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8" r:id="rId10"/>
    <p:sldId id="267" r:id="rId11"/>
    <p:sldId id="266" r:id="rId12"/>
    <p:sldId id="264" r:id="rId13"/>
    <p:sldId id="265" r:id="rId1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1" d="100"/>
          <a:sy n="71" d="100"/>
        </p:scale>
        <p:origin x="69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479455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0186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94521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76684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19810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2718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7291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25844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32667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03117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41497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62D32DD-8A1F-43A5-8118-66911A1372FA}" type="datetimeFigureOut">
              <a:rPr lang="zh-CN" altLang="en-US" smtClean="0"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1BEC0B-36C1-47CE-80DE-ECB815626C3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59454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/>
          </p:cNvSpPr>
          <p:nvPr/>
        </p:nvSpPr>
        <p:spPr bwMode="auto">
          <a:xfrm>
            <a:off x="10682911" y="4188166"/>
            <a:ext cx="390212" cy="349099"/>
          </a:xfrm>
          <a:custGeom>
            <a:avLst/>
            <a:gdLst>
              <a:gd name="T0" fmla="*/ 148 w 229"/>
              <a:gd name="T1" fmla="*/ 0 h 205"/>
              <a:gd name="T2" fmla="*/ 114 w 229"/>
              <a:gd name="T3" fmla="*/ 13 h 205"/>
              <a:gd name="T4" fmla="*/ 141 w 229"/>
              <a:gd name="T5" fmla="*/ 112 h 205"/>
              <a:gd name="T6" fmla="*/ 114 w 229"/>
              <a:gd name="T7" fmla="*/ 151 h 205"/>
              <a:gd name="T8" fmla="*/ 87 w 229"/>
              <a:gd name="T9" fmla="*/ 112 h 205"/>
              <a:gd name="T10" fmla="*/ 114 w 229"/>
              <a:gd name="T11" fmla="*/ 13 h 205"/>
              <a:gd name="T12" fmla="*/ 80 w 229"/>
              <a:gd name="T13" fmla="*/ 0 h 205"/>
              <a:gd name="T14" fmla="*/ 0 w 229"/>
              <a:gd name="T15" fmla="*/ 80 h 205"/>
              <a:gd name="T16" fmla="*/ 0 w 229"/>
              <a:gd name="T17" fmla="*/ 96 h 205"/>
              <a:gd name="T18" fmla="*/ 55 w 229"/>
              <a:gd name="T19" fmla="*/ 191 h 205"/>
              <a:gd name="T20" fmla="*/ 55 w 229"/>
              <a:gd name="T21" fmla="*/ 202 h 205"/>
              <a:gd name="T22" fmla="*/ 104 w 229"/>
              <a:gd name="T23" fmla="*/ 205 h 205"/>
              <a:gd name="T24" fmla="*/ 124 w 229"/>
              <a:gd name="T25" fmla="*/ 205 h 205"/>
              <a:gd name="T26" fmla="*/ 229 w 229"/>
              <a:gd name="T27" fmla="*/ 167 h 205"/>
              <a:gd name="T28" fmla="*/ 229 w 229"/>
              <a:gd name="T29" fmla="*/ 80 h 205"/>
              <a:gd name="T30" fmla="*/ 148 w 229"/>
              <a:gd name="T31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9" h="205">
                <a:moveTo>
                  <a:pt x="148" y="0"/>
                </a:moveTo>
                <a:cubicBezTo>
                  <a:pt x="114" y="13"/>
                  <a:pt x="114" y="13"/>
                  <a:pt x="114" y="13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14" y="151"/>
                  <a:pt x="114" y="151"/>
                  <a:pt x="114" y="151"/>
                </a:cubicBezTo>
                <a:cubicBezTo>
                  <a:pt x="87" y="112"/>
                  <a:pt x="87" y="112"/>
                  <a:pt x="87" y="112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80" y="0"/>
                  <a:pt x="80" y="0"/>
                  <a:pt x="80" y="0"/>
                </a:cubicBezTo>
                <a:cubicBezTo>
                  <a:pt x="49" y="8"/>
                  <a:pt x="0" y="30"/>
                  <a:pt x="0" y="80"/>
                </a:cubicBezTo>
                <a:cubicBezTo>
                  <a:pt x="0" y="86"/>
                  <a:pt x="0" y="91"/>
                  <a:pt x="0" y="96"/>
                </a:cubicBezTo>
                <a:cubicBezTo>
                  <a:pt x="55" y="191"/>
                  <a:pt x="55" y="191"/>
                  <a:pt x="55" y="191"/>
                </a:cubicBezTo>
                <a:cubicBezTo>
                  <a:pt x="55" y="202"/>
                  <a:pt x="55" y="202"/>
                  <a:pt x="55" y="202"/>
                </a:cubicBezTo>
                <a:cubicBezTo>
                  <a:pt x="68" y="204"/>
                  <a:pt x="84" y="205"/>
                  <a:pt x="104" y="205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226" y="205"/>
                  <a:pt x="229" y="167"/>
                  <a:pt x="229" y="167"/>
                </a:cubicBezTo>
                <a:cubicBezTo>
                  <a:pt x="229" y="167"/>
                  <a:pt x="229" y="154"/>
                  <a:pt x="229" y="80"/>
                </a:cubicBezTo>
                <a:cubicBezTo>
                  <a:pt x="229" y="30"/>
                  <a:pt x="179" y="8"/>
                  <a:pt x="148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Oval 6"/>
          <p:cNvSpPr>
            <a:spLocks noChangeArrowheads="1"/>
          </p:cNvSpPr>
          <p:nvPr/>
        </p:nvSpPr>
        <p:spPr bwMode="auto">
          <a:xfrm>
            <a:off x="10778120" y="3942210"/>
            <a:ext cx="197631" cy="228646"/>
          </a:xfrm>
          <a:prstGeom prst="ellipse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0756482" y="4561068"/>
            <a:ext cx="275529" cy="111077"/>
          </a:xfrm>
          <a:custGeom>
            <a:avLst/>
            <a:gdLst>
              <a:gd name="T0" fmla="*/ 82 w 382"/>
              <a:gd name="T1" fmla="*/ 0 h 154"/>
              <a:gd name="T2" fmla="*/ 0 w 382"/>
              <a:gd name="T3" fmla="*/ 154 h 154"/>
              <a:gd name="T4" fmla="*/ 382 w 382"/>
              <a:gd name="T5" fmla="*/ 154 h 154"/>
              <a:gd name="T6" fmla="*/ 304 w 382"/>
              <a:gd name="T7" fmla="*/ 0 h 154"/>
              <a:gd name="T8" fmla="*/ 82 w 382"/>
              <a:gd name="T9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2" h="154">
                <a:moveTo>
                  <a:pt x="82" y="0"/>
                </a:moveTo>
                <a:lnTo>
                  <a:pt x="0" y="154"/>
                </a:lnTo>
                <a:lnTo>
                  <a:pt x="382" y="154"/>
                </a:lnTo>
                <a:lnTo>
                  <a:pt x="304" y="0"/>
                </a:lnTo>
                <a:lnTo>
                  <a:pt x="82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10592751" y="4309341"/>
            <a:ext cx="168779" cy="265431"/>
          </a:xfrm>
          <a:custGeom>
            <a:avLst/>
            <a:gdLst>
              <a:gd name="T0" fmla="*/ 98 w 99"/>
              <a:gd name="T1" fmla="*/ 128 h 156"/>
              <a:gd name="T2" fmla="*/ 95 w 99"/>
              <a:gd name="T3" fmla="*/ 128 h 156"/>
              <a:gd name="T4" fmla="*/ 98 w 99"/>
              <a:gd name="T5" fmla="*/ 126 h 156"/>
              <a:gd name="T6" fmla="*/ 53 w 99"/>
              <a:gd name="T7" fmla="*/ 49 h 156"/>
              <a:gd name="T8" fmla="*/ 32 w 99"/>
              <a:gd name="T9" fmla="*/ 13 h 156"/>
              <a:gd name="T10" fmla="*/ 12 w 99"/>
              <a:gd name="T11" fmla="*/ 7 h 156"/>
              <a:gd name="T12" fmla="*/ 7 w 99"/>
              <a:gd name="T13" fmla="*/ 27 h 156"/>
              <a:gd name="T14" fmla="*/ 52 w 99"/>
              <a:gd name="T15" fmla="*/ 105 h 156"/>
              <a:gd name="T16" fmla="*/ 73 w 99"/>
              <a:gd name="T17" fmla="*/ 141 h 156"/>
              <a:gd name="T18" fmla="*/ 99 w 99"/>
              <a:gd name="T19" fmla="*/ 156 h 156"/>
              <a:gd name="T20" fmla="*/ 98 w 99"/>
              <a:gd name="T21" fmla="*/ 12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9" h="156">
                <a:moveTo>
                  <a:pt x="98" y="128"/>
                </a:moveTo>
                <a:cubicBezTo>
                  <a:pt x="97" y="128"/>
                  <a:pt x="96" y="128"/>
                  <a:pt x="95" y="128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53" y="49"/>
                  <a:pt x="53" y="49"/>
                  <a:pt x="53" y="49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24" y="0"/>
                  <a:pt x="12" y="7"/>
                </a:cubicBezTo>
                <a:cubicBezTo>
                  <a:pt x="0" y="14"/>
                  <a:pt x="7" y="27"/>
                  <a:pt x="7" y="27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99" y="156"/>
                  <a:pt x="99" y="156"/>
                  <a:pt x="99" y="156"/>
                </a:cubicBezTo>
                <a:lnTo>
                  <a:pt x="98" y="128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3172229" y="4370650"/>
            <a:ext cx="605154" cy="32458"/>
          </a:xfrm>
          <a:custGeom>
            <a:avLst/>
            <a:gdLst>
              <a:gd name="T0" fmla="*/ 346 w 355"/>
              <a:gd name="T1" fmla="*/ 0 h 19"/>
              <a:gd name="T2" fmla="*/ 9 w 355"/>
              <a:gd name="T3" fmla="*/ 0 h 19"/>
              <a:gd name="T4" fmla="*/ 3 w 355"/>
              <a:gd name="T5" fmla="*/ 3 h 19"/>
              <a:gd name="T6" fmla="*/ 0 w 355"/>
              <a:gd name="T7" fmla="*/ 10 h 19"/>
              <a:gd name="T8" fmla="*/ 9 w 355"/>
              <a:gd name="T9" fmla="*/ 19 h 19"/>
              <a:gd name="T10" fmla="*/ 346 w 355"/>
              <a:gd name="T11" fmla="*/ 19 h 19"/>
              <a:gd name="T12" fmla="*/ 355 w 355"/>
              <a:gd name="T13" fmla="*/ 10 h 19"/>
              <a:gd name="T14" fmla="*/ 346 w 355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5" h="19">
                <a:moveTo>
                  <a:pt x="346" y="0"/>
                </a:moveTo>
                <a:cubicBezTo>
                  <a:pt x="9" y="0"/>
                  <a:pt x="9" y="0"/>
                  <a:pt x="9" y="0"/>
                </a:cubicBezTo>
                <a:cubicBezTo>
                  <a:pt x="7" y="0"/>
                  <a:pt x="4" y="1"/>
                  <a:pt x="3" y="3"/>
                </a:cubicBezTo>
                <a:cubicBezTo>
                  <a:pt x="1" y="5"/>
                  <a:pt x="0" y="7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46" y="19"/>
                  <a:pt x="346" y="19"/>
                  <a:pt x="346" y="19"/>
                </a:cubicBezTo>
                <a:cubicBezTo>
                  <a:pt x="351" y="19"/>
                  <a:pt x="355" y="15"/>
                  <a:pt x="355" y="10"/>
                </a:cubicBezTo>
                <a:cubicBezTo>
                  <a:pt x="355" y="5"/>
                  <a:pt x="351" y="0"/>
                  <a:pt x="346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3642503" y="4423303"/>
            <a:ext cx="54817" cy="24235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3282584" y="4063385"/>
            <a:ext cx="383721" cy="147141"/>
          </a:xfrm>
          <a:custGeom>
            <a:avLst/>
            <a:gdLst>
              <a:gd name="T0" fmla="*/ 258 w 532"/>
              <a:gd name="T1" fmla="*/ 204 h 204"/>
              <a:gd name="T2" fmla="*/ 532 w 532"/>
              <a:gd name="T3" fmla="*/ 55 h 204"/>
              <a:gd name="T4" fmla="*/ 532 w 532"/>
              <a:gd name="T5" fmla="*/ 0 h 204"/>
              <a:gd name="T6" fmla="*/ 258 w 532"/>
              <a:gd name="T7" fmla="*/ 147 h 204"/>
              <a:gd name="T8" fmla="*/ 156 w 532"/>
              <a:gd name="T9" fmla="*/ 71 h 204"/>
              <a:gd name="T10" fmla="*/ 0 w 532"/>
              <a:gd name="T11" fmla="*/ 149 h 204"/>
              <a:gd name="T12" fmla="*/ 0 w 532"/>
              <a:gd name="T13" fmla="*/ 204 h 204"/>
              <a:gd name="T14" fmla="*/ 156 w 532"/>
              <a:gd name="T15" fmla="*/ 126 h 204"/>
              <a:gd name="T16" fmla="*/ 258 w 532"/>
              <a:gd name="T17" fmla="*/ 20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32" h="204">
                <a:moveTo>
                  <a:pt x="258" y="204"/>
                </a:moveTo>
                <a:lnTo>
                  <a:pt x="532" y="55"/>
                </a:lnTo>
                <a:lnTo>
                  <a:pt x="532" y="0"/>
                </a:lnTo>
                <a:lnTo>
                  <a:pt x="258" y="147"/>
                </a:lnTo>
                <a:lnTo>
                  <a:pt x="156" y="71"/>
                </a:lnTo>
                <a:lnTo>
                  <a:pt x="0" y="149"/>
                </a:lnTo>
                <a:lnTo>
                  <a:pt x="0" y="204"/>
                </a:lnTo>
                <a:lnTo>
                  <a:pt x="156" y="126"/>
                </a:lnTo>
                <a:lnTo>
                  <a:pt x="258" y="204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3247242" y="4421861"/>
            <a:ext cx="56260" cy="240186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3"/>
          <p:cNvSpPr>
            <a:spLocks noEditPoints="1"/>
          </p:cNvSpPr>
          <p:nvPr/>
        </p:nvSpPr>
        <p:spPr bwMode="auto">
          <a:xfrm>
            <a:off x="3182326" y="3949423"/>
            <a:ext cx="577745" cy="400310"/>
          </a:xfrm>
          <a:custGeom>
            <a:avLst/>
            <a:gdLst>
              <a:gd name="T0" fmla="*/ 20 w 339"/>
              <a:gd name="T1" fmla="*/ 235 h 235"/>
              <a:gd name="T2" fmla="*/ 318 w 339"/>
              <a:gd name="T3" fmla="*/ 235 h 235"/>
              <a:gd name="T4" fmla="*/ 339 w 339"/>
              <a:gd name="T5" fmla="*/ 215 h 235"/>
              <a:gd name="T6" fmla="*/ 339 w 339"/>
              <a:gd name="T7" fmla="*/ 20 h 235"/>
              <a:gd name="T8" fmla="*/ 318 w 339"/>
              <a:gd name="T9" fmla="*/ 0 h 235"/>
              <a:gd name="T10" fmla="*/ 20 w 339"/>
              <a:gd name="T11" fmla="*/ 0 h 235"/>
              <a:gd name="T12" fmla="*/ 0 w 339"/>
              <a:gd name="T13" fmla="*/ 20 h 235"/>
              <a:gd name="T14" fmla="*/ 0 w 339"/>
              <a:gd name="T15" fmla="*/ 215 h 235"/>
              <a:gd name="T16" fmla="*/ 20 w 339"/>
              <a:gd name="T17" fmla="*/ 235 h 235"/>
              <a:gd name="T18" fmla="*/ 17 w 339"/>
              <a:gd name="T19" fmla="*/ 32 h 235"/>
              <a:gd name="T20" fmla="*/ 36 w 339"/>
              <a:gd name="T21" fmla="*/ 14 h 235"/>
              <a:gd name="T22" fmla="*/ 303 w 339"/>
              <a:gd name="T23" fmla="*/ 14 h 235"/>
              <a:gd name="T24" fmla="*/ 321 w 339"/>
              <a:gd name="T25" fmla="*/ 32 h 235"/>
              <a:gd name="T26" fmla="*/ 321 w 339"/>
              <a:gd name="T27" fmla="*/ 200 h 235"/>
              <a:gd name="T28" fmla="*/ 303 w 339"/>
              <a:gd name="T29" fmla="*/ 217 h 235"/>
              <a:gd name="T30" fmla="*/ 36 w 339"/>
              <a:gd name="T31" fmla="*/ 217 h 235"/>
              <a:gd name="T32" fmla="*/ 17 w 339"/>
              <a:gd name="T33" fmla="*/ 200 h 235"/>
              <a:gd name="T34" fmla="*/ 17 w 339"/>
              <a:gd name="T35" fmla="*/ 3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9" h="235">
                <a:moveTo>
                  <a:pt x="20" y="235"/>
                </a:moveTo>
                <a:cubicBezTo>
                  <a:pt x="318" y="235"/>
                  <a:pt x="318" y="235"/>
                  <a:pt x="318" y="235"/>
                </a:cubicBezTo>
                <a:cubicBezTo>
                  <a:pt x="330" y="235"/>
                  <a:pt x="339" y="226"/>
                  <a:pt x="339" y="215"/>
                </a:cubicBezTo>
                <a:cubicBezTo>
                  <a:pt x="339" y="20"/>
                  <a:pt x="339" y="20"/>
                  <a:pt x="339" y="20"/>
                </a:cubicBezTo>
                <a:cubicBezTo>
                  <a:pt x="339" y="9"/>
                  <a:pt x="330" y="0"/>
                  <a:pt x="31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215"/>
                  <a:pt x="0" y="215"/>
                  <a:pt x="0" y="215"/>
                </a:cubicBezTo>
                <a:cubicBezTo>
                  <a:pt x="0" y="226"/>
                  <a:pt x="9" y="235"/>
                  <a:pt x="20" y="235"/>
                </a:cubicBezTo>
                <a:close/>
                <a:moveTo>
                  <a:pt x="17" y="32"/>
                </a:moveTo>
                <a:cubicBezTo>
                  <a:pt x="17" y="22"/>
                  <a:pt x="26" y="14"/>
                  <a:pt x="36" y="14"/>
                </a:cubicBezTo>
                <a:cubicBezTo>
                  <a:pt x="303" y="14"/>
                  <a:pt x="303" y="14"/>
                  <a:pt x="303" y="14"/>
                </a:cubicBezTo>
                <a:cubicBezTo>
                  <a:pt x="313" y="14"/>
                  <a:pt x="321" y="22"/>
                  <a:pt x="321" y="32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21" y="210"/>
                  <a:pt x="313" y="217"/>
                  <a:pt x="303" y="217"/>
                </a:cubicBezTo>
                <a:cubicBezTo>
                  <a:pt x="36" y="217"/>
                  <a:pt x="36" y="217"/>
                  <a:pt x="36" y="217"/>
                </a:cubicBezTo>
                <a:cubicBezTo>
                  <a:pt x="26" y="217"/>
                  <a:pt x="17" y="210"/>
                  <a:pt x="17" y="200"/>
                </a:cubicBezTo>
                <a:lnTo>
                  <a:pt x="17" y="32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4"/>
          <p:cNvSpPr>
            <a:spLocks/>
          </p:cNvSpPr>
          <p:nvPr/>
        </p:nvSpPr>
        <p:spPr bwMode="auto">
          <a:xfrm>
            <a:off x="4409944" y="4129742"/>
            <a:ext cx="499125" cy="385885"/>
          </a:xfrm>
          <a:custGeom>
            <a:avLst/>
            <a:gdLst>
              <a:gd name="T0" fmla="*/ 272 w 293"/>
              <a:gd name="T1" fmla="*/ 48 h 226"/>
              <a:gd name="T2" fmla="*/ 255 w 293"/>
              <a:gd name="T3" fmla="*/ 46 h 226"/>
              <a:gd name="T4" fmla="*/ 96 w 293"/>
              <a:gd name="T5" fmla="*/ 46 h 226"/>
              <a:gd name="T6" fmla="*/ 96 w 293"/>
              <a:gd name="T7" fmla="*/ 0 h 226"/>
              <a:gd name="T8" fmla="*/ 89 w 293"/>
              <a:gd name="T9" fmla="*/ 0 h 226"/>
              <a:gd name="T10" fmla="*/ 73 w 293"/>
              <a:gd name="T11" fmla="*/ 0 h 226"/>
              <a:gd name="T12" fmla="*/ 23 w 293"/>
              <a:gd name="T13" fmla="*/ 0 h 226"/>
              <a:gd name="T14" fmla="*/ 2 w 293"/>
              <a:gd name="T15" fmla="*/ 25 h 226"/>
              <a:gd name="T16" fmla="*/ 2 w 293"/>
              <a:gd name="T17" fmla="*/ 38 h 226"/>
              <a:gd name="T18" fmla="*/ 89 w 293"/>
              <a:gd name="T19" fmla="*/ 155 h 226"/>
              <a:gd name="T20" fmla="*/ 66 w 293"/>
              <a:gd name="T21" fmla="*/ 226 h 226"/>
              <a:gd name="T22" fmla="*/ 96 w 293"/>
              <a:gd name="T23" fmla="*/ 226 h 226"/>
              <a:gd name="T24" fmla="*/ 255 w 293"/>
              <a:gd name="T25" fmla="*/ 226 h 226"/>
              <a:gd name="T26" fmla="*/ 293 w 293"/>
              <a:gd name="T27" fmla="*/ 201 h 226"/>
              <a:gd name="T28" fmla="*/ 293 w 293"/>
              <a:gd name="T29" fmla="*/ 74 h 226"/>
              <a:gd name="T30" fmla="*/ 272 w 293"/>
              <a:gd name="T31" fmla="*/ 4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3" h="226">
                <a:moveTo>
                  <a:pt x="272" y="48"/>
                </a:moveTo>
                <a:cubicBezTo>
                  <a:pt x="263" y="46"/>
                  <a:pt x="255" y="46"/>
                  <a:pt x="255" y="46"/>
                </a:cubicBezTo>
                <a:cubicBezTo>
                  <a:pt x="96" y="46"/>
                  <a:pt x="96" y="46"/>
                  <a:pt x="96" y="46"/>
                </a:cubicBezTo>
                <a:cubicBezTo>
                  <a:pt x="96" y="0"/>
                  <a:pt x="96" y="0"/>
                  <a:pt x="96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83" y="0"/>
                  <a:pt x="73" y="0"/>
                </a:cubicBezTo>
                <a:cubicBezTo>
                  <a:pt x="59" y="0"/>
                  <a:pt x="37" y="0"/>
                  <a:pt x="23" y="0"/>
                </a:cubicBezTo>
                <a:cubicBezTo>
                  <a:pt x="0" y="0"/>
                  <a:pt x="2" y="25"/>
                  <a:pt x="2" y="25"/>
                </a:cubicBezTo>
                <a:cubicBezTo>
                  <a:pt x="2" y="25"/>
                  <a:pt x="2" y="30"/>
                  <a:pt x="2" y="38"/>
                </a:cubicBezTo>
                <a:cubicBezTo>
                  <a:pt x="52" y="53"/>
                  <a:pt x="89" y="100"/>
                  <a:pt x="89" y="155"/>
                </a:cubicBezTo>
                <a:cubicBezTo>
                  <a:pt x="89" y="182"/>
                  <a:pt x="80" y="206"/>
                  <a:pt x="66" y="226"/>
                </a:cubicBezTo>
                <a:cubicBezTo>
                  <a:pt x="96" y="226"/>
                  <a:pt x="96" y="226"/>
                  <a:pt x="96" y="226"/>
                </a:cubicBezTo>
                <a:cubicBezTo>
                  <a:pt x="96" y="226"/>
                  <a:pt x="219" y="226"/>
                  <a:pt x="255" y="226"/>
                </a:cubicBezTo>
                <a:cubicBezTo>
                  <a:pt x="292" y="226"/>
                  <a:pt x="293" y="201"/>
                  <a:pt x="293" y="201"/>
                </a:cubicBezTo>
                <a:cubicBezTo>
                  <a:pt x="293" y="74"/>
                  <a:pt x="293" y="74"/>
                  <a:pt x="293" y="74"/>
                </a:cubicBezTo>
                <a:cubicBezTo>
                  <a:pt x="293" y="58"/>
                  <a:pt x="282" y="51"/>
                  <a:pt x="272" y="4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5"/>
          <p:cNvSpPr>
            <a:spLocks noEditPoints="1"/>
          </p:cNvSpPr>
          <p:nvPr/>
        </p:nvSpPr>
        <p:spPr bwMode="auto">
          <a:xfrm>
            <a:off x="4534004" y="3997027"/>
            <a:ext cx="339001" cy="188975"/>
          </a:xfrm>
          <a:custGeom>
            <a:avLst/>
            <a:gdLst>
              <a:gd name="T0" fmla="*/ 83 w 470"/>
              <a:gd name="T1" fmla="*/ 262 h 262"/>
              <a:gd name="T2" fmla="*/ 397 w 470"/>
              <a:gd name="T3" fmla="*/ 262 h 262"/>
              <a:gd name="T4" fmla="*/ 470 w 470"/>
              <a:gd name="T5" fmla="*/ 262 h 262"/>
              <a:gd name="T6" fmla="*/ 470 w 470"/>
              <a:gd name="T7" fmla="*/ 0 h 262"/>
              <a:gd name="T8" fmla="*/ 0 w 470"/>
              <a:gd name="T9" fmla="*/ 0 h 262"/>
              <a:gd name="T10" fmla="*/ 0 w 470"/>
              <a:gd name="T11" fmla="*/ 158 h 262"/>
              <a:gd name="T12" fmla="*/ 83 w 470"/>
              <a:gd name="T13" fmla="*/ 158 h 262"/>
              <a:gd name="T14" fmla="*/ 83 w 470"/>
              <a:gd name="T15" fmla="*/ 262 h 262"/>
              <a:gd name="T16" fmla="*/ 123 w 470"/>
              <a:gd name="T17" fmla="*/ 83 h 262"/>
              <a:gd name="T18" fmla="*/ 362 w 470"/>
              <a:gd name="T19" fmla="*/ 83 h 262"/>
              <a:gd name="T20" fmla="*/ 362 w 470"/>
              <a:gd name="T21" fmla="*/ 102 h 262"/>
              <a:gd name="T22" fmla="*/ 123 w 470"/>
              <a:gd name="T23" fmla="*/ 102 h 262"/>
              <a:gd name="T24" fmla="*/ 123 w 470"/>
              <a:gd name="T25" fmla="*/ 83 h 262"/>
              <a:gd name="T26" fmla="*/ 121 w 470"/>
              <a:gd name="T27" fmla="*/ 140 h 262"/>
              <a:gd name="T28" fmla="*/ 362 w 470"/>
              <a:gd name="T29" fmla="*/ 140 h 262"/>
              <a:gd name="T30" fmla="*/ 362 w 470"/>
              <a:gd name="T31" fmla="*/ 158 h 262"/>
              <a:gd name="T32" fmla="*/ 121 w 470"/>
              <a:gd name="T33" fmla="*/ 158 h 262"/>
              <a:gd name="T34" fmla="*/ 121 w 470"/>
              <a:gd name="T35" fmla="*/ 140 h 262"/>
              <a:gd name="T36" fmla="*/ 121 w 470"/>
              <a:gd name="T37" fmla="*/ 196 h 262"/>
              <a:gd name="T38" fmla="*/ 362 w 470"/>
              <a:gd name="T39" fmla="*/ 196 h 262"/>
              <a:gd name="T40" fmla="*/ 362 w 470"/>
              <a:gd name="T41" fmla="*/ 215 h 262"/>
              <a:gd name="T42" fmla="*/ 121 w 470"/>
              <a:gd name="T43" fmla="*/ 215 h 262"/>
              <a:gd name="T44" fmla="*/ 121 w 470"/>
              <a:gd name="T45" fmla="*/ 196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70" h="262">
                <a:moveTo>
                  <a:pt x="83" y="262"/>
                </a:moveTo>
                <a:lnTo>
                  <a:pt x="397" y="262"/>
                </a:lnTo>
                <a:lnTo>
                  <a:pt x="470" y="262"/>
                </a:lnTo>
                <a:lnTo>
                  <a:pt x="470" y="0"/>
                </a:lnTo>
                <a:lnTo>
                  <a:pt x="0" y="0"/>
                </a:lnTo>
                <a:lnTo>
                  <a:pt x="0" y="158"/>
                </a:lnTo>
                <a:lnTo>
                  <a:pt x="83" y="158"/>
                </a:lnTo>
                <a:lnTo>
                  <a:pt x="83" y="262"/>
                </a:lnTo>
                <a:close/>
                <a:moveTo>
                  <a:pt x="123" y="83"/>
                </a:moveTo>
                <a:lnTo>
                  <a:pt x="362" y="83"/>
                </a:lnTo>
                <a:lnTo>
                  <a:pt x="362" y="102"/>
                </a:lnTo>
                <a:lnTo>
                  <a:pt x="123" y="102"/>
                </a:lnTo>
                <a:lnTo>
                  <a:pt x="123" y="83"/>
                </a:lnTo>
                <a:close/>
                <a:moveTo>
                  <a:pt x="121" y="140"/>
                </a:moveTo>
                <a:lnTo>
                  <a:pt x="362" y="140"/>
                </a:lnTo>
                <a:lnTo>
                  <a:pt x="362" y="158"/>
                </a:lnTo>
                <a:lnTo>
                  <a:pt x="121" y="158"/>
                </a:lnTo>
                <a:lnTo>
                  <a:pt x="121" y="140"/>
                </a:lnTo>
                <a:close/>
                <a:moveTo>
                  <a:pt x="121" y="196"/>
                </a:moveTo>
                <a:lnTo>
                  <a:pt x="362" y="196"/>
                </a:lnTo>
                <a:lnTo>
                  <a:pt x="362" y="215"/>
                </a:lnTo>
                <a:lnTo>
                  <a:pt x="121" y="215"/>
                </a:lnTo>
                <a:lnTo>
                  <a:pt x="121" y="19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6"/>
          <p:cNvSpPr>
            <a:spLocks noEditPoints="1"/>
          </p:cNvSpPr>
          <p:nvPr/>
        </p:nvSpPr>
        <p:spPr bwMode="auto">
          <a:xfrm>
            <a:off x="4172643" y="4213411"/>
            <a:ext cx="361361" cy="361361"/>
          </a:xfrm>
          <a:custGeom>
            <a:avLst/>
            <a:gdLst>
              <a:gd name="T0" fmla="*/ 141 w 212"/>
              <a:gd name="T1" fmla="*/ 6 h 212"/>
              <a:gd name="T2" fmla="*/ 106 w 212"/>
              <a:gd name="T3" fmla="*/ 0 h 212"/>
              <a:gd name="T4" fmla="*/ 0 w 212"/>
              <a:gd name="T5" fmla="*/ 106 h 212"/>
              <a:gd name="T6" fmla="*/ 106 w 212"/>
              <a:gd name="T7" fmla="*/ 212 h 212"/>
              <a:gd name="T8" fmla="*/ 185 w 212"/>
              <a:gd name="T9" fmla="*/ 177 h 212"/>
              <a:gd name="T10" fmla="*/ 212 w 212"/>
              <a:gd name="T11" fmla="*/ 106 h 212"/>
              <a:gd name="T12" fmla="*/ 141 w 212"/>
              <a:gd name="T13" fmla="*/ 6 h 212"/>
              <a:gd name="T14" fmla="*/ 106 w 212"/>
              <a:gd name="T15" fmla="*/ 178 h 212"/>
              <a:gd name="T16" fmla="*/ 34 w 212"/>
              <a:gd name="T17" fmla="*/ 106 h 212"/>
              <a:gd name="T18" fmla="*/ 106 w 212"/>
              <a:gd name="T19" fmla="*/ 34 h 212"/>
              <a:gd name="T20" fmla="*/ 141 w 212"/>
              <a:gd name="T21" fmla="*/ 43 h 212"/>
              <a:gd name="T22" fmla="*/ 178 w 212"/>
              <a:gd name="T23" fmla="*/ 106 h 212"/>
              <a:gd name="T24" fmla="*/ 147 w 212"/>
              <a:gd name="T25" fmla="*/ 165 h 212"/>
              <a:gd name="T26" fmla="*/ 106 w 212"/>
              <a:gd name="T27" fmla="*/ 17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2" h="212">
                <a:moveTo>
                  <a:pt x="141" y="6"/>
                </a:moveTo>
                <a:cubicBezTo>
                  <a:pt x="130" y="2"/>
                  <a:pt x="118" y="0"/>
                  <a:pt x="106" y="0"/>
                </a:cubicBezTo>
                <a:cubicBezTo>
                  <a:pt x="47" y="0"/>
                  <a:pt x="0" y="47"/>
                  <a:pt x="0" y="106"/>
                </a:cubicBezTo>
                <a:cubicBezTo>
                  <a:pt x="0" y="165"/>
                  <a:pt x="47" y="212"/>
                  <a:pt x="106" y="212"/>
                </a:cubicBezTo>
                <a:cubicBezTo>
                  <a:pt x="137" y="212"/>
                  <a:pt x="165" y="199"/>
                  <a:pt x="185" y="177"/>
                </a:cubicBezTo>
                <a:cubicBezTo>
                  <a:pt x="202" y="159"/>
                  <a:pt x="212" y="133"/>
                  <a:pt x="212" y="106"/>
                </a:cubicBezTo>
                <a:cubicBezTo>
                  <a:pt x="212" y="60"/>
                  <a:pt x="182" y="20"/>
                  <a:pt x="141" y="6"/>
                </a:cubicBezTo>
                <a:close/>
                <a:moveTo>
                  <a:pt x="106" y="178"/>
                </a:moveTo>
                <a:cubicBezTo>
                  <a:pt x="66" y="178"/>
                  <a:pt x="34" y="146"/>
                  <a:pt x="34" y="106"/>
                </a:cubicBezTo>
                <a:cubicBezTo>
                  <a:pt x="34" y="66"/>
                  <a:pt x="66" y="34"/>
                  <a:pt x="106" y="34"/>
                </a:cubicBezTo>
                <a:cubicBezTo>
                  <a:pt x="119" y="34"/>
                  <a:pt x="131" y="38"/>
                  <a:pt x="141" y="43"/>
                </a:cubicBezTo>
                <a:cubicBezTo>
                  <a:pt x="163" y="56"/>
                  <a:pt x="178" y="79"/>
                  <a:pt x="178" y="106"/>
                </a:cubicBezTo>
                <a:cubicBezTo>
                  <a:pt x="178" y="130"/>
                  <a:pt x="166" y="152"/>
                  <a:pt x="147" y="165"/>
                </a:cubicBezTo>
                <a:cubicBezTo>
                  <a:pt x="136" y="173"/>
                  <a:pt x="121" y="178"/>
                  <a:pt x="106" y="17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7"/>
          <p:cNvSpPr>
            <a:spLocks/>
          </p:cNvSpPr>
          <p:nvPr/>
        </p:nvSpPr>
        <p:spPr bwMode="auto">
          <a:xfrm>
            <a:off x="4288769" y="4324488"/>
            <a:ext cx="83668" cy="102422"/>
          </a:xfrm>
          <a:custGeom>
            <a:avLst/>
            <a:gdLst>
              <a:gd name="T0" fmla="*/ 45 w 49"/>
              <a:gd name="T1" fmla="*/ 0 h 60"/>
              <a:gd name="T2" fmla="*/ 41 w 49"/>
              <a:gd name="T3" fmla="*/ 3 h 60"/>
              <a:gd name="T4" fmla="*/ 41 w 49"/>
              <a:gd name="T5" fmla="*/ 41 h 60"/>
              <a:gd name="T6" fmla="*/ 3 w 49"/>
              <a:gd name="T7" fmla="*/ 52 h 60"/>
              <a:gd name="T8" fmla="*/ 0 w 49"/>
              <a:gd name="T9" fmla="*/ 55 h 60"/>
              <a:gd name="T10" fmla="*/ 1 w 49"/>
              <a:gd name="T11" fmla="*/ 57 h 60"/>
              <a:gd name="T12" fmla="*/ 5 w 49"/>
              <a:gd name="T13" fmla="*/ 60 h 60"/>
              <a:gd name="T14" fmla="*/ 43 w 49"/>
              <a:gd name="T15" fmla="*/ 50 h 60"/>
              <a:gd name="T16" fmla="*/ 47 w 49"/>
              <a:gd name="T17" fmla="*/ 49 h 60"/>
              <a:gd name="T18" fmla="*/ 49 w 49"/>
              <a:gd name="T19" fmla="*/ 45 h 60"/>
              <a:gd name="T20" fmla="*/ 49 w 49"/>
              <a:gd name="T21" fmla="*/ 3 h 60"/>
              <a:gd name="T22" fmla="*/ 48 w 49"/>
              <a:gd name="T23" fmla="*/ 1 h 60"/>
              <a:gd name="T24" fmla="*/ 45 w 49"/>
              <a:gd name="T2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60">
                <a:moveTo>
                  <a:pt x="45" y="0"/>
                </a:moveTo>
                <a:cubicBezTo>
                  <a:pt x="43" y="0"/>
                  <a:pt x="41" y="1"/>
                  <a:pt x="41" y="3"/>
                </a:cubicBezTo>
                <a:cubicBezTo>
                  <a:pt x="41" y="41"/>
                  <a:pt x="41" y="41"/>
                  <a:pt x="41" y="41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2"/>
                  <a:pt x="0" y="53"/>
                  <a:pt x="0" y="55"/>
                </a:cubicBezTo>
                <a:cubicBezTo>
                  <a:pt x="0" y="56"/>
                  <a:pt x="0" y="56"/>
                  <a:pt x="1" y="57"/>
                </a:cubicBezTo>
                <a:cubicBezTo>
                  <a:pt x="1" y="59"/>
                  <a:pt x="3" y="60"/>
                  <a:pt x="5" y="60"/>
                </a:cubicBezTo>
                <a:cubicBezTo>
                  <a:pt x="43" y="50"/>
                  <a:pt x="43" y="50"/>
                  <a:pt x="43" y="50"/>
                </a:cubicBezTo>
                <a:cubicBezTo>
                  <a:pt x="47" y="49"/>
                  <a:pt x="47" y="49"/>
                  <a:pt x="47" y="49"/>
                </a:cubicBezTo>
                <a:cubicBezTo>
                  <a:pt x="49" y="48"/>
                  <a:pt x="49" y="47"/>
                  <a:pt x="49" y="45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1"/>
                  <a:pt x="48" y="1"/>
                </a:cubicBezTo>
                <a:cubicBezTo>
                  <a:pt x="47" y="0"/>
                  <a:pt x="46" y="0"/>
                  <a:pt x="45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>
            <a:off x="5217777" y="4408156"/>
            <a:ext cx="717673" cy="197631"/>
          </a:xfrm>
          <a:custGeom>
            <a:avLst/>
            <a:gdLst>
              <a:gd name="T0" fmla="*/ 962 w 995"/>
              <a:gd name="T1" fmla="*/ 219 h 274"/>
              <a:gd name="T2" fmla="*/ 962 w 995"/>
              <a:gd name="T3" fmla="*/ 241 h 274"/>
              <a:gd name="T4" fmla="*/ 603 w 995"/>
              <a:gd name="T5" fmla="*/ 241 h 274"/>
              <a:gd name="T6" fmla="*/ 603 w 995"/>
              <a:gd name="T7" fmla="*/ 21 h 274"/>
              <a:gd name="T8" fmla="*/ 834 w 995"/>
              <a:gd name="T9" fmla="*/ 21 h 274"/>
              <a:gd name="T10" fmla="*/ 820 w 995"/>
              <a:gd name="T11" fmla="*/ 0 h 274"/>
              <a:gd name="T12" fmla="*/ 517 w 995"/>
              <a:gd name="T13" fmla="*/ 0 h 274"/>
              <a:gd name="T14" fmla="*/ 480 w 995"/>
              <a:gd name="T15" fmla="*/ 0 h 274"/>
              <a:gd name="T16" fmla="*/ 175 w 995"/>
              <a:gd name="T17" fmla="*/ 0 h 274"/>
              <a:gd name="T18" fmla="*/ 0 w 995"/>
              <a:gd name="T19" fmla="*/ 274 h 274"/>
              <a:gd name="T20" fmla="*/ 484 w 995"/>
              <a:gd name="T21" fmla="*/ 274 h 274"/>
              <a:gd name="T22" fmla="*/ 510 w 995"/>
              <a:gd name="T23" fmla="*/ 274 h 274"/>
              <a:gd name="T24" fmla="*/ 995 w 995"/>
              <a:gd name="T25" fmla="*/ 274 h 274"/>
              <a:gd name="T26" fmla="*/ 962 w 995"/>
              <a:gd name="T27" fmla="*/ 219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95" h="274">
                <a:moveTo>
                  <a:pt x="962" y="219"/>
                </a:moveTo>
                <a:lnTo>
                  <a:pt x="962" y="241"/>
                </a:lnTo>
                <a:lnTo>
                  <a:pt x="603" y="241"/>
                </a:lnTo>
                <a:lnTo>
                  <a:pt x="603" y="21"/>
                </a:lnTo>
                <a:lnTo>
                  <a:pt x="834" y="21"/>
                </a:lnTo>
                <a:lnTo>
                  <a:pt x="820" y="0"/>
                </a:lnTo>
                <a:lnTo>
                  <a:pt x="517" y="0"/>
                </a:lnTo>
                <a:lnTo>
                  <a:pt x="480" y="0"/>
                </a:lnTo>
                <a:lnTo>
                  <a:pt x="175" y="0"/>
                </a:lnTo>
                <a:lnTo>
                  <a:pt x="0" y="274"/>
                </a:lnTo>
                <a:lnTo>
                  <a:pt x="484" y="274"/>
                </a:lnTo>
                <a:lnTo>
                  <a:pt x="510" y="274"/>
                </a:lnTo>
                <a:lnTo>
                  <a:pt x="995" y="274"/>
                </a:lnTo>
                <a:lnTo>
                  <a:pt x="962" y="219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9"/>
          <p:cNvSpPr>
            <a:spLocks noEditPoints="1"/>
          </p:cNvSpPr>
          <p:nvPr/>
        </p:nvSpPr>
        <p:spPr bwMode="auto">
          <a:xfrm>
            <a:off x="5686608" y="4452155"/>
            <a:ext cx="194024" cy="100979"/>
          </a:xfrm>
          <a:custGeom>
            <a:avLst/>
            <a:gdLst>
              <a:gd name="T0" fmla="*/ 114 w 114"/>
              <a:gd name="T1" fmla="*/ 39 h 59"/>
              <a:gd name="T2" fmla="*/ 0 w 114"/>
              <a:gd name="T3" fmla="*/ 0 h 59"/>
              <a:gd name="T4" fmla="*/ 97 w 114"/>
              <a:gd name="T5" fmla="*/ 30 h 59"/>
              <a:gd name="T6" fmla="*/ 87 w 114"/>
              <a:gd name="T7" fmla="*/ 26 h 59"/>
              <a:gd name="T8" fmla="*/ 90 w 114"/>
              <a:gd name="T9" fmla="*/ 17 h 59"/>
              <a:gd name="T10" fmla="*/ 100 w 114"/>
              <a:gd name="T11" fmla="*/ 17 h 59"/>
              <a:gd name="T12" fmla="*/ 104 w 114"/>
              <a:gd name="T13" fmla="*/ 22 h 59"/>
              <a:gd name="T14" fmla="*/ 101 w 114"/>
              <a:gd name="T15" fmla="*/ 24 h 59"/>
              <a:gd name="T16" fmla="*/ 98 w 114"/>
              <a:gd name="T17" fmla="*/ 20 h 59"/>
              <a:gd name="T18" fmla="*/ 91 w 114"/>
              <a:gd name="T19" fmla="*/ 22 h 59"/>
              <a:gd name="T20" fmla="*/ 94 w 114"/>
              <a:gd name="T21" fmla="*/ 25 h 59"/>
              <a:gd name="T22" fmla="*/ 102 w 114"/>
              <a:gd name="T23" fmla="*/ 28 h 59"/>
              <a:gd name="T24" fmla="*/ 104 w 114"/>
              <a:gd name="T25" fmla="*/ 37 h 59"/>
              <a:gd name="T26" fmla="*/ 89 w 114"/>
              <a:gd name="T27" fmla="*/ 39 h 59"/>
              <a:gd name="T28" fmla="*/ 86 w 114"/>
              <a:gd name="T29" fmla="*/ 32 h 59"/>
              <a:gd name="T30" fmla="*/ 90 w 114"/>
              <a:gd name="T31" fmla="*/ 33 h 59"/>
              <a:gd name="T32" fmla="*/ 95 w 114"/>
              <a:gd name="T33" fmla="*/ 37 h 59"/>
              <a:gd name="T34" fmla="*/ 99 w 114"/>
              <a:gd name="T35" fmla="*/ 31 h 59"/>
              <a:gd name="T36" fmla="*/ 72 w 114"/>
              <a:gd name="T37" fmla="*/ 29 h 59"/>
              <a:gd name="T38" fmla="*/ 64 w 114"/>
              <a:gd name="T39" fmla="*/ 22 h 59"/>
              <a:gd name="T40" fmla="*/ 73 w 114"/>
              <a:gd name="T41" fmla="*/ 16 h 59"/>
              <a:gd name="T42" fmla="*/ 81 w 114"/>
              <a:gd name="T43" fmla="*/ 20 h 59"/>
              <a:gd name="T44" fmla="*/ 79 w 114"/>
              <a:gd name="T45" fmla="*/ 24 h 59"/>
              <a:gd name="T46" fmla="*/ 76 w 114"/>
              <a:gd name="T47" fmla="*/ 20 h 59"/>
              <a:gd name="T48" fmla="*/ 69 w 114"/>
              <a:gd name="T49" fmla="*/ 22 h 59"/>
              <a:gd name="T50" fmla="*/ 72 w 114"/>
              <a:gd name="T51" fmla="*/ 25 h 59"/>
              <a:gd name="T52" fmla="*/ 80 w 114"/>
              <a:gd name="T53" fmla="*/ 28 h 59"/>
              <a:gd name="T54" fmla="*/ 82 w 114"/>
              <a:gd name="T55" fmla="*/ 37 h 59"/>
              <a:gd name="T56" fmla="*/ 67 w 114"/>
              <a:gd name="T57" fmla="*/ 39 h 59"/>
              <a:gd name="T58" fmla="*/ 64 w 114"/>
              <a:gd name="T59" fmla="*/ 32 h 59"/>
              <a:gd name="T60" fmla="*/ 68 w 114"/>
              <a:gd name="T61" fmla="*/ 33 h 59"/>
              <a:gd name="T62" fmla="*/ 73 w 114"/>
              <a:gd name="T63" fmla="*/ 37 h 59"/>
              <a:gd name="T64" fmla="*/ 77 w 114"/>
              <a:gd name="T65" fmla="*/ 31 h 59"/>
              <a:gd name="T66" fmla="*/ 44 w 114"/>
              <a:gd name="T67" fmla="*/ 17 h 59"/>
              <a:gd name="T68" fmla="*/ 59 w 114"/>
              <a:gd name="T69" fmla="*/ 22 h 59"/>
              <a:gd name="T70" fmla="*/ 58 w 114"/>
              <a:gd name="T71" fmla="*/ 37 h 59"/>
              <a:gd name="T72" fmla="*/ 44 w 114"/>
              <a:gd name="T73" fmla="*/ 39 h 59"/>
              <a:gd name="T74" fmla="*/ 37 w 114"/>
              <a:gd name="T75" fmla="*/ 28 h 59"/>
              <a:gd name="T76" fmla="*/ 15 w 114"/>
              <a:gd name="T77" fmla="*/ 17 h 59"/>
              <a:gd name="T78" fmla="*/ 28 w 114"/>
              <a:gd name="T79" fmla="*/ 16 h 59"/>
              <a:gd name="T80" fmla="*/ 33 w 114"/>
              <a:gd name="T81" fmla="*/ 20 h 59"/>
              <a:gd name="T82" fmla="*/ 34 w 114"/>
              <a:gd name="T83" fmla="*/ 33 h 59"/>
              <a:gd name="T84" fmla="*/ 28 w 114"/>
              <a:gd name="T85" fmla="*/ 40 h 59"/>
              <a:gd name="T86" fmla="*/ 15 w 114"/>
              <a:gd name="T87" fmla="*/ 3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" h="59">
                <a:moveTo>
                  <a:pt x="0" y="59"/>
                </a:moveTo>
                <a:cubicBezTo>
                  <a:pt x="114" y="59"/>
                  <a:pt x="114" y="59"/>
                  <a:pt x="114" y="5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0"/>
                  <a:pt x="114" y="0"/>
                  <a:pt x="114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0" y="0"/>
                  <a:pt x="0" y="0"/>
                  <a:pt x="0" y="0"/>
                </a:cubicBezTo>
                <a:lnTo>
                  <a:pt x="0" y="59"/>
                </a:lnTo>
                <a:close/>
                <a:moveTo>
                  <a:pt x="99" y="31"/>
                </a:moveTo>
                <a:cubicBezTo>
                  <a:pt x="99" y="31"/>
                  <a:pt x="98" y="31"/>
                  <a:pt x="97" y="30"/>
                </a:cubicBezTo>
                <a:cubicBezTo>
                  <a:pt x="97" y="30"/>
                  <a:pt x="96" y="30"/>
                  <a:pt x="94" y="29"/>
                </a:cubicBezTo>
                <a:cubicBezTo>
                  <a:pt x="93" y="29"/>
                  <a:pt x="91" y="29"/>
                  <a:pt x="90" y="28"/>
                </a:cubicBezTo>
                <a:cubicBezTo>
                  <a:pt x="89" y="28"/>
                  <a:pt x="88" y="27"/>
                  <a:pt x="87" y="26"/>
                </a:cubicBezTo>
                <a:cubicBezTo>
                  <a:pt x="87" y="25"/>
                  <a:pt x="86" y="24"/>
                  <a:pt x="86" y="22"/>
                </a:cubicBezTo>
                <a:cubicBezTo>
                  <a:pt x="86" y="21"/>
                  <a:pt x="87" y="20"/>
                  <a:pt x="87" y="19"/>
                </a:cubicBezTo>
                <a:cubicBezTo>
                  <a:pt x="88" y="18"/>
                  <a:pt x="89" y="17"/>
                  <a:pt x="90" y="17"/>
                </a:cubicBezTo>
                <a:cubicBezTo>
                  <a:pt x="92" y="16"/>
                  <a:pt x="93" y="16"/>
                  <a:pt x="95" y="16"/>
                </a:cubicBezTo>
                <a:cubicBezTo>
                  <a:pt x="97" y="16"/>
                  <a:pt x="98" y="16"/>
                  <a:pt x="99" y="16"/>
                </a:cubicBezTo>
                <a:cubicBezTo>
                  <a:pt x="99" y="16"/>
                  <a:pt x="99" y="17"/>
                  <a:pt x="100" y="17"/>
                </a:cubicBezTo>
                <a:cubicBezTo>
                  <a:pt x="100" y="17"/>
                  <a:pt x="101" y="17"/>
                  <a:pt x="102" y="18"/>
                </a:cubicBezTo>
                <a:cubicBezTo>
                  <a:pt x="102" y="18"/>
                  <a:pt x="103" y="19"/>
                  <a:pt x="103" y="20"/>
                </a:cubicBezTo>
                <a:cubicBezTo>
                  <a:pt x="103" y="20"/>
                  <a:pt x="104" y="21"/>
                  <a:pt x="104" y="22"/>
                </a:cubicBezTo>
                <a:cubicBezTo>
                  <a:pt x="104" y="22"/>
                  <a:pt x="104" y="22"/>
                  <a:pt x="103" y="23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3" y="24"/>
                  <a:pt x="102" y="24"/>
                  <a:pt x="101" y="24"/>
                </a:cubicBezTo>
                <a:cubicBezTo>
                  <a:pt x="101" y="24"/>
                  <a:pt x="100" y="24"/>
                  <a:pt x="100" y="23"/>
                </a:cubicBezTo>
                <a:cubicBezTo>
                  <a:pt x="100" y="23"/>
                  <a:pt x="100" y="23"/>
                  <a:pt x="99" y="22"/>
                </a:cubicBezTo>
                <a:cubicBezTo>
                  <a:pt x="99" y="21"/>
                  <a:pt x="98" y="20"/>
                  <a:pt x="98" y="20"/>
                </a:cubicBezTo>
                <a:cubicBezTo>
                  <a:pt x="97" y="20"/>
                  <a:pt x="96" y="19"/>
                  <a:pt x="95" y="19"/>
                </a:cubicBezTo>
                <a:cubicBezTo>
                  <a:pt x="94" y="19"/>
                  <a:pt x="93" y="20"/>
                  <a:pt x="92" y="20"/>
                </a:cubicBezTo>
                <a:cubicBezTo>
                  <a:pt x="91" y="21"/>
                  <a:pt x="91" y="21"/>
                  <a:pt x="91" y="22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4"/>
                  <a:pt x="92" y="24"/>
                  <a:pt x="92" y="24"/>
                </a:cubicBezTo>
                <a:cubicBezTo>
                  <a:pt x="93" y="24"/>
                  <a:pt x="93" y="25"/>
                  <a:pt x="94" y="25"/>
                </a:cubicBezTo>
                <a:cubicBezTo>
                  <a:pt x="94" y="25"/>
                  <a:pt x="95" y="25"/>
                  <a:pt x="96" y="25"/>
                </a:cubicBezTo>
                <a:cubicBezTo>
                  <a:pt x="97" y="26"/>
                  <a:pt x="98" y="26"/>
                  <a:pt x="99" y="26"/>
                </a:cubicBezTo>
                <a:cubicBezTo>
                  <a:pt x="101" y="27"/>
                  <a:pt x="101" y="27"/>
                  <a:pt x="102" y="28"/>
                </a:cubicBezTo>
                <a:cubicBezTo>
                  <a:pt x="103" y="28"/>
                  <a:pt x="104" y="29"/>
                  <a:pt x="104" y="30"/>
                </a:cubicBezTo>
                <a:cubicBezTo>
                  <a:pt x="104" y="31"/>
                  <a:pt x="105" y="32"/>
                  <a:pt x="105" y="33"/>
                </a:cubicBezTo>
                <a:cubicBezTo>
                  <a:pt x="105" y="34"/>
                  <a:pt x="104" y="36"/>
                  <a:pt x="104" y="37"/>
                </a:cubicBezTo>
                <a:cubicBezTo>
                  <a:pt x="103" y="38"/>
                  <a:pt x="102" y="39"/>
                  <a:pt x="100" y="39"/>
                </a:cubicBezTo>
                <a:cubicBezTo>
                  <a:pt x="99" y="40"/>
                  <a:pt x="97" y="40"/>
                  <a:pt x="95" y="40"/>
                </a:cubicBezTo>
                <a:cubicBezTo>
                  <a:pt x="93" y="40"/>
                  <a:pt x="91" y="40"/>
                  <a:pt x="89" y="39"/>
                </a:cubicBezTo>
                <a:cubicBezTo>
                  <a:pt x="88" y="38"/>
                  <a:pt x="88" y="38"/>
                  <a:pt x="87" y="36"/>
                </a:cubicBezTo>
                <a:cubicBezTo>
                  <a:pt x="86" y="35"/>
                  <a:pt x="86" y="34"/>
                  <a:pt x="86" y="33"/>
                </a:cubicBezTo>
                <a:cubicBezTo>
                  <a:pt x="86" y="33"/>
                  <a:pt x="86" y="32"/>
                  <a:pt x="86" y="32"/>
                </a:cubicBezTo>
                <a:cubicBezTo>
                  <a:pt x="87" y="31"/>
                  <a:pt x="87" y="31"/>
                  <a:pt x="88" y="31"/>
                </a:cubicBezTo>
                <a:cubicBezTo>
                  <a:pt x="88" y="31"/>
                  <a:pt x="89" y="31"/>
                  <a:pt x="89" y="32"/>
                </a:cubicBezTo>
                <a:cubicBezTo>
                  <a:pt x="90" y="32"/>
                  <a:pt x="90" y="33"/>
                  <a:pt x="90" y="33"/>
                </a:cubicBezTo>
                <a:cubicBezTo>
                  <a:pt x="90" y="34"/>
                  <a:pt x="91" y="35"/>
                  <a:pt x="91" y="35"/>
                </a:cubicBezTo>
                <a:cubicBezTo>
                  <a:pt x="91" y="36"/>
                  <a:pt x="92" y="36"/>
                  <a:pt x="93" y="36"/>
                </a:cubicBezTo>
                <a:cubicBezTo>
                  <a:pt x="93" y="37"/>
                  <a:pt x="94" y="37"/>
                  <a:pt x="95" y="37"/>
                </a:cubicBezTo>
                <a:cubicBezTo>
                  <a:pt x="97" y="37"/>
                  <a:pt x="98" y="36"/>
                  <a:pt x="99" y="36"/>
                </a:cubicBezTo>
                <a:cubicBezTo>
                  <a:pt x="99" y="35"/>
                  <a:pt x="100" y="34"/>
                  <a:pt x="100" y="33"/>
                </a:cubicBezTo>
                <a:cubicBezTo>
                  <a:pt x="100" y="33"/>
                  <a:pt x="100" y="32"/>
                  <a:pt x="99" y="31"/>
                </a:cubicBezTo>
                <a:close/>
                <a:moveTo>
                  <a:pt x="77" y="31"/>
                </a:moveTo>
                <a:cubicBezTo>
                  <a:pt x="77" y="31"/>
                  <a:pt x="76" y="31"/>
                  <a:pt x="75" y="30"/>
                </a:cubicBezTo>
                <a:cubicBezTo>
                  <a:pt x="75" y="30"/>
                  <a:pt x="74" y="30"/>
                  <a:pt x="72" y="29"/>
                </a:cubicBezTo>
                <a:cubicBezTo>
                  <a:pt x="71" y="29"/>
                  <a:pt x="69" y="29"/>
                  <a:pt x="68" y="28"/>
                </a:cubicBezTo>
                <a:cubicBezTo>
                  <a:pt x="67" y="28"/>
                  <a:pt x="66" y="27"/>
                  <a:pt x="65" y="26"/>
                </a:cubicBezTo>
                <a:cubicBezTo>
                  <a:pt x="65" y="25"/>
                  <a:pt x="64" y="24"/>
                  <a:pt x="64" y="22"/>
                </a:cubicBezTo>
                <a:cubicBezTo>
                  <a:pt x="64" y="21"/>
                  <a:pt x="65" y="20"/>
                  <a:pt x="65" y="19"/>
                </a:cubicBezTo>
                <a:cubicBezTo>
                  <a:pt x="66" y="18"/>
                  <a:pt x="67" y="17"/>
                  <a:pt x="68" y="17"/>
                </a:cubicBezTo>
                <a:cubicBezTo>
                  <a:pt x="70" y="16"/>
                  <a:pt x="71" y="16"/>
                  <a:pt x="73" y="16"/>
                </a:cubicBezTo>
                <a:cubicBezTo>
                  <a:pt x="75" y="16"/>
                  <a:pt x="76" y="16"/>
                  <a:pt x="77" y="16"/>
                </a:cubicBezTo>
                <a:cubicBezTo>
                  <a:pt x="78" y="17"/>
                  <a:pt x="79" y="17"/>
                  <a:pt x="80" y="18"/>
                </a:cubicBezTo>
                <a:cubicBezTo>
                  <a:pt x="80" y="18"/>
                  <a:pt x="81" y="19"/>
                  <a:pt x="81" y="20"/>
                </a:cubicBezTo>
                <a:cubicBezTo>
                  <a:pt x="81" y="20"/>
                  <a:pt x="82" y="21"/>
                  <a:pt x="82" y="22"/>
                </a:cubicBezTo>
                <a:cubicBezTo>
                  <a:pt x="82" y="22"/>
                  <a:pt x="81" y="23"/>
                  <a:pt x="81" y="23"/>
                </a:cubicBezTo>
                <a:cubicBezTo>
                  <a:pt x="81" y="24"/>
                  <a:pt x="80" y="24"/>
                  <a:pt x="79" y="24"/>
                </a:cubicBezTo>
                <a:cubicBezTo>
                  <a:pt x="79" y="24"/>
                  <a:pt x="78" y="24"/>
                  <a:pt x="78" y="23"/>
                </a:cubicBezTo>
                <a:cubicBezTo>
                  <a:pt x="78" y="23"/>
                  <a:pt x="78" y="23"/>
                  <a:pt x="77" y="22"/>
                </a:cubicBezTo>
                <a:cubicBezTo>
                  <a:pt x="77" y="21"/>
                  <a:pt x="76" y="20"/>
                  <a:pt x="76" y="20"/>
                </a:cubicBezTo>
                <a:cubicBezTo>
                  <a:pt x="75" y="20"/>
                  <a:pt x="74" y="19"/>
                  <a:pt x="73" y="19"/>
                </a:cubicBezTo>
                <a:cubicBezTo>
                  <a:pt x="72" y="19"/>
                  <a:pt x="71" y="20"/>
                  <a:pt x="70" y="20"/>
                </a:cubicBezTo>
                <a:cubicBezTo>
                  <a:pt x="69" y="21"/>
                  <a:pt x="69" y="21"/>
                  <a:pt x="69" y="2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1" y="24"/>
                  <a:pt x="71" y="25"/>
                  <a:pt x="72" y="25"/>
                </a:cubicBezTo>
                <a:cubicBezTo>
                  <a:pt x="72" y="25"/>
                  <a:pt x="73" y="25"/>
                  <a:pt x="74" y="25"/>
                </a:cubicBezTo>
                <a:cubicBezTo>
                  <a:pt x="75" y="26"/>
                  <a:pt x="76" y="26"/>
                  <a:pt x="77" y="26"/>
                </a:cubicBezTo>
                <a:cubicBezTo>
                  <a:pt x="79" y="27"/>
                  <a:pt x="79" y="27"/>
                  <a:pt x="80" y="28"/>
                </a:cubicBezTo>
                <a:cubicBezTo>
                  <a:pt x="81" y="28"/>
                  <a:pt x="82" y="29"/>
                  <a:pt x="82" y="30"/>
                </a:cubicBezTo>
                <a:cubicBezTo>
                  <a:pt x="82" y="31"/>
                  <a:pt x="83" y="32"/>
                  <a:pt x="83" y="33"/>
                </a:cubicBezTo>
                <a:cubicBezTo>
                  <a:pt x="83" y="34"/>
                  <a:pt x="82" y="36"/>
                  <a:pt x="82" y="37"/>
                </a:cubicBezTo>
                <a:cubicBezTo>
                  <a:pt x="81" y="38"/>
                  <a:pt x="80" y="39"/>
                  <a:pt x="78" y="39"/>
                </a:cubicBezTo>
                <a:cubicBezTo>
                  <a:pt x="77" y="40"/>
                  <a:pt x="75" y="40"/>
                  <a:pt x="73" y="40"/>
                </a:cubicBezTo>
                <a:cubicBezTo>
                  <a:pt x="71" y="40"/>
                  <a:pt x="69" y="40"/>
                  <a:pt x="67" y="39"/>
                </a:cubicBezTo>
                <a:cubicBezTo>
                  <a:pt x="66" y="38"/>
                  <a:pt x="66" y="38"/>
                  <a:pt x="65" y="36"/>
                </a:cubicBezTo>
                <a:cubicBezTo>
                  <a:pt x="64" y="35"/>
                  <a:pt x="64" y="34"/>
                  <a:pt x="64" y="33"/>
                </a:cubicBezTo>
                <a:cubicBezTo>
                  <a:pt x="64" y="33"/>
                  <a:pt x="64" y="32"/>
                  <a:pt x="64" y="32"/>
                </a:cubicBezTo>
                <a:cubicBezTo>
                  <a:pt x="65" y="31"/>
                  <a:pt x="65" y="31"/>
                  <a:pt x="66" y="31"/>
                </a:cubicBezTo>
                <a:cubicBezTo>
                  <a:pt x="66" y="31"/>
                  <a:pt x="67" y="31"/>
                  <a:pt x="67" y="32"/>
                </a:cubicBezTo>
                <a:cubicBezTo>
                  <a:pt x="68" y="32"/>
                  <a:pt x="68" y="33"/>
                  <a:pt x="68" y="33"/>
                </a:cubicBezTo>
                <a:cubicBezTo>
                  <a:pt x="68" y="34"/>
                  <a:pt x="69" y="35"/>
                  <a:pt x="69" y="35"/>
                </a:cubicBezTo>
                <a:cubicBezTo>
                  <a:pt x="69" y="36"/>
                  <a:pt x="70" y="36"/>
                  <a:pt x="71" y="36"/>
                </a:cubicBezTo>
                <a:cubicBezTo>
                  <a:pt x="71" y="37"/>
                  <a:pt x="72" y="37"/>
                  <a:pt x="73" y="37"/>
                </a:cubicBezTo>
                <a:cubicBezTo>
                  <a:pt x="75" y="37"/>
                  <a:pt x="76" y="36"/>
                  <a:pt x="77" y="36"/>
                </a:cubicBezTo>
                <a:cubicBezTo>
                  <a:pt x="77" y="35"/>
                  <a:pt x="78" y="34"/>
                  <a:pt x="78" y="33"/>
                </a:cubicBezTo>
                <a:cubicBezTo>
                  <a:pt x="78" y="33"/>
                  <a:pt x="78" y="32"/>
                  <a:pt x="77" y="31"/>
                </a:cubicBezTo>
                <a:close/>
                <a:moveTo>
                  <a:pt x="38" y="23"/>
                </a:moveTo>
                <a:cubicBezTo>
                  <a:pt x="39" y="21"/>
                  <a:pt x="39" y="20"/>
                  <a:pt x="40" y="19"/>
                </a:cubicBezTo>
                <a:cubicBezTo>
                  <a:pt x="41" y="18"/>
                  <a:pt x="43" y="17"/>
                  <a:pt x="44" y="17"/>
                </a:cubicBezTo>
                <a:cubicBezTo>
                  <a:pt x="45" y="16"/>
                  <a:pt x="47" y="16"/>
                  <a:pt x="49" y="16"/>
                </a:cubicBezTo>
                <a:cubicBezTo>
                  <a:pt x="51" y="16"/>
                  <a:pt x="53" y="16"/>
                  <a:pt x="55" y="17"/>
                </a:cubicBezTo>
                <a:cubicBezTo>
                  <a:pt x="57" y="18"/>
                  <a:pt x="58" y="20"/>
                  <a:pt x="59" y="22"/>
                </a:cubicBezTo>
                <a:cubicBezTo>
                  <a:pt x="60" y="23"/>
                  <a:pt x="61" y="26"/>
                  <a:pt x="61" y="28"/>
                </a:cubicBezTo>
                <a:cubicBezTo>
                  <a:pt x="61" y="30"/>
                  <a:pt x="60" y="32"/>
                  <a:pt x="60" y="33"/>
                </a:cubicBezTo>
                <a:cubicBezTo>
                  <a:pt x="59" y="35"/>
                  <a:pt x="59" y="36"/>
                  <a:pt x="58" y="37"/>
                </a:cubicBezTo>
                <a:cubicBezTo>
                  <a:pt x="57" y="38"/>
                  <a:pt x="55" y="39"/>
                  <a:pt x="54" y="39"/>
                </a:cubicBezTo>
                <a:cubicBezTo>
                  <a:pt x="53" y="40"/>
                  <a:pt x="51" y="40"/>
                  <a:pt x="49" y="40"/>
                </a:cubicBezTo>
                <a:cubicBezTo>
                  <a:pt x="47" y="40"/>
                  <a:pt x="45" y="40"/>
                  <a:pt x="44" y="39"/>
                </a:cubicBezTo>
                <a:cubicBezTo>
                  <a:pt x="43" y="39"/>
                  <a:pt x="41" y="38"/>
                  <a:pt x="40" y="37"/>
                </a:cubicBezTo>
                <a:cubicBezTo>
                  <a:pt x="39" y="36"/>
                  <a:pt x="39" y="34"/>
                  <a:pt x="38" y="33"/>
                </a:cubicBezTo>
                <a:cubicBezTo>
                  <a:pt x="38" y="31"/>
                  <a:pt x="37" y="30"/>
                  <a:pt x="37" y="28"/>
                </a:cubicBezTo>
                <a:cubicBezTo>
                  <a:pt x="37" y="26"/>
                  <a:pt x="38" y="25"/>
                  <a:pt x="38" y="23"/>
                </a:cubicBezTo>
                <a:close/>
                <a:moveTo>
                  <a:pt x="15" y="19"/>
                </a:moveTo>
                <a:cubicBezTo>
                  <a:pt x="15" y="18"/>
                  <a:pt x="15" y="17"/>
                  <a:pt x="15" y="17"/>
                </a:cubicBezTo>
                <a:cubicBezTo>
                  <a:pt x="16" y="16"/>
                  <a:pt x="17" y="16"/>
                  <a:pt x="18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7" y="16"/>
                  <a:pt x="28" y="16"/>
                </a:cubicBezTo>
                <a:cubicBezTo>
                  <a:pt x="29" y="17"/>
                  <a:pt x="30" y="17"/>
                  <a:pt x="30" y="17"/>
                </a:cubicBezTo>
                <a:cubicBezTo>
                  <a:pt x="31" y="18"/>
                  <a:pt x="31" y="18"/>
                  <a:pt x="32" y="19"/>
                </a:cubicBezTo>
                <a:cubicBezTo>
                  <a:pt x="32" y="19"/>
                  <a:pt x="33" y="20"/>
                  <a:pt x="33" y="20"/>
                </a:cubicBezTo>
                <a:cubicBezTo>
                  <a:pt x="33" y="21"/>
                  <a:pt x="33" y="21"/>
                  <a:pt x="33" y="22"/>
                </a:cubicBezTo>
                <a:cubicBezTo>
                  <a:pt x="33" y="25"/>
                  <a:pt x="32" y="26"/>
                  <a:pt x="30" y="27"/>
                </a:cubicBezTo>
                <a:cubicBezTo>
                  <a:pt x="33" y="28"/>
                  <a:pt x="34" y="30"/>
                  <a:pt x="34" y="33"/>
                </a:cubicBezTo>
                <a:cubicBezTo>
                  <a:pt x="34" y="34"/>
                  <a:pt x="34" y="36"/>
                  <a:pt x="33" y="37"/>
                </a:cubicBezTo>
                <a:cubicBezTo>
                  <a:pt x="33" y="38"/>
                  <a:pt x="32" y="39"/>
                  <a:pt x="31" y="39"/>
                </a:cubicBezTo>
                <a:cubicBezTo>
                  <a:pt x="30" y="39"/>
                  <a:pt x="29" y="40"/>
                  <a:pt x="28" y="40"/>
                </a:cubicBezTo>
                <a:cubicBezTo>
                  <a:pt x="27" y="40"/>
                  <a:pt x="26" y="40"/>
                  <a:pt x="25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7" y="40"/>
                  <a:pt x="16" y="40"/>
                  <a:pt x="15" y="39"/>
                </a:cubicBezTo>
                <a:cubicBezTo>
                  <a:pt x="15" y="39"/>
                  <a:pt x="15" y="38"/>
                  <a:pt x="15" y="37"/>
                </a:cubicBezTo>
                <a:lnTo>
                  <a:pt x="15" y="1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5758015" y="4486054"/>
            <a:ext cx="23802" cy="27409"/>
          </a:xfrm>
          <a:custGeom>
            <a:avLst/>
            <a:gdLst>
              <a:gd name="T0" fmla="*/ 2 w 14"/>
              <a:gd name="T1" fmla="*/ 14 h 16"/>
              <a:gd name="T2" fmla="*/ 4 w 14"/>
              <a:gd name="T3" fmla="*/ 16 h 16"/>
              <a:gd name="T4" fmla="*/ 7 w 14"/>
              <a:gd name="T5" fmla="*/ 16 h 16"/>
              <a:gd name="T6" fmla="*/ 10 w 14"/>
              <a:gd name="T7" fmla="*/ 16 h 16"/>
              <a:gd name="T8" fmla="*/ 13 w 14"/>
              <a:gd name="T9" fmla="*/ 13 h 16"/>
              <a:gd name="T10" fmla="*/ 14 w 14"/>
              <a:gd name="T11" fmla="*/ 8 h 16"/>
              <a:gd name="T12" fmla="*/ 13 w 14"/>
              <a:gd name="T13" fmla="*/ 4 h 16"/>
              <a:gd name="T14" fmla="*/ 10 w 14"/>
              <a:gd name="T15" fmla="*/ 1 h 16"/>
              <a:gd name="T16" fmla="*/ 7 w 14"/>
              <a:gd name="T17" fmla="*/ 0 h 16"/>
              <a:gd name="T18" fmla="*/ 4 w 14"/>
              <a:gd name="T19" fmla="*/ 0 h 16"/>
              <a:gd name="T20" fmla="*/ 2 w 14"/>
              <a:gd name="T21" fmla="*/ 2 h 16"/>
              <a:gd name="T22" fmla="*/ 1 w 14"/>
              <a:gd name="T23" fmla="*/ 4 h 16"/>
              <a:gd name="T24" fmla="*/ 0 w 14"/>
              <a:gd name="T25" fmla="*/ 8 h 16"/>
              <a:gd name="T26" fmla="*/ 1 w 14"/>
              <a:gd name="T27" fmla="*/ 12 h 16"/>
              <a:gd name="T28" fmla="*/ 2 w 14"/>
              <a:gd name="T29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" h="16">
                <a:moveTo>
                  <a:pt x="2" y="14"/>
                </a:moveTo>
                <a:cubicBezTo>
                  <a:pt x="3" y="15"/>
                  <a:pt x="4" y="16"/>
                  <a:pt x="4" y="16"/>
                </a:cubicBezTo>
                <a:cubicBezTo>
                  <a:pt x="5" y="16"/>
                  <a:pt x="6" y="16"/>
                  <a:pt x="7" y="16"/>
                </a:cubicBezTo>
                <a:cubicBezTo>
                  <a:pt x="8" y="16"/>
                  <a:pt x="9" y="16"/>
                  <a:pt x="10" y="16"/>
                </a:cubicBezTo>
                <a:cubicBezTo>
                  <a:pt x="11" y="15"/>
                  <a:pt x="12" y="14"/>
                  <a:pt x="13" y="13"/>
                </a:cubicBezTo>
                <a:cubicBezTo>
                  <a:pt x="13" y="11"/>
                  <a:pt x="14" y="10"/>
                  <a:pt x="14" y="8"/>
                </a:cubicBezTo>
                <a:cubicBezTo>
                  <a:pt x="14" y="6"/>
                  <a:pt x="13" y="5"/>
                  <a:pt x="13" y="4"/>
                </a:cubicBezTo>
                <a:cubicBezTo>
                  <a:pt x="12" y="2"/>
                  <a:pt x="12" y="1"/>
                  <a:pt x="10" y="1"/>
                </a:cubicBezTo>
                <a:cubicBezTo>
                  <a:pt x="9" y="0"/>
                  <a:pt x="8" y="0"/>
                  <a:pt x="7" y="0"/>
                </a:cubicBezTo>
                <a:cubicBezTo>
                  <a:pt x="6" y="0"/>
                  <a:pt x="5" y="0"/>
                  <a:pt x="4" y="0"/>
                </a:cubicBezTo>
                <a:cubicBezTo>
                  <a:pt x="3" y="1"/>
                  <a:pt x="3" y="1"/>
                  <a:pt x="2" y="2"/>
                </a:cubicBezTo>
                <a:cubicBezTo>
                  <a:pt x="2" y="2"/>
                  <a:pt x="1" y="3"/>
                  <a:pt x="1" y="4"/>
                </a:cubicBezTo>
                <a:cubicBezTo>
                  <a:pt x="0" y="5"/>
                  <a:pt x="0" y="7"/>
                  <a:pt x="0" y="8"/>
                </a:cubicBezTo>
                <a:cubicBezTo>
                  <a:pt x="0" y="9"/>
                  <a:pt x="0" y="11"/>
                  <a:pt x="1" y="12"/>
                </a:cubicBezTo>
                <a:cubicBezTo>
                  <a:pt x="1" y="13"/>
                  <a:pt x="2" y="14"/>
                  <a:pt x="2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5720509" y="4501923"/>
            <a:ext cx="17311" cy="11540"/>
          </a:xfrm>
          <a:custGeom>
            <a:avLst/>
            <a:gdLst>
              <a:gd name="T0" fmla="*/ 10 w 10"/>
              <a:gd name="T1" fmla="*/ 4 h 7"/>
              <a:gd name="T2" fmla="*/ 8 w 10"/>
              <a:gd name="T3" fmla="*/ 1 h 7"/>
              <a:gd name="T4" fmla="*/ 5 w 10"/>
              <a:gd name="T5" fmla="*/ 0 h 7"/>
              <a:gd name="T6" fmla="*/ 0 w 10"/>
              <a:gd name="T7" fmla="*/ 0 h 7"/>
              <a:gd name="T8" fmla="*/ 0 w 10"/>
              <a:gd name="T9" fmla="*/ 7 h 7"/>
              <a:gd name="T10" fmla="*/ 5 w 10"/>
              <a:gd name="T11" fmla="*/ 7 h 7"/>
              <a:gd name="T12" fmla="*/ 10 w 10"/>
              <a:gd name="T13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7">
                <a:moveTo>
                  <a:pt x="10" y="4"/>
                </a:moveTo>
                <a:cubicBezTo>
                  <a:pt x="10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7"/>
                  <a:pt x="0" y="7"/>
                </a:cubicBezTo>
                <a:cubicBezTo>
                  <a:pt x="5" y="7"/>
                  <a:pt x="5" y="7"/>
                  <a:pt x="5" y="7"/>
                </a:cubicBezTo>
                <a:cubicBezTo>
                  <a:pt x="8" y="7"/>
                  <a:pt x="10" y="6"/>
                  <a:pt x="10" y="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2"/>
          <p:cNvSpPr>
            <a:spLocks/>
          </p:cNvSpPr>
          <p:nvPr/>
        </p:nvSpPr>
        <p:spPr bwMode="auto">
          <a:xfrm>
            <a:off x="5720509" y="4486054"/>
            <a:ext cx="15147" cy="10819"/>
          </a:xfrm>
          <a:custGeom>
            <a:avLst/>
            <a:gdLst>
              <a:gd name="T0" fmla="*/ 7 w 9"/>
              <a:gd name="T1" fmla="*/ 6 h 6"/>
              <a:gd name="T2" fmla="*/ 8 w 9"/>
              <a:gd name="T3" fmla="*/ 4 h 6"/>
              <a:gd name="T4" fmla="*/ 9 w 9"/>
              <a:gd name="T5" fmla="*/ 3 h 6"/>
              <a:gd name="T6" fmla="*/ 7 w 9"/>
              <a:gd name="T7" fmla="*/ 0 h 6"/>
              <a:gd name="T8" fmla="*/ 3 w 9"/>
              <a:gd name="T9" fmla="*/ 0 h 6"/>
              <a:gd name="T10" fmla="*/ 0 w 9"/>
              <a:gd name="T11" fmla="*/ 0 h 6"/>
              <a:gd name="T12" fmla="*/ 0 w 9"/>
              <a:gd name="T13" fmla="*/ 6 h 6"/>
              <a:gd name="T14" fmla="*/ 4 w 9"/>
              <a:gd name="T15" fmla="*/ 6 h 6"/>
              <a:gd name="T16" fmla="*/ 7 w 9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6">
                <a:moveTo>
                  <a:pt x="7" y="6"/>
                </a:moveTo>
                <a:cubicBezTo>
                  <a:pt x="7" y="5"/>
                  <a:pt x="8" y="5"/>
                  <a:pt x="8" y="4"/>
                </a:cubicBezTo>
                <a:cubicBezTo>
                  <a:pt x="8" y="4"/>
                  <a:pt x="9" y="3"/>
                  <a:pt x="9" y="3"/>
                </a:cubicBezTo>
                <a:cubicBezTo>
                  <a:pt x="9" y="2"/>
                  <a:pt x="8" y="1"/>
                  <a:pt x="7" y="0"/>
                </a:cubicBezTo>
                <a:cubicBezTo>
                  <a:pt x="6" y="0"/>
                  <a:pt x="5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6" y="6"/>
                  <a:pt x="7" y="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Oval 23"/>
          <p:cNvSpPr>
            <a:spLocks noChangeArrowheads="1"/>
          </p:cNvSpPr>
          <p:nvPr/>
        </p:nvSpPr>
        <p:spPr bwMode="auto">
          <a:xfrm>
            <a:off x="5494027" y="4002076"/>
            <a:ext cx="158681" cy="186090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4"/>
          <p:cNvSpPr>
            <a:spLocks/>
          </p:cNvSpPr>
          <p:nvPr/>
        </p:nvSpPr>
        <p:spPr bwMode="auto">
          <a:xfrm>
            <a:off x="5408916" y="4204756"/>
            <a:ext cx="326740" cy="187533"/>
          </a:xfrm>
          <a:custGeom>
            <a:avLst/>
            <a:gdLst>
              <a:gd name="T0" fmla="*/ 99 w 192"/>
              <a:gd name="T1" fmla="*/ 110 h 110"/>
              <a:gd name="T2" fmla="*/ 103 w 192"/>
              <a:gd name="T3" fmla="*/ 110 h 110"/>
              <a:gd name="T4" fmla="*/ 192 w 192"/>
              <a:gd name="T5" fmla="*/ 110 h 110"/>
              <a:gd name="T6" fmla="*/ 192 w 192"/>
              <a:gd name="T7" fmla="*/ 55 h 110"/>
              <a:gd name="T8" fmla="*/ 140 w 192"/>
              <a:gd name="T9" fmla="*/ 0 h 110"/>
              <a:gd name="T10" fmla="*/ 99 w 192"/>
              <a:gd name="T11" fmla="*/ 15 h 110"/>
              <a:gd name="T12" fmla="*/ 118 w 192"/>
              <a:gd name="T13" fmla="*/ 69 h 110"/>
              <a:gd name="T14" fmla="*/ 99 w 192"/>
              <a:gd name="T15" fmla="*/ 98 h 110"/>
              <a:gd name="T16" fmla="*/ 80 w 192"/>
              <a:gd name="T17" fmla="*/ 69 h 110"/>
              <a:gd name="T18" fmla="*/ 99 w 192"/>
              <a:gd name="T19" fmla="*/ 15 h 110"/>
              <a:gd name="T20" fmla="*/ 52 w 192"/>
              <a:gd name="T21" fmla="*/ 0 h 110"/>
              <a:gd name="T22" fmla="*/ 0 w 192"/>
              <a:gd name="T23" fmla="*/ 55 h 110"/>
              <a:gd name="T24" fmla="*/ 0 w 192"/>
              <a:gd name="T25" fmla="*/ 110 h 110"/>
              <a:gd name="T26" fmla="*/ 89 w 192"/>
              <a:gd name="T27" fmla="*/ 110 h 110"/>
              <a:gd name="T28" fmla="*/ 99 w 192"/>
              <a:gd name="T29" fmla="*/ 11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2" h="110">
                <a:moveTo>
                  <a:pt x="9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92" y="110"/>
                  <a:pt x="192" y="110"/>
                  <a:pt x="192" y="110"/>
                </a:cubicBezTo>
                <a:cubicBezTo>
                  <a:pt x="192" y="110"/>
                  <a:pt x="192" y="110"/>
                  <a:pt x="192" y="55"/>
                </a:cubicBezTo>
                <a:cubicBezTo>
                  <a:pt x="192" y="23"/>
                  <a:pt x="164" y="8"/>
                  <a:pt x="140" y="0"/>
                </a:cubicBezTo>
                <a:cubicBezTo>
                  <a:pt x="99" y="15"/>
                  <a:pt x="99" y="15"/>
                  <a:pt x="99" y="15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99" y="98"/>
                  <a:pt x="99" y="98"/>
                  <a:pt x="99" y="98"/>
                </a:cubicBezTo>
                <a:cubicBezTo>
                  <a:pt x="80" y="69"/>
                  <a:pt x="80" y="69"/>
                  <a:pt x="80" y="69"/>
                </a:cubicBezTo>
                <a:cubicBezTo>
                  <a:pt x="99" y="15"/>
                  <a:pt x="99" y="15"/>
                  <a:pt x="99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28" y="8"/>
                  <a:pt x="0" y="23"/>
                  <a:pt x="0" y="55"/>
                </a:cubicBezTo>
                <a:cubicBezTo>
                  <a:pt x="0" y="110"/>
                  <a:pt x="0" y="110"/>
                  <a:pt x="0" y="110"/>
                </a:cubicBezTo>
                <a:cubicBezTo>
                  <a:pt x="89" y="110"/>
                  <a:pt x="89" y="110"/>
                  <a:pt x="89" y="110"/>
                </a:cubicBezTo>
                <a:lnTo>
                  <a:pt x="99" y="11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5"/>
          <p:cNvSpPr>
            <a:spLocks noEditPoints="1"/>
          </p:cNvSpPr>
          <p:nvPr/>
        </p:nvSpPr>
        <p:spPr bwMode="auto">
          <a:xfrm>
            <a:off x="6269402" y="4116759"/>
            <a:ext cx="750131" cy="500568"/>
          </a:xfrm>
          <a:custGeom>
            <a:avLst/>
            <a:gdLst>
              <a:gd name="T0" fmla="*/ 405 w 440"/>
              <a:gd name="T1" fmla="*/ 0 h 294"/>
              <a:gd name="T2" fmla="*/ 267 w 440"/>
              <a:gd name="T3" fmla="*/ 0 h 294"/>
              <a:gd name="T4" fmla="*/ 220 w 440"/>
              <a:gd name="T5" fmla="*/ 0 h 294"/>
              <a:gd name="T6" fmla="*/ 172 w 440"/>
              <a:gd name="T7" fmla="*/ 0 h 294"/>
              <a:gd name="T8" fmla="*/ 34 w 440"/>
              <a:gd name="T9" fmla="*/ 0 h 294"/>
              <a:gd name="T10" fmla="*/ 0 w 440"/>
              <a:gd name="T11" fmla="*/ 34 h 294"/>
              <a:gd name="T12" fmla="*/ 0 w 440"/>
              <a:gd name="T13" fmla="*/ 259 h 294"/>
              <a:gd name="T14" fmla="*/ 34 w 440"/>
              <a:gd name="T15" fmla="*/ 294 h 294"/>
              <a:gd name="T16" fmla="*/ 405 w 440"/>
              <a:gd name="T17" fmla="*/ 294 h 294"/>
              <a:gd name="T18" fmla="*/ 440 w 440"/>
              <a:gd name="T19" fmla="*/ 259 h 294"/>
              <a:gd name="T20" fmla="*/ 440 w 440"/>
              <a:gd name="T21" fmla="*/ 34 h 294"/>
              <a:gd name="T22" fmla="*/ 405 w 440"/>
              <a:gd name="T23" fmla="*/ 0 h 294"/>
              <a:gd name="T24" fmla="*/ 419 w 440"/>
              <a:gd name="T25" fmla="*/ 243 h 294"/>
              <a:gd name="T26" fmla="*/ 388 w 440"/>
              <a:gd name="T27" fmla="*/ 273 h 294"/>
              <a:gd name="T28" fmla="*/ 51 w 440"/>
              <a:gd name="T29" fmla="*/ 273 h 294"/>
              <a:gd name="T30" fmla="*/ 20 w 440"/>
              <a:gd name="T31" fmla="*/ 243 h 294"/>
              <a:gd name="T32" fmla="*/ 20 w 440"/>
              <a:gd name="T33" fmla="*/ 50 h 294"/>
              <a:gd name="T34" fmla="*/ 51 w 440"/>
              <a:gd name="T35" fmla="*/ 20 h 294"/>
              <a:gd name="T36" fmla="*/ 163 w 440"/>
              <a:gd name="T37" fmla="*/ 20 h 294"/>
              <a:gd name="T38" fmla="*/ 163 w 440"/>
              <a:gd name="T39" fmla="*/ 35 h 294"/>
              <a:gd name="T40" fmla="*/ 276 w 440"/>
              <a:gd name="T41" fmla="*/ 35 h 294"/>
              <a:gd name="T42" fmla="*/ 276 w 440"/>
              <a:gd name="T43" fmla="*/ 20 h 294"/>
              <a:gd name="T44" fmla="*/ 388 w 440"/>
              <a:gd name="T45" fmla="*/ 20 h 294"/>
              <a:gd name="T46" fmla="*/ 419 w 440"/>
              <a:gd name="T47" fmla="*/ 50 h 294"/>
              <a:gd name="T48" fmla="*/ 419 w 440"/>
              <a:gd name="T49" fmla="*/ 243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0" h="294">
                <a:moveTo>
                  <a:pt x="405" y="0"/>
                </a:moveTo>
                <a:cubicBezTo>
                  <a:pt x="267" y="0"/>
                  <a:pt x="267" y="0"/>
                  <a:pt x="267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78"/>
                  <a:pt x="15" y="294"/>
                  <a:pt x="34" y="294"/>
                </a:cubicBezTo>
                <a:cubicBezTo>
                  <a:pt x="405" y="294"/>
                  <a:pt x="405" y="294"/>
                  <a:pt x="405" y="294"/>
                </a:cubicBezTo>
                <a:cubicBezTo>
                  <a:pt x="424" y="294"/>
                  <a:pt x="440" y="278"/>
                  <a:pt x="440" y="259"/>
                </a:cubicBezTo>
                <a:cubicBezTo>
                  <a:pt x="440" y="34"/>
                  <a:pt x="440" y="34"/>
                  <a:pt x="440" y="34"/>
                </a:cubicBezTo>
                <a:cubicBezTo>
                  <a:pt x="440" y="15"/>
                  <a:pt x="424" y="0"/>
                  <a:pt x="405" y="0"/>
                </a:cubicBezTo>
                <a:close/>
                <a:moveTo>
                  <a:pt x="419" y="243"/>
                </a:moveTo>
                <a:cubicBezTo>
                  <a:pt x="419" y="260"/>
                  <a:pt x="405" y="273"/>
                  <a:pt x="388" y="273"/>
                </a:cubicBezTo>
                <a:cubicBezTo>
                  <a:pt x="51" y="273"/>
                  <a:pt x="51" y="273"/>
                  <a:pt x="51" y="273"/>
                </a:cubicBezTo>
                <a:cubicBezTo>
                  <a:pt x="34" y="273"/>
                  <a:pt x="20" y="260"/>
                  <a:pt x="20" y="243"/>
                </a:cubicBezTo>
                <a:cubicBezTo>
                  <a:pt x="20" y="50"/>
                  <a:pt x="20" y="50"/>
                  <a:pt x="20" y="50"/>
                </a:cubicBezTo>
                <a:cubicBezTo>
                  <a:pt x="20" y="34"/>
                  <a:pt x="34" y="20"/>
                  <a:pt x="51" y="20"/>
                </a:cubicBezTo>
                <a:cubicBezTo>
                  <a:pt x="163" y="20"/>
                  <a:pt x="163" y="20"/>
                  <a:pt x="163" y="20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388" y="20"/>
                  <a:pt x="388" y="20"/>
                  <a:pt x="388" y="20"/>
                </a:cubicBezTo>
                <a:cubicBezTo>
                  <a:pt x="405" y="20"/>
                  <a:pt x="419" y="34"/>
                  <a:pt x="419" y="50"/>
                </a:cubicBezTo>
                <a:lnTo>
                  <a:pt x="419" y="243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Rectangle 26"/>
          <p:cNvSpPr>
            <a:spLocks noChangeArrowheads="1"/>
          </p:cNvSpPr>
          <p:nvPr/>
        </p:nvSpPr>
        <p:spPr bwMode="auto">
          <a:xfrm>
            <a:off x="6635812" y="4470908"/>
            <a:ext cx="258940" cy="2091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Rectangle 27"/>
          <p:cNvSpPr>
            <a:spLocks noChangeArrowheads="1"/>
          </p:cNvSpPr>
          <p:nvPr/>
        </p:nvSpPr>
        <p:spPr bwMode="auto">
          <a:xfrm>
            <a:off x="6635812" y="4405993"/>
            <a:ext cx="258940" cy="18753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Rectangle 28"/>
          <p:cNvSpPr>
            <a:spLocks noChangeArrowheads="1"/>
          </p:cNvSpPr>
          <p:nvPr/>
        </p:nvSpPr>
        <p:spPr bwMode="auto">
          <a:xfrm>
            <a:off x="6635812" y="4328095"/>
            <a:ext cx="258940" cy="20196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Rectangle 29"/>
          <p:cNvSpPr>
            <a:spLocks noChangeArrowheads="1"/>
          </p:cNvSpPr>
          <p:nvPr/>
        </p:nvSpPr>
        <p:spPr bwMode="auto">
          <a:xfrm>
            <a:off x="6635812" y="4258130"/>
            <a:ext cx="258940" cy="20196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0"/>
          <p:cNvSpPr>
            <a:spLocks/>
          </p:cNvSpPr>
          <p:nvPr/>
        </p:nvSpPr>
        <p:spPr bwMode="auto">
          <a:xfrm>
            <a:off x="6547095" y="3968176"/>
            <a:ext cx="192582" cy="122617"/>
          </a:xfrm>
          <a:custGeom>
            <a:avLst/>
            <a:gdLst>
              <a:gd name="T0" fmla="*/ 32 w 113"/>
              <a:gd name="T1" fmla="*/ 72 h 72"/>
              <a:gd name="T2" fmla="*/ 28 w 113"/>
              <a:gd name="T3" fmla="*/ 56 h 72"/>
              <a:gd name="T4" fmla="*/ 57 w 113"/>
              <a:gd name="T5" fmla="*/ 27 h 72"/>
              <a:gd name="T6" fmla="*/ 86 w 113"/>
              <a:gd name="T7" fmla="*/ 56 h 72"/>
              <a:gd name="T8" fmla="*/ 81 w 113"/>
              <a:gd name="T9" fmla="*/ 72 h 72"/>
              <a:gd name="T10" fmla="*/ 111 w 113"/>
              <a:gd name="T11" fmla="*/ 72 h 72"/>
              <a:gd name="T12" fmla="*/ 113 w 113"/>
              <a:gd name="T13" fmla="*/ 56 h 72"/>
              <a:gd name="T14" fmla="*/ 57 w 113"/>
              <a:gd name="T15" fmla="*/ 0 h 72"/>
              <a:gd name="T16" fmla="*/ 0 w 113"/>
              <a:gd name="T17" fmla="*/ 56 h 72"/>
              <a:gd name="T18" fmla="*/ 2 w 113"/>
              <a:gd name="T19" fmla="*/ 72 h 72"/>
              <a:gd name="T20" fmla="*/ 32 w 113"/>
              <a:gd name="T21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3" h="72">
                <a:moveTo>
                  <a:pt x="32" y="72"/>
                </a:moveTo>
                <a:cubicBezTo>
                  <a:pt x="29" y="67"/>
                  <a:pt x="28" y="62"/>
                  <a:pt x="28" y="56"/>
                </a:cubicBezTo>
                <a:cubicBezTo>
                  <a:pt x="28" y="40"/>
                  <a:pt x="41" y="27"/>
                  <a:pt x="57" y="27"/>
                </a:cubicBezTo>
                <a:cubicBezTo>
                  <a:pt x="73" y="27"/>
                  <a:pt x="86" y="40"/>
                  <a:pt x="86" y="56"/>
                </a:cubicBezTo>
                <a:cubicBezTo>
                  <a:pt x="86" y="62"/>
                  <a:pt x="84" y="67"/>
                  <a:pt x="81" y="72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2" y="67"/>
                  <a:pt x="113" y="62"/>
                  <a:pt x="113" y="56"/>
                </a:cubicBezTo>
                <a:cubicBezTo>
                  <a:pt x="113" y="25"/>
                  <a:pt x="88" y="0"/>
                  <a:pt x="57" y="0"/>
                </a:cubicBezTo>
                <a:cubicBezTo>
                  <a:pt x="25" y="0"/>
                  <a:pt x="0" y="25"/>
                  <a:pt x="0" y="56"/>
                </a:cubicBezTo>
                <a:cubicBezTo>
                  <a:pt x="0" y="62"/>
                  <a:pt x="1" y="67"/>
                  <a:pt x="2" y="72"/>
                </a:cubicBezTo>
                <a:lnTo>
                  <a:pt x="32" y="72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1"/>
          <p:cNvSpPr>
            <a:spLocks noEditPoints="1"/>
          </p:cNvSpPr>
          <p:nvPr/>
        </p:nvSpPr>
        <p:spPr bwMode="auto">
          <a:xfrm>
            <a:off x="6526899" y="4473071"/>
            <a:ext cx="33900" cy="42556"/>
          </a:xfrm>
          <a:custGeom>
            <a:avLst/>
            <a:gdLst>
              <a:gd name="T0" fmla="*/ 19 w 20"/>
              <a:gd name="T1" fmla="*/ 16 h 25"/>
              <a:gd name="T2" fmla="*/ 17 w 20"/>
              <a:gd name="T3" fmla="*/ 16 h 25"/>
              <a:gd name="T4" fmla="*/ 16 w 20"/>
              <a:gd name="T5" fmla="*/ 16 h 25"/>
              <a:gd name="T6" fmla="*/ 16 w 20"/>
              <a:gd name="T7" fmla="*/ 3 h 25"/>
              <a:gd name="T8" fmla="*/ 13 w 20"/>
              <a:gd name="T9" fmla="*/ 0 h 25"/>
              <a:gd name="T10" fmla="*/ 12 w 20"/>
              <a:gd name="T11" fmla="*/ 1 h 25"/>
              <a:gd name="T12" fmla="*/ 11 w 20"/>
              <a:gd name="T13" fmla="*/ 2 h 25"/>
              <a:gd name="T14" fmla="*/ 2 w 20"/>
              <a:gd name="T15" fmla="*/ 14 h 25"/>
              <a:gd name="T16" fmla="*/ 1 w 20"/>
              <a:gd name="T17" fmla="*/ 15 h 25"/>
              <a:gd name="T18" fmla="*/ 1 w 20"/>
              <a:gd name="T19" fmla="*/ 16 h 25"/>
              <a:gd name="T20" fmla="*/ 0 w 20"/>
              <a:gd name="T21" fmla="*/ 16 h 25"/>
              <a:gd name="T22" fmla="*/ 0 w 20"/>
              <a:gd name="T23" fmla="*/ 17 h 25"/>
              <a:gd name="T24" fmla="*/ 1 w 20"/>
              <a:gd name="T25" fmla="*/ 19 h 25"/>
              <a:gd name="T26" fmla="*/ 3 w 20"/>
              <a:gd name="T27" fmla="*/ 20 h 25"/>
              <a:gd name="T28" fmla="*/ 12 w 20"/>
              <a:gd name="T29" fmla="*/ 20 h 25"/>
              <a:gd name="T30" fmla="*/ 12 w 20"/>
              <a:gd name="T31" fmla="*/ 23 h 25"/>
              <a:gd name="T32" fmla="*/ 12 w 20"/>
              <a:gd name="T33" fmla="*/ 25 h 25"/>
              <a:gd name="T34" fmla="*/ 14 w 20"/>
              <a:gd name="T35" fmla="*/ 25 h 25"/>
              <a:gd name="T36" fmla="*/ 15 w 20"/>
              <a:gd name="T37" fmla="*/ 25 h 25"/>
              <a:gd name="T38" fmla="*/ 16 w 20"/>
              <a:gd name="T39" fmla="*/ 23 h 25"/>
              <a:gd name="T40" fmla="*/ 16 w 20"/>
              <a:gd name="T41" fmla="*/ 20 h 25"/>
              <a:gd name="T42" fmla="*/ 17 w 20"/>
              <a:gd name="T43" fmla="*/ 20 h 25"/>
              <a:gd name="T44" fmla="*/ 19 w 20"/>
              <a:gd name="T45" fmla="*/ 19 h 25"/>
              <a:gd name="T46" fmla="*/ 20 w 20"/>
              <a:gd name="T47" fmla="*/ 18 h 25"/>
              <a:gd name="T48" fmla="*/ 19 w 20"/>
              <a:gd name="T49" fmla="*/ 16 h 25"/>
              <a:gd name="T50" fmla="*/ 12 w 20"/>
              <a:gd name="T51" fmla="*/ 16 h 25"/>
              <a:gd name="T52" fmla="*/ 5 w 20"/>
              <a:gd name="T53" fmla="*/ 16 h 25"/>
              <a:gd name="T54" fmla="*/ 12 w 20"/>
              <a:gd name="T55" fmla="*/ 6 h 25"/>
              <a:gd name="T56" fmla="*/ 12 w 20"/>
              <a:gd name="T57" fmla="*/ 1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25">
                <a:moveTo>
                  <a:pt x="19" y="16"/>
                </a:moveTo>
                <a:cubicBezTo>
                  <a:pt x="18" y="16"/>
                  <a:pt x="18" y="16"/>
                  <a:pt x="17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3" y="0"/>
                  <a:pt x="12" y="0"/>
                  <a:pt x="12" y="1"/>
                </a:cubicBezTo>
                <a:cubicBezTo>
                  <a:pt x="12" y="1"/>
                  <a:pt x="11" y="2"/>
                  <a:pt x="11" y="2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1" y="15"/>
                  <a:pt x="1" y="15"/>
                </a:cubicBezTo>
                <a:cubicBezTo>
                  <a:pt x="1" y="15"/>
                  <a:pt x="1" y="16"/>
                  <a:pt x="1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2" y="20"/>
                  <a:pt x="2" y="20"/>
                  <a:pt x="3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4"/>
                  <a:pt x="12" y="25"/>
                </a:cubicBezTo>
                <a:cubicBezTo>
                  <a:pt x="13" y="25"/>
                  <a:pt x="13" y="25"/>
                  <a:pt x="14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8" y="20"/>
                  <a:pt x="19" y="20"/>
                  <a:pt x="19" y="19"/>
                </a:cubicBezTo>
                <a:cubicBezTo>
                  <a:pt x="19" y="19"/>
                  <a:pt x="20" y="19"/>
                  <a:pt x="20" y="18"/>
                </a:cubicBezTo>
                <a:cubicBezTo>
                  <a:pt x="20" y="17"/>
                  <a:pt x="19" y="17"/>
                  <a:pt x="19" y="16"/>
                </a:cubicBezTo>
                <a:close/>
                <a:moveTo>
                  <a:pt x="12" y="16"/>
                </a:moveTo>
                <a:cubicBezTo>
                  <a:pt x="5" y="16"/>
                  <a:pt x="5" y="16"/>
                  <a:pt x="5" y="16"/>
                </a:cubicBezTo>
                <a:cubicBezTo>
                  <a:pt x="12" y="6"/>
                  <a:pt x="12" y="6"/>
                  <a:pt x="12" y="6"/>
                </a:cubicBezTo>
                <a:lnTo>
                  <a:pt x="12" y="1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2"/>
          <p:cNvSpPr>
            <a:spLocks/>
          </p:cNvSpPr>
          <p:nvPr/>
        </p:nvSpPr>
        <p:spPr bwMode="auto">
          <a:xfrm>
            <a:off x="6494441" y="4473071"/>
            <a:ext cx="28851" cy="42556"/>
          </a:xfrm>
          <a:custGeom>
            <a:avLst/>
            <a:gdLst>
              <a:gd name="T0" fmla="*/ 15 w 17"/>
              <a:gd name="T1" fmla="*/ 13 h 25"/>
              <a:gd name="T2" fmla="*/ 13 w 17"/>
              <a:gd name="T3" fmla="*/ 12 h 25"/>
              <a:gd name="T4" fmla="*/ 15 w 17"/>
              <a:gd name="T5" fmla="*/ 9 h 25"/>
              <a:gd name="T6" fmla="*/ 16 w 17"/>
              <a:gd name="T7" fmla="*/ 6 h 25"/>
              <a:gd name="T8" fmla="*/ 15 w 17"/>
              <a:gd name="T9" fmla="*/ 4 h 25"/>
              <a:gd name="T10" fmla="*/ 14 w 17"/>
              <a:gd name="T11" fmla="*/ 2 h 25"/>
              <a:gd name="T12" fmla="*/ 12 w 17"/>
              <a:gd name="T13" fmla="*/ 1 h 25"/>
              <a:gd name="T14" fmla="*/ 9 w 17"/>
              <a:gd name="T15" fmla="*/ 0 h 25"/>
              <a:gd name="T16" fmla="*/ 5 w 17"/>
              <a:gd name="T17" fmla="*/ 1 h 25"/>
              <a:gd name="T18" fmla="*/ 3 w 17"/>
              <a:gd name="T19" fmla="*/ 2 h 25"/>
              <a:gd name="T20" fmla="*/ 1 w 17"/>
              <a:gd name="T21" fmla="*/ 4 h 25"/>
              <a:gd name="T22" fmla="*/ 1 w 17"/>
              <a:gd name="T23" fmla="*/ 6 h 25"/>
              <a:gd name="T24" fmla="*/ 1 w 17"/>
              <a:gd name="T25" fmla="*/ 7 h 25"/>
              <a:gd name="T26" fmla="*/ 2 w 17"/>
              <a:gd name="T27" fmla="*/ 8 h 25"/>
              <a:gd name="T28" fmla="*/ 3 w 17"/>
              <a:gd name="T29" fmla="*/ 8 h 25"/>
              <a:gd name="T30" fmla="*/ 4 w 17"/>
              <a:gd name="T31" fmla="*/ 7 h 25"/>
              <a:gd name="T32" fmla="*/ 5 w 17"/>
              <a:gd name="T33" fmla="*/ 6 h 25"/>
              <a:gd name="T34" fmla="*/ 5 w 17"/>
              <a:gd name="T35" fmla="*/ 4 h 25"/>
              <a:gd name="T36" fmla="*/ 7 w 17"/>
              <a:gd name="T37" fmla="*/ 4 h 25"/>
              <a:gd name="T38" fmla="*/ 8 w 17"/>
              <a:gd name="T39" fmla="*/ 3 h 25"/>
              <a:gd name="T40" fmla="*/ 11 w 17"/>
              <a:gd name="T41" fmla="*/ 4 h 25"/>
              <a:gd name="T42" fmla="*/ 12 w 17"/>
              <a:gd name="T43" fmla="*/ 7 h 25"/>
              <a:gd name="T44" fmla="*/ 10 w 17"/>
              <a:gd name="T45" fmla="*/ 9 h 25"/>
              <a:gd name="T46" fmla="*/ 8 w 17"/>
              <a:gd name="T47" fmla="*/ 10 h 25"/>
              <a:gd name="T48" fmla="*/ 7 w 17"/>
              <a:gd name="T49" fmla="*/ 10 h 25"/>
              <a:gd name="T50" fmla="*/ 5 w 17"/>
              <a:gd name="T51" fmla="*/ 11 h 25"/>
              <a:gd name="T52" fmla="*/ 5 w 17"/>
              <a:gd name="T53" fmla="*/ 12 h 25"/>
              <a:gd name="T54" fmla="*/ 5 w 17"/>
              <a:gd name="T55" fmla="*/ 13 h 25"/>
              <a:gd name="T56" fmla="*/ 7 w 17"/>
              <a:gd name="T57" fmla="*/ 14 h 25"/>
              <a:gd name="T58" fmla="*/ 7 w 17"/>
              <a:gd name="T59" fmla="*/ 14 h 25"/>
              <a:gd name="T60" fmla="*/ 8 w 17"/>
              <a:gd name="T61" fmla="*/ 14 h 25"/>
              <a:gd name="T62" fmla="*/ 12 w 17"/>
              <a:gd name="T63" fmla="*/ 15 h 25"/>
              <a:gd name="T64" fmla="*/ 13 w 17"/>
              <a:gd name="T65" fmla="*/ 18 h 25"/>
              <a:gd name="T66" fmla="*/ 12 w 17"/>
              <a:gd name="T67" fmla="*/ 20 h 25"/>
              <a:gd name="T68" fmla="*/ 10 w 17"/>
              <a:gd name="T69" fmla="*/ 22 h 25"/>
              <a:gd name="T70" fmla="*/ 8 w 17"/>
              <a:gd name="T71" fmla="*/ 22 h 25"/>
              <a:gd name="T72" fmla="*/ 6 w 17"/>
              <a:gd name="T73" fmla="*/ 21 h 25"/>
              <a:gd name="T74" fmla="*/ 4 w 17"/>
              <a:gd name="T75" fmla="*/ 18 h 25"/>
              <a:gd name="T76" fmla="*/ 3 w 17"/>
              <a:gd name="T77" fmla="*/ 17 h 25"/>
              <a:gd name="T78" fmla="*/ 2 w 17"/>
              <a:gd name="T79" fmla="*/ 17 h 25"/>
              <a:gd name="T80" fmla="*/ 1 w 17"/>
              <a:gd name="T81" fmla="*/ 17 h 25"/>
              <a:gd name="T82" fmla="*/ 0 w 17"/>
              <a:gd name="T83" fmla="*/ 19 h 25"/>
              <a:gd name="T84" fmla="*/ 0 w 17"/>
              <a:gd name="T85" fmla="*/ 21 h 25"/>
              <a:gd name="T86" fmla="*/ 2 w 17"/>
              <a:gd name="T87" fmla="*/ 23 h 25"/>
              <a:gd name="T88" fmla="*/ 5 w 17"/>
              <a:gd name="T89" fmla="*/ 25 h 25"/>
              <a:gd name="T90" fmla="*/ 8 w 17"/>
              <a:gd name="T91" fmla="*/ 25 h 25"/>
              <a:gd name="T92" fmla="*/ 12 w 17"/>
              <a:gd name="T93" fmla="*/ 25 h 25"/>
              <a:gd name="T94" fmla="*/ 15 w 17"/>
              <a:gd name="T95" fmla="*/ 23 h 25"/>
              <a:gd name="T96" fmla="*/ 17 w 17"/>
              <a:gd name="T97" fmla="*/ 21 h 25"/>
              <a:gd name="T98" fmla="*/ 17 w 17"/>
              <a:gd name="T99" fmla="*/ 18 h 25"/>
              <a:gd name="T100" fmla="*/ 17 w 17"/>
              <a:gd name="T101" fmla="*/ 15 h 25"/>
              <a:gd name="T102" fmla="*/ 15 w 17"/>
              <a:gd name="T103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7" h="25">
                <a:moveTo>
                  <a:pt x="15" y="13"/>
                </a:moveTo>
                <a:cubicBezTo>
                  <a:pt x="15" y="13"/>
                  <a:pt x="14" y="12"/>
                  <a:pt x="13" y="12"/>
                </a:cubicBezTo>
                <a:cubicBezTo>
                  <a:pt x="14" y="11"/>
                  <a:pt x="15" y="10"/>
                  <a:pt x="15" y="9"/>
                </a:cubicBezTo>
                <a:cubicBezTo>
                  <a:pt x="16" y="8"/>
                  <a:pt x="16" y="7"/>
                  <a:pt x="16" y="6"/>
                </a:cubicBezTo>
                <a:cubicBezTo>
                  <a:pt x="16" y="5"/>
                  <a:pt x="16" y="5"/>
                  <a:pt x="15" y="4"/>
                </a:cubicBezTo>
                <a:cubicBezTo>
                  <a:pt x="15" y="3"/>
                  <a:pt x="15" y="3"/>
                  <a:pt x="14" y="2"/>
                </a:cubicBezTo>
                <a:cubicBezTo>
                  <a:pt x="13" y="1"/>
                  <a:pt x="13" y="1"/>
                  <a:pt x="12" y="1"/>
                </a:cubicBezTo>
                <a:cubicBezTo>
                  <a:pt x="11" y="0"/>
                  <a:pt x="10" y="0"/>
                  <a:pt x="9" y="0"/>
                </a:cubicBezTo>
                <a:cubicBezTo>
                  <a:pt x="7" y="0"/>
                  <a:pt x="6" y="0"/>
                  <a:pt x="5" y="1"/>
                </a:cubicBezTo>
                <a:cubicBezTo>
                  <a:pt x="4" y="1"/>
                  <a:pt x="3" y="2"/>
                  <a:pt x="3" y="2"/>
                </a:cubicBezTo>
                <a:cubicBezTo>
                  <a:pt x="2" y="3"/>
                  <a:pt x="2" y="3"/>
                  <a:pt x="1" y="4"/>
                </a:cubicBezTo>
                <a:cubicBezTo>
                  <a:pt x="1" y="5"/>
                  <a:pt x="1" y="5"/>
                  <a:pt x="1" y="6"/>
                </a:cubicBezTo>
                <a:cubicBezTo>
                  <a:pt x="1" y="6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7"/>
                  <a:pt x="4" y="6"/>
                  <a:pt x="5" y="6"/>
                </a:cubicBezTo>
                <a:cubicBezTo>
                  <a:pt x="5" y="5"/>
                  <a:pt x="5" y="5"/>
                  <a:pt x="5" y="4"/>
                </a:cubicBezTo>
                <a:cubicBezTo>
                  <a:pt x="6" y="4"/>
                  <a:pt x="6" y="4"/>
                  <a:pt x="7" y="4"/>
                </a:cubicBezTo>
                <a:cubicBezTo>
                  <a:pt x="7" y="4"/>
                  <a:pt x="8" y="3"/>
                  <a:pt x="8" y="3"/>
                </a:cubicBezTo>
                <a:cubicBezTo>
                  <a:pt x="9" y="3"/>
                  <a:pt x="10" y="4"/>
                  <a:pt x="11" y="4"/>
                </a:cubicBezTo>
                <a:cubicBezTo>
                  <a:pt x="11" y="5"/>
                  <a:pt x="12" y="6"/>
                  <a:pt x="12" y="7"/>
                </a:cubicBezTo>
                <a:cubicBezTo>
                  <a:pt x="12" y="8"/>
                  <a:pt x="11" y="9"/>
                  <a:pt x="10" y="9"/>
                </a:cubicBezTo>
                <a:cubicBezTo>
                  <a:pt x="10" y="10"/>
                  <a:pt x="9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5" y="11"/>
                </a:cubicBezTo>
                <a:cubicBezTo>
                  <a:pt x="5" y="11"/>
                  <a:pt x="5" y="11"/>
                  <a:pt x="5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4"/>
                  <a:pt x="6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0" y="14"/>
                  <a:pt x="11" y="14"/>
                  <a:pt x="12" y="15"/>
                </a:cubicBezTo>
                <a:cubicBezTo>
                  <a:pt x="12" y="15"/>
                  <a:pt x="13" y="16"/>
                  <a:pt x="13" y="18"/>
                </a:cubicBezTo>
                <a:cubicBezTo>
                  <a:pt x="13" y="19"/>
                  <a:pt x="12" y="19"/>
                  <a:pt x="12" y="20"/>
                </a:cubicBezTo>
                <a:cubicBezTo>
                  <a:pt x="12" y="21"/>
                  <a:pt x="11" y="21"/>
                  <a:pt x="10" y="22"/>
                </a:cubicBezTo>
                <a:cubicBezTo>
                  <a:pt x="10" y="22"/>
                  <a:pt x="9" y="22"/>
                  <a:pt x="8" y="22"/>
                </a:cubicBezTo>
                <a:cubicBezTo>
                  <a:pt x="7" y="22"/>
                  <a:pt x="6" y="22"/>
                  <a:pt x="6" y="21"/>
                </a:cubicBezTo>
                <a:cubicBezTo>
                  <a:pt x="5" y="20"/>
                  <a:pt x="4" y="19"/>
                  <a:pt x="4" y="18"/>
                </a:cubicBezTo>
                <a:cubicBezTo>
                  <a:pt x="4" y="17"/>
                  <a:pt x="3" y="17"/>
                  <a:pt x="3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0" y="18"/>
                  <a:pt x="0" y="18"/>
                  <a:pt x="0" y="19"/>
                </a:cubicBezTo>
                <a:cubicBezTo>
                  <a:pt x="0" y="19"/>
                  <a:pt x="0" y="20"/>
                  <a:pt x="0" y="21"/>
                </a:cubicBezTo>
                <a:cubicBezTo>
                  <a:pt x="1" y="21"/>
                  <a:pt x="1" y="22"/>
                  <a:pt x="2" y="23"/>
                </a:cubicBezTo>
                <a:cubicBezTo>
                  <a:pt x="3" y="24"/>
                  <a:pt x="4" y="24"/>
                  <a:pt x="5" y="25"/>
                </a:cubicBezTo>
                <a:cubicBezTo>
                  <a:pt x="6" y="25"/>
                  <a:pt x="7" y="25"/>
                  <a:pt x="8" y="25"/>
                </a:cubicBezTo>
                <a:cubicBezTo>
                  <a:pt x="10" y="25"/>
                  <a:pt x="11" y="25"/>
                  <a:pt x="12" y="25"/>
                </a:cubicBezTo>
                <a:cubicBezTo>
                  <a:pt x="13" y="24"/>
                  <a:pt x="14" y="24"/>
                  <a:pt x="15" y="23"/>
                </a:cubicBezTo>
                <a:cubicBezTo>
                  <a:pt x="16" y="22"/>
                  <a:pt x="16" y="22"/>
                  <a:pt x="17" y="21"/>
                </a:cubicBezTo>
                <a:cubicBezTo>
                  <a:pt x="17" y="20"/>
                  <a:pt x="17" y="19"/>
                  <a:pt x="17" y="18"/>
                </a:cubicBezTo>
                <a:cubicBezTo>
                  <a:pt x="17" y="17"/>
                  <a:pt x="17" y="16"/>
                  <a:pt x="17" y="15"/>
                </a:cubicBezTo>
                <a:cubicBezTo>
                  <a:pt x="16" y="14"/>
                  <a:pt x="16" y="14"/>
                  <a:pt x="15" y="1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Oval 33"/>
          <p:cNvSpPr>
            <a:spLocks noChangeArrowheads="1"/>
          </p:cNvSpPr>
          <p:nvPr/>
        </p:nvSpPr>
        <p:spPr bwMode="auto">
          <a:xfrm>
            <a:off x="6410773" y="4213411"/>
            <a:ext cx="92324" cy="107471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4"/>
          <p:cNvSpPr>
            <a:spLocks/>
          </p:cNvSpPr>
          <p:nvPr/>
        </p:nvSpPr>
        <p:spPr bwMode="auto">
          <a:xfrm>
            <a:off x="6460542" y="4474514"/>
            <a:ext cx="28851" cy="41113"/>
          </a:xfrm>
          <a:custGeom>
            <a:avLst/>
            <a:gdLst>
              <a:gd name="T0" fmla="*/ 15 w 17"/>
              <a:gd name="T1" fmla="*/ 10 h 24"/>
              <a:gd name="T2" fmla="*/ 12 w 17"/>
              <a:gd name="T3" fmla="*/ 8 h 24"/>
              <a:gd name="T4" fmla="*/ 9 w 17"/>
              <a:gd name="T5" fmla="*/ 8 h 24"/>
              <a:gd name="T6" fmla="*/ 5 w 17"/>
              <a:gd name="T7" fmla="*/ 9 h 24"/>
              <a:gd name="T8" fmla="*/ 6 w 17"/>
              <a:gd name="T9" fmla="*/ 4 h 24"/>
              <a:gd name="T10" fmla="*/ 14 w 17"/>
              <a:gd name="T11" fmla="*/ 4 h 24"/>
              <a:gd name="T12" fmla="*/ 16 w 17"/>
              <a:gd name="T13" fmla="*/ 3 h 24"/>
              <a:gd name="T14" fmla="*/ 16 w 17"/>
              <a:gd name="T15" fmla="*/ 2 h 24"/>
              <a:gd name="T16" fmla="*/ 14 w 17"/>
              <a:gd name="T17" fmla="*/ 0 h 24"/>
              <a:gd name="T18" fmla="*/ 5 w 17"/>
              <a:gd name="T19" fmla="*/ 0 h 24"/>
              <a:gd name="T20" fmla="*/ 3 w 17"/>
              <a:gd name="T21" fmla="*/ 0 h 24"/>
              <a:gd name="T22" fmla="*/ 2 w 17"/>
              <a:gd name="T23" fmla="*/ 2 h 24"/>
              <a:gd name="T24" fmla="*/ 0 w 17"/>
              <a:gd name="T25" fmla="*/ 10 h 24"/>
              <a:gd name="T26" fmla="*/ 0 w 17"/>
              <a:gd name="T27" fmla="*/ 12 h 24"/>
              <a:gd name="T28" fmla="*/ 1 w 17"/>
              <a:gd name="T29" fmla="*/ 13 h 24"/>
              <a:gd name="T30" fmla="*/ 2 w 17"/>
              <a:gd name="T31" fmla="*/ 13 h 24"/>
              <a:gd name="T32" fmla="*/ 4 w 17"/>
              <a:gd name="T33" fmla="*/ 13 h 24"/>
              <a:gd name="T34" fmla="*/ 6 w 17"/>
              <a:gd name="T35" fmla="*/ 11 h 24"/>
              <a:gd name="T36" fmla="*/ 8 w 17"/>
              <a:gd name="T37" fmla="*/ 11 h 24"/>
              <a:gd name="T38" fmla="*/ 10 w 17"/>
              <a:gd name="T39" fmla="*/ 12 h 24"/>
              <a:gd name="T40" fmla="*/ 12 w 17"/>
              <a:gd name="T41" fmla="*/ 13 h 24"/>
              <a:gd name="T42" fmla="*/ 12 w 17"/>
              <a:gd name="T43" fmla="*/ 16 h 24"/>
              <a:gd name="T44" fmla="*/ 12 w 17"/>
              <a:gd name="T45" fmla="*/ 19 h 24"/>
              <a:gd name="T46" fmla="*/ 10 w 17"/>
              <a:gd name="T47" fmla="*/ 21 h 24"/>
              <a:gd name="T48" fmla="*/ 8 w 17"/>
              <a:gd name="T49" fmla="*/ 21 h 24"/>
              <a:gd name="T50" fmla="*/ 5 w 17"/>
              <a:gd name="T51" fmla="*/ 20 h 24"/>
              <a:gd name="T52" fmla="*/ 4 w 17"/>
              <a:gd name="T53" fmla="*/ 18 h 24"/>
              <a:gd name="T54" fmla="*/ 2 w 17"/>
              <a:gd name="T55" fmla="*/ 16 h 24"/>
              <a:gd name="T56" fmla="*/ 0 w 17"/>
              <a:gd name="T57" fmla="*/ 17 h 24"/>
              <a:gd name="T58" fmla="*/ 0 w 17"/>
              <a:gd name="T59" fmla="*/ 18 h 24"/>
              <a:gd name="T60" fmla="*/ 0 w 17"/>
              <a:gd name="T61" fmla="*/ 21 h 24"/>
              <a:gd name="T62" fmla="*/ 3 w 17"/>
              <a:gd name="T63" fmla="*/ 23 h 24"/>
              <a:gd name="T64" fmla="*/ 8 w 17"/>
              <a:gd name="T65" fmla="*/ 24 h 24"/>
              <a:gd name="T66" fmla="*/ 13 w 17"/>
              <a:gd name="T67" fmla="*/ 23 h 24"/>
              <a:gd name="T68" fmla="*/ 16 w 17"/>
              <a:gd name="T69" fmla="*/ 20 h 24"/>
              <a:gd name="T70" fmla="*/ 17 w 17"/>
              <a:gd name="T71" fmla="*/ 16 h 24"/>
              <a:gd name="T72" fmla="*/ 16 w 17"/>
              <a:gd name="T73" fmla="*/ 12 h 24"/>
              <a:gd name="T74" fmla="*/ 15 w 17"/>
              <a:gd name="T75" fmla="*/ 1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" h="24">
                <a:moveTo>
                  <a:pt x="15" y="10"/>
                </a:moveTo>
                <a:cubicBezTo>
                  <a:pt x="14" y="9"/>
                  <a:pt x="13" y="9"/>
                  <a:pt x="12" y="8"/>
                </a:cubicBezTo>
                <a:cubicBezTo>
                  <a:pt x="11" y="8"/>
                  <a:pt x="10" y="8"/>
                  <a:pt x="9" y="8"/>
                </a:cubicBezTo>
                <a:cubicBezTo>
                  <a:pt x="8" y="8"/>
                  <a:pt x="6" y="8"/>
                  <a:pt x="5" y="9"/>
                </a:cubicBezTo>
                <a:cubicBezTo>
                  <a:pt x="6" y="4"/>
                  <a:pt x="6" y="4"/>
                  <a:pt x="6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6" y="3"/>
                </a:cubicBezTo>
                <a:cubicBezTo>
                  <a:pt x="16" y="3"/>
                  <a:pt x="16" y="2"/>
                  <a:pt x="16" y="2"/>
                </a:cubicBezTo>
                <a:cubicBezTo>
                  <a:pt x="16" y="0"/>
                  <a:pt x="15" y="0"/>
                  <a:pt x="14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3" y="0"/>
                </a:cubicBezTo>
                <a:cubicBezTo>
                  <a:pt x="2" y="1"/>
                  <a:pt x="2" y="1"/>
                  <a:pt x="2" y="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3" y="13"/>
                  <a:pt x="3" y="13"/>
                  <a:pt x="4" y="13"/>
                </a:cubicBezTo>
                <a:cubicBezTo>
                  <a:pt x="5" y="12"/>
                  <a:pt x="6" y="12"/>
                  <a:pt x="6" y="11"/>
                </a:cubicBez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0" y="11"/>
                  <a:pt x="10" y="12"/>
                </a:cubicBezTo>
                <a:cubicBezTo>
                  <a:pt x="11" y="12"/>
                  <a:pt x="11" y="12"/>
                  <a:pt x="12" y="13"/>
                </a:cubicBezTo>
                <a:cubicBezTo>
                  <a:pt x="12" y="14"/>
                  <a:pt x="12" y="15"/>
                  <a:pt x="12" y="16"/>
                </a:cubicBezTo>
                <a:cubicBezTo>
                  <a:pt x="12" y="17"/>
                  <a:pt x="12" y="18"/>
                  <a:pt x="12" y="19"/>
                </a:cubicBezTo>
                <a:cubicBezTo>
                  <a:pt x="11" y="20"/>
                  <a:pt x="11" y="20"/>
                  <a:pt x="10" y="21"/>
                </a:cubicBezTo>
                <a:cubicBezTo>
                  <a:pt x="10" y="21"/>
                  <a:pt x="9" y="21"/>
                  <a:pt x="8" y="21"/>
                </a:cubicBezTo>
                <a:cubicBezTo>
                  <a:pt x="7" y="21"/>
                  <a:pt x="6" y="21"/>
                  <a:pt x="5" y="20"/>
                </a:cubicBezTo>
                <a:cubicBezTo>
                  <a:pt x="5" y="20"/>
                  <a:pt x="4" y="19"/>
                  <a:pt x="4" y="18"/>
                </a:cubicBezTo>
                <a:cubicBezTo>
                  <a:pt x="3" y="17"/>
                  <a:pt x="2" y="16"/>
                  <a:pt x="2" y="16"/>
                </a:cubicBezTo>
                <a:cubicBezTo>
                  <a:pt x="1" y="16"/>
                  <a:pt x="0" y="17"/>
                  <a:pt x="0" y="17"/>
                </a:cubicBezTo>
                <a:cubicBezTo>
                  <a:pt x="0" y="17"/>
                  <a:pt x="0" y="18"/>
                  <a:pt x="0" y="18"/>
                </a:cubicBezTo>
                <a:cubicBezTo>
                  <a:pt x="0" y="19"/>
                  <a:pt x="0" y="20"/>
                  <a:pt x="0" y="21"/>
                </a:cubicBezTo>
                <a:cubicBezTo>
                  <a:pt x="1" y="22"/>
                  <a:pt x="2" y="23"/>
                  <a:pt x="3" y="23"/>
                </a:cubicBezTo>
                <a:cubicBezTo>
                  <a:pt x="4" y="24"/>
                  <a:pt x="6" y="24"/>
                  <a:pt x="8" y="24"/>
                </a:cubicBezTo>
                <a:cubicBezTo>
                  <a:pt x="10" y="24"/>
                  <a:pt x="11" y="24"/>
                  <a:pt x="13" y="23"/>
                </a:cubicBezTo>
                <a:cubicBezTo>
                  <a:pt x="14" y="22"/>
                  <a:pt x="15" y="21"/>
                  <a:pt x="16" y="20"/>
                </a:cubicBezTo>
                <a:cubicBezTo>
                  <a:pt x="17" y="19"/>
                  <a:pt x="17" y="17"/>
                  <a:pt x="17" y="16"/>
                </a:cubicBezTo>
                <a:cubicBezTo>
                  <a:pt x="17" y="15"/>
                  <a:pt x="17" y="13"/>
                  <a:pt x="16" y="12"/>
                </a:cubicBezTo>
                <a:cubicBezTo>
                  <a:pt x="16" y="12"/>
                  <a:pt x="15" y="11"/>
                  <a:pt x="15" y="1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5"/>
          <p:cNvSpPr>
            <a:spLocks/>
          </p:cNvSpPr>
          <p:nvPr/>
        </p:nvSpPr>
        <p:spPr bwMode="auto">
          <a:xfrm>
            <a:off x="6363169" y="4330980"/>
            <a:ext cx="187533" cy="107471"/>
          </a:xfrm>
          <a:custGeom>
            <a:avLst/>
            <a:gdLst>
              <a:gd name="T0" fmla="*/ 57 w 110"/>
              <a:gd name="T1" fmla="*/ 63 h 63"/>
              <a:gd name="T2" fmla="*/ 59 w 110"/>
              <a:gd name="T3" fmla="*/ 63 h 63"/>
              <a:gd name="T4" fmla="*/ 110 w 110"/>
              <a:gd name="T5" fmla="*/ 63 h 63"/>
              <a:gd name="T6" fmla="*/ 110 w 110"/>
              <a:gd name="T7" fmla="*/ 31 h 63"/>
              <a:gd name="T8" fmla="*/ 80 w 110"/>
              <a:gd name="T9" fmla="*/ 0 h 63"/>
              <a:gd name="T10" fmla="*/ 57 w 110"/>
              <a:gd name="T11" fmla="*/ 8 h 63"/>
              <a:gd name="T12" fmla="*/ 67 w 110"/>
              <a:gd name="T13" fmla="*/ 39 h 63"/>
              <a:gd name="T14" fmla="*/ 57 w 110"/>
              <a:gd name="T15" fmla="*/ 56 h 63"/>
              <a:gd name="T16" fmla="*/ 45 w 110"/>
              <a:gd name="T17" fmla="*/ 39 h 63"/>
              <a:gd name="T18" fmla="*/ 57 w 110"/>
              <a:gd name="T19" fmla="*/ 8 h 63"/>
              <a:gd name="T20" fmla="*/ 30 w 110"/>
              <a:gd name="T21" fmla="*/ 0 h 63"/>
              <a:gd name="T22" fmla="*/ 0 w 110"/>
              <a:gd name="T23" fmla="*/ 31 h 63"/>
              <a:gd name="T24" fmla="*/ 0 w 110"/>
              <a:gd name="T25" fmla="*/ 63 h 63"/>
              <a:gd name="T26" fmla="*/ 51 w 110"/>
              <a:gd name="T27" fmla="*/ 63 h 63"/>
              <a:gd name="T28" fmla="*/ 57 w 110"/>
              <a:gd name="T29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0" h="63">
                <a:moveTo>
                  <a:pt x="57" y="63"/>
                </a:moveTo>
                <a:cubicBezTo>
                  <a:pt x="59" y="63"/>
                  <a:pt x="59" y="63"/>
                  <a:pt x="59" y="63"/>
                </a:cubicBezTo>
                <a:cubicBezTo>
                  <a:pt x="110" y="63"/>
                  <a:pt x="110" y="63"/>
                  <a:pt x="110" y="63"/>
                </a:cubicBezTo>
                <a:cubicBezTo>
                  <a:pt x="110" y="63"/>
                  <a:pt x="110" y="63"/>
                  <a:pt x="110" y="31"/>
                </a:cubicBezTo>
                <a:cubicBezTo>
                  <a:pt x="110" y="13"/>
                  <a:pt x="94" y="4"/>
                  <a:pt x="80" y="0"/>
                </a:cubicBezTo>
                <a:cubicBezTo>
                  <a:pt x="57" y="8"/>
                  <a:pt x="57" y="8"/>
                  <a:pt x="57" y="8"/>
                </a:cubicBezTo>
                <a:cubicBezTo>
                  <a:pt x="67" y="39"/>
                  <a:pt x="67" y="39"/>
                  <a:pt x="67" y="39"/>
                </a:cubicBezTo>
                <a:cubicBezTo>
                  <a:pt x="57" y="56"/>
                  <a:pt x="57" y="56"/>
                  <a:pt x="57" y="56"/>
                </a:cubicBezTo>
                <a:cubicBezTo>
                  <a:pt x="45" y="39"/>
                  <a:pt x="45" y="39"/>
                  <a:pt x="45" y="39"/>
                </a:cubicBezTo>
                <a:cubicBezTo>
                  <a:pt x="57" y="8"/>
                  <a:pt x="57" y="8"/>
                  <a:pt x="57" y="8"/>
                </a:cubicBezTo>
                <a:cubicBezTo>
                  <a:pt x="30" y="0"/>
                  <a:pt x="30" y="0"/>
                  <a:pt x="30" y="0"/>
                </a:cubicBezTo>
                <a:cubicBezTo>
                  <a:pt x="16" y="4"/>
                  <a:pt x="0" y="13"/>
                  <a:pt x="0" y="31"/>
                </a:cubicBezTo>
                <a:cubicBezTo>
                  <a:pt x="0" y="63"/>
                  <a:pt x="0" y="63"/>
                  <a:pt x="0" y="63"/>
                </a:cubicBezTo>
                <a:cubicBezTo>
                  <a:pt x="51" y="63"/>
                  <a:pt x="51" y="63"/>
                  <a:pt x="51" y="63"/>
                </a:cubicBezTo>
                <a:lnTo>
                  <a:pt x="57" y="63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6"/>
          <p:cNvSpPr>
            <a:spLocks/>
          </p:cNvSpPr>
          <p:nvPr/>
        </p:nvSpPr>
        <p:spPr bwMode="auto">
          <a:xfrm>
            <a:off x="6424478" y="4473071"/>
            <a:ext cx="28851" cy="42556"/>
          </a:xfrm>
          <a:custGeom>
            <a:avLst/>
            <a:gdLst>
              <a:gd name="T0" fmla="*/ 15 w 17"/>
              <a:gd name="T1" fmla="*/ 21 h 25"/>
              <a:gd name="T2" fmla="*/ 6 w 17"/>
              <a:gd name="T3" fmla="*/ 21 h 25"/>
              <a:gd name="T4" fmla="*/ 7 w 17"/>
              <a:gd name="T5" fmla="*/ 20 h 25"/>
              <a:gd name="T6" fmla="*/ 10 w 17"/>
              <a:gd name="T7" fmla="*/ 17 h 25"/>
              <a:gd name="T8" fmla="*/ 14 w 17"/>
              <a:gd name="T9" fmla="*/ 14 h 25"/>
              <a:gd name="T10" fmla="*/ 16 w 17"/>
              <a:gd name="T11" fmla="*/ 11 h 25"/>
              <a:gd name="T12" fmla="*/ 17 w 17"/>
              <a:gd name="T13" fmla="*/ 7 h 25"/>
              <a:gd name="T14" fmla="*/ 17 w 17"/>
              <a:gd name="T15" fmla="*/ 5 h 25"/>
              <a:gd name="T16" fmla="*/ 15 w 17"/>
              <a:gd name="T17" fmla="*/ 3 h 25"/>
              <a:gd name="T18" fmla="*/ 13 w 17"/>
              <a:gd name="T19" fmla="*/ 1 h 25"/>
              <a:gd name="T20" fmla="*/ 9 w 17"/>
              <a:gd name="T21" fmla="*/ 0 h 25"/>
              <a:gd name="T22" fmla="*/ 5 w 17"/>
              <a:gd name="T23" fmla="*/ 1 h 25"/>
              <a:gd name="T24" fmla="*/ 2 w 17"/>
              <a:gd name="T25" fmla="*/ 3 h 25"/>
              <a:gd name="T26" fmla="*/ 1 w 17"/>
              <a:gd name="T27" fmla="*/ 5 h 25"/>
              <a:gd name="T28" fmla="*/ 0 w 17"/>
              <a:gd name="T29" fmla="*/ 7 h 25"/>
              <a:gd name="T30" fmla="*/ 1 w 17"/>
              <a:gd name="T31" fmla="*/ 9 h 25"/>
              <a:gd name="T32" fmla="*/ 2 w 17"/>
              <a:gd name="T33" fmla="*/ 9 h 25"/>
              <a:gd name="T34" fmla="*/ 4 w 17"/>
              <a:gd name="T35" fmla="*/ 9 h 25"/>
              <a:gd name="T36" fmla="*/ 5 w 17"/>
              <a:gd name="T37" fmla="*/ 7 h 25"/>
              <a:gd name="T38" fmla="*/ 5 w 17"/>
              <a:gd name="T39" fmla="*/ 6 h 25"/>
              <a:gd name="T40" fmla="*/ 9 w 17"/>
              <a:gd name="T41" fmla="*/ 4 h 25"/>
              <a:gd name="T42" fmla="*/ 11 w 17"/>
              <a:gd name="T43" fmla="*/ 4 h 25"/>
              <a:gd name="T44" fmla="*/ 12 w 17"/>
              <a:gd name="T45" fmla="*/ 5 h 25"/>
              <a:gd name="T46" fmla="*/ 12 w 17"/>
              <a:gd name="T47" fmla="*/ 7 h 25"/>
              <a:gd name="T48" fmla="*/ 12 w 17"/>
              <a:gd name="T49" fmla="*/ 9 h 25"/>
              <a:gd name="T50" fmla="*/ 11 w 17"/>
              <a:gd name="T51" fmla="*/ 11 h 25"/>
              <a:gd name="T52" fmla="*/ 8 w 17"/>
              <a:gd name="T53" fmla="*/ 13 h 25"/>
              <a:gd name="T54" fmla="*/ 6 w 17"/>
              <a:gd name="T55" fmla="*/ 16 h 25"/>
              <a:gd name="T56" fmla="*/ 2 w 17"/>
              <a:gd name="T57" fmla="*/ 20 h 25"/>
              <a:gd name="T58" fmla="*/ 1 w 17"/>
              <a:gd name="T59" fmla="*/ 21 h 25"/>
              <a:gd name="T60" fmla="*/ 0 w 17"/>
              <a:gd name="T61" fmla="*/ 23 h 25"/>
              <a:gd name="T62" fmla="*/ 1 w 17"/>
              <a:gd name="T63" fmla="*/ 24 h 25"/>
              <a:gd name="T64" fmla="*/ 3 w 17"/>
              <a:gd name="T65" fmla="*/ 25 h 25"/>
              <a:gd name="T66" fmla="*/ 15 w 17"/>
              <a:gd name="T67" fmla="*/ 25 h 25"/>
              <a:gd name="T68" fmla="*/ 17 w 17"/>
              <a:gd name="T69" fmla="*/ 24 h 25"/>
              <a:gd name="T70" fmla="*/ 17 w 17"/>
              <a:gd name="T71" fmla="*/ 23 h 25"/>
              <a:gd name="T72" fmla="*/ 17 w 17"/>
              <a:gd name="T73" fmla="*/ 22 h 25"/>
              <a:gd name="T74" fmla="*/ 15 w 17"/>
              <a:gd name="T75" fmla="*/ 2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" h="25">
                <a:moveTo>
                  <a:pt x="15" y="21"/>
                </a:move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7" y="20"/>
                  <a:pt x="7" y="20"/>
                </a:cubicBezTo>
                <a:cubicBezTo>
                  <a:pt x="7" y="19"/>
                  <a:pt x="9" y="18"/>
                  <a:pt x="10" y="17"/>
                </a:cubicBezTo>
                <a:cubicBezTo>
                  <a:pt x="12" y="15"/>
                  <a:pt x="13" y="14"/>
                  <a:pt x="14" y="14"/>
                </a:cubicBezTo>
                <a:cubicBezTo>
                  <a:pt x="15" y="13"/>
                  <a:pt x="15" y="12"/>
                  <a:pt x="16" y="11"/>
                </a:cubicBezTo>
                <a:cubicBezTo>
                  <a:pt x="17" y="10"/>
                  <a:pt x="17" y="9"/>
                  <a:pt x="17" y="7"/>
                </a:cubicBezTo>
                <a:cubicBezTo>
                  <a:pt x="17" y="6"/>
                  <a:pt x="17" y="6"/>
                  <a:pt x="17" y="5"/>
                </a:cubicBezTo>
                <a:cubicBezTo>
                  <a:pt x="16" y="4"/>
                  <a:pt x="16" y="3"/>
                  <a:pt x="15" y="3"/>
                </a:cubicBezTo>
                <a:cubicBezTo>
                  <a:pt x="15" y="2"/>
                  <a:pt x="14" y="1"/>
                  <a:pt x="13" y="1"/>
                </a:cubicBezTo>
                <a:cubicBezTo>
                  <a:pt x="12" y="0"/>
                  <a:pt x="10" y="0"/>
                  <a:pt x="9" y="0"/>
                </a:cubicBezTo>
                <a:cubicBezTo>
                  <a:pt x="7" y="0"/>
                  <a:pt x="6" y="0"/>
                  <a:pt x="5" y="1"/>
                </a:cubicBezTo>
                <a:cubicBezTo>
                  <a:pt x="4" y="1"/>
                  <a:pt x="3" y="2"/>
                  <a:pt x="2" y="3"/>
                </a:cubicBezTo>
                <a:cubicBezTo>
                  <a:pt x="2" y="3"/>
                  <a:pt x="1" y="4"/>
                  <a:pt x="1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8"/>
                  <a:pt x="0" y="8"/>
                  <a:pt x="1" y="9"/>
                </a:cubicBezTo>
                <a:cubicBezTo>
                  <a:pt x="1" y="9"/>
                  <a:pt x="2" y="9"/>
                  <a:pt x="2" y="9"/>
                </a:cubicBezTo>
                <a:cubicBezTo>
                  <a:pt x="3" y="9"/>
                  <a:pt x="3" y="9"/>
                  <a:pt x="4" y="9"/>
                </a:cubicBezTo>
                <a:cubicBezTo>
                  <a:pt x="4" y="8"/>
                  <a:pt x="4" y="8"/>
                  <a:pt x="5" y="7"/>
                </a:cubicBezTo>
                <a:cubicBezTo>
                  <a:pt x="5" y="6"/>
                  <a:pt x="5" y="6"/>
                  <a:pt x="5" y="6"/>
                </a:cubicBezTo>
                <a:cubicBezTo>
                  <a:pt x="6" y="4"/>
                  <a:pt x="7" y="4"/>
                  <a:pt x="9" y="4"/>
                </a:cubicBezTo>
                <a:cubicBezTo>
                  <a:pt x="9" y="4"/>
                  <a:pt x="10" y="4"/>
                  <a:pt x="11" y="4"/>
                </a:cubicBezTo>
                <a:cubicBezTo>
                  <a:pt x="11" y="4"/>
                  <a:pt x="12" y="5"/>
                  <a:pt x="12" y="5"/>
                </a:cubicBezTo>
                <a:cubicBezTo>
                  <a:pt x="12" y="6"/>
                  <a:pt x="12" y="7"/>
                  <a:pt x="12" y="7"/>
                </a:cubicBezTo>
                <a:cubicBezTo>
                  <a:pt x="12" y="8"/>
                  <a:pt x="12" y="9"/>
                  <a:pt x="12" y="9"/>
                </a:cubicBezTo>
                <a:cubicBezTo>
                  <a:pt x="12" y="10"/>
                  <a:pt x="11" y="11"/>
                  <a:pt x="11" y="11"/>
                </a:cubicBezTo>
                <a:cubicBezTo>
                  <a:pt x="10" y="12"/>
                  <a:pt x="9" y="13"/>
                  <a:pt x="8" y="13"/>
                </a:cubicBezTo>
                <a:cubicBezTo>
                  <a:pt x="8" y="14"/>
                  <a:pt x="7" y="14"/>
                  <a:pt x="6" y="16"/>
                </a:cubicBezTo>
                <a:cubicBezTo>
                  <a:pt x="4" y="17"/>
                  <a:pt x="3" y="18"/>
                  <a:pt x="2" y="20"/>
                </a:cubicBezTo>
                <a:cubicBezTo>
                  <a:pt x="1" y="20"/>
                  <a:pt x="1" y="20"/>
                  <a:pt x="1" y="21"/>
                </a:cubicBezTo>
                <a:cubicBezTo>
                  <a:pt x="0" y="22"/>
                  <a:pt x="0" y="22"/>
                  <a:pt x="0" y="23"/>
                </a:cubicBezTo>
                <a:cubicBezTo>
                  <a:pt x="0" y="23"/>
                  <a:pt x="0" y="24"/>
                  <a:pt x="1" y="24"/>
                </a:cubicBezTo>
                <a:cubicBezTo>
                  <a:pt x="1" y="25"/>
                  <a:pt x="2" y="25"/>
                  <a:pt x="3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7" y="25"/>
                  <a:pt x="17" y="24"/>
                </a:cubicBezTo>
                <a:cubicBezTo>
                  <a:pt x="17" y="24"/>
                  <a:pt x="17" y="24"/>
                  <a:pt x="17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1"/>
                  <a:pt x="16" y="21"/>
                  <a:pt x="15" y="2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7"/>
          <p:cNvSpPr>
            <a:spLocks noEditPoints="1"/>
          </p:cNvSpPr>
          <p:nvPr/>
        </p:nvSpPr>
        <p:spPr bwMode="auto">
          <a:xfrm>
            <a:off x="6386971" y="4473071"/>
            <a:ext cx="33900" cy="42556"/>
          </a:xfrm>
          <a:custGeom>
            <a:avLst/>
            <a:gdLst>
              <a:gd name="T0" fmla="*/ 19 w 20"/>
              <a:gd name="T1" fmla="*/ 16 h 25"/>
              <a:gd name="T2" fmla="*/ 17 w 20"/>
              <a:gd name="T3" fmla="*/ 16 h 25"/>
              <a:gd name="T4" fmla="*/ 16 w 20"/>
              <a:gd name="T5" fmla="*/ 16 h 25"/>
              <a:gd name="T6" fmla="*/ 16 w 20"/>
              <a:gd name="T7" fmla="*/ 3 h 25"/>
              <a:gd name="T8" fmla="*/ 14 w 20"/>
              <a:gd name="T9" fmla="*/ 0 h 25"/>
              <a:gd name="T10" fmla="*/ 12 w 20"/>
              <a:gd name="T11" fmla="*/ 1 h 25"/>
              <a:gd name="T12" fmla="*/ 11 w 20"/>
              <a:gd name="T13" fmla="*/ 2 h 25"/>
              <a:gd name="T14" fmla="*/ 2 w 20"/>
              <a:gd name="T15" fmla="*/ 14 h 25"/>
              <a:gd name="T16" fmla="*/ 1 w 20"/>
              <a:gd name="T17" fmla="*/ 15 h 25"/>
              <a:gd name="T18" fmla="*/ 1 w 20"/>
              <a:gd name="T19" fmla="*/ 16 h 25"/>
              <a:gd name="T20" fmla="*/ 0 w 20"/>
              <a:gd name="T21" fmla="*/ 16 h 25"/>
              <a:gd name="T22" fmla="*/ 0 w 20"/>
              <a:gd name="T23" fmla="*/ 17 h 25"/>
              <a:gd name="T24" fmla="*/ 1 w 20"/>
              <a:gd name="T25" fmla="*/ 19 h 25"/>
              <a:gd name="T26" fmla="*/ 3 w 20"/>
              <a:gd name="T27" fmla="*/ 20 h 25"/>
              <a:gd name="T28" fmla="*/ 12 w 20"/>
              <a:gd name="T29" fmla="*/ 20 h 25"/>
              <a:gd name="T30" fmla="*/ 12 w 20"/>
              <a:gd name="T31" fmla="*/ 23 h 25"/>
              <a:gd name="T32" fmla="*/ 12 w 20"/>
              <a:gd name="T33" fmla="*/ 25 h 25"/>
              <a:gd name="T34" fmla="*/ 14 w 20"/>
              <a:gd name="T35" fmla="*/ 25 h 25"/>
              <a:gd name="T36" fmla="*/ 16 w 20"/>
              <a:gd name="T37" fmla="*/ 25 h 25"/>
              <a:gd name="T38" fmla="*/ 16 w 20"/>
              <a:gd name="T39" fmla="*/ 23 h 25"/>
              <a:gd name="T40" fmla="*/ 16 w 20"/>
              <a:gd name="T41" fmla="*/ 20 h 25"/>
              <a:gd name="T42" fmla="*/ 17 w 20"/>
              <a:gd name="T43" fmla="*/ 20 h 25"/>
              <a:gd name="T44" fmla="*/ 19 w 20"/>
              <a:gd name="T45" fmla="*/ 19 h 25"/>
              <a:gd name="T46" fmla="*/ 20 w 20"/>
              <a:gd name="T47" fmla="*/ 18 h 25"/>
              <a:gd name="T48" fmla="*/ 19 w 20"/>
              <a:gd name="T49" fmla="*/ 16 h 25"/>
              <a:gd name="T50" fmla="*/ 12 w 20"/>
              <a:gd name="T51" fmla="*/ 16 h 25"/>
              <a:gd name="T52" fmla="*/ 5 w 20"/>
              <a:gd name="T53" fmla="*/ 16 h 25"/>
              <a:gd name="T54" fmla="*/ 12 w 20"/>
              <a:gd name="T55" fmla="*/ 6 h 25"/>
              <a:gd name="T56" fmla="*/ 12 w 20"/>
              <a:gd name="T57" fmla="*/ 1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25">
                <a:moveTo>
                  <a:pt x="19" y="16"/>
                </a:moveTo>
                <a:cubicBezTo>
                  <a:pt x="18" y="16"/>
                  <a:pt x="18" y="16"/>
                  <a:pt x="17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1"/>
                  <a:pt x="15" y="0"/>
                  <a:pt x="14" y="0"/>
                </a:cubicBezTo>
                <a:cubicBezTo>
                  <a:pt x="13" y="0"/>
                  <a:pt x="13" y="0"/>
                  <a:pt x="12" y="1"/>
                </a:cubicBezTo>
                <a:cubicBezTo>
                  <a:pt x="12" y="1"/>
                  <a:pt x="11" y="2"/>
                  <a:pt x="11" y="2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1" y="15"/>
                  <a:pt x="1" y="15"/>
                </a:cubicBezTo>
                <a:cubicBezTo>
                  <a:pt x="1" y="15"/>
                  <a:pt x="1" y="16"/>
                  <a:pt x="1" y="16"/>
                </a:cubicBezTo>
                <a:cubicBezTo>
                  <a:pt x="1" y="16"/>
                  <a:pt x="0" y="16"/>
                  <a:pt x="0" y="1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2" y="20"/>
                  <a:pt x="2" y="20"/>
                  <a:pt x="3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4"/>
                  <a:pt x="12" y="25"/>
                </a:cubicBezTo>
                <a:cubicBezTo>
                  <a:pt x="13" y="25"/>
                  <a:pt x="13" y="25"/>
                  <a:pt x="14" y="25"/>
                </a:cubicBezTo>
                <a:cubicBezTo>
                  <a:pt x="15" y="25"/>
                  <a:pt x="15" y="25"/>
                  <a:pt x="16" y="25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8" y="20"/>
                  <a:pt x="19" y="20"/>
                  <a:pt x="19" y="19"/>
                </a:cubicBezTo>
                <a:cubicBezTo>
                  <a:pt x="19" y="19"/>
                  <a:pt x="20" y="19"/>
                  <a:pt x="20" y="18"/>
                </a:cubicBezTo>
                <a:cubicBezTo>
                  <a:pt x="20" y="17"/>
                  <a:pt x="19" y="17"/>
                  <a:pt x="19" y="16"/>
                </a:cubicBezTo>
                <a:close/>
                <a:moveTo>
                  <a:pt x="12" y="16"/>
                </a:moveTo>
                <a:cubicBezTo>
                  <a:pt x="5" y="16"/>
                  <a:pt x="5" y="16"/>
                  <a:pt x="5" y="16"/>
                </a:cubicBezTo>
                <a:cubicBezTo>
                  <a:pt x="12" y="6"/>
                  <a:pt x="12" y="6"/>
                  <a:pt x="12" y="6"/>
                </a:cubicBezTo>
                <a:lnTo>
                  <a:pt x="12" y="1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8"/>
          <p:cNvSpPr>
            <a:spLocks/>
          </p:cNvSpPr>
          <p:nvPr/>
        </p:nvSpPr>
        <p:spPr bwMode="auto">
          <a:xfrm>
            <a:off x="6354513" y="4473071"/>
            <a:ext cx="28851" cy="42556"/>
          </a:xfrm>
          <a:custGeom>
            <a:avLst/>
            <a:gdLst>
              <a:gd name="T0" fmla="*/ 15 w 17"/>
              <a:gd name="T1" fmla="*/ 21 h 25"/>
              <a:gd name="T2" fmla="*/ 6 w 17"/>
              <a:gd name="T3" fmla="*/ 21 h 25"/>
              <a:gd name="T4" fmla="*/ 7 w 17"/>
              <a:gd name="T5" fmla="*/ 20 h 25"/>
              <a:gd name="T6" fmla="*/ 10 w 17"/>
              <a:gd name="T7" fmla="*/ 17 h 25"/>
              <a:gd name="T8" fmla="*/ 14 w 17"/>
              <a:gd name="T9" fmla="*/ 14 h 25"/>
              <a:gd name="T10" fmla="*/ 16 w 17"/>
              <a:gd name="T11" fmla="*/ 11 h 25"/>
              <a:gd name="T12" fmla="*/ 17 w 17"/>
              <a:gd name="T13" fmla="*/ 7 h 25"/>
              <a:gd name="T14" fmla="*/ 17 w 17"/>
              <a:gd name="T15" fmla="*/ 5 h 25"/>
              <a:gd name="T16" fmla="*/ 15 w 17"/>
              <a:gd name="T17" fmla="*/ 3 h 25"/>
              <a:gd name="T18" fmla="*/ 13 w 17"/>
              <a:gd name="T19" fmla="*/ 1 h 25"/>
              <a:gd name="T20" fmla="*/ 9 w 17"/>
              <a:gd name="T21" fmla="*/ 0 h 25"/>
              <a:gd name="T22" fmla="*/ 5 w 17"/>
              <a:gd name="T23" fmla="*/ 1 h 25"/>
              <a:gd name="T24" fmla="*/ 2 w 17"/>
              <a:gd name="T25" fmla="*/ 3 h 25"/>
              <a:gd name="T26" fmla="*/ 1 w 17"/>
              <a:gd name="T27" fmla="*/ 5 h 25"/>
              <a:gd name="T28" fmla="*/ 0 w 17"/>
              <a:gd name="T29" fmla="*/ 7 h 25"/>
              <a:gd name="T30" fmla="*/ 1 w 17"/>
              <a:gd name="T31" fmla="*/ 9 h 25"/>
              <a:gd name="T32" fmla="*/ 2 w 17"/>
              <a:gd name="T33" fmla="*/ 9 h 25"/>
              <a:gd name="T34" fmla="*/ 4 w 17"/>
              <a:gd name="T35" fmla="*/ 9 h 25"/>
              <a:gd name="T36" fmla="*/ 5 w 17"/>
              <a:gd name="T37" fmla="*/ 7 h 25"/>
              <a:gd name="T38" fmla="*/ 5 w 17"/>
              <a:gd name="T39" fmla="*/ 6 h 25"/>
              <a:gd name="T40" fmla="*/ 9 w 17"/>
              <a:gd name="T41" fmla="*/ 4 h 25"/>
              <a:gd name="T42" fmla="*/ 11 w 17"/>
              <a:gd name="T43" fmla="*/ 4 h 25"/>
              <a:gd name="T44" fmla="*/ 12 w 17"/>
              <a:gd name="T45" fmla="*/ 5 h 25"/>
              <a:gd name="T46" fmla="*/ 12 w 17"/>
              <a:gd name="T47" fmla="*/ 7 h 25"/>
              <a:gd name="T48" fmla="*/ 12 w 17"/>
              <a:gd name="T49" fmla="*/ 9 h 25"/>
              <a:gd name="T50" fmla="*/ 11 w 17"/>
              <a:gd name="T51" fmla="*/ 11 h 25"/>
              <a:gd name="T52" fmla="*/ 8 w 17"/>
              <a:gd name="T53" fmla="*/ 13 h 25"/>
              <a:gd name="T54" fmla="*/ 6 w 17"/>
              <a:gd name="T55" fmla="*/ 16 h 25"/>
              <a:gd name="T56" fmla="*/ 2 w 17"/>
              <a:gd name="T57" fmla="*/ 20 h 25"/>
              <a:gd name="T58" fmla="*/ 1 w 17"/>
              <a:gd name="T59" fmla="*/ 21 h 25"/>
              <a:gd name="T60" fmla="*/ 0 w 17"/>
              <a:gd name="T61" fmla="*/ 23 h 25"/>
              <a:gd name="T62" fmla="*/ 1 w 17"/>
              <a:gd name="T63" fmla="*/ 24 h 25"/>
              <a:gd name="T64" fmla="*/ 3 w 17"/>
              <a:gd name="T65" fmla="*/ 25 h 25"/>
              <a:gd name="T66" fmla="*/ 15 w 17"/>
              <a:gd name="T67" fmla="*/ 25 h 25"/>
              <a:gd name="T68" fmla="*/ 17 w 17"/>
              <a:gd name="T69" fmla="*/ 24 h 25"/>
              <a:gd name="T70" fmla="*/ 17 w 17"/>
              <a:gd name="T71" fmla="*/ 23 h 25"/>
              <a:gd name="T72" fmla="*/ 17 w 17"/>
              <a:gd name="T73" fmla="*/ 22 h 25"/>
              <a:gd name="T74" fmla="*/ 15 w 17"/>
              <a:gd name="T75" fmla="*/ 2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" h="25">
                <a:moveTo>
                  <a:pt x="15" y="21"/>
                </a:move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7" y="20"/>
                  <a:pt x="7" y="20"/>
                </a:cubicBezTo>
                <a:cubicBezTo>
                  <a:pt x="7" y="19"/>
                  <a:pt x="9" y="18"/>
                  <a:pt x="10" y="17"/>
                </a:cubicBezTo>
                <a:cubicBezTo>
                  <a:pt x="12" y="15"/>
                  <a:pt x="13" y="14"/>
                  <a:pt x="14" y="14"/>
                </a:cubicBezTo>
                <a:cubicBezTo>
                  <a:pt x="15" y="13"/>
                  <a:pt x="15" y="12"/>
                  <a:pt x="16" y="11"/>
                </a:cubicBezTo>
                <a:cubicBezTo>
                  <a:pt x="17" y="10"/>
                  <a:pt x="17" y="9"/>
                  <a:pt x="17" y="7"/>
                </a:cubicBezTo>
                <a:cubicBezTo>
                  <a:pt x="17" y="6"/>
                  <a:pt x="17" y="6"/>
                  <a:pt x="17" y="5"/>
                </a:cubicBezTo>
                <a:cubicBezTo>
                  <a:pt x="16" y="4"/>
                  <a:pt x="16" y="3"/>
                  <a:pt x="15" y="3"/>
                </a:cubicBezTo>
                <a:cubicBezTo>
                  <a:pt x="15" y="2"/>
                  <a:pt x="14" y="1"/>
                  <a:pt x="13" y="1"/>
                </a:cubicBezTo>
                <a:cubicBezTo>
                  <a:pt x="12" y="0"/>
                  <a:pt x="10" y="0"/>
                  <a:pt x="9" y="0"/>
                </a:cubicBezTo>
                <a:cubicBezTo>
                  <a:pt x="7" y="0"/>
                  <a:pt x="6" y="0"/>
                  <a:pt x="5" y="1"/>
                </a:cubicBezTo>
                <a:cubicBezTo>
                  <a:pt x="4" y="1"/>
                  <a:pt x="3" y="2"/>
                  <a:pt x="2" y="3"/>
                </a:cubicBezTo>
                <a:cubicBezTo>
                  <a:pt x="2" y="3"/>
                  <a:pt x="1" y="4"/>
                  <a:pt x="1" y="5"/>
                </a:cubicBezTo>
                <a:cubicBezTo>
                  <a:pt x="0" y="6"/>
                  <a:pt x="0" y="6"/>
                  <a:pt x="0" y="7"/>
                </a:cubicBezTo>
                <a:cubicBezTo>
                  <a:pt x="0" y="8"/>
                  <a:pt x="0" y="8"/>
                  <a:pt x="1" y="9"/>
                </a:cubicBezTo>
                <a:cubicBezTo>
                  <a:pt x="1" y="9"/>
                  <a:pt x="2" y="9"/>
                  <a:pt x="2" y="9"/>
                </a:cubicBezTo>
                <a:cubicBezTo>
                  <a:pt x="3" y="9"/>
                  <a:pt x="3" y="9"/>
                  <a:pt x="4" y="9"/>
                </a:cubicBezTo>
                <a:cubicBezTo>
                  <a:pt x="4" y="8"/>
                  <a:pt x="4" y="8"/>
                  <a:pt x="5" y="7"/>
                </a:cubicBezTo>
                <a:cubicBezTo>
                  <a:pt x="5" y="6"/>
                  <a:pt x="5" y="6"/>
                  <a:pt x="5" y="6"/>
                </a:cubicBezTo>
                <a:cubicBezTo>
                  <a:pt x="6" y="4"/>
                  <a:pt x="7" y="4"/>
                  <a:pt x="9" y="4"/>
                </a:cubicBezTo>
                <a:cubicBezTo>
                  <a:pt x="9" y="4"/>
                  <a:pt x="10" y="4"/>
                  <a:pt x="11" y="4"/>
                </a:cubicBezTo>
                <a:cubicBezTo>
                  <a:pt x="11" y="4"/>
                  <a:pt x="12" y="5"/>
                  <a:pt x="12" y="5"/>
                </a:cubicBezTo>
                <a:cubicBezTo>
                  <a:pt x="12" y="6"/>
                  <a:pt x="12" y="7"/>
                  <a:pt x="12" y="7"/>
                </a:cubicBezTo>
                <a:cubicBezTo>
                  <a:pt x="12" y="8"/>
                  <a:pt x="12" y="9"/>
                  <a:pt x="12" y="9"/>
                </a:cubicBezTo>
                <a:cubicBezTo>
                  <a:pt x="12" y="10"/>
                  <a:pt x="11" y="11"/>
                  <a:pt x="11" y="11"/>
                </a:cubicBezTo>
                <a:cubicBezTo>
                  <a:pt x="10" y="12"/>
                  <a:pt x="9" y="13"/>
                  <a:pt x="8" y="13"/>
                </a:cubicBezTo>
                <a:cubicBezTo>
                  <a:pt x="8" y="14"/>
                  <a:pt x="7" y="14"/>
                  <a:pt x="6" y="16"/>
                </a:cubicBezTo>
                <a:cubicBezTo>
                  <a:pt x="4" y="17"/>
                  <a:pt x="3" y="18"/>
                  <a:pt x="2" y="20"/>
                </a:cubicBezTo>
                <a:cubicBezTo>
                  <a:pt x="1" y="20"/>
                  <a:pt x="1" y="20"/>
                  <a:pt x="1" y="21"/>
                </a:cubicBezTo>
                <a:cubicBezTo>
                  <a:pt x="0" y="22"/>
                  <a:pt x="0" y="22"/>
                  <a:pt x="0" y="23"/>
                </a:cubicBezTo>
                <a:cubicBezTo>
                  <a:pt x="0" y="23"/>
                  <a:pt x="0" y="24"/>
                  <a:pt x="1" y="24"/>
                </a:cubicBezTo>
                <a:cubicBezTo>
                  <a:pt x="1" y="25"/>
                  <a:pt x="2" y="25"/>
                  <a:pt x="3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7" y="25"/>
                  <a:pt x="17" y="24"/>
                </a:cubicBezTo>
                <a:cubicBezTo>
                  <a:pt x="17" y="24"/>
                  <a:pt x="17" y="24"/>
                  <a:pt x="17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1"/>
                  <a:pt x="16" y="21"/>
                  <a:pt x="15" y="2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Oval 39"/>
          <p:cNvSpPr>
            <a:spLocks noChangeArrowheads="1"/>
          </p:cNvSpPr>
          <p:nvPr/>
        </p:nvSpPr>
        <p:spPr bwMode="auto">
          <a:xfrm>
            <a:off x="7628293" y="3963127"/>
            <a:ext cx="231531" cy="269037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0"/>
          <p:cNvSpPr>
            <a:spLocks/>
          </p:cNvSpPr>
          <p:nvPr/>
        </p:nvSpPr>
        <p:spPr bwMode="auto">
          <a:xfrm>
            <a:off x="7600884" y="4170856"/>
            <a:ext cx="43998" cy="87275"/>
          </a:xfrm>
          <a:custGeom>
            <a:avLst/>
            <a:gdLst>
              <a:gd name="T0" fmla="*/ 1 w 26"/>
              <a:gd name="T1" fmla="*/ 11 h 51"/>
              <a:gd name="T2" fmla="*/ 8 w 26"/>
              <a:gd name="T3" fmla="*/ 43 h 51"/>
              <a:gd name="T4" fmla="*/ 16 w 26"/>
              <a:gd name="T5" fmla="*/ 51 h 51"/>
              <a:gd name="T6" fmla="*/ 18 w 26"/>
              <a:gd name="T7" fmla="*/ 50 h 51"/>
              <a:gd name="T8" fmla="*/ 25 w 26"/>
              <a:gd name="T9" fmla="*/ 40 h 51"/>
              <a:gd name="T10" fmla="*/ 18 w 26"/>
              <a:gd name="T11" fmla="*/ 7 h 51"/>
              <a:gd name="T12" fmla="*/ 9 w 26"/>
              <a:gd name="T13" fmla="*/ 0 h 51"/>
              <a:gd name="T14" fmla="*/ 8 w 26"/>
              <a:gd name="T15" fmla="*/ 0 h 51"/>
              <a:gd name="T16" fmla="*/ 1 w 26"/>
              <a:gd name="T17" fmla="*/ 1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51">
                <a:moveTo>
                  <a:pt x="1" y="11"/>
                </a:moveTo>
                <a:cubicBezTo>
                  <a:pt x="8" y="43"/>
                  <a:pt x="8" y="43"/>
                  <a:pt x="8" y="43"/>
                </a:cubicBezTo>
                <a:cubicBezTo>
                  <a:pt x="8" y="48"/>
                  <a:pt x="12" y="51"/>
                  <a:pt x="16" y="51"/>
                </a:cubicBezTo>
                <a:cubicBezTo>
                  <a:pt x="17" y="51"/>
                  <a:pt x="17" y="51"/>
                  <a:pt x="18" y="50"/>
                </a:cubicBezTo>
                <a:cubicBezTo>
                  <a:pt x="23" y="49"/>
                  <a:pt x="26" y="45"/>
                  <a:pt x="25" y="40"/>
                </a:cubicBezTo>
                <a:cubicBezTo>
                  <a:pt x="18" y="7"/>
                  <a:pt x="18" y="7"/>
                  <a:pt x="18" y="7"/>
                </a:cubicBezTo>
                <a:cubicBezTo>
                  <a:pt x="17" y="3"/>
                  <a:pt x="14" y="0"/>
                  <a:pt x="9" y="0"/>
                </a:cubicBezTo>
                <a:cubicBezTo>
                  <a:pt x="9" y="0"/>
                  <a:pt x="8" y="0"/>
                  <a:pt x="8" y="0"/>
                </a:cubicBezTo>
                <a:cubicBezTo>
                  <a:pt x="3" y="1"/>
                  <a:pt x="0" y="6"/>
                  <a:pt x="1" y="11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7582131" y="4239377"/>
            <a:ext cx="295004" cy="398868"/>
          </a:xfrm>
          <a:custGeom>
            <a:avLst/>
            <a:gdLst>
              <a:gd name="T0" fmla="*/ 86 w 173"/>
              <a:gd name="T1" fmla="*/ 4 h 234"/>
              <a:gd name="T2" fmla="*/ 69 w 173"/>
              <a:gd name="T3" fmla="*/ 119 h 234"/>
              <a:gd name="T4" fmla="*/ 18 w 173"/>
              <a:gd name="T5" fmla="*/ 151 h 234"/>
              <a:gd name="T6" fmla="*/ 18 w 173"/>
              <a:gd name="T7" fmla="*/ 104 h 234"/>
              <a:gd name="T8" fmla="*/ 86 w 173"/>
              <a:gd name="T9" fmla="*/ 4 h 234"/>
              <a:gd name="T10" fmla="*/ 0 w 173"/>
              <a:gd name="T11" fmla="*/ 119 h 234"/>
              <a:gd name="T12" fmla="*/ 0 w 173"/>
              <a:gd name="T13" fmla="*/ 184 h 234"/>
              <a:gd name="T14" fmla="*/ 86 w 173"/>
              <a:gd name="T15" fmla="*/ 234 h 234"/>
              <a:gd name="T16" fmla="*/ 173 w 173"/>
              <a:gd name="T17" fmla="*/ 200 h 234"/>
              <a:gd name="T18" fmla="*/ 173 w 173"/>
              <a:gd name="T19" fmla="*/ 60 h 234"/>
              <a:gd name="T20" fmla="*/ 86 w 173"/>
              <a:gd name="T21" fmla="*/ 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234">
                <a:moveTo>
                  <a:pt x="86" y="4"/>
                </a:moveTo>
                <a:cubicBezTo>
                  <a:pt x="69" y="119"/>
                  <a:pt x="69" y="119"/>
                  <a:pt x="69" y="119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86" y="4"/>
                  <a:pt x="86" y="4"/>
                  <a:pt x="86" y="4"/>
                </a:cubicBezTo>
                <a:cubicBezTo>
                  <a:pt x="19" y="4"/>
                  <a:pt x="0" y="119"/>
                  <a:pt x="0" y="119"/>
                </a:cubicBezTo>
                <a:cubicBezTo>
                  <a:pt x="0" y="119"/>
                  <a:pt x="0" y="156"/>
                  <a:pt x="0" y="184"/>
                </a:cubicBezTo>
                <a:cubicBezTo>
                  <a:pt x="0" y="212"/>
                  <a:pt x="9" y="234"/>
                  <a:pt x="86" y="234"/>
                </a:cubicBezTo>
                <a:cubicBezTo>
                  <a:pt x="163" y="234"/>
                  <a:pt x="173" y="200"/>
                  <a:pt x="173" y="200"/>
                </a:cubicBezTo>
                <a:cubicBezTo>
                  <a:pt x="173" y="200"/>
                  <a:pt x="173" y="120"/>
                  <a:pt x="173" y="60"/>
                </a:cubicBezTo>
                <a:cubicBezTo>
                  <a:pt x="173" y="0"/>
                  <a:pt x="86" y="4"/>
                  <a:pt x="86" y="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7471054" y="4014338"/>
            <a:ext cx="129830" cy="250284"/>
          </a:xfrm>
          <a:custGeom>
            <a:avLst/>
            <a:gdLst>
              <a:gd name="T0" fmla="*/ 69 w 76"/>
              <a:gd name="T1" fmla="*/ 106 h 147"/>
              <a:gd name="T2" fmla="*/ 45 w 76"/>
              <a:gd name="T3" fmla="*/ 111 h 147"/>
              <a:gd name="T4" fmla="*/ 33 w 76"/>
              <a:gd name="T5" fmla="*/ 50 h 147"/>
              <a:gd name="T6" fmla="*/ 57 w 76"/>
              <a:gd name="T7" fmla="*/ 45 h 147"/>
              <a:gd name="T8" fmla="*/ 48 w 76"/>
              <a:gd name="T9" fmla="*/ 0 h 147"/>
              <a:gd name="T10" fmla="*/ 27 w 76"/>
              <a:gd name="T11" fmla="*/ 4 h 147"/>
              <a:gd name="T12" fmla="*/ 6 w 76"/>
              <a:gd name="T13" fmla="*/ 41 h 147"/>
              <a:gd name="T14" fmla="*/ 22 w 76"/>
              <a:gd name="T15" fmla="*/ 122 h 147"/>
              <a:gd name="T16" fmla="*/ 51 w 76"/>
              <a:gd name="T17" fmla="*/ 142 h 147"/>
              <a:gd name="T18" fmla="*/ 76 w 76"/>
              <a:gd name="T19" fmla="*/ 137 h 147"/>
              <a:gd name="T20" fmla="*/ 69 w 76"/>
              <a:gd name="T21" fmla="*/ 10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" h="147">
                <a:moveTo>
                  <a:pt x="69" y="106"/>
                </a:moveTo>
                <a:cubicBezTo>
                  <a:pt x="45" y="111"/>
                  <a:pt x="45" y="111"/>
                  <a:pt x="45" y="111"/>
                </a:cubicBezTo>
                <a:cubicBezTo>
                  <a:pt x="33" y="50"/>
                  <a:pt x="33" y="50"/>
                  <a:pt x="33" y="50"/>
                </a:cubicBezTo>
                <a:cubicBezTo>
                  <a:pt x="57" y="45"/>
                  <a:pt x="57" y="45"/>
                  <a:pt x="57" y="45"/>
                </a:cubicBezTo>
                <a:cubicBezTo>
                  <a:pt x="48" y="0"/>
                  <a:pt x="48" y="0"/>
                  <a:pt x="48" y="0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4"/>
                  <a:pt x="0" y="13"/>
                  <a:pt x="6" y="41"/>
                </a:cubicBezTo>
                <a:cubicBezTo>
                  <a:pt x="11" y="69"/>
                  <a:pt x="22" y="122"/>
                  <a:pt x="22" y="122"/>
                </a:cubicBezTo>
                <a:cubicBezTo>
                  <a:pt x="22" y="122"/>
                  <a:pt x="31" y="147"/>
                  <a:pt x="51" y="142"/>
                </a:cubicBezTo>
                <a:cubicBezTo>
                  <a:pt x="72" y="138"/>
                  <a:pt x="76" y="137"/>
                  <a:pt x="76" y="137"/>
                </a:cubicBezTo>
                <a:lnTo>
                  <a:pt x="69" y="10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3"/>
          <p:cNvSpPr>
            <a:spLocks/>
          </p:cNvSpPr>
          <p:nvPr/>
        </p:nvSpPr>
        <p:spPr bwMode="auto">
          <a:xfrm>
            <a:off x="7566984" y="4004240"/>
            <a:ext cx="43998" cy="86554"/>
          </a:xfrm>
          <a:custGeom>
            <a:avLst/>
            <a:gdLst>
              <a:gd name="T0" fmla="*/ 8 w 26"/>
              <a:gd name="T1" fmla="*/ 43 h 51"/>
              <a:gd name="T2" fmla="*/ 16 w 26"/>
              <a:gd name="T3" fmla="*/ 51 h 51"/>
              <a:gd name="T4" fmla="*/ 18 w 26"/>
              <a:gd name="T5" fmla="*/ 50 h 51"/>
              <a:gd name="T6" fmla="*/ 25 w 26"/>
              <a:gd name="T7" fmla="*/ 40 h 51"/>
              <a:gd name="T8" fmla="*/ 18 w 26"/>
              <a:gd name="T9" fmla="*/ 7 h 51"/>
              <a:gd name="T10" fmla="*/ 10 w 26"/>
              <a:gd name="T11" fmla="*/ 0 h 51"/>
              <a:gd name="T12" fmla="*/ 8 w 26"/>
              <a:gd name="T13" fmla="*/ 0 h 51"/>
              <a:gd name="T14" fmla="*/ 1 w 26"/>
              <a:gd name="T15" fmla="*/ 11 h 51"/>
              <a:gd name="T16" fmla="*/ 8 w 26"/>
              <a:gd name="T17" fmla="*/ 4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51">
                <a:moveTo>
                  <a:pt x="8" y="43"/>
                </a:moveTo>
                <a:cubicBezTo>
                  <a:pt x="8" y="48"/>
                  <a:pt x="12" y="51"/>
                  <a:pt x="16" y="51"/>
                </a:cubicBezTo>
                <a:cubicBezTo>
                  <a:pt x="17" y="51"/>
                  <a:pt x="17" y="50"/>
                  <a:pt x="18" y="50"/>
                </a:cubicBezTo>
                <a:cubicBezTo>
                  <a:pt x="23" y="49"/>
                  <a:pt x="26" y="45"/>
                  <a:pt x="25" y="40"/>
                </a:cubicBezTo>
                <a:cubicBezTo>
                  <a:pt x="18" y="7"/>
                  <a:pt x="18" y="7"/>
                  <a:pt x="18" y="7"/>
                </a:cubicBezTo>
                <a:cubicBezTo>
                  <a:pt x="17" y="3"/>
                  <a:pt x="14" y="0"/>
                  <a:pt x="10" y="0"/>
                </a:cubicBezTo>
                <a:cubicBezTo>
                  <a:pt x="9" y="0"/>
                  <a:pt x="8" y="0"/>
                  <a:pt x="8" y="0"/>
                </a:cubicBezTo>
                <a:cubicBezTo>
                  <a:pt x="3" y="1"/>
                  <a:pt x="0" y="6"/>
                  <a:pt x="1" y="11"/>
                </a:cubicBezTo>
                <a:lnTo>
                  <a:pt x="8" y="43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4"/>
          <p:cNvSpPr>
            <a:spLocks/>
          </p:cNvSpPr>
          <p:nvPr/>
        </p:nvSpPr>
        <p:spPr bwMode="auto">
          <a:xfrm>
            <a:off x="9018919" y="4072040"/>
            <a:ext cx="75013" cy="68522"/>
          </a:xfrm>
          <a:custGeom>
            <a:avLst/>
            <a:gdLst>
              <a:gd name="T0" fmla="*/ 28 w 44"/>
              <a:gd name="T1" fmla="*/ 11 h 40"/>
              <a:gd name="T2" fmla="*/ 0 w 44"/>
              <a:gd name="T3" fmla="*/ 18 h 40"/>
              <a:gd name="T4" fmla="*/ 31 w 44"/>
              <a:gd name="T5" fmla="*/ 40 h 40"/>
              <a:gd name="T6" fmla="*/ 28 w 44"/>
              <a:gd name="T7" fmla="*/ 1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28" y="11"/>
                </a:moveTo>
                <a:cubicBezTo>
                  <a:pt x="13" y="0"/>
                  <a:pt x="0" y="18"/>
                  <a:pt x="0" y="18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0"/>
                  <a:pt x="44" y="22"/>
                  <a:pt x="28" y="1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5"/>
          <p:cNvSpPr>
            <a:spLocks/>
          </p:cNvSpPr>
          <p:nvPr/>
        </p:nvSpPr>
        <p:spPr bwMode="auto">
          <a:xfrm>
            <a:off x="8831387" y="4116759"/>
            <a:ext cx="230088" cy="284184"/>
          </a:xfrm>
          <a:custGeom>
            <a:avLst/>
            <a:gdLst>
              <a:gd name="T0" fmla="*/ 187 w 319"/>
              <a:gd name="T1" fmla="*/ 85 h 394"/>
              <a:gd name="T2" fmla="*/ 156 w 319"/>
              <a:gd name="T3" fmla="*/ 125 h 394"/>
              <a:gd name="T4" fmla="*/ 104 w 319"/>
              <a:gd name="T5" fmla="*/ 198 h 394"/>
              <a:gd name="T6" fmla="*/ 0 w 319"/>
              <a:gd name="T7" fmla="*/ 342 h 394"/>
              <a:gd name="T8" fmla="*/ 74 w 319"/>
              <a:gd name="T9" fmla="*/ 394 h 394"/>
              <a:gd name="T10" fmla="*/ 104 w 319"/>
              <a:gd name="T11" fmla="*/ 352 h 394"/>
              <a:gd name="T12" fmla="*/ 130 w 319"/>
              <a:gd name="T13" fmla="*/ 314 h 394"/>
              <a:gd name="T14" fmla="*/ 156 w 319"/>
              <a:gd name="T15" fmla="*/ 276 h 394"/>
              <a:gd name="T16" fmla="*/ 319 w 319"/>
              <a:gd name="T17" fmla="*/ 52 h 394"/>
              <a:gd name="T18" fmla="*/ 248 w 319"/>
              <a:gd name="T19" fmla="*/ 0 h 394"/>
              <a:gd name="T20" fmla="*/ 187 w 319"/>
              <a:gd name="T21" fmla="*/ 85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9" h="394">
                <a:moveTo>
                  <a:pt x="187" y="85"/>
                </a:moveTo>
                <a:lnTo>
                  <a:pt x="156" y="125"/>
                </a:lnTo>
                <a:lnTo>
                  <a:pt x="104" y="198"/>
                </a:lnTo>
                <a:lnTo>
                  <a:pt x="0" y="342"/>
                </a:lnTo>
                <a:lnTo>
                  <a:pt x="74" y="394"/>
                </a:lnTo>
                <a:lnTo>
                  <a:pt x="104" y="352"/>
                </a:lnTo>
                <a:lnTo>
                  <a:pt x="130" y="314"/>
                </a:lnTo>
                <a:lnTo>
                  <a:pt x="156" y="276"/>
                </a:lnTo>
                <a:lnTo>
                  <a:pt x="319" y="52"/>
                </a:lnTo>
                <a:lnTo>
                  <a:pt x="248" y="0"/>
                </a:lnTo>
                <a:lnTo>
                  <a:pt x="187" y="85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6"/>
          <p:cNvSpPr>
            <a:spLocks/>
          </p:cNvSpPr>
          <p:nvPr/>
        </p:nvSpPr>
        <p:spPr bwMode="auto">
          <a:xfrm>
            <a:off x="8374817" y="3976831"/>
            <a:ext cx="569090" cy="661413"/>
          </a:xfrm>
          <a:custGeom>
            <a:avLst/>
            <a:gdLst>
              <a:gd name="T0" fmla="*/ 312 w 334"/>
              <a:gd name="T1" fmla="*/ 348 h 388"/>
              <a:gd name="T2" fmla="*/ 293 w 334"/>
              <a:gd name="T3" fmla="*/ 366 h 388"/>
              <a:gd name="T4" fmla="*/ 40 w 334"/>
              <a:gd name="T5" fmla="*/ 366 h 388"/>
              <a:gd name="T6" fmla="*/ 22 w 334"/>
              <a:gd name="T7" fmla="*/ 348 h 388"/>
              <a:gd name="T8" fmla="*/ 22 w 334"/>
              <a:gd name="T9" fmla="*/ 41 h 388"/>
              <a:gd name="T10" fmla="*/ 40 w 334"/>
              <a:gd name="T11" fmla="*/ 23 h 388"/>
              <a:gd name="T12" fmla="*/ 293 w 334"/>
              <a:gd name="T13" fmla="*/ 23 h 388"/>
              <a:gd name="T14" fmla="*/ 312 w 334"/>
              <a:gd name="T15" fmla="*/ 41 h 388"/>
              <a:gd name="T16" fmla="*/ 312 w 334"/>
              <a:gd name="T17" fmla="*/ 140 h 388"/>
              <a:gd name="T18" fmla="*/ 334 w 334"/>
              <a:gd name="T19" fmla="*/ 109 h 388"/>
              <a:gd name="T20" fmla="*/ 334 w 334"/>
              <a:gd name="T21" fmla="*/ 21 h 388"/>
              <a:gd name="T22" fmla="*/ 313 w 334"/>
              <a:gd name="T23" fmla="*/ 0 h 388"/>
              <a:gd name="T24" fmla="*/ 21 w 334"/>
              <a:gd name="T25" fmla="*/ 0 h 388"/>
              <a:gd name="T26" fmla="*/ 0 w 334"/>
              <a:gd name="T27" fmla="*/ 21 h 388"/>
              <a:gd name="T28" fmla="*/ 0 w 334"/>
              <a:gd name="T29" fmla="*/ 368 h 388"/>
              <a:gd name="T30" fmla="*/ 21 w 334"/>
              <a:gd name="T31" fmla="*/ 388 h 388"/>
              <a:gd name="T32" fmla="*/ 313 w 334"/>
              <a:gd name="T33" fmla="*/ 388 h 388"/>
              <a:gd name="T34" fmla="*/ 334 w 334"/>
              <a:gd name="T35" fmla="*/ 368 h 388"/>
              <a:gd name="T36" fmla="*/ 334 w 334"/>
              <a:gd name="T37" fmla="*/ 223 h 388"/>
              <a:gd name="T38" fmla="*/ 312 w 334"/>
              <a:gd name="T39" fmla="*/ 254 h 388"/>
              <a:gd name="T40" fmla="*/ 312 w 334"/>
              <a:gd name="T41" fmla="*/ 34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4" h="388">
                <a:moveTo>
                  <a:pt x="312" y="348"/>
                </a:moveTo>
                <a:cubicBezTo>
                  <a:pt x="312" y="358"/>
                  <a:pt x="303" y="366"/>
                  <a:pt x="293" y="366"/>
                </a:cubicBezTo>
                <a:cubicBezTo>
                  <a:pt x="40" y="366"/>
                  <a:pt x="40" y="366"/>
                  <a:pt x="40" y="366"/>
                </a:cubicBezTo>
                <a:cubicBezTo>
                  <a:pt x="30" y="366"/>
                  <a:pt x="22" y="358"/>
                  <a:pt x="22" y="348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31"/>
                  <a:pt x="30" y="23"/>
                  <a:pt x="40" y="23"/>
                </a:cubicBezTo>
                <a:cubicBezTo>
                  <a:pt x="293" y="23"/>
                  <a:pt x="293" y="23"/>
                  <a:pt x="293" y="23"/>
                </a:cubicBezTo>
                <a:cubicBezTo>
                  <a:pt x="303" y="23"/>
                  <a:pt x="312" y="31"/>
                  <a:pt x="312" y="41"/>
                </a:cubicBezTo>
                <a:cubicBezTo>
                  <a:pt x="312" y="140"/>
                  <a:pt x="312" y="140"/>
                  <a:pt x="312" y="140"/>
                </a:cubicBezTo>
                <a:cubicBezTo>
                  <a:pt x="334" y="109"/>
                  <a:pt x="334" y="109"/>
                  <a:pt x="334" y="109"/>
                </a:cubicBezTo>
                <a:cubicBezTo>
                  <a:pt x="334" y="21"/>
                  <a:pt x="334" y="21"/>
                  <a:pt x="334" y="21"/>
                </a:cubicBezTo>
                <a:cubicBezTo>
                  <a:pt x="334" y="10"/>
                  <a:pt x="325" y="0"/>
                  <a:pt x="31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368"/>
                  <a:pt x="0" y="368"/>
                  <a:pt x="0" y="368"/>
                </a:cubicBezTo>
                <a:cubicBezTo>
                  <a:pt x="0" y="379"/>
                  <a:pt x="9" y="388"/>
                  <a:pt x="21" y="388"/>
                </a:cubicBezTo>
                <a:cubicBezTo>
                  <a:pt x="313" y="388"/>
                  <a:pt x="313" y="388"/>
                  <a:pt x="313" y="388"/>
                </a:cubicBezTo>
                <a:cubicBezTo>
                  <a:pt x="325" y="388"/>
                  <a:pt x="334" y="379"/>
                  <a:pt x="334" y="368"/>
                </a:cubicBezTo>
                <a:cubicBezTo>
                  <a:pt x="334" y="223"/>
                  <a:pt x="334" y="223"/>
                  <a:pt x="334" y="223"/>
                </a:cubicBezTo>
                <a:cubicBezTo>
                  <a:pt x="312" y="254"/>
                  <a:pt x="312" y="254"/>
                  <a:pt x="312" y="254"/>
                </a:cubicBezTo>
                <a:lnTo>
                  <a:pt x="312" y="348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7"/>
          <p:cNvSpPr>
            <a:spLocks/>
          </p:cNvSpPr>
          <p:nvPr/>
        </p:nvSpPr>
        <p:spPr bwMode="auto">
          <a:xfrm>
            <a:off x="8806142" y="4377142"/>
            <a:ext cx="67800" cy="77177"/>
          </a:xfrm>
          <a:custGeom>
            <a:avLst/>
            <a:gdLst>
              <a:gd name="T0" fmla="*/ 21 w 94"/>
              <a:gd name="T1" fmla="*/ 0 h 107"/>
              <a:gd name="T2" fmla="*/ 0 w 94"/>
              <a:gd name="T3" fmla="*/ 107 h 107"/>
              <a:gd name="T4" fmla="*/ 94 w 94"/>
              <a:gd name="T5" fmla="*/ 52 h 107"/>
              <a:gd name="T6" fmla="*/ 21 w 94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107">
                <a:moveTo>
                  <a:pt x="21" y="0"/>
                </a:moveTo>
                <a:lnTo>
                  <a:pt x="0" y="107"/>
                </a:lnTo>
                <a:lnTo>
                  <a:pt x="94" y="52"/>
                </a:lnTo>
                <a:lnTo>
                  <a:pt x="21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Rectangle 48"/>
          <p:cNvSpPr>
            <a:spLocks noChangeArrowheads="1"/>
          </p:cNvSpPr>
          <p:nvPr/>
        </p:nvSpPr>
        <p:spPr bwMode="auto">
          <a:xfrm>
            <a:off x="8459928" y="4504808"/>
            <a:ext cx="228646" cy="34621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Rectangle 49"/>
          <p:cNvSpPr>
            <a:spLocks noChangeArrowheads="1"/>
          </p:cNvSpPr>
          <p:nvPr/>
        </p:nvSpPr>
        <p:spPr bwMode="auto">
          <a:xfrm>
            <a:off x="8459928" y="4428352"/>
            <a:ext cx="228646" cy="33900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Rectangle 50"/>
          <p:cNvSpPr>
            <a:spLocks noChangeArrowheads="1"/>
          </p:cNvSpPr>
          <p:nvPr/>
        </p:nvSpPr>
        <p:spPr bwMode="auto">
          <a:xfrm>
            <a:off x="8459928" y="4354782"/>
            <a:ext cx="228646" cy="32458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Rectangle 51"/>
          <p:cNvSpPr>
            <a:spLocks noChangeArrowheads="1"/>
          </p:cNvSpPr>
          <p:nvPr/>
        </p:nvSpPr>
        <p:spPr bwMode="auto">
          <a:xfrm>
            <a:off x="8459928" y="4278326"/>
            <a:ext cx="228646" cy="32458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Rectangle 52"/>
          <p:cNvSpPr>
            <a:spLocks noChangeArrowheads="1"/>
          </p:cNvSpPr>
          <p:nvPr/>
        </p:nvSpPr>
        <p:spPr bwMode="auto">
          <a:xfrm>
            <a:off x="8459928" y="4201870"/>
            <a:ext cx="228646" cy="33900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Rectangle 53"/>
          <p:cNvSpPr>
            <a:spLocks noChangeArrowheads="1"/>
          </p:cNvSpPr>
          <p:nvPr/>
        </p:nvSpPr>
        <p:spPr bwMode="auto">
          <a:xfrm>
            <a:off x="8459928" y="4124694"/>
            <a:ext cx="228646" cy="34621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4"/>
          <p:cNvSpPr>
            <a:spLocks/>
          </p:cNvSpPr>
          <p:nvPr/>
        </p:nvSpPr>
        <p:spPr bwMode="auto">
          <a:xfrm>
            <a:off x="9871472" y="4203313"/>
            <a:ext cx="182484" cy="157239"/>
          </a:xfrm>
          <a:custGeom>
            <a:avLst/>
            <a:gdLst>
              <a:gd name="T0" fmla="*/ 81 w 107"/>
              <a:gd name="T1" fmla="*/ 0 h 92"/>
              <a:gd name="T2" fmla="*/ 27 w 107"/>
              <a:gd name="T3" fmla="*/ 0 h 92"/>
              <a:gd name="T4" fmla="*/ 0 w 107"/>
              <a:gd name="T5" fmla="*/ 27 h 92"/>
              <a:gd name="T6" fmla="*/ 0 w 107"/>
              <a:gd name="T7" fmla="*/ 65 h 92"/>
              <a:gd name="T8" fmla="*/ 27 w 107"/>
              <a:gd name="T9" fmla="*/ 92 h 92"/>
              <a:gd name="T10" fmla="*/ 81 w 107"/>
              <a:gd name="T11" fmla="*/ 92 h 92"/>
              <a:gd name="T12" fmla="*/ 107 w 107"/>
              <a:gd name="T13" fmla="*/ 65 h 92"/>
              <a:gd name="T14" fmla="*/ 107 w 107"/>
              <a:gd name="T15" fmla="*/ 27 h 92"/>
              <a:gd name="T16" fmla="*/ 81 w 107"/>
              <a:gd name="T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7" h="92">
                <a:moveTo>
                  <a:pt x="81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80"/>
                  <a:pt x="12" y="92"/>
                  <a:pt x="27" y="92"/>
                </a:cubicBezTo>
                <a:cubicBezTo>
                  <a:pt x="81" y="92"/>
                  <a:pt x="81" y="92"/>
                  <a:pt x="81" y="92"/>
                </a:cubicBezTo>
                <a:cubicBezTo>
                  <a:pt x="95" y="92"/>
                  <a:pt x="107" y="80"/>
                  <a:pt x="107" y="65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7" y="12"/>
                  <a:pt x="95" y="0"/>
                  <a:pt x="81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55"/>
          <p:cNvSpPr>
            <a:spLocks noChangeArrowheads="1"/>
          </p:cNvSpPr>
          <p:nvPr/>
        </p:nvSpPr>
        <p:spPr bwMode="auto">
          <a:xfrm>
            <a:off x="9886619" y="4559625"/>
            <a:ext cx="152190" cy="1514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Rectangle 56"/>
          <p:cNvSpPr>
            <a:spLocks noChangeArrowheads="1"/>
          </p:cNvSpPr>
          <p:nvPr/>
        </p:nvSpPr>
        <p:spPr bwMode="auto">
          <a:xfrm>
            <a:off x="9886619" y="4529331"/>
            <a:ext cx="152190" cy="12983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57"/>
          <p:cNvSpPr>
            <a:spLocks noChangeArrowheads="1"/>
          </p:cNvSpPr>
          <p:nvPr/>
        </p:nvSpPr>
        <p:spPr bwMode="auto">
          <a:xfrm>
            <a:off x="9886619" y="4496874"/>
            <a:ext cx="152190" cy="1514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58"/>
          <p:cNvSpPr>
            <a:spLocks noChangeArrowheads="1"/>
          </p:cNvSpPr>
          <p:nvPr/>
        </p:nvSpPr>
        <p:spPr bwMode="auto">
          <a:xfrm>
            <a:off x="9886619" y="4459367"/>
            <a:ext cx="152190" cy="1514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Rectangle 59"/>
          <p:cNvSpPr>
            <a:spLocks noChangeArrowheads="1"/>
          </p:cNvSpPr>
          <p:nvPr/>
        </p:nvSpPr>
        <p:spPr bwMode="auto">
          <a:xfrm>
            <a:off x="9886619" y="4426910"/>
            <a:ext cx="152190" cy="1514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Rectangle 60"/>
          <p:cNvSpPr>
            <a:spLocks noChangeArrowheads="1"/>
          </p:cNvSpPr>
          <p:nvPr/>
        </p:nvSpPr>
        <p:spPr bwMode="auto">
          <a:xfrm>
            <a:off x="9886619" y="4395895"/>
            <a:ext cx="152190" cy="1370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1"/>
          <p:cNvSpPr>
            <a:spLocks/>
          </p:cNvSpPr>
          <p:nvPr/>
        </p:nvSpPr>
        <p:spPr bwMode="auto">
          <a:xfrm>
            <a:off x="9915470" y="4028042"/>
            <a:ext cx="69964" cy="67800"/>
          </a:xfrm>
          <a:custGeom>
            <a:avLst/>
            <a:gdLst>
              <a:gd name="T0" fmla="*/ 35 w 41"/>
              <a:gd name="T1" fmla="*/ 19 h 40"/>
              <a:gd name="T2" fmla="*/ 29 w 41"/>
              <a:gd name="T3" fmla="*/ 17 h 40"/>
              <a:gd name="T4" fmla="*/ 22 w 41"/>
              <a:gd name="T5" fmla="*/ 15 h 40"/>
              <a:gd name="T6" fmla="*/ 17 w 41"/>
              <a:gd name="T7" fmla="*/ 14 h 40"/>
              <a:gd name="T8" fmla="*/ 14 w 41"/>
              <a:gd name="T9" fmla="*/ 13 h 40"/>
              <a:gd name="T10" fmla="*/ 11 w 41"/>
              <a:gd name="T11" fmla="*/ 12 h 40"/>
              <a:gd name="T12" fmla="*/ 11 w 41"/>
              <a:gd name="T13" fmla="*/ 10 h 40"/>
              <a:gd name="T14" fmla="*/ 13 w 41"/>
              <a:gd name="T15" fmla="*/ 7 h 40"/>
              <a:gd name="T16" fmla="*/ 19 w 41"/>
              <a:gd name="T17" fmla="*/ 5 h 40"/>
              <a:gd name="T18" fmla="*/ 26 w 41"/>
              <a:gd name="T19" fmla="*/ 6 h 40"/>
              <a:gd name="T20" fmla="*/ 29 w 41"/>
              <a:gd name="T21" fmla="*/ 10 h 40"/>
              <a:gd name="T22" fmla="*/ 31 w 41"/>
              <a:gd name="T23" fmla="*/ 12 h 40"/>
              <a:gd name="T24" fmla="*/ 34 w 41"/>
              <a:gd name="T25" fmla="*/ 13 h 40"/>
              <a:gd name="T26" fmla="*/ 37 w 41"/>
              <a:gd name="T27" fmla="*/ 12 h 40"/>
              <a:gd name="T28" fmla="*/ 38 w 41"/>
              <a:gd name="T29" fmla="*/ 9 h 40"/>
              <a:gd name="T30" fmla="*/ 37 w 41"/>
              <a:gd name="T31" fmla="*/ 6 h 40"/>
              <a:gd name="T32" fmla="*/ 34 w 41"/>
              <a:gd name="T33" fmla="*/ 3 h 40"/>
              <a:gd name="T34" fmla="*/ 28 w 41"/>
              <a:gd name="T35" fmla="*/ 1 h 40"/>
              <a:gd name="T36" fmla="*/ 20 w 41"/>
              <a:gd name="T37" fmla="*/ 0 h 40"/>
              <a:gd name="T38" fmla="*/ 10 w 41"/>
              <a:gd name="T39" fmla="*/ 1 h 40"/>
              <a:gd name="T40" fmla="*/ 3 w 41"/>
              <a:gd name="T41" fmla="*/ 5 h 40"/>
              <a:gd name="T42" fmla="*/ 1 w 41"/>
              <a:gd name="T43" fmla="*/ 10 h 40"/>
              <a:gd name="T44" fmla="*/ 3 w 41"/>
              <a:gd name="T45" fmla="*/ 16 h 40"/>
              <a:gd name="T46" fmla="*/ 9 w 41"/>
              <a:gd name="T47" fmla="*/ 20 h 40"/>
              <a:gd name="T48" fmla="*/ 18 w 41"/>
              <a:gd name="T49" fmla="*/ 22 h 40"/>
              <a:gd name="T50" fmla="*/ 25 w 41"/>
              <a:gd name="T51" fmla="*/ 23 h 40"/>
              <a:gd name="T52" fmla="*/ 29 w 41"/>
              <a:gd name="T53" fmla="*/ 25 h 40"/>
              <a:gd name="T54" fmla="*/ 30 w 41"/>
              <a:gd name="T55" fmla="*/ 28 h 40"/>
              <a:gd name="T56" fmla="*/ 28 w 41"/>
              <a:gd name="T57" fmla="*/ 32 h 40"/>
              <a:gd name="T58" fmla="*/ 20 w 41"/>
              <a:gd name="T59" fmla="*/ 34 h 40"/>
              <a:gd name="T60" fmla="*/ 15 w 41"/>
              <a:gd name="T61" fmla="*/ 33 h 40"/>
              <a:gd name="T62" fmla="*/ 11 w 41"/>
              <a:gd name="T63" fmla="*/ 31 h 40"/>
              <a:gd name="T64" fmla="*/ 9 w 41"/>
              <a:gd name="T65" fmla="*/ 28 h 40"/>
              <a:gd name="T66" fmla="*/ 7 w 41"/>
              <a:gd name="T67" fmla="*/ 26 h 40"/>
              <a:gd name="T68" fmla="*/ 5 w 41"/>
              <a:gd name="T69" fmla="*/ 25 h 40"/>
              <a:gd name="T70" fmla="*/ 1 w 41"/>
              <a:gd name="T71" fmla="*/ 26 h 40"/>
              <a:gd name="T72" fmla="*/ 0 w 41"/>
              <a:gd name="T73" fmla="*/ 28 h 40"/>
              <a:gd name="T74" fmla="*/ 2 w 41"/>
              <a:gd name="T75" fmla="*/ 33 h 40"/>
              <a:gd name="T76" fmla="*/ 8 w 41"/>
              <a:gd name="T77" fmla="*/ 38 h 40"/>
              <a:gd name="T78" fmla="*/ 20 w 41"/>
              <a:gd name="T79" fmla="*/ 40 h 40"/>
              <a:gd name="T80" fmla="*/ 31 w 41"/>
              <a:gd name="T81" fmla="*/ 38 h 40"/>
              <a:gd name="T82" fmla="*/ 38 w 41"/>
              <a:gd name="T83" fmla="*/ 34 h 40"/>
              <a:gd name="T84" fmla="*/ 41 w 41"/>
              <a:gd name="T85" fmla="*/ 27 h 40"/>
              <a:gd name="T86" fmla="*/ 39 w 41"/>
              <a:gd name="T87" fmla="*/ 22 h 40"/>
              <a:gd name="T88" fmla="*/ 35 w 41"/>
              <a:gd name="T89" fmla="*/ 1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1" h="40">
                <a:moveTo>
                  <a:pt x="35" y="19"/>
                </a:moveTo>
                <a:cubicBezTo>
                  <a:pt x="34" y="18"/>
                  <a:pt x="32" y="17"/>
                  <a:pt x="29" y="17"/>
                </a:cubicBezTo>
                <a:cubicBezTo>
                  <a:pt x="27" y="16"/>
                  <a:pt x="25" y="16"/>
                  <a:pt x="22" y="15"/>
                </a:cubicBezTo>
                <a:cubicBezTo>
                  <a:pt x="19" y="15"/>
                  <a:pt x="18" y="14"/>
                  <a:pt x="17" y="14"/>
                </a:cubicBezTo>
                <a:cubicBezTo>
                  <a:pt x="16" y="14"/>
                  <a:pt x="15" y="14"/>
                  <a:pt x="14" y="13"/>
                </a:cubicBezTo>
                <a:cubicBezTo>
                  <a:pt x="13" y="13"/>
                  <a:pt x="12" y="12"/>
                  <a:pt x="11" y="12"/>
                </a:cubicBezTo>
                <a:cubicBezTo>
                  <a:pt x="11" y="11"/>
                  <a:pt x="11" y="11"/>
                  <a:pt x="11" y="10"/>
                </a:cubicBezTo>
                <a:cubicBezTo>
                  <a:pt x="11" y="8"/>
                  <a:pt x="11" y="7"/>
                  <a:pt x="13" y="7"/>
                </a:cubicBezTo>
                <a:cubicBezTo>
                  <a:pt x="15" y="6"/>
                  <a:pt x="17" y="5"/>
                  <a:pt x="19" y="5"/>
                </a:cubicBezTo>
                <a:cubicBezTo>
                  <a:pt x="22" y="5"/>
                  <a:pt x="24" y="6"/>
                  <a:pt x="26" y="6"/>
                </a:cubicBezTo>
                <a:cubicBezTo>
                  <a:pt x="27" y="7"/>
                  <a:pt x="28" y="8"/>
                  <a:pt x="29" y="10"/>
                </a:cubicBezTo>
                <a:cubicBezTo>
                  <a:pt x="30" y="11"/>
                  <a:pt x="31" y="12"/>
                  <a:pt x="31" y="12"/>
                </a:cubicBezTo>
                <a:cubicBezTo>
                  <a:pt x="32" y="13"/>
                  <a:pt x="33" y="13"/>
                  <a:pt x="34" y="13"/>
                </a:cubicBezTo>
                <a:cubicBezTo>
                  <a:pt x="35" y="13"/>
                  <a:pt x="36" y="12"/>
                  <a:pt x="37" y="12"/>
                </a:cubicBezTo>
                <a:cubicBezTo>
                  <a:pt x="38" y="11"/>
                  <a:pt x="38" y="10"/>
                  <a:pt x="38" y="9"/>
                </a:cubicBezTo>
                <a:cubicBezTo>
                  <a:pt x="38" y="8"/>
                  <a:pt x="38" y="7"/>
                  <a:pt x="37" y="6"/>
                </a:cubicBezTo>
                <a:cubicBezTo>
                  <a:pt x="37" y="5"/>
                  <a:pt x="36" y="4"/>
                  <a:pt x="34" y="3"/>
                </a:cubicBezTo>
                <a:cubicBezTo>
                  <a:pt x="33" y="2"/>
                  <a:pt x="31" y="1"/>
                  <a:pt x="28" y="1"/>
                </a:cubicBezTo>
                <a:cubicBezTo>
                  <a:pt x="26" y="0"/>
                  <a:pt x="23" y="0"/>
                  <a:pt x="20" y="0"/>
                </a:cubicBezTo>
                <a:cubicBezTo>
                  <a:pt x="16" y="0"/>
                  <a:pt x="13" y="0"/>
                  <a:pt x="10" y="1"/>
                </a:cubicBezTo>
                <a:cubicBezTo>
                  <a:pt x="7" y="2"/>
                  <a:pt x="5" y="3"/>
                  <a:pt x="3" y="5"/>
                </a:cubicBezTo>
                <a:cubicBezTo>
                  <a:pt x="2" y="6"/>
                  <a:pt x="1" y="8"/>
                  <a:pt x="1" y="10"/>
                </a:cubicBezTo>
                <a:cubicBezTo>
                  <a:pt x="1" y="13"/>
                  <a:pt x="2" y="15"/>
                  <a:pt x="3" y="16"/>
                </a:cubicBezTo>
                <a:cubicBezTo>
                  <a:pt x="5" y="18"/>
                  <a:pt x="7" y="19"/>
                  <a:pt x="9" y="20"/>
                </a:cubicBezTo>
                <a:cubicBezTo>
                  <a:pt x="11" y="21"/>
                  <a:pt x="15" y="21"/>
                  <a:pt x="18" y="22"/>
                </a:cubicBezTo>
                <a:cubicBezTo>
                  <a:pt x="21" y="22"/>
                  <a:pt x="23" y="23"/>
                  <a:pt x="25" y="23"/>
                </a:cubicBezTo>
                <a:cubicBezTo>
                  <a:pt x="27" y="24"/>
                  <a:pt x="28" y="24"/>
                  <a:pt x="29" y="25"/>
                </a:cubicBezTo>
                <a:cubicBezTo>
                  <a:pt x="30" y="26"/>
                  <a:pt x="30" y="27"/>
                  <a:pt x="30" y="28"/>
                </a:cubicBezTo>
                <a:cubicBezTo>
                  <a:pt x="30" y="30"/>
                  <a:pt x="29" y="31"/>
                  <a:pt x="28" y="32"/>
                </a:cubicBezTo>
                <a:cubicBezTo>
                  <a:pt x="26" y="33"/>
                  <a:pt x="23" y="34"/>
                  <a:pt x="20" y="34"/>
                </a:cubicBezTo>
                <a:cubicBezTo>
                  <a:pt x="18" y="34"/>
                  <a:pt x="16" y="34"/>
                  <a:pt x="15" y="33"/>
                </a:cubicBezTo>
                <a:cubicBezTo>
                  <a:pt x="13" y="33"/>
                  <a:pt x="12" y="32"/>
                  <a:pt x="11" y="31"/>
                </a:cubicBezTo>
                <a:cubicBezTo>
                  <a:pt x="11" y="30"/>
                  <a:pt x="10" y="29"/>
                  <a:pt x="9" y="28"/>
                </a:cubicBezTo>
                <a:cubicBezTo>
                  <a:pt x="9" y="27"/>
                  <a:pt x="8" y="26"/>
                  <a:pt x="7" y="26"/>
                </a:cubicBezTo>
                <a:cubicBezTo>
                  <a:pt x="7" y="25"/>
                  <a:pt x="6" y="25"/>
                  <a:pt x="5" y="25"/>
                </a:cubicBezTo>
                <a:cubicBezTo>
                  <a:pt x="3" y="25"/>
                  <a:pt x="2" y="25"/>
                  <a:pt x="1" y="26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30"/>
                  <a:pt x="1" y="32"/>
                  <a:pt x="2" y="33"/>
                </a:cubicBezTo>
                <a:cubicBezTo>
                  <a:pt x="4" y="35"/>
                  <a:pt x="5" y="37"/>
                  <a:pt x="8" y="38"/>
                </a:cubicBezTo>
                <a:cubicBezTo>
                  <a:pt x="11" y="39"/>
                  <a:pt x="15" y="40"/>
                  <a:pt x="20" y="40"/>
                </a:cubicBezTo>
                <a:cubicBezTo>
                  <a:pt x="25" y="40"/>
                  <a:pt x="28" y="39"/>
                  <a:pt x="31" y="38"/>
                </a:cubicBezTo>
                <a:cubicBezTo>
                  <a:pt x="34" y="37"/>
                  <a:pt x="37" y="36"/>
                  <a:pt x="38" y="34"/>
                </a:cubicBezTo>
                <a:cubicBezTo>
                  <a:pt x="40" y="32"/>
                  <a:pt x="41" y="30"/>
                  <a:pt x="41" y="27"/>
                </a:cubicBezTo>
                <a:cubicBezTo>
                  <a:pt x="41" y="26"/>
                  <a:pt x="40" y="24"/>
                  <a:pt x="39" y="22"/>
                </a:cubicBezTo>
                <a:cubicBezTo>
                  <a:pt x="38" y="21"/>
                  <a:pt x="37" y="20"/>
                  <a:pt x="35" y="1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Rectangle 62"/>
          <p:cNvSpPr>
            <a:spLocks noChangeArrowheads="1"/>
          </p:cNvSpPr>
          <p:nvPr/>
        </p:nvSpPr>
        <p:spPr bwMode="auto">
          <a:xfrm>
            <a:off x="9591615" y="4329537"/>
            <a:ext cx="222154" cy="3101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Rectangle 63"/>
          <p:cNvSpPr>
            <a:spLocks noChangeArrowheads="1"/>
          </p:cNvSpPr>
          <p:nvPr/>
        </p:nvSpPr>
        <p:spPr bwMode="auto">
          <a:xfrm>
            <a:off x="9591615" y="4266786"/>
            <a:ext cx="222154" cy="30294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Rectangle 64"/>
          <p:cNvSpPr>
            <a:spLocks noChangeArrowheads="1"/>
          </p:cNvSpPr>
          <p:nvPr/>
        </p:nvSpPr>
        <p:spPr bwMode="auto">
          <a:xfrm>
            <a:off x="9591615" y="4203313"/>
            <a:ext cx="222154" cy="28851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5"/>
          <p:cNvSpPr>
            <a:spLocks/>
          </p:cNvSpPr>
          <p:nvPr/>
        </p:nvSpPr>
        <p:spPr bwMode="auto">
          <a:xfrm>
            <a:off x="9796459" y="4028042"/>
            <a:ext cx="111077" cy="67800"/>
          </a:xfrm>
          <a:custGeom>
            <a:avLst/>
            <a:gdLst>
              <a:gd name="T0" fmla="*/ 60 w 65"/>
              <a:gd name="T1" fmla="*/ 0 h 40"/>
              <a:gd name="T2" fmla="*/ 57 w 65"/>
              <a:gd name="T3" fmla="*/ 0 h 40"/>
              <a:gd name="T4" fmla="*/ 55 w 65"/>
              <a:gd name="T5" fmla="*/ 2 h 40"/>
              <a:gd name="T6" fmla="*/ 54 w 65"/>
              <a:gd name="T7" fmla="*/ 5 h 40"/>
              <a:gd name="T8" fmla="*/ 48 w 65"/>
              <a:gd name="T9" fmla="*/ 28 h 40"/>
              <a:gd name="T10" fmla="*/ 40 w 65"/>
              <a:gd name="T11" fmla="*/ 6 h 40"/>
              <a:gd name="T12" fmla="*/ 39 w 65"/>
              <a:gd name="T13" fmla="*/ 3 h 40"/>
              <a:gd name="T14" fmla="*/ 37 w 65"/>
              <a:gd name="T15" fmla="*/ 1 h 40"/>
              <a:gd name="T16" fmla="*/ 33 w 65"/>
              <a:gd name="T17" fmla="*/ 0 h 40"/>
              <a:gd name="T18" fmla="*/ 28 w 65"/>
              <a:gd name="T19" fmla="*/ 1 h 40"/>
              <a:gd name="T20" fmla="*/ 26 w 65"/>
              <a:gd name="T21" fmla="*/ 3 h 40"/>
              <a:gd name="T22" fmla="*/ 25 w 65"/>
              <a:gd name="T23" fmla="*/ 6 h 40"/>
              <a:gd name="T24" fmla="*/ 17 w 65"/>
              <a:gd name="T25" fmla="*/ 28 h 40"/>
              <a:gd name="T26" fmla="*/ 10 w 65"/>
              <a:gd name="T27" fmla="*/ 5 h 40"/>
              <a:gd name="T28" fmla="*/ 9 w 65"/>
              <a:gd name="T29" fmla="*/ 1 h 40"/>
              <a:gd name="T30" fmla="*/ 5 w 65"/>
              <a:gd name="T31" fmla="*/ 0 h 40"/>
              <a:gd name="T32" fmla="*/ 1 w 65"/>
              <a:gd name="T33" fmla="*/ 1 h 40"/>
              <a:gd name="T34" fmla="*/ 0 w 65"/>
              <a:gd name="T35" fmla="*/ 3 h 40"/>
              <a:gd name="T36" fmla="*/ 1 w 65"/>
              <a:gd name="T37" fmla="*/ 7 h 40"/>
              <a:gd name="T38" fmla="*/ 9 w 65"/>
              <a:gd name="T39" fmla="*/ 33 h 40"/>
              <a:gd name="T40" fmla="*/ 10 w 65"/>
              <a:gd name="T41" fmla="*/ 35 h 40"/>
              <a:gd name="T42" fmla="*/ 12 w 65"/>
              <a:gd name="T43" fmla="*/ 38 h 40"/>
              <a:gd name="T44" fmla="*/ 14 w 65"/>
              <a:gd name="T45" fmla="*/ 39 h 40"/>
              <a:gd name="T46" fmla="*/ 17 w 65"/>
              <a:gd name="T47" fmla="*/ 40 h 40"/>
              <a:gd name="T48" fmla="*/ 21 w 65"/>
              <a:gd name="T49" fmla="*/ 39 h 40"/>
              <a:gd name="T50" fmla="*/ 23 w 65"/>
              <a:gd name="T51" fmla="*/ 37 h 40"/>
              <a:gd name="T52" fmla="*/ 24 w 65"/>
              <a:gd name="T53" fmla="*/ 33 h 40"/>
              <a:gd name="T54" fmla="*/ 33 w 65"/>
              <a:gd name="T55" fmla="*/ 10 h 40"/>
              <a:gd name="T56" fmla="*/ 41 w 65"/>
              <a:gd name="T57" fmla="*/ 33 h 40"/>
              <a:gd name="T58" fmla="*/ 42 w 65"/>
              <a:gd name="T59" fmla="*/ 37 h 40"/>
              <a:gd name="T60" fmla="*/ 44 w 65"/>
              <a:gd name="T61" fmla="*/ 39 h 40"/>
              <a:gd name="T62" fmla="*/ 48 w 65"/>
              <a:gd name="T63" fmla="*/ 40 h 40"/>
              <a:gd name="T64" fmla="*/ 52 w 65"/>
              <a:gd name="T65" fmla="*/ 39 h 40"/>
              <a:gd name="T66" fmla="*/ 54 w 65"/>
              <a:gd name="T67" fmla="*/ 37 h 40"/>
              <a:gd name="T68" fmla="*/ 56 w 65"/>
              <a:gd name="T69" fmla="*/ 33 h 40"/>
              <a:gd name="T70" fmla="*/ 64 w 65"/>
              <a:gd name="T71" fmla="*/ 7 h 40"/>
              <a:gd name="T72" fmla="*/ 65 w 65"/>
              <a:gd name="T73" fmla="*/ 3 h 40"/>
              <a:gd name="T74" fmla="*/ 63 w 65"/>
              <a:gd name="T75" fmla="*/ 1 h 40"/>
              <a:gd name="T76" fmla="*/ 60 w 65"/>
              <a:gd name="T7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5" h="40">
                <a:moveTo>
                  <a:pt x="60" y="0"/>
                </a:moveTo>
                <a:cubicBezTo>
                  <a:pt x="59" y="0"/>
                  <a:pt x="58" y="0"/>
                  <a:pt x="57" y="0"/>
                </a:cubicBezTo>
                <a:cubicBezTo>
                  <a:pt x="56" y="1"/>
                  <a:pt x="56" y="2"/>
                  <a:pt x="55" y="2"/>
                </a:cubicBezTo>
                <a:cubicBezTo>
                  <a:pt x="55" y="3"/>
                  <a:pt x="55" y="4"/>
                  <a:pt x="54" y="5"/>
                </a:cubicBezTo>
                <a:cubicBezTo>
                  <a:pt x="48" y="28"/>
                  <a:pt x="48" y="28"/>
                  <a:pt x="48" y="28"/>
                </a:cubicBezTo>
                <a:cubicBezTo>
                  <a:pt x="40" y="6"/>
                  <a:pt x="40" y="6"/>
                  <a:pt x="40" y="6"/>
                </a:cubicBezTo>
                <a:cubicBezTo>
                  <a:pt x="39" y="5"/>
                  <a:pt x="39" y="3"/>
                  <a:pt x="39" y="3"/>
                </a:cubicBezTo>
                <a:cubicBezTo>
                  <a:pt x="38" y="2"/>
                  <a:pt x="38" y="1"/>
                  <a:pt x="37" y="1"/>
                </a:cubicBezTo>
                <a:cubicBezTo>
                  <a:pt x="36" y="0"/>
                  <a:pt x="34" y="0"/>
                  <a:pt x="33" y="0"/>
                </a:cubicBezTo>
                <a:cubicBezTo>
                  <a:pt x="31" y="0"/>
                  <a:pt x="29" y="0"/>
                  <a:pt x="28" y="1"/>
                </a:cubicBezTo>
                <a:cubicBezTo>
                  <a:pt x="27" y="1"/>
                  <a:pt x="27" y="2"/>
                  <a:pt x="26" y="3"/>
                </a:cubicBezTo>
                <a:cubicBezTo>
                  <a:pt x="26" y="4"/>
                  <a:pt x="25" y="5"/>
                  <a:pt x="25" y="6"/>
                </a:cubicBezTo>
                <a:cubicBezTo>
                  <a:pt x="17" y="28"/>
                  <a:pt x="17" y="28"/>
                  <a:pt x="17" y="28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3"/>
                  <a:pt x="9" y="2"/>
                  <a:pt x="9" y="1"/>
                </a:cubicBezTo>
                <a:cubicBezTo>
                  <a:pt x="8" y="0"/>
                  <a:pt x="7" y="0"/>
                  <a:pt x="5" y="0"/>
                </a:cubicBezTo>
                <a:cubicBezTo>
                  <a:pt x="4" y="0"/>
                  <a:pt x="2" y="0"/>
                  <a:pt x="1" y="1"/>
                </a:cubicBezTo>
                <a:cubicBezTo>
                  <a:pt x="1" y="1"/>
                  <a:pt x="0" y="2"/>
                  <a:pt x="0" y="3"/>
                </a:cubicBezTo>
                <a:cubicBezTo>
                  <a:pt x="0" y="4"/>
                  <a:pt x="0" y="5"/>
                  <a:pt x="1" y="7"/>
                </a:cubicBezTo>
                <a:cubicBezTo>
                  <a:pt x="9" y="33"/>
                  <a:pt x="9" y="33"/>
                  <a:pt x="9" y="33"/>
                </a:cubicBezTo>
                <a:cubicBezTo>
                  <a:pt x="10" y="34"/>
                  <a:pt x="10" y="34"/>
                  <a:pt x="10" y="35"/>
                </a:cubicBezTo>
                <a:cubicBezTo>
                  <a:pt x="11" y="36"/>
                  <a:pt x="11" y="37"/>
                  <a:pt x="12" y="38"/>
                </a:cubicBezTo>
                <a:cubicBezTo>
                  <a:pt x="12" y="38"/>
                  <a:pt x="13" y="39"/>
                  <a:pt x="14" y="39"/>
                </a:cubicBezTo>
                <a:cubicBezTo>
                  <a:pt x="14" y="40"/>
                  <a:pt x="15" y="40"/>
                  <a:pt x="17" y="40"/>
                </a:cubicBezTo>
                <a:cubicBezTo>
                  <a:pt x="18" y="40"/>
                  <a:pt x="20" y="39"/>
                  <a:pt x="21" y="39"/>
                </a:cubicBezTo>
                <a:cubicBezTo>
                  <a:pt x="22" y="38"/>
                  <a:pt x="22" y="38"/>
                  <a:pt x="23" y="37"/>
                </a:cubicBezTo>
                <a:cubicBezTo>
                  <a:pt x="23" y="36"/>
                  <a:pt x="23" y="35"/>
                  <a:pt x="24" y="33"/>
                </a:cubicBezTo>
                <a:cubicBezTo>
                  <a:pt x="33" y="10"/>
                  <a:pt x="33" y="10"/>
                  <a:pt x="33" y="10"/>
                </a:cubicBezTo>
                <a:cubicBezTo>
                  <a:pt x="41" y="33"/>
                  <a:pt x="41" y="33"/>
                  <a:pt x="41" y="33"/>
                </a:cubicBezTo>
                <a:cubicBezTo>
                  <a:pt x="42" y="35"/>
                  <a:pt x="42" y="36"/>
                  <a:pt x="42" y="37"/>
                </a:cubicBezTo>
                <a:cubicBezTo>
                  <a:pt x="43" y="38"/>
                  <a:pt x="43" y="38"/>
                  <a:pt x="44" y="39"/>
                </a:cubicBezTo>
                <a:cubicBezTo>
                  <a:pt x="45" y="39"/>
                  <a:pt x="47" y="40"/>
                  <a:pt x="48" y="40"/>
                </a:cubicBezTo>
                <a:cubicBezTo>
                  <a:pt x="50" y="40"/>
                  <a:pt x="51" y="39"/>
                  <a:pt x="52" y="39"/>
                </a:cubicBezTo>
                <a:cubicBezTo>
                  <a:pt x="53" y="38"/>
                  <a:pt x="54" y="38"/>
                  <a:pt x="54" y="37"/>
                </a:cubicBezTo>
                <a:cubicBezTo>
                  <a:pt x="54" y="36"/>
                  <a:pt x="55" y="35"/>
                  <a:pt x="56" y="33"/>
                </a:cubicBezTo>
                <a:cubicBezTo>
                  <a:pt x="64" y="7"/>
                  <a:pt x="64" y="7"/>
                  <a:pt x="64" y="7"/>
                </a:cubicBezTo>
                <a:cubicBezTo>
                  <a:pt x="65" y="5"/>
                  <a:pt x="65" y="4"/>
                  <a:pt x="65" y="3"/>
                </a:cubicBezTo>
                <a:cubicBezTo>
                  <a:pt x="65" y="2"/>
                  <a:pt x="64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6"/>
          <p:cNvSpPr>
            <a:spLocks/>
          </p:cNvSpPr>
          <p:nvPr/>
        </p:nvSpPr>
        <p:spPr bwMode="auto">
          <a:xfrm>
            <a:off x="9591615" y="4395895"/>
            <a:ext cx="203401" cy="181041"/>
          </a:xfrm>
          <a:custGeom>
            <a:avLst/>
            <a:gdLst>
              <a:gd name="T0" fmla="*/ 93 w 119"/>
              <a:gd name="T1" fmla="*/ 0 h 106"/>
              <a:gd name="T2" fmla="*/ 27 w 119"/>
              <a:gd name="T3" fmla="*/ 0 h 106"/>
              <a:gd name="T4" fmla="*/ 0 w 119"/>
              <a:gd name="T5" fmla="*/ 27 h 106"/>
              <a:gd name="T6" fmla="*/ 0 w 119"/>
              <a:gd name="T7" fmla="*/ 79 h 106"/>
              <a:gd name="T8" fmla="*/ 27 w 119"/>
              <a:gd name="T9" fmla="*/ 106 h 106"/>
              <a:gd name="T10" fmla="*/ 93 w 119"/>
              <a:gd name="T11" fmla="*/ 106 h 106"/>
              <a:gd name="T12" fmla="*/ 119 w 119"/>
              <a:gd name="T13" fmla="*/ 79 h 106"/>
              <a:gd name="T14" fmla="*/ 119 w 119"/>
              <a:gd name="T15" fmla="*/ 27 h 106"/>
              <a:gd name="T16" fmla="*/ 93 w 119"/>
              <a:gd name="T17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9" h="106">
                <a:moveTo>
                  <a:pt x="93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94"/>
                  <a:pt x="12" y="106"/>
                  <a:pt x="27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107" y="106"/>
                  <a:pt x="119" y="94"/>
                  <a:pt x="119" y="79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19" y="12"/>
                  <a:pt x="107" y="0"/>
                  <a:pt x="9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7"/>
          <p:cNvSpPr>
            <a:spLocks/>
          </p:cNvSpPr>
          <p:nvPr/>
        </p:nvSpPr>
        <p:spPr bwMode="auto">
          <a:xfrm>
            <a:off x="9722888" y="4028042"/>
            <a:ext cx="66358" cy="66358"/>
          </a:xfrm>
          <a:custGeom>
            <a:avLst/>
            <a:gdLst>
              <a:gd name="T0" fmla="*/ 34 w 39"/>
              <a:gd name="T1" fmla="*/ 33 h 39"/>
              <a:gd name="T2" fmla="*/ 10 w 39"/>
              <a:gd name="T3" fmla="*/ 33 h 39"/>
              <a:gd name="T4" fmla="*/ 10 w 39"/>
              <a:gd name="T5" fmla="*/ 22 h 39"/>
              <a:gd name="T6" fmla="*/ 32 w 39"/>
              <a:gd name="T7" fmla="*/ 22 h 39"/>
              <a:gd name="T8" fmla="*/ 35 w 39"/>
              <a:gd name="T9" fmla="*/ 21 h 39"/>
              <a:gd name="T10" fmla="*/ 36 w 39"/>
              <a:gd name="T11" fmla="*/ 19 h 39"/>
              <a:gd name="T12" fmla="*/ 35 w 39"/>
              <a:gd name="T13" fmla="*/ 17 h 39"/>
              <a:gd name="T14" fmla="*/ 32 w 39"/>
              <a:gd name="T15" fmla="*/ 16 h 39"/>
              <a:gd name="T16" fmla="*/ 10 w 39"/>
              <a:gd name="T17" fmla="*/ 16 h 39"/>
              <a:gd name="T18" fmla="*/ 10 w 39"/>
              <a:gd name="T19" fmla="*/ 6 h 39"/>
              <a:gd name="T20" fmla="*/ 34 w 39"/>
              <a:gd name="T21" fmla="*/ 6 h 39"/>
              <a:gd name="T22" fmla="*/ 37 w 39"/>
              <a:gd name="T23" fmla="*/ 6 h 39"/>
              <a:gd name="T24" fmla="*/ 38 w 39"/>
              <a:gd name="T25" fmla="*/ 3 h 39"/>
              <a:gd name="T26" fmla="*/ 37 w 39"/>
              <a:gd name="T27" fmla="*/ 1 h 39"/>
              <a:gd name="T28" fmla="*/ 34 w 39"/>
              <a:gd name="T29" fmla="*/ 0 h 39"/>
              <a:gd name="T30" fmla="*/ 6 w 39"/>
              <a:gd name="T31" fmla="*/ 0 h 39"/>
              <a:gd name="T32" fmla="*/ 2 w 39"/>
              <a:gd name="T33" fmla="*/ 1 h 39"/>
              <a:gd name="T34" fmla="*/ 0 w 39"/>
              <a:gd name="T35" fmla="*/ 2 h 39"/>
              <a:gd name="T36" fmla="*/ 0 w 39"/>
              <a:gd name="T37" fmla="*/ 5 h 39"/>
              <a:gd name="T38" fmla="*/ 0 w 39"/>
              <a:gd name="T39" fmla="*/ 34 h 39"/>
              <a:gd name="T40" fmla="*/ 1 w 39"/>
              <a:gd name="T41" fmla="*/ 38 h 39"/>
              <a:gd name="T42" fmla="*/ 6 w 39"/>
              <a:gd name="T43" fmla="*/ 39 h 39"/>
              <a:gd name="T44" fmla="*/ 34 w 39"/>
              <a:gd name="T45" fmla="*/ 39 h 39"/>
              <a:gd name="T46" fmla="*/ 38 w 39"/>
              <a:gd name="T47" fmla="*/ 38 h 39"/>
              <a:gd name="T48" fmla="*/ 39 w 39"/>
              <a:gd name="T49" fmla="*/ 36 h 39"/>
              <a:gd name="T50" fmla="*/ 38 w 39"/>
              <a:gd name="T51" fmla="*/ 34 h 39"/>
              <a:gd name="T52" fmla="*/ 34 w 39"/>
              <a:gd name="T53" fmla="*/ 3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9" h="39">
                <a:moveTo>
                  <a:pt x="34" y="33"/>
                </a:moveTo>
                <a:cubicBezTo>
                  <a:pt x="10" y="33"/>
                  <a:pt x="10" y="33"/>
                  <a:pt x="10" y="33"/>
                </a:cubicBezTo>
                <a:cubicBezTo>
                  <a:pt x="10" y="22"/>
                  <a:pt x="10" y="22"/>
                  <a:pt x="10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3" y="22"/>
                  <a:pt x="34" y="22"/>
                  <a:pt x="35" y="21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8"/>
                  <a:pt x="36" y="17"/>
                  <a:pt x="35" y="17"/>
                </a:cubicBezTo>
                <a:cubicBezTo>
                  <a:pt x="34" y="16"/>
                  <a:pt x="33" y="16"/>
                  <a:pt x="32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6"/>
                  <a:pt x="10" y="6"/>
                  <a:pt x="10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6"/>
                  <a:pt x="37" y="6"/>
                </a:cubicBezTo>
                <a:cubicBezTo>
                  <a:pt x="38" y="5"/>
                  <a:pt x="38" y="4"/>
                  <a:pt x="38" y="3"/>
                </a:cubicBezTo>
                <a:cubicBezTo>
                  <a:pt x="38" y="2"/>
                  <a:pt x="38" y="2"/>
                  <a:pt x="37" y="1"/>
                </a:cubicBezTo>
                <a:cubicBezTo>
                  <a:pt x="36" y="1"/>
                  <a:pt x="35" y="0"/>
                  <a:pt x="34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3" y="0"/>
                  <a:pt x="2" y="1"/>
                </a:cubicBezTo>
                <a:cubicBezTo>
                  <a:pt x="1" y="1"/>
                  <a:pt x="1" y="2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6"/>
                  <a:pt x="0" y="37"/>
                  <a:pt x="1" y="38"/>
                </a:cubicBezTo>
                <a:cubicBezTo>
                  <a:pt x="2" y="39"/>
                  <a:pt x="4" y="39"/>
                  <a:pt x="6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6" y="39"/>
                  <a:pt x="37" y="39"/>
                  <a:pt x="38" y="38"/>
                </a:cubicBezTo>
                <a:cubicBezTo>
                  <a:pt x="39" y="38"/>
                  <a:pt x="39" y="37"/>
                  <a:pt x="39" y="36"/>
                </a:cubicBezTo>
                <a:cubicBezTo>
                  <a:pt x="39" y="35"/>
                  <a:pt x="39" y="34"/>
                  <a:pt x="38" y="34"/>
                </a:cubicBezTo>
                <a:cubicBezTo>
                  <a:pt x="37" y="33"/>
                  <a:pt x="36" y="33"/>
                  <a:pt x="34" y="3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8"/>
          <p:cNvSpPr>
            <a:spLocks/>
          </p:cNvSpPr>
          <p:nvPr/>
        </p:nvSpPr>
        <p:spPr bwMode="auto">
          <a:xfrm>
            <a:off x="9629122" y="4028042"/>
            <a:ext cx="73570" cy="67800"/>
          </a:xfrm>
          <a:custGeom>
            <a:avLst/>
            <a:gdLst>
              <a:gd name="T0" fmla="*/ 38 w 43"/>
              <a:gd name="T1" fmla="*/ 0 h 40"/>
              <a:gd name="T2" fmla="*/ 35 w 43"/>
              <a:gd name="T3" fmla="*/ 1 h 40"/>
              <a:gd name="T4" fmla="*/ 34 w 43"/>
              <a:gd name="T5" fmla="*/ 4 h 40"/>
              <a:gd name="T6" fmla="*/ 34 w 43"/>
              <a:gd name="T7" fmla="*/ 27 h 40"/>
              <a:gd name="T8" fmla="*/ 14 w 43"/>
              <a:gd name="T9" fmla="*/ 4 h 40"/>
              <a:gd name="T10" fmla="*/ 12 w 43"/>
              <a:gd name="T11" fmla="*/ 2 h 40"/>
              <a:gd name="T12" fmla="*/ 11 w 43"/>
              <a:gd name="T13" fmla="*/ 1 h 40"/>
              <a:gd name="T14" fmla="*/ 9 w 43"/>
              <a:gd name="T15" fmla="*/ 0 h 40"/>
              <a:gd name="T16" fmla="*/ 6 w 43"/>
              <a:gd name="T17" fmla="*/ 0 h 40"/>
              <a:gd name="T18" fmla="*/ 3 w 43"/>
              <a:gd name="T19" fmla="*/ 0 h 40"/>
              <a:gd name="T20" fmla="*/ 1 w 43"/>
              <a:gd name="T21" fmla="*/ 2 h 40"/>
              <a:gd name="T22" fmla="*/ 0 w 43"/>
              <a:gd name="T23" fmla="*/ 5 h 40"/>
              <a:gd name="T24" fmla="*/ 0 w 43"/>
              <a:gd name="T25" fmla="*/ 35 h 40"/>
              <a:gd name="T26" fmla="*/ 2 w 43"/>
              <a:gd name="T27" fmla="*/ 39 h 40"/>
              <a:gd name="T28" fmla="*/ 5 w 43"/>
              <a:gd name="T29" fmla="*/ 40 h 40"/>
              <a:gd name="T30" fmla="*/ 9 w 43"/>
              <a:gd name="T31" fmla="*/ 39 h 40"/>
              <a:gd name="T32" fmla="*/ 10 w 43"/>
              <a:gd name="T33" fmla="*/ 35 h 40"/>
              <a:gd name="T34" fmla="*/ 10 w 43"/>
              <a:gd name="T35" fmla="*/ 13 h 40"/>
              <a:gd name="T36" fmla="*/ 30 w 43"/>
              <a:gd name="T37" fmla="*/ 35 h 40"/>
              <a:gd name="T38" fmla="*/ 31 w 43"/>
              <a:gd name="T39" fmla="*/ 37 h 40"/>
              <a:gd name="T40" fmla="*/ 33 w 43"/>
              <a:gd name="T41" fmla="*/ 39 h 40"/>
              <a:gd name="T42" fmla="*/ 35 w 43"/>
              <a:gd name="T43" fmla="*/ 39 h 40"/>
              <a:gd name="T44" fmla="*/ 38 w 43"/>
              <a:gd name="T45" fmla="*/ 40 h 40"/>
              <a:gd name="T46" fmla="*/ 43 w 43"/>
              <a:gd name="T47" fmla="*/ 35 h 40"/>
              <a:gd name="T48" fmla="*/ 43 w 43"/>
              <a:gd name="T49" fmla="*/ 4 h 40"/>
              <a:gd name="T50" fmla="*/ 42 w 43"/>
              <a:gd name="T51" fmla="*/ 1 h 40"/>
              <a:gd name="T52" fmla="*/ 38 w 43"/>
              <a:gd name="T5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3" h="40">
                <a:moveTo>
                  <a:pt x="38" y="0"/>
                </a:moveTo>
                <a:cubicBezTo>
                  <a:pt x="37" y="0"/>
                  <a:pt x="36" y="0"/>
                  <a:pt x="35" y="1"/>
                </a:cubicBezTo>
                <a:cubicBezTo>
                  <a:pt x="34" y="1"/>
                  <a:pt x="34" y="3"/>
                  <a:pt x="34" y="4"/>
                </a:cubicBezTo>
                <a:cubicBezTo>
                  <a:pt x="34" y="27"/>
                  <a:pt x="34" y="27"/>
                  <a:pt x="34" y="27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3" y="3"/>
                  <a:pt x="12" y="2"/>
                </a:cubicBezTo>
                <a:cubicBezTo>
                  <a:pt x="12" y="2"/>
                  <a:pt x="11" y="1"/>
                  <a:pt x="11" y="1"/>
                </a:cubicBezTo>
                <a:cubicBezTo>
                  <a:pt x="10" y="1"/>
                  <a:pt x="10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5" y="0"/>
                  <a:pt x="4" y="0"/>
                  <a:pt x="3" y="0"/>
                </a:cubicBezTo>
                <a:cubicBezTo>
                  <a:pt x="2" y="1"/>
                  <a:pt x="1" y="2"/>
                  <a:pt x="1" y="2"/>
                </a:cubicBezTo>
                <a:cubicBezTo>
                  <a:pt x="1" y="3"/>
                  <a:pt x="0" y="4"/>
                  <a:pt x="0" y="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7"/>
                  <a:pt x="1" y="38"/>
                  <a:pt x="2" y="39"/>
                </a:cubicBezTo>
                <a:cubicBezTo>
                  <a:pt x="3" y="39"/>
                  <a:pt x="4" y="40"/>
                  <a:pt x="5" y="40"/>
                </a:cubicBezTo>
                <a:cubicBezTo>
                  <a:pt x="7" y="40"/>
                  <a:pt x="8" y="39"/>
                  <a:pt x="9" y="39"/>
                </a:cubicBezTo>
                <a:cubicBezTo>
                  <a:pt x="10" y="38"/>
                  <a:pt x="10" y="37"/>
                  <a:pt x="10" y="35"/>
                </a:cubicBezTo>
                <a:cubicBezTo>
                  <a:pt x="10" y="13"/>
                  <a:pt x="10" y="13"/>
                  <a:pt x="10" y="13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1" y="36"/>
                  <a:pt x="31" y="37"/>
                </a:cubicBezTo>
                <a:cubicBezTo>
                  <a:pt x="32" y="38"/>
                  <a:pt x="32" y="38"/>
                  <a:pt x="33" y="39"/>
                </a:cubicBezTo>
                <a:cubicBezTo>
                  <a:pt x="34" y="39"/>
                  <a:pt x="34" y="39"/>
                  <a:pt x="35" y="39"/>
                </a:cubicBezTo>
                <a:cubicBezTo>
                  <a:pt x="36" y="40"/>
                  <a:pt x="37" y="40"/>
                  <a:pt x="38" y="40"/>
                </a:cubicBezTo>
                <a:cubicBezTo>
                  <a:pt x="41" y="40"/>
                  <a:pt x="43" y="38"/>
                  <a:pt x="43" y="35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3"/>
                  <a:pt x="43" y="1"/>
                  <a:pt x="42" y="1"/>
                </a:cubicBezTo>
                <a:cubicBezTo>
                  <a:pt x="41" y="0"/>
                  <a:pt x="40" y="0"/>
                  <a:pt x="38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9"/>
          <p:cNvSpPr>
            <a:spLocks noEditPoints="1"/>
          </p:cNvSpPr>
          <p:nvPr/>
        </p:nvSpPr>
        <p:spPr bwMode="auto">
          <a:xfrm>
            <a:off x="9497849" y="3968176"/>
            <a:ext cx="618858" cy="685215"/>
          </a:xfrm>
          <a:custGeom>
            <a:avLst/>
            <a:gdLst>
              <a:gd name="T0" fmla="*/ 337 w 363"/>
              <a:gd name="T1" fmla="*/ 0 h 402"/>
              <a:gd name="T2" fmla="*/ 27 w 363"/>
              <a:gd name="T3" fmla="*/ 0 h 402"/>
              <a:gd name="T4" fmla="*/ 0 w 363"/>
              <a:gd name="T5" fmla="*/ 27 h 402"/>
              <a:gd name="T6" fmla="*/ 0 w 363"/>
              <a:gd name="T7" fmla="*/ 103 h 402"/>
              <a:gd name="T8" fmla="*/ 0 w 363"/>
              <a:gd name="T9" fmla="*/ 376 h 402"/>
              <a:gd name="T10" fmla="*/ 27 w 363"/>
              <a:gd name="T11" fmla="*/ 402 h 402"/>
              <a:gd name="T12" fmla="*/ 337 w 363"/>
              <a:gd name="T13" fmla="*/ 402 h 402"/>
              <a:gd name="T14" fmla="*/ 363 w 363"/>
              <a:gd name="T15" fmla="*/ 376 h 402"/>
              <a:gd name="T16" fmla="*/ 363 w 363"/>
              <a:gd name="T17" fmla="*/ 103 h 402"/>
              <a:gd name="T18" fmla="*/ 363 w 363"/>
              <a:gd name="T19" fmla="*/ 27 h 402"/>
              <a:gd name="T20" fmla="*/ 337 w 363"/>
              <a:gd name="T21" fmla="*/ 0 h 402"/>
              <a:gd name="T22" fmla="*/ 19 w 363"/>
              <a:gd name="T23" fmla="*/ 43 h 402"/>
              <a:gd name="T24" fmla="*/ 43 w 363"/>
              <a:gd name="T25" fmla="*/ 19 h 402"/>
              <a:gd name="T26" fmla="*/ 322 w 363"/>
              <a:gd name="T27" fmla="*/ 19 h 402"/>
              <a:gd name="T28" fmla="*/ 346 w 363"/>
              <a:gd name="T29" fmla="*/ 43 h 402"/>
              <a:gd name="T30" fmla="*/ 346 w 363"/>
              <a:gd name="T31" fmla="*/ 94 h 402"/>
              <a:gd name="T32" fmla="*/ 343 w 363"/>
              <a:gd name="T33" fmla="*/ 93 h 402"/>
              <a:gd name="T34" fmla="*/ 19 w 363"/>
              <a:gd name="T35" fmla="*/ 93 h 402"/>
              <a:gd name="T36" fmla="*/ 19 w 363"/>
              <a:gd name="T37" fmla="*/ 43 h 402"/>
              <a:gd name="T38" fmla="*/ 346 w 363"/>
              <a:gd name="T39" fmla="*/ 360 h 402"/>
              <a:gd name="T40" fmla="*/ 322 w 363"/>
              <a:gd name="T41" fmla="*/ 384 h 402"/>
              <a:gd name="T42" fmla="*/ 43 w 363"/>
              <a:gd name="T43" fmla="*/ 384 h 402"/>
              <a:gd name="T44" fmla="*/ 19 w 363"/>
              <a:gd name="T45" fmla="*/ 360 h 402"/>
              <a:gd name="T46" fmla="*/ 19 w 363"/>
              <a:gd name="T47" fmla="*/ 113 h 402"/>
              <a:gd name="T48" fmla="*/ 343 w 363"/>
              <a:gd name="T49" fmla="*/ 113 h 402"/>
              <a:gd name="T50" fmla="*/ 346 w 363"/>
              <a:gd name="T51" fmla="*/ 113 h 402"/>
              <a:gd name="T52" fmla="*/ 346 w 363"/>
              <a:gd name="T53" fmla="*/ 360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3" h="402">
                <a:moveTo>
                  <a:pt x="337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376"/>
                  <a:pt x="0" y="376"/>
                  <a:pt x="0" y="376"/>
                </a:cubicBezTo>
                <a:cubicBezTo>
                  <a:pt x="0" y="391"/>
                  <a:pt x="12" y="402"/>
                  <a:pt x="27" y="402"/>
                </a:cubicBezTo>
                <a:cubicBezTo>
                  <a:pt x="337" y="402"/>
                  <a:pt x="337" y="402"/>
                  <a:pt x="337" y="402"/>
                </a:cubicBezTo>
                <a:cubicBezTo>
                  <a:pt x="352" y="402"/>
                  <a:pt x="363" y="391"/>
                  <a:pt x="363" y="376"/>
                </a:cubicBezTo>
                <a:cubicBezTo>
                  <a:pt x="363" y="103"/>
                  <a:pt x="363" y="103"/>
                  <a:pt x="363" y="103"/>
                </a:cubicBezTo>
                <a:cubicBezTo>
                  <a:pt x="363" y="27"/>
                  <a:pt x="363" y="27"/>
                  <a:pt x="363" y="27"/>
                </a:cubicBezTo>
                <a:cubicBezTo>
                  <a:pt x="363" y="12"/>
                  <a:pt x="352" y="0"/>
                  <a:pt x="337" y="0"/>
                </a:cubicBezTo>
                <a:close/>
                <a:moveTo>
                  <a:pt x="19" y="43"/>
                </a:moveTo>
                <a:cubicBezTo>
                  <a:pt x="19" y="30"/>
                  <a:pt x="30" y="19"/>
                  <a:pt x="43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35" y="19"/>
                  <a:pt x="346" y="30"/>
                  <a:pt x="346" y="43"/>
                </a:cubicBezTo>
                <a:cubicBezTo>
                  <a:pt x="346" y="94"/>
                  <a:pt x="346" y="94"/>
                  <a:pt x="346" y="94"/>
                </a:cubicBezTo>
                <a:cubicBezTo>
                  <a:pt x="345" y="94"/>
                  <a:pt x="344" y="93"/>
                  <a:pt x="343" y="93"/>
                </a:cubicBezTo>
                <a:cubicBezTo>
                  <a:pt x="19" y="93"/>
                  <a:pt x="19" y="93"/>
                  <a:pt x="19" y="93"/>
                </a:cubicBezTo>
                <a:lnTo>
                  <a:pt x="19" y="43"/>
                </a:lnTo>
                <a:close/>
                <a:moveTo>
                  <a:pt x="346" y="360"/>
                </a:moveTo>
                <a:cubicBezTo>
                  <a:pt x="346" y="373"/>
                  <a:pt x="335" y="384"/>
                  <a:pt x="322" y="384"/>
                </a:cubicBezTo>
                <a:cubicBezTo>
                  <a:pt x="43" y="384"/>
                  <a:pt x="43" y="384"/>
                  <a:pt x="43" y="384"/>
                </a:cubicBezTo>
                <a:cubicBezTo>
                  <a:pt x="30" y="384"/>
                  <a:pt x="19" y="373"/>
                  <a:pt x="19" y="360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343" y="113"/>
                  <a:pt x="343" y="113"/>
                  <a:pt x="343" y="113"/>
                </a:cubicBezTo>
                <a:cubicBezTo>
                  <a:pt x="344" y="113"/>
                  <a:pt x="345" y="113"/>
                  <a:pt x="346" y="113"/>
                </a:cubicBezTo>
                <a:lnTo>
                  <a:pt x="346" y="36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373"/>
          <p:cNvSpPr>
            <a:spLocks noEditPoints="1"/>
          </p:cNvSpPr>
          <p:nvPr/>
        </p:nvSpPr>
        <p:spPr bwMode="auto">
          <a:xfrm>
            <a:off x="10905786" y="5231136"/>
            <a:ext cx="142092" cy="141371"/>
          </a:xfrm>
          <a:custGeom>
            <a:avLst/>
            <a:gdLst>
              <a:gd name="T0" fmla="*/ 41 w 83"/>
              <a:gd name="T1" fmla="*/ 0 h 83"/>
              <a:gd name="T2" fmla="*/ 0 w 83"/>
              <a:gd name="T3" fmla="*/ 41 h 83"/>
              <a:gd name="T4" fmla="*/ 41 w 83"/>
              <a:gd name="T5" fmla="*/ 83 h 83"/>
              <a:gd name="T6" fmla="*/ 83 w 83"/>
              <a:gd name="T7" fmla="*/ 41 h 83"/>
              <a:gd name="T8" fmla="*/ 41 w 83"/>
              <a:gd name="T9" fmla="*/ 0 h 83"/>
              <a:gd name="T10" fmla="*/ 41 w 83"/>
              <a:gd name="T11" fmla="*/ 73 h 83"/>
              <a:gd name="T12" fmla="*/ 10 w 83"/>
              <a:gd name="T13" fmla="*/ 41 h 83"/>
              <a:gd name="T14" fmla="*/ 41 w 83"/>
              <a:gd name="T15" fmla="*/ 10 h 83"/>
              <a:gd name="T16" fmla="*/ 73 w 83"/>
              <a:gd name="T17" fmla="*/ 41 h 83"/>
              <a:gd name="T18" fmla="*/ 41 w 83"/>
              <a:gd name="T19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3">
                <a:moveTo>
                  <a:pt x="41" y="0"/>
                </a:moveTo>
                <a:cubicBezTo>
                  <a:pt x="18" y="0"/>
                  <a:pt x="0" y="18"/>
                  <a:pt x="0" y="41"/>
                </a:cubicBezTo>
                <a:cubicBezTo>
                  <a:pt x="0" y="64"/>
                  <a:pt x="18" y="83"/>
                  <a:pt x="41" y="83"/>
                </a:cubicBezTo>
                <a:cubicBezTo>
                  <a:pt x="64" y="83"/>
                  <a:pt x="83" y="64"/>
                  <a:pt x="83" y="41"/>
                </a:cubicBezTo>
                <a:cubicBezTo>
                  <a:pt x="83" y="18"/>
                  <a:pt x="64" y="0"/>
                  <a:pt x="41" y="0"/>
                </a:cubicBezTo>
                <a:close/>
                <a:moveTo>
                  <a:pt x="41" y="73"/>
                </a:moveTo>
                <a:cubicBezTo>
                  <a:pt x="24" y="73"/>
                  <a:pt x="10" y="59"/>
                  <a:pt x="10" y="41"/>
                </a:cubicBezTo>
                <a:cubicBezTo>
                  <a:pt x="10" y="24"/>
                  <a:pt x="24" y="10"/>
                  <a:pt x="41" y="10"/>
                </a:cubicBezTo>
                <a:cubicBezTo>
                  <a:pt x="59" y="10"/>
                  <a:pt x="73" y="24"/>
                  <a:pt x="73" y="41"/>
                </a:cubicBezTo>
                <a:cubicBezTo>
                  <a:pt x="73" y="59"/>
                  <a:pt x="59" y="73"/>
                  <a:pt x="41" y="7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74"/>
          <p:cNvSpPr>
            <a:spLocks noEditPoints="1"/>
          </p:cNvSpPr>
          <p:nvPr/>
        </p:nvSpPr>
        <p:spPr bwMode="auto">
          <a:xfrm>
            <a:off x="10769465" y="5096978"/>
            <a:ext cx="414736" cy="410408"/>
          </a:xfrm>
          <a:custGeom>
            <a:avLst/>
            <a:gdLst>
              <a:gd name="T0" fmla="*/ 216 w 243"/>
              <a:gd name="T1" fmla="*/ 110 h 241"/>
              <a:gd name="T2" fmla="*/ 243 w 243"/>
              <a:gd name="T3" fmla="*/ 95 h 241"/>
              <a:gd name="T4" fmla="*/ 234 w 243"/>
              <a:gd name="T5" fmla="*/ 73 h 241"/>
              <a:gd name="T6" fmla="*/ 204 w 243"/>
              <a:gd name="T7" fmla="*/ 75 h 241"/>
              <a:gd name="T8" fmla="*/ 194 w 243"/>
              <a:gd name="T9" fmla="*/ 59 h 241"/>
              <a:gd name="T10" fmla="*/ 204 w 243"/>
              <a:gd name="T11" fmla="*/ 29 h 241"/>
              <a:gd name="T12" fmla="*/ 187 w 243"/>
              <a:gd name="T13" fmla="*/ 16 h 241"/>
              <a:gd name="T14" fmla="*/ 163 w 243"/>
              <a:gd name="T15" fmla="*/ 38 h 241"/>
              <a:gd name="T16" fmla="*/ 142 w 243"/>
              <a:gd name="T17" fmla="*/ 32 h 241"/>
              <a:gd name="T18" fmla="*/ 134 w 243"/>
              <a:gd name="T19" fmla="*/ 0 h 241"/>
              <a:gd name="T20" fmla="*/ 110 w 243"/>
              <a:gd name="T21" fmla="*/ 0 h 241"/>
              <a:gd name="T22" fmla="*/ 102 w 243"/>
              <a:gd name="T23" fmla="*/ 31 h 241"/>
              <a:gd name="T24" fmla="*/ 80 w 243"/>
              <a:gd name="T25" fmla="*/ 35 h 241"/>
              <a:gd name="T26" fmla="*/ 75 w 243"/>
              <a:gd name="T27" fmla="*/ 31 h 241"/>
              <a:gd name="T28" fmla="*/ 65 w 243"/>
              <a:gd name="T29" fmla="*/ 22 h 241"/>
              <a:gd name="T30" fmla="*/ 58 w 243"/>
              <a:gd name="T31" fmla="*/ 16 h 241"/>
              <a:gd name="T32" fmla="*/ 38 w 243"/>
              <a:gd name="T33" fmla="*/ 32 h 241"/>
              <a:gd name="T34" fmla="*/ 49 w 243"/>
              <a:gd name="T35" fmla="*/ 60 h 241"/>
              <a:gd name="T36" fmla="*/ 40 w 243"/>
              <a:gd name="T37" fmla="*/ 73 h 241"/>
              <a:gd name="T38" fmla="*/ 17 w 243"/>
              <a:gd name="T39" fmla="*/ 72 h 241"/>
              <a:gd name="T40" fmla="*/ 7 w 243"/>
              <a:gd name="T41" fmla="*/ 71 h 241"/>
              <a:gd name="T42" fmla="*/ 4 w 243"/>
              <a:gd name="T43" fmla="*/ 78 h 241"/>
              <a:gd name="T44" fmla="*/ 0 w 243"/>
              <a:gd name="T45" fmla="*/ 91 h 241"/>
              <a:gd name="T46" fmla="*/ 23 w 243"/>
              <a:gd name="T47" fmla="*/ 105 h 241"/>
              <a:gd name="T48" fmla="*/ 28 w 243"/>
              <a:gd name="T49" fmla="*/ 108 h 241"/>
              <a:gd name="T50" fmla="*/ 27 w 243"/>
              <a:gd name="T51" fmla="*/ 112 h 241"/>
              <a:gd name="T52" fmla="*/ 26 w 243"/>
              <a:gd name="T53" fmla="*/ 128 h 241"/>
              <a:gd name="T54" fmla="*/ 0 w 243"/>
              <a:gd name="T55" fmla="*/ 146 h 241"/>
              <a:gd name="T56" fmla="*/ 8 w 243"/>
              <a:gd name="T57" fmla="*/ 168 h 241"/>
              <a:gd name="T58" fmla="*/ 38 w 243"/>
              <a:gd name="T59" fmla="*/ 165 h 241"/>
              <a:gd name="T60" fmla="*/ 48 w 243"/>
              <a:gd name="T61" fmla="*/ 182 h 241"/>
              <a:gd name="T62" fmla="*/ 38 w 243"/>
              <a:gd name="T63" fmla="*/ 210 h 241"/>
              <a:gd name="T64" fmla="*/ 58 w 243"/>
              <a:gd name="T65" fmla="*/ 223 h 241"/>
              <a:gd name="T66" fmla="*/ 82 w 243"/>
              <a:gd name="T67" fmla="*/ 205 h 241"/>
              <a:gd name="T68" fmla="*/ 101 w 243"/>
              <a:gd name="T69" fmla="*/ 212 h 241"/>
              <a:gd name="T70" fmla="*/ 109 w 243"/>
              <a:gd name="T71" fmla="*/ 241 h 241"/>
              <a:gd name="T72" fmla="*/ 131 w 243"/>
              <a:gd name="T73" fmla="*/ 241 h 241"/>
              <a:gd name="T74" fmla="*/ 140 w 243"/>
              <a:gd name="T75" fmla="*/ 211 h 241"/>
              <a:gd name="T76" fmla="*/ 163 w 243"/>
              <a:gd name="T77" fmla="*/ 205 h 241"/>
              <a:gd name="T78" fmla="*/ 184 w 243"/>
              <a:gd name="T79" fmla="*/ 224 h 241"/>
              <a:gd name="T80" fmla="*/ 203 w 243"/>
              <a:gd name="T81" fmla="*/ 211 h 241"/>
              <a:gd name="T82" fmla="*/ 192 w 243"/>
              <a:gd name="T83" fmla="*/ 183 h 241"/>
              <a:gd name="T84" fmla="*/ 205 w 243"/>
              <a:gd name="T85" fmla="*/ 168 h 241"/>
              <a:gd name="T86" fmla="*/ 236 w 243"/>
              <a:gd name="T87" fmla="*/ 168 h 241"/>
              <a:gd name="T88" fmla="*/ 243 w 243"/>
              <a:gd name="T89" fmla="*/ 147 h 241"/>
              <a:gd name="T90" fmla="*/ 216 w 243"/>
              <a:gd name="T91" fmla="*/ 130 h 241"/>
              <a:gd name="T92" fmla="*/ 216 w 243"/>
              <a:gd name="T93" fmla="*/ 110 h 241"/>
              <a:gd name="T94" fmla="*/ 121 w 243"/>
              <a:gd name="T95" fmla="*/ 170 h 241"/>
              <a:gd name="T96" fmla="*/ 72 w 243"/>
              <a:gd name="T97" fmla="*/ 120 h 241"/>
              <a:gd name="T98" fmla="*/ 121 w 243"/>
              <a:gd name="T99" fmla="*/ 71 h 241"/>
              <a:gd name="T100" fmla="*/ 171 w 243"/>
              <a:gd name="T101" fmla="*/ 120 h 241"/>
              <a:gd name="T102" fmla="*/ 121 w 243"/>
              <a:gd name="T103" fmla="*/ 17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3" h="241">
                <a:moveTo>
                  <a:pt x="216" y="110"/>
                </a:moveTo>
                <a:cubicBezTo>
                  <a:pt x="243" y="95"/>
                  <a:pt x="243" y="95"/>
                  <a:pt x="243" y="95"/>
                </a:cubicBezTo>
                <a:cubicBezTo>
                  <a:pt x="234" y="73"/>
                  <a:pt x="234" y="73"/>
                  <a:pt x="234" y="73"/>
                </a:cubicBezTo>
                <a:cubicBezTo>
                  <a:pt x="204" y="75"/>
                  <a:pt x="204" y="75"/>
                  <a:pt x="204" y="75"/>
                </a:cubicBezTo>
                <a:cubicBezTo>
                  <a:pt x="194" y="59"/>
                  <a:pt x="194" y="59"/>
                  <a:pt x="194" y="59"/>
                </a:cubicBezTo>
                <a:cubicBezTo>
                  <a:pt x="204" y="29"/>
                  <a:pt x="204" y="29"/>
                  <a:pt x="204" y="29"/>
                </a:cubicBezTo>
                <a:cubicBezTo>
                  <a:pt x="187" y="16"/>
                  <a:pt x="187" y="16"/>
                  <a:pt x="187" y="16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42" y="32"/>
                  <a:pt x="142" y="32"/>
                  <a:pt x="142" y="32"/>
                </a:cubicBezTo>
                <a:cubicBezTo>
                  <a:pt x="134" y="0"/>
                  <a:pt x="134" y="0"/>
                  <a:pt x="134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80" y="35"/>
                  <a:pt x="80" y="35"/>
                  <a:pt x="80" y="35"/>
                </a:cubicBezTo>
                <a:cubicBezTo>
                  <a:pt x="75" y="31"/>
                  <a:pt x="75" y="31"/>
                  <a:pt x="75" y="31"/>
                </a:cubicBezTo>
                <a:cubicBezTo>
                  <a:pt x="65" y="22"/>
                  <a:pt x="65" y="22"/>
                  <a:pt x="65" y="22"/>
                </a:cubicBezTo>
                <a:cubicBezTo>
                  <a:pt x="58" y="16"/>
                  <a:pt x="58" y="16"/>
                  <a:pt x="58" y="16"/>
                </a:cubicBezTo>
                <a:cubicBezTo>
                  <a:pt x="38" y="32"/>
                  <a:pt x="38" y="32"/>
                  <a:pt x="38" y="32"/>
                </a:cubicBezTo>
                <a:cubicBezTo>
                  <a:pt x="49" y="60"/>
                  <a:pt x="49" y="60"/>
                  <a:pt x="49" y="60"/>
                </a:cubicBezTo>
                <a:cubicBezTo>
                  <a:pt x="40" y="73"/>
                  <a:pt x="40" y="73"/>
                  <a:pt x="40" y="73"/>
                </a:cubicBezTo>
                <a:cubicBezTo>
                  <a:pt x="17" y="72"/>
                  <a:pt x="17" y="72"/>
                  <a:pt x="17" y="72"/>
                </a:cubicBezTo>
                <a:cubicBezTo>
                  <a:pt x="7" y="71"/>
                  <a:pt x="7" y="71"/>
                  <a:pt x="7" y="71"/>
                </a:cubicBezTo>
                <a:cubicBezTo>
                  <a:pt x="4" y="78"/>
                  <a:pt x="4" y="78"/>
                  <a:pt x="4" y="78"/>
                </a:cubicBezTo>
                <a:cubicBezTo>
                  <a:pt x="0" y="91"/>
                  <a:pt x="0" y="91"/>
                  <a:pt x="0" y="91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26" y="128"/>
                  <a:pt x="26" y="128"/>
                  <a:pt x="26" y="128"/>
                </a:cubicBezTo>
                <a:cubicBezTo>
                  <a:pt x="0" y="146"/>
                  <a:pt x="0" y="146"/>
                  <a:pt x="0" y="146"/>
                </a:cubicBezTo>
                <a:cubicBezTo>
                  <a:pt x="8" y="168"/>
                  <a:pt x="8" y="168"/>
                  <a:pt x="8" y="168"/>
                </a:cubicBezTo>
                <a:cubicBezTo>
                  <a:pt x="38" y="165"/>
                  <a:pt x="38" y="165"/>
                  <a:pt x="38" y="165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38" y="210"/>
                  <a:pt x="38" y="210"/>
                  <a:pt x="38" y="210"/>
                </a:cubicBezTo>
                <a:cubicBezTo>
                  <a:pt x="58" y="223"/>
                  <a:pt x="58" y="223"/>
                  <a:pt x="58" y="223"/>
                </a:cubicBezTo>
                <a:cubicBezTo>
                  <a:pt x="82" y="205"/>
                  <a:pt x="82" y="205"/>
                  <a:pt x="82" y="205"/>
                </a:cubicBezTo>
                <a:cubicBezTo>
                  <a:pt x="101" y="212"/>
                  <a:pt x="101" y="212"/>
                  <a:pt x="101" y="212"/>
                </a:cubicBezTo>
                <a:cubicBezTo>
                  <a:pt x="109" y="241"/>
                  <a:pt x="109" y="241"/>
                  <a:pt x="109" y="241"/>
                </a:cubicBezTo>
                <a:cubicBezTo>
                  <a:pt x="131" y="241"/>
                  <a:pt x="131" y="241"/>
                  <a:pt x="131" y="241"/>
                </a:cubicBezTo>
                <a:cubicBezTo>
                  <a:pt x="140" y="211"/>
                  <a:pt x="140" y="211"/>
                  <a:pt x="140" y="211"/>
                </a:cubicBezTo>
                <a:cubicBezTo>
                  <a:pt x="163" y="205"/>
                  <a:pt x="163" y="205"/>
                  <a:pt x="163" y="205"/>
                </a:cubicBezTo>
                <a:cubicBezTo>
                  <a:pt x="184" y="224"/>
                  <a:pt x="184" y="224"/>
                  <a:pt x="184" y="224"/>
                </a:cubicBezTo>
                <a:cubicBezTo>
                  <a:pt x="203" y="211"/>
                  <a:pt x="203" y="211"/>
                  <a:pt x="203" y="211"/>
                </a:cubicBezTo>
                <a:cubicBezTo>
                  <a:pt x="192" y="183"/>
                  <a:pt x="192" y="183"/>
                  <a:pt x="192" y="183"/>
                </a:cubicBezTo>
                <a:cubicBezTo>
                  <a:pt x="205" y="168"/>
                  <a:pt x="205" y="168"/>
                  <a:pt x="205" y="168"/>
                </a:cubicBezTo>
                <a:cubicBezTo>
                  <a:pt x="236" y="168"/>
                  <a:pt x="236" y="168"/>
                  <a:pt x="236" y="168"/>
                </a:cubicBezTo>
                <a:cubicBezTo>
                  <a:pt x="243" y="147"/>
                  <a:pt x="243" y="147"/>
                  <a:pt x="243" y="147"/>
                </a:cubicBezTo>
                <a:cubicBezTo>
                  <a:pt x="216" y="130"/>
                  <a:pt x="216" y="130"/>
                  <a:pt x="216" y="130"/>
                </a:cubicBezTo>
                <a:lnTo>
                  <a:pt x="216" y="110"/>
                </a:lnTo>
                <a:close/>
                <a:moveTo>
                  <a:pt x="121" y="170"/>
                </a:moveTo>
                <a:cubicBezTo>
                  <a:pt x="94" y="170"/>
                  <a:pt x="72" y="148"/>
                  <a:pt x="72" y="120"/>
                </a:cubicBezTo>
                <a:cubicBezTo>
                  <a:pt x="72" y="93"/>
                  <a:pt x="94" y="71"/>
                  <a:pt x="121" y="71"/>
                </a:cubicBezTo>
                <a:cubicBezTo>
                  <a:pt x="148" y="71"/>
                  <a:pt x="171" y="93"/>
                  <a:pt x="171" y="120"/>
                </a:cubicBezTo>
                <a:cubicBezTo>
                  <a:pt x="171" y="148"/>
                  <a:pt x="148" y="170"/>
                  <a:pt x="121" y="17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375"/>
          <p:cNvSpPr>
            <a:spLocks/>
          </p:cNvSpPr>
          <p:nvPr/>
        </p:nvSpPr>
        <p:spPr bwMode="auto">
          <a:xfrm>
            <a:off x="10614389" y="5018359"/>
            <a:ext cx="261103" cy="271201"/>
          </a:xfrm>
          <a:custGeom>
            <a:avLst/>
            <a:gdLst>
              <a:gd name="T0" fmla="*/ 88 w 153"/>
              <a:gd name="T1" fmla="*/ 137 h 159"/>
              <a:gd name="T2" fmla="*/ 85 w 153"/>
              <a:gd name="T3" fmla="*/ 126 h 159"/>
              <a:gd name="T4" fmla="*/ 59 w 153"/>
              <a:gd name="T5" fmla="*/ 120 h 159"/>
              <a:gd name="T6" fmla="*/ 44 w 153"/>
              <a:gd name="T7" fmla="*/ 59 h 159"/>
              <a:gd name="T8" fmla="*/ 105 w 153"/>
              <a:gd name="T9" fmla="*/ 44 h 159"/>
              <a:gd name="T10" fmla="*/ 123 w 153"/>
              <a:gd name="T11" fmla="*/ 65 h 159"/>
              <a:gd name="T12" fmla="*/ 148 w 153"/>
              <a:gd name="T13" fmla="*/ 58 h 159"/>
              <a:gd name="T14" fmla="*/ 153 w 153"/>
              <a:gd name="T15" fmla="*/ 56 h 159"/>
              <a:gd name="T16" fmla="*/ 121 w 153"/>
              <a:gd name="T17" fmla="*/ 17 h 159"/>
              <a:gd name="T18" fmla="*/ 31 w 153"/>
              <a:gd name="T19" fmla="*/ 25 h 159"/>
              <a:gd name="T20" fmla="*/ 17 w 153"/>
              <a:gd name="T21" fmla="*/ 43 h 159"/>
              <a:gd name="T22" fmla="*/ 8 w 153"/>
              <a:gd name="T23" fmla="*/ 62 h 159"/>
              <a:gd name="T24" fmla="*/ 42 w 153"/>
              <a:gd name="T25" fmla="*/ 147 h 159"/>
              <a:gd name="T26" fmla="*/ 92 w 153"/>
              <a:gd name="T27" fmla="*/ 157 h 159"/>
              <a:gd name="T28" fmla="*/ 88 w 153"/>
              <a:gd name="T29" fmla="*/ 13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3" h="159">
                <a:moveTo>
                  <a:pt x="88" y="137"/>
                </a:moveTo>
                <a:cubicBezTo>
                  <a:pt x="85" y="126"/>
                  <a:pt x="85" y="126"/>
                  <a:pt x="85" y="126"/>
                </a:cubicBezTo>
                <a:cubicBezTo>
                  <a:pt x="76" y="127"/>
                  <a:pt x="67" y="125"/>
                  <a:pt x="59" y="120"/>
                </a:cubicBezTo>
                <a:cubicBezTo>
                  <a:pt x="38" y="107"/>
                  <a:pt x="31" y="80"/>
                  <a:pt x="44" y="59"/>
                </a:cubicBezTo>
                <a:cubicBezTo>
                  <a:pt x="56" y="38"/>
                  <a:pt x="84" y="31"/>
                  <a:pt x="105" y="44"/>
                </a:cubicBezTo>
                <a:cubicBezTo>
                  <a:pt x="113" y="49"/>
                  <a:pt x="119" y="56"/>
                  <a:pt x="123" y="65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53" y="56"/>
                  <a:pt x="153" y="56"/>
                  <a:pt x="153" y="56"/>
                </a:cubicBezTo>
                <a:cubicBezTo>
                  <a:pt x="147" y="40"/>
                  <a:pt x="136" y="26"/>
                  <a:pt x="121" y="17"/>
                </a:cubicBezTo>
                <a:cubicBezTo>
                  <a:pt x="92" y="0"/>
                  <a:pt x="55" y="4"/>
                  <a:pt x="31" y="25"/>
                </a:cubicBezTo>
                <a:cubicBezTo>
                  <a:pt x="26" y="30"/>
                  <a:pt x="21" y="36"/>
                  <a:pt x="17" y="43"/>
                </a:cubicBezTo>
                <a:cubicBezTo>
                  <a:pt x="13" y="49"/>
                  <a:pt x="10" y="56"/>
                  <a:pt x="8" y="62"/>
                </a:cubicBezTo>
                <a:cubicBezTo>
                  <a:pt x="0" y="94"/>
                  <a:pt x="13" y="129"/>
                  <a:pt x="42" y="147"/>
                </a:cubicBezTo>
                <a:cubicBezTo>
                  <a:pt x="58" y="156"/>
                  <a:pt x="75" y="159"/>
                  <a:pt x="92" y="157"/>
                </a:cubicBezTo>
                <a:lnTo>
                  <a:pt x="88" y="13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376"/>
          <p:cNvSpPr>
            <a:spLocks/>
          </p:cNvSpPr>
          <p:nvPr/>
        </p:nvSpPr>
        <p:spPr bwMode="auto">
          <a:xfrm>
            <a:off x="10500427" y="4985901"/>
            <a:ext cx="155075" cy="131273"/>
          </a:xfrm>
          <a:custGeom>
            <a:avLst/>
            <a:gdLst>
              <a:gd name="T0" fmla="*/ 91 w 91"/>
              <a:gd name="T1" fmla="*/ 40 h 77"/>
              <a:gd name="T2" fmla="*/ 30 w 91"/>
              <a:gd name="T3" fmla="*/ 3 h 77"/>
              <a:gd name="T4" fmla="*/ 14 w 91"/>
              <a:gd name="T5" fmla="*/ 7 h 77"/>
              <a:gd name="T6" fmla="*/ 3 w 91"/>
              <a:gd name="T7" fmla="*/ 24 h 77"/>
              <a:gd name="T8" fmla="*/ 7 w 91"/>
              <a:gd name="T9" fmla="*/ 40 h 77"/>
              <a:gd name="T10" fmla="*/ 68 w 91"/>
              <a:gd name="T11" fmla="*/ 77 h 77"/>
              <a:gd name="T12" fmla="*/ 77 w 91"/>
              <a:gd name="T13" fmla="*/ 57 h 77"/>
              <a:gd name="T14" fmla="*/ 91 w 91"/>
              <a:gd name="T15" fmla="*/ 4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" h="77">
                <a:moveTo>
                  <a:pt x="91" y="40"/>
                </a:moveTo>
                <a:cubicBezTo>
                  <a:pt x="30" y="3"/>
                  <a:pt x="30" y="3"/>
                  <a:pt x="30" y="3"/>
                </a:cubicBezTo>
                <a:cubicBezTo>
                  <a:pt x="24" y="0"/>
                  <a:pt x="17" y="1"/>
                  <a:pt x="14" y="7"/>
                </a:cubicBezTo>
                <a:cubicBezTo>
                  <a:pt x="3" y="24"/>
                  <a:pt x="3" y="24"/>
                  <a:pt x="3" y="24"/>
                </a:cubicBezTo>
                <a:cubicBezTo>
                  <a:pt x="0" y="30"/>
                  <a:pt x="2" y="37"/>
                  <a:pt x="7" y="40"/>
                </a:cubicBezTo>
                <a:cubicBezTo>
                  <a:pt x="68" y="77"/>
                  <a:pt x="68" y="77"/>
                  <a:pt x="68" y="77"/>
                </a:cubicBezTo>
                <a:cubicBezTo>
                  <a:pt x="70" y="70"/>
                  <a:pt x="73" y="64"/>
                  <a:pt x="77" y="57"/>
                </a:cubicBezTo>
                <a:cubicBezTo>
                  <a:pt x="81" y="51"/>
                  <a:pt x="85" y="45"/>
                  <a:pt x="91" y="4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377"/>
          <p:cNvSpPr>
            <a:spLocks noEditPoints="1"/>
          </p:cNvSpPr>
          <p:nvPr/>
        </p:nvSpPr>
        <p:spPr bwMode="auto">
          <a:xfrm>
            <a:off x="9399034" y="4977246"/>
            <a:ext cx="773933" cy="528698"/>
          </a:xfrm>
          <a:custGeom>
            <a:avLst/>
            <a:gdLst>
              <a:gd name="T0" fmla="*/ 444 w 454"/>
              <a:gd name="T1" fmla="*/ 103 h 310"/>
              <a:gd name="T2" fmla="*/ 105 w 454"/>
              <a:gd name="T3" fmla="*/ 31 h 310"/>
              <a:gd name="T4" fmla="*/ 108 w 454"/>
              <a:gd name="T5" fmla="*/ 19 h 310"/>
              <a:gd name="T6" fmla="*/ 72 w 454"/>
              <a:gd name="T7" fmla="*/ 0 h 310"/>
              <a:gd name="T8" fmla="*/ 19 w 454"/>
              <a:gd name="T9" fmla="*/ 60 h 310"/>
              <a:gd name="T10" fmla="*/ 0 w 454"/>
              <a:gd name="T11" fmla="*/ 147 h 310"/>
              <a:gd name="T12" fmla="*/ 21 w 454"/>
              <a:gd name="T13" fmla="*/ 152 h 310"/>
              <a:gd name="T14" fmla="*/ 21 w 454"/>
              <a:gd name="T15" fmla="*/ 310 h 310"/>
              <a:gd name="T16" fmla="*/ 27 w 454"/>
              <a:gd name="T17" fmla="*/ 310 h 310"/>
              <a:gd name="T18" fmla="*/ 27 w 454"/>
              <a:gd name="T19" fmla="*/ 153 h 310"/>
              <a:gd name="T20" fmla="*/ 29 w 454"/>
              <a:gd name="T21" fmla="*/ 154 h 310"/>
              <a:gd name="T22" fmla="*/ 90 w 454"/>
              <a:gd name="T23" fmla="*/ 105 h 310"/>
              <a:gd name="T24" fmla="*/ 101 w 454"/>
              <a:gd name="T25" fmla="*/ 53 h 310"/>
              <a:gd name="T26" fmla="*/ 217 w 454"/>
              <a:gd name="T27" fmla="*/ 77 h 310"/>
              <a:gd name="T28" fmla="*/ 174 w 454"/>
              <a:gd name="T29" fmla="*/ 306 h 310"/>
              <a:gd name="T30" fmla="*/ 196 w 454"/>
              <a:gd name="T31" fmla="*/ 306 h 310"/>
              <a:gd name="T32" fmla="*/ 198 w 454"/>
              <a:gd name="T33" fmla="*/ 291 h 310"/>
              <a:gd name="T34" fmla="*/ 266 w 454"/>
              <a:gd name="T35" fmla="*/ 253 h 310"/>
              <a:gd name="T36" fmla="*/ 270 w 454"/>
              <a:gd name="T37" fmla="*/ 306 h 310"/>
              <a:gd name="T38" fmla="*/ 294 w 454"/>
              <a:gd name="T39" fmla="*/ 306 h 310"/>
              <a:gd name="T40" fmla="*/ 275 w 454"/>
              <a:gd name="T41" fmla="*/ 90 h 310"/>
              <a:gd name="T42" fmla="*/ 439 w 454"/>
              <a:gd name="T43" fmla="*/ 125 h 310"/>
              <a:gd name="T44" fmla="*/ 452 w 454"/>
              <a:gd name="T45" fmla="*/ 116 h 310"/>
              <a:gd name="T46" fmla="*/ 444 w 454"/>
              <a:gd name="T47" fmla="*/ 103 h 310"/>
              <a:gd name="T48" fmla="*/ 85 w 454"/>
              <a:gd name="T49" fmla="*/ 49 h 310"/>
              <a:gd name="T50" fmla="*/ 72 w 454"/>
              <a:gd name="T51" fmla="*/ 57 h 310"/>
              <a:gd name="T52" fmla="*/ 63 w 454"/>
              <a:gd name="T53" fmla="*/ 45 h 310"/>
              <a:gd name="T54" fmla="*/ 76 w 454"/>
              <a:gd name="T55" fmla="*/ 36 h 310"/>
              <a:gd name="T56" fmla="*/ 85 w 454"/>
              <a:gd name="T57" fmla="*/ 49 h 310"/>
              <a:gd name="T58" fmla="*/ 204 w 454"/>
              <a:gd name="T59" fmla="*/ 265 h 310"/>
              <a:gd name="T60" fmla="*/ 215 w 454"/>
              <a:gd name="T61" fmla="*/ 206 h 310"/>
              <a:gd name="T62" fmla="*/ 265 w 454"/>
              <a:gd name="T63" fmla="*/ 228 h 310"/>
              <a:gd name="T64" fmla="*/ 204 w 454"/>
              <a:gd name="T65" fmla="*/ 265 h 310"/>
              <a:gd name="T66" fmla="*/ 219 w 454"/>
              <a:gd name="T67" fmla="*/ 187 h 310"/>
              <a:gd name="T68" fmla="*/ 261 w 454"/>
              <a:gd name="T69" fmla="*/ 170 h 310"/>
              <a:gd name="T70" fmla="*/ 263 w 454"/>
              <a:gd name="T71" fmla="*/ 206 h 310"/>
              <a:gd name="T72" fmla="*/ 219 w 454"/>
              <a:gd name="T73" fmla="*/ 187 h 310"/>
              <a:gd name="T74" fmla="*/ 260 w 454"/>
              <a:gd name="T75" fmla="*/ 154 h 310"/>
              <a:gd name="T76" fmla="*/ 223 w 454"/>
              <a:gd name="T77" fmla="*/ 170 h 310"/>
              <a:gd name="T78" fmla="*/ 240 w 454"/>
              <a:gd name="T79" fmla="*/ 82 h 310"/>
              <a:gd name="T80" fmla="*/ 255 w 454"/>
              <a:gd name="T81" fmla="*/ 85 h 310"/>
              <a:gd name="T82" fmla="*/ 260 w 454"/>
              <a:gd name="T83" fmla="*/ 15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54" h="310">
                <a:moveTo>
                  <a:pt x="444" y="103"/>
                </a:moveTo>
                <a:cubicBezTo>
                  <a:pt x="105" y="31"/>
                  <a:pt x="105" y="31"/>
                  <a:pt x="105" y="31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72" y="0"/>
                  <a:pt x="72" y="0"/>
                  <a:pt x="72" y="0"/>
                </a:cubicBezTo>
                <a:cubicBezTo>
                  <a:pt x="19" y="60"/>
                  <a:pt x="19" y="60"/>
                  <a:pt x="19" y="60"/>
                </a:cubicBezTo>
                <a:cubicBezTo>
                  <a:pt x="0" y="147"/>
                  <a:pt x="0" y="147"/>
                  <a:pt x="0" y="147"/>
                </a:cubicBezTo>
                <a:cubicBezTo>
                  <a:pt x="21" y="152"/>
                  <a:pt x="21" y="152"/>
                  <a:pt x="21" y="152"/>
                </a:cubicBezTo>
                <a:cubicBezTo>
                  <a:pt x="21" y="310"/>
                  <a:pt x="21" y="310"/>
                  <a:pt x="21" y="310"/>
                </a:cubicBezTo>
                <a:cubicBezTo>
                  <a:pt x="27" y="310"/>
                  <a:pt x="27" y="310"/>
                  <a:pt x="27" y="310"/>
                </a:cubicBezTo>
                <a:cubicBezTo>
                  <a:pt x="27" y="153"/>
                  <a:pt x="27" y="153"/>
                  <a:pt x="27" y="153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90" y="105"/>
                  <a:pt x="90" y="105"/>
                  <a:pt x="90" y="105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217" y="77"/>
                  <a:pt x="217" y="77"/>
                  <a:pt x="217" y="77"/>
                </a:cubicBezTo>
                <a:cubicBezTo>
                  <a:pt x="174" y="306"/>
                  <a:pt x="174" y="306"/>
                  <a:pt x="174" y="306"/>
                </a:cubicBezTo>
                <a:cubicBezTo>
                  <a:pt x="196" y="306"/>
                  <a:pt x="196" y="306"/>
                  <a:pt x="196" y="306"/>
                </a:cubicBezTo>
                <a:cubicBezTo>
                  <a:pt x="198" y="291"/>
                  <a:pt x="198" y="291"/>
                  <a:pt x="198" y="291"/>
                </a:cubicBezTo>
                <a:cubicBezTo>
                  <a:pt x="266" y="253"/>
                  <a:pt x="266" y="253"/>
                  <a:pt x="266" y="253"/>
                </a:cubicBezTo>
                <a:cubicBezTo>
                  <a:pt x="270" y="306"/>
                  <a:pt x="270" y="306"/>
                  <a:pt x="270" y="306"/>
                </a:cubicBezTo>
                <a:cubicBezTo>
                  <a:pt x="294" y="306"/>
                  <a:pt x="294" y="306"/>
                  <a:pt x="294" y="306"/>
                </a:cubicBezTo>
                <a:cubicBezTo>
                  <a:pt x="275" y="90"/>
                  <a:pt x="275" y="90"/>
                  <a:pt x="275" y="90"/>
                </a:cubicBezTo>
                <a:cubicBezTo>
                  <a:pt x="439" y="125"/>
                  <a:pt x="439" y="125"/>
                  <a:pt x="439" y="125"/>
                </a:cubicBezTo>
                <a:cubicBezTo>
                  <a:pt x="445" y="126"/>
                  <a:pt x="451" y="122"/>
                  <a:pt x="452" y="116"/>
                </a:cubicBezTo>
                <a:cubicBezTo>
                  <a:pt x="454" y="110"/>
                  <a:pt x="450" y="105"/>
                  <a:pt x="444" y="103"/>
                </a:cubicBezTo>
                <a:close/>
                <a:moveTo>
                  <a:pt x="85" y="49"/>
                </a:moveTo>
                <a:cubicBezTo>
                  <a:pt x="84" y="55"/>
                  <a:pt x="78" y="59"/>
                  <a:pt x="72" y="57"/>
                </a:cubicBezTo>
                <a:cubicBezTo>
                  <a:pt x="66" y="56"/>
                  <a:pt x="62" y="50"/>
                  <a:pt x="63" y="45"/>
                </a:cubicBezTo>
                <a:cubicBezTo>
                  <a:pt x="65" y="39"/>
                  <a:pt x="71" y="35"/>
                  <a:pt x="76" y="36"/>
                </a:cubicBezTo>
                <a:cubicBezTo>
                  <a:pt x="82" y="37"/>
                  <a:pt x="86" y="43"/>
                  <a:pt x="85" y="49"/>
                </a:cubicBezTo>
                <a:close/>
                <a:moveTo>
                  <a:pt x="204" y="265"/>
                </a:moveTo>
                <a:cubicBezTo>
                  <a:pt x="215" y="206"/>
                  <a:pt x="215" y="206"/>
                  <a:pt x="215" y="206"/>
                </a:cubicBezTo>
                <a:cubicBezTo>
                  <a:pt x="265" y="228"/>
                  <a:pt x="265" y="228"/>
                  <a:pt x="265" y="228"/>
                </a:cubicBezTo>
                <a:lnTo>
                  <a:pt x="204" y="265"/>
                </a:lnTo>
                <a:close/>
                <a:moveTo>
                  <a:pt x="219" y="187"/>
                </a:moveTo>
                <a:cubicBezTo>
                  <a:pt x="261" y="170"/>
                  <a:pt x="261" y="170"/>
                  <a:pt x="261" y="170"/>
                </a:cubicBezTo>
                <a:cubicBezTo>
                  <a:pt x="263" y="206"/>
                  <a:pt x="263" y="206"/>
                  <a:pt x="263" y="206"/>
                </a:cubicBezTo>
                <a:lnTo>
                  <a:pt x="219" y="187"/>
                </a:lnTo>
                <a:close/>
                <a:moveTo>
                  <a:pt x="260" y="154"/>
                </a:moveTo>
                <a:cubicBezTo>
                  <a:pt x="223" y="170"/>
                  <a:pt x="223" y="170"/>
                  <a:pt x="223" y="170"/>
                </a:cubicBezTo>
                <a:cubicBezTo>
                  <a:pt x="240" y="82"/>
                  <a:pt x="240" y="82"/>
                  <a:pt x="240" y="82"/>
                </a:cubicBezTo>
                <a:cubicBezTo>
                  <a:pt x="255" y="85"/>
                  <a:pt x="255" y="85"/>
                  <a:pt x="255" y="85"/>
                </a:cubicBezTo>
                <a:lnTo>
                  <a:pt x="260" y="154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378"/>
          <p:cNvSpPr>
            <a:spLocks noEditPoints="1"/>
          </p:cNvSpPr>
          <p:nvPr/>
        </p:nvSpPr>
        <p:spPr bwMode="auto">
          <a:xfrm>
            <a:off x="8927317" y="5146025"/>
            <a:ext cx="156518" cy="156518"/>
          </a:xfrm>
          <a:custGeom>
            <a:avLst/>
            <a:gdLst>
              <a:gd name="T0" fmla="*/ 46 w 92"/>
              <a:gd name="T1" fmla="*/ 0 h 92"/>
              <a:gd name="T2" fmla="*/ 0 w 92"/>
              <a:gd name="T3" fmla="*/ 46 h 92"/>
              <a:gd name="T4" fmla="*/ 46 w 92"/>
              <a:gd name="T5" fmla="*/ 92 h 92"/>
              <a:gd name="T6" fmla="*/ 92 w 92"/>
              <a:gd name="T7" fmla="*/ 46 h 92"/>
              <a:gd name="T8" fmla="*/ 46 w 92"/>
              <a:gd name="T9" fmla="*/ 0 h 92"/>
              <a:gd name="T10" fmla="*/ 46 w 92"/>
              <a:gd name="T11" fmla="*/ 78 h 92"/>
              <a:gd name="T12" fmla="*/ 14 w 92"/>
              <a:gd name="T13" fmla="*/ 46 h 92"/>
              <a:gd name="T14" fmla="*/ 46 w 92"/>
              <a:gd name="T15" fmla="*/ 14 h 92"/>
              <a:gd name="T16" fmla="*/ 78 w 92"/>
              <a:gd name="T17" fmla="*/ 46 h 92"/>
              <a:gd name="T18" fmla="*/ 46 w 92"/>
              <a:gd name="T19" fmla="*/ 7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2">
                <a:moveTo>
                  <a:pt x="46" y="0"/>
                </a:moveTo>
                <a:cubicBezTo>
                  <a:pt x="20" y="0"/>
                  <a:pt x="0" y="21"/>
                  <a:pt x="0" y="46"/>
                </a:cubicBezTo>
                <a:cubicBezTo>
                  <a:pt x="0" y="72"/>
                  <a:pt x="20" y="92"/>
                  <a:pt x="46" y="92"/>
                </a:cubicBezTo>
                <a:cubicBezTo>
                  <a:pt x="71" y="92"/>
                  <a:pt x="92" y="72"/>
                  <a:pt x="92" y="46"/>
                </a:cubicBezTo>
                <a:cubicBezTo>
                  <a:pt x="92" y="21"/>
                  <a:pt x="71" y="0"/>
                  <a:pt x="46" y="0"/>
                </a:cubicBezTo>
                <a:close/>
                <a:moveTo>
                  <a:pt x="46" y="78"/>
                </a:moveTo>
                <a:cubicBezTo>
                  <a:pt x="28" y="78"/>
                  <a:pt x="14" y="64"/>
                  <a:pt x="14" y="46"/>
                </a:cubicBezTo>
                <a:cubicBezTo>
                  <a:pt x="14" y="28"/>
                  <a:pt x="28" y="14"/>
                  <a:pt x="46" y="14"/>
                </a:cubicBezTo>
                <a:cubicBezTo>
                  <a:pt x="64" y="14"/>
                  <a:pt x="78" y="28"/>
                  <a:pt x="78" y="46"/>
                </a:cubicBezTo>
                <a:cubicBezTo>
                  <a:pt x="78" y="64"/>
                  <a:pt x="64" y="78"/>
                  <a:pt x="46" y="7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379"/>
          <p:cNvSpPr>
            <a:spLocks/>
          </p:cNvSpPr>
          <p:nvPr/>
        </p:nvSpPr>
        <p:spPr bwMode="auto">
          <a:xfrm>
            <a:off x="8852304" y="5217432"/>
            <a:ext cx="66358" cy="8655"/>
          </a:xfrm>
          <a:custGeom>
            <a:avLst/>
            <a:gdLst>
              <a:gd name="T0" fmla="*/ 37 w 39"/>
              <a:gd name="T1" fmla="*/ 0 h 5"/>
              <a:gd name="T2" fmla="*/ 2 w 39"/>
              <a:gd name="T3" fmla="*/ 0 h 5"/>
              <a:gd name="T4" fmla="*/ 1 w 39"/>
              <a:gd name="T5" fmla="*/ 1 h 5"/>
              <a:gd name="T6" fmla="*/ 0 w 39"/>
              <a:gd name="T7" fmla="*/ 3 h 5"/>
              <a:gd name="T8" fmla="*/ 2 w 39"/>
              <a:gd name="T9" fmla="*/ 5 h 5"/>
              <a:gd name="T10" fmla="*/ 37 w 39"/>
              <a:gd name="T11" fmla="*/ 5 h 5"/>
              <a:gd name="T12" fmla="*/ 39 w 39"/>
              <a:gd name="T13" fmla="*/ 3 h 5"/>
              <a:gd name="T14" fmla="*/ 37 w 39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5">
                <a:moveTo>
                  <a:pt x="37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8" y="5"/>
                  <a:pt x="39" y="4"/>
                  <a:pt x="39" y="3"/>
                </a:cubicBezTo>
                <a:cubicBezTo>
                  <a:pt x="39" y="1"/>
                  <a:pt x="38" y="0"/>
                  <a:pt x="37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380"/>
          <p:cNvSpPr>
            <a:spLocks/>
          </p:cNvSpPr>
          <p:nvPr/>
        </p:nvSpPr>
        <p:spPr bwMode="auto">
          <a:xfrm>
            <a:off x="8739784" y="5048652"/>
            <a:ext cx="7934" cy="67079"/>
          </a:xfrm>
          <a:custGeom>
            <a:avLst/>
            <a:gdLst>
              <a:gd name="T0" fmla="*/ 0 w 5"/>
              <a:gd name="T1" fmla="*/ 3 h 39"/>
              <a:gd name="T2" fmla="*/ 0 w 5"/>
              <a:gd name="T3" fmla="*/ 37 h 39"/>
              <a:gd name="T4" fmla="*/ 0 w 5"/>
              <a:gd name="T5" fmla="*/ 39 h 39"/>
              <a:gd name="T6" fmla="*/ 2 w 5"/>
              <a:gd name="T7" fmla="*/ 39 h 39"/>
              <a:gd name="T8" fmla="*/ 5 w 5"/>
              <a:gd name="T9" fmla="*/ 37 h 39"/>
              <a:gd name="T10" fmla="*/ 5 w 5"/>
              <a:gd name="T11" fmla="*/ 3 h 39"/>
              <a:gd name="T12" fmla="*/ 2 w 5"/>
              <a:gd name="T13" fmla="*/ 0 h 39"/>
              <a:gd name="T14" fmla="*/ 0 w 5"/>
              <a:gd name="T15" fmla="*/ 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39">
                <a:moveTo>
                  <a:pt x="0" y="3"/>
                </a:moveTo>
                <a:cubicBezTo>
                  <a:pt x="0" y="37"/>
                  <a:pt x="0" y="37"/>
                  <a:pt x="0" y="37"/>
                </a:cubicBezTo>
                <a:cubicBezTo>
                  <a:pt x="0" y="38"/>
                  <a:pt x="0" y="38"/>
                  <a:pt x="0" y="39"/>
                </a:cubicBezTo>
                <a:cubicBezTo>
                  <a:pt x="1" y="39"/>
                  <a:pt x="2" y="39"/>
                  <a:pt x="2" y="39"/>
                </a:cubicBezTo>
                <a:cubicBezTo>
                  <a:pt x="4" y="39"/>
                  <a:pt x="5" y="38"/>
                  <a:pt x="5" y="37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381"/>
          <p:cNvSpPr>
            <a:spLocks/>
          </p:cNvSpPr>
          <p:nvPr/>
        </p:nvSpPr>
        <p:spPr bwMode="auto">
          <a:xfrm>
            <a:off x="8736178" y="5335000"/>
            <a:ext cx="8655" cy="68522"/>
          </a:xfrm>
          <a:custGeom>
            <a:avLst/>
            <a:gdLst>
              <a:gd name="T0" fmla="*/ 5 w 5"/>
              <a:gd name="T1" fmla="*/ 37 h 40"/>
              <a:gd name="T2" fmla="*/ 5 w 5"/>
              <a:gd name="T3" fmla="*/ 3 h 40"/>
              <a:gd name="T4" fmla="*/ 3 w 5"/>
              <a:gd name="T5" fmla="*/ 0 h 40"/>
              <a:gd name="T6" fmla="*/ 0 w 5"/>
              <a:gd name="T7" fmla="*/ 3 h 40"/>
              <a:gd name="T8" fmla="*/ 0 w 5"/>
              <a:gd name="T9" fmla="*/ 37 h 40"/>
              <a:gd name="T10" fmla="*/ 1 w 5"/>
              <a:gd name="T11" fmla="*/ 39 h 40"/>
              <a:gd name="T12" fmla="*/ 3 w 5"/>
              <a:gd name="T13" fmla="*/ 40 h 40"/>
              <a:gd name="T14" fmla="*/ 5 w 5"/>
              <a:gd name="T15" fmla="*/ 3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40">
                <a:moveTo>
                  <a:pt x="5" y="37"/>
                </a:moveTo>
                <a:cubicBezTo>
                  <a:pt x="5" y="3"/>
                  <a:pt x="5" y="3"/>
                  <a:pt x="5" y="3"/>
                </a:cubicBez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8"/>
                  <a:pt x="0" y="38"/>
                  <a:pt x="1" y="39"/>
                </a:cubicBezTo>
                <a:cubicBezTo>
                  <a:pt x="1" y="39"/>
                  <a:pt x="2" y="40"/>
                  <a:pt x="3" y="40"/>
                </a:cubicBezTo>
                <a:cubicBezTo>
                  <a:pt x="4" y="40"/>
                  <a:pt x="5" y="38"/>
                  <a:pt x="5" y="37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382"/>
          <p:cNvSpPr>
            <a:spLocks noEditPoints="1"/>
          </p:cNvSpPr>
          <p:nvPr/>
        </p:nvSpPr>
        <p:spPr bwMode="auto">
          <a:xfrm>
            <a:off x="8664771" y="4884922"/>
            <a:ext cx="156518" cy="157239"/>
          </a:xfrm>
          <a:custGeom>
            <a:avLst/>
            <a:gdLst>
              <a:gd name="T0" fmla="*/ 46 w 92"/>
              <a:gd name="T1" fmla="*/ 92 h 92"/>
              <a:gd name="T2" fmla="*/ 92 w 92"/>
              <a:gd name="T3" fmla="*/ 46 h 92"/>
              <a:gd name="T4" fmla="*/ 46 w 92"/>
              <a:gd name="T5" fmla="*/ 0 h 92"/>
              <a:gd name="T6" fmla="*/ 0 w 92"/>
              <a:gd name="T7" fmla="*/ 46 h 92"/>
              <a:gd name="T8" fmla="*/ 46 w 92"/>
              <a:gd name="T9" fmla="*/ 92 h 92"/>
              <a:gd name="T10" fmla="*/ 46 w 92"/>
              <a:gd name="T11" fmla="*/ 14 h 92"/>
              <a:gd name="T12" fmla="*/ 79 w 92"/>
              <a:gd name="T13" fmla="*/ 46 h 92"/>
              <a:gd name="T14" fmla="*/ 46 w 92"/>
              <a:gd name="T15" fmla="*/ 78 h 92"/>
              <a:gd name="T16" fmla="*/ 14 w 92"/>
              <a:gd name="T17" fmla="*/ 46 h 92"/>
              <a:gd name="T18" fmla="*/ 46 w 92"/>
              <a:gd name="T19" fmla="*/ 1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2">
                <a:moveTo>
                  <a:pt x="46" y="92"/>
                </a:moveTo>
                <a:cubicBezTo>
                  <a:pt x="72" y="92"/>
                  <a:pt x="92" y="71"/>
                  <a:pt x="92" y="46"/>
                </a:cubicBezTo>
                <a:cubicBezTo>
                  <a:pt x="92" y="21"/>
                  <a:pt x="72" y="0"/>
                  <a:pt x="46" y="0"/>
                </a:cubicBezTo>
                <a:cubicBezTo>
                  <a:pt x="21" y="0"/>
                  <a:pt x="0" y="21"/>
                  <a:pt x="0" y="46"/>
                </a:cubicBezTo>
                <a:cubicBezTo>
                  <a:pt x="0" y="71"/>
                  <a:pt x="21" y="92"/>
                  <a:pt x="46" y="92"/>
                </a:cubicBezTo>
                <a:close/>
                <a:moveTo>
                  <a:pt x="46" y="14"/>
                </a:moveTo>
                <a:cubicBezTo>
                  <a:pt x="64" y="14"/>
                  <a:pt x="79" y="28"/>
                  <a:pt x="79" y="46"/>
                </a:cubicBezTo>
                <a:cubicBezTo>
                  <a:pt x="79" y="64"/>
                  <a:pt x="64" y="78"/>
                  <a:pt x="46" y="78"/>
                </a:cubicBezTo>
                <a:cubicBezTo>
                  <a:pt x="29" y="78"/>
                  <a:pt x="14" y="64"/>
                  <a:pt x="14" y="46"/>
                </a:cubicBezTo>
                <a:cubicBezTo>
                  <a:pt x="14" y="28"/>
                  <a:pt x="29" y="14"/>
                  <a:pt x="46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383"/>
          <p:cNvSpPr>
            <a:spLocks noEditPoints="1"/>
          </p:cNvSpPr>
          <p:nvPr/>
        </p:nvSpPr>
        <p:spPr bwMode="auto">
          <a:xfrm>
            <a:off x="8664771" y="5408571"/>
            <a:ext cx="156518" cy="155075"/>
          </a:xfrm>
          <a:custGeom>
            <a:avLst/>
            <a:gdLst>
              <a:gd name="T0" fmla="*/ 46 w 92"/>
              <a:gd name="T1" fmla="*/ 0 h 91"/>
              <a:gd name="T2" fmla="*/ 0 w 92"/>
              <a:gd name="T3" fmla="*/ 46 h 91"/>
              <a:gd name="T4" fmla="*/ 46 w 92"/>
              <a:gd name="T5" fmla="*/ 91 h 91"/>
              <a:gd name="T6" fmla="*/ 92 w 92"/>
              <a:gd name="T7" fmla="*/ 46 h 91"/>
              <a:gd name="T8" fmla="*/ 46 w 92"/>
              <a:gd name="T9" fmla="*/ 0 h 91"/>
              <a:gd name="T10" fmla="*/ 46 w 92"/>
              <a:gd name="T11" fmla="*/ 78 h 91"/>
              <a:gd name="T12" fmla="*/ 14 w 92"/>
              <a:gd name="T13" fmla="*/ 46 h 91"/>
              <a:gd name="T14" fmla="*/ 46 w 92"/>
              <a:gd name="T15" fmla="*/ 13 h 91"/>
              <a:gd name="T16" fmla="*/ 79 w 92"/>
              <a:gd name="T17" fmla="*/ 46 h 91"/>
              <a:gd name="T18" fmla="*/ 46 w 92"/>
              <a:gd name="T19" fmla="*/ 78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1">
                <a:moveTo>
                  <a:pt x="46" y="0"/>
                </a:moveTo>
                <a:cubicBezTo>
                  <a:pt x="21" y="0"/>
                  <a:pt x="0" y="20"/>
                  <a:pt x="0" y="46"/>
                </a:cubicBezTo>
                <a:cubicBezTo>
                  <a:pt x="0" y="71"/>
                  <a:pt x="21" y="91"/>
                  <a:pt x="46" y="91"/>
                </a:cubicBezTo>
                <a:cubicBezTo>
                  <a:pt x="72" y="91"/>
                  <a:pt x="92" y="71"/>
                  <a:pt x="92" y="46"/>
                </a:cubicBezTo>
                <a:cubicBezTo>
                  <a:pt x="92" y="20"/>
                  <a:pt x="72" y="0"/>
                  <a:pt x="46" y="0"/>
                </a:cubicBezTo>
                <a:close/>
                <a:moveTo>
                  <a:pt x="46" y="78"/>
                </a:moveTo>
                <a:cubicBezTo>
                  <a:pt x="29" y="78"/>
                  <a:pt x="14" y="63"/>
                  <a:pt x="14" y="46"/>
                </a:cubicBezTo>
                <a:cubicBezTo>
                  <a:pt x="14" y="28"/>
                  <a:pt x="29" y="13"/>
                  <a:pt x="46" y="13"/>
                </a:cubicBezTo>
                <a:cubicBezTo>
                  <a:pt x="64" y="13"/>
                  <a:pt x="79" y="28"/>
                  <a:pt x="79" y="46"/>
                </a:cubicBezTo>
                <a:cubicBezTo>
                  <a:pt x="79" y="63"/>
                  <a:pt x="64" y="78"/>
                  <a:pt x="46" y="7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384"/>
          <p:cNvSpPr>
            <a:spLocks noEditPoints="1"/>
          </p:cNvSpPr>
          <p:nvPr/>
        </p:nvSpPr>
        <p:spPr bwMode="auto">
          <a:xfrm>
            <a:off x="8633756" y="5120780"/>
            <a:ext cx="209893" cy="209171"/>
          </a:xfrm>
          <a:custGeom>
            <a:avLst/>
            <a:gdLst>
              <a:gd name="T0" fmla="*/ 62 w 123"/>
              <a:gd name="T1" fmla="*/ 0 h 123"/>
              <a:gd name="T2" fmla="*/ 0 w 123"/>
              <a:gd name="T3" fmla="*/ 61 h 123"/>
              <a:gd name="T4" fmla="*/ 62 w 123"/>
              <a:gd name="T5" fmla="*/ 123 h 123"/>
              <a:gd name="T6" fmla="*/ 123 w 123"/>
              <a:gd name="T7" fmla="*/ 61 h 123"/>
              <a:gd name="T8" fmla="*/ 62 w 123"/>
              <a:gd name="T9" fmla="*/ 0 h 123"/>
              <a:gd name="T10" fmla="*/ 62 w 123"/>
              <a:gd name="T11" fmla="*/ 105 h 123"/>
              <a:gd name="T12" fmla="*/ 18 w 123"/>
              <a:gd name="T13" fmla="*/ 61 h 123"/>
              <a:gd name="T14" fmla="*/ 62 w 123"/>
              <a:gd name="T15" fmla="*/ 18 h 123"/>
              <a:gd name="T16" fmla="*/ 105 w 123"/>
              <a:gd name="T17" fmla="*/ 61 h 123"/>
              <a:gd name="T18" fmla="*/ 62 w 123"/>
              <a:gd name="T19" fmla="*/ 10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123">
                <a:moveTo>
                  <a:pt x="62" y="0"/>
                </a:moveTo>
                <a:cubicBezTo>
                  <a:pt x="28" y="0"/>
                  <a:pt x="0" y="27"/>
                  <a:pt x="0" y="61"/>
                </a:cubicBezTo>
                <a:cubicBezTo>
                  <a:pt x="0" y="95"/>
                  <a:pt x="28" y="123"/>
                  <a:pt x="62" y="123"/>
                </a:cubicBezTo>
                <a:cubicBezTo>
                  <a:pt x="96" y="123"/>
                  <a:pt x="123" y="95"/>
                  <a:pt x="123" y="61"/>
                </a:cubicBezTo>
                <a:cubicBezTo>
                  <a:pt x="123" y="27"/>
                  <a:pt x="96" y="0"/>
                  <a:pt x="62" y="0"/>
                </a:cubicBezTo>
                <a:close/>
                <a:moveTo>
                  <a:pt x="62" y="105"/>
                </a:moveTo>
                <a:cubicBezTo>
                  <a:pt x="38" y="105"/>
                  <a:pt x="18" y="85"/>
                  <a:pt x="18" y="61"/>
                </a:cubicBezTo>
                <a:cubicBezTo>
                  <a:pt x="18" y="37"/>
                  <a:pt x="38" y="18"/>
                  <a:pt x="62" y="18"/>
                </a:cubicBezTo>
                <a:cubicBezTo>
                  <a:pt x="86" y="18"/>
                  <a:pt x="105" y="37"/>
                  <a:pt x="105" y="61"/>
                </a:cubicBezTo>
                <a:cubicBezTo>
                  <a:pt x="105" y="85"/>
                  <a:pt x="86" y="105"/>
                  <a:pt x="62" y="10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385"/>
          <p:cNvSpPr>
            <a:spLocks/>
          </p:cNvSpPr>
          <p:nvPr/>
        </p:nvSpPr>
        <p:spPr bwMode="auto">
          <a:xfrm>
            <a:off x="8562350" y="5221038"/>
            <a:ext cx="67800" cy="8655"/>
          </a:xfrm>
          <a:custGeom>
            <a:avLst/>
            <a:gdLst>
              <a:gd name="T0" fmla="*/ 37 w 40"/>
              <a:gd name="T1" fmla="*/ 0 h 5"/>
              <a:gd name="T2" fmla="*/ 3 w 40"/>
              <a:gd name="T3" fmla="*/ 0 h 5"/>
              <a:gd name="T4" fmla="*/ 1 w 40"/>
              <a:gd name="T5" fmla="*/ 0 h 5"/>
              <a:gd name="T6" fmla="*/ 0 w 40"/>
              <a:gd name="T7" fmla="*/ 2 h 5"/>
              <a:gd name="T8" fmla="*/ 3 w 40"/>
              <a:gd name="T9" fmla="*/ 5 h 5"/>
              <a:gd name="T10" fmla="*/ 37 w 40"/>
              <a:gd name="T11" fmla="*/ 5 h 5"/>
              <a:gd name="T12" fmla="*/ 40 w 40"/>
              <a:gd name="T13" fmla="*/ 2 h 5"/>
              <a:gd name="T14" fmla="*/ 37 w 40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" h="5">
                <a:moveTo>
                  <a:pt x="37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8" y="5"/>
                  <a:pt x="40" y="4"/>
                  <a:pt x="40" y="2"/>
                </a:cubicBezTo>
                <a:cubicBezTo>
                  <a:pt x="40" y="1"/>
                  <a:pt x="38" y="0"/>
                  <a:pt x="37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386"/>
          <p:cNvSpPr>
            <a:spLocks noEditPoints="1"/>
          </p:cNvSpPr>
          <p:nvPr/>
        </p:nvSpPr>
        <p:spPr bwMode="auto">
          <a:xfrm>
            <a:off x="8400062" y="5146025"/>
            <a:ext cx="157239" cy="156518"/>
          </a:xfrm>
          <a:custGeom>
            <a:avLst/>
            <a:gdLst>
              <a:gd name="T0" fmla="*/ 46 w 92"/>
              <a:gd name="T1" fmla="*/ 0 h 92"/>
              <a:gd name="T2" fmla="*/ 0 w 92"/>
              <a:gd name="T3" fmla="*/ 46 h 92"/>
              <a:gd name="T4" fmla="*/ 46 w 92"/>
              <a:gd name="T5" fmla="*/ 92 h 92"/>
              <a:gd name="T6" fmla="*/ 92 w 92"/>
              <a:gd name="T7" fmla="*/ 46 h 92"/>
              <a:gd name="T8" fmla="*/ 46 w 92"/>
              <a:gd name="T9" fmla="*/ 0 h 92"/>
              <a:gd name="T10" fmla="*/ 46 w 92"/>
              <a:gd name="T11" fmla="*/ 78 h 92"/>
              <a:gd name="T12" fmla="*/ 14 w 92"/>
              <a:gd name="T13" fmla="*/ 46 h 92"/>
              <a:gd name="T14" fmla="*/ 46 w 92"/>
              <a:gd name="T15" fmla="*/ 14 h 92"/>
              <a:gd name="T16" fmla="*/ 78 w 92"/>
              <a:gd name="T17" fmla="*/ 46 h 92"/>
              <a:gd name="T18" fmla="*/ 46 w 92"/>
              <a:gd name="T19" fmla="*/ 7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2">
                <a:moveTo>
                  <a:pt x="46" y="0"/>
                </a:moveTo>
                <a:cubicBezTo>
                  <a:pt x="21" y="0"/>
                  <a:pt x="0" y="21"/>
                  <a:pt x="0" y="46"/>
                </a:cubicBezTo>
                <a:cubicBezTo>
                  <a:pt x="0" y="72"/>
                  <a:pt x="21" y="92"/>
                  <a:pt x="46" y="92"/>
                </a:cubicBezTo>
                <a:cubicBezTo>
                  <a:pt x="71" y="92"/>
                  <a:pt x="92" y="72"/>
                  <a:pt x="92" y="46"/>
                </a:cubicBezTo>
                <a:cubicBezTo>
                  <a:pt x="92" y="21"/>
                  <a:pt x="71" y="0"/>
                  <a:pt x="46" y="0"/>
                </a:cubicBezTo>
                <a:close/>
                <a:moveTo>
                  <a:pt x="46" y="78"/>
                </a:moveTo>
                <a:cubicBezTo>
                  <a:pt x="28" y="78"/>
                  <a:pt x="14" y="64"/>
                  <a:pt x="14" y="46"/>
                </a:cubicBezTo>
                <a:cubicBezTo>
                  <a:pt x="14" y="28"/>
                  <a:pt x="28" y="14"/>
                  <a:pt x="46" y="14"/>
                </a:cubicBezTo>
                <a:cubicBezTo>
                  <a:pt x="64" y="14"/>
                  <a:pt x="78" y="28"/>
                  <a:pt x="78" y="46"/>
                </a:cubicBezTo>
                <a:cubicBezTo>
                  <a:pt x="78" y="64"/>
                  <a:pt x="64" y="78"/>
                  <a:pt x="46" y="7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387"/>
          <p:cNvSpPr>
            <a:spLocks/>
          </p:cNvSpPr>
          <p:nvPr/>
        </p:nvSpPr>
        <p:spPr bwMode="auto">
          <a:xfrm>
            <a:off x="7691044" y="5267200"/>
            <a:ext cx="269758" cy="248842"/>
          </a:xfrm>
          <a:custGeom>
            <a:avLst/>
            <a:gdLst>
              <a:gd name="T0" fmla="*/ 139 w 158"/>
              <a:gd name="T1" fmla="*/ 74 h 146"/>
              <a:gd name="T2" fmla="*/ 46 w 158"/>
              <a:gd name="T3" fmla="*/ 0 h 146"/>
              <a:gd name="T4" fmla="*/ 28 w 158"/>
              <a:gd name="T5" fmla="*/ 33 h 146"/>
              <a:gd name="T6" fmla="*/ 0 w 158"/>
              <a:gd name="T7" fmla="*/ 58 h 146"/>
              <a:gd name="T8" fmla="*/ 91 w 158"/>
              <a:gd name="T9" fmla="*/ 131 h 146"/>
              <a:gd name="T10" fmla="*/ 138 w 158"/>
              <a:gd name="T11" fmla="*/ 121 h 146"/>
              <a:gd name="T12" fmla="*/ 139 w 158"/>
              <a:gd name="T13" fmla="*/ 7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146">
                <a:moveTo>
                  <a:pt x="139" y="74"/>
                </a:moveTo>
                <a:cubicBezTo>
                  <a:pt x="46" y="0"/>
                  <a:pt x="46" y="0"/>
                  <a:pt x="46" y="0"/>
                </a:cubicBezTo>
                <a:cubicBezTo>
                  <a:pt x="42" y="11"/>
                  <a:pt x="36" y="22"/>
                  <a:pt x="28" y="33"/>
                </a:cubicBezTo>
                <a:cubicBezTo>
                  <a:pt x="19" y="43"/>
                  <a:pt x="10" y="51"/>
                  <a:pt x="0" y="58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1" y="131"/>
                  <a:pt x="117" y="146"/>
                  <a:pt x="138" y="121"/>
                </a:cubicBezTo>
                <a:cubicBezTo>
                  <a:pt x="158" y="95"/>
                  <a:pt x="139" y="74"/>
                  <a:pt x="139" y="7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388"/>
          <p:cNvSpPr>
            <a:spLocks/>
          </p:cNvSpPr>
          <p:nvPr/>
        </p:nvSpPr>
        <p:spPr bwMode="auto">
          <a:xfrm>
            <a:off x="7384500" y="4999605"/>
            <a:ext cx="386606" cy="385163"/>
          </a:xfrm>
          <a:custGeom>
            <a:avLst/>
            <a:gdLst>
              <a:gd name="T0" fmla="*/ 195 w 227"/>
              <a:gd name="T1" fmla="*/ 180 h 226"/>
              <a:gd name="T2" fmla="*/ 213 w 227"/>
              <a:gd name="T3" fmla="*/ 146 h 226"/>
              <a:gd name="T4" fmla="*/ 179 w 227"/>
              <a:gd name="T5" fmla="*/ 30 h 226"/>
              <a:gd name="T6" fmla="*/ 65 w 227"/>
              <a:gd name="T7" fmla="*/ 18 h 226"/>
              <a:gd name="T8" fmla="*/ 119 w 227"/>
              <a:gd name="T9" fmla="*/ 61 h 226"/>
              <a:gd name="T10" fmla="*/ 112 w 227"/>
              <a:gd name="T11" fmla="*/ 113 h 226"/>
              <a:gd name="T12" fmla="*/ 62 w 227"/>
              <a:gd name="T13" fmla="*/ 135 h 226"/>
              <a:gd name="T14" fmla="*/ 8 w 227"/>
              <a:gd name="T15" fmla="*/ 91 h 226"/>
              <a:gd name="T16" fmla="*/ 46 w 227"/>
              <a:gd name="T17" fmla="*/ 196 h 226"/>
              <a:gd name="T18" fmla="*/ 166 w 227"/>
              <a:gd name="T19" fmla="*/ 204 h 226"/>
              <a:gd name="T20" fmla="*/ 195 w 227"/>
              <a:gd name="T21" fmla="*/ 18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7" h="226">
                <a:moveTo>
                  <a:pt x="195" y="180"/>
                </a:moveTo>
                <a:cubicBezTo>
                  <a:pt x="203" y="169"/>
                  <a:pt x="209" y="158"/>
                  <a:pt x="213" y="146"/>
                </a:cubicBezTo>
                <a:cubicBezTo>
                  <a:pt x="227" y="105"/>
                  <a:pt x="214" y="58"/>
                  <a:pt x="179" y="30"/>
                </a:cubicBezTo>
                <a:cubicBezTo>
                  <a:pt x="145" y="3"/>
                  <a:pt x="101" y="0"/>
                  <a:pt x="65" y="18"/>
                </a:cubicBezTo>
                <a:cubicBezTo>
                  <a:pt x="119" y="61"/>
                  <a:pt x="119" y="61"/>
                  <a:pt x="119" y="61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8" y="91"/>
                  <a:pt x="8" y="91"/>
                  <a:pt x="8" y="91"/>
                </a:cubicBezTo>
                <a:cubicBezTo>
                  <a:pt x="0" y="129"/>
                  <a:pt x="13" y="170"/>
                  <a:pt x="46" y="196"/>
                </a:cubicBezTo>
                <a:cubicBezTo>
                  <a:pt x="81" y="225"/>
                  <a:pt x="129" y="226"/>
                  <a:pt x="166" y="204"/>
                </a:cubicBezTo>
                <a:cubicBezTo>
                  <a:pt x="177" y="198"/>
                  <a:pt x="187" y="190"/>
                  <a:pt x="195" y="18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389"/>
          <p:cNvSpPr>
            <a:spLocks noEditPoints="1"/>
          </p:cNvSpPr>
          <p:nvPr/>
        </p:nvSpPr>
        <p:spPr bwMode="auto">
          <a:xfrm>
            <a:off x="6795936" y="5282347"/>
            <a:ext cx="245957" cy="243792"/>
          </a:xfrm>
          <a:custGeom>
            <a:avLst/>
            <a:gdLst>
              <a:gd name="T0" fmla="*/ 128 w 144"/>
              <a:gd name="T1" fmla="*/ 65 h 143"/>
              <a:gd name="T2" fmla="*/ 144 w 144"/>
              <a:gd name="T3" fmla="*/ 57 h 143"/>
              <a:gd name="T4" fmla="*/ 139 w 144"/>
              <a:gd name="T5" fmla="*/ 43 h 143"/>
              <a:gd name="T6" fmla="*/ 121 w 144"/>
              <a:gd name="T7" fmla="*/ 45 h 143"/>
              <a:gd name="T8" fmla="*/ 115 w 144"/>
              <a:gd name="T9" fmla="*/ 35 h 143"/>
              <a:gd name="T10" fmla="*/ 121 w 144"/>
              <a:gd name="T11" fmla="*/ 18 h 143"/>
              <a:gd name="T12" fmla="*/ 111 w 144"/>
              <a:gd name="T13" fmla="*/ 10 h 143"/>
              <a:gd name="T14" fmla="*/ 97 w 144"/>
              <a:gd name="T15" fmla="*/ 23 h 143"/>
              <a:gd name="T16" fmla="*/ 85 w 144"/>
              <a:gd name="T17" fmla="*/ 19 h 143"/>
              <a:gd name="T18" fmla="*/ 80 w 144"/>
              <a:gd name="T19" fmla="*/ 0 h 143"/>
              <a:gd name="T20" fmla="*/ 65 w 144"/>
              <a:gd name="T21" fmla="*/ 0 h 143"/>
              <a:gd name="T22" fmla="*/ 60 w 144"/>
              <a:gd name="T23" fmla="*/ 19 h 143"/>
              <a:gd name="T24" fmla="*/ 47 w 144"/>
              <a:gd name="T25" fmla="*/ 21 h 143"/>
              <a:gd name="T26" fmla="*/ 34 w 144"/>
              <a:gd name="T27" fmla="*/ 10 h 143"/>
              <a:gd name="T28" fmla="*/ 23 w 144"/>
              <a:gd name="T29" fmla="*/ 19 h 143"/>
              <a:gd name="T30" fmla="*/ 29 w 144"/>
              <a:gd name="T31" fmla="*/ 36 h 143"/>
              <a:gd name="T32" fmla="*/ 24 w 144"/>
              <a:gd name="T33" fmla="*/ 43 h 143"/>
              <a:gd name="T34" fmla="*/ 4 w 144"/>
              <a:gd name="T35" fmla="*/ 43 h 143"/>
              <a:gd name="T36" fmla="*/ 0 w 144"/>
              <a:gd name="T37" fmla="*/ 54 h 143"/>
              <a:gd name="T38" fmla="*/ 17 w 144"/>
              <a:gd name="T39" fmla="*/ 64 h 143"/>
              <a:gd name="T40" fmla="*/ 16 w 144"/>
              <a:gd name="T41" fmla="*/ 76 h 143"/>
              <a:gd name="T42" fmla="*/ 0 w 144"/>
              <a:gd name="T43" fmla="*/ 87 h 143"/>
              <a:gd name="T44" fmla="*/ 5 w 144"/>
              <a:gd name="T45" fmla="*/ 100 h 143"/>
              <a:gd name="T46" fmla="*/ 23 w 144"/>
              <a:gd name="T47" fmla="*/ 98 h 143"/>
              <a:gd name="T48" fmla="*/ 29 w 144"/>
              <a:gd name="T49" fmla="*/ 108 h 143"/>
              <a:gd name="T50" fmla="*/ 23 w 144"/>
              <a:gd name="T51" fmla="*/ 125 h 143"/>
              <a:gd name="T52" fmla="*/ 34 w 144"/>
              <a:gd name="T53" fmla="*/ 133 h 143"/>
              <a:gd name="T54" fmla="*/ 49 w 144"/>
              <a:gd name="T55" fmla="*/ 122 h 143"/>
              <a:gd name="T56" fmla="*/ 60 w 144"/>
              <a:gd name="T57" fmla="*/ 126 h 143"/>
              <a:gd name="T58" fmla="*/ 65 w 144"/>
              <a:gd name="T59" fmla="*/ 143 h 143"/>
              <a:gd name="T60" fmla="*/ 78 w 144"/>
              <a:gd name="T61" fmla="*/ 143 h 143"/>
              <a:gd name="T62" fmla="*/ 83 w 144"/>
              <a:gd name="T63" fmla="*/ 125 h 143"/>
              <a:gd name="T64" fmla="*/ 97 w 144"/>
              <a:gd name="T65" fmla="*/ 122 h 143"/>
              <a:gd name="T66" fmla="*/ 109 w 144"/>
              <a:gd name="T67" fmla="*/ 133 h 143"/>
              <a:gd name="T68" fmla="*/ 120 w 144"/>
              <a:gd name="T69" fmla="*/ 125 h 143"/>
              <a:gd name="T70" fmla="*/ 114 w 144"/>
              <a:gd name="T71" fmla="*/ 108 h 143"/>
              <a:gd name="T72" fmla="*/ 121 w 144"/>
              <a:gd name="T73" fmla="*/ 100 h 143"/>
              <a:gd name="T74" fmla="*/ 140 w 144"/>
              <a:gd name="T75" fmla="*/ 100 h 143"/>
              <a:gd name="T76" fmla="*/ 144 w 144"/>
              <a:gd name="T77" fmla="*/ 87 h 143"/>
              <a:gd name="T78" fmla="*/ 128 w 144"/>
              <a:gd name="T79" fmla="*/ 78 h 143"/>
              <a:gd name="T80" fmla="*/ 128 w 144"/>
              <a:gd name="T81" fmla="*/ 65 h 143"/>
              <a:gd name="T82" fmla="*/ 72 w 144"/>
              <a:gd name="T83" fmla="*/ 101 h 143"/>
              <a:gd name="T84" fmla="*/ 43 w 144"/>
              <a:gd name="T85" fmla="*/ 72 h 143"/>
              <a:gd name="T86" fmla="*/ 72 w 144"/>
              <a:gd name="T87" fmla="*/ 43 h 143"/>
              <a:gd name="T88" fmla="*/ 101 w 144"/>
              <a:gd name="T89" fmla="*/ 72 h 143"/>
              <a:gd name="T90" fmla="*/ 72 w 144"/>
              <a:gd name="T91" fmla="*/ 10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4" h="143">
                <a:moveTo>
                  <a:pt x="128" y="65"/>
                </a:moveTo>
                <a:cubicBezTo>
                  <a:pt x="144" y="57"/>
                  <a:pt x="144" y="57"/>
                  <a:pt x="144" y="57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115" y="35"/>
                  <a:pt x="115" y="35"/>
                  <a:pt x="115" y="35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97" y="23"/>
                  <a:pt x="97" y="23"/>
                  <a:pt x="97" y="23"/>
                </a:cubicBezTo>
                <a:cubicBezTo>
                  <a:pt x="85" y="19"/>
                  <a:pt x="85" y="19"/>
                  <a:pt x="85" y="19"/>
                </a:cubicBezTo>
                <a:cubicBezTo>
                  <a:pt x="80" y="0"/>
                  <a:pt x="80" y="0"/>
                  <a:pt x="80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0" y="19"/>
                  <a:pt x="60" y="19"/>
                  <a:pt x="60" y="19"/>
                </a:cubicBezTo>
                <a:cubicBezTo>
                  <a:pt x="47" y="21"/>
                  <a:pt x="47" y="21"/>
                  <a:pt x="47" y="21"/>
                </a:cubicBezTo>
                <a:cubicBezTo>
                  <a:pt x="34" y="10"/>
                  <a:pt x="34" y="10"/>
                  <a:pt x="34" y="10"/>
                </a:cubicBezTo>
                <a:cubicBezTo>
                  <a:pt x="23" y="19"/>
                  <a:pt x="23" y="19"/>
                  <a:pt x="23" y="19"/>
                </a:cubicBezTo>
                <a:cubicBezTo>
                  <a:pt x="29" y="36"/>
                  <a:pt x="29" y="36"/>
                  <a:pt x="29" y="36"/>
                </a:cubicBezTo>
                <a:cubicBezTo>
                  <a:pt x="24" y="43"/>
                  <a:pt x="24" y="43"/>
                  <a:pt x="24" y="43"/>
                </a:cubicBezTo>
                <a:cubicBezTo>
                  <a:pt x="4" y="43"/>
                  <a:pt x="4" y="43"/>
                  <a:pt x="4" y="43"/>
                </a:cubicBezTo>
                <a:cubicBezTo>
                  <a:pt x="0" y="54"/>
                  <a:pt x="0" y="54"/>
                  <a:pt x="0" y="54"/>
                </a:cubicBezTo>
                <a:cubicBezTo>
                  <a:pt x="17" y="64"/>
                  <a:pt x="17" y="64"/>
                  <a:pt x="17" y="64"/>
                </a:cubicBezTo>
                <a:cubicBezTo>
                  <a:pt x="16" y="76"/>
                  <a:pt x="16" y="76"/>
                  <a:pt x="16" y="76"/>
                </a:cubicBezTo>
                <a:cubicBezTo>
                  <a:pt x="0" y="87"/>
                  <a:pt x="0" y="87"/>
                  <a:pt x="0" y="87"/>
                </a:cubicBezTo>
                <a:cubicBezTo>
                  <a:pt x="5" y="100"/>
                  <a:pt x="5" y="100"/>
                  <a:pt x="5" y="100"/>
                </a:cubicBezTo>
                <a:cubicBezTo>
                  <a:pt x="23" y="98"/>
                  <a:pt x="23" y="98"/>
                  <a:pt x="23" y="98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3" y="125"/>
                  <a:pt x="23" y="125"/>
                  <a:pt x="23" y="125"/>
                </a:cubicBezTo>
                <a:cubicBezTo>
                  <a:pt x="34" y="133"/>
                  <a:pt x="34" y="133"/>
                  <a:pt x="34" y="133"/>
                </a:cubicBezTo>
                <a:cubicBezTo>
                  <a:pt x="49" y="122"/>
                  <a:pt x="49" y="122"/>
                  <a:pt x="49" y="122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78" y="143"/>
                  <a:pt x="78" y="143"/>
                  <a:pt x="78" y="143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109" y="133"/>
                  <a:pt x="109" y="133"/>
                  <a:pt x="109" y="133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4" y="87"/>
                  <a:pt x="144" y="87"/>
                  <a:pt x="144" y="87"/>
                </a:cubicBezTo>
                <a:cubicBezTo>
                  <a:pt x="128" y="78"/>
                  <a:pt x="128" y="78"/>
                  <a:pt x="128" y="78"/>
                </a:cubicBezTo>
                <a:lnTo>
                  <a:pt x="128" y="65"/>
                </a:lnTo>
                <a:close/>
                <a:moveTo>
                  <a:pt x="72" y="101"/>
                </a:moveTo>
                <a:cubicBezTo>
                  <a:pt x="56" y="101"/>
                  <a:pt x="43" y="88"/>
                  <a:pt x="43" y="72"/>
                </a:cubicBezTo>
                <a:cubicBezTo>
                  <a:pt x="43" y="56"/>
                  <a:pt x="56" y="43"/>
                  <a:pt x="72" y="43"/>
                </a:cubicBezTo>
                <a:cubicBezTo>
                  <a:pt x="88" y="43"/>
                  <a:pt x="101" y="56"/>
                  <a:pt x="101" y="72"/>
                </a:cubicBezTo>
                <a:cubicBezTo>
                  <a:pt x="101" y="88"/>
                  <a:pt x="88" y="101"/>
                  <a:pt x="72" y="101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390"/>
          <p:cNvSpPr>
            <a:spLocks noEditPoints="1"/>
          </p:cNvSpPr>
          <p:nvPr/>
        </p:nvSpPr>
        <p:spPr bwMode="auto">
          <a:xfrm>
            <a:off x="6875998" y="5362409"/>
            <a:ext cx="85832" cy="83668"/>
          </a:xfrm>
          <a:custGeom>
            <a:avLst/>
            <a:gdLst>
              <a:gd name="T0" fmla="*/ 25 w 50"/>
              <a:gd name="T1" fmla="*/ 0 h 49"/>
              <a:gd name="T2" fmla="*/ 0 w 50"/>
              <a:gd name="T3" fmla="*/ 25 h 49"/>
              <a:gd name="T4" fmla="*/ 25 w 50"/>
              <a:gd name="T5" fmla="*/ 49 h 49"/>
              <a:gd name="T6" fmla="*/ 50 w 50"/>
              <a:gd name="T7" fmla="*/ 25 h 49"/>
              <a:gd name="T8" fmla="*/ 25 w 50"/>
              <a:gd name="T9" fmla="*/ 0 h 49"/>
              <a:gd name="T10" fmla="*/ 25 w 50"/>
              <a:gd name="T11" fmla="*/ 43 h 49"/>
              <a:gd name="T12" fmla="*/ 6 w 50"/>
              <a:gd name="T13" fmla="*/ 25 h 49"/>
              <a:gd name="T14" fmla="*/ 25 w 50"/>
              <a:gd name="T15" fmla="*/ 6 h 49"/>
              <a:gd name="T16" fmla="*/ 44 w 50"/>
              <a:gd name="T17" fmla="*/ 25 h 49"/>
              <a:gd name="T18" fmla="*/ 25 w 50"/>
              <a:gd name="T19" fmla="*/ 4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49">
                <a:moveTo>
                  <a:pt x="25" y="0"/>
                </a:moveTo>
                <a:cubicBezTo>
                  <a:pt x="11" y="0"/>
                  <a:pt x="0" y="11"/>
                  <a:pt x="0" y="25"/>
                </a:cubicBezTo>
                <a:cubicBezTo>
                  <a:pt x="0" y="38"/>
                  <a:pt x="11" y="49"/>
                  <a:pt x="25" y="49"/>
                </a:cubicBezTo>
                <a:cubicBezTo>
                  <a:pt x="39" y="49"/>
                  <a:pt x="50" y="38"/>
                  <a:pt x="50" y="25"/>
                </a:cubicBezTo>
                <a:cubicBezTo>
                  <a:pt x="50" y="11"/>
                  <a:pt x="39" y="0"/>
                  <a:pt x="25" y="0"/>
                </a:cubicBezTo>
                <a:close/>
                <a:moveTo>
                  <a:pt x="25" y="43"/>
                </a:moveTo>
                <a:cubicBezTo>
                  <a:pt x="15" y="43"/>
                  <a:pt x="6" y="35"/>
                  <a:pt x="6" y="25"/>
                </a:cubicBezTo>
                <a:cubicBezTo>
                  <a:pt x="6" y="14"/>
                  <a:pt x="15" y="6"/>
                  <a:pt x="25" y="6"/>
                </a:cubicBezTo>
                <a:cubicBezTo>
                  <a:pt x="35" y="6"/>
                  <a:pt x="44" y="14"/>
                  <a:pt x="44" y="25"/>
                </a:cubicBezTo>
                <a:cubicBezTo>
                  <a:pt x="44" y="35"/>
                  <a:pt x="35" y="43"/>
                  <a:pt x="25" y="4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391"/>
          <p:cNvSpPr>
            <a:spLocks noEditPoints="1"/>
          </p:cNvSpPr>
          <p:nvPr/>
        </p:nvSpPr>
        <p:spPr bwMode="auto">
          <a:xfrm>
            <a:off x="6233338" y="4924592"/>
            <a:ext cx="598662" cy="595056"/>
          </a:xfrm>
          <a:custGeom>
            <a:avLst/>
            <a:gdLst>
              <a:gd name="T0" fmla="*/ 341 w 351"/>
              <a:gd name="T1" fmla="*/ 243 h 349"/>
              <a:gd name="T2" fmla="*/ 351 w 351"/>
              <a:gd name="T3" fmla="*/ 213 h 349"/>
              <a:gd name="T4" fmla="*/ 313 w 351"/>
              <a:gd name="T5" fmla="*/ 189 h 349"/>
              <a:gd name="T6" fmla="*/ 313 w 351"/>
              <a:gd name="T7" fmla="*/ 159 h 349"/>
              <a:gd name="T8" fmla="*/ 351 w 351"/>
              <a:gd name="T9" fmla="*/ 137 h 349"/>
              <a:gd name="T10" fmla="*/ 339 w 351"/>
              <a:gd name="T11" fmla="*/ 106 h 349"/>
              <a:gd name="T12" fmla="*/ 295 w 351"/>
              <a:gd name="T13" fmla="*/ 109 h 349"/>
              <a:gd name="T14" fmla="*/ 280 w 351"/>
              <a:gd name="T15" fmla="*/ 86 h 349"/>
              <a:gd name="T16" fmla="*/ 295 w 351"/>
              <a:gd name="T17" fmla="*/ 42 h 349"/>
              <a:gd name="T18" fmla="*/ 270 w 351"/>
              <a:gd name="T19" fmla="*/ 23 h 349"/>
              <a:gd name="T20" fmla="*/ 236 w 351"/>
              <a:gd name="T21" fmla="*/ 55 h 349"/>
              <a:gd name="T22" fmla="*/ 206 w 351"/>
              <a:gd name="T23" fmla="*/ 47 h 349"/>
              <a:gd name="T24" fmla="*/ 194 w 351"/>
              <a:gd name="T25" fmla="*/ 0 h 349"/>
              <a:gd name="T26" fmla="*/ 159 w 351"/>
              <a:gd name="T27" fmla="*/ 0 h 349"/>
              <a:gd name="T28" fmla="*/ 147 w 351"/>
              <a:gd name="T29" fmla="*/ 46 h 349"/>
              <a:gd name="T30" fmla="*/ 115 w 351"/>
              <a:gd name="T31" fmla="*/ 51 h 349"/>
              <a:gd name="T32" fmla="*/ 84 w 351"/>
              <a:gd name="T33" fmla="*/ 23 h 349"/>
              <a:gd name="T34" fmla="*/ 55 w 351"/>
              <a:gd name="T35" fmla="*/ 47 h 349"/>
              <a:gd name="T36" fmla="*/ 71 w 351"/>
              <a:gd name="T37" fmla="*/ 87 h 349"/>
              <a:gd name="T38" fmla="*/ 57 w 351"/>
              <a:gd name="T39" fmla="*/ 106 h 349"/>
              <a:gd name="T40" fmla="*/ 10 w 351"/>
              <a:gd name="T41" fmla="*/ 104 h 349"/>
              <a:gd name="T42" fmla="*/ 0 w 351"/>
              <a:gd name="T43" fmla="*/ 132 h 349"/>
              <a:gd name="T44" fmla="*/ 41 w 351"/>
              <a:gd name="T45" fmla="*/ 156 h 349"/>
              <a:gd name="T46" fmla="*/ 38 w 351"/>
              <a:gd name="T47" fmla="*/ 186 h 349"/>
              <a:gd name="T48" fmla="*/ 0 w 351"/>
              <a:gd name="T49" fmla="*/ 211 h 349"/>
              <a:gd name="T50" fmla="*/ 12 w 351"/>
              <a:gd name="T51" fmla="*/ 244 h 349"/>
              <a:gd name="T52" fmla="*/ 55 w 351"/>
              <a:gd name="T53" fmla="*/ 239 h 349"/>
              <a:gd name="T54" fmla="*/ 69 w 351"/>
              <a:gd name="T55" fmla="*/ 264 h 349"/>
              <a:gd name="T56" fmla="*/ 55 w 351"/>
              <a:gd name="T57" fmla="*/ 304 h 349"/>
              <a:gd name="T58" fmla="*/ 84 w 351"/>
              <a:gd name="T59" fmla="*/ 324 h 349"/>
              <a:gd name="T60" fmla="*/ 119 w 351"/>
              <a:gd name="T61" fmla="*/ 296 h 349"/>
              <a:gd name="T62" fmla="*/ 146 w 351"/>
              <a:gd name="T63" fmla="*/ 307 h 349"/>
              <a:gd name="T64" fmla="*/ 158 w 351"/>
              <a:gd name="T65" fmla="*/ 349 h 349"/>
              <a:gd name="T66" fmla="*/ 190 w 351"/>
              <a:gd name="T67" fmla="*/ 349 h 349"/>
              <a:gd name="T68" fmla="*/ 202 w 351"/>
              <a:gd name="T69" fmla="*/ 305 h 349"/>
              <a:gd name="T70" fmla="*/ 236 w 351"/>
              <a:gd name="T71" fmla="*/ 297 h 349"/>
              <a:gd name="T72" fmla="*/ 266 w 351"/>
              <a:gd name="T73" fmla="*/ 324 h 349"/>
              <a:gd name="T74" fmla="*/ 293 w 351"/>
              <a:gd name="T75" fmla="*/ 306 h 349"/>
              <a:gd name="T76" fmla="*/ 277 w 351"/>
              <a:gd name="T77" fmla="*/ 265 h 349"/>
              <a:gd name="T78" fmla="*/ 296 w 351"/>
              <a:gd name="T79" fmla="*/ 243 h 349"/>
              <a:gd name="T80" fmla="*/ 341 w 351"/>
              <a:gd name="T81" fmla="*/ 243 h 349"/>
              <a:gd name="T82" fmla="*/ 175 w 351"/>
              <a:gd name="T83" fmla="*/ 246 h 349"/>
              <a:gd name="T84" fmla="*/ 104 w 351"/>
              <a:gd name="T85" fmla="*/ 175 h 349"/>
              <a:gd name="T86" fmla="*/ 175 w 351"/>
              <a:gd name="T87" fmla="*/ 103 h 349"/>
              <a:gd name="T88" fmla="*/ 247 w 351"/>
              <a:gd name="T89" fmla="*/ 175 h 349"/>
              <a:gd name="T90" fmla="*/ 175 w 351"/>
              <a:gd name="T91" fmla="*/ 246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1" h="349">
                <a:moveTo>
                  <a:pt x="341" y="243"/>
                </a:moveTo>
                <a:cubicBezTo>
                  <a:pt x="351" y="213"/>
                  <a:pt x="351" y="213"/>
                  <a:pt x="351" y="213"/>
                </a:cubicBezTo>
                <a:cubicBezTo>
                  <a:pt x="313" y="189"/>
                  <a:pt x="313" y="189"/>
                  <a:pt x="313" y="189"/>
                </a:cubicBezTo>
                <a:cubicBezTo>
                  <a:pt x="313" y="159"/>
                  <a:pt x="313" y="159"/>
                  <a:pt x="313" y="159"/>
                </a:cubicBezTo>
                <a:cubicBezTo>
                  <a:pt x="351" y="137"/>
                  <a:pt x="351" y="137"/>
                  <a:pt x="351" y="137"/>
                </a:cubicBezTo>
                <a:cubicBezTo>
                  <a:pt x="339" y="106"/>
                  <a:pt x="339" y="106"/>
                  <a:pt x="339" y="106"/>
                </a:cubicBezTo>
                <a:cubicBezTo>
                  <a:pt x="295" y="109"/>
                  <a:pt x="295" y="109"/>
                  <a:pt x="295" y="109"/>
                </a:cubicBezTo>
                <a:cubicBezTo>
                  <a:pt x="280" y="86"/>
                  <a:pt x="280" y="86"/>
                  <a:pt x="280" y="86"/>
                </a:cubicBezTo>
                <a:cubicBezTo>
                  <a:pt x="295" y="42"/>
                  <a:pt x="295" y="42"/>
                  <a:pt x="295" y="42"/>
                </a:cubicBezTo>
                <a:cubicBezTo>
                  <a:pt x="270" y="23"/>
                  <a:pt x="270" y="23"/>
                  <a:pt x="270" y="23"/>
                </a:cubicBezTo>
                <a:cubicBezTo>
                  <a:pt x="236" y="55"/>
                  <a:pt x="236" y="55"/>
                  <a:pt x="236" y="55"/>
                </a:cubicBezTo>
                <a:cubicBezTo>
                  <a:pt x="206" y="47"/>
                  <a:pt x="206" y="47"/>
                  <a:pt x="206" y="47"/>
                </a:cubicBezTo>
                <a:cubicBezTo>
                  <a:pt x="194" y="0"/>
                  <a:pt x="194" y="0"/>
                  <a:pt x="194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84" y="23"/>
                  <a:pt x="84" y="23"/>
                  <a:pt x="84" y="23"/>
                </a:cubicBezTo>
                <a:cubicBezTo>
                  <a:pt x="55" y="47"/>
                  <a:pt x="55" y="47"/>
                  <a:pt x="55" y="47"/>
                </a:cubicBezTo>
                <a:cubicBezTo>
                  <a:pt x="71" y="87"/>
                  <a:pt x="71" y="87"/>
                  <a:pt x="71" y="87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0" y="132"/>
                  <a:pt x="0" y="132"/>
                  <a:pt x="0" y="132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0" y="211"/>
                  <a:pt x="0" y="211"/>
                  <a:pt x="0" y="211"/>
                </a:cubicBezTo>
                <a:cubicBezTo>
                  <a:pt x="12" y="244"/>
                  <a:pt x="12" y="244"/>
                  <a:pt x="12" y="244"/>
                </a:cubicBezTo>
                <a:cubicBezTo>
                  <a:pt x="55" y="239"/>
                  <a:pt x="55" y="239"/>
                  <a:pt x="55" y="239"/>
                </a:cubicBezTo>
                <a:cubicBezTo>
                  <a:pt x="69" y="264"/>
                  <a:pt x="69" y="264"/>
                  <a:pt x="69" y="264"/>
                </a:cubicBezTo>
                <a:cubicBezTo>
                  <a:pt x="55" y="304"/>
                  <a:pt x="55" y="304"/>
                  <a:pt x="55" y="304"/>
                </a:cubicBezTo>
                <a:cubicBezTo>
                  <a:pt x="84" y="324"/>
                  <a:pt x="84" y="324"/>
                  <a:pt x="84" y="324"/>
                </a:cubicBezTo>
                <a:cubicBezTo>
                  <a:pt x="119" y="296"/>
                  <a:pt x="119" y="296"/>
                  <a:pt x="119" y="296"/>
                </a:cubicBezTo>
                <a:cubicBezTo>
                  <a:pt x="146" y="307"/>
                  <a:pt x="146" y="307"/>
                  <a:pt x="146" y="307"/>
                </a:cubicBezTo>
                <a:cubicBezTo>
                  <a:pt x="158" y="349"/>
                  <a:pt x="158" y="349"/>
                  <a:pt x="158" y="349"/>
                </a:cubicBezTo>
                <a:cubicBezTo>
                  <a:pt x="190" y="349"/>
                  <a:pt x="190" y="349"/>
                  <a:pt x="190" y="349"/>
                </a:cubicBezTo>
                <a:cubicBezTo>
                  <a:pt x="202" y="305"/>
                  <a:pt x="202" y="305"/>
                  <a:pt x="202" y="305"/>
                </a:cubicBezTo>
                <a:cubicBezTo>
                  <a:pt x="236" y="297"/>
                  <a:pt x="236" y="297"/>
                  <a:pt x="236" y="297"/>
                </a:cubicBezTo>
                <a:cubicBezTo>
                  <a:pt x="266" y="324"/>
                  <a:pt x="266" y="324"/>
                  <a:pt x="266" y="324"/>
                </a:cubicBezTo>
                <a:cubicBezTo>
                  <a:pt x="293" y="306"/>
                  <a:pt x="293" y="306"/>
                  <a:pt x="293" y="306"/>
                </a:cubicBezTo>
                <a:cubicBezTo>
                  <a:pt x="277" y="265"/>
                  <a:pt x="277" y="265"/>
                  <a:pt x="277" y="265"/>
                </a:cubicBezTo>
                <a:cubicBezTo>
                  <a:pt x="296" y="243"/>
                  <a:pt x="296" y="243"/>
                  <a:pt x="296" y="243"/>
                </a:cubicBezTo>
                <a:lnTo>
                  <a:pt x="341" y="243"/>
                </a:lnTo>
                <a:close/>
                <a:moveTo>
                  <a:pt x="175" y="246"/>
                </a:moveTo>
                <a:cubicBezTo>
                  <a:pt x="136" y="246"/>
                  <a:pt x="104" y="214"/>
                  <a:pt x="104" y="175"/>
                </a:cubicBezTo>
                <a:cubicBezTo>
                  <a:pt x="104" y="135"/>
                  <a:pt x="136" y="103"/>
                  <a:pt x="175" y="103"/>
                </a:cubicBezTo>
                <a:cubicBezTo>
                  <a:pt x="215" y="103"/>
                  <a:pt x="247" y="135"/>
                  <a:pt x="247" y="175"/>
                </a:cubicBezTo>
                <a:cubicBezTo>
                  <a:pt x="247" y="214"/>
                  <a:pt x="215" y="246"/>
                  <a:pt x="175" y="24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392"/>
          <p:cNvSpPr>
            <a:spLocks noEditPoints="1"/>
          </p:cNvSpPr>
          <p:nvPr/>
        </p:nvSpPr>
        <p:spPr bwMode="auto">
          <a:xfrm>
            <a:off x="6429526" y="5118616"/>
            <a:ext cx="206286" cy="206286"/>
          </a:xfrm>
          <a:custGeom>
            <a:avLst/>
            <a:gdLst>
              <a:gd name="T0" fmla="*/ 60 w 121"/>
              <a:gd name="T1" fmla="*/ 0 h 121"/>
              <a:gd name="T2" fmla="*/ 0 w 121"/>
              <a:gd name="T3" fmla="*/ 61 h 121"/>
              <a:gd name="T4" fmla="*/ 60 w 121"/>
              <a:gd name="T5" fmla="*/ 121 h 121"/>
              <a:gd name="T6" fmla="*/ 121 w 121"/>
              <a:gd name="T7" fmla="*/ 61 h 121"/>
              <a:gd name="T8" fmla="*/ 60 w 121"/>
              <a:gd name="T9" fmla="*/ 0 h 121"/>
              <a:gd name="T10" fmla="*/ 60 w 121"/>
              <a:gd name="T11" fmla="*/ 106 h 121"/>
              <a:gd name="T12" fmla="*/ 15 w 121"/>
              <a:gd name="T13" fmla="*/ 61 h 121"/>
              <a:gd name="T14" fmla="*/ 60 w 121"/>
              <a:gd name="T15" fmla="*/ 15 h 121"/>
              <a:gd name="T16" fmla="*/ 106 w 121"/>
              <a:gd name="T17" fmla="*/ 61 h 121"/>
              <a:gd name="T18" fmla="*/ 60 w 121"/>
              <a:gd name="T19" fmla="*/ 10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121">
                <a:moveTo>
                  <a:pt x="60" y="0"/>
                </a:move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1"/>
                  <a:pt x="60" y="121"/>
                </a:cubicBezTo>
                <a:cubicBezTo>
                  <a:pt x="94" y="121"/>
                  <a:pt x="121" y="94"/>
                  <a:pt x="121" y="61"/>
                </a:cubicBezTo>
                <a:cubicBezTo>
                  <a:pt x="121" y="27"/>
                  <a:pt x="94" y="0"/>
                  <a:pt x="60" y="0"/>
                </a:cubicBezTo>
                <a:close/>
                <a:moveTo>
                  <a:pt x="60" y="106"/>
                </a:moveTo>
                <a:cubicBezTo>
                  <a:pt x="35" y="106"/>
                  <a:pt x="15" y="86"/>
                  <a:pt x="15" y="61"/>
                </a:cubicBezTo>
                <a:cubicBezTo>
                  <a:pt x="15" y="35"/>
                  <a:pt x="35" y="15"/>
                  <a:pt x="60" y="15"/>
                </a:cubicBezTo>
                <a:cubicBezTo>
                  <a:pt x="86" y="15"/>
                  <a:pt x="106" y="35"/>
                  <a:pt x="106" y="61"/>
                </a:cubicBezTo>
                <a:cubicBezTo>
                  <a:pt x="106" y="86"/>
                  <a:pt x="86" y="106"/>
                  <a:pt x="60" y="106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393"/>
          <p:cNvSpPr>
            <a:spLocks noEditPoints="1"/>
          </p:cNvSpPr>
          <p:nvPr/>
        </p:nvSpPr>
        <p:spPr bwMode="auto">
          <a:xfrm>
            <a:off x="5307937" y="5149632"/>
            <a:ext cx="556107" cy="434210"/>
          </a:xfrm>
          <a:custGeom>
            <a:avLst/>
            <a:gdLst>
              <a:gd name="T0" fmla="*/ 326 w 326"/>
              <a:gd name="T1" fmla="*/ 81 h 255"/>
              <a:gd name="T2" fmla="*/ 245 w 326"/>
              <a:gd name="T3" fmla="*/ 0 h 255"/>
              <a:gd name="T4" fmla="*/ 211 w 326"/>
              <a:gd name="T5" fmla="*/ 13 h 255"/>
              <a:gd name="T6" fmla="*/ 183 w 326"/>
              <a:gd name="T7" fmla="*/ 3 h 255"/>
              <a:gd name="T8" fmla="*/ 145 w 326"/>
              <a:gd name="T9" fmla="*/ 12 h 255"/>
              <a:gd name="T10" fmla="*/ 145 w 326"/>
              <a:gd name="T11" fmla="*/ 81 h 255"/>
              <a:gd name="T12" fmla="*/ 95 w 326"/>
              <a:gd name="T13" fmla="*/ 93 h 255"/>
              <a:gd name="T14" fmla="*/ 89 w 326"/>
              <a:gd name="T15" fmla="*/ 124 h 255"/>
              <a:gd name="T16" fmla="*/ 69 w 326"/>
              <a:gd name="T17" fmla="*/ 104 h 255"/>
              <a:gd name="T18" fmla="*/ 49 w 326"/>
              <a:gd name="T19" fmla="*/ 126 h 255"/>
              <a:gd name="T20" fmla="*/ 24 w 326"/>
              <a:gd name="T21" fmla="*/ 124 h 255"/>
              <a:gd name="T22" fmla="*/ 24 w 326"/>
              <a:gd name="T23" fmla="*/ 150 h 255"/>
              <a:gd name="T24" fmla="*/ 0 w 326"/>
              <a:gd name="T25" fmla="*/ 161 h 255"/>
              <a:gd name="T26" fmla="*/ 16 w 326"/>
              <a:gd name="T27" fmla="*/ 185 h 255"/>
              <a:gd name="T28" fmla="*/ 5 w 326"/>
              <a:gd name="T29" fmla="*/ 210 h 255"/>
              <a:gd name="T30" fmla="*/ 30 w 326"/>
              <a:gd name="T31" fmla="*/ 218 h 255"/>
              <a:gd name="T32" fmla="*/ 36 w 326"/>
              <a:gd name="T33" fmla="*/ 244 h 255"/>
              <a:gd name="T34" fmla="*/ 63 w 326"/>
              <a:gd name="T35" fmla="*/ 237 h 255"/>
              <a:gd name="T36" fmla="*/ 82 w 326"/>
              <a:gd name="T37" fmla="*/ 255 h 255"/>
              <a:gd name="T38" fmla="*/ 102 w 326"/>
              <a:gd name="T39" fmla="*/ 233 h 255"/>
              <a:gd name="T40" fmla="*/ 126 w 326"/>
              <a:gd name="T41" fmla="*/ 236 h 255"/>
              <a:gd name="T42" fmla="*/ 127 w 326"/>
              <a:gd name="T43" fmla="*/ 209 h 255"/>
              <a:gd name="T44" fmla="*/ 149 w 326"/>
              <a:gd name="T45" fmla="*/ 203 h 255"/>
              <a:gd name="T46" fmla="*/ 221 w 326"/>
              <a:gd name="T47" fmla="*/ 207 h 255"/>
              <a:gd name="T48" fmla="*/ 326 w 326"/>
              <a:gd name="T49" fmla="*/ 93 h 255"/>
              <a:gd name="T50" fmla="*/ 276 w 326"/>
              <a:gd name="T51" fmla="*/ 81 h 255"/>
              <a:gd name="T52" fmla="*/ 175 w 326"/>
              <a:gd name="T53" fmla="*/ 93 h 255"/>
              <a:gd name="T54" fmla="*/ 166 w 326"/>
              <a:gd name="T55" fmla="*/ 104 h 255"/>
              <a:gd name="T56" fmla="*/ 156 w 326"/>
              <a:gd name="T57" fmla="*/ 93 h 255"/>
              <a:gd name="T58" fmla="*/ 75 w 326"/>
              <a:gd name="T59" fmla="*/ 210 h 255"/>
              <a:gd name="T60" fmla="*/ 75 w 326"/>
              <a:gd name="T61" fmla="*/ 149 h 255"/>
              <a:gd name="T62" fmla="*/ 106 w 326"/>
              <a:gd name="T63" fmla="*/ 180 h 255"/>
              <a:gd name="T64" fmla="*/ 75 w 326"/>
              <a:gd name="T65" fmla="*/ 210 h 255"/>
              <a:gd name="T66" fmla="*/ 183 w 326"/>
              <a:gd name="T67" fmla="*/ 81 h 255"/>
              <a:gd name="T68" fmla="*/ 237 w 326"/>
              <a:gd name="T69" fmla="*/ 93 h 255"/>
              <a:gd name="T70" fmla="*/ 266 w 326"/>
              <a:gd name="T71" fmla="*/ 94 h 255"/>
              <a:gd name="T72" fmla="*/ 247 w 326"/>
              <a:gd name="T73" fmla="*/ 94 h 255"/>
              <a:gd name="T74" fmla="*/ 257 w 326"/>
              <a:gd name="T75" fmla="*/ 85 h 255"/>
              <a:gd name="T76" fmla="*/ 266 w 326"/>
              <a:gd name="T77" fmla="*/ 94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6" h="255">
                <a:moveTo>
                  <a:pt x="276" y="81"/>
                </a:moveTo>
                <a:cubicBezTo>
                  <a:pt x="326" y="81"/>
                  <a:pt x="326" y="81"/>
                  <a:pt x="326" y="81"/>
                </a:cubicBezTo>
                <a:cubicBezTo>
                  <a:pt x="326" y="45"/>
                  <a:pt x="302" y="24"/>
                  <a:pt x="276" y="12"/>
                </a:cubicBezTo>
                <a:cubicBezTo>
                  <a:pt x="266" y="6"/>
                  <a:pt x="254" y="3"/>
                  <a:pt x="245" y="0"/>
                </a:cubicBezTo>
                <a:cubicBezTo>
                  <a:pt x="237" y="3"/>
                  <a:pt x="237" y="3"/>
                  <a:pt x="237" y="3"/>
                </a:cubicBezTo>
                <a:cubicBezTo>
                  <a:pt x="211" y="13"/>
                  <a:pt x="211" y="13"/>
                  <a:pt x="211" y="13"/>
                </a:cubicBezTo>
                <a:cubicBezTo>
                  <a:pt x="183" y="3"/>
                  <a:pt x="183" y="3"/>
                  <a:pt x="183" y="3"/>
                </a:cubicBezTo>
                <a:cubicBezTo>
                  <a:pt x="183" y="3"/>
                  <a:pt x="183" y="3"/>
                  <a:pt x="183" y="3"/>
                </a:cubicBezTo>
                <a:cubicBezTo>
                  <a:pt x="176" y="0"/>
                  <a:pt x="176" y="0"/>
                  <a:pt x="176" y="0"/>
                </a:cubicBezTo>
                <a:cubicBezTo>
                  <a:pt x="167" y="3"/>
                  <a:pt x="156" y="6"/>
                  <a:pt x="145" y="12"/>
                </a:cubicBezTo>
                <a:cubicBezTo>
                  <a:pt x="120" y="24"/>
                  <a:pt x="95" y="45"/>
                  <a:pt x="95" y="81"/>
                </a:cubicBezTo>
                <a:cubicBezTo>
                  <a:pt x="145" y="81"/>
                  <a:pt x="145" y="81"/>
                  <a:pt x="145" y="81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106"/>
                  <a:pt x="95" y="117"/>
                  <a:pt x="95" y="126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49" y="126"/>
                  <a:pt x="49" y="126"/>
                  <a:pt x="49" y="126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24" y="150"/>
                  <a:pt x="24" y="150"/>
                  <a:pt x="24" y="150"/>
                </a:cubicBezTo>
                <a:cubicBezTo>
                  <a:pt x="4" y="149"/>
                  <a:pt x="4" y="149"/>
                  <a:pt x="4" y="149"/>
                </a:cubicBezTo>
                <a:cubicBezTo>
                  <a:pt x="0" y="161"/>
                  <a:pt x="0" y="161"/>
                  <a:pt x="0" y="161"/>
                </a:cubicBezTo>
                <a:cubicBezTo>
                  <a:pt x="17" y="172"/>
                  <a:pt x="17" y="172"/>
                  <a:pt x="17" y="172"/>
                </a:cubicBezTo>
                <a:cubicBezTo>
                  <a:pt x="16" y="185"/>
                  <a:pt x="16" y="185"/>
                  <a:pt x="16" y="185"/>
                </a:cubicBezTo>
                <a:cubicBezTo>
                  <a:pt x="0" y="195"/>
                  <a:pt x="0" y="195"/>
                  <a:pt x="0" y="195"/>
                </a:cubicBezTo>
                <a:cubicBezTo>
                  <a:pt x="5" y="210"/>
                  <a:pt x="5" y="210"/>
                  <a:pt x="5" y="210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30" y="218"/>
                  <a:pt x="30" y="218"/>
                  <a:pt x="30" y="218"/>
                </a:cubicBezTo>
                <a:cubicBezTo>
                  <a:pt x="24" y="235"/>
                  <a:pt x="24" y="235"/>
                  <a:pt x="24" y="235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32"/>
                  <a:pt x="51" y="232"/>
                  <a:pt x="51" y="232"/>
                </a:cubicBezTo>
                <a:cubicBezTo>
                  <a:pt x="63" y="237"/>
                  <a:pt x="63" y="237"/>
                  <a:pt x="63" y="237"/>
                </a:cubicBezTo>
                <a:cubicBezTo>
                  <a:pt x="68" y="255"/>
                  <a:pt x="68" y="255"/>
                  <a:pt x="68" y="255"/>
                </a:cubicBezTo>
                <a:cubicBezTo>
                  <a:pt x="82" y="255"/>
                  <a:pt x="82" y="255"/>
                  <a:pt x="82" y="255"/>
                </a:cubicBezTo>
                <a:cubicBezTo>
                  <a:pt x="87" y="236"/>
                  <a:pt x="87" y="236"/>
                  <a:pt x="87" y="236"/>
                </a:cubicBezTo>
                <a:cubicBezTo>
                  <a:pt x="102" y="233"/>
                  <a:pt x="102" y="233"/>
                  <a:pt x="102" y="233"/>
                </a:cubicBezTo>
                <a:cubicBezTo>
                  <a:pt x="115" y="244"/>
                  <a:pt x="115" y="244"/>
                  <a:pt x="115" y="244"/>
                </a:cubicBezTo>
                <a:cubicBezTo>
                  <a:pt x="126" y="236"/>
                  <a:pt x="126" y="236"/>
                  <a:pt x="126" y="236"/>
                </a:cubicBezTo>
                <a:cubicBezTo>
                  <a:pt x="119" y="218"/>
                  <a:pt x="119" y="218"/>
                  <a:pt x="119" y="218"/>
                </a:cubicBezTo>
                <a:cubicBezTo>
                  <a:pt x="127" y="209"/>
                  <a:pt x="127" y="209"/>
                  <a:pt x="127" y="209"/>
                </a:cubicBezTo>
                <a:cubicBezTo>
                  <a:pt x="147" y="209"/>
                  <a:pt x="147" y="209"/>
                  <a:pt x="147" y="209"/>
                </a:cubicBezTo>
                <a:cubicBezTo>
                  <a:pt x="149" y="203"/>
                  <a:pt x="149" y="203"/>
                  <a:pt x="149" y="203"/>
                </a:cubicBezTo>
                <a:cubicBezTo>
                  <a:pt x="162" y="205"/>
                  <a:pt x="179" y="207"/>
                  <a:pt x="200" y="207"/>
                </a:cubicBezTo>
                <a:cubicBezTo>
                  <a:pt x="221" y="207"/>
                  <a:pt x="221" y="207"/>
                  <a:pt x="221" y="207"/>
                </a:cubicBezTo>
                <a:cubicBezTo>
                  <a:pt x="323" y="207"/>
                  <a:pt x="326" y="169"/>
                  <a:pt x="326" y="169"/>
                </a:cubicBezTo>
                <a:cubicBezTo>
                  <a:pt x="326" y="169"/>
                  <a:pt x="326" y="157"/>
                  <a:pt x="326" y="93"/>
                </a:cubicBezTo>
                <a:cubicBezTo>
                  <a:pt x="276" y="93"/>
                  <a:pt x="276" y="93"/>
                  <a:pt x="276" y="93"/>
                </a:cubicBezTo>
                <a:lnTo>
                  <a:pt x="276" y="81"/>
                </a:lnTo>
                <a:close/>
                <a:moveTo>
                  <a:pt x="166" y="85"/>
                </a:moveTo>
                <a:cubicBezTo>
                  <a:pt x="171" y="85"/>
                  <a:pt x="175" y="88"/>
                  <a:pt x="175" y="93"/>
                </a:cubicBezTo>
                <a:cubicBezTo>
                  <a:pt x="175" y="93"/>
                  <a:pt x="175" y="94"/>
                  <a:pt x="175" y="94"/>
                </a:cubicBezTo>
                <a:cubicBezTo>
                  <a:pt x="175" y="100"/>
                  <a:pt x="171" y="104"/>
                  <a:pt x="166" y="104"/>
                </a:cubicBezTo>
                <a:cubicBezTo>
                  <a:pt x="160" y="104"/>
                  <a:pt x="156" y="100"/>
                  <a:pt x="156" y="94"/>
                </a:cubicBezTo>
                <a:cubicBezTo>
                  <a:pt x="156" y="94"/>
                  <a:pt x="156" y="93"/>
                  <a:pt x="156" y="93"/>
                </a:cubicBezTo>
                <a:cubicBezTo>
                  <a:pt x="157" y="88"/>
                  <a:pt x="161" y="85"/>
                  <a:pt x="166" y="85"/>
                </a:cubicBezTo>
                <a:close/>
                <a:moveTo>
                  <a:pt x="75" y="210"/>
                </a:moveTo>
                <a:cubicBezTo>
                  <a:pt x="59" y="210"/>
                  <a:pt x="45" y="197"/>
                  <a:pt x="45" y="180"/>
                </a:cubicBezTo>
                <a:cubicBezTo>
                  <a:pt x="45" y="163"/>
                  <a:pt x="59" y="149"/>
                  <a:pt x="75" y="149"/>
                </a:cubicBezTo>
                <a:cubicBezTo>
                  <a:pt x="83" y="149"/>
                  <a:pt x="90" y="152"/>
                  <a:pt x="95" y="156"/>
                </a:cubicBezTo>
                <a:cubicBezTo>
                  <a:pt x="102" y="162"/>
                  <a:pt x="106" y="170"/>
                  <a:pt x="106" y="180"/>
                </a:cubicBezTo>
                <a:cubicBezTo>
                  <a:pt x="106" y="181"/>
                  <a:pt x="106" y="183"/>
                  <a:pt x="106" y="185"/>
                </a:cubicBezTo>
                <a:cubicBezTo>
                  <a:pt x="103" y="199"/>
                  <a:pt x="91" y="210"/>
                  <a:pt x="75" y="210"/>
                </a:cubicBezTo>
                <a:close/>
                <a:moveTo>
                  <a:pt x="183" y="93"/>
                </a:moveTo>
                <a:cubicBezTo>
                  <a:pt x="183" y="81"/>
                  <a:pt x="183" y="81"/>
                  <a:pt x="183" y="81"/>
                </a:cubicBezTo>
                <a:cubicBezTo>
                  <a:pt x="237" y="81"/>
                  <a:pt x="237" y="81"/>
                  <a:pt x="237" y="81"/>
                </a:cubicBezTo>
                <a:cubicBezTo>
                  <a:pt x="237" y="93"/>
                  <a:pt x="237" y="93"/>
                  <a:pt x="237" y="93"/>
                </a:cubicBezTo>
                <a:lnTo>
                  <a:pt x="183" y="93"/>
                </a:lnTo>
                <a:close/>
                <a:moveTo>
                  <a:pt x="266" y="94"/>
                </a:moveTo>
                <a:cubicBezTo>
                  <a:pt x="266" y="100"/>
                  <a:pt x="262" y="104"/>
                  <a:pt x="257" y="104"/>
                </a:cubicBezTo>
                <a:cubicBezTo>
                  <a:pt x="251" y="104"/>
                  <a:pt x="247" y="100"/>
                  <a:pt x="247" y="94"/>
                </a:cubicBezTo>
                <a:cubicBezTo>
                  <a:pt x="247" y="94"/>
                  <a:pt x="247" y="93"/>
                  <a:pt x="247" y="93"/>
                </a:cubicBezTo>
                <a:cubicBezTo>
                  <a:pt x="248" y="88"/>
                  <a:pt x="252" y="85"/>
                  <a:pt x="257" y="85"/>
                </a:cubicBezTo>
                <a:cubicBezTo>
                  <a:pt x="261" y="85"/>
                  <a:pt x="265" y="88"/>
                  <a:pt x="266" y="93"/>
                </a:cubicBezTo>
                <a:cubicBezTo>
                  <a:pt x="266" y="93"/>
                  <a:pt x="266" y="94"/>
                  <a:pt x="266" y="9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394"/>
          <p:cNvSpPr>
            <a:spLocks/>
          </p:cNvSpPr>
          <p:nvPr/>
        </p:nvSpPr>
        <p:spPr bwMode="auto">
          <a:xfrm>
            <a:off x="5553172" y="4890692"/>
            <a:ext cx="227203" cy="131273"/>
          </a:xfrm>
          <a:custGeom>
            <a:avLst/>
            <a:gdLst>
              <a:gd name="T0" fmla="*/ 27 w 133"/>
              <a:gd name="T1" fmla="*/ 77 h 77"/>
              <a:gd name="T2" fmla="*/ 39 w 133"/>
              <a:gd name="T3" fmla="*/ 49 h 77"/>
              <a:gd name="T4" fmla="*/ 39 w 133"/>
              <a:gd name="T5" fmla="*/ 77 h 77"/>
              <a:gd name="T6" fmla="*/ 91 w 133"/>
              <a:gd name="T7" fmla="*/ 77 h 77"/>
              <a:gd name="T8" fmla="*/ 91 w 133"/>
              <a:gd name="T9" fmla="*/ 49 h 77"/>
              <a:gd name="T10" fmla="*/ 103 w 133"/>
              <a:gd name="T11" fmla="*/ 77 h 77"/>
              <a:gd name="T12" fmla="*/ 125 w 133"/>
              <a:gd name="T13" fmla="*/ 77 h 77"/>
              <a:gd name="T14" fmla="*/ 133 w 133"/>
              <a:gd name="T15" fmla="*/ 77 h 77"/>
              <a:gd name="T16" fmla="*/ 67 w 133"/>
              <a:gd name="T17" fmla="*/ 0 h 77"/>
              <a:gd name="T18" fmla="*/ 0 w 133"/>
              <a:gd name="T19" fmla="*/ 77 h 77"/>
              <a:gd name="T20" fmla="*/ 8 w 133"/>
              <a:gd name="T21" fmla="*/ 77 h 77"/>
              <a:gd name="T22" fmla="*/ 27 w 133"/>
              <a:gd name="T23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77">
                <a:moveTo>
                  <a:pt x="27" y="77"/>
                </a:moveTo>
                <a:cubicBezTo>
                  <a:pt x="39" y="49"/>
                  <a:pt x="39" y="49"/>
                  <a:pt x="39" y="49"/>
                </a:cubicBezTo>
                <a:cubicBezTo>
                  <a:pt x="39" y="77"/>
                  <a:pt x="39" y="77"/>
                  <a:pt x="39" y="77"/>
                </a:cubicBezTo>
                <a:cubicBezTo>
                  <a:pt x="91" y="77"/>
                  <a:pt x="91" y="77"/>
                  <a:pt x="91" y="77"/>
                </a:cubicBezTo>
                <a:cubicBezTo>
                  <a:pt x="91" y="49"/>
                  <a:pt x="91" y="49"/>
                  <a:pt x="91" y="49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3" y="34"/>
                  <a:pt x="103" y="0"/>
                  <a:pt x="67" y="0"/>
                </a:cubicBezTo>
                <a:cubicBezTo>
                  <a:pt x="30" y="0"/>
                  <a:pt x="0" y="34"/>
                  <a:pt x="0" y="77"/>
                </a:cubicBezTo>
                <a:cubicBezTo>
                  <a:pt x="8" y="77"/>
                  <a:pt x="8" y="77"/>
                  <a:pt x="8" y="77"/>
                </a:cubicBezTo>
                <a:lnTo>
                  <a:pt x="27" y="77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395"/>
          <p:cNvSpPr>
            <a:spLocks/>
          </p:cNvSpPr>
          <p:nvPr/>
        </p:nvSpPr>
        <p:spPr bwMode="auto">
          <a:xfrm>
            <a:off x="5569040" y="5038554"/>
            <a:ext cx="196188" cy="98816"/>
          </a:xfrm>
          <a:custGeom>
            <a:avLst/>
            <a:gdLst>
              <a:gd name="T0" fmla="*/ 58 w 115"/>
              <a:gd name="T1" fmla="*/ 58 h 58"/>
              <a:gd name="T2" fmla="*/ 115 w 115"/>
              <a:gd name="T3" fmla="*/ 0 h 58"/>
              <a:gd name="T4" fmla="*/ 0 w 115"/>
              <a:gd name="T5" fmla="*/ 0 h 58"/>
              <a:gd name="T6" fmla="*/ 58 w 115"/>
              <a:gd name="T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5" h="58">
                <a:moveTo>
                  <a:pt x="58" y="58"/>
                </a:moveTo>
                <a:cubicBezTo>
                  <a:pt x="87" y="58"/>
                  <a:pt x="111" y="33"/>
                  <a:pt x="115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33"/>
                  <a:pt x="28" y="58"/>
                  <a:pt x="58" y="5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396"/>
          <p:cNvSpPr>
            <a:spLocks noEditPoints="1"/>
          </p:cNvSpPr>
          <p:nvPr/>
        </p:nvSpPr>
        <p:spPr bwMode="auto">
          <a:xfrm>
            <a:off x="5391605" y="5412177"/>
            <a:ext cx="90160" cy="88718"/>
          </a:xfrm>
          <a:custGeom>
            <a:avLst/>
            <a:gdLst>
              <a:gd name="T0" fmla="*/ 26 w 53"/>
              <a:gd name="T1" fmla="*/ 0 h 52"/>
              <a:gd name="T2" fmla="*/ 0 w 53"/>
              <a:gd name="T3" fmla="*/ 26 h 52"/>
              <a:gd name="T4" fmla="*/ 26 w 53"/>
              <a:gd name="T5" fmla="*/ 52 h 52"/>
              <a:gd name="T6" fmla="*/ 53 w 53"/>
              <a:gd name="T7" fmla="*/ 27 h 52"/>
              <a:gd name="T8" fmla="*/ 53 w 53"/>
              <a:gd name="T9" fmla="*/ 26 h 52"/>
              <a:gd name="T10" fmla="*/ 46 w 53"/>
              <a:gd name="T11" fmla="*/ 9 h 52"/>
              <a:gd name="T12" fmla="*/ 26 w 53"/>
              <a:gd name="T13" fmla="*/ 0 h 52"/>
              <a:gd name="T14" fmla="*/ 26 w 53"/>
              <a:gd name="T15" fmla="*/ 45 h 52"/>
              <a:gd name="T16" fmla="*/ 7 w 53"/>
              <a:gd name="T17" fmla="*/ 26 h 52"/>
              <a:gd name="T18" fmla="*/ 26 w 53"/>
              <a:gd name="T19" fmla="*/ 6 h 52"/>
              <a:gd name="T20" fmla="*/ 46 w 53"/>
              <a:gd name="T21" fmla="*/ 26 h 52"/>
              <a:gd name="T22" fmla="*/ 26 w 53"/>
              <a:gd name="T23" fmla="*/ 45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" h="52">
                <a:moveTo>
                  <a:pt x="26" y="0"/>
                </a:moveTo>
                <a:cubicBezTo>
                  <a:pt x="12" y="0"/>
                  <a:pt x="0" y="11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1"/>
                  <a:pt x="53" y="27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9"/>
                  <a:pt x="50" y="13"/>
                  <a:pt x="46" y="9"/>
                </a:cubicBezTo>
                <a:cubicBezTo>
                  <a:pt x="41" y="3"/>
                  <a:pt x="34" y="0"/>
                  <a:pt x="26" y="0"/>
                </a:cubicBezTo>
                <a:close/>
                <a:moveTo>
                  <a:pt x="26" y="45"/>
                </a:moveTo>
                <a:cubicBezTo>
                  <a:pt x="16" y="45"/>
                  <a:pt x="7" y="36"/>
                  <a:pt x="7" y="26"/>
                </a:cubicBezTo>
                <a:cubicBezTo>
                  <a:pt x="7" y="15"/>
                  <a:pt x="16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6"/>
                  <a:pt x="37" y="45"/>
                  <a:pt x="26" y="4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397"/>
          <p:cNvSpPr>
            <a:spLocks/>
          </p:cNvSpPr>
          <p:nvPr/>
        </p:nvSpPr>
        <p:spPr bwMode="auto">
          <a:xfrm>
            <a:off x="4663834" y="5236185"/>
            <a:ext cx="168779" cy="136322"/>
          </a:xfrm>
          <a:custGeom>
            <a:avLst/>
            <a:gdLst>
              <a:gd name="T0" fmla="*/ 89 w 99"/>
              <a:gd name="T1" fmla="*/ 48 h 80"/>
              <a:gd name="T2" fmla="*/ 60 w 99"/>
              <a:gd name="T3" fmla="*/ 0 h 80"/>
              <a:gd name="T4" fmla="*/ 0 w 99"/>
              <a:gd name="T5" fmla="*/ 0 h 80"/>
              <a:gd name="T6" fmla="*/ 38 w 99"/>
              <a:gd name="T7" fmla="*/ 65 h 80"/>
              <a:gd name="T8" fmla="*/ 38 w 99"/>
              <a:gd name="T9" fmla="*/ 80 h 80"/>
              <a:gd name="T10" fmla="*/ 73 w 99"/>
              <a:gd name="T11" fmla="*/ 80 h 80"/>
              <a:gd name="T12" fmla="*/ 89 w 99"/>
              <a:gd name="T13" fmla="*/ 4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9" h="80">
                <a:moveTo>
                  <a:pt x="89" y="48"/>
                </a:moveTo>
                <a:cubicBezTo>
                  <a:pt x="60" y="0"/>
                  <a:pt x="60" y="0"/>
                  <a:pt x="60" y="0"/>
                </a:cubicBezTo>
                <a:cubicBezTo>
                  <a:pt x="0" y="0"/>
                  <a:pt x="0" y="0"/>
                  <a:pt x="0" y="0"/>
                </a:cubicBezTo>
                <a:cubicBezTo>
                  <a:pt x="21" y="14"/>
                  <a:pt x="38" y="34"/>
                  <a:pt x="38" y="65"/>
                </a:cubicBezTo>
                <a:cubicBezTo>
                  <a:pt x="38" y="70"/>
                  <a:pt x="38" y="76"/>
                  <a:pt x="38" y="80"/>
                </a:cubicBezTo>
                <a:cubicBezTo>
                  <a:pt x="53" y="80"/>
                  <a:pt x="66" y="80"/>
                  <a:pt x="73" y="80"/>
                </a:cubicBezTo>
                <a:cubicBezTo>
                  <a:pt x="99" y="80"/>
                  <a:pt x="89" y="48"/>
                  <a:pt x="89" y="4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398"/>
          <p:cNvSpPr>
            <a:spLocks/>
          </p:cNvSpPr>
          <p:nvPr/>
        </p:nvSpPr>
        <p:spPr bwMode="auto">
          <a:xfrm>
            <a:off x="4433746" y="5003212"/>
            <a:ext cx="177435" cy="205565"/>
          </a:xfrm>
          <a:custGeom>
            <a:avLst/>
            <a:gdLst>
              <a:gd name="T0" fmla="*/ 52 w 104"/>
              <a:gd name="T1" fmla="*/ 0 h 121"/>
              <a:gd name="T2" fmla="*/ 0 w 104"/>
              <a:gd name="T3" fmla="*/ 60 h 121"/>
              <a:gd name="T4" fmla="*/ 31 w 104"/>
              <a:gd name="T5" fmla="*/ 116 h 121"/>
              <a:gd name="T6" fmla="*/ 31 w 104"/>
              <a:gd name="T7" fmla="*/ 116 h 121"/>
              <a:gd name="T8" fmla="*/ 52 w 104"/>
              <a:gd name="T9" fmla="*/ 121 h 121"/>
              <a:gd name="T10" fmla="*/ 73 w 104"/>
              <a:gd name="T11" fmla="*/ 116 h 121"/>
              <a:gd name="T12" fmla="*/ 74 w 104"/>
              <a:gd name="T13" fmla="*/ 115 h 121"/>
              <a:gd name="T14" fmla="*/ 104 w 104"/>
              <a:gd name="T15" fmla="*/ 60 h 121"/>
              <a:gd name="T16" fmla="*/ 52 w 104"/>
              <a:gd name="T17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121">
                <a:moveTo>
                  <a:pt x="52" y="0"/>
                </a:moveTo>
                <a:cubicBezTo>
                  <a:pt x="23" y="0"/>
                  <a:pt x="0" y="27"/>
                  <a:pt x="0" y="60"/>
                </a:cubicBezTo>
                <a:cubicBezTo>
                  <a:pt x="0" y="85"/>
                  <a:pt x="13" y="106"/>
                  <a:pt x="31" y="116"/>
                </a:cubicBezTo>
                <a:cubicBezTo>
                  <a:pt x="31" y="116"/>
                  <a:pt x="31" y="116"/>
                  <a:pt x="31" y="116"/>
                </a:cubicBezTo>
                <a:cubicBezTo>
                  <a:pt x="38" y="119"/>
                  <a:pt x="45" y="121"/>
                  <a:pt x="52" y="121"/>
                </a:cubicBezTo>
                <a:cubicBezTo>
                  <a:pt x="59" y="121"/>
                  <a:pt x="66" y="119"/>
                  <a:pt x="73" y="116"/>
                </a:cubicBezTo>
                <a:cubicBezTo>
                  <a:pt x="73" y="116"/>
                  <a:pt x="74" y="115"/>
                  <a:pt x="74" y="115"/>
                </a:cubicBezTo>
                <a:cubicBezTo>
                  <a:pt x="92" y="105"/>
                  <a:pt x="104" y="84"/>
                  <a:pt x="104" y="60"/>
                </a:cubicBezTo>
                <a:cubicBezTo>
                  <a:pt x="104" y="27"/>
                  <a:pt x="81" y="0"/>
                  <a:pt x="52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399"/>
          <p:cNvSpPr>
            <a:spLocks/>
          </p:cNvSpPr>
          <p:nvPr/>
        </p:nvSpPr>
        <p:spPr bwMode="auto">
          <a:xfrm>
            <a:off x="4350078" y="5227530"/>
            <a:ext cx="351263" cy="315920"/>
          </a:xfrm>
          <a:custGeom>
            <a:avLst/>
            <a:gdLst>
              <a:gd name="T0" fmla="*/ 150 w 206"/>
              <a:gd name="T1" fmla="*/ 5 h 185"/>
              <a:gd name="T2" fmla="*/ 134 w 206"/>
              <a:gd name="T3" fmla="*/ 0 h 185"/>
              <a:gd name="T4" fmla="*/ 134 w 206"/>
              <a:gd name="T5" fmla="*/ 0 h 185"/>
              <a:gd name="T6" fmla="*/ 120 w 206"/>
              <a:gd name="T7" fmla="*/ 5 h 185"/>
              <a:gd name="T8" fmla="*/ 103 w 206"/>
              <a:gd name="T9" fmla="*/ 12 h 185"/>
              <a:gd name="T10" fmla="*/ 87 w 206"/>
              <a:gd name="T11" fmla="*/ 5 h 185"/>
              <a:gd name="T12" fmla="*/ 73 w 206"/>
              <a:gd name="T13" fmla="*/ 0 h 185"/>
              <a:gd name="T14" fmla="*/ 57 w 206"/>
              <a:gd name="T15" fmla="*/ 5 h 185"/>
              <a:gd name="T16" fmla="*/ 0 w 206"/>
              <a:gd name="T17" fmla="*/ 73 h 185"/>
              <a:gd name="T18" fmla="*/ 0 w 206"/>
              <a:gd name="T19" fmla="*/ 85 h 185"/>
              <a:gd name="T20" fmla="*/ 0 w 206"/>
              <a:gd name="T21" fmla="*/ 151 h 185"/>
              <a:gd name="T22" fmla="*/ 94 w 206"/>
              <a:gd name="T23" fmla="*/ 185 h 185"/>
              <a:gd name="T24" fmla="*/ 113 w 206"/>
              <a:gd name="T25" fmla="*/ 185 h 185"/>
              <a:gd name="T26" fmla="*/ 206 w 206"/>
              <a:gd name="T27" fmla="*/ 151 h 185"/>
              <a:gd name="T28" fmla="*/ 206 w 206"/>
              <a:gd name="T29" fmla="*/ 85 h 185"/>
              <a:gd name="T30" fmla="*/ 206 w 206"/>
              <a:gd name="T31" fmla="*/ 73 h 185"/>
              <a:gd name="T32" fmla="*/ 150 w 206"/>
              <a:gd name="T33" fmla="*/ 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6" h="185">
                <a:moveTo>
                  <a:pt x="150" y="5"/>
                </a:moveTo>
                <a:cubicBezTo>
                  <a:pt x="144" y="3"/>
                  <a:pt x="139" y="2"/>
                  <a:pt x="13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20" y="5"/>
                  <a:pt x="120" y="5"/>
                  <a:pt x="120" y="5"/>
                </a:cubicBezTo>
                <a:cubicBezTo>
                  <a:pt x="103" y="12"/>
                  <a:pt x="103" y="12"/>
                  <a:pt x="103" y="12"/>
                </a:cubicBezTo>
                <a:cubicBezTo>
                  <a:pt x="87" y="5"/>
                  <a:pt x="87" y="5"/>
                  <a:pt x="87" y="5"/>
                </a:cubicBezTo>
                <a:cubicBezTo>
                  <a:pt x="73" y="0"/>
                  <a:pt x="73" y="0"/>
                  <a:pt x="73" y="0"/>
                </a:cubicBezTo>
                <a:cubicBezTo>
                  <a:pt x="68" y="2"/>
                  <a:pt x="62" y="3"/>
                  <a:pt x="57" y="5"/>
                </a:cubicBezTo>
                <a:cubicBezTo>
                  <a:pt x="30" y="15"/>
                  <a:pt x="0" y="35"/>
                  <a:pt x="0" y="73"/>
                </a:cubicBezTo>
                <a:cubicBezTo>
                  <a:pt x="0" y="77"/>
                  <a:pt x="0" y="81"/>
                  <a:pt x="0" y="85"/>
                </a:cubicBezTo>
                <a:cubicBezTo>
                  <a:pt x="0" y="141"/>
                  <a:pt x="0" y="151"/>
                  <a:pt x="0" y="151"/>
                </a:cubicBezTo>
                <a:cubicBezTo>
                  <a:pt x="0" y="151"/>
                  <a:pt x="3" y="185"/>
                  <a:pt x="94" y="185"/>
                </a:cubicBezTo>
                <a:cubicBezTo>
                  <a:pt x="113" y="185"/>
                  <a:pt x="113" y="185"/>
                  <a:pt x="113" y="185"/>
                </a:cubicBezTo>
                <a:cubicBezTo>
                  <a:pt x="204" y="185"/>
                  <a:pt x="206" y="151"/>
                  <a:pt x="206" y="151"/>
                </a:cubicBezTo>
                <a:cubicBezTo>
                  <a:pt x="206" y="151"/>
                  <a:pt x="206" y="141"/>
                  <a:pt x="206" y="85"/>
                </a:cubicBezTo>
                <a:cubicBezTo>
                  <a:pt x="206" y="81"/>
                  <a:pt x="206" y="77"/>
                  <a:pt x="206" y="73"/>
                </a:cubicBezTo>
                <a:cubicBezTo>
                  <a:pt x="206" y="35"/>
                  <a:pt x="176" y="15"/>
                  <a:pt x="150" y="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400"/>
          <p:cNvSpPr>
            <a:spLocks/>
          </p:cNvSpPr>
          <p:nvPr/>
        </p:nvSpPr>
        <p:spPr bwMode="auto">
          <a:xfrm>
            <a:off x="4222411" y="5236185"/>
            <a:ext cx="166616" cy="136322"/>
          </a:xfrm>
          <a:custGeom>
            <a:avLst/>
            <a:gdLst>
              <a:gd name="T0" fmla="*/ 98 w 98"/>
              <a:gd name="T1" fmla="*/ 0 h 80"/>
              <a:gd name="T2" fmla="*/ 39 w 98"/>
              <a:gd name="T3" fmla="*/ 0 h 80"/>
              <a:gd name="T4" fmla="*/ 10 w 98"/>
              <a:gd name="T5" fmla="*/ 48 h 80"/>
              <a:gd name="T6" fmla="*/ 26 w 98"/>
              <a:gd name="T7" fmla="*/ 80 h 80"/>
              <a:gd name="T8" fmla="*/ 60 w 98"/>
              <a:gd name="T9" fmla="*/ 80 h 80"/>
              <a:gd name="T10" fmla="*/ 60 w 98"/>
              <a:gd name="T11" fmla="*/ 65 h 80"/>
              <a:gd name="T12" fmla="*/ 98 w 98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80">
                <a:moveTo>
                  <a:pt x="98" y="0"/>
                </a:moveTo>
                <a:cubicBezTo>
                  <a:pt x="39" y="0"/>
                  <a:pt x="39" y="0"/>
                  <a:pt x="39" y="0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48"/>
                  <a:pt x="0" y="80"/>
                  <a:pt x="26" y="80"/>
                </a:cubicBezTo>
                <a:cubicBezTo>
                  <a:pt x="33" y="80"/>
                  <a:pt x="45" y="80"/>
                  <a:pt x="60" y="80"/>
                </a:cubicBezTo>
                <a:cubicBezTo>
                  <a:pt x="60" y="76"/>
                  <a:pt x="60" y="70"/>
                  <a:pt x="60" y="65"/>
                </a:cubicBezTo>
                <a:cubicBezTo>
                  <a:pt x="60" y="34"/>
                  <a:pt x="77" y="14"/>
                  <a:pt x="98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401"/>
          <p:cNvSpPr>
            <a:spLocks/>
          </p:cNvSpPr>
          <p:nvPr/>
        </p:nvSpPr>
        <p:spPr bwMode="auto">
          <a:xfrm>
            <a:off x="4295260" y="4893577"/>
            <a:ext cx="462340" cy="331067"/>
          </a:xfrm>
          <a:custGeom>
            <a:avLst/>
            <a:gdLst>
              <a:gd name="T0" fmla="*/ 28 w 271"/>
              <a:gd name="T1" fmla="*/ 194 h 194"/>
              <a:gd name="T2" fmla="*/ 68 w 271"/>
              <a:gd name="T3" fmla="*/ 194 h 194"/>
              <a:gd name="T4" fmla="*/ 84 w 271"/>
              <a:gd name="T5" fmla="*/ 188 h 194"/>
              <a:gd name="T6" fmla="*/ 96 w 271"/>
              <a:gd name="T7" fmla="*/ 183 h 194"/>
              <a:gd name="T8" fmla="*/ 93 w 271"/>
              <a:gd name="T9" fmla="*/ 180 h 194"/>
              <a:gd name="T10" fmla="*/ 42 w 271"/>
              <a:gd name="T11" fmla="*/ 180 h 194"/>
              <a:gd name="T12" fmla="*/ 18 w 271"/>
              <a:gd name="T13" fmla="*/ 156 h 194"/>
              <a:gd name="T14" fmla="*/ 18 w 271"/>
              <a:gd name="T15" fmla="*/ 39 h 194"/>
              <a:gd name="T16" fmla="*/ 42 w 271"/>
              <a:gd name="T17" fmla="*/ 15 h 194"/>
              <a:gd name="T18" fmla="*/ 228 w 271"/>
              <a:gd name="T19" fmla="*/ 15 h 194"/>
              <a:gd name="T20" fmla="*/ 253 w 271"/>
              <a:gd name="T21" fmla="*/ 39 h 194"/>
              <a:gd name="T22" fmla="*/ 253 w 271"/>
              <a:gd name="T23" fmla="*/ 156 h 194"/>
              <a:gd name="T24" fmla="*/ 228 w 271"/>
              <a:gd name="T25" fmla="*/ 180 h 194"/>
              <a:gd name="T26" fmla="*/ 176 w 271"/>
              <a:gd name="T27" fmla="*/ 180 h 194"/>
              <a:gd name="T28" fmla="*/ 173 w 271"/>
              <a:gd name="T29" fmla="*/ 183 h 194"/>
              <a:gd name="T30" fmla="*/ 203 w 271"/>
              <a:gd name="T31" fmla="*/ 194 h 194"/>
              <a:gd name="T32" fmla="*/ 243 w 271"/>
              <a:gd name="T33" fmla="*/ 194 h 194"/>
              <a:gd name="T34" fmla="*/ 271 w 271"/>
              <a:gd name="T35" fmla="*/ 166 h 194"/>
              <a:gd name="T36" fmla="*/ 271 w 271"/>
              <a:gd name="T37" fmla="*/ 29 h 194"/>
              <a:gd name="T38" fmla="*/ 243 w 271"/>
              <a:gd name="T39" fmla="*/ 0 h 194"/>
              <a:gd name="T40" fmla="*/ 28 w 271"/>
              <a:gd name="T41" fmla="*/ 0 h 194"/>
              <a:gd name="T42" fmla="*/ 0 w 271"/>
              <a:gd name="T43" fmla="*/ 29 h 194"/>
              <a:gd name="T44" fmla="*/ 0 w 271"/>
              <a:gd name="T45" fmla="*/ 166 h 194"/>
              <a:gd name="T46" fmla="*/ 28 w 271"/>
              <a:gd name="T47" fmla="*/ 194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1" h="194">
                <a:moveTo>
                  <a:pt x="28" y="194"/>
                </a:moveTo>
                <a:cubicBezTo>
                  <a:pt x="68" y="194"/>
                  <a:pt x="68" y="194"/>
                  <a:pt x="68" y="194"/>
                </a:cubicBezTo>
                <a:cubicBezTo>
                  <a:pt x="74" y="192"/>
                  <a:pt x="79" y="189"/>
                  <a:pt x="84" y="188"/>
                </a:cubicBezTo>
                <a:cubicBezTo>
                  <a:pt x="88" y="186"/>
                  <a:pt x="92" y="185"/>
                  <a:pt x="96" y="183"/>
                </a:cubicBezTo>
                <a:cubicBezTo>
                  <a:pt x="95" y="182"/>
                  <a:pt x="94" y="181"/>
                  <a:pt x="93" y="180"/>
                </a:cubicBezTo>
                <a:cubicBezTo>
                  <a:pt x="42" y="180"/>
                  <a:pt x="42" y="180"/>
                  <a:pt x="42" y="180"/>
                </a:cubicBezTo>
                <a:cubicBezTo>
                  <a:pt x="29" y="180"/>
                  <a:pt x="18" y="169"/>
                  <a:pt x="18" y="156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25"/>
                  <a:pt x="29" y="15"/>
                  <a:pt x="42" y="15"/>
                </a:cubicBezTo>
                <a:cubicBezTo>
                  <a:pt x="228" y="15"/>
                  <a:pt x="228" y="15"/>
                  <a:pt x="228" y="15"/>
                </a:cubicBezTo>
                <a:cubicBezTo>
                  <a:pt x="242" y="15"/>
                  <a:pt x="253" y="25"/>
                  <a:pt x="253" y="39"/>
                </a:cubicBezTo>
                <a:cubicBezTo>
                  <a:pt x="253" y="156"/>
                  <a:pt x="253" y="156"/>
                  <a:pt x="253" y="156"/>
                </a:cubicBezTo>
                <a:cubicBezTo>
                  <a:pt x="253" y="169"/>
                  <a:pt x="242" y="180"/>
                  <a:pt x="228" y="180"/>
                </a:cubicBezTo>
                <a:cubicBezTo>
                  <a:pt x="176" y="180"/>
                  <a:pt x="176" y="180"/>
                  <a:pt x="176" y="180"/>
                </a:cubicBezTo>
                <a:cubicBezTo>
                  <a:pt x="175" y="181"/>
                  <a:pt x="174" y="182"/>
                  <a:pt x="173" y="183"/>
                </a:cubicBezTo>
                <a:cubicBezTo>
                  <a:pt x="182" y="186"/>
                  <a:pt x="192" y="189"/>
                  <a:pt x="203" y="194"/>
                </a:cubicBezTo>
                <a:cubicBezTo>
                  <a:pt x="243" y="194"/>
                  <a:pt x="243" y="194"/>
                  <a:pt x="243" y="194"/>
                </a:cubicBezTo>
                <a:cubicBezTo>
                  <a:pt x="258" y="194"/>
                  <a:pt x="271" y="181"/>
                  <a:pt x="271" y="166"/>
                </a:cubicBezTo>
                <a:cubicBezTo>
                  <a:pt x="271" y="29"/>
                  <a:pt x="271" y="29"/>
                  <a:pt x="271" y="29"/>
                </a:cubicBezTo>
                <a:cubicBezTo>
                  <a:pt x="271" y="13"/>
                  <a:pt x="258" y="0"/>
                  <a:pt x="24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81"/>
                  <a:pt x="13" y="194"/>
                  <a:pt x="28" y="19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402"/>
          <p:cNvSpPr>
            <a:spLocks noEditPoints="1"/>
          </p:cNvSpPr>
          <p:nvPr/>
        </p:nvSpPr>
        <p:spPr bwMode="auto">
          <a:xfrm>
            <a:off x="3330910" y="5156123"/>
            <a:ext cx="420506" cy="414736"/>
          </a:xfrm>
          <a:custGeom>
            <a:avLst/>
            <a:gdLst>
              <a:gd name="T0" fmla="*/ 163 w 247"/>
              <a:gd name="T1" fmla="*/ 0 h 243"/>
              <a:gd name="T2" fmla="*/ 128 w 247"/>
              <a:gd name="T3" fmla="*/ 14 h 243"/>
              <a:gd name="T4" fmla="*/ 156 w 247"/>
              <a:gd name="T5" fmla="*/ 117 h 243"/>
              <a:gd name="T6" fmla="*/ 128 w 247"/>
              <a:gd name="T7" fmla="*/ 158 h 243"/>
              <a:gd name="T8" fmla="*/ 99 w 247"/>
              <a:gd name="T9" fmla="*/ 117 h 243"/>
              <a:gd name="T10" fmla="*/ 128 w 247"/>
              <a:gd name="T11" fmla="*/ 14 h 243"/>
              <a:gd name="T12" fmla="*/ 92 w 247"/>
              <a:gd name="T13" fmla="*/ 0 h 243"/>
              <a:gd name="T14" fmla="*/ 8 w 247"/>
              <a:gd name="T15" fmla="*/ 84 h 243"/>
              <a:gd name="T16" fmla="*/ 8 w 247"/>
              <a:gd name="T17" fmla="*/ 128 h 243"/>
              <a:gd name="T18" fmla="*/ 0 w 247"/>
              <a:gd name="T19" fmla="*/ 129 h 243"/>
              <a:gd name="T20" fmla="*/ 0 w 247"/>
              <a:gd name="T21" fmla="*/ 243 h 243"/>
              <a:gd name="T22" fmla="*/ 56 w 247"/>
              <a:gd name="T23" fmla="*/ 233 h 243"/>
              <a:gd name="T24" fmla="*/ 56 w 247"/>
              <a:gd name="T25" fmla="*/ 208 h 243"/>
              <a:gd name="T26" fmla="*/ 117 w 247"/>
              <a:gd name="T27" fmla="*/ 214 h 243"/>
              <a:gd name="T28" fmla="*/ 138 w 247"/>
              <a:gd name="T29" fmla="*/ 214 h 243"/>
              <a:gd name="T30" fmla="*/ 247 w 247"/>
              <a:gd name="T31" fmla="*/ 175 h 243"/>
              <a:gd name="T32" fmla="*/ 247 w 247"/>
              <a:gd name="T33" fmla="*/ 84 h 243"/>
              <a:gd name="T34" fmla="*/ 163 w 247"/>
              <a:gd name="T35" fmla="*/ 0 h 243"/>
              <a:gd name="T36" fmla="*/ 23 w 247"/>
              <a:gd name="T37" fmla="*/ 229 h 243"/>
              <a:gd name="T38" fmla="*/ 13 w 247"/>
              <a:gd name="T39" fmla="*/ 230 h 243"/>
              <a:gd name="T40" fmla="*/ 13 w 247"/>
              <a:gd name="T41" fmla="*/ 185 h 243"/>
              <a:gd name="T42" fmla="*/ 13 w 247"/>
              <a:gd name="T43" fmla="*/ 143 h 243"/>
              <a:gd name="T44" fmla="*/ 23 w 247"/>
              <a:gd name="T45" fmla="*/ 140 h 243"/>
              <a:gd name="T46" fmla="*/ 23 w 247"/>
              <a:gd name="T47" fmla="*/ 194 h 243"/>
              <a:gd name="T48" fmla="*/ 23 w 247"/>
              <a:gd name="T49" fmla="*/ 229 h 243"/>
              <a:gd name="T50" fmla="*/ 44 w 247"/>
              <a:gd name="T51" fmla="*/ 224 h 243"/>
              <a:gd name="T52" fmla="*/ 34 w 247"/>
              <a:gd name="T53" fmla="*/ 226 h 243"/>
              <a:gd name="T54" fmla="*/ 34 w 247"/>
              <a:gd name="T55" fmla="*/ 201 h 243"/>
              <a:gd name="T56" fmla="*/ 34 w 247"/>
              <a:gd name="T57" fmla="*/ 201 h 243"/>
              <a:gd name="T58" fmla="*/ 34 w 247"/>
              <a:gd name="T59" fmla="*/ 138 h 243"/>
              <a:gd name="T60" fmla="*/ 44 w 247"/>
              <a:gd name="T61" fmla="*/ 136 h 243"/>
              <a:gd name="T62" fmla="*/ 44 w 247"/>
              <a:gd name="T63" fmla="*/ 205 h 243"/>
              <a:gd name="T64" fmla="*/ 44 w 247"/>
              <a:gd name="T65" fmla="*/ 224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7" h="243">
                <a:moveTo>
                  <a:pt x="163" y="0"/>
                </a:moveTo>
                <a:cubicBezTo>
                  <a:pt x="128" y="14"/>
                  <a:pt x="128" y="14"/>
                  <a:pt x="128" y="14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28" y="158"/>
                  <a:pt x="128" y="158"/>
                  <a:pt x="128" y="158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92" y="0"/>
                  <a:pt x="92" y="0"/>
                  <a:pt x="92" y="0"/>
                </a:cubicBezTo>
                <a:cubicBezTo>
                  <a:pt x="60" y="9"/>
                  <a:pt x="8" y="31"/>
                  <a:pt x="8" y="84"/>
                </a:cubicBezTo>
                <a:cubicBezTo>
                  <a:pt x="8" y="102"/>
                  <a:pt x="8" y="116"/>
                  <a:pt x="8" y="12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243"/>
                  <a:pt x="0" y="243"/>
                  <a:pt x="0" y="243"/>
                </a:cubicBezTo>
                <a:cubicBezTo>
                  <a:pt x="56" y="233"/>
                  <a:pt x="56" y="233"/>
                  <a:pt x="56" y="233"/>
                </a:cubicBezTo>
                <a:cubicBezTo>
                  <a:pt x="56" y="208"/>
                  <a:pt x="56" y="208"/>
                  <a:pt x="56" y="208"/>
                </a:cubicBezTo>
                <a:cubicBezTo>
                  <a:pt x="71" y="212"/>
                  <a:pt x="91" y="214"/>
                  <a:pt x="117" y="214"/>
                </a:cubicBezTo>
                <a:cubicBezTo>
                  <a:pt x="138" y="214"/>
                  <a:pt x="138" y="214"/>
                  <a:pt x="138" y="214"/>
                </a:cubicBezTo>
                <a:cubicBezTo>
                  <a:pt x="244" y="214"/>
                  <a:pt x="247" y="175"/>
                  <a:pt x="247" y="175"/>
                </a:cubicBezTo>
                <a:cubicBezTo>
                  <a:pt x="247" y="175"/>
                  <a:pt x="247" y="161"/>
                  <a:pt x="247" y="84"/>
                </a:cubicBezTo>
                <a:cubicBezTo>
                  <a:pt x="247" y="31"/>
                  <a:pt x="195" y="9"/>
                  <a:pt x="163" y="0"/>
                </a:cubicBezTo>
                <a:close/>
                <a:moveTo>
                  <a:pt x="23" y="229"/>
                </a:moveTo>
                <a:cubicBezTo>
                  <a:pt x="13" y="230"/>
                  <a:pt x="13" y="230"/>
                  <a:pt x="13" y="230"/>
                </a:cubicBezTo>
                <a:cubicBezTo>
                  <a:pt x="13" y="185"/>
                  <a:pt x="13" y="185"/>
                  <a:pt x="13" y="185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23" y="140"/>
                  <a:pt x="23" y="140"/>
                  <a:pt x="23" y="140"/>
                </a:cubicBezTo>
                <a:cubicBezTo>
                  <a:pt x="23" y="194"/>
                  <a:pt x="23" y="194"/>
                  <a:pt x="23" y="194"/>
                </a:cubicBezTo>
                <a:lnTo>
                  <a:pt x="23" y="229"/>
                </a:lnTo>
                <a:close/>
                <a:moveTo>
                  <a:pt x="44" y="224"/>
                </a:moveTo>
                <a:cubicBezTo>
                  <a:pt x="34" y="226"/>
                  <a:pt x="34" y="226"/>
                  <a:pt x="34" y="226"/>
                </a:cubicBezTo>
                <a:cubicBezTo>
                  <a:pt x="34" y="201"/>
                  <a:pt x="34" y="201"/>
                  <a:pt x="34" y="201"/>
                </a:cubicBezTo>
                <a:cubicBezTo>
                  <a:pt x="34" y="201"/>
                  <a:pt x="34" y="201"/>
                  <a:pt x="34" y="201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44" y="205"/>
                  <a:pt x="44" y="205"/>
                  <a:pt x="44" y="205"/>
                </a:cubicBezTo>
                <a:lnTo>
                  <a:pt x="44" y="224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403"/>
          <p:cNvSpPr>
            <a:spLocks/>
          </p:cNvSpPr>
          <p:nvPr/>
        </p:nvSpPr>
        <p:spPr bwMode="auto">
          <a:xfrm>
            <a:off x="3446315" y="5042161"/>
            <a:ext cx="203401" cy="102422"/>
          </a:xfrm>
          <a:custGeom>
            <a:avLst/>
            <a:gdLst>
              <a:gd name="T0" fmla="*/ 60 w 119"/>
              <a:gd name="T1" fmla="*/ 60 h 60"/>
              <a:gd name="T2" fmla="*/ 119 w 119"/>
              <a:gd name="T3" fmla="*/ 0 h 60"/>
              <a:gd name="T4" fmla="*/ 0 w 119"/>
              <a:gd name="T5" fmla="*/ 0 h 60"/>
              <a:gd name="T6" fmla="*/ 60 w 119"/>
              <a:gd name="T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9" h="60">
                <a:moveTo>
                  <a:pt x="60" y="60"/>
                </a:moveTo>
                <a:cubicBezTo>
                  <a:pt x="90" y="60"/>
                  <a:pt x="115" y="34"/>
                  <a:pt x="119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34"/>
                  <a:pt x="29" y="60"/>
                  <a:pt x="60" y="6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404"/>
          <p:cNvSpPr>
            <a:spLocks/>
          </p:cNvSpPr>
          <p:nvPr/>
        </p:nvSpPr>
        <p:spPr bwMode="auto">
          <a:xfrm>
            <a:off x="3431168" y="4888528"/>
            <a:ext cx="233695" cy="136322"/>
          </a:xfrm>
          <a:custGeom>
            <a:avLst/>
            <a:gdLst>
              <a:gd name="T0" fmla="*/ 28 w 137"/>
              <a:gd name="T1" fmla="*/ 80 h 80"/>
              <a:gd name="T2" fmla="*/ 40 w 137"/>
              <a:gd name="T3" fmla="*/ 51 h 80"/>
              <a:gd name="T4" fmla="*/ 40 w 137"/>
              <a:gd name="T5" fmla="*/ 80 h 80"/>
              <a:gd name="T6" fmla="*/ 93 w 137"/>
              <a:gd name="T7" fmla="*/ 80 h 80"/>
              <a:gd name="T8" fmla="*/ 93 w 137"/>
              <a:gd name="T9" fmla="*/ 51 h 80"/>
              <a:gd name="T10" fmla="*/ 106 w 137"/>
              <a:gd name="T11" fmla="*/ 80 h 80"/>
              <a:gd name="T12" fmla="*/ 129 w 137"/>
              <a:gd name="T13" fmla="*/ 80 h 80"/>
              <a:gd name="T14" fmla="*/ 137 w 137"/>
              <a:gd name="T15" fmla="*/ 80 h 80"/>
              <a:gd name="T16" fmla="*/ 69 w 137"/>
              <a:gd name="T17" fmla="*/ 0 h 80"/>
              <a:gd name="T18" fmla="*/ 0 w 137"/>
              <a:gd name="T19" fmla="*/ 80 h 80"/>
              <a:gd name="T20" fmla="*/ 8 w 137"/>
              <a:gd name="T21" fmla="*/ 80 h 80"/>
              <a:gd name="T22" fmla="*/ 28 w 137"/>
              <a:gd name="T23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80">
                <a:moveTo>
                  <a:pt x="28" y="80"/>
                </a:moveTo>
                <a:cubicBezTo>
                  <a:pt x="40" y="51"/>
                  <a:pt x="40" y="51"/>
                  <a:pt x="40" y="51"/>
                </a:cubicBezTo>
                <a:cubicBezTo>
                  <a:pt x="40" y="80"/>
                  <a:pt x="40" y="80"/>
                  <a:pt x="40" y="80"/>
                </a:cubicBezTo>
                <a:cubicBezTo>
                  <a:pt x="93" y="80"/>
                  <a:pt x="93" y="80"/>
                  <a:pt x="93" y="80"/>
                </a:cubicBezTo>
                <a:cubicBezTo>
                  <a:pt x="93" y="51"/>
                  <a:pt x="93" y="51"/>
                  <a:pt x="93" y="51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36"/>
                  <a:pt x="106" y="0"/>
                  <a:pt x="69" y="0"/>
                </a:cubicBezTo>
                <a:cubicBezTo>
                  <a:pt x="31" y="0"/>
                  <a:pt x="0" y="36"/>
                  <a:pt x="0" y="80"/>
                </a:cubicBezTo>
                <a:cubicBezTo>
                  <a:pt x="8" y="80"/>
                  <a:pt x="8" y="80"/>
                  <a:pt x="8" y="80"/>
                </a:cubicBezTo>
                <a:lnTo>
                  <a:pt x="28" y="8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405"/>
          <p:cNvSpPr>
            <a:spLocks/>
          </p:cNvSpPr>
          <p:nvPr/>
        </p:nvSpPr>
        <p:spPr bwMode="auto">
          <a:xfrm>
            <a:off x="3211178" y="5377556"/>
            <a:ext cx="111077" cy="194745"/>
          </a:xfrm>
          <a:custGeom>
            <a:avLst/>
            <a:gdLst>
              <a:gd name="T0" fmla="*/ 34 w 65"/>
              <a:gd name="T1" fmla="*/ 14 h 114"/>
              <a:gd name="T2" fmla="*/ 33 w 65"/>
              <a:gd name="T3" fmla="*/ 14 h 114"/>
              <a:gd name="T4" fmla="*/ 0 w 65"/>
              <a:gd name="T5" fmla="*/ 0 h 114"/>
              <a:gd name="T6" fmla="*/ 0 w 65"/>
              <a:gd name="T7" fmla="*/ 114 h 114"/>
              <a:gd name="T8" fmla="*/ 33 w 65"/>
              <a:gd name="T9" fmla="*/ 100 h 114"/>
              <a:gd name="T10" fmla="*/ 33 w 65"/>
              <a:gd name="T11" fmla="*/ 100 h 114"/>
              <a:gd name="T12" fmla="*/ 65 w 65"/>
              <a:gd name="T13" fmla="*/ 114 h 114"/>
              <a:gd name="T14" fmla="*/ 65 w 65"/>
              <a:gd name="T15" fmla="*/ 0 h 114"/>
              <a:gd name="T16" fmla="*/ 34 w 65"/>
              <a:gd name="T17" fmla="*/ 1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5" h="114">
                <a:moveTo>
                  <a:pt x="34" y="14"/>
                </a:moveTo>
                <a:cubicBezTo>
                  <a:pt x="34" y="14"/>
                  <a:pt x="33" y="14"/>
                  <a:pt x="33" y="14"/>
                </a:cubicBezTo>
                <a:cubicBezTo>
                  <a:pt x="15" y="14"/>
                  <a:pt x="0" y="7"/>
                  <a:pt x="0" y="0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06"/>
                  <a:pt x="15" y="100"/>
                  <a:pt x="33" y="10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51" y="100"/>
                  <a:pt x="65" y="106"/>
                  <a:pt x="65" y="114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7"/>
                  <a:pt x="51" y="13"/>
                  <a:pt x="34" y="1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407"/>
          <p:cNvSpPr>
            <a:spLocks noEditPoints="1"/>
          </p:cNvSpPr>
          <p:nvPr/>
        </p:nvSpPr>
        <p:spPr bwMode="auto">
          <a:xfrm>
            <a:off x="3223439" y="5358803"/>
            <a:ext cx="86554" cy="37507"/>
          </a:xfrm>
          <a:custGeom>
            <a:avLst/>
            <a:gdLst>
              <a:gd name="T0" fmla="*/ 26 w 51"/>
              <a:gd name="T1" fmla="*/ 22 h 22"/>
              <a:gd name="T2" fmla="*/ 27 w 51"/>
              <a:gd name="T3" fmla="*/ 22 h 22"/>
              <a:gd name="T4" fmla="*/ 51 w 51"/>
              <a:gd name="T5" fmla="*/ 11 h 22"/>
              <a:gd name="T6" fmla="*/ 26 w 51"/>
              <a:gd name="T7" fmla="*/ 0 h 22"/>
              <a:gd name="T8" fmla="*/ 0 w 51"/>
              <a:gd name="T9" fmla="*/ 11 h 22"/>
              <a:gd name="T10" fmla="*/ 26 w 51"/>
              <a:gd name="T11" fmla="*/ 22 h 22"/>
              <a:gd name="T12" fmla="*/ 27 w 51"/>
              <a:gd name="T13" fmla="*/ 5 h 22"/>
              <a:gd name="T14" fmla="*/ 41 w 51"/>
              <a:gd name="T15" fmla="*/ 11 h 22"/>
              <a:gd name="T16" fmla="*/ 27 w 51"/>
              <a:gd name="T17" fmla="*/ 17 h 22"/>
              <a:gd name="T18" fmla="*/ 13 w 51"/>
              <a:gd name="T19" fmla="*/ 11 h 22"/>
              <a:gd name="T20" fmla="*/ 27 w 51"/>
              <a:gd name="T21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" h="22">
                <a:moveTo>
                  <a:pt x="26" y="22"/>
                </a:moveTo>
                <a:cubicBezTo>
                  <a:pt x="26" y="22"/>
                  <a:pt x="27" y="22"/>
                  <a:pt x="27" y="22"/>
                </a:cubicBezTo>
                <a:cubicBezTo>
                  <a:pt x="41" y="21"/>
                  <a:pt x="51" y="17"/>
                  <a:pt x="51" y="11"/>
                </a:cubicBezTo>
                <a:cubicBezTo>
                  <a:pt x="51" y="5"/>
                  <a:pt x="40" y="0"/>
                  <a:pt x="26" y="0"/>
                </a:cubicBezTo>
                <a:cubicBezTo>
                  <a:pt x="12" y="0"/>
                  <a:pt x="0" y="5"/>
                  <a:pt x="0" y="11"/>
                </a:cubicBezTo>
                <a:cubicBezTo>
                  <a:pt x="0" y="17"/>
                  <a:pt x="12" y="22"/>
                  <a:pt x="26" y="22"/>
                </a:cubicBezTo>
                <a:close/>
                <a:moveTo>
                  <a:pt x="27" y="5"/>
                </a:moveTo>
                <a:cubicBezTo>
                  <a:pt x="34" y="5"/>
                  <a:pt x="41" y="8"/>
                  <a:pt x="41" y="11"/>
                </a:cubicBezTo>
                <a:cubicBezTo>
                  <a:pt x="41" y="14"/>
                  <a:pt x="34" y="17"/>
                  <a:pt x="27" y="17"/>
                </a:cubicBezTo>
                <a:cubicBezTo>
                  <a:pt x="19" y="17"/>
                  <a:pt x="13" y="14"/>
                  <a:pt x="13" y="11"/>
                </a:cubicBezTo>
                <a:cubicBezTo>
                  <a:pt x="13" y="8"/>
                  <a:pt x="19" y="5"/>
                  <a:pt x="27" y="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408"/>
          <p:cNvSpPr>
            <a:spLocks noEditPoints="1"/>
          </p:cNvSpPr>
          <p:nvPr/>
        </p:nvSpPr>
        <p:spPr bwMode="auto">
          <a:xfrm>
            <a:off x="3223439" y="5553548"/>
            <a:ext cx="86554" cy="36064"/>
          </a:xfrm>
          <a:custGeom>
            <a:avLst/>
            <a:gdLst>
              <a:gd name="T0" fmla="*/ 26 w 51"/>
              <a:gd name="T1" fmla="*/ 0 h 21"/>
              <a:gd name="T2" fmla="*/ 0 w 51"/>
              <a:gd name="T3" fmla="*/ 11 h 21"/>
              <a:gd name="T4" fmla="*/ 26 w 51"/>
              <a:gd name="T5" fmla="*/ 21 h 21"/>
              <a:gd name="T6" fmla="*/ 27 w 51"/>
              <a:gd name="T7" fmla="*/ 21 h 21"/>
              <a:gd name="T8" fmla="*/ 51 w 51"/>
              <a:gd name="T9" fmla="*/ 11 h 21"/>
              <a:gd name="T10" fmla="*/ 26 w 51"/>
              <a:gd name="T11" fmla="*/ 0 h 21"/>
              <a:gd name="T12" fmla="*/ 27 w 51"/>
              <a:gd name="T13" fmla="*/ 17 h 21"/>
              <a:gd name="T14" fmla="*/ 13 w 51"/>
              <a:gd name="T15" fmla="*/ 11 h 21"/>
              <a:gd name="T16" fmla="*/ 27 w 51"/>
              <a:gd name="T17" fmla="*/ 5 h 21"/>
              <a:gd name="T18" fmla="*/ 41 w 51"/>
              <a:gd name="T19" fmla="*/ 11 h 21"/>
              <a:gd name="T20" fmla="*/ 27 w 51"/>
              <a:gd name="T21" fmla="*/ 1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" h="21">
                <a:moveTo>
                  <a:pt x="26" y="0"/>
                </a:moveTo>
                <a:cubicBezTo>
                  <a:pt x="12" y="0"/>
                  <a:pt x="0" y="5"/>
                  <a:pt x="0" y="11"/>
                </a:cubicBezTo>
                <a:cubicBezTo>
                  <a:pt x="0" y="17"/>
                  <a:pt x="12" y="21"/>
                  <a:pt x="26" y="21"/>
                </a:cubicBezTo>
                <a:cubicBezTo>
                  <a:pt x="26" y="21"/>
                  <a:pt x="27" y="21"/>
                  <a:pt x="27" y="21"/>
                </a:cubicBezTo>
                <a:cubicBezTo>
                  <a:pt x="41" y="21"/>
                  <a:pt x="51" y="16"/>
                  <a:pt x="51" y="11"/>
                </a:cubicBezTo>
                <a:cubicBezTo>
                  <a:pt x="51" y="5"/>
                  <a:pt x="40" y="0"/>
                  <a:pt x="26" y="0"/>
                </a:cubicBezTo>
                <a:close/>
                <a:moveTo>
                  <a:pt x="27" y="17"/>
                </a:moveTo>
                <a:cubicBezTo>
                  <a:pt x="19" y="17"/>
                  <a:pt x="13" y="14"/>
                  <a:pt x="13" y="11"/>
                </a:cubicBezTo>
                <a:cubicBezTo>
                  <a:pt x="13" y="7"/>
                  <a:pt x="19" y="5"/>
                  <a:pt x="27" y="5"/>
                </a:cubicBezTo>
                <a:cubicBezTo>
                  <a:pt x="34" y="5"/>
                  <a:pt x="41" y="7"/>
                  <a:pt x="41" y="11"/>
                </a:cubicBezTo>
                <a:cubicBezTo>
                  <a:pt x="41" y="14"/>
                  <a:pt x="34" y="17"/>
                  <a:pt x="27" y="17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409"/>
          <p:cNvSpPr>
            <a:spLocks/>
          </p:cNvSpPr>
          <p:nvPr/>
        </p:nvSpPr>
        <p:spPr bwMode="auto">
          <a:xfrm>
            <a:off x="2595926" y="4939739"/>
            <a:ext cx="237301" cy="269037"/>
          </a:xfrm>
          <a:custGeom>
            <a:avLst/>
            <a:gdLst>
              <a:gd name="T0" fmla="*/ 125 w 139"/>
              <a:gd name="T1" fmla="*/ 7 h 158"/>
              <a:gd name="T2" fmla="*/ 93 w 139"/>
              <a:gd name="T3" fmla="*/ 15 h 158"/>
              <a:gd name="T4" fmla="*/ 93 w 139"/>
              <a:gd name="T5" fmla="*/ 39 h 158"/>
              <a:gd name="T6" fmla="*/ 81 w 139"/>
              <a:gd name="T7" fmla="*/ 59 h 158"/>
              <a:gd name="T8" fmla="*/ 0 w 139"/>
              <a:gd name="T9" fmla="*/ 92 h 158"/>
              <a:gd name="T10" fmla="*/ 48 w 139"/>
              <a:gd name="T11" fmla="*/ 122 h 158"/>
              <a:gd name="T12" fmla="*/ 58 w 139"/>
              <a:gd name="T13" fmla="*/ 128 h 158"/>
              <a:gd name="T14" fmla="*/ 106 w 139"/>
              <a:gd name="T15" fmla="*/ 158 h 158"/>
              <a:gd name="T16" fmla="*/ 100 w 139"/>
              <a:gd name="T17" fmla="*/ 70 h 158"/>
              <a:gd name="T18" fmla="*/ 112 w 139"/>
              <a:gd name="T19" fmla="*/ 51 h 158"/>
              <a:gd name="T20" fmla="*/ 133 w 139"/>
              <a:gd name="T21" fmla="*/ 40 h 158"/>
              <a:gd name="T22" fmla="*/ 125 w 139"/>
              <a:gd name="T2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9" h="158">
                <a:moveTo>
                  <a:pt x="125" y="7"/>
                </a:moveTo>
                <a:cubicBezTo>
                  <a:pt x="114" y="0"/>
                  <a:pt x="99" y="4"/>
                  <a:pt x="93" y="15"/>
                </a:cubicBezTo>
                <a:cubicBezTo>
                  <a:pt x="88" y="23"/>
                  <a:pt x="88" y="32"/>
                  <a:pt x="93" y="39"/>
                </a:cubicBezTo>
                <a:cubicBezTo>
                  <a:pt x="90" y="43"/>
                  <a:pt x="86" y="49"/>
                  <a:pt x="81" y="59"/>
                </a:cubicBezTo>
                <a:cubicBezTo>
                  <a:pt x="64" y="85"/>
                  <a:pt x="0" y="92"/>
                  <a:pt x="0" y="92"/>
                </a:cubicBezTo>
                <a:cubicBezTo>
                  <a:pt x="48" y="122"/>
                  <a:pt x="48" y="122"/>
                  <a:pt x="48" y="122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106" y="158"/>
                  <a:pt x="106" y="158"/>
                  <a:pt x="106" y="158"/>
                </a:cubicBezTo>
                <a:cubicBezTo>
                  <a:pt x="106" y="158"/>
                  <a:pt x="83" y="97"/>
                  <a:pt x="100" y="70"/>
                </a:cubicBezTo>
                <a:cubicBezTo>
                  <a:pt x="106" y="61"/>
                  <a:pt x="110" y="55"/>
                  <a:pt x="112" y="51"/>
                </a:cubicBezTo>
                <a:cubicBezTo>
                  <a:pt x="120" y="51"/>
                  <a:pt x="128" y="47"/>
                  <a:pt x="133" y="40"/>
                </a:cubicBezTo>
                <a:cubicBezTo>
                  <a:pt x="139" y="29"/>
                  <a:pt x="136" y="14"/>
                  <a:pt x="125" y="7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410"/>
          <p:cNvSpPr>
            <a:spLocks noEditPoints="1"/>
          </p:cNvSpPr>
          <p:nvPr/>
        </p:nvSpPr>
        <p:spPr bwMode="auto">
          <a:xfrm>
            <a:off x="2036935" y="4926035"/>
            <a:ext cx="753016" cy="590007"/>
          </a:xfrm>
          <a:custGeom>
            <a:avLst/>
            <a:gdLst>
              <a:gd name="T0" fmla="*/ 432 w 442"/>
              <a:gd name="T1" fmla="*/ 173 h 346"/>
              <a:gd name="T2" fmla="*/ 323 w 442"/>
              <a:gd name="T3" fmla="*/ 105 h 346"/>
              <a:gd name="T4" fmla="*/ 308 w 442"/>
              <a:gd name="T5" fmla="*/ 104 h 346"/>
              <a:gd name="T6" fmla="*/ 308 w 442"/>
              <a:gd name="T7" fmla="*/ 53 h 346"/>
              <a:gd name="T8" fmla="*/ 234 w 442"/>
              <a:gd name="T9" fmla="*/ 0 h 346"/>
              <a:gd name="T10" fmla="*/ 47 w 442"/>
              <a:gd name="T11" fmla="*/ 0 h 346"/>
              <a:gd name="T12" fmla="*/ 0 w 442"/>
              <a:gd name="T13" fmla="*/ 59 h 346"/>
              <a:gd name="T14" fmla="*/ 0 w 442"/>
              <a:gd name="T15" fmla="*/ 296 h 346"/>
              <a:gd name="T16" fmla="*/ 47 w 442"/>
              <a:gd name="T17" fmla="*/ 346 h 346"/>
              <a:gd name="T18" fmla="*/ 264 w 442"/>
              <a:gd name="T19" fmla="*/ 346 h 346"/>
              <a:gd name="T20" fmla="*/ 308 w 442"/>
              <a:gd name="T21" fmla="*/ 294 h 346"/>
              <a:gd name="T22" fmla="*/ 308 w 442"/>
              <a:gd name="T23" fmla="*/ 163 h 346"/>
              <a:gd name="T24" fmla="*/ 402 w 442"/>
              <a:gd name="T25" fmla="*/ 221 h 346"/>
              <a:gd name="T26" fmla="*/ 425 w 442"/>
              <a:gd name="T27" fmla="*/ 215 h 346"/>
              <a:gd name="T28" fmla="*/ 437 w 442"/>
              <a:gd name="T29" fmla="*/ 196 h 346"/>
              <a:gd name="T30" fmla="*/ 432 w 442"/>
              <a:gd name="T31" fmla="*/ 173 h 346"/>
              <a:gd name="T32" fmla="*/ 231 w 442"/>
              <a:gd name="T33" fmla="*/ 320 h 346"/>
              <a:gd name="T34" fmla="*/ 71 w 442"/>
              <a:gd name="T35" fmla="*/ 320 h 346"/>
              <a:gd name="T36" fmla="*/ 27 w 442"/>
              <a:gd name="T37" fmla="*/ 279 h 346"/>
              <a:gd name="T38" fmla="*/ 27 w 442"/>
              <a:gd name="T39" fmla="*/ 79 h 346"/>
              <a:gd name="T40" fmla="*/ 65 w 442"/>
              <a:gd name="T41" fmla="*/ 30 h 346"/>
              <a:gd name="T42" fmla="*/ 224 w 442"/>
              <a:gd name="T43" fmla="*/ 30 h 346"/>
              <a:gd name="T44" fmla="*/ 224 w 442"/>
              <a:gd name="T45" fmla="*/ 71 h 346"/>
              <a:gd name="T46" fmla="*/ 279 w 442"/>
              <a:gd name="T47" fmla="*/ 71 h 346"/>
              <a:gd name="T48" fmla="*/ 279 w 442"/>
              <a:gd name="T49" fmla="*/ 276 h 346"/>
              <a:gd name="T50" fmla="*/ 231 w 442"/>
              <a:gd name="T51" fmla="*/ 320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42" h="346">
                <a:moveTo>
                  <a:pt x="432" y="173"/>
                </a:moveTo>
                <a:cubicBezTo>
                  <a:pt x="323" y="105"/>
                  <a:pt x="323" y="105"/>
                  <a:pt x="323" y="105"/>
                </a:cubicBezTo>
                <a:cubicBezTo>
                  <a:pt x="318" y="102"/>
                  <a:pt x="313" y="102"/>
                  <a:pt x="308" y="104"/>
                </a:cubicBezTo>
                <a:cubicBezTo>
                  <a:pt x="308" y="74"/>
                  <a:pt x="308" y="53"/>
                  <a:pt x="308" y="53"/>
                </a:cubicBezTo>
                <a:cubicBezTo>
                  <a:pt x="234" y="0"/>
                  <a:pt x="234" y="0"/>
                  <a:pt x="23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0" y="0"/>
                  <a:pt x="0" y="59"/>
                </a:cubicBezTo>
                <a:cubicBezTo>
                  <a:pt x="0" y="118"/>
                  <a:pt x="0" y="296"/>
                  <a:pt x="0" y="296"/>
                </a:cubicBezTo>
                <a:cubicBezTo>
                  <a:pt x="0" y="296"/>
                  <a:pt x="3" y="346"/>
                  <a:pt x="47" y="346"/>
                </a:cubicBezTo>
                <a:cubicBezTo>
                  <a:pt x="91" y="346"/>
                  <a:pt x="264" y="346"/>
                  <a:pt x="264" y="346"/>
                </a:cubicBezTo>
                <a:cubicBezTo>
                  <a:pt x="264" y="346"/>
                  <a:pt x="308" y="343"/>
                  <a:pt x="308" y="294"/>
                </a:cubicBezTo>
                <a:cubicBezTo>
                  <a:pt x="308" y="270"/>
                  <a:pt x="308" y="215"/>
                  <a:pt x="308" y="163"/>
                </a:cubicBezTo>
                <a:cubicBezTo>
                  <a:pt x="402" y="221"/>
                  <a:pt x="402" y="221"/>
                  <a:pt x="402" y="221"/>
                </a:cubicBezTo>
                <a:cubicBezTo>
                  <a:pt x="410" y="226"/>
                  <a:pt x="420" y="223"/>
                  <a:pt x="425" y="215"/>
                </a:cubicBezTo>
                <a:cubicBezTo>
                  <a:pt x="437" y="196"/>
                  <a:pt x="437" y="196"/>
                  <a:pt x="437" y="196"/>
                </a:cubicBezTo>
                <a:cubicBezTo>
                  <a:pt x="442" y="188"/>
                  <a:pt x="440" y="177"/>
                  <a:pt x="432" y="173"/>
                </a:cubicBezTo>
                <a:close/>
                <a:moveTo>
                  <a:pt x="231" y="320"/>
                </a:moveTo>
                <a:cubicBezTo>
                  <a:pt x="182" y="320"/>
                  <a:pt x="71" y="320"/>
                  <a:pt x="71" y="320"/>
                </a:cubicBezTo>
                <a:cubicBezTo>
                  <a:pt x="71" y="320"/>
                  <a:pt x="27" y="326"/>
                  <a:pt x="27" y="279"/>
                </a:cubicBezTo>
                <a:cubicBezTo>
                  <a:pt x="27" y="232"/>
                  <a:pt x="27" y="79"/>
                  <a:pt x="27" y="79"/>
                </a:cubicBezTo>
                <a:cubicBezTo>
                  <a:pt x="27" y="79"/>
                  <a:pt x="24" y="30"/>
                  <a:pt x="65" y="30"/>
                </a:cubicBezTo>
                <a:cubicBezTo>
                  <a:pt x="106" y="30"/>
                  <a:pt x="224" y="30"/>
                  <a:pt x="224" y="30"/>
                </a:cubicBezTo>
                <a:cubicBezTo>
                  <a:pt x="224" y="71"/>
                  <a:pt x="224" y="71"/>
                  <a:pt x="224" y="71"/>
                </a:cubicBezTo>
                <a:cubicBezTo>
                  <a:pt x="279" y="71"/>
                  <a:pt x="279" y="71"/>
                  <a:pt x="279" y="71"/>
                </a:cubicBezTo>
                <a:cubicBezTo>
                  <a:pt x="279" y="276"/>
                  <a:pt x="279" y="276"/>
                  <a:pt x="279" y="276"/>
                </a:cubicBezTo>
                <a:cubicBezTo>
                  <a:pt x="279" y="276"/>
                  <a:pt x="281" y="320"/>
                  <a:pt x="231" y="32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Rectangle 411"/>
          <p:cNvSpPr>
            <a:spLocks noChangeArrowheads="1"/>
          </p:cNvSpPr>
          <p:nvPr/>
        </p:nvSpPr>
        <p:spPr bwMode="auto">
          <a:xfrm>
            <a:off x="2140799" y="5321296"/>
            <a:ext cx="315199" cy="25966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Rectangle 412"/>
          <p:cNvSpPr>
            <a:spLocks noChangeArrowheads="1"/>
          </p:cNvSpPr>
          <p:nvPr/>
        </p:nvSpPr>
        <p:spPr bwMode="auto">
          <a:xfrm>
            <a:off x="2140799" y="5391260"/>
            <a:ext cx="315199" cy="25966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Rectangle 413"/>
          <p:cNvSpPr>
            <a:spLocks noChangeArrowheads="1"/>
          </p:cNvSpPr>
          <p:nvPr/>
        </p:nvSpPr>
        <p:spPr bwMode="auto">
          <a:xfrm>
            <a:off x="2139356" y="5178483"/>
            <a:ext cx="315199" cy="25245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Rectangle 414"/>
          <p:cNvSpPr>
            <a:spLocks noChangeArrowheads="1"/>
          </p:cNvSpPr>
          <p:nvPr/>
        </p:nvSpPr>
        <p:spPr bwMode="auto">
          <a:xfrm>
            <a:off x="2139356" y="5248447"/>
            <a:ext cx="315199" cy="25245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Rectangle 415"/>
          <p:cNvSpPr>
            <a:spLocks noChangeArrowheads="1"/>
          </p:cNvSpPr>
          <p:nvPr/>
        </p:nvSpPr>
        <p:spPr bwMode="auto">
          <a:xfrm>
            <a:off x="2147290" y="5032063"/>
            <a:ext cx="150026" cy="25245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Rectangle 416"/>
          <p:cNvSpPr>
            <a:spLocks noChangeArrowheads="1"/>
          </p:cNvSpPr>
          <p:nvPr/>
        </p:nvSpPr>
        <p:spPr bwMode="auto">
          <a:xfrm>
            <a:off x="2145848" y="5102027"/>
            <a:ext cx="151469" cy="25245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417"/>
          <p:cNvSpPr>
            <a:spLocks/>
          </p:cNvSpPr>
          <p:nvPr/>
        </p:nvSpPr>
        <p:spPr bwMode="auto">
          <a:xfrm>
            <a:off x="1283198" y="4890692"/>
            <a:ext cx="436374" cy="516436"/>
          </a:xfrm>
          <a:custGeom>
            <a:avLst/>
            <a:gdLst>
              <a:gd name="T0" fmla="*/ 223 w 256"/>
              <a:gd name="T1" fmla="*/ 138 h 303"/>
              <a:gd name="T2" fmla="*/ 256 w 256"/>
              <a:gd name="T3" fmla="*/ 120 h 303"/>
              <a:gd name="T4" fmla="*/ 246 w 256"/>
              <a:gd name="T5" fmla="*/ 92 h 303"/>
              <a:gd name="T6" fmla="*/ 208 w 256"/>
              <a:gd name="T7" fmla="*/ 95 h 303"/>
              <a:gd name="T8" fmla="*/ 195 w 256"/>
              <a:gd name="T9" fmla="*/ 75 h 303"/>
              <a:gd name="T10" fmla="*/ 208 w 256"/>
              <a:gd name="T11" fmla="*/ 37 h 303"/>
              <a:gd name="T12" fmla="*/ 186 w 256"/>
              <a:gd name="T13" fmla="*/ 21 h 303"/>
              <a:gd name="T14" fmla="*/ 156 w 256"/>
              <a:gd name="T15" fmla="*/ 48 h 303"/>
              <a:gd name="T16" fmla="*/ 131 w 256"/>
              <a:gd name="T17" fmla="*/ 41 h 303"/>
              <a:gd name="T18" fmla="*/ 120 w 256"/>
              <a:gd name="T19" fmla="*/ 0 h 303"/>
              <a:gd name="T20" fmla="*/ 90 w 256"/>
              <a:gd name="T21" fmla="*/ 0 h 303"/>
              <a:gd name="T22" fmla="*/ 79 w 256"/>
              <a:gd name="T23" fmla="*/ 40 h 303"/>
              <a:gd name="T24" fmla="*/ 52 w 256"/>
              <a:gd name="T25" fmla="*/ 45 h 303"/>
              <a:gd name="T26" fmla="*/ 24 w 256"/>
              <a:gd name="T27" fmla="*/ 21 h 303"/>
              <a:gd name="T28" fmla="*/ 0 w 256"/>
              <a:gd name="T29" fmla="*/ 41 h 303"/>
              <a:gd name="T30" fmla="*/ 7 w 256"/>
              <a:gd name="T31" fmla="*/ 58 h 303"/>
              <a:gd name="T32" fmla="*/ 23 w 256"/>
              <a:gd name="T33" fmla="*/ 61 h 303"/>
              <a:gd name="T34" fmla="*/ 70 w 256"/>
              <a:gd name="T35" fmla="*/ 85 h 303"/>
              <a:gd name="T36" fmla="*/ 80 w 256"/>
              <a:gd name="T37" fmla="*/ 95 h 303"/>
              <a:gd name="T38" fmla="*/ 104 w 256"/>
              <a:gd name="T39" fmla="*/ 90 h 303"/>
              <a:gd name="T40" fmla="*/ 166 w 256"/>
              <a:gd name="T41" fmla="*/ 152 h 303"/>
              <a:gd name="T42" fmla="*/ 165 w 256"/>
              <a:gd name="T43" fmla="*/ 161 h 303"/>
              <a:gd name="T44" fmla="*/ 104 w 256"/>
              <a:gd name="T45" fmla="*/ 214 h 303"/>
              <a:gd name="T46" fmla="*/ 103 w 256"/>
              <a:gd name="T47" fmla="*/ 214 h 303"/>
              <a:gd name="T48" fmla="*/ 83 w 256"/>
              <a:gd name="T49" fmla="*/ 248 h 303"/>
              <a:gd name="T50" fmla="*/ 68 w 256"/>
              <a:gd name="T51" fmla="*/ 263 h 303"/>
              <a:gd name="T52" fmla="*/ 79 w 256"/>
              <a:gd name="T53" fmla="*/ 267 h 303"/>
              <a:gd name="T54" fmla="*/ 89 w 256"/>
              <a:gd name="T55" fmla="*/ 303 h 303"/>
              <a:gd name="T56" fmla="*/ 115 w 256"/>
              <a:gd name="T57" fmla="*/ 303 h 303"/>
              <a:gd name="T58" fmla="*/ 117 w 256"/>
              <a:gd name="T59" fmla="*/ 303 h 303"/>
              <a:gd name="T60" fmla="*/ 127 w 256"/>
              <a:gd name="T61" fmla="*/ 265 h 303"/>
              <a:gd name="T62" fmla="*/ 156 w 256"/>
              <a:gd name="T63" fmla="*/ 259 h 303"/>
              <a:gd name="T64" fmla="*/ 183 w 256"/>
              <a:gd name="T65" fmla="*/ 282 h 303"/>
              <a:gd name="T66" fmla="*/ 206 w 256"/>
              <a:gd name="T67" fmla="*/ 266 h 303"/>
              <a:gd name="T68" fmla="*/ 192 w 256"/>
              <a:gd name="T69" fmla="*/ 230 h 303"/>
              <a:gd name="T70" fmla="*/ 209 w 256"/>
              <a:gd name="T71" fmla="*/ 211 h 303"/>
              <a:gd name="T72" fmla="*/ 248 w 256"/>
              <a:gd name="T73" fmla="*/ 211 h 303"/>
              <a:gd name="T74" fmla="*/ 256 w 256"/>
              <a:gd name="T75" fmla="*/ 185 h 303"/>
              <a:gd name="T76" fmla="*/ 223 w 256"/>
              <a:gd name="T77" fmla="*/ 164 h 303"/>
              <a:gd name="T78" fmla="*/ 223 w 256"/>
              <a:gd name="T79" fmla="*/ 138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6" h="303">
                <a:moveTo>
                  <a:pt x="223" y="138"/>
                </a:moveTo>
                <a:cubicBezTo>
                  <a:pt x="256" y="120"/>
                  <a:pt x="256" y="120"/>
                  <a:pt x="256" y="120"/>
                </a:cubicBezTo>
                <a:cubicBezTo>
                  <a:pt x="246" y="92"/>
                  <a:pt x="246" y="92"/>
                  <a:pt x="246" y="92"/>
                </a:cubicBezTo>
                <a:cubicBezTo>
                  <a:pt x="208" y="95"/>
                  <a:pt x="208" y="95"/>
                  <a:pt x="208" y="95"/>
                </a:cubicBezTo>
                <a:cubicBezTo>
                  <a:pt x="195" y="75"/>
                  <a:pt x="195" y="75"/>
                  <a:pt x="195" y="75"/>
                </a:cubicBezTo>
                <a:cubicBezTo>
                  <a:pt x="208" y="37"/>
                  <a:pt x="208" y="37"/>
                  <a:pt x="208" y="37"/>
                </a:cubicBezTo>
                <a:cubicBezTo>
                  <a:pt x="186" y="21"/>
                  <a:pt x="186" y="21"/>
                  <a:pt x="186" y="21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31" y="41"/>
                  <a:pt x="131" y="41"/>
                  <a:pt x="131" y="41"/>
                </a:cubicBezTo>
                <a:cubicBezTo>
                  <a:pt x="120" y="0"/>
                  <a:pt x="120" y="0"/>
                  <a:pt x="12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79" y="40"/>
                  <a:pt x="79" y="40"/>
                  <a:pt x="79" y="40"/>
                </a:cubicBezTo>
                <a:cubicBezTo>
                  <a:pt x="52" y="45"/>
                  <a:pt x="52" y="45"/>
                  <a:pt x="52" y="45"/>
                </a:cubicBezTo>
                <a:cubicBezTo>
                  <a:pt x="24" y="21"/>
                  <a:pt x="24" y="21"/>
                  <a:pt x="24" y="21"/>
                </a:cubicBezTo>
                <a:cubicBezTo>
                  <a:pt x="0" y="41"/>
                  <a:pt x="0" y="41"/>
                  <a:pt x="0" y="41"/>
                </a:cubicBezTo>
                <a:cubicBezTo>
                  <a:pt x="7" y="58"/>
                  <a:pt x="7" y="58"/>
                  <a:pt x="7" y="58"/>
                </a:cubicBezTo>
                <a:cubicBezTo>
                  <a:pt x="12" y="59"/>
                  <a:pt x="17" y="60"/>
                  <a:pt x="23" y="61"/>
                </a:cubicBezTo>
                <a:cubicBezTo>
                  <a:pt x="40" y="65"/>
                  <a:pt x="56" y="73"/>
                  <a:pt x="70" y="85"/>
                </a:cubicBezTo>
                <a:cubicBezTo>
                  <a:pt x="74" y="88"/>
                  <a:pt x="77" y="92"/>
                  <a:pt x="80" y="95"/>
                </a:cubicBezTo>
                <a:cubicBezTo>
                  <a:pt x="87" y="92"/>
                  <a:pt x="96" y="90"/>
                  <a:pt x="104" y="90"/>
                </a:cubicBezTo>
                <a:cubicBezTo>
                  <a:pt x="138" y="90"/>
                  <a:pt x="166" y="118"/>
                  <a:pt x="166" y="152"/>
                </a:cubicBezTo>
                <a:cubicBezTo>
                  <a:pt x="166" y="155"/>
                  <a:pt x="166" y="158"/>
                  <a:pt x="165" y="161"/>
                </a:cubicBezTo>
                <a:cubicBezTo>
                  <a:pt x="161" y="191"/>
                  <a:pt x="135" y="214"/>
                  <a:pt x="104" y="214"/>
                </a:cubicBezTo>
                <a:cubicBezTo>
                  <a:pt x="104" y="214"/>
                  <a:pt x="104" y="214"/>
                  <a:pt x="103" y="214"/>
                </a:cubicBezTo>
                <a:cubicBezTo>
                  <a:pt x="99" y="226"/>
                  <a:pt x="92" y="238"/>
                  <a:pt x="83" y="248"/>
                </a:cubicBezTo>
                <a:cubicBezTo>
                  <a:pt x="78" y="254"/>
                  <a:pt x="73" y="258"/>
                  <a:pt x="68" y="263"/>
                </a:cubicBezTo>
                <a:cubicBezTo>
                  <a:pt x="79" y="267"/>
                  <a:pt x="79" y="267"/>
                  <a:pt x="79" y="267"/>
                </a:cubicBezTo>
                <a:cubicBezTo>
                  <a:pt x="89" y="303"/>
                  <a:pt x="89" y="303"/>
                  <a:pt x="89" y="303"/>
                </a:cubicBezTo>
                <a:cubicBezTo>
                  <a:pt x="115" y="303"/>
                  <a:pt x="115" y="303"/>
                  <a:pt x="115" y="303"/>
                </a:cubicBezTo>
                <a:cubicBezTo>
                  <a:pt x="117" y="303"/>
                  <a:pt x="117" y="303"/>
                  <a:pt x="117" y="303"/>
                </a:cubicBezTo>
                <a:cubicBezTo>
                  <a:pt x="127" y="265"/>
                  <a:pt x="127" y="265"/>
                  <a:pt x="127" y="265"/>
                </a:cubicBezTo>
                <a:cubicBezTo>
                  <a:pt x="156" y="259"/>
                  <a:pt x="156" y="259"/>
                  <a:pt x="156" y="259"/>
                </a:cubicBezTo>
                <a:cubicBezTo>
                  <a:pt x="183" y="282"/>
                  <a:pt x="183" y="282"/>
                  <a:pt x="183" y="282"/>
                </a:cubicBezTo>
                <a:cubicBezTo>
                  <a:pt x="206" y="266"/>
                  <a:pt x="206" y="266"/>
                  <a:pt x="206" y="266"/>
                </a:cubicBezTo>
                <a:cubicBezTo>
                  <a:pt x="192" y="230"/>
                  <a:pt x="192" y="230"/>
                  <a:pt x="192" y="230"/>
                </a:cubicBezTo>
                <a:cubicBezTo>
                  <a:pt x="209" y="211"/>
                  <a:pt x="209" y="211"/>
                  <a:pt x="209" y="211"/>
                </a:cubicBezTo>
                <a:cubicBezTo>
                  <a:pt x="248" y="211"/>
                  <a:pt x="248" y="211"/>
                  <a:pt x="248" y="211"/>
                </a:cubicBezTo>
                <a:cubicBezTo>
                  <a:pt x="256" y="185"/>
                  <a:pt x="256" y="185"/>
                  <a:pt x="256" y="185"/>
                </a:cubicBezTo>
                <a:cubicBezTo>
                  <a:pt x="223" y="164"/>
                  <a:pt x="223" y="164"/>
                  <a:pt x="223" y="164"/>
                </a:cubicBezTo>
                <a:lnTo>
                  <a:pt x="223" y="138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418"/>
          <p:cNvSpPr>
            <a:spLocks noEditPoints="1"/>
          </p:cNvSpPr>
          <p:nvPr/>
        </p:nvSpPr>
        <p:spPr bwMode="auto">
          <a:xfrm>
            <a:off x="1525547" y="5418668"/>
            <a:ext cx="52654" cy="52654"/>
          </a:xfrm>
          <a:custGeom>
            <a:avLst/>
            <a:gdLst>
              <a:gd name="T0" fmla="*/ 15 w 31"/>
              <a:gd name="T1" fmla="*/ 0 h 31"/>
              <a:gd name="T2" fmla="*/ 0 w 31"/>
              <a:gd name="T3" fmla="*/ 16 h 31"/>
              <a:gd name="T4" fmla="*/ 15 w 31"/>
              <a:gd name="T5" fmla="*/ 31 h 31"/>
              <a:gd name="T6" fmla="*/ 31 w 31"/>
              <a:gd name="T7" fmla="*/ 16 h 31"/>
              <a:gd name="T8" fmla="*/ 15 w 31"/>
              <a:gd name="T9" fmla="*/ 0 h 31"/>
              <a:gd name="T10" fmla="*/ 15 w 31"/>
              <a:gd name="T11" fmla="*/ 27 h 31"/>
              <a:gd name="T12" fmla="*/ 4 w 31"/>
              <a:gd name="T13" fmla="*/ 16 h 31"/>
              <a:gd name="T14" fmla="*/ 15 w 31"/>
              <a:gd name="T15" fmla="*/ 4 h 31"/>
              <a:gd name="T16" fmla="*/ 27 w 31"/>
              <a:gd name="T17" fmla="*/ 16 h 31"/>
              <a:gd name="T18" fmla="*/ 15 w 31"/>
              <a:gd name="T19" fmla="*/ 2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5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24"/>
                  <a:pt x="7" y="31"/>
                  <a:pt x="15" y="31"/>
                </a:cubicBezTo>
                <a:cubicBezTo>
                  <a:pt x="24" y="31"/>
                  <a:pt x="31" y="24"/>
                  <a:pt x="31" y="16"/>
                </a:cubicBezTo>
                <a:cubicBezTo>
                  <a:pt x="31" y="7"/>
                  <a:pt x="24" y="0"/>
                  <a:pt x="15" y="0"/>
                </a:cubicBezTo>
                <a:close/>
                <a:moveTo>
                  <a:pt x="15" y="27"/>
                </a:moveTo>
                <a:cubicBezTo>
                  <a:pt x="9" y="27"/>
                  <a:pt x="4" y="22"/>
                  <a:pt x="4" y="16"/>
                </a:cubicBezTo>
                <a:cubicBezTo>
                  <a:pt x="4" y="9"/>
                  <a:pt x="9" y="4"/>
                  <a:pt x="15" y="4"/>
                </a:cubicBezTo>
                <a:cubicBezTo>
                  <a:pt x="22" y="4"/>
                  <a:pt x="27" y="9"/>
                  <a:pt x="27" y="16"/>
                </a:cubicBezTo>
                <a:cubicBezTo>
                  <a:pt x="27" y="22"/>
                  <a:pt x="22" y="27"/>
                  <a:pt x="15" y="27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419"/>
          <p:cNvSpPr>
            <a:spLocks noEditPoints="1"/>
          </p:cNvSpPr>
          <p:nvPr/>
        </p:nvSpPr>
        <p:spPr bwMode="auto">
          <a:xfrm>
            <a:off x="1474337" y="5369621"/>
            <a:ext cx="155075" cy="152911"/>
          </a:xfrm>
          <a:custGeom>
            <a:avLst/>
            <a:gdLst>
              <a:gd name="T0" fmla="*/ 91 w 91"/>
              <a:gd name="T1" fmla="*/ 35 h 90"/>
              <a:gd name="T2" fmla="*/ 88 w 91"/>
              <a:gd name="T3" fmla="*/ 27 h 90"/>
              <a:gd name="T4" fmla="*/ 76 w 91"/>
              <a:gd name="T5" fmla="*/ 28 h 90"/>
              <a:gd name="T6" fmla="*/ 72 w 91"/>
              <a:gd name="T7" fmla="*/ 22 h 90"/>
              <a:gd name="T8" fmla="*/ 76 w 91"/>
              <a:gd name="T9" fmla="*/ 11 h 90"/>
              <a:gd name="T10" fmla="*/ 70 w 91"/>
              <a:gd name="T11" fmla="*/ 6 h 90"/>
              <a:gd name="T12" fmla="*/ 61 w 91"/>
              <a:gd name="T13" fmla="*/ 14 h 90"/>
              <a:gd name="T14" fmla="*/ 53 w 91"/>
              <a:gd name="T15" fmla="*/ 12 h 90"/>
              <a:gd name="T16" fmla="*/ 50 w 91"/>
              <a:gd name="T17" fmla="*/ 0 h 90"/>
              <a:gd name="T18" fmla="*/ 41 w 91"/>
              <a:gd name="T19" fmla="*/ 0 h 90"/>
              <a:gd name="T20" fmla="*/ 38 w 91"/>
              <a:gd name="T21" fmla="*/ 11 h 90"/>
              <a:gd name="T22" fmla="*/ 30 w 91"/>
              <a:gd name="T23" fmla="*/ 13 h 90"/>
              <a:gd name="T24" fmla="*/ 22 w 91"/>
              <a:gd name="T25" fmla="*/ 6 h 90"/>
              <a:gd name="T26" fmla="*/ 15 w 91"/>
              <a:gd name="T27" fmla="*/ 12 h 90"/>
              <a:gd name="T28" fmla="*/ 19 w 91"/>
              <a:gd name="T29" fmla="*/ 22 h 90"/>
              <a:gd name="T30" fmla="*/ 15 w 91"/>
              <a:gd name="T31" fmla="*/ 27 h 90"/>
              <a:gd name="T32" fmla="*/ 3 w 91"/>
              <a:gd name="T33" fmla="*/ 26 h 90"/>
              <a:gd name="T34" fmla="*/ 0 w 91"/>
              <a:gd name="T35" fmla="*/ 34 h 90"/>
              <a:gd name="T36" fmla="*/ 11 w 91"/>
              <a:gd name="T37" fmla="*/ 40 h 90"/>
              <a:gd name="T38" fmla="*/ 10 w 91"/>
              <a:gd name="T39" fmla="*/ 48 h 90"/>
              <a:gd name="T40" fmla="*/ 0 w 91"/>
              <a:gd name="T41" fmla="*/ 54 h 90"/>
              <a:gd name="T42" fmla="*/ 3 w 91"/>
              <a:gd name="T43" fmla="*/ 62 h 90"/>
              <a:gd name="T44" fmla="*/ 15 w 91"/>
              <a:gd name="T45" fmla="*/ 61 h 90"/>
              <a:gd name="T46" fmla="*/ 18 w 91"/>
              <a:gd name="T47" fmla="*/ 68 h 90"/>
              <a:gd name="T48" fmla="*/ 15 w 91"/>
              <a:gd name="T49" fmla="*/ 78 h 90"/>
              <a:gd name="T50" fmla="*/ 22 w 91"/>
              <a:gd name="T51" fmla="*/ 83 h 90"/>
              <a:gd name="T52" fmla="*/ 31 w 91"/>
              <a:gd name="T53" fmla="*/ 76 h 90"/>
              <a:gd name="T54" fmla="*/ 38 w 91"/>
              <a:gd name="T55" fmla="*/ 79 h 90"/>
              <a:gd name="T56" fmla="*/ 41 w 91"/>
              <a:gd name="T57" fmla="*/ 90 h 90"/>
              <a:gd name="T58" fmla="*/ 49 w 91"/>
              <a:gd name="T59" fmla="*/ 90 h 90"/>
              <a:gd name="T60" fmla="*/ 52 w 91"/>
              <a:gd name="T61" fmla="*/ 78 h 90"/>
              <a:gd name="T62" fmla="*/ 61 w 91"/>
              <a:gd name="T63" fmla="*/ 76 h 90"/>
              <a:gd name="T64" fmla="*/ 69 w 91"/>
              <a:gd name="T65" fmla="*/ 83 h 90"/>
              <a:gd name="T66" fmla="*/ 76 w 91"/>
              <a:gd name="T67" fmla="*/ 78 h 90"/>
              <a:gd name="T68" fmla="*/ 72 w 91"/>
              <a:gd name="T69" fmla="*/ 68 h 90"/>
              <a:gd name="T70" fmla="*/ 76 w 91"/>
              <a:gd name="T71" fmla="*/ 62 h 90"/>
              <a:gd name="T72" fmla="*/ 88 w 91"/>
              <a:gd name="T73" fmla="*/ 62 h 90"/>
              <a:gd name="T74" fmla="*/ 91 w 91"/>
              <a:gd name="T75" fmla="*/ 55 h 90"/>
              <a:gd name="T76" fmla="*/ 81 w 91"/>
              <a:gd name="T77" fmla="*/ 48 h 90"/>
              <a:gd name="T78" fmla="*/ 81 w 91"/>
              <a:gd name="T79" fmla="*/ 41 h 90"/>
              <a:gd name="T80" fmla="*/ 91 w 91"/>
              <a:gd name="T81" fmla="*/ 35 h 90"/>
              <a:gd name="T82" fmla="*/ 45 w 91"/>
              <a:gd name="T83" fmla="*/ 63 h 90"/>
              <a:gd name="T84" fmla="*/ 27 w 91"/>
              <a:gd name="T85" fmla="*/ 45 h 90"/>
              <a:gd name="T86" fmla="*/ 45 w 91"/>
              <a:gd name="T87" fmla="*/ 26 h 90"/>
              <a:gd name="T88" fmla="*/ 64 w 91"/>
              <a:gd name="T89" fmla="*/ 45 h 90"/>
              <a:gd name="T90" fmla="*/ 45 w 91"/>
              <a:gd name="T91" fmla="*/ 63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" h="90">
                <a:moveTo>
                  <a:pt x="91" y="35"/>
                </a:moveTo>
                <a:cubicBezTo>
                  <a:pt x="88" y="27"/>
                  <a:pt x="88" y="27"/>
                  <a:pt x="88" y="27"/>
                </a:cubicBezTo>
                <a:cubicBezTo>
                  <a:pt x="76" y="28"/>
                  <a:pt x="76" y="28"/>
                  <a:pt x="76" y="28"/>
                </a:cubicBezTo>
                <a:cubicBezTo>
                  <a:pt x="72" y="22"/>
                  <a:pt x="72" y="22"/>
                  <a:pt x="72" y="22"/>
                </a:cubicBezTo>
                <a:cubicBezTo>
                  <a:pt x="76" y="11"/>
                  <a:pt x="76" y="11"/>
                  <a:pt x="76" y="11"/>
                </a:cubicBezTo>
                <a:cubicBezTo>
                  <a:pt x="70" y="6"/>
                  <a:pt x="70" y="6"/>
                  <a:pt x="70" y="6"/>
                </a:cubicBezTo>
                <a:cubicBezTo>
                  <a:pt x="61" y="14"/>
                  <a:pt x="61" y="14"/>
                  <a:pt x="61" y="14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0"/>
                  <a:pt x="50" y="0"/>
                  <a:pt x="50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8" y="11"/>
                  <a:pt x="38" y="11"/>
                  <a:pt x="38" y="11"/>
                </a:cubicBezTo>
                <a:cubicBezTo>
                  <a:pt x="30" y="13"/>
                  <a:pt x="30" y="13"/>
                  <a:pt x="30" y="13"/>
                </a:cubicBezTo>
                <a:cubicBezTo>
                  <a:pt x="22" y="6"/>
                  <a:pt x="22" y="6"/>
                  <a:pt x="22" y="6"/>
                </a:cubicBezTo>
                <a:cubicBezTo>
                  <a:pt x="15" y="12"/>
                  <a:pt x="15" y="12"/>
                  <a:pt x="15" y="12"/>
                </a:cubicBezTo>
                <a:cubicBezTo>
                  <a:pt x="19" y="22"/>
                  <a:pt x="19" y="22"/>
                  <a:pt x="19" y="22"/>
                </a:cubicBezTo>
                <a:cubicBezTo>
                  <a:pt x="15" y="27"/>
                  <a:pt x="15" y="27"/>
                  <a:pt x="15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0" y="34"/>
                  <a:pt x="0" y="34"/>
                  <a:pt x="0" y="34"/>
                </a:cubicBezTo>
                <a:cubicBezTo>
                  <a:pt x="11" y="40"/>
                  <a:pt x="11" y="40"/>
                  <a:pt x="11" y="40"/>
                </a:cubicBezTo>
                <a:cubicBezTo>
                  <a:pt x="10" y="48"/>
                  <a:pt x="10" y="48"/>
                  <a:pt x="10" y="48"/>
                </a:cubicBezTo>
                <a:cubicBezTo>
                  <a:pt x="0" y="54"/>
                  <a:pt x="0" y="54"/>
                  <a:pt x="0" y="54"/>
                </a:cubicBezTo>
                <a:cubicBezTo>
                  <a:pt x="3" y="62"/>
                  <a:pt x="3" y="62"/>
                  <a:pt x="3" y="62"/>
                </a:cubicBezTo>
                <a:cubicBezTo>
                  <a:pt x="15" y="61"/>
                  <a:pt x="15" y="61"/>
                  <a:pt x="15" y="61"/>
                </a:cubicBezTo>
                <a:cubicBezTo>
                  <a:pt x="18" y="68"/>
                  <a:pt x="18" y="68"/>
                  <a:pt x="18" y="68"/>
                </a:cubicBezTo>
                <a:cubicBezTo>
                  <a:pt x="15" y="78"/>
                  <a:pt x="15" y="78"/>
                  <a:pt x="15" y="78"/>
                </a:cubicBezTo>
                <a:cubicBezTo>
                  <a:pt x="22" y="83"/>
                  <a:pt x="22" y="83"/>
                  <a:pt x="22" y="83"/>
                </a:cubicBezTo>
                <a:cubicBezTo>
                  <a:pt x="31" y="76"/>
                  <a:pt x="31" y="76"/>
                  <a:pt x="31" y="76"/>
                </a:cubicBezTo>
                <a:cubicBezTo>
                  <a:pt x="38" y="79"/>
                  <a:pt x="38" y="79"/>
                  <a:pt x="38" y="79"/>
                </a:cubicBezTo>
                <a:cubicBezTo>
                  <a:pt x="41" y="90"/>
                  <a:pt x="41" y="90"/>
                  <a:pt x="41" y="90"/>
                </a:cubicBezTo>
                <a:cubicBezTo>
                  <a:pt x="49" y="90"/>
                  <a:pt x="49" y="90"/>
                  <a:pt x="49" y="90"/>
                </a:cubicBezTo>
                <a:cubicBezTo>
                  <a:pt x="52" y="78"/>
                  <a:pt x="52" y="78"/>
                  <a:pt x="52" y="78"/>
                </a:cubicBezTo>
                <a:cubicBezTo>
                  <a:pt x="61" y="76"/>
                  <a:pt x="61" y="76"/>
                  <a:pt x="61" y="76"/>
                </a:cubicBezTo>
                <a:cubicBezTo>
                  <a:pt x="69" y="83"/>
                  <a:pt x="69" y="83"/>
                  <a:pt x="69" y="83"/>
                </a:cubicBezTo>
                <a:cubicBezTo>
                  <a:pt x="76" y="78"/>
                  <a:pt x="76" y="78"/>
                  <a:pt x="76" y="78"/>
                </a:cubicBezTo>
                <a:cubicBezTo>
                  <a:pt x="72" y="68"/>
                  <a:pt x="72" y="68"/>
                  <a:pt x="72" y="68"/>
                </a:cubicBezTo>
                <a:cubicBezTo>
                  <a:pt x="76" y="62"/>
                  <a:pt x="76" y="62"/>
                  <a:pt x="76" y="62"/>
                </a:cubicBezTo>
                <a:cubicBezTo>
                  <a:pt x="88" y="62"/>
                  <a:pt x="88" y="62"/>
                  <a:pt x="88" y="62"/>
                </a:cubicBezTo>
                <a:cubicBezTo>
                  <a:pt x="91" y="55"/>
                  <a:pt x="91" y="55"/>
                  <a:pt x="91" y="55"/>
                </a:cubicBezTo>
                <a:cubicBezTo>
                  <a:pt x="81" y="48"/>
                  <a:pt x="81" y="48"/>
                  <a:pt x="81" y="48"/>
                </a:cubicBezTo>
                <a:cubicBezTo>
                  <a:pt x="81" y="41"/>
                  <a:pt x="81" y="41"/>
                  <a:pt x="81" y="41"/>
                </a:cubicBezTo>
                <a:lnTo>
                  <a:pt x="91" y="35"/>
                </a:lnTo>
                <a:close/>
                <a:moveTo>
                  <a:pt x="45" y="63"/>
                </a:moveTo>
                <a:cubicBezTo>
                  <a:pt x="35" y="63"/>
                  <a:pt x="27" y="55"/>
                  <a:pt x="27" y="45"/>
                </a:cubicBezTo>
                <a:cubicBezTo>
                  <a:pt x="27" y="34"/>
                  <a:pt x="35" y="26"/>
                  <a:pt x="45" y="26"/>
                </a:cubicBezTo>
                <a:cubicBezTo>
                  <a:pt x="56" y="26"/>
                  <a:pt x="64" y="34"/>
                  <a:pt x="64" y="45"/>
                </a:cubicBezTo>
                <a:cubicBezTo>
                  <a:pt x="64" y="55"/>
                  <a:pt x="56" y="63"/>
                  <a:pt x="45" y="6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420"/>
          <p:cNvSpPr>
            <a:spLocks/>
          </p:cNvSpPr>
          <p:nvPr/>
        </p:nvSpPr>
        <p:spPr bwMode="auto">
          <a:xfrm>
            <a:off x="1429617" y="5060914"/>
            <a:ext cx="119732" cy="177435"/>
          </a:xfrm>
          <a:custGeom>
            <a:avLst/>
            <a:gdLst>
              <a:gd name="T0" fmla="*/ 23 w 70"/>
              <a:gd name="T1" fmla="*/ 91 h 104"/>
              <a:gd name="T2" fmla="*/ 20 w 70"/>
              <a:gd name="T3" fmla="*/ 104 h 104"/>
              <a:gd name="T4" fmla="*/ 70 w 70"/>
              <a:gd name="T5" fmla="*/ 60 h 104"/>
              <a:gd name="T6" fmla="*/ 70 w 70"/>
              <a:gd name="T7" fmla="*/ 52 h 104"/>
              <a:gd name="T8" fmla="*/ 18 w 70"/>
              <a:gd name="T9" fmla="*/ 0 h 104"/>
              <a:gd name="T10" fmla="*/ 0 w 70"/>
              <a:gd name="T11" fmla="*/ 3 h 104"/>
              <a:gd name="T12" fmla="*/ 8 w 70"/>
              <a:gd name="T13" fmla="*/ 13 h 104"/>
              <a:gd name="T14" fmla="*/ 18 w 70"/>
              <a:gd name="T15" fmla="*/ 12 h 104"/>
              <a:gd name="T16" fmla="*/ 58 w 70"/>
              <a:gd name="T17" fmla="*/ 52 h 104"/>
              <a:gd name="T18" fmla="*/ 23 w 70"/>
              <a:gd name="T19" fmla="*/ 9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" h="104">
                <a:moveTo>
                  <a:pt x="23" y="91"/>
                </a:moveTo>
                <a:cubicBezTo>
                  <a:pt x="22" y="96"/>
                  <a:pt x="22" y="100"/>
                  <a:pt x="20" y="104"/>
                </a:cubicBezTo>
                <a:cubicBezTo>
                  <a:pt x="46" y="103"/>
                  <a:pt x="66" y="84"/>
                  <a:pt x="70" y="60"/>
                </a:cubicBezTo>
                <a:cubicBezTo>
                  <a:pt x="70" y="57"/>
                  <a:pt x="70" y="55"/>
                  <a:pt x="70" y="52"/>
                </a:cubicBezTo>
                <a:cubicBezTo>
                  <a:pt x="70" y="23"/>
                  <a:pt x="47" y="0"/>
                  <a:pt x="18" y="0"/>
                </a:cubicBezTo>
                <a:cubicBezTo>
                  <a:pt x="12" y="0"/>
                  <a:pt x="6" y="1"/>
                  <a:pt x="0" y="3"/>
                </a:cubicBezTo>
                <a:cubicBezTo>
                  <a:pt x="3" y="6"/>
                  <a:pt x="6" y="10"/>
                  <a:pt x="8" y="13"/>
                </a:cubicBezTo>
                <a:cubicBezTo>
                  <a:pt x="11" y="13"/>
                  <a:pt x="15" y="12"/>
                  <a:pt x="18" y="12"/>
                </a:cubicBezTo>
                <a:cubicBezTo>
                  <a:pt x="40" y="12"/>
                  <a:pt x="58" y="30"/>
                  <a:pt x="58" y="52"/>
                </a:cubicBezTo>
                <a:cubicBezTo>
                  <a:pt x="58" y="72"/>
                  <a:pt x="43" y="89"/>
                  <a:pt x="23" y="91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421"/>
          <p:cNvSpPr>
            <a:spLocks noEditPoints="1"/>
          </p:cNvSpPr>
          <p:nvPr/>
        </p:nvSpPr>
        <p:spPr bwMode="auto">
          <a:xfrm>
            <a:off x="1084124" y="5006097"/>
            <a:ext cx="366410" cy="356312"/>
          </a:xfrm>
          <a:custGeom>
            <a:avLst/>
            <a:gdLst>
              <a:gd name="T0" fmla="*/ 205 w 215"/>
              <a:gd name="T1" fmla="*/ 143 h 209"/>
              <a:gd name="T2" fmla="*/ 208 w 215"/>
              <a:gd name="T3" fmla="*/ 135 h 209"/>
              <a:gd name="T4" fmla="*/ 211 w 215"/>
              <a:gd name="T5" fmla="*/ 122 h 209"/>
              <a:gd name="T6" fmla="*/ 197 w 215"/>
              <a:gd name="T7" fmla="*/ 52 h 209"/>
              <a:gd name="T8" fmla="*/ 190 w 215"/>
              <a:gd name="T9" fmla="*/ 42 h 209"/>
              <a:gd name="T10" fmla="*/ 184 w 215"/>
              <a:gd name="T11" fmla="*/ 35 h 209"/>
              <a:gd name="T12" fmla="*/ 177 w 215"/>
              <a:gd name="T13" fmla="*/ 29 h 209"/>
              <a:gd name="T14" fmla="*/ 136 w 215"/>
              <a:gd name="T15" fmla="*/ 8 h 209"/>
              <a:gd name="T16" fmla="*/ 130 w 215"/>
              <a:gd name="T17" fmla="*/ 6 h 209"/>
              <a:gd name="T18" fmla="*/ 36 w 215"/>
              <a:gd name="T19" fmla="*/ 40 h 209"/>
              <a:gd name="T20" fmla="*/ 47 w 215"/>
              <a:gd name="T21" fmla="*/ 182 h 209"/>
              <a:gd name="T22" fmla="*/ 128 w 215"/>
              <a:gd name="T23" fmla="*/ 204 h 209"/>
              <a:gd name="T24" fmla="*/ 188 w 215"/>
              <a:gd name="T25" fmla="*/ 171 h 209"/>
              <a:gd name="T26" fmla="*/ 205 w 215"/>
              <a:gd name="T27" fmla="*/ 143 h 209"/>
              <a:gd name="T28" fmla="*/ 152 w 215"/>
              <a:gd name="T29" fmla="*/ 140 h 209"/>
              <a:gd name="T30" fmla="*/ 127 w 215"/>
              <a:gd name="T31" fmla="*/ 157 h 209"/>
              <a:gd name="T32" fmla="*/ 76 w 215"/>
              <a:gd name="T33" fmla="*/ 146 h 209"/>
              <a:gd name="T34" fmla="*/ 70 w 215"/>
              <a:gd name="T35" fmla="*/ 70 h 209"/>
              <a:gd name="T36" fmla="*/ 86 w 215"/>
              <a:gd name="T37" fmla="*/ 57 h 209"/>
              <a:gd name="T38" fmla="*/ 146 w 215"/>
              <a:gd name="T39" fmla="*/ 64 h 209"/>
              <a:gd name="T40" fmla="*/ 159 w 215"/>
              <a:gd name="T41" fmla="*/ 81 h 209"/>
              <a:gd name="T42" fmla="*/ 165 w 215"/>
              <a:gd name="T43" fmla="*/ 110 h 209"/>
              <a:gd name="T44" fmla="*/ 152 w 215"/>
              <a:gd name="T45" fmla="*/ 140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5" h="209">
                <a:moveTo>
                  <a:pt x="205" y="143"/>
                </a:moveTo>
                <a:cubicBezTo>
                  <a:pt x="206" y="141"/>
                  <a:pt x="207" y="138"/>
                  <a:pt x="208" y="135"/>
                </a:cubicBezTo>
                <a:cubicBezTo>
                  <a:pt x="209" y="131"/>
                  <a:pt x="210" y="127"/>
                  <a:pt x="211" y="122"/>
                </a:cubicBezTo>
                <a:cubicBezTo>
                  <a:pt x="215" y="98"/>
                  <a:pt x="210" y="73"/>
                  <a:pt x="197" y="52"/>
                </a:cubicBezTo>
                <a:cubicBezTo>
                  <a:pt x="195" y="49"/>
                  <a:pt x="193" y="45"/>
                  <a:pt x="190" y="42"/>
                </a:cubicBezTo>
                <a:cubicBezTo>
                  <a:pt x="188" y="39"/>
                  <a:pt x="186" y="37"/>
                  <a:pt x="184" y="35"/>
                </a:cubicBezTo>
                <a:cubicBezTo>
                  <a:pt x="182" y="33"/>
                  <a:pt x="180" y="31"/>
                  <a:pt x="177" y="29"/>
                </a:cubicBezTo>
                <a:cubicBezTo>
                  <a:pt x="165" y="18"/>
                  <a:pt x="151" y="11"/>
                  <a:pt x="136" y="8"/>
                </a:cubicBezTo>
                <a:cubicBezTo>
                  <a:pt x="134" y="7"/>
                  <a:pt x="132" y="7"/>
                  <a:pt x="130" y="6"/>
                </a:cubicBezTo>
                <a:cubicBezTo>
                  <a:pt x="96" y="0"/>
                  <a:pt x="60" y="12"/>
                  <a:pt x="36" y="40"/>
                </a:cubicBezTo>
                <a:cubicBezTo>
                  <a:pt x="0" y="82"/>
                  <a:pt x="4" y="145"/>
                  <a:pt x="47" y="182"/>
                </a:cubicBezTo>
                <a:cubicBezTo>
                  <a:pt x="70" y="202"/>
                  <a:pt x="100" y="209"/>
                  <a:pt x="128" y="204"/>
                </a:cubicBezTo>
                <a:cubicBezTo>
                  <a:pt x="151" y="201"/>
                  <a:pt x="172" y="189"/>
                  <a:pt x="188" y="171"/>
                </a:cubicBezTo>
                <a:cubicBezTo>
                  <a:pt x="195" y="162"/>
                  <a:pt x="201" y="153"/>
                  <a:pt x="205" y="143"/>
                </a:cubicBezTo>
                <a:close/>
                <a:moveTo>
                  <a:pt x="152" y="140"/>
                </a:moveTo>
                <a:cubicBezTo>
                  <a:pt x="145" y="149"/>
                  <a:pt x="136" y="154"/>
                  <a:pt x="127" y="157"/>
                </a:cubicBezTo>
                <a:cubicBezTo>
                  <a:pt x="110" y="162"/>
                  <a:pt x="91" y="159"/>
                  <a:pt x="76" y="146"/>
                </a:cubicBezTo>
                <a:cubicBezTo>
                  <a:pt x="54" y="127"/>
                  <a:pt x="51" y="93"/>
                  <a:pt x="70" y="70"/>
                </a:cubicBezTo>
                <a:cubicBezTo>
                  <a:pt x="75" y="65"/>
                  <a:pt x="80" y="61"/>
                  <a:pt x="86" y="57"/>
                </a:cubicBezTo>
                <a:cubicBezTo>
                  <a:pt x="105" y="48"/>
                  <a:pt x="129" y="50"/>
                  <a:pt x="146" y="64"/>
                </a:cubicBezTo>
                <a:cubicBezTo>
                  <a:pt x="152" y="69"/>
                  <a:pt x="156" y="75"/>
                  <a:pt x="159" y="81"/>
                </a:cubicBezTo>
                <a:cubicBezTo>
                  <a:pt x="164" y="90"/>
                  <a:pt x="166" y="100"/>
                  <a:pt x="165" y="110"/>
                </a:cubicBezTo>
                <a:cubicBezTo>
                  <a:pt x="164" y="121"/>
                  <a:pt x="160" y="132"/>
                  <a:pt x="152" y="14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422"/>
          <p:cNvSpPr>
            <a:spLocks/>
          </p:cNvSpPr>
          <p:nvPr/>
        </p:nvSpPr>
        <p:spPr bwMode="auto">
          <a:xfrm>
            <a:off x="1011996" y="5301100"/>
            <a:ext cx="173829" cy="181041"/>
          </a:xfrm>
          <a:custGeom>
            <a:avLst/>
            <a:gdLst>
              <a:gd name="T0" fmla="*/ 60 w 102"/>
              <a:gd name="T1" fmla="*/ 0 h 106"/>
              <a:gd name="T2" fmla="*/ 14 w 102"/>
              <a:gd name="T3" fmla="*/ 54 h 106"/>
              <a:gd name="T4" fmla="*/ 19 w 102"/>
              <a:gd name="T5" fmla="*/ 89 h 106"/>
              <a:gd name="T6" fmla="*/ 56 w 102"/>
              <a:gd name="T7" fmla="*/ 89 h 106"/>
              <a:gd name="T8" fmla="*/ 102 w 102"/>
              <a:gd name="T9" fmla="*/ 35 h 106"/>
              <a:gd name="T10" fmla="*/ 79 w 102"/>
              <a:gd name="T11" fmla="*/ 20 h 106"/>
              <a:gd name="T12" fmla="*/ 60 w 10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" h="106">
                <a:moveTo>
                  <a:pt x="60" y="0"/>
                </a:moveTo>
                <a:cubicBezTo>
                  <a:pt x="14" y="54"/>
                  <a:pt x="14" y="54"/>
                  <a:pt x="14" y="54"/>
                </a:cubicBezTo>
                <a:cubicBezTo>
                  <a:pt x="14" y="54"/>
                  <a:pt x="0" y="73"/>
                  <a:pt x="19" y="89"/>
                </a:cubicBezTo>
                <a:cubicBezTo>
                  <a:pt x="38" y="106"/>
                  <a:pt x="56" y="89"/>
                  <a:pt x="56" y="89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94" y="31"/>
                  <a:pt x="86" y="26"/>
                  <a:pt x="79" y="20"/>
                </a:cubicBezTo>
                <a:cubicBezTo>
                  <a:pt x="71" y="14"/>
                  <a:pt x="65" y="7"/>
                  <a:pt x="60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Oval 423"/>
          <p:cNvSpPr>
            <a:spLocks noChangeArrowheads="1"/>
          </p:cNvSpPr>
          <p:nvPr/>
        </p:nvSpPr>
        <p:spPr bwMode="auto">
          <a:xfrm>
            <a:off x="1559448" y="4046795"/>
            <a:ext cx="173829" cy="201237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424"/>
          <p:cNvSpPr>
            <a:spLocks/>
          </p:cNvSpPr>
          <p:nvPr/>
        </p:nvSpPr>
        <p:spPr bwMode="auto">
          <a:xfrm>
            <a:off x="1523384" y="4254524"/>
            <a:ext cx="222154" cy="298610"/>
          </a:xfrm>
          <a:custGeom>
            <a:avLst/>
            <a:gdLst>
              <a:gd name="T0" fmla="*/ 65 w 130"/>
              <a:gd name="T1" fmla="*/ 3 h 175"/>
              <a:gd name="T2" fmla="*/ 52 w 130"/>
              <a:gd name="T3" fmla="*/ 89 h 175"/>
              <a:gd name="T4" fmla="*/ 14 w 130"/>
              <a:gd name="T5" fmla="*/ 112 h 175"/>
              <a:gd name="T6" fmla="*/ 14 w 130"/>
              <a:gd name="T7" fmla="*/ 78 h 175"/>
              <a:gd name="T8" fmla="*/ 65 w 130"/>
              <a:gd name="T9" fmla="*/ 3 h 175"/>
              <a:gd name="T10" fmla="*/ 9 w 130"/>
              <a:gd name="T11" fmla="*/ 58 h 175"/>
              <a:gd name="T12" fmla="*/ 0 w 130"/>
              <a:gd name="T13" fmla="*/ 89 h 175"/>
              <a:gd name="T14" fmla="*/ 0 w 130"/>
              <a:gd name="T15" fmla="*/ 137 h 175"/>
              <a:gd name="T16" fmla="*/ 7 w 130"/>
              <a:gd name="T17" fmla="*/ 160 h 175"/>
              <a:gd name="T18" fmla="*/ 65 w 130"/>
              <a:gd name="T19" fmla="*/ 175 h 175"/>
              <a:gd name="T20" fmla="*/ 130 w 130"/>
              <a:gd name="T21" fmla="*/ 149 h 175"/>
              <a:gd name="T22" fmla="*/ 130 w 130"/>
              <a:gd name="T23" fmla="*/ 45 h 175"/>
              <a:gd name="T24" fmla="*/ 65 w 130"/>
              <a:gd name="T25" fmla="*/ 3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0" h="175">
                <a:moveTo>
                  <a:pt x="65" y="3"/>
                </a:moveTo>
                <a:cubicBezTo>
                  <a:pt x="52" y="89"/>
                  <a:pt x="52" y="89"/>
                  <a:pt x="52" y="89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14" y="78"/>
                  <a:pt x="14" y="78"/>
                  <a:pt x="14" y="78"/>
                </a:cubicBezTo>
                <a:cubicBezTo>
                  <a:pt x="65" y="3"/>
                  <a:pt x="65" y="3"/>
                  <a:pt x="65" y="3"/>
                </a:cubicBezTo>
                <a:cubicBezTo>
                  <a:pt x="35" y="3"/>
                  <a:pt x="18" y="33"/>
                  <a:pt x="9" y="58"/>
                </a:cubicBezTo>
                <a:cubicBezTo>
                  <a:pt x="3" y="75"/>
                  <a:pt x="0" y="89"/>
                  <a:pt x="0" y="89"/>
                </a:cubicBezTo>
                <a:cubicBezTo>
                  <a:pt x="0" y="89"/>
                  <a:pt x="0" y="116"/>
                  <a:pt x="0" y="137"/>
                </a:cubicBezTo>
                <a:cubicBezTo>
                  <a:pt x="0" y="146"/>
                  <a:pt x="2" y="153"/>
                  <a:pt x="7" y="160"/>
                </a:cubicBezTo>
                <a:cubicBezTo>
                  <a:pt x="14" y="169"/>
                  <a:pt x="31" y="175"/>
                  <a:pt x="65" y="175"/>
                </a:cubicBezTo>
                <a:cubicBezTo>
                  <a:pt x="122" y="175"/>
                  <a:pt x="130" y="149"/>
                  <a:pt x="130" y="149"/>
                </a:cubicBezTo>
                <a:cubicBezTo>
                  <a:pt x="130" y="149"/>
                  <a:pt x="130" y="89"/>
                  <a:pt x="130" y="45"/>
                </a:cubicBezTo>
                <a:cubicBezTo>
                  <a:pt x="130" y="0"/>
                  <a:pt x="65" y="3"/>
                  <a:pt x="65" y="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425"/>
          <p:cNvSpPr>
            <a:spLocks/>
          </p:cNvSpPr>
          <p:nvPr/>
        </p:nvSpPr>
        <p:spPr bwMode="auto">
          <a:xfrm>
            <a:off x="1185825" y="4438450"/>
            <a:ext cx="362082" cy="178877"/>
          </a:xfrm>
          <a:custGeom>
            <a:avLst/>
            <a:gdLst>
              <a:gd name="T0" fmla="*/ 187 w 212"/>
              <a:gd name="T1" fmla="*/ 55 h 105"/>
              <a:gd name="T2" fmla="*/ 178 w 212"/>
              <a:gd name="T3" fmla="*/ 0 h 105"/>
              <a:gd name="T4" fmla="*/ 110 w 212"/>
              <a:gd name="T5" fmla="*/ 20 h 105"/>
              <a:gd name="T6" fmla="*/ 44 w 212"/>
              <a:gd name="T7" fmla="*/ 0 h 105"/>
              <a:gd name="T8" fmla="*/ 30 w 212"/>
              <a:gd name="T9" fmla="*/ 56 h 105"/>
              <a:gd name="T10" fmla="*/ 0 w 212"/>
              <a:gd name="T11" fmla="*/ 72 h 105"/>
              <a:gd name="T12" fmla="*/ 110 w 212"/>
              <a:gd name="T13" fmla="*/ 105 h 105"/>
              <a:gd name="T14" fmla="*/ 212 w 212"/>
              <a:gd name="T15" fmla="*/ 72 h 105"/>
              <a:gd name="T16" fmla="*/ 187 w 212"/>
              <a:gd name="T17" fmla="*/ 5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2" h="105">
                <a:moveTo>
                  <a:pt x="187" y="55"/>
                </a:moveTo>
                <a:cubicBezTo>
                  <a:pt x="173" y="33"/>
                  <a:pt x="178" y="0"/>
                  <a:pt x="178" y="0"/>
                </a:cubicBezTo>
                <a:cubicBezTo>
                  <a:pt x="178" y="0"/>
                  <a:pt x="156" y="20"/>
                  <a:pt x="110" y="20"/>
                </a:cubicBezTo>
                <a:cubicBezTo>
                  <a:pt x="64" y="20"/>
                  <a:pt x="44" y="0"/>
                  <a:pt x="44" y="0"/>
                </a:cubicBezTo>
                <a:cubicBezTo>
                  <a:pt x="44" y="0"/>
                  <a:pt x="49" y="34"/>
                  <a:pt x="30" y="56"/>
                </a:cubicBezTo>
                <a:cubicBezTo>
                  <a:pt x="23" y="64"/>
                  <a:pt x="14" y="70"/>
                  <a:pt x="0" y="72"/>
                </a:cubicBezTo>
                <a:cubicBezTo>
                  <a:pt x="0" y="72"/>
                  <a:pt x="32" y="105"/>
                  <a:pt x="110" y="105"/>
                </a:cubicBezTo>
                <a:cubicBezTo>
                  <a:pt x="187" y="105"/>
                  <a:pt x="212" y="72"/>
                  <a:pt x="212" y="72"/>
                </a:cubicBezTo>
                <a:cubicBezTo>
                  <a:pt x="200" y="70"/>
                  <a:pt x="193" y="63"/>
                  <a:pt x="187" y="5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426"/>
          <p:cNvSpPr>
            <a:spLocks/>
          </p:cNvSpPr>
          <p:nvPr/>
        </p:nvSpPr>
        <p:spPr bwMode="auto">
          <a:xfrm>
            <a:off x="1231987" y="4138398"/>
            <a:ext cx="283463" cy="256054"/>
          </a:xfrm>
          <a:custGeom>
            <a:avLst/>
            <a:gdLst>
              <a:gd name="T0" fmla="*/ 75 w 166"/>
              <a:gd name="T1" fmla="*/ 150 h 150"/>
              <a:gd name="T2" fmla="*/ 91 w 166"/>
              <a:gd name="T3" fmla="*/ 150 h 150"/>
              <a:gd name="T4" fmla="*/ 166 w 166"/>
              <a:gd name="T5" fmla="*/ 125 h 150"/>
              <a:gd name="T6" fmla="*/ 166 w 166"/>
              <a:gd name="T7" fmla="*/ 122 h 150"/>
              <a:gd name="T8" fmla="*/ 166 w 166"/>
              <a:gd name="T9" fmla="*/ 59 h 150"/>
              <a:gd name="T10" fmla="*/ 108 w 166"/>
              <a:gd name="T11" fmla="*/ 0 h 150"/>
              <a:gd name="T12" fmla="*/ 108 w 166"/>
              <a:gd name="T13" fmla="*/ 0 h 150"/>
              <a:gd name="T14" fmla="*/ 83 w 166"/>
              <a:gd name="T15" fmla="*/ 10 h 150"/>
              <a:gd name="T16" fmla="*/ 102 w 166"/>
              <a:gd name="T17" fmla="*/ 82 h 150"/>
              <a:gd name="T18" fmla="*/ 83 w 166"/>
              <a:gd name="T19" fmla="*/ 111 h 150"/>
              <a:gd name="T20" fmla="*/ 63 w 166"/>
              <a:gd name="T21" fmla="*/ 82 h 150"/>
              <a:gd name="T22" fmla="*/ 83 w 166"/>
              <a:gd name="T23" fmla="*/ 10 h 150"/>
              <a:gd name="T24" fmla="*/ 58 w 166"/>
              <a:gd name="T25" fmla="*/ 0 h 150"/>
              <a:gd name="T26" fmla="*/ 0 w 166"/>
              <a:gd name="T27" fmla="*/ 59 h 150"/>
              <a:gd name="T28" fmla="*/ 0 w 166"/>
              <a:gd name="T29" fmla="*/ 122 h 150"/>
              <a:gd name="T30" fmla="*/ 0 w 166"/>
              <a:gd name="T31" fmla="*/ 123 h 150"/>
              <a:gd name="T32" fmla="*/ 75 w 166"/>
              <a:gd name="T33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6" h="150">
                <a:moveTo>
                  <a:pt x="75" y="150"/>
                </a:moveTo>
                <a:cubicBezTo>
                  <a:pt x="91" y="150"/>
                  <a:pt x="91" y="150"/>
                  <a:pt x="91" y="150"/>
                </a:cubicBezTo>
                <a:cubicBezTo>
                  <a:pt x="150" y="150"/>
                  <a:pt x="163" y="132"/>
                  <a:pt x="166" y="125"/>
                </a:cubicBezTo>
                <a:cubicBezTo>
                  <a:pt x="166" y="123"/>
                  <a:pt x="166" y="122"/>
                  <a:pt x="166" y="122"/>
                </a:cubicBezTo>
                <a:cubicBezTo>
                  <a:pt x="166" y="122"/>
                  <a:pt x="166" y="113"/>
                  <a:pt x="166" y="59"/>
                </a:cubicBezTo>
                <a:cubicBezTo>
                  <a:pt x="166" y="22"/>
                  <a:pt x="130" y="6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83" y="10"/>
                  <a:pt x="83" y="10"/>
                  <a:pt x="83" y="10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63" y="82"/>
                  <a:pt x="63" y="82"/>
                  <a:pt x="63" y="82"/>
                </a:cubicBezTo>
                <a:cubicBezTo>
                  <a:pt x="83" y="10"/>
                  <a:pt x="83" y="10"/>
                  <a:pt x="83" y="10"/>
                </a:cubicBezTo>
                <a:cubicBezTo>
                  <a:pt x="58" y="0"/>
                  <a:pt x="58" y="0"/>
                  <a:pt x="58" y="0"/>
                </a:cubicBezTo>
                <a:cubicBezTo>
                  <a:pt x="36" y="6"/>
                  <a:pt x="0" y="22"/>
                  <a:pt x="0" y="59"/>
                </a:cubicBezTo>
                <a:cubicBezTo>
                  <a:pt x="0" y="113"/>
                  <a:pt x="0" y="122"/>
                  <a:pt x="0" y="122"/>
                </a:cubicBezTo>
                <a:cubicBezTo>
                  <a:pt x="0" y="122"/>
                  <a:pt x="0" y="123"/>
                  <a:pt x="0" y="123"/>
                </a:cubicBezTo>
                <a:cubicBezTo>
                  <a:pt x="1" y="127"/>
                  <a:pt x="9" y="150"/>
                  <a:pt x="75" y="15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Oval 427"/>
          <p:cNvSpPr>
            <a:spLocks noChangeArrowheads="1"/>
          </p:cNvSpPr>
          <p:nvPr/>
        </p:nvSpPr>
        <p:spPr bwMode="auto">
          <a:xfrm>
            <a:off x="1301951" y="3959521"/>
            <a:ext cx="143535" cy="167337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428"/>
          <p:cNvSpPr>
            <a:spLocks/>
          </p:cNvSpPr>
          <p:nvPr/>
        </p:nvSpPr>
        <p:spPr bwMode="auto">
          <a:xfrm>
            <a:off x="1000456" y="4253081"/>
            <a:ext cx="219990" cy="297889"/>
          </a:xfrm>
          <a:custGeom>
            <a:avLst/>
            <a:gdLst>
              <a:gd name="T0" fmla="*/ 129 w 129"/>
              <a:gd name="T1" fmla="*/ 138 h 175"/>
              <a:gd name="T2" fmla="*/ 129 w 129"/>
              <a:gd name="T3" fmla="*/ 89 h 175"/>
              <a:gd name="T4" fmla="*/ 121 w 129"/>
              <a:gd name="T5" fmla="*/ 58 h 175"/>
              <a:gd name="T6" fmla="*/ 65 w 129"/>
              <a:gd name="T7" fmla="*/ 3 h 175"/>
              <a:gd name="T8" fmla="*/ 116 w 129"/>
              <a:gd name="T9" fmla="*/ 78 h 175"/>
              <a:gd name="T10" fmla="*/ 116 w 129"/>
              <a:gd name="T11" fmla="*/ 113 h 175"/>
              <a:gd name="T12" fmla="*/ 78 w 129"/>
              <a:gd name="T13" fmla="*/ 89 h 175"/>
              <a:gd name="T14" fmla="*/ 65 w 129"/>
              <a:gd name="T15" fmla="*/ 3 h 175"/>
              <a:gd name="T16" fmla="*/ 0 w 129"/>
              <a:gd name="T17" fmla="*/ 45 h 175"/>
              <a:gd name="T18" fmla="*/ 0 w 129"/>
              <a:gd name="T19" fmla="*/ 149 h 175"/>
              <a:gd name="T20" fmla="*/ 65 w 129"/>
              <a:gd name="T21" fmla="*/ 175 h 175"/>
              <a:gd name="T22" fmla="*/ 122 w 129"/>
              <a:gd name="T23" fmla="*/ 161 h 175"/>
              <a:gd name="T24" fmla="*/ 129 w 129"/>
              <a:gd name="T25" fmla="*/ 138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9" h="175">
                <a:moveTo>
                  <a:pt x="129" y="138"/>
                </a:moveTo>
                <a:cubicBezTo>
                  <a:pt x="129" y="117"/>
                  <a:pt x="129" y="89"/>
                  <a:pt x="129" y="89"/>
                </a:cubicBezTo>
                <a:cubicBezTo>
                  <a:pt x="129" y="89"/>
                  <a:pt x="127" y="75"/>
                  <a:pt x="121" y="58"/>
                </a:cubicBezTo>
                <a:cubicBezTo>
                  <a:pt x="112" y="33"/>
                  <a:pt x="95" y="3"/>
                  <a:pt x="65" y="3"/>
                </a:cubicBezTo>
                <a:cubicBezTo>
                  <a:pt x="116" y="78"/>
                  <a:pt x="116" y="78"/>
                  <a:pt x="116" y="78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78" y="89"/>
                  <a:pt x="78" y="89"/>
                  <a:pt x="78" y="89"/>
                </a:cubicBezTo>
                <a:cubicBezTo>
                  <a:pt x="65" y="3"/>
                  <a:pt x="65" y="3"/>
                  <a:pt x="65" y="3"/>
                </a:cubicBezTo>
                <a:cubicBezTo>
                  <a:pt x="65" y="3"/>
                  <a:pt x="0" y="0"/>
                  <a:pt x="0" y="45"/>
                </a:cubicBezTo>
                <a:cubicBezTo>
                  <a:pt x="0" y="90"/>
                  <a:pt x="0" y="149"/>
                  <a:pt x="0" y="149"/>
                </a:cubicBezTo>
                <a:cubicBezTo>
                  <a:pt x="0" y="149"/>
                  <a:pt x="8" y="175"/>
                  <a:pt x="65" y="175"/>
                </a:cubicBezTo>
                <a:cubicBezTo>
                  <a:pt x="97" y="175"/>
                  <a:pt x="114" y="170"/>
                  <a:pt x="122" y="161"/>
                </a:cubicBezTo>
                <a:cubicBezTo>
                  <a:pt x="128" y="155"/>
                  <a:pt x="129" y="147"/>
                  <a:pt x="129" y="13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Oval 429"/>
          <p:cNvSpPr>
            <a:spLocks noChangeArrowheads="1"/>
          </p:cNvSpPr>
          <p:nvPr/>
        </p:nvSpPr>
        <p:spPr bwMode="auto">
          <a:xfrm>
            <a:off x="1011996" y="4044631"/>
            <a:ext cx="173829" cy="203401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430"/>
          <p:cNvSpPr>
            <a:spLocks/>
          </p:cNvSpPr>
          <p:nvPr/>
        </p:nvSpPr>
        <p:spPr bwMode="auto">
          <a:xfrm>
            <a:off x="2707003" y="4072040"/>
            <a:ext cx="98816" cy="411129"/>
          </a:xfrm>
          <a:custGeom>
            <a:avLst/>
            <a:gdLst>
              <a:gd name="T0" fmla="*/ 31 w 58"/>
              <a:gd name="T1" fmla="*/ 0 h 241"/>
              <a:gd name="T2" fmla="*/ 0 w 58"/>
              <a:gd name="T3" fmla="*/ 0 h 241"/>
              <a:gd name="T4" fmla="*/ 0 w 58"/>
              <a:gd name="T5" fmla="*/ 241 h 241"/>
              <a:gd name="T6" fmla="*/ 31 w 58"/>
              <a:gd name="T7" fmla="*/ 241 h 241"/>
              <a:gd name="T8" fmla="*/ 58 w 58"/>
              <a:gd name="T9" fmla="*/ 216 h 241"/>
              <a:gd name="T10" fmla="*/ 58 w 58"/>
              <a:gd name="T11" fmla="*/ 25 h 241"/>
              <a:gd name="T12" fmla="*/ 31 w 58"/>
              <a:gd name="T13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241">
                <a:moveTo>
                  <a:pt x="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1"/>
                  <a:pt x="0" y="241"/>
                  <a:pt x="0" y="241"/>
                </a:cubicBezTo>
                <a:cubicBezTo>
                  <a:pt x="31" y="241"/>
                  <a:pt x="31" y="241"/>
                  <a:pt x="31" y="241"/>
                </a:cubicBezTo>
                <a:cubicBezTo>
                  <a:pt x="46" y="241"/>
                  <a:pt x="58" y="230"/>
                  <a:pt x="58" y="216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11"/>
                  <a:pt x="46" y="0"/>
                  <a:pt x="31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431"/>
          <p:cNvSpPr>
            <a:spLocks/>
          </p:cNvSpPr>
          <p:nvPr/>
        </p:nvSpPr>
        <p:spPr bwMode="auto">
          <a:xfrm>
            <a:off x="2321119" y="4072040"/>
            <a:ext cx="339723" cy="411129"/>
          </a:xfrm>
          <a:custGeom>
            <a:avLst/>
            <a:gdLst>
              <a:gd name="T0" fmla="*/ 0 w 199"/>
              <a:gd name="T1" fmla="*/ 86 h 241"/>
              <a:gd name="T2" fmla="*/ 8 w 199"/>
              <a:gd name="T3" fmla="*/ 105 h 241"/>
              <a:gd name="T4" fmla="*/ 8 w 199"/>
              <a:gd name="T5" fmla="*/ 241 h 241"/>
              <a:gd name="T6" fmla="*/ 199 w 199"/>
              <a:gd name="T7" fmla="*/ 241 h 241"/>
              <a:gd name="T8" fmla="*/ 199 w 199"/>
              <a:gd name="T9" fmla="*/ 0 h 241"/>
              <a:gd name="T10" fmla="*/ 0 w 199"/>
              <a:gd name="T11" fmla="*/ 0 h 241"/>
              <a:gd name="T12" fmla="*/ 0 w 199"/>
              <a:gd name="T13" fmla="*/ 86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9" h="241">
                <a:moveTo>
                  <a:pt x="0" y="86"/>
                </a:moveTo>
                <a:cubicBezTo>
                  <a:pt x="5" y="91"/>
                  <a:pt x="8" y="98"/>
                  <a:pt x="8" y="105"/>
                </a:cubicBezTo>
                <a:cubicBezTo>
                  <a:pt x="8" y="241"/>
                  <a:pt x="8" y="241"/>
                  <a:pt x="8" y="241"/>
                </a:cubicBezTo>
                <a:cubicBezTo>
                  <a:pt x="199" y="241"/>
                  <a:pt x="199" y="241"/>
                  <a:pt x="199" y="241"/>
                </a:cubicBezTo>
                <a:cubicBezTo>
                  <a:pt x="199" y="0"/>
                  <a:pt x="199" y="0"/>
                  <a:pt x="199" y="0"/>
                </a:cubicBezTo>
                <a:cubicBezTo>
                  <a:pt x="0" y="0"/>
                  <a:pt x="0" y="0"/>
                  <a:pt x="0" y="0"/>
                </a:cubicBezTo>
                <a:lnTo>
                  <a:pt x="0" y="8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432"/>
          <p:cNvSpPr>
            <a:spLocks/>
          </p:cNvSpPr>
          <p:nvPr/>
        </p:nvSpPr>
        <p:spPr bwMode="auto">
          <a:xfrm>
            <a:off x="2393247" y="3997027"/>
            <a:ext cx="188975" cy="49769"/>
          </a:xfrm>
          <a:custGeom>
            <a:avLst/>
            <a:gdLst>
              <a:gd name="T0" fmla="*/ 14 w 111"/>
              <a:gd name="T1" fmla="*/ 29 h 29"/>
              <a:gd name="T2" fmla="*/ 97 w 111"/>
              <a:gd name="T3" fmla="*/ 29 h 29"/>
              <a:gd name="T4" fmla="*/ 111 w 111"/>
              <a:gd name="T5" fmla="*/ 15 h 29"/>
              <a:gd name="T6" fmla="*/ 97 w 111"/>
              <a:gd name="T7" fmla="*/ 0 h 29"/>
              <a:gd name="T8" fmla="*/ 14 w 111"/>
              <a:gd name="T9" fmla="*/ 0 h 29"/>
              <a:gd name="T10" fmla="*/ 0 w 111"/>
              <a:gd name="T11" fmla="*/ 15 h 29"/>
              <a:gd name="T12" fmla="*/ 4 w 111"/>
              <a:gd name="T13" fmla="*/ 25 h 29"/>
              <a:gd name="T14" fmla="*/ 14 w 111"/>
              <a:gd name="T15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1" h="29">
                <a:moveTo>
                  <a:pt x="14" y="29"/>
                </a:moveTo>
                <a:cubicBezTo>
                  <a:pt x="97" y="29"/>
                  <a:pt x="97" y="29"/>
                  <a:pt x="97" y="29"/>
                </a:cubicBezTo>
                <a:cubicBezTo>
                  <a:pt x="105" y="29"/>
                  <a:pt x="111" y="22"/>
                  <a:pt x="111" y="15"/>
                </a:cubicBezTo>
                <a:cubicBezTo>
                  <a:pt x="111" y="7"/>
                  <a:pt x="105" y="0"/>
                  <a:pt x="97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7"/>
                  <a:pt x="0" y="15"/>
                </a:cubicBezTo>
                <a:cubicBezTo>
                  <a:pt x="0" y="19"/>
                  <a:pt x="2" y="22"/>
                  <a:pt x="4" y="25"/>
                </a:cubicBezTo>
                <a:cubicBezTo>
                  <a:pt x="7" y="27"/>
                  <a:pt x="10" y="29"/>
                  <a:pt x="14" y="2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433"/>
          <p:cNvSpPr>
            <a:spLocks noEditPoints="1"/>
          </p:cNvSpPr>
          <p:nvPr/>
        </p:nvSpPr>
        <p:spPr bwMode="auto">
          <a:xfrm>
            <a:off x="2070835" y="4234328"/>
            <a:ext cx="233695" cy="295003"/>
          </a:xfrm>
          <a:custGeom>
            <a:avLst/>
            <a:gdLst>
              <a:gd name="T0" fmla="*/ 120 w 137"/>
              <a:gd name="T1" fmla="*/ 0 h 173"/>
              <a:gd name="T2" fmla="*/ 118 w 137"/>
              <a:gd name="T3" fmla="*/ 0 h 173"/>
              <a:gd name="T4" fmla="*/ 58 w 137"/>
              <a:gd name="T5" fmla="*/ 0 h 173"/>
              <a:gd name="T6" fmla="*/ 20 w 137"/>
              <a:gd name="T7" fmla="*/ 0 h 173"/>
              <a:gd name="T8" fmla="*/ 0 w 137"/>
              <a:gd name="T9" fmla="*/ 21 h 173"/>
              <a:gd name="T10" fmla="*/ 0 w 137"/>
              <a:gd name="T11" fmla="*/ 152 h 173"/>
              <a:gd name="T12" fmla="*/ 20 w 137"/>
              <a:gd name="T13" fmla="*/ 173 h 173"/>
              <a:gd name="T14" fmla="*/ 118 w 137"/>
              <a:gd name="T15" fmla="*/ 173 h 173"/>
              <a:gd name="T16" fmla="*/ 137 w 137"/>
              <a:gd name="T17" fmla="*/ 152 h 173"/>
              <a:gd name="T18" fmla="*/ 137 w 137"/>
              <a:gd name="T19" fmla="*/ 146 h 173"/>
              <a:gd name="T20" fmla="*/ 137 w 137"/>
              <a:gd name="T21" fmla="*/ 21 h 173"/>
              <a:gd name="T22" fmla="*/ 120 w 137"/>
              <a:gd name="T23" fmla="*/ 0 h 173"/>
              <a:gd name="T24" fmla="*/ 115 w 137"/>
              <a:gd name="T25" fmla="*/ 125 h 173"/>
              <a:gd name="T26" fmla="*/ 58 w 137"/>
              <a:gd name="T27" fmla="*/ 125 h 173"/>
              <a:gd name="T28" fmla="*/ 22 w 137"/>
              <a:gd name="T29" fmla="*/ 125 h 173"/>
              <a:gd name="T30" fmla="*/ 22 w 137"/>
              <a:gd name="T31" fmla="*/ 118 h 173"/>
              <a:gd name="T32" fmla="*/ 58 w 137"/>
              <a:gd name="T33" fmla="*/ 118 h 173"/>
              <a:gd name="T34" fmla="*/ 115 w 137"/>
              <a:gd name="T35" fmla="*/ 118 h 173"/>
              <a:gd name="T36" fmla="*/ 115 w 137"/>
              <a:gd name="T37" fmla="*/ 125 h 173"/>
              <a:gd name="T38" fmla="*/ 21 w 137"/>
              <a:gd name="T39" fmla="*/ 29 h 173"/>
              <a:gd name="T40" fmla="*/ 58 w 137"/>
              <a:gd name="T41" fmla="*/ 29 h 173"/>
              <a:gd name="T42" fmla="*/ 114 w 137"/>
              <a:gd name="T43" fmla="*/ 29 h 173"/>
              <a:gd name="T44" fmla="*/ 114 w 137"/>
              <a:gd name="T45" fmla="*/ 36 h 173"/>
              <a:gd name="T46" fmla="*/ 58 w 137"/>
              <a:gd name="T47" fmla="*/ 36 h 173"/>
              <a:gd name="T48" fmla="*/ 21 w 137"/>
              <a:gd name="T49" fmla="*/ 36 h 173"/>
              <a:gd name="T50" fmla="*/ 21 w 137"/>
              <a:gd name="T51" fmla="*/ 29 h 173"/>
              <a:gd name="T52" fmla="*/ 21 w 137"/>
              <a:gd name="T53" fmla="*/ 50 h 173"/>
              <a:gd name="T54" fmla="*/ 58 w 137"/>
              <a:gd name="T55" fmla="*/ 50 h 173"/>
              <a:gd name="T56" fmla="*/ 114 w 137"/>
              <a:gd name="T57" fmla="*/ 50 h 173"/>
              <a:gd name="T58" fmla="*/ 114 w 137"/>
              <a:gd name="T59" fmla="*/ 57 h 173"/>
              <a:gd name="T60" fmla="*/ 58 w 137"/>
              <a:gd name="T61" fmla="*/ 57 h 173"/>
              <a:gd name="T62" fmla="*/ 21 w 137"/>
              <a:gd name="T63" fmla="*/ 57 h 173"/>
              <a:gd name="T64" fmla="*/ 21 w 137"/>
              <a:gd name="T65" fmla="*/ 50 h 173"/>
              <a:gd name="T66" fmla="*/ 21 w 137"/>
              <a:gd name="T67" fmla="*/ 73 h 173"/>
              <a:gd name="T68" fmla="*/ 58 w 137"/>
              <a:gd name="T69" fmla="*/ 73 h 173"/>
              <a:gd name="T70" fmla="*/ 114 w 137"/>
              <a:gd name="T71" fmla="*/ 73 h 173"/>
              <a:gd name="T72" fmla="*/ 114 w 137"/>
              <a:gd name="T73" fmla="*/ 80 h 173"/>
              <a:gd name="T74" fmla="*/ 58 w 137"/>
              <a:gd name="T75" fmla="*/ 80 h 173"/>
              <a:gd name="T76" fmla="*/ 21 w 137"/>
              <a:gd name="T77" fmla="*/ 80 h 173"/>
              <a:gd name="T78" fmla="*/ 21 w 137"/>
              <a:gd name="T79" fmla="*/ 73 h 173"/>
              <a:gd name="T80" fmla="*/ 21 w 137"/>
              <a:gd name="T81" fmla="*/ 93 h 173"/>
              <a:gd name="T82" fmla="*/ 58 w 137"/>
              <a:gd name="T83" fmla="*/ 93 h 173"/>
              <a:gd name="T84" fmla="*/ 114 w 137"/>
              <a:gd name="T85" fmla="*/ 93 h 173"/>
              <a:gd name="T86" fmla="*/ 114 w 137"/>
              <a:gd name="T87" fmla="*/ 101 h 173"/>
              <a:gd name="T88" fmla="*/ 58 w 137"/>
              <a:gd name="T89" fmla="*/ 101 h 173"/>
              <a:gd name="T90" fmla="*/ 21 w 137"/>
              <a:gd name="T91" fmla="*/ 101 h 173"/>
              <a:gd name="T92" fmla="*/ 21 w 137"/>
              <a:gd name="T93" fmla="*/ 93 h 173"/>
              <a:gd name="T94" fmla="*/ 22 w 137"/>
              <a:gd name="T95" fmla="*/ 146 h 173"/>
              <a:gd name="T96" fmla="*/ 22 w 137"/>
              <a:gd name="T97" fmla="*/ 139 h 173"/>
              <a:gd name="T98" fmla="*/ 66 w 137"/>
              <a:gd name="T99" fmla="*/ 139 h 173"/>
              <a:gd name="T100" fmla="*/ 115 w 137"/>
              <a:gd name="T101" fmla="*/ 139 h 173"/>
              <a:gd name="T102" fmla="*/ 115 w 137"/>
              <a:gd name="T103" fmla="*/ 146 h 173"/>
              <a:gd name="T104" fmla="*/ 80 w 137"/>
              <a:gd name="T105" fmla="*/ 146 h 173"/>
              <a:gd name="T106" fmla="*/ 22 w 137"/>
              <a:gd name="T107" fmla="*/ 146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7" h="173">
                <a:moveTo>
                  <a:pt x="120" y="0"/>
                </a:moveTo>
                <a:cubicBezTo>
                  <a:pt x="119" y="0"/>
                  <a:pt x="118" y="0"/>
                  <a:pt x="118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4"/>
                  <a:pt x="9" y="173"/>
                  <a:pt x="20" y="173"/>
                </a:cubicBezTo>
                <a:cubicBezTo>
                  <a:pt x="118" y="173"/>
                  <a:pt x="118" y="173"/>
                  <a:pt x="118" y="173"/>
                </a:cubicBezTo>
                <a:cubicBezTo>
                  <a:pt x="129" y="173"/>
                  <a:pt x="137" y="164"/>
                  <a:pt x="137" y="152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0"/>
                  <a:pt x="130" y="1"/>
                  <a:pt x="120" y="0"/>
                </a:cubicBezTo>
                <a:close/>
                <a:moveTo>
                  <a:pt x="115" y="125"/>
                </a:moveTo>
                <a:cubicBezTo>
                  <a:pt x="58" y="125"/>
                  <a:pt x="58" y="125"/>
                  <a:pt x="58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115" y="118"/>
                  <a:pt x="115" y="118"/>
                  <a:pt x="115" y="118"/>
                </a:cubicBezTo>
                <a:lnTo>
                  <a:pt x="115" y="125"/>
                </a:lnTo>
                <a:close/>
                <a:moveTo>
                  <a:pt x="21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58" y="36"/>
                  <a:pt x="58" y="36"/>
                  <a:pt x="58" y="36"/>
                </a:cubicBezTo>
                <a:cubicBezTo>
                  <a:pt x="21" y="36"/>
                  <a:pt x="21" y="36"/>
                  <a:pt x="21" y="36"/>
                </a:cubicBezTo>
                <a:lnTo>
                  <a:pt x="21" y="29"/>
                </a:lnTo>
                <a:close/>
                <a:moveTo>
                  <a:pt x="21" y="50"/>
                </a:moveTo>
                <a:cubicBezTo>
                  <a:pt x="58" y="50"/>
                  <a:pt x="58" y="50"/>
                  <a:pt x="58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21" y="57"/>
                  <a:pt x="21" y="57"/>
                  <a:pt x="21" y="57"/>
                </a:cubicBezTo>
                <a:lnTo>
                  <a:pt x="21" y="50"/>
                </a:lnTo>
                <a:close/>
                <a:moveTo>
                  <a:pt x="21" y="73"/>
                </a:moveTo>
                <a:cubicBezTo>
                  <a:pt x="58" y="73"/>
                  <a:pt x="58" y="73"/>
                  <a:pt x="58" y="73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21" y="80"/>
                  <a:pt x="21" y="80"/>
                  <a:pt x="21" y="80"/>
                </a:cubicBezTo>
                <a:lnTo>
                  <a:pt x="21" y="73"/>
                </a:lnTo>
                <a:close/>
                <a:moveTo>
                  <a:pt x="21" y="93"/>
                </a:moveTo>
                <a:cubicBezTo>
                  <a:pt x="58" y="93"/>
                  <a:pt x="58" y="93"/>
                  <a:pt x="58" y="93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4" y="101"/>
                  <a:pt x="114" y="101"/>
                  <a:pt x="114" y="101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21" y="101"/>
                  <a:pt x="21" y="101"/>
                  <a:pt x="21" y="101"/>
                </a:cubicBezTo>
                <a:lnTo>
                  <a:pt x="21" y="93"/>
                </a:lnTo>
                <a:close/>
                <a:moveTo>
                  <a:pt x="22" y="146"/>
                </a:moveTo>
                <a:cubicBezTo>
                  <a:pt x="22" y="139"/>
                  <a:pt x="22" y="139"/>
                  <a:pt x="22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46"/>
                  <a:pt x="115" y="146"/>
                  <a:pt x="115" y="146"/>
                </a:cubicBezTo>
                <a:cubicBezTo>
                  <a:pt x="80" y="146"/>
                  <a:pt x="80" y="146"/>
                  <a:pt x="80" y="146"/>
                </a:cubicBezTo>
                <a:lnTo>
                  <a:pt x="22" y="14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434"/>
          <p:cNvSpPr>
            <a:spLocks/>
          </p:cNvSpPr>
          <p:nvPr/>
        </p:nvSpPr>
        <p:spPr bwMode="auto">
          <a:xfrm>
            <a:off x="2169650" y="4072040"/>
            <a:ext cx="106028" cy="136322"/>
          </a:xfrm>
          <a:custGeom>
            <a:avLst/>
            <a:gdLst>
              <a:gd name="T0" fmla="*/ 62 w 62"/>
              <a:gd name="T1" fmla="*/ 0 h 80"/>
              <a:gd name="T2" fmla="*/ 27 w 62"/>
              <a:gd name="T3" fmla="*/ 0 h 80"/>
              <a:gd name="T4" fmla="*/ 0 w 62"/>
              <a:gd name="T5" fmla="*/ 25 h 80"/>
              <a:gd name="T6" fmla="*/ 0 w 62"/>
              <a:gd name="T7" fmla="*/ 80 h 80"/>
              <a:gd name="T8" fmla="*/ 62 w 62"/>
              <a:gd name="T9" fmla="*/ 80 h 80"/>
              <a:gd name="T10" fmla="*/ 62 w 62"/>
              <a:gd name="T11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2" h="80">
                <a:moveTo>
                  <a:pt x="62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1"/>
                  <a:pt x="0" y="25"/>
                </a:cubicBezTo>
                <a:cubicBezTo>
                  <a:pt x="0" y="80"/>
                  <a:pt x="0" y="80"/>
                  <a:pt x="0" y="80"/>
                </a:cubicBezTo>
                <a:cubicBezTo>
                  <a:pt x="62" y="80"/>
                  <a:pt x="62" y="80"/>
                  <a:pt x="62" y="80"/>
                </a:cubicBezTo>
                <a:lnTo>
                  <a:pt x="62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Oval 435"/>
          <p:cNvSpPr>
            <a:spLocks noChangeArrowheads="1"/>
          </p:cNvSpPr>
          <p:nvPr/>
        </p:nvSpPr>
        <p:spPr bwMode="auto">
          <a:xfrm>
            <a:off x="2463211" y="2133962"/>
            <a:ext cx="214220" cy="250284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436"/>
          <p:cNvSpPr>
            <a:spLocks/>
          </p:cNvSpPr>
          <p:nvPr/>
        </p:nvSpPr>
        <p:spPr bwMode="auto">
          <a:xfrm>
            <a:off x="2449507" y="2384246"/>
            <a:ext cx="272644" cy="368574"/>
          </a:xfrm>
          <a:custGeom>
            <a:avLst/>
            <a:gdLst>
              <a:gd name="T0" fmla="*/ 79 w 160"/>
              <a:gd name="T1" fmla="*/ 3 h 216"/>
              <a:gd name="T2" fmla="*/ 64 w 160"/>
              <a:gd name="T3" fmla="*/ 110 h 216"/>
              <a:gd name="T4" fmla="*/ 16 w 160"/>
              <a:gd name="T5" fmla="*/ 139 h 216"/>
              <a:gd name="T6" fmla="*/ 16 w 160"/>
              <a:gd name="T7" fmla="*/ 96 h 216"/>
              <a:gd name="T8" fmla="*/ 79 w 160"/>
              <a:gd name="T9" fmla="*/ 3 h 216"/>
              <a:gd name="T10" fmla="*/ 0 w 160"/>
              <a:gd name="T11" fmla="*/ 110 h 216"/>
              <a:gd name="T12" fmla="*/ 0 w 160"/>
              <a:gd name="T13" fmla="*/ 170 h 216"/>
              <a:gd name="T14" fmla="*/ 79 w 160"/>
              <a:gd name="T15" fmla="*/ 216 h 216"/>
              <a:gd name="T16" fmla="*/ 160 w 160"/>
              <a:gd name="T17" fmla="*/ 185 h 216"/>
              <a:gd name="T18" fmla="*/ 160 w 160"/>
              <a:gd name="T19" fmla="*/ 55 h 216"/>
              <a:gd name="T20" fmla="*/ 79 w 160"/>
              <a:gd name="T21" fmla="*/ 3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16">
                <a:moveTo>
                  <a:pt x="79" y="3"/>
                </a:moveTo>
                <a:cubicBezTo>
                  <a:pt x="64" y="110"/>
                  <a:pt x="64" y="110"/>
                  <a:pt x="64" y="110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6" y="96"/>
                  <a:pt x="16" y="96"/>
                  <a:pt x="16" y="96"/>
                </a:cubicBezTo>
                <a:cubicBezTo>
                  <a:pt x="79" y="3"/>
                  <a:pt x="79" y="3"/>
                  <a:pt x="79" y="3"/>
                </a:cubicBezTo>
                <a:cubicBezTo>
                  <a:pt x="17" y="3"/>
                  <a:pt x="0" y="110"/>
                  <a:pt x="0" y="110"/>
                </a:cubicBezTo>
                <a:cubicBezTo>
                  <a:pt x="0" y="110"/>
                  <a:pt x="0" y="144"/>
                  <a:pt x="0" y="170"/>
                </a:cubicBezTo>
                <a:cubicBezTo>
                  <a:pt x="0" y="196"/>
                  <a:pt x="8" y="216"/>
                  <a:pt x="79" y="216"/>
                </a:cubicBezTo>
                <a:cubicBezTo>
                  <a:pt x="151" y="216"/>
                  <a:pt x="160" y="185"/>
                  <a:pt x="160" y="185"/>
                </a:cubicBezTo>
                <a:cubicBezTo>
                  <a:pt x="160" y="185"/>
                  <a:pt x="160" y="111"/>
                  <a:pt x="160" y="55"/>
                </a:cubicBezTo>
                <a:cubicBezTo>
                  <a:pt x="160" y="0"/>
                  <a:pt x="79" y="3"/>
                  <a:pt x="79" y="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437"/>
          <p:cNvSpPr>
            <a:spLocks/>
          </p:cNvSpPr>
          <p:nvPr/>
        </p:nvSpPr>
        <p:spPr bwMode="auto">
          <a:xfrm>
            <a:off x="2188403" y="2551583"/>
            <a:ext cx="182484" cy="202680"/>
          </a:xfrm>
          <a:custGeom>
            <a:avLst/>
            <a:gdLst>
              <a:gd name="T0" fmla="*/ 107 w 107"/>
              <a:gd name="T1" fmla="*/ 118 h 119"/>
              <a:gd name="T2" fmla="*/ 107 w 107"/>
              <a:gd name="T3" fmla="*/ 0 h 119"/>
              <a:gd name="T4" fmla="*/ 0 w 107"/>
              <a:gd name="T5" fmla="*/ 0 h 119"/>
              <a:gd name="T6" fmla="*/ 107 w 107"/>
              <a:gd name="T7" fmla="*/ 118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7" h="119">
                <a:moveTo>
                  <a:pt x="107" y="118"/>
                </a:moveTo>
                <a:cubicBezTo>
                  <a:pt x="107" y="0"/>
                  <a:pt x="107" y="0"/>
                  <a:pt x="10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9"/>
                  <a:pt x="107" y="118"/>
                  <a:pt x="107" y="11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Rectangle 438"/>
          <p:cNvSpPr>
            <a:spLocks noChangeArrowheads="1"/>
          </p:cNvSpPr>
          <p:nvPr/>
        </p:nvSpPr>
        <p:spPr bwMode="auto">
          <a:xfrm>
            <a:off x="2236008" y="2470078"/>
            <a:ext cx="48326" cy="49047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439"/>
          <p:cNvSpPr>
            <a:spLocks/>
          </p:cNvSpPr>
          <p:nvPr/>
        </p:nvSpPr>
        <p:spPr bwMode="auto">
          <a:xfrm>
            <a:off x="2188403" y="2170026"/>
            <a:ext cx="160124" cy="311593"/>
          </a:xfrm>
          <a:custGeom>
            <a:avLst/>
            <a:gdLst>
              <a:gd name="T0" fmla="*/ 42 w 94"/>
              <a:gd name="T1" fmla="*/ 163 h 183"/>
              <a:gd name="T2" fmla="*/ 56 w 94"/>
              <a:gd name="T3" fmla="*/ 163 h 183"/>
              <a:gd name="T4" fmla="*/ 56 w 94"/>
              <a:gd name="T5" fmla="*/ 164 h 183"/>
              <a:gd name="T6" fmla="*/ 62 w 94"/>
              <a:gd name="T7" fmla="*/ 178 h 183"/>
              <a:gd name="T8" fmla="*/ 75 w 94"/>
              <a:gd name="T9" fmla="*/ 183 h 183"/>
              <a:gd name="T10" fmla="*/ 94 w 94"/>
              <a:gd name="T11" fmla="*/ 164 h 183"/>
              <a:gd name="T12" fmla="*/ 94 w 94"/>
              <a:gd name="T13" fmla="*/ 19 h 183"/>
              <a:gd name="T14" fmla="*/ 88 w 94"/>
              <a:gd name="T15" fmla="*/ 6 h 183"/>
              <a:gd name="T16" fmla="*/ 75 w 94"/>
              <a:gd name="T17" fmla="*/ 0 h 183"/>
              <a:gd name="T18" fmla="*/ 56 w 94"/>
              <a:gd name="T19" fmla="*/ 19 h 183"/>
              <a:gd name="T20" fmla="*/ 42 w 94"/>
              <a:gd name="T21" fmla="*/ 24 h 183"/>
              <a:gd name="T22" fmla="*/ 0 w 94"/>
              <a:gd name="T23" fmla="*/ 40 h 183"/>
              <a:gd name="T24" fmla="*/ 0 w 94"/>
              <a:gd name="T25" fmla="*/ 163 h 183"/>
              <a:gd name="T26" fmla="*/ 28 w 94"/>
              <a:gd name="T27" fmla="*/ 163 h 183"/>
              <a:gd name="T28" fmla="*/ 42 w 94"/>
              <a:gd name="T29" fmla="*/ 163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4" h="183">
                <a:moveTo>
                  <a:pt x="42" y="163"/>
                </a:moveTo>
                <a:cubicBezTo>
                  <a:pt x="56" y="163"/>
                  <a:pt x="56" y="163"/>
                  <a:pt x="56" y="163"/>
                </a:cubicBezTo>
                <a:cubicBezTo>
                  <a:pt x="56" y="164"/>
                  <a:pt x="56" y="164"/>
                  <a:pt x="56" y="164"/>
                </a:cubicBezTo>
                <a:cubicBezTo>
                  <a:pt x="56" y="170"/>
                  <a:pt x="59" y="174"/>
                  <a:pt x="62" y="178"/>
                </a:cubicBezTo>
                <a:cubicBezTo>
                  <a:pt x="65" y="181"/>
                  <a:pt x="70" y="183"/>
                  <a:pt x="75" y="183"/>
                </a:cubicBezTo>
                <a:cubicBezTo>
                  <a:pt x="86" y="183"/>
                  <a:pt x="94" y="175"/>
                  <a:pt x="94" y="164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14"/>
                  <a:pt x="92" y="9"/>
                  <a:pt x="88" y="6"/>
                </a:cubicBezTo>
                <a:cubicBezTo>
                  <a:pt x="85" y="3"/>
                  <a:pt x="80" y="0"/>
                  <a:pt x="75" y="0"/>
                </a:cubicBezTo>
                <a:cubicBezTo>
                  <a:pt x="65" y="0"/>
                  <a:pt x="56" y="9"/>
                  <a:pt x="56" y="19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63"/>
                  <a:pt x="0" y="163"/>
                  <a:pt x="0" y="163"/>
                </a:cubicBezTo>
                <a:cubicBezTo>
                  <a:pt x="28" y="163"/>
                  <a:pt x="28" y="163"/>
                  <a:pt x="28" y="163"/>
                </a:cubicBezTo>
                <a:lnTo>
                  <a:pt x="42" y="163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Oval 440"/>
          <p:cNvSpPr>
            <a:spLocks noChangeArrowheads="1"/>
          </p:cNvSpPr>
          <p:nvPr/>
        </p:nvSpPr>
        <p:spPr bwMode="auto">
          <a:xfrm>
            <a:off x="1595512" y="2391459"/>
            <a:ext cx="132715" cy="155075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441"/>
          <p:cNvSpPr>
            <a:spLocks/>
          </p:cNvSpPr>
          <p:nvPr/>
        </p:nvSpPr>
        <p:spPr bwMode="auto">
          <a:xfrm>
            <a:off x="1563054" y="2121701"/>
            <a:ext cx="119011" cy="119732"/>
          </a:xfrm>
          <a:custGeom>
            <a:avLst/>
            <a:gdLst>
              <a:gd name="T0" fmla="*/ 55 w 70"/>
              <a:gd name="T1" fmla="*/ 70 h 70"/>
              <a:gd name="T2" fmla="*/ 70 w 70"/>
              <a:gd name="T3" fmla="*/ 70 h 70"/>
              <a:gd name="T4" fmla="*/ 0 w 70"/>
              <a:gd name="T5" fmla="*/ 0 h 70"/>
              <a:gd name="T6" fmla="*/ 0 w 70"/>
              <a:gd name="T7" fmla="*/ 14 h 70"/>
              <a:gd name="T8" fmla="*/ 55 w 70"/>
              <a:gd name="T9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0">
                <a:moveTo>
                  <a:pt x="55" y="70"/>
                </a:moveTo>
                <a:cubicBezTo>
                  <a:pt x="70" y="70"/>
                  <a:pt x="70" y="70"/>
                  <a:pt x="70" y="70"/>
                </a:cubicBezTo>
                <a:cubicBezTo>
                  <a:pt x="70" y="31"/>
                  <a:pt x="39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31" y="14"/>
                  <a:pt x="55" y="39"/>
                  <a:pt x="55" y="7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442"/>
          <p:cNvSpPr>
            <a:spLocks/>
          </p:cNvSpPr>
          <p:nvPr/>
        </p:nvSpPr>
        <p:spPr bwMode="auto">
          <a:xfrm>
            <a:off x="1563054" y="2164256"/>
            <a:ext cx="76456" cy="77177"/>
          </a:xfrm>
          <a:custGeom>
            <a:avLst/>
            <a:gdLst>
              <a:gd name="T0" fmla="*/ 33 w 45"/>
              <a:gd name="T1" fmla="*/ 45 h 45"/>
              <a:gd name="T2" fmla="*/ 45 w 45"/>
              <a:gd name="T3" fmla="*/ 45 h 45"/>
              <a:gd name="T4" fmla="*/ 0 w 45"/>
              <a:gd name="T5" fmla="*/ 0 h 45"/>
              <a:gd name="T6" fmla="*/ 0 w 45"/>
              <a:gd name="T7" fmla="*/ 12 h 45"/>
              <a:gd name="T8" fmla="*/ 33 w 45"/>
              <a:gd name="T9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33" y="45"/>
                </a:moveTo>
                <a:cubicBezTo>
                  <a:pt x="45" y="45"/>
                  <a:pt x="45" y="45"/>
                  <a:pt x="45" y="45"/>
                </a:cubicBezTo>
                <a:cubicBezTo>
                  <a:pt x="45" y="20"/>
                  <a:pt x="25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18" y="12"/>
                  <a:pt x="33" y="27"/>
                  <a:pt x="33" y="4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443"/>
          <p:cNvSpPr>
            <a:spLocks/>
          </p:cNvSpPr>
          <p:nvPr/>
        </p:nvSpPr>
        <p:spPr bwMode="auto">
          <a:xfrm>
            <a:off x="1563054" y="2198877"/>
            <a:ext cx="42556" cy="42556"/>
          </a:xfrm>
          <a:custGeom>
            <a:avLst/>
            <a:gdLst>
              <a:gd name="T0" fmla="*/ 13 w 25"/>
              <a:gd name="T1" fmla="*/ 25 h 25"/>
              <a:gd name="T2" fmla="*/ 25 w 25"/>
              <a:gd name="T3" fmla="*/ 25 h 25"/>
              <a:gd name="T4" fmla="*/ 0 w 25"/>
              <a:gd name="T5" fmla="*/ 0 h 25"/>
              <a:gd name="T6" fmla="*/ 0 w 25"/>
              <a:gd name="T7" fmla="*/ 12 h 25"/>
              <a:gd name="T8" fmla="*/ 13 w 25"/>
              <a:gd name="T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13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5" y="11"/>
                  <a:pt x="14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2"/>
                  <a:pt x="13" y="18"/>
                  <a:pt x="13" y="2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444"/>
          <p:cNvSpPr>
            <a:spLocks/>
          </p:cNvSpPr>
          <p:nvPr/>
        </p:nvSpPr>
        <p:spPr bwMode="auto">
          <a:xfrm>
            <a:off x="1568103" y="2551583"/>
            <a:ext cx="168779" cy="228646"/>
          </a:xfrm>
          <a:custGeom>
            <a:avLst/>
            <a:gdLst>
              <a:gd name="T0" fmla="*/ 49 w 99"/>
              <a:gd name="T1" fmla="*/ 2 h 134"/>
              <a:gd name="T2" fmla="*/ 40 w 99"/>
              <a:gd name="T3" fmla="*/ 68 h 134"/>
              <a:gd name="T4" fmla="*/ 10 w 99"/>
              <a:gd name="T5" fmla="*/ 87 h 134"/>
              <a:gd name="T6" fmla="*/ 10 w 99"/>
              <a:gd name="T7" fmla="*/ 60 h 134"/>
              <a:gd name="T8" fmla="*/ 49 w 99"/>
              <a:gd name="T9" fmla="*/ 2 h 134"/>
              <a:gd name="T10" fmla="*/ 0 w 99"/>
              <a:gd name="T11" fmla="*/ 68 h 134"/>
              <a:gd name="T12" fmla="*/ 0 w 99"/>
              <a:gd name="T13" fmla="*/ 106 h 134"/>
              <a:gd name="T14" fmla="*/ 49 w 99"/>
              <a:gd name="T15" fmla="*/ 134 h 134"/>
              <a:gd name="T16" fmla="*/ 99 w 99"/>
              <a:gd name="T17" fmla="*/ 115 h 134"/>
              <a:gd name="T18" fmla="*/ 99 w 99"/>
              <a:gd name="T19" fmla="*/ 35 h 134"/>
              <a:gd name="T20" fmla="*/ 49 w 99"/>
              <a:gd name="T21" fmla="*/ 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9" h="134">
                <a:moveTo>
                  <a:pt x="49" y="2"/>
                </a:moveTo>
                <a:cubicBezTo>
                  <a:pt x="40" y="68"/>
                  <a:pt x="40" y="68"/>
                  <a:pt x="40" y="68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60"/>
                  <a:pt x="10" y="60"/>
                  <a:pt x="10" y="60"/>
                </a:cubicBezTo>
                <a:cubicBezTo>
                  <a:pt x="49" y="2"/>
                  <a:pt x="49" y="2"/>
                  <a:pt x="49" y="2"/>
                </a:cubicBezTo>
                <a:cubicBezTo>
                  <a:pt x="11" y="2"/>
                  <a:pt x="0" y="68"/>
                  <a:pt x="0" y="68"/>
                </a:cubicBezTo>
                <a:cubicBezTo>
                  <a:pt x="0" y="68"/>
                  <a:pt x="0" y="90"/>
                  <a:pt x="0" y="106"/>
                </a:cubicBezTo>
                <a:cubicBezTo>
                  <a:pt x="0" y="122"/>
                  <a:pt x="5" y="134"/>
                  <a:pt x="49" y="134"/>
                </a:cubicBezTo>
                <a:cubicBezTo>
                  <a:pt x="94" y="134"/>
                  <a:pt x="99" y="115"/>
                  <a:pt x="99" y="115"/>
                </a:cubicBezTo>
                <a:cubicBezTo>
                  <a:pt x="99" y="115"/>
                  <a:pt x="99" y="69"/>
                  <a:pt x="99" y="35"/>
                </a:cubicBezTo>
                <a:cubicBezTo>
                  <a:pt x="99" y="0"/>
                  <a:pt x="49" y="2"/>
                  <a:pt x="49" y="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445"/>
          <p:cNvSpPr>
            <a:spLocks/>
          </p:cNvSpPr>
          <p:nvPr/>
        </p:nvSpPr>
        <p:spPr bwMode="auto">
          <a:xfrm>
            <a:off x="1300508" y="2495323"/>
            <a:ext cx="170222" cy="22360"/>
          </a:xfrm>
          <a:custGeom>
            <a:avLst/>
            <a:gdLst>
              <a:gd name="T0" fmla="*/ 94 w 100"/>
              <a:gd name="T1" fmla="*/ 0 h 13"/>
              <a:gd name="T2" fmla="*/ 7 w 100"/>
              <a:gd name="T3" fmla="*/ 0 h 13"/>
              <a:gd name="T4" fmla="*/ 2 w 100"/>
              <a:gd name="T5" fmla="*/ 2 h 13"/>
              <a:gd name="T6" fmla="*/ 0 w 100"/>
              <a:gd name="T7" fmla="*/ 6 h 13"/>
              <a:gd name="T8" fmla="*/ 7 w 100"/>
              <a:gd name="T9" fmla="*/ 13 h 13"/>
              <a:gd name="T10" fmla="*/ 94 w 100"/>
              <a:gd name="T11" fmla="*/ 13 h 13"/>
              <a:gd name="T12" fmla="*/ 100 w 100"/>
              <a:gd name="T13" fmla="*/ 6 h 13"/>
              <a:gd name="T14" fmla="*/ 94 w 100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0" h="13">
                <a:moveTo>
                  <a:pt x="94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4" y="0"/>
                  <a:pt x="2" y="2"/>
                </a:cubicBezTo>
                <a:cubicBezTo>
                  <a:pt x="1" y="3"/>
                  <a:pt x="0" y="4"/>
                  <a:pt x="0" y="6"/>
                </a:cubicBezTo>
                <a:cubicBezTo>
                  <a:pt x="0" y="10"/>
                  <a:pt x="3" y="13"/>
                  <a:pt x="7" y="13"/>
                </a:cubicBezTo>
                <a:cubicBezTo>
                  <a:pt x="94" y="13"/>
                  <a:pt x="94" y="13"/>
                  <a:pt x="94" y="13"/>
                </a:cubicBezTo>
                <a:cubicBezTo>
                  <a:pt x="97" y="13"/>
                  <a:pt x="100" y="10"/>
                  <a:pt x="100" y="6"/>
                </a:cubicBezTo>
                <a:cubicBezTo>
                  <a:pt x="100" y="3"/>
                  <a:pt x="97" y="0"/>
                  <a:pt x="94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446"/>
          <p:cNvSpPr>
            <a:spLocks/>
          </p:cNvSpPr>
          <p:nvPr/>
        </p:nvSpPr>
        <p:spPr bwMode="auto">
          <a:xfrm>
            <a:off x="1421683" y="2283988"/>
            <a:ext cx="56260" cy="64915"/>
          </a:xfrm>
          <a:custGeom>
            <a:avLst/>
            <a:gdLst>
              <a:gd name="T0" fmla="*/ 17 w 33"/>
              <a:gd name="T1" fmla="*/ 38 h 38"/>
              <a:gd name="T2" fmla="*/ 33 w 33"/>
              <a:gd name="T3" fmla="*/ 24 h 38"/>
              <a:gd name="T4" fmla="*/ 33 w 33"/>
              <a:gd name="T5" fmla="*/ 19 h 38"/>
              <a:gd name="T6" fmla="*/ 18 w 33"/>
              <a:gd name="T7" fmla="*/ 0 h 38"/>
              <a:gd name="T8" fmla="*/ 17 w 33"/>
              <a:gd name="T9" fmla="*/ 0 h 38"/>
              <a:gd name="T10" fmla="*/ 0 w 33"/>
              <a:gd name="T11" fmla="*/ 19 h 38"/>
              <a:gd name="T12" fmla="*/ 17 w 33"/>
              <a:gd name="T1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38">
                <a:moveTo>
                  <a:pt x="17" y="38"/>
                </a:moveTo>
                <a:cubicBezTo>
                  <a:pt x="24" y="38"/>
                  <a:pt x="31" y="32"/>
                  <a:pt x="33" y="24"/>
                </a:cubicBezTo>
                <a:cubicBezTo>
                  <a:pt x="33" y="22"/>
                  <a:pt x="33" y="21"/>
                  <a:pt x="33" y="19"/>
                </a:cubicBezTo>
                <a:cubicBezTo>
                  <a:pt x="33" y="9"/>
                  <a:pt x="26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7" y="0"/>
                  <a:pt x="0" y="8"/>
                  <a:pt x="0" y="19"/>
                </a:cubicBezTo>
                <a:cubicBezTo>
                  <a:pt x="0" y="30"/>
                  <a:pt x="7" y="38"/>
                  <a:pt x="17" y="3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447"/>
          <p:cNvSpPr>
            <a:spLocks/>
          </p:cNvSpPr>
          <p:nvPr/>
        </p:nvSpPr>
        <p:spPr bwMode="auto">
          <a:xfrm>
            <a:off x="1390668" y="2355395"/>
            <a:ext cx="117569" cy="68522"/>
          </a:xfrm>
          <a:custGeom>
            <a:avLst/>
            <a:gdLst>
              <a:gd name="T0" fmla="*/ 50 w 69"/>
              <a:gd name="T1" fmla="*/ 0 h 40"/>
              <a:gd name="T2" fmla="*/ 36 w 69"/>
              <a:gd name="T3" fmla="*/ 5 h 40"/>
              <a:gd name="T4" fmla="*/ 42 w 69"/>
              <a:gd name="T5" fmla="*/ 25 h 40"/>
              <a:gd name="T6" fmla="*/ 36 w 69"/>
              <a:gd name="T7" fmla="*/ 35 h 40"/>
              <a:gd name="T8" fmla="*/ 29 w 69"/>
              <a:gd name="T9" fmla="*/ 25 h 40"/>
              <a:gd name="T10" fmla="*/ 36 w 69"/>
              <a:gd name="T11" fmla="*/ 5 h 40"/>
              <a:gd name="T12" fmla="*/ 19 w 69"/>
              <a:gd name="T13" fmla="*/ 0 h 40"/>
              <a:gd name="T14" fmla="*/ 0 w 69"/>
              <a:gd name="T15" fmla="*/ 20 h 40"/>
              <a:gd name="T16" fmla="*/ 0 w 69"/>
              <a:gd name="T17" fmla="*/ 40 h 40"/>
              <a:gd name="T18" fmla="*/ 32 w 69"/>
              <a:gd name="T19" fmla="*/ 40 h 40"/>
              <a:gd name="T20" fmla="*/ 37 w 69"/>
              <a:gd name="T21" fmla="*/ 40 h 40"/>
              <a:gd name="T22" fmla="*/ 69 w 69"/>
              <a:gd name="T23" fmla="*/ 40 h 40"/>
              <a:gd name="T24" fmla="*/ 69 w 69"/>
              <a:gd name="T25" fmla="*/ 20 h 40"/>
              <a:gd name="T26" fmla="*/ 50 w 69"/>
              <a:gd name="T2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9" h="40">
                <a:moveTo>
                  <a:pt x="50" y="0"/>
                </a:moveTo>
                <a:cubicBezTo>
                  <a:pt x="36" y="5"/>
                  <a:pt x="36" y="5"/>
                  <a:pt x="36" y="5"/>
                </a:cubicBezTo>
                <a:cubicBezTo>
                  <a:pt x="42" y="25"/>
                  <a:pt x="42" y="25"/>
                  <a:pt x="42" y="25"/>
                </a:cubicBezTo>
                <a:cubicBezTo>
                  <a:pt x="36" y="35"/>
                  <a:pt x="36" y="35"/>
                  <a:pt x="36" y="35"/>
                </a:cubicBezTo>
                <a:cubicBezTo>
                  <a:pt x="29" y="25"/>
                  <a:pt x="29" y="25"/>
                  <a:pt x="29" y="25"/>
                </a:cubicBezTo>
                <a:cubicBezTo>
                  <a:pt x="36" y="5"/>
                  <a:pt x="36" y="5"/>
                  <a:pt x="36" y="5"/>
                </a:cubicBezTo>
                <a:cubicBezTo>
                  <a:pt x="19" y="0"/>
                  <a:pt x="19" y="0"/>
                  <a:pt x="19" y="0"/>
                </a:cubicBezTo>
                <a:cubicBezTo>
                  <a:pt x="10" y="3"/>
                  <a:pt x="0" y="8"/>
                  <a:pt x="0" y="20"/>
                </a:cubicBezTo>
                <a:cubicBezTo>
                  <a:pt x="0" y="40"/>
                  <a:pt x="0" y="40"/>
                  <a:pt x="0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69" y="40"/>
                  <a:pt x="69" y="40"/>
                  <a:pt x="69" y="40"/>
                </a:cubicBezTo>
                <a:cubicBezTo>
                  <a:pt x="69" y="40"/>
                  <a:pt x="69" y="40"/>
                  <a:pt x="69" y="20"/>
                </a:cubicBezTo>
                <a:cubicBezTo>
                  <a:pt x="69" y="8"/>
                  <a:pt x="59" y="3"/>
                  <a:pt x="50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448"/>
          <p:cNvSpPr>
            <a:spLocks/>
          </p:cNvSpPr>
          <p:nvPr/>
        </p:nvSpPr>
        <p:spPr bwMode="auto">
          <a:xfrm>
            <a:off x="1237036" y="2251531"/>
            <a:ext cx="119732" cy="196188"/>
          </a:xfrm>
          <a:custGeom>
            <a:avLst/>
            <a:gdLst>
              <a:gd name="T0" fmla="*/ 66 w 70"/>
              <a:gd name="T1" fmla="*/ 0 h 115"/>
              <a:gd name="T2" fmla="*/ 61 w 70"/>
              <a:gd name="T3" fmla="*/ 4 h 115"/>
              <a:gd name="T4" fmla="*/ 61 w 70"/>
              <a:gd name="T5" fmla="*/ 56 h 115"/>
              <a:gd name="T6" fmla="*/ 3 w 70"/>
              <a:gd name="T7" fmla="*/ 56 h 115"/>
              <a:gd name="T8" fmla="*/ 1 w 70"/>
              <a:gd name="T9" fmla="*/ 57 h 115"/>
              <a:gd name="T10" fmla="*/ 0 w 70"/>
              <a:gd name="T11" fmla="*/ 61 h 115"/>
              <a:gd name="T12" fmla="*/ 3 w 70"/>
              <a:gd name="T13" fmla="*/ 65 h 115"/>
              <a:gd name="T14" fmla="*/ 29 w 70"/>
              <a:gd name="T15" fmla="*/ 65 h 115"/>
              <a:gd name="T16" fmla="*/ 61 w 70"/>
              <a:gd name="T17" fmla="*/ 65 h 115"/>
              <a:gd name="T18" fmla="*/ 61 w 70"/>
              <a:gd name="T19" fmla="*/ 111 h 115"/>
              <a:gd name="T20" fmla="*/ 63 w 70"/>
              <a:gd name="T21" fmla="*/ 114 h 115"/>
              <a:gd name="T22" fmla="*/ 66 w 70"/>
              <a:gd name="T23" fmla="*/ 115 h 115"/>
              <a:gd name="T24" fmla="*/ 70 w 70"/>
              <a:gd name="T25" fmla="*/ 111 h 115"/>
              <a:gd name="T26" fmla="*/ 70 w 70"/>
              <a:gd name="T27" fmla="*/ 61 h 115"/>
              <a:gd name="T28" fmla="*/ 70 w 70"/>
              <a:gd name="T29" fmla="*/ 4 h 115"/>
              <a:gd name="T30" fmla="*/ 69 w 70"/>
              <a:gd name="T31" fmla="*/ 1 h 115"/>
              <a:gd name="T32" fmla="*/ 66 w 70"/>
              <a:gd name="T33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115">
                <a:moveTo>
                  <a:pt x="66" y="0"/>
                </a:moveTo>
                <a:cubicBezTo>
                  <a:pt x="63" y="0"/>
                  <a:pt x="61" y="2"/>
                  <a:pt x="61" y="4"/>
                </a:cubicBezTo>
                <a:cubicBezTo>
                  <a:pt x="61" y="56"/>
                  <a:pt x="61" y="56"/>
                  <a:pt x="61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2" y="56"/>
                  <a:pt x="1" y="57"/>
                  <a:pt x="1" y="57"/>
                </a:cubicBezTo>
                <a:cubicBezTo>
                  <a:pt x="0" y="58"/>
                  <a:pt x="0" y="59"/>
                  <a:pt x="0" y="61"/>
                </a:cubicBezTo>
                <a:cubicBezTo>
                  <a:pt x="0" y="63"/>
                  <a:pt x="1" y="65"/>
                  <a:pt x="3" y="65"/>
                </a:cubicBezTo>
                <a:cubicBezTo>
                  <a:pt x="29" y="65"/>
                  <a:pt x="29" y="65"/>
                  <a:pt x="29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1" y="112"/>
                  <a:pt x="62" y="113"/>
                  <a:pt x="63" y="114"/>
                </a:cubicBezTo>
                <a:cubicBezTo>
                  <a:pt x="63" y="115"/>
                  <a:pt x="65" y="115"/>
                  <a:pt x="66" y="115"/>
                </a:cubicBezTo>
                <a:cubicBezTo>
                  <a:pt x="68" y="115"/>
                  <a:pt x="70" y="113"/>
                  <a:pt x="70" y="111"/>
                </a:cubicBezTo>
                <a:cubicBezTo>
                  <a:pt x="70" y="61"/>
                  <a:pt x="70" y="61"/>
                  <a:pt x="70" y="61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3"/>
                  <a:pt x="70" y="2"/>
                  <a:pt x="69" y="1"/>
                </a:cubicBezTo>
                <a:cubicBezTo>
                  <a:pt x="68" y="0"/>
                  <a:pt x="67" y="0"/>
                  <a:pt x="66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449"/>
          <p:cNvSpPr>
            <a:spLocks/>
          </p:cNvSpPr>
          <p:nvPr/>
        </p:nvSpPr>
        <p:spPr bwMode="auto">
          <a:xfrm>
            <a:off x="1254346" y="2411655"/>
            <a:ext cx="62752" cy="37507"/>
          </a:xfrm>
          <a:custGeom>
            <a:avLst/>
            <a:gdLst>
              <a:gd name="T0" fmla="*/ 27 w 37"/>
              <a:gd name="T1" fmla="*/ 0 h 22"/>
              <a:gd name="T2" fmla="*/ 19 w 37"/>
              <a:gd name="T3" fmla="*/ 3 h 22"/>
              <a:gd name="T4" fmla="*/ 23 w 37"/>
              <a:gd name="T5" fmla="*/ 14 h 22"/>
              <a:gd name="T6" fmla="*/ 19 w 37"/>
              <a:gd name="T7" fmla="*/ 19 h 22"/>
              <a:gd name="T8" fmla="*/ 15 w 37"/>
              <a:gd name="T9" fmla="*/ 14 h 22"/>
              <a:gd name="T10" fmla="*/ 19 w 37"/>
              <a:gd name="T11" fmla="*/ 3 h 22"/>
              <a:gd name="T12" fmla="*/ 15 w 37"/>
              <a:gd name="T13" fmla="*/ 2 h 22"/>
              <a:gd name="T14" fmla="*/ 10 w 37"/>
              <a:gd name="T15" fmla="*/ 0 h 22"/>
              <a:gd name="T16" fmla="*/ 0 w 37"/>
              <a:gd name="T17" fmla="*/ 11 h 22"/>
              <a:gd name="T18" fmla="*/ 0 w 37"/>
              <a:gd name="T19" fmla="*/ 22 h 22"/>
              <a:gd name="T20" fmla="*/ 17 w 37"/>
              <a:gd name="T21" fmla="*/ 22 h 22"/>
              <a:gd name="T22" fmla="*/ 19 w 37"/>
              <a:gd name="T23" fmla="*/ 22 h 22"/>
              <a:gd name="T24" fmla="*/ 20 w 37"/>
              <a:gd name="T25" fmla="*/ 22 h 22"/>
              <a:gd name="T26" fmla="*/ 37 w 37"/>
              <a:gd name="T27" fmla="*/ 22 h 22"/>
              <a:gd name="T28" fmla="*/ 37 w 37"/>
              <a:gd name="T29" fmla="*/ 11 h 22"/>
              <a:gd name="T30" fmla="*/ 27 w 37"/>
              <a:gd name="T3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" h="22">
                <a:moveTo>
                  <a:pt x="27" y="0"/>
                </a:moveTo>
                <a:cubicBezTo>
                  <a:pt x="19" y="3"/>
                  <a:pt x="19" y="3"/>
                  <a:pt x="19" y="3"/>
                </a:cubicBezTo>
                <a:cubicBezTo>
                  <a:pt x="23" y="14"/>
                  <a:pt x="23" y="14"/>
                  <a:pt x="23" y="14"/>
                </a:cubicBezTo>
                <a:cubicBezTo>
                  <a:pt x="19" y="19"/>
                  <a:pt x="19" y="19"/>
                  <a:pt x="19" y="19"/>
                </a:cubicBezTo>
                <a:cubicBezTo>
                  <a:pt x="15" y="14"/>
                  <a:pt x="15" y="14"/>
                  <a:pt x="15" y="14"/>
                </a:cubicBezTo>
                <a:cubicBezTo>
                  <a:pt x="19" y="3"/>
                  <a:pt x="19" y="3"/>
                  <a:pt x="19" y="3"/>
                </a:cubicBezTo>
                <a:cubicBezTo>
                  <a:pt x="15" y="2"/>
                  <a:pt x="15" y="2"/>
                  <a:pt x="15" y="2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2"/>
                  <a:pt x="0" y="5"/>
                  <a:pt x="0" y="11"/>
                </a:cubicBezTo>
                <a:cubicBezTo>
                  <a:pt x="0" y="22"/>
                  <a:pt x="0" y="22"/>
                  <a:pt x="0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11"/>
                </a:cubicBezTo>
                <a:cubicBezTo>
                  <a:pt x="37" y="5"/>
                  <a:pt x="32" y="2"/>
                  <a:pt x="27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450"/>
          <p:cNvSpPr>
            <a:spLocks/>
          </p:cNvSpPr>
          <p:nvPr/>
        </p:nvSpPr>
        <p:spPr bwMode="auto">
          <a:xfrm>
            <a:off x="1269493" y="2372706"/>
            <a:ext cx="32458" cy="35343"/>
          </a:xfrm>
          <a:custGeom>
            <a:avLst/>
            <a:gdLst>
              <a:gd name="T0" fmla="*/ 8 w 19"/>
              <a:gd name="T1" fmla="*/ 21 h 21"/>
              <a:gd name="T2" fmla="*/ 10 w 19"/>
              <a:gd name="T3" fmla="*/ 21 h 21"/>
              <a:gd name="T4" fmla="*/ 19 w 19"/>
              <a:gd name="T5" fmla="*/ 10 h 21"/>
              <a:gd name="T6" fmla="*/ 10 w 19"/>
              <a:gd name="T7" fmla="*/ 0 h 21"/>
              <a:gd name="T8" fmla="*/ 0 w 19"/>
              <a:gd name="T9" fmla="*/ 10 h 21"/>
              <a:gd name="T10" fmla="*/ 8 w 19"/>
              <a:gd name="T1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21">
                <a:moveTo>
                  <a:pt x="8" y="21"/>
                </a:moveTo>
                <a:cubicBezTo>
                  <a:pt x="8" y="21"/>
                  <a:pt x="9" y="21"/>
                  <a:pt x="10" y="21"/>
                </a:cubicBezTo>
                <a:cubicBezTo>
                  <a:pt x="15" y="21"/>
                  <a:pt x="19" y="16"/>
                  <a:pt x="19" y="10"/>
                </a:cubicBez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3" y="20"/>
                  <a:pt x="8" y="2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Oval 451"/>
          <p:cNvSpPr>
            <a:spLocks noChangeArrowheads="1"/>
          </p:cNvSpPr>
          <p:nvPr/>
        </p:nvSpPr>
        <p:spPr bwMode="auto">
          <a:xfrm>
            <a:off x="1269493" y="2252973"/>
            <a:ext cx="31015" cy="37507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452"/>
          <p:cNvSpPr>
            <a:spLocks/>
          </p:cNvSpPr>
          <p:nvPr/>
        </p:nvSpPr>
        <p:spPr bwMode="auto">
          <a:xfrm>
            <a:off x="1252904" y="2294086"/>
            <a:ext cx="64194" cy="36064"/>
          </a:xfrm>
          <a:custGeom>
            <a:avLst/>
            <a:gdLst>
              <a:gd name="T0" fmla="*/ 20 w 38"/>
              <a:gd name="T1" fmla="*/ 21 h 21"/>
              <a:gd name="T2" fmla="*/ 20 w 38"/>
              <a:gd name="T3" fmla="*/ 21 h 21"/>
              <a:gd name="T4" fmla="*/ 38 w 38"/>
              <a:gd name="T5" fmla="*/ 21 h 21"/>
              <a:gd name="T6" fmla="*/ 38 w 38"/>
              <a:gd name="T7" fmla="*/ 10 h 21"/>
              <a:gd name="T8" fmla="*/ 28 w 38"/>
              <a:gd name="T9" fmla="*/ 0 h 21"/>
              <a:gd name="T10" fmla="*/ 20 w 38"/>
              <a:gd name="T11" fmla="*/ 3 h 21"/>
              <a:gd name="T12" fmla="*/ 23 w 38"/>
              <a:gd name="T13" fmla="*/ 13 h 21"/>
              <a:gd name="T14" fmla="*/ 20 w 38"/>
              <a:gd name="T15" fmla="*/ 19 h 21"/>
              <a:gd name="T16" fmla="*/ 16 w 38"/>
              <a:gd name="T17" fmla="*/ 13 h 21"/>
              <a:gd name="T18" fmla="*/ 20 w 38"/>
              <a:gd name="T19" fmla="*/ 3 h 21"/>
              <a:gd name="T20" fmla="*/ 10 w 38"/>
              <a:gd name="T21" fmla="*/ 0 h 21"/>
              <a:gd name="T22" fmla="*/ 0 w 38"/>
              <a:gd name="T23" fmla="*/ 10 h 21"/>
              <a:gd name="T24" fmla="*/ 0 w 38"/>
              <a:gd name="T25" fmla="*/ 21 h 21"/>
              <a:gd name="T26" fmla="*/ 18 w 38"/>
              <a:gd name="T27" fmla="*/ 21 h 21"/>
              <a:gd name="T28" fmla="*/ 20 w 38"/>
              <a:gd name="T2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" h="21">
                <a:moveTo>
                  <a:pt x="20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38" y="21"/>
                  <a:pt x="38" y="21"/>
                  <a:pt x="38" y="21"/>
                </a:cubicBezTo>
                <a:cubicBezTo>
                  <a:pt x="38" y="21"/>
                  <a:pt x="38" y="21"/>
                  <a:pt x="38" y="10"/>
                </a:cubicBezTo>
                <a:cubicBezTo>
                  <a:pt x="38" y="4"/>
                  <a:pt x="32" y="1"/>
                  <a:pt x="28" y="0"/>
                </a:cubicBezTo>
                <a:cubicBezTo>
                  <a:pt x="20" y="3"/>
                  <a:pt x="20" y="3"/>
                  <a:pt x="20" y="3"/>
                </a:cubicBezTo>
                <a:cubicBezTo>
                  <a:pt x="23" y="13"/>
                  <a:pt x="23" y="13"/>
                  <a:pt x="23" y="13"/>
                </a:cubicBezTo>
                <a:cubicBezTo>
                  <a:pt x="20" y="19"/>
                  <a:pt x="20" y="19"/>
                  <a:pt x="20" y="19"/>
                </a:cubicBezTo>
                <a:cubicBezTo>
                  <a:pt x="16" y="13"/>
                  <a:pt x="16" y="13"/>
                  <a:pt x="16" y="13"/>
                </a:cubicBezTo>
                <a:cubicBezTo>
                  <a:pt x="20" y="3"/>
                  <a:pt x="20" y="3"/>
                  <a:pt x="20" y="3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1"/>
                  <a:pt x="0" y="4"/>
                  <a:pt x="0" y="10"/>
                </a:cubicBezTo>
                <a:cubicBezTo>
                  <a:pt x="0" y="21"/>
                  <a:pt x="0" y="21"/>
                  <a:pt x="0" y="21"/>
                </a:cubicBezTo>
                <a:cubicBezTo>
                  <a:pt x="18" y="21"/>
                  <a:pt x="18" y="21"/>
                  <a:pt x="18" y="21"/>
                </a:cubicBezTo>
                <a:lnTo>
                  <a:pt x="20" y="2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453"/>
          <p:cNvSpPr>
            <a:spLocks noEditPoints="1"/>
          </p:cNvSpPr>
          <p:nvPr/>
        </p:nvSpPr>
        <p:spPr bwMode="auto">
          <a:xfrm>
            <a:off x="1194480" y="2222680"/>
            <a:ext cx="383721" cy="262546"/>
          </a:xfrm>
          <a:custGeom>
            <a:avLst/>
            <a:gdLst>
              <a:gd name="T0" fmla="*/ 225 w 225"/>
              <a:gd name="T1" fmla="*/ 137 h 154"/>
              <a:gd name="T2" fmla="*/ 225 w 225"/>
              <a:gd name="T3" fmla="*/ 80 h 154"/>
              <a:gd name="T4" fmla="*/ 225 w 225"/>
              <a:gd name="T5" fmla="*/ 66 h 154"/>
              <a:gd name="T6" fmla="*/ 225 w 225"/>
              <a:gd name="T7" fmla="*/ 56 h 154"/>
              <a:gd name="T8" fmla="*/ 225 w 225"/>
              <a:gd name="T9" fmla="*/ 42 h 154"/>
              <a:gd name="T10" fmla="*/ 225 w 225"/>
              <a:gd name="T11" fmla="*/ 35 h 154"/>
              <a:gd name="T12" fmla="*/ 225 w 225"/>
              <a:gd name="T13" fmla="*/ 21 h 154"/>
              <a:gd name="T14" fmla="*/ 225 w 225"/>
              <a:gd name="T15" fmla="*/ 18 h 154"/>
              <a:gd name="T16" fmla="*/ 223 w 225"/>
              <a:gd name="T17" fmla="*/ 11 h 154"/>
              <a:gd name="T18" fmla="*/ 216 w 225"/>
              <a:gd name="T19" fmla="*/ 3 h 154"/>
              <a:gd name="T20" fmla="*/ 209 w 225"/>
              <a:gd name="T21" fmla="*/ 0 h 154"/>
              <a:gd name="T22" fmla="*/ 207 w 225"/>
              <a:gd name="T23" fmla="*/ 0 h 154"/>
              <a:gd name="T24" fmla="*/ 193 w 225"/>
              <a:gd name="T25" fmla="*/ 0 h 154"/>
              <a:gd name="T26" fmla="*/ 185 w 225"/>
              <a:gd name="T27" fmla="*/ 0 h 154"/>
              <a:gd name="T28" fmla="*/ 172 w 225"/>
              <a:gd name="T29" fmla="*/ 0 h 154"/>
              <a:gd name="T30" fmla="*/ 161 w 225"/>
              <a:gd name="T31" fmla="*/ 0 h 154"/>
              <a:gd name="T32" fmla="*/ 147 w 225"/>
              <a:gd name="T33" fmla="*/ 0 h 154"/>
              <a:gd name="T34" fmla="*/ 18 w 225"/>
              <a:gd name="T35" fmla="*/ 0 h 154"/>
              <a:gd name="T36" fmla="*/ 0 w 225"/>
              <a:gd name="T37" fmla="*/ 18 h 154"/>
              <a:gd name="T38" fmla="*/ 0 w 225"/>
              <a:gd name="T39" fmla="*/ 137 h 154"/>
              <a:gd name="T40" fmla="*/ 18 w 225"/>
              <a:gd name="T41" fmla="*/ 154 h 154"/>
              <a:gd name="T42" fmla="*/ 207 w 225"/>
              <a:gd name="T43" fmla="*/ 154 h 154"/>
              <a:gd name="T44" fmla="*/ 225 w 225"/>
              <a:gd name="T45" fmla="*/ 137 h 154"/>
              <a:gd name="T46" fmla="*/ 211 w 225"/>
              <a:gd name="T47" fmla="*/ 126 h 154"/>
              <a:gd name="T48" fmla="*/ 196 w 225"/>
              <a:gd name="T49" fmla="*/ 141 h 154"/>
              <a:gd name="T50" fmla="*/ 55 w 225"/>
              <a:gd name="T51" fmla="*/ 141 h 154"/>
              <a:gd name="T52" fmla="*/ 29 w 225"/>
              <a:gd name="T53" fmla="*/ 141 h 154"/>
              <a:gd name="T54" fmla="*/ 13 w 225"/>
              <a:gd name="T55" fmla="*/ 126 h 154"/>
              <a:gd name="T56" fmla="*/ 13 w 225"/>
              <a:gd name="T57" fmla="*/ 26 h 154"/>
              <a:gd name="T58" fmla="*/ 29 w 225"/>
              <a:gd name="T59" fmla="*/ 11 h 154"/>
              <a:gd name="T60" fmla="*/ 91 w 225"/>
              <a:gd name="T61" fmla="*/ 11 h 154"/>
              <a:gd name="T62" fmla="*/ 146 w 225"/>
              <a:gd name="T63" fmla="*/ 11 h 154"/>
              <a:gd name="T64" fmla="*/ 160 w 225"/>
              <a:gd name="T65" fmla="*/ 11 h 154"/>
              <a:gd name="T66" fmla="*/ 170 w 225"/>
              <a:gd name="T67" fmla="*/ 11 h 154"/>
              <a:gd name="T68" fmla="*/ 183 w 225"/>
              <a:gd name="T69" fmla="*/ 11 h 154"/>
              <a:gd name="T70" fmla="*/ 191 w 225"/>
              <a:gd name="T71" fmla="*/ 11 h 154"/>
              <a:gd name="T72" fmla="*/ 196 w 225"/>
              <a:gd name="T73" fmla="*/ 11 h 154"/>
              <a:gd name="T74" fmla="*/ 203 w 225"/>
              <a:gd name="T75" fmla="*/ 13 h 154"/>
              <a:gd name="T76" fmla="*/ 211 w 225"/>
              <a:gd name="T77" fmla="*/ 23 h 154"/>
              <a:gd name="T78" fmla="*/ 211 w 225"/>
              <a:gd name="T79" fmla="*/ 26 h 154"/>
              <a:gd name="T80" fmla="*/ 211 w 225"/>
              <a:gd name="T81" fmla="*/ 36 h 154"/>
              <a:gd name="T82" fmla="*/ 211 w 225"/>
              <a:gd name="T83" fmla="*/ 43 h 154"/>
              <a:gd name="T84" fmla="*/ 211 w 225"/>
              <a:gd name="T85" fmla="*/ 57 h 154"/>
              <a:gd name="T86" fmla="*/ 211 w 225"/>
              <a:gd name="T87" fmla="*/ 66 h 154"/>
              <a:gd name="T88" fmla="*/ 211 w 225"/>
              <a:gd name="T89" fmla="*/ 81 h 154"/>
              <a:gd name="T90" fmla="*/ 211 w 225"/>
              <a:gd name="T91" fmla="*/ 12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5" h="154">
                <a:moveTo>
                  <a:pt x="225" y="137"/>
                </a:moveTo>
                <a:cubicBezTo>
                  <a:pt x="225" y="80"/>
                  <a:pt x="225" y="80"/>
                  <a:pt x="225" y="80"/>
                </a:cubicBezTo>
                <a:cubicBezTo>
                  <a:pt x="225" y="66"/>
                  <a:pt x="225" y="66"/>
                  <a:pt x="225" y="66"/>
                </a:cubicBezTo>
                <a:cubicBezTo>
                  <a:pt x="225" y="56"/>
                  <a:pt x="225" y="56"/>
                  <a:pt x="225" y="56"/>
                </a:cubicBezTo>
                <a:cubicBezTo>
                  <a:pt x="225" y="42"/>
                  <a:pt x="225" y="42"/>
                  <a:pt x="225" y="42"/>
                </a:cubicBezTo>
                <a:cubicBezTo>
                  <a:pt x="225" y="35"/>
                  <a:pt x="225" y="35"/>
                  <a:pt x="225" y="35"/>
                </a:cubicBezTo>
                <a:cubicBezTo>
                  <a:pt x="225" y="21"/>
                  <a:pt x="225" y="21"/>
                  <a:pt x="225" y="21"/>
                </a:cubicBezTo>
                <a:cubicBezTo>
                  <a:pt x="225" y="18"/>
                  <a:pt x="225" y="18"/>
                  <a:pt x="225" y="18"/>
                </a:cubicBezTo>
                <a:cubicBezTo>
                  <a:pt x="225" y="15"/>
                  <a:pt x="224" y="13"/>
                  <a:pt x="223" y="11"/>
                </a:cubicBezTo>
                <a:cubicBezTo>
                  <a:pt x="222" y="7"/>
                  <a:pt x="219" y="5"/>
                  <a:pt x="216" y="3"/>
                </a:cubicBezTo>
                <a:cubicBezTo>
                  <a:pt x="214" y="1"/>
                  <a:pt x="212" y="1"/>
                  <a:pt x="209" y="0"/>
                </a:cubicBezTo>
                <a:cubicBezTo>
                  <a:pt x="208" y="0"/>
                  <a:pt x="208" y="0"/>
                  <a:pt x="207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85" y="0"/>
                  <a:pt x="185" y="0"/>
                  <a:pt x="185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6"/>
                  <a:pt x="8" y="154"/>
                  <a:pt x="18" y="154"/>
                </a:cubicBezTo>
                <a:cubicBezTo>
                  <a:pt x="207" y="154"/>
                  <a:pt x="207" y="154"/>
                  <a:pt x="207" y="154"/>
                </a:cubicBezTo>
                <a:cubicBezTo>
                  <a:pt x="217" y="154"/>
                  <a:pt x="225" y="146"/>
                  <a:pt x="225" y="137"/>
                </a:cubicBezTo>
                <a:close/>
                <a:moveTo>
                  <a:pt x="211" y="126"/>
                </a:moveTo>
                <a:cubicBezTo>
                  <a:pt x="211" y="135"/>
                  <a:pt x="204" y="141"/>
                  <a:pt x="196" y="141"/>
                </a:cubicBezTo>
                <a:cubicBezTo>
                  <a:pt x="55" y="141"/>
                  <a:pt x="55" y="141"/>
                  <a:pt x="55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0" y="141"/>
                  <a:pt x="13" y="135"/>
                  <a:pt x="13" y="1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18"/>
                  <a:pt x="20" y="11"/>
                  <a:pt x="29" y="11"/>
                </a:cubicBezTo>
                <a:cubicBezTo>
                  <a:pt x="91" y="11"/>
                  <a:pt x="91" y="11"/>
                  <a:pt x="91" y="11"/>
                </a:cubicBezTo>
                <a:cubicBezTo>
                  <a:pt x="146" y="11"/>
                  <a:pt x="146" y="11"/>
                  <a:pt x="146" y="11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83" y="11"/>
                  <a:pt x="183" y="11"/>
                  <a:pt x="183" y="11"/>
                </a:cubicBezTo>
                <a:cubicBezTo>
                  <a:pt x="191" y="11"/>
                  <a:pt x="191" y="11"/>
                  <a:pt x="191" y="11"/>
                </a:cubicBezTo>
                <a:cubicBezTo>
                  <a:pt x="196" y="11"/>
                  <a:pt x="196" y="11"/>
                  <a:pt x="196" y="11"/>
                </a:cubicBezTo>
                <a:cubicBezTo>
                  <a:pt x="198" y="11"/>
                  <a:pt x="201" y="12"/>
                  <a:pt x="203" y="13"/>
                </a:cubicBezTo>
                <a:cubicBezTo>
                  <a:pt x="207" y="15"/>
                  <a:pt x="210" y="19"/>
                  <a:pt x="211" y="23"/>
                </a:cubicBezTo>
                <a:cubicBezTo>
                  <a:pt x="211" y="24"/>
                  <a:pt x="211" y="25"/>
                  <a:pt x="211" y="26"/>
                </a:cubicBezTo>
                <a:cubicBezTo>
                  <a:pt x="211" y="36"/>
                  <a:pt x="211" y="36"/>
                  <a:pt x="211" y="36"/>
                </a:cubicBezTo>
                <a:cubicBezTo>
                  <a:pt x="211" y="43"/>
                  <a:pt x="211" y="43"/>
                  <a:pt x="211" y="43"/>
                </a:cubicBezTo>
                <a:cubicBezTo>
                  <a:pt x="211" y="57"/>
                  <a:pt x="211" y="57"/>
                  <a:pt x="211" y="57"/>
                </a:cubicBezTo>
                <a:cubicBezTo>
                  <a:pt x="211" y="66"/>
                  <a:pt x="211" y="66"/>
                  <a:pt x="211" y="66"/>
                </a:cubicBezTo>
                <a:cubicBezTo>
                  <a:pt x="211" y="81"/>
                  <a:pt x="211" y="81"/>
                  <a:pt x="211" y="81"/>
                </a:cubicBezTo>
                <a:lnTo>
                  <a:pt x="211" y="12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454"/>
          <p:cNvSpPr>
            <a:spLocks/>
          </p:cNvSpPr>
          <p:nvPr/>
        </p:nvSpPr>
        <p:spPr bwMode="auto">
          <a:xfrm>
            <a:off x="1010554" y="2551583"/>
            <a:ext cx="168779" cy="228646"/>
          </a:xfrm>
          <a:custGeom>
            <a:avLst/>
            <a:gdLst>
              <a:gd name="T0" fmla="*/ 50 w 99"/>
              <a:gd name="T1" fmla="*/ 2 h 134"/>
              <a:gd name="T2" fmla="*/ 89 w 99"/>
              <a:gd name="T3" fmla="*/ 59 h 134"/>
              <a:gd name="T4" fmla="*/ 89 w 99"/>
              <a:gd name="T5" fmla="*/ 86 h 134"/>
              <a:gd name="T6" fmla="*/ 59 w 99"/>
              <a:gd name="T7" fmla="*/ 68 h 134"/>
              <a:gd name="T8" fmla="*/ 50 w 99"/>
              <a:gd name="T9" fmla="*/ 2 h 134"/>
              <a:gd name="T10" fmla="*/ 0 w 99"/>
              <a:gd name="T11" fmla="*/ 34 h 134"/>
              <a:gd name="T12" fmla="*/ 0 w 99"/>
              <a:gd name="T13" fmla="*/ 114 h 134"/>
              <a:gd name="T14" fmla="*/ 50 w 99"/>
              <a:gd name="T15" fmla="*/ 134 h 134"/>
              <a:gd name="T16" fmla="*/ 99 w 99"/>
              <a:gd name="T17" fmla="*/ 105 h 134"/>
              <a:gd name="T18" fmla="*/ 99 w 99"/>
              <a:gd name="T19" fmla="*/ 68 h 134"/>
              <a:gd name="T20" fmla="*/ 50 w 99"/>
              <a:gd name="T21" fmla="*/ 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9" h="134">
                <a:moveTo>
                  <a:pt x="50" y="2"/>
                </a:moveTo>
                <a:cubicBezTo>
                  <a:pt x="89" y="59"/>
                  <a:pt x="89" y="59"/>
                  <a:pt x="89" y="59"/>
                </a:cubicBezTo>
                <a:cubicBezTo>
                  <a:pt x="89" y="86"/>
                  <a:pt x="89" y="86"/>
                  <a:pt x="89" y="86"/>
                </a:cubicBezTo>
                <a:cubicBezTo>
                  <a:pt x="59" y="68"/>
                  <a:pt x="59" y="68"/>
                  <a:pt x="59" y="68"/>
                </a:cubicBezTo>
                <a:cubicBezTo>
                  <a:pt x="50" y="2"/>
                  <a:pt x="50" y="2"/>
                  <a:pt x="50" y="2"/>
                </a:cubicBezTo>
                <a:cubicBezTo>
                  <a:pt x="50" y="2"/>
                  <a:pt x="0" y="0"/>
                  <a:pt x="0" y="34"/>
                </a:cubicBezTo>
                <a:cubicBezTo>
                  <a:pt x="0" y="68"/>
                  <a:pt x="0" y="114"/>
                  <a:pt x="0" y="114"/>
                </a:cubicBezTo>
                <a:cubicBezTo>
                  <a:pt x="0" y="114"/>
                  <a:pt x="5" y="134"/>
                  <a:pt x="50" y="134"/>
                </a:cubicBezTo>
                <a:cubicBezTo>
                  <a:pt x="94" y="134"/>
                  <a:pt x="99" y="121"/>
                  <a:pt x="99" y="105"/>
                </a:cubicBezTo>
                <a:cubicBezTo>
                  <a:pt x="99" y="89"/>
                  <a:pt x="99" y="68"/>
                  <a:pt x="99" y="68"/>
                </a:cubicBezTo>
                <a:cubicBezTo>
                  <a:pt x="99" y="68"/>
                  <a:pt x="88" y="2"/>
                  <a:pt x="50" y="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Oval 455"/>
          <p:cNvSpPr>
            <a:spLocks noChangeArrowheads="1"/>
          </p:cNvSpPr>
          <p:nvPr/>
        </p:nvSpPr>
        <p:spPr bwMode="auto">
          <a:xfrm>
            <a:off x="1019209" y="2391459"/>
            <a:ext cx="132715" cy="155075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456"/>
          <p:cNvSpPr>
            <a:spLocks noEditPoints="1"/>
          </p:cNvSpPr>
          <p:nvPr/>
        </p:nvSpPr>
        <p:spPr bwMode="auto">
          <a:xfrm>
            <a:off x="1230544" y="3277911"/>
            <a:ext cx="388770" cy="347657"/>
          </a:xfrm>
          <a:custGeom>
            <a:avLst/>
            <a:gdLst>
              <a:gd name="T0" fmla="*/ 148 w 228"/>
              <a:gd name="T1" fmla="*/ 0 h 204"/>
              <a:gd name="T2" fmla="*/ 148 w 228"/>
              <a:gd name="T3" fmla="*/ 0 h 204"/>
              <a:gd name="T4" fmla="*/ 114 w 228"/>
              <a:gd name="T5" fmla="*/ 13 h 204"/>
              <a:gd name="T6" fmla="*/ 80 w 228"/>
              <a:gd name="T7" fmla="*/ 0 h 204"/>
              <a:gd name="T8" fmla="*/ 0 w 228"/>
              <a:gd name="T9" fmla="*/ 80 h 204"/>
              <a:gd name="T10" fmla="*/ 0 w 228"/>
              <a:gd name="T11" fmla="*/ 98 h 204"/>
              <a:gd name="T12" fmla="*/ 7 w 228"/>
              <a:gd name="T13" fmla="*/ 84 h 204"/>
              <a:gd name="T14" fmla="*/ 17 w 228"/>
              <a:gd name="T15" fmla="*/ 84 h 204"/>
              <a:gd name="T16" fmla="*/ 93 w 228"/>
              <a:gd name="T17" fmla="*/ 137 h 204"/>
              <a:gd name="T18" fmla="*/ 93 w 228"/>
              <a:gd name="T19" fmla="*/ 204 h 204"/>
              <a:gd name="T20" fmla="*/ 104 w 228"/>
              <a:gd name="T21" fmla="*/ 204 h 204"/>
              <a:gd name="T22" fmla="*/ 124 w 228"/>
              <a:gd name="T23" fmla="*/ 204 h 204"/>
              <a:gd name="T24" fmla="*/ 228 w 228"/>
              <a:gd name="T25" fmla="*/ 167 h 204"/>
              <a:gd name="T26" fmla="*/ 228 w 228"/>
              <a:gd name="T27" fmla="*/ 80 h 204"/>
              <a:gd name="T28" fmla="*/ 148 w 228"/>
              <a:gd name="T29" fmla="*/ 0 h 204"/>
              <a:gd name="T30" fmla="*/ 114 w 228"/>
              <a:gd name="T31" fmla="*/ 151 h 204"/>
              <a:gd name="T32" fmla="*/ 101 w 228"/>
              <a:gd name="T33" fmla="*/ 132 h 204"/>
              <a:gd name="T34" fmla="*/ 87 w 228"/>
              <a:gd name="T35" fmla="*/ 112 h 204"/>
              <a:gd name="T36" fmla="*/ 114 w 228"/>
              <a:gd name="T37" fmla="*/ 13 h 204"/>
              <a:gd name="T38" fmla="*/ 141 w 228"/>
              <a:gd name="T39" fmla="*/ 112 h 204"/>
              <a:gd name="T40" fmla="*/ 114 w 228"/>
              <a:gd name="T41" fmla="*/ 151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28" h="204">
                <a:moveTo>
                  <a:pt x="148" y="0"/>
                </a:moveTo>
                <a:cubicBezTo>
                  <a:pt x="148" y="0"/>
                  <a:pt x="148" y="0"/>
                  <a:pt x="148" y="0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80" y="0"/>
                  <a:pt x="80" y="0"/>
                  <a:pt x="80" y="0"/>
                </a:cubicBezTo>
                <a:cubicBezTo>
                  <a:pt x="50" y="9"/>
                  <a:pt x="0" y="30"/>
                  <a:pt x="0" y="80"/>
                </a:cubicBezTo>
                <a:cubicBezTo>
                  <a:pt x="0" y="87"/>
                  <a:pt x="0" y="92"/>
                  <a:pt x="0" y="98"/>
                </a:cubicBezTo>
                <a:cubicBezTo>
                  <a:pt x="5" y="90"/>
                  <a:pt x="7" y="84"/>
                  <a:pt x="7" y="84"/>
                </a:cubicBezTo>
                <a:cubicBezTo>
                  <a:pt x="17" y="84"/>
                  <a:pt x="17" y="84"/>
                  <a:pt x="17" y="84"/>
                </a:cubicBezTo>
                <a:cubicBezTo>
                  <a:pt x="17" y="84"/>
                  <a:pt x="33" y="137"/>
                  <a:pt x="93" y="137"/>
                </a:cubicBezTo>
                <a:cubicBezTo>
                  <a:pt x="93" y="204"/>
                  <a:pt x="93" y="204"/>
                  <a:pt x="93" y="204"/>
                </a:cubicBezTo>
                <a:cubicBezTo>
                  <a:pt x="97" y="204"/>
                  <a:pt x="100" y="204"/>
                  <a:pt x="104" y="204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225" y="204"/>
                  <a:pt x="228" y="167"/>
                  <a:pt x="228" y="167"/>
                </a:cubicBezTo>
                <a:cubicBezTo>
                  <a:pt x="228" y="167"/>
                  <a:pt x="228" y="154"/>
                  <a:pt x="228" y="80"/>
                </a:cubicBezTo>
                <a:cubicBezTo>
                  <a:pt x="228" y="30"/>
                  <a:pt x="178" y="9"/>
                  <a:pt x="148" y="0"/>
                </a:cubicBezTo>
                <a:close/>
                <a:moveTo>
                  <a:pt x="114" y="151"/>
                </a:moveTo>
                <a:cubicBezTo>
                  <a:pt x="101" y="132"/>
                  <a:pt x="101" y="132"/>
                  <a:pt x="101" y="132"/>
                </a:cubicBezTo>
                <a:cubicBezTo>
                  <a:pt x="87" y="112"/>
                  <a:pt x="87" y="112"/>
                  <a:pt x="87" y="112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41" y="112"/>
                  <a:pt x="141" y="112"/>
                  <a:pt x="141" y="112"/>
                </a:cubicBezTo>
                <a:lnTo>
                  <a:pt x="114" y="15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Oval 457"/>
          <p:cNvSpPr>
            <a:spLocks noChangeArrowheads="1"/>
          </p:cNvSpPr>
          <p:nvPr/>
        </p:nvSpPr>
        <p:spPr bwMode="auto">
          <a:xfrm>
            <a:off x="1327917" y="3034119"/>
            <a:ext cx="195467" cy="227924"/>
          </a:xfrm>
          <a:prstGeom prst="ellipse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458"/>
          <p:cNvSpPr>
            <a:spLocks/>
          </p:cNvSpPr>
          <p:nvPr/>
        </p:nvSpPr>
        <p:spPr bwMode="auto">
          <a:xfrm>
            <a:off x="1198087" y="3562095"/>
            <a:ext cx="108913" cy="109634"/>
          </a:xfrm>
          <a:custGeom>
            <a:avLst/>
            <a:gdLst>
              <a:gd name="T0" fmla="*/ 20 w 64"/>
              <a:gd name="T1" fmla="*/ 2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64 w 64"/>
              <a:gd name="T9" fmla="*/ 31 h 64"/>
              <a:gd name="T10" fmla="*/ 32 w 64"/>
              <a:gd name="T11" fmla="*/ 0 h 64"/>
              <a:gd name="T12" fmla="*/ 20 w 64"/>
              <a:gd name="T13" fmla="*/ 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0" y="2"/>
                </a:moveTo>
                <a:cubicBezTo>
                  <a:pt x="8" y="7"/>
                  <a:pt x="0" y="18"/>
                  <a:pt x="0" y="32"/>
                </a:cubicBezTo>
                <a:cubicBezTo>
                  <a:pt x="0" y="49"/>
                  <a:pt x="14" y="64"/>
                  <a:pt x="32" y="64"/>
                </a:cubicBezTo>
                <a:cubicBezTo>
                  <a:pt x="50" y="64"/>
                  <a:pt x="64" y="49"/>
                  <a:pt x="64" y="32"/>
                </a:cubicBezTo>
                <a:cubicBezTo>
                  <a:pt x="64" y="32"/>
                  <a:pt x="64" y="31"/>
                  <a:pt x="64" y="31"/>
                </a:cubicBezTo>
                <a:cubicBezTo>
                  <a:pt x="64" y="14"/>
                  <a:pt x="49" y="0"/>
                  <a:pt x="32" y="0"/>
                </a:cubicBezTo>
                <a:cubicBezTo>
                  <a:pt x="28" y="0"/>
                  <a:pt x="24" y="1"/>
                  <a:pt x="20" y="2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459"/>
          <p:cNvSpPr>
            <a:spLocks noEditPoints="1"/>
          </p:cNvSpPr>
          <p:nvPr/>
        </p:nvSpPr>
        <p:spPr bwMode="auto">
          <a:xfrm>
            <a:off x="1138221" y="3448133"/>
            <a:ext cx="228646" cy="305101"/>
          </a:xfrm>
          <a:custGeom>
            <a:avLst/>
            <a:gdLst>
              <a:gd name="T0" fmla="*/ 66 w 134"/>
              <a:gd name="T1" fmla="*/ 0 h 179"/>
              <a:gd name="T2" fmla="*/ 54 w 134"/>
              <a:gd name="T3" fmla="*/ 18 h 179"/>
              <a:gd name="T4" fmla="*/ 0 w 134"/>
              <a:gd name="T5" fmla="*/ 48 h 179"/>
              <a:gd name="T6" fmla="*/ 0 w 134"/>
              <a:gd name="T7" fmla="*/ 117 h 179"/>
              <a:gd name="T8" fmla="*/ 66 w 134"/>
              <a:gd name="T9" fmla="*/ 179 h 179"/>
              <a:gd name="T10" fmla="*/ 134 w 134"/>
              <a:gd name="T11" fmla="*/ 116 h 179"/>
              <a:gd name="T12" fmla="*/ 134 w 134"/>
              <a:gd name="T13" fmla="*/ 104 h 179"/>
              <a:gd name="T14" fmla="*/ 134 w 134"/>
              <a:gd name="T15" fmla="*/ 48 h 179"/>
              <a:gd name="T16" fmla="*/ 66 w 134"/>
              <a:gd name="T17" fmla="*/ 0 h 179"/>
              <a:gd name="T18" fmla="*/ 107 w 134"/>
              <a:gd name="T19" fmla="*/ 99 h 179"/>
              <a:gd name="T20" fmla="*/ 107 w 134"/>
              <a:gd name="T21" fmla="*/ 100 h 179"/>
              <a:gd name="T22" fmla="*/ 67 w 134"/>
              <a:gd name="T23" fmla="*/ 139 h 179"/>
              <a:gd name="T24" fmla="*/ 27 w 134"/>
              <a:gd name="T25" fmla="*/ 99 h 179"/>
              <a:gd name="T26" fmla="*/ 54 w 134"/>
              <a:gd name="T27" fmla="*/ 60 h 179"/>
              <a:gd name="T28" fmla="*/ 67 w 134"/>
              <a:gd name="T29" fmla="*/ 58 h 179"/>
              <a:gd name="T30" fmla="*/ 107 w 134"/>
              <a:gd name="T31" fmla="*/ 9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4" h="179">
                <a:moveTo>
                  <a:pt x="66" y="0"/>
                </a:moveTo>
                <a:cubicBezTo>
                  <a:pt x="66" y="0"/>
                  <a:pt x="62" y="9"/>
                  <a:pt x="54" y="18"/>
                </a:cubicBezTo>
                <a:cubicBezTo>
                  <a:pt x="44" y="30"/>
                  <a:pt x="27" y="45"/>
                  <a:pt x="0" y="48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53"/>
                  <a:pt x="66" y="179"/>
                  <a:pt x="66" y="179"/>
                </a:cubicBezTo>
                <a:cubicBezTo>
                  <a:pt x="124" y="164"/>
                  <a:pt x="134" y="116"/>
                  <a:pt x="134" y="116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81" y="46"/>
                  <a:pt x="66" y="0"/>
                  <a:pt x="66" y="0"/>
                </a:cubicBezTo>
                <a:close/>
                <a:moveTo>
                  <a:pt x="107" y="99"/>
                </a:moveTo>
                <a:cubicBezTo>
                  <a:pt x="107" y="99"/>
                  <a:pt x="107" y="100"/>
                  <a:pt x="107" y="100"/>
                </a:cubicBezTo>
                <a:cubicBezTo>
                  <a:pt x="106" y="122"/>
                  <a:pt x="89" y="139"/>
                  <a:pt x="67" y="139"/>
                </a:cubicBezTo>
                <a:cubicBezTo>
                  <a:pt x="45" y="139"/>
                  <a:pt x="27" y="121"/>
                  <a:pt x="27" y="99"/>
                </a:cubicBezTo>
                <a:cubicBezTo>
                  <a:pt x="27" y="81"/>
                  <a:pt x="38" y="66"/>
                  <a:pt x="54" y="60"/>
                </a:cubicBezTo>
                <a:cubicBezTo>
                  <a:pt x="58" y="59"/>
                  <a:pt x="63" y="58"/>
                  <a:pt x="67" y="58"/>
                </a:cubicBezTo>
                <a:cubicBezTo>
                  <a:pt x="89" y="58"/>
                  <a:pt x="107" y="76"/>
                  <a:pt x="107" y="9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460"/>
          <p:cNvSpPr>
            <a:spLocks/>
          </p:cNvSpPr>
          <p:nvPr/>
        </p:nvSpPr>
        <p:spPr bwMode="auto">
          <a:xfrm>
            <a:off x="2599533" y="3101919"/>
            <a:ext cx="43998" cy="42556"/>
          </a:xfrm>
          <a:custGeom>
            <a:avLst/>
            <a:gdLst>
              <a:gd name="T0" fmla="*/ 25 w 26"/>
              <a:gd name="T1" fmla="*/ 4 h 25"/>
              <a:gd name="T2" fmla="*/ 15 w 26"/>
              <a:gd name="T3" fmla="*/ 2 h 25"/>
              <a:gd name="T4" fmla="*/ 3 w 26"/>
              <a:gd name="T5" fmla="*/ 11 h 25"/>
              <a:gd name="T6" fmla="*/ 0 w 26"/>
              <a:gd name="T7" fmla="*/ 17 h 25"/>
              <a:gd name="T8" fmla="*/ 1 w 26"/>
              <a:gd name="T9" fmla="*/ 21 h 25"/>
              <a:gd name="T10" fmla="*/ 11 w 26"/>
              <a:gd name="T11" fmla="*/ 23 h 25"/>
              <a:gd name="T12" fmla="*/ 23 w 26"/>
              <a:gd name="T13" fmla="*/ 14 h 25"/>
              <a:gd name="T14" fmla="*/ 26 w 26"/>
              <a:gd name="T15" fmla="*/ 8 h 25"/>
              <a:gd name="T16" fmla="*/ 25 w 26"/>
              <a:gd name="T1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25">
                <a:moveTo>
                  <a:pt x="25" y="4"/>
                </a:moveTo>
                <a:cubicBezTo>
                  <a:pt x="22" y="1"/>
                  <a:pt x="18" y="0"/>
                  <a:pt x="15" y="2"/>
                </a:cubicBezTo>
                <a:cubicBezTo>
                  <a:pt x="3" y="11"/>
                  <a:pt x="3" y="11"/>
                  <a:pt x="3" y="11"/>
                </a:cubicBezTo>
                <a:cubicBezTo>
                  <a:pt x="1" y="12"/>
                  <a:pt x="0" y="15"/>
                  <a:pt x="0" y="17"/>
                </a:cubicBezTo>
                <a:cubicBezTo>
                  <a:pt x="0" y="18"/>
                  <a:pt x="0" y="20"/>
                  <a:pt x="1" y="21"/>
                </a:cubicBezTo>
                <a:cubicBezTo>
                  <a:pt x="4" y="24"/>
                  <a:pt x="8" y="25"/>
                  <a:pt x="11" y="23"/>
                </a:cubicBezTo>
                <a:cubicBezTo>
                  <a:pt x="23" y="14"/>
                  <a:pt x="23" y="14"/>
                  <a:pt x="23" y="14"/>
                </a:cubicBezTo>
                <a:cubicBezTo>
                  <a:pt x="25" y="13"/>
                  <a:pt x="26" y="10"/>
                  <a:pt x="26" y="8"/>
                </a:cubicBezTo>
                <a:cubicBezTo>
                  <a:pt x="26" y="7"/>
                  <a:pt x="26" y="5"/>
                  <a:pt x="25" y="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461"/>
          <p:cNvSpPr>
            <a:spLocks/>
          </p:cNvSpPr>
          <p:nvPr/>
        </p:nvSpPr>
        <p:spPr bwMode="auto">
          <a:xfrm>
            <a:off x="2493504" y="3013202"/>
            <a:ext cx="23802" cy="49769"/>
          </a:xfrm>
          <a:custGeom>
            <a:avLst/>
            <a:gdLst>
              <a:gd name="T0" fmla="*/ 7 w 14"/>
              <a:gd name="T1" fmla="*/ 29 h 29"/>
              <a:gd name="T2" fmla="*/ 14 w 14"/>
              <a:gd name="T3" fmla="*/ 22 h 29"/>
              <a:gd name="T4" fmla="*/ 14 w 14"/>
              <a:gd name="T5" fmla="*/ 7 h 29"/>
              <a:gd name="T6" fmla="*/ 12 w 14"/>
              <a:gd name="T7" fmla="*/ 2 h 29"/>
              <a:gd name="T8" fmla="*/ 7 w 14"/>
              <a:gd name="T9" fmla="*/ 0 h 29"/>
              <a:gd name="T10" fmla="*/ 0 w 14"/>
              <a:gd name="T11" fmla="*/ 7 h 29"/>
              <a:gd name="T12" fmla="*/ 0 w 14"/>
              <a:gd name="T13" fmla="*/ 22 h 29"/>
              <a:gd name="T14" fmla="*/ 2 w 14"/>
              <a:gd name="T15" fmla="*/ 27 h 29"/>
              <a:gd name="T16" fmla="*/ 7 w 14"/>
              <a:gd name="T1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29">
                <a:moveTo>
                  <a:pt x="7" y="29"/>
                </a:moveTo>
                <a:cubicBezTo>
                  <a:pt x="11" y="29"/>
                  <a:pt x="14" y="26"/>
                  <a:pt x="14" y="22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5"/>
                  <a:pt x="14" y="4"/>
                  <a:pt x="12" y="2"/>
                </a:cubicBezTo>
                <a:cubicBezTo>
                  <a:pt x="11" y="1"/>
                  <a:pt x="9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4"/>
                  <a:pt x="1" y="26"/>
                  <a:pt x="2" y="27"/>
                </a:cubicBezTo>
                <a:cubicBezTo>
                  <a:pt x="3" y="28"/>
                  <a:pt x="5" y="29"/>
                  <a:pt x="7" y="2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462"/>
          <p:cNvSpPr>
            <a:spLocks/>
          </p:cNvSpPr>
          <p:nvPr/>
        </p:nvSpPr>
        <p:spPr bwMode="auto">
          <a:xfrm>
            <a:off x="2463211" y="3316860"/>
            <a:ext cx="62752" cy="23802"/>
          </a:xfrm>
          <a:custGeom>
            <a:avLst/>
            <a:gdLst>
              <a:gd name="T0" fmla="*/ 30 w 37"/>
              <a:gd name="T1" fmla="*/ 0 h 14"/>
              <a:gd name="T2" fmla="*/ 7 w 37"/>
              <a:gd name="T3" fmla="*/ 0 h 14"/>
              <a:gd name="T4" fmla="*/ 2 w 37"/>
              <a:gd name="T5" fmla="*/ 2 h 14"/>
              <a:gd name="T6" fmla="*/ 0 w 37"/>
              <a:gd name="T7" fmla="*/ 7 h 14"/>
              <a:gd name="T8" fmla="*/ 7 w 37"/>
              <a:gd name="T9" fmla="*/ 14 h 14"/>
              <a:gd name="T10" fmla="*/ 30 w 37"/>
              <a:gd name="T11" fmla="*/ 14 h 14"/>
              <a:gd name="T12" fmla="*/ 37 w 37"/>
              <a:gd name="T13" fmla="*/ 7 h 14"/>
              <a:gd name="T14" fmla="*/ 30 w 37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" h="14">
                <a:moveTo>
                  <a:pt x="30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3" y="1"/>
                  <a:pt x="2" y="2"/>
                </a:cubicBezTo>
                <a:cubicBezTo>
                  <a:pt x="1" y="4"/>
                  <a:pt x="0" y="5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4" y="14"/>
                  <a:pt x="37" y="11"/>
                  <a:pt x="37" y="7"/>
                </a:cubicBezTo>
                <a:cubicBezTo>
                  <a:pt x="37" y="4"/>
                  <a:pt x="34" y="0"/>
                  <a:pt x="30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463"/>
          <p:cNvSpPr>
            <a:spLocks/>
          </p:cNvSpPr>
          <p:nvPr/>
        </p:nvSpPr>
        <p:spPr bwMode="auto">
          <a:xfrm>
            <a:off x="2427147" y="3250503"/>
            <a:ext cx="141371" cy="59866"/>
          </a:xfrm>
          <a:custGeom>
            <a:avLst/>
            <a:gdLst>
              <a:gd name="T0" fmla="*/ 66 w 83"/>
              <a:gd name="T1" fmla="*/ 5 h 35"/>
              <a:gd name="T2" fmla="*/ 66 w 83"/>
              <a:gd name="T3" fmla="*/ 22 h 35"/>
              <a:gd name="T4" fmla="*/ 41 w 83"/>
              <a:gd name="T5" fmla="*/ 27 h 35"/>
              <a:gd name="T6" fmla="*/ 18 w 83"/>
              <a:gd name="T7" fmla="*/ 22 h 35"/>
              <a:gd name="T8" fmla="*/ 15 w 83"/>
              <a:gd name="T9" fmla="*/ 5 h 35"/>
              <a:gd name="T10" fmla="*/ 6 w 83"/>
              <a:gd name="T11" fmla="*/ 0 h 35"/>
              <a:gd name="T12" fmla="*/ 11 w 83"/>
              <a:gd name="T13" fmla="*/ 14 h 35"/>
              <a:gd name="T14" fmla="*/ 41 w 83"/>
              <a:gd name="T15" fmla="*/ 35 h 35"/>
              <a:gd name="T16" fmla="*/ 42 w 83"/>
              <a:gd name="T17" fmla="*/ 35 h 35"/>
              <a:gd name="T18" fmla="*/ 73 w 83"/>
              <a:gd name="T19" fmla="*/ 14 h 35"/>
              <a:gd name="T20" fmla="*/ 77 w 83"/>
              <a:gd name="T21" fmla="*/ 0 h 35"/>
              <a:gd name="T22" fmla="*/ 66 w 83"/>
              <a:gd name="T23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" h="35">
                <a:moveTo>
                  <a:pt x="66" y="5"/>
                </a:moveTo>
                <a:cubicBezTo>
                  <a:pt x="65" y="10"/>
                  <a:pt x="63" y="17"/>
                  <a:pt x="66" y="22"/>
                </a:cubicBezTo>
                <a:cubicBezTo>
                  <a:pt x="66" y="22"/>
                  <a:pt x="53" y="27"/>
                  <a:pt x="41" y="27"/>
                </a:cubicBezTo>
                <a:cubicBezTo>
                  <a:pt x="30" y="27"/>
                  <a:pt x="18" y="22"/>
                  <a:pt x="18" y="22"/>
                </a:cubicBezTo>
                <a:cubicBezTo>
                  <a:pt x="19" y="16"/>
                  <a:pt x="17" y="10"/>
                  <a:pt x="15" y="5"/>
                </a:cubicBezTo>
                <a:cubicBezTo>
                  <a:pt x="6" y="0"/>
                  <a:pt x="6" y="0"/>
                  <a:pt x="6" y="0"/>
                </a:cubicBezTo>
                <a:cubicBezTo>
                  <a:pt x="8" y="5"/>
                  <a:pt x="10" y="11"/>
                  <a:pt x="11" y="14"/>
                </a:cubicBezTo>
                <a:cubicBezTo>
                  <a:pt x="11" y="22"/>
                  <a:pt x="0" y="35"/>
                  <a:pt x="41" y="35"/>
                </a:cubicBezTo>
                <a:cubicBezTo>
                  <a:pt x="41" y="35"/>
                  <a:pt x="42" y="35"/>
                  <a:pt x="42" y="35"/>
                </a:cubicBezTo>
                <a:cubicBezTo>
                  <a:pt x="83" y="35"/>
                  <a:pt x="73" y="22"/>
                  <a:pt x="73" y="14"/>
                </a:cubicBezTo>
                <a:cubicBezTo>
                  <a:pt x="73" y="11"/>
                  <a:pt x="75" y="5"/>
                  <a:pt x="77" y="0"/>
                </a:cubicBezTo>
                <a:lnTo>
                  <a:pt x="66" y="5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464"/>
          <p:cNvSpPr>
            <a:spLocks/>
          </p:cNvSpPr>
          <p:nvPr/>
        </p:nvSpPr>
        <p:spPr bwMode="auto">
          <a:xfrm>
            <a:off x="2394689" y="3289452"/>
            <a:ext cx="38949" cy="39671"/>
          </a:xfrm>
          <a:custGeom>
            <a:avLst/>
            <a:gdLst>
              <a:gd name="T0" fmla="*/ 16 w 23"/>
              <a:gd name="T1" fmla="*/ 3 h 23"/>
              <a:gd name="T2" fmla="*/ 3 w 23"/>
              <a:gd name="T3" fmla="*/ 7 h 23"/>
              <a:gd name="T4" fmla="*/ 6 w 23"/>
              <a:gd name="T5" fmla="*/ 20 h 23"/>
              <a:gd name="T6" fmla="*/ 20 w 23"/>
              <a:gd name="T7" fmla="*/ 17 h 23"/>
              <a:gd name="T8" fmla="*/ 16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6" y="3"/>
                </a:moveTo>
                <a:cubicBezTo>
                  <a:pt x="12" y="0"/>
                  <a:pt x="5" y="2"/>
                  <a:pt x="3" y="7"/>
                </a:cubicBezTo>
                <a:cubicBezTo>
                  <a:pt x="0" y="11"/>
                  <a:pt x="1" y="17"/>
                  <a:pt x="6" y="20"/>
                </a:cubicBezTo>
                <a:cubicBezTo>
                  <a:pt x="11" y="23"/>
                  <a:pt x="17" y="22"/>
                  <a:pt x="20" y="17"/>
                </a:cubicBezTo>
                <a:cubicBezTo>
                  <a:pt x="23" y="12"/>
                  <a:pt x="21" y="6"/>
                  <a:pt x="16" y="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465"/>
          <p:cNvSpPr>
            <a:spLocks noEditPoints="1"/>
          </p:cNvSpPr>
          <p:nvPr/>
        </p:nvSpPr>
        <p:spPr bwMode="auto">
          <a:xfrm>
            <a:off x="2404787" y="3073068"/>
            <a:ext cx="186090" cy="186090"/>
          </a:xfrm>
          <a:custGeom>
            <a:avLst/>
            <a:gdLst>
              <a:gd name="T0" fmla="*/ 54 w 109"/>
              <a:gd name="T1" fmla="*/ 0 h 109"/>
              <a:gd name="T2" fmla="*/ 0 w 109"/>
              <a:gd name="T3" fmla="*/ 54 h 109"/>
              <a:gd name="T4" fmla="*/ 12 w 109"/>
              <a:gd name="T5" fmla="*/ 89 h 109"/>
              <a:gd name="T6" fmla="*/ 12 w 109"/>
              <a:gd name="T7" fmla="*/ 89 h 109"/>
              <a:gd name="T8" fmla="*/ 25 w 109"/>
              <a:gd name="T9" fmla="*/ 100 h 109"/>
              <a:gd name="T10" fmla="*/ 54 w 109"/>
              <a:gd name="T11" fmla="*/ 109 h 109"/>
              <a:gd name="T12" fmla="*/ 82 w 109"/>
              <a:gd name="T13" fmla="*/ 101 h 109"/>
              <a:gd name="T14" fmla="*/ 97 w 109"/>
              <a:gd name="T15" fmla="*/ 89 h 109"/>
              <a:gd name="T16" fmla="*/ 97 w 109"/>
              <a:gd name="T17" fmla="*/ 88 h 109"/>
              <a:gd name="T18" fmla="*/ 109 w 109"/>
              <a:gd name="T19" fmla="*/ 54 h 109"/>
              <a:gd name="T20" fmla="*/ 54 w 109"/>
              <a:gd name="T21" fmla="*/ 0 h 109"/>
              <a:gd name="T22" fmla="*/ 54 w 109"/>
              <a:gd name="T23" fmla="*/ 101 h 109"/>
              <a:gd name="T24" fmla="*/ 7 w 109"/>
              <a:gd name="T25" fmla="*/ 54 h 109"/>
              <a:gd name="T26" fmla="*/ 54 w 109"/>
              <a:gd name="T27" fmla="*/ 7 h 109"/>
              <a:gd name="T28" fmla="*/ 101 w 109"/>
              <a:gd name="T29" fmla="*/ 54 h 109"/>
              <a:gd name="T30" fmla="*/ 54 w 109"/>
              <a:gd name="T31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" h="109"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67"/>
                  <a:pt x="5" y="80"/>
                  <a:pt x="12" y="89"/>
                </a:cubicBezTo>
                <a:cubicBezTo>
                  <a:pt x="12" y="89"/>
                  <a:pt x="12" y="89"/>
                  <a:pt x="12" y="89"/>
                </a:cubicBezTo>
                <a:cubicBezTo>
                  <a:pt x="16" y="93"/>
                  <a:pt x="20" y="97"/>
                  <a:pt x="25" y="100"/>
                </a:cubicBezTo>
                <a:cubicBezTo>
                  <a:pt x="34" y="106"/>
                  <a:pt x="44" y="109"/>
                  <a:pt x="54" y="109"/>
                </a:cubicBezTo>
                <a:cubicBezTo>
                  <a:pt x="65" y="109"/>
                  <a:pt x="74" y="106"/>
                  <a:pt x="82" y="101"/>
                </a:cubicBezTo>
                <a:cubicBezTo>
                  <a:pt x="88" y="98"/>
                  <a:pt x="93" y="94"/>
                  <a:pt x="97" y="89"/>
                </a:cubicBezTo>
                <a:cubicBezTo>
                  <a:pt x="97" y="88"/>
                  <a:pt x="97" y="88"/>
                  <a:pt x="97" y="88"/>
                </a:cubicBezTo>
                <a:cubicBezTo>
                  <a:pt x="104" y="79"/>
                  <a:pt x="109" y="67"/>
                  <a:pt x="109" y="54"/>
                </a:cubicBezTo>
                <a:cubicBezTo>
                  <a:pt x="109" y="24"/>
                  <a:pt x="85" y="0"/>
                  <a:pt x="54" y="0"/>
                </a:cubicBezTo>
                <a:close/>
                <a:moveTo>
                  <a:pt x="54" y="101"/>
                </a:moveTo>
                <a:cubicBezTo>
                  <a:pt x="29" y="101"/>
                  <a:pt x="7" y="80"/>
                  <a:pt x="7" y="54"/>
                </a:cubicBezTo>
                <a:cubicBezTo>
                  <a:pt x="7" y="28"/>
                  <a:pt x="29" y="7"/>
                  <a:pt x="54" y="7"/>
                </a:cubicBezTo>
                <a:cubicBezTo>
                  <a:pt x="80" y="7"/>
                  <a:pt x="101" y="28"/>
                  <a:pt x="101" y="54"/>
                </a:cubicBezTo>
                <a:cubicBezTo>
                  <a:pt x="101" y="80"/>
                  <a:pt x="80" y="101"/>
                  <a:pt x="54" y="101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466"/>
          <p:cNvSpPr>
            <a:spLocks/>
          </p:cNvSpPr>
          <p:nvPr/>
        </p:nvSpPr>
        <p:spPr bwMode="auto">
          <a:xfrm>
            <a:off x="2369444" y="3325516"/>
            <a:ext cx="28851" cy="28851"/>
          </a:xfrm>
          <a:custGeom>
            <a:avLst/>
            <a:gdLst>
              <a:gd name="T0" fmla="*/ 13 w 17"/>
              <a:gd name="T1" fmla="*/ 2 h 17"/>
              <a:gd name="T2" fmla="*/ 2 w 17"/>
              <a:gd name="T3" fmla="*/ 4 h 17"/>
              <a:gd name="T4" fmla="*/ 5 w 17"/>
              <a:gd name="T5" fmla="*/ 15 h 17"/>
              <a:gd name="T6" fmla="*/ 15 w 17"/>
              <a:gd name="T7" fmla="*/ 12 h 17"/>
              <a:gd name="T8" fmla="*/ 13 w 17"/>
              <a:gd name="T9" fmla="*/ 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7">
                <a:moveTo>
                  <a:pt x="13" y="2"/>
                </a:moveTo>
                <a:cubicBezTo>
                  <a:pt x="9" y="0"/>
                  <a:pt x="5" y="1"/>
                  <a:pt x="2" y="4"/>
                </a:cubicBezTo>
                <a:cubicBezTo>
                  <a:pt x="0" y="8"/>
                  <a:pt x="1" y="13"/>
                  <a:pt x="5" y="15"/>
                </a:cubicBezTo>
                <a:cubicBezTo>
                  <a:pt x="9" y="17"/>
                  <a:pt x="13" y="16"/>
                  <a:pt x="15" y="12"/>
                </a:cubicBezTo>
                <a:cubicBezTo>
                  <a:pt x="17" y="8"/>
                  <a:pt x="16" y="4"/>
                  <a:pt x="13" y="2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467"/>
          <p:cNvSpPr>
            <a:spLocks/>
          </p:cNvSpPr>
          <p:nvPr/>
        </p:nvSpPr>
        <p:spPr bwMode="auto">
          <a:xfrm>
            <a:off x="2353576" y="3101919"/>
            <a:ext cx="44719" cy="42556"/>
          </a:xfrm>
          <a:custGeom>
            <a:avLst/>
            <a:gdLst>
              <a:gd name="T0" fmla="*/ 3 w 26"/>
              <a:gd name="T1" fmla="*/ 14 h 25"/>
              <a:gd name="T2" fmla="*/ 14 w 26"/>
              <a:gd name="T3" fmla="*/ 23 h 25"/>
              <a:gd name="T4" fmla="*/ 24 w 26"/>
              <a:gd name="T5" fmla="*/ 21 h 25"/>
              <a:gd name="T6" fmla="*/ 26 w 26"/>
              <a:gd name="T7" fmla="*/ 17 h 25"/>
              <a:gd name="T8" fmla="*/ 23 w 26"/>
              <a:gd name="T9" fmla="*/ 11 h 25"/>
              <a:gd name="T10" fmla="*/ 11 w 26"/>
              <a:gd name="T11" fmla="*/ 2 h 25"/>
              <a:gd name="T12" fmla="*/ 1 w 26"/>
              <a:gd name="T13" fmla="*/ 4 h 25"/>
              <a:gd name="T14" fmla="*/ 0 w 26"/>
              <a:gd name="T15" fmla="*/ 8 h 25"/>
              <a:gd name="T16" fmla="*/ 3 w 26"/>
              <a:gd name="T17" fmla="*/ 1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25">
                <a:moveTo>
                  <a:pt x="3" y="14"/>
                </a:moveTo>
                <a:cubicBezTo>
                  <a:pt x="14" y="23"/>
                  <a:pt x="14" y="23"/>
                  <a:pt x="14" y="23"/>
                </a:cubicBezTo>
                <a:cubicBezTo>
                  <a:pt x="18" y="25"/>
                  <a:pt x="22" y="24"/>
                  <a:pt x="24" y="21"/>
                </a:cubicBezTo>
                <a:cubicBezTo>
                  <a:pt x="25" y="20"/>
                  <a:pt x="26" y="18"/>
                  <a:pt x="26" y="17"/>
                </a:cubicBezTo>
                <a:cubicBezTo>
                  <a:pt x="26" y="15"/>
                  <a:pt x="25" y="12"/>
                  <a:pt x="2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8" y="0"/>
                  <a:pt x="3" y="1"/>
                  <a:pt x="1" y="4"/>
                </a:cubicBezTo>
                <a:cubicBezTo>
                  <a:pt x="0" y="5"/>
                  <a:pt x="0" y="7"/>
                  <a:pt x="0" y="8"/>
                </a:cubicBezTo>
                <a:cubicBezTo>
                  <a:pt x="0" y="10"/>
                  <a:pt x="1" y="13"/>
                  <a:pt x="3" y="1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468"/>
          <p:cNvSpPr>
            <a:spLocks/>
          </p:cNvSpPr>
          <p:nvPr/>
        </p:nvSpPr>
        <p:spPr bwMode="auto">
          <a:xfrm>
            <a:off x="2190567" y="3482034"/>
            <a:ext cx="200516" cy="271201"/>
          </a:xfrm>
          <a:custGeom>
            <a:avLst/>
            <a:gdLst>
              <a:gd name="T0" fmla="*/ 59 w 118"/>
              <a:gd name="T1" fmla="*/ 3 h 159"/>
              <a:gd name="T2" fmla="*/ 106 w 118"/>
              <a:gd name="T3" fmla="*/ 71 h 159"/>
              <a:gd name="T4" fmla="*/ 106 w 118"/>
              <a:gd name="T5" fmla="*/ 103 h 159"/>
              <a:gd name="T6" fmla="*/ 71 w 118"/>
              <a:gd name="T7" fmla="*/ 81 h 159"/>
              <a:gd name="T8" fmla="*/ 59 w 118"/>
              <a:gd name="T9" fmla="*/ 3 h 159"/>
              <a:gd name="T10" fmla="*/ 0 w 118"/>
              <a:gd name="T11" fmla="*/ 41 h 159"/>
              <a:gd name="T12" fmla="*/ 0 w 118"/>
              <a:gd name="T13" fmla="*/ 136 h 159"/>
              <a:gd name="T14" fmla="*/ 59 w 118"/>
              <a:gd name="T15" fmla="*/ 159 h 159"/>
              <a:gd name="T16" fmla="*/ 118 w 118"/>
              <a:gd name="T17" fmla="*/ 125 h 159"/>
              <a:gd name="T18" fmla="*/ 118 w 118"/>
              <a:gd name="T19" fmla="*/ 81 h 159"/>
              <a:gd name="T20" fmla="*/ 59 w 118"/>
              <a:gd name="T21" fmla="*/ 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8" h="159">
                <a:moveTo>
                  <a:pt x="59" y="3"/>
                </a:moveTo>
                <a:cubicBezTo>
                  <a:pt x="106" y="71"/>
                  <a:pt x="106" y="71"/>
                  <a:pt x="106" y="71"/>
                </a:cubicBezTo>
                <a:cubicBezTo>
                  <a:pt x="106" y="103"/>
                  <a:pt x="106" y="103"/>
                  <a:pt x="106" y="103"/>
                </a:cubicBezTo>
                <a:cubicBezTo>
                  <a:pt x="71" y="81"/>
                  <a:pt x="71" y="81"/>
                  <a:pt x="71" y="81"/>
                </a:cubicBezTo>
                <a:cubicBezTo>
                  <a:pt x="59" y="3"/>
                  <a:pt x="59" y="3"/>
                  <a:pt x="59" y="3"/>
                </a:cubicBezTo>
                <a:cubicBezTo>
                  <a:pt x="59" y="3"/>
                  <a:pt x="0" y="0"/>
                  <a:pt x="0" y="41"/>
                </a:cubicBezTo>
                <a:cubicBezTo>
                  <a:pt x="0" y="82"/>
                  <a:pt x="0" y="136"/>
                  <a:pt x="0" y="136"/>
                </a:cubicBezTo>
                <a:cubicBezTo>
                  <a:pt x="0" y="136"/>
                  <a:pt x="7" y="159"/>
                  <a:pt x="59" y="159"/>
                </a:cubicBezTo>
                <a:cubicBezTo>
                  <a:pt x="111" y="159"/>
                  <a:pt x="118" y="144"/>
                  <a:pt x="118" y="125"/>
                </a:cubicBezTo>
                <a:cubicBezTo>
                  <a:pt x="118" y="106"/>
                  <a:pt x="118" y="81"/>
                  <a:pt x="118" y="81"/>
                </a:cubicBezTo>
                <a:cubicBezTo>
                  <a:pt x="118" y="81"/>
                  <a:pt x="105" y="3"/>
                  <a:pt x="59" y="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Oval 469"/>
          <p:cNvSpPr>
            <a:spLocks noChangeArrowheads="1"/>
          </p:cNvSpPr>
          <p:nvPr/>
        </p:nvSpPr>
        <p:spPr bwMode="auto">
          <a:xfrm>
            <a:off x="2200665" y="3293058"/>
            <a:ext cx="157960" cy="183926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470"/>
          <p:cNvSpPr>
            <a:spLocks/>
          </p:cNvSpPr>
          <p:nvPr/>
        </p:nvSpPr>
        <p:spPr bwMode="auto">
          <a:xfrm>
            <a:off x="3778824" y="3272863"/>
            <a:ext cx="121175" cy="253890"/>
          </a:xfrm>
          <a:custGeom>
            <a:avLst/>
            <a:gdLst>
              <a:gd name="T0" fmla="*/ 58 w 71"/>
              <a:gd name="T1" fmla="*/ 37 h 149"/>
              <a:gd name="T2" fmla="*/ 21 w 71"/>
              <a:gd name="T3" fmla="*/ 0 h 149"/>
              <a:gd name="T4" fmla="*/ 0 w 71"/>
              <a:gd name="T5" fmla="*/ 19 h 149"/>
              <a:gd name="T6" fmla="*/ 30 w 71"/>
              <a:gd name="T7" fmla="*/ 75 h 149"/>
              <a:gd name="T8" fmla="*/ 9 w 71"/>
              <a:gd name="T9" fmla="*/ 123 h 149"/>
              <a:gd name="T10" fmla="*/ 31 w 71"/>
              <a:gd name="T11" fmla="*/ 149 h 149"/>
              <a:gd name="T12" fmla="*/ 71 w 71"/>
              <a:gd name="T13" fmla="*/ 79 h 149"/>
              <a:gd name="T14" fmla="*/ 58 w 71"/>
              <a:gd name="T15" fmla="*/ 37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1" h="149">
                <a:moveTo>
                  <a:pt x="58" y="37"/>
                </a:moveTo>
                <a:cubicBezTo>
                  <a:pt x="49" y="23"/>
                  <a:pt x="37" y="11"/>
                  <a:pt x="21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19" y="36"/>
                  <a:pt x="30" y="55"/>
                  <a:pt x="30" y="75"/>
                </a:cubicBezTo>
                <a:cubicBezTo>
                  <a:pt x="30" y="92"/>
                  <a:pt x="23" y="108"/>
                  <a:pt x="9" y="123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57" y="129"/>
                  <a:pt x="71" y="105"/>
                  <a:pt x="71" y="79"/>
                </a:cubicBezTo>
                <a:cubicBezTo>
                  <a:pt x="71" y="64"/>
                  <a:pt x="67" y="50"/>
                  <a:pt x="58" y="37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471"/>
          <p:cNvSpPr>
            <a:spLocks/>
          </p:cNvSpPr>
          <p:nvPr/>
        </p:nvSpPr>
        <p:spPr bwMode="auto">
          <a:xfrm>
            <a:off x="3630962" y="3180539"/>
            <a:ext cx="139207" cy="162288"/>
          </a:xfrm>
          <a:custGeom>
            <a:avLst/>
            <a:gdLst>
              <a:gd name="T0" fmla="*/ 41 w 82"/>
              <a:gd name="T1" fmla="*/ 95 h 95"/>
              <a:gd name="T2" fmla="*/ 78 w 82"/>
              <a:gd name="T3" fmla="*/ 66 h 95"/>
              <a:gd name="T4" fmla="*/ 82 w 82"/>
              <a:gd name="T5" fmla="*/ 47 h 95"/>
              <a:gd name="T6" fmla="*/ 81 w 82"/>
              <a:gd name="T7" fmla="*/ 38 h 95"/>
              <a:gd name="T8" fmla="*/ 41 w 82"/>
              <a:gd name="T9" fmla="*/ 0 h 95"/>
              <a:gd name="T10" fmla="*/ 12 w 82"/>
              <a:gd name="T11" fmla="*/ 14 h 95"/>
              <a:gd name="T12" fmla="*/ 2 w 82"/>
              <a:gd name="T13" fmla="*/ 32 h 95"/>
              <a:gd name="T14" fmla="*/ 0 w 82"/>
              <a:gd name="T15" fmla="*/ 47 h 95"/>
              <a:gd name="T16" fmla="*/ 41 w 82"/>
              <a:gd name="T17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2" h="95">
                <a:moveTo>
                  <a:pt x="41" y="95"/>
                </a:moveTo>
                <a:cubicBezTo>
                  <a:pt x="58" y="95"/>
                  <a:pt x="72" y="83"/>
                  <a:pt x="78" y="66"/>
                </a:cubicBezTo>
                <a:cubicBezTo>
                  <a:pt x="80" y="60"/>
                  <a:pt x="82" y="54"/>
                  <a:pt x="82" y="47"/>
                </a:cubicBezTo>
                <a:cubicBezTo>
                  <a:pt x="82" y="44"/>
                  <a:pt x="81" y="41"/>
                  <a:pt x="81" y="38"/>
                </a:cubicBezTo>
                <a:cubicBezTo>
                  <a:pt x="77" y="16"/>
                  <a:pt x="61" y="0"/>
                  <a:pt x="41" y="0"/>
                </a:cubicBezTo>
                <a:cubicBezTo>
                  <a:pt x="29" y="0"/>
                  <a:pt x="19" y="5"/>
                  <a:pt x="12" y="14"/>
                </a:cubicBezTo>
                <a:cubicBezTo>
                  <a:pt x="7" y="19"/>
                  <a:pt x="4" y="25"/>
                  <a:pt x="2" y="32"/>
                </a:cubicBezTo>
                <a:cubicBezTo>
                  <a:pt x="1" y="37"/>
                  <a:pt x="0" y="42"/>
                  <a:pt x="0" y="47"/>
                </a:cubicBezTo>
                <a:cubicBezTo>
                  <a:pt x="0" y="74"/>
                  <a:pt x="18" y="95"/>
                  <a:pt x="41" y="9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472"/>
          <p:cNvSpPr>
            <a:spLocks/>
          </p:cNvSpPr>
          <p:nvPr/>
        </p:nvSpPr>
        <p:spPr bwMode="auto">
          <a:xfrm>
            <a:off x="3603554" y="3347876"/>
            <a:ext cx="175271" cy="238744"/>
          </a:xfrm>
          <a:custGeom>
            <a:avLst/>
            <a:gdLst>
              <a:gd name="T0" fmla="*/ 51 w 103"/>
              <a:gd name="T1" fmla="*/ 2 h 140"/>
              <a:gd name="T2" fmla="*/ 41 w 103"/>
              <a:gd name="T3" fmla="*/ 71 h 140"/>
              <a:gd name="T4" fmla="*/ 10 w 103"/>
              <a:gd name="T5" fmla="*/ 90 h 140"/>
              <a:gd name="T6" fmla="*/ 10 w 103"/>
              <a:gd name="T7" fmla="*/ 62 h 140"/>
              <a:gd name="T8" fmla="*/ 51 w 103"/>
              <a:gd name="T9" fmla="*/ 2 h 140"/>
              <a:gd name="T10" fmla="*/ 0 w 103"/>
              <a:gd name="T11" fmla="*/ 71 h 140"/>
              <a:gd name="T12" fmla="*/ 0 w 103"/>
              <a:gd name="T13" fmla="*/ 110 h 140"/>
              <a:gd name="T14" fmla="*/ 8 w 103"/>
              <a:gd name="T15" fmla="*/ 131 h 140"/>
              <a:gd name="T16" fmla="*/ 51 w 103"/>
              <a:gd name="T17" fmla="*/ 140 h 140"/>
              <a:gd name="T18" fmla="*/ 80 w 103"/>
              <a:gd name="T19" fmla="*/ 136 h 140"/>
              <a:gd name="T20" fmla="*/ 80 w 103"/>
              <a:gd name="T21" fmla="*/ 136 h 140"/>
              <a:gd name="T22" fmla="*/ 94 w 103"/>
              <a:gd name="T23" fmla="*/ 130 h 140"/>
              <a:gd name="T24" fmla="*/ 103 w 103"/>
              <a:gd name="T25" fmla="*/ 120 h 140"/>
              <a:gd name="T26" fmla="*/ 103 w 103"/>
              <a:gd name="T27" fmla="*/ 87 h 140"/>
              <a:gd name="T28" fmla="*/ 103 w 103"/>
              <a:gd name="T29" fmla="*/ 36 h 140"/>
              <a:gd name="T30" fmla="*/ 51 w 103"/>
              <a:gd name="T31" fmla="*/ 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3" h="140">
                <a:moveTo>
                  <a:pt x="51" y="2"/>
                </a:moveTo>
                <a:cubicBezTo>
                  <a:pt x="41" y="71"/>
                  <a:pt x="41" y="71"/>
                  <a:pt x="41" y="71"/>
                </a:cubicBezTo>
                <a:cubicBezTo>
                  <a:pt x="10" y="90"/>
                  <a:pt x="10" y="90"/>
                  <a:pt x="10" y="90"/>
                </a:cubicBezTo>
                <a:cubicBezTo>
                  <a:pt x="10" y="62"/>
                  <a:pt x="10" y="62"/>
                  <a:pt x="10" y="62"/>
                </a:cubicBezTo>
                <a:cubicBezTo>
                  <a:pt x="51" y="2"/>
                  <a:pt x="51" y="2"/>
                  <a:pt x="51" y="2"/>
                </a:cubicBezTo>
                <a:cubicBezTo>
                  <a:pt x="11" y="2"/>
                  <a:pt x="0" y="71"/>
                  <a:pt x="0" y="71"/>
                </a:cubicBezTo>
                <a:cubicBezTo>
                  <a:pt x="0" y="71"/>
                  <a:pt x="0" y="93"/>
                  <a:pt x="0" y="110"/>
                </a:cubicBezTo>
                <a:cubicBezTo>
                  <a:pt x="0" y="118"/>
                  <a:pt x="1" y="126"/>
                  <a:pt x="8" y="131"/>
                </a:cubicBezTo>
                <a:cubicBezTo>
                  <a:pt x="15" y="137"/>
                  <a:pt x="28" y="140"/>
                  <a:pt x="51" y="140"/>
                </a:cubicBezTo>
                <a:cubicBezTo>
                  <a:pt x="63" y="140"/>
                  <a:pt x="73" y="139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5" y="135"/>
                  <a:pt x="89" y="132"/>
                  <a:pt x="94" y="130"/>
                </a:cubicBezTo>
                <a:cubicBezTo>
                  <a:pt x="102" y="125"/>
                  <a:pt x="103" y="120"/>
                  <a:pt x="103" y="120"/>
                </a:cubicBezTo>
                <a:cubicBezTo>
                  <a:pt x="103" y="120"/>
                  <a:pt x="103" y="106"/>
                  <a:pt x="103" y="87"/>
                </a:cubicBezTo>
                <a:cubicBezTo>
                  <a:pt x="103" y="71"/>
                  <a:pt x="103" y="52"/>
                  <a:pt x="103" y="36"/>
                </a:cubicBezTo>
                <a:cubicBezTo>
                  <a:pt x="103" y="0"/>
                  <a:pt x="51" y="2"/>
                  <a:pt x="51" y="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473"/>
          <p:cNvSpPr>
            <a:spLocks/>
          </p:cNvSpPr>
          <p:nvPr/>
        </p:nvSpPr>
        <p:spPr bwMode="auto">
          <a:xfrm>
            <a:off x="3342450" y="3575800"/>
            <a:ext cx="263988" cy="53375"/>
          </a:xfrm>
          <a:custGeom>
            <a:avLst/>
            <a:gdLst>
              <a:gd name="T0" fmla="*/ 144 w 155"/>
              <a:gd name="T1" fmla="*/ 0 h 31"/>
              <a:gd name="T2" fmla="*/ 77 w 155"/>
              <a:gd name="T3" fmla="*/ 6 h 31"/>
              <a:gd name="T4" fmla="*/ 22 w 155"/>
              <a:gd name="T5" fmla="*/ 2 h 31"/>
              <a:gd name="T6" fmla="*/ 0 w 155"/>
              <a:gd name="T7" fmla="*/ 12 h 31"/>
              <a:gd name="T8" fmla="*/ 25 w 155"/>
              <a:gd name="T9" fmla="*/ 28 h 31"/>
              <a:gd name="T10" fmla="*/ 77 w 155"/>
              <a:gd name="T11" fmla="*/ 31 h 31"/>
              <a:gd name="T12" fmla="*/ 155 w 155"/>
              <a:gd name="T13" fmla="*/ 24 h 31"/>
              <a:gd name="T14" fmla="*/ 155 w 155"/>
              <a:gd name="T15" fmla="*/ 24 h 31"/>
              <a:gd name="T16" fmla="*/ 132 w 155"/>
              <a:gd name="T17" fmla="*/ 12 h 31"/>
              <a:gd name="T18" fmla="*/ 144 w 155"/>
              <a:gd name="T1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5" h="31">
                <a:moveTo>
                  <a:pt x="144" y="0"/>
                </a:moveTo>
                <a:cubicBezTo>
                  <a:pt x="123" y="4"/>
                  <a:pt x="100" y="6"/>
                  <a:pt x="77" y="6"/>
                </a:cubicBezTo>
                <a:cubicBezTo>
                  <a:pt x="58" y="6"/>
                  <a:pt x="40" y="5"/>
                  <a:pt x="22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25" y="28"/>
                  <a:pt x="25" y="28"/>
                  <a:pt x="25" y="28"/>
                </a:cubicBezTo>
                <a:cubicBezTo>
                  <a:pt x="42" y="30"/>
                  <a:pt x="59" y="31"/>
                  <a:pt x="77" y="31"/>
                </a:cubicBezTo>
                <a:cubicBezTo>
                  <a:pt x="104" y="31"/>
                  <a:pt x="131" y="29"/>
                  <a:pt x="155" y="24"/>
                </a:cubicBezTo>
                <a:cubicBezTo>
                  <a:pt x="155" y="24"/>
                  <a:pt x="155" y="24"/>
                  <a:pt x="155" y="24"/>
                </a:cubicBezTo>
                <a:cubicBezTo>
                  <a:pt x="132" y="12"/>
                  <a:pt x="132" y="12"/>
                  <a:pt x="132" y="12"/>
                </a:cubicBezTo>
                <a:lnTo>
                  <a:pt x="144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474"/>
          <p:cNvSpPr>
            <a:spLocks/>
          </p:cNvSpPr>
          <p:nvPr/>
        </p:nvSpPr>
        <p:spPr bwMode="auto">
          <a:xfrm>
            <a:off x="3354712" y="3184145"/>
            <a:ext cx="251727" cy="41113"/>
          </a:xfrm>
          <a:custGeom>
            <a:avLst/>
            <a:gdLst>
              <a:gd name="T0" fmla="*/ 5 w 148"/>
              <a:gd name="T1" fmla="*/ 24 h 24"/>
              <a:gd name="T2" fmla="*/ 70 w 148"/>
              <a:gd name="T3" fmla="*/ 18 h 24"/>
              <a:gd name="T4" fmla="*/ 125 w 148"/>
              <a:gd name="T5" fmla="*/ 22 h 24"/>
              <a:gd name="T6" fmla="*/ 148 w 148"/>
              <a:gd name="T7" fmla="*/ 15 h 24"/>
              <a:gd name="T8" fmla="*/ 133 w 148"/>
              <a:gd name="T9" fmla="*/ 5 h 24"/>
              <a:gd name="T10" fmla="*/ 70 w 148"/>
              <a:gd name="T11" fmla="*/ 0 h 24"/>
              <a:gd name="T12" fmla="*/ 0 w 148"/>
              <a:gd name="T13" fmla="*/ 5 h 24"/>
              <a:gd name="T14" fmla="*/ 18 w 148"/>
              <a:gd name="T15" fmla="*/ 13 h 24"/>
              <a:gd name="T16" fmla="*/ 5 w 148"/>
              <a:gd name="T1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8" h="24">
                <a:moveTo>
                  <a:pt x="5" y="24"/>
                </a:moveTo>
                <a:cubicBezTo>
                  <a:pt x="25" y="20"/>
                  <a:pt x="47" y="18"/>
                  <a:pt x="70" y="18"/>
                </a:cubicBezTo>
                <a:cubicBezTo>
                  <a:pt x="89" y="18"/>
                  <a:pt x="107" y="20"/>
                  <a:pt x="125" y="22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33" y="5"/>
                  <a:pt x="133" y="5"/>
                  <a:pt x="133" y="5"/>
                </a:cubicBezTo>
                <a:cubicBezTo>
                  <a:pt x="113" y="2"/>
                  <a:pt x="92" y="0"/>
                  <a:pt x="70" y="0"/>
                </a:cubicBezTo>
                <a:cubicBezTo>
                  <a:pt x="46" y="0"/>
                  <a:pt x="23" y="2"/>
                  <a:pt x="0" y="5"/>
                </a:cubicBezTo>
                <a:cubicBezTo>
                  <a:pt x="18" y="13"/>
                  <a:pt x="18" y="13"/>
                  <a:pt x="18" y="13"/>
                </a:cubicBezTo>
                <a:lnTo>
                  <a:pt x="5" y="24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475"/>
          <p:cNvSpPr>
            <a:spLocks/>
          </p:cNvSpPr>
          <p:nvPr/>
        </p:nvSpPr>
        <p:spPr bwMode="auto">
          <a:xfrm>
            <a:off x="3192424" y="3350761"/>
            <a:ext cx="175992" cy="235859"/>
          </a:xfrm>
          <a:custGeom>
            <a:avLst/>
            <a:gdLst>
              <a:gd name="T0" fmla="*/ 103 w 103"/>
              <a:gd name="T1" fmla="*/ 108 h 138"/>
              <a:gd name="T2" fmla="*/ 103 w 103"/>
              <a:gd name="T3" fmla="*/ 69 h 138"/>
              <a:gd name="T4" fmla="*/ 52 w 103"/>
              <a:gd name="T5" fmla="*/ 0 h 138"/>
              <a:gd name="T6" fmla="*/ 93 w 103"/>
              <a:gd name="T7" fmla="*/ 60 h 138"/>
              <a:gd name="T8" fmla="*/ 93 w 103"/>
              <a:gd name="T9" fmla="*/ 88 h 138"/>
              <a:gd name="T10" fmla="*/ 62 w 103"/>
              <a:gd name="T11" fmla="*/ 69 h 138"/>
              <a:gd name="T12" fmla="*/ 52 w 103"/>
              <a:gd name="T13" fmla="*/ 0 h 138"/>
              <a:gd name="T14" fmla="*/ 46 w 103"/>
              <a:gd name="T15" fmla="*/ 0 h 138"/>
              <a:gd name="T16" fmla="*/ 0 w 103"/>
              <a:gd name="T17" fmla="*/ 34 h 138"/>
              <a:gd name="T18" fmla="*/ 0 w 103"/>
              <a:gd name="T19" fmla="*/ 91 h 138"/>
              <a:gd name="T20" fmla="*/ 0 w 103"/>
              <a:gd name="T21" fmla="*/ 96 h 138"/>
              <a:gd name="T22" fmla="*/ 0 w 103"/>
              <a:gd name="T23" fmla="*/ 118 h 138"/>
              <a:gd name="T24" fmla="*/ 52 w 103"/>
              <a:gd name="T25" fmla="*/ 138 h 138"/>
              <a:gd name="T26" fmla="*/ 92 w 103"/>
              <a:gd name="T27" fmla="*/ 131 h 138"/>
              <a:gd name="T28" fmla="*/ 103 w 103"/>
              <a:gd name="T29" fmla="*/ 10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3" h="138">
                <a:moveTo>
                  <a:pt x="103" y="108"/>
                </a:moveTo>
                <a:cubicBezTo>
                  <a:pt x="103" y="91"/>
                  <a:pt x="103" y="69"/>
                  <a:pt x="103" y="69"/>
                </a:cubicBezTo>
                <a:cubicBezTo>
                  <a:pt x="103" y="69"/>
                  <a:pt x="92" y="0"/>
                  <a:pt x="52" y="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88"/>
                  <a:pt x="93" y="88"/>
                  <a:pt x="93" y="88"/>
                </a:cubicBezTo>
                <a:cubicBezTo>
                  <a:pt x="62" y="69"/>
                  <a:pt x="62" y="69"/>
                  <a:pt x="62" y="69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0"/>
                  <a:pt x="50" y="0"/>
                  <a:pt x="46" y="0"/>
                </a:cubicBezTo>
                <a:cubicBezTo>
                  <a:pt x="33" y="1"/>
                  <a:pt x="0" y="5"/>
                  <a:pt x="0" y="34"/>
                </a:cubicBezTo>
                <a:cubicBezTo>
                  <a:pt x="0" y="52"/>
                  <a:pt x="0" y="74"/>
                  <a:pt x="0" y="91"/>
                </a:cubicBezTo>
                <a:cubicBezTo>
                  <a:pt x="0" y="92"/>
                  <a:pt x="0" y="94"/>
                  <a:pt x="0" y="96"/>
                </a:cubicBezTo>
                <a:cubicBezTo>
                  <a:pt x="0" y="109"/>
                  <a:pt x="0" y="118"/>
                  <a:pt x="0" y="118"/>
                </a:cubicBezTo>
                <a:cubicBezTo>
                  <a:pt x="0" y="118"/>
                  <a:pt x="6" y="138"/>
                  <a:pt x="52" y="138"/>
                </a:cubicBezTo>
                <a:cubicBezTo>
                  <a:pt x="72" y="138"/>
                  <a:pt x="84" y="136"/>
                  <a:pt x="92" y="131"/>
                </a:cubicBezTo>
                <a:cubicBezTo>
                  <a:pt x="102" y="126"/>
                  <a:pt x="103" y="117"/>
                  <a:pt x="103" y="10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476"/>
          <p:cNvSpPr>
            <a:spLocks/>
          </p:cNvSpPr>
          <p:nvPr/>
        </p:nvSpPr>
        <p:spPr bwMode="auto">
          <a:xfrm>
            <a:off x="3201080" y="3180539"/>
            <a:ext cx="139928" cy="162288"/>
          </a:xfrm>
          <a:custGeom>
            <a:avLst/>
            <a:gdLst>
              <a:gd name="T0" fmla="*/ 2 w 82"/>
              <a:gd name="T1" fmla="*/ 62 h 95"/>
              <a:gd name="T2" fmla="*/ 41 w 82"/>
              <a:gd name="T3" fmla="*/ 95 h 95"/>
              <a:gd name="T4" fmla="*/ 82 w 82"/>
              <a:gd name="T5" fmla="*/ 47 h 95"/>
              <a:gd name="T6" fmla="*/ 79 w 82"/>
              <a:gd name="T7" fmla="*/ 29 h 95"/>
              <a:gd name="T8" fmla="*/ 68 w 82"/>
              <a:gd name="T9" fmla="*/ 11 h 95"/>
              <a:gd name="T10" fmla="*/ 41 w 82"/>
              <a:gd name="T11" fmla="*/ 0 h 95"/>
              <a:gd name="T12" fmla="*/ 3 w 82"/>
              <a:gd name="T13" fmla="*/ 31 h 95"/>
              <a:gd name="T14" fmla="*/ 0 w 82"/>
              <a:gd name="T15" fmla="*/ 47 h 95"/>
              <a:gd name="T16" fmla="*/ 1 w 82"/>
              <a:gd name="T17" fmla="*/ 58 h 95"/>
              <a:gd name="T18" fmla="*/ 2 w 82"/>
              <a:gd name="T19" fmla="*/ 6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2" h="95">
                <a:moveTo>
                  <a:pt x="2" y="62"/>
                </a:moveTo>
                <a:cubicBezTo>
                  <a:pt x="8" y="81"/>
                  <a:pt x="23" y="95"/>
                  <a:pt x="41" y="95"/>
                </a:cubicBezTo>
                <a:cubicBezTo>
                  <a:pt x="64" y="95"/>
                  <a:pt x="82" y="74"/>
                  <a:pt x="82" y="47"/>
                </a:cubicBezTo>
                <a:cubicBezTo>
                  <a:pt x="82" y="41"/>
                  <a:pt x="81" y="34"/>
                  <a:pt x="79" y="29"/>
                </a:cubicBezTo>
                <a:cubicBezTo>
                  <a:pt x="76" y="22"/>
                  <a:pt x="73" y="16"/>
                  <a:pt x="68" y="11"/>
                </a:cubicBezTo>
                <a:cubicBezTo>
                  <a:pt x="61" y="4"/>
                  <a:pt x="51" y="0"/>
                  <a:pt x="41" y="0"/>
                </a:cubicBezTo>
                <a:cubicBezTo>
                  <a:pt x="23" y="0"/>
                  <a:pt x="8" y="13"/>
                  <a:pt x="3" y="31"/>
                </a:cubicBezTo>
                <a:cubicBezTo>
                  <a:pt x="1" y="36"/>
                  <a:pt x="0" y="42"/>
                  <a:pt x="0" y="47"/>
                </a:cubicBezTo>
                <a:cubicBezTo>
                  <a:pt x="0" y="51"/>
                  <a:pt x="1" y="55"/>
                  <a:pt x="1" y="58"/>
                </a:cubicBezTo>
                <a:cubicBezTo>
                  <a:pt x="2" y="59"/>
                  <a:pt x="2" y="61"/>
                  <a:pt x="2" y="6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477"/>
          <p:cNvSpPr>
            <a:spLocks/>
          </p:cNvSpPr>
          <p:nvPr/>
        </p:nvSpPr>
        <p:spPr bwMode="auto">
          <a:xfrm>
            <a:off x="3047447" y="3255552"/>
            <a:ext cx="131273" cy="289954"/>
          </a:xfrm>
          <a:custGeom>
            <a:avLst/>
            <a:gdLst>
              <a:gd name="T0" fmla="*/ 77 w 77"/>
              <a:gd name="T1" fmla="*/ 24 h 170"/>
              <a:gd name="T2" fmla="*/ 66 w 77"/>
              <a:gd name="T3" fmla="*/ 0 h 170"/>
              <a:gd name="T4" fmla="*/ 0 w 77"/>
              <a:gd name="T5" fmla="*/ 89 h 170"/>
              <a:gd name="T6" fmla="*/ 54 w 77"/>
              <a:gd name="T7" fmla="*/ 170 h 170"/>
              <a:gd name="T8" fmla="*/ 54 w 77"/>
              <a:gd name="T9" fmla="*/ 170 h 170"/>
              <a:gd name="T10" fmla="*/ 77 w 77"/>
              <a:gd name="T11" fmla="*/ 147 h 170"/>
              <a:gd name="T12" fmla="*/ 41 w 77"/>
              <a:gd name="T13" fmla="*/ 85 h 170"/>
              <a:gd name="T14" fmla="*/ 77 w 77"/>
              <a:gd name="T15" fmla="*/ 2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170">
                <a:moveTo>
                  <a:pt x="77" y="24"/>
                </a:moveTo>
                <a:cubicBezTo>
                  <a:pt x="66" y="0"/>
                  <a:pt x="66" y="0"/>
                  <a:pt x="66" y="0"/>
                </a:cubicBezTo>
                <a:cubicBezTo>
                  <a:pt x="25" y="23"/>
                  <a:pt x="0" y="54"/>
                  <a:pt x="0" y="89"/>
                </a:cubicBezTo>
                <a:cubicBezTo>
                  <a:pt x="0" y="119"/>
                  <a:pt x="20" y="148"/>
                  <a:pt x="54" y="170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54" y="129"/>
                  <a:pt x="41" y="108"/>
                  <a:pt x="41" y="85"/>
                </a:cubicBezTo>
                <a:cubicBezTo>
                  <a:pt x="41" y="62"/>
                  <a:pt x="54" y="41"/>
                  <a:pt x="77" y="2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478"/>
          <p:cNvSpPr>
            <a:spLocks/>
          </p:cNvSpPr>
          <p:nvPr/>
        </p:nvSpPr>
        <p:spPr bwMode="auto">
          <a:xfrm>
            <a:off x="4726585" y="3134377"/>
            <a:ext cx="196188" cy="192582"/>
          </a:xfrm>
          <a:custGeom>
            <a:avLst/>
            <a:gdLst>
              <a:gd name="T0" fmla="*/ 106 w 115"/>
              <a:gd name="T1" fmla="*/ 73 h 113"/>
              <a:gd name="T2" fmla="*/ 40 w 115"/>
              <a:gd name="T3" fmla="*/ 6 h 113"/>
              <a:gd name="T4" fmla="*/ 24 w 115"/>
              <a:gd name="T5" fmla="*/ 0 h 113"/>
              <a:gd name="T6" fmla="*/ 9 w 115"/>
              <a:gd name="T7" fmla="*/ 6 h 113"/>
              <a:gd name="T8" fmla="*/ 9 w 115"/>
              <a:gd name="T9" fmla="*/ 37 h 113"/>
              <a:gd name="T10" fmla="*/ 75 w 115"/>
              <a:gd name="T11" fmla="*/ 104 h 113"/>
              <a:gd name="T12" fmla="*/ 106 w 115"/>
              <a:gd name="T13" fmla="*/ 104 h 113"/>
              <a:gd name="T14" fmla="*/ 106 w 115"/>
              <a:gd name="T15" fmla="*/ 73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5" h="113">
                <a:moveTo>
                  <a:pt x="106" y="73"/>
                </a:moveTo>
                <a:cubicBezTo>
                  <a:pt x="40" y="6"/>
                  <a:pt x="40" y="6"/>
                  <a:pt x="40" y="6"/>
                </a:cubicBezTo>
                <a:cubicBezTo>
                  <a:pt x="36" y="2"/>
                  <a:pt x="30" y="0"/>
                  <a:pt x="24" y="0"/>
                </a:cubicBezTo>
                <a:cubicBezTo>
                  <a:pt x="19" y="0"/>
                  <a:pt x="13" y="2"/>
                  <a:pt x="9" y="6"/>
                </a:cubicBezTo>
                <a:cubicBezTo>
                  <a:pt x="0" y="15"/>
                  <a:pt x="0" y="29"/>
                  <a:pt x="9" y="37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83" y="113"/>
                  <a:pt x="97" y="113"/>
                  <a:pt x="106" y="104"/>
                </a:cubicBezTo>
                <a:cubicBezTo>
                  <a:pt x="115" y="96"/>
                  <a:pt x="115" y="81"/>
                  <a:pt x="106" y="7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479"/>
          <p:cNvSpPr>
            <a:spLocks/>
          </p:cNvSpPr>
          <p:nvPr/>
        </p:nvSpPr>
        <p:spPr bwMode="auto">
          <a:xfrm>
            <a:off x="4431582" y="3158179"/>
            <a:ext cx="421227" cy="274808"/>
          </a:xfrm>
          <a:custGeom>
            <a:avLst/>
            <a:gdLst>
              <a:gd name="T0" fmla="*/ 232 w 247"/>
              <a:gd name="T1" fmla="*/ 96 h 161"/>
              <a:gd name="T2" fmla="*/ 165 w 247"/>
              <a:gd name="T3" fmla="*/ 24 h 161"/>
              <a:gd name="T4" fmla="*/ 91 w 247"/>
              <a:gd name="T5" fmla="*/ 6 h 161"/>
              <a:gd name="T6" fmla="*/ 42 w 247"/>
              <a:gd name="T7" fmla="*/ 18 h 161"/>
              <a:gd name="T8" fmla="*/ 38 w 247"/>
              <a:gd name="T9" fmla="*/ 24 h 161"/>
              <a:gd name="T10" fmla="*/ 36 w 247"/>
              <a:gd name="T11" fmla="*/ 29 h 161"/>
              <a:gd name="T12" fmla="*/ 36 w 247"/>
              <a:gd name="T13" fmla="*/ 29 h 161"/>
              <a:gd name="T14" fmla="*/ 5 w 247"/>
              <a:gd name="T15" fmla="*/ 96 h 161"/>
              <a:gd name="T16" fmla="*/ 43 w 247"/>
              <a:gd name="T17" fmla="*/ 128 h 161"/>
              <a:gd name="T18" fmla="*/ 69 w 247"/>
              <a:gd name="T19" fmla="*/ 82 h 161"/>
              <a:gd name="T20" fmla="*/ 101 w 247"/>
              <a:gd name="T21" fmla="*/ 82 h 161"/>
              <a:gd name="T22" fmla="*/ 179 w 247"/>
              <a:gd name="T23" fmla="*/ 153 h 161"/>
              <a:gd name="T24" fmla="*/ 188 w 247"/>
              <a:gd name="T25" fmla="*/ 161 h 161"/>
              <a:gd name="T26" fmla="*/ 232 w 247"/>
              <a:gd name="T27" fmla="*/ 118 h 161"/>
              <a:gd name="T28" fmla="*/ 232 w 247"/>
              <a:gd name="T29" fmla="*/ 9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7" h="161">
                <a:moveTo>
                  <a:pt x="232" y="96"/>
                </a:moveTo>
                <a:cubicBezTo>
                  <a:pt x="165" y="24"/>
                  <a:pt x="165" y="24"/>
                  <a:pt x="165" y="24"/>
                </a:cubicBezTo>
                <a:cubicBezTo>
                  <a:pt x="165" y="24"/>
                  <a:pt x="132" y="14"/>
                  <a:pt x="91" y="6"/>
                </a:cubicBezTo>
                <a:cubicBezTo>
                  <a:pt x="62" y="0"/>
                  <a:pt x="48" y="11"/>
                  <a:pt x="42" y="18"/>
                </a:cubicBezTo>
                <a:cubicBezTo>
                  <a:pt x="39" y="21"/>
                  <a:pt x="38" y="24"/>
                  <a:pt x="38" y="24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5" y="96"/>
                  <a:pt x="5" y="96"/>
                  <a:pt x="5" y="96"/>
                </a:cubicBezTo>
                <a:cubicBezTo>
                  <a:pt x="0" y="144"/>
                  <a:pt x="43" y="128"/>
                  <a:pt x="43" y="128"/>
                </a:cubicBezTo>
                <a:cubicBezTo>
                  <a:pt x="43" y="128"/>
                  <a:pt x="56" y="106"/>
                  <a:pt x="69" y="82"/>
                </a:cubicBezTo>
                <a:cubicBezTo>
                  <a:pt x="83" y="59"/>
                  <a:pt x="101" y="82"/>
                  <a:pt x="101" y="82"/>
                </a:cubicBezTo>
                <a:cubicBezTo>
                  <a:pt x="179" y="153"/>
                  <a:pt x="179" y="153"/>
                  <a:pt x="179" y="153"/>
                </a:cubicBezTo>
                <a:cubicBezTo>
                  <a:pt x="188" y="161"/>
                  <a:pt x="188" y="161"/>
                  <a:pt x="188" y="161"/>
                </a:cubicBezTo>
                <a:cubicBezTo>
                  <a:pt x="188" y="161"/>
                  <a:pt x="217" y="133"/>
                  <a:pt x="232" y="118"/>
                </a:cubicBezTo>
                <a:cubicBezTo>
                  <a:pt x="247" y="104"/>
                  <a:pt x="232" y="96"/>
                  <a:pt x="232" y="9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480"/>
          <p:cNvSpPr>
            <a:spLocks/>
          </p:cNvSpPr>
          <p:nvPr/>
        </p:nvSpPr>
        <p:spPr bwMode="auto">
          <a:xfrm>
            <a:off x="4687636" y="3427937"/>
            <a:ext cx="90160" cy="90160"/>
          </a:xfrm>
          <a:custGeom>
            <a:avLst/>
            <a:gdLst>
              <a:gd name="T0" fmla="*/ 24 w 53"/>
              <a:gd name="T1" fmla="*/ 0 h 53"/>
              <a:gd name="T2" fmla="*/ 19 w 53"/>
              <a:gd name="T3" fmla="*/ 6 h 53"/>
              <a:gd name="T4" fmla="*/ 22 w 53"/>
              <a:gd name="T5" fmla="*/ 8 h 53"/>
              <a:gd name="T6" fmla="*/ 36 w 53"/>
              <a:gd name="T7" fmla="*/ 22 h 53"/>
              <a:gd name="T8" fmla="*/ 39 w 53"/>
              <a:gd name="T9" fmla="*/ 39 h 53"/>
              <a:gd name="T10" fmla="*/ 22 w 53"/>
              <a:gd name="T11" fmla="*/ 36 h 53"/>
              <a:gd name="T12" fmla="*/ 7 w 53"/>
              <a:gd name="T13" fmla="*/ 22 h 53"/>
              <a:gd name="T14" fmla="*/ 5 w 53"/>
              <a:gd name="T15" fmla="*/ 20 h 53"/>
              <a:gd name="T16" fmla="*/ 0 w 53"/>
              <a:gd name="T17" fmla="*/ 25 h 53"/>
              <a:gd name="T18" fmla="*/ 1 w 53"/>
              <a:gd name="T19" fmla="*/ 26 h 53"/>
              <a:gd name="T20" fmla="*/ 20 w 53"/>
              <a:gd name="T21" fmla="*/ 44 h 53"/>
              <a:gd name="T22" fmla="*/ 46 w 53"/>
              <a:gd name="T23" fmla="*/ 46 h 53"/>
              <a:gd name="T24" fmla="*/ 44 w 53"/>
              <a:gd name="T25" fmla="*/ 20 h 53"/>
              <a:gd name="T26" fmla="*/ 24 w 53"/>
              <a:gd name="T2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" h="53">
                <a:moveTo>
                  <a:pt x="24" y="0"/>
                </a:moveTo>
                <a:cubicBezTo>
                  <a:pt x="19" y="6"/>
                  <a:pt x="19" y="6"/>
                  <a:pt x="19" y="6"/>
                </a:cubicBezTo>
                <a:cubicBezTo>
                  <a:pt x="20" y="6"/>
                  <a:pt x="21" y="7"/>
                  <a:pt x="22" y="8"/>
                </a:cubicBezTo>
                <a:cubicBezTo>
                  <a:pt x="36" y="22"/>
                  <a:pt x="36" y="22"/>
                  <a:pt x="36" y="22"/>
                </a:cubicBezTo>
                <a:cubicBezTo>
                  <a:pt x="42" y="28"/>
                  <a:pt x="43" y="35"/>
                  <a:pt x="39" y="39"/>
                </a:cubicBezTo>
                <a:cubicBezTo>
                  <a:pt x="35" y="43"/>
                  <a:pt x="27" y="42"/>
                  <a:pt x="22" y="36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1"/>
                  <a:pt x="6" y="21"/>
                  <a:pt x="5" y="20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6"/>
                  <a:pt x="1" y="26"/>
                  <a:pt x="1" y="26"/>
                </a:cubicBezTo>
                <a:cubicBezTo>
                  <a:pt x="20" y="44"/>
                  <a:pt x="20" y="44"/>
                  <a:pt x="20" y="44"/>
                </a:cubicBezTo>
                <a:cubicBezTo>
                  <a:pt x="27" y="52"/>
                  <a:pt x="39" y="53"/>
                  <a:pt x="46" y="46"/>
                </a:cubicBezTo>
                <a:cubicBezTo>
                  <a:pt x="53" y="39"/>
                  <a:pt x="52" y="28"/>
                  <a:pt x="44" y="20"/>
                </a:cubicBezTo>
                <a:lnTo>
                  <a:pt x="24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481"/>
          <p:cNvSpPr>
            <a:spLocks/>
          </p:cNvSpPr>
          <p:nvPr/>
        </p:nvSpPr>
        <p:spPr bwMode="auto">
          <a:xfrm>
            <a:off x="4637868" y="3480591"/>
            <a:ext cx="90881" cy="90160"/>
          </a:xfrm>
          <a:custGeom>
            <a:avLst/>
            <a:gdLst>
              <a:gd name="T0" fmla="*/ 24 w 53"/>
              <a:gd name="T1" fmla="*/ 1 h 53"/>
              <a:gd name="T2" fmla="*/ 24 w 53"/>
              <a:gd name="T3" fmla="*/ 0 h 53"/>
              <a:gd name="T4" fmla="*/ 18 w 53"/>
              <a:gd name="T5" fmla="*/ 6 h 53"/>
              <a:gd name="T6" fmla="*/ 22 w 53"/>
              <a:gd name="T7" fmla="*/ 10 h 53"/>
              <a:gd name="T8" fmla="*/ 37 w 53"/>
              <a:gd name="T9" fmla="*/ 24 h 53"/>
              <a:gd name="T10" fmla="*/ 40 w 53"/>
              <a:gd name="T11" fmla="*/ 41 h 53"/>
              <a:gd name="T12" fmla="*/ 23 w 53"/>
              <a:gd name="T13" fmla="*/ 38 h 53"/>
              <a:gd name="T14" fmla="*/ 8 w 53"/>
              <a:gd name="T15" fmla="*/ 24 h 53"/>
              <a:gd name="T16" fmla="*/ 5 w 53"/>
              <a:gd name="T17" fmla="*/ 20 h 53"/>
              <a:gd name="T18" fmla="*/ 5 w 53"/>
              <a:gd name="T19" fmla="*/ 20 h 53"/>
              <a:gd name="T20" fmla="*/ 0 w 53"/>
              <a:gd name="T21" fmla="*/ 25 h 53"/>
              <a:gd name="T22" fmla="*/ 0 w 53"/>
              <a:gd name="T23" fmla="*/ 25 h 53"/>
              <a:gd name="T24" fmla="*/ 20 w 53"/>
              <a:gd name="T25" fmla="*/ 45 h 53"/>
              <a:gd name="T26" fmla="*/ 46 w 53"/>
              <a:gd name="T27" fmla="*/ 46 h 53"/>
              <a:gd name="T28" fmla="*/ 44 w 53"/>
              <a:gd name="T29" fmla="*/ 20 h 53"/>
              <a:gd name="T30" fmla="*/ 24 w 53"/>
              <a:gd name="T31" fmla="*/ 1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3" h="53">
                <a:moveTo>
                  <a:pt x="24" y="1"/>
                </a:moveTo>
                <a:cubicBezTo>
                  <a:pt x="24" y="0"/>
                  <a:pt x="24" y="0"/>
                  <a:pt x="24" y="0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21" y="8"/>
                  <a:pt x="22" y="10"/>
                </a:cubicBezTo>
                <a:cubicBezTo>
                  <a:pt x="37" y="24"/>
                  <a:pt x="37" y="24"/>
                  <a:pt x="37" y="24"/>
                </a:cubicBezTo>
                <a:cubicBezTo>
                  <a:pt x="42" y="30"/>
                  <a:pt x="44" y="37"/>
                  <a:pt x="40" y="41"/>
                </a:cubicBezTo>
                <a:cubicBezTo>
                  <a:pt x="36" y="45"/>
                  <a:pt x="28" y="44"/>
                  <a:pt x="23" y="38"/>
                </a:cubicBezTo>
                <a:cubicBezTo>
                  <a:pt x="8" y="24"/>
                  <a:pt x="8" y="24"/>
                  <a:pt x="8" y="24"/>
                </a:cubicBezTo>
                <a:cubicBezTo>
                  <a:pt x="7" y="23"/>
                  <a:pt x="6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20" y="45"/>
                  <a:pt x="20" y="45"/>
                  <a:pt x="20" y="45"/>
                </a:cubicBezTo>
                <a:cubicBezTo>
                  <a:pt x="28" y="52"/>
                  <a:pt x="39" y="53"/>
                  <a:pt x="46" y="46"/>
                </a:cubicBezTo>
                <a:cubicBezTo>
                  <a:pt x="53" y="40"/>
                  <a:pt x="52" y="28"/>
                  <a:pt x="44" y="20"/>
                </a:cubicBezTo>
                <a:lnTo>
                  <a:pt x="24" y="1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482"/>
          <p:cNvSpPr>
            <a:spLocks/>
          </p:cNvSpPr>
          <p:nvPr/>
        </p:nvSpPr>
        <p:spPr bwMode="auto">
          <a:xfrm>
            <a:off x="4588821" y="3531802"/>
            <a:ext cx="90160" cy="90160"/>
          </a:xfrm>
          <a:custGeom>
            <a:avLst/>
            <a:gdLst>
              <a:gd name="T0" fmla="*/ 44 w 53"/>
              <a:gd name="T1" fmla="*/ 20 h 53"/>
              <a:gd name="T2" fmla="*/ 25 w 53"/>
              <a:gd name="T3" fmla="*/ 0 h 53"/>
              <a:gd name="T4" fmla="*/ 24 w 53"/>
              <a:gd name="T5" fmla="*/ 0 h 53"/>
              <a:gd name="T6" fmla="*/ 19 w 53"/>
              <a:gd name="T7" fmla="*/ 5 h 53"/>
              <a:gd name="T8" fmla="*/ 23 w 53"/>
              <a:gd name="T9" fmla="*/ 8 h 53"/>
              <a:gd name="T10" fmla="*/ 37 w 53"/>
              <a:gd name="T11" fmla="*/ 22 h 53"/>
              <a:gd name="T12" fmla="*/ 40 w 53"/>
              <a:gd name="T13" fmla="*/ 40 h 53"/>
              <a:gd name="T14" fmla="*/ 23 w 53"/>
              <a:gd name="T15" fmla="*/ 37 h 53"/>
              <a:gd name="T16" fmla="*/ 8 w 53"/>
              <a:gd name="T17" fmla="*/ 22 h 53"/>
              <a:gd name="T18" fmla="*/ 6 w 53"/>
              <a:gd name="T19" fmla="*/ 19 h 53"/>
              <a:gd name="T20" fmla="*/ 0 w 53"/>
              <a:gd name="T21" fmla="*/ 25 h 53"/>
              <a:gd name="T22" fmla="*/ 1 w 53"/>
              <a:gd name="T23" fmla="*/ 25 h 53"/>
              <a:gd name="T24" fmla="*/ 20 w 53"/>
              <a:gd name="T25" fmla="*/ 44 h 53"/>
              <a:gd name="T26" fmla="*/ 46 w 53"/>
              <a:gd name="T27" fmla="*/ 46 h 53"/>
              <a:gd name="T28" fmla="*/ 44 w 53"/>
              <a:gd name="T29" fmla="*/ 2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3" h="53">
                <a:moveTo>
                  <a:pt x="44" y="20"/>
                </a:move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6"/>
                  <a:pt x="22" y="7"/>
                  <a:pt x="23" y="8"/>
                </a:cubicBezTo>
                <a:cubicBezTo>
                  <a:pt x="37" y="22"/>
                  <a:pt x="37" y="22"/>
                  <a:pt x="37" y="22"/>
                </a:cubicBezTo>
                <a:cubicBezTo>
                  <a:pt x="43" y="28"/>
                  <a:pt x="44" y="36"/>
                  <a:pt x="40" y="40"/>
                </a:cubicBezTo>
                <a:cubicBezTo>
                  <a:pt x="36" y="43"/>
                  <a:pt x="28" y="42"/>
                  <a:pt x="23" y="37"/>
                </a:cubicBezTo>
                <a:cubicBezTo>
                  <a:pt x="8" y="22"/>
                  <a:pt x="8" y="22"/>
                  <a:pt x="8" y="22"/>
                </a:cubicBezTo>
                <a:cubicBezTo>
                  <a:pt x="7" y="21"/>
                  <a:pt x="6" y="20"/>
                  <a:pt x="6" y="19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20" y="44"/>
                  <a:pt x="20" y="44"/>
                  <a:pt x="20" y="44"/>
                </a:cubicBezTo>
                <a:cubicBezTo>
                  <a:pt x="28" y="52"/>
                  <a:pt x="40" y="53"/>
                  <a:pt x="46" y="46"/>
                </a:cubicBezTo>
                <a:cubicBezTo>
                  <a:pt x="53" y="39"/>
                  <a:pt x="52" y="28"/>
                  <a:pt x="44" y="2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483"/>
          <p:cNvSpPr>
            <a:spLocks/>
          </p:cNvSpPr>
          <p:nvPr/>
        </p:nvSpPr>
        <p:spPr bwMode="auto">
          <a:xfrm>
            <a:off x="4492891" y="3564259"/>
            <a:ext cx="104586" cy="107471"/>
          </a:xfrm>
          <a:custGeom>
            <a:avLst/>
            <a:gdLst>
              <a:gd name="T0" fmla="*/ 53 w 61"/>
              <a:gd name="T1" fmla="*/ 8 h 63"/>
              <a:gd name="T2" fmla="*/ 25 w 61"/>
              <a:gd name="T3" fmla="*/ 8 h 63"/>
              <a:gd name="T4" fmla="*/ 25 w 61"/>
              <a:gd name="T5" fmla="*/ 8 h 63"/>
              <a:gd name="T6" fmla="*/ 10 w 61"/>
              <a:gd name="T7" fmla="*/ 23 h 63"/>
              <a:gd name="T8" fmla="*/ 5 w 61"/>
              <a:gd name="T9" fmla="*/ 28 h 63"/>
              <a:gd name="T10" fmla="*/ 0 w 61"/>
              <a:gd name="T11" fmla="*/ 42 h 63"/>
              <a:gd name="T12" fmla="*/ 6 w 61"/>
              <a:gd name="T13" fmla="*/ 56 h 63"/>
              <a:gd name="T14" fmla="*/ 33 w 61"/>
              <a:gd name="T15" fmla="*/ 56 h 63"/>
              <a:gd name="T16" fmla="*/ 53 w 61"/>
              <a:gd name="T17" fmla="*/ 36 h 63"/>
              <a:gd name="T18" fmla="*/ 54 w 61"/>
              <a:gd name="T19" fmla="*/ 9 h 63"/>
              <a:gd name="T20" fmla="*/ 53 w 61"/>
              <a:gd name="T21" fmla="*/ 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63">
                <a:moveTo>
                  <a:pt x="53" y="8"/>
                </a:moveTo>
                <a:cubicBezTo>
                  <a:pt x="45" y="0"/>
                  <a:pt x="33" y="0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10" y="23"/>
                  <a:pt x="10" y="23"/>
                  <a:pt x="10" y="23"/>
                </a:cubicBezTo>
                <a:cubicBezTo>
                  <a:pt x="5" y="28"/>
                  <a:pt x="5" y="28"/>
                  <a:pt x="5" y="28"/>
                </a:cubicBezTo>
                <a:cubicBezTo>
                  <a:pt x="2" y="32"/>
                  <a:pt x="0" y="37"/>
                  <a:pt x="0" y="42"/>
                </a:cubicBezTo>
                <a:cubicBezTo>
                  <a:pt x="0" y="47"/>
                  <a:pt x="2" y="52"/>
                  <a:pt x="6" y="56"/>
                </a:cubicBezTo>
                <a:cubicBezTo>
                  <a:pt x="13" y="63"/>
                  <a:pt x="26" y="63"/>
                  <a:pt x="33" y="56"/>
                </a:cubicBezTo>
                <a:cubicBezTo>
                  <a:pt x="53" y="36"/>
                  <a:pt x="53" y="36"/>
                  <a:pt x="53" y="36"/>
                </a:cubicBezTo>
                <a:cubicBezTo>
                  <a:pt x="60" y="28"/>
                  <a:pt x="61" y="17"/>
                  <a:pt x="54" y="9"/>
                </a:cubicBezTo>
                <a:cubicBezTo>
                  <a:pt x="54" y="9"/>
                  <a:pt x="53" y="8"/>
                  <a:pt x="53" y="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484"/>
          <p:cNvSpPr>
            <a:spLocks/>
          </p:cNvSpPr>
          <p:nvPr/>
        </p:nvSpPr>
        <p:spPr bwMode="auto">
          <a:xfrm>
            <a:off x="4435189" y="3508000"/>
            <a:ext cx="103864" cy="108913"/>
          </a:xfrm>
          <a:custGeom>
            <a:avLst/>
            <a:gdLst>
              <a:gd name="T0" fmla="*/ 53 w 61"/>
              <a:gd name="T1" fmla="*/ 36 h 64"/>
              <a:gd name="T2" fmla="*/ 53 w 61"/>
              <a:gd name="T3" fmla="*/ 8 h 64"/>
              <a:gd name="T4" fmla="*/ 25 w 61"/>
              <a:gd name="T5" fmla="*/ 8 h 64"/>
              <a:gd name="T6" fmla="*/ 24 w 61"/>
              <a:gd name="T7" fmla="*/ 9 h 64"/>
              <a:gd name="T8" fmla="*/ 8 w 61"/>
              <a:gd name="T9" fmla="*/ 25 h 64"/>
              <a:gd name="T10" fmla="*/ 5 w 61"/>
              <a:gd name="T11" fmla="*/ 28 h 64"/>
              <a:gd name="T12" fmla="*/ 0 w 61"/>
              <a:gd name="T13" fmla="*/ 42 h 64"/>
              <a:gd name="T14" fmla="*/ 5 w 61"/>
              <a:gd name="T15" fmla="*/ 56 h 64"/>
              <a:gd name="T16" fmla="*/ 33 w 61"/>
              <a:gd name="T17" fmla="*/ 56 h 64"/>
              <a:gd name="T18" fmla="*/ 38 w 61"/>
              <a:gd name="T19" fmla="*/ 51 h 64"/>
              <a:gd name="T20" fmla="*/ 53 w 61"/>
              <a:gd name="T21" fmla="*/ 3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64">
                <a:moveTo>
                  <a:pt x="53" y="36"/>
                </a:moveTo>
                <a:cubicBezTo>
                  <a:pt x="61" y="28"/>
                  <a:pt x="61" y="15"/>
                  <a:pt x="53" y="8"/>
                </a:cubicBezTo>
                <a:cubicBezTo>
                  <a:pt x="45" y="0"/>
                  <a:pt x="33" y="0"/>
                  <a:pt x="25" y="8"/>
                </a:cubicBezTo>
                <a:cubicBezTo>
                  <a:pt x="24" y="9"/>
                  <a:pt x="24" y="9"/>
                  <a:pt x="24" y="9"/>
                </a:cubicBezTo>
                <a:cubicBezTo>
                  <a:pt x="8" y="25"/>
                  <a:pt x="8" y="25"/>
                  <a:pt x="8" y="25"/>
                </a:cubicBezTo>
                <a:cubicBezTo>
                  <a:pt x="5" y="28"/>
                  <a:pt x="5" y="28"/>
                  <a:pt x="5" y="28"/>
                </a:cubicBezTo>
                <a:cubicBezTo>
                  <a:pt x="1" y="32"/>
                  <a:pt x="0" y="37"/>
                  <a:pt x="0" y="42"/>
                </a:cubicBezTo>
                <a:cubicBezTo>
                  <a:pt x="0" y="47"/>
                  <a:pt x="2" y="52"/>
                  <a:pt x="5" y="56"/>
                </a:cubicBezTo>
                <a:cubicBezTo>
                  <a:pt x="13" y="64"/>
                  <a:pt x="26" y="63"/>
                  <a:pt x="33" y="56"/>
                </a:cubicBezTo>
                <a:cubicBezTo>
                  <a:pt x="38" y="51"/>
                  <a:pt x="38" y="51"/>
                  <a:pt x="38" y="51"/>
                </a:cubicBezTo>
                <a:lnTo>
                  <a:pt x="53" y="3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485"/>
          <p:cNvSpPr>
            <a:spLocks/>
          </p:cNvSpPr>
          <p:nvPr/>
        </p:nvSpPr>
        <p:spPr bwMode="auto">
          <a:xfrm>
            <a:off x="4372437" y="3451740"/>
            <a:ext cx="105307" cy="107471"/>
          </a:xfrm>
          <a:custGeom>
            <a:avLst/>
            <a:gdLst>
              <a:gd name="T0" fmla="*/ 54 w 62"/>
              <a:gd name="T1" fmla="*/ 36 h 63"/>
              <a:gd name="T2" fmla="*/ 54 w 62"/>
              <a:gd name="T3" fmla="*/ 8 h 63"/>
              <a:gd name="T4" fmla="*/ 26 w 62"/>
              <a:gd name="T5" fmla="*/ 8 h 63"/>
              <a:gd name="T6" fmla="*/ 7 w 62"/>
              <a:gd name="T7" fmla="*/ 27 h 63"/>
              <a:gd name="T8" fmla="*/ 6 w 62"/>
              <a:gd name="T9" fmla="*/ 28 h 63"/>
              <a:gd name="T10" fmla="*/ 0 w 62"/>
              <a:gd name="T11" fmla="*/ 42 h 63"/>
              <a:gd name="T12" fmla="*/ 6 w 62"/>
              <a:gd name="T13" fmla="*/ 56 h 63"/>
              <a:gd name="T14" fmla="*/ 34 w 62"/>
              <a:gd name="T15" fmla="*/ 56 h 63"/>
              <a:gd name="T16" fmla="*/ 37 w 62"/>
              <a:gd name="T17" fmla="*/ 52 h 63"/>
              <a:gd name="T18" fmla="*/ 54 w 62"/>
              <a:gd name="T19" fmla="*/ 36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2" h="63">
                <a:moveTo>
                  <a:pt x="54" y="36"/>
                </a:moveTo>
                <a:cubicBezTo>
                  <a:pt x="62" y="28"/>
                  <a:pt x="61" y="15"/>
                  <a:pt x="54" y="8"/>
                </a:cubicBezTo>
                <a:cubicBezTo>
                  <a:pt x="46" y="0"/>
                  <a:pt x="33" y="0"/>
                  <a:pt x="26" y="8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8"/>
                  <a:pt x="6" y="28"/>
                  <a:pt x="6" y="28"/>
                </a:cubicBezTo>
                <a:cubicBezTo>
                  <a:pt x="2" y="32"/>
                  <a:pt x="0" y="37"/>
                  <a:pt x="0" y="42"/>
                </a:cubicBezTo>
                <a:cubicBezTo>
                  <a:pt x="0" y="47"/>
                  <a:pt x="2" y="52"/>
                  <a:pt x="6" y="56"/>
                </a:cubicBezTo>
                <a:cubicBezTo>
                  <a:pt x="14" y="63"/>
                  <a:pt x="27" y="63"/>
                  <a:pt x="34" y="56"/>
                </a:cubicBezTo>
                <a:cubicBezTo>
                  <a:pt x="37" y="52"/>
                  <a:pt x="37" y="52"/>
                  <a:pt x="37" y="52"/>
                </a:cubicBezTo>
                <a:lnTo>
                  <a:pt x="54" y="3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486"/>
          <p:cNvSpPr>
            <a:spLocks/>
          </p:cNvSpPr>
          <p:nvPr/>
        </p:nvSpPr>
        <p:spPr bwMode="auto">
          <a:xfrm>
            <a:off x="4317620" y="3399086"/>
            <a:ext cx="103864" cy="105307"/>
          </a:xfrm>
          <a:custGeom>
            <a:avLst/>
            <a:gdLst>
              <a:gd name="T0" fmla="*/ 53 w 61"/>
              <a:gd name="T1" fmla="*/ 34 h 62"/>
              <a:gd name="T2" fmla="*/ 53 w 61"/>
              <a:gd name="T3" fmla="*/ 34 h 62"/>
              <a:gd name="T4" fmla="*/ 53 w 61"/>
              <a:gd name="T5" fmla="*/ 6 h 62"/>
              <a:gd name="T6" fmla="*/ 37 w 61"/>
              <a:gd name="T7" fmla="*/ 0 h 62"/>
              <a:gd name="T8" fmla="*/ 26 w 61"/>
              <a:gd name="T9" fmla="*/ 5 h 62"/>
              <a:gd name="T10" fmla="*/ 25 w 61"/>
              <a:gd name="T11" fmla="*/ 6 h 62"/>
              <a:gd name="T12" fmla="*/ 5 w 61"/>
              <a:gd name="T13" fmla="*/ 26 h 62"/>
              <a:gd name="T14" fmla="*/ 0 w 61"/>
              <a:gd name="T15" fmla="*/ 40 h 62"/>
              <a:gd name="T16" fmla="*/ 6 w 61"/>
              <a:gd name="T17" fmla="*/ 54 h 62"/>
              <a:gd name="T18" fmla="*/ 33 w 61"/>
              <a:gd name="T19" fmla="*/ 54 h 62"/>
              <a:gd name="T20" fmla="*/ 53 w 61"/>
              <a:gd name="T21" fmla="*/ 3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62"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61" y="26"/>
                  <a:pt x="61" y="13"/>
                  <a:pt x="53" y="6"/>
                </a:cubicBezTo>
                <a:cubicBezTo>
                  <a:pt x="49" y="2"/>
                  <a:pt x="43" y="0"/>
                  <a:pt x="37" y="0"/>
                </a:cubicBezTo>
                <a:cubicBezTo>
                  <a:pt x="33" y="0"/>
                  <a:pt x="30" y="2"/>
                  <a:pt x="26" y="5"/>
                </a:cubicBezTo>
                <a:cubicBezTo>
                  <a:pt x="26" y="5"/>
                  <a:pt x="25" y="6"/>
                  <a:pt x="25" y="6"/>
                </a:cubicBezTo>
                <a:cubicBezTo>
                  <a:pt x="5" y="26"/>
                  <a:pt x="5" y="26"/>
                  <a:pt x="5" y="26"/>
                </a:cubicBezTo>
                <a:cubicBezTo>
                  <a:pt x="2" y="30"/>
                  <a:pt x="0" y="35"/>
                  <a:pt x="0" y="40"/>
                </a:cubicBezTo>
                <a:cubicBezTo>
                  <a:pt x="0" y="45"/>
                  <a:pt x="2" y="50"/>
                  <a:pt x="6" y="54"/>
                </a:cubicBezTo>
                <a:cubicBezTo>
                  <a:pt x="13" y="62"/>
                  <a:pt x="26" y="61"/>
                  <a:pt x="33" y="54"/>
                </a:cubicBezTo>
                <a:lnTo>
                  <a:pt x="53" y="34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487"/>
          <p:cNvSpPr>
            <a:spLocks/>
          </p:cNvSpPr>
          <p:nvPr/>
        </p:nvSpPr>
        <p:spPr bwMode="auto">
          <a:xfrm>
            <a:off x="4205101" y="3134377"/>
            <a:ext cx="269037" cy="264710"/>
          </a:xfrm>
          <a:custGeom>
            <a:avLst/>
            <a:gdLst>
              <a:gd name="T0" fmla="*/ 206 w 373"/>
              <a:gd name="T1" fmla="*/ 362 h 367"/>
              <a:gd name="T2" fmla="*/ 222 w 373"/>
              <a:gd name="T3" fmla="*/ 348 h 367"/>
              <a:gd name="T4" fmla="*/ 45 w 373"/>
              <a:gd name="T5" fmla="*/ 203 h 367"/>
              <a:gd name="T6" fmla="*/ 182 w 373"/>
              <a:gd name="T7" fmla="*/ 43 h 367"/>
              <a:gd name="T8" fmla="*/ 286 w 373"/>
              <a:gd name="T9" fmla="*/ 137 h 367"/>
              <a:gd name="T10" fmla="*/ 359 w 373"/>
              <a:gd name="T11" fmla="*/ 116 h 367"/>
              <a:gd name="T12" fmla="*/ 371 w 373"/>
              <a:gd name="T13" fmla="*/ 90 h 367"/>
              <a:gd name="T14" fmla="*/ 373 w 373"/>
              <a:gd name="T15" fmla="*/ 88 h 367"/>
              <a:gd name="T16" fmla="*/ 295 w 373"/>
              <a:gd name="T17" fmla="*/ 111 h 367"/>
              <a:gd name="T18" fmla="*/ 180 w 373"/>
              <a:gd name="T19" fmla="*/ 0 h 367"/>
              <a:gd name="T20" fmla="*/ 0 w 373"/>
              <a:gd name="T21" fmla="*/ 206 h 367"/>
              <a:gd name="T22" fmla="*/ 199 w 373"/>
              <a:gd name="T23" fmla="*/ 367 h 367"/>
              <a:gd name="T24" fmla="*/ 206 w 373"/>
              <a:gd name="T25" fmla="*/ 362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73" h="367">
                <a:moveTo>
                  <a:pt x="206" y="362"/>
                </a:moveTo>
                <a:lnTo>
                  <a:pt x="222" y="348"/>
                </a:lnTo>
                <a:lnTo>
                  <a:pt x="45" y="203"/>
                </a:lnTo>
                <a:lnTo>
                  <a:pt x="182" y="43"/>
                </a:lnTo>
                <a:lnTo>
                  <a:pt x="286" y="137"/>
                </a:lnTo>
                <a:lnTo>
                  <a:pt x="359" y="116"/>
                </a:lnTo>
                <a:lnTo>
                  <a:pt x="371" y="90"/>
                </a:lnTo>
                <a:lnTo>
                  <a:pt x="373" y="88"/>
                </a:lnTo>
                <a:lnTo>
                  <a:pt x="295" y="111"/>
                </a:lnTo>
                <a:lnTo>
                  <a:pt x="180" y="0"/>
                </a:lnTo>
                <a:lnTo>
                  <a:pt x="0" y="206"/>
                </a:lnTo>
                <a:lnTo>
                  <a:pt x="199" y="367"/>
                </a:lnTo>
                <a:lnTo>
                  <a:pt x="206" y="362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488"/>
          <p:cNvSpPr>
            <a:spLocks/>
          </p:cNvSpPr>
          <p:nvPr/>
        </p:nvSpPr>
        <p:spPr bwMode="auto">
          <a:xfrm>
            <a:off x="4135136" y="3071625"/>
            <a:ext cx="186090" cy="204122"/>
          </a:xfrm>
          <a:custGeom>
            <a:avLst/>
            <a:gdLst>
              <a:gd name="T0" fmla="*/ 99 w 109"/>
              <a:gd name="T1" fmla="*/ 9 h 120"/>
              <a:gd name="T2" fmla="*/ 68 w 109"/>
              <a:gd name="T3" fmla="*/ 10 h 120"/>
              <a:gd name="T4" fmla="*/ 5 w 109"/>
              <a:gd name="T5" fmla="*/ 80 h 120"/>
              <a:gd name="T6" fmla="*/ 0 w 109"/>
              <a:gd name="T7" fmla="*/ 95 h 120"/>
              <a:gd name="T8" fmla="*/ 7 w 109"/>
              <a:gd name="T9" fmla="*/ 112 h 120"/>
              <a:gd name="T10" fmla="*/ 38 w 109"/>
              <a:gd name="T11" fmla="*/ 110 h 120"/>
              <a:gd name="T12" fmla="*/ 101 w 109"/>
              <a:gd name="T13" fmla="*/ 40 h 120"/>
              <a:gd name="T14" fmla="*/ 99 w 109"/>
              <a:gd name="T15" fmla="*/ 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9" h="120">
                <a:moveTo>
                  <a:pt x="99" y="9"/>
                </a:moveTo>
                <a:cubicBezTo>
                  <a:pt x="90" y="0"/>
                  <a:pt x="76" y="1"/>
                  <a:pt x="68" y="10"/>
                </a:cubicBezTo>
                <a:cubicBezTo>
                  <a:pt x="5" y="80"/>
                  <a:pt x="5" y="80"/>
                  <a:pt x="5" y="80"/>
                </a:cubicBezTo>
                <a:cubicBezTo>
                  <a:pt x="2" y="84"/>
                  <a:pt x="0" y="90"/>
                  <a:pt x="0" y="95"/>
                </a:cubicBezTo>
                <a:cubicBezTo>
                  <a:pt x="0" y="101"/>
                  <a:pt x="2" y="107"/>
                  <a:pt x="7" y="112"/>
                </a:cubicBezTo>
                <a:cubicBezTo>
                  <a:pt x="16" y="120"/>
                  <a:pt x="30" y="119"/>
                  <a:pt x="38" y="11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9" y="31"/>
                  <a:pt x="108" y="17"/>
                  <a:pt x="99" y="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489"/>
          <p:cNvSpPr>
            <a:spLocks/>
          </p:cNvSpPr>
          <p:nvPr/>
        </p:nvSpPr>
        <p:spPr bwMode="auto">
          <a:xfrm>
            <a:off x="3608602" y="2110160"/>
            <a:ext cx="245235" cy="303659"/>
          </a:xfrm>
          <a:custGeom>
            <a:avLst/>
            <a:gdLst>
              <a:gd name="T0" fmla="*/ 248 w 340"/>
              <a:gd name="T1" fmla="*/ 0 h 421"/>
              <a:gd name="T2" fmla="*/ 0 w 340"/>
              <a:gd name="T3" fmla="*/ 357 h 421"/>
              <a:gd name="T4" fmla="*/ 94 w 340"/>
              <a:gd name="T5" fmla="*/ 421 h 421"/>
              <a:gd name="T6" fmla="*/ 340 w 340"/>
              <a:gd name="T7" fmla="*/ 66 h 421"/>
              <a:gd name="T8" fmla="*/ 248 w 340"/>
              <a:gd name="T9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0" h="421">
                <a:moveTo>
                  <a:pt x="248" y="0"/>
                </a:moveTo>
                <a:lnTo>
                  <a:pt x="0" y="357"/>
                </a:lnTo>
                <a:lnTo>
                  <a:pt x="94" y="421"/>
                </a:lnTo>
                <a:lnTo>
                  <a:pt x="340" y="66"/>
                </a:lnTo>
                <a:lnTo>
                  <a:pt x="248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490"/>
          <p:cNvSpPr>
            <a:spLocks/>
          </p:cNvSpPr>
          <p:nvPr/>
        </p:nvSpPr>
        <p:spPr bwMode="auto">
          <a:xfrm>
            <a:off x="3584800" y="2379197"/>
            <a:ext cx="81505" cy="68522"/>
          </a:xfrm>
          <a:custGeom>
            <a:avLst/>
            <a:gdLst>
              <a:gd name="T0" fmla="*/ 14 w 113"/>
              <a:gd name="T1" fmla="*/ 12 h 95"/>
              <a:gd name="T2" fmla="*/ 0 w 113"/>
              <a:gd name="T3" fmla="*/ 33 h 95"/>
              <a:gd name="T4" fmla="*/ 14 w 113"/>
              <a:gd name="T5" fmla="*/ 43 h 95"/>
              <a:gd name="T6" fmla="*/ 26 w 113"/>
              <a:gd name="T7" fmla="*/ 52 h 95"/>
              <a:gd name="T8" fmla="*/ 90 w 113"/>
              <a:gd name="T9" fmla="*/ 95 h 95"/>
              <a:gd name="T10" fmla="*/ 113 w 113"/>
              <a:gd name="T11" fmla="*/ 62 h 95"/>
              <a:gd name="T12" fmla="*/ 23 w 113"/>
              <a:gd name="T13" fmla="*/ 0 h 95"/>
              <a:gd name="T14" fmla="*/ 14 w 113"/>
              <a:gd name="T15" fmla="*/ 1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3" h="95">
                <a:moveTo>
                  <a:pt x="14" y="12"/>
                </a:moveTo>
                <a:lnTo>
                  <a:pt x="0" y="33"/>
                </a:lnTo>
                <a:lnTo>
                  <a:pt x="14" y="43"/>
                </a:lnTo>
                <a:lnTo>
                  <a:pt x="26" y="52"/>
                </a:lnTo>
                <a:lnTo>
                  <a:pt x="90" y="95"/>
                </a:lnTo>
                <a:lnTo>
                  <a:pt x="113" y="62"/>
                </a:lnTo>
                <a:lnTo>
                  <a:pt x="23" y="0"/>
                </a:lnTo>
                <a:lnTo>
                  <a:pt x="14" y="12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491"/>
          <p:cNvSpPr>
            <a:spLocks/>
          </p:cNvSpPr>
          <p:nvPr/>
        </p:nvSpPr>
        <p:spPr bwMode="auto">
          <a:xfrm>
            <a:off x="3463625" y="2415261"/>
            <a:ext cx="177435" cy="226482"/>
          </a:xfrm>
          <a:custGeom>
            <a:avLst/>
            <a:gdLst>
              <a:gd name="T0" fmla="*/ 66 w 104"/>
              <a:gd name="T1" fmla="*/ 0 h 133"/>
              <a:gd name="T2" fmla="*/ 60 w 104"/>
              <a:gd name="T3" fmla="*/ 8 h 133"/>
              <a:gd name="T4" fmla="*/ 59 w 104"/>
              <a:gd name="T5" fmla="*/ 10 h 133"/>
              <a:gd name="T6" fmla="*/ 11 w 104"/>
              <a:gd name="T7" fmla="*/ 29 h 133"/>
              <a:gd name="T8" fmla="*/ 0 w 104"/>
              <a:gd name="T9" fmla="*/ 129 h 133"/>
              <a:gd name="T10" fmla="*/ 37 w 104"/>
              <a:gd name="T11" fmla="*/ 76 h 133"/>
              <a:gd name="T12" fmla="*/ 37 w 104"/>
              <a:gd name="T13" fmla="*/ 51 h 133"/>
              <a:gd name="T14" fmla="*/ 60 w 104"/>
              <a:gd name="T15" fmla="*/ 43 h 133"/>
              <a:gd name="T16" fmla="*/ 63 w 104"/>
              <a:gd name="T17" fmla="*/ 44 h 133"/>
              <a:gd name="T18" fmla="*/ 66 w 104"/>
              <a:gd name="T19" fmla="*/ 71 h 133"/>
              <a:gd name="T20" fmla="*/ 60 w 104"/>
              <a:gd name="T21" fmla="*/ 77 h 133"/>
              <a:gd name="T22" fmla="*/ 42 w 104"/>
              <a:gd name="T23" fmla="*/ 80 h 133"/>
              <a:gd name="T24" fmla="*/ 6 w 104"/>
              <a:gd name="T25" fmla="*/ 133 h 133"/>
              <a:gd name="T26" fmla="*/ 54 w 104"/>
              <a:gd name="T27" fmla="*/ 109 h 133"/>
              <a:gd name="T28" fmla="*/ 60 w 104"/>
              <a:gd name="T29" fmla="*/ 106 h 133"/>
              <a:gd name="T30" fmla="*/ 77 w 104"/>
              <a:gd name="T31" fmla="*/ 98 h 133"/>
              <a:gd name="T32" fmla="*/ 96 w 104"/>
              <a:gd name="T33" fmla="*/ 88 h 133"/>
              <a:gd name="T34" fmla="*/ 97 w 104"/>
              <a:gd name="T35" fmla="*/ 37 h 133"/>
              <a:gd name="T36" fmla="*/ 104 w 104"/>
              <a:gd name="T37" fmla="*/ 26 h 133"/>
              <a:gd name="T38" fmla="*/ 77 w 104"/>
              <a:gd name="T39" fmla="*/ 7 h 133"/>
              <a:gd name="T40" fmla="*/ 66 w 104"/>
              <a:gd name="T41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4" h="133">
                <a:moveTo>
                  <a:pt x="66" y="0"/>
                </a:moveTo>
                <a:cubicBezTo>
                  <a:pt x="60" y="8"/>
                  <a:pt x="60" y="8"/>
                  <a:pt x="60" y="8"/>
                </a:cubicBezTo>
                <a:cubicBezTo>
                  <a:pt x="59" y="10"/>
                  <a:pt x="59" y="10"/>
                  <a:pt x="59" y="10"/>
                </a:cubicBezTo>
                <a:cubicBezTo>
                  <a:pt x="11" y="29"/>
                  <a:pt x="11" y="29"/>
                  <a:pt x="11" y="29"/>
                </a:cubicBezTo>
                <a:cubicBezTo>
                  <a:pt x="0" y="129"/>
                  <a:pt x="0" y="129"/>
                  <a:pt x="0" y="129"/>
                </a:cubicBezTo>
                <a:cubicBezTo>
                  <a:pt x="37" y="76"/>
                  <a:pt x="37" y="76"/>
                  <a:pt x="37" y="76"/>
                </a:cubicBezTo>
                <a:cubicBezTo>
                  <a:pt x="32" y="70"/>
                  <a:pt x="31" y="60"/>
                  <a:pt x="37" y="51"/>
                </a:cubicBezTo>
                <a:cubicBezTo>
                  <a:pt x="43" y="43"/>
                  <a:pt x="52" y="40"/>
                  <a:pt x="60" y="43"/>
                </a:cubicBezTo>
                <a:cubicBezTo>
                  <a:pt x="61" y="43"/>
                  <a:pt x="62" y="44"/>
                  <a:pt x="63" y="44"/>
                </a:cubicBezTo>
                <a:cubicBezTo>
                  <a:pt x="71" y="50"/>
                  <a:pt x="72" y="62"/>
                  <a:pt x="66" y="71"/>
                </a:cubicBezTo>
                <a:cubicBezTo>
                  <a:pt x="64" y="74"/>
                  <a:pt x="62" y="76"/>
                  <a:pt x="60" y="77"/>
                </a:cubicBezTo>
                <a:cubicBezTo>
                  <a:pt x="55" y="81"/>
                  <a:pt x="48" y="82"/>
                  <a:pt x="42" y="80"/>
                </a:cubicBezTo>
                <a:cubicBezTo>
                  <a:pt x="6" y="133"/>
                  <a:pt x="6" y="133"/>
                  <a:pt x="6" y="133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77" y="98"/>
                  <a:pt x="77" y="98"/>
                  <a:pt x="77" y="98"/>
                </a:cubicBezTo>
                <a:cubicBezTo>
                  <a:pt x="96" y="88"/>
                  <a:pt x="96" y="88"/>
                  <a:pt x="96" y="88"/>
                </a:cubicBezTo>
                <a:cubicBezTo>
                  <a:pt x="97" y="37"/>
                  <a:pt x="97" y="37"/>
                  <a:pt x="97" y="37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77" y="7"/>
                  <a:pt x="77" y="7"/>
                  <a:pt x="77" y="7"/>
                </a:cubicBezTo>
                <a:lnTo>
                  <a:pt x="66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Rectangle 492"/>
          <p:cNvSpPr>
            <a:spLocks noChangeArrowheads="1"/>
          </p:cNvSpPr>
          <p:nvPr/>
        </p:nvSpPr>
        <p:spPr bwMode="auto">
          <a:xfrm>
            <a:off x="3237144" y="2495323"/>
            <a:ext cx="168779" cy="1514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Rectangle 493"/>
          <p:cNvSpPr>
            <a:spLocks noChangeArrowheads="1"/>
          </p:cNvSpPr>
          <p:nvPr/>
        </p:nvSpPr>
        <p:spPr bwMode="auto">
          <a:xfrm>
            <a:off x="3237144" y="2449161"/>
            <a:ext cx="168779" cy="17311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Rectangle 494"/>
          <p:cNvSpPr>
            <a:spLocks noChangeArrowheads="1"/>
          </p:cNvSpPr>
          <p:nvPr/>
        </p:nvSpPr>
        <p:spPr bwMode="auto">
          <a:xfrm>
            <a:off x="3237144" y="2403000"/>
            <a:ext cx="168779" cy="15868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Rectangle 495"/>
          <p:cNvSpPr>
            <a:spLocks noChangeArrowheads="1"/>
          </p:cNvSpPr>
          <p:nvPr/>
        </p:nvSpPr>
        <p:spPr bwMode="auto">
          <a:xfrm>
            <a:off x="3237144" y="2357559"/>
            <a:ext cx="168779" cy="1514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496"/>
          <p:cNvSpPr>
            <a:spLocks/>
          </p:cNvSpPr>
          <p:nvPr/>
        </p:nvSpPr>
        <p:spPr bwMode="auto">
          <a:xfrm>
            <a:off x="3108756" y="2215467"/>
            <a:ext cx="489749" cy="593613"/>
          </a:xfrm>
          <a:custGeom>
            <a:avLst/>
            <a:gdLst>
              <a:gd name="T0" fmla="*/ 268 w 287"/>
              <a:gd name="T1" fmla="*/ 303 h 348"/>
              <a:gd name="T2" fmla="*/ 245 w 287"/>
              <a:gd name="T3" fmla="*/ 331 h 348"/>
              <a:gd name="T4" fmla="*/ 90 w 287"/>
              <a:gd name="T5" fmla="*/ 331 h 348"/>
              <a:gd name="T6" fmla="*/ 90 w 287"/>
              <a:gd name="T7" fmla="*/ 281 h 348"/>
              <a:gd name="T8" fmla="*/ 76 w 287"/>
              <a:gd name="T9" fmla="*/ 263 h 348"/>
              <a:gd name="T10" fmla="*/ 17 w 287"/>
              <a:gd name="T11" fmla="*/ 263 h 348"/>
              <a:gd name="T12" fmla="*/ 17 w 287"/>
              <a:gd name="T13" fmla="*/ 59 h 348"/>
              <a:gd name="T14" fmla="*/ 40 w 287"/>
              <a:gd name="T15" fmla="*/ 27 h 348"/>
              <a:gd name="T16" fmla="*/ 251 w 287"/>
              <a:gd name="T17" fmla="*/ 27 h 348"/>
              <a:gd name="T18" fmla="*/ 268 w 287"/>
              <a:gd name="T19" fmla="*/ 52 h 348"/>
              <a:gd name="T20" fmla="*/ 268 w 287"/>
              <a:gd name="T21" fmla="*/ 104 h 348"/>
              <a:gd name="T22" fmla="*/ 268 w 287"/>
              <a:gd name="T23" fmla="*/ 104 h 348"/>
              <a:gd name="T24" fmla="*/ 285 w 287"/>
              <a:gd name="T25" fmla="*/ 83 h 348"/>
              <a:gd name="T26" fmla="*/ 285 w 287"/>
              <a:gd name="T27" fmla="*/ 45 h 348"/>
              <a:gd name="T28" fmla="*/ 252 w 287"/>
              <a:gd name="T29" fmla="*/ 8 h 348"/>
              <a:gd name="T30" fmla="*/ 70 w 287"/>
              <a:gd name="T31" fmla="*/ 8 h 348"/>
              <a:gd name="T32" fmla="*/ 40 w 287"/>
              <a:gd name="T33" fmla="*/ 8 h 348"/>
              <a:gd name="T34" fmla="*/ 0 w 287"/>
              <a:gd name="T35" fmla="*/ 44 h 348"/>
              <a:gd name="T36" fmla="*/ 0 w 287"/>
              <a:gd name="T37" fmla="*/ 294 h 348"/>
              <a:gd name="T38" fmla="*/ 82 w 287"/>
              <a:gd name="T39" fmla="*/ 346 h 348"/>
              <a:gd name="T40" fmla="*/ 252 w 287"/>
              <a:gd name="T41" fmla="*/ 346 h 348"/>
              <a:gd name="T42" fmla="*/ 285 w 287"/>
              <a:gd name="T43" fmla="*/ 321 h 348"/>
              <a:gd name="T44" fmla="*/ 285 w 287"/>
              <a:gd name="T45" fmla="*/ 228 h 348"/>
              <a:gd name="T46" fmla="*/ 268 w 287"/>
              <a:gd name="T47" fmla="*/ 238 h 348"/>
              <a:gd name="T48" fmla="*/ 268 w 287"/>
              <a:gd name="T49" fmla="*/ 303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7" h="348">
                <a:moveTo>
                  <a:pt x="268" y="303"/>
                </a:moveTo>
                <a:cubicBezTo>
                  <a:pt x="268" y="303"/>
                  <a:pt x="272" y="331"/>
                  <a:pt x="245" y="331"/>
                </a:cubicBezTo>
                <a:cubicBezTo>
                  <a:pt x="217" y="331"/>
                  <a:pt x="90" y="331"/>
                  <a:pt x="90" y="331"/>
                </a:cubicBezTo>
                <a:cubicBezTo>
                  <a:pt x="90" y="281"/>
                  <a:pt x="90" y="281"/>
                  <a:pt x="90" y="281"/>
                </a:cubicBezTo>
                <a:cubicBezTo>
                  <a:pt x="90" y="281"/>
                  <a:pt x="91" y="263"/>
                  <a:pt x="76" y="263"/>
                </a:cubicBezTo>
                <a:cubicBezTo>
                  <a:pt x="60" y="263"/>
                  <a:pt x="17" y="263"/>
                  <a:pt x="17" y="263"/>
                </a:cubicBezTo>
                <a:cubicBezTo>
                  <a:pt x="17" y="59"/>
                  <a:pt x="17" y="59"/>
                  <a:pt x="17" y="59"/>
                </a:cubicBezTo>
                <a:cubicBezTo>
                  <a:pt x="17" y="59"/>
                  <a:pt x="13" y="27"/>
                  <a:pt x="40" y="27"/>
                </a:cubicBezTo>
                <a:cubicBezTo>
                  <a:pt x="251" y="27"/>
                  <a:pt x="251" y="27"/>
                  <a:pt x="251" y="27"/>
                </a:cubicBezTo>
                <a:cubicBezTo>
                  <a:pt x="251" y="27"/>
                  <a:pt x="268" y="30"/>
                  <a:pt x="268" y="52"/>
                </a:cubicBezTo>
                <a:cubicBezTo>
                  <a:pt x="268" y="57"/>
                  <a:pt x="268" y="77"/>
                  <a:pt x="268" y="104"/>
                </a:cubicBezTo>
                <a:cubicBezTo>
                  <a:pt x="268" y="104"/>
                  <a:pt x="268" y="104"/>
                  <a:pt x="268" y="104"/>
                </a:cubicBezTo>
                <a:cubicBezTo>
                  <a:pt x="285" y="83"/>
                  <a:pt x="285" y="83"/>
                  <a:pt x="285" y="83"/>
                </a:cubicBezTo>
                <a:cubicBezTo>
                  <a:pt x="285" y="60"/>
                  <a:pt x="285" y="45"/>
                  <a:pt x="285" y="45"/>
                </a:cubicBezTo>
                <a:cubicBezTo>
                  <a:pt x="285" y="45"/>
                  <a:pt x="287" y="8"/>
                  <a:pt x="252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0" y="0"/>
                  <a:pt x="0" y="44"/>
                </a:cubicBezTo>
                <a:cubicBezTo>
                  <a:pt x="0" y="87"/>
                  <a:pt x="0" y="294"/>
                  <a:pt x="0" y="294"/>
                </a:cubicBezTo>
                <a:cubicBezTo>
                  <a:pt x="82" y="346"/>
                  <a:pt x="82" y="346"/>
                  <a:pt x="82" y="346"/>
                </a:cubicBezTo>
                <a:cubicBezTo>
                  <a:pt x="252" y="346"/>
                  <a:pt x="252" y="346"/>
                  <a:pt x="252" y="346"/>
                </a:cubicBezTo>
                <a:cubicBezTo>
                  <a:pt x="252" y="346"/>
                  <a:pt x="285" y="348"/>
                  <a:pt x="285" y="321"/>
                </a:cubicBezTo>
                <a:cubicBezTo>
                  <a:pt x="285" y="312"/>
                  <a:pt x="285" y="274"/>
                  <a:pt x="285" y="228"/>
                </a:cubicBezTo>
                <a:cubicBezTo>
                  <a:pt x="268" y="238"/>
                  <a:pt x="268" y="238"/>
                  <a:pt x="268" y="238"/>
                </a:cubicBezTo>
                <a:cubicBezTo>
                  <a:pt x="268" y="275"/>
                  <a:pt x="268" y="303"/>
                  <a:pt x="268" y="30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497"/>
          <p:cNvSpPr>
            <a:spLocks/>
          </p:cNvSpPr>
          <p:nvPr/>
        </p:nvSpPr>
        <p:spPr bwMode="auto">
          <a:xfrm>
            <a:off x="4803763" y="2531387"/>
            <a:ext cx="152911" cy="129109"/>
          </a:xfrm>
          <a:custGeom>
            <a:avLst/>
            <a:gdLst>
              <a:gd name="T0" fmla="*/ 73 w 90"/>
              <a:gd name="T1" fmla="*/ 0 h 76"/>
              <a:gd name="T2" fmla="*/ 0 w 90"/>
              <a:gd name="T3" fmla="*/ 0 h 76"/>
              <a:gd name="T4" fmla="*/ 0 w 90"/>
              <a:gd name="T5" fmla="*/ 14 h 76"/>
              <a:gd name="T6" fmla="*/ 62 w 90"/>
              <a:gd name="T7" fmla="*/ 14 h 76"/>
              <a:gd name="T8" fmla="*/ 76 w 90"/>
              <a:gd name="T9" fmla="*/ 28 h 76"/>
              <a:gd name="T10" fmla="*/ 76 w 90"/>
              <a:gd name="T11" fmla="*/ 76 h 76"/>
              <a:gd name="T12" fmla="*/ 90 w 90"/>
              <a:gd name="T13" fmla="*/ 76 h 76"/>
              <a:gd name="T14" fmla="*/ 90 w 90"/>
              <a:gd name="T15" fmla="*/ 18 h 76"/>
              <a:gd name="T16" fmla="*/ 73 w 90"/>
              <a:gd name="T17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76">
                <a:moveTo>
                  <a:pt x="7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62" y="14"/>
                  <a:pt x="62" y="14"/>
                  <a:pt x="62" y="14"/>
                </a:cubicBezTo>
                <a:cubicBezTo>
                  <a:pt x="70" y="14"/>
                  <a:pt x="76" y="20"/>
                  <a:pt x="76" y="28"/>
                </a:cubicBezTo>
                <a:cubicBezTo>
                  <a:pt x="76" y="76"/>
                  <a:pt x="76" y="76"/>
                  <a:pt x="76" y="76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18"/>
                  <a:pt x="90" y="18"/>
                  <a:pt x="90" y="18"/>
                </a:cubicBezTo>
                <a:cubicBezTo>
                  <a:pt x="90" y="8"/>
                  <a:pt x="82" y="0"/>
                  <a:pt x="73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Oval 498"/>
          <p:cNvSpPr>
            <a:spLocks noChangeArrowheads="1"/>
          </p:cNvSpPr>
          <p:nvPr/>
        </p:nvSpPr>
        <p:spPr bwMode="auto">
          <a:xfrm>
            <a:off x="4774190" y="2571779"/>
            <a:ext cx="58424" cy="68522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499"/>
          <p:cNvSpPr>
            <a:spLocks/>
          </p:cNvSpPr>
          <p:nvPr/>
        </p:nvSpPr>
        <p:spPr bwMode="auto">
          <a:xfrm>
            <a:off x="4750388" y="2645349"/>
            <a:ext cx="106028" cy="76456"/>
          </a:xfrm>
          <a:custGeom>
            <a:avLst/>
            <a:gdLst>
              <a:gd name="T0" fmla="*/ 39 w 62"/>
              <a:gd name="T1" fmla="*/ 0 h 45"/>
              <a:gd name="T2" fmla="*/ 31 w 62"/>
              <a:gd name="T3" fmla="*/ 5 h 45"/>
              <a:gd name="T4" fmla="*/ 37 w 62"/>
              <a:gd name="T5" fmla="*/ 27 h 45"/>
              <a:gd name="T6" fmla="*/ 31 w 62"/>
              <a:gd name="T7" fmla="*/ 34 h 45"/>
              <a:gd name="T8" fmla="*/ 25 w 62"/>
              <a:gd name="T9" fmla="*/ 27 h 45"/>
              <a:gd name="T10" fmla="*/ 31 w 62"/>
              <a:gd name="T11" fmla="*/ 5 h 45"/>
              <a:gd name="T12" fmla="*/ 23 w 62"/>
              <a:gd name="T13" fmla="*/ 0 h 45"/>
              <a:gd name="T14" fmla="*/ 0 w 62"/>
              <a:gd name="T15" fmla="*/ 18 h 45"/>
              <a:gd name="T16" fmla="*/ 0 w 62"/>
              <a:gd name="T17" fmla="*/ 45 h 45"/>
              <a:gd name="T18" fmla="*/ 29 w 62"/>
              <a:gd name="T19" fmla="*/ 45 h 45"/>
              <a:gd name="T20" fmla="*/ 33 w 62"/>
              <a:gd name="T21" fmla="*/ 45 h 45"/>
              <a:gd name="T22" fmla="*/ 62 w 62"/>
              <a:gd name="T23" fmla="*/ 45 h 45"/>
              <a:gd name="T24" fmla="*/ 62 w 62"/>
              <a:gd name="T25" fmla="*/ 18 h 45"/>
              <a:gd name="T26" fmla="*/ 39 w 62"/>
              <a:gd name="T2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2" h="45">
                <a:moveTo>
                  <a:pt x="39" y="0"/>
                </a:moveTo>
                <a:cubicBezTo>
                  <a:pt x="31" y="5"/>
                  <a:pt x="31" y="5"/>
                  <a:pt x="31" y="5"/>
                </a:cubicBezTo>
                <a:cubicBezTo>
                  <a:pt x="37" y="27"/>
                  <a:pt x="37" y="27"/>
                  <a:pt x="37" y="27"/>
                </a:cubicBezTo>
                <a:cubicBezTo>
                  <a:pt x="31" y="34"/>
                  <a:pt x="31" y="34"/>
                  <a:pt x="31" y="34"/>
                </a:cubicBezTo>
                <a:cubicBezTo>
                  <a:pt x="25" y="27"/>
                  <a:pt x="25" y="27"/>
                  <a:pt x="25" y="27"/>
                </a:cubicBezTo>
                <a:cubicBezTo>
                  <a:pt x="31" y="5"/>
                  <a:pt x="31" y="5"/>
                  <a:pt x="31" y="5"/>
                </a:cubicBezTo>
                <a:cubicBezTo>
                  <a:pt x="23" y="0"/>
                  <a:pt x="23" y="0"/>
                  <a:pt x="23" y="0"/>
                </a:cubicBezTo>
                <a:cubicBezTo>
                  <a:pt x="14" y="2"/>
                  <a:pt x="0" y="7"/>
                  <a:pt x="0" y="18"/>
                </a:cubicBezTo>
                <a:cubicBezTo>
                  <a:pt x="0" y="34"/>
                  <a:pt x="0" y="45"/>
                  <a:pt x="0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34"/>
                  <a:pt x="62" y="18"/>
                </a:cubicBezTo>
                <a:cubicBezTo>
                  <a:pt x="62" y="7"/>
                  <a:pt x="48" y="2"/>
                  <a:pt x="39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500"/>
          <p:cNvSpPr>
            <a:spLocks/>
          </p:cNvSpPr>
          <p:nvPr/>
        </p:nvSpPr>
        <p:spPr bwMode="auto">
          <a:xfrm>
            <a:off x="4505153" y="2191665"/>
            <a:ext cx="59866" cy="68522"/>
          </a:xfrm>
          <a:custGeom>
            <a:avLst/>
            <a:gdLst>
              <a:gd name="T0" fmla="*/ 11 w 35"/>
              <a:gd name="T1" fmla="*/ 39 h 40"/>
              <a:gd name="T2" fmla="*/ 18 w 35"/>
              <a:gd name="T3" fmla="*/ 40 h 40"/>
              <a:gd name="T4" fmla="*/ 35 w 35"/>
              <a:gd name="T5" fmla="*/ 20 h 40"/>
              <a:gd name="T6" fmla="*/ 18 w 35"/>
              <a:gd name="T7" fmla="*/ 0 h 40"/>
              <a:gd name="T8" fmla="*/ 0 w 35"/>
              <a:gd name="T9" fmla="*/ 20 h 40"/>
              <a:gd name="T10" fmla="*/ 11 w 35"/>
              <a:gd name="T11" fmla="*/ 3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40">
                <a:moveTo>
                  <a:pt x="11" y="39"/>
                </a:moveTo>
                <a:cubicBezTo>
                  <a:pt x="13" y="40"/>
                  <a:pt x="15" y="40"/>
                  <a:pt x="18" y="40"/>
                </a:cubicBezTo>
                <a:cubicBezTo>
                  <a:pt x="27" y="40"/>
                  <a:pt x="35" y="31"/>
                  <a:pt x="35" y="20"/>
                </a:cubicBezTo>
                <a:cubicBezTo>
                  <a:pt x="35" y="9"/>
                  <a:pt x="27" y="0"/>
                  <a:pt x="18" y="0"/>
                </a:cubicBezTo>
                <a:cubicBezTo>
                  <a:pt x="8" y="0"/>
                  <a:pt x="0" y="9"/>
                  <a:pt x="0" y="20"/>
                </a:cubicBezTo>
                <a:cubicBezTo>
                  <a:pt x="0" y="29"/>
                  <a:pt x="5" y="36"/>
                  <a:pt x="11" y="3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501"/>
          <p:cNvSpPr>
            <a:spLocks/>
          </p:cNvSpPr>
          <p:nvPr/>
        </p:nvSpPr>
        <p:spPr bwMode="auto">
          <a:xfrm>
            <a:off x="4481350" y="2265235"/>
            <a:ext cx="107471" cy="76456"/>
          </a:xfrm>
          <a:custGeom>
            <a:avLst/>
            <a:gdLst>
              <a:gd name="T0" fmla="*/ 34 w 63"/>
              <a:gd name="T1" fmla="*/ 45 h 45"/>
              <a:gd name="T2" fmla="*/ 63 w 63"/>
              <a:gd name="T3" fmla="*/ 45 h 45"/>
              <a:gd name="T4" fmla="*/ 63 w 63"/>
              <a:gd name="T5" fmla="*/ 19 h 45"/>
              <a:gd name="T6" fmla="*/ 40 w 63"/>
              <a:gd name="T7" fmla="*/ 0 h 45"/>
              <a:gd name="T8" fmla="*/ 32 w 63"/>
              <a:gd name="T9" fmla="*/ 6 h 45"/>
              <a:gd name="T10" fmla="*/ 38 w 63"/>
              <a:gd name="T11" fmla="*/ 27 h 45"/>
              <a:gd name="T12" fmla="*/ 32 w 63"/>
              <a:gd name="T13" fmla="*/ 35 h 45"/>
              <a:gd name="T14" fmla="*/ 26 w 63"/>
              <a:gd name="T15" fmla="*/ 27 h 45"/>
              <a:gd name="T16" fmla="*/ 32 w 63"/>
              <a:gd name="T17" fmla="*/ 6 h 45"/>
              <a:gd name="T18" fmla="*/ 23 w 63"/>
              <a:gd name="T19" fmla="*/ 0 h 45"/>
              <a:gd name="T20" fmla="*/ 0 w 63"/>
              <a:gd name="T21" fmla="*/ 19 h 45"/>
              <a:gd name="T22" fmla="*/ 0 w 63"/>
              <a:gd name="T23" fmla="*/ 45 h 45"/>
              <a:gd name="T24" fmla="*/ 30 w 63"/>
              <a:gd name="T25" fmla="*/ 45 h 45"/>
              <a:gd name="T26" fmla="*/ 34 w 63"/>
              <a:gd name="T27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" h="45">
                <a:moveTo>
                  <a:pt x="34" y="45"/>
                </a:moveTo>
                <a:cubicBezTo>
                  <a:pt x="63" y="45"/>
                  <a:pt x="63" y="45"/>
                  <a:pt x="63" y="45"/>
                </a:cubicBezTo>
                <a:cubicBezTo>
                  <a:pt x="63" y="45"/>
                  <a:pt x="63" y="34"/>
                  <a:pt x="63" y="19"/>
                </a:cubicBezTo>
                <a:cubicBezTo>
                  <a:pt x="63" y="8"/>
                  <a:pt x="49" y="3"/>
                  <a:pt x="40" y="0"/>
                </a:cubicBezTo>
                <a:cubicBezTo>
                  <a:pt x="32" y="6"/>
                  <a:pt x="32" y="6"/>
                  <a:pt x="32" y="6"/>
                </a:cubicBezTo>
                <a:cubicBezTo>
                  <a:pt x="38" y="27"/>
                  <a:pt x="38" y="27"/>
                  <a:pt x="38" y="27"/>
                </a:cubicBezTo>
                <a:cubicBezTo>
                  <a:pt x="32" y="35"/>
                  <a:pt x="32" y="35"/>
                  <a:pt x="32" y="35"/>
                </a:cubicBezTo>
                <a:cubicBezTo>
                  <a:pt x="26" y="27"/>
                  <a:pt x="26" y="27"/>
                  <a:pt x="26" y="27"/>
                </a:cubicBezTo>
                <a:cubicBezTo>
                  <a:pt x="32" y="6"/>
                  <a:pt x="32" y="6"/>
                  <a:pt x="32" y="6"/>
                </a:cubicBezTo>
                <a:cubicBezTo>
                  <a:pt x="23" y="0"/>
                  <a:pt x="23" y="0"/>
                  <a:pt x="23" y="0"/>
                </a:cubicBezTo>
                <a:cubicBezTo>
                  <a:pt x="15" y="3"/>
                  <a:pt x="0" y="8"/>
                  <a:pt x="0" y="19"/>
                </a:cubicBezTo>
                <a:cubicBezTo>
                  <a:pt x="0" y="34"/>
                  <a:pt x="0" y="45"/>
                  <a:pt x="0" y="45"/>
                </a:cubicBezTo>
                <a:cubicBezTo>
                  <a:pt x="30" y="45"/>
                  <a:pt x="30" y="45"/>
                  <a:pt x="30" y="45"/>
                </a:cubicBezTo>
                <a:lnTo>
                  <a:pt x="34" y="45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502"/>
          <p:cNvSpPr>
            <a:spLocks noEditPoints="1"/>
          </p:cNvSpPr>
          <p:nvPr/>
        </p:nvSpPr>
        <p:spPr bwMode="auto">
          <a:xfrm>
            <a:off x="4382535" y="2152715"/>
            <a:ext cx="306544" cy="230088"/>
          </a:xfrm>
          <a:custGeom>
            <a:avLst/>
            <a:gdLst>
              <a:gd name="T0" fmla="*/ 17 w 180"/>
              <a:gd name="T1" fmla="*/ 135 h 135"/>
              <a:gd name="T2" fmla="*/ 163 w 180"/>
              <a:gd name="T3" fmla="*/ 135 h 135"/>
              <a:gd name="T4" fmla="*/ 180 w 180"/>
              <a:gd name="T5" fmla="*/ 117 h 135"/>
              <a:gd name="T6" fmla="*/ 180 w 180"/>
              <a:gd name="T7" fmla="*/ 18 h 135"/>
              <a:gd name="T8" fmla="*/ 163 w 180"/>
              <a:gd name="T9" fmla="*/ 0 h 135"/>
              <a:gd name="T10" fmla="*/ 17 w 180"/>
              <a:gd name="T11" fmla="*/ 0 h 135"/>
              <a:gd name="T12" fmla="*/ 0 w 180"/>
              <a:gd name="T13" fmla="*/ 18 h 135"/>
              <a:gd name="T14" fmla="*/ 0 w 180"/>
              <a:gd name="T15" fmla="*/ 117 h 135"/>
              <a:gd name="T16" fmla="*/ 17 w 180"/>
              <a:gd name="T17" fmla="*/ 135 h 135"/>
              <a:gd name="T18" fmla="*/ 13 w 180"/>
              <a:gd name="T19" fmla="*/ 27 h 135"/>
              <a:gd name="T20" fmla="*/ 28 w 180"/>
              <a:gd name="T21" fmla="*/ 13 h 135"/>
              <a:gd name="T22" fmla="*/ 90 w 180"/>
              <a:gd name="T23" fmla="*/ 13 h 135"/>
              <a:gd name="T24" fmla="*/ 152 w 180"/>
              <a:gd name="T25" fmla="*/ 13 h 135"/>
              <a:gd name="T26" fmla="*/ 166 w 180"/>
              <a:gd name="T27" fmla="*/ 27 h 135"/>
              <a:gd name="T28" fmla="*/ 166 w 180"/>
              <a:gd name="T29" fmla="*/ 107 h 135"/>
              <a:gd name="T30" fmla="*/ 152 w 180"/>
              <a:gd name="T31" fmla="*/ 122 h 135"/>
              <a:gd name="T32" fmla="*/ 92 w 180"/>
              <a:gd name="T33" fmla="*/ 122 h 135"/>
              <a:gd name="T34" fmla="*/ 28 w 180"/>
              <a:gd name="T35" fmla="*/ 122 h 135"/>
              <a:gd name="T36" fmla="*/ 13 w 180"/>
              <a:gd name="T37" fmla="*/ 107 h 135"/>
              <a:gd name="T38" fmla="*/ 13 w 180"/>
              <a:gd name="T39" fmla="*/ 2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0" h="135">
                <a:moveTo>
                  <a:pt x="17" y="135"/>
                </a:moveTo>
                <a:cubicBezTo>
                  <a:pt x="163" y="135"/>
                  <a:pt x="163" y="135"/>
                  <a:pt x="163" y="135"/>
                </a:cubicBezTo>
                <a:cubicBezTo>
                  <a:pt x="172" y="135"/>
                  <a:pt x="180" y="127"/>
                  <a:pt x="180" y="117"/>
                </a:cubicBezTo>
                <a:cubicBezTo>
                  <a:pt x="180" y="18"/>
                  <a:pt x="180" y="18"/>
                  <a:pt x="180" y="18"/>
                </a:cubicBezTo>
                <a:cubicBezTo>
                  <a:pt x="180" y="8"/>
                  <a:pt x="172" y="0"/>
                  <a:pt x="16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7"/>
                  <a:pt x="8" y="135"/>
                  <a:pt x="17" y="135"/>
                </a:cubicBezTo>
                <a:close/>
                <a:moveTo>
                  <a:pt x="13" y="27"/>
                </a:moveTo>
                <a:cubicBezTo>
                  <a:pt x="13" y="19"/>
                  <a:pt x="20" y="13"/>
                  <a:pt x="28" y="13"/>
                </a:cubicBezTo>
                <a:cubicBezTo>
                  <a:pt x="90" y="13"/>
                  <a:pt x="90" y="13"/>
                  <a:pt x="90" y="13"/>
                </a:cubicBezTo>
                <a:cubicBezTo>
                  <a:pt x="152" y="13"/>
                  <a:pt x="152" y="13"/>
                  <a:pt x="152" y="13"/>
                </a:cubicBezTo>
                <a:cubicBezTo>
                  <a:pt x="160" y="13"/>
                  <a:pt x="166" y="19"/>
                  <a:pt x="166" y="27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66" y="115"/>
                  <a:pt x="160" y="122"/>
                  <a:pt x="152" y="122"/>
                </a:cubicBezTo>
                <a:cubicBezTo>
                  <a:pt x="92" y="122"/>
                  <a:pt x="92" y="122"/>
                  <a:pt x="92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0" y="122"/>
                  <a:pt x="13" y="115"/>
                  <a:pt x="13" y="107"/>
                </a:cubicBezTo>
                <a:lnTo>
                  <a:pt x="13" y="2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503"/>
          <p:cNvSpPr>
            <a:spLocks/>
          </p:cNvSpPr>
          <p:nvPr/>
        </p:nvSpPr>
        <p:spPr bwMode="auto">
          <a:xfrm>
            <a:off x="4259918" y="2400114"/>
            <a:ext cx="548894" cy="103864"/>
          </a:xfrm>
          <a:custGeom>
            <a:avLst/>
            <a:gdLst>
              <a:gd name="T0" fmla="*/ 720 w 761"/>
              <a:gd name="T1" fmla="*/ 144 h 144"/>
              <a:gd name="T2" fmla="*/ 761 w 761"/>
              <a:gd name="T3" fmla="*/ 144 h 144"/>
              <a:gd name="T4" fmla="*/ 761 w 761"/>
              <a:gd name="T5" fmla="*/ 85 h 144"/>
              <a:gd name="T6" fmla="*/ 409 w 761"/>
              <a:gd name="T7" fmla="*/ 85 h 144"/>
              <a:gd name="T8" fmla="*/ 409 w 761"/>
              <a:gd name="T9" fmla="*/ 0 h 144"/>
              <a:gd name="T10" fmla="*/ 390 w 761"/>
              <a:gd name="T11" fmla="*/ 0 h 144"/>
              <a:gd name="T12" fmla="*/ 371 w 761"/>
              <a:gd name="T13" fmla="*/ 0 h 144"/>
              <a:gd name="T14" fmla="*/ 352 w 761"/>
              <a:gd name="T15" fmla="*/ 0 h 144"/>
              <a:gd name="T16" fmla="*/ 352 w 761"/>
              <a:gd name="T17" fmla="*/ 85 h 144"/>
              <a:gd name="T18" fmla="*/ 0 w 761"/>
              <a:gd name="T19" fmla="*/ 85 h 144"/>
              <a:gd name="T20" fmla="*/ 0 w 761"/>
              <a:gd name="T21" fmla="*/ 144 h 144"/>
              <a:gd name="T22" fmla="*/ 40 w 761"/>
              <a:gd name="T23" fmla="*/ 144 h 144"/>
              <a:gd name="T24" fmla="*/ 40 w 761"/>
              <a:gd name="T25" fmla="*/ 115 h 144"/>
              <a:gd name="T26" fmla="*/ 371 w 761"/>
              <a:gd name="T27" fmla="*/ 115 h 144"/>
              <a:gd name="T28" fmla="*/ 390 w 761"/>
              <a:gd name="T29" fmla="*/ 115 h 144"/>
              <a:gd name="T30" fmla="*/ 720 w 761"/>
              <a:gd name="T31" fmla="*/ 115 h 144"/>
              <a:gd name="T32" fmla="*/ 720 w 761"/>
              <a:gd name="T3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61" h="144">
                <a:moveTo>
                  <a:pt x="720" y="144"/>
                </a:moveTo>
                <a:lnTo>
                  <a:pt x="761" y="144"/>
                </a:lnTo>
                <a:lnTo>
                  <a:pt x="761" y="85"/>
                </a:lnTo>
                <a:lnTo>
                  <a:pt x="409" y="85"/>
                </a:lnTo>
                <a:lnTo>
                  <a:pt x="409" y="0"/>
                </a:lnTo>
                <a:lnTo>
                  <a:pt x="390" y="0"/>
                </a:lnTo>
                <a:lnTo>
                  <a:pt x="371" y="0"/>
                </a:lnTo>
                <a:lnTo>
                  <a:pt x="352" y="0"/>
                </a:lnTo>
                <a:lnTo>
                  <a:pt x="352" y="85"/>
                </a:lnTo>
                <a:lnTo>
                  <a:pt x="0" y="85"/>
                </a:lnTo>
                <a:lnTo>
                  <a:pt x="0" y="144"/>
                </a:lnTo>
                <a:lnTo>
                  <a:pt x="40" y="144"/>
                </a:lnTo>
                <a:lnTo>
                  <a:pt x="40" y="115"/>
                </a:lnTo>
                <a:lnTo>
                  <a:pt x="371" y="115"/>
                </a:lnTo>
                <a:lnTo>
                  <a:pt x="390" y="115"/>
                </a:lnTo>
                <a:lnTo>
                  <a:pt x="720" y="115"/>
                </a:lnTo>
                <a:lnTo>
                  <a:pt x="720" y="144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Oval 504"/>
          <p:cNvSpPr>
            <a:spLocks noChangeArrowheads="1"/>
          </p:cNvSpPr>
          <p:nvPr/>
        </p:nvSpPr>
        <p:spPr bwMode="auto">
          <a:xfrm>
            <a:off x="4228903" y="2568894"/>
            <a:ext cx="59866" cy="67800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505"/>
          <p:cNvSpPr>
            <a:spLocks/>
          </p:cNvSpPr>
          <p:nvPr/>
        </p:nvSpPr>
        <p:spPr bwMode="auto">
          <a:xfrm>
            <a:off x="4205101" y="2641743"/>
            <a:ext cx="107471" cy="77177"/>
          </a:xfrm>
          <a:custGeom>
            <a:avLst/>
            <a:gdLst>
              <a:gd name="T0" fmla="*/ 63 w 63"/>
              <a:gd name="T1" fmla="*/ 45 h 45"/>
              <a:gd name="T2" fmla="*/ 63 w 63"/>
              <a:gd name="T3" fmla="*/ 18 h 45"/>
              <a:gd name="T4" fmla="*/ 40 w 63"/>
              <a:gd name="T5" fmla="*/ 0 h 45"/>
              <a:gd name="T6" fmla="*/ 32 w 63"/>
              <a:gd name="T7" fmla="*/ 5 h 45"/>
              <a:gd name="T8" fmla="*/ 38 w 63"/>
              <a:gd name="T9" fmla="*/ 27 h 45"/>
              <a:gd name="T10" fmla="*/ 32 w 63"/>
              <a:gd name="T11" fmla="*/ 34 h 45"/>
              <a:gd name="T12" fmla="*/ 26 w 63"/>
              <a:gd name="T13" fmla="*/ 27 h 45"/>
              <a:gd name="T14" fmla="*/ 32 w 63"/>
              <a:gd name="T15" fmla="*/ 5 h 45"/>
              <a:gd name="T16" fmla="*/ 23 w 63"/>
              <a:gd name="T17" fmla="*/ 0 h 45"/>
              <a:gd name="T18" fmla="*/ 0 w 63"/>
              <a:gd name="T19" fmla="*/ 18 h 45"/>
              <a:gd name="T20" fmla="*/ 0 w 63"/>
              <a:gd name="T21" fmla="*/ 45 h 45"/>
              <a:gd name="T22" fmla="*/ 30 w 63"/>
              <a:gd name="T23" fmla="*/ 45 h 45"/>
              <a:gd name="T24" fmla="*/ 34 w 63"/>
              <a:gd name="T25" fmla="*/ 45 h 45"/>
              <a:gd name="T26" fmla="*/ 63 w 63"/>
              <a:gd name="T27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" h="45">
                <a:moveTo>
                  <a:pt x="63" y="45"/>
                </a:moveTo>
                <a:cubicBezTo>
                  <a:pt x="63" y="45"/>
                  <a:pt x="63" y="33"/>
                  <a:pt x="63" y="18"/>
                </a:cubicBezTo>
                <a:cubicBezTo>
                  <a:pt x="63" y="7"/>
                  <a:pt x="49" y="2"/>
                  <a:pt x="40" y="0"/>
                </a:cubicBezTo>
                <a:cubicBezTo>
                  <a:pt x="32" y="5"/>
                  <a:pt x="32" y="5"/>
                  <a:pt x="32" y="5"/>
                </a:cubicBezTo>
                <a:cubicBezTo>
                  <a:pt x="38" y="27"/>
                  <a:pt x="38" y="27"/>
                  <a:pt x="38" y="27"/>
                </a:cubicBezTo>
                <a:cubicBezTo>
                  <a:pt x="32" y="34"/>
                  <a:pt x="32" y="34"/>
                  <a:pt x="32" y="34"/>
                </a:cubicBezTo>
                <a:cubicBezTo>
                  <a:pt x="26" y="27"/>
                  <a:pt x="26" y="27"/>
                  <a:pt x="26" y="27"/>
                </a:cubicBezTo>
                <a:cubicBezTo>
                  <a:pt x="32" y="5"/>
                  <a:pt x="32" y="5"/>
                  <a:pt x="32" y="5"/>
                </a:cubicBezTo>
                <a:cubicBezTo>
                  <a:pt x="23" y="0"/>
                  <a:pt x="23" y="0"/>
                  <a:pt x="23" y="0"/>
                </a:cubicBezTo>
                <a:cubicBezTo>
                  <a:pt x="15" y="2"/>
                  <a:pt x="0" y="7"/>
                  <a:pt x="0" y="18"/>
                </a:cubicBezTo>
                <a:cubicBezTo>
                  <a:pt x="0" y="33"/>
                  <a:pt x="0" y="45"/>
                  <a:pt x="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4" y="45"/>
                  <a:pt x="34" y="45"/>
                  <a:pt x="34" y="45"/>
                </a:cubicBezTo>
                <a:lnTo>
                  <a:pt x="63" y="45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506"/>
          <p:cNvSpPr>
            <a:spLocks/>
          </p:cNvSpPr>
          <p:nvPr/>
        </p:nvSpPr>
        <p:spPr bwMode="auto">
          <a:xfrm>
            <a:off x="4106285" y="2527781"/>
            <a:ext cx="153633" cy="129109"/>
          </a:xfrm>
          <a:custGeom>
            <a:avLst/>
            <a:gdLst>
              <a:gd name="T0" fmla="*/ 90 w 90"/>
              <a:gd name="T1" fmla="*/ 0 h 76"/>
              <a:gd name="T2" fmla="*/ 17 w 90"/>
              <a:gd name="T3" fmla="*/ 0 h 76"/>
              <a:gd name="T4" fmla="*/ 0 w 90"/>
              <a:gd name="T5" fmla="*/ 18 h 76"/>
              <a:gd name="T6" fmla="*/ 0 w 90"/>
              <a:gd name="T7" fmla="*/ 76 h 76"/>
              <a:gd name="T8" fmla="*/ 13 w 90"/>
              <a:gd name="T9" fmla="*/ 76 h 76"/>
              <a:gd name="T10" fmla="*/ 13 w 90"/>
              <a:gd name="T11" fmla="*/ 28 h 76"/>
              <a:gd name="T12" fmla="*/ 28 w 90"/>
              <a:gd name="T13" fmla="*/ 13 h 76"/>
              <a:gd name="T14" fmla="*/ 90 w 90"/>
              <a:gd name="T15" fmla="*/ 13 h 76"/>
              <a:gd name="T16" fmla="*/ 90 w 90"/>
              <a:gd name="T17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76">
                <a:moveTo>
                  <a:pt x="90" y="0"/>
                </a:moveTo>
                <a:cubicBezTo>
                  <a:pt x="17" y="0"/>
                  <a:pt x="17" y="0"/>
                  <a:pt x="17" y="0"/>
                </a:cubicBezTo>
                <a:cubicBezTo>
                  <a:pt x="7" y="0"/>
                  <a:pt x="0" y="8"/>
                  <a:pt x="0" y="18"/>
                </a:cubicBezTo>
                <a:cubicBezTo>
                  <a:pt x="0" y="76"/>
                  <a:pt x="0" y="76"/>
                  <a:pt x="0" y="76"/>
                </a:cubicBezTo>
                <a:cubicBezTo>
                  <a:pt x="13" y="76"/>
                  <a:pt x="13" y="76"/>
                  <a:pt x="13" y="76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0"/>
                  <a:pt x="20" y="13"/>
                  <a:pt x="28" y="13"/>
                </a:cubicBezTo>
                <a:cubicBezTo>
                  <a:pt x="90" y="13"/>
                  <a:pt x="90" y="13"/>
                  <a:pt x="90" y="13"/>
                </a:cubicBezTo>
                <a:lnTo>
                  <a:pt x="90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507"/>
          <p:cNvSpPr>
            <a:spLocks/>
          </p:cNvSpPr>
          <p:nvPr/>
        </p:nvSpPr>
        <p:spPr bwMode="auto">
          <a:xfrm>
            <a:off x="5478159" y="3279354"/>
            <a:ext cx="375065" cy="339001"/>
          </a:xfrm>
          <a:custGeom>
            <a:avLst/>
            <a:gdLst>
              <a:gd name="T0" fmla="*/ 142 w 220"/>
              <a:gd name="T1" fmla="*/ 0 h 199"/>
              <a:gd name="T2" fmla="*/ 109 w 220"/>
              <a:gd name="T3" fmla="*/ 13 h 199"/>
              <a:gd name="T4" fmla="*/ 135 w 220"/>
              <a:gd name="T5" fmla="*/ 109 h 199"/>
              <a:gd name="T6" fmla="*/ 109 w 220"/>
              <a:gd name="T7" fmla="*/ 147 h 199"/>
              <a:gd name="T8" fmla="*/ 83 w 220"/>
              <a:gd name="T9" fmla="*/ 109 h 199"/>
              <a:gd name="T10" fmla="*/ 109 w 220"/>
              <a:gd name="T11" fmla="*/ 13 h 199"/>
              <a:gd name="T12" fmla="*/ 76 w 220"/>
              <a:gd name="T13" fmla="*/ 0 h 199"/>
              <a:gd name="T14" fmla="*/ 0 w 220"/>
              <a:gd name="T15" fmla="*/ 65 h 199"/>
              <a:gd name="T16" fmla="*/ 55 w 220"/>
              <a:gd name="T17" fmla="*/ 65 h 199"/>
              <a:gd name="T18" fmla="*/ 72 w 220"/>
              <a:gd name="T19" fmla="*/ 82 h 199"/>
              <a:gd name="T20" fmla="*/ 72 w 220"/>
              <a:gd name="T21" fmla="*/ 109 h 199"/>
              <a:gd name="T22" fmla="*/ 72 w 220"/>
              <a:gd name="T23" fmla="*/ 198 h 199"/>
              <a:gd name="T24" fmla="*/ 99 w 220"/>
              <a:gd name="T25" fmla="*/ 199 h 199"/>
              <a:gd name="T26" fmla="*/ 119 w 220"/>
              <a:gd name="T27" fmla="*/ 199 h 199"/>
              <a:gd name="T28" fmla="*/ 220 w 220"/>
              <a:gd name="T29" fmla="*/ 162 h 199"/>
              <a:gd name="T30" fmla="*/ 220 w 220"/>
              <a:gd name="T31" fmla="*/ 78 h 199"/>
              <a:gd name="T32" fmla="*/ 142 w 220"/>
              <a:gd name="T33" fmla="*/ 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0" h="199">
                <a:moveTo>
                  <a:pt x="142" y="0"/>
                </a:moveTo>
                <a:cubicBezTo>
                  <a:pt x="109" y="13"/>
                  <a:pt x="109" y="13"/>
                  <a:pt x="109" y="13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09" y="147"/>
                  <a:pt x="109" y="147"/>
                  <a:pt x="109" y="147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76" y="0"/>
                  <a:pt x="76" y="0"/>
                  <a:pt x="76" y="0"/>
                </a:cubicBezTo>
                <a:cubicBezTo>
                  <a:pt x="49" y="8"/>
                  <a:pt x="7" y="25"/>
                  <a:pt x="0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64" y="65"/>
                  <a:pt x="72" y="73"/>
                  <a:pt x="72" y="82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2" y="198"/>
                  <a:pt x="72" y="198"/>
                  <a:pt x="72" y="198"/>
                </a:cubicBezTo>
                <a:cubicBezTo>
                  <a:pt x="80" y="199"/>
                  <a:pt x="89" y="199"/>
                  <a:pt x="99" y="199"/>
                </a:cubicBezTo>
                <a:cubicBezTo>
                  <a:pt x="119" y="199"/>
                  <a:pt x="119" y="199"/>
                  <a:pt x="119" y="199"/>
                </a:cubicBezTo>
                <a:cubicBezTo>
                  <a:pt x="217" y="199"/>
                  <a:pt x="220" y="162"/>
                  <a:pt x="220" y="162"/>
                </a:cubicBezTo>
                <a:cubicBezTo>
                  <a:pt x="220" y="162"/>
                  <a:pt x="220" y="150"/>
                  <a:pt x="220" y="78"/>
                </a:cubicBezTo>
                <a:cubicBezTo>
                  <a:pt x="220" y="29"/>
                  <a:pt x="172" y="8"/>
                  <a:pt x="142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Oval 508"/>
          <p:cNvSpPr>
            <a:spLocks noChangeArrowheads="1"/>
          </p:cNvSpPr>
          <p:nvPr/>
        </p:nvSpPr>
        <p:spPr bwMode="auto">
          <a:xfrm>
            <a:off x="5569040" y="3040611"/>
            <a:ext cx="190418" cy="223597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509"/>
          <p:cNvSpPr>
            <a:spLocks noEditPoints="1"/>
          </p:cNvSpPr>
          <p:nvPr/>
        </p:nvSpPr>
        <p:spPr bwMode="auto">
          <a:xfrm>
            <a:off x="5344001" y="3700581"/>
            <a:ext cx="217826" cy="37507"/>
          </a:xfrm>
          <a:custGeom>
            <a:avLst/>
            <a:gdLst>
              <a:gd name="T0" fmla="*/ 0 w 128"/>
              <a:gd name="T1" fmla="*/ 22 h 22"/>
              <a:gd name="T2" fmla="*/ 128 w 128"/>
              <a:gd name="T3" fmla="*/ 22 h 22"/>
              <a:gd name="T4" fmla="*/ 128 w 128"/>
              <a:gd name="T5" fmla="*/ 0 h 22"/>
              <a:gd name="T6" fmla="*/ 0 w 128"/>
              <a:gd name="T7" fmla="*/ 0 h 22"/>
              <a:gd name="T8" fmla="*/ 0 w 128"/>
              <a:gd name="T9" fmla="*/ 22 h 22"/>
              <a:gd name="T10" fmla="*/ 104 w 128"/>
              <a:gd name="T11" fmla="*/ 5 h 22"/>
              <a:gd name="T12" fmla="*/ 110 w 128"/>
              <a:gd name="T13" fmla="*/ 11 h 22"/>
              <a:gd name="T14" fmla="*/ 104 w 128"/>
              <a:gd name="T15" fmla="*/ 18 h 22"/>
              <a:gd name="T16" fmla="*/ 97 w 128"/>
              <a:gd name="T17" fmla="*/ 11 h 22"/>
              <a:gd name="T18" fmla="*/ 104 w 128"/>
              <a:gd name="T19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8" h="22">
                <a:moveTo>
                  <a:pt x="0" y="22"/>
                </a:moveTo>
                <a:cubicBezTo>
                  <a:pt x="128" y="22"/>
                  <a:pt x="128" y="22"/>
                  <a:pt x="128" y="22"/>
                </a:cubicBezTo>
                <a:cubicBezTo>
                  <a:pt x="128" y="0"/>
                  <a:pt x="128" y="0"/>
                  <a:pt x="128" y="0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  <a:moveTo>
                  <a:pt x="104" y="5"/>
                </a:moveTo>
                <a:cubicBezTo>
                  <a:pt x="108" y="5"/>
                  <a:pt x="110" y="8"/>
                  <a:pt x="110" y="11"/>
                </a:cubicBezTo>
                <a:cubicBezTo>
                  <a:pt x="110" y="15"/>
                  <a:pt x="108" y="18"/>
                  <a:pt x="104" y="18"/>
                </a:cubicBezTo>
                <a:cubicBezTo>
                  <a:pt x="100" y="18"/>
                  <a:pt x="97" y="15"/>
                  <a:pt x="97" y="11"/>
                </a:cubicBezTo>
                <a:cubicBezTo>
                  <a:pt x="97" y="8"/>
                  <a:pt x="100" y="5"/>
                  <a:pt x="104" y="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510"/>
          <p:cNvSpPr>
            <a:spLocks/>
          </p:cNvSpPr>
          <p:nvPr/>
        </p:nvSpPr>
        <p:spPr bwMode="auto">
          <a:xfrm>
            <a:off x="5376458" y="3655862"/>
            <a:ext cx="144977" cy="32458"/>
          </a:xfrm>
          <a:custGeom>
            <a:avLst/>
            <a:gdLst>
              <a:gd name="T0" fmla="*/ 76 w 85"/>
              <a:gd name="T1" fmla="*/ 19 h 19"/>
              <a:gd name="T2" fmla="*/ 85 w 85"/>
              <a:gd name="T3" fmla="*/ 10 h 19"/>
              <a:gd name="T4" fmla="*/ 76 w 85"/>
              <a:gd name="T5" fmla="*/ 0 h 19"/>
              <a:gd name="T6" fmla="*/ 9 w 85"/>
              <a:gd name="T7" fmla="*/ 0 h 19"/>
              <a:gd name="T8" fmla="*/ 3 w 85"/>
              <a:gd name="T9" fmla="*/ 3 h 19"/>
              <a:gd name="T10" fmla="*/ 0 w 85"/>
              <a:gd name="T11" fmla="*/ 10 h 19"/>
              <a:gd name="T12" fmla="*/ 9 w 85"/>
              <a:gd name="T13" fmla="*/ 19 h 19"/>
              <a:gd name="T14" fmla="*/ 76 w 85"/>
              <a:gd name="T1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5" h="19">
                <a:moveTo>
                  <a:pt x="76" y="19"/>
                </a:moveTo>
                <a:cubicBezTo>
                  <a:pt x="81" y="19"/>
                  <a:pt x="85" y="15"/>
                  <a:pt x="85" y="10"/>
                </a:cubicBezTo>
                <a:cubicBezTo>
                  <a:pt x="85" y="5"/>
                  <a:pt x="81" y="0"/>
                  <a:pt x="76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0"/>
                  <a:pt x="4" y="1"/>
                  <a:pt x="3" y="3"/>
                </a:cubicBezTo>
                <a:cubicBezTo>
                  <a:pt x="1" y="5"/>
                  <a:pt x="0" y="7"/>
                  <a:pt x="0" y="10"/>
                </a:cubicBezTo>
                <a:cubicBezTo>
                  <a:pt x="0" y="15"/>
                  <a:pt x="4" y="19"/>
                  <a:pt x="9" y="19"/>
                </a:cubicBezTo>
                <a:lnTo>
                  <a:pt x="76" y="19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511"/>
          <p:cNvSpPr>
            <a:spLocks noEditPoints="1"/>
          </p:cNvSpPr>
          <p:nvPr/>
        </p:nvSpPr>
        <p:spPr bwMode="auto">
          <a:xfrm>
            <a:off x="5311543" y="3404135"/>
            <a:ext cx="272644" cy="232973"/>
          </a:xfrm>
          <a:custGeom>
            <a:avLst/>
            <a:gdLst>
              <a:gd name="T0" fmla="*/ 145 w 160"/>
              <a:gd name="T1" fmla="*/ 0 h 137"/>
              <a:gd name="T2" fmla="*/ 97 w 160"/>
              <a:gd name="T3" fmla="*/ 0 h 137"/>
              <a:gd name="T4" fmla="*/ 16 w 160"/>
              <a:gd name="T5" fmla="*/ 0 h 137"/>
              <a:gd name="T6" fmla="*/ 0 w 160"/>
              <a:gd name="T7" fmla="*/ 15 h 137"/>
              <a:gd name="T8" fmla="*/ 0 w 160"/>
              <a:gd name="T9" fmla="*/ 122 h 137"/>
              <a:gd name="T10" fmla="*/ 16 w 160"/>
              <a:gd name="T11" fmla="*/ 137 h 137"/>
              <a:gd name="T12" fmla="*/ 145 w 160"/>
              <a:gd name="T13" fmla="*/ 137 h 137"/>
              <a:gd name="T14" fmla="*/ 160 w 160"/>
              <a:gd name="T15" fmla="*/ 124 h 137"/>
              <a:gd name="T16" fmla="*/ 160 w 160"/>
              <a:gd name="T17" fmla="*/ 122 h 137"/>
              <a:gd name="T18" fmla="*/ 160 w 160"/>
              <a:gd name="T19" fmla="*/ 15 h 137"/>
              <a:gd name="T20" fmla="*/ 145 w 160"/>
              <a:gd name="T21" fmla="*/ 0 h 137"/>
              <a:gd name="T22" fmla="*/ 135 w 160"/>
              <a:gd name="T23" fmla="*/ 123 h 137"/>
              <a:gd name="T24" fmla="*/ 26 w 160"/>
              <a:gd name="T25" fmla="*/ 123 h 137"/>
              <a:gd name="T26" fmla="*/ 13 w 160"/>
              <a:gd name="T27" fmla="*/ 111 h 137"/>
              <a:gd name="T28" fmla="*/ 13 w 160"/>
              <a:gd name="T29" fmla="*/ 27 h 137"/>
              <a:gd name="T30" fmla="*/ 26 w 160"/>
              <a:gd name="T31" fmla="*/ 15 h 137"/>
              <a:gd name="T32" fmla="*/ 97 w 160"/>
              <a:gd name="T33" fmla="*/ 15 h 137"/>
              <a:gd name="T34" fmla="*/ 135 w 160"/>
              <a:gd name="T35" fmla="*/ 15 h 137"/>
              <a:gd name="T36" fmla="*/ 147 w 160"/>
              <a:gd name="T37" fmla="*/ 27 h 137"/>
              <a:gd name="T38" fmla="*/ 147 w 160"/>
              <a:gd name="T39" fmla="*/ 111 h 137"/>
              <a:gd name="T40" fmla="*/ 142 w 160"/>
              <a:gd name="T41" fmla="*/ 121 h 137"/>
              <a:gd name="T42" fmla="*/ 135 w 160"/>
              <a:gd name="T43" fmla="*/ 123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37">
                <a:moveTo>
                  <a:pt x="145" y="0"/>
                </a:moveTo>
                <a:cubicBezTo>
                  <a:pt x="97" y="0"/>
                  <a:pt x="97" y="0"/>
                  <a:pt x="9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30"/>
                  <a:pt x="7" y="137"/>
                  <a:pt x="16" y="137"/>
                </a:cubicBezTo>
                <a:cubicBezTo>
                  <a:pt x="145" y="137"/>
                  <a:pt x="145" y="137"/>
                  <a:pt x="145" y="137"/>
                </a:cubicBezTo>
                <a:cubicBezTo>
                  <a:pt x="153" y="137"/>
                  <a:pt x="159" y="131"/>
                  <a:pt x="160" y="124"/>
                </a:cubicBezTo>
                <a:cubicBezTo>
                  <a:pt x="160" y="123"/>
                  <a:pt x="160" y="123"/>
                  <a:pt x="160" y="122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4" y="0"/>
                  <a:pt x="145" y="0"/>
                </a:cubicBezTo>
                <a:close/>
                <a:moveTo>
                  <a:pt x="135" y="123"/>
                </a:moveTo>
                <a:cubicBezTo>
                  <a:pt x="26" y="123"/>
                  <a:pt x="26" y="123"/>
                  <a:pt x="26" y="123"/>
                </a:cubicBezTo>
                <a:cubicBezTo>
                  <a:pt x="19" y="123"/>
                  <a:pt x="13" y="117"/>
                  <a:pt x="13" y="111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0"/>
                  <a:pt x="19" y="15"/>
                  <a:pt x="26" y="15"/>
                </a:cubicBezTo>
                <a:cubicBezTo>
                  <a:pt x="97" y="15"/>
                  <a:pt x="97" y="15"/>
                  <a:pt x="97" y="15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42" y="15"/>
                  <a:pt x="147" y="20"/>
                  <a:pt x="147" y="27"/>
                </a:cubicBezTo>
                <a:cubicBezTo>
                  <a:pt x="147" y="111"/>
                  <a:pt x="147" y="111"/>
                  <a:pt x="147" y="111"/>
                </a:cubicBezTo>
                <a:cubicBezTo>
                  <a:pt x="147" y="115"/>
                  <a:pt x="145" y="119"/>
                  <a:pt x="142" y="121"/>
                </a:cubicBezTo>
                <a:cubicBezTo>
                  <a:pt x="140" y="122"/>
                  <a:pt x="137" y="123"/>
                  <a:pt x="135" y="12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512"/>
          <p:cNvSpPr>
            <a:spLocks/>
          </p:cNvSpPr>
          <p:nvPr/>
        </p:nvSpPr>
        <p:spPr bwMode="auto">
          <a:xfrm>
            <a:off x="6569454" y="3119230"/>
            <a:ext cx="450078" cy="22360"/>
          </a:xfrm>
          <a:custGeom>
            <a:avLst/>
            <a:gdLst>
              <a:gd name="T0" fmla="*/ 257 w 264"/>
              <a:gd name="T1" fmla="*/ 0 h 13"/>
              <a:gd name="T2" fmla="*/ 6 w 264"/>
              <a:gd name="T3" fmla="*/ 0 h 13"/>
              <a:gd name="T4" fmla="*/ 2 w 264"/>
              <a:gd name="T5" fmla="*/ 2 h 13"/>
              <a:gd name="T6" fmla="*/ 0 w 264"/>
              <a:gd name="T7" fmla="*/ 7 h 13"/>
              <a:gd name="T8" fmla="*/ 6 w 264"/>
              <a:gd name="T9" fmla="*/ 13 h 13"/>
              <a:gd name="T10" fmla="*/ 257 w 264"/>
              <a:gd name="T11" fmla="*/ 13 h 13"/>
              <a:gd name="T12" fmla="*/ 264 w 264"/>
              <a:gd name="T13" fmla="*/ 7 h 13"/>
              <a:gd name="T14" fmla="*/ 257 w 264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4" h="13">
                <a:moveTo>
                  <a:pt x="257" y="0"/>
                </a:move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2" y="2"/>
                </a:cubicBezTo>
                <a:cubicBezTo>
                  <a:pt x="0" y="3"/>
                  <a:pt x="0" y="5"/>
                  <a:pt x="0" y="7"/>
                </a:cubicBezTo>
                <a:cubicBezTo>
                  <a:pt x="0" y="10"/>
                  <a:pt x="3" y="13"/>
                  <a:pt x="6" y="13"/>
                </a:cubicBezTo>
                <a:cubicBezTo>
                  <a:pt x="257" y="13"/>
                  <a:pt x="257" y="13"/>
                  <a:pt x="257" y="13"/>
                </a:cubicBezTo>
                <a:cubicBezTo>
                  <a:pt x="261" y="13"/>
                  <a:pt x="264" y="10"/>
                  <a:pt x="264" y="7"/>
                </a:cubicBezTo>
                <a:cubicBezTo>
                  <a:pt x="264" y="3"/>
                  <a:pt x="261" y="0"/>
                  <a:pt x="257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Rectangle 513"/>
          <p:cNvSpPr>
            <a:spLocks noChangeArrowheads="1"/>
          </p:cNvSpPr>
          <p:nvPr/>
        </p:nvSpPr>
        <p:spPr bwMode="auto">
          <a:xfrm>
            <a:off x="6869507" y="3293058"/>
            <a:ext cx="28851" cy="12261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Rectangle 514"/>
          <p:cNvSpPr>
            <a:spLocks noChangeArrowheads="1"/>
          </p:cNvSpPr>
          <p:nvPr/>
        </p:nvSpPr>
        <p:spPr bwMode="auto">
          <a:xfrm>
            <a:off x="6821902" y="3325516"/>
            <a:ext cx="30294" cy="86554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Rectangle 515"/>
          <p:cNvSpPr>
            <a:spLocks noChangeArrowheads="1"/>
          </p:cNvSpPr>
          <p:nvPr/>
        </p:nvSpPr>
        <p:spPr bwMode="auto">
          <a:xfrm>
            <a:off x="6772134" y="3280796"/>
            <a:ext cx="28851" cy="131273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516"/>
          <p:cNvSpPr>
            <a:spLocks/>
          </p:cNvSpPr>
          <p:nvPr/>
        </p:nvSpPr>
        <p:spPr bwMode="auto">
          <a:xfrm>
            <a:off x="6750496" y="3521704"/>
            <a:ext cx="86554" cy="146420"/>
          </a:xfrm>
          <a:custGeom>
            <a:avLst/>
            <a:gdLst>
              <a:gd name="T0" fmla="*/ 43 w 51"/>
              <a:gd name="T1" fmla="*/ 71 h 86"/>
              <a:gd name="T2" fmla="*/ 36 w 51"/>
              <a:gd name="T3" fmla="*/ 71 h 86"/>
              <a:gd name="T4" fmla="*/ 36 w 51"/>
              <a:gd name="T5" fmla="*/ 0 h 86"/>
              <a:gd name="T6" fmla="*/ 19 w 51"/>
              <a:gd name="T7" fmla="*/ 0 h 86"/>
              <a:gd name="T8" fmla="*/ 19 w 51"/>
              <a:gd name="T9" fmla="*/ 71 h 86"/>
              <a:gd name="T10" fmla="*/ 7 w 51"/>
              <a:gd name="T11" fmla="*/ 71 h 86"/>
              <a:gd name="T12" fmla="*/ 2 w 51"/>
              <a:gd name="T13" fmla="*/ 73 h 86"/>
              <a:gd name="T14" fmla="*/ 0 w 51"/>
              <a:gd name="T15" fmla="*/ 79 h 86"/>
              <a:gd name="T16" fmla="*/ 7 w 51"/>
              <a:gd name="T17" fmla="*/ 86 h 86"/>
              <a:gd name="T18" fmla="*/ 43 w 51"/>
              <a:gd name="T19" fmla="*/ 86 h 86"/>
              <a:gd name="T20" fmla="*/ 51 w 51"/>
              <a:gd name="T21" fmla="*/ 79 h 86"/>
              <a:gd name="T22" fmla="*/ 43 w 51"/>
              <a:gd name="T23" fmla="*/ 71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86">
                <a:moveTo>
                  <a:pt x="43" y="71"/>
                </a:moveTo>
                <a:cubicBezTo>
                  <a:pt x="36" y="71"/>
                  <a:pt x="36" y="71"/>
                  <a:pt x="36" y="71"/>
                </a:cubicBezTo>
                <a:cubicBezTo>
                  <a:pt x="36" y="0"/>
                  <a:pt x="36" y="0"/>
                  <a:pt x="3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71"/>
                  <a:pt x="19" y="71"/>
                  <a:pt x="19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5" y="71"/>
                  <a:pt x="3" y="72"/>
                  <a:pt x="2" y="73"/>
                </a:cubicBezTo>
                <a:cubicBezTo>
                  <a:pt x="0" y="75"/>
                  <a:pt x="0" y="77"/>
                  <a:pt x="0" y="79"/>
                </a:cubicBezTo>
                <a:cubicBezTo>
                  <a:pt x="0" y="83"/>
                  <a:pt x="3" y="86"/>
                  <a:pt x="7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47" y="86"/>
                  <a:pt x="51" y="83"/>
                  <a:pt x="51" y="79"/>
                </a:cubicBezTo>
                <a:cubicBezTo>
                  <a:pt x="51" y="75"/>
                  <a:pt x="47" y="71"/>
                  <a:pt x="43" y="71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Rectangle 517"/>
          <p:cNvSpPr>
            <a:spLocks noChangeArrowheads="1"/>
          </p:cNvSpPr>
          <p:nvPr/>
        </p:nvSpPr>
        <p:spPr bwMode="auto">
          <a:xfrm>
            <a:off x="6720923" y="3325516"/>
            <a:ext cx="29573" cy="86554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Rectangle 518"/>
          <p:cNvSpPr>
            <a:spLocks noChangeArrowheads="1"/>
          </p:cNvSpPr>
          <p:nvPr/>
        </p:nvSpPr>
        <p:spPr bwMode="auto">
          <a:xfrm>
            <a:off x="6668270" y="3357974"/>
            <a:ext cx="28851" cy="54096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519"/>
          <p:cNvSpPr>
            <a:spLocks noEditPoints="1"/>
          </p:cNvSpPr>
          <p:nvPr/>
        </p:nvSpPr>
        <p:spPr bwMode="auto">
          <a:xfrm>
            <a:off x="6601912" y="3161786"/>
            <a:ext cx="383721" cy="346214"/>
          </a:xfrm>
          <a:custGeom>
            <a:avLst/>
            <a:gdLst>
              <a:gd name="T0" fmla="*/ 0 w 532"/>
              <a:gd name="T1" fmla="*/ 480 h 480"/>
              <a:gd name="T2" fmla="*/ 532 w 532"/>
              <a:gd name="T3" fmla="*/ 480 h 480"/>
              <a:gd name="T4" fmla="*/ 532 w 532"/>
              <a:gd name="T5" fmla="*/ 0 h 480"/>
              <a:gd name="T6" fmla="*/ 0 w 532"/>
              <a:gd name="T7" fmla="*/ 0 h 480"/>
              <a:gd name="T8" fmla="*/ 0 w 532"/>
              <a:gd name="T9" fmla="*/ 480 h 480"/>
              <a:gd name="T10" fmla="*/ 28 w 532"/>
              <a:gd name="T11" fmla="*/ 28 h 480"/>
              <a:gd name="T12" fmla="*/ 506 w 532"/>
              <a:gd name="T13" fmla="*/ 28 h 480"/>
              <a:gd name="T14" fmla="*/ 506 w 532"/>
              <a:gd name="T15" fmla="*/ 442 h 480"/>
              <a:gd name="T16" fmla="*/ 28 w 532"/>
              <a:gd name="T17" fmla="*/ 442 h 480"/>
              <a:gd name="T18" fmla="*/ 28 w 532"/>
              <a:gd name="T19" fmla="*/ 2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2" h="480">
                <a:moveTo>
                  <a:pt x="0" y="480"/>
                </a:moveTo>
                <a:lnTo>
                  <a:pt x="532" y="480"/>
                </a:lnTo>
                <a:lnTo>
                  <a:pt x="532" y="0"/>
                </a:lnTo>
                <a:lnTo>
                  <a:pt x="0" y="0"/>
                </a:lnTo>
                <a:lnTo>
                  <a:pt x="0" y="480"/>
                </a:lnTo>
                <a:close/>
                <a:moveTo>
                  <a:pt x="28" y="28"/>
                </a:moveTo>
                <a:lnTo>
                  <a:pt x="506" y="28"/>
                </a:lnTo>
                <a:lnTo>
                  <a:pt x="506" y="442"/>
                </a:lnTo>
                <a:lnTo>
                  <a:pt x="28" y="442"/>
                </a:lnTo>
                <a:lnTo>
                  <a:pt x="28" y="28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520"/>
          <p:cNvSpPr>
            <a:spLocks/>
          </p:cNvSpPr>
          <p:nvPr/>
        </p:nvSpPr>
        <p:spPr bwMode="auto">
          <a:xfrm>
            <a:off x="6274451" y="3299550"/>
            <a:ext cx="313757" cy="281299"/>
          </a:xfrm>
          <a:custGeom>
            <a:avLst/>
            <a:gdLst>
              <a:gd name="T0" fmla="*/ 161 w 184"/>
              <a:gd name="T1" fmla="*/ 20 h 165"/>
              <a:gd name="T2" fmla="*/ 119 w 184"/>
              <a:gd name="T3" fmla="*/ 0 h 165"/>
              <a:gd name="T4" fmla="*/ 92 w 184"/>
              <a:gd name="T5" fmla="*/ 11 h 165"/>
              <a:gd name="T6" fmla="*/ 114 w 184"/>
              <a:gd name="T7" fmla="*/ 90 h 165"/>
              <a:gd name="T8" fmla="*/ 92 w 184"/>
              <a:gd name="T9" fmla="*/ 122 h 165"/>
              <a:gd name="T10" fmla="*/ 70 w 184"/>
              <a:gd name="T11" fmla="*/ 90 h 165"/>
              <a:gd name="T12" fmla="*/ 92 w 184"/>
              <a:gd name="T13" fmla="*/ 11 h 165"/>
              <a:gd name="T14" fmla="*/ 65 w 184"/>
              <a:gd name="T15" fmla="*/ 0 h 165"/>
              <a:gd name="T16" fmla="*/ 0 w 184"/>
              <a:gd name="T17" fmla="*/ 65 h 165"/>
              <a:gd name="T18" fmla="*/ 0 w 184"/>
              <a:gd name="T19" fmla="*/ 135 h 165"/>
              <a:gd name="T20" fmla="*/ 84 w 184"/>
              <a:gd name="T21" fmla="*/ 165 h 165"/>
              <a:gd name="T22" fmla="*/ 100 w 184"/>
              <a:gd name="T23" fmla="*/ 165 h 165"/>
              <a:gd name="T24" fmla="*/ 184 w 184"/>
              <a:gd name="T25" fmla="*/ 135 h 165"/>
              <a:gd name="T26" fmla="*/ 184 w 184"/>
              <a:gd name="T27" fmla="*/ 65 h 165"/>
              <a:gd name="T28" fmla="*/ 161 w 184"/>
              <a:gd name="T29" fmla="*/ 2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4" h="165">
                <a:moveTo>
                  <a:pt x="161" y="20"/>
                </a:moveTo>
                <a:cubicBezTo>
                  <a:pt x="148" y="10"/>
                  <a:pt x="132" y="4"/>
                  <a:pt x="119" y="0"/>
                </a:cubicBezTo>
                <a:cubicBezTo>
                  <a:pt x="92" y="11"/>
                  <a:pt x="92" y="11"/>
                  <a:pt x="92" y="11"/>
                </a:cubicBezTo>
                <a:cubicBezTo>
                  <a:pt x="114" y="90"/>
                  <a:pt x="114" y="90"/>
                  <a:pt x="114" y="90"/>
                </a:cubicBezTo>
                <a:cubicBezTo>
                  <a:pt x="92" y="122"/>
                  <a:pt x="92" y="122"/>
                  <a:pt x="92" y="122"/>
                </a:cubicBezTo>
                <a:cubicBezTo>
                  <a:pt x="70" y="90"/>
                  <a:pt x="70" y="90"/>
                  <a:pt x="70" y="90"/>
                </a:cubicBezTo>
                <a:cubicBezTo>
                  <a:pt x="92" y="11"/>
                  <a:pt x="92" y="11"/>
                  <a:pt x="92" y="11"/>
                </a:cubicBezTo>
                <a:cubicBezTo>
                  <a:pt x="65" y="0"/>
                  <a:pt x="65" y="0"/>
                  <a:pt x="65" y="0"/>
                </a:cubicBezTo>
                <a:cubicBezTo>
                  <a:pt x="40" y="7"/>
                  <a:pt x="0" y="24"/>
                  <a:pt x="0" y="65"/>
                </a:cubicBezTo>
                <a:cubicBezTo>
                  <a:pt x="0" y="124"/>
                  <a:pt x="0" y="135"/>
                  <a:pt x="0" y="135"/>
                </a:cubicBezTo>
                <a:cubicBezTo>
                  <a:pt x="0" y="135"/>
                  <a:pt x="3" y="165"/>
                  <a:pt x="84" y="165"/>
                </a:cubicBezTo>
                <a:cubicBezTo>
                  <a:pt x="100" y="165"/>
                  <a:pt x="100" y="165"/>
                  <a:pt x="100" y="165"/>
                </a:cubicBezTo>
                <a:cubicBezTo>
                  <a:pt x="182" y="165"/>
                  <a:pt x="184" y="135"/>
                  <a:pt x="184" y="135"/>
                </a:cubicBezTo>
                <a:cubicBezTo>
                  <a:pt x="184" y="135"/>
                  <a:pt x="184" y="124"/>
                  <a:pt x="184" y="65"/>
                </a:cubicBezTo>
                <a:cubicBezTo>
                  <a:pt x="184" y="44"/>
                  <a:pt x="174" y="30"/>
                  <a:pt x="161" y="2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Oval 521"/>
          <p:cNvSpPr>
            <a:spLocks noChangeArrowheads="1"/>
          </p:cNvSpPr>
          <p:nvPr/>
        </p:nvSpPr>
        <p:spPr bwMode="auto">
          <a:xfrm>
            <a:off x="6353071" y="3104083"/>
            <a:ext cx="156518" cy="182484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Rectangle 522"/>
          <p:cNvSpPr>
            <a:spLocks noChangeArrowheads="1"/>
          </p:cNvSpPr>
          <p:nvPr/>
        </p:nvSpPr>
        <p:spPr bwMode="auto">
          <a:xfrm>
            <a:off x="7689602" y="3380333"/>
            <a:ext cx="199073" cy="2524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Rectangle 523"/>
          <p:cNvSpPr>
            <a:spLocks noChangeArrowheads="1"/>
          </p:cNvSpPr>
          <p:nvPr/>
        </p:nvSpPr>
        <p:spPr bwMode="auto">
          <a:xfrm>
            <a:off x="7689602" y="3310369"/>
            <a:ext cx="199073" cy="2524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Rectangle 524"/>
          <p:cNvSpPr>
            <a:spLocks noChangeArrowheads="1"/>
          </p:cNvSpPr>
          <p:nvPr/>
        </p:nvSpPr>
        <p:spPr bwMode="auto">
          <a:xfrm>
            <a:off x="7689602" y="3228143"/>
            <a:ext cx="199073" cy="25966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Rectangle 525"/>
          <p:cNvSpPr>
            <a:spLocks noChangeArrowheads="1"/>
          </p:cNvSpPr>
          <p:nvPr/>
        </p:nvSpPr>
        <p:spPr bwMode="auto">
          <a:xfrm>
            <a:off x="7689602" y="3158179"/>
            <a:ext cx="199073" cy="25966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Rectangle 526"/>
          <p:cNvSpPr>
            <a:spLocks noChangeArrowheads="1"/>
          </p:cNvSpPr>
          <p:nvPr/>
        </p:nvSpPr>
        <p:spPr bwMode="auto">
          <a:xfrm>
            <a:off x="7486922" y="3615470"/>
            <a:ext cx="400310" cy="2524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Rectangle 527"/>
          <p:cNvSpPr>
            <a:spLocks noChangeArrowheads="1"/>
          </p:cNvSpPr>
          <p:nvPr/>
        </p:nvSpPr>
        <p:spPr bwMode="auto">
          <a:xfrm>
            <a:off x="7486922" y="3545506"/>
            <a:ext cx="400310" cy="2524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Rectangle 528"/>
          <p:cNvSpPr>
            <a:spLocks noChangeArrowheads="1"/>
          </p:cNvSpPr>
          <p:nvPr/>
        </p:nvSpPr>
        <p:spPr bwMode="auto">
          <a:xfrm>
            <a:off x="7486922" y="3463280"/>
            <a:ext cx="400310" cy="25966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529"/>
          <p:cNvSpPr>
            <a:spLocks/>
          </p:cNvSpPr>
          <p:nvPr/>
        </p:nvSpPr>
        <p:spPr bwMode="auto">
          <a:xfrm>
            <a:off x="7481152" y="3254109"/>
            <a:ext cx="158681" cy="93766"/>
          </a:xfrm>
          <a:custGeom>
            <a:avLst/>
            <a:gdLst>
              <a:gd name="T0" fmla="*/ 52 w 93"/>
              <a:gd name="T1" fmla="*/ 55 h 55"/>
              <a:gd name="T2" fmla="*/ 93 w 93"/>
              <a:gd name="T3" fmla="*/ 55 h 55"/>
              <a:gd name="T4" fmla="*/ 93 w 93"/>
              <a:gd name="T5" fmla="*/ 39 h 55"/>
              <a:gd name="T6" fmla="*/ 52 w 93"/>
              <a:gd name="T7" fmla="*/ 0 h 55"/>
              <a:gd name="T8" fmla="*/ 41 w 93"/>
              <a:gd name="T9" fmla="*/ 0 h 55"/>
              <a:gd name="T10" fmla="*/ 0 w 93"/>
              <a:gd name="T11" fmla="*/ 39 h 55"/>
              <a:gd name="T12" fmla="*/ 0 w 93"/>
              <a:gd name="T13" fmla="*/ 55 h 55"/>
              <a:gd name="T14" fmla="*/ 41 w 93"/>
              <a:gd name="T15" fmla="*/ 55 h 55"/>
              <a:gd name="T16" fmla="*/ 52 w 93"/>
              <a:gd name="T17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" h="55">
                <a:moveTo>
                  <a:pt x="52" y="55"/>
                </a:moveTo>
                <a:cubicBezTo>
                  <a:pt x="93" y="55"/>
                  <a:pt x="93" y="55"/>
                  <a:pt x="93" y="55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0"/>
                  <a:pt x="52" y="0"/>
                  <a:pt x="52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0" y="0"/>
                  <a:pt x="0" y="39"/>
                </a:cubicBezTo>
                <a:cubicBezTo>
                  <a:pt x="0" y="55"/>
                  <a:pt x="0" y="55"/>
                  <a:pt x="0" y="55"/>
                </a:cubicBezTo>
                <a:cubicBezTo>
                  <a:pt x="41" y="55"/>
                  <a:pt x="41" y="55"/>
                  <a:pt x="41" y="55"/>
                </a:cubicBezTo>
                <a:lnTo>
                  <a:pt x="52" y="55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Oval 530"/>
          <p:cNvSpPr>
            <a:spLocks noChangeArrowheads="1"/>
          </p:cNvSpPr>
          <p:nvPr/>
        </p:nvSpPr>
        <p:spPr bwMode="auto">
          <a:xfrm>
            <a:off x="7524428" y="3166834"/>
            <a:ext cx="76456" cy="75013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531"/>
          <p:cNvSpPr>
            <a:spLocks noEditPoints="1"/>
          </p:cNvSpPr>
          <p:nvPr/>
        </p:nvSpPr>
        <p:spPr bwMode="auto">
          <a:xfrm>
            <a:off x="7382337" y="3026906"/>
            <a:ext cx="613809" cy="731377"/>
          </a:xfrm>
          <a:custGeom>
            <a:avLst/>
            <a:gdLst>
              <a:gd name="T0" fmla="*/ 332 w 360"/>
              <a:gd name="T1" fmla="*/ 0 h 429"/>
              <a:gd name="T2" fmla="*/ 28 w 360"/>
              <a:gd name="T3" fmla="*/ 0 h 429"/>
              <a:gd name="T4" fmla="*/ 0 w 360"/>
              <a:gd name="T5" fmla="*/ 29 h 429"/>
              <a:gd name="T6" fmla="*/ 0 w 360"/>
              <a:gd name="T7" fmla="*/ 401 h 429"/>
              <a:gd name="T8" fmla="*/ 28 w 360"/>
              <a:gd name="T9" fmla="*/ 429 h 429"/>
              <a:gd name="T10" fmla="*/ 332 w 360"/>
              <a:gd name="T11" fmla="*/ 429 h 429"/>
              <a:gd name="T12" fmla="*/ 360 w 360"/>
              <a:gd name="T13" fmla="*/ 401 h 429"/>
              <a:gd name="T14" fmla="*/ 360 w 360"/>
              <a:gd name="T15" fmla="*/ 29 h 429"/>
              <a:gd name="T16" fmla="*/ 332 w 360"/>
              <a:gd name="T17" fmla="*/ 0 h 429"/>
              <a:gd name="T18" fmla="*/ 342 w 360"/>
              <a:gd name="T19" fmla="*/ 385 h 429"/>
              <a:gd name="T20" fmla="*/ 317 w 360"/>
              <a:gd name="T21" fmla="*/ 411 h 429"/>
              <a:gd name="T22" fmla="*/ 44 w 360"/>
              <a:gd name="T23" fmla="*/ 411 h 429"/>
              <a:gd name="T24" fmla="*/ 19 w 360"/>
              <a:gd name="T25" fmla="*/ 385 h 429"/>
              <a:gd name="T26" fmla="*/ 19 w 360"/>
              <a:gd name="T27" fmla="*/ 42 h 429"/>
              <a:gd name="T28" fmla="*/ 44 w 360"/>
              <a:gd name="T29" fmla="*/ 15 h 429"/>
              <a:gd name="T30" fmla="*/ 317 w 360"/>
              <a:gd name="T31" fmla="*/ 15 h 429"/>
              <a:gd name="T32" fmla="*/ 342 w 360"/>
              <a:gd name="T33" fmla="*/ 42 h 429"/>
              <a:gd name="T34" fmla="*/ 342 w 360"/>
              <a:gd name="T35" fmla="*/ 385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0" h="429">
                <a:moveTo>
                  <a:pt x="332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01"/>
                  <a:pt x="0" y="401"/>
                  <a:pt x="0" y="401"/>
                </a:cubicBezTo>
                <a:cubicBezTo>
                  <a:pt x="0" y="416"/>
                  <a:pt x="13" y="429"/>
                  <a:pt x="28" y="429"/>
                </a:cubicBezTo>
                <a:cubicBezTo>
                  <a:pt x="332" y="429"/>
                  <a:pt x="332" y="429"/>
                  <a:pt x="332" y="429"/>
                </a:cubicBezTo>
                <a:cubicBezTo>
                  <a:pt x="347" y="429"/>
                  <a:pt x="360" y="416"/>
                  <a:pt x="360" y="401"/>
                </a:cubicBezTo>
                <a:cubicBezTo>
                  <a:pt x="360" y="29"/>
                  <a:pt x="360" y="29"/>
                  <a:pt x="360" y="29"/>
                </a:cubicBezTo>
                <a:cubicBezTo>
                  <a:pt x="360" y="13"/>
                  <a:pt x="347" y="0"/>
                  <a:pt x="332" y="0"/>
                </a:cubicBezTo>
                <a:close/>
                <a:moveTo>
                  <a:pt x="342" y="385"/>
                </a:moveTo>
                <a:cubicBezTo>
                  <a:pt x="342" y="400"/>
                  <a:pt x="331" y="411"/>
                  <a:pt x="317" y="411"/>
                </a:cubicBezTo>
                <a:cubicBezTo>
                  <a:pt x="44" y="411"/>
                  <a:pt x="44" y="411"/>
                  <a:pt x="44" y="411"/>
                </a:cubicBezTo>
                <a:cubicBezTo>
                  <a:pt x="30" y="411"/>
                  <a:pt x="19" y="400"/>
                  <a:pt x="19" y="385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27"/>
                  <a:pt x="30" y="15"/>
                  <a:pt x="44" y="15"/>
                </a:cubicBezTo>
                <a:cubicBezTo>
                  <a:pt x="317" y="15"/>
                  <a:pt x="317" y="15"/>
                  <a:pt x="317" y="15"/>
                </a:cubicBezTo>
                <a:cubicBezTo>
                  <a:pt x="331" y="15"/>
                  <a:pt x="342" y="27"/>
                  <a:pt x="342" y="42"/>
                </a:cubicBezTo>
                <a:lnTo>
                  <a:pt x="342" y="385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532"/>
          <p:cNvSpPr>
            <a:spLocks/>
          </p:cNvSpPr>
          <p:nvPr/>
        </p:nvSpPr>
        <p:spPr bwMode="auto">
          <a:xfrm>
            <a:off x="8855189" y="3513048"/>
            <a:ext cx="214941" cy="192582"/>
          </a:xfrm>
          <a:custGeom>
            <a:avLst/>
            <a:gdLst>
              <a:gd name="T0" fmla="*/ 81 w 126"/>
              <a:gd name="T1" fmla="*/ 0 h 113"/>
              <a:gd name="T2" fmla="*/ 63 w 126"/>
              <a:gd name="T3" fmla="*/ 7 h 113"/>
              <a:gd name="T4" fmla="*/ 77 w 126"/>
              <a:gd name="T5" fmla="*/ 61 h 113"/>
              <a:gd name="T6" fmla="*/ 63 w 126"/>
              <a:gd name="T7" fmla="*/ 83 h 113"/>
              <a:gd name="T8" fmla="*/ 48 w 126"/>
              <a:gd name="T9" fmla="*/ 61 h 113"/>
              <a:gd name="T10" fmla="*/ 63 w 126"/>
              <a:gd name="T11" fmla="*/ 7 h 113"/>
              <a:gd name="T12" fmla="*/ 44 w 126"/>
              <a:gd name="T13" fmla="*/ 0 h 113"/>
              <a:gd name="T14" fmla="*/ 0 w 126"/>
              <a:gd name="T15" fmla="*/ 44 h 113"/>
              <a:gd name="T16" fmla="*/ 0 w 126"/>
              <a:gd name="T17" fmla="*/ 92 h 113"/>
              <a:gd name="T18" fmla="*/ 57 w 126"/>
              <a:gd name="T19" fmla="*/ 113 h 113"/>
              <a:gd name="T20" fmla="*/ 68 w 126"/>
              <a:gd name="T21" fmla="*/ 113 h 113"/>
              <a:gd name="T22" fmla="*/ 126 w 126"/>
              <a:gd name="T23" fmla="*/ 92 h 113"/>
              <a:gd name="T24" fmla="*/ 126 w 126"/>
              <a:gd name="T25" fmla="*/ 44 h 113"/>
              <a:gd name="T26" fmla="*/ 81 w 126"/>
              <a:gd name="T27" fmla="*/ 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6" h="113">
                <a:moveTo>
                  <a:pt x="81" y="0"/>
                </a:moveTo>
                <a:cubicBezTo>
                  <a:pt x="63" y="7"/>
                  <a:pt x="63" y="7"/>
                  <a:pt x="63" y="7"/>
                </a:cubicBezTo>
                <a:cubicBezTo>
                  <a:pt x="77" y="61"/>
                  <a:pt x="77" y="61"/>
                  <a:pt x="77" y="61"/>
                </a:cubicBezTo>
                <a:cubicBezTo>
                  <a:pt x="63" y="83"/>
                  <a:pt x="63" y="83"/>
                  <a:pt x="63" y="83"/>
                </a:cubicBezTo>
                <a:cubicBezTo>
                  <a:pt x="48" y="61"/>
                  <a:pt x="48" y="61"/>
                  <a:pt x="48" y="61"/>
                </a:cubicBezTo>
                <a:cubicBezTo>
                  <a:pt x="63" y="7"/>
                  <a:pt x="63" y="7"/>
                  <a:pt x="63" y="7"/>
                </a:cubicBezTo>
                <a:cubicBezTo>
                  <a:pt x="44" y="0"/>
                  <a:pt x="44" y="0"/>
                  <a:pt x="44" y="0"/>
                </a:cubicBezTo>
                <a:cubicBezTo>
                  <a:pt x="27" y="4"/>
                  <a:pt x="0" y="16"/>
                  <a:pt x="0" y="44"/>
                </a:cubicBezTo>
                <a:cubicBezTo>
                  <a:pt x="0" y="84"/>
                  <a:pt x="0" y="92"/>
                  <a:pt x="0" y="92"/>
                </a:cubicBezTo>
                <a:cubicBezTo>
                  <a:pt x="0" y="92"/>
                  <a:pt x="1" y="113"/>
                  <a:pt x="57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124" y="113"/>
                  <a:pt x="126" y="92"/>
                  <a:pt x="126" y="92"/>
                </a:cubicBezTo>
                <a:cubicBezTo>
                  <a:pt x="126" y="92"/>
                  <a:pt x="126" y="84"/>
                  <a:pt x="126" y="44"/>
                </a:cubicBezTo>
                <a:cubicBezTo>
                  <a:pt x="126" y="16"/>
                  <a:pt x="98" y="4"/>
                  <a:pt x="81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Oval 533"/>
          <p:cNvSpPr>
            <a:spLocks noChangeArrowheads="1"/>
          </p:cNvSpPr>
          <p:nvPr/>
        </p:nvSpPr>
        <p:spPr bwMode="auto">
          <a:xfrm>
            <a:off x="8908564" y="3376727"/>
            <a:ext cx="107471" cy="126224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534"/>
          <p:cNvSpPr>
            <a:spLocks/>
          </p:cNvSpPr>
          <p:nvPr/>
        </p:nvSpPr>
        <p:spPr bwMode="auto">
          <a:xfrm>
            <a:off x="8625101" y="3184145"/>
            <a:ext cx="214941" cy="192582"/>
          </a:xfrm>
          <a:custGeom>
            <a:avLst/>
            <a:gdLst>
              <a:gd name="T0" fmla="*/ 82 w 126"/>
              <a:gd name="T1" fmla="*/ 0 h 113"/>
              <a:gd name="T2" fmla="*/ 63 w 126"/>
              <a:gd name="T3" fmla="*/ 7 h 113"/>
              <a:gd name="T4" fmla="*/ 78 w 126"/>
              <a:gd name="T5" fmla="*/ 62 h 113"/>
              <a:gd name="T6" fmla="*/ 63 w 126"/>
              <a:gd name="T7" fmla="*/ 83 h 113"/>
              <a:gd name="T8" fmla="*/ 48 w 126"/>
              <a:gd name="T9" fmla="*/ 62 h 113"/>
              <a:gd name="T10" fmla="*/ 63 w 126"/>
              <a:gd name="T11" fmla="*/ 7 h 113"/>
              <a:gd name="T12" fmla="*/ 44 w 126"/>
              <a:gd name="T13" fmla="*/ 0 h 113"/>
              <a:gd name="T14" fmla="*/ 0 w 126"/>
              <a:gd name="T15" fmla="*/ 44 h 113"/>
              <a:gd name="T16" fmla="*/ 0 w 126"/>
              <a:gd name="T17" fmla="*/ 92 h 113"/>
              <a:gd name="T18" fmla="*/ 57 w 126"/>
              <a:gd name="T19" fmla="*/ 113 h 113"/>
              <a:gd name="T20" fmla="*/ 69 w 126"/>
              <a:gd name="T21" fmla="*/ 113 h 113"/>
              <a:gd name="T22" fmla="*/ 126 w 126"/>
              <a:gd name="T23" fmla="*/ 92 h 113"/>
              <a:gd name="T24" fmla="*/ 126 w 126"/>
              <a:gd name="T25" fmla="*/ 44 h 113"/>
              <a:gd name="T26" fmla="*/ 82 w 126"/>
              <a:gd name="T27" fmla="*/ 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6" h="113">
                <a:moveTo>
                  <a:pt x="82" y="0"/>
                </a:moveTo>
                <a:cubicBezTo>
                  <a:pt x="63" y="7"/>
                  <a:pt x="63" y="7"/>
                  <a:pt x="63" y="7"/>
                </a:cubicBezTo>
                <a:cubicBezTo>
                  <a:pt x="78" y="62"/>
                  <a:pt x="78" y="62"/>
                  <a:pt x="78" y="62"/>
                </a:cubicBezTo>
                <a:cubicBezTo>
                  <a:pt x="63" y="83"/>
                  <a:pt x="63" y="83"/>
                  <a:pt x="63" y="83"/>
                </a:cubicBezTo>
                <a:cubicBezTo>
                  <a:pt x="48" y="62"/>
                  <a:pt x="48" y="62"/>
                  <a:pt x="48" y="62"/>
                </a:cubicBezTo>
                <a:cubicBezTo>
                  <a:pt x="63" y="7"/>
                  <a:pt x="63" y="7"/>
                  <a:pt x="63" y="7"/>
                </a:cubicBezTo>
                <a:cubicBezTo>
                  <a:pt x="44" y="0"/>
                  <a:pt x="44" y="0"/>
                  <a:pt x="44" y="0"/>
                </a:cubicBezTo>
                <a:cubicBezTo>
                  <a:pt x="27" y="5"/>
                  <a:pt x="0" y="16"/>
                  <a:pt x="0" y="44"/>
                </a:cubicBezTo>
                <a:cubicBezTo>
                  <a:pt x="0" y="85"/>
                  <a:pt x="0" y="92"/>
                  <a:pt x="0" y="92"/>
                </a:cubicBezTo>
                <a:cubicBezTo>
                  <a:pt x="0" y="92"/>
                  <a:pt x="2" y="113"/>
                  <a:pt x="57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24" y="113"/>
                  <a:pt x="126" y="92"/>
                  <a:pt x="126" y="92"/>
                </a:cubicBezTo>
                <a:cubicBezTo>
                  <a:pt x="126" y="92"/>
                  <a:pt x="126" y="85"/>
                  <a:pt x="126" y="44"/>
                </a:cubicBezTo>
                <a:cubicBezTo>
                  <a:pt x="126" y="16"/>
                  <a:pt x="99" y="5"/>
                  <a:pt x="82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Oval 535"/>
          <p:cNvSpPr>
            <a:spLocks noChangeArrowheads="1"/>
          </p:cNvSpPr>
          <p:nvPr/>
        </p:nvSpPr>
        <p:spPr bwMode="auto">
          <a:xfrm>
            <a:off x="8678475" y="3049266"/>
            <a:ext cx="108913" cy="126224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536"/>
          <p:cNvSpPr>
            <a:spLocks/>
          </p:cNvSpPr>
          <p:nvPr/>
        </p:nvSpPr>
        <p:spPr bwMode="auto">
          <a:xfrm>
            <a:off x="8632314" y="3396923"/>
            <a:ext cx="207728" cy="172386"/>
          </a:xfrm>
          <a:custGeom>
            <a:avLst/>
            <a:gdLst>
              <a:gd name="T0" fmla="*/ 160 w 288"/>
              <a:gd name="T1" fmla="*/ 0 h 239"/>
              <a:gd name="T2" fmla="*/ 139 w 288"/>
              <a:gd name="T3" fmla="*/ 0 h 239"/>
              <a:gd name="T4" fmla="*/ 127 w 288"/>
              <a:gd name="T5" fmla="*/ 0 h 239"/>
              <a:gd name="T6" fmla="*/ 127 w 288"/>
              <a:gd name="T7" fmla="*/ 133 h 239"/>
              <a:gd name="T8" fmla="*/ 0 w 288"/>
              <a:gd name="T9" fmla="*/ 211 h 239"/>
              <a:gd name="T10" fmla="*/ 0 w 288"/>
              <a:gd name="T11" fmla="*/ 239 h 239"/>
              <a:gd name="T12" fmla="*/ 144 w 288"/>
              <a:gd name="T13" fmla="*/ 161 h 239"/>
              <a:gd name="T14" fmla="*/ 288 w 288"/>
              <a:gd name="T15" fmla="*/ 239 h 239"/>
              <a:gd name="T16" fmla="*/ 288 w 288"/>
              <a:gd name="T17" fmla="*/ 211 h 239"/>
              <a:gd name="T18" fmla="*/ 160 w 288"/>
              <a:gd name="T19" fmla="*/ 133 h 239"/>
              <a:gd name="T20" fmla="*/ 160 w 288"/>
              <a:gd name="T21" fmla="*/ 0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8" h="239">
                <a:moveTo>
                  <a:pt x="160" y="0"/>
                </a:moveTo>
                <a:lnTo>
                  <a:pt x="139" y="0"/>
                </a:lnTo>
                <a:lnTo>
                  <a:pt x="127" y="0"/>
                </a:lnTo>
                <a:lnTo>
                  <a:pt x="127" y="133"/>
                </a:lnTo>
                <a:lnTo>
                  <a:pt x="0" y="211"/>
                </a:lnTo>
                <a:lnTo>
                  <a:pt x="0" y="239"/>
                </a:lnTo>
                <a:lnTo>
                  <a:pt x="144" y="161"/>
                </a:lnTo>
                <a:lnTo>
                  <a:pt x="288" y="239"/>
                </a:lnTo>
                <a:lnTo>
                  <a:pt x="288" y="211"/>
                </a:lnTo>
                <a:lnTo>
                  <a:pt x="160" y="133"/>
                </a:lnTo>
                <a:lnTo>
                  <a:pt x="160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537"/>
          <p:cNvSpPr>
            <a:spLocks/>
          </p:cNvSpPr>
          <p:nvPr/>
        </p:nvSpPr>
        <p:spPr bwMode="auto">
          <a:xfrm>
            <a:off x="8398619" y="3513048"/>
            <a:ext cx="214941" cy="192582"/>
          </a:xfrm>
          <a:custGeom>
            <a:avLst/>
            <a:gdLst>
              <a:gd name="T0" fmla="*/ 81 w 126"/>
              <a:gd name="T1" fmla="*/ 0 h 113"/>
              <a:gd name="T2" fmla="*/ 63 w 126"/>
              <a:gd name="T3" fmla="*/ 7 h 113"/>
              <a:gd name="T4" fmla="*/ 77 w 126"/>
              <a:gd name="T5" fmla="*/ 61 h 113"/>
              <a:gd name="T6" fmla="*/ 63 w 126"/>
              <a:gd name="T7" fmla="*/ 83 h 113"/>
              <a:gd name="T8" fmla="*/ 48 w 126"/>
              <a:gd name="T9" fmla="*/ 61 h 113"/>
              <a:gd name="T10" fmla="*/ 63 w 126"/>
              <a:gd name="T11" fmla="*/ 7 h 113"/>
              <a:gd name="T12" fmla="*/ 44 w 126"/>
              <a:gd name="T13" fmla="*/ 0 h 113"/>
              <a:gd name="T14" fmla="*/ 0 w 126"/>
              <a:gd name="T15" fmla="*/ 44 h 113"/>
              <a:gd name="T16" fmla="*/ 0 w 126"/>
              <a:gd name="T17" fmla="*/ 92 h 113"/>
              <a:gd name="T18" fmla="*/ 57 w 126"/>
              <a:gd name="T19" fmla="*/ 113 h 113"/>
              <a:gd name="T20" fmla="*/ 68 w 126"/>
              <a:gd name="T21" fmla="*/ 113 h 113"/>
              <a:gd name="T22" fmla="*/ 126 w 126"/>
              <a:gd name="T23" fmla="*/ 92 h 113"/>
              <a:gd name="T24" fmla="*/ 126 w 126"/>
              <a:gd name="T25" fmla="*/ 44 h 113"/>
              <a:gd name="T26" fmla="*/ 81 w 126"/>
              <a:gd name="T27" fmla="*/ 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6" h="113">
                <a:moveTo>
                  <a:pt x="81" y="0"/>
                </a:moveTo>
                <a:cubicBezTo>
                  <a:pt x="63" y="7"/>
                  <a:pt x="63" y="7"/>
                  <a:pt x="63" y="7"/>
                </a:cubicBezTo>
                <a:cubicBezTo>
                  <a:pt x="77" y="61"/>
                  <a:pt x="77" y="61"/>
                  <a:pt x="77" y="61"/>
                </a:cubicBezTo>
                <a:cubicBezTo>
                  <a:pt x="63" y="83"/>
                  <a:pt x="63" y="83"/>
                  <a:pt x="63" y="83"/>
                </a:cubicBezTo>
                <a:cubicBezTo>
                  <a:pt x="48" y="61"/>
                  <a:pt x="48" y="61"/>
                  <a:pt x="48" y="61"/>
                </a:cubicBezTo>
                <a:cubicBezTo>
                  <a:pt x="63" y="7"/>
                  <a:pt x="63" y="7"/>
                  <a:pt x="63" y="7"/>
                </a:cubicBezTo>
                <a:cubicBezTo>
                  <a:pt x="44" y="0"/>
                  <a:pt x="44" y="0"/>
                  <a:pt x="44" y="0"/>
                </a:cubicBezTo>
                <a:cubicBezTo>
                  <a:pt x="27" y="4"/>
                  <a:pt x="0" y="16"/>
                  <a:pt x="0" y="44"/>
                </a:cubicBezTo>
                <a:cubicBezTo>
                  <a:pt x="0" y="84"/>
                  <a:pt x="0" y="92"/>
                  <a:pt x="0" y="92"/>
                </a:cubicBezTo>
                <a:cubicBezTo>
                  <a:pt x="0" y="92"/>
                  <a:pt x="1" y="113"/>
                  <a:pt x="57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124" y="113"/>
                  <a:pt x="126" y="92"/>
                  <a:pt x="126" y="92"/>
                </a:cubicBezTo>
                <a:cubicBezTo>
                  <a:pt x="126" y="92"/>
                  <a:pt x="126" y="84"/>
                  <a:pt x="126" y="44"/>
                </a:cubicBezTo>
                <a:cubicBezTo>
                  <a:pt x="126" y="16"/>
                  <a:pt x="98" y="4"/>
                  <a:pt x="81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Oval 538"/>
          <p:cNvSpPr>
            <a:spLocks noChangeArrowheads="1"/>
          </p:cNvSpPr>
          <p:nvPr/>
        </p:nvSpPr>
        <p:spPr bwMode="auto">
          <a:xfrm>
            <a:off x="8451273" y="3376727"/>
            <a:ext cx="107471" cy="126224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539"/>
          <p:cNvSpPr>
            <a:spLocks/>
          </p:cNvSpPr>
          <p:nvPr/>
        </p:nvSpPr>
        <p:spPr bwMode="auto">
          <a:xfrm>
            <a:off x="10030153" y="3538293"/>
            <a:ext cx="37507" cy="87275"/>
          </a:xfrm>
          <a:custGeom>
            <a:avLst/>
            <a:gdLst>
              <a:gd name="T0" fmla="*/ 21 w 52"/>
              <a:gd name="T1" fmla="*/ 0 h 121"/>
              <a:gd name="T2" fmla="*/ 0 w 52"/>
              <a:gd name="T3" fmla="*/ 7 h 121"/>
              <a:gd name="T4" fmla="*/ 30 w 52"/>
              <a:gd name="T5" fmla="*/ 121 h 121"/>
              <a:gd name="T6" fmla="*/ 52 w 52"/>
              <a:gd name="T7" fmla="*/ 114 h 121"/>
              <a:gd name="T8" fmla="*/ 21 w 52"/>
              <a:gd name="T9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121">
                <a:moveTo>
                  <a:pt x="21" y="0"/>
                </a:moveTo>
                <a:lnTo>
                  <a:pt x="0" y="7"/>
                </a:lnTo>
                <a:lnTo>
                  <a:pt x="30" y="121"/>
                </a:lnTo>
                <a:lnTo>
                  <a:pt x="52" y="114"/>
                </a:lnTo>
                <a:lnTo>
                  <a:pt x="21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540"/>
          <p:cNvSpPr>
            <a:spLocks/>
          </p:cNvSpPr>
          <p:nvPr/>
        </p:nvSpPr>
        <p:spPr bwMode="auto">
          <a:xfrm>
            <a:off x="9997696" y="3546949"/>
            <a:ext cx="37507" cy="87275"/>
          </a:xfrm>
          <a:custGeom>
            <a:avLst/>
            <a:gdLst>
              <a:gd name="T0" fmla="*/ 0 w 52"/>
              <a:gd name="T1" fmla="*/ 7 h 121"/>
              <a:gd name="T2" fmla="*/ 31 w 52"/>
              <a:gd name="T3" fmla="*/ 121 h 121"/>
              <a:gd name="T4" fmla="*/ 52 w 52"/>
              <a:gd name="T5" fmla="*/ 116 h 121"/>
              <a:gd name="T6" fmla="*/ 21 w 52"/>
              <a:gd name="T7" fmla="*/ 0 h 121"/>
              <a:gd name="T8" fmla="*/ 0 w 52"/>
              <a:gd name="T9" fmla="*/ 7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121">
                <a:moveTo>
                  <a:pt x="0" y="7"/>
                </a:moveTo>
                <a:lnTo>
                  <a:pt x="31" y="121"/>
                </a:lnTo>
                <a:lnTo>
                  <a:pt x="52" y="116"/>
                </a:lnTo>
                <a:lnTo>
                  <a:pt x="21" y="0"/>
                </a:lnTo>
                <a:lnTo>
                  <a:pt x="0" y="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541"/>
          <p:cNvSpPr>
            <a:spLocks/>
          </p:cNvSpPr>
          <p:nvPr/>
        </p:nvSpPr>
        <p:spPr bwMode="auto">
          <a:xfrm>
            <a:off x="9963795" y="3557047"/>
            <a:ext cx="37507" cy="85832"/>
          </a:xfrm>
          <a:custGeom>
            <a:avLst/>
            <a:gdLst>
              <a:gd name="T0" fmla="*/ 0 w 52"/>
              <a:gd name="T1" fmla="*/ 5 h 119"/>
              <a:gd name="T2" fmla="*/ 30 w 52"/>
              <a:gd name="T3" fmla="*/ 119 h 119"/>
              <a:gd name="T4" fmla="*/ 52 w 52"/>
              <a:gd name="T5" fmla="*/ 114 h 119"/>
              <a:gd name="T6" fmla="*/ 21 w 52"/>
              <a:gd name="T7" fmla="*/ 0 h 119"/>
              <a:gd name="T8" fmla="*/ 0 w 52"/>
              <a:gd name="T9" fmla="*/ 5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119">
                <a:moveTo>
                  <a:pt x="0" y="5"/>
                </a:moveTo>
                <a:lnTo>
                  <a:pt x="30" y="119"/>
                </a:lnTo>
                <a:lnTo>
                  <a:pt x="52" y="114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542"/>
          <p:cNvSpPr>
            <a:spLocks/>
          </p:cNvSpPr>
          <p:nvPr/>
        </p:nvSpPr>
        <p:spPr bwMode="auto">
          <a:xfrm>
            <a:off x="9931338" y="3565702"/>
            <a:ext cx="37507" cy="87275"/>
          </a:xfrm>
          <a:custGeom>
            <a:avLst/>
            <a:gdLst>
              <a:gd name="T0" fmla="*/ 0 w 52"/>
              <a:gd name="T1" fmla="*/ 5 h 121"/>
              <a:gd name="T2" fmla="*/ 28 w 52"/>
              <a:gd name="T3" fmla="*/ 121 h 121"/>
              <a:gd name="T4" fmla="*/ 52 w 52"/>
              <a:gd name="T5" fmla="*/ 114 h 121"/>
              <a:gd name="T6" fmla="*/ 21 w 52"/>
              <a:gd name="T7" fmla="*/ 0 h 121"/>
              <a:gd name="T8" fmla="*/ 0 w 52"/>
              <a:gd name="T9" fmla="*/ 5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121">
                <a:moveTo>
                  <a:pt x="0" y="5"/>
                </a:moveTo>
                <a:lnTo>
                  <a:pt x="28" y="121"/>
                </a:lnTo>
                <a:lnTo>
                  <a:pt x="52" y="114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543"/>
          <p:cNvSpPr>
            <a:spLocks noEditPoints="1"/>
          </p:cNvSpPr>
          <p:nvPr/>
        </p:nvSpPr>
        <p:spPr bwMode="auto">
          <a:xfrm>
            <a:off x="9813769" y="3129328"/>
            <a:ext cx="160124" cy="160124"/>
          </a:xfrm>
          <a:custGeom>
            <a:avLst/>
            <a:gdLst>
              <a:gd name="T0" fmla="*/ 88 w 94"/>
              <a:gd name="T1" fmla="*/ 36 h 94"/>
              <a:gd name="T2" fmla="*/ 36 w 94"/>
              <a:gd name="T3" fmla="*/ 6 h 94"/>
              <a:gd name="T4" fmla="*/ 6 w 94"/>
              <a:gd name="T5" fmla="*/ 58 h 94"/>
              <a:gd name="T6" fmla="*/ 58 w 94"/>
              <a:gd name="T7" fmla="*/ 88 h 94"/>
              <a:gd name="T8" fmla="*/ 88 w 94"/>
              <a:gd name="T9" fmla="*/ 36 h 94"/>
              <a:gd name="T10" fmla="*/ 55 w 94"/>
              <a:gd name="T11" fmla="*/ 74 h 94"/>
              <a:gd name="T12" fmla="*/ 21 w 94"/>
              <a:gd name="T13" fmla="*/ 54 h 94"/>
              <a:gd name="T14" fmla="*/ 41 w 94"/>
              <a:gd name="T15" fmla="*/ 20 h 94"/>
              <a:gd name="T16" fmla="*/ 74 w 94"/>
              <a:gd name="T17" fmla="*/ 40 h 94"/>
              <a:gd name="T18" fmla="*/ 55 w 94"/>
              <a:gd name="T19" fmla="*/ 7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4" h="94">
                <a:moveTo>
                  <a:pt x="88" y="36"/>
                </a:moveTo>
                <a:cubicBezTo>
                  <a:pt x="82" y="13"/>
                  <a:pt x="59" y="0"/>
                  <a:pt x="36" y="6"/>
                </a:cubicBezTo>
                <a:cubicBezTo>
                  <a:pt x="14" y="12"/>
                  <a:pt x="0" y="36"/>
                  <a:pt x="6" y="58"/>
                </a:cubicBezTo>
                <a:cubicBezTo>
                  <a:pt x="12" y="81"/>
                  <a:pt x="36" y="94"/>
                  <a:pt x="58" y="88"/>
                </a:cubicBezTo>
                <a:cubicBezTo>
                  <a:pt x="81" y="82"/>
                  <a:pt x="94" y="59"/>
                  <a:pt x="88" y="36"/>
                </a:cubicBezTo>
                <a:close/>
                <a:moveTo>
                  <a:pt x="55" y="74"/>
                </a:moveTo>
                <a:cubicBezTo>
                  <a:pt x="40" y="78"/>
                  <a:pt x="25" y="69"/>
                  <a:pt x="21" y="54"/>
                </a:cubicBezTo>
                <a:cubicBezTo>
                  <a:pt x="17" y="39"/>
                  <a:pt x="26" y="24"/>
                  <a:pt x="41" y="20"/>
                </a:cubicBezTo>
                <a:cubicBezTo>
                  <a:pt x="55" y="17"/>
                  <a:pt x="70" y="25"/>
                  <a:pt x="74" y="40"/>
                </a:cubicBezTo>
                <a:cubicBezTo>
                  <a:pt x="78" y="55"/>
                  <a:pt x="69" y="70"/>
                  <a:pt x="55" y="7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544"/>
          <p:cNvSpPr>
            <a:spLocks noEditPoints="1"/>
          </p:cNvSpPr>
          <p:nvPr/>
        </p:nvSpPr>
        <p:spPr bwMode="auto">
          <a:xfrm>
            <a:off x="9751739" y="3059364"/>
            <a:ext cx="378672" cy="659971"/>
          </a:xfrm>
          <a:custGeom>
            <a:avLst/>
            <a:gdLst>
              <a:gd name="T0" fmla="*/ 301 w 525"/>
              <a:gd name="T1" fmla="*/ 0 h 915"/>
              <a:gd name="T2" fmla="*/ 0 w 525"/>
              <a:gd name="T3" fmla="*/ 83 h 915"/>
              <a:gd name="T4" fmla="*/ 223 w 525"/>
              <a:gd name="T5" fmla="*/ 915 h 915"/>
              <a:gd name="T6" fmla="*/ 525 w 525"/>
              <a:gd name="T7" fmla="*/ 835 h 915"/>
              <a:gd name="T8" fmla="*/ 301 w 525"/>
              <a:gd name="T9" fmla="*/ 0 h 915"/>
              <a:gd name="T10" fmla="*/ 29 w 525"/>
              <a:gd name="T11" fmla="*/ 104 h 915"/>
              <a:gd name="T12" fmla="*/ 291 w 525"/>
              <a:gd name="T13" fmla="*/ 36 h 915"/>
              <a:gd name="T14" fmla="*/ 497 w 525"/>
              <a:gd name="T15" fmla="*/ 806 h 915"/>
              <a:gd name="T16" fmla="*/ 237 w 525"/>
              <a:gd name="T17" fmla="*/ 877 h 915"/>
              <a:gd name="T18" fmla="*/ 29 w 525"/>
              <a:gd name="T19" fmla="*/ 104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25" h="915">
                <a:moveTo>
                  <a:pt x="301" y="0"/>
                </a:moveTo>
                <a:lnTo>
                  <a:pt x="0" y="83"/>
                </a:lnTo>
                <a:lnTo>
                  <a:pt x="223" y="915"/>
                </a:lnTo>
                <a:lnTo>
                  <a:pt x="525" y="835"/>
                </a:lnTo>
                <a:lnTo>
                  <a:pt x="301" y="0"/>
                </a:lnTo>
                <a:close/>
                <a:moveTo>
                  <a:pt x="29" y="104"/>
                </a:moveTo>
                <a:lnTo>
                  <a:pt x="291" y="36"/>
                </a:lnTo>
                <a:lnTo>
                  <a:pt x="497" y="806"/>
                </a:lnTo>
                <a:lnTo>
                  <a:pt x="237" y="877"/>
                </a:lnTo>
                <a:lnTo>
                  <a:pt x="29" y="104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Rectangle 545"/>
          <p:cNvSpPr>
            <a:spLocks noChangeArrowheads="1"/>
          </p:cNvSpPr>
          <p:nvPr/>
        </p:nvSpPr>
        <p:spPr bwMode="auto">
          <a:xfrm>
            <a:off x="9678890" y="3579406"/>
            <a:ext cx="16590" cy="85111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Rectangle 546"/>
          <p:cNvSpPr>
            <a:spLocks noChangeArrowheads="1"/>
          </p:cNvSpPr>
          <p:nvPr/>
        </p:nvSpPr>
        <p:spPr bwMode="auto">
          <a:xfrm>
            <a:off x="9644990" y="3579406"/>
            <a:ext cx="16590" cy="85111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Rectangle 547"/>
          <p:cNvSpPr>
            <a:spLocks noChangeArrowheads="1"/>
          </p:cNvSpPr>
          <p:nvPr/>
        </p:nvSpPr>
        <p:spPr bwMode="auto">
          <a:xfrm>
            <a:off x="9608926" y="3579406"/>
            <a:ext cx="17311" cy="85111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Rectangle 548"/>
          <p:cNvSpPr>
            <a:spLocks noChangeArrowheads="1"/>
          </p:cNvSpPr>
          <p:nvPr/>
        </p:nvSpPr>
        <p:spPr bwMode="auto">
          <a:xfrm>
            <a:off x="9575026" y="3579406"/>
            <a:ext cx="16590" cy="85111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549"/>
          <p:cNvSpPr>
            <a:spLocks noEditPoints="1"/>
          </p:cNvSpPr>
          <p:nvPr/>
        </p:nvSpPr>
        <p:spPr bwMode="auto">
          <a:xfrm>
            <a:off x="9561321" y="3150245"/>
            <a:ext cx="144977" cy="144256"/>
          </a:xfrm>
          <a:custGeom>
            <a:avLst/>
            <a:gdLst>
              <a:gd name="T0" fmla="*/ 42 w 85"/>
              <a:gd name="T1" fmla="*/ 0 h 85"/>
              <a:gd name="T2" fmla="*/ 0 w 85"/>
              <a:gd name="T3" fmla="*/ 43 h 85"/>
              <a:gd name="T4" fmla="*/ 42 w 85"/>
              <a:gd name="T5" fmla="*/ 85 h 85"/>
              <a:gd name="T6" fmla="*/ 85 w 85"/>
              <a:gd name="T7" fmla="*/ 43 h 85"/>
              <a:gd name="T8" fmla="*/ 42 w 85"/>
              <a:gd name="T9" fmla="*/ 0 h 85"/>
              <a:gd name="T10" fmla="*/ 43 w 85"/>
              <a:gd name="T11" fmla="*/ 70 h 85"/>
              <a:gd name="T12" fmla="*/ 15 w 85"/>
              <a:gd name="T13" fmla="*/ 43 h 85"/>
              <a:gd name="T14" fmla="*/ 43 w 85"/>
              <a:gd name="T15" fmla="*/ 15 h 85"/>
              <a:gd name="T16" fmla="*/ 70 w 85"/>
              <a:gd name="T17" fmla="*/ 43 h 85"/>
              <a:gd name="T18" fmla="*/ 43 w 85"/>
              <a:gd name="T19" fmla="*/ 7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85">
                <a:moveTo>
                  <a:pt x="42" y="0"/>
                </a:move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cubicBezTo>
                  <a:pt x="66" y="85"/>
                  <a:pt x="85" y="66"/>
                  <a:pt x="85" y="43"/>
                </a:cubicBezTo>
                <a:cubicBezTo>
                  <a:pt x="85" y="19"/>
                  <a:pt x="66" y="0"/>
                  <a:pt x="42" y="0"/>
                </a:cubicBezTo>
                <a:close/>
                <a:moveTo>
                  <a:pt x="43" y="70"/>
                </a:moveTo>
                <a:cubicBezTo>
                  <a:pt x="28" y="70"/>
                  <a:pt x="15" y="58"/>
                  <a:pt x="15" y="43"/>
                </a:cubicBezTo>
                <a:cubicBezTo>
                  <a:pt x="15" y="27"/>
                  <a:pt x="28" y="15"/>
                  <a:pt x="43" y="15"/>
                </a:cubicBezTo>
                <a:cubicBezTo>
                  <a:pt x="58" y="15"/>
                  <a:pt x="70" y="27"/>
                  <a:pt x="70" y="43"/>
                </a:cubicBezTo>
                <a:cubicBezTo>
                  <a:pt x="70" y="58"/>
                  <a:pt x="58" y="70"/>
                  <a:pt x="43" y="7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550"/>
          <p:cNvSpPr>
            <a:spLocks noEditPoints="1"/>
          </p:cNvSpPr>
          <p:nvPr/>
        </p:nvSpPr>
        <p:spPr bwMode="auto">
          <a:xfrm>
            <a:off x="9520209" y="3096870"/>
            <a:ext cx="225039" cy="622464"/>
          </a:xfrm>
          <a:custGeom>
            <a:avLst/>
            <a:gdLst>
              <a:gd name="T0" fmla="*/ 0 w 312"/>
              <a:gd name="T1" fmla="*/ 863 h 863"/>
              <a:gd name="T2" fmla="*/ 312 w 312"/>
              <a:gd name="T3" fmla="*/ 863 h 863"/>
              <a:gd name="T4" fmla="*/ 312 w 312"/>
              <a:gd name="T5" fmla="*/ 0 h 863"/>
              <a:gd name="T6" fmla="*/ 0 w 312"/>
              <a:gd name="T7" fmla="*/ 0 h 863"/>
              <a:gd name="T8" fmla="*/ 0 w 312"/>
              <a:gd name="T9" fmla="*/ 863 h 863"/>
              <a:gd name="T10" fmla="*/ 21 w 312"/>
              <a:gd name="T11" fmla="*/ 31 h 863"/>
              <a:gd name="T12" fmla="*/ 291 w 312"/>
              <a:gd name="T13" fmla="*/ 31 h 863"/>
              <a:gd name="T14" fmla="*/ 291 w 312"/>
              <a:gd name="T15" fmla="*/ 830 h 863"/>
              <a:gd name="T16" fmla="*/ 21 w 312"/>
              <a:gd name="T17" fmla="*/ 830 h 863"/>
              <a:gd name="T18" fmla="*/ 21 w 312"/>
              <a:gd name="T19" fmla="*/ 31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2" h="863">
                <a:moveTo>
                  <a:pt x="0" y="863"/>
                </a:moveTo>
                <a:lnTo>
                  <a:pt x="312" y="863"/>
                </a:lnTo>
                <a:lnTo>
                  <a:pt x="312" y="0"/>
                </a:lnTo>
                <a:lnTo>
                  <a:pt x="0" y="0"/>
                </a:lnTo>
                <a:lnTo>
                  <a:pt x="0" y="863"/>
                </a:lnTo>
                <a:close/>
                <a:moveTo>
                  <a:pt x="21" y="31"/>
                </a:moveTo>
                <a:lnTo>
                  <a:pt x="291" y="31"/>
                </a:lnTo>
                <a:lnTo>
                  <a:pt x="291" y="830"/>
                </a:lnTo>
                <a:lnTo>
                  <a:pt x="21" y="830"/>
                </a:lnTo>
                <a:lnTo>
                  <a:pt x="21" y="3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551"/>
          <p:cNvSpPr>
            <a:spLocks/>
          </p:cNvSpPr>
          <p:nvPr/>
        </p:nvSpPr>
        <p:spPr bwMode="auto">
          <a:xfrm>
            <a:off x="10500427" y="3187752"/>
            <a:ext cx="681609" cy="449357"/>
          </a:xfrm>
          <a:custGeom>
            <a:avLst/>
            <a:gdLst>
              <a:gd name="T0" fmla="*/ 364 w 400"/>
              <a:gd name="T1" fmla="*/ 0 h 264"/>
              <a:gd name="T2" fmla="*/ 36 w 400"/>
              <a:gd name="T3" fmla="*/ 0 h 264"/>
              <a:gd name="T4" fmla="*/ 0 w 400"/>
              <a:gd name="T5" fmla="*/ 36 h 264"/>
              <a:gd name="T6" fmla="*/ 0 w 400"/>
              <a:gd name="T7" fmla="*/ 228 h 264"/>
              <a:gd name="T8" fmla="*/ 36 w 400"/>
              <a:gd name="T9" fmla="*/ 264 h 264"/>
              <a:gd name="T10" fmla="*/ 364 w 400"/>
              <a:gd name="T11" fmla="*/ 264 h 264"/>
              <a:gd name="T12" fmla="*/ 400 w 400"/>
              <a:gd name="T13" fmla="*/ 228 h 264"/>
              <a:gd name="T14" fmla="*/ 400 w 400"/>
              <a:gd name="T15" fmla="*/ 36 h 264"/>
              <a:gd name="T16" fmla="*/ 364 w 400"/>
              <a:gd name="T17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0" h="264">
                <a:moveTo>
                  <a:pt x="364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48"/>
                  <a:pt x="16" y="264"/>
                  <a:pt x="36" y="264"/>
                </a:cubicBezTo>
                <a:cubicBezTo>
                  <a:pt x="364" y="264"/>
                  <a:pt x="364" y="264"/>
                  <a:pt x="364" y="264"/>
                </a:cubicBezTo>
                <a:cubicBezTo>
                  <a:pt x="384" y="264"/>
                  <a:pt x="400" y="248"/>
                  <a:pt x="400" y="228"/>
                </a:cubicBezTo>
                <a:cubicBezTo>
                  <a:pt x="400" y="36"/>
                  <a:pt x="400" y="36"/>
                  <a:pt x="400" y="36"/>
                </a:cubicBezTo>
                <a:cubicBezTo>
                  <a:pt x="400" y="16"/>
                  <a:pt x="384" y="0"/>
                  <a:pt x="364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552"/>
          <p:cNvSpPr>
            <a:spLocks/>
          </p:cNvSpPr>
          <p:nvPr/>
        </p:nvSpPr>
        <p:spPr bwMode="auto">
          <a:xfrm>
            <a:off x="10740613" y="3110574"/>
            <a:ext cx="209893" cy="46162"/>
          </a:xfrm>
          <a:custGeom>
            <a:avLst/>
            <a:gdLst>
              <a:gd name="T0" fmla="*/ 14 w 123"/>
              <a:gd name="T1" fmla="*/ 27 h 27"/>
              <a:gd name="T2" fmla="*/ 109 w 123"/>
              <a:gd name="T3" fmla="*/ 27 h 27"/>
              <a:gd name="T4" fmla="*/ 123 w 123"/>
              <a:gd name="T5" fmla="*/ 13 h 27"/>
              <a:gd name="T6" fmla="*/ 109 w 123"/>
              <a:gd name="T7" fmla="*/ 0 h 27"/>
              <a:gd name="T8" fmla="*/ 14 w 123"/>
              <a:gd name="T9" fmla="*/ 0 h 27"/>
              <a:gd name="T10" fmla="*/ 0 w 123"/>
              <a:gd name="T11" fmla="*/ 13 h 27"/>
              <a:gd name="T12" fmla="*/ 4 w 123"/>
              <a:gd name="T13" fmla="*/ 23 h 27"/>
              <a:gd name="T14" fmla="*/ 14 w 123"/>
              <a:gd name="T1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3" h="27">
                <a:moveTo>
                  <a:pt x="14" y="27"/>
                </a:moveTo>
                <a:cubicBezTo>
                  <a:pt x="109" y="27"/>
                  <a:pt x="109" y="27"/>
                  <a:pt x="109" y="27"/>
                </a:cubicBezTo>
                <a:cubicBezTo>
                  <a:pt x="116" y="27"/>
                  <a:pt x="123" y="21"/>
                  <a:pt x="123" y="13"/>
                </a:cubicBezTo>
                <a:cubicBezTo>
                  <a:pt x="123" y="6"/>
                  <a:pt x="116" y="0"/>
                  <a:pt x="10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6"/>
                  <a:pt x="0" y="13"/>
                </a:cubicBezTo>
                <a:cubicBezTo>
                  <a:pt x="0" y="17"/>
                  <a:pt x="2" y="20"/>
                  <a:pt x="4" y="23"/>
                </a:cubicBezTo>
                <a:cubicBezTo>
                  <a:pt x="7" y="25"/>
                  <a:pt x="10" y="27"/>
                  <a:pt x="14" y="27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553"/>
          <p:cNvSpPr>
            <a:spLocks/>
          </p:cNvSpPr>
          <p:nvPr/>
        </p:nvSpPr>
        <p:spPr bwMode="auto">
          <a:xfrm>
            <a:off x="10478068" y="1197742"/>
            <a:ext cx="741475" cy="107471"/>
          </a:xfrm>
          <a:custGeom>
            <a:avLst/>
            <a:gdLst>
              <a:gd name="T0" fmla="*/ 408 w 435"/>
              <a:gd name="T1" fmla="*/ 0 h 63"/>
              <a:gd name="T2" fmla="*/ 27 w 435"/>
              <a:gd name="T3" fmla="*/ 0 h 63"/>
              <a:gd name="T4" fmla="*/ 0 w 435"/>
              <a:gd name="T5" fmla="*/ 27 h 63"/>
              <a:gd name="T6" fmla="*/ 0 w 435"/>
              <a:gd name="T7" fmla="*/ 36 h 63"/>
              <a:gd name="T8" fmla="*/ 27 w 435"/>
              <a:gd name="T9" fmla="*/ 63 h 63"/>
              <a:gd name="T10" fmla="*/ 33 w 435"/>
              <a:gd name="T11" fmla="*/ 63 h 63"/>
              <a:gd name="T12" fmla="*/ 33 w 435"/>
              <a:gd name="T13" fmla="*/ 31 h 63"/>
              <a:gd name="T14" fmla="*/ 408 w 435"/>
              <a:gd name="T15" fmla="*/ 31 h 63"/>
              <a:gd name="T16" fmla="*/ 408 w 435"/>
              <a:gd name="T17" fmla="*/ 63 h 63"/>
              <a:gd name="T18" fmla="*/ 408 w 435"/>
              <a:gd name="T19" fmla="*/ 63 h 63"/>
              <a:gd name="T20" fmla="*/ 435 w 435"/>
              <a:gd name="T21" fmla="*/ 36 h 63"/>
              <a:gd name="T22" fmla="*/ 435 w 435"/>
              <a:gd name="T23" fmla="*/ 27 h 63"/>
              <a:gd name="T24" fmla="*/ 408 w 435"/>
              <a:gd name="T2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35" h="63">
                <a:moveTo>
                  <a:pt x="408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51"/>
                  <a:pt x="12" y="63"/>
                  <a:pt x="27" y="63"/>
                </a:cubicBezTo>
                <a:cubicBezTo>
                  <a:pt x="33" y="63"/>
                  <a:pt x="33" y="63"/>
                  <a:pt x="33" y="63"/>
                </a:cubicBezTo>
                <a:cubicBezTo>
                  <a:pt x="33" y="31"/>
                  <a:pt x="33" y="31"/>
                  <a:pt x="33" y="31"/>
                </a:cubicBezTo>
                <a:cubicBezTo>
                  <a:pt x="408" y="31"/>
                  <a:pt x="408" y="31"/>
                  <a:pt x="408" y="31"/>
                </a:cubicBezTo>
                <a:cubicBezTo>
                  <a:pt x="408" y="63"/>
                  <a:pt x="408" y="63"/>
                  <a:pt x="408" y="63"/>
                </a:cubicBezTo>
                <a:cubicBezTo>
                  <a:pt x="408" y="63"/>
                  <a:pt x="408" y="63"/>
                  <a:pt x="408" y="63"/>
                </a:cubicBezTo>
                <a:cubicBezTo>
                  <a:pt x="423" y="63"/>
                  <a:pt x="435" y="51"/>
                  <a:pt x="435" y="36"/>
                </a:cubicBezTo>
                <a:cubicBezTo>
                  <a:pt x="435" y="27"/>
                  <a:pt x="435" y="27"/>
                  <a:pt x="435" y="27"/>
                </a:cubicBezTo>
                <a:cubicBezTo>
                  <a:pt x="435" y="12"/>
                  <a:pt x="423" y="0"/>
                  <a:pt x="408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554"/>
          <p:cNvSpPr>
            <a:spLocks/>
          </p:cNvSpPr>
          <p:nvPr/>
        </p:nvSpPr>
        <p:spPr bwMode="auto">
          <a:xfrm>
            <a:off x="10534328" y="1305212"/>
            <a:ext cx="639775" cy="576302"/>
          </a:xfrm>
          <a:custGeom>
            <a:avLst/>
            <a:gdLst>
              <a:gd name="T0" fmla="*/ 827 w 887"/>
              <a:gd name="T1" fmla="*/ 728 h 799"/>
              <a:gd name="T2" fmla="*/ 66 w 887"/>
              <a:gd name="T3" fmla="*/ 728 h 799"/>
              <a:gd name="T4" fmla="*/ 66 w 887"/>
              <a:gd name="T5" fmla="*/ 0 h 799"/>
              <a:gd name="T6" fmla="*/ 0 w 887"/>
              <a:gd name="T7" fmla="*/ 0 h 799"/>
              <a:gd name="T8" fmla="*/ 0 w 887"/>
              <a:gd name="T9" fmla="*/ 799 h 799"/>
              <a:gd name="T10" fmla="*/ 887 w 887"/>
              <a:gd name="T11" fmla="*/ 799 h 799"/>
              <a:gd name="T12" fmla="*/ 887 w 887"/>
              <a:gd name="T13" fmla="*/ 0 h 799"/>
              <a:gd name="T14" fmla="*/ 827 w 887"/>
              <a:gd name="T15" fmla="*/ 0 h 799"/>
              <a:gd name="T16" fmla="*/ 827 w 887"/>
              <a:gd name="T17" fmla="*/ 728 h 7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7" h="799">
                <a:moveTo>
                  <a:pt x="827" y="728"/>
                </a:moveTo>
                <a:lnTo>
                  <a:pt x="66" y="728"/>
                </a:lnTo>
                <a:lnTo>
                  <a:pt x="66" y="0"/>
                </a:lnTo>
                <a:lnTo>
                  <a:pt x="0" y="0"/>
                </a:lnTo>
                <a:lnTo>
                  <a:pt x="0" y="799"/>
                </a:lnTo>
                <a:lnTo>
                  <a:pt x="887" y="799"/>
                </a:lnTo>
                <a:lnTo>
                  <a:pt x="887" y="0"/>
                </a:lnTo>
                <a:lnTo>
                  <a:pt x="827" y="0"/>
                </a:lnTo>
                <a:lnTo>
                  <a:pt x="827" y="728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Rectangle 555"/>
          <p:cNvSpPr>
            <a:spLocks noChangeArrowheads="1"/>
          </p:cNvSpPr>
          <p:nvPr/>
        </p:nvSpPr>
        <p:spPr bwMode="auto">
          <a:xfrm>
            <a:off x="10581932" y="1286459"/>
            <a:ext cx="548894" cy="18753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556"/>
          <p:cNvSpPr>
            <a:spLocks/>
          </p:cNvSpPr>
          <p:nvPr/>
        </p:nvSpPr>
        <p:spPr bwMode="auto">
          <a:xfrm>
            <a:off x="10625209" y="1530252"/>
            <a:ext cx="463061" cy="28851"/>
          </a:xfrm>
          <a:custGeom>
            <a:avLst/>
            <a:gdLst>
              <a:gd name="T0" fmla="*/ 8 w 272"/>
              <a:gd name="T1" fmla="*/ 17 h 17"/>
              <a:gd name="T2" fmla="*/ 263 w 272"/>
              <a:gd name="T3" fmla="*/ 17 h 17"/>
              <a:gd name="T4" fmla="*/ 272 w 272"/>
              <a:gd name="T5" fmla="*/ 8 h 17"/>
              <a:gd name="T6" fmla="*/ 263 w 272"/>
              <a:gd name="T7" fmla="*/ 0 h 17"/>
              <a:gd name="T8" fmla="*/ 8 w 272"/>
              <a:gd name="T9" fmla="*/ 0 h 17"/>
              <a:gd name="T10" fmla="*/ 2 w 272"/>
              <a:gd name="T11" fmla="*/ 3 h 17"/>
              <a:gd name="T12" fmla="*/ 0 w 272"/>
              <a:gd name="T13" fmla="*/ 8 h 17"/>
              <a:gd name="T14" fmla="*/ 8 w 272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2" h="17">
                <a:moveTo>
                  <a:pt x="8" y="17"/>
                </a:moveTo>
                <a:cubicBezTo>
                  <a:pt x="263" y="17"/>
                  <a:pt x="263" y="17"/>
                  <a:pt x="263" y="17"/>
                </a:cubicBezTo>
                <a:cubicBezTo>
                  <a:pt x="268" y="17"/>
                  <a:pt x="272" y="13"/>
                  <a:pt x="272" y="8"/>
                </a:cubicBezTo>
                <a:cubicBezTo>
                  <a:pt x="272" y="4"/>
                  <a:pt x="268" y="0"/>
                  <a:pt x="263" y="0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4" y="1"/>
                  <a:pt x="2" y="3"/>
                </a:cubicBezTo>
                <a:cubicBezTo>
                  <a:pt x="1" y="4"/>
                  <a:pt x="0" y="6"/>
                  <a:pt x="0" y="8"/>
                </a:cubicBezTo>
                <a:cubicBezTo>
                  <a:pt x="0" y="13"/>
                  <a:pt x="3" y="17"/>
                  <a:pt x="8" y="17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557"/>
          <p:cNvSpPr>
            <a:spLocks noEditPoints="1"/>
          </p:cNvSpPr>
          <p:nvPr/>
        </p:nvSpPr>
        <p:spPr bwMode="auto">
          <a:xfrm>
            <a:off x="10912999" y="1352817"/>
            <a:ext cx="97373" cy="116126"/>
          </a:xfrm>
          <a:custGeom>
            <a:avLst/>
            <a:gdLst>
              <a:gd name="T0" fmla="*/ 8 w 57"/>
              <a:gd name="T1" fmla="*/ 68 h 68"/>
              <a:gd name="T2" fmla="*/ 29 w 57"/>
              <a:gd name="T3" fmla="*/ 68 h 68"/>
              <a:gd name="T4" fmla="*/ 39 w 57"/>
              <a:gd name="T5" fmla="*/ 68 h 68"/>
              <a:gd name="T6" fmla="*/ 46 w 57"/>
              <a:gd name="T7" fmla="*/ 66 h 68"/>
              <a:gd name="T8" fmla="*/ 54 w 57"/>
              <a:gd name="T9" fmla="*/ 59 h 68"/>
              <a:gd name="T10" fmla="*/ 57 w 57"/>
              <a:gd name="T11" fmla="*/ 49 h 68"/>
              <a:gd name="T12" fmla="*/ 43 w 57"/>
              <a:gd name="T13" fmla="*/ 32 h 68"/>
              <a:gd name="T14" fmla="*/ 54 w 57"/>
              <a:gd name="T15" fmla="*/ 17 h 68"/>
              <a:gd name="T16" fmla="*/ 53 w 57"/>
              <a:gd name="T17" fmla="*/ 11 h 68"/>
              <a:gd name="T18" fmla="*/ 50 w 57"/>
              <a:gd name="T19" fmla="*/ 7 h 68"/>
              <a:gd name="T20" fmla="*/ 45 w 57"/>
              <a:gd name="T21" fmla="*/ 3 h 68"/>
              <a:gd name="T22" fmla="*/ 39 w 57"/>
              <a:gd name="T23" fmla="*/ 1 h 68"/>
              <a:gd name="T24" fmla="*/ 31 w 57"/>
              <a:gd name="T25" fmla="*/ 0 h 68"/>
              <a:gd name="T26" fmla="*/ 8 w 57"/>
              <a:gd name="T27" fmla="*/ 0 h 68"/>
              <a:gd name="T28" fmla="*/ 2 w 57"/>
              <a:gd name="T29" fmla="*/ 2 h 68"/>
              <a:gd name="T30" fmla="*/ 0 w 57"/>
              <a:gd name="T31" fmla="*/ 8 h 68"/>
              <a:gd name="T32" fmla="*/ 0 w 57"/>
              <a:gd name="T33" fmla="*/ 60 h 68"/>
              <a:gd name="T34" fmla="*/ 2 w 57"/>
              <a:gd name="T35" fmla="*/ 66 h 68"/>
              <a:gd name="T36" fmla="*/ 8 w 57"/>
              <a:gd name="T37" fmla="*/ 68 h 68"/>
              <a:gd name="T38" fmla="*/ 14 w 57"/>
              <a:gd name="T39" fmla="*/ 10 h 68"/>
              <a:gd name="T40" fmla="*/ 25 w 57"/>
              <a:gd name="T41" fmla="*/ 10 h 68"/>
              <a:gd name="T42" fmla="*/ 36 w 57"/>
              <a:gd name="T43" fmla="*/ 12 h 68"/>
              <a:gd name="T44" fmla="*/ 40 w 57"/>
              <a:gd name="T45" fmla="*/ 19 h 68"/>
              <a:gd name="T46" fmla="*/ 39 w 57"/>
              <a:gd name="T47" fmla="*/ 23 h 68"/>
              <a:gd name="T48" fmla="*/ 35 w 57"/>
              <a:gd name="T49" fmla="*/ 27 h 68"/>
              <a:gd name="T50" fmla="*/ 27 w 57"/>
              <a:gd name="T51" fmla="*/ 28 h 68"/>
              <a:gd name="T52" fmla="*/ 14 w 57"/>
              <a:gd name="T53" fmla="*/ 28 h 68"/>
              <a:gd name="T54" fmla="*/ 14 w 57"/>
              <a:gd name="T55" fmla="*/ 10 h 68"/>
              <a:gd name="T56" fmla="*/ 14 w 57"/>
              <a:gd name="T57" fmla="*/ 38 h 68"/>
              <a:gd name="T58" fmla="*/ 28 w 57"/>
              <a:gd name="T59" fmla="*/ 38 h 68"/>
              <a:gd name="T60" fmla="*/ 39 w 57"/>
              <a:gd name="T61" fmla="*/ 40 h 68"/>
              <a:gd name="T62" fmla="*/ 43 w 57"/>
              <a:gd name="T63" fmla="*/ 48 h 68"/>
              <a:gd name="T64" fmla="*/ 29 w 57"/>
              <a:gd name="T65" fmla="*/ 58 h 68"/>
              <a:gd name="T66" fmla="*/ 14 w 57"/>
              <a:gd name="T67" fmla="*/ 58 h 68"/>
              <a:gd name="T68" fmla="*/ 14 w 57"/>
              <a:gd name="T69" fmla="*/ 3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7" h="68">
                <a:moveTo>
                  <a:pt x="8" y="68"/>
                </a:moveTo>
                <a:cubicBezTo>
                  <a:pt x="29" y="68"/>
                  <a:pt x="29" y="68"/>
                  <a:pt x="29" y="68"/>
                </a:cubicBezTo>
                <a:cubicBezTo>
                  <a:pt x="33" y="68"/>
                  <a:pt x="36" y="68"/>
                  <a:pt x="39" y="68"/>
                </a:cubicBezTo>
                <a:cubicBezTo>
                  <a:pt x="41" y="67"/>
                  <a:pt x="44" y="67"/>
                  <a:pt x="46" y="66"/>
                </a:cubicBezTo>
                <a:cubicBezTo>
                  <a:pt x="49" y="64"/>
                  <a:pt x="52" y="62"/>
                  <a:pt x="54" y="59"/>
                </a:cubicBezTo>
                <a:cubicBezTo>
                  <a:pt x="56" y="56"/>
                  <a:pt x="57" y="52"/>
                  <a:pt x="57" y="49"/>
                </a:cubicBezTo>
                <a:cubicBezTo>
                  <a:pt x="57" y="40"/>
                  <a:pt x="52" y="35"/>
                  <a:pt x="43" y="32"/>
                </a:cubicBezTo>
                <a:cubicBezTo>
                  <a:pt x="50" y="29"/>
                  <a:pt x="54" y="24"/>
                  <a:pt x="54" y="17"/>
                </a:cubicBezTo>
                <a:cubicBezTo>
                  <a:pt x="54" y="15"/>
                  <a:pt x="53" y="13"/>
                  <a:pt x="53" y="11"/>
                </a:cubicBezTo>
                <a:cubicBezTo>
                  <a:pt x="52" y="10"/>
                  <a:pt x="51" y="8"/>
                  <a:pt x="50" y="7"/>
                </a:cubicBezTo>
                <a:cubicBezTo>
                  <a:pt x="48" y="5"/>
                  <a:pt x="47" y="4"/>
                  <a:pt x="45" y="3"/>
                </a:cubicBezTo>
                <a:cubicBezTo>
                  <a:pt x="44" y="2"/>
                  <a:pt x="41" y="1"/>
                  <a:pt x="39" y="1"/>
                </a:cubicBezTo>
                <a:cubicBezTo>
                  <a:pt x="37" y="0"/>
                  <a:pt x="34" y="0"/>
                  <a:pt x="31" y="0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3" y="1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1" y="65"/>
                  <a:pt x="2" y="66"/>
                </a:cubicBezTo>
                <a:cubicBezTo>
                  <a:pt x="3" y="67"/>
                  <a:pt x="6" y="68"/>
                  <a:pt x="8" y="68"/>
                </a:cubicBezTo>
                <a:close/>
                <a:moveTo>
                  <a:pt x="14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30" y="10"/>
                  <a:pt x="34" y="11"/>
                  <a:pt x="36" y="12"/>
                </a:cubicBezTo>
                <a:cubicBezTo>
                  <a:pt x="39" y="13"/>
                  <a:pt x="40" y="15"/>
                  <a:pt x="40" y="19"/>
                </a:cubicBezTo>
                <a:cubicBezTo>
                  <a:pt x="40" y="20"/>
                  <a:pt x="40" y="22"/>
                  <a:pt x="39" y="23"/>
                </a:cubicBezTo>
                <a:cubicBezTo>
                  <a:pt x="38" y="25"/>
                  <a:pt x="36" y="26"/>
                  <a:pt x="35" y="27"/>
                </a:cubicBezTo>
                <a:cubicBezTo>
                  <a:pt x="33" y="28"/>
                  <a:pt x="30" y="28"/>
                  <a:pt x="27" y="28"/>
                </a:cubicBezTo>
                <a:cubicBezTo>
                  <a:pt x="14" y="28"/>
                  <a:pt x="14" y="28"/>
                  <a:pt x="14" y="28"/>
                </a:cubicBezTo>
                <a:lnTo>
                  <a:pt x="14" y="10"/>
                </a:lnTo>
                <a:close/>
                <a:moveTo>
                  <a:pt x="14" y="38"/>
                </a:moveTo>
                <a:cubicBezTo>
                  <a:pt x="28" y="38"/>
                  <a:pt x="28" y="38"/>
                  <a:pt x="28" y="38"/>
                </a:cubicBezTo>
                <a:cubicBezTo>
                  <a:pt x="33" y="38"/>
                  <a:pt x="37" y="39"/>
                  <a:pt x="39" y="40"/>
                </a:cubicBezTo>
                <a:cubicBezTo>
                  <a:pt x="41" y="42"/>
                  <a:pt x="43" y="44"/>
                  <a:pt x="43" y="48"/>
                </a:cubicBezTo>
                <a:cubicBezTo>
                  <a:pt x="43" y="54"/>
                  <a:pt x="38" y="58"/>
                  <a:pt x="29" y="58"/>
                </a:cubicBezTo>
                <a:cubicBezTo>
                  <a:pt x="14" y="58"/>
                  <a:pt x="14" y="58"/>
                  <a:pt x="14" y="58"/>
                </a:cubicBezTo>
                <a:lnTo>
                  <a:pt x="14" y="38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558"/>
          <p:cNvSpPr>
            <a:spLocks/>
          </p:cNvSpPr>
          <p:nvPr/>
        </p:nvSpPr>
        <p:spPr bwMode="auto">
          <a:xfrm>
            <a:off x="10855297" y="1603822"/>
            <a:ext cx="120454" cy="173829"/>
          </a:xfrm>
          <a:custGeom>
            <a:avLst/>
            <a:gdLst>
              <a:gd name="T0" fmla="*/ 68 w 71"/>
              <a:gd name="T1" fmla="*/ 88 h 102"/>
              <a:gd name="T2" fmla="*/ 60 w 71"/>
              <a:gd name="T3" fmla="*/ 86 h 102"/>
              <a:gd name="T4" fmla="*/ 24 w 71"/>
              <a:gd name="T5" fmla="*/ 86 h 102"/>
              <a:gd name="T6" fmla="*/ 27 w 71"/>
              <a:gd name="T7" fmla="*/ 81 h 102"/>
              <a:gd name="T8" fmla="*/ 41 w 71"/>
              <a:gd name="T9" fmla="*/ 68 h 102"/>
              <a:gd name="T10" fmla="*/ 56 w 71"/>
              <a:gd name="T11" fmla="*/ 55 h 102"/>
              <a:gd name="T12" fmla="*/ 65 w 71"/>
              <a:gd name="T13" fmla="*/ 44 h 102"/>
              <a:gd name="T14" fmla="*/ 69 w 71"/>
              <a:gd name="T15" fmla="*/ 29 h 102"/>
              <a:gd name="T16" fmla="*/ 67 w 71"/>
              <a:gd name="T17" fmla="*/ 18 h 102"/>
              <a:gd name="T18" fmla="*/ 61 w 71"/>
              <a:gd name="T19" fmla="*/ 9 h 102"/>
              <a:gd name="T20" fmla="*/ 53 w 71"/>
              <a:gd name="T21" fmla="*/ 3 h 102"/>
              <a:gd name="T22" fmla="*/ 35 w 71"/>
              <a:gd name="T23" fmla="*/ 0 h 102"/>
              <a:gd name="T24" fmla="*/ 19 w 71"/>
              <a:gd name="T25" fmla="*/ 2 h 102"/>
              <a:gd name="T26" fmla="*/ 9 w 71"/>
              <a:gd name="T27" fmla="*/ 9 h 102"/>
              <a:gd name="T28" fmla="*/ 2 w 71"/>
              <a:gd name="T29" fmla="*/ 19 h 102"/>
              <a:gd name="T30" fmla="*/ 0 w 71"/>
              <a:gd name="T31" fmla="*/ 29 h 102"/>
              <a:gd name="T32" fmla="*/ 2 w 71"/>
              <a:gd name="T33" fmla="*/ 35 h 102"/>
              <a:gd name="T34" fmla="*/ 8 w 71"/>
              <a:gd name="T35" fmla="*/ 37 h 102"/>
              <a:gd name="T36" fmla="*/ 14 w 71"/>
              <a:gd name="T37" fmla="*/ 35 h 102"/>
              <a:gd name="T38" fmla="*/ 18 w 71"/>
              <a:gd name="T39" fmla="*/ 28 h 102"/>
              <a:gd name="T40" fmla="*/ 20 w 71"/>
              <a:gd name="T41" fmla="*/ 22 h 102"/>
              <a:gd name="T42" fmla="*/ 34 w 71"/>
              <a:gd name="T43" fmla="*/ 14 h 102"/>
              <a:gd name="T44" fmla="*/ 42 w 71"/>
              <a:gd name="T45" fmla="*/ 16 h 102"/>
              <a:gd name="T46" fmla="*/ 48 w 71"/>
              <a:gd name="T47" fmla="*/ 21 h 102"/>
              <a:gd name="T48" fmla="*/ 50 w 71"/>
              <a:gd name="T49" fmla="*/ 29 h 102"/>
              <a:gd name="T50" fmla="*/ 48 w 71"/>
              <a:gd name="T51" fmla="*/ 38 h 102"/>
              <a:gd name="T52" fmla="*/ 42 w 71"/>
              <a:gd name="T53" fmla="*/ 46 h 102"/>
              <a:gd name="T54" fmla="*/ 33 w 71"/>
              <a:gd name="T55" fmla="*/ 54 h 102"/>
              <a:gd name="T56" fmla="*/ 22 w 71"/>
              <a:gd name="T57" fmla="*/ 63 h 102"/>
              <a:gd name="T58" fmla="*/ 6 w 71"/>
              <a:gd name="T59" fmla="*/ 79 h 102"/>
              <a:gd name="T60" fmla="*/ 1 w 71"/>
              <a:gd name="T61" fmla="*/ 86 h 102"/>
              <a:gd name="T62" fmla="*/ 0 w 71"/>
              <a:gd name="T63" fmla="*/ 93 h 102"/>
              <a:gd name="T64" fmla="*/ 3 w 71"/>
              <a:gd name="T65" fmla="*/ 99 h 102"/>
              <a:gd name="T66" fmla="*/ 11 w 71"/>
              <a:gd name="T67" fmla="*/ 102 h 102"/>
              <a:gd name="T68" fmla="*/ 62 w 71"/>
              <a:gd name="T69" fmla="*/ 102 h 102"/>
              <a:gd name="T70" fmla="*/ 69 w 71"/>
              <a:gd name="T71" fmla="*/ 100 h 102"/>
              <a:gd name="T72" fmla="*/ 71 w 71"/>
              <a:gd name="T73" fmla="*/ 94 h 102"/>
              <a:gd name="T74" fmla="*/ 68 w 71"/>
              <a:gd name="T75" fmla="*/ 8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1" h="102">
                <a:moveTo>
                  <a:pt x="68" y="88"/>
                </a:moveTo>
                <a:cubicBezTo>
                  <a:pt x="66" y="87"/>
                  <a:pt x="64" y="86"/>
                  <a:pt x="60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5" y="84"/>
                  <a:pt x="26" y="83"/>
                  <a:pt x="27" y="81"/>
                </a:cubicBezTo>
                <a:cubicBezTo>
                  <a:pt x="30" y="78"/>
                  <a:pt x="34" y="74"/>
                  <a:pt x="41" y="68"/>
                </a:cubicBezTo>
                <a:cubicBezTo>
                  <a:pt x="48" y="62"/>
                  <a:pt x="53" y="58"/>
                  <a:pt x="56" y="55"/>
                </a:cubicBezTo>
                <a:cubicBezTo>
                  <a:pt x="59" y="53"/>
                  <a:pt x="62" y="49"/>
                  <a:pt x="65" y="44"/>
                </a:cubicBezTo>
                <a:cubicBezTo>
                  <a:pt x="68" y="40"/>
                  <a:pt x="69" y="34"/>
                  <a:pt x="69" y="29"/>
                </a:cubicBezTo>
                <a:cubicBezTo>
                  <a:pt x="69" y="25"/>
                  <a:pt x="69" y="22"/>
                  <a:pt x="67" y="18"/>
                </a:cubicBezTo>
                <a:cubicBezTo>
                  <a:pt x="66" y="15"/>
                  <a:pt x="64" y="12"/>
                  <a:pt x="61" y="9"/>
                </a:cubicBezTo>
                <a:cubicBezTo>
                  <a:pt x="59" y="7"/>
                  <a:pt x="56" y="4"/>
                  <a:pt x="53" y="3"/>
                </a:cubicBezTo>
                <a:cubicBezTo>
                  <a:pt x="48" y="1"/>
                  <a:pt x="42" y="0"/>
                  <a:pt x="35" y="0"/>
                </a:cubicBezTo>
                <a:cubicBezTo>
                  <a:pt x="29" y="0"/>
                  <a:pt x="24" y="0"/>
                  <a:pt x="19" y="2"/>
                </a:cubicBezTo>
                <a:cubicBezTo>
                  <a:pt x="15" y="4"/>
                  <a:pt x="11" y="6"/>
                  <a:pt x="9" y="9"/>
                </a:cubicBezTo>
                <a:cubicBezTo>
                  <a:pt x="6" y="12"/>
                  <a:pt x="3" y="15"/>
                  <a:pt x="2" y="19"/>
                </a:cubicBezTo>
                <a:cubicBezTo>
                  <a:pt x="1" y="22"/>
                  <a:pt x="0" y="25"/>
                  <a:pt x="0" y="29"/>
                </a:cubicBezTo>
                <a:cubicBezTo>
                  <a:pt x="0" y="31"/>
                  <a:pt x="1" y="33"/>
                  <a:pt x="2" y="35"/>
                </a:cubicBezTo>
                <a:cubicBezTo>
                  <a:pt x="4" y="36"/>
                  <a:pt x="6" y="37"/>
                  <a:pt x="8" y="37"/>
                </a:cubicBezTo>
                <a:cubicBezTo>
                  <a:pt x="11" y="37"/>
                  <a:pt x="13" y="36"/>
                  <a:pt x="14" y="35"/>
                </a:cubicBezTo>
                <a:cubicBezTo>
                  <a:pt x="15" y="33"/>
                  <a:pt x="17" y="31"/>
                  <a:pt x="18" y="28"/>
                </a:cubicBezTo>
                <a:cubicBezTo>
                  <a:pt x="19" y="24"/>
                  <a:pt x="20" y="23"/>
                  <a:pt x="20" y="22"/>
                </a:cubicBezTo>
                <a:cubicBezTo>
                  <a:pt x="23" y="16"/>
                  <a:pt x="28" y="14"/>
                  <a:pt x="34" y="14"/>
                </a:cubicBezTo>
                <a:cubicBezTo>
                  <a:pt x="37" y="14"/>
                  <a:pt x="40" y="14"/>
                  <a:pt x="42" y="16"/>
                </a:cubicBezTo>
                <a:cubicBezTo>
                  <a:pt x="45" y="17"/>
                  <a:pt x="47" y="19"/>
                  <a:pt x="48" y="21"/>
                </a:cubicBezTo>
                <a:cubicBezTo>
                  <a:pt x="50" y="24"/>
                  <a:pt x="50" y="26"/>
                  <a:pt x="50" y="29"/>
                </a:cubicBezTo>
                <a:cubicBezTo>
                  <a:pt x="50" y="32"/>
                  <a:pt x="50" y="35"/>
                  <a:pt x="48" y="38"/>
                </a:cubicBezTo>
                <a:cubicBezTo>
                  <a:pt x="47" y="40"/>
                  <a:pt x="45" y="43"/>
                  <a:pt x="42" y="46"/>
                </a:cubicBezTo>
                <a:cubicBezTo>
                  <a:pt x="40" y="49"/>
                  <a:pt x="37" y="51"/>
                  <a:pt x="33" y="54"/>
                </a:cubicBezTo>
                <a:cubicBezTo>
                  <a:pt x="31" y="55"/>
                  <a:pt x="27" y="58"/>
                  <a:pt x="22" y="63"/>
                </a:cubicBezTo>
                <a:cubicBezTo>
                  <a:pt x="17" y="68"/>
                  <a:pt x="12" y="73"/>
                  <a:pt x="6" y="79"/>
                </a:cubicBezTo>
                <a:cubicBezTo>
                  <a:pt x="4" y="81"/>
                  <a:pt x="3" y="83"/>
                  <a:pt x="1" y="86"/>
                </a:cubicBezTo>
                <a:cubicBezTo>
                  <a:pt x="0" y="89"/>
                  <a:pt x="0" y="91"/>
                  <a:pt x="0" y="93"/>
                </a:cubicBezTo>
                <a:cubicBezTo>
                  <a:pt x="0" y="95"/>
                  <a:pt x="1" y="97"/>
                  <a:pt x="3" y="99"/>
                </a:cubicBezTo>
                <a:cubicBezTo>
                  <a:pt x="5" y="101"/>
                  <a:pt x="7" y="102"/>
                  <a:pt x="11" y="102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65" y="102"/>
                  <a:pt x="67" y="102"/>
                  <a:pt x="69" y="100"/>
                </a:cubicBezTo>
                <a:cubicBezTo>
                  <a:pt x="70" y="98"/>
                  <a:pt x="71" y="96"/>
                  <a:pt x="71" y="94"/>
                </a:cubicBezTo>
                <a:cubicBezTo>
                  <a:pt x="71" y="92"/>
                  <a:pt x="70" y="90"/>
                  <a:pt x="68" y="8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559"/>
          <p:cNvSpPr>
            <a:spLocks/>
          </p:cNvSpPr>
          <p:nvPr/>
        </p:nvSpPr>
        <p:spPr bwMode="auto">
          <a:xfrm>
            <a:off x="10805529" y="1352817"/>
            <a:ext cx="88718" cy="116126"/>
          </a:xfrm>
          <a:custGeom>
            <a:avLst/>
            <a:gdLst>
              <a:gd name="T0" fmla="*/ 8 w 52"/>
              <a:gd name="T1" fmla="*/ 68 h 68"/>
              <a:gd name="T2" fmla="*/ 46 w 52"/>
              <a:gd name="T3" fmla="*/ 68 h 68"/>
              <a:gd name="T4" fmla="*/ 51 w 52"/>
              <a:gd name="T5" fmla="*/ 67 h 68"/>
              <a:gd name="T6" fmla="*/ 52 w 52"/>
              <a:gd name="T7" fmla="*/ 63 h 68"/>
              <a:gd name="T8" fmla="*/ 51 w 52"/>
              <a:gd name="T9" fmla="*/ 59 h 68"/>
              <a:gd name="T10" fmla="*/ 46 w 52"/>
              <a:gd name="T11" fmla="*/ 57 h 68"/>
              <a:gd name="T12" fmla="*/ 14 w 52"/>
              <a:gd name="T13" fmla="*/ 57 h 68"/>
              <a:gd name="T14" fmla="*/ 14 w 52"/>
              <a:gd name="T15" fmla="*/ 38 h 68"/>
              <a:gd name="T16" fmla="*/ 42 w 52"/>
              <a:gd name="T17" fmla="*/ 38 h 68"/>
              <a:gd name="T18" fmla="*/ 47 w 52"/>
              <a:gd name="T19" fmla="*/ 36 h 68"/>
              <a:gd name="T20" fmla="*/ 48 w 52"/>
              <a:gd name="T21" fmla="*/ 32 h 68"/>
              <a:gd name="T22" fmla="*/ 47 w 52"/>
              <a:gd name="T23" fmla="*/ 29 h 68"/>
              <a:gd name="T24" fmla="*/ 42 w 52"/>
              <a:gd name="T25" fmla="*/ 27 h 68"/>
              <a:gd name="T26" fmla="*/ 14 w 52"/>
              <a:gd name="T27" fmla="*/ 27 h 68"/>
              <a:gd name="T28" fmla="*/ 14 w 52"/>
              <a:gd name="T29" fmla="*/ 11 h 68"/>
              <a:gd name="T30" fmla="*/ 45 w 52"/>
              <a:gd name="T31" fmla="*/ 11 h 68"/>
              <a:gd name="T32" fmla="*/ 50 w 52"/>
              <a:gd name="T33" fmla="*/ 9 h 68"/>
              <a:gd name="T34" fmla="*/ 51 w 52"/>
              <a:gd name="T35" fmla="*/ 5 h 68"/>
              <a:gd name="T36" fmla="*/ 50 w 52"/>
              <a:gd name="T37" fmla="*/ 1 h 68"/>
              <a:gd name="T38" fmla="*/ 45 w 52"/>
              <a:gd name="T39" fmla="*/ 0 h 68"/>
              <a:gd name="T40" fmla="*/ 8 w 52"/>
              <a:gd name="T41" fmla="*/ 0 h 68"/>
              <a:gd name="T42" fmla="*/ 4 w 52"/>
              <a:gd name="T43" fmla="*/ 1 h 68"/>
              <a:gd name="T44" fmla="*/ 1 w 52"/>
              <a:gd name="T45" fmla="*/ 4 h 68"/>
              <a:gd name="T46" fmla="*/ 0 w 52"/>
              <a:gd name="T47" fmla="*/ 8 h 68"/>
              <a:gd name="T48" fmla="*/ 0 w 52"/>
              <a:gd name="T49" fmla="*/ 60 h 68"/>
              <a:gd name="T50" fmla="*/ 2 w 52"/>
              <a:gd name="T51" fmla="*/ 66 h 68"/>
              <a:gd name="T52" fmla="*/ 8 w 52"/>
              <a:gd name="T53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2" h="68">
                <a:moveTo>
                  <a:pt x="8" y="68"/>
                </a:moveTo>
                <a:cubicBezTo>
                  <a:pt x="46" y="68"/>
                  <a:pt x="46" y="68"/>
                  <a:pt x="46" y="68"/>
                </a:cubicBezTo>
                <a:cubicBezTo>
                  <a:pt x="48" y="68"/>
                  <a:pt x="50" y="68"/>
                  <a:pt x="51" y="67"/>
                </a:cubicBezTo>
                <a:cubicBezTo>
                  <a:pt x="52" y="66"/>
                  <a:pt x="52" y="64"/>
                  <a:pt x="52" y="63"/>
                </a:cubicBezTo>
                <a:cubicBezTo>
                  <a:pt x="52" y="61"/>
                  <a:pt x="52" y="60"/>
                  <a:pt x="51" y="59"/>
                </a:cubicBezTo>
                <a:cubicBezTo>
                  <a:pt x="50" y="58"/>
                  <a:pt x="48" y="57"/>
                  <a:pt x="46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38"/>
                  <a:pt x="14" y="38"/>
                  <a:pt x="14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44" y="38"/>
                  <a:pt x="46" y="37"/>
                  <a:pt x="47" y="36"/>
                </a:cubicBezTo>
                <a:cubicBezTo>
                  <a:pt x="48" y="35"/>
                  <a:pt x="48" y="34"/>
                  <a:pt x="48" y="32"/>
                </a:cubicBezTo>
                <a:cubicBezTo>
                  <a:pt x="48" y="31"/>
                  <a:pt x="48" y="30"/>
                  <a:pt x="47" y="29"/>
                </a:cubicBezTo>
                <a:cubicBezTo>
                  <a:pt x="46" y="28"/>
                  <a:pt x="44" y="27"/>
                  <a:pt x="42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11"/>
                  <a:pt x="14" y="11"/>
                  <a:pt x="14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7" y="11"/>
                  <a:pt x="49" y="10"/>
                  <a:pt x="50" y="9"/>
                </a:cubicBezTo>
                <a:cubicBezTo>
                  <a:pt x="51" y="8"/>
                  <a:pt x="51" y="7"/>
                  <a:pt x="51" y="5"/>
                </a:cubicBezTo>
                <a:cubicBezTo>
                  <a:pt x="51" y="4"/>
                  <a:pt x="51" y="2"/>
                  <a:pt x="50" y="1"/>
                </a:cubicBezTo>
                <a:cubicBezTo>
                  <a:pt x="49" y="0"/>
                  <a:pt x="47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0"/>
                  <a:pt x="4" y="1"/>
                </a:cubicBezTo>
                <a:cubicBezTo>
                  <a:pt x="2" y="1"/>
                  <a:pt x="1" y="2"/>
                  <a:pt x="1" y="4"/>
                </a:cubicBezTo>
                <a:cubicBezTo>
                  <a:pt x="0" y="5"/>
                  <a:pt x="0" y="6"/>
                  <a:pt x="0" y="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1" y="65"/>
                  <a:pt x="2" y="66"/>
                </a:cubicBezTo>
                <a:cubicBezTo>
                  <a:pt x="3" y="67"/>
                  <a:pt x="5" y="68"/>
                  <a:pt x="8" y="6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560"/>
          <p:cNvSpPr>
            <a:spLocks/>
          </p:cNvSpPr>
          <p:nvPr/>
        </p:nvSpPr>
        <p:spPr bwMode="auto">
          <a:xfrm>
            <a:off x="10711762" y="1603822"/>
            <a:ext cx="85111" cy="177435"/>
          </a:xfrm>
          <a:custGeom>
            <a:avLst/>
            <a:gdLst>
              <a:gd name="T0" fmla="*/ 42 w 50"/>
              <a:gd name="T1" fmla="*/ 0 h 104"/>
              <a:gd name="T2" fmla="*/ 38 w 50"/>
              <a:gd name="T3" fmla="*/ 1 h 104"/>
              <a:gd name="T4" fmla="*/ 33 w 50"/>
              <a:gd name="T5" fmla="*/ 8 h 104"/>
              <a:gd name="T6" fmla="*/ 24 w 50"/>
              <a:gd name="T7" fmla="*/ 17 h 104"/>
              <a:gd name="T8" fmla="*/ 10 w 50"/>
              <a:gd name="T9" fmla="*/ 26 h 104"/>
              <a:gd name="T10" fmla="*/ 2 w 50"/>
              <a:gd name="T11" fmla="*/ 30 h 104"/>
              <a:gd name="T12" fmla="*/ 0 w 50"/>
              <a:gd name="T13" fmla="*/ 35 h 104"/>
              <a:gd name="T14" fmla="*/ 2 w 50"/>
              <a:gd name="T15" fmla="*/ 41 h 104"/>
              <a:gd name="T16" fmla="*/ 7 w 50"/>
              <a:gd name="T17" fmla="*/ 43 h 104"/>
              <a:gd name="T18" fmla="*/ 31 w 50"/>
              <a:gd name="T19" fmla="*/ 29 h 104"/>
              <a:gd name="T20" fmla="*/ 31 w 50"/>
              <a:gd name="T21" fmla="*/ 93 h 104"/>
              <a:gd name="T22" fmla="*/ 34 w 50"/>
              <a:gd name="T23" fmla="*/ 101 h 104"/>
              <a:gd name="T24" fmla="*/ 41 w 50"/>
              <a:gd name="T25" fmla="*/ 104 h 104"/>
              <a:gd name="T26" fmla="*/ 50 w 50"/>
              <a:gd name="T27" fmla="*/ 90 h 104"/>
              <a:gd name="T28" fmla="*/ 50 w 50"/>
              <a:gd name="T29" fmla="*/ 10 h 104"/>
              <a:gd name="T30" fmla="*/ 48 w 50"/>
              <a:gd name="T31" fmla="*/ 3 h 104"/>
              <a:gd name="T32" fmla="*/ 42 w 50"/>
              <a:gd name="T33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" h="104">
                <a:moveTo>
                  <a:pt x="42" y="0"/>
                </a:moveTo>
                <a:cubicBezTo>
                  <a:pt x="40" y="0"/>
                  <a:pt x="38" y="0"/>
                  <a:pt x="38" y="1"/>
                </a:cubicBezTo>
                <a:cubicBezTo>
                  <a:pt x="37" y="2"/>
                  <a:pt x="35" y="4"/>
                  <a:pt x="33" y="8"/>
                </a:cubicBezTo>
                <a:cubicBezTo>
                  <a:pt x="30" y="11"/>
                  <a:pt x="27" y="14"/>
                  <a:pt x="24" y="17"/>
                </a:cubicBezTo>
                <a:cubicBezTo>
                  <a:pt x="20" y="20"/>
                  <a:pt x="16" y="23"/>
                  <a:pt x="10" y="26"/>
                </a:cubicBezTo>
                <a:cubicBezTo>
                  <a:pt x="6" y="28"/>
                  <a:pt x="4" y="29"/>
                  <a:pt x="2" y="30"/>
                </a:cubicBezTo>
                <a:cubicBezTo>
                  <a:pt x="1" y="31"/>
                  <a:pt x="0" y="33"/>
                  <a:pt x="0" y="35"/>
                </a:cubicBezTo>
                <a:cubicBezTo>
                  <a:pt x="0" y="37"/>
                  <a:pt x="1" y="39"/>
                  <a:pt x="2" y="41"/>
                </a:cubicBezTo>
                <a:cubicBezTo>
                  <a:pt x="4" y="42"/>
                  <a:pt x="6" y="43"/>
                  <a:pt x="7" y="43"/>
                </a:cubicBezTo>
                <a:cubicBezTo>
                  <a:pt x="12" y="43"/>
                  <a:pt x="20" y="38"/>
                  <a:pt x="31" y="29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7"/>
                  <a:pt x="32" y="99"/>
                  <a:pt x="34" y="101"/>
                </a:cubicBezTo>
                <a:cubicBezTo>
                  <a:pt x="36" y="103"/>
                  <a:pt x="38" y="104"/>
                  <a:pt x="41" y="104"/>
                </a:cubicBezTo>
                <a:cubicBezTo>
                  <a:pt x="47" y="104"/>
                  <a:pt x="50" y="99"/>
                  <a:pt x="50" y="9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7"/>
                  <a:pt x="49" y="4"/>
                  <a:pt x="48" y="3"/>
                </a:cubicBezTo>
                <a:cubicBezTo>
                  <a:pt x="47" y="1"/>
                  <a:pt x="45" y="0"/>
                  <a:pt x="42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561"/>
          <p:cNvSpPr>
            <a:spLocks/>
          </p:cNvSpPr>
          <p:nvPr/>
        </p:nvSpPr>
        <p:spPr bwMode="auto">
          <a:xfrm>
            <a:off x="10706713" y="1352817"/>
            <a:ext cx="81505" cy="118290"/>
          </a:xfrm>
          <a:custGeom>
            <a:avLst/>
            <a:gdLst>
              <a:gd name="T0" fmla="*/ 7 w 48"/>
              <a:gd name="T1" fmla="*/ 69 h 69"/>
              <a:gd name="T2" fmla="*/ 12 w 48"/>
              <a:gd name="T3" fmla="*/ 67 h 69"/>
              <a:gd name="T4" fmla="*/ 14 w 48"/>
              <a:gd name="T5" fmla="*/ 61 h 69"/>
              <a:gd name="T6" fmla="*/ 14 w 48"/>
              <a:gd name="T7" fmla="*/ 38 h 69"/>
              <a:gd name="T8" fmla="*/ 37 w 48"/>
              <a:gd name="T9" fmla="*/ 38 h 69"/>
              <a:gd name="T10" fmla="*/ 41 w 48"/>
              <a:gd name="T11" fmla="*/ 37 h 69"/>
              <a:gd name="T12" fmla="*/ 43 w 48"/>
              <a:gd name="T13" fmla="*/ 33 h 69"/>
              <a:gd name="T14" fmla="*/ 41 w 48"/>
              <a:gd name="T15" fmla="*/ 29 h 69"/>
              <a:gd name="T16" fmla="*/ 37 w 48"/>
              <a:gd name="T17" fmla="*/ 28 h 69"/>
              <a:gd name="T18" fmla="*/ 14 w 48"/>
              <a:gd name="T19" fmla="*/ 28 h 69"/>
              <a:gd name="T20" fmla="*/ 14 w 48"/>
              <a:gd name="T21" fmla="*/ 11 h 69"/>
              <a:gd name="T22" fmla="*/ 41 w 48"/>
              <a:gd name="T23" fmla="*/ 11 h 69"/>
              <a:gd name="T24" fmla="*/ 46 w 48"/>
              <a:gd name="T25" fmla="*/ 9 h 69"/>
              <a:gd name="T26" fmla="*/ 48 w 48"/>
              <a:gd name="T27" fmla="*/ 5 h 69"/>
              <a:gd name="T28" fmla="*/ 46 w 48"/>
              <a:gd name="T29" fmla="*/ 1 h 69"/>
              <a:gd name="T30" fmla="*/ 41 w 48"/>
              <a:gd name="T31" fmla="*/ 0 h 69"/>
              <a:gd name="T32" fmla="*/ 9 w 48"/>
              <a:gd name="T33" fmla="*/ 0 h 69"/>
              <a:gd name="T34" fmla="*/ 4 w 48"/>
              <a:gd name="T35" fmla="*/ 1 h 69"/>
              <a:gd name="T36" fmla="*/ 1 w 48"/>
              <a:gd name="T37" fmla="*/ 4 h 69"/>
              <a:gd name="T38" fmla="*/ 0 w 48"/>
              <a:gd name="T39" fmla="*/ 8 h 69"/>
              <a:gd name="T40" fmla="*/ 0 w 48"/>
              <a:gd name="T41" fmla="*/ 61 h 69"/>
              <a:gd name="T42" fmla="*/ 2 w 48"/>
              <a:gd name="T43" fmla="*/ 67 h 69"/>
              <a:gd name="T44" fmla="*/ 7 w 48"/>
              <a:gd name="T45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" h="69">
                <a:moveTo>
                  <a:pt x="7" y="69"/>
                </a:moveTo>
                <a:cubicBezTo>
                  <a:pt x="9" y="69"/>
                  <a:pt x="11" y="69"/>
                  <a:pt x="12" y="67"/>
                </a:cubicBezTo>
                <a:cubicBezTo>
                  <a:pt x="13" y="66"/>
                  <a:pt x="14" y="64"/>
                  <a:pt x="14" y="61"/>
                </a:cubicBezTo>
                <a:cubicBezTo>
                  <a:pt x="14" y="38"/>
                  <a:pt x="14" y="38"/>
                  <a:pt x="14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9" y="38"/>
                  <a:pt x="40" y="38"/>
                  <a:pt x="41" y="37"/>
                </a:cubicBezTo>
                <a:cubicBezTo>
                  <a:pt x="42" y="36"/>
                  <a:pt x="43" y="35"/>
                  <a:pt x="43" y="33"/>
                </a:cubicBezTo>
                <a:cubicBezTo>
                  <a:pt x="43" y="32"/>
                  <a:pt x="42" y="30"/>
                  <a:pt x="41" y="29"/>
                </a:cubicBezTo>
                <a:cubicBezTo>
                  <a:pt x="40" y="28"/>
                  <a:pt x="39" y="28"/>
                  <a:pt x="37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11"/>
                  <a:pt x="14" y="11"/>
                  <a:pt x="14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3" y="11"/>
                  <a:pt x="45" y="10"/>
                  <a:pt x="46" y="9"/>
                </a:cubicBezTo>
                <a:cubicBezTo>
                  <a:pt x="47" y="8"/>
                  <a:pt x="48" y="7"/>
                  <a:pt x="48" y="5"/>
                </a:cubicBezTo>
                <a:cubicBezTo>
                  <a:pt x="48" y="4"/>
                  <a:pt x="47" y="2"/>
                  <a:pt x="46" y="1"/>
                </a:cubicBezTo>
                <a:cubicBezTo>
                  <a:pt x="45" y="0"/>
                  <a:pt x="43" y="0"/>
                  <a:pt x="41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0"/>
                  <a:pt x="5" y="0"/>
                  <a:pt x="4" y="1"/>
                </a:cubicBezTo>
                <a:cubicBezTo>
                  <a:pt x="3" y="1"/>
                  <a:pt x="2" y="2"/>
                  <a:pt x="1" y="4"/>
                </a:cubicBezTo>
                <a:cubicBezTo>
                  <a:pt x="0" y="5"/>
                  <a:pt x="0" y="6"/>
                  <a:pt x="0" y="8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4"/>
                  <a:pt x="1" y="66"/>
                  <a:pt x="2" y="67"/>
                </a:cubicBezTo>
                <a:cubicBezTo>
                  <a:pt x="3" y="69"/>
                  <a:pt x="5" y="69"/>
                  <a:pt x="7" y="6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562"/>
          <p:cNvSpPr>
            <a:spLocks/>
          </p:cNvSpPr>
          <p:nvPr/>
        </p:nvSpPr>
        <p:spPr bwMode="auto">
          <a:xfrm>
            <a:off x="11073123" y="2408048"/>
            <a:ext cx="119732" cy="104586"/>
          </a:xfrm>
          <a:custGeom>
            <a:avLst/>
            <a:gdLst>
              <a:gd name="T0" fmla="*/ 70 w 70"/>
              <a:gd name="T1" fmla="*/ 20 h 61"/>
              <a:gd name="T2" fmla="*/ 70 w 70"/>
              <a:gd name="T3" fmla="*/ 20 h 61"/>
              <a:gd name="T4" fmla="*/ 19 w 70"/>
              <a:gd name="T5" fmla="*/ 20 h 61"/>
              <a:gd name="T6" fmla="*/ 19 w 70"/>
              <a:gd name="T7" fmla="*/ 0 h 61"/>
              <a:gd name="T8" fmla="*/ 0 w 70"/>
              <a:gd name="T9" fmla="*/ 31 h 61"/>
              <a:gd name="T10" fmla="*/ 19 w 70"/>
              <a:gd name="T11" fmla="*/ 61 h 61"/>
              <a:gd name="T12" fmla="*/ 19 w 70"/>
              <a:gd name="T13" fmla="*/ 41 h 61"/>
              <a:gd name="T14" fmla="*/ 70 w 70"/>
              <a:gd name="T15" fmla="*/ 41 h 61"/>
              <a:gd name="T16" fmla="*/ 70 w 70"/>
              <a:gd name="T17" fmla="*/ 41 h 61"/>
              <a:gd name="T18" fmla="*/ 70 w 70"/>
              <a:gd name="T19" fmla="*/ 31 h 61"/>
              <a:gd name="T20" fmla="*/ 70 w 70"/>
              <a:gd name="T21" fmla="*/ 2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61">
                <a:moveTo>
                  <a:pt x="70" y="20"/>
                </a:moveTo>
                <a:cubicBezTo>
                  <a:pt x="70" y="20"/>
                  <a:pt x="70" y="20"/>
                  <a:pt x="7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0"/>
                  <a:pt x="19" y="0"/>
                  <a:pt x="19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41"/>
                  <a:pt x="19" y="41"/>
                  <a:pt x="19" y="41"/>
                </a:cubicBezTo>
                <a:cubicBezTo>
                  <a:pt x="70" y="41"/>
                  <a:pt x="70" y="41"/>
                  <a:pt x="70" y="41"/>
                </a:cubicBezTo>
                <a:cubicBezTo>
                  <a:pt x="70" y="41"/>
                  <a:pt x="70" y="41"/>
                  <a:pt x="70" y="41"/>
                </a:cubicBezTo>
                <a:cubicBezTo>
                  <a:pt x="70" y="38"/>
                  <a:pt x="70" y="34"/>
                  <a:pt x="70" y="31"/>
                </a:cubicBezTo>
                <a:cubicBezTo>
                  <a:pt x="70" y="27"/>
                  <a:pt x="70" y="24"/>
                  <a:pt x="70" y="2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563"/>
          <p:cNvSpPr>
            <a:spLocks/>
          </p:cNvSpPr>
          <p:nvPr/>
        </p:nvSpPr>
        <p:spPr bwMode="auto">
          <a:xfrm>
            <a:off x="10705271" y="2413819"/>
            <a:ext cx="281299" cy="251727"/>
          </a:xfrm>
          <a:custGeom>
            <a:avLst/>
            <a:gdLst>
              <a:gd name="T0" fmla="*/ 107 w 165"/>
              <a:gd name="T1" fmla="*/ 0 h 148"/>
              <a:gd name="T2" fmla="*/ 82 w 165"/>
              <a:gd name="T3" fmla="*/ 10 h 148"/>
              <a:gd name="T4" fmla="*/ 102 w 165"/>
              <a:gd name="T5" fmla="*/ 81 h 148"/>
              <a:gd name="T6" fmla="*/ 82 w 165"/>
              <a:gd name="T7" fmla="*/ 109 h 148"/>
              <a:gd name="T8" fmla="*/ 63 w 165"/>
              <a:gd name="T9" fmla="*/ 81 h 148"/>
              <a:gd name="T10" fmla="*/ 82 w 165"/>
              <a:gd name="T11" fmla="*/ 10 h 148"/>
              <a:gd name="T12" fmla="*/ 58 w 165"/>
              <a:gd name="T13" fmla="*/ 0 h 148"/>
              <a:gd name="T14" fmla="*/ 0 w 165"/>
              <a:gd name="T15" fmla="*/ 58 h 148"/>
              <a:gd name="T16" fmla="*/ 0 w 165"/>
              <a:gd name="T17" fmla="*/ 121 h 148"/>
              <a:gd name="T18" fmla="*/ 75 w 165"/>
              <a:gd name="T19" fmla="*/ 148 h 148"/>
              <a:gd name="T20" fmla="*/ 90 w 165"/>
              <a:gd name="T21" fmla="*/ 148 h 148"/>
              <a:gd name="T22" fmla="*/ 165 w 165"/>
              <a:gd name="T23" fmla="*/ 121 h 148"/>
              <a:gd name="T24" fmla="*/ 165 w 165"/>
              <a:gd name="T25" fmla="*/ 58 h 148"/>
              <a:gd name="T26" fmla="*/ 107 w 165"/>
              <a:gd name="T27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5" h="148">
                <a:moveTo>
                  <a:pt x="107" y="0"/>
                </a:moveTo>
                <a:cubicBezTo>
                  <a:pt x="82" y="10"/>
                  <a:pt x="82" y="10"/>
                  <a:pt x="82" y="10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3" y="81"/>
                  <a:pt x="63" y="81"/>
                  <a:pt x="63" y="81"/>
                </a:cubicBezTo>
                <a:cubicBezTo>
                  <a:pt x="82" y="10"/>
                  <a:pt x="82" y="10"/>
                  <a:pt x="82" y="10"/>
                </a:cubicBezTo>
                <a:cubicBezTo>
                  <a:pt x="58" y="0"/>
                  <a:pt x="58" y="0"/>
                  <a:pt x="58" y="0"/>
                </a:cubicBezTo>
                <a:cubicBezTo>
                  <a:pt x="36" y="6"/>
                  <a:pt x="0" y="21"/>
                  <a:pt x="0" y="58"/>
                </a:cubicBezTo>
                <a:cubicBezTo>
                  <a:pt x="0" y="111"/>
                  <a:pt x="0" y="121"/>
                  <a:pt x="0" y="121"/>
                </a:cubicBezTo>
                <a:cubicBezTo>
                  <a:pt x="0" y="121"/>
                  <a:pt x="2" y="148"/>
                  <a:pt x="75" y="148"/>
                </a:cubicBezTo>
                <a:cubicBezTo>
                  <a:pt x="90" y="148"/>
                  <a:pt x="90" y="148"/>
                  <a:pt x="90" y="148"/>
                </a:cubicBezTo>
                <a:cubicBezTo>
                  <a:pt x="163" y="148"/>
                  <a:pt x="165" y="121"/>
                  <a:pt x="165" y="121"/>
                </a:cubicBezTo>
                <a:cubicBezTo>
                  <a:pt x="165" y="121"/>
                  <a:pt x="165" y="111"/>
                  <a:pt x="165" y="58"/>
                </a:cubicBezTo>
                <a:cubicBezTo>
                  <a:pt x="165" y="21"/>
                  <a:pt x="129" y="6"/>
                  <a:pt x="107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Oval 564"/>
          <p:cNvSpPr>
            <a:spLocks noChangeArrowheads="1"/>
          </p:cNvSpPr>
          <p:nvPr/>
        </p:nvSpPr>
        <p:spPr bwMode="auto">
          <a:xfrm>
            <a:off x="10775235" y="2237826"/>
            <a:ext cx="141371" cy="163731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565"/>
          <p:cNvSpPr>
            <a:spLocks/>
          </p:cNvSpPr>
          <p:nvPr/>
        </p:nvSpPr>
        <p:spPr bwMode="auto">
          <a:xfrm>
            <a:off x="10791824" y="2111603"/>
            <a:ext cx="103864" cy="119732"/>
          </a:xfrm>
          <a:custGeom>
            <a:avLst/>
            <a:gdLst>
              <a:gd name="T0" fmla="*/ 0 w 61"/>
              <a:gd name="T1" fmla="*/ 51 h 70"/>
              <a:gd name="T2" fmla="*/ 30 w 61"/>
              <a:gd name="T3" fmla="*/ 70 h 70"/>
              <a:gd name="T4" fmla="*/ 61 w 61"/>
              <a:gd name="T5" fmla="*/ 51 h 70"/>
              <a:gd name="T6" fmla="*/ 41 w 61"/>
              <a:gd name="T7" fmla="*/ 51 h 70"/>
              <a:gd name="T8" fmla="*/ 41 w 61"/>
              <a:gd name="T9" fmla="*/ 0 h 70"/>
              <a:gd name="T10" fmla="*/ 41 w 61"/>
              <a:gd name="T11" fmla="*/ 0 h 70"/>
              <a:gd name="T12" fmla="*/ 30 w 61"/>
              <a:gd name="T13" fmla="*/ 0 h 70"/>
              <a:gd name="T14" fmla="*/ 20 w 61"/>
              <a:gd name="T15" fmla="*/ 0 h 70"/>
              <a:gd name="T16" fmla="*/ 20 w 61"/>
              <a:gd name="T17" fmla="*/ 0 h 70"/>
              <a:gd name="T18" fmla="*/ 20 w 61"/>
              <a:gd name="T19" fmla="*/ 51 h 70"/>
              <a:gd name="T20" fmla="*/ 0 w 61"/>
              <a:gd name="T21" fmla="*/ 5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70">
                <a:moveTo>
                  <a:pt x="0" y="51"/>
                </a:moveTo>
                <a:cubicBezTo>
                  <a:pt x="30" y="70"/>
                  <a:pt x="30" y="70"/>
                  <a:pt x="30" y="70"/>
                </a:cubicBezTo>
                <a:cubicBezTo>
                  <a:pt x="61" y="51"/>
                  <a:pt x="61" y="51"/>
                  <a:pt x="61" y="51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7" y="0"/>
                  <a:pt x="34" y="0"/>
                  <a:pt x="30" y="0"/>
                </a:cubicBezTo>
                <a:cubicBezTo>
                  <a:pt x="27" y="0"/>
                  <a:pt x="23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51"/>
                  <a:pt x="20" y="51"/>
                  <a:pt x="20" y="51"/>
                </a:cubicBezTo>
                <a:lnTo>
                  <a:pt x="0" y="51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566"/>
          <p:cNvSpPr>
            <a:spLocks/>
          </p:cNvSpPr>
          <p:nvPr/>
        </p:nvSpPr>
        <p:spPr bwMode="auto">
          <a:xfrm>
            <a:off x="10791824" y="2689347"/>
            <a:ext cx="103864" cy="121175"/>
          </a:xfrm>
          <a:custGeom>
            <a:avLst/>
            <a:gdLst>
              <a:gd name="T0" fmla="*/ 61 w 61"/>
              <a:gd name="T1" fmla="*/ 20 h 71"/>
              <a:gd name="T2" fmla="*/ 30 w 61"/>
              <a:gd name="T3" fmla="*/ 0 h 71"/>
              <a:gd name="T4" fmla="*/ 0 w 61"/>
              <a:gd name="T5" fmla="*/ 20 h 71"/>
              <a:gd name="T6" fmla="*/ 20 w 61"/>
              <a:gd name="T7" fmla="*/ 20 h 71"/>
              <a:gd name="T8" fmla="*/ 20 w 61"/>
              <a:gd name="T9" fmla="*/ 70 h 71"/>
              <a:gd name="T10" fmla="*/ 20 w 61"/>
              <a:gd name="T11" fmla="*/ 71 h 71"/>
              <a:gd name="T12" fmla="*/ 30 w 61"/>
              <a:gd name="T13" fmla="*/ 71 h 71"/>
              <a:gd name="T14" fmla="*/ 41 w 61"/>
              <a:gd name="T15" fmla="*/ 71 h 71"/>
              <a:gd name="T16" fmla="*/ 41 w 61"/>
              <a:gd name="T17" fmla="*/ 70 h 71"/>
              <a:gd name="T18" fmla="*/ 41 w 61"/>
              <a:gd name="T19" fmla="*/ 20 h 71"/>
              <a:gd name="T20" fmla="*/ 61 w 61"/>
              <a:gd name="T21" fmla="*/ 2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71">
                <a:moveTo>
                  <a:pt x="61" y="20"/>
                </a:moveTo>
                <a:cubicBezTo>
                  <a:pt x="30" y="0"/>
                  <a:pt x="30" y="0"/>
                  <a:pt x="3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70"/>
                  <a:pt x="20" y="70"/>
                  <a:pt x="20" y="70"/>
                </a:cubicBezTo>
                <a:cubicBezTo>
                  <a:pt x="20" y="71"/>
                  <a:pt x="20" y="71"/>
                  <a:pt x="20" y="71"/>
                </a:cubicBezTo>
                <a:cubicBezTo>
                  <a:pt x="23" y="71"/>
                  <a:pt x="27" y="71"/>
                  <a:pt x="30" y="71"/>
                </a:cubicBezTo>
                <a:cubicBezTo>
                  <a:pt x="34" y="71"/>
                  <a:pt x="37" y="71"/>
                  <a:pt x="41" y="71"/>
                </a:cubicBezTo>
                <a:cubicBezTo>
                  <a:pt x="41" y="70"/>
                  <a:pt x="41" y="70"/>
                  <a:pt x="41" y="70"/>
                </a:cubicBezTo>
                <a:cubicBezTo>
                  <a:pt x="41" y="20"/>
                  <a:pt x="41" y="20"/>
                  <a:pt x="41" y="20"/>
                </a:cubicBezTo>
                <a:lnTo>
                  <a:pt x="61" y="2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567"/>
          <p:cNvSpPr>
            <a:spLocks/>
          </p:cNvSpPr>
          <p:nvPr/>
        </p:nvSpPr>
        <p:spPr bwMode="auto">
          <a:xfrm>
            <a:off x="10493936" y="2408048"/>
            <a:ext cx="119011" cy="104586"/>
          </a:xfrm>
          <a:custGeom>
            <a:avLst/>
            <a:gdLst>
              <a:gd name="T0" fmla="*/ 51 w 70"/>
              <a:gd name="T1" fmla="*/ 20 h 61"/>
              <a:gd name="T2" fmla="*/ 0 w 70"/>
              <a:gd name="T3" fmla="*/ 20 h 61"/>
              <a:gd name="T4" fmla="*/ 0 w 70"/>
              <a:gd name="T5" fmla="*/ 31 h 61"/>
              <a:gd name="T6" fmla="*/ 0 w 70"/>
              <a:gd name="T7" fmla="*/ 41 h 61"/>
              <a:gd name="T8" fmla="*/ 51 w 70"/>
              <a:gd name="T9" fmla="*/ 41 h 61"/>
              <a:gd name="T10" fmla="*/ 51 w 70"/>
              <a:gd name="T11" fmla="*/ 61 h 61"/>
              <a:gd name="T12" fmla="*/ 70 w 70"/>
              <a:gd name="T13" fmla="*/ 31 h 61"/>
              <a:gd name="T14" fmla="*/ 51 w 70"/>
              <a:gd name="T15" fmla="*/ 0 h 61"/>
              <a:gd name="T16" fmla="*/ 51 w 70"/>
              <a:gd name="T17" fmla="*/ 2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" h="61">
                <a:moveTo>
                  <a:pt x="51" y="20"/>
                </a:moveTo>
                <a:cubicBezTo>
                  <a:pt x="0" y="20"/>
                  <a:pt x="0" y="20"/>
                  <a:pt x="0" y="20"/>
                </a:cubicBezTo>
                <a:cubicBezTo>
                  <a:pt x="0" y="24"/>
                  <a:pt x="0" y="27"/>
                  <a:pt x="0" y="31"/>
                </a:cubicBezTo>
                <a:cubicBezTo>
                  <a:pt x="0" y="34"/>
                  <a:pt x="0" y="38"/>
                  <a:pt x="0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1" y="61"/>
                  <a:pt x="51" y="61"/>
                  <a:pt x="51" y="61"/>
                </a:cubicBezTo>
                <a:cubicBezTo>
                  <a:pt x="70" y="31"/>
                  <a:pt x="70" y="31"/>
                  <a:pt x="70" y="31"/>
                </a:cubicBezTo>
                <a:cubicBezTo>
                  <a:pt x="51" y="0"/>
                  <a:pt x="51" y="0"/>
                  <a:pt x="51" y="0"/>
                </a:cubicBezTo>
                <a:lnTo>
                  <a:pt x="51" y="2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568"/>
          <p:cNvSpPr>
            <a:spLocks/>
          </p:cNvSpPr>
          <p:nvPr/>
        </p:nvSpPr>
        <p:spPr bwMode="auto">
          <a:xfrm>
            <a:off x="9782754" y="2573943"/>
            <a:ext cx="201237" cy="150026"/>
          </a:xfrm>
          <a:custGeom>
            <a:avLst/>
            <a:gdLst>
              <a:gd name="T0" fmla="*/ 243 w 279"/>
              <a:gd name="T1" fmla="*/ 170 h 208"/>
              <a:gd name="T2" fmla="*/ 0 w 279"/>
              <a:gd name="T3" fmla="*/ 170 h 208"/>
              <a:gd name="T4" fmla="*/ 0 w 279"/>
              <a:gd name="T5" fmla="*/ 208 h 208"/>
              <a:gd name="T6" fmla="*/ 279 w 279"/>
              <a:gd name="T7" fmla="*/ 208 h 208"/>
              <a:gd name="T8" fmla="*/ 279 w 279"/>
              <a:gd name="T9" fmla="*/ 0 h 208"/>
              <a:gd name="T10" fmla="*/ 243 w 279"/>
              <a:gd name="T11" fmla="*/ 0 h 208"/>
              <a:gd name="T12" fmla="*/ 243 w 279"/>
              <a:gd name="T13" fmla="*/ 17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9" h="208">
                <a:moveTo>
                  <a:pt x="243" y="170"/>
                </a:moveTo>
                <a:lnTo>
                  <a:pt x="0" y="170"/>
                </a:lnTo>
                <a:lnTo>
                  <a:pt x="0" y="208"/>
                </a:lnTo>
                <a:lnTo>
                  <a:pt x="279" y="208"/>
                </a:lnTo>
                <a:lnTo>
                  <a:pt x="279" y="0"/>
                </a:lnTo>
                <a:lnTo>
                  <a:pt x="243" y="0"/>
                </a:lnTo>
                <a:lnTo>
                  <a:pt x="243" y="17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569"/>
          <p:cNvSpPr>
            <a:spLocks/>
          </p:cNvSpPr>
          <p:nvPr/>
        </p:nvSpPr>
        <p:spPr bwMode="auto">
          <a:xfrm>
            <a:off x="9782754" y="2210418"/>
            <a:ext cx="201237" cy="150026"/>
          </a:xfrm>
          <a:custGeom>
            <a:avLst/>
            <a:gdLst>
              <a:gd name="T0" fmla="*/ 243 w 279"/>
              <a:gd name="T1" fmla="*/ 208 h 208"/>
              <a:gd name="T2" fmla="*/ 279 w 279"/>
              <a:gd name="T3" fmla="*/ 208 h 208"/>
              <a:gd name="T4" fmla="*/ 279 w 279"/>
              <a:gd name="T5" fmla="*/ 0 h 208"/>
              <a:gd name="T6" fmla="*/ 0 w 279"/>
              <a:gd name="T7" fmla="*/ 0 h 208"/>
              <a:gd name="T8" fmla="*/ 0 w 279"/>
              <a:gd name="T9" fmla="*/ 36 h 208"/>
              <a:gd name="T10" fmla="*/ 243 w 279"/>
              <a:gd name="T11" fmla="*/ 36 h 208"/>
              <a:gd name="T12" fmla="*/ 243 w 279"/>
              <a:gd name="T13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9" h="208">
                <a:moveTo>
                  <a:pt x="243" y="208"/>
                </a:moveTo>
                <a:lnTo>
                  <a:pt x="279" y="208"/>
                </a:lnTo>
                <a:lnTo>
                  <a:pt x="279" y="0"/>
                </a:lnTo>
                <a:lnTo>
                  <a:pt x="0" y="0"/>
                </a:lnTo>
                <a:lnTo>
                  <a:pt x="0" y="36"/>
                </a:lnTo>
                <a:lnTo>
                  <a:pt x="243" y="36"/>
                </a:lnTo>
                <a:lnTo>
                  <a:pt x="243" y="208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570"/>
          <p:cNvSpPr>
            <a:spLocks noEditPoints="1"/>
          </p:cNvSpPr>
          <p:nvPr/>
        </p:nvSpPr>
        <p:spPr bwMode="auto">
          <a:xfrm>
            <a:off x="9905372" y="2395065"/>
            <a:ext cx="158681" cy="160124"/>
          </a:xfrm>
          <a:custGeom>
            <a:avLst/>
            <a:gdLst>
              <a:gd name="T0" fmla="*/ 46 w 93"/>
              <a:gd name="T1" fmla="*/ 0 h 94"/>
              <a:gd name="T2" fmla="*/ 0 w 93"/>
              <a:gd name="T3" fmla="*/ 47 h 94"/>
              <a:gd name="T4" fmla="*/ 46 w 93"/>
              <a:gd name="T5" fmla="*/ 94 h 94"/>
              <a:gd name="T6" fmla="*/ 93 w 93"/>
              <a:gd name="T7" fmla="*/ 47 h 94"/>
              <a:gd name="T8" fmla="*/ 46 w 93"/>
              <a:gd name="T9" fmla="*/ 0 h 94"/>
              <a:gd name="T10" fmla="*/ 46 w 93"/>
              <a:gd name="T11" fmla="*/ 75 h 94"/>
              <a:gd name="T12" fmla="*/ 18 w 93"/>
              <a:gd name="T13" fmla="*/ 47 h 94"/>
              <a:gd name="T14" fmla="*/ 46 w 93"/>
              <a:gd name="T15" fmla="*/ 19 h 94"/>
              <a:gd name="T16" fmla="*/ 75 w 93"/>
              <a:gd name="T17" fmla="*/ 47 h 94"/>
              <a:gd name="T18" fmla="*/ 46 w 93"/>
              <a:gd name="T19" fmla="*/ 75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" h="94">
                <a:moveTo>
                  <a:pt x="46" y="0"/>
                </a:moveTo>
                <a:cubicBezTo>
                  <a:pt x="20" y="0"/>
                  <a:pt x="0" y="21"/>
                  <a:pt x="0" y="47"/>
                </a:cubicBezTo>
                <a:cubicBezTo>
                  <a:pt x="0" y="73"/>
                  <a:pt x="20" y="94"/>
                  <a:pt x="46" y="94"/>
                </a:cubicBezTo>
                <a:cubicBezTo>
                  <a:pt x="72" y="94"/>
                  <a:pt x="93" y="73"/>
                  <a:pt x="93" y="47"/>
                </a:cubicBezTo>
                <a:cubicBezTo>
                  <a:pt x="93" y="21"/>
                  <a:pt x="72" y="0"/>
                  <a:pt x="46" y="0"/>
                </a:cubicBezTo>
                <a:close/>
                <a:moveTo>
                  <a:pt x="46" y="75"/>
                </a:moveTo>
                <a:cubicBezTo>
                  <a:pt x="31" y="75"/>
                  <a:pt x="18" y="63"/>
                  <a:pt x="18" y="47"/>
                </a:cubicBezTo>
                <a:cubicBezTo>
                  <a:pt x="18" y="31"/>
                  <a:pt x="31" y="19"/>
                  <a:pt x="46" y="19"/>
                </a:cubicBezTo>
                <a:cubicBezTo>
                  <a:pt x="62" y="19"/>
                  <a:pt x="75" y="31"/>
                  <a:pt x="75" y="47"/>
                </a:cubicBezTo>
                <a:cubicBezTo>
                  <a:pt x="75" y="63"/>
                  <a:pt x="62" y="75"/>
                  <a:pt x="46" y="7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571"/>
          <p:cNvSpPr>
            <a:spLocks noEditPoints="1"/>
          </p:cNvSpPr>
          <p:nvPr/>
        </p:nvSpPr>
        <p:spPr bwMode="auto">
          <a:xfrm>
            <a:off x="9500013" y="2555189"/>
            <a:ext cx="262546" cy="250284"/>
          </a:xfrm>
          <a:custGeom>
            <a:avLst/>
            <a:gdLst>
              <a:gd name="T0" fmla="*/ 136 w 154"/>
              <a:gd name="T1" fmla="*/ 47 h 147"/>
              <a:gd name="T2" fmla="*/ 82 w 154"/>
              <a:gd name="T3" fmla="*/ 47 h 147"/>
              <a:gd name="T4" fmla="*/ 82 w 154"/>
              <a:gd name="T5" fmla="*/ 0 h 147"/>
              <a:gd name="T6" fmla="*/ 69 w 154"/>
              <a:gd name="T7" fmla="*/ 0 h 147"/>
              <a:gd name="T8" fmla="*/ 69 w 154"/>
              <a:gd name="T9" fmla="*/ 47 h 147"/>
              <a:gd name="T10" fmla="*/ 18 w 154"/>
              <a:gd name="T11" fmla="*/ 47 h 147"/>
              <a:gd name="T12" fmla="*/ 0 w 154"/>
              <a:gd name="T13" fmla="*/ 63 h 147"/>
              <a:gd name="T14" fmla="*/ 0 w 154"/>
              <a:gd name="T15" fmla="*/ 131 h 147"/>
              <a:gd name="T16" fmla="*/ 18 w 154"/>
              <a:gd name="T17" fmla="*/ 147 h 147"/>
              <a:gd name="T18" fmla="*/ 136 w 154"/>
              <a:gd name="T19" fmla="*/ 147 h 147"/>
              <a:gd name="T20" fmla="*/ 154 w 154"/>
              <a:gd name="T21" fmla="*/ 131 h 147"/>
              <a:gd name="T22" fmla="*/ 154 w 154"/>
              <a:gd name="T23" fmla="*/ 63 h 147"/>
              <a:gd name="T24" fmla="*/ 136 w 154"/>
              <a:gd name="T25" fmla="*/ 47 h 147"/>
              <a:gd name="T26" fmla="*/ 135 w 154"/>
              <a:gd name="T27" fmla="*/ 122 h 147"/>
              <a:gd name="T28" fmla="*/ 121 w 154"/>
              <a:gd name="T29" fmla="*/ 134 h 147"/>
              <a:gd name="T30" fmla="*/ 33 w 154"/>
              <a:gd name="T31" fmla="*/ 134 h 147"/>
              <a:gd name="T32" fmla="*/ 19 w 154"/>
              <a:gd name="T33" fmla="*/ 122 h 147"/>
              <a:gd name="T34" fmla="*/ 19 w 154"/>
              <a:gd name="T35" fmla="*/ 71 h 147"/>
              <a:gd name="T36" fmla="*/ 33 w 154"/>
              <a:gd name="T37" fmla="*/ 59 h 147"/>
              <a:gd name="T38" fmla="*/ 121 w 154"/>
              <a:gd name="T39" fmla="*/ 59 h 147"/>
              <a:gd name="T40" fmla="*/ 135 w 154"/>
              <a:gd name="T41" fmla="*/ 71 h 147"/>
              <a:gd name="T42" fmla="*/ 135 w 154"/>
              <a:gd name="T43" fmla="*/ 12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4" h="147">
                <a:moveTo>
                  <a:pt x="136" y="47"/>
                </a:moveTo>
                <a:cubicBezTo>
                  <a:pt x="82" y="47"/>
                  <a:pt x="82" y="47"/>
                  <a:pt x="82" y="47"/>
                </a:cubicBezTo>
                <a:cubicBezTo>
                  <a:pt x="82" y="0"/>
                  <a:pt x="82" y="0"/>
                  <a:pt x="82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47"/>
                  <a:pt x="69" y="47"/>
                  <a:pt x="69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8" y="47"/>
                  <a:pt x="0" y="54"/>
                  <a:pt x="0" y="63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40"/>
                  <a:pt x="8" y="147"/>
                  <a:pt x="18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46" y="147"/>
                  <a:pt x="154" y="140"/>
                  <a:pt x="154" y="131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4" y="54"/>
                  <a:pt x="146" y="47"/>
                  <a:pt x="136" y="47"/>
                </a:cubicBezTo>
                <a:close/>
                <a:moveTo>
                  <a:pt x="135" y="122"/>
                </a:moveTo>
                <a:cubicBezTo>
                  <a:pt x="135" y="129"/>
                  <a:pt x="129" y="134"/>
                  <a:pt x="121" y="134"/>
                </a:cubicBezTo>
                <a:cubicBezTo>
                  <a:pt x="33" y="134"/>
                  <a:pt x="33" y="134"/>
                  <a:pt x="33" y="134"/>
                </a:cubicBezTo>
                <a:cubicBezTo>
                  <a:pt x="25" y="134"/>
                  <a:pt x="19" y="129"/>
                  <a:pt x="19" y="122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65"/>
                  <a:pt x="25" y="59"/>
                  <a:pt x="33" y="59"/>
                </a:cubicBezTo>
                <a:cubicBezTo>
                  <a:pt x="121" y="59"/>
                  <a:pt x="121" y="59"/>
                  <a:pt x="121" y="59"/>
                </a:cubicBezTo>
                <a:cubicBezTo>
                  <a:pt x="129" y="59"/>
                  <a:pt x="135" y="65"/>
                  <a:pt x="135" y="71"/>
                </a:cubicBezTo>
                <a:lnTo>
                  <a:pt x="135" y="122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572"/>
          <p:cNvSpPr>
            <a:spLocks noEditPoints="1"/>
          </p:cNvSpPr>
          <p:nvPr/>
        </p:nvSpPr>
        <p:spPr bwMode="auto">
          <a:xfrm>
            <a:off x="9500013" y="2125307"/>
            <a:ext cx="262546" cy="427719"/>
          </a:xfrm>
          <a:custGeom>
            <a:avLst/>
            <a:gdLst>
              <a:gd name="T0" fmla="*/ 136 w 154"/>
              <a:gd name="T1" fmla="*/ 0 h 251"/>
              <a:gd name="T2" fmla="*/ 18 w 154"/>
              <a:gd name="T3" fmla="*/ 0 h 251"/>
              <a:gd name="T4" fmla="*/ 0 w 154"/>
              <a:gd name="T5" fmla="*/ 16 h 251"/>
              <a:gd name="T6" fmla="*/ 0 w 154"/>
              <a:gd name="T7" fmla="*/ 83 h 251"/>
              <a:gd name="T8" fmla="*/ 18 w 154"/>
              <a:gd name="T9" fmla="*/ 100 h 251"/>
              <a:gd name="T10" fmla="*/ 69 w 154"/>
              <a:gd name="T11" fmla="*/ 100 h 251"/>
              <a:gd name="T12" fmla="*/ 69 w 154"/>
              <a:gd name="T13" fmla="*/ 150 h 251"/>
              <a:gd name="T14" fmla="*/ 18 w 154"/>
              <a:gd name="T15" fmla="*/ 150 h 251"/>
              <a:gd name="T16" fmla="*/ 0 w 154"/>
              <a:gd name="T17" fmla="*/ 167 h 251"/>
              <a:gd name="T18" fmla="*/ 0 w 154"/>
              <a:gd name="T19" fmla="*/ 234 h 251"/>
              <a:gd name="T20" fmla="*/ 18 w 154"/>
              <a:gd name="T21" fmla="*/ 251 h 251"/>
              <a:gd name="T22" fmla="*/ 136 w 154"/>
              <a:gd name="T23" fmla="*/ 251 h 251"/>
              <a:gd name="T24" fmla="*/ 154 w 154"/>
              <a:gd name="T25" fmla="*/ 234 h 251"/>
              <a:gd name="T26" fmla="*/ 154 w 154"/>
              <a:gd name="T27" fmla="*/ 167 h 251"/>
              <a:gd name="T28" fmla="*/ 136 w 154"/>
              <a:gd name="T29" fmla="*/ 150 h 251"/>
              <a:gd name="T30" fmla="*/ 81 w 154"/>
              <a:gd name="T31" fmla="*/ 150 h 251"/>
              <a:gd name="T32" fmla="*/ 81 w 154"/>
              <a:gd name="T33" fmla="*/ 100 h 251"/>
              <a:gd name="T34" fmla="*/ 136 w 154"/>
              <a:gd name="T35" fmla="*/ 100 h 251"/>
              <a:gd name="T36" fmla="*/ 154 w 154"/>
              <a:gd name="T37" fmla="*/ 83 h 251"/>
              <a:gd name="T38" fmla="*/ 154 w 154"/>
              <a:gd name="T39" fmla="*/ 16 h 251"/>
              <a:gd name="T40" fmla="*/ 136 w 154"/>
              <a:gd name="T41" fmla="*/ 0 h 251"/>
              <a:gd name="T42" fmla="*/ 121 w 154"/>
              <a:gd name="T43" fmla="*/ 163 h 251"/>
              <a:gd name="T44" fmla="*/ 135 w 154"/>
              <a:gd name="T45" fmla="*/ 175 h 251"/>
              <a:gd name="T46" fmla="*/ 135 w 154"/>
              <a:gd name="T47" fmla="*/ 226 h 251"/>
              <a:gd name="T48" fmla="*/ 121 w 154"/>
              <a:gd name="T49" fmla="*/ 238 h 251"/>
              <a:gd name="T50" fmla="*/ 33 w 154"/>
              <a:gd name="T51" fmla="*/ 238 h 251"/>
              <a:gd name="T52" fmla="*/ 19 w 154"/>
              <a:gd name="T53" fmla="*/ 226 h 251"/>
              <a:gd name="T54" fmla="*/ 19 w 154"/>
              <a:gd name="T55" fmla="*/ 175 h 251"/>
              <a:gd name="T56" fmla="*/ 33 w 154"/>
              <a:gd name="T57" fmla="*/ 163 h 251"/>
              <a:gd name="T58" fmla="*/ 121 w 154"/>
              <a:gd name="T59" fmla="*/ 163 h 251"/>
              <a:gd name="T60" fmla="*/ 135 w 154"/>
              <a:gd name="T61" fmla="*/ 75 h 251"/>
              <a:gd name="T62" fmla="*/ 121 w 154"/>
              <a:gd name="T63" fmla="*/ 87 h 251"/>
              <a:gd name="T64" fmla="*/ 33 w 154"/>
              <a:gd name="T65" fmla="*/ 87 h 251"/>
              <a:gd name="T66" fmla="*/ 19 w 154"/>
              <a:gd name="T67" fmla="*/ 75 h 251"/>
              <a:gd name="T68" fmla="*/ 19 w 154"/>
              <a:gd name="T69" fmla="*/ 24 h 251"/>
              <a:gd name="T70" fmla="*/ 33 w 154"/>
              <a:gd name="T71" fmla="*/ 12 h 251"/>
              <a:gd name="T72" fmla="*/ 121 w 154"/>
              <a:gd name="T73" fmla="*/ 12 h 251"/>
              <a:gd name="T74" fmla="*/ 135 w 154"/>
              <a:gd name="T75" fmla="*/ 24 h 251"/>
              <a:gd name="T76" fmla="*/ 135 w 154"/>
              <a:gd name="T77" fmla="*/ 7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4" h="251">
                <a:moveTo>
                  <a:pt x="136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7"/>
                  <a:pt x="0" y="16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92"/>
                  <a:pt x="8" y="100"/>
                  <a:pt x="18" y="100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18" y="150"/>
                  <a:pt x="18" y="150"/>
                  <a:pt x="18" y="150"/>
                </a:cubicBezTo>
                <a:cubicBezTo>
                  <a:pt x="8" y="150"/>
                  <a:pt x="0" y="158"/>
                  <a:pt x="0" y="167"/>
                </a:cubicBezTo>
                <a:cubicBezTo>
                  <a:pt x="0" y="234"/>
                  <a:pt x="0" y="234"/>
                  <a:pt x="0" y="234"/>
                </a:cubicBezTo>
                <a:cubicBezTo>
                  <a:pt x="0" y="243"/>
                  <a:pt x="8" y="251"/>
                  <a:pt x="18" y="251"/>
                </a:cubicBezTo>
                <a:cubicBezTo>
                  <a:pt x="136" y="251"/>
                  <a:pt x="136" y="251"/>
                  <a:pt x="136" y="251"/>
                </a:cubicBezTo>
                <a:cubicBezTo>
                  <a:pt x="146" y="251"/>
                  <a:pt x="154" y="243"/>
                  <a:pt x="154" y="234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154" y="158"/>
                  <a:pt x="146" y="150"/>
                  <a:pt x="136" y="150"/>
                </a:cubicBezTo>
                <a:cubicBezTo>
                  <a:pt x="81" y="150"/>
                  <a:pt x="81" y="150"/>
                  <a:pt x="81" y="150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146" y="100"/>
                  <a:pt x="154" y="92"/>
                  <a:pt x="154" y="83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4" y="7"/>
                  <a:pt x="146" y="0"/>
                  <a:pt x="136" y="0"/>
                </a:cubicBezTo>
                <a:close/>
                <a:moveTo>
                  <a:pt x="121" y="163"/>
                </a:moveTo>
                <a:cubicBezTo>
                  <a:pt x="129" y="163"/>
                  <a:pt x="135" y="168"/>
                  <a:pt x="135" y="175"/>
                </a:cubicBezTo>
                <a:cubicBezTo>
                  <a:pt x="135" y="226"/>
                  <a:pt x="135" y="226"/>
                  <a:pt x="135" y="226"/>
                </a:cubicBezTo>
                <a:cubicBezTo>
                  <a:pt x="135" y="233"/>
                  <a:pt x="129" y="238"/>
                  <a:pt x="121" y="238"/>
                </a:cubicBezTo>
                <a:cubicBezTo>
                  <a:pt x="33" y="238"/>
                  <a:pt x="33" y="238"/>
                  <a:pt x="33" y="238"/>
                </a:cubicBezTo>
                <a:cubicBezTo>
                  <a:pt x="25" y="238"/>
                  <a:pt x="19" y="233"/>
                  <a:pt x="19" y="226"/>
                </a:cubicBezTo>
                <a:cubicBezTo>
                  <a:pt x="19" y="175"/>
                  <a:pt x="19" y="175"/>
                  <a:pt x="19" y="175"/>
                </a:cubicBezTo>
                <a:cubicBezTo>
                  <a:pt x="19" y="168"/>
                  <a:pt x="25" y="163"/>
                  <a:pt x="33" y="163"/>
                </a:cubicBezTo>
                <a:lnTo>
                  <a:pt x="121" y="163"/>
                </a:lnTo>
                <a:close/>
                <a:moveTo>
                  <a:pt x="135" y="75"/>
                </a:moveTo>
                <a:cubicBezTo>
                  <a:pt x="135" y="82"/>
                  <a:pt x="129" y="87"/>
                  <a:pt x="121" y="87"/>
                </a:cubicBezTo>
                <a:cubicBezTo>
                  <a:pt x="33" y="87"/>
                  <a:pt x="33" y="87"/>
                  <a:pt x="33" y="87"/>
                </a:cubicBezTo>
                <a:cubicBezTo>
                  <a:pt x="25" y="87"/>
                  <a:pt x="19" y="82"/>
                  <a:pt x="19" y="75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17"/>
                  <a:pt x="25" y="12"/>
                  <a:pt x="33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9" y="12"/>
                  <a:pt x="135" y="17"/>
                  <a:pt x="135" y="24"/>
                </a:cubicBezTo>
                <a:lnTo>
                  <a:pt x="135" y="75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573"/>
          <p:cNvSpPr>
            <a:spLocks/>
          </p:cNvSpPr>
          <p:nvPr/>
        </p:nvSpPr>
        <p:spPr bwMode="auto">
          <a:xfrm>
            <a:off x="5420456" y="2416704"/>
            <a:ext cx="296446" cy="82226"/>
          </a:xfrm>
          <a:custGeom>
            <a:avLst/>
            <a:gdLst>
              <a:gd name="T0" fmla="*/ 92 w 174"/>
              <a:gd name="T1" fmla="*/ 13 h 48"/>
              <a:gd name="T2" fmla="*/ 82 w 174"/>
              <a:gd name="T3" fmla="*/ 13 h 48"/>
              <a:gd name="T4" fmla="*/ 0 w 174"/>
              <a:gd name="T5" fmla="*/ 0 h 48"/>
              <a:gd name="T6" fmla="*/ 0 w 174"/>
              <a:gd name="T7" fmla="*/ 24 h 48"/>
              <a:gd name="T8" fmla="*/ 82 w 174"/>
              <a:gd name="T9" fmla="*/ 48 h 48"/>
              <a:gd name="T10" fmla="*/ 92 w 174"/>
              <a:gd name="T11" fmla="*/ 48 h 48"/>
              <a:gd name="T12" fmla="*/ 174 w 174"/>
              <a:gd name="T13" fmla="*/ 24 h 48"/>
              <a:gd name="T14" fmla="*/ 174 w 174"/>
              <a:gd name="T15" fmla="*/ 0 h 48"/>
              <a:gd name="T16" fmla="*/ 92 w 174"/>
              <a:gd name="T17" fmla="*/ 1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4" h="48">
                <a:moveTo>
                  <a:pt x="92" y="13"/>
                </a:moveTo>
                <a:cubicBezTo>
                  <a:pt x="82" y="13"/>
                  <a:pt x="82" y="13"/>
                  <a:pt x="82" y="13"/>
                </a:cubicBezTo>
                <a:cubicBezTo>
                  <a:pt x="82" y="13"/>
                  <a:pt x="13" y="16"/>
                  <a:pt x="0" y="0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8" y="48"/>
                  <a:pt x="82" y="48"/>
                </a:cubicBezTo>
                <a:cubicBezTo>
                  <a:pt x="92" y="48"/>
                  <a:pt x="92" y="48"/>
                  <a:pt x="92" y="48"/>
                </a:cubicBezTo>
                <a:cubicBezTo>
                  <a:pt x="166" y="48"/>
                  <a:pt x="174" y="24"/>
                  <a:pt x="174" y="24"/>
                </a:cubicBezTo>
                <a:cubicBezTo>
                  <a:pt x="174" y="0"/>
                  <a:pt x="174" y="0"/>
                  <a:pt x="174" y="0"/>
                </a:cubicBezTo>
                <a:cubicBezTo>
                  <a:pt x="161" y="16"/>
                  <a:pt x="92" y="13"/>
                  <a:pt x="92" y="1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574"/>
          <p:cNvSpPr>
            <a:spLocks/>
          </p:cNvSpPr>
          <p:nvPr/>
        </p:nvSpPr>
        <p:spPr bwMode="auto">
          <a:xfrm>
            <a:off x="5512780" y="2512634"/>
            <a:ext cx="102422" cy="323855"/>
          </a:xfrm>
          <a:custGeom>
            <a:avLst/>
            <a:gdLst>
              <a:gd name="T0" fmla="*/ 56 w 142"/>
              <a:gd name="T1" fmla="*/ 0 h 449"/>
              <a:gd name="T2" fmla="*/ 0 w 142"/>
              <a:gd name="T3" fmla="*/ 0 h 449"/>
              <a:gd name="T4" fmla="*/ 0 w 142"/>
              <a:gd name="T5" fmla="*/ 449 h 449"/>
              <a:gd name="T6" fmla="*/ 56 w 142"/>
              <a:gd name="T7" fmla="*/ 449 h 449"/>
              <a:gd name="T8" fmla="*/ 85 w 142"/>
              <a:gd name="T9" fmla="*/ 449 h 449"/>
              <a:gd name="T10" fmla="*/ 142 w 142"/>
              <a:gd name="T11" fmla="*/ 449 h 449"/>
              <a:gd name="T12" fmla="*/ 142 w 142"/>
              <a:gd name="T13" fmla="*/ 0 h 449"/>
              <a:gd name="T14" fmla="*/ 85 w 142"/>
              <a:gd name="T15" fmla="*/ 0 h 449"/>
              <a:gd name="T16" fmla="*/ 56 w 142"/>
              <a:gd name="T1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2" h="449">
                <a:moveTo>
                  <a:pt x="56" y="0"/>
                </a:moveTo>
                <a:lnTo>
                  <a:pt x="0" y="0"/>
                </a:lnTo>
                <a:lnTo>
                  <a:pt x="0" y="449"/>
                </a:lnTo>
                <a:lnTo>
                  <a:pt x="56" y="449"/>
                </a:lnTo>
                <a:lnTo>
                  <a:pt x="85" y="449"/>
                </a:lnTo>
                <a:lnTo>
                  <a:pt x="142" y="449"/>
                </a:lnTo>
                <a:lnTo>
                  <a:pt x="142" y="0"/>
                </a:lnTo>
                <a:lnTo>
                  <a:pt x="85" y="0"/>
                </a:lnTo>
                <a:lnTo>
                  <a:pt x="56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Oval 575"/>
          <p:cNvSpPr>
            <a:spLocks noChangeArrowheads="1"/>
          </p:cNvSpPr>
          <p:nvPr/>
        </p:nvSpPr>
        <p:spPr bwMode="auto">
          <a:xfrm>
            <a:off x="5509174" y="2113766"/>
            <a:ext cx="117569" cy="137765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576"/>
          <p:cNvSpPr>
            <a:spLocks/>
          </p:cNvSpPr>
          <p:nvPr/>
        </p:nvSpPr>
        <p:spPr bwMode="auto">
          <a:xfrm>
            <a:off x="5565434" y="2270284"/>
            <a:ext cx="116126" cy="146420"/>
          </a:xfrm>
          <a:custGeom>
            <a:avLst/>
            <a:gdLst>
              <a:gd name="T0" fmla="*/ 0 w 68"/>
              <a:gd name="T1" fmla="*/ 86 h 86"/>
              <a:gd name="T2" fmla="*/ 2 w 68"/>
              <a:gd name="T3" fmla="*/ 86 h 86"/>
              <a:gd name="T4" fmla="*/ 68 w 68"/>
              <a:gd name="T5" fmla="*/ 35 h 86"/>
              <a:gd name="T6" fmla="*/ 28 w 68"/>
              <a:gd name="T7" fmla="*/ 0 h 86"/>
              <a:gd name="T8" fmla="*/ 1 w 68"/>
              <a:gd name="T9" fmla="*/ 17 h 86"/>
              <a:gd name="T10" fmla="*/ 15 w 68"/>
              <a:gd name="T11" fmla="*/ 62 h 86"/>
              <a:gd name="T12" fmla="*/ 0 w 68"/>
              <a:gd name="T13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86">
                <a:moveTo>
                  <a:pt x="0" y="86"/>
                </a:moveTo>
                <a:cubicBezTo>
                  <a:pt x="2" y="86"/>
                  <a:pt x="2" y="86"/>
                  <a:pt x="2" y="86"/>
                </a:cubicBezTo>
                <a:cubicBezTo>
                  <a:pt x="62" y="86"/>
                  <a:pt x="68" y="73"/>
                  <a:pt x="68" y="35"/>
                </a:cubicBezTo>
                <a:cubicBezTo>
                  <a:pt x="68" y="13"/>
                  <a:pt x="46" y="4"/>
                  <a:pt x="28" y="0"/>
                </a:cubicBezTo>
                <a:cubicBezTo>
                  <a:pt x="1" y="17"/>
                  <a:pt x="1" y="17"/>
                  <a:pt x="1" y="17"/>
                </a:cubicBezTo>
                <a:cubicBezTo>
                  <a:pt x="15" y="62"/>
                  <a:pt x="15" y="62"/>
                  <a:pt x="15" y="62"/>
                </a:cubicBezTo>
                <a:lnTo>
                  <a:pt x="0" y="8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577"/>
          <p:cNvSpPr>
            <a:spLocks/>
          </p:cNvSpPr>
          <p:nvPr/>
        </p:nvSpPr>
        <p:spPr bwMode="auto">
          <a:xfrm>
            <a:off x="5447865" y="2270284"/>
            <a:ext cx="119011" cy="146420"/>
          </a:xfrm>
          <a:custGeom>
            <a:avLst/>
            <a:gdLst>
              <a:gd name="T0" fmla="*/ 65 w 70"/>
              <a:gd name="T1" fmla="*/ 86 h 86"/>
              <a:gd name="T2" fmla="*/ 69 w 70"/>
              <a:gd name="T3" fmla="*/ 86 h 86"/>
              <a:gd name="T4" fmla="*/ 53 w 70"/>
              <a:gd name="T5" fmla="*/ 61 h 86"/>
              <a:gd name="T6" fmla="*/ 70 w 70"/>
              <a:gd name="T7" fmla="*/ 17 h 86"/>
              <a:gd name="T8" fmla="*/ 40 w 70"/>
              <a:gd name="T9" fmla="*/ 0 h 86"/>
              <a:gd name="T10" fmla="*/ 0 w 70"/>
              <a:gd name="T11" fmla="*/ 35 h 86"/>
              <a:gd name="T12" fmla="*/ 65 w 70"/>
              <a:gd name="T13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" h="86">
                <a:moveTo>
                  <a:pt x="65" y="86"/>
                </a:moveTo>
                <a:cubicBezTo>
                  <a:pt x="69" y="86"/>
                  <a:pt x="69" y="86"/>
                  <a:pt x="69" y="86"/>
                </a:cubicBezTo>
                <a:cubicBezTo>
                  <a:pt x="53" y="61"/>
                  <a:pt x="53" y="61"/>
                  <a:pt x="53" y="61"/>
                </a:cubicBezTo>
                <a:cubicBezTo>
                  <a:pt x="70" y="17"/>
                  <a:pt x="70" y="17"/>
                  <a:pt x="70" y="17"/>
                </a:cubicBezTo>
                <a:cubicBezTo>
                  <a:pt x="40" y="0"/>
                  <a:pt x="40" y="0"/>
                  <a:pt x="40" y="0"/>
                </a:cubicBezTo>
                <a:cubicBezTo>
                  <a:pt x="21" y="4"/>
                  <a:pt x="0" y="13"/>
                  <a:pt x="0" y="35"/>
                </a:cubicBezTo>
                <a:cubicBezTo>
                  <a:pt x="0" y="73"/>
                  <a:pt x="5" y="86"/>
                  <a:pt x="65" y="8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578"/>
          <p:cNvSpPr>
            <a:spLocks/>
          </p:cNvSpPr>
          <p:nvPr/>
        </p:nvSpPr>
        <p:spPr bwMode="auto">
          <a:xfrm>
            <a:off x="6859409" y="2488832"/>
            <a:ext cx="97373" cy="194024"/>
          </a:xfrm>
          <a:custGeom>
            <a:avLst/>
            <a:gdLst>
              <a:gd name="T0" fmla="*/ 0 w 57"/>
              <a:gd name="T1" fmla="*/ 99 h 114"/>
              <a:gd name="T2" fmla="*/ 22 w 57"/>
              <a:gd name="T3" fmla="*/ 114 h 114"/>
              <a:gd name="T4" fmla="*/ 57 w 57"/>
              <a:gd name="T5" fmla="*/ 0 h 114"/>
              <a:gd name="T6" fmla="*/ 31 w 57"/>
              <a:gd name="T7" fmla="*/ 0 h 114"/>
              <a:gd name="T8" fmla="*/ 0 w 57"/>
              <a:gd name="T9" fmla="*/ 9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114">
                <a:moveTo>
                  <a:pt x="0" y="99"/>
                </a:moveTo>
                <a:cubicBezTo>
                  <a:pt x="22" y="114"/>
                  <a:pt x="22" y="114"/>
                  <a:pt x="22" y="114"/>
                </a:cubicBezTo>
                <a:cubicBezTo>
                  <a:pt x="44" y="82"/>
                  <a:pt x="57" y="42"/>
                  <a:pt x="57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37"/>
                  <a:pt x="20" y="71"/>
                  <a:pt x="0" y="9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579"/>
          <p:cNvSpPr>
            <a:spLocks/>
          </p:cNvSpPr>
          <p:nvPr/>
        </p:nvSpPr>
        <p:spPr bwMode="auto">
          <a:xfrm>
            <a:off x="6637976" y="2101505"/>
            <a:ext cx="361361" cy="362804"/>
          </a:xfrm>
          <a:custGeom>
            <a:avLst/>
            <a:gdLst>
              <a:gd name="T0" fmla="*/ 187 w 212"/>
              <a:gd name="T1" fmla="*/ 213 h 213"/>
              <a:gd name="T2" fmla="*/ 212 w 212"/>
              <a:gd name="T3" fmla="*/ 213 h 213"/>
              <a:gd name="T4" fmla="*/ 0 w 212"/>
              <a:gd name="T5" fmla="*/ 0 h 213"/>
              <a:gd name="T6" fmla="*/ 0 w 212"/>
              <a:gd name="T7" fmla="*/ 25 h 213"/>
              <a:gd name="T8" fmla="*/ 0 w 212"/>
              <a:gd name="T9" fmla="*/ 52 h 213"/>
              <a:gd name="T10" fmla="*/ 0 w 212"/>
              <a:gd name="T11" fmla="*/ 213 h 213"/>
              <a:gd name="T12" fmla="*/ 160 w 212"/>
              <a:gd name="T13" fmla="*/ 213 h 213"/>
              <a:gd name="T14" fmla="*/ 187 w 212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2" h="213">
                <a:moveTo>
                  <a:pt x="187" y="213"/>
                </a:moveTo>
                <a:cubicBezTo>
                  <a:pt x="212" y="213"/>
                  <a:pt x="212" y="213"/>
                  <a:pt x="212" y="213"/>
                </a:cubicBezTo>
                <a:cubicBezTo>
                  <a:pt x="187" y="7"/>
                  <a:pt x="0" y="0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213"/>
                  <a:pt x="0" y="213"/>
                  <a:pt x="0" y="213"/>
                </a:cubicBezTo>
                <a:cubicBezTo>
                  <a:pt x="160" y="213"/>
                  <a:pt x="160" y="213"/>
                  <a:pt x="160" y="213"/>
                </a:cubicBezTo>
                <a:lnTo>
                  <a:pt x="187" y="213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580"/>
          <p:cNvSpPr>
            <a:spLocks/>
          </p:cNvSpPr>
          <p:nvPr/>
        </p:nvSpPr>
        <p:spPr bwMode="auto">
          <a:xfrm>
            <a:off x="6267960" y="2144060"/>
            <a:ext cx="605154" cy="688822"/>
          </a:xfrm>
          <a:custGeom>
            <a:avLst/>
            <a:gdLst>
              <a:gd name="T0" fmla="*/ 202 w 355"/>
              <a:gd name="T1" fmla="*/ 202 h 404"/>
              <a:gd name="T2" fmla="*/ 202 w 355"/>
              <a:gd name="T3" fmla="*/ 26 h 404"/>
              <a:gd name="T4" fmla="*/ 202 w 355"/>
              <a:gd name="T5" fmla="*/ 0 h 404"/>
              <a:gd name="T6" fmla="*/ 0 w 355"/>
              <a:gd name="T7" fmla="*/ 202 h 404"/>
              <a:gd name="T8" fmla="*/ 202 w 355"/>
              <a:gd name="T9" fmla="*/ 404 h 404"/>
              <a:gd name="T10" fmla="*/ 355 w 355"/>
              <a:gd name="T11" fmla="*/ 335 h 404"/>
              <a:gd name="T12" fmla="*/ 335 w 355"/>
              <a:gd name="T13" fmla="*/ 317 h 404"/>
              <a:gd name="T14" fmla="*/ 202 w 355"/>
              <a:gd name="T15" fmla="*/ 202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5" h="404">
                <a:moveTo>
                  <a:pt x="202" y="202"/>
                </a:moveTo>
                <a:cubicBezTo>
                  <a:pt x="202" y="26"/>
                  <a:pt x="202" y="26"/>
                  <a:pt x="202" y="26"/>
                </a:cubicBezTo>
                <a:cubicBezTo>
                  <a:pt x="202" y="0"/>
                  <a:pt x="202" y="0"/>
                  <a:pt x="202" y="0"/>
                </a:cubicBezTo>
                <a:cubicBezTo>
                  <a:pt x="91" y="0"/>
                  <a:pt x="0" y="90"/>
                  <a:pt x="0" y="202"/>
                </a:cubicBezTo>
                <a:cubicBezTo>
                  <a:pt x="0" y="314"/>
                  <a:pt x="91" y="404"/>
                  <a:pt x="202" y="404"/>
                </a:cubicBezTo>
                <a:cubicBezTo>
                  <a:pt x="263" y="404"/>
                  <a:pt x="318" y="377"/>
                  <a:pt x="355" y="335"/>
                </a:cubicBezTo>
                <a:cubicBezTo>
                  <a:pt x="335" y="317"/>
                  <a:pt x="335" y="317"/>
                  <a:pt x="335" y="317"/>
                </a:cubicBezTo>
                <a:lnTo>
                  <a:pt x="202" y="202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581"/>
          <p:cNvSpPr>
            <a:spLocks noEditPoints="1"/>
          </p:cNvSpPr>
          <p:nvPr/>
        </p:nvSpPr>
        <p:spPr bwMode="auto">
          <a:xfrm>
            <a:off x="8562350" y="2326544"/>
            <a:ext cx="492634" cy="483979"/>
          </a:xfrm>
          <a:custGeom>
            <a:avLst/>
            <a:gdLst>
              <a:gd name="T0" fmla="*/ 281 w 289"/>
              <a:gd name="T1" fmla="*/ 240 h 284"/>
              <a:gd name="T2" fmla="*/ 219 w 289"/>
              <a:gd name="T3" fmla="*/ 178 h 284"/>
              <a:gd name="T4" fmla="*/ 205 w 289"/>
              <a:gd name="T5" fmla="*/ 165 h 284"/>
              <a:gd name="T6" fmla="*/ 187 w 289"/>
              <a:gd name="T7" fmla="*/ 38 h 284"/>
              <a:gd name="T8" fmla="*/ 181 w 289"/>
              <a:gd name="T9" fmla="*/ 32 h 284"/>
              <a:gd name="T10" fmla="*/ 161 w 289"/>
              <a:gd name="T11" fmla="*/ 19 h 284"/>
              <a:gd name="T12" fmla="*/ 40 w 289"/>
              <a:gd name="T13" fmla="*/ 40 h 284"/>
              <a:gd name="T14" fmla="*/ 42 w 289"/>
              <a:gd name="T15" fmla="*/ 187 h 284"/>
              <a:gd name="T16" fmla="*/ 42 w 289"/>
              <a:gd name="T17" fmla="*/ 188 h 284"/>
              <a:gd name="T18" fmla="*/ 71 w 289"/>
              <a:gd name="T19" fmla="*/ 207 h 284"/>
              <a:gd name="T20" fmla="*/ 160 w 289"/>
              <a:gd name="T21" fmla="*/ 207 h 284"/>
              <a:gd name="T22" fmla="*/ 169 w 289"/>
              <a:gd name="T23" fmla="*/ 202 h 284"/>
              <a:gd name="T24" fmla="*/ 171 w 289"/>
              <a:gd name="T25" fmla="*/ 201 h 284"/>
              <a:gd name="T26" fmla="*/ 169 w 289"/>
              <a:gd name="T27" fmla="*/ 202 h 284"/>
              <a:gd name="T28" fmla="*/ 183 w 289"/>
              <a:gd name="T29" fmla="*/ 215 h 284"/>
              <a:gd name="T30" fmla="*/ 243 w 289"/>
              <a:gd name="T31" fmla="*/ 273 h 284"/>
              <a:gd name="T32" fmla="*/ 274 w 289"/>
              <a:gd name="T33" fmla="*/ 268 h 284"/>
              <a:gd name="T34" fmla="*/ 281 w 289"/>
              <a:gd name="T35" fmla="*/ 240 h 284"/>
              <a:gd name="T36" fmla="*/ 161 w 289"/>
              <a:gd name="T37" fmla="*/ 149 h 284"/>
              <a:gd name="T38" fmla="*/ 157 w 289"/>
              <a:gd name="T39" fmla="*/ 154 h 284"/>
              <a:gd name="T40" fmla="*/ 74 w 289"/>
              <a:gd name="T41" fmla="*/ 155 h 284"/>
              <a:gd name="T42" fmla="*/ 73 w 289"/>
              <a:gd name="T43" fmla="*/ 72 h 284"/>
              <a:gd name="T44" fmla="*/ 156 w 289"/>
              <a:gd name="T45" fmla="*/ 71 h 284"/>
              <a:gd name="T46" fmla="*/ 161 w 289"/>
              <a:gd name="T47" fmla="*/ 76 h 284"/>
              <a:gd name="T48" fmla="*/ 161 w 289"/>
              <a:gd name="T49" fmla="*/ 149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9" h="284">
                <a:moveTo>
                  <a:pt x="281" y="240"/>
                </a:moveTo>
                <a:cubicBezTo>
                  <a:pt x="219" y="178"/>
                  <a:pt x="219" y="178"/>
                  <a:pt x="219" y="178"/>
                </a:cubicBezTo>
                <a:cubicBezTo>
                  <a:pt x="205" y="165"/>
                  <a:pt x="205" y="165"/>
                  <a:pt x="205" y="165"/>
                </a:cubicBezTo>
                <a:cubicBezTo>
                  <a:pt x="228" y="125"/>
                  <a:pt x="222" y="72"/>
                  <a:pt x="187" y="38"/>
                </a:cubicBezTo>
                <a:cubicBezTo>
                  <a:pt x="185" y="36"/>
                  <a:pt x="183" y="34"/>
                  <a:pt x="181" y="32"/>
                </a:cubicBezTo>
                <a:cubicBezTo>
                  <a:pt x="174" y="27"/>
                  <a:pt x="168" y="23"/>
                  <a:pt x="161" y="19"/>
                </a:cubicBezTo>
                <a:cubicBezTo>
                  <a:pt x="121" y="0"/>
                  <a:pt x="72" y="7"/>
                  <a:pt x="40" y="40"/>
                </a:cubicBezTo>
                <a:cubicBezTo>
                  <a:pt x="0" y="81"/>
                  <a:pt x="1" y="147"/>
                  <a:pt x="42" y="187"/>
                </a:cubicBezTo>
                <a:cubicBezTo>
                  <a:pt x="42" y="187"/>
                  <a:pt x="42" y="188"/>
                  <a:pt x="42" y="188"/>
                </a:cubicBezTo>
                <a:cubicBezTo>
                  <a:pt x="51" y="196"/>
                  <a:pt x="61" y="203"/>
                  <a:pt x="71" y="207"/>
                </a:cubicBezTo>
                <a:cubicBezTo>
                  <a:pt x="99" y="220"/>
                  <a:pt x="132" y="220"/>
                  <a:pt x="160" y="207"/>
                </a:cubicBezTo>
                <a:cubicBezTo>
                  <a:pt x="163" y="205"/>
                  <a:pt x="166" y="204"/>
                  <a:pt x="169" y="202"/>
                </a:cubicBezTo>
                <a:cubicBezTo>
                  <a:pt x="170" y="201"/>
                  <a:pt x="170" y="201"/>
                  <a:pt x="171" y="201"/>
                </a:cubicBezTo>
                <a:cubicBezTo>
                  <a:pt x="170" y="201"/>
                  <a:pt x="170" y="202"/>
                  <a:pt x="169" y="202"/>
                </a:cubicBezTo>
                <a:cubicBezTo>
                  <a:pt x="183" y="215"/>
                  <a:pt x="183" y="215"/>
                  <a:pt x="183" y="215"/>
                </a:cubicBezTo>
                <a:cubicBezTo>
                  <a:pt x="243" y="273"/>
                  <a:pt x="243" y="273"/>
                  <a:pt x="243" y="273"/>
                </a:cubicBezTo>
                <a:cubicBezTo>
                  <a:pt x="243" y="273"/>
                  <a:pt x="259" y="284"/>
                  <a:pt x="274" y="268"/>
                </a:cubicBezTo>
                <a:cubicBezTo>
                  <a:pt x="289" y="253"/>
                  <a:pt x="281" y="240"/>
                  <a:pt x="281" y="240"/>
                </a:cubicBezTo>
                <a:close/>
                <a:moveTo>
                  <a:pt x="161" y="149"/>
                </a:moveTo>
                <a:cubicBezTo>
                  <a:pt x="160" y="151"/>
                  <a:pt x="158" y="152"/>
                  <a:pt x="157" y="154"/>
                </a:cubicBezTo>
                <a:cubicBezTo>
                  <a:pt x="134" y="177"/>
                  <a:pt x="97" y="178"/>
                  <a:pt x="74" y="155"/>
                </a:cubicBezTo>
                <a:cubicBezTo>
                  <a:pt x="50" y="132"/>
                  <a:pt x="50" y="95"/>
                  <a:pt x="73" y="72"/>
                </a:cubicBezTo>
                <a:cubicBezTo>
                  <a:pt x="95" y="49"/>
                  <a:pt x="133" y="48"/>
                  <a:pt x="156" y="71"/>
                </a:cubicBezTo>
                <a:cubicBezTo>
                  <a:pt x="158" y="72"/>
                  <a:pt x="159" y="74"/>
                  <a:pt x="161" y="76"/>
                </a:cubicBezTo>
                <a:cubicBezTo>
                  <a:pt x="178" y="98"/>
                  <a:pt x="178" y="128"/>
                  <a:pt x="161" y="14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582"/>
          <p:cNvSpPr>
            <a:spLocks/>
          </p:cNvSpPr>
          <p:nvPr/>
        </p:nvSpPr>
        <p:spPr bwMode="auto">
          <a:xfrm>
            <a:off x="8426028" y="2130356"/>
            <a:ext cx="445030" cy="556107"/>
          </a:xfrm>
          <a:custGeom>
            <a:avLst/>
            <a:gdLst>
              <a:gd name="T0" fmla="*/ 97 w 261"/>
              <a:gd name="T1" fmla="*/ 303 h 326"/>
              <a:gd name="T2" fmla="*/ 51 w 261"/>
              <a:gd name="T3" fmla="*/ 303 h 326"/>
              <a:gd name="T4" fmla="*/ 19 w 261"/>
              <a:gd name="T5" fmla="*/ 265 h 326"/>
              <a:gd name="T6" fmla="*/ 19 w 261"/>
              <a:gd name="T7" fmla="*/ 46 h 326"/>
              <a:gd name="T8" fmla="*/ 47 w 261"/>
              <a:gd name="T9" fmla="*/ 20 h 326"/>
              <a:gd name="T10" fmla="*/ 187 w 261"/>
              <a:gd name="T11" fmla="*/ 20 h 326"/>
              <a:gd name="T12" fmla="*/ 187 w 261"/>
              <a:gd name="T13" fmla="*/ 91 h 326"/>
              <a:gd name="T14" fmla="*/ 241 w 261"/>
              <a:gd name="T15" fmla="*/ 91 h 326"/>
              <a:gd name="T16" fmla="*/ 241 w 261"/>
              <a:gd name="T17" fmla="*/ 114 h 326"/>
              <a:gd name="T18" fmla="*/ 261 w 261"/>
              <a:gd name="T19" fmla="*/ 124 h 326"/>
              <a:gd name="T20" fmla="*/ 261 w 261"/>
              <a:gd name="T21" fmla="*/ 85 h 326"/>
              <a:gd name="T22" fmla="*/ 197 w 261"/>
              <a:gd name="T23" fmla="*/ 12 h 326"/>
              <a:gd name="T24" fmla="*/ 187 w 261"/>
              <a:gd name="T25" fmla="*/ 0 h 326"/>
              <a:gd name="T26" fmla="*/ 37 w 261"/>
              <a:gd name="T27" fmla="*/ 0 h 326"/>
              <a:gd name="T28" fmla="*/ 1 w 261"/>
              <a:gd name="T29" fmla="*/ 36 h 326"/>
              <a:gd name="T30" fmla="*/ 1 w 261"/>
              <a:gd name="T31" fmla="*/ 299 h 326"/>
              <a:gd name="T32" fmla="*/ 37 w 261"/>
              <a:gd name="T33" fmla="*/ 322 h 326"/>
              <a:gd name="T34" fmla="*/ 116 w 261"/>
              <a:gd name="T35" fmla="*/ 322 h 326"/>
              <a:gd name="T36" fmla="*/ 109 w 261"/>
              <a:gd name="T37" fmla="*/ 316 h 326"/>
              <a:gd name="T38" fmla="*/ 97 w 261"/>
              <a:gd name="T39" fmla="*/ 303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1" h="326">
                <a:moveTo>
                  <a:pt x="97" y="303"/>
                </a:moveTo>
                <a:cubicBezTo>
                  <a:pt x="77" y="303"/>
                  <a:pt x="60" y="303"/>
                  <a:pt x="51" y="303"/>
                </a:cubicBezTo>
                <a:cubicBezTo>
                  <a:pt x="21" y="303"/>
                  <a:pt x="19" y="265"/>
                  <a:pt x="19" y="265"/>
                </a:cubicBezTo>
                <a:cubicBezTo>
                  <a:pt x="19" y="265"/>
                  <a:pt x="19" y="67"/>
                  <a:pt x="19" y="46"/>
                </a:cubicBezTo>
                <a:cubicBezTo>
                  <a:pt x="19" y="24"/>
                  <a:pt x="47" y="20"/>
                  <a:pt x="47" y="20"/>
                </a:cubicBezTo>
                <a:cubicBezTo>
                  <a:pt x="187" y="20"/>
                  <a:pt x="187" y="20"/>
                  <a:pt x="187" y="20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241" y="91"/>
                  <a:pt x="241" y="91"/>
                  <a:pt x="241" y="91"/>
                </a:cubicBezTo>
                <a:cubicBezTo>
                  <a:pt x="241" y="91"/>
                  <a:pt x="241" y="100"/>
                  <a:pt x="241" y="114"/>
                </a:cubicBezTo>
                <a:cubicBezTo>
                  <a:pt x="248" y="117"/>
                  <a:pt x="254" y="120"/>
                  <a:pt x="261" y="124"/>
                </a:cubicBezTo>
                <a:cubicBezTo>
                  <a:pt x="261" y="85"/>
                  <a:pt x="261" y="85"/>
                  <a:pt x="261" y="85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187" y="0"/>
                  <a:pt x="187" y="0"/>
                  <a:pt x="18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0" y="0"/>
                  <a:pt x="1" y="36"/>
                  <a:pt x="1" y="36"/>
                </a:cubicBezTo>
                <a:cubicBezTo>
                  <a:pt x="1" y="36"/>
                  <a:pt x="1" y="271"/>
                  <a:pt x="1" y="299"/>
                </a:cubicBezTo>
                <a:cubicBezTo>
                  <a:pt x="1" y="326"/>
                  <a:pt x="37" y="322"/>
                  <a:pt x="37" y="322"/>
                </a:cubicBezTo>
                <a:cubicBezTo>
                  <a:pt x="37" y="322"/>
                  <a:pt x="74" y="322"/>
                  <a:pt x="116" y="322"/>
                </a:cubicBezTo>
                <a:cubicBezTo>
                  <a:pt x="114" y="320"/>
                  <a:pt x="111" y="318"/>
                  <a:pt x="109" y="316"/>
                </a:cubicBezTo>
                <a:cubicBezTo>
                  <a:pt x="105" y="312"/>
                  <a:pt x="101" y="307"/>
                  <a:pt x="97" y="30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583"/>
          <p:cNvSpPr>
            <a:spLocks/>
          </p:cNvSpPr>
          <p:nvPr/>
        </p:nvSpPr>
        <p:spPr bwMode="auto">
          <a:xfrm>
            <a:off x="9404083" y="1238855"/>
            <a:ext cx="801342" cy="308708"/>
          </a:xfrm>
          <a:custGeom>
            <a:avLst/>
            <a:gdLst>
              <a:gd name="T0" fmla="*/ 924 w 1111"/>
              <a:gd name="T1" fmla="*/ 0 h 428"/>
              <a:gd name="T2" fmla="*/ 958 w 1111"/>
              <a:gd name="T3" fmla="*/ 55 h 428"/>
              <a:gd name="T4" fmla="*/ 542 w 1111"/>
              <a:gd name="T5" fmla="*/ 281 h 428"/>
              <a:gd name="T6" fmla="*/ 0 w 1111"/>
              <a:gd name="T7" fmla="*/ 355 h 428"/>
              <a:gd name="T8" fmla="*/ 3 w 1111"/>
              <a:gd name="T9" fmla="*/ 428 h 428"/>
              <a:gd name="T10" fmla="*/ 570 w 1111"/>
              <a:gd name="T11" fmla="*/ 355 h 428"/>
              <a:gd name="T12" fmla="*/ 986 w 1111"/>
              <a:gd name="T13" fmla="*/ 121 h 428"/>
              <a:gd name="T14" fmla="*/ 1021 w 1111"/>
              <a:gd name="T15" fmla="*/ 184 h 428"/>
              <a:gd name="T16" fmla="*/ 1111 w 1111"/>
              <a:gd name="T17" fmla="*/ 0 h 428"/>
              <a:gd name="T18" fmla="*/ 924 w 1111"/>
              <a:gd name="T19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1" h="428">
                <a:moveTo>
                  <a:pt x="924" y="0"/>
                </a:moveTo>
                <a:lnTo>
                  <a:pt x="958" y="55"/>
                </a:lnTo>
                <a:lnTo>
                  <a:pt x="542" y="281"/>
                </a:lnTo>
                <a:lnTo>
                  <a:pt x="0" y="355"/>
                </a:lnTo>
                <a:lnTo>
                  <a:pt x="3" y="428"/>
                </a:lnTo>
                <a:lnTo>
                  <a:pt x="570" y="355"/>
                </a:lnTo>
                <a:lnTo>
                  <a:pt x="986" y="121"/>
                </a:lnTo>
                <a:lnTo>
                  <a:pt x="1021" y="184"/>
                </a:lnTo>
                <a:lnTo>
                  <a:pt x="1111" y="0"/>
                </a:lnTo>
                <a:lnTo>
                  <a:pt x="924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584"/>
          <p:cNvSpPr>
            <a:spLocks/>
          </p:cNvSpPr>
          <p:nvPr/>
        </p:nvSpPr>
        <p:spPr bwMode="auto">
          <a:xfrm>
            <a:off x="9915470" y="1392487"/>
            <a:ext cx="208450" cy="511387"/>
          </a:xfrm>
          <a:custGeom>
            <a:avLst/>
            <a:gdLst>
              <a:gd name="T0" fmla="*/ 0 w 289"/>
              <a:gd name="T1" fmla="*/ 709 h 709"/>
              <a:gd name="T2" fmla="*/ 289 w 289"/>
              <a:gd name="T3" fmla="*/ 709 h 709"/>
              <a:gd name="T4" fmla="*/ 289 w 289"/>
              <a:gd name="T5" fmla="*/ 0 h 709"/>
              <a:gd name="T6" fmla="*/ 0 w 289"/>
              <a:gd name="T7" fmla="*/ 161 h 709"/>
              <a:gd name="T8" fmla="*/ 0 w 289"/>
              <a:gd name="T9" fmla="*/ 70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" h="709">
                <a:moveTo>
                  <a:pt x="0" y="709"/>
                </a:moveTo>
                <a:lnTo>
                  <a:pt x="289" y="709"/>
                </a:lnTo>
                <a:lnTo>
                  <a:pt x="289" y="0"/>
                </a:lnTo>
                <a:lnTo>
                  <a:pt x="0" y="161"/>
                </a:lnTo>
                <a:lnTo>
                  <a:pt x="0" y="70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585"/>
          <p:cNvSpPr>
            <a:spLocks/>
          </p:cNvSpPr>
          <p:nvPr/>
        </p:nvSpPr>
        <p:spPr bwMode="auto">
          <a:xfrm>
            <a:off x="9663743" y="1528809"/>
            <a:ext cx="180320" cy="375065"/>
          </a:xfrm>
          <a:custGeom>
            <a:avLst/>
            <a:gdLst>
              <a:gd name="T0" fmla="*/ 0 w 250"/>
              <a:gd name="T1" fmla="*/ 520 h 520"/>
              <a:gd name="T2" fmla="*/ 250 w 250"/>
              <a:gd name="T3" fmla="*/ 520 h 520"/>
              <a:gd name="T4" fmla="*/ 250 w 250"/>
              <a:gd name="T5" fmla="*/ 0 h 520"/>
              <a:gd name="T6" fmla="*/ 0 w 250"/>
              <a:gd name="T7" fmla="*/ 42 h 520"/>
              <a:gd name="T8" fmla="*/ 0 w 250"/>
              <a:gd name="T9" fmla="*/ 520 h 5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" h="520">
                <a:moveTo>
                  <a:pt x="0" y="520"/>
                </a:moveTo>
                <a:lnTo>
                  <a:pt x="250" y="520"/>
                </a:lnTo>
                <a:lnTo>
                  <a:pt x="250" y="0"/>
                </a:lnTo>
                <a:lnTo>
                  <a:pt x="0" y="42"/>
                </a:lnTo>
                <a:lnTo>
                  <a:pt x="0" y="52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586"/>
          <p:cNvSpPr>
            <a:spLocks/>
          </p:cNvSpPr>
          <p:nvPr/>
        </p:nvSpPr>
        <p:spPr bwMode="auto">
          <a:xfrm>
            <a:off x="9404083" y="1569922"/>
            <a:ext cx="189697" cy="333953"/>
          </a:xfrm>
          <a:custGeom>
            <a:avLst/>
            <a:gdLst>
              <a:gd name="T0" fmla="*/ 0 w 263"/>
              <a:gd name="T1" fmla="*/ 463 h 463"/>
              <a:gd name="T2" fmla="*/ 263 w 263"/>
              <a:gd name="T3" fmla="*/ 463 h 463"/>
              <a:gd name="T4" fmla="*/ 263 w 263"/>
              <a:gd name="T5" fmla="*/ 0 h 463"/>
              <a:gd name="T6" fmla="*/ 0 w 263"/>
              <a:gd name="T7" fmla="*/ 30 h 463"/>
              <a:gd name="T8" fmla="*/ 0 w 263"/>
              <a:gd name="T9" fmla="*/ 46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3" h="463">
                <a:moveTo>
                  <a:pt x="0" y="463"/>
                </a:moveTo>
                <a:lnTo>
                  <a:pt x="263" y="463"/>
                </a:lnTo>
                <a:lnTo>
                  <a:pt x="263" y="0"/>
                </a:lnTo>
                <a:lnTo>
                  <a:pt x="0" y="30"/>
                </a:lnTo>
                <a:lnTo>
                  <a:pt x="0" y="463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587"/>
          <p:cNvSpPr>
            <a:spLocks/>
          </p:cNvSpPr>
          <p:nvPr/>
        </p:nvSpPr>
        <p:spPr bwMode="auto">
          <a:xfrm>
            <a:off x="7797072" y="2382804"/>
            <a:ext cx="276250" cy="247399"/>
          </a:xfrm>
          <a:custGeom>
            <a:avLst/>
            <a:gdLst>
              <a:gd name="T0" fmla="*/ 141 w 162"/>
              <a:gd name="T1" fmla="*/ 17 h 145"/>
              <a:gd name="T2" fmla="*/ 105 w 162"/>
              <a:gd name="T3" fmla="*/ 0 h 145"/>
              <a:gd name="T4" fmla="*/ 81 w 162"/>
              <a:gd name="T5" fmla="*/ 9 h 145"/>
              <a:gd name="T6" fmla="*/ 57 w 162"/>
              <a:gd name="T7" fmla="*/ 0 h 145"/>
              <a:gd name="T8" fmla="*/ 0 w 162"/>
              <a:gd name="T9" fmla="*/ 56 h 145"/>
              <a:gd name="T10" fmla="*/ 0 w 162"/>
              <a:gd name="T11" fmla="*/ 59 h 145"/>
              <a:gd name="T12" fmla="*/ 30 w 162"/>
              <a:gd name="T13" fmla="*/ 109 h 145"/>
              <a:gd name="T14" fmla="*/ 30 w 162"/>
              <a:gd name="T15" fmla="*/ 140 h 145"/>
              <a:gd name="T16" fmla="*/ 73 w 162"/>
              <a:gd name="T17" fmla="*/ 145 h 145"/>
              <a:gd name="T18" fmla="*/ 88 w 162"/>
              <a:gd name="T19" fmla="*/ 145 h 145"/>
              <a:gd name="T20" fmla="*/ 162 w 162"/>
              <a:gd name="T21" fmla="*/ 118 h 145"/>
              <a:gd name="T22" fmla="*/ 162 w 162"/>
              <a:gd name="T23" fmla="*/ 56 h 145"/>
              <a:gd name="T24" fmla="*/ 141 w 162"/>
              <a:gd name="T25" fmla="*/ 17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" h="145">
                <a:moveTo>
                  <a:pt x="141" y="17"/>
                </a:moveTo>
                <a:cubicBezTo>
                  <a:pt x="130" y="8"/>
                  <a:pt x="116" y="3"/>
                  <a:pt x="105" y="0"/>
                </a:cubicBezTo>
                <a:cubicBezTo>
                  <a:pt x="81" y="9"/>
                  <a:pt x="81" y="9"/>
                  <a:pt x="81" y="9"/>
                </a:cubicBezTo>
                <a:cubicBezTo>
                  <a:pt x="57" y="0"/>
                  <a:pt x="57" y="0"/>
                  <a:pt x="57" y="0"/>
                </a:cubicBezTo>
                <a:cubicBezTo>
                  <a:pt x="35" y="5"/>
                  <a:pt x="0" y="20"/>
                  <a:pt x="0" y="56"/>
                </a:cubicBezTo>
                <a:cubicBezTo>
                  <a:pt x="0" y="57"/>
                  <a:pt x="0" y="58"/>
                  <a:pt x="0" y="59"/>
                </a:cubicBezTo>
                <a:cubicBezTo>
                  <a:pt x="16" y="69"/>
                  <a:pt x="30" y="85"/>
                  <a:pt x="30" y="109"/>
                </a:cubicBezTo>
                <a:cubicBezTo>
                  <a:pt x="30" y="121"/>
                  <a:pt x="30" y="132"/>
                  <a:pt x="30" y="140"/>
                </a:cubicBezTo>
                <a:cubicBezTo>
                  <a:pt x="40" y="143"/>
                  <a:pt x="54" y="145"/>
                  <a:pt x="73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160" y="145"/>
                  <a:pt x="162" y="118"/>
                  <a:pt x="162" y="118"/>
                </a:cubicBezTo>
                <a:cubicBezTo>
                  <a:pt x="162" y="118"/>
                  <a:pt x="162" y="109"/>
                  <a:pt x="162" y="56"/>
                </a:cubicBezTo>
                <a:cubicBezTo>
                  <a:pt x="162" y="38"/>
                  <a:pt x="153" y="26"/>
                  <a:pt x="141" y="17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Oval 588"/>
          <p:cNvSpPr>
            <a:spLocks noChangeArrowheads="1"/>
          </p:cNvSpPr>
          <p:nvPr/>
        </p:nvSpPr>
        <p:spPr bwMode="auto">
          <a:xfrm>
            <a:off x="7864872" y="2188779"/>
            <a:ext cx="139928" cy="161567"/>
          </a:xfrm>
          <a:prstGeom prst="ellipse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589"/>
          <p:cNvSpPr>
            <a:spLocks/>
          </p:cNvSpPr>
          <p:nvPr/>
        </p:nvSpPr>
        <p:spPr bwMode="auto">
          <a:xfrm>
            <a:off x="7549673" y="2475128"/>
            <a:ext cx="276250" cy="248842"/>
          </a:xfrm>
          <a:custGeom>
            <a:avLst/>
            <a:gdLst>
              <a:gd name="T0" fmla="*/ 145 w 162"/>
              <a:gd name="T1" fmla="*/ 20 h 146"/>
              <a:gd name="T2" fmla="*/ 132 w 162"/>
              <a:gd name="T3" fmla="*/ 11 h 146"/>
              <a:gd name="T4" fmla="*/ 105 w 162"/>
              <a:gd name="T5" fmla="*/ 0 h 146"/>
              <a:gd name="T6" fmla="*/ 81 w 162"/>
              <a:gd name="T7" fmla="*/ 9 h 146"/>
              <a:gd name="T8" fmla="*/ 57 w 162"/>
              <a:gd name="T9" fmla="*/ 0 h 146"/>
              <a:gd name="T10" fmla="*/ 34 w 162"/>
              <a:gd name="T11" fmla="*/ 9 h 146"/>
              <a:gd name="T12" fmla="*/ 21 w 162"/>
              <a:gd name="T13" fmla="*/ 17 h 146"/>
              <a:gd name="T14" fmla="*/ 0 w 162"/>
              <a:gd name="T15" fmla="*/ 57 h 146"/>
              <a:gd name="T16" fmla="*/ 0 w 162"/>
              <a:gd name="T17" fmla="*/ 82 h 146"/>
              <a:gd name="T18" fmla="*/ 0 w 162"/>
              <a:gd name="T19" fmla="*/ 96 h 146"/>
              <a:gd name="T20" fmla="*/ 0 w 162"/>
              <a:gd name="T21" fmla="*/ 119 h 146"/>
              <a:gd name="T22" fmla="*/ 74 w 162"/>
              <a:gd name="T23" fmla="*/ 146 h 146"/>
              <a:gd name="T24" fmla="*/ 88 w 162"/>
              <a:gd name="T25" fmla="*/ 146 h 146"/>
              <a:gd name="T26" fmla="*/ 162 w 162"/>
              <a:gd name="T27" fmla="*/ 119 h 146"/>
              <a:gd name="T28" fmla="*/ 162 w 162"/>
              <a:gd name="T29" fmla="*/ 96 h 146"/>
              <a:gd name="T30" fmla="*/ 162 w 162"/>
              <a:gd name="T31" fmla="*/ 82 h 146"/>
              <a:gd name="T32" fmla="*/ 162 w 162"/>
              <a:gd name="T33" fmla="*/ 57 h 146"/>
              <a:gd name="T34" fmla="*/ 145 w 162"/>
              <a:gd name="T35" fmla="*/ 2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2" h="146">
                <a:moveTo>
                  <a:pt x="145" y="20"/>
                </a:moveTo>
                <a:cubicBezTo>
                  <a:pt x="141" y="17"/>
                  <a:pt x="137" y="14"/>
                  <a:pt x="132" y="11"/>
                </a:cubicBezTo>
                <a:cubicBezTo>
                  <a:pt x="123" y="6"/>
                  <a:pt x="113" y="3"/>
                  <a:pt x="105" y="0"/>
                </a:cubicBezTo>
                <a:cubicBezTo>
                  <a:pt x="81" y="9"/>
                  <a:pt x="81" y="9"/>
                  <a:pt x="81" y="9"/>
                </a:cubicBezTo>
                <a:cubicBezTo>
                  <a:pt x="57" y="0"/>
                  <a:pt x="57" y="0"/>
                  <a:pt x="57" y="0"/>
                </a:cubicBezTo>
                <a:cubicBezTo>
                  <a:pt x="50" y="2"/>
                  <a:pt x="42" y="5"/>
                  <a:pt x="34" y="9"/>
                </a:cubicBezTo>
                <a:cubicBezTo>
                  <a:pt x="29" y="11"/>
                  <a:pt x="25" y="14"/>
                  <a:pt x="21" y="17"/>
                </a:cubicBezTo>
                <a:cubicBezTo>
                  <a:pt x="9" y="26"/>
                  <a:pt x="0" y="39"/>
                  <a:pt x="0" y="57"/>
                </a:cubicBezTo>
                <a:cubicBezTo>
                  <a:pt x="0" y="67"/>
                  <a:pt x="0" y="75"/>
                  <a:pt x="0" y="82"/>
                </a:cubicBezTo>
                <a:cubicBezTo>
                  <a:pt x="0" y="87"/>
                  <a:pt x="0" y="92"/>
                  <a:pt x="0" y="96"/>
                </a:cubicBezTo>
                <a:cubicBezTo>
                  <a:pt x="0" y="115"/>
                  <a:pt x="0" y="119"/>
                  <a:pt x="0" y="119"/>
                </a:cubicBezTo>
                <a:cubicBezTo>
                  <a:pt x="0" y="119"/>
                  <a:pt x="2" y="146"/>
                  <a:pt x="74" y="146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160" y="146"/>
                  <a:pt x="162" y="119"/>
                  <a:pt x="162" y="119"/>
                </a:cubicBezTo>
                <a:cubicBezTo>
                  <a:pt x="162" y="119"/>
                  <a:pt x="162" y="114"/>
                  <a:pt x="162" y="96"/>
                </a:cubicBezTo>
                <a:cubicBezTo>
                  <a:pt x="162" y="92"/>
                  <a:pt x="162" y="87"/>
                  <a:pt x="162" y="82"/>
                </a:cubicBezTo>
                <a:cubicBezTo>
                  <a:pt x="162" y="75"/>
                  <a:pt x="162" y="67"/>
                  <a:pt x="162" y="57"/>
                </a:cubicBezTo>
                <a:cubicBezTo>
                  <a:pt x="162" y="41"/>
                  <a:pt x="155" y="29"/>
                  <a:pt x="145" y="2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Oval 590"/>
          <p:cNvSpPr>
            <a:spLocks noChangeArrowheads="1"/>
          </p:cNvSpPr>
          <p:nvPr/>
        </p:nvSpPr>
        <p:spPr bwMode="auto">
          <a:xfrm>
            <a:off x="7618195" y="2282546"/>
            <a:ext cx="139207" cy="161567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591"/>
          <p:cNvSpPr>
            <a:spLocks/>
          </p:cNvSpPr>
          <p:nvPr/>
        </p:nvSpPr>
        <p:spPr bwMode="auto">
          <a:xfrm>
            <a:off x="7309487" y="2381361"/>
            <a:ext cx="276250" cy="246678"/>
          </a:xfrm>
          <a:custGeom>
            <a:avLst/>
            <a:gdLst>
              <a:gd name="T0" fmla="*/ 162 w 162"/>
              <a:gd name="T1" fmla="*/ 57 h 145"/>
              <a:gd name="T2" fmla="*/ 162 w 162"/>
              <a:gd name="T3" fmla="*/ 57 h 145"/>
              <a:gd name="T4" fmla="*/ 142 w 162"/>
              <a:gd name="T5" fmla="*/ 17 h 145"/>
              <a:gd name="T6" fmla="*/ 105 w 162"/>
              <a:gd name="T7" fmla="*/ 0 h 145"/>
              <a:gd name="T8" fmla="*/ 81 w 162"/>
              <a:gd name="T9" fmla="*/ 9 h 145"/>
              <a:gd name="T10" fmla="*/ 57 w 162"/>
              <a:gd name="T11" fmla="*/ 0 h 145"/>
              <a:gd name="T12" fmla="*/ 0 w 162"/>
              <a:gd name="T13" fmla="*/ 57 h 145"/>
              <a:gd name="T14" fmla="*/ 0 w 162"/>
              <a:gd name="T15" fmla="*/ 118 h 145"/>
              <a:gd name="T16" fmla="*/ 74 w 162"/>
              <a:gd name="T17" fmla="*/ 145 h 145"/>
              <a:gd name="T18" fmla="*/ 88 w 162"/>
              <a:gd name="T19" fmla="*/ 145 h 145"/>
              <a:gd name="T20" fmla="*/ 129 w 162"/>
              <a:gd name="T21" fmla="*/ 141 h 145"/>
              <a:gd name="T22" fmla="*/ 129 w 162"/>
              <a:gd name="T23" fmla="*/ 110 h 145"/>
              <a:gd name="T24" fmla="*/ 162 w 162"/>
              <a:gd name="T25" fmla="*/ 57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" h="145">
                <a:moveTo>
                  <a:pt x="162" y="57"/>
                </a:moveTo>
                <a:cubicBezTo>
                  <a:pt x="162" y="57"/>
                  <a:pt x="162" y="57"/>
                  <a:pt x="162" y="57"/>
                </a:cubicBezTo>
                <a:cubicBezTo>
                  <a:pt x="162" y="39"/>
                  <a:pt x="153" y="26"/>
                  <a:pt x="142" y="17"/>
                </a:cubicBezTo>
                <a:cubicBezTo>
                  <a:pt x="130" y="8"/>
                  <a:pt x="116" y="3"/>
                  <a:pt x="105" y="0"/>
                </a:cubicBezTo>
                <a:cubicBezTo>
                  <a:pt x="81" y="9"/>
                  <a:pt x="81" y="9"/>
                  <a:pt x="81" y="9"/>
                </a:cubicBezTo>
                <a:cubicBezTo>
                  <a:pt x="57" y="0"/>
                  <a:pt x="57" y="0"/>
                  <a:pt x="57" y="0"/>
                </a:cubicBezTo>
                <a:cubicBezTo>
                  <a:pt x="35" y="6"/>
                  <a:pt x="0" y="21"/>
                  <a:pt x="0" y="57"/>
                </a:cubicBezTo>
                <a:cubicBezTo>
                  <a:pt x="0" y="109"/>
                  <a:pt x="0" y="118"/>
                  <a:pt x="0" y="118"/>
                </a:cubicBezTo>
                <a:cubicBezTo>
                  <a:pt x="0" y="118"/>
                  <a:pt x="2" y="145"/>
                  <a:pt x="74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105" y="145"/>
                  <a:pt x="118" y="143"/>
                  <a:pt x="129" y="141"/>
                </a:cubicBezTo>
                <a:cubicBezTo>
                  <a:pt x="129" y="133"/>
                  <a:pt x="129" y="122"/>
                  <a:pt x="129" y="110"/>
                </a:cubicBezTo>
                <a:cubicBezTo>
                  <a:pt x="129" y="84"/>
                  <a:pt x="144" y="68"/>
                  <a:pt x="162" y="57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Oval 592"/>
          <p:cNvSpPr>
            <a:spLocks noChangeArrowheads="1"/>
          </p:cNvSpPr>
          <p:nvPr/>
        </p:nvSpPr>
        <p:spPr bwMode="auto">
          <a:xfrm>
            <a:off x="7377287" y="2188779"/>
            <a:ext cx="139928" cy="161567"/>
          </a:xfrm>
          <a:prstGeom prst="ellipse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593"/>
          <p:cNvSpPr>
            <a:spLocks/>
          </p:cNvSpPr>
          <p:nvPr/>
        </p:nvSpPr>
        <p:spPr bwMode="auto">
          <a:xfrm>
            <a:off x="8697229" y="1551168"/>
            <a:ext cx="424112" cy="182484"/>
          </a:xfrm>
          <a:custGeom>
            <a:avLst/>
            <a:gdLst>
              <a:gd name="T0" fmla="*/ 249 w 249"/>
              <a:gd name="T1" fmla="*/ 107 h 107"/>
              <a:gd name="T2" fmla="*/ 173 w 249"/>
              <a:gd name="T3" fmla="*/ 0 h 107"/>
              <a:gd name="T4" fmla="*/ 42 w 249"/>
              <a:gd name="T5" fmla="*/ 0 h 107"/>
              <a:gd name="T6" fmla="*/ 37 w 249"/>
              <a:gd name="T7" fmla="*/ 0 h 107"/>
              <a:gd name="T8" fmla="*/ 0 w 249"/>
              <a:gd name="T9" fmla="*/ 39 h 107"/>
              <a:gd name="T10" fmla="*/ 64 w 249"/>
              <a:gd name="T11" fmla="*/ 104 h 107"/>
              <a:gd name="T12" fmla="*/ 64 w 249"/>
              <a:gd name="T13" fmla="*/ 107 h 107"/>
              <a:gd name="T14" fmla="*/ 249 w 249"/>
              <a:gd name="T15" fmla="*/ 10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9" h="107">
                <a:moveTo>
                  <a:pt x="249" y="107"/>
                </a:moveTo>
                <a:cubicBezTo>
                  <a:pt x="173" y="0"/>
                  <a:pt x="173" y="0"/>
                  <a:pt x="17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1" y="18"/>
                  <a:pt x="17" y="33"/>
                  <a:pt x="0" y="39"/>
                </a:cubicBezTo>
                <a:cubicBezTo>
                  <a:pt x="25" y="46"/>
                  <a:pt x="64" y="63"/>
                  <a:pt x="64" y="104"/>
                </a:cubicBezTo>
                <a:cubicBezTo>
                  <a:pt x="64" y="105"/>
                  <a:pt x="64" y="106"/>
                  <a:pt x="64" y="107"/>
                </a:cubicBezTo>
                <a:lnTo>
                  <a:pt x="249" y="10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Oval 594"/>
          <p:cNvSpPr>
            <a:spLocks noChangeArrowheads="1"/>
          </p:cNvSpPr>
          <p:nvPr/>
        </p:nvSpPr>
        <p:spPr bwMode="auto">
          <a:xfrm>
            <a:off x="8904957" y="1201348"/>
            <a:ext cx="129109" cy="151469"/>
          </a:xfrm>
          <a:prstGeom prst="ellipse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595"/>
          <p:cNvSpPr>
            <a:spLocks/>
          </p:cNvSpPr>
          <p:nvPr/>
        </p:nvSpPr>
        <p:spPr bwMode="auto">
          <a:xfrm>
            <a:off x="8847255" y="1370128"/>
            <a:ext cx="230088" cy="226482"/>
          </a:xfrm>
          <a:custGeom>
            <a:avLst/>
            <a:gdLst>
              <a:gd name="T0" fmla="*/ 4 w 135"/>
              <a:gd name="T1" fmla="*/ 86 h 133"/>
              <a:gd name="T2" fmla="*/ 69 w 135"/>
              <a:gd name="T3" fmla="*/ 86 h 133"/>
              <a:gd name="T4" fmla="*/ 96 w 135"/>
              <a:gd name="T5" fmla="*/ 86 h 133"/>
              <a:gd name="T6" fmla="*/ 135 w 135"/>
              <a:gd name="T7" fmla="*/ 133 h 133"/>
              <a:gd name="T8" fmla="*/ 135 w 135"/>
              <a:gd name="T9" fmla="*/ 39 h 133"/>
              <a:gd name="T10" fmla="*/ 94 w 135"/>
              <a:gd name="T11" fmla="*/ 1 h 133"/>
              <a:gd name="T12" fmla="*/ 69 w 135"/>
              <a:gd name="T13" fmla="*/ 15 h 133"/>
              <a:gd name="T14" fmla="*/ 86 w 135"/>
              <a:gd name="T15" fmla="*/ 60 h 133"/>
              <a:gd name="T16" fmla="*/ 69 w 135"/>
              <a:gd name="T17" fmla="*/ 80 h 133"/>
              <a:gd name="T18" fmla="*/ 53 w 135"/>
              <a:gd name="T19" fmla="*/ 60 h 133"/>
              <a:gd name="T20" fmla="*/ 69 w 135"/>
              <a:gd name="T21" fmla="*/ 15 h 133"/>
              <a:gd name="T22" fmla="*/ 47 w 135"/>
              <a:gd name="T23" fmla="*/ 0 h 133"/>
              <a:gd name="T24" fmla="*/ 4 w 135"/>
              <a:gd name="T25" fmla="*/ 39 h 133"/>
              <a:gd name="T26" fmla="*/ 4 w 135"/>
              <a:gd name="T27" fmla="*/ 8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5" h="133">
                <a:moveTo>
                  <a:pt x="4" y="86"/>
                </a:moveTo>
                <a:cubicBezTo>
                  <a:pt x="69" y="86"/>
                  <a:pt x="69" y="86"/>
                  <a:pt x="6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5" y="14"/>
                  <a:pt x="112" y="4"/>
                  <a:pt x="94" y="1"/>
                </a:cubicBezTo>
                <a:cubicBezTo>
                  <a:pt x="69" y="15"/>
                  <a:pt x="69" y="15"/>
                  <a:pt x="69" y="15"/>
                </a:cubicBezTo>
                <a:cubicBezTo>
                  <a:pt x="86" y="60"/>
                  <a:pt x="86" y="60"/>
                  <a:pt x="86" y="60"/>
                </a:cubicBezTo>
                <a:cubicBezTo>
                  <a:pt x="69" y="80"/>
                  <a:pt x="69" y="80"/>
                  <a:pt x="69" y="80"/>
                </a:cubicBezTo>
                <a:cubicBezTo>
                  <a:pt x="53" y="60"/>
                  <a:pt x="53" y="60"/>
                  <a:pt x="53" y="60"/>
                </a:cubicBezTo>
                <a:cubicBezTo>
                  <a:pt x="69" y="15"/>
                  <a:pt x="69" y="15"/>
                  <a:pt x="69" y="15"/>
                </a:cubicBezTo>
                <a:cubicBezTo>
                  <a:pt x="47" y="0"/>
                  <a:pt x="47" y="0"/>
                  <a:pt x="47" y="0"/>
                </a:cubicBezTo>
                <a:cubicBezTo>
                  <a:pt x="0" y="8"/>
                  <a:pt x="4" y="39"/>
                  <a:pt x="4" y="39"/>
                </a:cubicBezTo>
                <a:lnTo>
                  <a:pt x="4" y="8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596"/>
          <p:cNvSpPr>
            <a:spLocks/>
          </p:cNvSpPr>
          <p:nvPr/>
        </p:nvSpPr>
        <p:spPr bwMode="auto">
          <a:xfrm>
            <a:off x="8526286" y="1641329"/>
            <a:ext cx="253890" cy="219990"/>
          </a:xfrm>
          <a:custGeom>
            <a:avLst/>
            <a:gdLst>
              <a:gd name="T0" fmla="*/ 80 w 149"/>
              <a:gd name="T1" fmla="*/ 0 h 129"/>
              <a:gd name="T2" fmla="*/ 69 w 149"/>
              <a:gd name="T3" fmla="*/ 0 h 129"/>
              <a:gd name="T4" fmla="*/ 0 w 149"/>
              <a:gd name="T5" fmla="*/ 52 h 129"/>
              <a:gd name="T6" fmla="*/ 0 w 149"/>
              <a:gd name="T7" fmla="*/ 54 h 129"/>
              <a:gd name="T8" fmla="*/ 0 w 149"/>
              <a:gd name="T9" fmla="*/ 129 h 129"/>
              <a:gd name="T10" fmla="*/ 69 w 149"/>
              <a:gd name="T11" fmla="*/ 129 h 129"/>
              <a:gd name="T12" fmla="*/ 80 w 149"/>
              <a:gd name="T13" fmla="*/ 128 h 129"/>
              <a:gd name="T14" fmla="*/ 149 w 149"/>
              <a:gd name="T15" fmla="*/ 128 h 129"/>
              <a:gd name="T16" fmla="*/ 149 w 149"/>
              <a:gd name="T17" fmla="*/ 54 h 129"/>
              <a:gd name="T18" fmla="*/ 149 w 149"/>
              <a:gd name="T19" fmla="*/ 51 h 129"/>
              <a:gd name="T20" fmla="*/ 80 w 149"/>
              <a:gd name="T21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9" h="129">
                <a:moveTo>
                  <a:pt x="80" y="0"/>
                </a:move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0" y="17"/>
                  <a:pt x="0" y="52"/>
                </a:cubicBezTo>
                <a:cubicBezTo>
                  <a:pt x="0" y="53"/>
                  <a:pt x="0" y="53"/>
                  <a:pt x="0" y="54"/>
                </a:cubicBezTo>
                <a:cubicBezTo>
                  <a:pt x="0" y="89"/>
                  <a:pt x="0" y="129"/>
                  <a:pt x="0" y="129"/>
                </a:cubicBezTo>
                <a:cubicBezTo>
                  <a:pt x="69" y="129"/>
                  <a:pt x="69" y="129"/>
                  <a:pt x="69" y="129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9" y="128"/>
                  <a:pt x="149" y="88"/>
                  <a:pt x="149" y="54"/>
                </a:cubicBezTo>
                <a:cubicBezTo>
                  <a:pt x="149" y="53"/>
                  <a:pt x="149" y="52"/>
                  <a:pt x="149" y="51"/>
                </a:cubicBezTo>
                <a:cubicBezTo>
                  <a:pt x="149" y="16"/>
                  <a:pt x="80" y="0"/>
                  <a:pt x="80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597"/>
          <p:cNvSpPr>
            <a:spLocks/>
          </p:cNvSpPr>
          <p:nvPr/>
        </p:nvSpPr>
        <p:spPr bwMode="auto">
          <a:xfrm>
            <a:off x="8587594" y="1421338"/>
            <a:ext cx="152190" cy="175271"/>
          </a:xfrm>
          <a:custGeom>
            <a:avLst/>
            <a:gdLst>
              <a:gd name="T0" fmla="*/ 44 w 89"/>
              <a:gd name="T1" fmla="*/ 103 h 103"/>
              <a:gd name="T2" fmla="*/ 84 w 89"/>
              <a:gd name="T3" fmla="*/ 76 h 103"/>
              <a:gd name="T4" fmla="*/ 89 w 89"/>
              <a:gd name="T5" fmla="*/ 52 h 103"/>
              <a:gd name="T6" fmla="*/ 44 w 89"/>
              <a:gd name="T7" fmla="*/ 0 h 103"/>
              <a:gd name="T8" fmla="*/ 0 w 89"/>
              <a:gd name="T9" fmla="*/ 52 h 103"/>
              <a:gd name="T10" fmla="*/ 5 w 89"/>
              <a:gd name="T11" fmla="*/ 76 h 103"/>
              <a:gd name="T12" fmla="*/ 44 w 89"/>
              <a:gd name="T13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9" h="103">
                <a:moveTo>
                  <a:pt x="44" y="103"/>
                </a:moveTo>
                <a:cubicBezTo>
                  <a:pt x="61" y="103"/>
                  <a:pt x="76" y="93"/>
                  <a:pt x="84" y="76"/>
                </a:cubicBezTo>
                <a:cubicBezTo>
                  <a:pt x="87" y="69"/>
                  <a:pt x="89" y="61"/>
                  <a:pt x="89" y="52"/>
                </a:cubicBezTo>
                <a:cubicBezTo>
                  <a:pt x="89" y="23"/>
                  <a:pt x="69" y="0"/>
                  <a:pt x="44" y="0"/>
                </a:cubicBezTo>
                <a:cubicBezTo>
                  <a:pt x="20" y="0"/>
                  <a:pt x="0" y="23"/>
                  <a:pt x="0" y="52"/>
                </a:cubicBezTo>
                <a:cubicBezTo>
                  <a:pt x="0" y="61"/>
                  <a:pt x="2" y="69"/>
                  <a:pt x="5" y="76"/>
                </a:cubicBezTo>
                <a:cubicBezTo>
                  <a:pt x="13" y="93"/>
                  <a:pt x="27" y="103"/>
                  <a:pt x="44" y="10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598"/>
          <p:cNvSpPr>
            <a:spLocks/>
          </p:cNvSpPr>
          <p:nvPr/>
        </p:nvSpPr>
        <p:spPr bwMode="auto">
          <a:xfrm>
            <a:off x="8369768" y="1551168"/>
            <a:ext cx="253890" cy="182484"/>
          </a:xfrm>
          <a:custGeom>
            <a:avLst/>
            <a:gdLst>
              <a:gd name="T0" fmla="*/ 149 w 149"/>
              <a:gd name="T1" fmla="*/ 38 h 107"/>
              <a:gd name="T2" fmla="*/ 116 w 149"/>
              <a:gd name="T3" fmla="*/ 0 h 107"/>
              <a:gd name="T4" fmla="*/ 76 w 149"/>
              <a:gd name="T5" fmla="*/ 0 h 107"/>
              <a:gd name="T6" fmla="*/ 0 w 149"/>
              <a:gd name="T7" fmla="*/ 107 h 107"/>
              <a:gd name="T8" fmla="*/ 78 w 149"/>
              <a:gd name="T9" fmla="*/ 107 h 107"/>
              <a:gd name="T10" fmla="*/ 78 w 149"/>
              <a:gd name="T11" fmla="*/ 105 h 107"/>
              <a:gd name="T12" fmla="*/ 149 w 149"/>
              <a:gd name="T13" fmla="*/ 38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9" h="107">
                <a:moveTo>
                  <a:pt x="149" y="38"/>
                </a:moveTo>
                <a:cubicBezTo>
                  <a:pt x="134" y="31"/>
                  <a:pt x="122" y="17"/>
                  <a:pt x="116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0" y="107"/>
                  <a:pt x="0" y="107"/>
                  <a:pt x="0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8" y="106"/>
                  <a:pt x="78" y="106"/>
                  <a:pt x="78" y="105"/>
                </a:cubicBezTo>
                <a:cubicBezTo>
                  <a:pt x="78" y="58"/>
                  <a:pt x="126" y="42"/>
                  <a:pt x="149" y="3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Rectangle 599"/>
          <p:cNvSpPr>
            <a:spLocks noChangeArrowheads="1"/>
          </p:cNvSpPr>
          <p:nvPr/>
        </p:nvSpPr>
        <p:spPr bwMode="auto">
          <a:xfrm>
            <a:off x="7442203" y="1716342"/>
            <a:ext cx="427719" cy="23802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600"/>
          <p:cNvSpPr>
            <a:spLocks/>
          </p:cNvSpPr>
          <p:nvPr/>
        </p:nvSpPr>
        <p:spPr bwMode="auto">
          <a:xfrm>
            <a:off x="7825923" y="1315310"/>
            <a:ext cx="51211" cy="62030"/>
          </a:xfrm>
          <a:custGeom>
            <a:avLst/>
            <a:gdLst>
              <a:gd name="T0" fmla="*/ 26 w 30"/>
              <a:gd name="T1" fmla="*/ 0 h 36"/>
              <a:gd name="T2" fmla="*/ 29 w 30"/>
              <a:gd name="T3" fmla="*/ 1 h 36"/>
              <a:gd name="T4" fmla="*/ 30 w 30"/>
              <a:gd name="T5" fmla="*/ 3 h 36"/>
              <a:gd name="T6" fmla="*/ 29 w 30"/>
              <a:gd name="T7" fmla="*/ 5 h 36"/>
              <a:gd name="T8" fmla="*/ 26 w 30"/>
              <a:gd name="T9" fmla="*/ 6 h 36"/>
              <a:gd name="T10" fmla="*/ 19 w 30"/>
              <a:gd name="T11" fmla="*/ 6 h 36"/>
              <a:gd name="T12" fmla="*/ 19 w 30"/>
              <a:gd name="T13" fmla="*/ 31 h 36"/>
              <a:gd name="T14" fmla="*/ 18 w 30"/>
              <a:gd name="T15" fmla="*/ 35 h 36"/>
              <a:gd name="T16" fmla="*/ 15 w 30"/>
              <a:gd name="T17" fmla="*/ 36 h 36"/>
              <a:gd name="T18" fmla="*/ 13 w 30"/>
              <a:gd name="T19" fmla="*/ 35 h 36"/>
              <a:gd name="T20" fmla="*/ 12 w 30"/>
              <a:gd name="T21" fmla="*/ 31 h 36"/>
              <a:gd name="T22" fmla="*/ 12 w 30"/>
              <a:gd name="T23" fmla="*/ 6 h 36"/>
              <a:gd name="T24" fmla="*/ 4 w 30"/>
              <a:gd name="T25" fmla="*/ 6 h 36"/>
              <a:gd name="T26" fmla="*/ 1 w 30"/>
              <a:gd name="T27" fmla="*/ 5 h 36"/>
              <a:gd name="T28" fmla="*/ 0 w 30"/>
              <a:gd name="T29" fmla="*/ 3 h 36"/>
              <a:gd name="T30" fmla="*/ 1 w 30"/>
              <a:gd name="T31" fmla="*/ 1 h 36"/>
              <a:gd name="T32" fmla="*/ 4 w 30"/>
              <a:gd name="T33" fmla="*/ 0 h 36"/>
              <a:gd name="T34" fmla="*/ 26 w 30"/>
              <a:gd name="T3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" h="36">
                <a:moveTo>
                  <a:pt x="26" y="0"/>
                </a:moveTo>
                <a:cubicBezTo>
                  <a:pt x="28" y="0"/>
                  <a:pt x="29" y="1"/>
                  <a:pt x="29" y="1"/>
                </a:cubicBezTo>
                <a:cubicBezTo>
                  <a:pt x="30" y="2"/>
                  <a:pt x="30" y="2"/>
                  <a:pt x="30" y="3"/>
                </a:cubicBezTo>
                <a:cubicBezTo>
                  <a:pt x="30" y="4"/>
                  <a:pt x="30" y="5"/>
                  <a:pt x="29" y="5"/>
                </a:cubicBezTo>
                <a:cubicBezTo>
                  <a:pt x="28" y="6"/>
                  <a:pt x="28" y="6"/>
                  <a:pt x="26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3"/>
                  <a:pt x="18" y="34"/>
                  <a:pt x="18" y="35"/>
                </a:cubicBezTo>
                <a:cubicBezTo>
                  <a:pt x="17" y="35"/>
                  <a:pt x="16" y="36"/>
                  <a:pt x="15" y="36"/>
                </a:cubicBezTo>
                <a:cubicBezTo>
                  <a:pt x="14" y="36"/>
                  <a:pt x="13" y="35"/>
                  <a:pt x="13" y="35"/>
                </a:cubicBezTo>
                <a:cubicBezTo>
                  <a:pt x="12" y="34"/>
                  <a:pt x="12" y="33"/>
                  <a:pt x="12" y="31"/>
                </a:cubicBezTo>
                <a:cubicBezTo>
                  <a:pt x="12" y="6"/>
                  <a:pt x="12" y="6"/>
                  <a:pt x="12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2" y="6"/>
                  <a:pt x="1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2"/>
                  <a:pt x="1" y="1"/>
                </a:cubicBezTo>
                <a:cubicBezTo>
                  <a:pt x="2" y="1"/>
                  <a:pt x="3" y="0"/>
                  <a:pt x="4" y="0"/>
                </a:cubicBezTo>
                <a:lnTo>
                  <a:pt x="26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Rectangle 601"/>
          <p:cNvSpPr>
            <a:spLocks noChangeArrowheads="1"/>
          </p:cNvSpPr>
          <p:nvPr/>
        </p:nvSpPr>
        <p:spPr bwMode="auto">
          <a:xfrm>
            <a:off x="7442203" y="1655033"/>
            <a:ext cx="383721" cy="25245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602"/>
          <p:cNvSpPr>
            <a:spLocks/>
          </p:cNvSpPr>
          <p:nvPr/>
        </p:nvSpPr>
        <p:spPr bwMode="auto">
          <a:xfrm>
            <a:off x="7769663" y="1315310"/>
            <a:ext cx="52654" cy="62030"/>
          </a:xfrm>
          <a:custGeom>
            <a:avLst/>
            <a:gdLst>
              <a:gd name="T0" fmla="*/ 29 w 31"/>
              <a:gd name="T1" fmla="*/ 6 h 36"/>
              <a:gd name="T2" fmla="*/ 30 w 31"/>
              <a:gd name="T3" fmla="*/ 10 h 36"/>
              <a:gd name="T4" fmla="*/ 30 w 31"/>
              <a:gd name="T5" fmla="*/ 12 h 36"/>
              <a:gd name="T6" fmla="*/ 27 w 31"/>
              <a:gd name="T7" fmla="*/ 13 h 36"/>
              <a:gd name="T8" fmla="*/ 25 w 31"/>
              <a:gd name="T9" fmla="*/ 13 h 36"/>
              <a:gd name="T10" fmla="*/ 24 w 31"/>
              <a:gd name="T11" fmla="*/ 10 h 36"/>
              <a:gd name="T12" fmla="*/ 21 w 31"/>
              <a:gd name="T13" fmla="*/ 7 h 36"/>
              <a:gd name="T14" fmla="*/ 16 w 31"/>
              <a:gd name="T15" fmla="*/ 5 h 36"/>
              <a:gd name="T16" fmla="*/ 9 w 31"/>
              <a:gd name="T17" fmla="*/ 9 h 36"/>
              <a:gd name="T18" fmla="*/ 7 w 31"/>
              <a:gd name="T19" fmla="*/ 18 h 36"/>
              <a:gd name="T20" fmla="*/ 8 w 31"/>
              <a:gd name="T21" fmla="*/ 25 h 36"/>
              <a:gd name="T22" fmla="*/ 11 w 31"/>
              <a:gd name="T23" fmla="*/ 29 h 36"/>
              <a:gd name="T24" fmla="*/ 16 w 31"/>
              <a:gd name="T25" fmla="*/ 30 h 36"/>
              <a:gd name="T26" fmla="*/ 21 w 31"/>
              <a:gd name="T27" fmla="*/ 29 h 36"/>
              <a:gd name="T28" fmla="*/ 24 w 31"/>
              <a:gd name="T29" fmla="*/ 24 h 36"/>
              <a:gd name="T30" fmla="*/ 25 w 31"/>
              <a:gd name="T31" fmla="*/ 22 h 36"/>
              <a:gd name="T32" fmla="*/ 27 w 31"/>
              <a:gd name="T33" fmla="*/ 21 h 36"/>
              <a:gd name="T34" fmla="*/ 30 w 31"/>
              <a:gd name="T35" fmla="*/ 22 h 36"/>
              <a:gd name="T36" fmla="*/ 31 w 31"/>
              <a:gd name="T37" fmla="*/ 24 h 36"/>
              <a:gd name="T38" fmla="*/ 30 w 31"/>
              <a:gd name="T39" fmla="*/ 28 h 36"/>
              <a:gd name="T40" fmla="*/ 27 w 31"/>
              <a:gd name="T41" fmla="*/ 31 h 36"/>
              <a:gd name="T42" fmla="*/ 23 w 31"/>
              <a:gd name="T43" fmla="*/ 35 h 36"/>
              <a:gd name="T44" fmla="*/ 16 w 31"/>
              <a:gd name="T45" fmla="*/ 36 h 36"/>
              <a:gd name="T46" fmla="*/ 11 w 31"/>
              <a:gd name="T47" fmla="*/ 35 h 36"/>
              <a:gd name="T48" fmla="*/ 7 w 31"/>
              <a:gd name="T49" fmla="*/ 34 h 36"/>
              <a:gd name="T50" fmla="*/ 4 w 31"/>
              <a:gd name="T51" fmla="*/ 31 h 36"/>
              <a:gd name="T52" fmla="*/ 1 w 31"/>
              <a:gd name="T53" fmla="*/ 27 h 36"/>
              <a:gd name="T54" fmla="*/ 0 w 31"/>
              <a:gd name="T55" fmla="*/ 23 h 36"/>
              <a:gd name="T56" fmla="*/ 0 w 31"/>
              <a:gd name="T57" fmla="*/ 18 h 36"/>
              <a:gd name="T58" fmla="*/ 1 w 31"/>
              <a:gd name="T59" fmla="*/ 10 h 36"/>
              <a:gd name="T60" fmla="*/ 4 w 31"/>
              <a:gd name="T61" fmla="*/ 5 h 36"/>
              <a:gd name="T62" fmla="*/ 10 w 31"/>
              <a:gd name="T63" fmla="*/ 1 h 36"/>
              <a:gd name="T64" fmla="*/ 16 w 31"/>
              <a:gd name="T65" fmla="*/ 0 h 36"/>
              <a:gd name="T66" fmla="*/ 24 w 31"/>
              <a:gd name="T67" fmla="*/ 1 h 36"/>
              <a:gd name="T68" fmla="*/ 29 w 31"/>
              <a:gd name="T69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1" h="36">
                <a:moveTo>
                  <a:pt x="29" y="6"/>
                </a:moveTo>
                <a:cubicBezTo>
                  <a:pt x="30" y="7"/>
                  <a:pt x="30" y="9"/>
                  <a:pt x="30" y="10"/>
                </a:cubicBezTo>
                <a:cubicBezTo>
                  <a:pt x="30" y="11"/>
                  <a:pt x="30" y="12"/>
                  <a:pt x="30" y="12"/>
                </a:cubicBezTo>
                <a:cubicBezTo>
                  <a:pt x="29" y="13"/>
                  <a:pt x="28" y="13"/>
                  <a:pt x="27" y="13"/>
                </a:cubicBezTo>
                <a:cubicBezTo>
                  <a:pt x="27" y="13"/>
                  <a:pt x="26" y="13"/>
                  <a:pt x="25" y="13"/>
                </a:cubicBezTo>
                <a:cubicBezTo>
                  <a:pt x="25" y="12"/>
                  <a:pt x="24" y="12"/>
                  <a:pt x="24" y="10"/>
                </a:cubicBezTo>
                <a:cubicBezTo>
                  <a:pt x="23" y="9"/>
                  <a:pt x="22" y="7"/>
                  <a:pt x="21" y="7"/>
                </a:cubicBezTo>
                <a:cubicBezTo>
                  <a:pt x="19" y="6"/>
                  <a:pt x="18" y="5"/>
                  <a:pt x="16" y="5"/>
                </a:cubicBezTo>
                <a:cubicBezTo>
                  <a:pt x="13" y="5"/>
                  <a:pt x="11" y="6"/>
                  <a:pt x="9" y="9"/>
                </a:cubicBezTo>
                <a:cubicBezTo>
                  <a:pt x="8" y="11"/>
                  <a:pt x="7" y="14"/>
                  <a:pt x="7" y="18"/>
                </a:cubicBezTo>
                <a:cubicBezTo>
                  <a:pt x="7" y="21"/>
                  <a:pt x="7" y="23"/>
                  <a:pt x="8" y="25"/>
                </a:cubicBezTo>
                <a:cubicBezTo>
                  <a:pt x="9" y="27"/>
                  <a:pt x="10" y="28"/>
                  <a:pt x="11" y="29"/>
                </a:cubicBezTo>
                <a:cubicBezTo>
                  <a:pt x="12" y="30"/>
                  <a:pt x="14" y="30"/>
                  <a:pt x="16" y="30"/>
                </a:cubicBezTo>
                <a:cubicBezTo>
                  <a:pt x="18" y="30"/>
                  <a:pt x="20" y="30"/>
                  <a:pt x="21" y="29"/>
                </a:cubicBezTo>
                <a:cubicBezTo>
                  <a:pt x="22" y="28"/>
                  <a:pt x="23" y="26"/>
                  <a:pt x="24" y="24"/>
                </a:cubicBezTo>
                <a:cubicBezTo>
                  <a:pt x="24" y="23"/>
                  <a:pt x="25" y="22"/>
                  <a:pt x="25" y="22"/>
                </a:cubicBezTo>
                <a:cubicBezTo>
                  <a:pt x="26" y="21"/>
                  <a:pt x="26" y="21"/>
                  <a:pt x="27" y="21"/>
                </a:cubicBezTo>
                <a:cubicBezTo>
                  <a:pt x="28" y="21"/>
                  <a:pt x="29" y="21"/>
                  <a:pt x="30" y="22"/>
                </a:cubicBezTo>
                <a:cubicBezTo>
                  <a:pt x="30" y="22"/>
                  <a:pt x="31" y="23"/>
                  <a:pt x="31" y="24"/>
                </a:cubicBezTo>
                <a:cubicBezTo>
                  <a:pt x="31" y="25"/>
                  <a:pt x="30" y="26"/>
                  <a:pt x="30" y="28"/>
                </a:cubicBezTo>
                <a:cubicBezTo>
                  <a:pt x="29" y="29"/>
                  <a:pt x="28" y="30"/>
                  <a:pt x="27" y="31"/>
                </a:cubicBezTo>
                <a:cubicBezTo>
                  <a:pt x="26" y="33"/>
                  <a:pt x="24" y="34"/>
                  <a:pt x="23" y="35"/>
                </a:cubicBezTo>
                <a:cubicBezTo>
                  <a:pt x="21" y="35"/>
                  <a:pt x="19" y="36"/>
                  <a:pt x="16" y="36"/>
                </a:cubicBezTo>
                <a:cubicBezTo>
                  <a:pt x="14" y="36"/>
                  <a:pt x="13" y="36"/>
                  <a:pt x="11" y="35"/>
                </a:cubicBezTo>
                <a:cubicBezTo>
                  <a:pt x="10" y="35"/>
                  <a:pt x="8" y="34"/>
                  <a:pt x="7" y="34"/>
                </a:cubicBezTo>
                <a:cubicBezTo>
                  <a:pt x="6" y="33"/>
                  <a:pt x="5" y="32"/>
                  <a:pt x="4" y="31"/>
                </a:cubicBezTo>
                <a:cubicBezTo>
                  <a:pt x="3" y="30"/>
                  <a:pt x="2" y="28"/>
                  <a:pt x="1" y="27"/>
                </a:cubicBezTo>
                <a:cubicBezTo>
                  <a:pt x="1" y="26"/>
                  <a:pt x="0" y="24"/>
                  <a:pt x="0" y="23"/>
                </a:cubicBezTo>
                <a:cubicBezTo>
                  <a:pt x="0" y="21"/>
                  <a:pt x="0" y="19"/>
                  <a:pt x="0" y="18"/>
                </a:cubicBezTo>
                <a:cubicBezTo>
                  <a:pt x="0" y="15"/>
                  <a:pt x="0" y="12"/>
                  <a:pt x="1" y="10"/>
                </a:cubicBezTo>
                <a:cubicBezTo>
                  <a:pt x="2" y="8"/>
                  <a:pt x="3" y="6"/>
                  <a:pt x="4" y="5"/>
                </a:cubicBezTo>
                <a:cubicBezTo>
                  <a:pt x="6" y="3"/>
                  <a:pt x="8" y="2"/>
                  <a:pt x="10" y="1"/>
                </a:cubicBezTo>
                <a:cubicBezTo>
                  <a:pt x="12" y="0"/>
                  <a:pt x="14" y="0"/>
                  <a:pt x="16" y="0"/>
                </a:cubicBezTo>
                <a:cubicBezTo>
                  <a:pt x="19" y="0"/>
                  <a:pt x="21" y="0"/>
                  <a:pt x="24" y="1"/>
                </a:cubicBezTo>
                <a:cubicBezTo>
                  <a:pt x="26" y="3"/>
                  <a:pt x="27" y="4"/>
                  <a:pt x="29" y="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Rectangle 603"/>
          <p:cNvSpPr>
            <a:spLocks noChangeArrowheads="1"/>
          </p:cNvSpPr>
          <p:nvPr/>
        </p:nvSpPr>
        <p:spPr bwMode="auto">
          <a:xfrm>
            <a:off x="7442203" y="1591560"/>
            <a:ext cx="295004" cy="32458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604"/>
          <p:cNvSpPr>
            <a:spLocks/>
          </p:cNvSpPr>
          <p:nvPr/>
        </p:nvSpPr>
        <p:spPr bwMode="auto">
          <a:xfrm>
            <a:off x="7714846" y="1315310"/>
            <a:ext cx="46162" cy="59866"/>
          </a:xfrm>
          <a:custGeom>
            <a:avLst/>
            <a:gdLst>
              <a:gd name="T0" fmla="*/ 24 w 27"/>
              <a:gd name="T1" fmla="*/ 35 h 35"/>
              <a:gd name="T2" fmla="*/ 5 w 27"/>
              <a:gd name="T3" fmla="*/ 35 h 35"/>
              <a:gd name="T4" fmla="*/ 1 w 27"/>
              <a:gd name="T5" fmla="*/ 34 h 35"/>
              <a:gd name="T6" fmla="*/ 0 w 27"/>
              <a:gd name="T7" fmla="*/ 31 h 35"/>
              <a:gd name="T8" fmla="*/ 0 w 27"/>
              <a:gd name="T9" fmla="*/ 5 h 35"/>
              <a:gd name="T10" fmla="*/ 1 w 27"/>
              <a:gd name="T11" fmla="*/ 2 h 35"/>
              <a:gd name="T12" fmla="*/ 2 w 27"/>
              <a:gd name="T13" fmla="*/ 1 h 35"/>
              <a:gd name="T14" fmla="*/ 5 w 27"/>
              <a:gd name="T15" fmla="*/ 0 h 35"/>
              <a:gd name="T16" fmla="*/ 23 w 27"/>
              <a:gd name="T17" fmla="*/ 0 h 35"/>
              <a:gd name="T18" fmla="*/ 26 w 27"/>
              <a:gd name="T19" fmla="*/ 1 h 35"/>
              <a:gd name="T20" fmla="*/ 27 w 27"/>
              <a:gd name="T21" fmla="*/ 3 h 35"/>
              <a:gd name="T22" fmla="*/ 26 w 27"/>
              <a:gd name="T23" fmla="*/ 5 h 35"/>
              <a:gd name="T24" fmla="*/ 23 w 27"/>
              <a:gd name="T25" fmla="*/ 6 h 35"/>
              <a:gd name="T26" fmla="*/ 8 w 27"/>
              <a:gd name="T27" fmla="*/ 6 h 35"/>
              <a:gd name="T28" fmla="*/ 8 w 27"/>
              <a:gd name="T29" fmla="*/ 14 h 35"/>
              <a:gd name="T30" fmla="*/ 22 w 27"/>
              <a:gd name="T31" fmla="*/ 14 h 35"/>
              <a:gd name="T32" fmla="*/ 25 w 27"/>
              <a:gd name="T33" fmla="*/ 15 h 35"/>
              <a:gd name="T34" fmla="*/ 25 w 27"/>
              <a:gd name="T35" fmla="*/ 17 h 35"/>
              <a:gd name="T36" fmla="*/ 25 w 27"/>
              <a:gd name="T37" fmla="*/ 19 h 35"/>
              <a:gd name="T38" fmla="*/ 22 w 27"/>
              <a:gd name="T39" fmla="*/ 20 h 35"/>
              <a:gd name="T40" fmla="*/ 8 w 27"/>
              <a:gd name="T41" fmla="*/ 20 h 35"/>
              <a:gd name="T42" fmla="*/ 8 w 27"/>
              <a:gd name="T43" fmla="*/ 30 h 35"/>
              <a:gd name="T44" fmla="*/ 24 w 27"/>
              <a:gd name="T45" fmla="*/ 30 h 35"/>
              <a:gd name="T46" fmla="*/ 26 w 27"/>
              <a:gd name="T47" fmla="*/ 30 h 35"/>
              <a:gd name="T48" fmla="*/ 27 w 27"/>
              <a:gd name="T49" fmla="*/ 32 h 35"/>
              <a:gd name="T50" fmla="*/ 26 w 27"/>
              <a:gd name="T51" fmla="*/ 34 h 35"/>
              <a:gd name="T52" fmla="*/ 24 w 27"/>
              <a:gd name="T5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7" h="35">
                <a:moveTo>
                  <a:pt x="24" y="35"/>
                </a:moveTo>
                <a:cubicBezTo>
                  <a:pt x="5" y="35"/>
                  <a:pt x="5" y="35"/>
                  <a:pt x="5" y="35"/>
                </a:cubicBezTo>
                <a:cubicBezTo>
                  <a:pt x="3" y="35"/>
                  <a:pt x="2" y="35"/>
                  <a:pt x="1" y="34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3"/>
                  <a:pt x="1" y="2"/>
                </a:cubicBezTo>
                <a:cubicBezTo>
                  <a:pt x="1" y="2"/>
                  <a:pt x="2" y="1"/>
                  <a:pt x="2" y="1"/>
                </a:cubicBezTo>
                <a:cubicBezTo>
                  <a:pt x="3" y="0"/>
                  <a:pt x="4" y="0"/>
                  <a:pt x="5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5" y="0"/>
                  <a:pt x="25" y="1"/>
                  <a:pt x="26" y="1"/>
                </a:cubicBezTo>
                <a:cubicBezTo>
                  <a:pt x="26" y="2"/>
                  <a:pt x="27" y="2"/>
                  <a:pt x="27" y="3"/>
                </a:cubicBezTo>
                <a:cubicBezTo>
                  <a:pt x="27" y="4"/>
                  <a:pt x="26" y="4"/>
                  <a:pt x="26" y="5"/>
                </a:cubicBezTo>
                <a:cubicBezTo>
                  <a:pt x="25" y="6"/>
                  <a:pt x="25" y="6"/>
                  <a:pt x="23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14"/>
                  <a:pt x="8" y="14"/>
                  <a:pt x="8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6"/>
                  <a:pt x="25" y="16"/>
                  <a:pt x="25" y="17"/>
                </a:cubicBezTo>
                <a:cubicBezTo>
                  <a:pt x="25" y="18"/>
                  <a:pt x="25" y="18"/>
                  <a:pt x="25" y="19"/>
                </a:cubicBezTo>
                <a:cubicBezTo>
                  <a:pt x="24" y="19"/>
                  <a:pt x="23" y="20"/>
                  <a:pt x="22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30"/>
                  <a:pt x="8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6" y="30"/>
                  <a:pt x="26" y="30"/>
                </a:cubicBezTo>
                <a:cubicBezTo>
                  <a:pt x="27" y="31"/>
                  <a:pt x="27" y="31"/>
                  <a:pt x="27" y="32"/>
                </a:cubicBezTo>
                <a:cubicBezTo>
                  <a:pt x="27" y="33"/>
                  <a:pt x="27" y="34"/>
                  <a:pt x="26" y="34"/>
                </a:cubicBezTo>
                <a:cubicBezTo>
                  <a:pt x="26" y="35"/>
                  <a:pt x="25" y="35"/>
                  <a:pt x="24" y="3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Rectangle 605"/>
          <p:cNvSpPr>
            <a:spLocks noChangeArrowheads="1"/>
          </p:cNvSpPr>
          <p:nvPr/>
        </p:nvSpPr>
        <p:spPr bwMode="auto">
          <a:xfrm>
            <a:off x="7442203" y="1533858"/>
            <a:ext cx="233695" cy="27409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606"/>
          <p:cNvSpPr>
            <a:spLocks/>
          </p:cNvSpPr>
          <p:nvPr/>
        </p:nvSpPr>
        <p:spPr bwMode="auto">
          <a:xfrm>
            <a:off x="7663636" y="1315310"/>
            <a:ext cx="39671" cy="62030"/>
          </a:xfrm>
          <a:custGeom>
            <a:avLst/>
            <a:gdLst>
              <a:gd name="T0" fmla="*/ 22 w 23"/>
              <a:gd name="T1" fmla="*/ 1 h 36"/>
              <a:gd name="T2" fmla="*/ 23 w 23"/>
              <a:gd name="T3" fmla="*/ 4 h 36"/>
              <a:gd name="T4" fmla="*/ 23 w 23"/>
              <a:gd name="T5" fmla="*/ 22 h 36"/>
              <a:gd name="T6" fmla="*/ 23 w 23"/>
              <a:gd name="T7" fmla="*/ 26 h 36"/>
              <a:gd name="T8" fmla="*/ 22 w 23"/>
              <a:gd name="T9" fmla="*/ 30 h 36"/>
              <a:gd name="T10" fmla="*/ 18 w 23"/>
              <a:gd name="T11" fmla="*/ 34 h 36"/>
              <a:gd name="T12" fmla="*/ 11 w 23"/>
              <a:gd name="T13" fmla="*/ 36 h 36"/>
              <a:gd name="T14" fmla="*/ 5 w 23"/>
              <a:gd name="T15" fmla="*/ 35 h 36"/>
              <a:gd name="T16" fmla="*/ 1 w 23"/>
              <a:gd name="T17" fmla="*/ 31 h 36"/>
              <a:gd name="T18" fmla="*/ 0 w 23"/>
              <a:gd name="T19" fmla="*/ 28 h 36"/>
              <a:gd name="T20" fmla="*/ 0 w 23"/>
              <a:gd name="T21" fmla="*/ 25 h 36"/>
              <a:gd name="T22" fmla="*/ 1 w 23"/>
              <a:gd name="T23" fmla="*/ 22 h 36"/>
              <a:gd name="T24" fmla="*/ 3 w 23"/>
              <a:gd name="T25" fmla="*/ 21 h 36"/>
              <a:gd name="T26" fmla="*/ 5 w 23"/>
              <a:gd name="T27" fmla="*/ 22 h 36"/>
              <a:gd name="T28" fmla="*/ 6 w 23"/>
              <a:gd name="T29" fmla="*/ 25 h 36"/>
              <a:gd name="T30" fmla="*/ 7 w 23"/>
              <a:gd name="T31" fmla="*/ 27 h 36"/>
              <a:gd name="T32" fmla="*/ 8 w 23"/>
              <a:gd name="T33" fmla="*/ 29 h 36"/>
              <a:gd name="T34" fmla="*/ 11 w 23"/>
              <a:gd name="T35" fmla="*/ 30 h 36"/>
              <a:gd name="T36" fmla="*/ 16 w 23"/>
              <a:gd name="T37" fmla="*/ 23 h 36"/>
              <a:gd name="T38" fmla="*/ 16 w 23"/>
              <a:gd name="T39" fmla="*/ 4 h 36"/>
              <a:gd name="T40" fmla="*/ 17 w 23"/>
              <a:gd name="T41" fmla="*/ 1 h 36"/>
              <a:gd name="T42" fmla="*/ 19 w 23"/>
              <a:gd name="T43" fmla="*/ 0 h 36"/>
              <a:gd name="T44" fmla="*/ 22 w 23"/>
              <a:gd name="T45" fmla="*/ 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" h="36">
                <a:moveTo>
                  <a:pt x="22" y="1"/>
                </a:moveTo>
                <a:cubicBezTo>
                  <a:pt x="23" y="2"/>
                  <a:pt x="23" y="3"/>
                  <a:pt x="23" y="4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4"/>
                  <a:pt x="23" y="25"/>
                  <a:pt x="23" y="26"/>
                </a:cubicBezTo>
                <a:cubicBezTo>
                  <a:pt x="22" y="27"/>
                  <a:pt x="22" y="28"/>
                  <a:pt x="22" y="30"/>
                </a:cubicBezTo>
                <a:cubicBezTo>
                  <a:pt x="21" y="31"/>
                  <a:pt x="20" y="33"/>
                  <a:pt x="18" y="34"/>
                </a:cubicBezTo>
                <a:cubicBezTo>
                  <a:pt x="16" y="35"/>
                  <a:pt x="14" y="36"/>
                  <a:pt x="11" y="36"/>
                </a:cubicBezTo>
                <a:cubicBezTo>
                  <a:pt x="9" y="36"/>
                  <a:pt x="7" y="35"/>
                  <a:pt x="5" y="35"/>
                </a:cubicBezTo>
                <a:cubicBezTo>
                  <a:pt x="4" y="34"/>
                  <a:pt x="2" y="33"/>
                  <a:pt x="1" y="31"/>
                </a:cubicBezTo>
                <a:cubicBezTo>
                  <a:pt x="1" y="30"/>
                  <a:pt x="1" y="29"/>
                  <a:pt x="0" y="28"/>
                </a:cubicBezTo>
                <a:cubicBezTo>
                  <a:pt x="0" y="27"/>
                  <a:pt x="0" y="26"/>
                  <a:pt x="0" y="25"/>
                </a:cubicBezTo>
                <a:cubicBezTo>
                  <a:pt x="0" y="23"/>
                  <a:pt x="0" y="23"/>
                  <a:pt x="1" y="22"/>
                </a:cubicBezTo>
                <a:cubicBezTo>
                  <a:pt x="1" y="22"/>
                  <a:pt x="2" y="21"/>
                  <a:pt x="3" y="21"/>
                </a:cubicBezTo>
                <a:cubicBezTo>
                  <a:pt x="4" y="21"/>
                  <a:pt x="5" y="21"/>
                  <a:pt x="5" y="22"/>
                </a:cubicBezTo>
                <a:cubicBezTo>
                  <a:pt x="6" y="23"/>
                  <a:pt x="6" y="23"/>
                  <a:pt x="6" y="25"/>
                </a:cubicBezTo>
                <a:cubicBezTo>
                  <a:pt x="7" y="26"/>
                  <a:pt x="7" y="27"/>
                  <a:pt x="7" y="27"/>
                </a:cubicBezTo>
                <a:cubicBezTo>
                  <a:pt x="7" y="28"/>
                  <a:pt x="8" y="29"/>
                  <a:pt x="8" y="29"/>
                </a:cubicBezTo>
                <a:cubicBezTo>
                  <a:pt x="9" y="30"/>
                  <a:pt x="10" y="30"/>
                  <a:pt x="11" y="30"/>
                </a:cubicBezTo>
                <a:cubicBezTo>
                  <a:pt x="14" y="30"/>
                  <a:pt x="16" y="28"/>
                  <a:pt x="16" y="23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6" y="2"/>
                  <a:pt x="17" y="1"/>
                </a:cubicBezTo>
                <a:cubicBezTo>
                  <a:pt x="17" y="0"/>
                  <a:pt x="18" y="0"/>
                  <a:pt x="19" y="0"/>
                </a:cubicBezTo>
                <a:cubicBezTo>
                  <a:pt x="20" y="0"/>
                  <a:pt x="21" y="0"/>
                  <a:pt x="22" y="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608"/>
          <p:cNvSpPr>
            <a:spLocks noEditPoints="1"/>
          </p:cNvSpPr>
          <p:nvPr/>
        </p:nvSpPr>
        <p:spPr bwMode="auto">
          <a:xfrm>
            <a:off x="7600884" y="1315310"/>
            <a:ext cx="57702" cy="62030"/>
          </a:xfrm>
          <a:custGeom>
            <a:avLst/>
            <a:gdLst>
              <a:gd name="T0" fmla="*/ 9 w 34"/>
              <a:gd name="T1" fmla="*/ 1 h 36"/>
              <a:gd name="T2" fmla="*/ 16 w 34"/>
              <a:gd name="T3" fmla="*/ 0 h 36"/>
              <a:gd name="T4" fmla="*/ 26 w 34"/>
              <a:gd name="T5" fmla="*/ 2 h 36"/>
              <a:gd name="T6" fmla="*/ 32 w 34"/>
              <a:gd name="T7" fmla="*/ 8 h 36"/>
              <a:gd name="T8" fmla="*/ 34 w 34"/>
              <a:gd name="T9" fmla="*/ 18 h 36"/>
              <a:gd name="T10" fmla="*/ 33 w 34"/>
              <a:gd name="T11" fmla="*/ 25 h 36"/>
              <a:gd name="T12" fmla="*/ 29 w 34"/>
              <a:gd name="T13" fmla="*/ 31 h 36"/>
              <a:gd name="T14" fmla="*/ 24 w 34"/>
              <a:gd name="T15" fmla="*/ 34 h 36"/>
              <a:gd name="T16" fmla="*/ 17 w 34"/>
              <a:gd name="T17" fmla="*/ 36 h 36"/>
              <a:gd name="T18" fmla="*/ 9 w 34"/>
              <a:gd name="T19" fmla="*/ 34 h 36"/>
              <a:gd name="T20" fmla="*/ 4 w 34"/>
              <a:gd name="T21" fmla="*/ 31 h 36"/>
              <a:gd name="T22" fmla="*/ 1 w 34"/>
              <a:gd name="T23" fmla="*/ 25 h 36"/>
              <a:gd name="T24" fmla="*/ 0 w 34"/>
              <a:gd name="T25" fmla="*/ 18 h 36"/>
              <a:gd name="T26" fmla="*/ 1 w 34"/>
              <a:gd name="T27" fmla="*/ 10 h 36"/>
              <a:gd name="T28" fmla="*/ 4 w 34"/>
              <a:gd name="T29" fmla="*/ 5 h 36"/>
              <a:gd name="T30" fmla="*/ 9 w 34"/>
              <a:gd name="T31" fmla="*/ 1 h 36"/>
              <a:gd name="T32" fmla="*/ 17 w 34"/>
              <a:gd name="T33" fmla="*/ 30 h 36"/>
              <a:gd name="T34" fmla="*/ 22 w 34"/>
              <a:gd name="T35" fmla="*/ 29 h 36"/>
              <a:gd name="T36" fmla="*/ 25 w 34"/>
              <a:gd name="T37" fmla="*/ 25 h 36"/>
              <a:gd name="T38" fmla="*/ 26 w 34"/>
              <a:gd name="T39" fmla="*/ 18 h 36"/>
              <a:gd name="T40" fmla="*/ 25 w 34"/>
              <a:gd name="T41" fmla="*/ 11 h 36"/>
              <a:gd name="T42" fmla="*/ 22 w 34"/>
              <a:gd name="T43" fmla="*/ 7 h 36"/>
              <a:gd name="T44" fmla="*/ 16 w 34"/>
              <a:gd name="T45" fmla="*/ 5 h 36"/>
              <a:gd name="T46" fmla="*/ 13 w 34"/>
              <a:gd name="T47" fmla="*/ 6 h 36"/>
              <a:gd name="T48" fmla="*/ 9 w 34"/>
              <a:gd name="T49" fmla="*/ 8 h 36"/>
              <a:gd name="T50" fmla="*/ 7 w 34"/>
              <a:gd name="T51" fmla="*/ 12 h 36"/>
              <a:gd name="T52" fmla="*/ 7 w 34"/>
              <a:gd name="T53" fmla="*/ 18 h 36"/>
              <a:gd name="T54" fmla="*/ 7 w 34"/>
              <a:gd name="T55" fmla="*/ 23 h 36"/>
              <a:gd name="T56" fmla="*/ 10 w 34"/>
              <a:gd name="T57" fmla="*/ 27 h 36"/>
              <a:gd name="T58" fmla="*/ 13 w 34"/>
              <a:gd name="T59" fmla="*/ 29 h 36"/>
              <a:gd name="T60" fmla="*/ 17 w 34"/>
              <a:gd name="T61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4" h="36">
                <a:moveTo>
                  <a:pt x="9" y="1"/>
                </a:moveTo>
                <a:cubicBezTo>
                  <a:pt x="11" y="0"/>
                  <a:pt x="14" y="0"/>
                  <a:pt x="16" y="0"/>
                </a:cubicBezTo>
                <a:cubicBezTo>
                  <a:pt x="20" y="0"/>
                  <a:pt x="23" y="0"/>
                  <a:pt x="26" y="2"/>
                </a:cubicBezTo>
                <a:cubicBezTo>
                  <a:pt x="28" y="3"/>
                  <a:pt x="30" y="5"/>
                  <a:pt x="32" y="8"/>
                </a:cubicBezTo>
                <a:cubicBezTo>
                  <a:pt x="33" y="11"/>
                  <a:pt x="34" y="14"/>
                  <a:pt x="34" y="18"/>
                </a:cubicBezTo>
                <a:cubicBezTo>
                  <a:pt x="34" y="20"/>
                  <a:pt x="33" y="23"/>
                  <a:pt x="33" y="25"/>
                </a:cubicBezTo>
                <a:cubicBezTo>
                  <a:pt x="32" y="27"/>
                  <a:pt x="31" y="29"/>
                  <a:pt x="29" y="31"/>
                </a:cubicBezTo>
                <a:cubicBezTo>
                  <a:pt x="28" y="32"/>
                  <a:pt x="26" y="34"/>
                  <a:pt x="24" y="34"/>
                </a:cubicBezTo>
                <a:cubicBezTo>
                  <a:pt x="22" y="35"/>
                  <a:pt x="19" y="36"/>
                  <a:pt x="17" y="36"/>
                </a:cubicBezTo>
                <a:cubicBezTo>
                  <a:pt x="14" y="36"/>
                  <a:pt x="11" y="35"/>
                  <a:pt x="9" y="34"/>
                </a:cubicBezTo>
                <a:cubicBezTo>
                  <a:pt x="7" y="33"/>
                  <a:pt x="5" y="32"/>
                  <a:pt x="4" y="31"/>
                </a:cubicBezTo>
                <a:cubicBezTo>
                  <a:pt x="2" y="29"/>
                  <a:pt x="1" y="27"/>
                  <a:pt x="1" y="25"/>
                </a:cubicBezTo>
                <a:cubicBezTo>
                  <a:pt x="0" y="23"/>
                  <a:pt x="0" y="20"/>
                  <a:pt x="0" y="18"/>
                </a:cubicBezTo>
                <a:cubicBezTo>
                  <a:pt x="0" y="15"/>
                  <a:pt x="0" y="13"/>
                  <a:pt x="1" y="10"/>
                </a:cubicBezTo>
                <a:cubicBezTo>
                  <a:pt x="2" y="8"/>
                  <a:pt x="3" y="6"/>
                  <a:pt x="4" y="5"/>
                </a:cubicBezTo>
                <a:cubicBezTo>
                  <a:pt x="6" y="3"/>
                  <a:pt x="7" y="2"/>
                  <a:pt x="9" y="1"/>
                </a:cubicBezTo>
                <a:close/>
                <a:moveTo>
                  <a:pt x="17" y="30"/>
                </a:moveTo>
                <a:cubicBezTo>
                  <a:pt x="18" y="30"/>
                  <a:pt x="20" y="30"/>
                  <a:pt x="22" y="29"/>
                </a:cubicBezTo>
                <a:cubicBezTo>
                  <a:pt x="23" y="28"/>
                  <a:pt x="24" y="26"/>
                  <a:pt x="25" y="25"/>
                </a:cubicBezTo>
                <a:cubicBezTo>
                  <a:pt x="26" y="23"/>
                  <a:pt x="26" y="20"/>
                  <a:pt x="26" y="18"/>
                </a:cubicBezTo>
                <a:cubicBezTo>
                  <a:pt x="26" y="15"/>
                  <a:pt x="26" y="13"/>
                  <a:pt x="25" y="11"/>
                </a:cubicBezTo>
                <a:cubicBezTo>
                  <a:pt x="24" y="9"/>
                  <a:pt x="23" y="8"/>
                  <a:pt x="22" y="7"/>
                </a:cubicBezTo>
                <a:cubicBezTo>
                  <a:pt x="20" y="6"/>
                  <a:pt x="18" y="5"/>
                  <a:pt x="16" y="5"/>
                </a:cubicBezTo>
                <a:cubicBezTo>
                  <a:pt x="15" y="5"/>
                  <a:pt x="14" y="6"/>
                  <a:pt x="13" y="6"/>
                </a:cubicBezTo>
                <a:cubicBezTo>
                  <a:pt x="11" y="7"/>
                  <a:pt x="10" y="7"/>
                  <a:pt x="9" y="8"/>
                </a:cubicBezTo>
                <a:cubicBezTo>
                  <a:pt x="9" y="9"/>
                  <a:pt x="8" y="11"/>
                  <a:pt x="7" y="12"/>
                </a:cubicBezTo>
                <a:cubicBezTo>
                  <a:pt x="7" y="14"/>
                  <a:pt x="7" y="16"/>
                  <a:pt x="7" y="18"/>
                </a:cubicBezTo>
                <a:cubicBezTo>
                  <a:pt x="7" y="20"/>
                  <a:pt x="7" y="21"/>
                  <a:pt x="7" y="23"/>
                </a:cubicBezTo>
                <a:cubicBezTo>
                  <a:pt x="8" y="25"/>
                  <a:pt x="9" y="26"/>
                  <a:pt x="10" y="27"/>
                </a:cubicBezTo>
                <a:cubicBezTo>
                  <a:pt x="10" y="28"/>
                  <a:pt x="11" y="29"/>
                  <a:pt x="13" y="29"/>
                </a:cubicBezTo>
                <a:cubicBezTo>
                  <a:pt x="14" y="30"/>
                  <a:pt x="15" y="30"/>
                  <a:pt x="17" y="3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Rectangle 609"/>
          <p:cNvSpPr>
            <a:spLocks noChangeArrowheads="1"/>
          </p:cNvSpPr>
          <p:nvPr/>
        </p:nvSpPr>
        <p:spPr bwMode="auto">
          <a:xfrm>
            <a:off x="7442203" y="1468943"/>
            <a:ext cx="139928" cy="27409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610"/>
          <p:cNvSpPr>
            <a:spLocks noEditPoints="1"/>
          </p:cNvSpPr>
          <p:nvPr/>
        </p:nvSpPr>
        <p:spPr bwMode="auto">
          <a:xfrm>
            <a:off x="7543182" y="1315310"/>
            <a:ext cx="49047" cy="62030"/>
          </a:xfrm>
          <a:custGeom>
            <a:avLst/>
            <a:gdLst>
              <a:gd name="T0" fmla="*/ 15 w 29"/>
              <a:gd name="T1" fmla="*/ 23 h 36"/>
              <a:gd name="T2" fmla="*/ 13 w 29"/>
              <a:gd name="T3" fmla="*/ 21 h 36"/>
              <a:gd name="T4" fmla="*/ 10 w 29"/>
              <a:gd name="T5" fmla="*/ 20 h 36"/>
              <a:gd name="T6" fmla="*/ 7 w 29"/>
              <a:gd name="T7" fmla="*/ 20 h 36"/>
              <a:gd name="T8" fmla="*/ 7 w 29"/>
              <a:gd name="T9" fmla="*/ 31 h 36"/>
              <a:gd name="T10" fmla="*/ 6 w 29"/>
              <a:gd name="T11" fmla="*/ 35 h 36"/>
              <a:gd name="T12" fmla="*/ 4 w 29"/>
              <a:gd name="T13" fmla="*/ 36 h 36"/>
              <a:gd name="T14" fmla="*/ 1 w 29"/>
              <a:gd name="T15" fmla="*/ 35 h 36"/>
              <a:gd name="T16" fmla="*/ 0 w 29"/>
              <a:gd name="T17" fmla="*/ 31 h 36"/>
              <a:gd name="T18" fmla="*/ 0 w 29"/>
              <a:gd name="T19" fmla="*/ 5 h 36"/>
              <a:gd name="T20" fmla="*/ 1 w 29"/>
              <a:gd name="T21" fmla="*/ 1 h 36"/>
              <a:gd name="T22" fmla="*/ 4 w 29"/>
              <a:gd name="T23" fmla="*/ 0 h 36"/>
              <a:gd name="T24" fmla="*/ 16 w 29"/>
              <a:gd name="T25" fmla="*/ 0 h 36"/>
              <a:gd name="T26" fmla="*/ 20 w 29"/>
              <a:gd name="T27" fmla="*/ 1 h 36"/>
              <a:gd name="T28" fmla="*/ 23 w 29"/>
              <a:gd name="T29" fmla="*/ 1 h 36"/>
              <a:gd name="T30" fmla="*/ 26 w 29"/>
              <a:gd name="T31" fmla="*/ 3 h 36"/>
              <a:gd name="T32" fmla="*/ 28 w 29"/>
              <a:gd name="T33" fmla="*/ 6 h 36"/>
              <a:gd name="T34" fmla="*/ 29 w 29"/>
              <a:gd name="T35" fmla="*/ 10 h 36"/>
              <a:gd name="T36" fmla="*/ 26 w 29"/>
              <a:gd name="T37" fmla="*/ 16 h 36"/>
              <a:gd name="T38" fmla="*/ 20 w 29"/>
              <a:gd name="T39" fmla="*/ 19 h 36"/>
              <a:gd name="T40" fmla="*/ 23 w 29"/>
              <a:gd name="T41" fmla="*/ 22 h 36"/>
              <a:gd name="T42" fmla="*/ 26 w 29"/>
              <a:gd name="T43" fmla="*/ 26 h 36"/>
              <a:gd name="T44" fmla="*/ 28 w 29"/>
              <a:gd name="T45" fmla="*/ 30 h 36"/>
              <a:gd name="T46" fmla="*/ 29 w 29"/>
              <a:gd name="T47" fmla="*/ 33 h 36"/>
              <a:gd name="T48" fmla="*/ 29 w 29"/>
              <a:gd name="T49" fmla="*/ 34 h 36"/>
              <a:gd name="T50" fmla="*/ 27 w 29"/>
              <a:gd name="T51" fmla="*/ 35 h 36"/>
              <a:gd name="T52" fmla="*/ 26 w 29"/>
              <a:gd name="T53" fmla="*/ 36 h 36"/>
              <a:gd name="T54" fmla="*/ 24 w 29"/>
              <a:gd name="T55" fmla="*/ 35 h 36"/>
              <a:gd name="T56" fmla="*/ 22 w 29"/>
              <a:gd name="T57" fmla="*/ 34 h 36"/>
              <a:gd name="T58" fmla="*/ 21 w 29"/>
              <a:gd name="T59" fmla="*/ 31 h 36"/>
              <a:gd name="T60" fmla="*/ 18 w 29"/>
              <a:gd name="T61" fmla="*/ 26 h 36"/>
              <a:gd name="T62" fmla="*/ 15 w 29"/>
              <a:gd name="T63" fmla="*/ 23 h 36"/>
              <a:gd name="T64" fmla="*/ 19 w 29"/>
              <a:gd name="T65" fmla="*/ 6 h 36"/>
              <a:gd name="T66" fmla="*/ 14 w 29"/>
              <a:gd name="T67" fmla="*/ 6 h 36"/>
              <a:gd name="T68" fmla="*/ 7 w 29"/>
              <a:gd name="T69" fmla="*/ 6 h 36"/>
              <a:gd name="T70" fmla="*/ 7 w 29"/>
              <a:gd name="T71" fmla="*/ 15 h 36"/>
              <a:gd name="T72" fmla="*/ 14 w 29"/>
              <a:gd name="T73" fmla="*/ 15 h 36"/>
              <a:gd name="T74" fmla="*/ 18 w 29"/>
              <a:gd name="T75" fmla="*/ 15 h 36"/>
              <a:gd name="T76" fmla="*/ 20 w 29"/>
              <a:gd name="T77" fmla="*/ 13 h 36"/>
              <a:gd name="T78" fmla="*/ 21 w 29"/>
              <a:gd name="T79" fmla="*/ 10 h 36"/>
              <a:gd name="T80" fmla="*/ 21 w 29"/>
              <a:gd name="T81" fmla="*/ 8 h 36"/>
              <a:gd name="T82" fmla="*/ 19 w 29"/>
              <a:gd name="T83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" h="36">
                <a:moveTo>
                  <a:pt x="15" y="23"/>
                </a:moveTo>
                <a:cubicBezTo>
                  <a:pt x="14" y="22"/>
                  <a:pt x="14" y="21"/>
                  <a:pt x="13" y="21"/>
                </a:cubicBezTo>
                <a:cubicBezTo>
                  <a:pt x="12" y="20"/>
                  <a:pt x="11" y="20"/>
                  <a:pt x="10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3"/>
                  <a:pt x="7" y="34"/>
                  <a:pt x="6" y="35"/>
                </a:cubicBezTo>
                <a:cubicBezTo>
                  <a:pt x="6" y="35"/>
                  <a:pt x="5" y="36"/>
                  <a:pt x="4" y="36"/>
                </a:cubicBezTo>
                <a:cubicBezTo>
                  <a:pt x="3" y="36"/>
                  <a:pt x="2" y="35"/>
                  <a:pt x="1" y="35"/>
                </a:cubicBezTo>
                <a:cubicBezTo>
                  <a:pt x="0" y="34"/>
                  <a:pt x="0" y="33"/>
                  <a:pt x="0" y="31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1" y="2"/>
                  <a:pt x="1" y="1"/>
                </a:cubicBezTo>
                <a:cubicBezTo>
                  <a:pt x="2" y="1"/>
                  <a:pt x="3" y="0"/>
                  <a:pt x="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1" y="1"/>
                  <a:pt x="22" y="1"/>
                  <a:pt x="23" y="1"/>
                </a:cubicBezTo>
                <a:cubicBezTo>
                  <a:pt x="24" y="2"/>
                  <a:pt x="25" y="2"/>
                  <a:pt x="26" y="3"/>
                </a:cubicBezTo>
                <a:cubicBezTo>
                  <a:pt x="27" y="4"/>
                  <a:pt x="27" y="5"/>
                  <a:pt x="28" y="6"/>
                </a:cubicBezTo>
                <a:cubicBezTo>
                  <a:pt x="28" y="7"/>
                  <a:pt x="29" y="9"/>
                  <a:pt x="29" y="10"/>
                </a:cubicBezTo>
                <a:cubicBezTo>
                  <a:pt x="29" y="13"/>
                  <a:pt x="28" y="15"/>
                  <a:pt x="26" y="16"/>
                </a:cubicBezTo>
                <a:cubicBezTo>
                  <a:pt x="25" y="18"/>
                  <a:pt x="23" y="19"/>
                  <a:pt x="20" y="19"/>
                </a:cubicBezTo>
                <a:cubicBezTo>
                  <a:pt x="21" y="20"/>
                  <a:pt x="22" y="21"/>
                  <a:pt x="23" y="22"/>
                </a:cubicBezTo>
                <a:cubicBezTo>
                  <a:pt x="24" y="24"/>
                  <a:pt x="25" y="25"/>
                  <a:pt x="26" y="26"/>
                </a:cubicBezTo>
                <a:cubicBezTo>
                  <a:pt x="27" y="28"/>
                  <a:pt x="28" y="29"/>
                  <a:pt x="28" y="30"/>
                </a:cubicBezTo>
                <a:cubicBezTo>
                  <a:pt x="29" y="32"/>
                  <a:pt x="29" y="32"/>
                  <a:pt x="29" y="33"/>
                </a:cubicBezTo>
                <a:cubicBezTo>
                  <a:pt x="29" y="33"/>
                  <a:pt x="29" y="34"/>
                  <a:pt x="29" y="34"/>
                </a:cubicBezTo>
                <a:cubicBezTo>
                  <a:pt x="28" y="35"/>
                  <a:pt x="28" y="35"/>
                  <a:pt x="27" y="35"/>
                </a:cubicBezTo>
                <a:cubicBezTo>
                  <a:pt x="27" y="36"/>
                  <a:pt x="26" y="36"/>
                  <a:pt x="26" y="36"/>
                </a:cubicBezTo>
                <a:cubicBezTo>
                  <a:pt x="25" y="36"/>
                  <a:pt x="24" y="36"/>
                  <a:pt x="24" y="35"/>
                </a:cubicBezTo>
                <a:cubicBezTo>
                  <a:pt x="23" y="35"/>
                  <a:pt x="23" y="34"/>
                  <a:pt x="22" y="34"/>
                </a:cubicBezTo>
                <a:cubicBezTo>
                  <a:pt x="22" y="33"/>
                  <a:pt x="21" y="32"/>
                  <a:pt x="21" y="31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5"/>
                  <a:pt x="16" y="23"/>
                  <a:pt x="15" y="23"/>
                </a:cubicBezTo>
                <a:close/>
                <a:moveTo>
                  <a:pt x="19" y="6"/>
                </a:moveTo>
                <a:cubicBezTo>
                  <a:pt x="18" y="6"/>
                  <a:pt x="16" y="6"/>
                  <a:pt x="14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15"/>
                  <a:pt x="7" y="15"/>
                  <a:pt x="7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5" y="15"/>
                  <a:pt x="17" y="15"/>
                  <a:pt x="18" y="15"/>
                </a:cubicBezTo>
                <a:cubicBezTo>
                  <a:pt x="19" y="14"/>
                  <a:pt x="20" y="14"/>
                  <a:pt x="20" y="13"/>
                </a:cubicBezTo>
                <a:cubicBezTo>
                  <a:pt x="21" y="13"/>
                  <a:pt x="21" y="12"/>
                  <a:pt x="21" y="10"/>
                </a:cubicBezTo>
                <a:cubicBezTo>
                  <a:pt x="21" y="9"/>
                  <a:pt x="21" y="8"/>
                  <a:pt x="21" y="8"/>
                </a:cubicBezTo>
                <a:cubicBezTo>
                  <a:pt x="20" y="7"/>
                  <a:pt x="19" y="7"/>
                  <a:pt x="19" y="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611"/>
          <p:cNvSpPr>
            <a:spLocks noEditPoints="1"/>
          </p:cNvSpPr>
          <p:nvPr/>
        </p:nvSpPr>
        <p:spPr bwMode="auto">
          <a:xfrm>
            <a:off x="7488364" y="1315310"/>
            <a:ext cx="43998" cy="62030"/>
          </a:xfrm>
          <a:custGeom>
            <a:avLst/>
            <a:gdLst>
              <a:gd name="T0" fmla="*/ 19 w 26"/>
              <a:gd name="T1" fmla="*/ 11 h 36"/>
              <a:gd name="T2" fmla="*/ 18 w 26"/>
              <a:gd name="T3" fmla="*/ 7 h 36"/>
              <a:gd name="T4" fmla="*/ 12 w 26"/>
              <a:gd name="T5" fmla="*/ 6 h 36"/>
              <a:gd name="T6" fmla="*/ 7 w 26"/>
              <a:gd name="T7" fmla="*/ 6 h 36"/>
              <a:gd name="T8" fmla="*/ 7 w 26"/>
              <a:gd name="T9" fmla="*/ 16 h 36"/>
              <a:gd name="T10" fmla="*/ 12 w 26"/>
              <a:gd name="T11" fmla="*/ 16 h 36"/>
              <a:gd name="T12" fmla="*/ 16 w 26"/>
              <a:gd name="T13" fmla="*/ 16 h 36"/>
              <a:gd name="T14" fmla="*/ 18 w 26"/>
              <a:gd name="T15" fmla="*/ 14 h 36"/>
              <a:gd name="T16" fmla="*/ 19 w 26"/>
              <a:gd name="T17" fmla="*/ 11 h 36"/>
              <a:gd name="T18" fmla="*/ 7 w 26"/>
              <a:gd name="T19" fmla="*/ 31 h 36"/>
              <a:gd name="T20" fmla="*/ 6 w 26"/>
              <a:gd name="T21" fmla="*/ 35 h 36"/>
              <a:gd name="T22" fmla="*/ 3 w 26"/>
              <a:gd name="T23" fmla="*/ 36 h 36"/>
              <a:gd name="T24" fmla="*/ 1 w 26"/>
              <a:gd name="T25" fmla="*/ 35 h 36"/>
              <a:gd name="T26" fmla="*/ 0 w 26"/>
              <a:gd name="T27" fmla="*/ 31 h 36"/>
              <a:gd name="T28" fmla="*/ 0 w 26"/>
              <a:gd name="T29" fmla="*/ 5 h 36"/>
              <a:gd name="T30" fmla="*/ 1 w 26"/>
              <a:gd name="T31" fmla="*/ 1 h 36"/>
              <a:gd name="T32" fmla="*/ 4 w 26"/>
              <a:gd name="T33" fmla="*/ 0 h 36"/>
              <a:gd name="T34" fmla="*/ 13 w 26"/>
              <a:gd name="T35" fmla="*/ 0 h 36"/>
              <a:gd name="T36" fmla="*/ 20 w 26"/>
              <a:gd name="T37" fmla="*/ 1 h 36"/>
              <a:gd name="T38" fmla="*/ 23 w 26"/>
              <a:gd name="T39" fmla="*/ 3 h 36"/>
              <a:gd name="T40" fmla="*/ 26 w 26"/>
              <a:gd name="T41" fmla="*/ 6 h 36"/>
              <a:gd name="T42" fmla="*/ 26 w 26"/>
              <a:gd name="T43" fmla="*/ 11 h 36"/>
              <a:gd name="T44" fmla="*/ 23 w 26"/>
              <a:gd name="T45" fmla="*/ 19 h 36"/>
              <a:gd name="T46" fmla="*/ 13 w 26"/>
              <a:gd name="T47" fmla="*/ 22 h 36"/>
              <a:gd name="T48" fmla="*/ 7 w 26"/>
              <a:gd name="T49" fmla="*/ 22 h 36"/>
              <a:gd name="T50" fmla="*/ 7 w 26"/>
              <a:gd name="T51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6" h="36">
                <a:moveTo>
                  <a:pt x="19" y="11"/>
                </a:moveTo>
                <a:cubicBezTo>
                  <a:pt x="19" y="9"/>
                  <a:pt x="19" y="8"/>
                  <a:pt x="18" y="7"/>
                </a:cubicBezTo>
                <a:cubicBezTo>
                  <a:pt x="17" y="6"/>
                  <a:pt x="15" y="6"/>
                  <a:pt x="12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16"/>
                  <a:pt x="7" y="16"/>
                  <a:pt x="7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5" y="16"/>
                  <a:pt x="16" y="16"/>
                </a:cubicBezTo>
                <a:cubicBezTo>
                  <a:pt x="17" y="15"/>
                  <a:pt x="18" y="15"/>
                  <a:pt x="18" y="14"/>
                </a:cubicBezTo>
                <a:cubicBezTo>
                  <a:pt x="19" y="13"/>
                  <a:pt x="19" y="12"/>
                  <a:pt x="19" y="11"/>
                </a:cubicBezTo>
                <a:close/>
                <a:moveTo>
                  <a:pt x="7" y="31"/>
                </a:moveTo>
                <a:cubicBezTo>
                  <a:pt x="7" y="33"/>
                  <a:pt x="7" y="34"/>
                  <a:pt x="6" y="35"/>
                </a:cubicBezTo>
                <a:cubicBezTo>
                  <a:pt x="5" y="35"/>
                  <a:pt x="4" y="36"/>
                  <a:pt x="3" y="36"/>
                </a:cubicBezTo>
                <a:cubicBezTo>
                  <a:pt x="2" y="36"/>
                  <a:pt x="1" y="35"/>
                  <a:pt x="1" y="35"/>
                </a:cubicBezTo>
                <a:cubicBezTo>
                  <a:pt x="0" y="34"/>
                  <a:pt x="0" y="33"/>
                  <a:pt x="0" y="31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0" y="2"/>
                  <a:pt x="1" y="1"/>
                </a:cubicBezTo>
                <a:cubicBezTo>
                  <a:pt x="2" y="1"/>
                  <a:pt x="3" y="0"/>
                  <a:pt x="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6" y="0"/>
                  <a:pt x="18" y="1"/>
                  <a:pt x="20" y="1"/>
                </a:cubicBezTo>
                <a:cubicBezTo>
                  <a:pt x="21" y="1"/>
                  <a:pt x="22" y="2"/>
                  <a:pt x="23" y="3"/>
                </a:cubicBezTo>
                <a:cubicBezTo>
                  <a:pt x="24" y="4"/>
                  <a:pt x="25" y="5"/>
                  <a:pt x="26" y="6"/>
                </a:cubicBezTo>
                <a:cubicBezTo>
                  <a:pt x="26" y="8"/>
                  <a:pt x="26" y="9"/>
                  <a:pt x="26" y="11"/>
                </a:cubicBezTo>
                <a:cubicBezTo>
                  <a:pt x="26" y="14"/>
                  <a:pt x="25" y="17"/>
                  <a:pt x="23" y="19"/>
                </a:cubicBezTo>
                <a:cubicBezTo>
                  <a:pt x="21" y="21"/>
                  <a:pt x="18" y="22"/>
                  <a:pt x="13" y="22"/>
                </a:cubicBezTo>
                <a:cubicBezTo>
                  <a:pt x="7" y="22"/>
                  <a:pt x="7" y="22"/>
                  <a:pt x="7" y="22"/>
                </a:cubicBezTo>
                <a:lnTo>
                  <a:pt x="7" y="3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612"/>
          <p:cNvSpPr>
            <a:spLocks noEditPoints="1"/>
          </p:cNvSpPr>
          <p:nvPr/>
        </p:nvSpPr>
        <p:spPr bwMode="auto">
          <a:xfrm>
            <a:off x="7360698" y="1225150"/>
            <a:ext cx="630398" cy="663577"/>
          </a:xfrm>
          <a:custGeom>
            <a:avLst/>
            <a:gdLst>
              <a:gd name="T0" fmla="*/ 328 w 370"/>
              <a:gd name="T1" fmla="*/ 389 h 389"/>
              <a:gd name="T2" fmla="*/ 42 w 370"/>
              <a:gd name="T3" fmla="*/ 389 h 389"/>
              <a:gd name="T4" fmla="*/ 0 w 370"/>
              <a:gd name="T5" fmla="*/ 347 h 389"/>
              <a:gd name="T6" fmla="*/ 0 w 370"/>
              <a:gd name="T7" fmla="*/ 42 h 389"/>
              <a:gd name="T8" fmla="*/ 42 w 370"/>
              <a:gd name="T9" fmla="*/ 0 h 389"/>
              <a:gd name="T10" fmla="*/ 328 w 370"/>
              <a:gd name="T11" fmla="*/ 0 h 389"/>
              <a:gd name="T12" fmla="*/ 370 w 370"/>
              <a:gd name="T13" fmla="*/ 42 h 389"/>
              <a:gd name="T14" fmla="*/ 370 w 370"/>
              <a:gd name="T15" fmla="*/ 347 h 389"/>
              <a:gd name="T16" fmla="*/ 328 w 370"/>
              <a:gd name="T17" fmla="*/ 389 h 389"/>
              <a:gd name="T18" fmla="*/ 56 w 370"/>
              <a:gd name="T19" fmla="*/ 371 h 389"/>
              <a:gd name="T20" fmla="*/ 315 w 370"/>
              <a:gd name="T21" fmla="*/ 371 h 389"/>
              <a:gd name="T22" fmla="*/ 353 w 370"/>
              <a:gd name="T23" fmla="*/ 333 h 389"/>
              <a:gd name="T24" fmla="*/ 353 w 370"/>
              <a:gd name="T25" fmla="*/ 56 h 389"/>
              <a:gd name="T26" fmla="*/ 315 w 370"/>
              <a:gd name="T27" fmla="*/ 18 h 389"/>
              <a:gd name="T28" fmla="*/ 56 w 370"/>
              <a:gd name="T29" fmla="*/ 18 h 389"/>
              <a:gd name="T30" fmla="*/ 18 w 370"/>
              <a:gd name="T31" fmla="*/ 56 h 389"/>
              <a:gd name="T32" fmla="*/ 18 w 370"/>
              <a:gd name="T33" fmla="*/ 333 h 389"/>
              <a:gd name="T34" fmla="*/ 56 w 370"/>
              <a:gd name="T35" fmla="*/ 371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0" h="389">
                <a:moveTo>
                  <a:pt x="328" y="389"/>
                </a:moveTo>
                <a:cubicBezTo>
                  <a:pt x="42" y="389"/>
                  <a:pt x="42" y="389"/>
                  <a:pt x="42" y="389"/>
                </a:cubicBezTo>
                <a:cubicBezTo>
                  <a:pt x="19" y="389"/>
                  <a:pt x="0" y="370"/>
                  <a:pt x="0" y="34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9"/>
                  <a:pt x="19" y="0"/>
                  <a:pt x="42" y="0"/>
                </a:cubicBezTo>
                <a:cubicBezTo>
                  <a:pt x="328" y="0"/>
                  <a:pt x="328" y="0"/>
                  <a:pt x="328" y="0"/>
                </a:cubicBezTo>
                <a:cubicBezTo>
                  <a:pt x="351" y="0"/>
                  <a:pt x="370" y="19"/>
                  <a:pt x="370" y="42"/>
                </a:cubicBezTo>
                <a:cubicBezTo>
                  <a:pt x="370" y="347"/>
                  <a:pt x="370" y="347"/>
                  <a:pt x="370" y="347"/>
                </a:cubicBezTo>
                <a:cubicBezTo>
                  <a:pt x="370" y="370"/>
                  <a:pt x="351" y="389"/>
                  <a:pt x="328" y="389"/>
                </a:cubicBezTo>
                <a:close/>
                <a:moveTo>
                  <a:pt x="56" y="371"/>
                </a:moveTo>
                <a:cubicBezTo>
                  <a:pt x="315" y="371"/>
                  <a:pt x="315" y="371"/>
                  <a:pt x="315" y="371"/>
                </a:cubicBezTo>
                <a:cubicBezTo>
                  <a:pt x="336" y="371"/>
                  <a:pt x="353" y="354"/>
                  <a:pt x="353" y="333"/>
                </a:cubicBezTo>
                <a:cubicBezTo>
                  <a:pt x="353" y="56"/>
                  <a:pt x="353" y="56"/>
                  <a:pt x="353" y="56"/>
                </a:cubicBezTo>
                <a:cubicBezTo>
                  <a:pt x="353" y="35"/>
                  <a:pt x="336" y="18"/>
                  <a:pt x="315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35" y="18"/>
                  <a:pt x="18" y="35"/>
                  <a:pt x="18" y="56"/>
                </a:cubicBezTo>
                <a:cubicBezTo>
                  <a:pt x="18" y="333"/>
                  <a:pt x="18" y="333"/>
                  <a:pt x="18" y="333"/>
                </a:cubicBezTo>
                <a:cubicBezTo>
                  <a:pt x="18" y="354"/>
                  <a:pt x="35" y="371"/>
                  <a:pt x="56" y="37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Oval 613"/>
          <p:cNvSpPr>
            <a:spLocks noChangeArrowheads="1"/>
          </p:cNvSpPr>
          <p:nvPr/>
        </p:nvSpPr>
        <p:spPr bwMode="auto">
          <a:xfrm>
            <a:off x="6734628" y="1243903"/>
            <a:ext cx="225039" cy="261103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614"/>
          <p:cNvSpPr>
            <a:spLocks/>
          </p:cNvSpPr>
          <p:nvPr/>
        </p:nvSpPr>
        <p:spPr bwMode="auto">
          <a:xfrm>
            <a:off x="6690629" y="1513662"/>
            <a:ext cx="286348" cy="385163"/>
          </a:xfrm>
          <a:custGeom>
            <a:avLst/>
            <a:gdLst>
              <a:gd name="T0" fmla="*/ 83 w 168"/>
              <a:gd name="T1" fmla="*/ 4 h 226"/>
              <a:gd name="T2" fmla="*/ 67 w 168"/>
              <a:gd name="T3" fmla="*/ 115 h 226"/>
              <a:gd name="T4" fmla="*/ 17 w 168"/>
              <a:gd name="T5" fmla="*/ 146 h 226"/>
              <a:gd name="T6" fmla="*/ 17 w 168"/>
              <a:gd name="T7" fmla="*/ 101 h 226"/>
              <a:gd name="T8" fmla="*/ 83 w 168"/>
              <a:gd name="T9" fmla="*/ 4 h 226"/>
              <a:gd name="T10" fmla="*/ 0 w 168"/>
              <a:gd name="T11" fmla="*/ 115 h 226"/>
              <a:gd name="T12" fmla="*/ 0 w 168"/>
              <a:gd name="T13" fmla="*/ 178 h 226"/>
              <a:gd name="T14" fmla="*/ 83 w 168"/>
              <a:gd name="T15" fmla="*/ 226 h 226"/>
              <a:gd name="T16" fmla="*/ 168 w 168"/>
              <a:gd name="T17" fmla="*/ 193 h 226"/>
              <a:gd name="T18" fmla="*/ 168 w 168"/>
              <a:gd name="T19" fmla="*/ 58 h 226"/>
              <a:gd name="T20" fmla="*/ 83 w 168"/>
              <a:gd name="T21" fmla="*/ 4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8" h="226">
                <a:moveTo>
                  <a:pt x="83" y="4"/>
                </a:moveTo>
                <a:cubicBezTo>
                  <a:pt x="67" y="115"/>
                  <a:pt x="67" y="115"/>
                  <a:pt x="67" y="115"/>
                </a:cubicBezTo>
                <a:cubicBezTo>
                  <a:pt x="17" y="146"/>
                  <a:pt x="17" y="146"/>
                  <a:pt x="17" y="146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83" y="4"/>
                  <a:pt x="83" y="4"/>
                  <a:pt x="83" y="4"/>
                </a:cubicBezTo>
                <a:cubicBezTo>
                  <a:pt x="18" y="4"/>
                  <a:pt x="0" y="115"/>
                  <a:pt x="0" y="115"/>
                </a:cubicBezTo>
                <a:cubicBezTo>
                  <a:pt x="0" y="115"/>
                  <a:pt x="0" y="151"/>
                  <a:pt x="0" y="178"/>
                </a:cubicBezTo>
                <a:cubicBezTo>
                  <a:pt x="0" y="205"/>
                  <a:pt x="9" y="226"/>
                  <a:pt x="83" y="226"/>
                </a:cubicBezTo>
                <a:cubicBezTo>
                  <a:pt x="158" y="226"/>
                  <a:pt x="168" y="193"/>
                  <a:pt x="168" y="193"/>
                </a:cubicBezTo>
                <a:cubicBezTo>
                  <a:pt x="168" y="193"/>
                  <a:pt x="168" y="116"/>
                  <a:pt x="168" y="58"/>
                </a:cubicBezTo>
                <a:cubicBezTo>
                  <a:pt x="168" y="0"/>
                  <a:pt x="83" y="4"/>
                  <a:pt x="83" y="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Rectangle 615"/>
          <p:cNvSpPr>
            <a:spLocks noChangeArrowheads="1"/>
          </p:cNvSpPr>
          <p:nvPr/>
        </p:nvSpPr>
        <p:spPr bwMode="auto">
          <a:xfrm>
            <a:off x="6687023" y="1358587"/>
            <a:ext cx="20196" cy="95209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616"/>
          <p:cNvSpPr>
            <a:spLocks/>
          </p:cNvSpPr>
          <p:nvPr/>
        </p:nvSpPr>
        <p:spPr bwMode="auto">
          <a:xfrm>
            <a:off x="6412937" y="1242461"/>
            <a:ext cx="263988" cy="323855"/>
          </a:xfrm>
          <a:custGeom>
            <a:avLst/>
            <a:gdLst>
              <a:gd name="T0" fmla="*/ 0 w 155"/>
              <a:gd name="T1" fmla="*/ 23 h 190"/>
              <a:gd name="T2" fmla="*/ 0 w 155"/>
              <a:gd name="T3" fmla="*/ 90 h 190"/>
              <a:gd name="T4" fmla="*/ 0 w 155"/>
              <a:gd name="T5" fmla="*/ 100 h 190"/>
              <a:gd name="T6" fmla="*/ 0 w 155"/>
              <a:gd name="T7" fmla="*/ 167 h 190"/>
              <a:gd name="T8" fmla="*/ 22 w 155"/>
              <a:gd name="T9" fmla="*/ 182 h 190"/>
              <a:gd name="T10" fmla="*/ 76 w 155"/>
              <a:gd name="T11" fmla="*/ 156 h 190"/>
              <a:gd name="T12" fmla="*/ 84 w 155"/>
              <a:gd name="T13" fmla="*/ 153 h 190"/>
              <a:gd name="T14" fmla="*/ 131 w 155"/>
              <a:gd name="T15" fmla="*/ 130 h 190"/>
              <a:gd name="T16" fmla="*/ 138 w 155"/>
              <a:gd name="T17" fmla="*/ 127 h 190"/>
              <a:gd name="T18" fmla="*/ 155 w 155"/>
              <a:gd name="T19" fmla="*/ 119 h 190"/>
              <a:gd name="T20" fmla="*/ 155 w 155"/>
              <a:gd name="T21" fmla="*/ 71 h 190"/>
              <a:gd name="T22" fmla="*/ 22 w 155"/>
              <a:gd name="T23" fmla="*/ 8 h 190"/>
              <a:gd name="T24" fmla="*/ 0 w 155"/>
              <a:gd name="T25" fmla="*/ 23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5" h="190">
                <a:moveTo>
                  <a:pt x="0" y="23"/>
                </a:moveTo>
                <a:cubicBezTo>
                  <a:pt x="0" y="47"/>
                  <a:pt x="0" y="90"/>
                  <a:pt x="0" y="9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0"/>
                  <a:pt x="0" y="143"/>
                  <a:pt x="0" y="167"/>
                </a:cubicBezTo>
                <a:cubicBezTo>
                  <a:pt x="0" y="190"/>
                  <a:pt x="22" y="182"/>
                  <a:pt x="22" y="182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8" y="127"/>
                  <a:pt x="138" y="127"/>
                  <a:pt x="138" y="127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71"/>
                  <a:pt x="155" y="71"/>
                  <a:pt x="155" y="71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0" y="0"/>
                  <a:pt x="0" y="2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617"/>
          <p:cNvSpPr>
            <a:spLocks/>
          </p:cNvSpPr>
          <p:nvPr/>
        </p:nvSpPr>
        <p:spPr bwMode="auto">
          <a:xfrm>
            <a:off x="6552144" y="1471107"/>
            <a:ext cx="104586" cy="75013"/>
          </a:xfrm>
          <a:custGeom>
            <a:avLst/>
            <a:gdLst>
              <a:gd name="T0" fmla="*/ 52 w 61"/>
              <a:gd name="T1" fmla="*/ 9 h 44"/>
              <a:gd name="T2" fmla="*/ 26 w 61"/>
              <a:gd name="T3" fmla="*/ 35 h 44"/>
              <a:gd name="T4" fmla="*/ 6 w 61"/>
              <a:gd name="T5" fmla="*/ 26 h 44"/>
              <a:gd name="T6" fmla="*/ 0 w 61"/>
              <a:gd name="T7" fmla="*/ 31 h 44"/>
              <a:gd name="T8" fmla="*/ 26 w 61"/>
              <a:gd name="T9" fmla="*/ 44 h 44"/>
              <a:gd name="T10" fmla="*/ 61 w 61"/>
              <a:gd name="T11" fmla="*/ 9 h 44"/>
              <a:gd name="T12" fmla="*/ 59 w 61"/>
              <a:gd name="T13" fmla="*/ 0 h 44"/>
              <a:gd name="T14" fmla="*/ 52 w 61"/>
              <a:gd name="T15" fmla="*/ 9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" h="44">
                <a:moveTo>
                  <a:pt x="52" y="9"/>
                </a:moveTo>
                <a:cubicBezTo>
                  <a:pt x="52" y="24"/>
                  <a:pt x="41" y="35"/>
                  <a:pt x="26" y="35"/>
                </a:cubicBezTo>
                <a:cubicBezTo>
                  <a:pt x="18" y="35"/>
                  <a:pt x="11" y="32"/>
                  <a:pt x="6" y="26"/>
                </a:cubicBezTo>
                <a:cubicBezTo>
                  <a:pt x="0" y="31"/>
                  <a:pt x="0" y="31"/>
                  <a:pt x="0" y="31"/>
                </a:cubicBezTo>
                <a:cubicBezTo>
                  <a:pt x="6" y="39"/>
                  <a:pt x="15" y="44"/>
                  <a:pt x="26" y="44"/>
                </a:cubicBezTo>
                <a:cubicBezTo>
                  <a:pt x="45" y="44"/>
                  <a:pt x="61" y="28"/>
                  <a:pt x="61" y="9"/>
                </a:cubicBezTo>
                <a:cubicBezTo>
                  <a:pt x="61" y="6"/>
                  <a:pt x="60" y="3"/>
                  <a:pt x="59" y="0"/>
                </a:cubicBezTo>
                <a:lnTo>
                  <a:pt x="52" y="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618"/>
          <p:cNvSpPr>
            <a:spLocks/>
          </p:cNvSpPr>
          <p:nvPr/>
        </p:nvSpPr>
        <p:spPr bwMode="auto">
          <a:xfrm>
            <a:off x="6293205" y="1398979"/>
            <a:ext cx="68522" cy="15868"/>
          </a:xfrm>
          <a:custGeom>
            <a:avLst/>
            <a:gdLst>
              <a:gd name="T0" fmla="*/ 40 w 40"/>
              <a:gd name="T1" fmla="*/ 4 h 9"/>
              <a:gd name="T2" fmla="*/ 33 w 40"/>
              <a:gd name="T3" fmla="*/ 0 h 9"/>
              <a:gd name="T4" fmla="*/ 7 w 40"/>
              <a:gd name="T5" fmla="*/ 0 h 9"/>
              <a:gd name="T6" fmla="*/ 2 w 40"/>
              <a:gd name="T7" fmla="*/ 1 h 9"/>
              <a:gd name="T8" fmla="*/ 0 w 40"/>
              <a:gd name="T9" fmla="*/ 4 h 9"/>
              <a:gd name="T10" fmla="*/ 7 w 40"/>
              <a:gd name="T11" fmla="*/ 9 h 9"/>
              <a:gd name="T12" fmla="*/ 33 w 40"/>
              <a:gd name="T13" fmla="*/ 9 h 9"/>
              <a:gd name="T14" fmla="*/ 40 w 40"/>
              <a:gd name="T15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" h="9">
                <a:moveTo>
                  <a:pt x="40" y="4"/>
                </a:moveTo>
                <a:cubicBezTo>
                  <a:pt x="40" y="2"/>
                  <a:pt x="37" y="0"/>
                  <a:pt x="33" y="0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4" y="0"/>
                  <a:pt x="2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7"/>
                  <a:pt x="3" y="9"/>
                  <a:pt x="7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7" y="9"/>
                  <a:pt x="40" y="7"/>
                  <a:pt x="40" y="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619"/>
          <p:cNvSpPr>
            <a:spLocks/>
          </p:cNvSpPr>
          <p:nvPr/>
        </p:nvSpPr>
        <p:spPr bwMode="auto">
          <a:xfrm>
            <a:off x="6308351" y="1267706"/>
            <a:ext cx="69964" cy="34621"/>
          </a:xfrm>
          <a:custGeom>
            <a:avLst/>
            <a:gdLst>
              <a:gd name="T0" fmla="*/ 38 w 41"/>
              <a:gd name="T1" fmla="*/ 14 h 20"/>
              <a:gd name="T2" fmla="*/ 5 w 41"/>
              <a:gd name="T3" fmla="*/ 0 h 20"/>
              <a:gd name="T4" fmla="*/ 4 w 41"/>
              <a:gd name="T5" fmla="*/ 0 h 20"/>
              <a:gd name="T6" fmla="*/ 1 w 41"/>
              <a:gd name="T7" fmla="*/ 2 h 20"/>
              <a:gd name="T8" fmla="*/ 3 w 41"/>
              <a:gd name="T9" fmla="*/ 6 h 20"/>
              <a:gd name="T10" fmla="*/ 36 w 41"/>
              <a:gd name="T11" fmla="*/ 20 h 20"/>
              <a:gd name="T12" fmla="*/ 40 w 41"/>
              <a:gd name="T13" fmla="*/ 18 h 20"/>
              <a:gd name="T14" fmla="*/ 38 w 41"/>
              <a:gd name="T15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" h="20">
                <a:moveTo>
                  <a:pt x="38" y="14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2" y="1"/>
                  <a:pt x="1" y="2"/>
                </a:cubicBezTo>
                <a:cubicBezTo>
                  <a:pt x="0" y="4"/>
                  <a:pt x="1" y="6"/>
                  <a:pt x="3" y="6"/>
                </a:cubicBezTo>
                <a:cubicBezTo>
                  <a:pt x="36" y="20"/>
                  <a:pt x="36" y="20"/>
                  <a:pt x="36" y="20"/>
                </a:cubicBezTo>
                <a:cubicBezTo>
                  <a:pt x="38" y="20"/>
                  <a:pt x="40" y="20"/>
                  <a:pt x="40" y="18"/>
                </a:cubicBezTo>
                <a:cubicBezTo>
                  <a:pt x="41" y="16"/>
                  <a:pt x="40" y="14"/>
                  <a:pt x="38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620"/>
          <p:cNvSpPr>
            <a:spLocks/>
          </p:cNvSpPr>
          <p:nvPr/>
        </p:nvSpPr>
        <p:spPr bwMode="auto">
          <a:xfrm>
            <a:off x="6308351" y="1513662"/>
            <a:ext cx="69964" cy="33900"/>
          </a:xfrm>
          <a:custGeom>
            <a:avLst/>
            <a:gdLst>
              <a:gd name="T0" fmla="*/ 36 w 41"/>
              <a:gd name="T1" fmla="*/ 1 h 20"/>
              <a:gd name="T2" fmla="*/ 3 w 41"/>
              <a:gd name="T3" fmla="*/ 14 h 20"/>
              <a:gd name="T4" fmla="*/ 1 w 41"/>
              <a:gd name="T5" fmla="*/ 18 h 20"/>
              <a:gd name="T6" fmla="*/ 4 w 41"/>
              <a:gd name="T7" fmla="*/ 20 h 20"/>
              <a:gd name="T8" fmla="*/ 5 w 41"/>
              <a:gd name="T9" fmla="*/ 20 h 20"/>
              <a:gd name="T10" fmla="*/ 38 w 41"/>
              <a:gd name="T11" fmla="*/ 7 h 20"/>
              <a:gd name="T12" fmla="*/ 40 w 41"/>
              <a:gd name="T13" fmla="*/ 2 h 20"/>
              <a:gd name="T14" fmla="*/ 36 w 41"/>
              <a:gd name="T15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" h="20">
                <a:moveTo>
                  <a:pt x="36" y="1"/>
                </a:moveTo>
                <a:cubicBezTo>
                  <a:pt x="3" y="14"/>
                  <a:pt x="3" y="14"/>
                  <a:pt x="3" y="14"/>
                </a:cubicBezTo>
                <a:cubicBezTo>
                  <a:pt x="1" y="15"/>
                  <a:pt x="0" y="17"/>
                  <a:pt x="1" y="18"/>
                </a:cubicBezTo>
                <a:cubicBezTo>
                  <a:pt x="2" y="20"/>
                  <a:pt x="3" y="20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38" y="7"/>
                  <a:pt x="38" y="7"/>
                  <a:pt x="38" y="7"/>
                </a:cubicBezTo>
                <a:cubicBezTo>
                  <a:pt x="40" y="6"/>
                  <a:pt x="41" y="4"/>
                  <a:pt x="40" y="2"/>
                </a:cubicBezTo>
                <a:cubicBezTo>
                  <a:pt x="40" y="1"/>
                  <a:pt x="38" y="0"/>
                  <a:pt x="36" y="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621"/>
          <p:cNvSpPr>
            <a:spLocks noEditPoints="1"/>
          </p:cNvSpPr>
          <p:nvPr/>
        </p:nvSpPr>
        <p:spPr bwMode="auto">
          <a:xfrm>
            <a:off x="5553172" y="1230199"/>
            <a:ext cx="298610" cy="266152"/>
          </a:xfrm>
          <a:custGeom>
            <a:avLst/>
            <a:gdLst>
              <a:gd name="T0" fmla="*/ 163 w 175"/>
              <a:gd name="T1" fmla="*/ 97 h 156"/>
              <a:gd name="T2" fmla="*/ 175 w 175"/>
              <a:gd name="T3" fmla="*/ 73 h 156"/>
              <a:gd name="T4" fmla="*/ 159 w 175"/>
              <a:gd name="T5" fmla="*/ 47 h 156"/>
              <a:gd name="T6" fmla="*/ 145 w 175"/>
              <a:gd name="T7" fmla="*/ 44 h 156"/>
              <a:gd name="T8" fmla="*/ 145 w 175"/>
              <a:gd name="T9" fmla="*/ 44 h 156"/>
              <a:gd name="T10" fmla="*/ 120 w 175"/>
              <a:gd name="T11" fmla="*/ 58 h 156"/>
              <a:gd name="T12" fmla="*/ 132 w 175"/>
              <a:gd name="T13" fmla="*/ 69 h 156"/>
              <a:gd name="T14" fmla="*/ 140 w 175"/>
              <a:gd name="T15" fmla="*/ 81 h 156"/>
              <a:gd name="T16" fmla="*/ 143 w 175"/>
              <a:gd name="T17" fmla="*/ 89 h 156"/>
              <a:gd name="T18" fmla="*/ 129 w 175"/>
              <a:gd name="T19" fmla="*/ 95 h 156"/>
              <a:gd name="T20" fmla="*/ 128 w 175"/>
              <a:gd name="T21" fmla="*/ 90 h 156"/>
              <a:gd name="T22" fmla="*/ 120 w 175"/>
              <a:gd name="T23" fmla="*/ 77 h 156"/>
              <a:gd name="T24" fmla="*/ 116 w 175"/>
              <a:gd name="T25" fmla="*/ 74 h 156"/>
              <a:gd name="T26" fmla="*/ 105 w 175"/>
              <a:gd name="T27" fmla="*/ 67 h 156"/>
              <a:gd name="T28" fmla="*/ 91 w 175"/>
              <a:gd name="T29" fmla="*/ 65 h 156"/>
              <a:gd name="T30" fmla="*/ 76 w 175"/>
              <a:gd name="T31" fmla="*/ 67 h 156"/>
              <a:gd name="T32" fmla="*/ 64 w 175"/>
              <a:gd name="T33" fmla="*/ 75 h 156"/>
              <a:gd name="T34" fmla="*/ 64 w 175"/>
              <a:gd name="T35" fmla="*/ 75 h 156"/>
              <a:gd name="T36" fmla="*/ 61 w 175"/>
              <a:gd name="T37" fmla="*/ 78 h 156"/>
              <a:gd name="T38" fmla="*/ 61 w 175"/>
              <a:gd name="T39" fmla="*/ 78 h 156"/>
              <a:gd name="T40" fmla="*/ 59 w 175"/>
              <a:gd name="T41" fmla="*/ 81 h 156"/>
              <a:gd name="T42" fmla="*/ 61 w 175"/>
              <a:gd name="T43" fmla="*/ 78 h 156"/>
              <a:gd name="T44" fmla="*/ 55 w 175"/>
              <a:gd name="T45" fmla="*/ 72 h 156"/>
              <a:gd name="T46" fmla="*/ 58 w 175"/>
              <a:gd name="T47" fmla="*/ 67 h 156"/>
              <a:gd name="T48" fmla="*/ 60 w 175"/>
              <a:gd name="T49" fmla="*/ 59 h 156"/>
              <a:gd name="T50" fmla="*/ 68 w 175"/>
              <a:gd name="T51" fmla="*/ 55 h 156"/>
              <a:gd name="T52" fmla="*/ 69 w 175"/>
              <a:gd name="T53" fmla="*/ 54 h 156"/>
              <a:gd name="T54" fmla="*/ 91 w 175"/>
              <a:gd name="T55" fmla="*/ 50 h 156"/>
              <a:gd name="T56" fmla="*/ 110 w 175"/>
              <a:gd name="T57" fmla="*/ 53 h 156"/>
              <a:gd name="T58" fmla="*/ 144 w 175"/>
              <a:gd name="T59" fmla="*/ 33 h 156"/>
              <a:gd name="T60" fmla="*/ 105 w 175"/>
              <a:gd name="T61" fmla="*/ 0 h 156"/>
              <a:gd name="T62" fmla="*/ 65 w 175"/>
              <a:gd name="T63" fmla="*/ 40 h 156"/>
              <a:gd name="T64" fmla="*/ 65 w 175"/>
              <a:gd name="T65" fmla="*/ 41 h 156"/>
              <a:gd name="T66" fmla="*/ 52 w 175"/>
              <a:gd name="T67" fmla="*/ 28 h 156"/>
              <a:gd name="T68" fmla="*/ 37 w 175"/>
              <a:gd name="T69" fmla="*/ 24 h 156"/>
              <a:gd name="T70" fmla="*/ 4 w 175"/>
              <a:gd name="T71" fmla="*/ 57 h 156"/>
              <a:gd name="T72" fmla="*/ 7 w 175"/>
              <a:gd name="T73" fmla="*/ 69 h 156"/>
              <a:gd name="T74" fmla="*/ 13 w 175"/>
              <a:gd name="T75" fmla="*/ 79 h 156"/>
              <a:gd name="T76" fmla="*/ 0 w 175"/>
              <a:gd name="T77" fmla="*/ 103 h 156"/>
              <a:gd name="T78" fmla="*/ 15 w 175"/>
              <a:gd name="T79" fmla="*/ 128 h 156"/>
              <a:gd name="T80" fmla="*/ 21 w 175"/>
              <a:gd name="T81" fmla="*/ 130 h 156"/>
              <a:gd name="T82" fmla="*/ 19 w 175"/>
              <a:gd name="T83" fmla="*/ 138 h 156"/>
              <a:gd name="T84" fmla="*/ 19 w 175"/>
              <a:gd name="T85" fmla="*/ 141 h 156"/>
              <a:gd name="T86" fmla="*/ 37 w 175"/>
              <a:gd name="T87" fmla="*/ 156 h 156"/>
              <a:gd name="T88" fmla="*/ 54 w 175"/>
              <a:gd name="T89" fmla="*/ 144 h 156"/>
              <a:gd name="T90" fmla="*/ 55 w 175"/>
              <a:gd name="T91" fmla="*/ 138 h 156"/>
              <a:gd name="T92" fmla="*/ 54 w 175"/>
              <a:gd name="T93" fmla="*/ 134 h 156"/>
              <a:gd name="T94" fmla="*/ 60 w 175"/>
              <a:gd name="T95" fmla="*/ 129 h 156"/>
              <a:gd name="T96" fmla="*/ 60 w 175"/>
              <a:gd name="T97" fmla="*/ 129 h 156"/>
              <a:gd name="T98" fmla="*/ 60 w 175"/>
              <a:gd name="T99" fmla="*/ 129 h 156"/>
              <a:gd name="T100" fmla="*/ 91 w 175"/>
              <a:gd name="T101" fmla="*/ 144 h 156"/>
              <a:gd name="T102" fmla="*/ 124 w 175"/>
              <a:gd name="T103" fmla="*/ 126 h 156"/>
              <a:gd name="T104" fmla="*/ 135 w 175"/>
              <a:gd name="T105" fmla="*/ 136 h 156"/>
              <a:gd name="T106" fmla="*/ 145 w 175"/>
              <a:gd name="T107" fmla="*/ 138 h 156"/>
              <a:gd name="T108" fmla="*/ 170 w 175"/>
              <a:gd name="T109" fmla="*/ 113 h 156"/>
              <a:gd name="T110" fmla="*/ 169 w 175"/>
              <a:gd name="T111" fmla="*/ 106 h 156"/>
              <a:gd name="T112" fmla="*/ 163 w 175"/>
              <a:gd name="T113" fmla="*/ 97 h 156"/>
              <a:gd name="T114" fmla="*/ 53 w 175"/>
              <a:gd name="T115" fmla="*/ 120 h 156"/>
              <a:gd name="T116" fmla="*/ 54 w 175"/>
              <a:gd name="T117" fmla="*/ 119 h 156"/>
              <a:gd name="T118" fmla="*/ 55 w 175"/>
              <a:gd name="T119" fmla="*/ 122 h 156"/>
              <a:gd name="T120" fmla="*/ 53 w 175"/>
              <a:gd name="T121" fmla="*/ 12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5" h="156">
                <a:moveTo>
                  <a:pt x="163" y="97"/>
                </a:moveTo>
                <a:cubicBezTo>
                  <a:pt x="170" y="91"/>
                  <a:pt x="175" y="83"/>
                  <a:pt x="175" y="73"/>
                </a:cubicBezTo>
                <a:cubicBezTo>
                  <a:pt x="175" y="62"/>
                  <a:pt x="168" y="52"/>
                  <a:pt x="159" y="47"/>
                </a:cubicBezTo>
                <a:cubicBezTo>
                  <a:pt x="155" y="45"/>
                  <a:pt x="150" y="44"/>
                  <a:pt x="145" y="44"/>
                </a:cubicBezTo>
                <a:cubicBezTo>
                  <a:pt x="145" y="44"/>
                  <a:pt x="145" y="44"/>
                  <a:pt x="145" y="44"/>
                </a:cubicBezTo>
                <a:cubicBezTo>
                  <a:pt x="134" y="44"/>
                  <a:pt x="125" y="50"/>
                  <a:pt x="120" y="58"/>
                </a:cubicBezTo>
                <a:cubicBezTo>
                  <a:pt x="125" y="61"/>
                  <a:pt x="129" y="65"/>
                  <a:pt x="132" y="69"/>
                </a:cubicBezTo>
                <a:cubicBezTo>
                  <a:pt x="135" y="73"/>
                  <a:pt x="138" y="77"/>
                  <a:pt x="140" y="81"/>
                </a:cubicBezTo>
                <a:cubicBezTo>
                  <a:pt x="141" y="84"/>
                  <a:pt x="142" y="86"/>
                  <a:pt x="143" y="89"/>
                </a:cubicBezTo>
                <a:cubicBezTo>
                  <a:pt x="138" y="89"/>
                  <a:pt x="133" y="92"/>
                  <a:pt x="129" y="95"/>
                </a:cubicBezTo>
                <a:cubicBezTo>
                  <a:pt x="129" y="93"/>
                  <a:pt x="128" y="91"/>
                  <a:pt x="128" y="90"/>
                </a:cubicBezTo>
                <a:cubicBezTo>
                  <a:pt x="126" y="85"/>
                  <a:pt x="123" y="81"/>
                  <a:pt x="120" y="77"/>
                </a:cubicBezTo>
                <a:cubicBezTo>
                  <a:pt x="118" y="76"/>
                  <a:pt x="117" y="75"/>
                  <a:pt x="116" y="74"/>
                </a:cubicBezTo>
                <a:cubicBezTo>
                  <a:pt x="113" y="71"/>
                  <a:pt x="109" y="69"/>
                  <a:pt x="105" y="67"/>
                </a:cubicBezTo>
                <a:cubicBezTo>
                  <a:pt x="101" y="66"/>
                  <a:pt x="96" y="65"/>
                  <a:pt x="91" y="65"/>
                </a:cubicBezTo>
                <a:cubicBezTo>
                  <a:pt x="86" y="65"/>
                  <a:pt x="81" y="66"/>
                  <a:pt x="76" y="67"/>
                </a:cubicBezTo>
                <a:cubicBezTo>
                  <a:pt x="72" y="69"/>
                  <a:pt x="67" y="72"/>
                  <a:pt x="64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63" y="76"/>
                  <a:pt x="62" y="77"/>
                  <a:pt x="61" y="78"/>
                </a:cubicBezTo>
                <a:cubicBezTo>
                  <a:pt x="61" y="78"/>
                  <a:pt x="61" y="78"/>
                  <a:pt x="61" y="78"/>
                </a:cubicBezTo>
                <a:cubicBezTo>
                  <a:pt x="60" y="79"/>
                  <a:pt x="60" y="80"/>
                  <a:pt x="59" y="81"/>
                </a:cubicBezTo>
                <a:cubicBezTo>
                  <a:pt x="59" y="80"/>
                  <a:pt x="60" y="79"/>
                  <a:pt x="61" y="78"/>
                </a:cubicBezTo>
                <a:cubicBezTo>
                  <a:pt x="59" y="76"/>
                  <a:pt x="57" y="74"/>
                  <a:pt x="55" y="72"/>
                </a:cubicBezTo>
                <a:cubicBezTo>
                  <a:pt x="56" y="70"/>
                  <a:pt x="57" y="69"/>
                  <a:pt x="58" y="67"/>
                </a:cubicBezTo>
                <a:cubicBezTo>
                  <a:pt x="59" y="65"/>
                  <a:pt x="60" y="62"/>
                  <a:pt x="60" y="59"/>
                </a:cubicBezTo>
                <a:cubicBezTo>
                  <a:pt x="63" y="57"/>
                  <a:pt x="65" y="56"/>
                  <a:pt x="68" y="55"/>
                </a:cubicBezTo>
                <a:cubicBezTo>
                  <a:pt x="69" y="54"/>
                  <a:pt x="69" y="54"/>
                  <a:pt x="69" y="54"/>
                </a:cubicBezTo>
                <a:cubicBezTo>
                  <a:pt x="76" y="51"/>
                  <a:pt x="83" y="50"/>
                  <a:pt x="91" y="50"/>
                </a:cubicBezTo>
                <a:cubicBezTo>
                  <a:pt x="98" y="50"/>
                  <a:pt x="104" y="51"/>
                  <a:pt x="110" y="53"/>
                </a:cubicBezTo>
                <a:cubicBezTo>
                  <a:pt x="117" y="42"/>
                  <a:pt x="130" y="33"/>
                  <a:pt x="144" y="33"/>
                </a:cubicBezTo>
                <a:cubicBezTo>
                  <a:pt x="141" y="14"/>
                  <a:pt x="125" y="0"/>
                  <a:pt x="105" y="0"/>
                </a:cubicBezTo>
                <a:cubicBezTo>
                  <a:pt x="83" y="0"/>
                  <a:pt x="65" y="18"/>
                  <a:pt x="65" y="40"/>
                </a:cubicBezTo>
                <a:cubicBezTo>
                  <a:pt x="65" y="40"/>
                  <a:pt x="65" y="41"/>
                  <a:pt x="65" y="41"/>
                </a:cubicBezTo>
                <a:cubicBezTo>
                  <a:pt x="62" y="35"/>
                  <a:pt x="58" y="31"/>
                  <a:pt x="52" y="28"/>
                </a:cubicBezTo>
                <a:cubicBezTo>
                  <a:pt x="47" y="26"/>
                  <a:pt x="42" y="24"/>
                  <a:pt x="37" y="24"/>
                </a:cubicBezTo>
                <a:cubicBezTo>
                  <a:pt x="19" y="24"/>
                  <a:pt x="4" y="39"/>
                  <a:pt x="4" y="57"/>
                </a:cubicBezTo>
                <a:cubicBezTo>
                  <a:pt x="4" y="61"/>
                  <a:pt x="5" y="65"/>
                  <a:pt x="7" y="69"/>
                </a:cubicBezTo>
                <a:cubicBezTo>
                  <a:pt x="8" y="73"/>
                  <a:pt x="10" y="76"/>
                  <a:pt x="13" y="79"/>
                </a:cubicBezTo>
                <a:cubicBezTo>
                  <a:pt x="5" y="84"/>
                  <a:pt x="0" y="93"/>
                  <a:pt x="0" y="103"/>
                </a:cubicBezTo>
                <a:cubicBezTo>
                  <a:pt x="0" y="113"/>
                  <a:pt x="6" y="123"/>
                  <a:pt x="15" y="128"/>
                </a:cubicBezTo>
                <a:cubicBezTo>
                  <a:pt x="16" y="129"/>
                  <a:pt x="18" y="130"/>
                  <a:pt x="21" y="130"/>
                </a:cubicBezTo>
                <a:cubicBezTo>
                  <a:pt x="20" y="133"/>
                  <a:pt x="19" y="135"/>
                  <a:pt x="19" y="138"/>
                </a:cubicBezTo>
                <a:cubicBezTo>
                  <a:pt x="19" y="139"/>
                  <a:pt x="19" y="140"/>
                  <a:pt x="19" y="141"/>
                </a:cubicBezTo>
                <a:cubicBezTo>
                  <a:pt x="21" y="150"/>
                  <a:pt x="28" y="156"/>
                  <a:pt x="37" y="156"/>
                </a:cubicBezTo>
                <a:cubicBezTo>
                  <a:pt x="45" y="156"/>
                  <a:pt x="51" y="151"/>
                  <a:pt x="54" y="144"/>
                </a:cubicBezTo>
                <a:cubicBezTo>
                  <a:pt x="54" y="142"/>
                  <a:pt x="55" y="140"/>
                  <a:pt x="55" y="138"/>
                </a:cubicBezTo>
                <a:cubicBezTo>
                  <a:pt x="55" y="137"/>
                  <a:pt x="55" y="135"/>
                  <a:pt x="54" y="134"/>
                </a:cubicBezTo>
                <a:cubicBezTo>
                  <a:pt x="56" y="133"/>
                  <a:pt x="58" y="131"/>
                  <a:pt x="60" y="129"/>
                </a:cubicBezTo>
                <a:cubicBezTo>
                  <a:pt x="60" y="129"/>
                  <a:pt x="60" y="129"/>
                  <a:pt x="60" y="129"/>
                </a:cubicBezTo>
                <a:cubicBezTo>
                  <a:pt x="60" y="129"/>
                  <a:pt x="60" y="129"/>
                  <a:pt x="60" y="129"/>
                </a:cubicBezTo>
                <a:cubicBezTo>
                  <a:pt x="67" y="138"/>
                  <a:pt x="78" y="144"/>
                  <a:pt x="91" y="144"/>
                </a:cubicBezTo>
                <a:cubicBezTo>
                  <a:pt x="105" y="144"/>
                  <a:pt x="117" y="137"/>
                  <a:pt x="124" y="126"/>
                </a:cubicBezTo>
                <a:cubicBezTo>
                  <a:pt x="127" y="130"/>
                  <a:pt x="131" y="134"/>
                  <a:pt x="135" y="136"/>
                </a:cubicBezTo>
                <a:cubicBezTo>
                  <a:pt x="138" y="137"/>
                  <a:pt x="142" y="138"/>
                  <a:pt x="145" y="138"/>
                </a:cubicBezTo>
                <a:cubicBezTo>
                  <a:pt x="159" y="138"/>
                  <a:pt x="170" y="127"/>
                  <a:pt x="170" y="113"/>
                </a:cubicBezTo>
                <a:cubicBezTo>
                  <a:pt x="170" y="111"/>
                  <a:pt x="169" y="108"/>
                  <a:pt x="169" y="106"/>
                </a:cubicBezTo>
                <a:cubicBezTo>
                  <a:pt x="167" y="102"/>
                  <a:pt x="166" y="99"/>
                  <a:pt x="163" y="97"/>
                </a:cubicBezTo>
                <a:close/>
                <a:moveTo>
                  <a:pt x="53" y="120"/>
                </a:moveTo>
                <a:cubicBezTo>
                  <a:pt x="53" y="119"/>
                  <a:pt x="54" y="119"/>
                  <a:pt x="54" y="119"/>
                </a:cubicBezTo>
                <a:cubicBezTo>
                  <a:pt x="54" y="120"/>
                  <a:pt x="55" y="121"/>
                  <a:pt x="55" y="122"/>
                </a:cubicBezTo>
                <a:cubicBezTo>
                  <a:pt x="54" y="121"/>
                  <a:pt x="54" y="120"/>
                  <a:pt x="53" y="12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Oval 622"/>
          <p:cNvSpPr>
            <a:spLocks noChangeArrowheads="1"/>
          </p:cNvSpPr>
          <p:nvPr/>
        </p:nvSpPr>
        <p:spPr bwMode="auto">
          <a:xfrm>
            <a:off x="5553172" y="1518711"/>
            <a:ext cx="41113" cy="40392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623"/>
          <p:cNvSpPr>
            <a:spLocks/>
          </p:cNvSpPr>
          <p:nvPr/>
        </p:nvSpPr>
        <p:spPr bwMode="auto">
          <a:xfrm>
            <a:off x="5297839" y="1627624"/>
            <a:ext cx="286348" cy="257497"/>
          </a:xfrm>
          <a:custGeom>
            <a:avLst/>
            <a:gdLst>
              <a:gd name="T0" fmla="*/ 109 w 168"/>
              <a:gd name="T1" fmla="*/ 0 h 151"/>
              <a:gd name="T2" fmla="*/ 109 w 168"/>
              <a:gd name="T3" fmla="*/ 0 h 151"/>
              <a:gd name="T4" fmla="*/ 84 w 168"/>
              <a:gd name="T5" fmla="*/ 9 h 151"/>
              <a:gd name="T6" fmla="*/ 104 w 168"/>
              <a:gd name="T7" fmla="*/ 82 h 151"/>
              <a:gd name="T8" fmla="*/ 84 w 168"/>
              <a:gd name="T9" fmla="*/ 111 h 151"/>
              <a:gd name="T10" fmla="*/ 64 w 168"/>
              <a:gd name="T11" fmla="*/ 82 h 151"/>
              <a:gd name="T12" fmla="*/ 84 w 168"/>
              <a:gd name="T13" fmla="*/ 9 h 151"/>
              <a:gd name="T14" fmla="*/ 59 w 168"/>
              <a:gd name="T15" fmla="*/ 0 h 151"/>
              <a:gd name="T16" fmla="*/ 59 w 168"/>
              <a:gd name="T17" fmla="*/ 0 h 151"/>
              <a:gd name="T18" fmla="*/ 0 w 168"/>
              <a:gd name="T19" fmla="*/ 59 h 151"/>
              <a:gd name="T20" fmla="*/ 0 w 168"/>
              <a:gd name="T21" fmla="*/ 123 h 151"/>
              <a:gd name="T22" fmla="*/ 76 w 168"/>
              <a:gd name="T23" fmla="*/ 151 h 151"/>
              <a:gd name="T24" fmla="*/ 92 w 168"/>
              <a:gd name="T25" fmla="*/ 151 h 151"/>
              <a:gd name="T26" fmla="*/ 168 w 168"/>
              <a:gd name="T27" fmla="*/ 123 h 151"/>
              <a:gd name="T28" fmla="*/ 168 w 168"/>
              <a:gd name="T29" fmla="*/ 59 h 151"/>
              <a:gd name="T30" fmla="*/ 109 w 168"/>
              <a:gd name="T3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8" h="151">
                <a:moveTo>
                  <a:pt x="109" y="0"/>
                </a:moveTo>
                <a:cubicBezTo>
                  <a:pt x="109" y="0"/>
                  <a:pt x="109" y="0"/>
                  <a:pt x="109" y="0"/>
                </a:cubicBezTo>
                <a:cubicBezTo>
                  <a:pt x="84" y="9"/>
                  <a:pt x="84" y="9"/>
                  <a:pt x="84" y="9"/>
                </a:cubicBezTo>
                <a:cubicBezTo>
                  <a:pt x="104" y="82"/>
                  <a:pt x="104" y="82"/>
                  <a:pt x="104" y="82"/>
                </a:cubicBezTo>
                <a:cubicBezTo>
                  <a:pt x="84" y="111"/>
                  <a:pt x="84" y="111"/>
                  <a:pt x="84" y="111"/>
                </a:cubicBezTo>
                <a:cubicBezTo>
                  <a:pt x="64" y="82"/>
                  <a:pt x="64" y="82"/>
                  <a:pt x="64" y="82"/>
                </a:cubicBezTo>
                <a:cubicBezTo>
                  <a:pt x="84" y="9"/>
                  <a:pt x="84" y="9"/>
                  <a:pt x="84" y="9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7" y="6"/>
                  <a:pt x="0" y="22"/>
                  <a:pt x="0" y="59"/>
                </a:cubicBezTo>
                <a:cubicBezTo>
                  <a:pt x="0" y="113"/>
                  <a:pt x="0" y="123"/>
                  <a:pt x="0" y="123"/>
                </a:cubicBezTo>
                <a:cubicBezTo>
                  <a:pt x="0" y="123"/>
                  <a:pt x="2" y="151"/>
                  <a:pt x="76" y="151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166" y="151"/>
                  <a:pt x="168" y="123"/>
                  <a:pt x="168" y="123"/>
                </a:cubicBezTo>
                <a:cubicBezTo>
                  <a:pt x="168" y="123"/>
                  <a:pt x="168" y="113"/>
                  <a:pt x="168" y="59"/>
                </a:cubicBezTo>
                <a:cubicBezTo>
                  <a:pt x="168" y="22"/>
                  <a:pt x="132" y="6"/>
                  <a:pt x="109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Oval 624"/>
          <p:cNvSpPr>
            <a:spLocks noChangeArrowheads="1"/>
          </p:cNvSpPr>
          <p:nvPr/>
        </p:nvSpPr>
        <p:spPr bwMode="auto">
          <a:xfrm>
            <a:off x="5524320" y="1571364"/>
            <a:ext cx="27409" cy="27409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Oval 625"/>
          <p:cNvSpPr>
            <a:spLocks noChangeArrowheads="1"/>
          </p:cNvSpPr>
          <p:nvPr/>
        </p:nvSpPr>
        <p:spPr bwMode="auto">
          <a:xfrm>
            <a:off x="5369246" y="1446583"/>
            <a:ext cx="144977" cy="168779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626"/>
          <p:cNvSpPr>
            <a:spLocks/>
          </p:cNvSpPr>
          <p:nvPr/>
        </p:nvSpPr>
        <p:spPr bwMode="auto">
          <a:xfrm>
            <a:off x="4820352" y="1274919"/>
            <a:ext cx="146420" cy="144977"/>
          </a:xfrm>
          <a:custGeom>
            <a:avLst/>
            <a:gdLst>
              <a:gd name="T0" fmla="*/ 0 w 86"/>
              <a:gd name="T1" fmla="*/ 0 h 85"/>
              <a:gd name="T2" fmla="*/ 0 w 86"/>
              <a:gd name="T3" fmla="*/ 17 h 85"/>
              <a:gd name="T4" fmla="*/ 68 w 86"/>
              <a:gd name="T5" fmla="*/ 85 h 85"/>
              <a:gd name="T6" fmla="*/ 86 w 86"/>
              <a:gd name="T7" fmla="*/ 85 h 85"/>
              <a:gd name="T8" fmla="*/ 0 w 86"/>
              <a:gd name="T9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" h="85">
                <a:moveTo>
                  <a:pt x="0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7"/>
                  <a:pt x="68" y="48"/>
                  <a:pt x="68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38"/>
                  <a:pt x="48" y="0"/>
                  <a:pt x="0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627"/>
          <p:cNvSpPr>
            <a:spLocks/>
          </p:cNvSpPr>
          <p:nvPr/>
        </p:nvSpPr>
        <p:spPr bwMode="auto">
          <a:xfrm>
            <a:off x="4820352" y="1368685"/>
            <a:ext cx="52654" cy="51211"/>
          </a:xfrm>
          <a:custGeom>
            <a:avLst/>
            <a:gdLst>
              <a:gd name="T0" fmla="*/ 0 w 31"/>
              <a:gd name="T1" fmla="*/ 0 h 30"/>
              <a:gd name="T2" fmla="*/ 0 w 31"/>
              <a:gd name="T3" fmla="*/ 15 h 30"/>
              <a:gd name="T4" fmla="*/ 16 w 31"/>
              <a:gd name="T5" fmla="*/ 30 h 30"/>
              <a:gd name="T6" fmla="*/ 31 w 31"/>
              <a:gd name="T7" fmla="*/ 30 h 30"/>
              <a:gd name="T8" fmla="*/ 0 w 31"/>
              <a:gd name="T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30">
                <a:moveTo>
                  <a:pt x="0" y="0"/>
                </a:moveTo>
                <a:cubicBezTo>
                  <a:pt x="0" y="15"/>
                  <a:pt x="0" y="15"/>
                  <a:pt x="0" y="15"/>
                </a:cubicBezTo>
                <a:cubicBezTo>
                  <a:pt x="9" y="15"/>
                  <a:pt x="16" y="22"/>
                  <a:pt x="16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13"/>
                  <a:pt x="17" y="0"/>
                  <a:pt x="0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628"/>
          <p:cNvSpPr>
            <a:spLocks/>
          </p:cNvSpPr>
          <p:nvPr/>
        </p:nvSpPr>
        <p:spPr bwMode="auto">
          <a:xfrm>
            <a:off x="4820352" y="1326129"/>
            <a:ext cx="95930" cy="93766"/>
          </a:xfrm>
          <a:custGeom>
            <a:avLst/>
            <a:gdLst>
              <a:gd name="T0" fmla="*/ 0 w 56"/>
              <a:gd name="T1" fmla="*/ 0 h 55"/>
              <a:gd name="T2" fmla="*/ 0 w 56"/>
              <a:gd name="T3" fmla="*/ 15 h 55"/>
              <a:gd name="T4" fmla="*/ 40 w 56"/>
              <a:gd name="T5" fmla="*/ 55 h 55"/>
              <a:gd name="T6" fmla="*/ 56 w 56"/>
              <a:gd name="T7" fmla="*/ 55 h 55"/>
              <a:gd name="T8" fmla="*/ 0 w 56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5">
                <a:moveTo>
                  <a:pt x="0" y="0"/>
                </a:moveTo>
                <a:cubicBezTo>
                  <a:pt x="0" y="15"/>
                  <a:pt x="0" y="15"/>
                  <a:pt x="0" y="15"/>
                </a:cubicBezTo>
                <a:cubicBezTo>
                  <a:pt x="22" y="15"/>
                  <a:pt x="40" y="33"/>
                  <a:pt x="40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56" y="25"/>
                  <a:pt x="31" y="0"/>
                  <a:pt x="0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629"/>
          <p:cNvSpPr>
            <a:spLocks noEditPoints="1"/>
          </p:cNvSpPr>
          <p:nvPr/>
        </p:nvSpPr>
        <p:spPr bwMode="auto">
          <a:xfrm>
            <a:off x="4345029" y="1305212"/>
            <a:ext cx="470274" cy="322412"/>
          </a:xfrm>
          <a:custGeom>
            <a:avLst/>
            <a:gdLst>
              <a:gd name="T0" fmla="*/ 262 w 276"/>
              <a:gd name="T1" fmla="*/ 1 h 189"/>
              <a:gd name="T2" fmla="*/ 254 w 276"/>
              <a:gd name="T3" fmla="*/ 0 h 189"/>
              <a:gd name="T4" fmla="*/ 226 w 276"/>
              <a:gd name="T5" fmla="*/ 0 h 189"/>
              <a:gd name="T6" fmla="*/ 22 w 276"/>
              <a:gd name="T7" fmla="*/ 0 h 189"/>
              <a:gd name="T8" fmla="*/ 0 w 276"/>
              <a:gd name="T9" fmla="*/ 22 h 189"/>
              <a:gd name="T10" fmla="*/ 0 w 276"/>
              <a:gd name="T11" fmla="*/ 167 h 189"/>
              <a:gd name="T12" fmla="*/ 22 w 276"/>
              <a:gd name="T13" fmla="*/ 189 h 189"/>
              <a:gd name="T14" fmla="*/ 254 w 276"/>
              <a:gd name="T15" fmla="*/ 189 h 189"/>
              <a:gd name="T16" fmla="*/ 276 w 276"/>
              <a:gd name="T17" fmla="*/ 167 h 189"/>
              <a:gd name="T18" fmla="*/ 276 w 276"/>
              <a:gd name="T19" fmla="*/ 153 h 189"/>
              <a:gd name="T20" fmla="*/ 276 w 276"/>
              <a:gd name="T21" fmla="*/ 135 h 189"/>
              <a:gd name="T22" fmla="*/ 276 w 276"/>
              <a:gd name="T23" fmla="*/ 123 h 189"/>
              <a:gd name="T24" fmla="*/ 276 w 276"/>
              <a:gd name="T25" fmla="*/ 107 h 189"/>
              <a:gd name="T26" fmla="*/ 276 w 276"/>
              <a:gd name="T27" fmla="*/ 99 h 189"/>
              <a:gd name="T28" fmla="*/ 276 w 276"/>
              <a:gd name="T29" fmla="*/ 83 h 189"/>
              <a:gd name="T30" fmla="*/ 276 w 276"/>
              <a:gd name="T31" fmla="*/ 52 h 189"/>
              <a:gd name="T32" fmla="*/ 276 w 276"/>
              <a:gd name="T33" fmla="*/ 37 h 189"/>
              <a:gd name="T34" fmla="*/ 276 w 276"/>
              <a:gd name="T35" fmla="*/ 27 h 189"/>
              <a:gd name="T36" fmla="*/ 276 w 276"/>
              <a:gd name="T37" fmla="*/ 22 h 189"/>
              <a:gd name="T38" fmla="*/ 274 w 276"/>
              <a:gd name="T39" fmla="*/ 12 h 189"/>
              <a:gd name="T40" fmla="*/ 262 w 276"/>
              <a:gd name="T41" fmla="*/ 1 h 189"/>
              <a:gd name="T42" fmla="*/ 259 w 276"/>
              <a:gd name="T43" fmla="*/ 44 h 189"/>
              <a:gd name="T44" fmla="*/ 259 w 276"/>
              <a:gd name="T45" fmla="*/ 92 h 189"/>
              <a:gd name="T46" fmla="*/ 259 w 276"/>
              <a:gd name="T47" fmla="*/ 102 h 189"/>
              <a:gd name="T48" fmla="*/ 259 w 276"/>
              <a:gd name="T49" fmla="*/ 120 h 189"/>
              <a:gd name="T50" fmla="*/ 259 w 276"/>
              <a:gd name="T51" fmla="*/ 132 h 189"/>
              <a:gd name="T52" fmla="*/ 259 w 276"/>
              <a:gd name="T53" fmla="*/ 151 h 189"/>
              <a:gd name="T54" fmla="*/ 259 w 276"/>
              <a:gd name="T55" fmla="*/ 155 h 189"/>
              <a:gd name="T56" fmla="*/ 240 w 276"/>
              <a:gd name="T57" fmla="*/ 173 h 189"/>
              <a:gd name="T58" fmla="*/ 36 w 276"/>
              <a:gd name="T59" fmla="*/ 173 h 189"/>
              <a:gd name="T60" fmla="*/ 17 w 276"/>
              <a:gd name="T61" fmla="*/ 155 h 189"/>
              <a:gd name="T62" fmla="*/ 17 w 276"/>
              <a:gd name="T63" fmla="*/ 31 h 189"/>
              <a:gd name="T64" fmla="*/ 36 w 276"/>
              <a:gd name="T65" fmla="*/ 13 h 189"/>
              <a:gd name="T66" fmla="*/ 213 w 276"/>
              <a:gd name="T67" fmla="*/ 13 h 189"/>
              <a:gd name="T68" fmla="*/ 238 w 276"/>
              <a:gd name="T69" fmla="*/ 13 h 189"/>
              <a:gd name="T70" fmla="*/ 240 w 276"/>
              <a:gd name="T71" fmla="*/ 13 h 189"/>
              <a:gd name="T72" fmla="*/ 254 w 276"/>
              <a:gd name="T73" fmla="*/ 18 h 189"/>
              <a:gd name="T74" fmla="*/ 254 w 276"/>
              <a:gd name="T75" fmla="*/ 18 h 189"/>
              <a:gd name="T76" fmla="*/ 259 w 276"/>
              <a:gd name="T77" fmla="*/ 31 h 189"/>
              <a:gd name="T78" fmla="*/ 259 w 276"/>
              <a:gd name="T79" fmla="*/ 33 h 189"/>
              <a:gd name="T80" fmla="*/ 259 w 276"/>
              <a:gd name="T81" fmla="*/ 44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6" h="189">
                <a:moveTo>
                  <a:pt x="262" y="1"/>
                </a:moveTo>
                <a:cubicBezTo>
                  <a:pt x="259" y="0"/>
                  <a:pt x="257" y="0"/>
                  <a:pt x="254" y="0"/>
                </a:cubicBezTo>
                <a:cubicBezTo>
                  <a:pt x="226" y="0"/>
                  <a:pt x="226" y="0"/>
                  <a:pt x="22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9"/>
                  <a:pt x="10" y="189"/>
                  <a:pt x="22" y="189"/>
                </a:cubicBezTo>
                <a:cubicBezTo>
                  <a:pt x="254" y="189"/>
                  <a:pt x="254" y="189"/>
                  <a:pt x="254" y="189"/>
                </a:cubicBezTo>
                <a:cubicBezTo>
                  <a:pt x="266" y="189"/>
                  <a:pt x="276" y="179"/>
                  <a:pt x="276" y="167"/>
                </a:cubicBezTo>
                <a:cubicBezTo>
                  <a:pt x="276" y="153"/>
                  <a:pt x="276" y="153"/>
                  <a:pt x="276" y="153"/>
                </a:cubicBezTo>
                <a:cubicBezTo>
                  <a:pt x="276" y="135"/>
                  <a:pt x="276" y="135"/>
                  <a:pt x="276" y="135"/>
                </a:cubicBezTo>
                <a:cubicBezTo>
                  <a:pt x="276" y="123"/>
                  <a:pt x="276" y="123"/>
                  <a:pt x="276" y="123"/>
                </a:cubicBezTo>
                <a:cubicBezTo>
                  <a:pt x="276" y="107"/>
                  <a:pt x="276" y="107"/>
                  <a:pt x="276" y="107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76" y="83"/>
                  <a:pt x="276" y="83"/>
                  <a:pt x="276" y="83"/>
                </a:cubicBezTo>
                <a:cubicBezTo>
                  <a:pt x="276" y="52"/>
                  <a:pt x="276" y="52"/>
                  <a:pt x="276" y="52"/>
                </a:cubicBezTo>
                <a:cubicBezTo>
                  <a:pt x="276" y="37"/>
                  <a:pt x="276" y="37"/>
                  <a:pt x="276" y="37"/>
                </a:cubicBezTo>
                <a:cubicBezTo>
                  <a:pt x="276" y="27"/>
                  <a:pt x="276" y="27"/>
                  <a:pt x="276" y="27"/>
                </a:cubicBezTo>
                <a:cubicBezTo>
                  <a:pt x="276" y="22"/>
                  <a:pt x="276" y="22"/>
                  <a:pt x="276" y="22"/>
                </a:cubicBezTo>
                <a:cubicBezTo>
                  <a:pt x="276" y="18"/>
                  <a:pt x="275" y="15"/>
                  <a:pt x="274" y="12"/>
                </a:cubicBezTo>
                <a:cubicBezTo>
                  <a:pt x="271" y="7"/>
                  <a:pt x="267" y="3"/>
                  <a:pt x="262" y="1"/>
                </a:cubicBezTo>
                <a:close/>
                <a:moveTo>
                  <a:pt x="259" y="44"/>
                </a:moveTo>
                <a:cubicBezTo>
                  <a:pt x="259" y="92"/>
                  <a:pt x="259" y="92"/>
                  <a:pt x="259" y="92"/>
                </a:cubicBezTo>
                <a:cubicBezTo>
                  <a:pt x="259" y="102"/>
                  <a:pt x="259" y="102"/>
                  <a:pt x="259" y="102"/>
                </a:cubicBezTo>
                <a:cubicBezTo>
                  <a:pt x="259" y="120"/>
                  <a:pt x="259" y="120"/>
                  <a:pt x="259" y="120"/>
                </a:cubicBezTo>
                <a:cubicBezTo>
                  <a:pt x="259" y="132"/>
                  <a:pt x="259" y="132"/>
                  <a:pt x="259" y="132"/>
                </a:cubicBezTo>
                <a:cubicBezTo>
                  <a:pt x="259" y="151"/>
                  <a:pt x="259" y="151"/>
                  <a:pt x="259" y="151"/>
                </a:cubicBezTo>
                <a:cubicBezTo>
                  <a:pt x="259" y="155"/>
                  <a:pt x="259" y="155"/>
                  <a:pt x="259" y="155"/>
                </a:cubicBezTo>
                <a:cubicBezTo>
                  <a:pt x="259" y="165"/>
                  <a:pt x="251" y="173"/>
                  <a:pt x="240" y="173"/>
                </a:cubicBezTo>
                <a:cubicBezTo>
                  <a:pt x="36" y="173"/>
                  <a:pt x="36" y="173"/>
                  <a:pt x="36" y="173"/>
                </a:cubicBezTo>
                <a:cubicBezTo>
                  <a:pt x="25" y="173"/>
                  <a:pt x="17" y="165"/>
                  <a:pt x="17" y="155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1"/>
                  <a:pt x="25" y="13"/>
                  <a:pt x="36" y="13"/>
                </a:cubicBezTo>
                <a:cubicBezTo>
                  <a:pt x="213" y="13"/>
                  <a:pt x="213" y="13"/>
                  <a:pt x="213" y="13"/>
                </a:cubicBezTo>
                <a:cubicBezTo>
                  <a:pt x="238" y="13"/>
                  <a:pt x="238" y="13"/>
                  <a:pt x="238" y="13"/>
                </a:cubicBezTo>
                <a:cubicBezTo>
                  <a:pt x="240" y="13"/>
                  <a:pt x="240" y="13"/>
                  <a:pt x="240" y="13"/>
                </a:cubicBezTo>
                <a:cubicBezTo>
                  <a:pt x="245" y="13"/>
                  <a:pt x="250" y="15"/>
                  <a:pt x="254" y="18"/>
                </a:cubicBezTo>
                <a:cubicBezTo>
                  <a:pt x="254" y="18"/>
                  <a:pt x="254" y="18"/>
                  <a:pt x="254" y="18"/>
                </a:cubicBezTo>
                <a:cubicBezTo>
                  <a:pt x="257" y="22"/>
                  <a:pt x="259" y="26"/>
                  <a:pt x="259" y="31"/>
                </a:cubicBezTo>
                <a:cubicBezTo>
                  <a:pt x="259" y="33"/>
                  <a:pt x="259" y="33"/>
                  <a:pt x="259" y="33"/>
                </a:cubicBezTo>
                <a:lnTo>
                  <a:pt x="259" y="44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Oval 630"/>
          <p:cNvSpPr>
            <a:spLocks noChangeArrowheads="1"/>
          </p:cNvSpPr>
          <p:nvPr/>
        </p:nvSpPr>
        <p:spPr bwMode="auto">
          <a:xfrm>
            <a:off x="4544102" y="1378783"/>
            <a:ext cx="69964" cy="81505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631"/>
          <p:cNvSpPr>
            <a:spLocks/>
          </p:cNvSpPr>
          <p:nvPr/>
        </p:nvSpPr>
        <p:spPr bwMode="auto">
          <a:xfrm>
            <a:off x="4506595" y="1468943"/>
            <a:ext cx="143535" cy="82226"/>
          </a:xfrm>
          <a:custGeom>
            <a:avLst/>
            <a:gdLst>
              <a:gd name="T0" fmla="*/ 61 w 84"/>
              <a:gd name="T1" fmla="*/ 0 h 48"/>
              <a:gd name="T2" fmla="*/ 43 w 84"/>
              <a:gd name="T3" fmla="*/ 6 h 48"/>
              <a:gd name="T4" fmla="*/ 52 w 84"/>
              <a:gd name="T5" fmla="*/ 30 h 48"/>
              <a:gd name="T6" fmla="*/ 43 w 84"/>
              <a:gd name="T7" fmla="*/ 42 h 48"/>
              <a:gd name="T8" fmla="*/ 35 w 84"/>
              <a:gd name="T9" fmla="*/ 30 h 48"/>
              <a:gd name="T10" fmla="*/ 43 w 84"/>
              <a:gd name="T11" fmla="*/ 6 h 48"/>
              <a:gd name="T12" fmla="*/ 23 w 84"/>
              <a:gd name="T13" fmla="*/ 0 h 48"/>
              <a:gd name="T14" fmla="*/ 0 w 84"/>
              <a:gd name="T15" fmla="*/ 23 h 48"/>
              <a:gd name="T16" fmla="*/ 0 w 84"/>
              <a:gd name="T17" fmla="*/ 48 h 48"/>
              <a:gd name="T18" fmla="*/ 39 w 84"/>
              <a:gd name="T19" fmla="*/ 48 h 48"/>
              <a:gd name="T20" fmla="*/ 45 w 84"/>
              <a:gd name="T21" fmla="*/ 48 h 48"/>
              <a:gd name="T22" fmla="*/ 84 w 84"/>
              <a:gd name="T23" fmla="*/ 48 h 48"/>
              <a:gd name="T24" fmla="*/ 84 w 84"/>
              <a:gd name="T25" fmla="*/ 23 h 48"/>
              <a:gd name="T26" fmla="*/ 61 w 84"/>
              <a:gd name="T2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4" h="48">
                <a:moveTo>
                  <a:pt x="61" y="0"/>
                </a:moveTo>
                <a:cubicBezTo>
                  <a:pt x="43" y="6"/>
                  <a:pt x="43" y="6"/>
                  <a:pt x="43" y="6"/>
                </a:cubicBezTo>
                <a:cubicBezTo>
                  <a:pt x="52" y="30"/>
                  <a:pt x="52" y="30"/>
                  <a:pt x="52" y="30"/>
                </a:cubicBezTo>
                <a:cubicBezTo>
                  <a:pt x="43" y="42"/>
                  <a:pt x="43" y="42"/>
                  <a:pt x="43" y="42"/>
                </a:cubicBezTo>
                <a:cubicBezTo>
                  <a:pt x="35" y="30"/>
                  <a:pt x="35" y="30"/>
                  <a:pt x="35" y="30"/>
                </a:cubicBezTo>
                <a:cubicBezTo>
                  <a:pt x="43" y="6"/>
                  <a:pt x="43" y="6"/>
                  <a:pt x="43" y="6"/>
                </a:cubicBezTo>
                <a:cubicBezTo>
                  <a:pt x="23" y="0"/>
                  <a:pt x="23" y="0"/>
                  <a:pt x="23" y="0"/>
                </a:cubicBezTo>
                <a:cubicBezTo>
                  <a:pt x="12" y="3"/>
                  <a:pt x="0" y="10"/>
                  <a:pt x="0" y="23"/>
                </a:cubicBezTo>
                <a:cubicBezTo>
                  <a:pt x="0" y="48"/>
                  <a:pt x="0" y="48"/>
                  <a:pt x="0" y="48"/>
                </a:cubicBezTo>
                <a:cubicBezTo>
                  <a:pt x="39" y="48"/>
                  <a:pt x="39" y="48"/>
                  <a:pt x="39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4" y="48"/>
                  <a:pt x="84" y="23"/>
                </a:cubicBezTo>
                <a:cubicBezTo>
                  <a:pt x="84" y="10"/>
                  <a:pt x="72" y="3"/>
                  <a:pt x="61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632"/>
          <p:cNvSpPr>
            <a:spLocks/>
          </p:cNvSpPr>
          <p:nvPr/>
        </p:nvSpPr>
        <p:spPr bwMode="auto">
          <a:xfrm>
            <a:off x="4152447" y="1562709"/>
            <a:ext cx="207728" cy="281299"/>
          </a:xfrm>
          <a:custGeom>
            <a:avLst/>
            <a:gdLst>
              <a:gd name="T0" fmla="*/ 62 w 122"/>
              <a:gd name="T1" fmla="*/ 3 h 165"/>
              <a:gd name="T2" fmla="*/ 110 w 122"/>
              <a:gd name="T3" fmla="*/ 73 h 165"/>
              <a:gd name="T4" fmla="*/ 110 w 122"/>
              <a:gd name="T5" fmla="*/ 106 h 165"/>
              <a:gd name="T6" fmla="*/ 73 w 122"/>
              <a:gd name="T7" fmla="*/ 84 h 165"/>
              <a:gd name="T8" fmla="*/ 62 w 122"/>
              <a:gd name="T9" fmla="*/ 3 h 165"/>
              <a:gd name="T10" fmla="*/ 0 w 122"/>
              <a:gd name="T11" fmla="*/ 42 h 165"/>
              <a:gd name="T12" fmla="*/ 0 w 122"/>
              <a:gd name="T13" fmla="*/ 141 h 165"/>
              <a:gd name="T14" fmla="*/ 62 w 122"/>
              <a:gd name="T15" fmla="*/ 165 h 165"/>
              <a:gd name="T16" fmla="*/ 122 w 122"/>
              <a:gd name="T17" fmla="*/ 130 h 165"/>
              <a:gd name="T18" fmla="*/ 122 w 122"/>
              <a:gd name="T19" fmla="*/ 84 h 165"/>
              <a:gd name="T20" fmla="*/ 62 w 122"/>
              <a:gd name="T21" fmla="*/ 3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" h="165">
                <a:moveTo>
                  <a:pt x="62" y="3"/>
                </a:moveTo>
                <a:cubicBezTo>
                  <a:pt x="110" y="73"/>
                  <a:pt x="110" y="73"/>
                  <a:pt x="110" y="73"/>
                </a:cubicBezTo>
                <a:cubicBezTo>
                  <a:pt x="110" y="106"/>
                  <a:pt x="110" y="106"/>
                  <a:pt x="110" y="106"/>
                </a:cubicBezTo>
                <a:cubicBezTo>
                  <a:pt x="73" y="84"/>
                  <a:pt x="73" y="84"/>
                  <a:pt x="73" y="84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3"/>
                  <a:pt x="0" y="0"/>
                  <a:pt x="0" y="42"/>
                </a:cubicBezTo>
                <a:cubicBezTo>
                  <a:pt x="0" y="85"/>
                  <a:pt x="0" y="141"/>
                  <a:pt x="0" y="141"/>
                </a:cubicBezTo>
                <a:cubicBezTo>
                  <a:pt x="0" y="141"/>
                  <a:pt x="7" y="165"/>
                  <a:pt x="62" y="165"/>
                </a:cubicBezTo>
                <a:cubicBezTo>
                  <a:pt x="116" y="165"/>
                  <a:pt x="122" y="149"/>
                  <a:pt x="122" y="130"/>
                </a:cubicBezTo>
                <a:cubicBezTo>
                  <a:pt x="122" y="110"/>
                  <a:pt x="122" y="84"/>
                  <a:pt x="122" y="84"/>
                </a:cubicBezTo>
                <a:cubicBezTo>
                  <a:pt x="122" y="84"/>
                  <a:pt x="109" y="3"/>
                  <a:pt x="62" y="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Oval 633"/>
          <p:cNvSpPr>
            <a:spLocks noChangeArrowheads="1"/>
          </p:cNvSpPr>
          <p:nvPr/>
        </p:nvSpPr>
        <p:spPr bwMode="auto">
          <a:xfrm>
            <a:off x="4163987" y="1366521"/>
            <a:ext cx="163731" cy="191139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634"/>
          <p:cNvSpPr>
            <a:spLocks noEditPoints="1"/>
          </p:cNvSpPr>
          <p:nvPr/>
        </p:nvSpPr>
        <p:spPr bwMode="auto">
          <a:xfrm>
            <a:off x="3243635" y="1160235"/>
            <a:ext cx="535189" cy="533747"/>
          </a:xfrm>
          <a:custGeom>
            <a:avLst/>
            <a:gdLst>
              <a:gd name="T0" fmla="*/ 225 w 314"/>
              <a:gd name="T1" fmla="*/ 39 h 313"/>
              <a:gd name="T2" fmla="*/ 34 w 314"/>
              <a:gd name="T3" fmla="*/ 89 h 313"/>
              <a:gd name="T4" fmla="*/ 62 w 314"/>
              <a:gd name="T5" fmla="*/ 264 h 313"/>
              <a:gd name="T6" fmla="*/ 84 w 314"/>
              <a:gd name="T7" fmla="*/ 280 h 313"/>
              <a:gd name="T8" fmla="*/ 110 w 314"/>
              <a:gd name="T9" fmla="*/ 292 h 313"/>
              <a:gd name="T10" fmla="*/ 275 w 314"/>
              <a:gd name="T11" fmla="*/ 230 h 313"/>
              <a:gd name="T12" fmla="*/ 225 w 314"/>
              <a:gd name="T13" fmla="*/ 39 h 313"/>
              <a:gd name="T14" fmla="*/ 229 w 314"/>
              <a:gd name="T15" fmla="*/ 203 h 313"/>
              <a:gd name="T16" fmla="*/ 111 w 314"/>
              <a:gd name="T17" fmla="*/ 234 h 313"/>
              <a:gd name="T18" fmla="*/ 79 w 314"/>
              <a:gd name="T19" fmla="*/ 116 h 313"/>
              <a:gd name="T20" fmla="*/ 198 w 314"/>
              <a:gd name="T21" fmla="*/ 84 h 313"/>
              <a:gd name="T22" fmla="*/ 229 w 314"/>
              <a:gd name="T23" fmla="*/ 20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4" h="313">
                <a:moveTo>
                  <a:pt x="225" y="39"/>
                </a:moveTo>
                <a:cubicBezTo>
                  <a:pt x="158" y="0"/>
                  <a:pt x="72" y="23"/>
                  <a:pt x="34" y="89"/>
                </a:cubicBezTo>
                <a:cubicBezTo>
                  <a:pt x="0" y="148"/>
                  <a:pt x="13" y="221"/>
                  <a:pt x="62" y="264"/>
                </a:cubicBezTo>
                <a:cubicBezTo>
                  <a:pt x="69" y="270"/>
                  <a:pt x="76" y="275"/>
                  <a:pt x="84" y="280"/>
                </a:cubicBezTo>
                <a:cubicBezTo>
                  <a:pt x="92" y="285"/>
                  <a:pt x="101" y="289"/>
                  <a:pt x="110" y="292"/>
                </a:cubicBezTo>
                <a:cubicBezTo>
                  <a:pt x="171" y="313"/>
                  <a:pt x="241" y="288"/>
                  <a:pt x="275" y="230"/>
                </a:cubicBezTo>
                <a:cubicBezTo>
                  <a:pt x="314" y="163"/>
                  <a:pt x="291" y="77"/>
                  <a:pt x="225" y="39"/>
                </a:cubicBezTo>
                <a:close/>
                <a:moveTo>
                  <a:pt x="229" y="203"/>
                </a:moveTo>
                <a:cubicBezTo>
                  <a:pt x="205" y="244"/>
                  <a:pt x="152" y="259"/>
                  <a:pt x="111" y="234"/>
                </a:cubicBezTo>
                <a:cubicBezTo>
                  <a:pt x="69" y="210"/>
                  <a:pt x="55" y="157"/>
                  <a:pt x="79" y="116"/>
                </a:cubicBezTo>
                <a:cubicBezTo>
                  <a:pt x="103" y="74"/>
                  <a:pt x="157" y="60"/>
                  <a:pt x="198" y="84"/>
                </a:cubicBezTo>
                <a:cubicBezTo>
                  <a:pt x="239" y="108"/>
                  <a:pt x="254" y="162"/>
                  <a:pt x="229" y="20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Oval 635"/>
          <p:cNvSpPr>
            <a:spLocks noChangeArrowheads="1"/>
          </p:cNvSpPr>
          <p:nvPr/>
        </p:nvSpPr>
        <p:spPr bwMode="auto">
          <a:xfrm>
            <a:off x="3465068" y="1327572"/>
            <a:ext cx="85111" cy="87275"/>
          </a:xfrm>
          <a:prstGeom prst="ellipse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636"/>
          <p:cNvSpPr>
            <a:spLocks/>
          </p:cNvSpPr>
          <p:nvPr/>
        </p:nvSpPr>
        <p:spPr bwMode="auto">
          <a:xfrm>
            <a:off x="3507623" y="1422781"/>
            <a:ext cx="92324" cy="98816"/>
          </a:xfrm>
          <a:custGeom>
            <a:avLst/>
            <a:gdLst>
              <a:gd name="T0" fmla="*/ 13 w 54"/>
              <a:gd name="T1" fmla="*/ 0 h 58"/>
              <a:gd name="T2" fmla="*/ 0 w 54"/>
              <a:gd name="T3" fmla="*/ 11 h 58"/>
              <a:gd name="T4" fmla="*/ 13 w 54"/>
              <a:gd name="T5" fmla="*/ 40 h 58"/>
              <a:gd name="T6" fmla="*/ 0 w 54"/>
              <a:gd name="T7" fmla="*/ 58 h 58"/>
              <a:gd name="T8" fmla="*/ 4 w 54"/>
              <a:gd name="T9" fmla="*/ 58 h 58"/>
              <a:gd name="T10" fmla="*/ 44 w 54"/>
              <a:gd name="T11" fmla="*/ 16 h 58"/>
              <a:gd name="T12" fmla="*/ 13 w 54"/>
              <a:gd name="T13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58">
                <a:moveTo>
                  <a:pt x="13" y="0"/>
                </a:moveTo>
                <a:cubicBezTo>
                  <a:pt x="0" y="11"/>
                  <a:pt x="0" y="11"/>
                  <a:pt x="0" y="11"/>
                </a:cubicBezTo>
                <a:cubicBezTo>
                  <a:pt x="13" y="40"/>
                  <a:pt x="13" y="40"/>
                  <a:pt x="13" y="40"/>
                </a:cubicBezTo>
                <a:cubicBezTo>
                  <a:pt x="0" y="58"/>
                  <a:pt x="0" y="58"/>
                  <a:pt x="0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54" y="58"/>
                  <a:pt x="44" y="29"/>
                  <a:pt x="44" y="16"/>
                </a:cubicBezTo>
                <a:cubicBezTo>
                  <a:pt x="44" y="6"/>
                  <a:pt x="24" y="2"/>
                  <a:pt x="13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637"/>
          <p:cNvSpPr>
            <a:spLocks/>
          </p:cNvSpPr>
          <p:nvPr/>
        </p:nvSpPr>
        <p:spPr bwMode="auto">
          <a:xfrm>
            <a:off x="3416021" y="1422781"/>
            <a:ext cx="91603" cy="98816"/>
          </a:xfrm>
          <a:custGeom>
            <a:avLst/>
            <a:gdLst>
              <a:gd name="T0" fmla="*/ 54 w 54"/>
              <a:gd name="T1" fmla="*/ 11 h 58"/>
              <a:gd name="T2" fmla="*/ 41 w 54"/>
              <a:gd name="T3" fmla="*/ 0 h 58"/>
              <a:gd name="T4" fmla="*/ 11 w 54"/>
              <a:gd name="T5" fmla="*/ 16 h 58"/>
              <a:gd name="T6" fmla="*/ 50 w 54"/>
              <a:gd name="T7" fmla="*/ 58 h 58"/>
              <a:gd name="T8" fmla="*/ 54 w 54"/>
              <a:gd name="T9" fmla="*/ 58 h 58"/>
              <a:gd name="T10" fmla="*/ 41 w 54"/>
              <a:gd name="T11" fmla="*/ 40 h 58"/>
              <a:gd name="T12" fmla="*/ 54 w 54"/>
              <a:gd name="T13" fmla="*/ 1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58">
                <a:moveTo>
                  <a:pt x="54" y="11"/>
                </a:moveTo>
                <a:cubicBezTo>
                  <a:pt x="41" y="0"/>
                  <a:pt x="41" y="0"/>
                  <a:pt x="41" y="0"/>
                </a:cubicBezTo>
                <a:cubicBezTo>
                  <a:pt x="30" y="2"/>
                  <a:pt x="11" y="6"/>
                  <a:pt x="11" y="16"/>
                </a:cubicBezTo>
                <a:cubicBezTo>
                  <a:pt x="11" y="29"/>
                  <a:pt x="0" y="58"/>
                  <a:pt x="50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41" y="40"/>
                  <a:pt x="41" y="40"/>
                  <a:pt x="41" y="40"/>
                </a:cubicBezTo>
                <a:lnTo>
                  <a:pt x="54" y="11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638"/>
          <p:cNvSpPr>
            <a:spLocks/>
          </p:cNvSpPr>
          <p:nvPr/>
        </p:nvSpPr>
        <p:spPr bwMode="auto">
          <a:xfrm>
            <a:off x="3196030" y="1626181"/>
            <a:ext cx="225039" cy="292839"/>
          </a:xfrm>
          <a:custGeom>
            <a:avLst/>
            <a:gdLst>
              <a:gd name="T0" fmla="*/ 85 w 132"/>
              <a:gd name="T1" fmla="*/ 0 h 172"/>
              <a:gd name="T2" fmla="*/ 12 w 132"/>
              <a:gd name="T3" fmla="*/ 125 h 172"/>
              <a:gd name="T4" fmla="*/ 25 w 132"/>
              <a:gd name="T5" fmla="*/ 158 h 172"/>
              <a:gd name="T6" fmla="*/ 58 w 132"/>
              <a:gd name="T7" fmla="*/ 156 h 172"/>
              <a:gd name="T8" fmla="*/ 132 w 132"/>
              <a:gd name="T9" fmla="*/ 28 h 172"/>
              <a:gd name="T10" fmla="*/ 105 w 132"/>
              <a:gd name="T11" fmla="*/ 19 h 172"/>
              <a:gd name="T12" fmla="*/ 85 w 132"/>
              <a:gd name="T13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2" h="172">
                <a:moveTo>
                  <a:pt x="85" y="0"/>
                </a:moveTo>
                <a:cubicBezTo>
                  <a:pt x="12" y="125"/>
                  <a:pt x="12" y="125"/>
                  <a:pt x="12" y="125"/>
                </a:cubicBezTo>
                <a:cubicBezTo>
                  <a:pt x="12" y="125"/>
                  <a:pt x="0" y="144"/>
                  <a:pt x="25" y="158"/>
                </a:cubicBezTo>
                <a:cubicBezTo>
                  <a:pt x="49" y="172"/>
                  <a:pt x="58" y="156"/>
                  <a:pt x="58" y="156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28"/>
                  <a:pt x="119" y="27"/>
                  <a:pt x="105" y="19"/>
                </a:cubicBezTo>
                <a:cubicBezTo>
                  <a:pt x="92" y="11"/>
                  <a:pt x="85" y="0"/>
                  <a:pt x="85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639"/>
          <p:cNvSpPr>
            <a:spLocks noEditPoints="1"/>
          </p:cNvSpPr>
          <p:nvPr/>
        </p:nvSpPr>
        <p:spPr bwMode="auto">
          <a:xfrm>
            <a:off x="2551928" y="1576413"/>
            <a:ext cx="296446" cy="298610"/>
          </a:xfrm>
          <a:custGeom>
            <a:avLst/>
            <a:gdLst>
              <a:gd name="T0" fmla="*/ 87 w 174"/>
              <a:gd name="T1" fmla="*/ 0 h 175"/>
              <a:gd name="T2" fmla="*/ 61 w 174"/>
              <a:gd name="T3" fmla="*/ 4 h 175"/>
              <a:gd name="T4" fmla="*/ 44 w 174"/>
              <a:gd name="T5" fmla="*/ 11 h 175"/>
              <a:gd name="T6" fmla="*/ 35 w 174"/>
              <a:gd name="T7" fmla="*/ 17 h 175"/>
              <a:gd name="T8" fmla="*/ 0 w 174"/>
              <a:gd name="T9" fmla="*/ 87 h 175"/>
              <a:gd name="T10" fmla="*/ 1 w 174"/>
              <a:gd name="T11" fmla="*/ 103 h 175"/>
              <a:gd name="T12" fmla="*/ 5 w 174"/>
              <a:gd name="T13" fmla="*/ 117 h 175"/>
              <a:gd name="T14" fmla="*/ 11 w 174"/>
              <a:gd name="T15" fmla="*/ 130 h 175"/>
              <a:gd name="T16" fmla="*/ 87 w 174"/>
              <a:gd name="T17" fmla="*/ 175 h 175"/>
              <a:gd name="T18" fmla="*/ 174 w 174"/>
              <a:gd name="T19" fmla="*/ 87 h 175"/>
              <a:gd name="T20" fmla="*/ 87 w 174"/>
              <a:gd name="T21" fmla="*/ 0 h 175"/>
              <a:gd name="T22" fmla="*/ 87 w 174"/>
              <a:gd name="T23" fmla="*/ 151 h 175"/>
              <a:gd name="T24" fmla="*/ 29 w 174"/>
              <a:gd name="T25" fmla="*/ 113 h 175"/>
              <a:gd name="T26" fmla="*/ 24 w 174"/>
              <a:gd name="T27" fmla="*/ 87 h 175"/>
              <a:gd name="T28" fmla="*/ 28 w 174"/>
              <a:gd name="T29" fmla="*/ 64 h 175"/>
              <a:gd name="T30" fmla="*/ 62 w 174"/>
              <a:gd name="T31" fmla="*/ 29 h 175"/>
              <a:gd name="T32" fmla="*/ 87 w 174"/>
              <a:gd name="T33" fmla="*/ 24 h 175"/>
              <a:gd name="T34" fmla="*/ 150 w 174"/>
              <a:gd name="T35" fmla="*/ 87 h 175"/>
              <a:gd name="T36" fmla="*/ 87 w 174"/>
              <a:gd name="T37" fmla="*/ 15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4" h="175">
                <a:moveTo>
                  <a:pt x="87" y="0"/>
                </a:moveTo>
                <a:cubicBezTo>
                  <a:pt x="78" y="0"/>
                  <a:pt x="69" y="2"/>
                  <a:pt x="61" y="4"/>
                </a:cubicBezTo>
                <a:cubicBezTo>
                  <a:pt x="55" y="6"/>
                  <a:pt x="50" y="8"/>
                  <a:pt x="44" y="11"/>
                </a:cubicBezTo>
                <a:cubicBezTo>
                  <a:pt x="41" y="13"/>
                  <a:pt x="38" y="15"/>
                  <a:pt x="35" y="17"/>
                </a:cubicBezTo>
                <a:cubicBezTo>
                  <a:pt x="14" y="33"/>
                  <a:pt x="0" y="59"/>
                  <a:pt x="0" y="87"/>
                </a:cubicBezTo>
                <a:cubicBezTo>
                  <a:pt x="0" y="93"/>
                  <a:pt x="0" y="98"/>
                  <a:pt x="1" y="103"/>
                </a:cubicBezTo>
                <a:cubicBezTo>
                  <a:pt x="2" y="108"/>
                  <a:pt x="3" y="113"/>
                  <a:pt x="5" y="117"/>
                </a:cubicBezTo>
                <a:cubicBezTo>
                  <a:pt x="6" y="122"/>
                  <a:pt x="8" y="126"/>
                  <a:pt x="11" y="130"/>
                </a:cubicBezTo>
                <a:cubicBezTo>
                  <a:pt x="26" y="157"/>
                  <a:pt x="54" y="175"/>
                  <a:pt x="87" y="175"/>
                </a:cubicBezTo>
                <a:cubicBezTo>
                  <a:pt x="135" y="175"/>
                  <a:pt x="174" y="136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87" y="151"/>
                </a:moveTo>
                <a:cubicBezTo>
                  <a:pt x="61" y="151"/>
                  <a:pt x="39" y="135"/>
                  <a:pt x="29" y="113"/>
                </a:cubicBezTo>
                <a:cubicBezTo>
                  <a:pt x="25" y="105"/>
                  <a:pt x="24" y="97"/>
                  <a:pt x="24" y="87"/>
                </a:cubicBezTo>
                <a:cubicBezTo>
                  <a:pt x="24" y="79"/>
                  <a:pt x="25" y="71"/>
                  <a:pt x="28" y="64"/>
                </a:cubicBezTo>
                <a:cubicBezTo>
                  <a:pt x="34" y="48"/>
                  <a:pt x="47" y="36"/>
                  <a:pt x="62" y="29"/>
                </a:cubicBezTo>
                <a:cubicBezTo>
                  <a:pt x="70" y="26"/>
                  <a:pt x="78" y="24"/>
                  <a:pt x="87" y="24"/>
                </a:cubicBezTo>
                <a:cubicBezTo>
                  <a:pt x="122" y="24"/>
                  <a:pt x="150" y="52"/>
                  <a:pt x="150" y="87"/>
                </a:cubicBezTo>
                <a:cubicBezTo>
                  <a:pt x="150" y="122"/>
                  <a:pt x="122" y="151"/>
                  <a:pt x="87" y="15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640"/>
          <p:cNvSpPr>
            <a:spLocks/>
          </p:cNvSpPr>
          <p:nvPr/>
        </p:nvSpPr>
        <p:spPr bwMode="auto">
          <a:xfrm>
            <a:off x="2626941" y="1647820"/>
            <a:ext cx="81505" cy="102422"/>
          </a:xfrm>
          <a:custGeom>
            <a:avLst/>
            <a:gdLst>
              <a:gd name="T0" fmla="*/ 44 w 48"/>
              <a:gd name="T1" fmla="*/ 0 h 60"/>
              <a:gd name="T2" fmla="*/ 41 w 48"/>
              <a:gd name="T3" fmla="*/ 2 h 60"/>
              <a:gd name="T4" fmla="*/ 40 w 48"/>
              <a:gd name="T5" fmla="*/ 5 h 60"/>
              <a:gd name="T6" fmla="*/ 40 w 48"/>
              <a:gd name="T7" fmla="*/ 43 h 60"/>
              <a:gd name="T8" fmla="*/ 4 w 48"/>
              <a:gd name="T9" fmla="*/ 52 h 60"/>
              <a:gd name="T10" fmla="*/ 1 w 48"/>
              <a:gd name="T11" fmla="*/ 57 h 60"/>
              <a:gd name="T12" fmla="*/ 5 w 48"/>
              <a:gd name="T13" fmla="*/ 60 h 60"/>
              <a:gd name="T14" fmla="*/ 6 w 48"/>
              <a:gd name="T15" fmla="*/ 60 h 60"/>
              <a:gd name="T16" fmla="*/ 45 w 48"/>
              <a:gd name="T17" fmla="*/ 50 h 60"/>
              <a:gd name="T18" fmla="*/ 48 w 48"/>
              <a:gd name="T19" fmla="*/ 46 h 60"/>
              <a:gd name="T20" fmla="*/ 48 w 48"/>
              <a:gd name="T21" fmla="*/ 46 h 60"/>
              <a:gd name="T22" fmla="*/ 48 w 48"/>
              <a:gd name="T23" fmla="*/ 46 h 60"/>
              <a:gd name="T24" fmla="*/ 48 w 48"/>
              <a:gd name="T25" fmla="*/ 45 h 60"/>
              <a:gd name="T26" fmla="*/ 48 w 48"/>
              <a:gd name="T27" fmla="*/ 5 h 60"/>
              <a:gd name="T28" fmla="*/ 44 w 48"/>
              <a:gd name="T2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" h="60">
                <a:moveTo>
                  <a:pt x="44" y="0"/>
                </a:moveTo>
                <a:cubicBezTo>
                  <a:pt x="43" y="0"/>
                  <a:pt x="42" y="1"/>
                  <a:pt x="41" y="2"/>
                </a:cubicBezTo>
                <a:cubicBezTo>
                  <a:pt x="41" y="2"/>
                  <a:pt x="40" y="3"/>
                  <a:pt x="40" y="5"/>
                </a:cubicBezTo>
                <a:cubicBezTo>
                  <a:pt x="40" y="43"/>
                  <a:pt x="40" y="43"/>
                  <a:pt x="40" y="43"/>
                </a:cubicBezTo>
                <a:cubicBezTo>
                  <a:pt x="4" y="52"/>
                  <a:pt x="4" y="52"/>
                  <a:pt x="4" y="52"/>
                </a:cubicBezTo>
                <a:cubicBezTo>
                  <a:pt x="1" y="53"/>
                  <a:pt x="0" y="55"/>
                  <a:pt x="1" y="57"/>
                </a:cubicBezTo>
                <a:cubicBezTo>
                  <a:pt x="1" y="59"/>
                  <a:pt x="3" y="60"/>
                  <a:pt x="5" y="60"/>
                </a:cubicBezTo>
                <a:cubicBezTo>
                  <a:pt x="5" y="60"/>
                  <a:pt x="5" y="60"/>
                  <a:pt x="6" y="60"/>
                </a:cubicBezTo>
                <a:cubicBezTo>
                  <a:pt x="45" y="50"/>
                  <a:pt x="45" y="50"/>
                  <a:pt x="45" y="50"/>
                </a:cubicBezTo>
                <a:cubicBezTo>
                  <a:pt x="47" y="50"/>
                  <a:pt x="48" y="48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8" y="46"/>
                  <a:pt x="48" y="46"/>
                  <a:pt x="48" y="45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2"/>
                  <a:pt x="47" y="0"/>
                  <a:pt x="44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641"/>
          <p:cNvSpPr>
            <a:spLocks/>
          </p:cNvSpPr>
          <p:nvPr/>
        </p:nvSpPr>
        <p:spPr bwMode="auto">
          <a:xfrm>
            <a:off x="2551928" y="1429993"/>
            <a:ext cx="100258" cy="158681"/>
          </a:xfrm>
          <a:custGeom>
            <a:avLst/>
            <a:gdLst>
              <a:gd name="T0" fmla="*/ 34 w 59"/>
              <a:gd name="T1" fmla="*/ 93 h 93"/>
              <a:gd name="T2" fmla="*/ 40 w 59"/>
              <a:gd name="T3" fmla="*/ 90 h 93"/>
              <a:gd name="T4" fmla="*/ 59 w 59"/>
              <a:gd name="T5" fmla="*/ 79 h 93"/>
              <a:gd name="T6" fmla="*/ 39 w 59"/>
              <a:gd name="T7" fmla="*/ 35 h 93"/>
              <a:gd name="T8" fmla="*/ 6 w 59"/>
              <a:gd name="T9" fmla="*/ 0 h 93"/>
              <a:gd name="T10" fmla="*/ 0 w 59"/>
              <a:gd name="T11" fmla="*/ 30 h 93"/>
              <a:gd name="T12" fmla="*/ 34 w 59"/>
              <a:gd name="T13" fmla="*/ 9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93">
                <a:moveTo>
                  <a:pt x="34" y="93"/>
                </a:moveTo>
                <a:cubicBezTo>
                  <a:pt x="40" y="90"/>
                  <a:pt x="40" y="90"/>
                  <a:pt x="40" y="90"/>
                </a:cubicBezTo>
                <a:cubicBezTo>
                  <a:pt x="59" y="79"/>
                  <a:pt x="59" y="79"/>
                  <a:pt x="59" y="79"/>
                </a:cubicBezTo>
                <a:cubicBezTo>
                  <a:pt x="55" y="63"/>
                  <a:pt x="48" y="48"/>
                  <a:pt x="39" y="35"/>
                </a:cubicBezTo>
                <a:cubicBezTo>
                  <a:pt x="30" y="21"/>
                  <a:pt x="19" y="10"/>
                  <a:pt x="6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8" y="46"/>
                  <a:pt x="30" y="68"/>
                  <a:pt x="34" y="9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642"/>
          <p:cNvSpPr>
            <a:spLocks/>
          </p:cNvSpPr>
          <p:nvPr/>
        </p:nvSpPr>
        <p:spPr bwMode="auto">
          <a:xfrm>
            <a:off x="2304529" y="1768995"/>
            <a:ext cx="247399" cy="78620"/>
          </a:xfrm>
          <a:custGeom>
            <a:avLst/>
            <a:gdLst>
              <a:gd name="T0" fmla="*/ 135 w 145"/>
              <a:gd name="T1" fmla="*/ 0 h 46"/>
              <a:gd name="T2" fmla="*/ 72 w 145"/>
              <a:gd name="T3" fmla="*/ 19 h 46"/>
              <a:gd name="T4" fmla="*/ 10 w 145"/>
              <a:gd name="T5" fmla="*/ 0 h 46"/>
              <a:gd name="T6" fmla="*/ 5 w 145"/>
              <a:gd name="T7" fmla="*/ 12 h 46"/>
              <a:gd name="T8" fmla="*/ 0 w 145"/>
              <a:gd name="T9" fmla="*/ 25 h 46"/>
              <a:gd name="T10" fmla="*/ 72 w 145"/>
              <a:gd name="T11" fmla="*/ 46 h 46"/>
              <a:gd name="T12" fmla="*/ 145 w 145"/>
              <a:gd name="T13" fmla="*/ 25 h 46"/>
              <a:gd name="T14" fmla="*/ 138 w 145"/>
              <a:gd name="T15" fmla="*/ 9 h 46"/>
              <a:gd name="T16" fmla="*/ 135 w 145"/>
              <a:gd name="T1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5" h="46">
                <a:moveTo>
                  <a:pt x="135" y="0"/>
                </a:moveTo>
                <a:cubicBezTo>
                  <a:pt x="117" y="12"/>
                  <a:pt x="96" y="19"/>
                  <a:pt x="72" y="19"/>
                </a:cubicBezTo>
                <a:cubicBezTo>
                  <a:pt x="49" y="19"/>
                  <a:pt x="28" y="12"/>
                  <a:pt x="10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0" y="25"/>
                  <a:pt x="0" y="25"/>
                  <a:pt x="0" y="25"/>
                </a:cubicBezTo>
                <a:cubicBezTo>
                  <a:pt x="21" y="38"/>
                  <a:pt x="46" y="46"/>
                  <a:pt x="72" y="46"/>
                </a:cubicBezTo>
                <a:cubicBezTo>
                  <a:pt x="99" y="46"/>
                  <a:pt x="124" y="39"/>
                  <a:pt x="145" y="25"/>
                </a:cubicBezTo>
                <a:cubicBezTo>
                  <a:pt x="138" y="9"/>
                  <a:pt x="138" y="9"/>
                  <a:pt x="138" y="9"/>
                </a:cubicBezTo>
                <a:lnTo>
                  <a:pt x="135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643"/>
          <p:cNvSpPr>
            <a:spLocks/>
          </p:cNvSpPr>
          <p:nvPr/>
        </p:nvSpPr>
        <p:spPr bwMode="auto">
          <a:xfrm>
            <a:off x="2321119" y="1327572"/>
            <a:ext cx="213499" cy="188975"/>
          </a:xfrm>
          <a:custGeom>
            <a:avLst/>
            <a:gdLst>
              <a:gd name="T0" fmla="*/ 57 w 125"/>
              <a:gd name="T1" fmla="*/ 111 h 111"/>
              <a:gd name="T2" fmla="*/ 68 w 125"/>
              <a:gd name="T3" fmla="*/ 111 h 111"/>
              <a:gd name="T4" fmla="*/ 125 w 125"/>
              <a:gd name="T5" fmla="*/ 91 h 111"/>
              <a:gd name="T6" fmla="*/ 125 w 125"/>
              <a:gd name="T7" fmla="*/ 90 h 111"/>
              <a:gd name="T8" fmla="*/ 125 w 125"/>
              <a:gd name="T9" fmla="*/ 82 h 111"/>
              <a:gd name="T10" fmla="*/ 125 w 125"/>
              <a:gd name="T11" fmla="*/ 50 h 111"/>
              <a:gd name="T12" fmla="*/ 125 w 125"/>
              <a:gd name="T13" fmla="*/ 44 h 111"/>
              <a:gd name="T14" fmla="*/ 109 w 125"/>
              <a:gd name="T15" fmla="*/ 13 h 111"/>
              <a:gd name="T16" fmla="*/ 81 w 125"/>
              <a:gd name="T17" fmla="*/ 0 h 111"/>
              <a:gd name="T18" fmla="*/ 62 w 125"/>
              <a:gd name="T19" fmla="*/ 7 h 111"/>
              <a:gd name="T20" fmla="*/ 70 w 125"/>
              <a:gd name="T21" fmla="*/ 35 h 111"/>
              <a:gd name="T22" fmla="*/ 77 w 125"/>
              <a:gd name="T23" fmla="*/ 61 h 111"/>
              <a:gd name="T24" fmla="*/ 76 w 125"/>
              <a:gd name="T25" fmla="*/ 63 h 111"/>
              <a:gd name="T26" fmla="*/ 62 w 125"/>
              <a:gd name="T27" fmla="*/ 82 h 111"/>
              <a:gd name="T28" fmla="*/ 49 w 125"/>
              <a:gd name="T29" fmla="*/ 63 h 111"/>
              <a:gd name="T30" fmla="*/ 48 w 125"/>
              <a:gd name="T31" fmla="*/ 61 h 111"/>
              <a:gd name="T32" fmla="*/ 55 w 125"/>
              <a:gd name="T33" fmla="*/ 35 h 111"/>
              <a:gd name="T34" fmla="*/ 62 w 125"/>
              <a:gd name="T35" fmla="*/ 7 h 111"/>
              <a:gd name="T36" fmla="*/ 44 w 125"/>
              <a:gd name="T37" fmla="*/ 0 h 111"/>
              <a:gd name="T38" fmla="*/ 0 w 125"/>
              <a:gd name="T39" fmla="*/ 44 h 111"/>
              <a:gd name="T40" fmla="*/ 0 w 125"/>
              <a:gd name="T41" fmla="*/ 50 h 111"/>
              <a:gd name="T42" fmla="*/ 0 w 125"/>
              <a:gd name="T43" fmla="*/ 82 h 111"/>
              <a:gd name="T44" fmla="*/ 0 w 125"/>
              <a:gd name="T45" fmla="*/ 90 h 111"/>
              <a:gd name="T46" fmla="*/ 0 w 125"/>
              <a:gd name="T47" fmla="*/ 91 h 111"/>
              <a:gd name="T48" fmla="*/ 57 w 125"/>
              <a:gd name="T49" fmla="*/ 11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5" h="111">
                <a:moveTo>
                  <a:pt x="57" y="111"/>
                </a:moveTo>
                <a:cubicBezTo>
                  <a:pt x="68" y="111"/>
                  <a:pt x="68" y="111"/>
                  <a:pt x="68" y="111"/>
                </a:cubicBezTo>
                <a:cubicBezTo>
                  <a:pt x="123" y="111"/>
                  <a:pt x="125" y="91"/>
                  <a:pt x="125" y="91"/>
                </a:cubicBezTo>
                <a:cubicBezTo>
                  <a:pt x="125" y="91"/>
                  <a:pt x="125" y="91"/>
                  <a:pt x="125" y="90"/>
                </a:cubicBezTo>
                <a:cubicBezTo>
                  <a:pt x="125" y="88"/>
                  <a:pt x="125" y="86"/>
                  <a:pt x="125" y="82"/>
                </a:cubicBezTo>
                <a:cubicBezTo>
                  <a:pt x="125" y="76"/>
                  <a:pt x="125" y="66"/>
                  <a:pt x="125" y="50"/>
                </a:cubicBezTo>
                <a:cubicBezTo>
                  <a:pt x="125" y="48"/>
                  <a:pt x="125" y="46"/>
                  <a:pt x="125" y="44"/>
                </a:cubicBezTo>
                <a:cubicBezTo>
                  <a:pt x="125" y="30"/>
                  <a:pt x="118" y="20"/>
                  <a:pt x="109" y="13"/>
                </a:cubicBezTo>
                <a:cubicBezTo>
                  <a:pt x="100" y="6"/>
                  <a:pt x="89" y="2"/>
                  <a:pt x="81" y="0"/>
                </a:cubicBezTo>
                <a:cubicBezTo>
                  <a:pt x="62" y="7"/>
                  <a:pt x="62" y="7"/>
                  <a:pt x="62" y="7"/>
                </a:cubicBezTo>
                <a:cubicBezTo>
                  <a:pt x="70" y="35"/>
                  <a:pt x="70" y="35"/>
                  <a:pt x="70" y="35"/>
                </a:cubicBezTo>
                <a:cubicBezTo>
                  <a:pt x="77" y="61"/>
                  <a:pt x="77" y="61"/>
                  <a:pt x="77" y="61"/>
                </a:cubicBezTo>
                <a:cubicBezTo>
                  <a:pt x="76" y="63"/>
                  <a:pt x="76" y="63"/>
                  <a:pt x="76" y="63"/>
                </a:cubicBezTo>
                <a:cubicBezTo>
                  <a:pt x="62" y="82"/>
                  <a:pt x="62" y="82"/>
                  <a:pt x="62" y="82"/>
                </a:cubicBezTo>
                <a:cubicBezTo>
                  <a:pt x="49" y="63"/>
                  <a:pt x="49" y="63"/>
                  <a:pt x="49" y="63"/>
                </a:cubicBezTo>
                <a:cubicBezTo>
                  <a:pt x="48" y="61"/>
                  <a:pt x="48" y="61"/>
                  <a:pt x="48" y="61"/>
                </a:cubicBezTo>
                <a:cubicBezTo>
                  <a:pt x="55" y="35"/>
                  <a:pt x="55" y="35"/>
                  <a:pt x="55" y="35"/>
                </a:cubicBezTo>
                <a:cubicBezTo>
                  <a:pt x="62" y="7"/>
                  <a:pt x="62" y="7"/>
                  <a:pt x="62" y="7"/>
                </a:cubicBezTo>
                <a:cubicBezTo>
                  <a:pt x="44" y="0"/>
                  <a:pt x="44" y="0"/>
                  <a:pt x="44" y="0"/>
                </a:cubicBezTo>
                <a:cubicBezTo>
                  <a:pt x="27" y="4"/>
                  <a:pt x="0" y="16"/>
                  <a:pt x="0" y="44"/>
                </a:cubicBezTo>
                <a:cubicBezTo>
                  <a:pt x="0" y="46"/>
                  <a:pt x="0" y="48"/>
                  <a:pt x="0" y="50"/>
                </a:cubicBezTo>
                <a:cubicBezTo>
                  <a:pt x="0" y="66"/>
                  <a:pt x="0" y="76"/>
                  <a:pt x="0" y="82"/>
                </a:cubicBezTo>
                <a:cubicBezTo>
                  <a:pt x="0" y="86"/>
                  <a:pt x="0" y="88"/>
                  <a:pt x="0" y="90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2" y="111"/>
                  <a:pt x="57" y="11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Oval 644"/>
          <p:cNvSpPr>
            <a:spLocks noChangeArrowheads="1"/>
          </p:cNvSpPr>
          <p:nvPr/>
        </p:nvSpPr>
        <p:spPr bwMode="auto">
          <a:xfrm>
            <a:off x="2374493" y="1192693"/>
            <a:ext cx="107471" cy="124782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645"/>
          <p:cNvSpPr>
            <a:spLocks/>
          </p:cNvSpPr>
          <p:nvPr/>
        </p:nvSpPr>
        <p:spPr bwMode="auto">
          <a:xfrm>
            <a:off x="2203550" y="1433600"/>
            <a:ext cx="100979" cy="155075"/>
          </a:xfrm>
          <a:custGeom>
            <a:avLst/>
            <a:gdLst>
              <a:gd name="T0" fmla="*/ 25 w 59"/>
              <a:gd name="T1" fmla="*/ 91 h 91"/>
              <a:gd name="T2" fmla="*/ 59 w 59"/>
              <a:gd name="T3" fmla="*/ 28 h 91"/>
              <a:gd name="T4" fmla="*/ 50 w 59"/>
              <a:gd name="T5" fmla="*/ 0 h 91"/>
              <a:gd name="T6" fmla="*/ 0 w 59"/>
              <a:gd name="T7" fmla="*/ 77 h 91"/>
              <a:gd name="T8" fmla="*/ 19 w 59"/>
              <a:gd name="T9" fmla="*/ 88 h 91"/>
              <a:gd name="T10" fmla="*/ 25 w 59"/>
              <a:gd name="T11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91">
                <a:moveTo>
                  <a:pt x="25" y="91"/>
                </a:moveTo>
                <a:cubicBezTo>
                  <a:pt x="29" y="66"/>
                  <a:pt x="41" y="44"/>
                  <a:pt x="59" y="28"/>
                </a:cubicBezTo>
                <a:cubicBezTo>
                  <a:pt x="50" y="0"/>
                  <a:pt x="50" y="0"/>
                  <a:pt x="50" y="0"/>
                </a:cubicBezTo>
                <a:cubicBezTo>
                  <a:pt x="26" y="19"/>
                  <a:pt x="7" y="46"/>
                  <a:pt x="0" y="77"/>
                </a:cubicBezTo>
                <a:cubicBezTo>
                  <a:pt x="19" y="88"/>
                  <a:pt x="19" y="88"/>
                  <a:pt x="19" y="88"/>
                </a:cubicBezTo>
                <a:lnTo>
                  <a:pt x="25" y="91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646"/>
          <p:cNvSpPr>
            <a:spLocks noEditPoints="1"/>
          </p:cNvSpPr>
          <p:nvPr/>
        </p:nvSpPr>
        <p:spPr bwMode="auto">
          <a:xfrm>
            <a:off x="2005919" y="1576413"/>
            <a:ext cx="298610" cy="298610"/>
          </a:xfrm>
          <a:custGeom>
            <a:avLst/>
            <a:gdLst>
              <a:gd name="T0" fmla="*/ 140 w 175"/>
              <a:gd name="T1" fmla="*/ 17 h 175"/>
              <a:gd name="T2" fmla="*/ 130 w 175"/>
              <a:gd name="T3" fmla="*/ 11 h 175"/>
              <a:gd name="T4" fmla="*/ 114 w 175"/>
              <a:gd name="T5" fmla="*/ 4 h 175"/>
              <a:gd name="T6" fmla="*/ 87 w 175"/>
              <a:gd name="T7" fmla="*/ 0 h 175"/>
              <a:gd name="T8" fmla="*/ 0 w 175"/>
              <a:gd name="T9" fmla="*/ 87 h 175"/>
              <a:gd name="T10" fmla="*/ 87 w 175"/>
              <a:gd name="T11" fmla="*/ 175 h 175"/>
              <a:gd name="T12" fmla="*/ 164 w 175"/>
              <a:gd name="T13" fmla="*/ 130 h 175"/>
              <a:gd name="T14" fmla="*/ 168 w 175"/>
              <a:gd name="T15" fmla="*/ 120 h 175"/>
              <a:gd name="T16" fmla="*/ 173 w 175"/>
              <a:gd name="T17" fmla="*/ 103 h 175"/>
              <a:gd name="T18" fmla="*/ 175 w 175"/>
              <a:gd name="T19" fmla="*/ 87 h 175"/>
              <a:gd name="T20" fmla="*/ 140 w 175"/>
              <a:gd name="T21" fmla="*/ 17 h 175"/>
              <a:gd name="T22" fmla="*/ 87 w 175"/>
              <a:gd name="T23" fmla="*/ 151 h 175"/>
              <a:gd name="T24" fmla="*/ 24 w 175"/>
              <a:gd name="T25" fmla="*/ 87 h 175"/>
              <a:gd name="T26" fmla="*/ 87 w 175"/>
              <a:gd name="T27" fmla="*/ 24 h 175"/>
              <a:gd name="T28" fmla="*/ 112 w 175"/>
              <a:gd name="T29" fmla="*/ 29 h 175"/>
              <a:gd name="T30" fmla="*/ 146 w 175"/>
              <a:gd name="T31" fmla="*/ 64 h 175"/>
              <a:gd name="T32" fmla="*/ 151 w 175"/>
              <a:gd name="T33" fmla="*/ 87 h 175"/>
              <a:gd name="T34" fmla="*/ 145 w 175"/>
              <a:gd name="T35" fmla="*/ 113 h 175"/>
              <a:gd name="T36" fmla="*/ 87 w 175"/>
              <a:gd name="T37" fmla="*/ 15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5" h="175">
                <a:moveTo>
                  <a:pt x="140" y="17"/>
                </a:moveTo>
                <a:cubicBezTo>
                  <a:pt x="137" y="15"/>
                  <a:pt x="134" y="13"/>
                  <a:pt x="130" y="11"/>
                </a:cubicBezTo>
                <a:cubicBezTo>
                  <a:pt x="125" y="8"/>
                  <a:pt x="120" y="6"/>
                  <a:pt x="114" y="4"/>
                </a:cubicBezTo>
                <a:cubicBezTo>
                  <a:pt x="105" y="2"/>
                  <a:pt x="97" y="0"/>
                  <a:pt x="87" y="0"/>
                </a:cubicBezTo>
                <a:cubicBezTo>
                  <a:pt x="39" y="0"/>
                  <a:pt x="0" y="39"/>
                  <a:pt x="0" y="87"/>
                </a:cubicBezTo>
                <a:cubicBezTo>
                  <a:pt x="0" y="136"/>
                  <a:pt x="39" y="175"/>
                  <a:pt x="87" y="175"/>
                </a:cubicBezTo>
                <a:cubicBezTo>
                  <a:pt x="120" y="175"/>
                  <a:pt x="149" y="157"/>
                  <a:pt x="164" y="130"/>
                </a:cubicBezTo>
                <a:cubicBezTo>
                  <a:pt x="165" y="127"/>
                  <a:pt x="167" y="124"/>
                  <a:pt x="168" y="120"/>
                </a:cubicBezTo>
                <a:cubicBezTo>
                  <a:pt x="171" y="115"/>
                  <a:pt x="172" y="109"/>
                  <a:pt x="173" y="103"/>
                </a:cubicBezTo>
                <a:cubicBezTo>
                  <a:pt x="174" y="98"/>
                  <a:pt x="175" y="93"/>
                  <a:pt x="175" y="87"/>
                </a:cubicBezTo>
                <a:cubicBezTo>
                  <a:pt x="175" y="59"/>
                  <a:pt x="161" y="33"/>
                  <a:pt x="140" y="17"/>
                </a:cubicBezTo>
                <a:close/>
                <a:moveTo>
                  <a:pt x="87" y="151"/>
                </a:moveTo>
                <a:cubicBezTo>
                  <a:pt x="52" y="151"/>
                  <a:pt x="24" y="122"/>
                  <a:pt x="24" y="87"/>
                </a:cubicBezTo>
                <a:cubicBezTo>
                  <a:pt x="24" y="52"/>
                  <a:pt x="52" y="24"/>
                  <a:pt x="87" y="24"/>
                </a:cubicBezTo>
                <a:cubicBezTo>
                  <a:pt x="96" y="24"/>
                  <a:pt x="105" y="26"/>
                  <a:pt x="112" y="29"/>
                </a:cubicBezTo>
                <a:cubicBezTo>
                  <a:pt x="128" y="36"/>
                  <a:pt x="140" y="48"/>
                  <a:pt x="146" y="64"/>
                </a:cubicBezTo>
                <a:cubicBezTo>
                  <a:pt x="149" y="71"/>
                  <a:pt x="151" y="79"/>
                  <a:pt x="151" y="87"/>
                </a:cubicBezTo>
                <a:cubicBezTo>
                  <a:pt x="151" y="96"/>
                  <a:pt x="149" y="105"/>
                  <a:pt x="145" y="113"/>
                </a:cubicBezTo>
                <a:cubicBezTo>
                  <a:pt x="136" y="135"/>
                  <a:pt x="113" y="151"/>
                  <a:pt x="87" y="15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647"/>
          <p:cNvSpPr>
            <a:spLocks noEditPoints="1"/>
          </p:cNvSpPr>
          <p:nvPr/>
        </p:nvSpPr>
        <p:spPr bwMode="auto">
          <a:xfrm>
            <a:off x="2111948" y="1651426"/>
            <a:ext cx="90160" cy="150026"/>
          </a:xfrm>
          <a:custGeom>
            <a:avLst/>
            <a:gdLst>
              <a:gd name="T0" fmla="*/ 46 w 53"/>
              <a:gd name="T1" fmla="*/ 40 h 88"/>
              <a:gd name="T2" fmla="*/ 40 w 53"/>
              <a:gd name="T3" fmla="*/ 37 h 88"/>
              <a:gd name="T4" fmla="*/ 30 w 53"/>
              <a:gd name="T5" fmla="*/ 34 h 88"/>
              <a:gd name="T6" fmla="*/ 30 w 53"/>
              <a:gd name="T7" fmla="*/ 17 h 88"/>
              <a:gd name="T8" fmla="*/ 38 w 53"/>
              <a:gd name="T9" fmla="*/ 24 h 88"/>
              <a:gd name="T10" fmla="*/ 44 w 53"/>
              <a:gd name="T11" fmla="*/ 28 h 88"/>
              <a:gd name="T12" fmla="*/ 49 w 53"/>
              <a:gd name="T13" fmla="*/ 27 h 88"/>
              <a:gd name="T14" fmla="*/ 50 w 53"/>
              <a:gd name="T15" fmla="*/ 23 h 88"/>
              <a:gd name="T16" fmla="*/ 49 w 53"/>
              <a:gd name="T17" fmla="*/ 19 h 88"/>
              <a:gd name="T18" fmla="*/ 46 w 53"/>
              <a:gd name="T19" fmla="*/ 14 h 88"/>
              <a:gd name="T20" fmla="*/ 39 w 53"/>
              <a:gd name="T21" fmla="*/ 10 h 88"/>
              <a:gd name="T22" fmla="*/ 30 w 53"/>
              <a:gd name="T23" fmla="*/ 8 h 88"/>
              <a:gd name="T24" fmla="*/ 30 w 53"/>
              <a:gd name="T25" fmla="*/ 4 h 88"/>
              <a:gd name="T26" fmla="*/ 26 w 53"/>
              <a:gd name="T27" fmla="*/ 0 h 88"/>
              <a:gd name="T28" fmla="*/ 23 w 53"/>
              <a:gd name="T29" fmla="*/ 4 h 88"/>
              <a:gd name="T30" fmla="*/ 23 w 53"/>
              <a:gd name="T31" fmla="*/ 8 h 88"/>
              <a:gd name="T32" fmla="*/ 7 w 53"/>
              <a:gd name="T33" fmla="*/ 14 h 88"/>
              <a:gd name="T34" fmla="*/ 2 w 53"/>
              <a:gd name="T35" fmla="*/ 26 h 88"/>
              <a:gd name="T36" fmla="*/ 5 w 53"/>
              <a:gd name="T37" fmla="*/ 35 h 88"/>
              <a:gd name="T38" fmla="*/ 12 w 53"/>
              <a:gd name="T39" fmla="*/ 40 h 88"/>
              <a:gd name="T40" fmla="*/ 23 w 53"/>
              <a:gd name="T41" fmla="*/ 44 h 88"/>
              <a:gd name="T42" fmla="*/ 23 w 53"/>
              <a:gd name="T43" fmla="*/ 64 h 88"/>
              <a:gd name="T44" fmla="*/ 18 w 53"/>
              <a:gd name="T45" fmla="*/ 61 h 88"/>
              <a:gd name="T46" fmla="*/ 15 w 53"/>
              <a:gd name="T47" fmla="*/ 58 h 88"/>
              <a:gd name="T48" fmla="*/ 12 w 53"/>
              <a:gd name="T49" fmla="*/ 53 h 88"/>
              <a:gd name="T50" fmla="*/ 10 w 53"/>
              <a:gd name="T51" fmla="*/ 50 h 88"/>
              <a:gd name="T52" fmla="*/ 6 w 53"/>
              <a:gd name="T53" fmla="*/ 49 h 88"/>
              <a:gd name="T54" fmla="*/ 2 w 53"/>
              <a:gd name="T55" fmla="*/ 51 h 88"/>
              <a:gd name="T56" fmla="*/ 0 w 53"/>
              <a:gd name="T57" fmla="*/ 54 h 88"/>
              <a:gd name="T58" fmla="*/ 1 w 53"/>
              <a:gd name="T59" fmla="*/ 60 h 88"/>
              <a:gd name="T60" fmla="*/ 6 w 53"/>
              <a:gd name="T61" fmla="*/ 66 h 88"/>
              <a:gd name="T62" fmla="*/ 13 w 53"/>
              <a:gd name="T63" fmla="*/ 70 h 88"/>
              <a:gd name="T64" fmla="*/ 23 w 53"/>
              <a:gd name="T65" fmla="*/ 72 h 88"/>
              <a:gd name="T66" fmla="*/ 23 w 53"/>
              <a:gd name="T67" fmla="*/ 84 h 88"/>
              <a:gd name="T68" fmla="*/ 24 w 53"/>
              <a:gd name="T69" fmla="*/ 87 h 88"/>
              <a:gd name="T70" fmla="*/ 27 w 53"/>
              <a:gd name="T71" fmla="*/ 88 h 88"/>
              <a:gd name="T72" fmla="*/ 29 w 53"/>
              <a:gd name="T73" fmla="*/ 87 h 88"/>
              <a:gd name="T74" fmla="*/ 30 w 53"/>
              <a:gd name="T75" fmla="*/ 83 h 88"/>
              <a:gd name="T76" fmla="*/ 30 w 53"/>
              <a:gd name="T77" fmla="*/ 72 h 88"/>
              <a:gd name="T78" fmla="*/ 42 w 53"/>
              <a:gd name="T79" fmla="*/ 69 h 88"/>
              <a:gd name="T80" fmla="*/ 50 w 53"/>
              <a:gd name="T81" fmla="*/ 62 h 88"/>
              <a:gd name="T82" fmla="*/ 53 w 53"/>
              <a:gd name="T83" fmla="*/ 53 h 88"/>
              <a:gd name="T84" fmla="*/ 51 w 53"/>
              <a:gd name="T85" fmla="*/ 46 h 88"/>
              <a:gd name="T86" fmla="*/ 46 w 53"/>
              <a:gd name="T87" fmla="*/ 40 h 88"/>
              <a:gd name="T88" fmla="*/ 23 w 53"/>
              <a:gd name="T89" fmla="*/ 33 h 88"/>
              <a:gd name="T90" fmla="*/ 17 w 53"/>
              <a:gd name="T91" fmla="*/ 30 h 88"/>
              <a:gd name="T92" fmla="*/ 14 w 53"/>
              <a:gd name="T93" fmla="*/ 25 h 88"/>
              <a:gd name="T94" fmla="*/ 17 w 53"/>
              <a:gd name="T95" fmla="*/ 19 h 88"/>
              <a:gd name="T96" fmla="*/ 23 w 53"/>
              <a:gd name="T97" fmla="*/ 16 h 88"/>
              <a:gd name="T98" fmla="*/ 23 w 53"/>
              <a:gd name="T99" fmla="*/ 33 h 88"/>
              <a:gd name="T100" fmla="*/ 37 w 53"/>
              <a:gd name="T101" fmla="*/ 61 h 88"/>
              <a:gd name="T102" fmla="*/ 30 w 53"/>
              <a:gd name="T103" fmla="*/ 64 h 88"/>
              <a:gd name="T104" fmla="*/ 30 w 53"/>
              <a:gd name="T105" fmla="*/ 45 h 88"/>
              <a:gd name="T106" fmla="*/ 38 w 53"/>
              <a:gd name="T107" fmla="*/ 49 h 88"/>
              <a:gd name="T108" fmla="*/ 40 w 53"/>
              <a:gd name="T109" fmla="*/ 55 h 88"/>
              <a:gd name="T110" fmla="*/ 37 w 53"/>
              <a:gd name="T111" fmla="*/ 6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3" h="88">
                <a:moveTo>
                  <a:pt x="46" y="40"/>
                </a:moveTo>
                <a:cubicBezTo>
                  <a:pt x="44" y="39"/>
                  <a:pt x="42" y="38"/>
                  <a:pt x="40" y="37"/>
                </a:cubicBezTo>
                <a:cubicBezTo>
                  <a:pt x="37" y="36"/>
                  <a:pt x="34" y="35"/>
                  <a:pt x="30" y="34"/>
                </a:cubicBezTo>
                <a:cubicBezTo>
                  <a:pt x="30" y="17"/>
                  <a:pt x="30" y="17"/>
                  <a:pt x="30" y="17"/>
                </a:cubicBezTo>
                <a:cubicBezTo>
                  <a:pt x="34" y="18"/>
                  <a:pt x="37" y="20"/>
                  <a:pt x="38" y="24"/>
                </a:cubicBezTo>
                <a:cubicBezTo>
                  <a:pt x="39" y="27"/>
                  <a:pt x="41" y="28"/>
                  <a:pt x="44" y="28"/>
                </a:cubicBezTo>
                <a:cubicBezTo>
                  <a:pt x="46" y="28"/>
                  <a:pt x="47" y="28"/>
                  <a:pt x="49" y="27"/>
                </a:cubicBezTo>
                <a:cubicBezTo>
                  <a:pt x="50" y="26"/>
                  <a:pt x="50" y="24"/>
                  <a:pt x="50" y="23"/>
                </a:cubicBezTo>
                <a:cubicBezTo>
                  <a:pt x="50" y="22"/>
                  <a:pt x="50" y="20"/>
                  <a:pt x="49" y="19"/>
                </a:cubicBezTo>
                <a:cubicBezTo>
                  <a:pt x="48" y="17"/>
                  <a:pt x="47" y="16"/>
                  <a:pt x="46" y="14"/>
                </a:cubicBezTo>
                <a:cubicBezTo>
                  <a:pt x="44" y="12"/>
                  <a:pt x="41" y="11"/>
                  <a:pt x="39" y="10"/>
                </a:cubicBezTo>
                <a:cubicBezTo>
                  <a:pt x="36" y="9"/>
                  <a:pt x="33" y="8"/>
                  <a:pt x="30" y="8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1"/>
                  <a:pt x="29" y="0"/>
                  <a:pt x="26" y="0"/>
                </a:cubicBezTo>
                <a:cubicBezTo>
                  <a:pt x="24" y="0"/>
                  <a:pt x="23" y="1"/>
                  <a:pt x="23" y="4"/>
                </a:cubicBezTo>
                <a:cubicBezTo>
                  <a:pt x="23" y="8"/>
                  <a:pt x="23" y="8"/>
                  <a:pt x="23" y="8"/>
                </a:cubicBezTo>
                <a:cubicBezTo>
                  <a:pt x="16" y="9"/>
                  <a:pt x="11" y="10"/>
                  <a:pt x="7" y="14"/>
                </a:cubicBezTo>
                <a:cubicBezTo>
                  <a:pt x="4" y="17"/>
                  <a:pt x="2" y="21"/>
                  <a:pt x="2" y="26"/>
                </a:cubicBezTo>
                <a:cubicBezTo>
                  <a:pt x="2" y="29"/>
                  <a:pt x="3" y="32"/>
                  <a:pt x="5" y="35"/>
                </a:cubicBezTo>
                <a:cubicBezTo>
                  <a:pt x="7" y="37"/>
                  <a:pt x="9" y="39"/>
                  <a:pt x="12" y="40"/>
                </a:cubicBezTo>
                <a:cubicBezTo>
                  <a:pt x="15" y="42"/>
                  <a:pt x="19" y="43"/>
                  <a:pt x="23" y="44"/>
                </a:cubicBezTo>
                <a:cubicBezTo>
                  <a:pt x="23" y="64"/>
                  <a:pt x="23" y="64"/>
                  <a:pt x="23" y="64"/>
                </a:cubicBezTo>
                <a:cubicBezTo>
                  <a:pt x="21" y="63"/>
                  <a:pt x="19" y="62"/>
                  <a:pt x="18" y="61"/>
                </a:cubicBezTo>
                <a:cubicBezTo>
                  <a:pt x="16" y="60"/>
                  <a:pt x="15" y="59"/>
                  <a:pt x="15" y="58"/>
                </a:cubicBezTo>
                <a:cubicBezTo>
                  <a:pt x="14" y="57"/>
                  <a:pt x="13" y="55"/>
                  <a:pt x="12" y="53"/>
                </a:cubicBezTo>
                <a:cubicBezTo>
                  <a:pt x="12" y="51"/>
                  <a:pt x="11" y="51"/>
                  <a:pt x="10" y="50"/>
                </a:cubicBezTo>
                <a:cubicBezTo>
                  <a:pt x="9" y="49"/>
                  <a:pt x="8" y="49"/>
                  <a:pt x="6" y="49"/>
                </a:cubicBezTo>
                <a:cubicBezTo>
                  <a:pt x="5" y="49"/>
                  <a:pt x="3" y="50"/>
                  <a:pt x="2" y="51"/>
                </a:cubicBezTo>
                <a:cubicBezTo>
                  <a:pt x="0" y="52"/>
                  <a:pt x="0" y="53"/>
                  <a:pt x="0" y="54"/>
                </a:cubicBezTo>
                <a:cubicBezTo>
                  <a:pt x="0" y="56"/>
                  <a:pt x="0" y="58"/>
                  <a:pt x="1" y="60"/>
                </a:cubicBezTo>
                <a:cubicBezTo>
                  <a:pt x="2" y="62"/>
                  <a:pt x="4" y="64"/>
                  <a:pt x="6" y="66"/>
                </a:cubicBezTo>
                <a:cubicBezTo>
                  <a:pt x="8" y="67"/>
                  <a:pt x="10" y="69"/>
                  <a:pt x="13" y="70"/>
                </a:cubicBezTo>
                <a:cubicBezTo>
                  <a:pt x="16" y="71"/>
                  <a:pt x="19" y="72"/>
                  <a:pt x="23" y="72"/>
                </a:cubicBezTo>
                <a:cubicBezTo>
                  <a:pt x="23" y="84"/>
                  <a:pt x="23" y="84"/>
                  <a:pt x="23" y="84"/>
                </a:cubicBezTo>
                <a:cubicBezTo>
                  <a:pt x="23" y="85"/>
                  <a:pt x="23" y="86"/>
                  <a:pt x="24" y="87"/>
                </a:cubicBezTo>
                <a:cubicBezTo>
                  <a:pt x="24" y="87"/>
                  <a:pt x="25" y="88"/>
                  <a:pt x="27" y="88"/>
                </a:cubicBezTo>
                <a:cubicBezTo>
                  <a:pt x="28" y="88"/>
                  <a:pt x="29" y="87"/>
                  <a:pt x="29" y="87"/>
                </a:cubicBezTo>
                <a:cubicBezTo>
                  <a:pt x="29" y="86"/>
                  <a:pt x="30" y="85"/>
                  <a:pt x="30" y="83"/>
                </a:cubicBezTo>
                <a:cubicBezTo>
                  <a:pt x="30" y="72"/>
                  <a:pt x="30" y="72"/>
                  <a:pt x="30" y="72"/>
                </a:cubicBezTo>
                <a:cubicBezTo>
                  <a:pt x="34" y="72"/>
                  <a:pt x="39" y="71"/>
                  <a:pt x="42" y="69"/>
                </a:cubicBezTo>
                <a:cubicBezTo>
                  <a:pt x="46" y="67"/>
                  <a:pt x="48" y="65"/>
                  <a:pt x="50" y="62"/>
                </a:cubicBezTo>
                <a:cubicBezTo>
                  <a:pt x="52" y="59"/>
                  <a:pt x="53" y="56"/>
                  <a:pt x="53" y="53"/>
                </a:cubicBezTo>
                <a:cubicBezTo>
                  <a:pt x="53" y="51"/>
                  <a:pt x="52" y="48"/>
                  <a:pt x="51" y="46"/>
                </a:cubicBezTo>
                <a:cubicBezTo>
                  <a:pt x="50" y="44"/>
                  <a:pt x="48" y="42"/>
                  <a:pt x="46" y="40"/>
                </a:cubicBezTo>
                <a:close/>
                <a:moveTo>
                  <a:pt x="23" y="33"/>
                </a:moveTo>
                <a:cubicBezTo>
                  <a:pt x="20" y="32"/>
                  <a:pt x="18" y="31"/>
                  <a:pt x="17" y="30"/>
                </a:cubicBezTo>
                <a:cubicBezTo>
                  <a:pt x="15" y="28"/>
                  <a:pt x="14" y="27"/>
                  <a:pt x="14" y="25"/>
                </a:cubicBezTo>
                <a:cubicBezTo>
                  <a:pt x="14" y="22"/>
                  <a:pt x="15" y="20"/>
                  <a:pt x="17" y="19"/>
                </a:cubicBezTo>
                <a:cubicBezTo>
                  <a:pt x="18" y="18"/>
                  <a:pt x="20" y="17"/>
                  <a:pt x="23" y="16"/>
                </a:cubicBezTo>
                <a:lnTo>
                  <a:pt x="23" y="33"/>
                </a:lnTo>
                <a:close/>
                <a:moveTo>
                  <a:pt x="37" y="61"/>
                </a:moveTo>
                <a:cubicBezTo>
                  <a:pt x="36" y="62"/>
                  <a:pt x="33" y="63"/>
                  <a:pt x="30" y="64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6"/>
                  <a:pt x="36" y="47"/>
                  <a:pt x="38" y="49"/>
                </a:cubicBezTo>
                <a:cubicBezTo>
                  <a:pt x="39" y="50"/>
                  <a:pt x="40" y="52"/>
                  <a:pt x="40" y="55"/>
                </a:cubicBezTo>
                <a:cubicBezTo>
                  <a:pt x="40" y="57"/>
                  <a:pt x="39" y="59"/>
                  <a:pt x="37" y="6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42" name="组合 341"/>
          <p:cNvGrpSpPr/>
          <p:nvPr/>
        </p:nvGrpSpPr>
        <p:grpSpPr>
          <a:xfrm>
            <a:off x="1027865" y="1177546"/>
            <a:ext cx="670069" cy="756622"/>
            <a:chOff x="1027865" y="1177546"/>
            <a:chExt cx="670069" cy="756622"/>
          </a:xfrm>
        </p:grpSpPr>
        <p:sp>
          <p:nvSpPr>
            <p:cNvPr id="343" name="Oval 648"/>
            <p:cNvSpPr>
              <a:spLocks noChangeArrowheads="1"/>
            </p:cNvSpPr>
            <p:nvPr/>
          </p:nvSpPr>
          <p:spPr bwMode="auto">
            <a:xfrm>
              <a:off x="1494533" y="1264821"/>
              <a:ext cx="189697" cy="219269"/>
            </a:xfrm>
            <a:prstGeom prst="ellipse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649"/>
            <p:cNvSpPr>
              <a:spLocks noEditPoints="1"/>
            </p:cNvSpPr>
            <p:nvPr/>
          </p:nvSpPr>
          <p:spPr bwMode="auto">
            <a:xfrm>
              <a:off x="1301951" y="1177546"/>
              <a:ext cx="199795" cy="173829"/>
            </a:xfrm>
            <a:custGeom>
              <a:avLst/>
              <a:gdLst>
                <a:gd name="T0" fmla="*/ 106 w 117"/>
                <a:gd name="T1" fmla="*/ 67 h 102"/>
                <a:gd name="T2" fmla="*/ 117 w 117"/>
                <a:gd name="T3" fmla="*/ 45 h 102"/>
                <a:gd name="T4" fmla="*/ 117 w 117"/>
                <a:gd name="T5" fmla="*/ 24 h 102"/>
                <a:gd name="T6" fmla="*/ 94 w 117"/>
                <a:gd name="T7" fmla="*/ 0 h 102"/>
                <a:gd name="T8" fmla="*/ 23 w 117"/>
                <a:gd name="T9" fmla="*/ 0 h 102"/>
                <a:gd name="T10" fmla="*/ 0 w 117"/>
                <a:gd name="T11" fmla="*/ 24 h 102"/>
                <a:gd name="T12" fmla="*/ 0 w 117"/>
                <a:gd name="T13" fmla="*/ 45 h 102"/>
                <a:gd name="T14" fmla="*/ 23 w 117"/>
                <a:gd name="T15" fmla="*/ 70 h 102"/>
                <a:gd name="T16" fmla="*/ 73 w 117"/>
                <a:gd name="T17" fmla="*/ 70 h 102"/>
                <a:gd name="T18" fmla="*/ 110 w 117"/>
                <a:gd name="T19" fmla="*/ 102 h 102"/>
                <a:gd name="T20" fmla="*/ 106 w 117"/>
                <a:gd name="T21" fmla="*/ 67 h 102"/>
                <a:gd name="T22" fmla="*/ 88 w 117"/>
                <a:gd name="T23" fmla="*/ 60 h 102"/>
                <a:gd name="T24" fmla="*/ 31 w 117"/>
                <a:gd name="T25" fmla="*/ 60 h 102"/>
                <a:gd name="T26" fmla="*/ 13 w 117"/>
                <a:gd name="T27" fmla="*/ 43 h 102"/>
                <a:gd name="T28" fmla="*/ 13 w 117"/>
                <a:gd name="T29" fmla="*/ 27 h 102"/>
                <a:gd name="T30" fmla="*/ 31 w 117"/>
                <a:gd name="T31" fmla="*/ 9 h 102"/>
                <a:gd name="T32" fmla="*/ 88 w 117"/>
                <a:gd name="T33" fmla="*/ 9 h 102"/>
                <a:gd name="T34" fmla="*/ 106 w 117"/>
                <a:gd name="T35" fmla="*/ 27 h 102"/>
                <a:gd name="T36" fmla="*/ 106 w 117"/>
                <a:gd name="T37" fmla="*/ 43 h 102"/>
                <a:gd name="T38" fmla="*/ 88 w 117"/>
                <a:gd name="T39" fmla="*/ 6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7" h="102">
                  <a:moveTo>
                    <a:pt x="106" y="67"/>
                  </a:moveTo>
                  <a:cubicBezTo>
                    <a:pt x="112" y="62"/>
                    <a:pt x="117" y="55"/>
                    <a:pt x="117" y="45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11"/>
                    <a:pt x="107" y="0"/>
                    <a:pt x="9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9"/>
                    <a:pt x="10" y="70"/>
                    <a:pt x="23" y="70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110" y="102"/>
                    <a:pt x="110" y="102"/>
                    <a:pt x="110" y="102"/>
                  </a:cubicBezTo>
                  <a:lnTo>
                    <a:pt x="106" y="67"/>
                  </a:lnTo>
                  <a:close/>
                  <a:moveTo>
                    <a:pt x="88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21" y="60"/>
                    <a:pt x="13" y="52"/>
                    <a:pt x="13" y="4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17"/>
                    <a:pt x="21" y="9"/>
                    <a:pt x="31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98" y="9"/>
                    <a:pt x="106" y="17"/>
                    <a:pt x="106" y="27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6" y="52"/>
                    <a:pt x="98" y="60"/>
                    <a:pt x="88" y="60"/>
                  </a:cubicBezTo>
                  <a:close/>
                </a:path>
              </a:pathLst>
            </a:custGeom>
            <a:solidFill>
              <a:srgbClr val="33B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650"/>
            <p:cNvSpPr>
              <a:spLocks/>
            </p:cNvSpPr>
            <p:nvPr/>
          </p:nvSpPr>
          <p:spPr bwMode="auto">
            <a:xfrm>
              <a:off x="1455584" y="1491302"/>
              <a:ext cx="242350" cy="325297"/>
            </a:xfrm>
            <a:custGeom>
              <a:avLst/>
              <a:gdLst>
                <a:gd name="T0" fmla="*/ 71 w 142"/>
                <a:gd name="T1" fmla="*/ 3 h 191"/>
                <a:gd name="T2" fmla="*/ 57 w 142"/>
                <a:gd name="T3" fmla="*/ 97 h 191"/>
                <a:gd name="T4" fmla="*/ 15 w 142"/>
                <a:gd name="T5" fmla="*/ 123 h 191"/>
                <a:gd name="T6" fmla="*/ 15 w 142"/>
                <a:gd name="T7" fmla="*/ 85 h 191"/>
                <a:gd name="T8" fmla="*/ 71 w 142"/>
                <a:gd name="T9" fmla="*/ 3 h 191"/>
                <a:gd name="T10" fmla="*/ 0 w 142"/>
                <a:gd name="T11" fmla="*/ 97 h 191"/>
                <a:gd name="T12" fmla="*/ 0 w 142"/>
                <a:gd name="T13" fmla="*/ 150 h 191"/>
                <a:gd name="T14" fmla="*/ 71 w 142"/>
                <a:gd name="T15" fmla="*/ 191 h 191"/>
                <a:gd name="T16" fmla="*/ 142 w 142"/>
                <a:gd name="T17" fmla="*/ 163 h 191"/>
                <a:gd name="T18" fmla="*/ 142 w 142"/>
                <a:gd name="T19" fmla="*/ 49 h 191"/>
                <a:gd name="T20" fmla="*/ 71 w 142"/>
                <a:gd name="T21" fmla="*/ 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191">
                  <a:moveTo>
                    <a:pt x="71" y="3"/>
                  </a:moveTo>
                  <a:cubicBezTo>
                    <a:pt x="57" y="97"/>
                    <a:pt x="57" y="97"/>
                    <a:pt x="57" y="97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16" y="3"/>
                    <a:pt x="0" y="97"/>
                    <a:pt x="0" y="97"/>
                  </a:cubicBezTo>
                  <a:cubicBezTo>
                    <a:pt x="0" y="97"/>
                    <a:pt x="0" y="128"/>
                    <a:pt x="0" y="150"/>
                  </a:cubicBezTo>
                  <a:cubicBezTo>
                    <a:pt x="0" y="173"/>
                    <a:pt x="8" y="191"/>
                    <a:pt x="71" y="191"/>
                  </a:cubicBezTo>
                  <a:cubicBezTo>
                    <a:pt x="134" y="191"/>
                    <a:pt x="142" y="163"/>
                    <a:pt x="142" y="163"/>
                  </a:cubicBezTo>
                  <a:cubicBezTo>
                    <a:pt x="142" y="163"/>
                    <a:pt x="142" y="98"/>
                    <a:pt x="142" y="49"/>
                  </a:cubicBezTo>
                  <a:cubicBezTo>
                    <a:pt x="142" y="0"/>
                    <a:pt x="71" y="3"/>
                    <a:pt x="71" y="3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Oval 651"/>
            <p:cNvSpPr>
              <a:spLocks noChangeArrowheads="1"/>
            </p:cNvSpPr>
            <p:nvPr/>
          </p:nvSpPr>
          <p:spPr bwMode="auto">
            <a:xfrm>
              <a:off x="1421683" y="1225150"/>
              <a:ext cx="21638" cy="23802"/>
            </a:xfrm>
            <a:prstGeom prst="ellipse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Oval 652"/>
            <p:cNvSpPr>
              <a:spLocks noChangeArrowheads="1"/>
            </p:cNvSpPr>
            <p:nvPr/>
          </p:nvSpPr>
          <p:spPr bwMode="auto">
            <a:xfrm>
              <a:off x="1387062" y="1225150"/>
              <a:ext cx="23802" cy="23802"/>
            </a:xfrm>
            <a:prstGeom prst="ellipse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Oval 653"/>
            <p:cNvSpPr>
              <a:spLocks noChangeArrowheads="1"/>
            </p:cNvSpPr>
            <p:nvPr/>
          </p:nvSpPr>
          <p:spPr bwMode="auto">
            <a:xfrm>
              <a:off x="1351719" y="1223708"/>
              <a:ext cx="23802" cy="23802"/>
            </a:xfrm>
            <a:prstGeom prst="ellipse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Oval 654"/>
            <p:cNvSpPr>
              <a:spLocks noChangeArrowheads="1"/>
            </p:cNvSpPr>
            <p:nvPr/>
          </p:nvSpPr>
          <p:spPr bwMode="auto">
            <a:xfrm>
              <a:off x="1353162" y="1396094"/>
              <a:ext cx="22360" cy="21638"/>
            </a:xfrm>
            <a:prstGeom prst="ellipse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Oval 655"/>
            <p:cNvSpPr>
              <a:spLocks noChangeArrowheads="1"/>
            </p:cNvSpPr>
            <p:nvPr/>
          </p:nvSpPr>
          <p:spPr bwMode="auto">
            <a:xfrm>
              <a:off x="1317098" y="1397536"/>
              <a:ext cx="22360" cy="22360"/>
            </a:xfrm>
            <a:prstGeom prst="ellipse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Oval 656"/>
            <p:cNvSpPr>
              <a:spLocks noChangeArrowheads="1"/>
            </p:cNvSpPr>
            <p:nvPr/>
          </p:nvSpPr>
          <p:spPr bwMode="auto">
            <a:xfrm>
              <a:off x="1283198" y="1397536"/>
              <a:ext cx="23802" cy="22360"/>
            </a:xfrm>
            <a:prstGeom prst="ellipse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657"/>
            <p:cNvSpPr>
              <a:spLocks/>
            </p:cNvSpPr>
            <p:nvPr/>
          </p:nvSpPr>
          <p:spPr bwMode="auto">
            <a:xfrm>
              <a:off x="1027865" y="1608871"/>
              <a:ext cx="240186" cy="325297"/>
            </a:xfrm>
            <a:custGeom>
              <a:avLst/>
              <a:gdLst>
                <a:gd name="T0" fmla="*/ 71 w 141"/>
                <a:gd name="T1" fmla="*/ 3 h 191"/>
                <a:gd name="T2" fmla="*/ 127 w 141"/>
                <a:gd name="T3" fmla="*/ 84 h 191"/>
                <a:gd name="T4" fmla="*/ 127 w 141"/>
                <a:gd name="T5" fmla="*/ 122 h 191"/>
                <a:gd name="T6" fmla="*/ 85 w 141"/>
                <a:gd name="T7" fmla="*/ 97 h 191"/>
                <a:gd name="T8" fmla="*/ 71 w 141"/>
                <a:gd name="T9" fmla="*/ 3 h 191"/>
                <a:gd name="T10" fmla="*/ 0 w 141"/>
                <a:gd name="T11" fmla="*/ 48 h 191"/>
                <a:gd name="T12" fmla="*/ 0 w 141"/>
                <a:gd name="T13" fmla="*/ 163 h 191"/>
                <a:gd name="T14" fmla="*/ 71 w 141"/>
                <a:gd name="T15" fmla="*/ 191 h 191"/>
                <a:gd name="T16" fmla="*/ 141 w 141"/>
                <a:gd name="T17" fmla="*/ 150 h 191"/>
                <a:gd name="T18" fmla="*/ 141 w 141"/>
                <a:gd name="T19" fmla="*/ 97 h 191"/>
                <a:gd name="T20" fmla="*/ 71 w 141"/>
                <a:gd name="T21" fmla="*/ 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91">
                  <a:moveTo>
                    <a:pt x="71" y="3"/>
                  </a:moveTo>
                  <a:cubicBezTo>
                    <a:pt x="127" y="84"/>
                    <a:pt x="127" y="84"/>
                    <a:pt x="127" y="84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3"/>
                    <a:pt x="0" y="0"/>
                    <a:pt x="0" y="48"/>
                  </a:cubicBezTo>
                  <a:cubicBezTo>
                    <a:pt x="0" y="98"/>
                    <a:pt x="0" y="163"/>
                    <a:pt x="0" y="163"/>
                  </a:cubicBezTo>
                  <a:cubicBezTo>
                    <a:pt x="0" y="163"/>
                    <a:pt x="8" y="191"/>
                    <a:pt x="71" y="191"/>
                  </a:cubicBezTo>
                  <a:cubicBezTo>
                    <a:pt x="134" y="191"/>
                    <a:pt x="141" y="173"/>
                    <a:pt x="141" y="150"/>
                  </a:cubicBezTo>
                  <a:cubicBezTo>
                    <a:pt x="141" y="127"/>
                    <a:pt x="141" y="97"/>
                    <a:pt x="141" y="97"/>
                  </a:cubicBezTo>
                  <a:cubicBezTo>
                    <a:pt x="141" y="97"/>
                    <a:pt x="126" y="3"/>
                    <a:pt x="71" y="3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658"/>
            <p:cNvSpPr>
              <a:spLocks noEditPoints="1"/>
            </p:cNvSpPr>
            <p:nvPr/>
          </p:nvSpPr>
          <p:spPr bwMode="auto">
            <a:xfrm>
              <a:off x="1226938" y="1347768"/>
              <a:ext cx="197631" cy="175992"/>
            </a:xfrm>
            <a:custGeom>
              <a:avLst/>
              <a:gdLst>
                <a:gd name="T0" fmla="*/ 94 w 116"/>
                <a:gd name="T1" fmla="*/ 0 h 103"/>
                <a:gd name="T2" fmla="*/ 22 w 116"/>
                <a:gd name="T3" fmla="*/ 0 h 103"/>
                <a:gd name="T4" fmla="*/ 0 w 116"/>
                <a:gd name="T5" fmla="*/ 25 h 103"/>
                <a:gd name="T6" fmla="*/ 0 w 116"/>
                <a:gd name="T7" fmla="*/ 46 h 103"/>
                <a:gd name="T8" fmla="*/ 11 w 116"/>
                <a:gd name="T9" fmla="*/ 67 h 103"/>
                <a:gd name="T10" fmla="*/ 6 w 116"/>
                <a:gd name="T11" fmla="*/ 103 h 103"/>
                <a:gd name="T12" fmla="*/ 43 w 116"/>
                <a:gd name="T13" fmla="*/ 71 h 103"/>
                <a:gd name="T14" fmla="*/ 94 w 116"/>
                <a:gd name="T15" fmla="*/ 71 h 103"/>
                <a:gd name="T16" fmla="*/ 116 w 116"/>
                <a:gd name="T17" fmla="*/ 46 h 103"/>
                <a:gd name="T18" fmla="*/ 116 w 116"/>
                <a:gd name="T19" fmla="*/ 25 h 103"/>
                <a:gd name="T20" fmla="*/ 94 w 116"/>
                <a:gd name="T21" fmla="*/ 0 h 103"/>
                <a:gd name="T22" fmla="*/ 104 w 116"/>
                <a:gd name="T23" fmla="*/ 43 h 103"/>
                <a:gd name="T24" fmla="*/ 86 w 116"/>
                <a:gd name="T25" fmla="*/ 61 h 103"/>
                <a:gd name="T26" fmla="*/ 29 w 116"/>
                <a:gd name="T27" fmla="*/ 61 h 103"/>
                <a:gd name="T28" fmla="*/ 11 w 116"/>
                <a:gd name="T29" fmla="*/ 43 h 103"/>
                <a:gd name="T30" fmla="*/ 11 w 116"/>
                <a:gd name="T31" fmla="*/ 28 h 103"/>
                <a:gd name="T32" fmla="*/ 29 w 116"/>
                <a:gd name="T33" fmla="*/ 10 h 103"/>
                <a:gd name="T34" fmla="*/ 86 w 116"/>
                <a:gd name="T35" fmla="*/ 10 h 103"/>
                <a:gd name="T36" fmla="*/ 104 w 116"/>
                <a:gd name="T37" fmla="*/ 28 h 103"/>
                <a:gd name="T38" fmla="*/ 104 w 116"/>
                <a:gd name="T39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03">
                  <a:moveTo>
                    <a:pt x="9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1"/>
                    <a:pt x="0" y="2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5"/>
                    <a:pt x="4" y="63"/>
                    <a:pt x="11" y="67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106" y="71"/>
                    <a:pt x="116" y="60"/>
                    <a:pt x="116" y="46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11"/>
                    <a:pt x="106" y="0"/>
                    <a:pt x="94" y="0"/>
                  </a:cubicBezTo>
                  <a:close/>
                  <a:moveTo>
                    <a:pt x="104" y="43"/>
                  </a:moveTo>
                  <a:cubicBezTo>
                    <a:pt x="104" y="53"/>
                    <a:pt x="96" y="61"/>
                    <a:pt x="86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19" y="61"/>
                    <a:pt x="11" y="53"/>
                    <a:pt x="11" y="43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18"/>
                    <a:pt x="19" y="10"/>
                    <a:pt x="29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96" y="10"/>
                    <a:pt x="104" y="18"/>
                    <a:pt x="104" y="28"/>
                  </a:cubicBezTo>
                  <a:lnTo>
                    <a:pt x="104" y="43"/>
                  </a:lnTo>
                  <a:close/>
                </a:path>
              </a:pathLst>
            </a:custGeom>
            <a:solidFill>
              <a:srgbClr val="33B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Oval 659"/>
            <p:cNvSpPr>
              <a:spLocks noChangeArrowheads="1"/>
            </p:cNvSpPr>
            <p:nvPr/>
          </p:nvSpPr>
          <p:spPr bwMode="auto">
            <a:xfrm>
              <a:off x="1041569" y="1380225"/>
              <a:ext cx="188975" cy="222154"/>
            </a:xfrm>
            <a:prstGeom prst="ellipse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1892825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33"/>
          <p:cNvSpPr>
            <a:spLocks/>
          </p:cNvSpPr>
          <p:nvPr/>
        </p:nvSpPr>
        <p:spPr bwMode="auto">
          <a:xfrm>
            <a:off x="2027330" y="1490195"/>
            <a:ext cx="76200" cy="322263"/>
          </a:xfrm>
          <a:custGeom>
            <a:avLst/>
            <a:gdLst>
              <a:gd name="T0" fmla="*/ 19 w 48"/>
              <a:gd name="T1" fmla="*/ 0 h 203"/>
              <a:gd name="T2" fmla="*/ 19 w 48"/>
              <a:gd name="T3" fmla="*/ 106 h 203"/>
              <a:gd name="T4" fmla="*/ 0 w 48"/>
              <a:gd name="T5" fmla="*/ 106 h 203"/>
              <a:gd name="T6" fmla="*/ 0 w 48"/>
              <a:gd name="T7" fmla="*/ 203 h 203"/>
              <a:gd name="T8" fmla="*/ 48 w 48"/>
              <a:gd name="T9" fmla="*/ 203 h 203"/>
              <a:gd name="T10" fmla="*/ 48 w 48"/>
              <a:gd name="T11" fmla="*/ 116 h 203"/>
              <a:gd name="T12" fmla="*/ 48 w 48"/>
              <a:gd name="T13" fmla="*/ 106 h 203"/>
              <a:gd name="T14" fmla="*/ 48 w 48"/>
              <a:gd name="T15" fmla="*/ 0 h 203"/>
              <a:gd name="T16" fmla="*/ 19 w 48"/>
              <a:gd name="T17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203">
                <a:moveTo>
                  <a:pt x="19" y="0"/>
                </a:moveTo>
                <a:lnTo>
                  <a:pt x="19" y="106"/>
                </a:lnTo>
                <a:lnTo>
                  <a:pt x="0" y="106"/>
                </a:lnTo>
                <a:lnTo>
                  <a:pt x="0" y="203"/>
                </a:lnTo>
                <a:lnTo>
                  <a:pt x="48" y="203"/>
                </a:lnTo>
                <a:lnTo>
                  <a:pt x="48" y="116"/>
                </a:lnTo>
                <a:lnTo>
                  <a:pt x="48" y="106"/>
                </a:lnTo>
                <a:lnTo>
                  <a:pt x="48" y="0"/>
                </a:lnTo>
                <a:lnTo>
                  <a:pt x="19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234"/>
          <p:cNvSpPr>
            <a:spLocks/>
          </p:cNvSpPr>
          <p:nvPr/>
        </p:nvSpPr>
        <p:spPr bwMode="auto">
          <a:xfrm>
            <a:off x="1749518" y="1490195"/>
            <a:ext cx="77788" cy="322263"/>
          </a:xfrm>
          <a:custGeom>
            <a:avLst/>
            <a:gdLst>
              <a:gd name="T0" fmla="*/ 29 w 49"/>
              <a:gd name="T1" fmla="*/ 0 h 203"/>
              <a:gd name="T2" fmla="*/ 0 w 49"/>
              <a:gd name="T3" fmla="*/ 0 h 203"/>
              <a:gd name="T4" fmla="*/ 0 w 49"/>
              <a:gd name="T5" fmla="*/ 106 h 203"/>
              <a:gd name="T6" fmla="*/ 0 w 49"/>
              <a:gd name="T7" fmla="*/ 116 h 203"/>
              <a:gd name="T8" fmla="*/ 0 w 49"/>
              <a:gd name="T9" fmla="*/ 203 h 203"/>
              <a:gd name="T10" fmla="*/ 49 w 49"/>
              <a:gd name="T11" fmla="*/ 203 h 203"/>
              <a:gd name="T12" fmla="*/ 49 w 49"/>
              <a:gd name="T13" fmla="*/ 106 h 203"/>
              <a:gd name="T14" fmla="*/ 29 w 49"/>
              <a:gd name="T15" fmla="*/ 106 h 203"/>
              <a:gd name="T16" fmla="*/ 29 w 49"/>
              <a:gd name="T17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203">
                <a:moveTo>
                  <a:pt x="29" y="0"/>
                </a:moveTo>
                <a:lnTo>
                  <a:pt x="0" y="0"/>
                </a:lnTo>
                <a:lnTo>
                  <a:pt x="0" y="106"/>
                </a:lnTo>
                <a:lnTo>
                  <a:pt x="0" y="116"/>
                </a:lnTo>
                <a:lnTo>
                  <a:pt x="0" y="203"/>
                </a:lnTo>
                <a:lnTo>
                  <a:pt x="49" y="203"/>
                </a:lnTo>
                <a:lnTo>
                  <a:pt x="49" y="106"/>
                </a:lnTo>
                <a:lnTo>
                  <a:pt x="29" y="106"/>
                </a:lnTo>
                <a:lnTo>
                  <a:pt x="29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235"/>
          <p:cNvSpPr>
            <a:spLocks/>
          </p:cNvSpPr>
          <p:nvPr/>
        </p:nvSpPr>
        <p:spPr bwMode="auto">
          <a:xfrm>
            <a:off x="1841593" y="1490195"/>
            <a:ext cx="77788" cy="322263"/>
          </a:xfrm>
          <a:custGeom>
            <a:avLst/>
            <a:gdLst>
              <a:gd name="T0" fmla="*/ 30 w 49"/>
              <a:gd name="T1" fmla="*/ 0 h 203"/>
              <a:gd name="T2" fmla="*/ 20 w 49"/>
              <a:gd name="T3" fmla="*/ 0 h 203"/>
              <a:gd name="T4" fmla="*/ 20 w 49"/>
              <a:gd name="T5" fmla="*/ 106 h 203"/>
              <a:gd name="T6" fmla="*/ 0 w 49"/>
              <a:gd name="T7" fmla="*/ 106 h 203"/>
              <a:gd name="T8" fmla="*/ 0 w 49"/>
              <a:gd name="T9" fmla="*/ 203 h 203"/>
              <a:gd name="T10" fmla="*/ 49 w 49"/>
              <a:gd name="T11" fmla="*/ 203 h 203"/>
              <a:gd name="T12" fmla="*/ 49 w 49"/>
              <a:gd name="T13" fmla="*/ 106 h 203"/>
              <a:gd name="T14" fmla="*/ 30 w 49"/>
              <a:gd name="T15" fmla="*/ 106 h 203"/>
              <a:gd name="T16" fmla="*/ 30 w 49"/>
              <a:gd name="T17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203">
                <a:moveTo>
                  <a:pt x="30" y="0"/>
                </a:moveTo>
                <a:lnTo>
                  <a:pt x="20" y="0"/>
                </a:lnTo>
                <a:lnTo>
                  <a:pt x="20" y="106"/>
                </a:lnTo>
                <a:lnTo>
                  <a:pt x="0" y="106"/>
                </a:lnTo>
                <a:lnTo>
                  <a:pt x="0" y="203"/>
                </a:lnTo>
                <a:lnTo>
                  <a:pt x="49" y="203"/>
                </a:lnTo>
                <a:lnTo>
                  <a:pt x="49" y="106"/>
                </a:lnTo>
                <a:lnTo>
                  <a:pt x="30" y="106"/>
                </a:lnTo>
                <a:lnTo>
                  <a:pt x="3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236"/>
          <p:cNvSpPr>
            <a:spLocks/>
          </p:cNvSpPr>
          <p:nvPr/>
        </p:nvSpPr>
        <p:spPr bwMode="auto">
          <a:xfrm>
            <a:off x="1935255" y="1490195"/>
            <a:ext cx="76200" cy="322263"/>
          </a:xfrm>
          <a:custGeom>
            <a:avLst/>
            <a:gdLst>
              <a:gd name="T0" fmla="*/ 29 w 48"/>
              <a:gd name="T1" fmla="*/ 0 h 203"/>
              <a:gd name="T2" fmla="*/ 19 w 48"/>
              <a:gd name="T3" fmla="*/ 0 h 203"/>
              <a:gd name="T4" fmla="*/ 19 w 48"/>
              <a:gd name="T5" fmla="*/ 106 h 203"/>
              <a:gd name="T6" fmla="*/ 0 w 48"/>
              <a:gd name="T7" fmla="*/ 106 h 203"/>
              <a:gd name="T8" fmla="*/ 0 w 48"/>
              <a:gd name="T9" fmla="*/ 203 h 203"/>
              <a:gd name="T10" fmla="*/ 48 w 48"/>
              <a:gd name="T11" fmla="*/ 203 h 203"/>
              <a:gd name="T12" fmla="*/ 48 w 48"/>
              <a:gd name="T13" fmla="*/ 106 h 203"/>
              <a:gd name="T14" fmla="*/ 29 w 48"/>
              <a:gd name="T15" fmla="*/ 106 h 203"/>
              <a:gd name="T16" fmla="*/ 29 w 48"/>
              <a:gd name="T17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203">
                <a:moveTo>
                  <a:pt x="29" y="0"/>
                </a:moveTo>
                <a:lnTo>
                  <a:pt x="19" y="0"/>
                </a:lnTo>
                <a:lnTo>
                  <a:pt x="19" y="106"/>
                </a:lnTo>
                <a:lnTo>
                  <a:pt x="0" y="106"/>
                </a:lnTo>
                <a:lnTo>
                  <a:pt x="0" y="203"/>
                </a:lnTo>
                <a:lnTo>
                  <a:pt x="48" y="203"/>
                </a:lnTo>
                <a:lnTo>
                  <a:pt x="48" y="106"/>
                </a:lnTo>
                <a:lnTo>
                  <a:pt x="29" y="106"/>
                </a:lnTo>
                <a:lnTo>
                  <a:pt x="29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237"/>
          <p:cNvSpPr>
            <a:spLocks noChangeArrowheads="1"/>
          </p:cNvSpPr>
          <p:nvPr/>
        </p:nvSpPr>
        <p:spPr bwMode="auto">
          <a:xfrm>
            <a:off x="1811430" y="1474320"/>
            <a:ext cx="46038" cy="1698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Rectangle 238"/>
          <p:cNvSpPr>
            <a:spLocks noChangeArrowheads="1"/>
          </p:cNvSpPr>
          <p:nvPr/>
        </p:nvSpPr>
        <p:spPr bwMode="auto">
          <a:xfrm>
            <a:off x="1811430" y="1474320"/>
            <a:ext cx="4603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239"/>
          <p:cNvSpPr>
            <a:spLocks noChangeArrowheads="1"/>
          </p:cNvSpPr>
          <p:nvPr/>
        </p:nvSpPr>
        <p:spPr bwMode="auto">
          <a:xfrm>
            <a:off x="1811430" y="1474320"/>
            <a:ext cx="46038" cy="1698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Rectangle 240"/>
          <p:cNvSpPr>
            <a:spLocks noChangeArrowheads="1"/>
          </p:cNvSpPr>
          <p:nvPr/>
        </p:nvSpPr>
        <p:spPr bwMode="auto">
          <a:xfrm>
            <a:off x="1811430" y="1474320"/>
            <a:ext cx="4603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Rectangle 241"/>
          <p:cNvSpPr>
            <a:spLocks noChangeArrowheads="1"/>
          </p:cNvSpPr>
          <p:nvPr/>
        </p:nvSpPr>
        <p:spPr bwMode="auto">
          <a:xfrm>
            <a:off x="1903505" y="1474320"/>
            <a:ext cx="46038" cy="1698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Rectangle 242"/>
          <p:cNvSpPr>
            <a:spLocks noChangeArrowheads="1"/>
          </p:cNvSpPr>
          <p:nvPr/>
        </p:nvSpPr>
        <p:spPr bwMode="auto">
          <a:xfrm>
            <a:off x="1903505" y="1474320"/>
            <a:ext cx="4603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Rectangle 243"/>
          <p:cNvSpPr>
            <a:spLocks noChangeArrowheads="1"/>
          </p:cNvSpPr>
          <p:nvPr/>
        </p:nvSpPr>
        <p:spPr bwMode="auto">
          <a:xfrm>
            <a:off x="1903505" y="1474320"/>
            <a:ext cx="46038" cy="1698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Rectangle 244"/>
          <p:cNvSpPr>
            <a:spLocks noChangeArrowheads="1"/>
          </p:cNvSpPr>
          <p:nvPr/>
        </p:nvSpPr>
        <p:spPr bwMode="auto">
          <a:xfrm>
            <a:off x="1903505" y="1474320"/>
            <a:ext cx="4603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Rectangle 245"/>
          <p:cNvSpPr>
            <a:spLocks noChangeArrowheads="1"/>
          </p:cNvSpPr>
          <p:nvPr/>
        </p:nvSpPr>
        <p:spPr bwMode="auto">
          <a:xfrm>
            <a:off x="1995580" y="1474320"/>
            <a:ext cx="46038" cy="1698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Rectangle 246"/>
          <p:cNvSpPr>
            <a:spLocks noChangeArrowheads="1"/>
          </p:cNvSpPr>
          <p:nvPr/>
        </p:nvSpPr>
        <p:spPr bwMode="auto">
          <a:xfrm>
            <a:off x="1995580" y="1474320"/>
            <a:ext cx="4603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247"/>
          <p:cNvSpPr>
            <a:spLocks noChangeArrowheads="1"/>
          </p:cNvSpPr>
          <p:nvPr/>
        </p:nvSpPr>
        <p:spPr bwMode="auto">
          <a:xfrm>
            <a:off x="1995580" y="1474320"/>
            <a:ext cx="46038" cy="1698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Rectangle 248"/>
          <p:cNvSpPr>
            <a:spLocks noChangeArrowheads="1"/>
          </p:cNvSpPr>
          <p:nvPr/>
        </p:nvSpPr>
        <p:spPr bwMode="auto">
          <a:xfrm>
            <a:off x="1995580" y="1474320"/>
            <a:ext cx="4603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49"/>
          <p:cNvSpPr>
            <a:spLocks/>
          </p:cNvSpPr>
          <p:nvPr/>
        </p:nvSpPr>
        <p:spPr bwMode="auto">
          <a:xfrm>
            <a:off x="2527393" y="1594970"/>
            <a:ext cx="338138" cy="200025"/>
          </a:xfrm>
          <a:custGeom>
            <a:avLst/>
            <a:gdLst>
              <a:gd name="T0" fmla="*/ 0 w 213"/>
              <a:gd name="T1" fmla="*/ 0 h 126"/>
              <a:gd name="T2" fmla="*/ 0 w 213"/>
              <a:gd name="T3" fmla="*/ 126 h 126"/>
              <a:gd name="T4" fmla="*/ 58 w 213"/>
              <a:gd name="T5" fmla="*/ 126 h 126"/>
              <a:gd name="T6" fmla="*/ 58 w 213"/>
              <a:gd name="T7" fmla="*/ 97 h 126"/>
              <a:gd name="T8" fmla="*/ 48 w 213"/>
              <a:gd name="T9" fmla="*/ 97 h 126"/>
              <a:gd name="T10" fmla="*/ 48 w 213"/>
              <a:gd name="T11" fmla="*/ 87 h 126"/>
              <a:gd name="T12" fmla="*/ 58 w 213"/>
              <a:gd name="T13" fmla="*/ 87 h 126"/>
              <a:gd name="T14" fmla="*/ 77 w 213"/>
              <a:gd name="T15" fmla="*/ 87 h 126"/>
              <a:gd name="T16" fmla="*/ 87 w 213"/>
              <a:gd name="T17" fmla="*/ 87 h 126"/>
              <a:gd name="T18" fmla="*/ 87 w 213"/>
              <a:gd name="T19" fmla="*/ 97 h 126"/>
              <a:gd name="T20" fmla="*/ 77 w 213"/>
              <a:gd name="T21" fmla="*/ 97 h 126"/>
              <a:gd name="T22" fmla="*/ 77 w 213"/>
              <a:gd name="T23" fmla="*/ 126 h 126"/>
              <a:gd name="T24" fmla="*/ 135 w 213"/>
              <a:gd name="T25" fmla="*/ 126 h 126"/>
              <a:gd name="T26" fmla="*/ 135 w 213"/>
              <a:gd name="T27" fmla="*/ 97 h 126"/>
              <a:gd name="T28" fmla="*/ 126 w 213"/>
              <a:gd name="T29" fmla="*/ 97 h 126"/>
              <a:gd name="T30" fmla="*/ 126 w 213"/>
              <a:gd name="T31" fmla="*/ 87 h 126"/>
              <a:gd name="T32" fmla="*/ 135 w 213"/>
              <a:gd name="T33" fmla="*/ 87 h 126"/>
              <a:gd name="T34" fmla="*/ 155 w 213"/>
              <a:gd name="T35" fmla="*/ 87 h 126"/>
              <a:gd name="T36" fmla="*/ 164 w 213"/>
              <a:gd name="T37" fmla="*/ 87 h 126"/>
              <a:gd name="T38" fmla="*/ 164 w 213"/>
              <a:gd name="T39" fmla="*/ 97 h 126"/>
              <a:gd name="T40" fmla="*/ 155 w 213"/>
              <a:gd name="T41" fmla="*/ 97 h 126"/>
              <a:gd name="T42" fmla="*/ 155 w 213"/>
              <a:gd name="T43" fmla="*/ 126 h 126"/>
              <a:gd name="T44" fmla="*/ 213 w 213"/>
              <a:gd name="T45" fmla="*/ 126 h 126"/>
              <a:gd name="T46" fmla="*/ 213 w 213"/>
              <a:gd name="T47" fmla="*/ 0 h 126"/>
              <a:gd name="T48" fmla="*/ 0 w 213"/>
              <a:gd name="T4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13" h="126">
                <a:moveTo>
                  <a:pt x="0" y="0"/>
                </a:moveTo>
                <a:lnTo>
                  <a:pt x="0" y="126"/>
                </a:lnTo>
                <a:lnTo>
                  <a:pt x="58" y="126"/>
                </a:lnTo>
                <a:lnTo>
                  <a:pt x="58" y="97"/>
                </a:lnTo>
                <a:lnTo>
                  <a:pt x="48" y="97"/>
                </a:lnTo>
                <a:lnTo>
                  <a:pt x="48" y="87"/>
                </a:lnTo>
                <a:lnTo>
                  <a:pt x="58" y="87"/>
                </a:lnTo>
                <a:lnTo>
                  <a:pt x="77" y="87"/>
                </a:lnTo>
                <a:lnTo>
                  <a:pt x="87" y="87"/>
                </a:lnTo>
                <a:lnTo>
                  <a:pt x="87" y="97"/>
                </a:lnTo>
                <a:lnTo>
                  <a:pt x="77" y="97"/>
                </a:lnTo>
                <a:lnTo>
                  <a:pt x="77" y="126"/>
                </a:lnTo>
                <a:lnTo>
                  <a:pt x="135" y="126"/>
                </a:lnTo>
                <a:lnTo>
                  <a:pt x="135" y="97"/>
                </a:lnTo>
                <a:lnTo>
                  <a:pt x="126" y="97"/>
                </a:lnTo>
                <a:lnTo>
                  <a:pt x="126" y="87"/>
                </a:lnTo>
                <a:lnTo>
                  <a:pt x="135" y="87"/>
                </a:lnTo>
                <a:lnTo>
                  <a:pt x="155" y="87"/>
                </a:lnTo>
                <a:lnTo>
                  <a:pt x="164" y="87"/>
                </a:lnTo>
                <a:lnTo>
                  <a:pt x="164" y="97"/>
                </a:lnTo>
                <a:lnTo>
                  <a:pt x="155" y="97"/>
                </a:lnTo>
                <a:lnTo>
                  <a:pt x="155" y="126"/>
                </a:lnTo>
                <a:lnTo>
                  <a:pt x="213" y="126"/>
                </a:lnTo>
                <a:lnTo>
                  <a:pt x="2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50"/>
          <p:cNvSpPr>
            <a:spLocks/>
          </p:cNvSpPr>
          <p:nvPr/>
        </p:nvSpPr>
        <p:spPr bwMode="auto">
          <a:xfrm>
            <a:off x="2495643" y="1564807"/>
            <a:ext cx="338138" cy="198438"/>
          </a:xfrm>
          <a:custGeom>
            <a:avLst/>
            <a:gdLst>
              <a:gd name="T0" fmla="*/ 10 w 213"/>
              <a:gd name="T1" fmla="*/ 9 h 125"/>
              <a:gd name="T2" fmla="*/ 213 w 213"/>
              <a:gd name="T3" fmla="*/ 9 h 125"/>
              <a:gd name="T4" fmla="*/ 213 w 213"/>
              <a:gd name="T5" fmla="*/ 0 h 125"/>
              <a:gd name="T6" fmla="*/ 0 w 213"/>
              <a:gd name="T7" fmla="*/ 0 h 125"/>
              <a:gd name="T8" fmla="*/ 0 w 213"/>
              <a:gd name="T9" fmla="*/ 125 h 125"/>
              <a:gd name="T10" fmla="*/ 10 w 213"/>
              <a:gd name="T11" fmla="*/ 125 h 125"/>
              <a:gd name="T12" fmla="*/ 10 w 213"/>
              <a:gd name="T13" fmla="*/ 9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3" h="125">
                <a:moveTo>
                  <a:pt x="10" y="9"/>
                </a:moveTo>
                <a:lnTo>
                  <a:pt x="213" y="9"/>
                </a:lnTo>
                <a:lnTo>
                  <a:pt x="213" y="0"/>
                </a:lnTo>
                <a:lnTo>
                  <a:pt x="0" y="0"/>
                </a:lnTo>
                <a:lnTo>
                  <a:pt x="0" y="125"/>
                </a:lnTo>
                <a:lnTo>
                  <a:pt x="10" y="125"/>
                </a:lnTo>
                <a:lnTo>
                  <a:pt x="10" y="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51"/>
          <p:cNvSpPr>
            <a:spLocks/>
          </p:cNvSpPr>
          <p:nvPr/>
        </p:nvSpPr>
        <p:spPr bwMode="auto">
          <a:xfrm>
            <a:off x="2465480" y="1533057"/>
            <a:ext cx="338138" cy="200025"/>
          </a:xfrm>
          <a:custGeom>
            <a:avLst/>
            <a:gdLst>
              <a:gd name="T0" fmla="*/ 10 w 213"/>
              <a:gd name="T1" fmla="*/ 10 h 126"/>
              <a:gd name="T2" fmla="*/ 213 w 213"/>
              <a:gd name="T3" fmla="*/ 10 h 126"/>
              <a:gd name="T4" fmla="*/ 213 w 213"/>
              <a:gd name="T5" fmla="*/ 0 h 126"/>
              <a:gd name="T6" fmla="*/ 0 w 213"/>
              <a:gd name="T7" fmla="*/ 0 h 126"/>
              <a:gd name="T8" fmla="*/ 0 w 213"/>
              <a:gd name="T9" fmla="*/ 126 h 126"/>
              <a:gd name="T10" fmla="*/ 10 w 213"/>
              <a:gd name="T11" fmla="*/ 126 h 126"/>
              <a:gd name="T12" fmla="*/ 10 w 213"/>
              <a:gd name="T13" fmla="*/ 1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3" h="126">
                <a:moveTo>
                  <a:pt x="10" y="10"/>
                </a:moveTo>
                <a:lnTo>
                  <a:pt x="213" y="10"/>
                </a:lnTo>
                <a:lnTo>
                  <a:pt x="213" y="0"/>
                </a:lnTo>
                <a:lnTo>
                  <a:pt x="0" y="0"/>
                </a:lnTo>
                <a:lnTo>
                  <a:pt x="0" y="126"/>
                </a:lnTo>
                <a:lnTo>
                  <a:pt x="10" y="126"/>
                </a:lnTo>
                <a:lnTo>
                  <a:pt x="10" y="1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Rectangle 252"/>
          <p:cNvSpPr>
            <a:spLocks noChangeArrowheads="1"/>
          </p:cNvSpPr>
          <p:nvPr/>
        </p:nvSpPr>
        <p:spPr bwMode="auto">
          <a:xfrm>
            <a:off x="3219543" y="1571157"/>
            <a:ext cx="46038" cy="936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Rectangle 253"/>
          <p:cNvSpPr>
            <a:spLocks noChangeArrowheads="1"/>
          </p:cNvSpPr>
          <p:nvPr/>
        </p:nvSpPr>
        <p:spPr bwMode="auto">
          <a:xfrm>
            <a:off x="3219543" y="1571157"/>
            <a:ext cx="46038" cy="9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Rectangle 254"/>
          <p:cNvSpPr>
            <a:spLocks noChangeArrowheads="1"/>
          </p:cNvSpPr>
          <p:nvPr/>
        </p:nvSpPr>
        <p:spPr bwMode="auto">
          <a:xfrm>
            <a:off x="3219543" y="1571157"/>
            <a:ext cx="46038" cy="936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Rectangle 255"/>
          <p:cNvSpPr>
            <a:spLocks noChangeArrowheads="1"/>
          </p:cNvSpPr>
          <p:nvPr/>
        </p:nvSpPr>
        <p:spPr bwMode="auto">
          <a:xfrm>
            <a:off x="3219543" y="1571157"/>
            <a:ext cx="46038" cy="9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Rectangle 256"/>
          <p:cNvSpPr>
            <a:spLocks noChangeArrowheads="1"/>
          </p:cNvSpPr>
          <p:nvPr/>
        </p:nvSpPr>
        <p:spPr bwMode="auto">
          <a:xfrm>
            <a:off x="3325905" y="1648945"/>
            <a:ext cx="47625" cy="920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Rectangle 257"/>
          <p:cNvSpPr>
            <a:spLocks noChangeArrowheads="1"/>
          </p:cNvSpPr>
          <p:nvPr/>
        </p:nvSpPr>
        <p:spPr bwMode="auto">
          <a:xfrm>
            <a:off x="3325905" y="1648945"/>
            <a:ext cx="476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Rectangle 258"/>
          <p:cNvSpPr>
            <a:spLocks noChangeArrowheads="1"/>
          </p:cNvSpPr>
          <p:nvPr/>
        </p:nvSpPr>
        <p:spPr bwMode="auto">
          <a:xfrm>
            <a:off x="3325905" y="1648945"/>
            <a:ext cx="47625" cy="920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Rectangle 259"/>
          <p:cNvSpPr>
            <a:spLocks noChangeArrowheads="1"/>
          </p:cNvSpPr>
          <p:nvPr/>
        </p:nvSpPr>
        <p:spPr bwMode="auto">
          <a:xfrm>
            <a:off x="3325905" y="1648945"/>
            <a:ext cx="476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Rectangle 260"/>
          <p:cNvSpPr>
            <a:spLocks noChangeArrowheads="1"/>
          </p:cNvSpPr>
          <p:nvPr/>
        </p:nvSpPr>
        <p:spPr bwMode="auto">
          <a:xfrm>
            <a:off x="3433855" y="1694982"/>
            <a:ext cx="46038" cy="920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Rectangle 261"/>
          <p:cNvSpPr>
            <a:spLocks noChangeArrowheads="1"/>
          </p:cNvSpPr>
          <p:nvPr/>
        </p:nvSpPr>
        <p:spPr bwMode="auto">
          <a:xfrm>
            <a:off x="3433855" y="1694982"/>
            <a:ext cx="460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Rectangle 262"/>
          <p:cNvSpPr>
            <a:spLocks noChangeArrowheads="1"/>
          </p:cNvSpPr>
          <p:nvPr/>
        </p:nvSpPr>
        <p:spPr bwMode="auto">
          <a:xfrm>
            <a:off x="3433855" y="1694982"/>
            <a:ext cx="46038" cy="920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Rectangle 263"/>
          <p:cNvSpPr>
            <a:spLocks noChangeArrowheads="1"/>
          </p:cNvSpPr>
          <p:nvPr/>
        </p:nvSpPr>
        <p:spPr bwMode="auto">
          <a:xfrm>
            <a:off x="3433855" y="1694982"/>
            <a:ext cx="460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264"/>
          <p:cNvSpPr>
            <a:spLocks noChangeArrowheads="1"/>
          </p:cNvSpPr>
          <p:nvPr/>
        </p:nvSpPr>
        <p:spPr bwMode="auto">
          <a:xfrm>
            <a:off x="3541805" y="1587032"/>
            <a:ext cx="46038" cy="920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Rectangle 265"/>
          <p:cNvSpPr>
            <a:spLocks noChangeArrowheads="1"/>
          </p:cNvSpPr>
          <p:nvPr/>
        </p:nvSpPr>
        <p:spPr bwMode="auto">
          <a:xfrm>
            <a:off x="3541805" y="1587032"/>
            <a:ext cx="460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Rectangle 266"/>
          <p:cNvSpPr>
            <a:spLocks noChangeArrowheads="1"/>
          </p:cNvSpPr>
          <p:nvPr/>
        </p:nvSpPr>
        <p:spPr bwMode="auto">
          <a:xfrm>
            <a:off x="3541805" y="1587032"/>
            <a:ext cx="46038" cy="920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Rectangle 267"/>
          <p:cNvSpPr>
            <a:spLocks noChangeArrowheads="1"/>
          </p:cNvSpPr>
          <p:nvPr/>
        </p:nvSpPr>
        <p:spPr bwMode="auto">
          <a:xfrm>
            <a:off x="3541805" y="1587032"/>
            <a:ext cx="460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68"/>
          <p:cNvSpPr>
            <a:spLocks noEditPoints="1"/>
          </p:cNvSpPr>
          <p:nvPr/>
        </p:nvSpPr>
        <p:spPr bwMode="auto">
          <a:xfrm>
            <a:off x="3203668" y="1556870"/>
            <a:ext cx="76200" cy="122238"/>
          </a:xfrm>
          <a:custGeom>
            <a:avLst/>
            <a:gdLst>
              <a:gd name="T0" fmla="*/ 0 w 48"/>
              <a:gd name="T1" fmla="*/ 77 h 77"/>
              <a:gd name="T2" fmla="*/ 48 w 48"/>
              <a:gd name="T3" fmla="*/ 77 h 77"/>
              <a:gd name="T4" fmla="*/ 48 w 48"/>
              <a:gd name="T5" fmla="*/ 0 h 77"/>
              <a:gd name="T6" fmla="*/ 0 w 48"/>
              <a:gd name="T7" fmla="*/ 0 h 77"/>
              <a:gd name="T8" fmla="*/ 0 w 48"/>
              <a:gd name="T9" fmla="*/ 77 h 77"/>
              <a:gd name="T10" fmla="*/ 39 w 48"/>
              <a:gd name="T11" fmla="*/ 68 h 77"/>
              <a:gd name="T12" fmla="*/ 10 w 48"/>
              <a:gd name="T13" fmla="*/ 68 h 77"/>
              <a:gd name="T14" fmla="*/ 10 w 48"/>
              <a:gd name="T15" fmla="*/ 9 h 77"/>
              <a:gd name="T16" fmla="*/ 39 w 48"/>
              <a:gd name="T17" fmla="*/ 9 h 77"/>
              <a:gd name="T18" fmla="*/ 39 w 48"/>
              <a:gd name="T19" fmla="*/ 68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7">
                <a:moveTo>
                  <a:pt x="0" y="77"/>
                </a:moveTo>
                <a:lnTo>
                  <a:pt x="48" y="77"/>
                </a:lnTo>
                <a:lnTo>
                  <a:pt x="48" y="0"/>
                </a:lnTo>
                <a:lnTo>
                  <a:pt x="0" y="0"/>
                </a:lnTo>
                <a:lnTo>
                  <a:pt x="0" y="77"/>
                </a:lnTo>
                <a:close/>
                <a:moveTo>
                  <a:pt x="39" y="68"/>
                </a:moveTo>
                <a:lnTo>
                  <a:pt x="10" y="68"/>
                </a:lnTo>
                <a:lnTo>
                  <a:pt x="10" y="9"/>
                </a:lnTo>
                <a:lnTo>
                  <a:pt x="39" y="9"/>
                </a:lnTo>
                <a:lnTo>
                  <a:pt x="39" y="6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69"/>
          <p:cNvSpPr>
            <a:spLocks noEditPoints="1"/>
          </p:cNvSpPr>
          <p:nvPr/>
        </p:nvSpPr>
        <p:spPr bwMode="auto">
          <a:xfrm>
            <a:off x="3311618" y="1633070"/>
            <a:ext cx="76200" cy="123825"/>
          </a:xfrm>
          <a:custGeom>
            <a:avLst/>
            <a:gdLst>
              <a:gd name="T0" fmla="*/ 0 w 48"/>
              <a:gd name="T1" fmla="*/ 78 h 78"/>
              <a:gd name="T2" fmla="*/ 48 w 48"/>
              <a:gd name="T3" fmla="*/ 78 h 78"/>
              <a:gd name="T4" fmla="*/ 48 w 48"/>
              <a:gd name="T5" fmla="*/ 0 h 78"/>
              <a:gd name="T6" fmla="*/ 0 w 48"/>
              <a:gd name="T7" fmla="*/ 0 h 78"/>
              <a:gd name="T8" fmla="*/ 0 w 48"/>
              <a:gd name="T9" fmla="*/ 78 h 78"/>
              <a:gd name="T10" fmla="*/ 39 w 48"/>
              <a:gd name="T11" fmla="*/ 68 h 78"/>
              <a:gd name="T12" fmla="*/ 9 w 48"/>
              <a:gd name="T13" fmla="*/ 68 h 78"/>
              <a:gd name="T14" fmla="*/ 9 w 48"/>
              <a:gd name="T15" fmla="*/ 10 h 78"/>
              <a:gd name="T16" fmla="*/ 39 w 48"/>
              <a:gd name="T17" fmla="*/ 10 h 78"/>
              <a:gd name="T18" fmla="*/ 39 w 48"/>
              <a:gd name="T19" fmla="*/ 6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8">
                <a:moveTo>
                  <a:pt x="0" y="78"/>
                </a:moveTo>
                <a:lnTo>
                  <a:pt x="48" y="78"/>
                </a:lnTo>
                <a:lnTo>
                  <a:pt x="48" y="0"/>
                </a:lnTo>
                <a:lnTo>
                  <a:pt x="0" y="0"/>
                </a:lnTo>
                <a:lnTo>
                  <a:pt x="0" y="78"/>
                </a:lnTo>
                <a:close/>
                <a:moveTo>
                  <a:pt x="39" y="68"/>
                </a:moveTo>
                <a:lnTo>
                  <a:pt x="9" y="68"/>
                </a:lnTo>
                <a:lnTo>
                  <a:pt x="9" y="10"/>
                </a:lnTo>
                <a:lnTo>
                  <a:pt x="39" y="10"/>
                </a:lnTo>
                <a:lnTo>
                  <a:pt x="39" y="6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70"/>
          <p:cNvSpPr>
            <a:spLocks noEditPoints="1"/>
          </p:cNvSpPr>
          <p:nvPr/>
        </p:nvSpPr>
        <p:spPr bwMode="auto">
          <a:xfrm>
            <a:off x="3419568" y="1679107"/>
            <a:ext cx="76200" cy="123825"/>
          </a:xfrm>
          <a:custGeom>
            <a:avLst/>
            <a:gdLst>
              <a:gd name="T0" fmla="*/ 0 w 48"/>
              <a:gd name="T1" fmla="*/ 78 h 78"/>
              <a:gd name="T2" fmla="*/ 48 w 48"/>
              <a:gd name="T3" fmla="*/ 78 h 78"/>
              <a:gd name="T4" fmla="*/ 48 w 48"/>
              <a:gd name="T5" fmla="*/ 0 h 78"/>
              <a:gd name="T6" fmla="*/ 0 w 48"/>
              <a:gd name="T7" fmla="*/ 0 h 78"/>
              <a:gd name="T8" fmla="*/ 0 w 48"/>
              <a:gd name="T9" fmla="*/ 78 h 78"/>
              <a:gd name="T10" fmla="*/ 38 w 48"/>
              <a:gd name="T11" fmla="*/ 68 h 78"/>
              <a:gd name="T12" fmla="*/ 9 w 48"/>
              <a:gd name="T13" fmla="*/ 68 h 78"/>
              <a:gd name="T14" fmla="*/ 9 w 48"/>
              <a:gd name="T15" fmla="*/ 10 h 78"/>
              <a:gd name="T16" fmla="*/ 38 w 48"/>
              <a:gd name="T17" fmla="*/ 10 h 78"/>
              <a:gd name="T18" fmla="*/ 38 w 48"/>
              <a:gd name="T19" fmla="*/ 6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8">
                <a:moveTo>
                  <a:pt x="0" y="78"/>
                </a:moveTo>
                <a:lnTo>
                  <a:pt x="48" y="78"/>
                </a:lnTo>
                <a:lnTo>
                  <a:pt x="48" y="0"/>
                </a:lnTo>
                <a:lnTo>
                  <a:pt x="0" y="0"/>
                </a:lnTo>
                <a:lnTo>
                  <a:pt x="0" y="78"/>
                </a:lnTo>
                <a:close/>
                <a:moveTo>
                  <a:pt x="38" y="68"/>
                </a:moveTo>
                <a:lnTo>
                  <a:pt x="9" y="68"/>
                </a:lnTo>
                <a:lnTo>
                  <a:pt x="9" y="10"/>
                </a:lnTo>
                <a:lnTo>
                  <a:pt x="38" y="10"/>
                </a:lnTo>
                <a:lnTo>
                  <a:pt x="38" y="6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71"/>
          <p:cNvSpPr>
            <a:spLocks noEditPoints="1"/>
          </p:cNvSpPr>
          <p:nvPr/>
        </p:nvSpPr>
        <p:spPr bwMode="auto">
          <a:xfrm>
            <a:off x="3525930" y="1571157"/>
            <a:ext cx="77788" cy="123825"/>
          </a:xfrm>
          <a:custGeom>
            <a:avLst/>
            <a:gdLst>
              <a:gd name="T0" fmla="*/ 0 w 49"/>
              <a:gd name="T1" fmla="*/ 78 h 78"/>
              <a:gd name="T2" fmla="*/ 49 w 49"/>
              <a:gd name="T3" fmla="*/ 78 h 78"/>
              <a:gd name="T4" fmla="*/ 49 w 49"/>
              <a:gd name="T5" fmla="*/ 0 h 78"/>
              <a:gd name="T6" fmla="*/ 0 w 49"/>
              <a:gd name="T7" fmla="*/ 0 h 78"/>
              <a:gd name="T8" fmla="*/ 0 w 49"/>
              <a:gd name="T9" fmla="*/ 78 h 78"/>
              <a:gd name="T10" fmla="*/ 39 w 49"/>
              <a:gd name="T11" fmla="*/ 68 h 78"/>
              <a:gd name="T12" fmla="*/ 10 w 49"/>
              <a:gd name="T13" fmla="*/ 68 h 78"/>
              <a:gd name="T14" fmla="*/ 10 w 49"/>
              <a:gd name="T15" fmla="*/ 10 h 78"/>
              <a:gd name="T16" fmla="*/ 39 w 49"/>
              <a:gd name="T17" fmla="*/ 10 h 78"/>
              <a:gd name="T18" fmla="*/ 39 w 49"/>
              <a:gd name="T19" fmla="*/ 6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8">
                <a:moveTo>
                  <a:pt x="0" y="78"/>
                </a:moveTo>
                <a:lnTo>
                  <a:pt x="49" y="78"/>
                </a:lnTo>
                <a:lnTo>
                  <a:pt x="49" y="0"/>
                </a:lnTo>
                <a:lnTo>
                  <a:pt x="0" y="0"/>
                </a:lnTo>
                <a:lnTo>
                  <a:pt x="0" y="78"/>
                </a:lnTo>
                <a:close/>
                <a:moveTo>
                  <a:pt x="39" y="68"/>
                </a:moveTo>
                <a:lnTo>
                  <a:pt x="10" y="68"/>
                </a:lnTo>
                <a:lnTo>
                  <a:pt x="10" y="10"/>
                </a:lnTo>
                <a:lnTo>
                  <a:pt x="39" y="10"/>
                </a:lnTo>
                <a:lnTo>
                  <a:pt x="39" y="6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Rectangle 272"/>
          <p:cNvSpPr>
            <a:spLocks noChangeArrowheads="1"/>
          </p:cNvSpPr>
          <p:nvPr/>
        </p:nvSpPr>
        <p:spPr bwMode="auto">
          <a:xfrm>
            <a:off x="3233830" y="1479082"/>
            <a:ext cx="15875" cy="158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Rectangle 273"/>
          <p:cNvSpPr>
            <a:spLocks noChangeArrowheads="1"/>
          </p:cNvSpPr>
          <p:nvPr/>
        </p:nvSpPr>
        <p:spPr bwMode="auto">
          <a:xfrm>
            <a:off x="3341780" y="1479082"/>
            <a:ext cx="15875" cy="158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Rectangle 274"/>
          <p:cNvSpPr>
            <a:spLocks noChangeArrowheads="1"/>
          </p:cNvSpPr>
          <p:nvPr/>
        </p:nvSpPr>
        <p:spPr bwMode="auto">
          <a:xfrm>
            <a:off x="3449730" y="1479082"/>
            <a:ext cx="15875" cy="158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Rectangle 275"/>
          <p:cNvSpPr>
            <a:spLocks noChangeArrowheads="1"/>
          </p:cNvSpPr>
          <p:nvPr/>
        </p:nvSpPr>
        <p:spPr bwMode="auto">
          <a:xfrm>
            <a:off x="3557680" y="1479082"/>
            <a:ext cx="14288" cy="158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Rectangle 276"/>
          <p:cNvSpPr>
            <a:spLocks noChangeArrowheads="1"/>
          </p:cNvSpPr>
          <p:nvPr/>
        </p:nvSpPr>
        <p:spPr bwMode="auto">
          <a:xfrm>
            <a:off x="3233830" y="1510832"/>
            <a:ext cx="15875" cy="460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Rectangle 277"/>
          <p:cNvSpPr>
            <a:spLocks noChangeArrowheads="1"/>
          </p:cNvSpPr>
          <p:nvPr/>
        </p:nvSpPr>
        <p:spPr bwMode="auto">
          <a:xfrm>
            <a:off x="3341780" y="1510832"/>
            <a:ext cx="15875" cy="1222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Rectangle 278"/>
          <p:cNvSpPr>
            <a:spLocks noChangeArrowheads="1"/>
          </p:cNvSpPr>
          <p:nvPr/>
        </p:nvSpPr>
        <p:spPr bwMode="auto">
          <a:xfrm>
            <a:off x="3449730" y="1510832"/>
            <a:ext cx="15875" cy="1682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Rectangle 279"/>
          <p:cNvSpPr>
            <a:spLocks noChangeArrowheads="1"/>
          </p:cNvSpPr>
          <p:nvPr/>
        </p:nvSpPr>
        <p:spPr bwMode="auto">
          <a:xfrm>
            <a:off x="3557680" y="1510832"/>
            <a:ext cx="14288" cy="603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Rectangle 280"/>
          <p:cNvSpPr>
            <a:spLocks noChangeArrowheads="1"/>
          </p:cNvSpPr>
          <p:nvPr/>
        </p:nvSpPr>
        <p:spPr bwMode="auto">
          <a:xfrm>
            <a:off x="3557680" y="1694982"/>
            <a:ext cx="14288" cy="1539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Rectangle 281"/>
          <p:cNvSpPr>
            <a:spLocks noChangeArrowheads="1"/>
          </p:cNvSpPr>
          <p:nvPr/>
        </p:nvSpPr>
        <p:spPr bwMode="auto">
          <a:xfrm>
            <a:off x="3449730" y="1802932"/>
            <a:ext cx="15875" cy="460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Rectangle 282"/>
          <p:cNvSpPr>
            <a:spLocks noChangeArrowheads="1"/>
          </p:cNvSpPr>
          <p:nvPr/>
        </p:nvSpPr>
        <p:spPr bwMode="auto">
          <a:xfrm>
            <a:off x="3341780" y="1756895"/>
            <a:ext cx="15875" cy="920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Rectangle 283"/>
          <p:cNvSpPr>
            <a:spLocks noChangeArrowheads="1"/>
          </p:cNvSpPr>
          <p:nvPr/>
        </p:nvSpPr>
        <p:spPr bwMode="auto">
          <a:xfrm>
            <a:off x="3233830" y="1679107"/>
            <a:ext cx="15875" cy="1698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84"/>
          <p:cNvSpPr>
            <a:spLocks noEditPoints="1"/>
          </p:cNvSpPr>
          <p:nvPr/>
        </p:nvSpPr>
        <p:spPr bwMode="auto">
          <a:xfrm>
            <a:off x="4664168" y="1582270"/>
            <a:ext cx="369888" cy="246063"/>
          </a:xfrm>
          <a:custGeom>
            <a:avLst/>
            <a:gdLst>
              <a:gd name="T0" fmla="*/ 108 w 144"/>
              <a:gd name="T1" fmla="*/ 0 h 96"/>
              <a:gd name="T2" fmla="*/ 0 w 144"/>
              <a:gd name="T3" fmla="*/ 0 h 96"/>
              <a:gd name="T4" fmla="*/ 0 w 144"/>
              <a:gd name="T5" fmla="*/ 12 h 96"/>
              <a:gd name="T6" fmla="*/ 0 w 144"/>
              <a:gd name="T7" fmla="*/ 12 h 96"/>
              <a:gd name="T8" fmla="*/ 0 w 144"/>
              <a:gd name="T9" fmla="*/ 72 h 96"/>
              <a:gd name="T10" fmla="*/ 24 w 144"/>
              <a:gd name="T11" fmla="*/ 96 h 96"/>
              <a:gd name="T12" fmla="*/ 84 w 144"/>
              <a:gd name="T13" fmla="*/ 96 h 96"/>
              <a:gd name="T14" fmla="*/ 108 w 144"/>
              <a:gd name="T15" fmla="*/ 72 h 96"/>
              <a:gd name="T16" fmla="*/ 144 w 144"/>
              <a:gd name="T17" fmla="*/ 36 h 96"/>
              <a:gd name="T18" fmla="*/ 108 w 144"/>
              <a:gd name="T19" fmla="*/ 0 h 96"/>
              <a:gd name="T20" fmla="*/ 108 w 144"/>
              <a:gd name="T21" fmla="*/ 54 h 96"/>
              <a:gd name="T22" fmla="*/ 108 w 144"/>
              <a:gd name="T23" fmla="*/ 18 h 96"/>
              <a:gd name="T24" fmla="*/ 126 w 144"/>
              <a:gd name="T25" fmla="*/ 36 h 96"/>
              <a:gd name="T26" fmla="*/ 108 w 144"/>
              <a:gd name="T27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85"/>
          <p:cNvSpPr>
            <a:spLocks/>
          </p:cNvSpPr>
          <p:nvPr/>
        </p:nvSpPr>
        <p:spPr bwMode="auto">
          <a:xfrm>
            <a:off x="4749893" y="1436220"/>
            <a:ext cx="122238" cy="122238"/>
          </a:xfrm>
          <a:custGeom>
            <a:avLst/>
            <a:gdLst>
              <a:gd name="T0" fmla="*/ 27 w 48"/>
              <a:gd name="T1" fmla="*/ 48 h 48"/>
              <a:gd name="T2" fmla="*/ 12 w 48"/>
              <a:gd name="T3" fmla="*/ 39 h 48"/>
              <a:gd name="T4" fmla="*/ 29 w 48"/>
              <a:gd name="T5" fmla="*/ 31 h 48"/>
              <a:gd name="T6" fmla="*/ 41 w 48"/>
              <a:gd name="T7" fmla="*/ 28 h 48"/>
              <a:gd name="T8" fmla="*/ 24 w 48"/>
              <a:gd name="T9" fmla="*/ 24 h 48"/>
              <a:gd name="T10" fmla="*/ 0 w 48"/>
              <a:gd name="T11" fmla="*/ 15 h 48"/>
              <a:gd name="T12" fmla="*/ 45 w 48"/>
              <a:gd name="T13" fmla="*/ 0 h 48"/>
              <a:gd name="T14" fmla="*/ 48 w 48"/>
              <a:gd name="T15" fmla="*/ 3 h 48"/>
              <a:gd name="T16" fmla="*/ 45 w 48"/>
              <a:gd name="T17" fmla="*/ 6 h 48"/>
              <a:gd name="T18" fmla="*/ 7 w 48"/>
              <a:gd name="T19" fmla="*/ 15 h 48"/>
              <a:gd name="T20" fmla="*/ 24 w 48"/>
              <a:gd name="T21" fmla="*/ 19 h 48"/>
              <a:gd name="T22" fmla="*/ 48 w 48"/>
              <a:gd name="T23" fmla="*/ 27 h 48"/>
              <a:gd name="T24" fmla="*/ 31 w 48"/>
              <a:gd name="T25" fmla="*/ 36 h 48"/>
              <a:gd name="T26" fmla="*/ 18 w 48"/>
              <a:gd name="T27" fmla="*/ 40 h 48"/>
              <a:gd name="T28" fmla="*/ 27 w 48"/>
              <a:gd name="T29" fmla="*/ 42 h 48"/>
              <a:gd name="T30" fmla="*/ 30 w 48"/>
              <a:gd name="T31" fmla="*/ 45 h 48"/>
              <a:gd name="T32" fmla="*/ 27 w 48"/>
              <a:gd name="T33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86"/>
          <p:cNvSpPr>
            <a:spLocks/>
          </p:cNvSpPr>
          <p:nvPr/>
        </p:nvSpPr>
        <p:spPr bwMode="auto">
          <a:xfrm>
            <a:off x="5322980" y="1466382"/>
            <a:ext cx="428625" cy="374650"/>
          </a:xfrm>
          <a:custGeom>
            <a:avLst/>
            <a:gdLst>
              <a:gd name="T0" fmla="*/ 140 w 167"/>
              <a:gd name="T1" fmla="*/ 31 h 146"/>
              <a:gd name="T2" fmla="*/ 141 w 167"/>
              <a:gd name="T3" fmla="*/ 31 h 146"/>
              <a:gd name="T4" fmla="*/ 166 w 167"/>
              <a:gd name="T5" fmla="*/ 30 h 146"/>
              <a:gd name="T6" fmla="*/ 140 w 167"/>
              <a:gd name="T7" fmla="*/ 2 h 146"/>
              <a:gd name="T8" fmla="*/ 121 w 167"/>
              <a:gd name="T9" fmla="*/ 3 h 146"/>
              <a:gd name="T10" fmla="*/ 113 w 167"/>
              <a:gd name="T11" fmla="*/ 20 h 146"/>
              <a:gd name="T12" fmla="*/ 102 w 167"/>
              <a:gd name="T13" fmla="*/ 44 h 146"/>
              <a:gd name="T14" fmla="*/ 65 w 167"/>
              <a:gd name="T15" fmla="*/ 76 h 146"/>
              <a:gd name="T16" fmla="*/ 29 w 167"/>
              <a:gd name="T17" fmla="*/ 85 h 146"/>
              <a:gd name="T18" fmla="*/ 12 w 167"/>
              <a:gd name="T19" fmla="*/ 89 h 146"/>
              <a:gd name="T20" fmla="*/ 34 w 167"/>
              <a:gd name="T21" fmla="*/ 98 h 146"/>
              <a:gd name="T22" fmla="*/ 0 w 167"/>
              <a:gd name="T23" fmla="*/ 103 h 146"/>
              <a:gd name="T24" fmla="*/ 6 w 167"/>
              <a:gd name="T25" fmla="*/ 112 h 146"/>
              <a:gd name="T26" fmla="*/ 47 w 167"/>
              <a:gd name="T27" fmla="*/ 109 h 146"/>
              <a:gd name="T28" fmla="*/ 76 w 167"/>
              <a:gd name="T29" fmla="*/ 110 h 146"/>
              <a:gd name="T30" fmla="*/ 91 w 167"/>
              <a:gd name="T31" fmla="*/ 114 h 146"/>
              <a:gd name="T32" fmla="*/ 94 w 167"/>
              <a:gd name="T33" fmla="*/ 133 h 146"/>
              <a:gd name="T34" fmla="*/ 86 w 167"/>
              <a:gd name="T35" fmla="*/ 144 h 146"/>
              <a:gd name="T36" fmla="*/ 130 w 167"/>
              <a:gd name="T37" fmla="*/ 144 h 146"/>
              <a:gd name="T38" fmla="*/ 120 w 167"/>
              <a:gd name="T39" fmla="*/ 136 h 146"/>
              <a:gd name="T40" fmla="*/ 102 w 167"/>
              <a:gd name="T41" fmla="*/ 133 h 146"/>
              <a:gd name="T42" fmla="*/ 103 w 167"/>
              <a:gd name="T43" fmla="*/ 120 h 146"/>
              <a:gd name="T44" fmla="*/ 125 w 167"/>
              <a:gd name="T45" fmla="*/ 104 h 146"/>
              <a:gd name="T46" fmla="*/ 145 w 167"/>
              <a:gd name="T47" fmla="*/ 78 h 146"/>
              <a:gd name="T48" fmla="*/ 143 w 167"/>
              <a:gd name="T49" fmla="*/ 60 h 146"/>
              <a:gd name="T50" fmla="*/ 137 w 167"/>
              <a:gd name="T51" fmla="*/ 51 h 146"/>
              <a:gd name="T52" fmla="*/ 140 w 167"/>
              <a:gd name="T53" fmla="*/ 3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7" h="146">
                <a:moveTo>
                  <a:pt x="140" y="31"/>
                </a:moveTo>
                <a:cubicBezTo>
                  <a:pt x="141" y="31"/>
                  <a:pt x="141" y="31"/>
                  <a:pt x="141" y="31"/>
                </a:cubicBezTo>
                <a:cubicBezTo>
                  <a:pt x="143" y="30"/>
                  <a:pt x="167" y="32"/>
                  <a:pt x="166" y="30"/>
                </a:cubicBezTo>
                <a:cubicBezTo>
                  <a:pt x="165" y="25"/>
                  <a:pt x="149" y="4"/>
                  <a:pt x="140" y="2"/>
                </a:cubicBezTo>
                <a:cubicBezTo>
                  <a:pt x="134" y="0"/>
                  <a:pt x="126" y="0"/>
                  <a:pt x="121" y="3"/>
                </a:cubicBezTo>
                <a:cubicBezTo>
                  <a:pt x="114" y="7"/>
                  <a:pt x="114" y="14"/>
                  <a:pt x="113" y="20"/>
                </a:cubicBezTo>
                <a:cubicBezTo>
                  <a:pt x="110" y="30"/>
                  <a:pt x="107" y="35"/>
                  <a:pt x="102" y="44"/>
                </a:cubicBezTo>
                <a:cubicBezTo>
                  <a:pt x="97" y="52"/>
                  <a:pt x="72" y="73"/>
                  <a:pt x="65" y="76"/>
                </a:cubicBezTo>
                <a:cubicBezTo>
                  <a:pt x="54" y="80"/>
                  <a:pt x="40" y="81"/>
                  <a:pt x="29" y="85"/>
                </a:cubicBezTo>
                <a:cubicBezTo>
                  <a:pt x="31" y="84"/>
                  <a:pt x="12" y="89"/>
                  <a:pt x="12" y="89"/>
                </a:cubicBezTo>
                <a:cubicBezTo>
                  <a:pt x="12" y="89"/>
                  <a:pt x="34" y="97"/>
                  <a:pt x="34" y="98"/>
                </a:cubicBezTo>
                <a:cubicBezTo>
                  <a:pt x="34" y="99"/>
                  <a:pt x="0" y="103"/>
                  <a:pt x="0" y="103"/>
                </a:cubicBezTo>
                <a:cubicBezTo>
                  <a:pt x="6" y="112"/>
                  <a:pt x="6" y="112"/>
                  <a:pt x="6" y="112"/>
                </a:cubicBezTo>
                <a:cubicBezTo>
                  <a:pt x="20" y="112"/>
                  <a:pt x="33" y="109"/>
                  <a:pt x="47" y="109"/>
                </a:cubicBezTo>
                <a:cubicBezTo>
                  <a:pt x="56" y="109"/>
                  <a:pt x="68" y="107"/>
                  <a:pt x="76" y="110"/>
                </a:cubicBezTo>
                <a:cubicBezTo>
                  <a:pt x="82" y="112"/>
                  <a:pt x="89" y="113"/>
                  <a:pt x="91" y="114"/>
                </a:cubicBezTo>
                <a:cubicBezTo>
                  <a:pt x="94" y="116"/>
                  <a:pt x="94" y="131"/>
                  <a:pt x="94" y="133"/>
                </a:cubicBezTo>
                <a:cubicBezTo>
                  <a:pt x="94" y="135"/>
                  <a:pt x="84" y="143"/>
                  <a:pt x="86" y="144"/>
                </a:cubicBezTo>
                <a:cubicBezTo>
                  <a:pt x="88" y="146"/>
                  <a:pt x="130" y="145"/>
                  <a:pt x="130" y="144"/>
                </a:cubicBezTo>
                <a:cubicBezTo>
                  <a:pt x="130" y="143"/>
                  <a:pt x="123" y="137"/>
                  <a:pt x="120" y="136"/>
                </a:cubicBezTo>
                <a:cubicBezTo>
                  <a:pt x="117" y="134"/>
                  <a:pt x="102" y="134"/>
                  <a:pt x="102" y="133"/>
                </a:cubicBezTo>
                <a:cubicBezTo>
                  <a:pt x="102" y="128"/>
                  <a:pt x="102" y="134"/>
                  <a:pt x="103" y="120"/>
                </a:cubicBezTo>
                <a:cubicBezTo>
                  <a:pt x="105" y="107"/>
                  <a:pt x="115" y="111"/>
                  <a:pt x="125" y="104"/>
                </a:cubicBezTo>
                <a:cubicBezTo>
                  <a:pt x="133" y="98"/>
                  <a:pt x="143" y="89"/>
                  <a:pt x="145" y="78"/>
                </a:cubicBezTo>
                <a:cubicBezTo>
                  <a:pt x="146" y="72"/>
                  <a:pt x="145" y="66"/>
                  <a:pt x="143" y="60"/>
                </a:cubicBezTo>
                <a:cubicBezTo>
                  <a:pt x="141" y="57"/>
                  <a:pt x="138" y="54"/>
                  <a:pt x="137" y="51"/>
                </a:cubicBezTo>
                <a:cubicBezTo>
                  <a:pt x="135" y="44"/>
                  <a:pt x="132" y="35"/>
                  <a:pt x="140" y="31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87"/>
          <p:cNvSpPr>
            <a:spLocks noEditPoints="1"/>
          </p:cNvSpPr>
          <p:nvPr/>
        </p:nvSpPr>
        <p:spPr bwMode="auto">
          <a:xfrm>
            <a:off x="6135780" y="1402882"/>
            <a:ext cx="252413" cy="271463"/>
          </a:xfrm>
          <a:custGeom>
            <a:avLst/>
            <a:gdLst>
              <a:gd name="T0" fmla="*/ 49 w 98"/>
              <a:gd name="T1" fmla="*/ 0 h 106"/>
              <a:gd name="T2" fmla="*/ 0 w 98"/>
              <a:gd name="T3" fmla="*/ 44 h 106"/>
              <a:gd name="T4" fmla="*/ 14 w 98"/>
              <a:gd name="T5" fmla="*/ 75 h 106"/>
              <a:gd name="T6" fmla="*/ 14 w 98"/>
              <a:gd name="T7" fmla="*/ 89 h 106"/>
              <a:gd name="T8" fmla="*/ 27 w 98"/>
              <a:gd name="T9" fmla="*/ 102 h 106"/>
              <a:gd name="T10" fmla="*/ 37 w 98"/>
              <a:gd name="T11" fmla="*/ 98 h 106"/>
              <a:gd name="T12" fmla="*/ 49 w 98"/>
              <a:gd name="T13" fmla="*/ 106 h 106"/>
              <a:gd name="T14" fmla="*/ 62 w 98"/>
              <a:gd name="T15" fmla="*/ 98 h 106"/>
              <a:gd name="T16" fmla="*/ 72 w 98"/>
              <a:gd name="T17" fmla="*/ 102 h 106"/>
              <a:gd name="T18" fmla="*/ 85 w 98"/>
              <a:gd name="T19" fmla="*/ 89 h 106"/>
              <a:gd name="T20" fmla="*/ 85 w 98"/>
              <a:gd name="T21" fmla="*/ 75 h 106"/>
              <a:gd name="T22" fmla="*/ 98 w 98"/>
              <a:gd name="T23" fmla="*/ 44 h 106"/>
              <a:gd name="T24" fmla="*/ 49 w 98"/>
              <a:gd name="T25" fmla="*/ 0 h 106"/>
              <a:gd name="T26" fmla="*/ 28 w 98"/>
              <a:gd name="T27" fmla="*/ 53 h 106"/>
              <a:gd name="T28" fmla="*/ 13 w 98"/>
              <a:gd name="T29" fmla="*/ 38 h 106"/>
              <a:gd name="T30" fmla="*/ 28 w 98"/>
              <a:gd name="T31" fmla="*/ 23 h 106"/>
              <a:gd name="T32" fmla="*/ 43 w 98"/>
              <a:gd name="T33" fmla="*/ 38 h 106"/>
              <a:gd name="T34" fmla="*/ 28 w 98"/>
              <a:gd name="T35" fmla="*/ 53 h 106"/>
              <a:gd name="T36" fmla="*/ 55 w 98"/>
              <a:gd name="T37" fmla="*/ 83 h 106"/>
              <a:gd name="T38" fmla="*/ 43 w 98"/>
              <a:gd name="T39" fmla="*/ 83 h 106"/>
              <a:gd name="T40" fmla="*/ 40 w 98"/>
              <a:gd name="T41" fmla="*/ 78 h 106"/>
              <a:gd name="T42" fmla="*/ 47 w 98"/>
              <a:gd name="T43" fmla="*/ 64 h 106"/>
              <a:gd name="T44" fmla="*/ 52 w 98"/>
              <a:gd name="T45" fmla="*/ 64 h 106"/>
              <a:gd name="T46" fmla="*/ 59 w 98"/>
              <a:gd name="T47" fmla="*/ 78 h 106"/>
              <a:gd name="T48" fmla="*/ 55 w 98"/>
              <a:gd name="T49" fmla="*/ 83 h 106"/>
              <a:gd name="T50" fmla="*/ 70 w 98"/>
              <a:gd name="T51" fmla="*/ 53 h 106"/>
              <a:gd name="T52" fmla="*/ 55 w 98"/>
              <a:gd name="T53" fmla="*/ 38 h 106"/>
              <a:gd name="T54" fmla="*/ 70 w 98"/>
              <a:gd name="T55" fmla="*/ 23 h 106"/>
              <a:gd name="T56" fmla="*/ 85 w 98"/>
              <a:gd name="T57" fmla="*/ 38 h 106"/>
              <a:gd name="T58" fmla="*/ 70 w 98"/>
              <a:gd name="T59" fmla="*/ 5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8" h="106">
                <a:moveTo>
                  <a:pt x="49" y="0"/>
                </a:moveTo>
                <a:cubicBezTo>
                  <a:pt x="22" y="0"/>
                  <a:pt x="0" y="19"/>
                  <a:pt x="0" y="44"/>
                </a:cubicBezTo>
                <a:cubicBezTo>
                  <a:pt x="0" y="56"/>
                  <a:pt x="5" y="67"/>
                  <a:pt x="14" y="75"/>
                </a:cubicBezTo>
                <a:cubicBezTo>
                  <a:pt x="14" y="89"/>
                  <a:pt x="14" y="89"/>
                  <a:pt x="14" y="89"/>
                </a:cubicBezTo>
                <a:cubicBezTo>
                  <a:pt x="14" y="96"/>
                  <a:pt x="20" y="102"/>
                  <a:pt x="27" y="102"/>
                </a:cubicBezTo>
                <a:cubicBezTo>
                  <a:pt x="31" y="102"/>
                  <a:pt x="34" y="100"/>
                  <a:pt x="37" y="98"/>
                </a:cubicBezTo>
                <a:cubicBezTo>
                  <a:pt x="39" y="103"/>
                  <a:pt x="44" y="106"/>
                  <a:pt x="49" y="106"/>
                </a:cubicBezTo>
                <a:cubicBezTo>
                  <a:pt x="55" y="106"/>
                  <a:pt x="60" y="103"/>
                  <a:pt x="62" y="98"/>
                </a:cubicBezTo>
                <a:cubicBezTo>
                  <a:pt x="64" y="100"/>
                  <a:pt x="68" y="102"/>
                  <a:pt x="72" y="102"/>
                </a:cubicBezTo>
                <a:cubicBezTo>
                  <a:pt x="79" y="102"/>
                  <a:pt x="85" y="96"/>
                  <a:pt x="85" y="89"/>
                </a:cubicBezTo>
                <a:cubicBezTo>
                  <a:pt x="85" y="75"/>
                  <a:pt x="85" y="75"/>
                  <a:pt x="85" y="75"/>
                </a:cubicBezTo>
                <a:cubicBezTo>
                  <a:pt x="93" y="67"/>
                  <a:pt x="98" y="56"/>
                  <a:pt x="98" y="44"/>
                </a:cubicBezTo>
                <a:cubicBezTo>
                  <a:pt x="98" y="19"/>
                  <a:pt x="76" y="0"/>
                  <a:pt x="49" y="0"/>
                </a:cubicBezTo>
                <a:moveTo>
                  <a:pt x="28" y="53"/>
                </a:moveTo>
                <a:cubicBezTo>
                  <a:pt x="20" y="53"/>
                  <a:pt x="13" y="46"/>
                  <a:pt x="13" y="38"/>
                </a:cubicBezTo>
                <a:cubicBezTo>
                  <a:pt x="13" y="30"/>
                  <a:pt x="20" y="23"/>
                  <a:pt x="28" y="23"/>
                </a:cubicBezTo>
                <a:cubicBezTo>
                  <a:pt x="37" y="23"/>
                  <a:pt x="43" y="30"/>
                  <a:pt x="43" y="38"/>
                </a:cubicBezTo>
                <a:cubicBezTo>
                  <a:pt x="43" y="46"/>
                  <a:pt x="37" y="53"/>
                  <a:pt x="28" y="53"/>
                </a:cubicBezTo>
                <a:moveTo>
                  <a:pt x="55" y="83"/>
                </a:moveTo>
                <a:cubicBezTo>
                  <a:pt x="43" y="83"/>
                  <a:pt x="43" y="83"/>
                  <a:pt x="43" y="83"/>
                </a:cubicBezTo>
                <a:cubicBezTo>
                  <a:pt x="40" y="83"/>
                  <a:pt x="38" y="81"/>
                  <a:pt x="40" y="78"/>
                </a:cubicBezTo>
                <a:cubicBezTo>
                  <a:pt x="47" y="64"/>
                  <a:pt x="47" y="64"/>
                  <a:pt x="47" y="64"/>
                </a:cubicBezTo>
                <a:cubicBezTo>
                  <a:pt x="48" y="61"/>
                  <a:pt x="50" y="61"/>
                  <a:pt x="52" y="64"/>
                </a:cubicBezTo>
                <a:cubicBezTo>
                  <a:pt x="59" y="78"/>
                  <a:pt x="59" y="78"/>
                  <a:pt x="59" y="78"/>
                </a:cubicBezTo>
                <a:cubicBezTo>
                  <a:pt x="60" y="81"/>
                  <a:pt x="59" y="83"/>
                  <a:pt x="55" y="83"/>
                </a:cubicBezTo>
                <a:moveTo>
                  <a:pt x="70" y="53"/>
                </a:moveTo>
                <a:cubicBezTo>
                  <a:pt x="62" y="53"/>
                  <a:pt x="55" y="46"/>
                  <a:pt x="55" y="38"/>
                </a:cubicBezTo>
                <a:cubicBezTo>
                  <a:pt x="55" y="30"/>
                  <a:pt x="62" y="23"/>
                  <a:pt x="70" y="23"/>
                </a:cubicBezTo>
                <a:cubicBezTo>
                  <a:pt x="79" y="23"/>
                  <a:pt x="85" y="30"/>
                  <a:pt x="85" y="38"/>
                </a:cubicBezTo>
                <a:cubicBezTo>
                  <a:pt x="85" y="46"/>
                  <a:pt x="79" y="53"/>
                  <a:pt x="70" y="53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88"/>
          <p:cNvSpPr>
            <a:spLocks/>
          </p:cNvSpPr>
          <p:nvPr/>
        </p:nvSpPr>
        <p:spPr bwMode="auto">
          <a:xfrm>
            <a:off x="6042118" y="1591795"/>
            <a:ext cx="446088" cy="300038"/>
          </a:xfrm>
          <a:custGeom>
            <a:avLst/>
            <a:gdLst>
              <a:gd name="T0" fmla="*/ 163 w 174"/>
              <a:gd name="T1" fmla="*/ 64 h 117"/>
              <a:gd name="T2" fmla="*/ 143 w 174"/>
              <a:gd name="T3" fmla="*/ 71 h 117"/>
              <a:gd name="T4" fmla="*/ 142 w 174"/>
              <a:gd name="T5" fmla="*/ 74 h 117"/>
              <a:gd name="T6" fmla="*/ 108 w 174"/>
              <a:gd name="T7" fmla="*/ 58 h 117"/>
              <a:gd name="T8" fmla="*/ 142 w 174"/>
              <a:gd name="T9" fmla="*/ 43 h 117"/>
              <a:gd name="T10" fmla="*/ 143 w 174"/>
              <a:gd name="T11" fmla="*/ 46 h 117"/>
              <a:gd name="T12" fmla="*/ 163 w 174"/>
              <a:gd name="T13" fmla="*/ 53 h 117"/>
              <a:gd name="T14" fmla="*/ 170 w 174"/>
              <a:gd name="T15" fmla="*/ 33 h 117"/>
              <a:gd name="T16" fmla="*/ 160 w 174"/>
              <a:gd name="T17" fmla="*/ 25 h 117"/>
              <a:gd name="T18" fmla="*/ 160 w 174"/>
              <a:gd name="T19" fmla="*/ 11 h 117"/>
              <a:gd name="T20" fmla="*/ 140 w 174"/>
              <a:gd name="T21" fmla="*/ 4 h 117"/>
              <a:gd name="T22" fmla="*/ 133 w 174"/>
              <a:gd name="T23" fmla="*/ 24 h 117"/>
              <a:gd name="T24" fmla="*/ 135 w 174"/>
              <a:gd name="T25" fmla="*/ 26 h 117"/>
              <a:gd name="T26" fmla="*/ 87 w 174"/>
              <a:gd name="T27" fmla="*/ 49 h 117"/>
              <a:gd name="T28" fmla="*/ 39 w 174"/>
              <a:gd name="T29" fmla="*/ 26 h 117"/>
              <a:gd name="T30" fmla="*/ 41 w 174"/>
              <a:gd name="T31" fmla="*/ 24 h 117"/>
              <a:gd name="T32" fmla="*/ 34 w 174"/>
              <a:gd name="T33" fmla="*/ 4 h 117"/>
              <a:gd name="T34" fmla="*/ 14 w 174"/>
              <a:gd name="T35" fmla="*/ 11 h 117"/>
              <a:gd name="T36" fmla="*/ 14 w 174"/>
              <a:gd name="T37" fmla="*/ 25 h 117"/>
              <a:gd name="T38" fmla="*/ 4 w 174"/>
              <a:gd name="T39" fmla="*/ 33 h 117"/>
              <a:gd name="T40" fmla="*/ 11 w 174"/>
              <a:gd name="T41" fmla="*/ 53 h 117"/>
              <a:gd name="T42" fmla="*/ 31 w 174"/>
              <a:gd name="T43" fmla="*/ 46 h 117"/>
              <a:gd name="T44" fmla="*/ 32 w 174"/>
              <a:gd name="T45" fmla="*/ 43 h 117"/>
              <a:gd name="T46" fmla="*/ 66 w 174"/>
              <a:gd name="T47" fmla="*/ 58 h 117"/>
              <a:gd name="T48" fmla="*/ 32 w 174"/>
              <a:gd name="T49" fmla="*/ 74 h 117"/>
              <a:gd name="T50" fmla="*/ 31 w 174"/>
              <a:gd name="T51" fmla="*/ 71 h 117"/>
              <a:gd name="T52" fmla="*/ 11 w 174"/>
              <a:gd name="T53" fmla="*/ 64 h 117"/>
              <a:gd name="T54" fmla="*/ 4 w 174"/>
              <a:gd name="T55" fmla="*/ 84 h 117"/>
              <a:gd name="T56" fmla="*/ 14 w 174"/>
              <a:gd name="T57" fmla="*/ 92 h 117"/>
              <a:gd name="T58" fmla="*/ 14 w 174"/>
              <a:gd name="T59" fmla="*/ 106 h 117"/>
              <a:gd name="T60" fmla="*/ 34 w 174"/>
              <a:gd name="T61" fmla="*/ 113 h 117"/>
              <a:gd name="T62" fmla="*/ 41 w 174"/>
              <a:gd name="T63" fmla="*/ 93 h 117"/>
              <a:gd name="T64" fmla="*/ 39 w 174"/>
              <a:gd name="T65" fmla="*/ 91 h 117"/>
              <a:gd name="T66" fmla="*/ 87 w 174"/>
              <a:gd name="T67" fmla="*/ 68 h 117"/>
              <a:gd name="T68" fmla="*/ 135 w 174"/>
              <a:gd name="T69" fmla="*/ 91 h 117"/>
              <a:gd name="T70" fmla="*/ 133 w 174"/>
              <a:gd name="T71" fmla="*/ 93 h 117"/>
              <a:gd name="T72" fmla="*/ 140 w 174"/>
              <a:gd name="T73" fmla="*/ 113 h 117"/>
              <a:gd name="T74" fmla="*/ 160 w 174"/>
              <a:gd name="T75" fmla="*/ 106 h 117"/>
              <a:gd name="T76" fmla="*/ 160 w 174"/>
              <a:gd name="T77" fmla="*/ 92 h 117"/>
              <a:gd name="T78" fmla="*/ 170 w 174"/>
              <a:gd name="T79" fmla="*/ 84 h 117"/>
              <a:gd name="T80" fmla="*/ 163 w 174"/>
              <a:gd name="T81" fmla="*/ 6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4" h="117">
                <a:moveTo>
                  <a:pt x="163" y="64"/>
                </a:moveTo>
                <a:cubicBezTo>
                  <a:pt x="156" y="61"/>
                  <a:pt x="147" y="64"/>
                  <a:pt x="143" y="71"/>
                </a:cubicBezTo>
                <a:cubicBezTo>
                  <a:pt x="143" y="72"/>
                  <a:pt x="142" y="73"/>
                  <a:pt x="142" y="74"/>
                </a:cubicBezTo>
                <a:cubicBezTo>
                  <a:pt x="108" y="58"/>
                  <a:pt x="108" y="58"/>
                  <a:pt x="108" y="58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42" y="44"/>
                  <a:pt x="143" y="45"/>
                  <a:pt x="143" y="46"/>
                </a:cubicBezTo>
                <a:cubicBezTo>
                  <a:pt x="147" y="53"/>
                  <a:pt x="156" y="56"/>
                  <a:pt x="163" y="53"/>
                </a:cubicBezTo>
                <a:cubicBezTo>
                  <a:pt x="171" y="49"/>
                  <a:pt x="174" y="40"/>
                  <a:pt x="170" y="33"/>
                </a:cubicBezTo>
                <a:cubicBezTo>
                  <a:pt x="168" y="28"/>
                  <a:pt x="164" y="25"/>
                  <a:pt x="160" y="25"/>
                </a:cubicBezTo>
                <a:cubicBezTo>
                  <a:pt x="162" y="21"/>
                  <a:pt x="162" y="16"/>
                  <a:pt x="160" y="11"/>
                </a:cubicBezTo>
                <a:cubicBezTo>
                  <a:pt x="157" y="4"/>
                  <a:pt x="148" y="0"/>
                  <a:pt x="140" y="4"/>
                </a:cubicBezTo>
                <a:cubicBezTo>
                  <a:pt x="133" y="7"/>
                  <a:pt x="129" y="16"/>
                  <a:pt x="133" y="24"/>
                </a:cubicBezTo>
                <a:cubicBezTo>
                  <a:pt x="133" y="25"/>
                  <a:pt x="134" y="26"/>
                  <a:pt x="135" y="26"/>
                </a:cubicBezTo>
                <a:cubicBezTo>
                  <a:pt x="87" y="49"/>
                  <a:pt x="87" y="49"/>
                  <a:pt x="87" y="49"/>
                </a:cubicBezTo>
                <a:cubicBezTo>
                  <a:pt x="39" y="26"/>
                  <a:pt x="39" y="26"/>
                  <a:pt x="39" y="26"/>
                </a:cubicBezTo>
                <a:cubicBezTo>
                  <a:pt x="40" y="26"/>
                  <a:pt x="41" y="25"/>
                  <a:pt x="41" y="24"/>
                </a:cubicBezTo>
                <a:cubicBezTo>
                  <a:pt x="45" y="16"/>
                  <a:pt x="41" y="7"/>
                  <a:pt x="34" y="4"/>
                </a:cubicBezTo>
                <a:cubicBezTo>
                  <a:pt x="26" y="0"/>
                  <a:pt x="17" y="4"/>
                  <a:pt x="14" y="11"/>
                </a:cubicBezTo>
                <a:cubicBezTo>
                  <a:pt x="12" y="16"/>
                  <a:pt x="12" y="21"/>
                  <a:pt x="14" y="25"/>
                </a:cubicBezTo>
                <a:cubicBezTo>
                  <a:pt x="10" y="25"/>
                  <a:pt x="6" y="28"/>
                  <a:pt x="4" y="33"/>
                </a:cubicBezTo>
                <a:cubicBezTo>
                  <a:pt x="0" y="40"/>
                  <a:pt x="3" y="49"/>
                  <a:pt x="11" y="53"/>
                </a:cubicBezTo>
                <a:cubicBezTo>
                  <a:pt x="18" y="56"/>
                  <a:pt x="27" y="53"/>
                  <a:pt x="31" y="46"/>
                </a:cubicBezTo>
                <a:cubicBezTo>
                  <a:pt x="31" y="45"/>
                  <a:pt x="32" y="44"/>
                  <a:pt x="32" y="43"/>
                </a:cubicBezTo>
                <a:cubicBezTo>
                  <a:pt x="66" y="58"/>
                  <a:pt x="66" y="58"/>
                  <a:pt x="66" y="58"/>
                </a:cubicBezTo>
                <a:cubicBezTo>
                  <a:pt x="32" y="74"/>
                  <a:pt x="32" y="74"/>
                  <a:pt x="32" y="74"/>
                </a:cubicBezTo>
                <a:cubicBezTo>
                  <a:pt x="32" y="73"/>
                  <a:pt x="31" y="72"/>
                  <a:pt x="31" y="71"/>
                </a:cubicBezTo>
                <a:cubicBezTo>
                  <a:pt x="27" y="64"/>
                  <a:pt x="18" y="61"/>
                  <a:pt x="11" y="64"/>
                </a:cubicBezTo>
                <a:cubicBezTo>
                  <a:pt x="3" y="68"/>
                  <a:pt x="0" y="77"/>
                  <a:pt x="4" y="84"/>
                </a:cubicBezTo>
                <a:cubicBezTo>
                  <a:pt x="6" y="89"/>
                  <a:pt x="10" y="91"/>
                  <a:pt x="14" y="92"/>
                </a:cubicBezTo>
                <a:cubicBezTo>
                  <a:pt x="12" y="96"/>
                  <a:pt x="12" y="101"/>
                  <a:pt x="14" y="106"/>
                </a:cubicBezTo>
                <a:cubicBezTo>
                  <a:pt x="17" y="113"/>
                  <a:pt x="26" y="117"/>
                  <a:pt x="34" y="113"/>
                </a:cubicBezTo>
                <a:cubicBezTo>
                  <a:pt x="41" y="110"/>
                  <a:pt x="45" y="101"/>
                  <a:pt x="41" y="93"/>
                </a:cubicBezTo>
                <a:cubicBezTo>
                  <a:pt x="41" y="92"/>
                  <a:pt x="40" y="91"/>
                  <a:pt x="39" y="91"/>
                </a:cubicBezTo>
                <a:cubicBezTo>
                  <a:pt x="87" y="68"/>
                  <a:pt x="87" y="68"/>
                  <a:pt x="87" y="68"/>
                </a:cubicBezTo>
                <a:cubicBezTo>
                  <a:pt x="135" y="91"/>
                  <a:pt x="135" y="91"/>
                  <a:pt x="135" y="91"/>
                </a:cubicBezTo>
                <a:cubicBezTo>
                  <a:pt x="134" y="91"/>
                  <a:pt x="133" y="92"/>
                  <a:pt x="133" y="93"/>
                </a:cubicBezTo>
                <a:cubicBezTo>
                  <a:pt x="129" y="101"/>
                  <a:pt x="133" y="110"/>
                  <a:pt x="140" y="113"/>
                </a:cubicBezTo>
                <a:cubicBezTo>
                  <a:pt x="148" y="117"/>
                  <a:pt x="157" y="113"/>
                  <a:pt x="160" y="106"/>
                </a:cubicBezTo>
                <a:cubicBezTo>
                  <a:pt x="162" y="101"/>
                  <a:pt x="162" y="96"/>
                  <a:pt x="160" y="92"/>
                </a:cubicBezTo>
                <a:cubicBezTo>
                  <a:pt x="164" y="91"/>
                  <a:pt x="168" y="89"/>
                  <a:pt x="170" y="84"/>
                </a:cubicBezTo>
                <a:cubicBezTo>
                  <a:pt x="174" y="77"/>
                  <a:pt x="171" y="68"/>
                  <a:pt x="163" y="64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Oval 289"/>
          <p:cNvSpPr>
            <a:spLocks noChangeArrowheads="1"/>
          </p:cNvSpPr>
          <p:nvPr/>
        </p:nvSpPr>
        <p:spPr bwMode="auto">
          <a:xfrm>
            <a:off x="7697880" y="1456857"/>
            <a:ext cx="66675" cy="682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90"/>
          <p:cNvSpPr>
            <a:spLocks/>
          </p:cNvSpPr>
          <p:nvPr/>
        </p:nvSpPr>
        <p:spPr bwMode="auto">
          <a:xfrm>
            <a:off x="7581993" y="1507657"/>
            <a:ext cx="236538" cy="261938"/>
          </a:xfrm>
          <a:custGeom>
            <a:avLst/>
            <a:gdLst>
              <a:gd name="T0" fmla="*/ 59 w 92"/>
              <a:gd name="T1" fmla="*/ 39 h 102"/>
              <a:gd name="T2" fmla="*/ 53 w 92"/>
              <a:gd name="T3" fmla="*/ 35 h 102"/>
              <a:gd name="T4" fmla="*/ 44 w 92"/>
              <a:gd name="T5" fmla="*/ 22 h 102"/>
              <a:gd name="T6" fmla="*/ 27 w 92"/>
              <a:gd name="T7" fmla="*/ 39 h 102"/>
              <a:gd name="T8" fmla="*/ 43 w 92"/>
              <a:gd name="T9" fmla="*/ 48 h 102"/>
              <a:gd name="T10" fmla="*/ 49 w 92"/>
              <a:gd name="T11" fmla="*/ 57 h 102"/>
              <a:gd name="T12" fmla="*/ 49 w 92"/>
              <a:gd name="T13" fmla="*/ 95 h 102"/>
              <a:gd name="T14" fmla="*/ 41 w 92"/>
              <a:gd name="T15" fmla="*/ 102 h 102"/>
              <a:gd name="T16" fmla="*/ 34 w 92"/>
              <a:gd name="T17" fmla="*/ 95 h 102"/>
              <a:gd name="T18" fmla="*/ 34 w 92"/>
              <a:gd name="T19" fmla="*/ 65 h 102"/>
              <a:gd name="T20" fmla="*/ 5 w 92"/>
              <a:gd name="T21" fmla="*/ 49 h 102"/>
              <a:gd name="T22" fmla="*/ 0 w 92"/>
              <a:gd name="T23" fmla="*/ 39 h 102"/>
              <a:gd name="T24" fmla="*/ 2 w 92"/>
              <a:gd name="T25" fmla="*/ 32 h 102"/>
              <a:gd name="T26" fmla="*/ 30 w 92"/>
              <a:gd name="T27" fmla="*/ 4 h 102"/>
              <a:gd name="T28" fmla="*/ 39 w 92"/>
              <a:gd name="T29" fmla="*/ 1 h 102"/>
              <a:gd name="T30" fmla="*/ 48 w 92"/>
              <a:gd name="T31" fmla="*/ 6 h 102"/>
              <a:gd name="T32" fmla="*/ 62 w 92"/>
              <a:gd name="T33" fmla="*/ 28 h 102"/>
              <a:gd name="T34" fmla="*/ 84 w 92"/>
              <a:gd name="T35" fmla="*/ 28 h 102"/>
              <a:gd name="T36" fmla="*/ 84 w 92"/>
              <a:gd name="T37" fmla="*/ 39 h 102"/>
              <a:gd name="T38" fmla="*/ 59 w 92"/>
              <a:gd name="T39" fmla="*/ 39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2" h="102">
                <a:moveTo>
                  <a:pt x="59" y="39"/>
                </a:moveTo>
                <a:cubicBezTo>
                  <a:pt x="57" y="39"/>
                  <a:pt x="55" y="38"/>
                  <a:pt x="53" y="35"/>
                </a:cubicBezTo>
                <a:cubicBezTo>
                  <a:pt x="44" y="22"/>
                  <a:pt x="44" y="22"/>
                  <a:pt x="44" y="22"/>
                </a:cubicBezTo>
                <a:cubicBezTo>
                  <a:pt x="27" y="39"/>
                  <a:pt x="27" y="39"/>
                  <a:pt x="27" y="39"/>
                </a:cubicBezTo>
                <a:cubicBezTo>
                  <a:pt x="43" y="48"/>
                  <a:pt x="43" y="48"/>
                  <a:pt x="43" y="48"/>
                </a:cubicBezTo>
                <a:cubicBezTo>
                  <a:pt x="50" y="51"/>
                  <a:pt x="49" y="57"/>
                  <a:pt x="49" y="57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9"/>
                  <a:pt x="46" y="102"/>
                  <a:pt x="41" y="102"/>
                </a:cubicBezTo>
                <a:cubicBezTo>
                  <a:pt x="37" y="102"/>
                  <a:pt x="34" y="99"/>
                  <a:pt x="34" y="95"/>
                </a:cubicBezTo>
                <a:cubicBezTo>
                  <a:pt x="34" y="65"/>
                  <a:pt x="34" y="65"/>
                  <a:pt x="34" y="65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7"/>
                  <a:pt x="0" y="43"/>
                  <a:pt x="0" y="39"/>
                </a:cubicBezTo>
                <a:cubicBezTo>
                  <a:pt x="0" y="36"/>
                  <a:pt x="1" y="34"/>
                  <a:pt x="2" y="32"/>
                </a:cubicBezTo>
                <a:cubicBezTo>
                  <a:pt x="30" y="4"/>
                  <a:pt x="30" y="4"/>
                  <a:pt x="30" y="4"/>
                </a:cubicBezTo>
                <a:cubicBezTo>
                  <a:pt x="34" y="0"/>
                  <a:pt x="39" y="1"/>
                  <a:pt x="39" y="1"/>
                </a:cubicBezTo>
                <a:cubicBezTo>
                  <a:pt x="44" y="1"/>
                  <a:pt x="48" y="6"/>
                  <a:pt x="48" y="6"/>
                </a:cubicBezTo>
                <a:cubicBezTo>
                  <a:pt x="62" y="28"/>
                  <a:pt x="62" y="28"/>
                  <a:pt x="62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92" y="28"/>
                  <a:pt x="92" y="39"/>
                  <a:pt x="84" y="39"/>
                </a:cubicBezTo>
                <a:cubicBezTo>
                  <a:pt x="59" y="39"/>
                  <a:pt x="59" y="39"/>
                  <a:pt x="59" y="3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91"/>
          <p:cNvSpPr>
            <a:spLocks noEditPoints="1"/>
          </p:cNvSpPr>
          <p:nvPr/>
        </p:nvSpPr>
        <p:spPr bwMode="auto">
          <a:xfrm>
            <a:off x="7731218" y="1645770"/>
            <a:ext cx="184150" cy="184150"/>
          </a:xfrm>
          <a:custGeom>
            <a:avLst/>
            <a:gdLst>
              <a:gd name="T0" fmla="*/ 36 w 72"/>
              <a:gd name="T1" fmla="*/ 0 h 72"/>
              <a:gd name="T2" fmla="*/ 0 w 72"/>
              <a:gd name="T3" fmla="*/ 36 h 72"/>
              <a:gd name="T4" fmla="*/ 36 w 72"/>
              <a:gd name="T5" fmla="*/ 72 h 72"/>
              <a:gd name="T6" fmla="*/ 72 w 72"/>
              <a:gd name="T7" fmla="*/ 36 h 72"/>
              <a:gd name="T8" fmla="*/ 36 w 72"/>
              <a:gd name="T9" fmla="*/ 0 h 72"/>
              <a:gd name="T10" fmla="*/ 36 w 72"/>
              <a:gd name="T11" fmla="*/ 62 h 72"/>
              <a:gd name="T12" fmla="*/ 10 w 72"/>
              <a:gd name="T13" fmla="*/ 36 h 72"/>
              <a:gd name="T14" fmla="*/ 36 w 72"/>
              <a:gd name="T15" fmla="*/ 10 h 72"/>
              <a:gd name="T16" fmla="*/ 62 w 72"/>
              <a:gd name="T17" fmla="*/ 36 h 72"/>
              <a:gd name="T18" fmla="*/ 36 w 72"/>
              <a:gd name="T19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" h="72">
                <a:moveTo>
                  <a:pt x="36" y="0"/>
                </a:moveTo>
                <a:cubicBezTo>
                  <a:pt x="16" y="0"/>
                  <a:pt x="0" y="16"/>
                  <a:pt x="0" y="36"/>
                </a:cubicBezTo>
                <a:cubicBezTo>
                  <a:pt x="0" y="56"/>
                  <a:pt x="16" y="72"/>
                  <a:pt x="36" y="72"/>
                </a:cubicBezTo>
                <a:cubicBezTo>
                  <a:pt x="56" y="72"/>
                  <a:pt x="72" y="56"/>
                  <a:pt x="72" y="36"/>
                </a:cubicBezTo>
                <a:cubicBezTo>
                  <a:pt x="72" y="16"/>
                  <a:pt x="56" y="0"/>
                  <a:pt x="36" y="0"/>
                </a:cubicBezTo>
                <a:close/>
                <a:moveTo>
                  <a:pt x="36" y="62"/>
                </a:moveTo>
                <a:cubicBezTo>
                  <a:pt x="21" y="62"/>
                  <a:pt x="10" y="50"/>
                  <a:pt x="10" y="36"/>
                </a:cubicBezTo>
                <a:cubicBezTo>
                  <a:pt x="10" y="21"/>
                  <a:pt x="21" y="10"/>
                  <a:pt x="36" y="10"/>
                </a:cubicBezTo>
                <a:cubicBezTo>
                  <a:pt x="50" y="10"/>
                  <a:pt x="62" y="21"/>
                  <a:pt x="62" y="36"/>
                </a:cubicBezTo>
                <a:cubicBezTo>
                  <a:pt x="62" y="50"/>
                  <a:pt x="50" y="62"/>
                  <a:pt x="36" y="6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92"/>
          <p:cNvSpPr>
            <a:spLocks noEditPoints="1"/>
          </p:cNvSpPr>
          <p:nvPr/>
        </p:nvSpPr>
        <p:spPr bwMode="auto">
          <a:xfrm>
            <a:off x="7464518" y="1645770"/>
            <a:ext cx="184150" cy="184150"/>
          </a:xfrm>
          <a:custGeom>
            <a:avLst/>
            <a:gdLst>
              <a:gd name="T0" fmla="*/ 36 w 72"/>
              <a:gd name="T1" fmla="*/ 0 h 72"/>
              <a:gd name="T2" fmla="*/ 0 w 72"/>
              <a:gd name="T3" fmla="*/ 36 h 72"/>
              <a:gd name="T4" fmla="*/ 36 w 72"/>
              <a:gd name="T5" fmla="*/ 72 h 72"/>
              <a:gd name="T6" fmla="*/ 72 w 72"/>
              <a:gd name="T7" fmla="*/ 36 h 72"/>
              <a:gd name="T8" fmla="*/ 36 w 72"/>
              <a:gd name="T9" fmla="*/ 0 h 72"/>
              <a:gd name="T10" fmla="*/ 36 w 72"/>
              <a:gd name="T11" fmla="*/ 62 h 72"/>
              <a:gd name="T12" fmla="*/ 10 w 72"/>
              <a:gd name="T13" fmla="*/ 36 h 72"/>
              <a:gd name="T14" fmla="*/ 36 w 72"/>
              <a:gd name="T15" fmla="*/ 10 h 72"/>
              <a:gd name="T16" fmla="*/ 62 w 72"/>
              <a:gd name="T17" fmla="*/ 36 h 72"/>
              <a:gd name="T18" fmla="*/ 36 w 72"/>
              <a:gd name="T19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" h="72">
                <a:moveTo>
                  <a:pt x="36" y="0"/>
                </a:moveTo>
                <a:cubicBezTo>
                  <a:pt x="16" y="0"/>
                  <a:pt x="0" y="16"/>
                  <a:pt x="0" y="36"/>
                </a:cubicBezTo>
                <a:cubicBezTo>
                  <a:pt x="0" y="56"/>
                  <a:pt x="16" y="72"/>
                  <a:pt x="36" y="72"/>
                </a:cubicBezTo>
                <a:cubicBezTo>
                  <a:pt x="56" y="72"/>
                  <a:pt x="72" y="56"/>
                  <a:pt x="72" y="36"/>
                </a:cubicBezTo>
                <a:cubicBezTo>
                  <a:pt x="72" y="16"/>
                  <a:pt x="56" y="0"/>
                  <a:pt x="36" y="0"/>
                </a:cubicBezTo>
                <a:close/>
                <a:moveTo>
                  <a:pt x="36" y="62"/>
                </a:moveTo>
                <a:cubicBezTo>
                  <a:pt x="22" y="62"/>
                  <a:pt x="10" y="50"/>
                  <a:pt x="10" y="36"/>
                </a:cubicBezTo>
                <a:cubicBezTo>
                  <a:pt x="10" y="21"/>
                  <a:pt x="22" y="10"/>
                  <a:pt x="36" y="10"/>
                </a:cubicBezTo>
                <a:cubicBezTo>
                  <a:pt x="51" y="10"/>
                  <a:pt x="62" y="21"/>
                  <a:pt x="62" y="36"/>
                </a:cubicBezTo>
                <a:cubicBezTo>
                  <a:pt x="62" y="50"/>
                  <a:pt x="51" y="62"/>
                  <a:pt x="36" y="6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Oval 293"/>
          <p:cNvSpPr>
            <a:spLocks noChangeArrowheads="1"/>
          </p:cNvSpPr>
          <p:nvPr/>
        </p:nvSpPr>
        <p:spPr bwMode="auto">
          <a:xfrm>
            <a:off x="8556718" y="1448920"/>
            <a:ext cx="76200" cy="746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94"/>
          <p:cNvSpPr>
            <a:spLocks/>
          </p:cNvSpPr>
          <p:nvPr/>
        </p:nvSpPr>
        <p:spPr bwMode="auto">
          <a:xfrm>
            <a:off x="8472580" y="1825157"/>
            <a:ext cx="127000" cy="33338"/>
          </a:xfrm>
          <a:custGeom>
            <a:avLst/>
            <a:gdLst>
              <a:gd name="T0" fmla="*/ 0 w 50"/>
              <a:gd name="T1" fmla="*/ 8 h 13"/>
              <a:gd name="T2" fmla="*/ 38 w 50"/>
              <a:gd name="T3" fmla="*/ 8 h 13"/>
              <a:gd name="T4" fmla="*/ 43 w 50"/>
              <a:gd name="T5" fmla="*/ 5 h 13"/>
              <a:gd name="T6" fmla="*/ 41 w 50"/>
              <a:gd name="T7" fmla="*/ 1 h 13"/>
              <a:gd name="T8" fmla="*/ 47 w 50"/>
              <a:gd name="T9" fmla="*/ 2 h 13"/>
              <a:gd name="T10" fmla="*/ 40 w 50"/>
              <a:gd name="T11" fmla="*/ 13 h 13"/>
              <a:gd name="T12" fmla="*/ 0 w 50"/>
              <a:gd name="T13" fmla="*/ 13 h 13"/>
              <a:gd name="T14" fmla="*/ 0 w 50"/>
              <a:gd name="T15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3">
                <a:moveTo>
                  <a:pt x="0" y="8"/>
                </a:moveTo>
                <a:cubicBezTo>
                  <a:pt x="38" y="8"/>
                  <a:pt x="38" y="8"/>
                  <a:pt x="38" y="8"/>
                </a:cubicBezTo>
                <a:cubicBezTo>
                  <a:pt x="38" y="8"/>
                  <a:pt x="43" y="8"/>
                  <a:pt x="43" y="5"/>
                </a:cubicBezTo>
                <a:cubicBezTo>
                  <a:pt x="43" y="4"/>
                  <a:pt x="41" y="1"/>
                  <a:pt x="41" y="1"/>
                </a:cubicBezTo>
                <a:cubicBezTo>
                  <a:pt x="41" y="1"/>
                  <a:pt x="45" y="0"/>
                  <a:pt x="47" y="2"/>
                </a:cubicBezTo>
                <a:cubicBezTo>
                  <a:pt x="50" y="5"/>
                  <a:pt x="49" y="13"/>
                  <a:pt x="4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0" y="8"/>
                  <a:pt x="0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95"/>
          <p:cNvSpPr>
            <a:spLocks/>
          </p:cNvSpPr>
          <p:nvPr/>
        </p:nvSpPr>
        <p:spPr bwMode="auto">
          <a:xfrm>
            <a:off x="8243980" y="1766420"/>
            <a:ext cx="104775" cy="100013"/>
          </a:xfrm>
          <a:custGeom>
            <a:avLst/>
            <a:gdLst>
              <a:gd name="T0" fmla="*/ 4 w 41"/>
              <a:gd name="T1" fmla="*/ 0 h 39"/>
              <a:gd name="T2" fmla="*/ 31 w 41"/>
              <a:gd name="T3" fmla="*/ 27 h 39"/>
              <a:gd name="T4" fmla="*/ 36 w 41"/>
              <a:gd name="T5" fmla="*/ 28 h 39"/>
              <a:gd name="T6" fmla="*/ 38 w 41"/>
              <a:gd name="T7" fmla="*/ 24 h 39"/>
              <a:gd name="T8" fmla="*/ 41 w 41"/>
              <a:gd name="T9" fmla="*/ 30 h 39"/>
              <a:gd name="T10" fmla="*/ 29 w 41"/>
              <a:gd name="T11" fmla="*/ 32 h 39"/>
              <a:gd name="T12" fmla="*/ 0 w 41"/>
              <a:gd name="T13" fmla="*/ 4 h 39"/>
              <a:gd name="T14" fmla="*/ 4 w 41"/>
              <a:gd name="T1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" h="39">
                <a:moveTo>
                  <a:pt x="4" y="0"/>
                </a:move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4" y="30"/>
                  <a:pt x="36" y="28"/>
                </a:cubicBezTo>
                <a:cubicBezTo>
                  <a:pt x="37" y="27"/>
                  <a:pt x="38" y="24"/>
                  <a:pt x="38" y="24"/>
                </a:cubicBezTo>
                <a:cubicBezTo>
                  <a:pt x="38" y="24"/>
                  <a:pt x="41" y="26"/>
                  <a:pt x="41" y="30"/>
                </a:cubicBezTo>
                <a:cubicBezTo>
                  <a:pt x="41" y="34"/>
                  <a:pt x="35" y="39"/>
                  <a:pt x="29" y="32"/>
                </a:cubicBezTo>
                <a:cubicBezTo>
                  <a:pt x="0" y="4"/>
                  <a:pt x="0" y="4"/>
                  <a:pt x="0" y="4"/>
                </a:cubicBezTo>
                <a:lnTo>
                  <a:pt x="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96"/>
          <p:cNvSpPr>
            <a:spLocks/>
          </p:cNvSpPr>
          <p:nvPr/>
        </p:nvSpPr>
        <p:spPr bwMode="auto">
          <a:xfrm>
            <a:off x="8291605" y="1510832"/>
            <a:ext cx="290513" cy="330200"/>
          </a:xfrm>
          <a:custGeom>
            <a:avLst/>
            <a:gdLst>
              <a:gd name="T0" fmla="*/ 110 w 113"/>
              <a:gd name="T1" fmla="*/ 10 h 129"/>
              <a:gd name="T2" fmla="*/ 97 w 113"/>
              <a:gd name="T3" fmla="*/ 0 h 129"/>
              <a:gd name="T4" fmla="*/ 22 w 113"/>
              <a:gd name="T5" fmla="*/ 0 h 129"/>
              <a:gd name="T6" fmla="*/ 15 w 113"/>
              <a:gd name="T7" fmla="*/ 8 h 129"/>
              <a:gd name="T8" fmla="*/ 22 w 113"/>
              <a:gd name="T9" fmla="*/ 15 h 129"/>
              <a:gd name="T10" fmla="*/ 74 w 113"/>
              <a:gd name="T11" fmla="*/ 15 h 129"/>
              <a:gd name="T12" fmla="*/ 52 w 113"/>
              <a:gd name="T13" fmla="*/ 37 h 129"/>
              <a:gd name="T14" fmla="*/ 47 w 113"/>
              <a:gd name="T15" fmla="*/ 48 h 129"/>
              <a:gd name="T16" fmla="*/ 50 w 113"/>
              <a:gd name="T17" fmla="*/ 57 h 129"/>
              <a:gd name="T18" fmla="*/ 50 w 113"/>
              <a:gd name="T19" fmla="*/ 57 h 129"/>
              <a:gd name="T20" fmla="*/ 4 w 113"/>
              <a:gd name="T21" fmla="*/ 103 h 129"/>
              <a:gd name="T22" fmla="*/ 2 w 113"/>
              <a:gd name="T23" fmla="*/ 114 h 129"/>
              <a:gd name="T24" fmla="*/ 14 w 113"/>
              <a:gd name="T25" fmla="*/ 118 h 129"/>
              <a:gd name="T26" fmla="*/ 16 w 113"/>
              <a:gd name="T27" fmla="*/ 117 h 129"/>
              <a:gd name="T28" fmla="*/ 62 w 113"/>
              <a:gd name="T29" fmla="*/ 70 h 129"/>
              <a:gd name="T30" fmla="*/ 85 w 113"/>
              <a:gd name="T31" fmla="*/ 93 h 129"/>
              <a:gd name="T32" fmla="*/ 85 w 113"/>
              <a:gd name="T33" fmla="*/ 120 h 129"/>
              <a:gd name="T34" fmla="*/ 94 w 113"/>
              <a:gd name="T35" fmla="*/ 129 h 129"/>
              <a:gd name="T36" fmla="*/ 103 w 113"/>
              <a:gd name="T37" fmla="*/ 120 h 129"/>
              <a:gd name="T38" fmla="*/ 103 w 113"/>
              <a:gd name="T39" fmla="*/ 82 h 129"/>
              <a:gd name="T40" fmla="*/ 100 w 113"/>
              <a:gd name="T41" fmla="*/ 76 h 129"/>
              <a:gd name="T42" fmla="*/ 78 w 113"/>
              <a:gd name="T43" fmla="*/ 54 h 129"/>
              <a:gd name="T44" fmla="*/ 108 w 113"/>
              <a:gd name="T45" fmla="*/ 25 h 129"/>
              <a:gd name="T46" fmla="*/ 110 w 113"/>
              <a:gd name="T47" fmla="*/ 1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3" h="129">
                <a:moveTo>
                  <a:pt x="110" y="10"/>
                </a:moveTo>
                <a:cubicBezTo>
                  <a:pt x="107" y="1"/>
                  <a:pt x="97" y="0"/>
                  <a:pt x="9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8" y="0"/>
                  <a:pt x="15" y="4"/>
                  <a:pt x="15" y="8"/>
                </a:cubicBezTo>
                <a:cubicBezTo>
                  <a:pt x="15" y="12"/>
                  <a:pt x="18" y="15"/>
                  <a:pt x="22" y="15"/>
                </a:cubicBezTo>
                <a:cubicBezTo>
                  <a:pt x="74" y="15"/>
                  <a:pt x="74" y="15"/>
                  <a:pt x="74" y="15"/>
                </a:cubicBezTo>
                <a:cubicBezTo>
                  <a:pt x="52" y="37"/>
                  <a:pt x="52" y="37"/>
                  <a:pt x="52" y="37"/>
                </a:cubicBezTo>
                <a:cubicBezTo>
                  <a:pt x="49" y="40"/>
                  <a:pt x="47" y="43"/>
                  <a:pt x="47" y="48"/>
                </a:cubicBezTo>
                <a:cubicBezTo>
                  <a:pt x="47" y="51"/>
                  <a:pt x="48" y="54"/>
                  <a:pt x="50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" y="103"/>
                  <a:pt x="4" y="103"/>
                  <a:pt x="4" y="103"/>
                </a:cubicBezTo>
                <a:cubicBezTo>
                  <a:pt x="1" y="105"/>
                  <a:pt x="0" y="110"/>
                  <a:pt x="2" y="114"/>
                </a:cubicBezTo>
                <a:cubicBezTo>
                  <a:pt x="4" y="118"/>
                  <a:pt x="9" y="120"/>
                  <a:pt x="14" y="118"/>
                </a:cubicBezTo>
                <a:cubicBezTo>
                  <a:pt x="15" y="117"/>
                  <a:pt x="15" y="117"/>
                  <a:pt x="16" y="117"/>
                </a:cubicBezTo>
                <a:cubicBezTo>
                  <a:pt x="62" y="70"/>
                  <a:pt x="62" y="70"/>
                  <a:pt x="62" y="70"/>
                </a:cubicBezTo>
                <a:cubicBezTo>
                  <a:pt x="85" y="93"/>
                  <a:pt x="85" y="93"/>
                  <a:pt x="85" y="93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5" y="125"/>
                  <a:pt x="89" y="129"/>
                  <a:pt x="94" y="129"/>
                </a:cubicBezTo>
                <a:cubicBezTo>
                  <a:pt x="99" y="129"/>
                  <a:pt x="103" y="124"/>
                  <a:pt x="103" y="120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80"/>
                  <a:pt x="102" y="78"/>
                  <a:pt x="100" y="76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13" y="18"/>
                  <a:pt x="110" y="10"/>
                  <a:pt x="110" y="1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Oval 297"/>
          <p:cNvSpPr>
            <a:spLocks noChangeArrowheads="1"/>
          </p:cNvSpPr>
          <p:nvPr/>
        </p:nvSpPr>
        <p:spPr bwMode="auto">
          <a:xfrm>
            <a:off x="9123455" y="1490195"/>
            <a:ext cx="71438" cy="682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98"/>
          <p:cNvSpPr>
            <a:spLocks/>
          </p:cNvSpPr>
          <p:nvPr/>
        </p:nvSpPr>
        <p:spPr bwMode="auto">
          <a:xfrm>
            <a:off x="9079005" y="1410820"/>
            <a:ext cx="261938" cy="479425"/>
          </a:xfrm>
          <a:custGeom>
            <a:avLst/>
            <a:gdLst>
              <a:gd name="T0" fmla="*/ 101 w 102"/>
              <a:gd name="T1" fmla="*/ 58 h 187"/>
              <a:gd name="T2" fmla="*/ 98 w 102"/>
              <a:gd name="T3" fmla="*/ 53 h 187"/>
              <a:gd name="T4" fmla="*/ 17 w 102"/>
              <a:gd name="T5" fmla="*/ 0 h 187"/>
              <a:gd name="T6" fmla="*/ 10 w 102"/>
              <a:gd name="T7" fmla="*/ 11 h 187"/>
              <a:gd name="T8" fmla="*/ 11 w 102"/>
              <a:gd name="T9" fmla="*/ 17 h 187"/>
              <a:gd name="T10" fmla="*/ 17 w 102"/>
              <a:gd name="T11" fmla="*/ 15 h 187"/>
              <a:gd name="T12" fmla="*/ 20 w 102"/>
              <a:gd name="T13" fmla="*/ 8 h 187"/>
              <a:gd name="T14" fmla="*/ 87 w 102"/>
              <a:gd name="T15" fmla="*/ 53 h 187"/>
              <a:gd name="T16" fmla="*/ 34 w 102"/>
              <a:gd name="T17" fmla="*/ 63 h 187"/>
              <a:gd name="T18" fmla="*/ 28 w 102"/>
              <a:gd name="T19" fmla="*/ 71 h 187"/>
              <a:gd name="T20" fmla="*/ 40 w 102"/>
              <a:gd name="T21" fmla="*/ 116 h 187"/>
              <a:gd name="T22" fmla="*/ 2 w 102"/>
              <a:gd name="T23" fmla="*/ 173 h 187"/>
              <a:gd name="T24" fmla="*/ 5 w 102"/>
              <a:gd name="T25" fmla="*/ 184 h 187"/>
              <a:gd name="T26" fmla="*/ 16 w 102"/>
              <a:gd name="T27" fmla="*/ 181 h 187"/>
              <a:gd name="T28" fmla="*/ 56 w 102"/>
              <a:gd name="T29" fmla="*/ 121 h 187"/>
              <a:gd name="T30" fmla="*/ 58 w 102"/>
              <a:gd name="T31" fmla="*/ 129 h 187"/>
              <a:gd name="T32" fmla="*/ 52 w 102"/>
              <a:gd name="T33" fmla="*/ 177 h 187"/>
              <a:gd name="T34" fmla="*/ 58 w 102"/>
              <a:gd name="T35" fmla="*/ 186 h 187"/>
              <a:gd name="T36" fmla="*/ 68 w 102"/>
              <a:gd name="T37" fmla="*/ 179 h 187"/>
              <a:gd name="T38" fmla="*/ 74 w 102"/>
              <a:gd name="T39" fmla="*/ 131 h 187"/>
              <a:gd name="T40" fmla="*/ 74 w 102"/>
              <a:gd name="T41" fmla="*/ 126 h 187"/>
              <a:gd name="T42" fmla="*/ 60 w 102"/>
              <a:gd name="T43" fmla="*/ 72 h 187"/>
              <a:gd name="T44" fmla="*/ 95 w 102"/>
              <a:gd name="T45" fmla="*/ 66 h 187"/>
              <a:gd name="T46" fmla="*/ 101 w 102"/>
              <a:gd name="T47" fmla="*/ 58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2" h="187">
                <a:moveTo>
                  <a:pt x="101" y="58"/>
                </a:moveTo>
                <a:cubicBezTo>
                  <a:pt x="100" y="55"/>
                  <a:pt x="98" y="53"/>
                  <a:pt x="98" y="53"/>
                </a:cubicBezTo>
                <a:cubicBezTo>
                  <a:pt x="17" y="0"/>
                  <a:pt x="17" y="0"/>
                  <a:pt x="17" y="0"/>
                </a:cubicBezTo>
                <a:cubicBezTo>
                  <a:pt x="10" y="11"/>
                  <a:pt x="10" y="11"/>
                  <a:pt x="10" y="11"/>
                </a:cubicBezTo>
                <a:cubicBezTo>
                  <a:pt x="8" y="13"/>
                  <a:pt x="9" y="16"/>
                  <a:pt x="11" y="17"/>
                </a:cubicBezTo>
                <a:cubicBezTo>
                  <a:pt x="13" y="19"/>
                  <a:pt x="15" y="18"/>
                  <a:pt x="17" y="15"/>
                </a:cubicBezTo>
                <a:cubicBezTo>
                  <a:pt x="20" y="8"/>
                  <a:pt x="20" y="8"/>
                  <a:pt x="20" y="8"/>
                </a:cubicBezTo>
                <a:cubicBezTo>
                  <a:pt x="87" y="53"/>
                  <a:pt x="87" y="53"/>
                  <a:pt x="87" y="53"/>
                </a:cubicBezTo>
                <a:cubicBezTo>
                  <a:pt x="34" y="63"/>
                  <a:pt x="34" y="63"/>
                  <a:pt x="34" y="63"/>
                </a:cubicBezTo>
                <a:cubicBezTo>
                  <a:pt x="30" y="63"/>
                  <a:pt x="27" y="67"/>
                  <a:pt x="28" y="71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2" y="173"/>
                  <a:pt x="2" y="173"/>
                  <a:pt x="2" y="173"/>
                </a:cubicBezTo>
                <a:cubicBezTo>
                  <a:pt x="0" y="176"/>
                  <a:pt x="1" y="181"/>
                  <a:pt x="5" y="184"/>
                </a:cubicBezTo>
                <a:cubicBezTo>
                  <a:pt x="9" y="186"/>
                  <a:pt x="14" y="185"/>
                  <a:pt x="16" y="181"/>
                </a:cubicBezTo>
                <a:cubicBezTo>
                  <a:pt x="16" y="181"/>
                  <a:pt x="55" y="121"/>
                  <a:pt x="56" y="121"/>
                </a:cubicBezTo>
                <a:cubicBezTo>
                  <a:pt x="56" y="121"/>
                  <a:pt x="58" y="129"/>
                  <a:pt x="58" y="129"/>
                </a:cubicBezTo>
                <a:cubicBezTo>
                  <a:pt x="52" y="177"/>
                  <a:pt x="52" y="177"/>
                  <a:pt x="52" y="177"/>
                </a:cubicBezTo>
                <a:cubicBezTo>
                  <a:pt x="51" y="181"/>
                  <a:pt x="54" y="185"/>
                  <a:pt x="58" y="186"/>
                </a:cubicBezTo>
                <a:cubicBezTo>
                  <a:pt x="63" y="187"/>
                  <a:pt x="67" y="184"/>
                  <a:pt x="68" y="179"/>
                </a:cubicBezTo>
                <a:cubicBezTo>
                  <a:pt x="74" y="131"/>
                  <a:pt x="74" y="131"/>
                  <a:pt x="74" y="131"/>
                </a:cubicBezTo>
                <a:cubicBezTo>
                  <a:pt x="74" y="130"/>
                  <a:pt x="74" y="127"/>
                  <a:pt x="74" y="126"/>
                </a:cubicBezTo>
                <a:cubicBezTo>
                  <a:pt x="60" y="72"/>
                  <a:pt x="60" y="72"/>
                  <a:pt x="60" y="72"/>
                </a:cubicBezTo>
                <a:cubicBezTo>
                  <a:pt x="95" y="66"/>
                  <a:pt x="95" y="66"/>
                  <a:pt x="95" y="66"/>
                </a:cubicBezTo>
                <a:cubicBezTo>
                  <a:pt x="99" y="65"/>
                  <a:pt x="102" y="62"/>
                  <a:pt x="101" y="5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Oval 299"/>
          <p:cNvSpPr>
            <a:spLocks noChangeArrowheads="1"/>
          </p:cNvSpPr>
          <p:nvPr/>
        </p:nvSpPr>
        <p:spPr bwMode="auto">
          <a:xfrm>
            <a:off x="9337768" y="1836270"/>
            <a:ext cx="36513" cy="349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300"/>
          <p:cNvSpPr>
            <a:spLocks/>
          </p:cNvSpPr>
          <p:nvPr/>
        </p:nvSpPr>
        <p:spPr bwMode="auto">
          <a:xfrm>
            <a:off x="9679080" y="1753720"/>
            <a:ext cx="450850" cy="46038"/>
          </a:xfrm>
          <a:custGeom>
            <a:avLst/>
            <a:gdLst>
              <a:gd name="T0" fmla="*/ 176 w 176"/>
              <a:gd name="T1" fmla="*/ 18 h 18"/>
              <a:gd name="T2" fmla="*/ 165 w 176"/>
              <a:gd name="T3" fmla="*/ 16 h 18"/>
              <a:gd name="T4" fmla="*/ 154 w 176"/>
              <a:gd name="T5" fmla="*/ 14 h 18"/>
              <a:gd name="T6" fmla="*/ 143 w 176"/>
              <a:gd name="T7" fmla="*/ 16 h 18"/>
              <a:gd name="T8" fmla="*/ 132 w 176"/>
              <a:gd name="T9" fmla="*/ 18 h 18"/>
              <a:gd name="T10" fmla="*/ 121 w 176"/>
              <a:gd name="T11" fmla="*/ 16 h 18"/>
              <a:gd name="T12" fmla="*/ 110 w 176"/>
              <a:gd name="T13" fmla="*/ 14 h 18"/>
              <a:gd name="T14" fmla="*/ 99 w 176"/>
              <a:gd name="T15" fmla="*/ 16 h 18"/>
              <a:gd name="T16" fmla="*/ 88 w 176"/>
              <a:gd name="T17" fmla="*/ 18 h 18"/>
              <a:gd name="T18" fmla="*/ 77 w 176"/>
              <a:gd name="T19" fmla="*/ 16 h 18"/>
              <a:gd name="T20" fmla="*/ 66 w 176"/>
              <a:gd name="T21" fmla="*/ 14 h 18"/>
              <a:gd name="T22" fmla="*/ 55 w 176"/>
              <a:gd name="T23" fmla="*/ 16 h 18"/>
              <a:gd name="T24" fmla="*/ 44 w 176"/>
              <a:gd name="T25" fmla="*/ 18 h 18"/>
              <a:gd name="T26" fmla="*/ 33 w 176"/>
              <a:gd name="T27" fmla="*/ 16 h 18"/>
              <a:gd name="T28" fmla="*/ 22 w 176"/>
              <a:gd name="T29" fmla="*/ 14 h 18"/>
              <a:gd name="T30" fmla="*/ 11 w 176"/>
              <a:gd name="T31" fmla="*/ 16 h 18"/>
              <a:gd name="T32" fmla="*/ 0 w 176"/>
              <a:gd name="T33" fmla="*/ 18 h 18"/>
              <a:gd name="T34" fmla="*/ 0 w 176"/>
              <a:gd name="T35" fmla="*/ 4 h 18"/>
              <a:gd name="T36" fmla="*/ 11 w 176"/>
              <a:gd name="T37" fmla="*/ 2 h 18"/>
              <a:gd name="T38" fmla="*/ 22 w 176"/>
              <a:gd name="T39" fmla="*/ 0 h 18"/>
              <a:gd name="T40" fmla="*/ 33 w 176"/>
              <a:gd name="T41" fmla="*/ 2 h 18"/>
              <a:gd name="T42" fmla="*/ 44 w 176"/>
              <a:gd name="T43" fmla="*/ 4 h 18"/>
              <a:gd name="T44" fmla="*/ 55 w 176"/>
              <a:gd name="T45" fmla="*/ 2 h 18"/>
              <a:gd name="T46" fmla="*/ 66 w 176"/>
              <a:gd name="T47" fmla="*/ 0 h 18"/>
              <a:gd name="T48" fmla="*/ 77 w 176"/>
              <a:gd name="T49" fmla="*/ 2 h 18"/>
              <a:gd name="T50" fmla="*/ 88 w 176"/>
              <a:gd name="T51" fmla="*/ 4 h 18"/>
              <a:gd name="T52" fmla="*/ 99 w 176"/>
              <a:gd name="T53" fmla="*/ 2 h 18"/>
              <a:gd name="T54" fmla="*/ 110 w 176"/>
              <a:gd name="T55" fmla="*/ 0 h 18"/>
              <a:gd name="T56" fmla="*/ 121 w 176"/>
              <a:gd name="T57" fmla="*/ 2 h 18"/>
              <a:gd name="T58" fmla="*/ 132 w 176"/>
              <a:gd name="T59" fmla="*/ 4 h 18"/>
              <a:gd name="T60" fmla="*/ 143 w 176"/>
              <a:gd name="T61" fmla="*/ 2 h 18"/>
              <a:gd name="T62" fmla="*/ 154 w 176"/>
              <a:gd name="T63" fmla="*/ 0 h 18"/>
              <a:gd name="T64" fmla="*/ 165 w 176"/>
              <a:gd name="T65" fmla="*/ 2 h 18"/>
              <a:gd name="T66" fmla="*/ 176 w 176"/>
              <a:gd name="T67" fmla="*/ 4 h 18"/>
              <a:gd name="T68" fmla="*/ 176 w 176"/>
              <a:gd name="T69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01"/>
          <p:cNvSpPr>
            <a:spLocks/>
          </p:cNvSpPr>
          <p:nvPr/>
        </p:nvSpPr>
        <p:spPr bwMode="auto">
          <a:xfrm>
            <a:off x="10009280" y="1582270"/>
            <a:ext cx="107950" cy="107950"/>
          </a:xfrm>
          <a:custGeom>
            <a:avLst/>
            <a:gdLst>
              <a:gd name="T0" fmla="*/ 21 w 42"/>
              <a:gd name="T1" fmla="*/ 42 h 42"/>
              <a:gd name="T2" fmla="*/ 42 w 42"/>
              <a:gd name="T3" fmla="*/ 21 h 42"/>
              <a:gd name="T4" fmla="*/ 21 w 42"/>
              <a:gd name="T5" fmla="*/ 0 h 42"/>
              <a:gd name="T6" fmla="*/ 0 w 42"/>
              <a:gd name="T7" fmla="*/ 21 h 42"/>
              <a:gd name="T8" fmla="*/ 21 w 42"/>
              <a:gd name="T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302"/>
          <p:cNvSpPr>
            <a:spLocks/>
          </p:cNvSpPr>
          <p:nvPr/>
        </p:nvSpPr>
        <p:spPr bwMode="auto">
          <a:xfrm>
            <a:off x="9745755" y="1487020"/>
            <a:ext cx="333375" cy="250825"/>
          </a:xfrm>
          <a:custGeom>
            <a:avLst/>
            <a:gdLst>
              <a:gd name="T0" fmla="*/ 0 w 130"/>
              <a:gd name="T1" fmla="*/ 98 h 98"/>
              <a:gd name="T2" fmla="*/ 117 w 130"/>
              <a:gd name="T3" fmla="*/ 98 h 98"/>
              <a:gd name="T4" fmla="*/ 79 w 130"/>
              <a:gd name="T5" fmla="*/ 31 h 98"/>
              <a:gd name="T6" fmla="*/ 120 w 130"/>
              <a:gd name="T7" fmla="*/ 23 h 98"/>
              <a:gd name="T8" fmla="*/ 130 w 130"/>
              <a:gd name="T9" fmla="*/ 12 h 98"/>
              <a:gd name="T10" fmla="*/ 118 w 130"/>
              <a:gd name="T11" fmla="*/ 0 h 98"/>
              <a:gd name="T12" fmla="*/ 117 w 130"/>
              <a:gd name="T13" fmla="*/ 0 h 98"/>
              <a:gd name="T14" fmla="*/ 54 w 130"/>
              <a:gd name="T15" fmla="*/ 11 h 98"/>
              <a:gd name="T16" fmla="*/ 47 w 130"/>
              <a:gd name="T17" fmla="*/ 27 h 98"/>
              <a:gd name="T18" fmla="*/ 48 w 130"/>
              <a:gd name="T19" fmla="*/ 28 h 98"/>
              <a:gd name="T20" fmla="*/ 64 w 130"/>
              <a:gd name="T21" fmla="*/ 57 h 98"/>
              <a:gd name="T22" fmla="*/ 0 w 130"/>
              <a:gd name="T2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Oval 303"/>
          <p:cNvSpPr>
            <a:spLocks noChangeArrowheads="1"/>
          </p:cNvSpPr>
          <p:nvPr/>
        </p:nvSpPr>
        <p:spPr bwMode="auto">
          <a:xfrm>
            <a:off x="1849530" y="2145832"/>
            <a:ext cx="58738" cy="555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304"/>
          <p:cNvSpPr>
            <a:spLocks noEditPoints="1"/>
          </p:cNvSpPr>
          <p:nvPr/>
        </p:nvSpPr>
        <p:spPr bwMode="auto">
          <a:xfrm>
            <a:off x="1722530" y="2180757"/>
            <a:ext cx="412750" cy="377825"/>
          </a:xfrm>
          <a:custGeom>
            <a:avLst/>
            <a:gdLst>
              <a:gd name="T0" fmla="*/ 156 w 161"/>
              <a:gd name="T1" fmla="*/ 27 h 147"/>
              <a:gd name="T2" fmla="*/ 134 w 161"/>
              <a:gd name="T3" fmla="*/ 12 h 147"/>
              <a:gd name="T4" fmla="*/ 135 w 161"/>
              <a:gd name="T5" fmla="*/ 0 h 147"/>
              <a:gd name="T6" fmla="*/ 89 w 161"/>
              <a:gd name="T7" fmla="*/ 47 h 147"/>
              <a:gd name="T8" fmla="*/ 73 w 161"/>
              <a:gd name="T9" fmla="*/ 47 h 147"/>
              <a:gd name="T10" fmla="*/ 73 w 161"/>
              <a:gd name="T11" fmla="*/ 35 h 147"/>
              <a:gd name="T12" fmla="*/ 90 w 161"/>
              <a:gd name="T13" fmla="*/ 39 h 147"/>
              <a:gd name="T14" fmla="*/ 97 w 161"/>
              <a:gd name="T15" fmla="*/ 35 h 147"/>
              <a:gd name="T16" fmla="*/ 92 w 161"/>
              <a:gd name="T17" fmla="*/ 29 h 147"/>
              <a:gd name="T18" fmla="*/ 73 w 161"/>
              <a:gd name="T19" fmla="*/ 24 h 147"/>
              <a:gd name="T20" fmla="*/ 73 w 161"/>
              <a:gd name="T21" fmla="*/ 22 h 147"/>
              <a:gd name="T22" fmla="*/ 61 w 161"/>
              <a:gd name="T23" fmla="*/ 11 h 147"/>
              <a:gd name="T24" fmla="*/ 50 w 161"/>
              <a:gd name="T25" fmla="*/ 22 h 147"/>
              <a:gd name="T26" fmla="*/ 50 w 161"/>
              <a:gd name="T27" fmla="*/ 47 h 147"/>
              <a:gd name="T28" fmla="*/ 15 w 161"/>
              <a:gd name="T29" fmla="*/ 47 h 147"/>
              <a:gd name="T30" fmla="*/ 0 w 161"/>
              <a:gd name="T31" fmla="*/ 64 h 147"/>
              <a:gd name="T32" fmla="*/ 0 w 161"/>
              <a:gd name="T33" fmla="*/ 91 h 147"/>
              <a:gd name="T34" fmla="*/ 4 w 161"/>
              <a:gd name="T35" fmla="*/ 95 h 147"/>
              <a:gd name="T36" fmla="*/ 8 w 161"/>
              <a:gd name="T37" fmla="*/ 91 h 147"/>
              <a:gd name="T38" fmla="*/ 13 w 161"/>
              <a:gd name="T39" fmla="*/ 66 h 147"/>
              <a:gd name="T40" fmla="*/ 16 w 161"/>
              <a:gd name="T41" fmla="*/ 55 h 147"/>
              <a:gd name="T42" fmla="*/ 14 w 161"/>
              <a:gd name="T43" fmla="*/ 88 h 147"/>
              <a:gd name="T44" fmla="*/ 10 w 161"/>
              <a:gd name="T45" fmla="*/ 97 h 147"/>
              <a:gd name="T46" fmla="*/ 10 w 161"/>
              <a:gd name="T47" fmla="*/ 139 h 147"/>
              <a:gd name="T48" fmla="*/ 18 w 161"/>
              <a:gd name="T49" fmla="*/ 146 h 147"/>
              <a:gd name="T50" fmla="*/ 25 w 161"/>
              <a:gd name="T51" fmla="*/ 139 h 147"/>
              <a:gd name="T52" fmla="*/ 25 w 161"/>
              <a:gd name="T53" fmla="*/ 103 h 147"/>
              <a:gd name="T54" fmla="*/ 33 w 161"/>
              <a:gd name="T55" fmla="*/ 91 h 147"/>
              <a:gd name="T56" fmla="*/ 33 w 161"/>
              <a:gd name="T57" fmla="*/ 104 h 147"/>
              <a:gd name="T58" fmla="*/ 49 w 161"/>
              <a:gd name="T59" fmla="*/ 142 h 147"/>
              <a:gd name="T60" fmla="*/ 59 w 161"/>
              <a:gd name="T61" fmla="*/ 145 h 147"/>
              <a:gd name="T62" fmla="*/ 62 w 161"/>
              <a:gd name="T63" fmla="*/ 135 h 147"/>
              <a:gd name="T64" fmla="*/ 48 w 161"/>
              <a:gd name="T65" fmla="*/ 101 h 147"/>
              <a:gd name="T66" fmla="*/ 55 w 161"/>
              <a:gd name="T67" fmla="*/ 90 h 147"/>
              <a:gd name="T68" fmla="*/ 92 w 161"/>
              <a:gd name="T69" fmla="*/ 90 h 147"/>
              <a:gd name="T70" fmla="*/ 92 w 161"/>
              <a:gd name="T71" fmla="*/ 139 h 147"/>
              <a:gd name="T72" fmla="*/ 100 w 161"/>
              <a:gd name="T73" fmla="*/ 146 h 147"/>
              <a:gd name="T74" fmla="*/ 107 w 161"/>
              <a:gd name="T75" fmla="*/ 139 h 147"/>
              <a:gd name="T76" fmla="*/ 107 w 161"/>
              <a:gd name="T77" fmla="*/ 101 h 147"/>
              <a:gd name="T78" fmla="*/ 114 w 161"/>
              <a:gd name="T79" fmla="*/ 114 h 147"/>
              <a:gd name="T80" fmla="*/ 109 w 161"/>
              <a:gd name="T81" fmla="*/ 135 h 147"/>
              <a:gd name="T82" fmla="*/ 115 w 161"/>
              <a:gd name="T83" fmla="*/ 144 h 147"/>
              <a:gd name="T84" fmla="*/ 124 w 161"/>
              <a:gd name="T85" fmla="*/ 139 h 147"/>
              <a:gd name="T86" fmla="*/ 129 w 161"/>
              <a:gd name="T87" fmla="*/ 115 h 147"/>
              <a:gd name="T88" fmla="*/ 114 w 161"/>
              <a:gd name="T89" fmla="*/ 77 h 147"/>
              <a:gd name="T90" fmla="*/ 124 w 161"/>
              <a:gd name="T91" fmla="*/ 56 h 147"/>
              <a:gd name="T92" fmla="*/ 130 w 161"/>
              <a:gd name="T93" fmla="*/ 57 h 147"/>
              <a:gd name="T94" fmla="*/ 149 w 161"/>
              <a:gd name="T95" fmla="*/ 41 h 147"/>
              <a:gd name="T96" fmla="*/ 151 w 161"/>
              <a:gd name="T97" fmla="*/ 42 h 147"/>
              <a:gd name="T98" fmla="*/ 159 w 161"/>
              <a:gd name="T99" fmla="*/ 38 h 147"/>
              <a:gd name="T100" fmla="*/ 156 w 161"/>
              <a:gd name="T101" fmla="*/ 27 h 147"/>
              <a:gd name="T102" fmla="*/ 130 w 161"/>
              <a:gd name="T103" fmla="*/ 53 h 147"/>
              <a:gd name="T104" fmla="*/ 126 w 161"/>
              <a:gd name="T105" fmla="*/ 52 h 147"/>
              <a:gd name="T106" fmla="*/ 133 w 161"/>
              <a:gd name="T107" fmla="*/ 38 h 147"/>
              <a:gd name="T108" fmla="*/ 145 w 161"/>
              <a:gd name="T109" fmla="*/ 41 h 147"/>
              <a:gd name="T110" fmla="*/ 130 w 161"/>
              <a:gd name="T111" fmla="*/ 5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Oval 305"/>
          <p:cNvSpPr>
            <a:spLocks noChangeArrowheads="1"/>
          </p:cNvSpPr>
          <p:nvPr/>
        </p:nvSpPr>
        <p:spPr bwMode="auto">
          <a:xfrm>
            <a:off x="2652805" y="2134720"/>
            <a:ext cx="71438" cy="730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306"/>
          <p:cNvSpPr>
            <a:spLocks/>
          </p:cNvSpPr>
          <p:nvPr/>
        </p:nvSpPr>
        <p:spPr bwMode="auto">
          <a:xfrm>
            <a:off x="2552793" y="2214095"/>
            <a:ext cx="76200" cy="133350"/>
          </a:xfrm>
          <a:custGeom>
            <a:avLst/>
            <a:gdLst>
              <a:gd name="T0" fmla="*/ 29 w 30"/>
              <a:gd name="T1" fmla="*/ 8 h 52"/>
              <a:gd name="T2" fmla="*/ 27 w 30"/>
              <a:gd name="T3" fmla="*/ 4 h 52"/>
              <a:gd name="T4" fmla="*/ 15 w 30"/>
              <a:gd name="T5" fmla="*/ 1 h 52"/>
              <a:gd name="T6" fmla="*/ 10 w 30"/>
              <a:gd name="T7" fmla="*/ 4 h 52"/>
              <a:gd name="T8" fmla="*/ 1 w 30"/>
              <a:gd name="T9" fmla="*/ 44 h 52"/>
              <a:gd name="T10" fmla="*/ 4 w 30"/>
              <a:gd name="T11" fmla="*/ 48 h 52"/>
              <a:gd name="T12" fmla="*/ 15 w 30"/>
              <a:gd name="T13" fmla="*/ 51 h 52"/>
              <a:gd name="T14" fmla="*/ 20 w 30"/>
              <a:gd name="T15" fmla="*/ 48 h 52"/>
              <a:gd name="T16" fmla="*/ 29 w 30"/>
              <a:gd name="T17" fmla="*/ 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307"/>
          <p:cNvSpPr>
            <a:spLocks/>
          </p:cNvSpPr>
          <p:nvPr/>
        </p:nvSpPr>
        <p:spPr bwMode="auto">
          <a:xfrm>
            <a:off x="2565493" y="2212507"/>
            <a:ext cx="230188" cy="373063"/>
          </a:xfrm>
          <a:custGeom>
            <a:avLst/>
            <a:gdLst>
              <a:gd name="T0" fmla="*/ 90 w 90"/>
              <a:gd name="T1" fmla="*/ 45 h 146"/>
              <a:gd name="T2" fmla="*/ 87 w 90"/>
              <a:gd name="T3" fmla="*/ 39 h 146"/>
              <a:gd name="T4" fmla="*/ 88 w 90"/>
              <a:gd name="T5" fmla="*/ 14 h 146"/>
              <a:gd name="T6" fmla="*/ 88 w 90"/>
              <a:gd name="T7" fmla="*/ 14 h 146"/>
              <a:gd name="T8" fmla="*/ 84 w 90"/>
              <a:gd name="T9" fmla="*/ 11 h 146"/>
              <a:gd name="T10" fmla="*/ 81 w 90"/>
              <a:gd name="T11" fmla="*/ 14 h 146"/>
              <a:gd name="T12" fmla="*/ 81 w 90"/>
              <a:gd name="T13" fmla="*/ 37 h 146"/>
              <a:gd name="T14" fmla="*/ 63 w 90"/>
              <a:gd name="T15" fmla="*/ 33 h 146"/>
              <a:gd name="T16" fmla="*/ 58 w 90"/>
              <a:gd name="T17" fmla="*/ 12 h 146"/>
              <a:gd name="T18" fmla="*/ 44 w 90"/>
              <a:gd name="T19" fmla="*/ 0 h 146"/>
              <a:gd name="T20" fmla="*/ 30 w 90"/>
              <a:gd name="T21" fmla="*/ 11 h 146"/>
              <a:gd name="T22" fmla="*/ 0 w 90"/>
              <a:gd name="T23" fmla="*/ 134 h 146"/>
              <a:gd name="T24" fmla="*/ 0 w 90"/>
              <a:gd name="T25" fmla="*/ 136 h 146"/>
              <a:gd name="T26" fmla="*/ 10 w 90"/>
              <a:gd name="T27" fmla="*/ 146 h 146"/>
              <a:gd name="T28" fmla="*/ 19 w 90"/>
              <a:gd name="T29" fmla="*/ 139 h 146"/>
              <a:gd name="T30" fmla="*/ 36 w 90"/>
              <a:gd name="T31" fmla="*/ 70 h 146"/>
              <a:gd name="T32" fmla="*/ 52 w 90"/>
              <a:gd name="T33" fmla="*/ 138 h 146"/>
              <a:gd name="T34" fmla="*/ 61 w 90"/>
              <a:gd name="T35" fmla="*/ 146 h 146"/>
              <a:gd name="T36" fmla="*/ 71 w 90"/>
              <a:gd name="T37" fmla="*/ 136 h 146"/>
              <a:gd name="T38" fmla="*/ 71 w 90"/>
              <a:gd name="T39" fmla="*/ 134 h 146"/>
              <a:gd name="T40" fmla="*/ 49 w 90"/>
              <a:gd name="T41" fmla="*/ 43 h 146"/>
              <a:gd name="T42" fmla="*/ 51 w 90"/>
              <a:gd name="T43" fmla="*/ 35 h 146"/>
              <a:gd name="T44" fmla="*/ 52 w 90"/>
              <a:gd name="T45" fmla="*/ 41 h 146"/>
              <a:gd name="T46" fmla="*/ 57 w 90"/>
              <a:gd name="T47" fmla="*/ 46 h 146"/>
              <a:gd name="T48" fmla="*/ 81 w 90"/>
              <a:gd name="T49" fmla="*/ 51 h 146"/>
              <a:gd name="T50" fmla="*/ 78 w 90"/>
              <a:gd name="T51" fmla="*/ 142 h 146"/>
              <a:gd name="T52" fmla="*/ 78 w 90"/>
              <a:gd name="T53" fmla="*/ 142 h 146"/>
              <a:gd name="T54" fmla="*/ 82 w 90"/>
              <a:gd name="T55" fmla="*/ 145 h 146"/>
              <a:gd name="T56" fmla="*/ 84 w 90"/>
              <a:gd name="T57" fmla="*/ 142 h 146"/>
              <a:gd name="T58" fmla="*/ 87 w 90"/>
              <a:gd name="T59" fmla="*/ 51 h 146"/>
              <a:gd name="T60" fmla="*/ 90 w 90"/>
              <a:gd name="T61" fmla="*/ 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Oval 308"/>
          <p:cNvSpPr>
            <a:spLocks noChangeArrowheads="1"/>
          </p:cNvSpPr>
          <p:nvPr/>
        </p:nvSpPr>
        <p:spPr bwMode="auto">
          <a:xfrm>
            <a:off x="3329080" y="2125195"/>
            <a:ext cx="79375" cy="793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309"/>
          <p:cNvSpPr>
            <a:spLocks/>
          </p:cNvSpPr>
          <p:nvPr/>
        </p:nvSpPr>
        <p:spPr bwMode="auto">
          <a:xfrm>
            <a:off x="3332255" y="2209332"/>
            <a:ext cx="273050" cy="304800"/>
          </a:xfrm>
          <a:custGeom>
            <a:avLst/>
            <a:gdLst>
              <a:gd name="T0" fmla="*/ 89 w 107"/>
              <a:gd name="T1" fmla="*/ 113 h 119"/>
              <a:gd name="T2" fmla="*/ 102 w 107"/>
              <a:gd name="T3" fmla="*/ 116 h 119"/>
              <a:gd name="T4" fmla="*/ 105 w 107"/>
              <a:gd name="T5" fmla="*/ 104 h 119"/>
              <a:gd name="T6" fmla="*/ 78 w 107"/>
              <a:gd name="T7" fmla="*/ 58 h 119"/>
              <a:gd name="T8" fmla="*/ 71 w 107"/>
              <a:gd name="T9" fmla="*/ 54 h 119"/>
              <a:gd name="T10" fmla="*/ 32 w 107"/>
              <a:gd name="T11" fmla="*/ 54 h 119"/>
              <a:gd name="T12" fmla="*/ 32 w 107"/>
              <a:gd name="T13" fmla="*/ 40 h 119"/>
              <a:gd name="T14" fmla="*/ 60 w 107"/>
              <a:gd name="T15" fmla="*/ 40 h 119"/>
              <a:gd name="T16" fmla="*/ 67 w 107"/>
              <a:gd name="T17" fmla="*/ 33 h 119"/>
              <a:gd name="T18" fmla="*/ 60 w 107"/>
              <a:gd name="T19" fmla="*/ 26 h 119"/>
              <a:gd name="T20" fmla="*/ 31 w 107"/>
              <a:gd name="T21" fmla="*/ 26 h 119"/>
              <a:gd name="T22" fmla="*/ 30 w 107"/>
              <a:gd name="T23" fmla="*/ 15 h 119"/>
              <a:gd name="T24" fmla="*/ 14 w 107"/>
              <a:gd name="T25" fmla="*/ 1 h 119"/>
              <a:gd name="T26" fmla="*/ 0 w 107"/>
              <a:gd name="T27" fmla="*/ 17 h 119"/>
              <a:gd name="T28" fmla="*/ 3 w 107"/>
              <a:gd name="T29" fmla="*/ 64 h 119"/>
              <a:gd name="T30" fmla="*/ 19 w 107"/>
              <a:gd name="T31" fmla="*/ 78 h 119"/>
              <a:gd name="T32" fmla="*/ 69 w 107"/>
              <a:gd name="T33" fmla="*/ 78 h 119"/>
              <a:gd name="T34" fmla="*/ 89 w 107"/>
              <a:gd name="T35" fmla="*/ 11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310"/>
          <p:cNvSpPr>
            <a:spLocks/>
          </p:cNvSpPr>
          <p:nvPr/>
        </p:nvSpPr>
        <p:spPr bwMode="auto">
          <a:xfrm>
            <a:off x="3244943" y="2301407"/>
            <a:ext cx="284163" cy="274638"/>
          </a:xfrm>
          <a:custGeom>
            <a:avLst/>
            <a:gdLst>
              <a:gd name="T0" fmla="*/ 58 w 111"/>
              <a:gd name="T1" fmla="*/ 95 h 107"/>
              <a:gd name="T2" fmla="*/ 12 w 111"/>
              <a:gd name="T3" fmla="*/ 49 h 107"/>
              <a:gd name="T4" fmla="*/ 28 w 111"/>
              <a:gd name="T5" fmla="*/ 14 h 107"/>
              <a:gd name="T6" fmla="*/ 27 w 111"/>
              <a:gd name="T7" fmla="*/ 0 h 107"/>
              <a:gd name="T8" fmla="*/ 0 w 111"/>
              <a:gd name="T9" fmla="*/ 49 h 107"/>
              <a:gd name="T10" fmla="*/ 58 w 111"/>
              <a:gd name="T11" fmla="*/ 107 h 107"/>
              <a:gd name="T12" fmla="*/ 111 w 111"/>
              <a:gd name="T13" fmla="*/ 72 h 107"/>
              <a:gd name="T14" fmla="*/ 103 w 111"/>
              <a:gd name="T15" fmla="*/ 58 h 107"/>
              <a:gd name="T16" fmla="*/ 58 w 111"/>
              <a:gd name="T17" fmla="*/ 9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311"/>
          <p:cNvSpPr>
            <a:spLocks/>
          </p:cNvSpPr>
          <p:nvPr/>
        </p:nvSpPr>
        <p:spPr bwMode="auto">
          <a:xfrm>
            <a:off x="4221255" y="2329982"/>
            <a:ext cx="166688" cy="187325"/>
          </a:xfrm>
          <a:custGeom>
            <a:avLst/>
            <a:gdLst>
              <a:gd name="T0" fmla="*/ 27 w 65"/>
              <a:gd name="T1" fmla="*/ 70 h 73"/>
              <a:gd name="T2" fmla="*/ 5 w 65"/>
              <a:gd name="T3" fmla="*/ 49 h 73"/>
              <a:gd name="T4" fmla="*/ 14 w 65"/>
              <a:gd name="T5" fmla="*/ 40 h 73"/>
              <a:gd name="T6" fmla="*/ 25 w 65"/>
              <a:gd name="T7" fmla="*/ 51 h 73"/>
              <a:gd name="T8" fmla="*/ 25 w 65"/>
              <a:gd name="T9" fmla="*/ 9 h 73"/>
              <a:gd name="T10" fmla="*/ 39 w 65"/>
              <a:gd name="T11" fmla="*/ 10 h 73"/>
              <a:gd name="T12" fmla="*/ 39 w 65"/>
              <a:gd name="T13" fmla="*/ 51 h 73"/>
              <a:gd name="T14" fmla="*/ 49 w 65"/>
              <a:gd name="T15" fmla="*/ 40 h 73"/>
              <a:gd name="T16" fmla="*/ 58 w 65"/>
              <a:gd name="T17" fmla="*/ 49 h 73"/>
              <a:gd name="T18" fmla="*/ 37 w 65"/>
              <a:gd name="T19" fmla="*/ 70 h 73"/>
              <a:gd name="T20" fmla="*/ 27 w 65"/>
              <a:gd name="T21" fmla="*/ 7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Oval 312"/>
          <p:cNvSpPr>
            <a:spLocks noChangeArrowheads="1"/>
          </p:cNvSpPr>
          <p:nvPr/>
        </p:nvSpPr>
        <p:spPr bwMode="auto">
          <a:xfrm>
            <a:off x="4159343" y="2183932"/>
            <a:ext cx="65088" cy="619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313"/>
          <p:cNvSpPr>
            <a:spLocks/>
          </p:cNvSpPr>
          <p:nvPr/>
        </p:nvSpPr>
        <p:spPr bwMode="auto">
          <a:xfrm>
            <a:off x="3905343" y="2222032"/>
            <a:ext cx="365125" cy="295275"/>
          </a:xfrm>
          <a:custGeom>
            <a:avLst/>
            <a:gdLst>
              <a:gd name="T0" fmla="*/ 7 w 142"/>
              <a:gd name="T1" fmla="*/ 60 h 115"/>
              <a:gd name="T2" fmla="*/ 9 w 142"/>
              <a:gd name="T3" fmla="*/ 60 h 115"/>
              <a:gd name="T4" fmla="*/ 36 w 142"/>
              <a:gd name="T5" fmla="*/ 60 h 115"/>
              <a:gd name="T6" fmla="*/ 77 w 142"/>
              <a:gd name="T7" fmla="*/ 12 h 115"/>
              <a:gd name="T8" fmla="*/ 67 w 142"/>
              <a:gd name="T9" fmla="*/ 12 h 115"/>
              <a:gd name="T10" fmla="*/ 48 w 142"/>
              <a:gd name="T11" fmla="*/ 34 h 115"/>
              <a:gd name="T12" fmla="*/ 43 w 142"/>
              <a:gd name="T13" fmla="*/ 36 h 115"/>
              <a:gd name="T14" fmla="*/ 37 w 142"/>
              <a:gd name="T15" fmla="*/ 30 h 115"/>
              <a:gd name="T16" fmla="*/ 39 w 142"/>
              <a:gd name="T17" fmla="*/ 25 h 115"/>
              <a:gd name="T18" fmla="*/ 59 w 142"/>
              <a:gd name="T19" fmla="*/ 2 h 115"/>
              <a:gd name="T20" fmla="*/ 64 w 142"/>
              <a:gd name="T21" fmla="*/ 0 h 115"/>
              <a:gd name="T22" fmla="*/ 93 w 142"/>
              <a:gd name="T23" fmla="*/ 0 h 115"/>
              <a:gd name="T24" fmla="*/ 114 w 142"/>
              <a:gd name="T25" fmla="*/ 15 h 115"/>
              <a:gd name="T26" fmla="*/ 114 w 142"/>
              <a:gd name="T27" fmla="*/ 32 h 115"/>
              <a:gd name="T28" fmla="*/ 135 w 142"/>
              <a:gd name="T29" fmla="*/ 32 h 115"/>
              <a:gd name="T30" fmla="*/ 139 w 142"/>
              <a:gd name="T31" fmla="*/ 34 h 115"/>
              <a:gd name="T32" fmla="*/ 139 w 142"/>
              <a:gd name="T33" fmla="*/ 43 h 115"/>
              <a:gd name="T34" fmla="*/ 135 w 142"/>
              <a:gd name="T35" fmla="*/ 45 h 115"/>
              <a:gd name="T36" fmla="*/ 109 w 142"/>
              <a:gd name="T37" fmla="*/ 45 h 115"/>
              <a:gd name="T38" fmla="*/ 101 w 142"/>
              <a:gd name="T39" fmla="*/ 38 h 115"/>
              <a:gd name="T40" fmla="*/ 101 w 142"/>
              <a:gd name="T41" fmla="*/ 27 h 115"/>
              <a:gd name="T42" fmla="*/ 86 w 142"/>
              <a:gd name="T43" fmla="*/ 45 h 115"/>
              <a:gd name="T44" fmla="*/ 100 w 142"/>
              <a:gd name="T45" fmla="*/ 59 h 115"/>
              <a:gd name="T46" fmla="*/ 101 w 142"/>
              <a:gd name="T47" fmla="*/ 69 h 115"/>
              <a:gd name="T48" fmla="*/ 92 w 142"/>
              <a:gd name="T49" fmla="*/ 109 h 115"/>
              <a:gd name="T50" fmla="*/ 85 w 142"/>
              <a:gd name="T51" fmla="*/ 115 h 115"/>
              <a:gd name="T52" fmla="*/ 77 w 142"/>
              <a:gd name="T53" fmla="*/ 108 h 115"/>
              <a:gd name="T54" fmla="*/ 77 w 142"/>
              <a:gd name="T55" fmla="*/ 106 h 115"/>
              <a:gd name="T56" fmla="*/ 85 w 142"/>
              <a:gd name="T57" fmla="*/ 72 h 115"/>
              <a:gd name="T58" fmla="*/ 66 w 142"/>
              <a:gd name="T59" fmla="*/ 54 h 115"/>
              <a:gd name="T60" fmla="*/ 50 w 142"/>
              <a:gd name="T61" fmla="*/ 72 h 115"/>
              <a:gd name="T62" fmla="*/ 41 w 142"/>
              <a:gd name="T63" fmla="*/ 75 h 115"/>
              <a:gd name="T64" fmla="*/ 8 w 142"/>
              <a:gd name="T65" fmla="*/ 75 h 115"/>
              <a:gd name="T66" fmla="*/ 1 w 142"/>
              <a:gd name="T67" fmla="*/ 69 h 115"/>
              <a:gd name="T68" fmla="*/ 7 w 142"/>
              <a:gd name="T69" fmla="*/ 6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Oval 314"/>
          <p:cNvSpPr>
            <a:spLocks noChangeArrowheads="1"/>
          </p:cNvSpPr>
          <p:nvPr/>
        </p:nvSpPr>
        <p:spPr bwMode="auto">
          <a:xfrm>
            <a:off x="4784818" y="2175995"/>
            <a:ext cx="58738" cy="587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315"/>
          <p:cNvSpPr>
            <a:spLocks/>
          </p:cNvSpPr>
          <p:nvPr/>
        </p:nvSpPr>
        <p:spPr bwMode="auto">
          <a:xfrm>
            <a:off x="4870543" y="2414120"/>
            <a:ext cx="120650" cy="120650"/>
          </a:xfrm>
          <a:custGeom>
            <a:avLst/>
            <a:gdLst>
              <a:gd name="T0" fmla="*/ 41 w 47"/>
              <a:gd name="T1" fmla="*/ 0 h 47"/>
              <a:gd name="T2" fmla="*/ 16 w 47"/>
              <a:gd name="T3" fmla="*/ 0 h 47"/>
              <a:gd name="T4" fmla="*/ 16 w 47"/>
              <a:gd name="T5" fmla="*/ 10 h 47"/>
              <a:gd name="T6" fmla="*/ 29 w 47"/>
              <a:gd name="T7" fmla="*/ 10 h 47"/>
              <a:gd name="T8" fmla="*/ 5 w 47"/>
              <a:gd name="T9" fmla="*/ 34 h 47"/>
              <a:gd name="T10" fmla="*/ 13 w 47"/>
              <a:gd name="T11" fmla="*/ 41 h 47"/>
              <a:gd name="T12" fmla="*/ 36 w 47"/>
              <a:gd name="T13" fmla="*/ 18 h 47"/>
              <a:gd name="T14" fmla="*/ 36 w 47"/>
              <a:gd name="T15" fmla="*/ 30 h 47"/>
              <a:gd name="T16" fmla="*/ 47 w 47"/>
              <a:gd name="T17" fmla="*/ 30 h 47"/>
              <a:gd name="T18" fmla="*/ 47 w 47"/>
              <a:gd name="T19" fmla="*/ 6 h 47"/>
              <a:gd name="T20" fmla="*/ 41 w 47"/>
              <a:gd name="T2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316"/>
          <p:cNvSpPr>
            <a:spLocks noEditPoints="1"/>
          </p:cNvSpPr>
          <p:nvPr/>
        </p:nvSpPr>
        <p:spPr bwMode="auto">
          <a:xfrm>
            <a:off x="4624480" y="2207745"/>
            <a:ext cx="450850" cy="317500"/>
          </a:xfrm>
          <a:custGeom>
            <a:avLst/>
            <a:gdLst>
              <a:gd name="T0" fmla="*/ 155 w 176"/>
              <a:gd name="T1" fmla="*/ 0 h 124"/>
              <a:gd name="T2" fmla="*/ 128 w 176"/>
              <a:gd name="T3" fmla="*/ 0 h 124"/>
              <a:gd name="T4" fmla="*/ 111 w 176"/>
              <a:gd name="T5" fmla="*/ 7 h 124"/>
              <a:gd name="T6" fmla="*/ 86 w 176"/>
              <a:gd name="T7" fmla="*/ 32 h 124"/>
              <a:gd name="T8" fmla="*/ 86 w 176"/>
              <a:gd name="T9" fmla="*/ 25 h 124"/>
              <a:gd name="T10" fmla="*/ 63 w 176"/>
              <a:gd name="T11" fmla="*/ 25 h 124"/>
              <a:gd name="T12" fmla="*/ 63 w 176"/>
              <a:gd name="T13" fmla="*/ 54 h 124"/>
              <a:gd name="T14" fmla="*/ 63 w 176"/>
              <a:gd name="T15" fmla="*/ 54 h 124"/>
              <a:gd name="T16" fmla="*/ 41 w 176"/>
              <a:gd name="T17" fmla="*/ 76 h 124"/>
              <a:gd name="T18" fmla="*/ 35 w 176"/>
              <a:gd name="T19" fmla="*/ 78 h 124"/>
              <a:gd name="T20" fmla="*/ 22 w 176"/>
              <a:gd name="T21" fmla="*/ 78 h 124"/>
              <a:gd name="T22" fmla="*/ 0 w 176"/>
              <a:gd name="T23" fmla="*/ 101 h 124"/>
              <a:gd name="T24" fmla="*/ 23 w 176"/>
              <a:gd name="T25" fmla="*/ 124 h 124"/>
              <a:gd name="T26" fmla="*/ 47 w 176"/>
              <a:gd name="T27" fmla="*/ 124 h 124"/>
              <a:gd name="T28" fmla="*/ 64 w 176"/>
              <a:gd name="T29" fmla="*/ 116 h 124"/>
              <a:gd name="T30" fmla="*/ 134 w 176"/>
              <a:gd name="T31" fmla="*/ 47 h 124"/>
              <a:gd name="T32" fmla="*/ 139 w 176"/>
              <a:gd name="T33" fmla="*/ 45 h 124"/>
              <a:gd name="T34" fmla="*/ 156 w 176"/>
              <a:gd name="T35" fmla="*/ 45 h 124"/>
              <a:gd name="T36" fmla="*/ 176 w 176"/>
              <a:gd name="T37" fmla="*/ 23 h 124"/>
              <a:gd name="T38" fmla="*/ 155 w 176"/>
              <a:gd name="T39" fmla="*/ 0 h 124"/>
              <a:gd name="T40" fmla="*/ 154 w 176"/>
              <a:gd name="T41" fmla="*/ 34 h 124"/>
              <a:gd name="T42" fmla="*/ 139 w 176"/>
              <a:gd name="T43" fmla="*/ 34 h 124"/>
              <a:gd name="T44" fmla="*/ 127 w 176"/>
              <a:gd name="T45" fmla="*/ 38 h 124"/>
              <a:gd name="T46" fmla="*/ 57 w 176"/>
              <a:gd name="T47" fmla="*/ 108 h 124"/>
              <a:gd name="T48" fmla="*/ 46 w 176"/>
              <a:gd name="T49" fmla="*/ 112 h 124"/>
              <a:gd name="T50" fmla="*/ 23 w 176"/>
              <a:gd name="T51" fmla="*/ 112 h 124"/>
              <a:gd name="T52" fmla="*/ 12 w 176"/>
              <a:gd name="T53" fmla="*/ 100 h 124"/>
              <a:gd name="T54" fmla="*/ 22 w 176"/>
              <a:gd name="T55" fmla="*/ 90 h 124"/>
              <a:gd name="T56" fmla="*/ 38 w 176"/>
              <a:gd name="T57" fmla="*/ 90 h 124"/>
              <a:gd name="T58" fmla="*/ 48 w 176"/>
              <a:gd name="T59" fmla="*/ 86 h 124"/>
              <a:gd name="T60" fmla="*/ 119 w 176"/>
              <a:gd name="T61" fmla="*/ 15 h 124"/>
              <a:gd name="T62" fmla="*/ 130 w 176"/>
              <a:gd name="T63" fmla="*/ 12 h 124"/>
              <a:gd name="T64" fmla="*/ 154 w 176"/>
              <a:gd name="T65" fmla="*/ 12 h 124"/>
              <a:gd name="T66" fmla="*/ 164 w 176"/>
              <a:gd name="T67" fmla="*/ 22 h 124"/>
              <a:gd name="T68" fmla="*/ 154 w 176"/>
              <a:gd name="T69" fmla="*/ 3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Oval 317"/>
          <p:cNvSpPr>
            <a:spLocks noChangeArrowheads="1"/>
          </p:cNvSpPr>
          <p:nvPr/>
        </p:nvSpPr>
        <p:spPr bwMode="auto">
          <a:xfrm>
            <a:off x="5483318" y="2166470"/>
            <a:ext cx="58738" cy="587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318"/>
          <p:cNvSpPr>
            <a:spLocks/>
          </p:cNvSpPr>
          <p:nvPr/>
        </p:nvSpPr>
        <p:spPr bwMode="auto">
          <a:xfrm>
            <a:off x="5575393" y="2396657"/>
            <a:ext cx="120650" cy="117475"/>
          </a:xfrm>
          <a:custGeom>
            <a:avLst/>
            <a:gdLst>
              <a:gd name="T0" fmla="*/ 0 w 47"/>
              <a:gd name="T1" fmla="*/ 40 h 46"/>
              <a:gd name="T2" fmla="*/ 0 w 47"/>
              <a:gd name="T3" fmla="*/ 16 h 46"/>
              <a:gd name="T4" fmla="*/ 11 w 47"/>
              <a:gd name="T5" fmla="*/ 16 h 46"/>
              <a:gd name="T6" fmla="*/ 11 w 47"/>
              <a:gd name="T7" fmla="*/ 29 h 46"/>
              <a:gd name="T8" fmla="*/ 34 w 47"/>
              <a:gd name="T9" fmla="*/ 5 h 46"/>
              <a:gd name="T10" fmla="*/ 42 w 47"/>
              <a:gd name="T11" fmla="*/ 13 h 46"/>
              <a:gd name="T12" fmla="*/ 18 w 47"/>
              <a:gd name="T13" fmla="*/ 36 h 46"/>
              <a:gd name="T14" fmla="*/ 31 w 47"/>
              <a:gd name="T15" fmla="*/ 36 h 46"/>
              <a:gd name="T16" fmla="*/ 31 w 47"/>
              <a:gd name="T17" fmla="*/ 46 h 46"/>
              <a:gd name="T18" fmla="*/ 6 w 47"/>
              <a:gd name="T19" fmla="*/ 46 h 46"/>
              <a:gd name="T20" fmla="*/ 0 w 47"/>
              <a:gd name="T21" fmla="*/ 4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319"/>
          <p:cNvSpPr>
            <a:spLocks noEditPoints="1"/>
          </p:cNvSpPr>
          <p:nvPr/>
        </p:nvSpPr>
        <p:spPr bwMode="auto">
          <a:xfrm>
            <a:off x="5321393" y="2196632"/>
            <a:ext cx="450850" cy="317500"/>
          </a:xfrm>
          <a:custGeom>
            <a:avLst/>
            <a:gdLst>
              <a:gd name="T0" fmla="*/ 155 w 176"/>
              <a:gd name="T1" fmla="*/ 0 h 124"/>
              <a:gd name="T2" fmla="*/ 128 w 176"/>
              <a:gd name="T3" fmla="*/ 0 h 124"/>
              <a:gd name="T4" fmla="*/ 111 w 176"/>
              <a:gd name="T5" fmla="*/ 7 h 124"/>
              <a:gd name="T6" fmla="*/ 86 w 176"/>
              <a:gd name="T7" fmla="*/ 32 h 124"/>
              <a:gd name="T8" fmla="*/ 86 w 176"/>
              <a:gd name="T9" fmla="*/ 25 h 124"/>
              <a:gd name="T10" fmla="*/ 63 w 176"/>
              <a:gd name="T11" fmla="*/ 25 h 124"/>
              <a:gd name="T12" fmla="*/ 63 w 176"/>
              <a:gd name="T13" fmla="*/ 54 h 124"/>
              <a:gd name="T14" fmla="*/ 63 w 176"/>
              <a:gd name="T15" fmla="*/ 54 h 124"/>
              <a:gd name="T16" fmla="*/ 41 w 176"/>
              <a:gd name="T17" fmla="*/ 76 h 124"/>
              <a:gd name="T18" fmla="*/ 35 w 176"/>
              <a:gd name="T19" fmla="*/ 78 h 124"/>
              <a:gd name="T20" fmla="*/ 22 w 176"/>
              <a:gd name="T21" fmla="*/ 78 h 124"/>
              <a:gd name="T22" fmla="*/ 0 w 176"/>
              <a:gd name="T23" fmla="*/ 101 h 124"/>
              <a:gd name="T24" fmla="*/ 23 w 176"/>
              <a:gd name="T25" fmla="*/ 124 h 124"/>
              <a:gd name="T26" fmla="*/ 47 w 176"/>
              <a:gd name="T27" fmla="*/ 124 h 124"/>
              <a:gd name="T28" fmla="*/ 64 w 176"/>
              <a:gd name="T29" fmla="*/ 116 h 124"/>
              <a:gd name="T30" fmla="*/ 134 w 176"/>
              <a:gd name="T31" fmla="*/ 47 h 124"/>
              <a:gd name="T32" fmla="*/ 139 w 176"/>
              <a:gd name="T33" fmla="*/ 45 h 124"/>
              <a:gd name="T34" fmla="*/ 156 w 176"/>
              <a:gd name="T35" fmla="*/ 45 h 124"/>
              <a:gd name="T36" fmla="*/ 176 w 176"/>
              <a:gd name="T37" fmla="*/ 23 h 124"/>
              <a:gd name="T38" fmla="*/ 155 w 176"/>
              <a:gd name="T39" fmla="*/ 0 h 124"/>
              <a:gd name="T40" fmla="*/ 154 w 176"/>
              <a:gd name="T41" fmla="*/ 34 h 124"/>
              <a:gd name="T42" fmla="*/ 139 w 176"/>
              <a:gd name="T43" fmla="*/ 34 h 124"/>
              <a:gd name="T44" fmla="*/ 127 w 176"/>
              <a:gd name="T45" fmla="*/ 38 h 124"/>
              <a:gd name="T46" fmla="*/ 57 w 176"/>
              <a:gd name="T47" fmla="*/ 108 h 124"/>
              <a:gd name="T48" fmla="*/ 46 w 176"/>
              <a:gd name="T49" fmla="*/ 112 h 124"/>
              <a:gd name="T50" fmla="*/ 23 w 176"/>
              <a:gd name="T51" fmla="*/ 112 h 124"/>
              <a:gd name="T52" fmla="*/ 12 w 176"/>
              <a:gd name="T53" fmla="*/ 100 h 124"/>
              <a:gd name="T54" fmla="*/ 22 w 176"/>
              <a:gd name="T55" fmla="*/ 90 h 124"/>
              <a:gd name="T56" fmla="*/ 38 w 176"/>
              <a:gd name="T57" fmla="*/ 90 h 124"/>
              <a:gd name="T58" fmla="*/ 48 w 176"/>
              <a:gd name="T59" fmla="*/ 86 h 124"/>
              <a:gd name="T60" fmla="*/ 119 w 176"/>
              <a:gd name="T61" fmla="*/ 15 h 124"/>
              <a:gd name="T62" fmla="*/ 130 w 176"/>
              <a:gd name="T63" fmla="*/ 12 h 124"/>
              <a:gd name="T64" fmla="*/ 154 w 176"/>
              <a:gd name="T65" fmla="*/ 12 h 124"/>
              <a:gd name="T66" fmla="*/ 164 w 176"/>
              <a:gd name="T67" fmla="*/ 22 h 124"/>
              <a:gd name="T68" fmla="*/ 154 w 176"/>
              <a:gd name="T69" fmla="*/ 3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320"/>
          <p:cNvSpPr>
            <a:spLocks/>
          </p:cNvSpPr>
          <p:nvPr/>
        </p:nvSpPr>
        <p:spPr bwMode="auto">
          <a:xfrm>
            <a:off x="6029418" y="2220445"/>
            <a:ext cx="450850" cy="260350"/>
          </a:xfrm>
          <a:custGeom>
            <a:avLst/>
            <a:gdLst>
              <a:gd name="T0" fmla="*/ 161 w 176"/>
              <a:gd name="T1" fmla="*/ 80 h 102"/>
              <a:gd name="T2" fmla="*/ 161 w 176"/>
              <a:gd name="T3" fmla="*/ 102 h 102"/>
              <a:gd name="T4" fmla="*/ 176 w 176"/>
              <a:gd name="T5" fmla="*/ 102 h 102"/>
              <a:gd name="T6" fmla="*/ 176 w 176"/>
              <a:gd name="T7" fmla="*/ 66 h 102"/>
              <a:gd name="T8" fmla="*/ 15 w 176"/>
              <a:gd name="T9" fmla="*/ 66 h 102"/>
              <a:gd name="T10" fmla="*/ 15 w 176"/>
              <a:gd name="T11" fmla="*/ 7 h 102"/>
              <a:gd name="T12" fmla="*/ 7 w 176"/>
              <a:gd name="T13" fmla="*/ 0 h 102"/>
              <a:gd name="T14" fmla="*/ 0 w 176"/>
              <a:gd name="T15" fmla="*/ 7 h 102"/>
              <a:gd name="T16" fmla="*/ 0 w 176"/>
              <a:gd name="T17" fmla="*/ 102 h 102"/>
              <a:gd name="T18" fmla="*/ 15 w 176"/>
              <a:gd name="T19" fmla="*/ 102 h 102"/>
              <a:gd name="T20" fmla="*/ 15 w 176"/>
              <a:gd name="T21" fmla="*/ 80 h 102"/>
              <a:gd name="T22" fmla="*/ 161 w 176"/>
              <a:gd name="T23" fmla="*/ 8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Oval 321"/>
          <p:cNvSpPr>
            <a:spLocks noChangeArrowheads="1"/>
          </p:cNvSpPr>
          <p:nvPr/>
        </p:nvSpPr>
        <p:spPr bwMode="auto">
          <a:xfrm>
            <a:off x="6084980" y="2268070"/>
            <a:ext cx="66675" cy="666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322"/>
          <p:cNvSpPr>
            <a:spLocks/>
          </p:cNvSpPr>
          <p:nvPr/>
        </p:nvSpPr>
        <p:spPr bwMode="auto">
          <a:xfrm>
            <a:off x="6077043" y="2301407"/>
            <a:ext cx="403225" cy="73025"/>
          </a:xfrm>
          <a:custGeom>
            <a:avLst/>
            <a:gdLst>
              <a:gd name="T0" fmla="*/ 157 w 157"/>
              <a:gd name="T1" fmla="*/ 28 h 28"/>
              <a:gd name="T2" fmla="*/ 157 w 157"/>
              <a:gd name="T3" fmla="*/ 11 h 28"/>
              <a:gd name="T4" fmla="*/ 146 w 157"/>
              <a:gd name="T5" fmla="*/ 0 h 28"/>
              <a:gd name="T6" fmla="*/ 35 w 157"/>
              <a:gd name="T7" fmla="*/ 0 h 28"/>
              <a:gd name="T8" fmla="*/ 35 w 157"/>
              <a:gd name="T9" fmla="*/ 16 h 28"/>
              <a:gd name="T10" fmla="*/ 6 w 157"/>
              <a:gd name="T11" fmla="*/ 16 h 28"/>
              <a:gd name="T12" fmla="*/ 0 w 157"/>
              <a:gd name="T13" fmla="*/ 22 h 28"/>
              <a:gd name="T14" fmla="*/ 6 w 157"/>
              <a:gd name="T15" fmla="*/ 28 h 28"/>
              <a:gd name="T16" fmla="*/ 157 w 157"/>
              <a:gd name="T1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Oval 323"/>
          <p:cNvSpPr>
            <a:spLocks noChangeArrowheads="1"/>
          </p:cNvSpPr>
          <p:nvPr/>
        </p:nvSpPr>
        <p:spPr bwMode="auto">
          <a:xfrm>
            <a:off x="6859680" y="2153770"/>
            <a:ext cx="88900" cy="889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Line 324"/>
          <p:cNvSpPr>
            <a:spLocks noChangeShapeType="1"/>
          </p:cNvSpPr>
          <p:nvPr/>
        </p:nvSpPr>
        <p:spPr bwMode="auto">
          <a:xfrm>
            <a:off x="6902543" y="219980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Line 325"/>
          <p:cNvSpPr>
            <a:spLocks noChangeShapeType="1"/>
          </p:cNvSpPr>
          <p:nvPr/>
        </p:nvSpPr>
        <p:spPr bwMode="auto">
          <a:xfrm>
            <a:off x="6902543" y="219980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326"/>
          <p:cNvSpPr>
            <a:spLocks/>
          </p:cNvSpPr>
          <p:nvPr/>
        </p:nvSpPr>
        <p:spPr bwMode="auto">
          <a:xfrm>
            <a:off x="6861268" y="2229970"/>
            <a:ext cx="219075" cy="363538"/>
          </a:xfrm>
          <a:custGeom>
            <a:avLst/>
            <a:gdLst>
              <a:gd name="T0" fmla="*/ 3 w 85"/>
              <a:gd name="T1" fmla="*/ 27 h 142"/>
              <a:gd name="T2" fmla="*/ 34 w 85"/>
              <a:gd name="T3" fmla="*/ 21 h 142"/>
              <a:gd name="T4" fmla="*/ 42 w 85"/>
              <a:gd name="T5" fmla="*/ 61 h 142"/>
              <a:gd name="T6" fmla="*/ 72 w 85"/>
              <a:gd name="T7" fmla="*/ 61 h 142"/>
              <a:gd name="T8" fmla="*/ 85 w 85"/>
              <a:gd name="T9" fmla="*/ 75 h 142"/>
              <a:gd name="T10" fmla="*/ 85 w 85"/>
              <a:gd name="T11" fmla="*/ 129 h 142"/>
              <a:gd name="T12" fmla="*/ 66 w 85"/>
              <a:gd name="T13" fmla="*/ 129 h 142"/>
              <a:gd name="T14" fmla="*/ 65 w 85"/>
              <a:gd name="T15" fmla="*/ 88 h 142"/>
              <a:gd name="T16" fmla="*/ 28 w 85"/>
              <a:gd name="T17" fmla="*/ 86 h 142"/>
              <a:gd name="T18" fmla="*/ 12 w 85"/>
              <a:gd name="T19" fmla="*/ 73 h 142"/>
              <a:gd name="T20" fmla="*/ 3 w 85"/>
              <a:gd name="T21" fmla="*/ 2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327"/>
          <p:cNvSpPr>
            <a:spLocks/>
          </p:cNvSpPr>
          <p:nvPr/>
        </p:nvSpPr>
        <p:spPr bwMode="auto">
          <a:xfrm>
            <a:off x="6823168" y="2295057"/>
            <a:ext cx="196850" cy="204788"/>
          </a:xfrm>
          <a:custGeom>
            <a:avLst/>
            <a:gdLst>
              <a:gd name="T0" fmla="*/ 67 w 77"/>
              <a:gd name="T1" fmla="*/ 65 h 80"/>
              <a:gd name="T2" fmla="*/ 67 w 77"/>
              <a:gd name="T3" fmla="*/ 80 h 80"/>
              <a:gd name="T4" fmla="*/ 40 w 77"/>
              <a:gd name="T5" fmla="*/ 80 h 80"/>
              <a:gd name="T6" fmla="*/ 10 w 77"/>
              <a:gd name="T7" fmla="*/ 54 h 80"/>
              <a:gd name="T8" fmla="*/ 1 w 77"/>
              <a:gd name="T9" fmla="*/ 13 h 80"/>
              <a:gd name="T10" fmla="*/ 15 w 77"/>
              <a:gd name="T11" fmla="*/ 10 h 80"/>
              <a:gd name="T12" fmla="*/ 23 w 77"/>
              <a:gd name="T13" fmla="*/ 49 h 80"/>
              <a:gd name="T14" fmla="*/ 42 w 77"/>
              <a:gd name="T15" fmla="*/ 65 h 80"/>
              <a:gd name="T16" fmla="*/ 67 w 77"/>
              <a:gd name="T17" fmla="*/ 6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328"/>
          <p:cNvSpPr>
            <a:spLocks noEditPoints="1"/>
          </p:cNvSpPr>
          <p:nvPr/>
        </p:nvSpPr>
        <p:spPr bwMode="auto">
          <a:xfrm>
            <a:off x="7005730" y="2134720"/>
            <a:ext cx="133350" cy="133350"/>
          </a:xfrm>
          <a:custGeom>
            <a:avLst/>
            <a:gdLst>
              <a:gd name="T0" fmla="*/ 26 w 52"/>
              <a:gd name="T1" fmla="*/ 0 h 52"/>
              <a:gd name="T2" fmla="*/ 0 w 52"/>
              <a:gd name="T3" fmla="*/ 26 h 52"/>
              <a:gd name="T4" fmla="*/ 26 w 52"/>
              <a:gd name="T5" fmla="*/ 52 h 52"/>
              <a:gd name="T6" fmla="*/ 52 w 52"/>
              <a:gd name="T7" fmla="*/ 26 h 52"/>
              <a:gd name="T8" fmla="*/ 26 w 52"/>
              <a:gd name="T9" fmla="*/ 0 h 52"/>
              <a:gd name="T10" fmla="*/ 26 w 52"/>
              <a:gd name="T11" fmla="*/ 46 h 52"/>
              <a:gd name="T12" fmla="*/ 6 w 52"/>
              <a:gd name="T13" fmla="*/ 26 h 52"/>
              <a:gd name="T14" fmla="*/ 26 w 52"/>
              <a:gd name="T15" fmla="*/ 6 h 52"/>
              <a:gd name="T16" fmla="*/ 46 w 52"/>
              <a:gd name="T17" fmla="*/ 26 h 52"/>
              <a:gd name="T18" fmla="*/ 26 w 52"/>
              <a:gd name="T19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329"/>
          <p:cNvSpPr>
            <a:spLocks/>
          </p:cNvSpPr>
          <p:nvPr/>
        </p:nvSpPr>
        <p:spPr bwMode="auto">
          <a:xfrm>
            <a:off x="7069230" y="2158532"/>
            <a:ext cx="36513" cy="49213"/>
          </a:xfrm>
          <a:custGeom>
            <a:avLst/>
            <a:gdLst>
              <a:gd name="T0" fmla="*/ 13 w 14"/>
              <a:gd name="T1" fmla="*/ 16 h 19"/>
              <a:gd name="T2" fmla="*/ 2 w 14"/>
              <a:gd name="T3" fmla="*/ 16 h 19"/>
              <a:gd name="T4" fmla="*/ 2 w 14"/>
              <a:gd name="T5" fmla="*/ 2 h 19"/>
              <a:gd name="T6" fmla="*/ 1 w 14"/>
              <a:gd name="T7" fmla="*/ 0 h 19"/>
              <a:gd name="T8" fmla="*/ 0 w 14"/>
              <a:gd name="T9" fmla="*/ 2 h 19"/>
              <a:gd name="T10" fmla="*/ 0 w 14"/>
              <a:gd name="T11" fmla="*/ 17 h 19"/>
              <a:gd name="T12" fmla="*/ 1 w 14"/>
              <a:gd name="T13" fmla="*/ 19 h 19"/>
              <a:gd name="T14" fmla="*/ 13 w 14"/>
              <a:gd name="T15" fmla="*/ 19 h 19"/>
              <a:gd name="T16" fmla="*/ 14 w 14"/>
              <a:gd name="T17" fmla="*/ 17 h 19"/>
              <a:gd name="T18" fmla="*/ 13 w 14"/>
              <a:gd name="T19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Oval 330"/>
          <p:cNvSpPr>
            <a:spLocks noChangeArrowheads="1"/>
          </p:cNvSpPr>
          <p:nvPr/>
        </p:nvSpPr>
        <p:spPr bwMode="auto">
          <a:xfrm>
            <a:off x="7661368" y="2137895"/>
            <a:ext cx="74613" cy="746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Line 331"/>
          <p:cNvSpPr>
            <a:spLocks noChangeShapeType="1"/>
          </p:cNvSpPr>
          <p:nvPr/>
        </p:nvSpPr>
        <p:spPr bwMode="auto">
          <a:xfrm>
            <a:off x="7697880" y="217599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332"/>
          <p:cNvSpPr>
            <a:spLocks noChangeShapeType="1"/>
          </p:cNvSpPr>
          <p:nvPr/>
        </p:nvSpPr>
        <p:spPr bwMode="auto">
          <a:xfrm>
            <a:off x="7697880" y="217599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333"/>
          <p:cNvSpPr>
            <a:spLocks/>
          </p:cNvSpPr>
          <p:nvPr/>
        </p:nvSpPr>
        <p:spPr bwMode="auto">
          <a:xfrm>
            <a:off x="7815355" y="2407770"/>
            <a:ext cx="41275" cy="114300"/>
          </a:xfrm>
          <a:custGeom>
            <a:avLst/>
            <a:gdLst>
              <a:gd name="T0" fmla="*/ 0 w 16"/>
              <a:gd name="T1" fmla="*/ 45 h 45"/>
              <a:gd name="T2" fmla="*/ 10 w 16"/>
              <a:gd name="T3" fmla="*/ 45 h 45"/>
              <a:gd name="T4" fmla="*/ 16 w 16"/>
              <a:gd name="T5" fmla="*/ 38 h 45"/>
              <a:gd name="T6" fmla="*/ 16 w 16"/>
              <a:gd name="T7" fmla="*/ 6 h 45"/>
              <a:gd name="T8" fmla="*/ 10 w 16"/>
              <a:gd name="T9" fmla="*/ 0 h 45"/>
              <a:gd name="T10" fmla="*/ 0 w 16"/>
              <a:gd name="T11" fmla="*/ 0 h 45"/>
              <a:gd name="T12" fmla="*/ 0 w 16"/>
              <a:gd name="T1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334"/>
          <p:cNvSpPr>
            <a:spLocks noEditPoints="1"/>
          </p:cNvSpPr>
          <p:nvPr/>
        </p:nvSpPr>
        <p:spPr bwMode="auto">
          <a:xfrm>
            <a:off x="7531193" y="2125195"/>
            <a:ext cx="279400" cy="468313"/>
          </a:xfrm>
          <a:custGeom>
            <a:avLst/>
            <a:gdLst>
              <a:gd name="T0" fmla="*/ 109 w 109"/>
              <a:gd name="T1" fmla="*/ 110 h 183"/>
              <a:gd name="T2" fmla="*/ 103 w 109"/>
              <a:gd name="T3" fmla="*/ 110 h 183"/>
              <a:gd name="T4" fmla="*/ 103 w 109"/>
              <a:gd name="T5" fmla="*/ 104 h 183"/>
              <a:gd name="T6" fmla="*/ 100 w 109"/>
              <a:gd name="T7" fmla="*/ 101 h 183"/>
              <a:gd name="T8" fmla="*/ 100 w 109"/>
              <a:gd name="T9" fmla="*/ 101 h 183"/>
              <a:gd name="T10" fmla="*/ 100 w 109"/>
              <a:gd name="T11" fmla="*/ 56 h 183"/>
              <a:gd name="T12" fmla="*/ 81 w 109"/>
              <a:gd name="T13" fmla="*/ 37 h 183"/>
              <a:gd name="T14" fmla="*/ 47 w 109"/>
              <a:gd name="T15" fmla="*/ 37 h 183"/>
              <a:gd name="T16" fmla="*/ 17 w 109"/>
              <a:gd name="T17" fmla="*/ 6 h 183"/>
              <a:gd name="T18" fmla="*/ 7 w 109"/>
              <a:gd name="T19" fmla="*/ 16 h 183"/>
              <a:gd name="T20" fmla="*/ 47 w 109"/>
              <a:gd name="T21" fmla="*/ 60 h 183"/>
              <a:gd name="T22" fmla="*/ 47 w 109"/>
              <a:gd name="T23" fmla="*/ 171 h 183"/>
              <a:gd name="T24" fmla="*/ 63 w 109"/>
              <a:gd name="T25" fmla="*/ 171 h 183"/>
              <a:gd name="T26" fmla="*/ 64 w 109"/>
              <a:gd name="T27" fmla="*/ 107 h 183"/>
              <a:gd name="T28" fmla="*/ 67 w 109"/>
              <a:gd name="T29" fmla="*/ 107 h 183"/>
              <a:gd name="T30" fmla="*/ 68 w 109"/>
              <a:gd name="T31" fmla="*/ 171 h 183"/>
              <a:gd name="T32" fmla="*/ 84 w 109"/>
              <a:gd name="T33" fmla="*/ 171 h 183"/>
              <a:gd name="T34" fmla="*/ 84 w 109"/>
              <a:gd name="T35" fmla="*/ 155 h 183"/>
              <a:gd name="T36" fmla="*/ 109 w 109"/>
              <a:gd name="T37" fmla="*/ 155 h 183"/>
              <a:gd name="T38" fmla="*/ 109 w 109"/>
              <a:gd name="T39" fmla="*/ 110 h 183"/>
              <a:gd name="T40" fmla="*/ 84 w 109"/>
              <a:gd name="T41" fmla="*/ 104 h 183"/>
              <a:gd name="T42" fmla="*/ 84 w 109"/>
              <a:gd name="T43" fmla="*/ 110 h 183"/>
              <a:gd name="T44" fmla="*/ 84 w 109"/>
              <a:gd name="T45" fmla="*/ 110 h 183"/>
              <a:gd name="T46" fmla="*/ 84 w 109"/>
              <a:gd name="T47" fmla="*/ 60 h 183"/>
              <a:gd name="T48" fmla="*/ 87 w 109"/>
              <a:gd name="T49" fmla="*/ 60 h 183"/>
              <a:gd name="T50" fmla="*/ 88 w 109"/>
              <a:gd name="T51" fmla="*/ 101 h 183"/>
              <a:gd name="T52" fmla="*/ 88 w 109"/>
              <a:gd name="T53" fmla="*/ 101 h 183"/>
              <a:gd name="T54" fmla="*/ 84 w 109"/>
              <a:gd name="T55" fmla="*/ 104 h 183"/>
              <a:gd name="T56" fmla="*/ 100 w 109"/>
              <a:gd name="T57" fmla="*/ 110 h 183"/>
              <a:gd name="T58" fmla="*/ 88 w 109"/>
              <a:gd name="T59" fmla="*/ 110 h 183"/>
              <a:gd name="T60" fmla="*/ 88 w 109"/>
              <a:gd name="T61" fmla="*/ 104 h 183"/>
              <a:gd name="T62" fmla="*/ 89 w 109"/>
              <a:gd name="T63" fmla="*/ 104 h 183"/>
              <a:gd name="T64" fmla="*/ 99 w 109"/>
              <a:gd name="T65" fmla="*/ 104 h 183"/>
              <a:gd name="T66" fmla="*/ 100 w 109"/>
              <a:gd name="T67" fmla="*/ 104 h 183"/>
              <a:gd name="T68" fmla="*/ 100 w 109"/>
              <a:gd name="T69" fmla="*/ 11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Oval 335"/>
          <p:cNvSpPr>
            <a:spLocks noChangeArrowheads="1"/>
          </p:cNvSpPr>
          <p:nvPr/>
        </p:nvSpPr>
        <p:spPr bwMode="auto">
          <a:xfrm>
            <a:off x="8478930" y="2125195"/>
            <a:ext cx="74613" cy="746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Line 336"/>
          <p:cNvSpPr>
            <a:spLocks noChangeShapeType="1"/>
          </p:cNvSpPr>
          <p:nvPr/>
        </p:nvSpPr>
        <p:spPr bwMode="auto">
          <a:xfrm>
            <a:off x="8515443" y="216329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Line 337"/>
          <p:cNvSpPr>
            <a:spLocks noChangeShapeType="1"/>
          </p:cNvSpPr>
          <p:nvPr/>
        </p:nvSpPr>
        <p:spPr bwMode="auto">
          <a:xfrm>
            <a:off x="8515443" y="216329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38"/>
          <p:cNvSpPr>
            <a:spLocks/>
          </p:cNvSpPr>
          <p:nvPr/>
        </p:nvSpPr>
        <p:spPr bwMode="auto">
          <a:xfrm>
            <a:off x="8336055" y="2207745"/>
            <a:ext cx="268288" cy="376238"/>
          </a:xfrm>
          <a:custGeom>
            <a:avLst/>
            <a:gdLst>
              <a:gd name="T0" fmla="*/ 52 w 105"/>
              <a:gd name="T1" fmla="*/ 23 h 147"/>
              <a:gd name="T2" fmla="*/ 52 w 105"/>
              <a:gd name="T3" fmla="*/ 135 h 147"/>
              <a:gd name="T4" fmla="*/ 68 w 105"/>
              <a:gd name="T5" fmla="*/ 135 h 147"/>
              <a:gd name="T6" fmla="*/ 69 w 105"/>
              <a:gd name="T7" fmla="*/ 70 h 147"/>
              <a:gd name="T8" fmla="*/ 72 w 105"/>
              <a:gd name="T9" fmla="*/ 70 h 147"/>
              <a:gd name="T10" fmla="*/ 73 w 105"/>
              <a:gd name="T11" fmla="*/ 135 h 147"/>
              <a:gd name="T12" fmla="*/ 89 w 105"/>
              <a:gd name="T13" fmla="*/ 135 h 147"/>
              <a:gd name="T14" fmla="*/ 89 w 105"/>
              <a:gd name="T15" fmla="*/ 23 h 147"/>
              <a:gd name="T16" fmla="*/ 92 w 105"/>
              <a:gd name="T17" fmla="*/ 23 h 147"/>
              <a:gd name="T18" fmla="*/ 93 w 105"/>
              <a:gd name="T19" fmla="*/ 64 h 147"/>
              <a:gd name="T20" fmla="*/ 105 w 105"/>
              <a:gd name="T21" fmla="*/ 64 h 147"/>
              <a:gd name="T22" fmla="*/ 105 w 105"/>
              <a:gd name="T23" fmla="*/ 19 h 147"/>
              <a:gd name="T24" fmla="*/ 86 w 105"/>
              <a:gd name="T25" fmla="*/ 0 h 147"/>
              <a:gd name="T26" fmla="*/ 70 w 105"/>
              <a:gd name="T27" fmla="*/ 0 h 147"/>
              <a:gd name="T28" fmla="*/ 60 w 105"/>
              <a:gd name="T29" fmla="*/ 0 h 147"/>
              <a:gd name="T30" fmla="*/ 43 w 105"/>
              <a:gd name="T31" fmla="*/ 8 h 147"/>
              <a:gd name="T32" fmla="*/ 32 w 105"/>
              <a:gd name="T33" fmla="*/ 28 h 147"/>
              <a:gd name="T34" fmla="*/ 9 w 105"/>
              <a:gd name="T35" fmla="*/ 28 h 147"/>
              <a:gd name="T36" fmla="*/ 9 w 105"/>
              <a:gd name="T37" fmla="*/ 41 h 147"/>
              <a:gd name="T38" fmla="*/ 35 w 105"/>
              <a:gd name="T39" fmla="*/ 41 h 147"/>
              <a:gd name="T40" fmla="*/ 41 w 105"/>
              <a:gd name="T41" fmla="*/ 38 h 147"/>
              <a:gd name="T42" fmla="*/ 52 w 105"/>
              <a:gd name="T43" fmla="*/ 2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Rectangle 339"/>
          <p:cNvSpPr>
            <a:spLocks noChangeArrowheads="1"/>
          </p:cNvSpPr>
          <p:nvPr/>
        </p:nvSpPr>
        <p:spPr bwMode="auto">
          <a:xfrm>
            <a:off x="8332880" y="2414120"/>
            <a:ext cx="23813" cy="285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Line 340"/>
          <p:cNvSpPr>
            <a:spLocks noChangeShapeType="1"/>
          </p:cNvSpPr>
          <p:nvPr/>
        </p:nvSpPr>
        <p:spPr bwMode="auto">
          <a:xfrm>
            <a:off x="8345580" y="242682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Line 341"/>
          <p:cNvSpPr>
            <a:spLocks noChangeShapeType="1"/>
          </p:cNvSpPr>
          <p:nvPr/>
        </p:nvSpPr>
        <p:spPr bwMode="auto">
          <a:xfrm>
            <a:off x="8345580" y="242682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42"/>
          <p:cNvSpPr>
            <a:spLocks/>
          </p:cNvSpPr>
          <p:nvPr/>
        </p:nvSpPr>
        <p:spPr bwMode="auto">
          <a:xfrm>
            <a:off x="8345580" y="2376020"/>
            <a:ext cx="36513" cy="36513"/>
          </a:xfrm>
          <a:custGeom>
            <a:avLst/>
            <a:gdLst>
              <a:gd name="T0" fmla="*/ 12 w 23"/>
              <a:gd name="T1" fmla="*/ 0 h 23"/>
              <a:gd name="T2" fmla="*/ 23 w 23"/>
              <a:gd name="T3" fmla="*/ 11 h 23"/>
              <a:gd name="T4" fmla="*/ 13 w 23"/>
              <a:gd name="T5" fmla="*/ 23 h 23"/>
              <a:gd name="T6" fmla="*/ 0 w 23"/>
              <a:gd name="T7" fmla="*/ 10 h 23"/>
              <a:gd name="T8" fmla="*/ 12 w 23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2" y="0"/>
                </a:moveTo>
                <a:lnTo>
                  <a:pt x="23" y="11"/>
                </a:lnTo>
                <a:lnTo>
                  <a:pt x="13" y="23"/>
                </a:lnTo>
                <a:lnTo>
                  <a:pt x="0" y="10"/>
                </a:lnTo>
                <a:lnTo>
                  <a:pt x="12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Line 343"/>
          <p:cNvSpPr>
            <a:spLocks noChangeShapeType="1"/>
          </p:cNvSpPr>
          <p:nvPr/>
        </p:nvSpPr>
        <p:spPr bwMode="auto">
          <a:xfrm>
            <a:off x="8364630" y="239348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Line 344"/>
          <p:cNvSpPr>
            <a:spLocks noChangeShapeType="1"/>
          </p:cNvSpPr>
          <p:nvPr/>
        </p:nvSpPr>
        <p:spPr bwMode="auto">
          <a:xfrm>
            <a:off x="8364630" y="239348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45"/>
          <p:cNvSpPr>
            <a:spLocks/>
          </p:cNvSpPr>
          <p:nvPr/>
        </p:nvSpPr>
        <p:spPr bwMode="auto">
          <a:xfrm>
            <a:off x="8331293" y="2341095"/>
            <a:ext cx="34925" cy="33338"/>
          </a:xfrm>
          <a:custGeom>
            <a:avLst/>
            <a:gdLst>
              <a:gd name="T0" fmla="*/ 6 w 22"/>
              <a:gd name="T1" fmla="*/ 0 h 21"/>
              <a:gd name="T2" fmla="*/ 22 w 22"/>
              <a:gd name="T3" fmla="*/ 8 h 21"/>
              <a:gd name="T4" fmla="*/ 14 w 22"/>
              <a:gd name="T5" fmla="*/ 21 h 21"/>
              <a:gd name="T6" fmla="*/ 0 w 22"/>
              <a:gd name="T7" fmla="*/ 11 h 21"/>
              <a:gd name="T8" fmla="*/ 6 w 22"/>
              <a:gd name="T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1">
                <a:moveTo>
                  <a:pt x="6" y="0"/>
                </a:moveTo>
                <a:lnTo>
                  <a:pt x="22" y="8"/>
                </a:lnTo>
                <a:lnTo>
                  <a:pt x="14" y="21"/>
                </a:lnTo>
                <a:lnTo>
                  <a:pt x="0" y="11"/>
                </a:lnTo>
                <a:lnTo>
                  <a:pt x="6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Line 346"/>
          <p:cNvSpPr>
            <a:spLocks noChangeShapeType="1"/>
          </p:cNvSpPr>
          <p:nvPr/>
        </p:nvSpPr>
        <p:spPr bwMode="auto">
          <a:xfrm>
            <a:off x="8348755" y="235538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Line 347"/>
          <p:cNvSpPr>
            <a:spLocks noChangeShapeType="1"/>
          </p:cNvSpPr>
          <p:nvPr/>
        </p:nvSpPr>
        <p:spPr bwMode="auto">
          <a:xfrm>
            <a:off x="8348755" y="235538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48"/>
          <p:cNvSpPr>
            <a:spLocks/>
          </p:cNvSpPr>
          <p:nvPr/>
        </p:nvSpPr>
        <p:spPr bwMode="auto">
          <a:xfrm>
            <a:off x="8272555" y="2383957"/>
            <a:ext cx="163513" cy="192088"/>
          </a:xfrm>
          <a:custGeom>
            <a:avLst/>
            <a:gdLst>
              <a:gd name="T0" fmla="*/ 80 w 103"/>
              <a:gd name="T1" fmla="*/ 121 h 121"/>
              <a:gd name="T2" fmla="*/ 103 w 103"/>
              <a:gd name="T3" fmla="*/ 0 h 121"/>
              <a:gd name="T4" fmla="*/ 87 w 103"/>
              <a:gd name="T5" fmla="*/ 0 h 121"/>
              <a:gd name="T6" fmla="*/ 66 w 103"/>
              <a:gd name="T7" fmla="*/ 103 h 121"/>
              <a:gd name="T8" fmla="*/ 37 w 103"/>
              <a:gd name="T9" fmla="*/ 103 h 121"/>
              <a:gd name="T10" fmla="*/ 17 w 103"/>
              <a:gd name="T11" fmla="*/ 0 h 121"/>
              <a:gd name="T12" fmla="*/ 0 w 103"/>
              <a:gd name="T13" fmla="*/ 0 h 121"/>
              <a:gd name="T14" fmla="*/ 22 w 103"/>
              <a:gd name="T15" fmla="*/ 121 h 121"/>
              <a:gd name="T16" fmla="*/ 80 w 103"/>
              <a:gd name="T17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121">
                <a:moveTo>
                  <a:pt x="80" y="121"/>
                </a:moveTo>
                <a:lnTo>
                  <a:pt x="103" y="0"/>
                </a:lnTo>
                <a:lnTo>
                  <a:pt x="87" y="0"/>
                </a:lnTo>
                <a:lnTo>
                  <a:pt x="66" y="103"/>
                </a:lnTo>
                <a:lnTo>
                  <a:pt x="37" y="103"/>
                </a:lnTo>
                <a:lnTo>
                  <a:pt x="17" y="0"/>
                </a:lnTo>
                <a:lnTo>
                  <a:pt x="0" y="0"/>
                </a:lnTo>
                <a:lnTo>
                  <a:pt x="22" y="121"/>
                </a:lnTo>
                <a:lnTo>
                  <a:pt x="80" y="12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49"/>
          <p:cNvSpPr>
            <a:spLocks/>
          </p:cNvSpPr>
          <p:nvPr/>
        </p:nvSpPr>
        <p:spPr bwMode="auto">
          <a:xfrm>
            <a:off x="9004393" y="2129957"/>
            <a:ext cx="385763" cy="204788"/>
          </a:xfrm>
          <a:custGeom>
            <a:avLst/>
            <a:gdLst>
              <a:gd name="T0" fmla="*/ 142 w 150"/>
              <a:gd name="T1" fmla="*/ 61 h 80"/>
              <a:gd name="T2" fmla="*/ 135 w 150"/>
              <a:gd name="T3" fmla="*/ 61 h 80"/>
              <a:gd name="T4" fmla="*/ 84 w 150"/>
              <a:gd name="T5" fmla="*/ 11 h 80"/>
              <a:gd name="T6" fmla="*/ 84 w 150"/>
              <a:gd name="T7" fmla="*/ 8 h 80"/>
              <a:gd name="T8" fmla="*/ 76 w 150"/>
              <a:gd name="T9" fmla="*/ 0 h 80"/>
              <a:gd name="T10" fmla="*/ 73 w 150"/>
              <a:gd name="T11" fmla="*/ 0 h 80"/>
              <a:gd name="T12" fmla="*/ 65 w 150"/>
              <a:gd name="T13" fmla="*/ 8 h 80"/>
              <a:gd name="T14" fmla="*/ 65 w 150"/>
              <a:gd name="T15" fmla="*/ 11 h 80"/>
              <a:gd name="T16" fmla="*/ 15 w 150"/>
              <a:gd name="T17" fmla="*/ 61 h 80"/>
              <a:gd name="T18" fmla="*/ 8 w 150"/>
              <a:gd name="T19" fmla="*/ 61 h 80"/>
              <a:gd name="T20" fmla="*/ 0 w 150"/>
              <a:gd name="T21" fmla="*/ 70 h 80"/>
              <a:gd name="T22" fmla="*/ 0 w 150"/>
              <a:gd name="T23" fmla="*/ 72 h 80"/>
              <a:gd name="T24" fmla="*/ 8 w 150"/>
              <a:gd name="T25" fmla="*/ 80 h 80"/>
              <a:gd name="T26" fmla="*/ 142 w 150"/>
              <a:gd name="T27" fmla="*/ 80 h 80"/>
              <a:gd name="T28" fmla="*/ 150 w 150"/>
              <a:gd name="T29" fmla="*/ 72 h 80"/>
              <a:gd name="T30" fmla="*/ 150 w 150"/>
              <a:gd name="T31" fmla="*/ 70 h 80"/>
              <a:gd name="T32" fmla="*/ 142 w 150"/>
              <a:gd name="T33" fmla="*/ 6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50"/>
          <p:cNvSpPr>
            <a:spLocks/>
          </p:cNvSpPr>
          <p:nvPr/>
        </p:nvSpPr>
        <p:spPr bwMode="auto">
          <a:xfrm>
            <a:off x="9053605" y="2350620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351"/>
          <p:cNvSpPr>
            <a:spLocks/>
          </p:cNvSpPr>
          <p:nvPr/>
        </p:nvSpPr>
        <p:spPr bwMode="auto">
          <a:xfrm>
            <a:off x="9099643" y="2350620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52"/>
          <p:cNvSpPr>
            <a:spLocks/>
          </p:cNvSpPr>
          <p:nvPr/>
        </p:nvSpPr>
        <p:spPr bwMode="auto">
          <a:xfrm>
            <a:off x="9145680" y="2350620"/>
            <a:ext cx="12700" cy="38100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53"/>
          <p:cNvSpPr>
            <a:spLocks/>
          </p:cNvSpPr>
          <p:nvPr/>
        </p:nvSpPr>
        <p:spPr bwMode="auto">
          <a:xfrm>
            <a:off x="9190130" y="2350620"/>
            <a:ext cx="14288" cy="38100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2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2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54"/>
          <p:cNvSpPr>
            <a:spLocks/>
          </p:cNvSpPr>
          <p:nvPr/>
        </p:nvSpPr>
        <p:spPr bwMode="auto">
          <a:xfrm>
            <a:off x="9236168" y="2350620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55"/>
          <p:cNvSpPr>
            <a:spLocks/>
          </p:cNvSpPr>
          <p:nvPr/>
        </p:nvSpPr>
        <p:spPr bwMode="auto">
          <a:xfrm>
            <a:off x="9282205" y="2350620"/>
            <a:ext cx="12700" cy="38100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56"/>
          <p:cNvSpPr>
            <a:spLocks/>
          </p:cNvSpPr>
          <p:nvPr/>
        </p:nvSpPr>
        <p:spPr bwMode="auto">
          <a:xfrm>
            <a:off x="9325068" y="2350620"/>
            <a:ext cx="15875" cy="38100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2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2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357"/>
          <p:cNvSpPr>
            <a:spLocks/>
          </p:cNvSpPr>
          <p:nvPr/>
        </p:nvSpPr>
        <p:spPr bwMode="auto">
          <a:xfrm>
            <a:off x="9053605" y="2404595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358"/>
          <p:cNvSpPr>
            <a:spLocks/>
          </p:cNvSpPr>
          <p:nvPr/>
        </p:nvSpPr>
        <p:spPr bwMode="auto">
          <a:xfrm>
            <a:off x="9099643" y="2404595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359"/>
          <p:cNvSpPr>
            <a:spLocks/>
          </p:cNvSpPr>
          <p:nvPr/>
        </p:nvSpPr>
        <p:spPr bwMode="auto">
          <a:xfrm>
            <a:off x="9145680" y="2404595"/>
            <a:ext cx="12700" cy="38100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360"/>
          <p:cNvSpPr>
            <a:spLocks/>
          </p:cNvSpPr>
          <p:nvPr/>
        </p:nvSpPr>
        <p:spPr bwMode="auto">
          <a:xfrm>
            <a:off x="9190130" y="2404595"/>
            <a:ext cx="14288" cy="38100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2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2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361"/>
          <p:cNvSpPr>
            <a:spLocks/>
          </p:cNvSpPr>
          <p:nvPr/>
        </p:nvSpPr>
        <p:spPr bwMode="auto">
          <a:xfrm>
            <a:off x="9236168" y="2404595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362"/>
          <p:cNvSpPr>
            <a:spLocks/>
          </p:cNvSpPr>
          <p:nvPr/>
        </p:nvSpPr>
        <p:spPr bwMode="auto">
          <a:xfrm>
            <a:off x="9282205" y="2404595"/>
            <a:ext cx="12700" cy="38100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363"/>
          <p:cNvSpPr>
            <a:spLocks/>
          </p:cNvSpPr>
          <p:nvPr/>
        </p:nvSpPr>
        <p:spPr bwMode="auto">
          <a:xfrm>
            <a:off x="9325068" y="2404595"/>
            <a:ext cx="15875" cy="38100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2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2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64"/>
          <p:cNvSpPr>
            <a:spLocks/>
          </p:cNvSpPr>
          <p:nvPr/>
        </p:nvSpPr>
        <p:spPr bwMode="auto">
          <a:xfrm>
            <a:off x="9053605" y="2458570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365"/>
          <p:cNvSpPr>
            <a:spLocks/>
          </p:cNvSpPr>
          <p:nvPr/>
        </p:nvSpPr>
        <p:spPr bwMode="auto">
          <a:xfrm>
            <a:off x="9099643" y="2458570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366"/>
          <p:cNvSpPr>
            <a:spLocks/>
          </p:cNvSpPr>
          <p:nvPr/>
        </p:nvSpPr>
        <p:spPr bwMode="auto">
          <a:xfrm>
            <a:off x="9145680" y="2458570"/>
            <a:ext cx="12700" cy="38100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367"/>
          <p:cNvSpPr>
            <a:spLocks/>
          </p:cNvSpPr>
          <p:nvPr/>
        </p:nvSpPr>
        <p:spPr bwMode="auto">
          <a:xfrm>
            <a:off x="9190130" y="2458570"/>
            <a:ext cx="14288" cy="38100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3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3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68"/>
          <p:cNvSpPr>
            <a:spLocks/>
          </p:cNvSpPr>
          <p:nvPr/>
        </p:nvSpPr>
        <p:spPr bwMode="auto">
          <a:xfrm>
            <a:off x="9236168" y="2458570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69"/>
          <p:cNvSpPr>
            <a:spLocks/>
          </p:cNvSpPr>
          <p:nvPr/>
        </p:nvSpPr>
        <p:spPr bwMode="auto">
          <a:xfrm>
            <a:off x="9282205" y="2458570"/>
            <a:ext cx="12700" cy="38100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370"/>
          <p:cNvSpPr>
            <a:spLocks/>
          </p:cNvSpPr>
          <p:nvPr/>
        </p:nvSpPr>
        <p:spPr bwMode="auto">
          <a:xfrm>
            <a:off x="9325068" y="2458570"/>
            <a:ext cx="15875" cy="38100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3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3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371"/>
          <p:cNvSpPr>
            <a:spLocks/>
          </p:cNvSpPr>
          <p:nvPr/>
        </p:nvSpPr>
        <p:spPr bwMode="auto">
          <a:xfrm>
            <a:off x="9053605" y="2512545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372"/>
          <p:cNvSpPr>
            <a:spLocks/>
          </p:cNvSpPr>
          <p:nvPr/>
        </p:nvSpPr>
        <p:spPr bwMode="auto">
          <a:xfrm>
            <a:off x="9099643" y="2512545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373"/>
          <p:cNvSpPr>
            <a:spLocks/>
          </p:cNvSpPr>
          <p:nvPr/>
        </p:nvSpPr>
        <p:spPr bwMode="auto">
          <a:xfrm>
            <a:off x="9145680" y="2512545"/>
            <a:ext cx="12700" cy="38100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374"/>
          <p:cNvSpPr>
            <a:spLocks/>
          </p:cNvSpPr>
          <p:nvPr/>
        </p:nvSpPr>
        <p:spPr bwMode="auto">
          <a:xfrm>
            <a:off x="9190130" y="2512545"/>
            <a:ext cx="14288" cy="38100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3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3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375"/>
          <p:cNvSpPr>
            <a:spLocks/>
          </p:cNvSpPr>
          <p:nvPr/>
        </p:nvSpPr>
        <p:spPr bwMode="auto">
          <a:xfrm>
            <a:off x="9236168" y="2512545"/>
            <a:ext cx="12700" cy="38100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376"/>
          <p:cNvSpPr>
            <a:spLocks/>
          </p:cNvSpPr>
          <p:nvPr/>
        </p:nvSpPr>
        <p:spPr bwMode="auto">
          <a:xfrm>
            <a:off x="9282205" y="2512545"/>
            <a:ext cx="12700" cy="38100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377"/>
          <p:cNvSpPr>
            <a:spLocks/>
          </p:cNvSpPr>
          <p:nvPr/>
        </p:nvSpPr>
        <p:spPr bwMode="auto">
          <a:xfrm>
            <a:off x="9325068" y="2512545"/>
            <a:ext cx="15875" cy="38100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3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3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Rectangle 378"/>
          <p:cNvSpPr>
            <a:spLocks noChangeArrowheads="1"/>
          </p:cNvSpPr>
          <p:nvPr/>
        </p:nvSpPr>
        <p:spPr bwMode="auto">
          <a:xfrm>
            <a:off x="9679080" y="2437932"/>
            <a:ext cx="387350" cy="619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Rectangle 379"/>
          <p:cNvSpPr>
            <a:spLocks noChangeArrowheads="1"/>
          </p:cNvSpPr>
          <p:nvPr/>
        </p:nvSpPr>
        <p:spPr bwMode="auto">
          <a:xfrm>
            <a:off x="10075955" y="2437932"/>
            <a:ext cx="20638" cy="619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Rectangle 380"/>
          <p:cNvSpPr>
            <a:spLocks noChangeArrowheads="1"/>
          </p:cNvSpPr>
          <p:nvPr/>
        </p:nvSpPr>
        <p:spPr bwMode="auto">
          <a:xfrm>
            <a:off x="10109293" y="2437932"/>
            <a:ext cx="20638" cy="619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381"/>
          <p:cNvSpPr>
            <a:spLocks/>
          </p:cNvSpPr>
          <p:nvPr/>
        </p:nvSpPr>
        <p:spPr bwMode="auto">
          <a:xfrm>
            <a:off x="9882280" y="2180757"/>
            <a:ext cx="214313" cy="246063"/>
          </a:xfrm>
          <a:custGeom>
            <a:avLst/>
            <a:gdLst>
              <a:gd name="T0" fmla="*/ 84 w 84"/>
              <a:gd name="T1" fmla="*/ 96 h 96"/>
              <a:gd name="T2" fmla="*/ 84 w 84"/>
              <a:gd name="T3" fmla="*/ 85 h 96"/>
              <a:gd name="T4" fmla="*/ 83 w 84"/>
              <a:gd name="T5" fmla="*/ 77 h 96"/>
              <a:gd name="T6" fmla="*/ 75 w 84"/>
              <a:gd name="T7" fmla="*/ 68 h 96"/>
              <a:gd name="T8" fmla="*/ 63 w 84"/>
              <a:gd name="T9" fmla="*/ 65 h 96"/>
              <a:gd name="T10" fmla="*/ 52 w 84"/>
              <a:gd name="T11" fmla="*/ 65 h 96"/>
              <a:gd name="T12" fmla="*/ 41 w 84"/>
              <a:gd name="T13" fmla="*/ 65 h 96"/>
              <a:gd name="T14" fmla="*/ 33 w 84"/>
              <a:gd name="T15" fmla="*/ 61 h 96"/>
              <a:gd name="T16" fmla="*/ 30 w 84"/>
              <a:gd name="T17" fmla="*/ 53 h 96"/>
              <a:gd name="T18" fmla="*/ 32 w 84"/>
              <a:gd name="T19" fmla="*/ 47 h 96"/>
              <a:gd name="T20" fmla="*/ 32 w 84"/>
              <a:gd name="T21" fmla="*/ 42 h 96"/>
              <a:gd name="T22" fmla="*/ 28 w 84"/>
              <a:gd name="T23" fmla="*/ 41 h 96"/>
              <a:gd name="T24" fmla="*/ 27 w 84"/>
              <a:gd name="T25" fmla="*/ 41 h 96"/>
              <a:gd name="T26" fmla="*/ 13 w 84"/>
              <a:gd name="T27" fmla="*/ 35 h 96"/>
              <a:gd name="T28" fmla="*/ 8 w 84"/>
              <a:gd name="T29" fmla="*/ 24 h 96"/>
              <a:gd name="T30" fmla="*/ 12 w 84"/>
              <a:gd name="T31" fmla="*/ 13 h 96"/>
              <a:gd name="T32" fmla="*/ 16 w 84"/>
              <a:gd name="T33" fmla="*/ 10 h 96"/>
              <a:gd name="T34" fmla="*/ 24 w 84"/>
              <a:gd name="T35" fmla="*/ 8 h 96"/>
              <a:gd name="T36" fmla="*/ 28 w 84"/>
              <a:gd name="T37" fmla="*/ 4 h 96"/>
              <a:gd name="T38" fmla="*/ 24 w 84"/>
              <a:gd name="T39" fmla="*/ 0 h 96"/>
              <a:gd name="T40" fmla="*/ 13 w 84"/>
              <a:gd name="T41" fmla="*/ 2 h 96"/>
              <a:gd name="T42" fmla="*/ 3 w 84"/>
              <a:gd name="T43" fmla="*/ 12 h 96"/>
              <a:gd name="T44" fmla="*/ 0 w 84"/>
              <a:gd name="T45" fmla="*/ 24 h 96"/>
              <a:gd name="T46" fmla="*/ 7 w 84"/>
              <a:gd name="T47" fmla="*/ 41 h 96"/>
              <a:gd name="T48" fmla="*/ 23 w 84"/>
              <a:gd name="T49" fmla="*/ 48 h 96"/>
              <a:gd name="T50" fmla="*/ 22 w 84"/>
              <a:gd name="T51" fmla="*/ 53 h 96"/>
              <a:gd name="T52" fmla="*/ 27 w 84"/>
              <a:gd name="T53" fmla="*/ 67 h 96"/>
              <a:gd name="T54" fmla="*/ 41 w 84"/>
              <a:gd name="T55" fmla="*/ 73 h 96"/>
              <a:gd name="T56" fmla="*/ 63 w 84"/>
              <a:gd name="T57" fmla="*/ 73 h 96"/>
              <a:gd name="T58" fmla="*/ 73 w 84"/>
              <a:gd name="T59" fmla="*/ 76 h 96"/>
              <a:gd name="T60" fmla="*/ 75 w 84"/>
              <a:gd name="T61" fmla="*/ 80 h 96"/>
              <a:gd name="T62" fmla="*/ 76 w 84"/>
              <a:gd name="T63" fmla="*/ 85 h 96"/>
              <a:gd name="T64" fmla="*/ 76 w 84"/>
              <a:gd name="T65" fmla="*/ 96 h 96"/>
              <a:gd name="T66" fmla="*/ 76 w 84"/>
              <a:gd name="T67" fmla="*/ 96 h 96"/>
              <a:gd name="T68" fmla="*/ 84 w 84"/>
              <a:gd name="T69" fmla="*/ 96 h 96"/>
              <a:gd name="T70" fmla="*/ 84 w 84"/>
              <a:gd name="T71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382"/>
          <p:cNvSpPr>
            <a:spLocks/>
          </p:cNvSpPr>
          <p:nvPr/>
        </p:nvSpPr>
        <p:spPr bwMode="auto">
          <a:xfrm>
            <a:off x="9953718" y="2201395"/>
            <a:ext cx="176213" cy="225425"/>
          </a:xfrm>
          <a:custGeom>
            <a:avLst/>
            <a:gdLst>
              <a:gd name="T0" fmla="*/ 69 w 69"/>
              <a:gd name="T1" fmla="*/ 88 h 88"/>
              <a:gd name="T2" fmla="*/ 69 w 69"/>
              <a:gd name="T3" fmla="*/ 73 h 88"/>
              <a:gd name="T4" fmla="*/ 60 w 69"/>
              <a:gd name="T5" fmla="*/ 49 h 88"/>
              <a:gd name="T6" fmla="*/ 35 w 69"/>
              <a:gd name="T7" fmla="*/ 38 h 88"/>
              <a:gd name="T8" fmla="*/ 29 w 69"/>
              <a:gd name="T9" fmla="*/ 38 h 88"/>
              <a:gd name="T10" fmla="*/ 32 w 69"/>
              <a:gd name="T11" fmla="*/ 26 h 88"/>
              <a:gd name="T12" fmla="*/ 24 w 69"/>
              <a:gd name="T13" fmla="*/ 8 h 88"/>
              <a:gd name="T14" fmla="*/ 5 w 69"/>
              <a:gd name="T15" fmla="*/ 0 h 88"/>
              <a:gd name="T16" fmla="*/ 0 w 69"/>
              <a:gd name="T17" fmla="*/ 4 h 88"/>
              <a:gd name="T18" fmla="*/ 5 w 69"/>
              <a:gd name="T19" fmla="*/ 8 h 88"/>
              <a:gd name="T20" fmla="*/ 19 w 69"/>
              <a:gd name="T21" fmla="*/ 13 h 88"/>
              <a:gd name="T22" fmla="*/ 24 w 69"/>
              <a:gd name="T23" fmla="*/ 26 h 88"/>
              <a:gd name="T24" fmla="*/ 19 w 69"/>
              <a:gd name="T25" fmla="*/ 39 h 88"/>
              <a:gd name="T26" fmla="*/ 19 w 69"/>
              <a:gd name="T27" fmla="*/ 44 h 88"/>
              <a:gd name="T28" fmla="*/ 22 w 69"/>
              <a:gd name="T29" fmla="*/ 46 h 88"/>
              <a:gd name="T30" fmla="*/ 35 w 69"/>
              <a:gd name="T31" fmla="*/ 46 h 88"/>
              <a:gd name="T32" fmla="*/ 54 w 69"/>
              <a:gd name="T33" fmla="*/ 54 h 88"/>
              <a:gd name="T34" fmla="*/ 61 w 69"/>
              <a:gd name="T35" fmla="*/ 73 h 88"/>
              <a:gd name="T36" fmla="*/ 61 w 69"/>
              <a:gd name="T37" fmla="*/ 88 h 88"/>
              <a:gd name="T38" fmla="*/ 61 w 69"/>
              <a:gd name="T39" fmla="*/ 88 h 88"/>
              <a:gd name="T40" fmla="*/ 69 w 69"/>
              <a:gd name="T41" fmla="*/ 88 h 88"/>
              <a:gd name="T42" fmla="*/ 69 w 69"/>
              <a:gd name="T43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383"/>
          <p:cNvSpPr>
            <a:spLocks/>
          </p:cNvSpPr>
          <p:nvPr/>
        </p:nvSpPr>
        <p:spPr bwMode="auto">
          <a:xfrm>
            <a:off x="1990818" y="2834807"/>
            <a:ext cx="41275" cy="74613"/>
          </a:xfrm>
          <a:custGeom>
            <a:avLst/>
            <a:gdLst>
              <a:gd name="T0" fmla="*/ 26 w 26"/>
              <a:gd name="T1" fmla="*/ 3 h 47"/>
              <a:gd name="T2" fmla="*/ 18 w 26"/>
              <a:gd name="T3" fmla="*/ 0 h 47"/>
              <a:gd name="T4" fmla="*/ 0 w 26"/>
              <a:gd name="T5" fmla="*/ 47 h 47"/>
              <a:gd name="T6" fmla="*/ 10 w 26"/>
              <a:gd name="T7" fmla="*/ 47 h 47"/>
              <a:gd name="T8" fmla="*/ 26 w 26"/>
              <a:gd name="T9" fmla="*/ 3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47">
                <a:moveTo>
                  <a:pt x="26" y="3"/>
                </a:moveTo>
                <a:lnTo>
                  <a:pt x="18" y="0"/>
                </a:lnTo>
                <a:lnTo>
                  <a:pt x="0" y="47"/>
                </a:lnTo>
                <a:lnTo>
                  <a:pt x="10" y="47"/>
                </a:lnTo>
                <a:lnTo>
                  <a:pt x="26" y="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384"/>
          <p:cNvSpPr>
            <a:spLocks/>
          </p:cNvSpPr>
          <p:nvPr/>
        </p:nvSpPr>
        <p:spPr bwMode="auto">
          <a:xfrm>
            <a:off x="1744755" y="2909420"/>
            <a:ext cx="363538" cy="350838"/>
          </a:xfrm>
          <a:custGeom>
            <a:avLst/>
            <a:gdLst>
              <a:gd name="T0" fmla="*/ 114 w 142"/>
              <a:gd name="T1" fmla="*/ 124 h 137"/>
              <a:gd name="T2" fmla="*/ 78 w 142"/>
              <a:gd name="T3" fmla="*/ 124 h 137"/>
              <a:gd name="T4" fmla="*/ 78 w 142"/>
              <a:gd name="T5" fmla="*/ 76 h 137"/>
              <a:gd name="T6" fmla="*/ 142 w 142"/>
              <a:gd name="T7" fmla="*/ 0 h 137"/>
              <a:gd name="T8" fmla="*/ 102 w 142"/>
              <a:gd name="T9" fmla="*/ 0 h 137"/>
              <a:gd name="T10" fmla="*/ 88 w 142"/>
              <a:gd name="T11" fmla="*/ 39 h 137"/>
              <a:gd name="T12" fmla="*/ 92 w 142"/>
              <a:gd name="T13" fmla="*/ 52 h 137"/>
              <a:gd name="T14" fmla="*/ 77 w 142"/>
              <a:gd name="T15" fmla="*/ 58 h 137"/>
              <a:gd name="T16" fmla="*/ 71 w 142"/>
              <a:gd name="T17" fmla="*/ 44 h 137"/>
              <a:gd name="T18" fmla="*/ 82 w 142"/>
              <a:gd name="T19" fmla="*/ 37 h 137"/>
              <a:gd name="T20" fmla="*/ 96 w 142"/>
              <a:gd name="T21" fmla="*/ 0 h 137"/>
              <a:gd name="T22" fmla="*/ 0 w 142"/>
              <a:gd name="T23" fmla="*/ 0 h 137"/>
              <a:gd name="T24" fmla="*/ 65 w 142"/>
              <a:gd name="T25" fmla="*/ 75 h 137"/>
              <a:gd name="T26" fmla="*/ 65 w 142"/>
              <a:gd name="T27" fmla="*/ 124 h 137"/>
              <a:gd name="T28" fmla="*/ 29 w 142"/>
              <a:gd name="T29" fmla="*/ 124 h 137"/>
              <a:gd name="T30" fmla="*/ 29 w 142"/>
              <a:gd name="T31" fmla="*/ 137 h 137"/>
              <a:gd name="T32" fmla="*/ 114 w 142"/>
              <a:gd name="T33" fmla="*/ 137 h 137"/>
              <a:gd name="T34" fmla="*/ 114 w 142"/>
              <a:gd name="T35" fmla="*/ 12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Oval 385"/>
          <p:cNvSpPr>
            <a:spLocks noChangeArrowheads="1"/>
          </p:cNvSpPr>
          <p:nvPr/>
        </p:nvSpPr>
        <p:spPr bwMode="auto">
          <a:xfrm>
            <a:off x="2644868" y="2831632"/>
            <a:ext cx="36513" cy="365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Oval 386"/>
          <p:cNvSpPr>
            <a:spLocks noChangeArrowheads="1"/>
          </p:cNvSpPr>
          <p:nvPr/>
        </p:nvSpPr>
        <p:spPr bwMode="auto">
          <a:xfrm>
            <a:off x="2690905" y="2831632"/>
            <a:ext cx="36513" cy="365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87"/>
          <p:cNvSpPr>
            <a:spLocks noEditPoints="1"/>
          </p:cNvSpPr>
          <p:nvPr/>
        </p:nvSpPr>
        <p:spPr bwMode="auto">
          <a:xfrm>
            <a:off x="2533743" y="2871320"/>
            <a:ext cx="303213" cy="411163"/>
          </a:xfrm>
          <a:custGeom>
            <a:avLst/>
            <a:gdLst>
              <a:gd name="T0" fmla="*/ 92 w 118"/>
              <a:gd name="T1" fmla="*/ 125 h 161"/>
              <a:gd name="T2" fmla="*/ 110 w 118"/>
              <a:gd name="T3" fmla="*/ 103 h 161"/>
              <a:gd name="T4" fmla="*/ 110 w 118"/>
              <a:gd name="T5" fmla="*/ 22 h 161"/>
              <a:gd name="T6" fmla="*/ 87 w 118"/>
              <a:gd name="T7" fmla="*/ 0 h 161"/>
              <a:gd name="T8" fmla="*/ 59 w 118"/>
              <a:gd name="T9" fmla="*/ 0 h 161"/>
              <a:gd name="T10" fmla="*/ 31 w 118"/>
              <a:gd name="T11" fmla="*/ 0 h 161"/>
              <a:gd name="T12" fmla="*/ 8 w 118"/>
              <a:gd name="T13" fmla="*/ 22 h 161"/>
              <a:gd name="T14" fmla="*/ 8 w 118"/>
              <a:gd name="T15" fmla="*/ 103 h 161"/>
              <a:gd name="T16" fmla="*/ 26 w 118"/>
              <a:gd name="T17" fmla="*/ 125 h 161"/>
              <a:gd name="T18" fmla="*/ 0 w 118"/>
              <a:gd name="T19" fmla="*/ 161 h 161"/>
              <a:gd name="T20" fmla="*/ 15 w 118"/>
              <a:gd name="T21" fmla="*/ 161 h 161"/>
              <a:gd name="T22" fmla="*/ 33 w 118"/>
              <a:gd name="T23" fmla="*/ 136 h 161"/>
              <a:gd name="T24" fmla="*/ 85 w 118"/>
              <a:gd name="T25" fmla="*/ 136 h 161"/>
              <a:gd name="T26" fmla="*/ 103 w 118"/>
              <a:gd name="T27" fmla="*/ 161 h 161"/>
              <a:gd name="T28" fmla="*/ 118 w 118"/>
              <a:gd name="T29" fmla="*/ 161 h 161"/>
              <a:gd name="T30" fmla="*/ 92 w 118"/>
              <a:gd name="T31" fmla="*/ 125 h 161"/>
              <a:gd name="T32" fmla="*/ 42 w 118"/>
              <a:gd name="T33" fmla="*/ 8 h 161"/>
              <a:gd name="T34" fmla="*/ 46 w 118"/>
              <a:gd name="T35" fmla="*/ 5 h 161"/>
              <a:gd name="T36" fmla="*/ 72 w 118"/>
              <a:gd name="T37" fmla="*/ 5 h 161"/>
              <a:gd name="T38" fmla="*/ 76 w 118"/>
              <a:gd name="T39" fmla="*/ 8 h 161"/>
              <a:gd name="T40" fmla="*/ 76 w 118"/>
              <a:gd name="T41" fmla="*/ 13 h 161"/>
              <a:gd name="T42" fmla="*/ 72 w 118"/>
              <a:gd name="T43" fmla="*/ 16 h 161"/>
              <a:gd name="T44" fmla="*/ 46 w 118"/>
              <a:gd name="T45" fmla="*/ 16 h 161"/>
              <a:gd name="T46" fmla="*/ 42 w 118"/>
              <a:gd name="T47" fmla="*/ 13 h 161"/>
              <a:gd name="T48" fmla="*/ 42 w 118"/>
              <a:gd name="T49" fmla="*/ 8 h 161"/>
              <a:gd name="T50" fmla="*/ 31 w 118"/>
              <a:gd name="T51" fmla="*/ 113 h 161"/>
              <a:gd name="T52" fmla="*/ 21 w 118"/>
              <a:gd name="T53" fmla="*/ 103 h 161"/>
              <a:gd name="T54" fmla="*/ 31 w 118"/>
              <a:gd name="T55" fmla="*/ 93 h 161"/>
              <a:gd name="T56" fmla="*/ 41 w 118"/>
              <a:gd name="T57" fmla="*/ 103 h 161"/>
              <a:gd name="T58" fmla="*/ 31 w 118"/>
              <a:gd name="T59" fmla="*/ 113 h 161"/>
              <a:gd name="T60" fmla="*/ 32 w 118"/>
              <a:gd name="T61" fmla="*/ 60 h 161"/>
              <a:gd name="T62" fmla="*/ 21 w 118"/>
              <a:gd name="T63" fmla="*/ 49 h 161"/>
              <a:gd name="T64" fmla="*/ 21 w 118"/>
              <a:gd name="T65" fmla="*/ 35 h 161"/>
              <a:gd name="T66" fmla="*/ 32 w 118"/>
              <a:gd name="T67" fmla="*/ 23 h 161"/>
              <a:gd name="T68" fmla="*/ 86 w 118"/>
              <a:gd name="T69" fmla="*/ 23 h 161"/>
              <a:gd name="T70" fmla="*/ 97 w 118"/>
              <a:gd name="T71" fmla="*/ 35 h 161"/>
              <a:gd name="T72" fmla="*/ 97 w 118"/>
              <a:gd name="T73" fmla="*/ 49 h 161"/>
              <a:gd name="T74" fmla="*/ 86 w 118"/>
              <a:gd name="T75" fmla="*/ 60 h 161"/>
              <a:gd name="T76" fmla="*/ 32 w 118"/>
              <a:gd name="T77" fmla="*/ 60 h 161"/>
              <a:gd name="T78" fmla="*/ 76 w 118"/>
              <a:gd name="T79" fmla="*/ 103 h 161"/>
              <a:gd name="T80" fmla="*/ 86 w 118"/>
              <a:gd name="T81" fmla="*/ 93 h 161"/>
              <a:gd name="T82" fmla="*/ 96 w 118"/>
              <a:gd name="T83" fmla="*/ 103 h 161"/>
              <a:gd name="T84" fmla="*/ 86 w 118"/>
              <a:gd name="T85" fmla="*/ 113 h 161"/>
              <a:gd name="T86" fmla="*/ 76 w 118"/>
              <a:gd name="T87" fmla="*/ 10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88"/>
          <p:cNvSpPr>
            <a:spLocks noEditPoints="1"/>
          </p:cNvSpPr>
          <p:nvPr/>
        </p:nvSpPr>
        <p:spPr bwMode="auto">
          <a:xfrm>
            <a:off x="3186205" y="2876082"/>
            <a:ext cx="455613" cy="322263"/>
          </a:xfrm>
          <a:custGeom>
            <a:avLst/>
            <a:gdLst>
              <a:gd name="T0" fmla="*/ 169 w 178"/>
              <a:gd name="T1" fmla="*/ 94 h 126"/>
              <a:gd name="T2" fmla="*/ 94 w 178"/>
              <a:gd name="T3" fmla="*/ 48 h 126"/>
              <a:gd name="T4" fmla="*/ 94 w 178"/>
              <a:gd name="T5" fmla="*/ 43 h 126"/>
              <a:gd name="T6" fmla="*/ 98 w 178"/>
              <a:gd name="T7" fmla="*/ 37 h 126"/>
              <a:gd name="T8" fmla="*/ 110 w 178"/>
              <a:gd name="T9" fmla="*/ 20 h 126"/>
              <a:gd name="T10" fmla="*/ 94 w 178"/>
              <a:gd name="T11" fmla="*/ 1 h 126"/>
              <a:gd name="T12" fmla="*/ 73 w 178"/>
              <a:gd name="T13" fmla="*/ 7 h 126"/>
              <a:gd name="T14" fmla="*/ 67 w 178"/>
              <a:gd name="T15" fmla="*/ 26 h 126"/>
              <a:gd name="T16" fmla="*/ 78 w 178"/>
              <a:gd name="T17" fmla="*/ 26 h 126"/>
              <a:gd name="T18" fmla="*/ 78 w 178"/>
              <a:gd name="T19" fmla="*/ 24 h 126"/>
              <a:gd name="T20" fmla="*/ 86 w 178"/>
              <a:gd name="T21" fmla="*/ 12 h 126"/>
              <a:gd name="T22" fmla="*/ 96 w 178"/>
              <a:gd name="T23" fmla="*/ 15 h 126"/>
              <a:gd name="T24" fmla="*/ 94 w 178"/>
              <a:gd name="T25" fmla="*/ 26 h 126"/>
              <a:gd name="T26" fmla="*/ 88 w 178"/>
              <a:gd name="T27" fmla="*/ 30 h 126"/>
              <a:gd name="T28" fmla="*/ 83 w 178"/>
              <a:gd name="T29" fmla="*/ 39 h 126"/>
              <a:gd name="T30" fmla="*/ 83 w 178"/>
              <a:gd name="T31" fmla="*/ 48 h 126"/>
              <a:gd name="T32" fmla="*/ 9 w 178"/>
              <a:gd name="T33" fmla="*/ 94 h 126"/>
              <a:gd name="T34" fmla="*/ 2 w 178"/>
              <a:gd name="T35" fmla="*/ 114 h 126"/>
              <a:gd name="T36" fmla="*/ 20 w 178"/>
              <a:gd name="T37" fmla="*/ 126 h 126"/>
              <a:gd name="T38" fmla="*/ 159 w 178"/>
              <a:gd name="T39" fmla="*/ 126 h 126"/>
              <a:gd name="T40" fmla="*/ 159 w 178"/>
              <a:gd name="T41" fmla="*/ 126 h 126"/>
              <a:gd name="T42" fmla="*/ 176 w 178"/>
              <a:gd name="T43" fmla="*/ 114 h 126"/>
              <a:gd name="T44" fmla="*/ 169 w 178"/>
              <a:gd name="T45" fmla="*/ 94 h 126"/>
              <a:gd name="T46" fmla="*/ 159 w 178"/>
              <a:gd name="T47" fmla="*/ 113 h 126"/>
              <a:gd name="T48" fmla="*/ 19 w 178"/>
              <a:gd name="T49" fmla="*/ 113 h 126"/>
              <a:gd name="T50" fmla="*/ 17 w 178"/>
              <a:gd name="T51" fmla="*/ 104 h 126"/>
              <a:gd name="T52" fmla="*/ 89 w 178"/>
              <a:gd name="T53" fmla="*/ 59 h 126"/>
              <a:gd name="T54" fmla="*/ 162 w 178"/>
              <a:gd name="T55" fmla="*/ 104 h 126"/>
              <a:gd name="T56" fmla="*/ 159 w 178"/>
              <a:gd name="T57" fmla="*/ 11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389"/>
          <p:cNvSpPr>
            <a:spLocks noEditPoints="1"/>
          </p:cNvSpPr>
          <p:nvPr/>
        </p:nvSpPr>
        <p:spPr bwMode="auto">
          <a:xfrm>
            <a:off x="3965668" y="2842745"/>
            <a:ext cx="333375" cy="417513"/>
          </a:xfrm>
          <a:custGeom>
            <a:avLst/>
            <a:gdLst>
              <a:gd name="T0" fmla="*/ 64 w 130"/>
              <a:gd name="T1" fmla="*/ 0 h 163"/>
              <a:gd name="T2" fmla="*/ 65 w 130"/>
              <a:gd name="T3" fmla="*/ 0 h 163"/>
              <a:gd name="T4" fmla="*/ 66 w 130"/>
              <a:gd name="T5" fmla="*/ 0 h 163"/>
              <a:gd name="T6" fmla="*/ 64 w 130"/>
              <a:gd name="T7" fmla="*/ 0 h 163"/>
              <a:gd name="T8" fmla="*/ 126 w 130"/>
              <a:gd name="T9" fmla="*/ 23 h 163"/>
              <a:gd name="T10" fmla="*/ 108 w 130"/>
              <a:gd name="T11" fmla="*/ 8 h 163"/>
              <a:gd name="T12" fmla="*/ 65 w 130"/>
              <a:gd name="T13" fmla="*/ 0 h 163"/>
              <a:gd name="T14" fmla="*/ 22 w 130"/>
              <a:gd name="T15" fmla="*/ 8 h 163"/>
              <a:gd name="T16" fmla="*/ 4 w 130"/>
              <a:gd name="T17" fmla="*/ 23 h 163"/>
              <a:gd name="T18" fmla="*/ 0 w 130"/>
              <a:gd name="T19" fmla="*/ 72 h 163"/>
              <a:gd name="T20" fmla="*/ 0 w 130"/>
              <a:gd name="T21" fmla="*/ 140 h 163"/>
              <a:gd name="T22" fmla="*/ 10 w 130"/>
              <a:gd name="T23" fmla="*/ 140 h 163"/>
              <a:gd name="T24" fmla="*/ 10 w 130"/>
              <a:gd name="T25" fmla="*/ 151 h 163"/>
              <a:gd name="T26" fmla="*/ 29 w 130"/>
              <a:gd name="T27" fmla="*/ 151 h 163"/>
              <a:gd name="T28" fmla="*/ 29 w 130"/>
              <a:gd name="T29" fmla="*/ 140 h 163"/>
              <a:gd name="T30" fmla="*/ 101 w 130"/>
              <a:gd name="T31" fmla="*/ 140 h 163"/>
              <a:gd name="T32" fmla="*/ 101 w 130"/>
              <a:gd name="T33" fmla="*/ 151 h 163"/>
              <a:gd name="T34" fmla="*/ 120 w 130"/>
              <a:gd name="T35" fmla="*/ 151 h 163"/>
              <a:gd name="T36" fmla="*/ 120 w 130"/>
              <a:gd name="T37" fmla="*/ 140 h 163"/>
              <a:gd name="T38" fmla="*/ 130 w 130"/>
              <a:gd name="T39" fmla="*/ 140 h 163"/>
              <a:gd name="T40" fmla="*/ 130 w 130"/>
              <a:gd name="T41" fmla="*/ 72 h 163"/>
              <a:gd name="T42" fmla="*/ 126 w 130"/>
              <a:gd name="T43" fmla="*/ 23 h 163"/>
              <a:gd name="T44" fmla="*/ 38 w 130"/>
              <a:gd name="T45" fmla="*/ 12 h 163"/>
              <a:gd name="T46" fmla="*/ 92 w 130"/>
              <a:gd name="T47" fmla="*/ 12 h 163"/>
              <a:gd name="T48" fmla="*/ 92 w 130"/>
              <a:gd name="T49" fmla="*/ 20 h 163"/>
              <a:gd name="T50" fmla="*/ 38 w 130"/>
              <a:gd name="T51" fmla="*/ 20 h 163"/>
              <a:gd name="T52" fmla="*/ 38 w 130"/>
              <a:gd name="T53" fmla="*/ 12 h 163"/>
              <a:gd name="T54" fmla="*/ 11 w 130"/>
              <a:gd name="T55" fmla="*/ 71 h 163"/>
              <a:gd name="T56" fmla="*/ 16 w 130"/>
              <a:gd name="T57" fmla="*/ 35 h 163"/>
              <a:gd name="T58" fmla="*/ 24 w 130"/>
              <a:gd name="T59" fmla="*/ 28 h 163"/>
              <a:gd name="T60" fmla="*/ 106 w 130"/>
              <a:gd name="T61" fmla="*/ 28 h 163"/>
              <a:gd name="T62" fmla="*/ 114 w 130"/>
              <a:gd name="T63" fmla="*/ 35 h 163"/>
              <a:gd name="T64" fmla="*/ 119 w 130"/>
              <a:gd name="T65" fmla="*/ 71 h 163"/>
              <a:gd name="T66" fmla="*/ 114 w 130"/>
              <a:gd name="T67" fmla="*/ 78 h 163"/>
              <a:gd name="T68" fmla="*/ 16 w 130"/>
              <a:gd name="T69" fmla="*/ 78 h 163"/>
              <a:gd name="T70" fmla="*/ 11 w 130"/>
              <a:gd name="T71" fmla="*/ 71 h 163"/>
              <a:gd name="T72" fmla="*/ 31 w 130"/>
              <a:gd name="T73" fmla="*/ 113 h 163"/>
              <a:gd name="T74" fmla="*/ 27 w 130"/>
              <a:gd name="T75" fmla="*/ 117 h 163"/>
              <a:gd name="T76" fmla="*/ 12 w 130"/>
              <a:gd name="T77" fmla="*/ 117 h 163"/>
              <a:gd name="T78" fmla="*/ 9 w 130"/>
              <a:gd name="T79" fmla="*/ 113 h 163"/>
              <a:gd name="T80" fmla="*/ 9 w 130"/>
              <a:gd name="T81" fmla="*/ 107 h 163"/>
              <a:gd name="T82" fmla="*/ 12 w 130"/>
              <a:gd name="T83" fmla="*/ 103 h 163"/>
              <a:gd name="T84" fmla="*/ 27 w 130"/>
              <a:gd name="T85" fmla="*/ 103 h 163"/>
              <a:gd name="T86" fmla="*/ 31 w 130"/>
              <a:gd name="T87" fmla="*/ 107 h 163"/>
              <a:gd name="T88" fmla="*/ 31 w 130"/>
              <a:gd name="T89" fmla="*/ 113 h 163"/>
              <a:gd name="T90" fmla="*/ 121 w 130"/>
              <a:gd name="T91" fmla="*/ 113 h 163"/>
              <a:gd name="T92" fmla="*/ 118 w 130"/>
              <a:gd name="T93" fmla="*/ 117 h 163"/>
              <a:gd name="T94" fmla="*/ 103 w 130"/>
              <a:gd name="T95" fmla="*/ 117 h 163"/>
              <a:gd name="T96" fmla="*/ 99 w 130"/>
              <a:gd name="T97" fmla="*/ 113 h 163"/>
              <a:gd name="T98" fmla="*/ 99 w 130"/>
              <a:gd name="T99" fmla="*/ 107 h 163"/>
              <a:gd name="T100" fmla="*/ 103 w 130"/>
              <a:gd name="T101" fmla="*/ 103 h 163"/>
              <a:gd name="T102" fmla="*/ 118 w 130"/>
              <a:gd name="T103" fmla="*/ 103 h 163"/>
              <a:gd name="T104" fmla="*/ 121 w 130"/>
              <a:gd name="T105" fmla="*/ 107 h 163"/>
              <a:gd name="T106" fmla="*/ 121 w 130"/>
              <a:gd name="T107" fmla="*/ 11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Oval 390"/>
          <p:cNvSpPr>
            <a:spLocks noChangeArrowheads="1"/>
          </p:cNvSpPr>
          <p:nvPr/>
        </p:nvSpPr>
        <p:spPr bwMode="auto">
          <a:xfrm>
            <a:off x="4800693" y="2822107"/>
            <a:ext cx="76200" cy="746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Line 391"/>
          <p:cNvSpPr>
            <a:spLocks noChangeShapeType="1"/>
          </p:cNvSpPr>
          <p:nvPr/>
        </p:nvSpPr>
        <p:spPr bwMode="auto">
          <a:xfrm>
            <a:off x="4838793" y="285862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Line 392"/>
          <p:cNvSpPr>
            <a:spLocks noChangeShapeType="1"/>
          </p:cNvSpPr>
          <p:nvPr/>
        </p:nvSpPr>
        <p:spPr bwMode="auto">
          <a:xfrm>
            <a:off x="4838793" y="285862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393"/>
          <p:cNvSpPr>
            <a:spLocks/>
          </p:cNvSpPr>
          <p:nvPr/>
        </p:nvSpPr>
        <p:spPr bwMode="auto">
          <a:xfrm>
            <a:off x="4749893" y="2904657"/>
            <a:ext cx="179388" cy="376238"/>
          </a:xfrm>
          <a:custGeom>
            <a:avLst/>
            <a:gdLst>
              <a:gd name="T0" fmla="*/ 51 w 70"/>
              <a:gd name="T1" fmla="*/ 0 h 147"/>
              <a:gd name="T2" fmla="*/ 35 w 70"/>
              <a:gd name="T3" fmla="*/ 0 h 147"/>
              <a:gd name="T4" fmla="*/ 19 w 70"/>
              <a:gd name="T5" fmla="*/ 0 h 147"/>
              <a:gd name="T6" fmla="*/ 0 w 70"/>
              <a:gd name="T7" fmla="*/ 19 h 147"/>
              <a:gd name="T8" fmla="*/ 0 w 70"/>
              <a:gd name="T9" fmla="*/ 64 h 147"/>
              <a:gd name="T10" fmla="*/ 12 w 70"/>
              <a:gd name="T11" fmla="*/ 64 h 147"/>
              <a:gd name="T12" fmla="*/ 13 w 70"/>
              <a:gd name="T13" fmla="*/ 23 h 147"/>
              <a:gd name="T14" fmla="*/ 16 w 70"/>
              <a:gd name="T15" fmla="*/ 23 h 147"/>
              <a:gd name="T16" fmla="*/ 16 w 70"/>
              <a:gd name="T17" fmla="*/ 136 h 147"/>
              <a:gd name="T18" fmla="*/ 32 w 70"/>
              <a:gd name="T19" fmla="*/ 136 h 147"/>
              <a:gd name="T20" fmla="*/ 33 w 70"/>
              <a:gd name="T21" fmla="*/ 70 h 147"/>
              <a:gd name="T22" fmla="*/ 37 w 70"/>
              <a:gd name="T23" fmla="*/ 70 h 147"/>
              <a:gd name="T24" fmla="*/ 38 w 70"/>
              <a:gd name="T25" fmla="*/ 136 h 147"/>
              <a:gd name="T26" fmla="*/ 54 w 70"/>
              <a:gd name="T27" fmla="*/ 136 h 147"/>
              <a:gd name="T28" fmla="*/ 54 w 70"/>
              <a:gd name="T29" fmla="*/ 23 h 147"/>
              <a:gd name="T30" fmla="*/ 57 w 70"/>
              <a:gd name="T31" fmla="*/ 23 h 147"/>
              <a:gd name="T32" fmla="*/ 58 w 70"/>
              <a:gd name="T33" fmla="*/ 64 h 147"/>
              <a:gd name="T34" fmla="*/ 70 w 70"/>
              <a:gd name="T35" fmla="*/ 64 h 147"/>
              <a:gd name="T36" fmla="*/ 70 w 70"/>
              <a:gd name="T37" fmla="*/ 19 h 147"/>
              <a:gd name="T38" fmla="*/ 51 w 70"/>
              <a:gd name="T3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Oval 394"/>
          <p:cNvSpPr>
            <a:spLocks noChangeArrowheads="1"/>
          </p:cNvSpPr>
          <p:nvPr/>
        </p:nvSpPr>
        <p:spPr bwMode="auto">
          <a:xfrm>
            <a:off x="5508718" y="2831632"/>
            <a:ext cx="76200" cy="746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Line 395"/>
          <p:cNvSpPr>
            <a:spLocks noChangeShapeType="1"/>
          </p:cNvSpPr>
          <p:nvPr/>
        </p:nvSpPr>
        <p:spPr bwMode="auto">
          <a:xfrm>
            <a:off x="5546818" y="286814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Line 396"/>
          <p:cNvSpPr>
            <a:spLocks noChangeShapeType="1"/>
          </p:cNvSpPr>
          <p:nvPr/>
        </p:nvSpPr>
        <p:spPr bwMode="auto">
          <a:xfrm>
            <a:off x="5546818" y="286814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97"/>
          <p:cNvSpPr>
            <a:spLocks/>
          </p:cNvSpPr>
          <p:nvPr/>
        </p:nvSpPr>
        <p:spPr bwMode="auto">
          <a:xfrm>
            <a:off x="5438868" y="2914182"/>
            <a:ext cx="215900" cy="376238"/>
          </a:xfrm>
          <a:custGeom>
            <a:avLst/>
            <a:gdLst>
              <a:gd name="T0" fmla="*/ 82 w 84"/>
              <a:gd name="T1" fmla="*/ 54 h 147"/>
              <a:gd name="T2" fmla="*/ 69 w 84"/>
              <a:gd name="T3" fmla="*/ 13 h 147"/>
              <a:gd name="T4" fmla="*/ 49 w 84"/>
              <a:gd name="T5" fmla="*/ 0 h 147"/>
              <a:gd name="T6" fmla="*/ 35 w 84"/>
              <a:gd name="T7" fmla="*/ 0 h 147"/>
              <a:gd name="T8" fmla="*/ 15 w 84"/>
              <a:gd name="T9" fmla="*/ 13 h 147"/>
              <a:gd name="T10" fmla="*/ 2 w 84"/>
              <a:gd name="T11" fmla="*/ 54 h 147"/>
              <a:gd name="T12" fmla="*/ 13 w 84"/>
              <a:gd name="T13" fmla="*/ 58 h 147"/>
              <a:gd name="T14" fmla="*/ 26 w 84"/>
              <a:gd name="T15" fmla="*/ 20 h 147"/>
              <a:gd name="T16" fmla="*/ 27 w 84"/>
              <a:gd name="T17" fmla="*/ 20 h 147"/>
              <a:gd name="T18" fmla="*/ 9 w 84"/>
              <a:gd name="T19" fmla="*/ 91 h 147"/>
              <a:gd name="T20" fmla="*/ 11 w 84"/>
              <a:gd name="T21" fmla="*/ 93 h 147"/>
              <a:gd name="T22" fmla="*/ 26 w 84"/>
              <a:gd name="T23" fmla="*/ 93 h 147"/>
              <a:gd name="T24" fmla="*/ 26 w 84"/>
              <a:gd name="T25" fmla="*/ 137 h 147"/>
              <a:gd name="T26" fmla="*/ 39 w 84"/>
              <a:gd name="T27" fmla="*/ 137 h 147"/>
              <a:gd name="T28" fmla="*/ 39 w 84"/>
              <a:gd name="T29" fmla="*/ 93 h 147"/>
              <a:gd name="T30" fmla="*/ 45 w 84"/>
              <a:gd name="T31" fmla="*/ 93 h 147"/>
              <a:gd name="T32" fmla="*/ 45 w 84"/>
              <a:gd name="T33" fmla="*/ 137 h 147"/>
              <a:gd name="T34" fmla="*/ 58 w 84"/>
              <a:gd name="T35" fmla="*/ 137 h 147"/>
              <a:gd name="T36" fmla="*/ 58 w 84"/>
              <a:gd name="T37" fmla="*/ 93 h 147"/>
              <a:gd name="T38" fmla="*/ 73 w 84"/>
              <a:gd name="T39" fmla="*/ 93 h 147"/>
              <a:gd name="T40" fmla="*/ 75 w 84"/>
              <a:gd name="T41" fmla="*/ 91 h 147"/>
              <a:gd name="T42" fmla="*/ 57 w 84"/>
              <a:gd name="T43" fmla="*/ 20 h 147"/>
              <a:gd name="T44" fmla="*/ 58 w 84"/>
              <a:gd name="T45" fmla="*/ 20 h 147"/>
              <a:gd name="T46" fmla="*/ 71 w 84"/>
              <a:gd name="T47" fmla="*/ 58 h 147"/>
              <a:gd name="T48" fmla="*/ 82 w 84"/>
              <a:gd name="T49" fmla="*/ 5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98"/>
          <p:cNvSpPr>
            <a:spLocks noEditPoints="1"/>
          </p:cNvSpPr>
          <p:nvPr/>
        </p:nvSpPr>
        <p:spPr bwMode="auto">
          <a:xfrm>
            <a:off x="6038943" y="2863382"/>
            <a:ext cx="409575" cy="379413"/>
          </a:xfrm>
          <a:custGeom>
            <a:avLst/>
            <a:gdLst>
              <a:gd name="T0" fmla="*/ 146 w 160"/>
              <a:gd name="T1" fmla="*/ 60 h 148"/>
              <a:gd name="T2" fmla="*/ 133 w 160"/>
              <a:gd name="T3" fmla="*/ 26 h 148"/>
              <a:gd name="T4" fmla="*/ 115 w 160"/>
              <a:gd name="T5" fmla="*/ 14 h 148"/>
              <a:gd name="T6" fmla="*/ 96 w 160"/>
              <a:gd name="T7" fmla="*/ 14 h 148"/>
              <a:gd name="T8" fmla="*/ 87 w 160"/>
              <a:gd name="T9" fmla="*/ 0 h 148"/>
              <a:gd name="T10" fmla="*/ 73 w 160"/>
              <a:gd name="T11" fmla="*/ 0 h 148"/>
              <a:gd name="T12" fmla="*/ 64 w 160"/>
              <a:gd name="T13" fmla="*/ 14 h 148"/>
              <a:gd name="T14" fmla="*/ 45 w 160"/>
              <a:gd name="T15" fmla="*/ 14 h 148"/>
              <a:gd name="T16" fmla="*/ 27 w 160"/>
              <a:gd name="T17" fmla="*/ 26 h 148"/>
              <a:gd name="T18" fmla="*/ 14 w 160"/>
              <a:gd name="T19" fmla="*/ 60 h 148"/>
              <a:gd name="T20" fmla="*/ 0 w 160"/>
              <a:gd name="T21" fmla="*/ 78 h 148"/>
              <a:gd name="T22" fmla="*/ 0 w 160"/>
              <a:gd name="T23" fmla="*/ 121 h 148"/>
              <a:gd name="T24" fmla="*/ 15 w 160"/>
              <a:gd name="T25" fmla="*/ 121 h 148"/>
              <a:gd name="T26" fmla="*/ 15 w 160"/>
              <a:gd name="T27" fmla="*/ 131 h 148"/>
              <a:gd name="T28" fmla="*/ 35 w 160"/>
              <a:gd name="T29" fmla="*/ 131 h 148"/>
              <a:gd name="T30" fmla="*/ 35 w 160"/>
              <a:gd name="T31" fmla="*/ 121 h 148"/>
              <a:gd name="T32" fmla="*/ 125 w 160"/>
              <a:gd name="T33" fmla="*/ 121 h 148"/>
              <a:gd name="T34" fmla="*/ 125 w 160"/>
              <a:gd name="T35" fmla="*/ 131 h 148"/>
              <a:gd name="T36" fmla="*/ 145 w 160"/>
              <a:gd name="T37" fmla="*/ 131 h 148"/>
              <a:gd name="T38" fmla="*/ 145 w 160"/>
              <a:gd name="T39" fmla="*/ 121 h 148"/>
              <a:gd name="T40" fmla="*/ 160 w 160"/>
              <a:gd name="T41" fmla="*/ 121 h 148"/>
              <a:gd name="T42" fmla="*/ 160 w 160"/>
              <a:gd name="T43" fmla="*/ 78 h 148"/>
              <a:gd name="T44" fmla="*/ 146 w 160"/>
              <a:gd name="T45" fmla="*/ 60 h 148"/>
              <a:gd name="T46" fmla="*/ 32 w 160"/>
              <a:gd name="T47" fmla="*/ 95 h 148"/>
              <a:gd name="T48" fmla="*/ 21 w 160"/>
              <a:gd name="T49" fmla="*/ 83 h 148"/>
              <a:gd name="T50" fmla="*/ 32 w 160"/>
              <a:gd name="T51" fmla="*/ 72 h 148"/>
              <a:gd name="T52" fmla="*/ 43 w 160"/>
              <a:gd name="T53" fmla="*/ 83 h 148"/>
              <a:gd name="T54" fmla="*/ 32 w 160"/>
              <a:gd name="T55" fmla="*/ 95 h 148"/>
              <a:gd name="T56" fmla="*/ 28 w 160"/>
              <a:gd name="T57" fmla="*/ 59 h 148"/>
              <a:gd name="T58" fmla="*/ 38 w 160"/>
              <a:gd name="T59" fmla="*/ 33 h 148"/>
              <a:gd name="T60" fmla="*/ 45 w 160"/>
              <a:gd name="T61" fmla="*/ 26 h 148"/>
              <a:gd name="T62" fmla="*/ 115 w 160"/>
              <a:gd name="T63" fmla="*/ 26 h 148"/>
              <a:gd name="T64" fmla="*/ 122 w 160"/>
              <a:gd name="T65" fmla="*/ 33 h 148"/>
              <a:gd name="T66" fmla="*/ 132 w 160"/>
              <a:gd name="T67" fmla="*/ 59 h 148"/>
              <a:gd name="T68" fmla="*/ 28 w 160"/>
              <a:gd name="T69" fmla="*/ 59 h 148"/>
              <a:gd name="T70" fmla="*/ 128 w 160"/>
              <a:gd name="T71" fmla="*/ 95 h 148"/>
              <a:gd name="T72" fmla="*/ 117 w 160"/>
              <a:gd name="T73" fmla="*/ 83 h 148"/>
              <a:gd name="T74" fmla="*/ 128 w 160"/>
              <a:gd name="T75" fmla="*/ 72 h 148"/>
              <a:gd name="T76" fmla="*/ 139 w 160"/>
              <a:gd name="T77" fmla="*/ 83 h 148"/>
              <a:gd name="T78" fmla="*/ 128 w 160"/>
              <a:gd name="T79" fmla="*/ 95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99"/>
          <p:cNvSpPr>
            <a:spLocks/>
          </p:cNvSpPr>
          <p:nvPr/>
        </p:nvSpPr>
        <p:spPr bwMode="auto">
          <a:xfrm>
            <a:off x="7000968" y="3098332"/>
            <a:ext cx="173038" cy="157163"/>
          </a:xfrm>
          <a:custGeom>
            <a:avLst/>
            <a:gdLst>
              <a:gd name="T0" fmla="*/ 18 w 68"/>
              <a:gd name="T1" fmla="*/ 13 h 61"/>
              <a:gd name="T2" fmla="*/ 18 w 68"/>
              <a:gd name="T3" fmla="*/ 0 h 61"/>
              <a:gd name="T4" fmla="*/ 0 w 68"/>
              <a:gd name="T5" fmla="*/ 31 h 61"/>
              <a:gd name="T6" fmla="*/ 18 w 68"/>
              <a:gd name="T7" fmla="*/ 61 h 61"/>
              <a:gd name="T8" fmla="*/ 18 w 68"/>
              <a:gd name="T9" fmla="*/ 48 h 61"/>
              <a:gd name="T10" fmla="*/ 36 w 68"/>
              <a:gd name="T11" fmla="*/ 48 h 61"/>
              <a:gd name="T12" fmla="*/ 46 w 68"/>
              <a:gd name="T13" fmla="*/ 42 h 61"/>
              <a:gd name="T14" fmla="*/ 68 w 68"/>
              <a:gd name="T15" fmla="*/ 4 h 61"/>
              <a:gd name="T16" fmla="*/ 53 w 68"/>
              <a:gd name="T17" fmla="*/ 13 h 61"/>
              <a:gd name="T18" fmla="*/ 18 w 68"/>
              <a:gd name="T19" fmla="*/ 1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400"/>
          <p:cNvSpPr>
            <a:spLocks/>
          </p:cNvSpPr>
          <p:nvPr/>
        </p:nvSpPr>
        <p:spPr bwMode="auto">
          <a:xfrm>
            <a:off x="6980330" y="2888782"/>
            <a:ext cx="138113" cy="120650"/>
          </a:xfrm>
          <a:custGeom>
            <a:avLst/>
            <a:gdLst>
              <a:gd name="T0" fmla="*/ 36 w 54"/>
              <a:gd name="T1" fmla="*/ 7 h 47"/>
              <a:gd name="T2" fmla="*/ 24 w 54"/>
              <a:gd name="T3" fmla="*/ 0 h 47"/>
              <a:gd name="T4" fmla="*/ 12 w 54"/>
              <a:gd name="T5" fmla="*/ 7 h 47"/>
              <a:gd name="T6" fmla="*/ 4 w 54"/>
              <a:gd name="T7" fmla="*/ 22 h 47"/>
              <a:gd name="T8" fmla="*/ 12 w 54"/>
              <a:gd name="T9" fmla="*/ 36 h 47"/>
              <a:gd name="T10" fmla="*/ 0 w 54"/>
              <a:gd name="T11" fmla="*/ 42 h 47"/>
              <a:gd name="T12" fmla="*/ 36 w 54"/>
              <a:gd name="T13" fmla="*/ 42 h 47"/>
              <a:gd name="T14" fmla="*/ 54 w 54"/>
              <a:gd name="T15" fmla="*/ 12 h 47"/>
              <a:gd name="T16" fmla="*/ 42 w 54"/>
              <a:gd name="T17" fmla="*/ 18 h 47"/>
              <a:gd name="T18" fmla="*/ 36 w 54"/>
              <a:gd name="T19" fmla="*/ 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401"/>
          <p:cNvSpPr>
            <a:spLocks/>
          </p:cNvSpPr>
          <p:nvPr/>
        </p:nvSpPr>
        <p:spPr bwMode="auto">
          <a:xfrm>
            <a:off x="7048593" y="2998320"/>
            <a:ext cx="125413" cy="123825"/>
          </a:xfrm>
          <a:custGeom>
            <a:avLst/>
            <a:gdLst>
              <a:gd name="T0" fmla="*/ 46 w 49"/>
              <a:gd name="T1" fmla="*/ 41 h 48"/>
              <a:gd name="T2" fmla="*/ 46 w 49"/>
              <a:gd name="T3" fmla="*/ 27 h 48"/>
              <a:gd name="T4" fmla="*/ 31 w 49"/>
              <a:gd name="T5" fmla="*/ 0 h 48"/>
              <a:gd name="T6" fmla="*/ 0 w 49"/>
              <a:gd name="T7" fmla="*/ 18 h 48"/>
              <a:gd name="T8" fmla="*/ 18 w 49"/>
              <a:gd name="T9" fmla="*/ 48 h 48"/>
              <a:gd name="T10" fmla="*/ 34 w 49"/>
              <a:gd name="T11" fmla="*/ 48 h 48"/>
              <a:gd name="T12" fmla="*/ 46 w 49"/>
              <a:gd name="T13" fmla="*/ 4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402"/>
          <p:cNvSpPr>
            <a:spLocks/>
          </p:cNvSpPr>
          <p:nvPr/>
        </p:nvSpPr>
        <p:spPr bwMode="auto">
          <a:xfrm>
            <a:off x="6789830" y="3014195"/>
            <a:ext cx="136525" cy="195263"/>
          </a:xfrm>
          <a:custGeom>
            <a:avLst/>
            <a:gdLst>
              <a:gd name="T0" fmla="*/ 42 w 53"/>
              <a:gd name="T1" fmla="*/ 28 h 76"/>
              <a:gd name="T2" fmla="*/ 53 w 53"/>
              <a:gd name="T3" fmla="*/ 35 h 76"/>
              <a:gd name="T4" fmla="*/ 35 w 53"/>
              <a:gd name="T5" fmla="*/ 4 h 76"/>
              <a:gd name="T6" fmla="*/ 0 w 53"/>
              <a:gd name="T7" fmla="*/ 4 h 76"/>
              <a:gd name="T8" fmla="*/ 11 w 53"/>
              <a:gd name="T9" fmla="*/ 11 h 76"/>
              <a:gd name="T10" fmla="*/ 2 w 53"/>
              <a:gd name="T11" fmla="*/ 26 h 76"/>
              <a:gd name="T12" fmla="*/ 2 w 53"/>
              <a:gd name="T13" fmla="*/ 38 h 76"/>
              <a:gd name="T14" fmla="*/ 24 w 53"/>
              <a:gd name="T15" fmla="*/ 76 h 76"/>
              <a:gd name="T16" fmla="*/ 24 w 53"/>
              <a:gd name="T17" fmla="*/ 58 h 76"/>
              <a:gd name="T18" fmla="*/ 42 w 53"/>
              <a:gd name="T19" fmla="*/ 2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403"/>
          <p:cNvSpPr>
            <a:spLocks/>
          </p:cNvSpPr>
          <p:nvPr/>
        </p:nvSpPr>
        <p:spPr bwMode="auto">
          <a:xfrm>
            <a:off x="6854918" y="3131670"/>
            <a:ext cx="117475" cy="92075"/>
          </a:xfrm>
          <a:custGeom>
            <a:avLst/>
            <a:gdLst>
              <a:gd name="T0" fmla="*/ 2 w 46"/>
              <a:gd name="T1" fmla="*/ 29 h 36"/>
              <a:gd name="T2" fmla="*/ 14 w 46"/>
              <a:gd name="T3" fmla="*/ 36 h 36"/>
              <a:gd name="T4" fmla="*/ 46 w 46"/>
              <a:gd name="T5" fmla="*/ 36 h 36"/>
              <a:gd name="T6" fmla="*/ 46 w 46"/>
              <a:gd name="T7" fmla="*/ 0 h 36"/>
              <a:gd name="T8" fmla="*/ 10 w 46"/>
              <a:gd name="T9" fmla="*/ 0 h 36"/>
              <a:gd name="T10" fmla="*/ 2 w 46"/>
              <a:gd name="T11" fmla="*/ 15 h 36"/>
              <a:gd name="T12" fmla="*/ 2 w 46"/>
              <a:gd name="T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404"/>
          <p:cNvSpPr>
            <a:spLocks/>
          </p:cNvSpPr>
          <p:nvPr/>
        </p:nvSpPr>
        <p:spPr bwMode="auto">
          <a:xfrm>
            <a:off x="6854918" y="2880845"/>
            <a:ext cx="185738" cy="141288"/>
          </a:xfrm>
          <a:custGeom>
            <a:avLst/>
            <a:gdLst>
              <a:gd name="T0" fmla="*/ 0 w 73"/>
              <a:gd name="T1" fmla="*/ 38 h 55"/>
              <a:gd name="T2" fmla="*/ 31 w 73"/>
              <a:gd name="T3" fmla="*/ 55 h 55"/>
              <a:gd name="T4" fmla="*/ 58 w 73"/>
              <a:gd name="T5" fmla="*/ 9 h 55"/>
              <a:gd name="T6" fmla="*/ 73 w 73"/>
              <a:gd name="T7" fmla="*/ 0 h 55"/>
              <a:gd name="T8" fmla="*/ 29 w 73"/>
              <a:gd name="T9" fmla="*/ 0 h 55"/>
              <a:gd name="T10" fmla="*/ 19 w 73"/>
              <a:gd name="T11" fmla="*/ 6 h 55"/>
              <a:gd name="T12" fmla="*/ 0 w 73"/>
              <a:gd name="T13" fmla="*/ 38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405"/>
          <p:cNvSpPr>
            <a:spLocks noEditPoints="1"/>
          </p:cNvSpPr>
          <p:nvPr/>
        </p:nvSpPr>
        <p:spPr bwMode="auto">
          <a:xfrm>
            <a:off x="7494680" y="2871320"/>
            <a:ext cx="450850" cy="376238"/>
          </a:xfrm>
          <a:custGeom>
            <a:avLst/>
            <a:gdLst>
              <a:gd name="T0" fmla="*/ 95 w 176"/>
              <a:gd name="T1" fmla="*/ 0 h 147"/>
              <a:gd name="T2" fmla="*/ 81 w 176"/>
              <a:gd name="T3" fmla="*/ 14 h 147"/>
              <a:gd name="T4" fmla="*/ 95 w 176"/>
              <a:gd name="T5" fmla="*/ 29 h 147"/>
              <a:gd name="T6" fmla="*/ 110 w 176"/>
              <a:gd name="T7" fmla="*/ 14 h 147"/>
              <a:gd name="T8" fmla="*/ 95 w 176"/>
              <a:gd name="T9" fmla="*/ 0 h 147"/>
              <a:gd name="T10" fmla="*/ 28 w 176"/>
              <a:gd name="T11" fmla="*/ 6 h 147"/>
              <a:gd name="T12" fmla="*/ 20 w 176"/>
              <a:gd name="T13" fmla="*/ 12 h 147"/>
              <a:gd name="T14" fmla="*/ 14 w 176"/>
              <a:gd name="T15" fmla="*/ 36 h 147"/>
              <a:gd name="T16" fmla="*/ 9 w 176"/>
              <a:gd name="T17" fmla="*/ 32 h 147"/>
              <a:gd name="T18" fmla="*/ 6 w 176"/>
              <a:gd name="T19" fmla="*/ 32 h 147"/>
              <a:gd name="T20" fmla="*/ 4 w 176"/>
              <a:gd name="T21" fmla="*/ 34 h 147"/>
              <a:gd name="T22" fmla="*/ 5 w 176"/>
              <a:gd name="T23" fmla="*/ 37 h 147"/>
              <a:gd name="T24" fmla="*/ 12 w 176"/>
              <a:gd name="T25" fmla="*/ 43 h 147"/>
              <a:gd name="T26" fmla="*/ 14 w 176"/>
              <a:gd name="T27" fmla="*/ 49 h 147"/>
              <a:gd name="T28" fmla="*/ 16 w 176"/>
              <a:gd name="T29" fmla="*/ 51 h 147"/>
              <a:gd name="T30" fmla="*/ 12 w 176"/>
              <a:gd name="T31" fmla="*/ 55 h 147"/>
              <a:gd name="T32" fmla="*/ 10 w 176"/>
              <a:gd name="T33" fmla="*/ 61 h 147"/>
              <a:gd name="T34" fmla="*/ 10 w 176"/>
              <a:gd name="T35" fmla="*/ 98 h 147"/>
              <a:gd name="T36" fmla="*/ 1 w 176"/>
              <a:gd name="T37" fmla="*/ 134 h 147"/>
              <a:gd name="T38" fmla="*/ 3 w 176"/>
              <a:gd name="T39" fmla="*/ 143 h 147"/>
              <a:gd name="T40" fmla="*/ 12 w 176"/>
              <a:gd name="T41" fmla="*/ 145 h 147"/>
              <a:gd name="T42" fmla="*/ 18 w 176"/>
              <a:gd name="T43" fmla="*/ 139 h 147"/>
              <a:gd name="T44" fmla="*/ 28 w 176"/>
              <a:gd name="T45" fmla="*/ 102 h 147"/>
              <a:gd name="T46" fmla="*/ 28 w 176"/>
              <a:gd name="T47" fmla="*/ 100 h 147"/>
              <a:gd name="T48" fmla="*/ 28 w 176"/>
              <a:gd name="T49" fmla="*/ 72 h 147"/>
              <a:gd name="T50" fmla="*/ 49 w 176"/>
              <a:gd name="T51" fmla="*/ 98 h 147"/>
              <a:gd name="T52" fmla="*/ 31 w 176"/>
              <a:gd name="T53" fmla="*/ 133 h 147"/>
              <a:gd name="T54" fmla="*/ 35 w 176"/>
              <a:gd name="T55" fmla="*/ 145 h 147"/>
              <a:gd name="T56" fmla="*/ 47 w 176"/>
              <a:gd name="T57" fmla="*/ 141 h 147"/>
              <a:gd name="T58" fmla="*/ 68 w 176"/>
              <a:gd name="T59" fmla="*/ 101 h 147"/>
              <a:gd name="T60" fmla="*/ 67 w 176"/>
              <a:gd name="T61" fmla="*/ 91 h 147"/>
              <a:gd name="T62" fmla="*/ 63 w 176"/>
              <a:gd name="T63" fmla="*/ 86 h 147"/>
              <a:gd name="T64" fmla="*/ 64 w 176"/>
              <a:gd name="T65" fmla="*/ 85 h 147"/>
              <a:gd name="T66" fmla="*/ 64 w 176"/>
              <a:gd name="T67" fmla="*/ 85 h 147"/>
              <a:gd name="T68" fmla="*/ 106 w 176"/>
              <a:gd name="T69" fmla="*/ 118 h 147"/>
              <a:gd name="T70" fmla="*/ 67 w 176"/>
              <a:gd name="T71" fmla="*/ 145 h 147"/>
              <a:gd name="T72" fmla="*/ 176 w 176"/>
              <a:gd name="T73" fmla="*/ 145 h 147"/>
              <a:gd name="T74" fmla="*/ 125 w 176"/>
              <a:gd name="T75" fmla="*/ 105 h 147"/>
              <a:gd name="T76" fmla="*/ 111 w 176"/>
              <a:gd name="T77" fmla="*/ 114 h 147"/>
              <a:gd name="T78" fmla="*/ 67 w 176"/>
              <a:gd name="T79" fmla="*/ 79 h 147"/>
              <a:gd name="T80" fmla="*/ 87 w 176"/>
              <a:gd name="T81" fmla="*/ 42 h 147"/>
              <a:gd name="T82" fmla="*/ 87 w 176"/>
              <a:gd name="T83" fmla="*/ 34 h 147"/>
              <a:gd name="T84" fmla="*/ 70 w 176"/>
              <a:gd name="T85" fmla="*/ 10 h 147"/>
              <a:gd name="T86" fmla="*/ 63 w 176"/>
              <a:gd name="T87" fmla="*/ 6 h 147"/>
              <a:gd name="T88" fmla="*/ 28 w 176"/>
              <a:gd name="T89" fmla="*/ 6 h 147"/>
              <a:gd name="T90" fmla="*/ 34 w 176"/>
              <a:gd name="T91" fmla="*/ 21 h 147"/>
              <a:gd name="T92" fmla="*/ 45 w 176"/>
              <a:gd name="T93" fmla="*/ 22 h 147"/>
              <a:gd name="T94" fmla="*/ 31 w 176"/>
              <a:gd name="T95" fmla="*/ 36 h 147"/>
              <a:gd name="T96" fmla="*/ 34 w 176"/>
              <a:gd name="T97" fmla="*/ 21 h 147"/>
              <a:gd name="T98" fmla="*/ 64 w 176"/>
              <a:gd name="T99" fmla="*/ 52 h 147"/>
              <a:gd name="T100" fmla="*/ 54 w 176"/>
              <a:gd name="T101" fmla="*/ 68 h 147"/>
              <a:gd name="T102" fmla="*/ 47 w 176"/>
              <a:gd name="T103" fmla="*/ 63 h 147"/>
              <a:gd name="T104" fmla="*/ 64 w 176"/>
              <a:gd name="T105" fmla="*/ 5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407"/>
          <p:cNvSpPr>
            <a:spLocks/>
          </p:cNvSpPr>
          <p:nvPr/>
        </p:nvSpPr>
        <p:spPr bwMode="auto">
          <a:xfrm>
            <a:off x="8224930" y="3055470"/>
            <a:ext cx="190500" cy="166688"/>
          </a:xfrm>
          <a:custGeom>
            <a:avLst/>
            <a:gdLst>
              <a:gd name="T0" fmla="*/ 4 w 74"/>
              <a:gd name="T1" fmla="*/ 27 h 65"/>
              <a:gd name="T2" fmla="*/ 25 w 74"/>
              <a:gd name="T3" fmla="*/ 6 h 65"/>
              <a:gd name="T4" fmla="*/ 34 w 74"/>
              <a:gd name="T5" fmla="*/ 15 h 65"/>
              <a:gd name="T6" fmla="*/ 23 w 74"/>
              <a:gd name="T7" fmla="*/ 26 h 65"/>
              <a:gd name="T8" fmla="*/ 65 w 74"/>
              <a:gd name="T9" fmla="*/ 26 h 65"/>
              <a:gd name="T10" fmla="*/ 64 w 74"/>
              <a:gd name="T11" fmla="*/ 39 h 65"/>
              <a:gd name="T12" fmla="*/ 23 w 74"/>
              <a:gd name="T13" fmla="*/ 39 h 65"/>
              <a:gd name="T14" fmla="*/ 34 w 74"/>
              <a:gd name="T15" fmla="*/ 50 h 65"/>
              <a:gd name="T16" fmla="*/ 25 w 74"/>
              <a:gd name="T17" fmla="*/ 59 h 65"/>
              <a:gd name="T18" fmla="*/ 4 w 74"/>
              <a:gd name="T19" fmla="*/ 38 h 65"/>
              <a:gd name="T20" fmla="*/ 4 w 74"/>
              <a:gd name="T21" fmla="*/ 2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Oval 408"/>
          <p:cNvSpPr>
            <a:spLocks noChangeArrowheads="1"/>
          </p:cNvSpPr>
          <p:nvPr/>
        </p:nvSpPr>
        <p:spPr bwMode="auto">
          <a:xfrm>
            <a:off x="8374155" y="2896720"/>
            <a:ext cx="61913" cy="603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409"/>
          <p:cNvSpPr>
            <a:spLocks/>
          </p:cNvSpPr>
          <p:nvPr/>
        </p:nvSpPr>
        <p:spPr bwMode="auto">
          <a:xfrm>
            <a:off x="8328118" y="2934820"/>
            <a:ext cx="361950" cy="295275"/>
          </a:xfrm>
          <a:custGeom>
            <a:avLst/>
            <a:gdLst>
              <a:gd name="T0" fmla="*/ 135 w 141"/>
              <a:gd name="T1" fmla="*/ 60 h 115"/>
              <a:gd name="T2" fmla="*/ 133 w 141"/>
              <a:gd name="T3" fmla="*/ 60 h 115"/>
              <a:gd name="T4" fmla="*/ 105 w 141"/>
              <a:gd name="T5" fmla="*/ 60 h 115"/>
              <a:gd name="T6" fmla="*/ 64 w 141"/>
              <a:gd name="T7" fmla="*/ 12 h 115"/>
              <a:gd name="T8" fmla="*/ 75 w 141"/>
              <a:gd name="T9" fmla="*/ 12 h 115"/>
              <a:gd name="T10" fmla="*/ 93 w 141"/>
              <a:gd name="T11" fmla="*/ 34 h 115"/>
              <a:gd name="T12" fmla="*/ 98 w 141"/>
              <a:gd name="T13" fmla="*/ 36 h 115"/>
              <a:gd name="T14" fmla="*/ 104 w 141"/>
              <a:gd name="T15" fmla="*/ 30 h 115"/>
              <a:gd name="T16" fmla="*/ 102 w 141"/>
              <a:gd name="T17" fmla="*/ 25 h 115"/>
              <a:gd name="T18" fmla="*/ 82 w 141"/>
              <a:gd name="T19" fmla="*/ 2 h 115"/>
              <a:gd name="T20" fmla="*/ 77 w 141"/>
              <a:gd name="T21" fmla="*/ 0 h 115"/>
              <a:gd name="T22" fmla="*/ 48 w 141"/>
              <a:gd name="T23" fmla="*/ 0 h 115"/>
              <a:gd name="T24" fmla="*/ 28 w 141"/>
              <a:gd name="T25" fmla="*/ 15 h 115"/>
              <a:gd name="T26" fmla="*/ 28 w 141"/>
              <a:gd name="T27" fmla="*/ 32 h 115"/>
              <a:gd name="T28" fmla="*/ 6 w 141"/>
              <a:gd name="T29" fmla="*/ 32 h 115"/>
              <a:gd name="T30" fmla="*/ 2 w 141"/>
              <a:gd name="T31" fmla="*/ 34 h 115"/>
              <a:gd name="T32" fmla="*/ 2 w 141"/>
              <a:gd name="T33" fmla="*/ 43 h 115"/>
              <a:gd name="T34" fmla="*/ 6 w 141"/>
              <a:gd name="T35" fmla="*/ 45 h 115"/>
              <a:gd name="T36" fmla="*/ 32 w 141"/>
              <a:gd name="T37" fmla="*/ 45 h 115"/>
              <a:gd name="T38" fmla="*/ 40 w 141"/>
              <a:gd name="T39" fmla="*/ 38 h 115"/>
              <a:gd name="T40" fmla="*/ 40 w 141"/>
              <a:gd name="T41" fmla="*/ 27 h 115"/>
              <a:gd name="T42" fmla="*/ 55 w 141"/>
              <a:gd name="T43" fmla="*/ 45 h 115"/>
              <a:gd name="T44" fmla="*/ 41 w 141"/>
              <a:gd name="T45" fmla="*/ 59 h 115"/>
              <a:gd name="T46" fmla="*/ 40 w 141"/>
              <a:gd name="T47" fmla="*/ 69 h 115"/>
              <a:gd name="T48" fmla="*/ 49 w 141"/>
              <a:gd name="T49" fmla="*/ 109 h 115"/>
              <a:gd name="T50" fmla="*/ 57 w 141"/>
              <a:gd name="T51" fmla="*/ 115 h 115"/>
              <a:gd name="T52" fmla="*/ 64 w 141"/>
              <a:gd name="T53" fmla="*/ 108 h 115"/>
              <a:gd name="T54" fmla="*/ 64 w 141"/>
              <a:gd name="T55" fmla="*/ 106 h 115"/>
              <a:gd name="T56" fmla="*/ 57 w 141"/>
              <a:gd name="T57" fmla="*/ 72 h 115"/>
              <a:gd name="T58" fmla="*/ 75 w 141"/>
              <a:gd name="T59" fmla="*/ 54 h 115"/>
              <a:gd name="T60" fmla="*/ 91 w 141"/>
              <a:gd name="T61" fmla="*/ 72 h 115"/>
              <a:gd name="T62" fmla="*/ 101 w 141"/>
              <a:gd name="T63" fmla="*/ 75 h 115"/>
              <a:gd name="T64" fmla="*/ 133 w 141"/>
              <a:gd name="T65" fmla="*/ 75 h 115"/>
              <a:gd name="T66" fmla="*/ 141 w 141"/>
              <a:gd name="T67" fmla="*/ 69 h 115"/>
              <a:gd name="T68" fmla="*/ 135 w 141"/>
              <a:gd name="T69" fmla="*/ 6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410"/>
          <p:cNvSpPr>
            <a:spLocks noEditPoints="1"/>
          </p:cNvSpPr>
          <p:nvPr/>
        </p:nvSpPr>
        <p:spPr bwMode="auto">
          <a:xfrm>
            <a:off x="8961530" y="2960220"/>
            <a:ext cx="450850" cy="215900"/>
          </a:xfrm>
          <a:custGeom>
            <a:avLst/>
            <a:gdLst>
              <a:gd name="T0" fmla="*/ 0 w 284"/>
              <a:gd name="T1" fmla="*/ 136 h 136"/>
              <a:gd name="T2" fmla="*/ 0 w 284"/>
              <a:gd name="T3" fmla="*/ 0 h 136"/>
              <a:gd name="T4" fmla="*/ 284 w 284"/>
              <a:gd name="T5" fmla="*/ 0 h 136"/>
              <a:gd name="T6" fmla="*/ 284 w 284"/>
              <a:gd name="T7" fmla="*/ 136 h 136"/>
              <a:gd name="T8" fmla="*/ 0 w 284"/>
              <a:gd name="T9" fmla="*/ 136 h 136"/>
              <a:gd name="T10" fmla="*/ 0 w 284"/>
              <a:gd name="T11" fmla="*/ 136 h 136"/>
              <a:gd name="T12" fmla="*/ 19 w 284"/>
              <a:gd name="T13" fmla="*/ 116 h 136"/>
              <a:gd name="T14" fmla="*/ 265 w 284"/>
              <a:gd name="T15" fmla="*/ 116 h 136"/>
              <a:gd name="T16" fmla="*/ 265 w 284"/>
              <a:gd name="T17" fmla="*/ 19 h 136"/>
              <a:gd name="T18" fmla="*/ 19 w 284"/>
              <a:gd name="T19" fmla="*/ 19 h 136"/>
              <a:gd name="T20" fmla="*/ 19 w 284"/>
              <a:gd name="T21" fmla="*/ 116 h 136"/>
              <a:gd name="T22" fmla="*/ 19 w 284"/>
              <a:gd name="T23" fmla="*/ 11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4" h="136">
                <a:moveTo>
                  <a:pt x="0" y="136"/>
                </a:moveTo>
                <a:lnTo>
                  <a:pt x="0" y="0"/>
                </a:lnTo>
                <a:lnTo>
                  <a:pt x="284" y="0"/>
                </a:lnTo>
                <a:lnTo>
                  <a:pt x="284" y="136"/>
                </a:lnTo>
                <a:lnTo>
                  <a:pt x="0" y="136"/>
                </a:lnTo>
                <a:lnTo>
                  <a:pt x="0" y="136"/>
                </a:lnTo>
                <a:close/>
                <a:moveTo>
                  <a:pt x="19" y="116"/>
                </a:moveTo>
                <a:lnTo>
                  <a:pt x="265" y="116"/>
                </a:lnTo>
                <a:lnTo>
                  <a:pt x="265" y="19"/>
                </a:lnTo>
                <a:lnTo>
                  <a:pt x="19" y="19"/>
                </a:lnTo>
                <a:lnTo>
                  <a:pt x="19" y="116"/>
                </a:lnTo>
                <a:lnTo>
                  <a:pt x="19" y="11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Line 411"/>
          <p:cNvSpPr>
            <a:spLocks noChangeShapeType="1"/>
          </p:cNvSpPr>
          <p:nvPr/>
        </p:nvSpPr>
        <p:spPr bwMode="auto">
          <a:xfrm>
            <a:off x="9186955" y="306817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Line 412"/>
          <p:cNvSpPr>
            <a:spLocks noChangeShapeType="1"/>
          </p:cNvSpPr>
          <p:nvPr/>
        </p:nvSpPr>
        <p:spPr bwMode="auto">
          <a:xfrm>
            <a:off x="9186955" y="306817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Line 413"/>
          <p:cNvSpPr>
            <a:spLocks noChangeShapeType="1"/>
          </p:cNvSpPr>
          <p:nvPr/>
        </p:nvSpPr>
        <p:spPr bwMode="auto">
          <a:xfrm>
            <a:off x="9125043" y="312690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Line 414"/>
          <p:cNvSpPr>
            <a:spLocks noChangeShapeType="1"/>
          </p:cNvSpPr>
          <p:nvPr/>
        </p:nvSpPr>
        <p:spPr bwMode="auto">
          <a:xfrm>
            <a:off x="9125043" y="312690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415"/>
          <p:cNvSpPr>
            <a:spLocks noEditPoints="1"/>
          </p:cNvSpPr>
          <p:nvPr/>
        </p:nvSpPr>
        <p:spPr bwMode="auto">
          <a:xfrm>
            <a:off x="9128218" y="3009432"/>
            <a:ext cx="117475" cy="117475"/>
          </a:xfrm>
          <a:custGeom>
            <a:avLst/>
            <a:gdLst>
              <a:gd name="T0" fmla="*/ 20 w 46"/>
              <a:gd name="T1" fmla="*/ 19 h 46"/>
              <a:gd name="T2" fmla="*/ 20 w 46"/>
              <a:gd name="T3" fmla="*/ 14 h 46"/>
              <a:gd name="T4" fmla="*/ 20 w 46"/>
              <a:gd name="T5" fmla="*/ 19 h 46"/>
              <a:gd name="T6" fmla="*/ 23 w 46"/>
              <a:gd name="T7" fmla="*/ 0 h 46"/>
              <a:gd name="T8" fmla="*/ 0 w 46"/>
              <a:gd name="T9" fmla="*/ 23 h 46"/>
              <a:gd name="T10" fmla="*/ 23 w 46"/>
              <a:gd name="T11" fmla="*/ 46 h 46"/>
              <a:gd name="T12" fmla="*/ 46 w 46"/>
              <a:gd name="T13" fmla="*/ 23 h 46"/>
              <a:gd name="T14" fmla="*/ 23 w 46"/>
              <a:gd name="T15" fmla="*/ 0 h 46"/>
              <a:gd name="T16" fmla="*/ 26 w 46"/>
              <a:gd name="T17" fmla="*/ 38 h 46"/>
              <a:gd name="T18" fmla="*/ 26 w 46"/>
              <a:gd name="T19" fmla="*/ 42 h 46"/>
              <a:gd name="T20" fmla="*/ 20 w 46"/>
              <a:gd name="T21" fmla="*/ 42 h 46"/>
              <a:gd name="T22" fmla="*/ 20 w 46"/>
              <a:gd name="T23" fmla="*/ 37 h 46"/>
              <a:gd name="T24" fmla="*/ 11 w 46"/>
              <a:gd name="T25" fmla="*/ 27 h 46"/>
              <a:gd name="T26" fmla="*/ 17 w 46"/>
              <a:gd name="T27" fmla="*/ 27 h 46"/>
              <a:gd name="T28" fmla="*/ 20 w 46"/>
              <a:gd name="T29" fmla="*/ 32 h 46"/>
              <a:gd name="T30" fmla="*/ 20 w 46"/>
              <a:gd name="T31" fmla="*/ 25 h 46"/>
              <a:gd name="T32" fmla="*/ 11 w 46"/>
              <a:gd name="T33" fmla="*/ 17 h 46"/>
              <a:gd name="T34" fmla="*/ 20 w 46"/>
              <a:gd name="T35" fmla="*/ 8 h 46"/>
              <a:gd name="T36" fmla="*/ 20 w 46"/>
              <a:gd name="T37" fmla="*/ 4 h 46"/>
              <a:gd name="T38" fmla="*/ 26 w 46"/>
              <a:gd name="T39" fmla="*/ 4 h 46"/>
              <a:gd name="T40" fmla="*/ 26 w 46"/>
              <a:gd name="T41" fmla="*/ 8 h 46"/>
              <a:gd name="T42" fmla="*/ 35 w 46"/>
              <a:gd name="T43" fmla="*/ 17 h 46"/>
              <a:gd name="T44" fmla="*/ 29 w 46"/>
              <a:gd name="T45" fmla="*/ 17 h 46"/>
              <a:gd name="T46" fmla="*/ 26 w 46"/>
              <a:gd name="T47" fmla="*/ 14 h 46"/>
              <a:gd name="T48" fmla="*/ 26 w 46"/>
              <a:gd name="T49" fmla="*/ 20 h 46"/>
              <a:gd name="T50" fmla="*/ 36 w 46"/>
              <a:gd name="T51" fmla="*/ 28 h 46"/>
              <a:gd name="T52" fmla="*/ 26 w 46"/>
              <a:gd name="T53" fmla="*/ 38 h 46"/>
              <a:gd name="T54" fmla="*/ 26 w 46"/>
              <a:gd name="T55" fmla="*/ 26 h 46"/>
              <a:gd name="T56" fmla="*/ 26 w 46"/>
              <a:gd name="T57" fmla="*/ 32 h 46"/>
              <a:gd name="T58" fmla="*/ 26 w 46"/>
              <a:gd name="T59" fmla="*/ 2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416"/>
          <p:cNvSpPr>
            <a:spLocks noEditPoints="1"/>
          </p:cNvSpPr>
          <p:nvPr/>
        </p:nvSpPr>
        <p:spPr bwMode="auto">
          <a:xfrm>
            <a:off x="9253630" y="3009432"/>
            <a:ext cx="117475" cy="117475"/>
          </a:xfrm>
          <a:custGeom>
            <a:avLst/>
            <a:gdLst>
              <a:gd name="T0" fmla="*/ 23 w 46"/>
              <a:gd name="T1" fmla="*/ 0 h 46"/>
              <a:gd name="T2" fmla="*/ 0 w 46"/>
              <a:gd name="T3" fmla="*/ 23 h 46"/>
              <a:gd name="T4" fmla="*/ 23 w 46"/>
              <a:gd name="T5" fmla="*/ 46 h 46"/>
              <a:gd name="T6" fmla="*/ 46 w 46"/>
              <a:gd name="T7" fmla="*/ 23 h 46"/>
              <a:gd name="T8" fmla="*/ 23 w 46"/>
              <a:gd name="T9" fmla="*/ 0 h 46"/>
              <a:gd name="T10" fmla="*/ 21 w 46"/>
              <a:gd name="T11" fmla="*/ 19 h 46"/>
              <a:gd name="T12" fmla="*/ 26 w 46"/>
              <a:gd name="T13" fmla="*/ 19 h 46"/>
              <a:gd name="T14" fmla="*/ 26 w 46"/>
              <a:gd name="T15" fmla="*/ 24 h 46"/>
              <a:gd name="T16" fmla="*/ 22 w 46"/>
              <a:gd name="T17" fmla="*/ 24 h 46"/>
              <a:gd name="T18" fmla="*/ 20 w 46"/>
              <a:gd name="T19" fmla="*/ 32 h 46"/>
              <a:gd name="T20" fmla="*/ 24 w 46"/>
              <a:gd name="T21" fmla="*/ 32 h 46"/>
              <a:gd name="T22" fmla="*/ 34 w 46"/>
              <a:gd name="T23" fmla="*/ 32 h 46"/>
              <a:gd name="T24" fmla="*/ 34 w 46"/>
              <a:gd name="T25" fmla="*/ 37 h 46"/>
              <a:gd name="T26" fmla="*/ 12 w 46"/>
              <a:gd name="T27" fmla="*/ 37 h 46"/>
              <a:gd name="T28" fmla="*/ 12 w 46"/>
              <a:gd name="T29" fmla="*/ 32 h 46"/>
              <a:gd name="T30" fmla="*/ 15 w 46"/>
              <a:gd name="T31" fmla="*/ 24 h 46"/>
              <a:gd name="T32" fmla="*/ 11 w 46"/>
              <a:gd name="T33" fmla="*/ 24 h 46"/>
              <a:gd name="T34" fmla="*/ 11 w 46"/>
              <a:gd name="T35" fmla="*/ 19 h 46"/>
              <a:gd name="T36" fmla="*/ 15 w 46"/>
              <a:gd name="T37" fmla="*/ 19 h 46"/>
              <a:gd name="T38" fmla="*/ 14 w 46"/>
              <a:gd name="T39" fmla="*/ 14 h 46"/>
              <a:gd name="T40" fmla="*/ 24 w 46"/>
              <a:gd name="T41" fmla="*/ 6 h 46"/>
              <a:gd name="T42" fmla="*/ 34 w 46"/>
              <a:gd name="T43" fmla="*/ 17 h 46"/>
              <a:gd name="T44" fmla="*/ 28 w 46"/>
              <a:gd name="T45" fmla="*/ 17 h 46"/>
              <a:gd name="T46" fmla="*/ 24 w 46"/>
              <a:gd name="T47" fmla="*/ 12 h 46"/>
              <a:gd name="T48" fmla="*/ 20 w 46"/>
              <a:gd name="T49" fmla="*/ 15 h 46"/>
              <a:gd name="T50" fmla="*/ 21 w 46"/>
              <a:gd name="T51" fmla="*/ 1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417"/>
          <p:cNvSpPr>
            <a:spLocks noEditPoints="1"/>
          </p:cNvSpPr>
          <p:nvPr/>
        </p:nvSpPr>
        <p:spPr bwMode="auto">
          <a:xfrm>
            <a:off x="9002805" y="3009432"/>
            <a:ext cx="117475" cy="117475"/>
          </a:xfrm>
          <a:custGeom>
            <a:avLst/>
            <a:gdLst>
              <a:gd name="T0" fmla="*/ 23 w 46"/>
              <a:gd name="T1" fmla="*/ 0 h 46"/>
              <a:gd name="T2" fmla="*/ 0 w 46"/>
              <a:gd name="T3" fmla="*/ 23 h 46"/>
              <a:gd name="T4" fmla="*/ 23 w 46"/>
              <a:gd name="T5" fmla="*/ 46 h 46"/>
              <a:gd name="T6" fmla="*/ 46 w 46"/>
              <a:gd name="T7" fmla="*/ 23 h 46"/>
              <a:gd name="T8" fmla="*/ 23 w 46"/>
              <a:gd name="T9" fmla="*/ 0 h 46"/>
              <a:gd name="T10" fmla="*/ 33 w 46"/>
              <a:gd name="T11" fmla="*/ 27 h 46"/>
              <a:gd name="T12" fmla="*/ 33 w 46"/>
              <a:gd name="T13" fmla="*/ 32 h 46"/>
              <a:gd name="T14" fmla="*/ 26 w 46"/>
              <a:gd name="T15" fmla="*/ 32 h 46"/>
              <a:gd name="T16" fmla="*/ 26 w 46"/>
              <a:gd name="T17" fmla="*/ 40 h 46"/>
              <a:gd name="T18" fmla="*/ 20 w 46"/>
              <a:gd name="T19" fmla="*/ 40 h 46"/>
              <a:gd name="T20" fmla="*/ 20 w 46"/>
              <a:gd name="T21" fmla="*/ 32 h 46"/>
              <a:gd name="T22" fmla="*/ 12 w 46"/>
              <a:gd name="T23" fmla="*/ 32 h 46"/>
              <a:gd name="T24" fmla="*/ 12 w 46"/>
              <a:gd name="T25" fmla="*/ 27 h 46"/>
              <a:gd name="T26" fmla="*/ 20 w 46"/>
              <a:gd name="T27" fmla="*/ 27 h 46"/>
              <a:gd name="T28" fmla="*/ 10 w 46"/>
              <a:gd name="T29" fmla="*/ 9 h 46"/>
              <a:gd name="T30" fmla="*/ 17 w 46"/>
              <a:gd name="T31" fmla="*/ 9 h 46"/>
              <a:gd name="T32" fmla="*/ 23 w 46"/>
              <a:gd name="T33" fmla="*/ 20 h 46"/>
              <a:gd name="T34" fmla="*/ 30 w 46"/>
              <a:gd name="T35" fmla="*/ 9 h 46"/>
              <a:gd name="T36" fmla="*/ 36 w 46"/>
              <a:gd name="T37" fmla="*/ 9 h 46"/>
              <a:gd name="T38" fmla="*/ 26 w 46"/>
              <a:gd name="T39" fmla="*/ 27 h 46"/>
              <a:gd name="T40" fmla="*/ 33 w 46"/>
              <a:gd name="T41" fmla="*/ 27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418"/>
          <p:cNvSpPr>
            <a:spLocks noEditPoints="1"/>
          </p:cNvSpPr>
          <p:nvPr/>
        </p:nvSpPr>
        <p:spPr bwMode="auto">
          <a:xfrm>
            <a:off x="9779093" y="3052295"/>
            <a:ext cx="230188" cy="38100"/>
          </a:xfrm>
          <a:custGeom>
            <a:avLst/>
            <a:gdLst>
              <a:gd name="T0" fmla="*/ 115 w 145"/>
              <a:gd name="T1" fmla="*/ 0 h 24"/>
              <a:gd name="T2" fmla="*/ 139 w 145"/>
              <a:gd name="T3" fmla="*/ 24 h 24"/>
              <a:gd name="T4" fmla="*/ 145 w 145"/>
              <a:gd name="T5" fmla="*/ 24 h 24"/>
              <a:gd name="T6" fmla="*/ 145 w 145"/>
              <a:gd name="T7" fmla="*/ 0 h 24"/>
              <a:gd name="T8" fmla="*/ 115 w 145"/>
              <a:gd name="T9" fmla="*/ 0 h 24"/>
              <a:gd name="T10" fmla="*/ 0 w 145"/>
              <a:gd name="T11" fmla="*/ 0 h 24"/>
              <a:gd name="T12" fmla="*/ 0 w 145"/>
              <a:gd name="T13" fmla="*/ 24 h 24"/>
              <a:gd name="T14" fmla="*/ 86 w 145"/>
              <a:gd name="T15" fmla="*/ 24 h 24"/>
              <a:gd name="T16" fmla="*/ 63 w 145"/>
              <a:gd name="T17" fmla="*/ 0 h 24"/>
              <a:gd name="T18" fmla="*/ 0 w 145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5" h="24">
                <a:moveTo>
                  <a:pt x="115" y="0"/>
                </a:moveTo>
                <a:lnTo>
                  <a:pt x="139" y="24"/>
                </a:lnTo>
                <a:lnTo>
                  <a:pt x="145" y="24"/>
                </a:lnTo>
                <a:lnTo>
                  <a:pt x="145" y="0"/>
                </a:lnTo>
                <a:lnTo>
                  <a:pt x="115" y="0"/>
                </a:lnTo>
                <a:close/>
                <a:moveTo>
                  <a:pt x="0" y="0"/>
                </a:moveTo>
                <a:lnTo>
                  <a:pt x="0" y="24"/>
                </a:lnTo>
                <a:lnTo>
                  <a:pt x="86" y="24"/>
                </a:lnTo>
                <a:lnTo>
                  <a:pt x="63" y="0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419"/>
          <p:cNvSpPr>
            <a:spLocks noEditPoints="1"/>
          </p:cNvSpPr>
          <p:nvPr/>
        </p:nvSpPr>
        <p:spPr bwMode="auto">
          <a:xfrm>
            <a:off x="9709243" y="2842745"/>
            <a:ext cx="411163" cy="409575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80 w 160"/>
              <a:gd name="T13" fmla="*/ 160 h 160"/>
              <a:gd name="T14" fmla="*/ 137 w 160"/>
              <a:gd name="T15" fmla="*/ 137 h 160"/>
              <a:gd name="T16" fmla="*/ 160 w 160"/>
              <a:gd name="T17" fmla="*/ 80 h 160"/>
              <a:gd name="T18" fmla="*/ 137 w 160"/>
              <a:gd name="T19" fmla="*/ 23 h 160"/>
              <a:gd name="T20" fmla="*/ 124 w 160"/>
              <a:gd name="T21" fmla="*/ 36 h 160"/>
              <a:gd name="T22" fmla="*/ 142 w 160"/>
              <a:gd name="T23" fmla="*/ 80 h 160"/>
              <a:gd name="T24" fmla="*/ 130 w 160"/>
              <a:gd name="T25" fmla="*/ 117 h 160"/>
              <a:gd name="T26" fmla="*/ 43 w 160"/>
              <a:gd name="T27" fmla="*/ 30 h 160"/>
              <a:gd name="T28" fmla="*/ 80 w 160"/>
              <a:gd name="T29" fmla="*/ 18 h 160"/>
              <a:gd name="T30" fmla="*/ 124 w 160"/>
              <a:gd name="T31" fmla="*/ 36 h 160"/>
              <a:gd name="T32" fmla="*/ 80 w 160"/>
              <a:gd name="T33" fmla="*/ 142 h 160"/>
              <a:gd name="T34" fmla="*/ 36 w 160"/>
              <a:gd name="T35" fmla="*/ 124 h 160"/>
              <a:gd name="T36" fmla="*/ 18 w 160"/>
              <a:gd name="T37" fmla="*/ 80 h 160"/>
              <a:gd name="T38" fmla="*/ 30 w 160"/>
              <a:gd name="T39" fmla="*/ 43 h 160"/>
              <a:gd name="T40" fmla="*/ 117 w 160"/>
              <a:gd name="T41" fmla="*/ 130 h 160"/>
              <a:gd name="T42" fmla="*/ 80 w 160"/>
              <a:gd name="T43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Rectangle 420"/>
          <p:cNvSpPr>
            <a:spLocks noChangeArrowheads="1"/>
          </p:cNvSpPr>
          <p:nvPr/>
        </p:nvSpPr>
        <p:spPr bwMode="auto">
          <a:xfrm>
            <a:off x="10017218" y="3052295"/>
            <a:ext cx="12700" cy="381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Rectangle 421"/>
          <p:cNvSpPr>
            <a:spLocks noChangeArrowheads="1"/>
          </p:cNvSpPr>
          <p:nvPr/>
        </p:nvSpPr>
        <p:spPr bwMode="auto">
          <a:xfrm>
            <a:off x="10036268" y="3052295"/>
            <a:ext cx="12700" cy="381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422"/>
          <p:cNvSpPr>
            <a:spLocks/>
          </p:cNvSpPr>
          <p:nvPr/>
        </p:nvSpPr>
        <p:spPr bwMode="auto">
          <a:xfrm>
            <a:off x="9902918" y="2898307"/>
            <a:ext cx="127000" cy="149225"/>
          </a:xfrm>
          <a:custGeom>
            <a:avLst/>
            <a:gdLst>
              <a:gd name="T0" fmla="*/ 50 w 50"/>
              <a:gd name="T1" fmla="*/ 58 h 58"/>
              <a:gd name="T2" fmla="*/ 50 w 50"/>
              <a:gd name="T3" fmla="*/ 51 h 58"/>
              <a:gd name="T4" fmla="*/ 49 w 50"/>
              <a:gd name="T5" fmla="*/ 46 h 58"/>
              <a:gd name="T6" fmla="*/ 44 w 50"/>
              <a:gd name="T7" fmla="*/ 41 h 58"/>
              <a:gd name="T8" fmla="*/ 37 w 50"/>
              <a:gd name="T9" fmla="*/ 39 h 58"/>
              <a:gd name="T10" fmla="*/ 30 w 50"/>
              <a:gd name="T11" fmla="*/ 39 h 58"/>
              <a:gd name="T12" fmla="*/ 24 w 50"/>
              <a:gd name="T13" fmla="*/ 39 h 58"/>
              <a:gd name="T14" fmla="*/ 19 w 50"/>
              <a:gd name="T15" fmla="*/ 37 h 58"/>
              <a:gd name="T16" fmla="*/ 17 w 50"/>
              <a:gd name="T17" fmla="*/ 32 h 58"/>
              <a:gd name="T18" fmla="*/ 18 w 50"/>
              <a:gd name="T19" fmla="*/ 28 h 58"/>
              <a:gd name="T20" fmla="*/ 18 w 50"/>
              <a:gd name="T21" fmla="*/ 26 h 58"/>
              <a:gd name="T22" fmla="*/ 16 w 50"/>
              <a:gd name="T23" fmla="*/ 25 h 58"/>
              <a:gd name="T24" fmla="*/ 15 w 50"/>
              <a:gd name="T25" fmla="*/ 25 h 58"/>
              <a:gd name="T26" fmla="*/ 7 w 50"/>
              <a:gd name="T27" fmla="*/ 22 h 58"/>
              <a:gd name="T28" fmla="*/ 4 w 50"/>
              <a:gd name="T29" fmla="*/ 15 h 58"/>
              <a:gd name="T30" fmla="*/ 6 w 50"/>
              <a:gd name="T31" fmla="*/ 8 h 58"/>
              <a:gd name="T32" fmla="*/ 9 w 50"/>
              <a:gd name="T33" fmla="*/ 6 h 58"/>
              <a:gd name="T34" fmla="*/ 13 w 50"/>
              <a:gd name="T35" fmla="*/ 5 h 58"/>
              <a:gd name="T36" fmla="*/ 16 w 50"/>
              <a:gd name="T37" fmla="*/ 3 h 58"/>
              <a:gd name="T38" fmla="*/ 13 w 50"/>
              <a:gd name="T39" fmla="*/ 0 h 58"/>
              <a:gd name="T40" fmla="*/ 7 w 50"/>
              <a:gd name="T41" fmla="*/ 2 h 58"/>
              <a:gd name="T42" fmla="*/ 1 w 50"/>
              <a:gd name="T43" fmla="*/ 8 h 58"/>
              <a:gd name="T44" fmla="*/ 0 w 50"/>
              <a:gd name="T45" fmla="*/ 15 h 58"/>
              <a:gd name="T46" fmla="*/ 4 w 50"/>
              <a:gd name="T47" fmla="*/ 25 h 58"/>
              <a:gd name="T48" fmla="*/ 13 w 50"/>
              <a:gd name="T49" fmla="*/ 29 h 58"/>
              <a:gd name="T50" fmla="*/ 13 w 50"/>
              <a:gd name="T51" fmla="*/ 32 h 58"/>
              <a:gd name="T52" fmla="*/ 15 w 50"/>
              <a:gd name="T53" fmla="*/ 40 h 58"/>
              <a:gd name="T54" fmla="*/ 24 w 50"/>
              <a:gd name="T55" fmla="*/ 44 h 58"/>
              <a:gd name="T56" fmla="*/ 37 w 50"/>
              <a:gd name="T57" fmla="*/ 44 h 58"/>
              <a:gd name="T58" fmla="*/ 43 w 50"/>
              <a:gd name="T59" fmla="*/ 46 h 58"/>
              <a:gd name="T60" fmla="*/ 44 w 50"/>
              <a:gd name="T61" fmla="*/ 48 h 58"/>
              <a:gd name="T62" fmla="*/ 45 w 50"/>
              <a:gd name="T63" fmla="*/ 51 h 58"/>
              <a:gd name="T64" fmla="*/ 45 w 50"/>
              <a:gd name="T65" fmla="*/ 58 h 58"/>
              <a:gd name="T66" fmla="*/ 45 w 50"/>
              <a:gd name="T67" fmla="*/ 58 h 58"/>
              <a:gd name="T68" fmla="*/ 50 w 50"/>
              <a:gd name="T69" fmla="*/ 58 h 58"/>
              <a:gd name="T70" fmla="*/ 50 w 50"/>
              <a:gd name="T71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423"/>
          <p:cNvSpPr>
            <a:spLocks/>
          </p:cNvSpPr>
          <p:nvPr/>
        </p:nvSpPr>
        <p:spPr bwMode="auto">
          <a:xfrm>
            <a:off x="9942605" y="2911007"/>
            <a:ext cx="106363" cy="136525"/>
          </a:xfrm>
          <a:custGeom>
            <a:avLst/>
            <a:gdLst>
              <a:gd name="T0" fmla="*/ 41 w 41"/>
              <a:gd name="T1" fmla="*/ 53 h 53"/>
              <a:gd name="T2" fmla="*/ 41 w 41"/>
              <a:gd name="T3" fmla="*/ 44 h 53"/>
              <a:gd name="T4" fmla="*/ 36 w 41"/>
              <a:gd name="T5" fmla="*/ 29 h 53"/>
              <a:gd name="T6" fmla="*/ 21 w 41"/>
              <a:gd name="T7" fmla="*/ 23 h 53"/>
              <a:gd name="T8" fmla="*/ 17 w 41"/>
              <a:gd name="T9" fmla="*/ 23 h 53"/>
              <a:gd name="T10" fmla="*/ 19 w 41"/>
              <a:gd name="T11" fmla="*/ 16 h 53"/>
              <a:gd name="T12" fmla="*/ 15 w 41"/>
              <a:gd name="T13" fmla="*/ 5 h 53"/>
              <a:gd name="T14" fmla="*/ 3 w 41"/>
              <a:gd name="T15" fmla="*/ 0 h 53"/>
              <a:gd name="T16" fmla="*/ 0 w 41"/>
              <a:gd name="T17" fmla="*/ 2 h 53"/>
              <a:gd name="T18" fmla="*/ 3 w 41"/>
              <a:gd name="T19" fmla="*/ 5 h 53"/>
              <a:gd name="T20" fmla="*/ 11 w 41"/>
              <a:gd name="T21" fmla="*/ 8 h 53"/>
              <a:gd name="T22" fmla="*/ 14 w 41"/>
              <a:gd name="T23" fmla="*/ 16 h 53"/>
              <a:gd name="T24" fmla="*/ 11 w 41"/>
              <a:gd name="T25" fmla="*/ 24 h 53"/>
              <a:gd name="T26" fmla="*/ 11 w 41"/>
              <a:gd name="T27" fmla="*/ 26 h 53"/>
              <a:gd name="T28" fmla="*/ 13 w 41"/>
              <a:gd name="T29" fmla="*/ 28 h 53"/>
              <a:gd name="T30" fmla="*/ 21 w 41"/>
              <a:gd name="T31" fmla="*/ 28 h 53"/>
              <a:gd name="T32" fmla="*/ 32 w 41"/>
              <a:gd name="T33" fmla="*/ 33 h 53"/>
              <a:gd name="T34" fmla="*/ 36 w 41"/>
              <a:gd name="T35" fmla="*/ 44 h 53"/>
              <a:gd name="T36" fmla="*/ 36 w 41"/>
              <a:gd name="T37" fmla="*/ 53 h 53"/>
              <a:gd name="T38" fmla="*/ 36 w 41"/>
              <a:gd name="T39" fmla="*/ 53 h 53"/>
              <a:gd name="T40" fmla="*/ 41 w 41"/>
              <a:gd name="T41" fmla="*/ 53 h 53"/>
              <a:gd name="T42" fmla="*/ 41 w 41"/>
              <a:gd name="T43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424"/>
          <p:cNvSpPr>
            <a:spLocks noEditPoints="1"/>
          </p:cNvSpPr>
          <p:nvPr/>
        </p:nvSpPr>
        <p:spPr bwMode="auto">
          <a:xfrm>
            <a:off x="1722530" y="3574582"/>
            <a:ext cx="409575" cy="411163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80 w 160"/>
              <a:gd name="T13" fmla="*/ 160 h 160"/>
              <a:gd name="T14" fmla="*/ 137 w 160"/>
              <a:gd name="T15" fmla="*/ 137 h 160"/>
              <a:gd name="T16" fmla="*/ 160 w 160"/>
              <a:gd name="T17" fmla="*/ 80 h 160"/>
              <a:gd name="T18" fmla="*/ 137 w 160"/>
              <a:gd name="T19" fmla="*/ 23 h 160"/>
              <a:gd name="T20" fmla="*/ 80 w 160"/>
              <a:gd name="T21" fmla="*/ 142 h 160"/>
              <a:gd name="T22" fmla="*/ 36 w 160"/>
              <a:gd name="T23" fmla="*/ 124 h 160"/>
              <a:gd name="T24" fmla="*/ 18 w 160"/>
              <a:gd name="T25" fmla="*/ 80 h 160"/>
              <a:gd name="T26" fmla="*/ 30 w 160"/>
              <a:gd name="T27" fmla="*/ 43 h 160"/>
              <a:gd name="T28" fmla="*/ 48 w 160"/>
              <a:gd name="T29" fmla="*/ 61 h 160"/>
              <a:gd name="T30" fmla="*/ 105 w 160"/>
              <a:gd name="T31" fmla="*/ 118 h 160"/>
              <a:gd name="T32" fmla="*/ 117 w 160"/>
              <a:gd name="T33" fmla="*/ 130 h 160"/>
              <a:gd name="T34" fmla="*/ 80 w 160"/>
              <a:gd name="T35" fmla="*/ 142 h 160"/>
              <a:gd name="T36" fmla="*/ 130 w 160"/>
              <a:gd name="T37" fmla="*/ 117 h 160"/>
              <a:gd name="T38" fmla="*/ 43 w 160"/>
              <a:gd name="T39" fmla="*/ 30 h 160"/>
              <a:gd name="T40" fmla="*/ 80 w 160"/>
              <a:gd name="T41" fmla="*/ 18 h 160"/>
              <a:gd name="T42" fmla="*/ 124 w 160"/>
              <a:gd name="T43" fmla="*/ 36 h 160"/>
              <a:gd name="T44" fmla="*/ 142 w 160"/>
              <a:gd name="T45" fmla="*/ 80 h 160"/>
              <a:gd name="T46" fmla="*/ 130 w 160"/>
              <a:gd name="T47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425"/>
          <p:cNvSpPr>
            <a:spLocks/>
          </p:cNvSpPr>
          <p:nvPr/>
        </p:nvSpPr>
        <p:spPr bwMode="auto">
          <a:xfrm>
            <a:off x="1840005" y="3733332"/>
            <a:ext cx="87313" cy="161925"/>
          </a:xfrm>
          <a:custGeom>
            <a:avLst/>
            <a:gdLst>
              <a:gd name="T0" fmla="*/ 0 w 55"/>
              <a:gd name="T1" fmla="*/ 102 h 102"/>
              <a:gd name="T2" fmla="*/ 29 w 55"/>
              <a:gd name="T3" fmla="*/ 102 h 102"/>
              <a:gd name="T4" fmla="*/ 29 w 55"/>
              <a:gd name="T5" fmla="*/ 55 h 102"/>
              <a:gd name="T6" fmla="*/ 55 w 55"/>
              <a:gd name="T7" fmla="*/ 55 h 102"/>
              <a:gd name="T8" fmla="*/ 0 w 55"/>
              <a:gd name="T9" fmla="*/ 0 h 102"/>
              <a:gd name="T10" fmla="*/ 0 w 55"/>
              <a:gd name="T11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102">
                <a:moveTo>
                  <a:pt x="0" y="102"/>
                </a:moveTo>
                <a:lnTo>
                  <a:pt x="29" y="102"/>
                </a:lnTo>
                <a:lnTo>
                  <a:pt x="29" y="55"/>
                </a:lnTo>
                <a:lnTo>
                  <a:pt x="55" y="55"/>
                </a:lnTo>
                <a:lnTo>
                  <a:pt x="0" y="0"/>
                </a:lnTo>
                <a:lnTo>
                  <a:pt x="0" y="10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426"/>
          <p:cNvSpPr>
            <a:spLocks/>
          </p:cNvSpPr>
          <p:nvPr/>
        </p:nvSpPr>
        <p:spPr bwMode="auto">
          <a:xfrm>
            <a:off x="1852705" y="3665070"/>
            <a:ext cx="161925" cy="134938"/>
          </a:xfrm>
          <a:custGeom>
            <a:avLst/>
            <a:gdLst>
              <a:gd name="T0" fmla="*/ 33 w 63"/>
              <a:gd name="T1" fmla="*/ 17 h 53"/>
              <a:gd name="T2" fmla="*/ 46 w 63"/>
              <a:gd name="T3" fmla="*/ 30 h 53"/>
              <a:gd name="T4" fmla="*/ 41 w 63"/>
              <a:gd name="T5" fmla="*/ 41 h 53"/>
              <a:gd name="T6" fmla="*/ 53 w 63"/>
              <a:gd name="T7" fmla="*/ 53 h 53"/>
              <a:gd name="T8" fmla="*/ 63 w 63"/>
              <a:gd name="T9" fmla="*/ 30 h 53"/>
              <a:gd name="T10" fmla="*/ 32 w 63"/>
              <a:gd name="T11" fmla="*/ 0 h 53"/>
              <a:gd name="T12" fmla="*/ 0 w 63"/>
              <a:gd name="T13" fmla="*/ 0 h 53"/>
              <a:gd name="T14" fmla="*/ 17 w 63"/>
              <a:gd name="T15" fmla="*/ 17 h 53"/>
              <a:gd name="T16" fmla="*/ 33 w 63"/>
              <a:gd name="T17" fmla="*/ 1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Rectangle 427"/>
          <p:cNvSpPr>
            <a:spLocks noChangeArrowheads="1"/>
          </p:cNvSpPr>
          <p:nvPr/>
        </p:nvSpPr>
        <p:spPr bwMode="auto">
          <a:xfrm>
            <a:off x="2673443" y="3606332"/>
            <a:ext cx="30163" cy="666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Rectangle 428"/>
          <p:cNvSpPr>
            <a:spLocks noChangeArrowheads="1"/>
          </p:cNvSpPr>
          <p:nvPr/>
        </p:nvSpPr>
        <p:spPr bwMode="auto">
          <a:xfrm>
            <a:off x="2457543" y="3773020"/>
            <a:ext cx="436563" cy="381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Oval 429"/>
          <p:cNvSpPr>
            <a:spLocks noChangeArrowheads="1"/>
          </p:cNvSpPr>
          <p:nvPr/>
        </p:nvSpPr>
        <p:spPr bwMode="auto">
          <a:xfrm>
            <a:off x="2765518" y="3569820"/>
            <a:ext cx="68263" cy="666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Line 430"/>
          <p:cNvSpPr>
            <a:spLocks noChangeShapeType="1"/>
          </p:cNvSpPr>
          <p:nvPr/>
        </p:nvSpPr>
        <p:spPr bwMode="auto">
          <a:xfrm>
            <a:off x="2798855" y="360315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Line 431"/>
          <p:cNvSpPr>
            <a:spLocks noChangeShapeType="1"/>
          </p:cNvSpPr>
          <p:nvPr/>
        </p:nvSpPr>
        <p:spPr bwMode="auto">
          <a:xfrm>
            <a:off x="2798855" y="360315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432"/>
          <p:cNvSpPr>
            <a:spLocks/>
          </p:cNvSpPr>
          <p:nvPr/>
        </p:nvSpPr>
        <p:spPr bwMode="auto">
          <a:xfrm>
            <a:off x="2657568" y="3644432"/>
            <a:ext cx="222250" cy="342900"/>
          </a:xfrm>
          <a:custGeom>
            <a:avLst/>
            <a:gdLst>
              <a:gd name="T0" fmla="*/ 38 w 87"/>
              <a:gd name="T1" fmla="*/ 18 h 134"/>
              <a:gd name="T2" fmla="*/ 38 w 87"/>
              <a:gd name="T3" fmla="*/ 124 h 134"/>
              <a:gd name="T4" fmla="*/ 53 w 87"/>
              <a:gd name="T5" fmla="*/ 124 h 134"/>
              <a:gd name="T6" fmla="*/ 54 w 87"/>
              <a:gd name="T7" fmla="*/ 64 h 134"/>
              <a:gd name="T8" fmla="*/ 57 w 87"/>
              <a:gd name="T9" fmla="*/ 64 h 134"/>
              <a:gd name="T10" fmla="*/ 58 w 87"/>
              <a:gd name="T11" fmla="*/ 124 h 134"/>
              <a:gd name="T12" fmla="*/ 72 w 87"/>
              <a:gd name="T13" fmla="*/ 124 h 134"/>
              <a:gd name="T14" fmla="*/ 72 w 87"/>
              <a:gd name="T15" fmla="*/ 21 h 134"/>
              <a:gd name="T16" fmla="*/ 75 w 87"/>
              <a:gd name="T17" fmla="*/ 21 h 134"/>
              <a:gd name="T18" fmla="*/ 76 w 87"/>
              <a:gd name="T19" fmla="*/ 58 h 134"/>
              <a:gd name="T20" fmla="*/ 87 w 87"/>
              <a:gd name="T21" fmla="*/ 58 h 134"/>
              <a:gd name="T22" fmla="*/ 87 w 87"/>
              <a:gd name="T23" fmla="*/ 17 h 134"/>
              <a:gd name="T24" fmla="*/ 70 w 87"/>
              <a:gd name="T25" fmla="*/ 0 h 134"/>
              <a:gd name="T26" fmla="*/ 55 w 87"/>
              <a:gd name="T27" fmla="*/ 0 h 134"/>
              <a:gd name="T28" fmla="*/ 41 w 87"/>
              <a:gd name="T29" fmla="*/ 0 h 134"/>
              <a:gd name="T30" fmla="*/ 32 w 87"/>
              <a:gd name="T31" fmla="*/ 4 h 134"/>
              <a:gd name="T32" fmla="*/ 6 w 87"/>
              <a:gd name="T33" fmla="*/ 35 h 134"/>
              <a:gd name="T34" fmla="*/ 15 w 87"/>
              <a:gd name="T35" fmla="*/ 43 h 134"/>
              <a:gd name="T36" fmla="*/ 38 w 87"/>
              <a:gd name="T37" fmla="*/ 1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433"/>
          <p:cNvSpPr>
            <a:spLocks noEditPoints="1"/>
          </p:cNvSpPr>
          <p:nvPr/>
        </p:nvSpPr>
        <p:spPr bwMode="auto">
          <a:xfrm>
            <a:off x="2473418" y="3574582"/>
            <a:ext cx="220663" cy="190500"/>
          </a:xfrm>
          <a:custGeom>
            <a:avLst/>
            <a:gdLst>
              <a:gd name="T0" fmla="*/ 31 w 86"/>
              <a:gd name="T1" fmla="*/ 27 h 74"/>
              <a:gd name="T2" fmla="*/ 44 w 86"/>
              <a:gd name="T3" fmla="*/ 13 h 74"/>
              <a:gd name="T4" fmla="*/ 31 w 86"/>
              <a:gd name="T5" fmla="*/ 0 h 74"/>
              <a:gd name="T6" fmla="*/ 18 w 86"/>
              <a:gd name="T7" fmla="*/ 13 h 74"/>
              <a:gd name="T8" fmla="*/ 31 w 86"/>
              <a:gd name="T9" fmla="*/ 27 h 74"/>
              <a:gd name="T10" fmla="*/ 74 w 86"/>
              <a:gd name="T11" fmla="*/ 38 h 74"/>
              <a:gd name="T12" fmla="*/ 65 w 86"/>
              <a:gd name="T13" fmla="*/ 48 h 74"/>
              <a:gd name="T14" fmla="*/ 61 w 86"/>
              <a:gd name="T15" fmla="*/ 43 h 74"/>
              <a:gd name="T16" fmla="*/ 45 w 86"/>
              <a:gd name="T17" fmla="*/ 29 h 74"/>
              <a:gd name="T18" fmla="*/ 31 w 86"/>
              <a:gd name="T19" fmla="*/ 29 h 74"/>
              <a:gd name="T20" fmla="*/ 17 w 86"/>
              <a:gd name="T21" fmla="*/ 29 h 74"/>
              <a:gd name="T22" fmla="*/ 0 w 86"/>
              <a:gd name="T23" fmla="*/ 47 h 74"/>
              <a:gd name="T24" fmla="*/ 0 w 86"/>
              <a:gd name="T25" fmla="*/ 74 h 74"/>
              <a:gd name="T26" fmla="*/ 11 w 86"/>
              <a:gd name="T27" fmla="*/ 74 h 74"/>
              <a:gd name="T28" fmla="*/ 11 w 86"/>
              <a:gd name="T29" fmla="*/ 50 h 74"/>
              <a:gd name="T30" fmla="*/ 14 w 86"/>
              <a:gd name="T31" fmla="*/ 50 h 74"/>
              <a:gd name="T32" fmla="*/ 14 w 86"/>
              <a:gd name="T33" fmla="*/ 74 h 74"/>
              <a:gd name="T34" fmla="*/ 48 w 86"/>
              <a:gd name="T35" fmla="*/ 74 h 74"/>
              <a:gd name="T36" fmla="*/ 48 w 86"/>
              <a:gd name="T37" fmla="*/ 47 h 74"/>
              <a:gd name="T38" fmla="*/ 57 w 86"/>
              <a:gd name="T39" fmla="*/ 60 h 74"/>
              <a:gd name="T40" fmla="*/ 67 w 86"/>
              <a:gd name="T41" fmla="*/ 62 h 74"/>
              <a:gd name="T42" fmla="*/ 82 w 86"/>
              <a:gd name="T43" fmla="*/ 45 h 74"/>
              <a:gd name="T44" fmla="*/ 74 w 86"/>
              <a:gd name="T45" fmla="*/ 3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434"/>
          <p:cNvSpPr>
            <a:spLocks/>
          </p:cNvSpPr>
          <p:nvPr/>
        </p:nvSpPr>
        <p:spPr bwMode="auto">
          <a:xfrm>
            <a:off x="3213193" y="3923832"/>
            <a:ext cx="398463" cy="58738"/>
          </a:xfrm>
          <a:custGeom>
            <a:avLst/>
            <a:gdLst>
              <a:gd name="T0" fmla="*/ 89 w 155"/>
              <a:gd name="T1" fmla="*/ 19 h 23"/>
              <a:gd name="T2" fmla="*/ 107 w 155"/>
              <a:gd name="T3" fmla="*/ 20 h 23"/>
              <a:gd name="T4" fmla="*/ 128 w 155"/>
              <a:gd name="T5" fmla="*/ 19 h 23"/>
              <a:gd name="T6" fmla="*/ 145 w 155"/>
              <a:gd name="T7" fmla="*/ 20 h 23"/>
              <a:gd name="T8" fmla="*/ 155 w 155"/>
              <a:gd name="T9" fmla="*/ 22 h 23"/>
              <a:gd name="T10" fmla="*/ 155 w 155"/>
              <a:gd name="T11" fmla="*/ 6 h 23"/>
              <a:gd name="T12" fmla="*/ 146 w 155"/>
              <a:gd name="T13" fmla="*/ 4 h 23"/>
              <a:gd name="T14" fmla="*/ 125 w 155"/>
              <a:gd name="T15" fmla="*/ 5 h 23"/>
              <a:gd name="T16" fmla="*/ 106 w 155"/>
              <a:gd name="T17" fmla="*/ 4 h 23"/>
              <a:gd name="T18" fmla="*/ 87 w 155"/>
              <a:gd name="T19" fmla="*/ 5 h 23"/>
              <a:gd name="T20" fmla="*/ 69 w 155"/>
              <a:gd name="T21" fmla="*/ 5 h 23"/>
              <a:gd name="T22" fmla="*/ 49 w 155"/>
              <a:gd name="T23" fmla="*/ 4 h 23"/>
              <a:gd name="T24" fmla="*/ 31 w 155"/>
              <a:gd name="T25" fmla="*/ 5 h 23"/>
              <a:gd name="T26" fmla="*/ 10 w 155"/>
              <a:gd name="T27" fmla="*/ 4 h 23"/>
              <a:gd name="T28" fmla="*/ 0 w 155"/>
              <a:gd name="T29" fmla="*/ 6 h 23"/>
              <a:gd name="T30" fmla="*/ 0 w 155"/>
              <a:gd name="T31" fmla="*/ 22 h 23"/>
              <a:gd name="T32" fmla="*/ 10 w 155"/>
              <a:gd name="T33" fmla="*/ 20 h 23"/>
              <a:gd name="T34" fmla="*/ 28 w 155"/>
              <a:gd name="T35" fmla="*/ 19 h 23"/>
              <a:gd name="T36" fmla="*/ 49 w 155"/>
              <a:gd name="T37" fmla="*/ 20 h 23"/>
              <a:gd name="T38" fmla="*/ 67 w 155"/>
              <a:gd name="T39" fmla="*/ 19 h 23"/>
              <a:gd name="T40" fmla="*/ 89 w 155"/>
              <a:gd name="T4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435"/>
          <p:cNvSpPr>
            <a:spLocks noEditPoints="1"/>
          </p:cNvSpPr>
          <p:nvPr/>
        </p:nvSpPr>
        <p:spPr bwMode="auto">
          <a:xfrm>
            <a:off x="3213193" y="3569820"/>
            <a:ext cx="400050" cy="354013"/>
          </a:xfrm>
          <a:custGeom>
            <a:avLst/>
            <a:gdLst>
              <a:gd name="T0" fmla="*/ 120 w 156"/>
              <a:gd name="T1" fmla="*/ 121 h 138"/>
              <a:gd name="T2" fmla="*/ 131 w 156"/>
              <a:gd name="T3" fmla="*/ 60 h 138"/>
              <a:gd name="T4" fmla="*/ 120 w 156"/>
              <a:gd name="T5" fmla="*/ 48 h 138"/>
              <a:gd name="T6" fmla="*/ 119 w 156"/>
              <a:gd name="T7" fmla="*/ 27 h 138"/>
              <a:gd name="T8" fmla="*/ 107 w 156"/>
              <a:gd name="T9" fmla="*/ 26 h 138"/>
              <a:gd name="T10" fmla="*/ 106 w 156"/>
              <a:gd name="T11" fmla="*/ 15 h 138"/>
              <a:gd name="T12" fmla="*/ 89 w 156"/>
              <a:gd name="T13" fmla="*/ 14 h 138"/>
              <a:gd name="T14" fmla="*/ 88 w 156"/>
              <a:gd name="T15" fmla="*/ 0 h 138"/>
              <a:gd name="T16" fmla="*/ 67 w 156"/>
              <a:gd name="T17" fmla="*/ 1 h 138"/>
              <a:gd name="T18" fmla="*/ 66 w 156"/>
              <a:gd name="T19" fmla="*/ 15 h 138"/>
              <a:gd name="T20" fmla="*/ 49 w 156"/>
              <a:gd name="T21" fmla="*/ 16 h 138"/>
              <a:gd name="T22" fmla="*/ 48 w 156"/>
              <a:gd name="T23" fmla="*/ 27 h 138"/>
              <a:gd name="T24" fmla="*/ 36 w 156"/>
              <a:gd name="T25" fmla="*/ 28 h 138"/>
              <a:gd name="T26" fmla="*/ 29 w 156"/>
              <a:gd name="T27" fmla="*/ 51 h 138"/>
              <a:gd name="T28" fmla="*/ 36 w 156"/>
              <a:gd name="T29" fmla="*/ 86 h 138"/>
              <a:gd name="T30" fmla="*/ 10 w 156"/>
              <a:gd name="T31" fmla="*/ 120 h 138"/>
              <a:gd name="T32" fmla="*/ 0 w 156"/>
              <a:gd name="T33" fmla="*/ 122 h 138"/>
              <a:gd name="T34" fmla="*/ 10 w 156"/>
              <a:gd name="T35" fmla="*/ 134 h 138"/>
              <a:gd name="T36" fmla="*/ 49 w 156"/>
              <a:gd name="T37" fmla="*/ 135 h 138"/>
              <a:gd name="T38" fmla="*/ 89 w 156"/>
              <a:gd name="T39" fmla="*/ 134 h 138"/>
              <a:gd name="T40" fmla="*/ 128 w 156"/>
              <a:gd name="T41" fmla="*/ 134 h 138"/>
              <a:gd name="T42" fmla="*/ 156 w 156"/>
              <a:gd name="T43" fmla="*/ 137 h 138"/>
              <a:gd name="T44" fmla="*/ 146 w 156"/>
              <a:gd name="T45" fmla="*/ 120 h 138"/>
              <a:gd name="T46" fmla="*/ 110 w 156"/>
              <a:gd name="T47" fmla="*/ 44 h 138"/>
              <a:gd name="T48" fmla="*/ 77 w 156"/>
              <a:gd name="T49" fmla="*/ 31 h 138"/>
              <a:gd name="T50" fmla="*/ 45 w 156"/>
              <a:gd name="T51" fmla="*/ 43 h 138"/>
              <a:gd name="T52" fmla="*/ 46 w 156"/>
              <a:gd name="T53" fmla="*/ 35 h 138"/>
              <a:gd name="T54" fmla="*/ 58 w 156"/>
              <a:gd name="T55" fmla="*/ 34 h 138"/>
              <a:gd name="T56" fmla="*/ 59 w 156"/>
              <a:gd name="T57" fmla="*/ 24 h 138"/>
              <a:gd name="T58" fmla="*/ 98 w 156"/>
              <a:gd name="T59" fmla="*/ 25 h 138"/>
              <a:gd name="T60" fmla="*/ 99 w 156"/>
              <a:gd name="T61" fmla="*/ 35 h 138"/>
              <a:gd name="T62" fmla="*/ 111 w 156"/>
              <a:gd name="T63" fmla="*/ 3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436"/>
          <p:cNvSpPr>
            <a:spLocks/>
          </p:cNvSpPr>
          <p:nvPr/>
        </p:nvSpPr>
        <p:spPr bwMode="auto">
          <a:xfrm>
            <a:off x="4145055" y="3598395"/>
            <a:ext cx="120650" cy="33338"/>
          </a:xfrm>
          <a:custGeom>
            <a:avLst/>
            <a:gdLst>
              <a:gd name="T0" fmla="*/ 0 w 76"/>
              <a:gd name="T1" fmla="*/ 0 h 21"/>
              <a:gd name="T2" fmla="*/ 76 w 76"/>
              <a:gd name="T3" fmla="*/ 0 h 21"/>
              <a:gd name="T4" fmla="*/ 76 w 76"/>
              <a:gd name="T5" fmla="*/ 21 h 21"/>
              <a:gd name="T6" fmla="*/ 14 w 76"/>
              <a:gd name="T7" fmla="*/ 21 h 21"/>
              <a:gd name="T8" fmla="*/ 0 w 76"/>
              <a:gd name="T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21">
                <a:moveTo>
                  <a:pt x="0" y="0"/>
                </a:moveTo>
                <a:lnTo>
                  <a:pt x="76" y="0"/>
                </a:lnTo>
                <a:lnTo>
                  <a:pt x="76" y="21"/>
                </a:lnTo>
                <a:lnTo>
                  <a:pt x="14" y="21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437"/>
          <p:cNvSpPr>
            <a:spLocks/>
          </p:cNvSpPr>
          <p:nvPr/>
        </p:nvSpPr>
        <p:spPr bwMode="auto">
          <a:xfrm>
            <a:off x="4149818" y="3641257"/>
            <a:ext cx="115888" cy="69850"/>
          </a:xfrm>
          <a:custGeom>
            <a:avLst/>
            <a:gdLst>
              <a:gd name="T0" fmla="*/ 45 w 45"/>
              <a:gd name="T1" fmla="*/ 0 h 27"/>
              <a:gd name="T2" fmla="*/ 8 w 45"/>
              <a:gd name="T3" fmla="*/ 0 h 27"/>
              <a:gd name="T4" fmla="*/ 0 w 45"/>
              <a:gd name="T5" fmla="*/ 9 h 27"/>
              <a:gd name="T6" fmla="*/ 9 w 45"/>
              <a:gd name="T7" fmla="*/ 9 h 27"/>
              <a:gd name="T8" fmla="*/ 27 w 45"/>
              <a:gd name="T9" fmla="*/ 27 h 27"/>
              <a:gd name="T10" fmla="*/ 45 w 45"/>
              <a:gd name="T11" fmla="*/ 9 h 27"/>
              <a:gd name="T12" fmla="*/ 45 w 45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438"/>
          <p:cNvSpPr>
            <a:spLocks/>
          </p:cNvSpPr>
          <p:nvPr/>
        </p:nvSpPr>
        <p:spPr bwMode="auto">
          <a:xfrm>
            <a:off x="4011705" y="3726982"/>
            <a:ext cx="250825" cy="180975"/>
          </a:xfrm>
          <a:custGeom>
            <a:avLst/>
            <a:gdLst>
              <a:gd name="T0" fmla="*/ 55 w 98"/>
              <a:gd name="T1" fmla="*/ 57 h 71"/>
              <a:gd name="T2" fmla="*/ 98 w 98"/>
              <a:gd name="T3" fmla="*/ 0 h 71"/>
              <a:gd name="T4" fmla="*/ 54 w 98"/>
              <a:gd name="T5" fmla="*/ 0 h 71"/>
              <a:gd name="T6" fmla="*/ 43 w 98"/>
              <a:gd name="T7" fmla="*/ 5 h 71"/>
              <a:gd name="T8" fmla="*/ 7 w 98"/>
              <a:gd name="T9" fmla="*/ 52 h 71"/>
              <a:gd name="T10" fmla="*/ 21 w 98"/>
              <a:gd name="T11" fmla="*/ 62 h 71"/>
              <a:gd name="T12" fmla="*/ 55 w 98"/>
              <a:gd name="T13" fmla="*/ 21 h 71"/>
              <a:gd name="T14" fmla="*/ 55 w 98"/>
              <a:gd name="T15" fmla="*/ 5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439"/>
          <p:cNvSpPr>
            <a:spLocks/>
          </p:cNvSpPr>
          <p:nvPr/>
        </p:nvSpPr>
        <p:spPr bwMode="auto">
          <a:xfrm>
            <a:off x="4151405" y="3726982"/>
            <a:ext cx="169863" cy="225425"/>
          </a:xfrm>
          <a:custGeom>
            <a:avLst/>
            <a:gdLst>
              <a:gd name="T0" fmla="*/ 54 w 66"/>
              <a:gd name="T1" fmla="*/ 0 h 88"/>
              <a:gd name="T2" fmla="*/ 66 w 66"/>
              <a:gd name="T3" fmla="*/ 13 h 88"/>
              <a:gd name="T4" fmla="*/ 66 w 66"/>
              <a:gd name="T5" fmla="*/ 88 h 88"/>
              <a:gd name="T6" fmla="*/ 0 w 66"/>
              <a:gd name="T7" fmla="*/ 88 h 88"/>
              <a:gd name="T8" fmla="*/ 0 w 66"/>
              <a:gd name="T9" fmla="*/ 68 h 88"/>
              <a:gd name="T10" fmla="*/ 59 w 66"/>
              <a:gd name="T11" fmla="*/ 68 h 88"/>
              <a:gd name="T12" fmla="*/ 59 w 66"/>
              <a:gd name="T13" fmla="*/ 58 h 88"/>
              <a:gd name="T14" fmla="*/ 10 w 66"/>
              <a:gd name="T15" fmla="*/ 58 h 88"/>
              <a:gd name="T16" fmla="*/ 54 w 66"/>
              <a:gd name="T17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440"/>
          <p:cNvSpPr>
            <a:spLocks/>
          </p:cNvSpPr>
          <p:nvPr/>
        </p:nvSpPr>
        <p:spPr bwMode="auto">
          <a:xfrm>
            <a:off x="3957730" y="3900020"/>
            <a:ext cx="171450" cy="52388"/>
          </a:xfrm>
          <a:custGeom>
            <a:avLst/>
            <a:gdLst>
              <a:gd name="T0" fmla="*/ 59 w 67"/>
              <a:gd name="T1" fmla="*/ 20 h 20"/>
              <a:gd name="T2" fmla="*/ 67 w 67"/>
              <a:gd name="T3" fmla="*/ 12 h 20"/>
              <a:gd name="T4" fmla="*/ 67 w 67"/>
              <a:gd name="T5" fmla="*/ 0 h 20"/>
              <a:gd name="T6" fmla="*/ 0 w 67"/>
              <a:gd name="T7" fmla="*/ 0 h 20"/>
              <a:gd name="T8" fmla="*/ 0 w 67"/>
              <a:gd name="T9" fmla="*/ 12 h 20"/>
              <a:gd name="T10" fmla="*/ 8 w 67"/>
              <a:gd name="T11" fmla="*/ 20 h 20"/>
              <a:gd name="T12" fmla="*/ 59 w 67"/>
              <a:gd name="T1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441"/>
          <p:cNvSpPr>
            <a:spLocks/>
          </p:cNvSpPr>
          <p:nvPr/>
        </p:nvSpPr>
        <p:spPr bwMode="auto">
          <a:xfrm>
            <a:off x="3921218" y="3726982"/>
            <a:ext cx="36513" cy="173038"/>
          </a:xfrm>
          <a:custGeom>
            <a:avLst/>
            <a:gdLst>
              <a:gd name="T0" fmla="*/ 0 w 14"/>
              <a:gd name="T1" fmla="*/ 60 h 68"/>
              <a:gd name="T2" fmla="*/ 9 w 14"/>
              <a:gd name="T3" fmla="*/ 68 h 68"/>
              <a:gd name="T4" fmla="*/ 14 w 14"/>
              <a:gd name="T5" fmla="*/ 68 h 68"/>
              <a:gd name="T6" fmla="*/ 14 w 14"/>
              <a:gd name="T7" fmla="*/ 0 h 68"/>
              <a:gd name="T8" fmla="*/ 9 w 14"/>
              <a:gd name="T9" fmla="*/ 0 h 68"/>
              <a:gd name="T10" fmla="*/ 0 w 14"/>
              <a:gd name="T11" fmla="*/ 8 h 68"/>
              <a:gd name="T12" fmla="*/ 0 w 14"/>
              <a:gd name="T13" fmla="*/ 6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442"/>
          <p:cNvSpPr>
            <a:spLocks noEditPoints="1"/>
          </p:cNvSpPr>
          <p:nvPr/>
        </p:nvSpPr>
        <p:spPr bwMode="auto">
          <a:xfrm>
            <a:off x="4743543" y="3719045"/>
            <a:ext cx="280988" cy="233363"/>
          </a:xfrm>
          <a:custGeom>
            <a:avLst/>
            <a:gdLst>
              <a:gd name="T0" fmla="*/ 45 w 109"/>
              <a:gd name="T1" fmla="*/ 40 h 91"/>
              <a:gd name="T2" fmla="*/ 53 w 109"/>
              <a:gd name="T3" fmla="*/ 33 h 91"/>
              <a:gd name="T4" fmla="*/ 45 w 109"/>
              <a:gd name="T5" fmla="*/ 25 h 91"/>
              <a:gd name="T6" fmla="*/ 38 w 109"/>
              <a:gd name="T7" fmla="*/ 33 h 91"/>
              <a:gd name="T8" fmla="*/ 45 w 109"/>
              <a:gd name="T9" fmla="*/ 40 h 91"/>
              <a:gd name="T10" fmla="*/ 109 w 109"/>
              <a:gd name="T11" fmla="*/ 90 h 91"/>
              <a:gd name="T12" fmla="*/ 1 w 109"/>
              <a:gd name="T13" fmla="*/ 56 h 91"/>
              <a:gd name="T14" fmla="*/ 0 w 109"/>
              <a:gd name="T15" fmla="*/ 55 h 91"/>
              <a:gd name="T16" fmla="*/ 1 w 109"/>
              <a:gd name="T17" fmla="*/ 54 h 91"/>
              <a:gd name="T18" fmla="*/ 33 w 109"/>
              <a:gd name="T19" fmla="*/ 49 h 91"/>
              <a:gd name="T20" fmla="*/ 5 w 109"/>
              <a:gd name="T21" fmla="*/ 35 h 91"/>
              <a:gd name="T22" fmla="*/ 4 w 109"/>
              <a:gd name="T23" fmla="*/ 33 h 91"/>
              <a:gd name="T24" fmla="*/ 5 w 109"/>
              <a:gd name="T25" fmla="*/ 32 h 91"/>
              <a:gd name="T26" fmla="*/ 109 w 109"/>
              <a:gd name="T27" fmla="*/ 0 h 91"/>
              <a:gd name="T28" fmla="*/ 109 w 109"/>
              <a:gd name="T29" fmla="*/ 9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443"/>
          <p:cNvSpPr>
            <a:spLocks/>
          </p:cNvSpPr>
          <p:nvPr/>
        </p:nvSpPr>
        <p:spPr bwMode="auto">
          <a:xfrm>
            <a:off x="4613368" y="3560295"/>
            <a:ext cx="96838" cy="322263"/>
          </a:xfrm>
          <a:custGeom>
            <a:avLst/>
            <a:gdLst>
              <a:gd name="T0" fmla="*/ 38 w 38"/>
              <a:gd name="T1" fmla="*/ 106 h 126"/>
              <a:gd name="T2" fmla="*/ 25 w 38"/>
              <a:gd name="T3" fmla="*/ 89 h 126"/>
              <a:gd name="T4" fmla="*/ 21 w 38"/>
              <a:gd name="T5" fmla="*/ 112 h 126"/>
              <a:gd name="T6" fmla="*/ 26 w 38"/>
              <a:gd name="T7" fmla="*/ 108 h 126"/>
              <a:gd name="T8" fmla="*/ 27 w 38"/>
              <a:gd name="T9" fmla="*/ 111 h 126"/>
              <a:gd name="T10" fmla="*/ 24 w 38"/>
              <a:gd name="T11" fmla="*/ 117 h 126"/>
              <a:gd name="T12" fmla="*/ 19 w 38"/>
              <a:gd name="T13" fmla="*/ 120 h 126"/>
              <a:gd name="T14" fmla="*/ 13 w 38"/>
              <a:gd name="T15" fmla="*/ 117 h 126"/>
              <a:gd name="T16" fmla="*/ 10 w 38"/>
              <a:gd name="T17" fmla="*/ 111 h 126"/>
              <a:gd name="T18" fmla="*/ 10 w 38"/>
              <a:gd name="T19" fmla="*/ 87 h 126"/>
              <a:gd name="T20" fmla="*/ 10 w 38"/>
              <a:gd name="T21" fmla="*/ 59 h 126"/>
              <a:gd name="T22" fmla="*/ 11 w 38"/>
              <a:gd name="T23" fmla="*/ 59 h 126"/>
              <a:gd name="T24" fmla="*/ 11 w 38"/>
              <a:gd name="T25" fmla="*/ 58 h 126"/>
              <a:gd name="T26" fmla="*/ 15 w 38"/>
              <a:gd name="T27" fmla="*/ 51 h 126"/>
              <a:gd name="T28" fmla="*/ 11 w 38"/>
              <a:gd name="T29" fmla="*/ 44 h 126"/>
              <a:gd name="T30" fmla="*/ 11 w 38"/>
              <a:gd name="T31" fmla="*/ 0 h 126"/>
              <a:gd name="T32" fmla="*/ 4 w 38"/>
              <a:gd name="T33" fmla="*/ 0 h 126"/>
              <a:gd name="T34" fmla="*/ 4 w 38"/>
              <a:gd name="T35" fmla="*/ 44 h 126"/>
              <a:gd name="T36" fmla="*/ 0 w 38"/>
              <a:gd name="T37" fmla="*/ 51 h 126"/>
              <a:gd name="T38" fmla="*/ 4 w 38"/>
              <a:gd name="T39" fmla="*/ 58 h 126"/>
              <a:gd name="T40" fmla="*/ 4 w 38"/>
              <a:gd name="T41" fmla="*/ 59 h 126"/>
              <a:gd name="T42" fmla="*/ 4 w 38"/>
              <a:gd name="T43" fmla="*/ 59 h 126"/>
              <a:gd name="T44" fmla="*/ 4 w 38"/>
              <a:gd name="T45" fmla="*/ 88 h 126"/>
              <a:gd name="T46" fmla="*/ 4 w 38"/>
              <a:gd name="T47" fmla="*/ 111 h 126"/>
              <a:gd name="T48" fmla="*/ 4 w 38"/>
              <a:gd name="T49" fmla="*/ 111 h 126"/>
              <a:gd name="T50" fmla="*/ 19 w 38"/>
              <a:gd name="T51" fmla="*/ 126 h 126"/>
              <a:gd name="T52" fmla="*/ 33 w 38"/>
              <a:gd name="T53" fmla="*/ 111 h 126"/>
              <a:gd name="T54" fmla="*/ 33 w 38"/>
              <a:gd name="T55" fmla="*/ 107 h 126"/>
              <a:gd name="T56" fmla="*/ 38 w 38"/>
              <a:gd name="T57" fmla="*/ 10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444"/>
          <p:cNvSpPr>
            <a:spLocks/>
          </p:cNvSpPr>
          <p:nvPr/>
        </p:nvSpPr>
        <p:spPr bwMode="auto">
          <a:xfrm>
            <a:off x="5396005" y="3726982"/>
            <a:ext cx="139700" cy="163513"/>
          </a:xfrm>
          <a:custGeom>
            <a:avLst/>
            <a:gdLst>
              <a:gd name="T0" fmla="*/ 19 w 55"/>
              <a:gd name="T1" fmla="*/ 0 h 64"/>
              <a:gd name="T2" fmla="*/ 12 w 55"/>
              <a:gd name="T3" fmla="*/ 2 h 64"/>
              <a:gd name="T4" fmla="*/ 12 w 55"/>
              <a:gd name="T5" fmla="*/ 16 h 64"/>
              <a:gd name="T6" fmla="*/ 19 w 55"/>
              <a:gd name="T7" fmla="*/ 14 h 64"/>
              <a:gd name="T8" fmla="*/ 19 w 55"/>
              <a:gd name="T9" fmla="*/ 54 h 64"/>
              <a:gd name="T10" fmla="*/ 34 w 55"/>
              <a:gd name="T11" fmla="*/ 54 h 64"/>
              <a:gd name="T12" fmla="*/ 34 w 55"/>
              <a:gd name="T13" fmla="*/ 36 h 64"/>
              <a:gd name="T14" fmla="*/ 55 w 55"/>
              <a:gd name="T15" fmla="*/ 36 h 64"/>
              <a:gd name="T16" fmla="*/ 20 w 55"/>
              <a:gd name="T17" fmla="*/ 0 h 64"/>
              <a:gd name="T18" fmla="*/ 19 w 55"/>
              <a:gd name="T1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445"/>
          <p:cNvSpPr>
            <a:spLocks/>
          </p:cNvSpPr>
          <p:nvPr/>
        </p:nvSpPr>
        <p:spPr bwMode="auto">
          <a:xfrm>
            <a:off x="5562693" y="3844457"/>
            <a:ext cx="34925" cy="46038"/>
          </a:xfrm>
          <a:custGeom>
            <a:avLst/>
            <a:gdLst>
              <a:gd name="T0" fmla="*/ 14 w 14"/>
              <a:gd name="T1" fmla="*/ 13 h 18"/>
              <a:gd name="T2" fmla="*/ 0 w 14"/>
              <a:gd name="T3" fmla="*/ 0 h 18"/>
              <a:gd name="T4" fmla="*/ 0 w 14"/>
              <a:gd name="T5" fmla="*/ 8 h 18"/>
              <a:gd name="T6" fmla="*/ 14 w 14"/>
              <a:gd name="T7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446"/>
          <p:cNvSpPr>
            <a:spLocks/>
          </p:cNvSpPr>
          <p:nvPr/>
        </p:nvSpPr>
        <p:spPr bwMode="auto">
          <a:xfrm>
            <a:off x="5529355" y="3665070"/>
            <a:ext cx="139700" cy="133350"/>
          </a:xfrm>
          <a:custGeom>
            <a:avLst/>
            <a:gdLst>
              <a:gd name="T0" fmla="*/ 29 w 55"/>
              <a:gd name="T1" fmla="*/ 40 h 52"/>
              <a:gd name="T2" fmla="*/ 49 w 55"/>
              <a:gd name="T3" fmla="*/ 38 h 52"/>
              <a:gd name="T4" fmla="*/ 51 w 55"/>
              <a:gd name="T5" fmla="*/ 29 h 52"/>
              <a:gd name="T6" fmla="*/ 35 w 55"/>
              <a:gd name="T7" fmla="*/ 12 h 52"/>
              <a:gd name="T8" fmla="*/ 35 w 55"/>
              <a:gd name="T9" fmla="*/ 0 h 52"/>
              <a:gd name="T10" fmla="*/ 11 w 55"/>
              <a:gd name="T11" fmla="*/ 24 h 52"/>
              <a:gd name="T12" fmla="*/ 0 w 55"/>
              <a:gd name="T13" fmla="*/ 24 h 52"/>
              <a:gd name="T14" fmla="*/ 29 w 55"/>
              <a:gd name="T15" fmla="*/ 52 h 52"/>
              <a:gd name="T16" fmla="*/ 29 w 55"/>
              <a:gd name="T17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447"/>
          <p:cNvSpPr>
            <a:spLocks noEditPoints="1"/>
          </p:cNvSpPr>
          <p:nvPr/>
        </p:nvSpPr>
        <p:spPr bwMode="auto">
          <a:xfrm>
            <a:off x="5330918" y="3569820"/>
            <a:ext cx="411163" cy="409575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80 w 160"/>
              <a:gd name="T13" fmla="*/ 160 h 160"/>
              <a:gd name="T14" fmla="*/ 137 w 160"/>
              <a:gd name="T15" fmla="*/ 137 h 160"/>
              <a:gd name="T16" fmla="*/ 160 w 160"/>
              <a:gd name="T17" fmla="*/ 80 h 160"/>
              <a:gd name="T18" fmla="*/ 137 w 160"/>
              <a:gd name="T19" fmla="*/ 23 h 160"/>
              <a:gd name="T20" fmla="*/ 80 w 160"/>
              <a:gd name="T21" fmla="*/ 142 h 160"/>
              <a:gd name="T22" fmla="*/ 36 w 160"/>
              <a:gd name="T23" fmla="*/ 124 h 160"/>
              <a:gd name="T24" fmla="*/ 18 w 160"/>
              <a:gd name="T25" fmla="*/ 80 h 160"/>
              <a:gd name="T26" fmla="*/ 30 w 160"/>
              <a:gd name="T27" fmla="*/ 43 h 160"/>
              <a:gd name="T28" fmla="*/ 48 w 160"/>
              <a:gd name="T29" fmla="*/ 61 h 160"/>
              <a:gd name="T30" fmla="*/ 105 w 160"/>
              <a:gd name="T31" fmla="*/ 118 h 160"/>
              <a:gd name="T32" fmla="*/ 117 w 160"/>
              <a:gd name="T33" fmla="*/ 130 h 160"/>
              <a:gd name="T34" fmla="*/ 80 w 160"/>
              <a:gd name="T35" fmla="*/ 142 h 160"/>
              <a:gd name="T36" fmla="*/ 130 w 160"/>
              <a:gd name="T37" fmla="*/ 117 h 160"/>
              <a:gd name="T38" fmla="*/ 43 w 160"/>
              <a:gd name="T39" fmla="*/ 30 h 160"/>
              <a:gd name="T40" fmla="*/ 80 w 160"/>
              <a:gd name="T41" fmla="*/ 18 h 160"/>
              <a:gd name="T42" fmla="*/ 124 w 160"/>
              <a:gd name="T43" fmla="*/ 36 h 160"/>
              <a:gd name="T44" fmla="*/ 142 w 160"/>
              <a:gd name="T45" fmla="*/ 80 h 160"/>
              <a:gd name="T46" fmla="*/ 130 w 160"/>
              <a:gd name="T47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448"/>
          <p:cNvSpPr>
            <a:spLocks/>
          </p:cNvSpPr>
          <p:nvPr/>
        </p:nvSpPr>
        <p:spPr bwMode="auto">
          <a:xfrm>
            <a:off x="6285005" y="3580932"/>
            <a:ext cx="87313" cy="271463"/>
          </a:xfrm>
          <a:custGeom>
            <a:avLst/>
            <a:gdLst>
              <a:gd name="T0" fmla="*/ 33 w 34"/>
              <a:gd name="T1" fmla="*/ 65 h 106"/>
              <a:gd name="T2" fmla="*/ 22 w 34"/>
              <a:gd name="T3" fmla="*/ 41 h 106"/>
              <a:gd name="T4" fmla="*/ 9 w 34"/>
              <a:gd name="T5" fmla="*/ 0 h 106"/>
              <a:gd name="T6" fmla="*/ 0 w 34"/>
              <a:gd name="T7" fmla="*/ 18 h 106"/>
              <a:gd name="T8" fmla="*/ 3 w 34"/>
              <a:gd name="T9" fmla="*/ 45 h 106"/>
              <a:gd name="T10" fmla="*/ 7 w 34"/>
              <a:gd name="T11" fmla="*/ 62 h 106"/>
              <a:gd name="T12" fmla="*/ 14 w 34"/>
              <a:gd name="T13" fmla="*/ 79 h 106"/>
              <a:gd name="T14" fmla="*/ 5 w 34"/>
              <a:gd name="T15" fmla="*/ 106 h 106"/>
              <a:gd name="T16" fmla="*/ 9 w 34"/>
              <a:gd name="T17" fmla="*/ 104 h 106"/>
              <a:gd name="T18" fmla="*/ 33 w 34"/>
              <a:gd name="T19" fmla="*/ 65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449"/>
          <p:cNvSpPr>
            <a:spLocks/>
          </p:cNvSpPr>
          <p:nvPr/>
        </p:nvSpPr>
        <p:spPr bwMode="auto">
          <a:xfrm>
            <a:off x="6202455" y="3519020"/>
            <a:ext cx="115888" cy="338138"/>
          </a:xfrm>
          <a:custGeom>
            <a:avLst/>
            <a:gdLst>
              <a:gd name="T0" fmla="*/ 32 w 45"/>
              <a:gd name="T1" fmla="*/ 132 h 132"/>
              <a:gd name="T2" fmla="*/ 39 w 45"/>
              <a:gd name="T3" fmla="*/ 122 h 132"/>
              <a:gd name="T4" fmla="*/ 38 w 45"/>
              <a:gd name="T5" fmla="*/ 92 h 132"/>
              <a:gd name="T6" fmla="*/ 29 w 45"/>
              <a:gd name="T7" fmla="*/ 39 h 132"/>
              <a:gd name="T8" fmla="*/ 13 w 45"/>
              <a:gd name="T9" fmla="*/ 0 h 132"/>
              <a:gd name="T10" fmla="*/ 14 w 45"/>
              <a:gd name="T11" fmla="*/ 12 h 132"/>
              <a:gd name="T12" fmla="*/ 0 w 45"/>
              <a:gd name="T13" fmla="*/ 58 h 132"/>
              <a:gd name="T14" fmla="*/ 17 w 45"/>
              <a:gd name="T15" fmla="*/ 103 h 132"/>
              <a:gd name="T16" fmla="*/ 19 w 45"/>
              <a:gd name="T17" fmla="*/ 132 h 132"/>
              <a:gd name="T18" fmla="*/ 32 w 45"/>
              <a:gd name="T19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450"/>
          <p:cNvSpPr>
            <a:spLocks/>
          </p:cNvSpPr>
          <p:nvPr/>
        </p:nvSpPr>
        <p:spPr bwMode="auto">
          <a:xfrm>
            <a:off x="6159593" y="3623795"/>
            <a:ext cx="87313" cy="233363"/>
          </a:xfrm>
          <a:custGeom>
            <a:avLst/>
            <a:gdLst>
              <a:gd name="T0" fmla="*/ 30 w 34"/>
              <a:gd name="T1" fmla="*/ 58 h 91"/>
              <a:gd name="T2" fmla="*/ 7 w 34"/>
              <a:gd name="T3" fmla="*/ 0 h 91"/>
              <a:gd name="T4" fmla="*/ 5 w 34"/>
              <a:gd name="T5" fmla="*/ 24 h 91"/>
              <a:gd name="T6" fmla="*/ 0 w 34"/>
              <a:gd name="T7" fmla="*/ 54 h 91"/>
              <a:gd name="T8" fmla="*/ 23 w 34"/>
              <a:gd name="T9" fmla="*/ 87 h 91"/>
              <a:gd name="T10" fmla="*/ 33 w 34"/>
              <a:gd name="T11" fmla="*/ 91 h 91"/>
              <a:gd name="T12" fmla="*/ 30 w 34"/>
              <a:gd name="T13" fmla="*/ 58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451"/>
          <p:cNvSpPr>
            <a:spLocks/>
          </p:cNvSpPr>
          <p:nvPr/>
        </p:nvSpPr>
        <p:spPr bwMode="auto">
          <a:xfrm>
            <a:off x="6113555" y="3841282"/>
            <a:ext cx="301625" cy="128588"/>
          </a:xfrm>
          <a:custGeom>
            <a:avLst/>
            <a:gdLst>
              <a:gd name="T0" fmla="*/ 182 w 190"/>
              <a:gd name="T1" fmla="*/ 81 h 81"/>
              <a:gd name="T2" fmla="*/ 181 w 190"/>
              <a:gd name="T3" fmla="*/ 79 h 81"/>
              <a:gd name="T4" fmla="*/ 1 w 190"/>
              <a:gd name="T5" fmla="*/ 29 h 81"/>
              <a:gd name="T6" fmla="*/ 0 w 190"/>
              <a:gd name="T7" fmla="*/ 28 h 81"/>
              <a:gd name="T8" fmla="*/ 0 w 190"/>
              <a:gd name="T9" fmla="*/ 26 h 81"/>
              <a:gd name="T10" fmla="*/ 6 w 190"/>
              <a:gd name="T11" fmla="*/ 2 h 81"/>
              <a:gd name="T12" fmla="*/ 8 w 190"/>
              <a:gd name="T13" fmla="*/ 0 h 81"/>
              <a:gd name="T14" fmla="*/ 10 w 190"/>
              <a:gd name="T15" fmla="*/ 0 h 81"/>
              <a:gd name="T16" fmla="*/ 189 w 190"/>
              <a:gd name="T17" fmla="*/ 52 h 81"/>
              <a:gd name="T18" fmla="*/ 190 w 190"/>
              <a:gd name="T19" fmla="*/ 52 h 81"/>
              <a:gd name="T20" fmla="*/ 190 w 190"/>
              <a:gd name="T21" fmla="*/ 55 h 81"/>
              <a:gd name="T22" fmla="*/ 184 w 190"/>
              <a:gd name="T23" fmla="*/ 78 h 81"/>
              <a:gd name="T24" fmla="*/ 182 w 190"/>
              <a:gd name="T25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0" h="81">
                <a:moveTo>
                  <a:pt x="182" y="81"/>
                </a:moveTo>
                <a:lnTo>
                  <a:pt x="181" y="79"/>
                </a:lnTo>
                <a:lnTo>
                  <a:pt x="1" y="29"/>
                </a:lnTo>
                <a:lnTo>
                  <a:pt x="0" y="28"/>
                </a:lnTo>
                <a:lnTo>
                  <a:pt x="0" y="26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89" y="52"/>
                </a:lnTo>
                <a:lnTo>
                  <a:pt x="190" y="52"/>
                </a:lnTo>
                <a:lnTo>
                  <a:pt x="190" y="55"/>
                </a:lnTo>
                <a:lnTo>
                  <a:pt x="184" y="78"/>
                </a:lnTo>
                <a:lnTo>
                  <a:pt x="182" y="8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452"/>
          <p:cNvSpPr>
            <a:spLocks/>
          </p:cNvSpPr>
          <p:nvPr/>
        </p:nvSpPr>
        <p:spPr bwMode="auto">
          <a:xfrm>
            <a:off x="6280243" y="3846045"/>
            <a:ext cx="130175" cy="53975"/>
          </a:xfrm>
          <a:custGeom>
            <a:avLst/>
            <a:gdLst>
              <a:gd name="T0" fmla="*/ 76 w 82"/>
              <a:gd name="T1" fmla="*/ 0 h 34"/>
              <a:gd name="T2" fmla="*/ 0 w 82"/>
              <a:gd name="T3" fmla="*/ 21 h 34"/>
              <a:gd name="T4" fmla="*/ 43 w 82"/>
              <a:gd name="T5" fmla="*/ 34 h 34"/>
              <a:gd name="T6" fmla="*/ 82 w 82"/>
              <a:gd name="T7" fmla="*/ 23 h 34"/>
              <a:gd name="T8" fmla="*/ 76 w 82"/>
              <a:gd name="T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34">
                <a:moveTo>
                  <a:pt x="76" y="0"/>
                </a:moveTo>
                <a:lnTo>
                  <a:pt x="0" y="21"/>
                </a:lnTo>
                <a:lnTo>
                  <a:pt x="43" y="34"/>
                </a:lnTo>
                <a:lnTo>
                  <a:pt x="82" y="23"/>
                </a:lnTo>
                <a:lnTo>
                  <a:pt x="76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453"/>
          <p:cNvSpPr>
            <a:spLocks/>
          </p:cNvSpPr>
          <p:nvPr/>
        </p:nvSpPr>
        <p:spPr bwMode="auto">
          <a:xfrm>
            <a:off x="6118318" y="3907957"/>
            <a:ext cx="130175" cy="57150"/>
          </a:xfrm>
          <a:custGeom>
            <a:avLst/>
            <a:gdLst>
              <a:gd name="T0" fmla="*/ 0 w 82"/>
              <a:gd name="T1" fmla="*/ 12 h 36"/>
              <a:gd name="T2" fmla="*/ 7 w 82"/>
              <a:gd name="T3" fmla="*/ 36 h 36"/>
              <a:gd name="T4" fmla="*/ 82 w 82"/>
              <a:gd name="T5" fmla="*/ 13 h 36"/>
              <a:gd name="T6" fmla="*/ 39 w 82"/>
              <a:gd name="T7" fmla="*/ 0 h 36"/>
              <a:gd name="T8" fmla="*/ 0 w 82"/>
              <a:gd name="T9" fmla="*/ 1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36">
                <a:moveTo>
                  <a:pt x="0" y="12"/>
                </a:moveTo>
                <a:lnTo>
                  <a:pt x="7" y="36"/>
                </a:lnTo>
                <a:lnTo>
                  <a:pt x="82" y="13"/>
                </a:lnTo>
                <a:lnTo>
                  <a:pt x="39" y="0"/>
                </a:lnTo>
                <a:lnTo>
                  <a:pt x="0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Rectangle 454"/>
          <p:cNvSpPr>
            <a:spLocks noChangeArrowheads="1"/>
          </p:cNvSpPr>
          <p:nvPr/>
        </p:nvSpPr>
        <p:spPr bwMode="auto">
          <a:xfrm>
            <a:off x="6951755" y="3711107"/>
            <a:ext cx="41275" cy="1762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Oval 455"/>
          <p:cNvSpPr>
            <a:spLocks noChangeArrowheads="1"/>
          </p:cNvSpPr>
          <p:nvPr/>
        </p:nvSpPr>
        <p:spPr bwMode="auto">
          <a:xfrm>
            <a:off x="6951755" y="3652370"/>
            <a:ext cx="41275" cy="428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456"/>
          <p:cNvSpPr>
            <a:spLocks noEditPoints="1"/>
          </p:cNvSpPr>
          <p:nvPr/>
        </p:nvSpPr>
        <p:spPr bwMode="auto">
          <a:xfrm>
            <a:off x="6767605" y="3565057"/>
            <a:ext cx="409575" cy="40957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2 h 160"/>
              <a:gd name="T12" fmla="*/ 18 w 160"/>
              <a:gd name="T13" fmla="*/ 80 h 160"/>
              <a:gd name="T14" fmla="*/ 80 w 160"/>
              <a:gd name="T15" fmla="*/ 18 h 160"/>
              <a:gd name="T16" fmla="*/ 142 w 160"/>
              <a:gd name="T17" fmla="*/ 80 h 160"/>
              <a:gd name="T18" fmla="*/ 80 w 160"/>
              <a:gd name="T19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457"/>
          <p:cNvSpPr>
            <a:spLocks noEditPoints="1"/>
          </p:cNvSpPr>
          <p:nvPr/>
        </p:nvSpPr>
        <p:spPr bwMode="auto">
          <a:xfrm>
            <a:off x="7505793" y="3565057"/>
            <a:ext cx="409575" cy="409575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2 h 160"/>
              <a:gd name="T12" fmla="*/ 18 w 160"/>
              <a:gd name="T13" fmla="*/ 80 h 160"/>
              <a:gd name="T14" fmla="*/ 80 w 160"/>
              <a:gd name="T15" fmla="*/ 18 h 160"/>
              <a:gd name="T16" fmla="*/ 142 w 160"/>
              <a:gd name="T17" fmla="*/ 80 h 160"/>
              <a:gd name="T18" fmla="*/ 80 w 160"/>
              <a:gd name="T19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458"/>
          <p:cNvSpPr>
            <a:spLocks/>
          </p:cNvSpPr>
          <p:nvPr/>
        </p:nvSpPr>
        <p:spPr bwMode="auto">
          <a:xfrm>
            <a:off x="7635968" y="3649195"/>
            <a:ext cx="149225" cy="182563"/>
          </a:xfrm>
          <a:custGeom>
            <a:avLst/>
            <a:gdLst>
              <a:gd name="T0" fmla="*/ 22 w 58"/>
              <a:gd name="T1" fmla="*/ 71 h 71"/>
              <a:gd name="T2" fmla="*/ 37 w 58"/>
              <a:gd name="T3" fmla="*/ 71 h 71"/>
              <a:gd name="T4" fmla="*/ 37 w 58"/>
              <a:gd name="T5" fmla="*/ 59 h 71"/>
              <a:gd name="T6" fmla="*/ 43 w 58"/>
              <a:gd name="T7" fmla="*/ 50 h 71"/>
              <a:gd name="T8" fmla="*/ 58 w 58"/>
              <a:gd name="T9" fmla="*/ 28 h 71"/>
              <a:gd name="T10" fmla="*/ 36 w 58"/>
              <a:gd name="T11" fmla="*/ 2 h 71"/>
              <a:gd name="T12" fmla="*/ 8 w 58"/>
              <a:gd name="T13" fmla="*/ 10 h 71"/>
              <a:gd name="T14" fmla="*/ 0 w 58"/>
              <a:gd name="T15" fmla="*/ 36 h 71"/>
              <a:gd name="T16" fmla="*/ 15 w 58"/>
              <a:gd name="T17" fmla="*/ 36 h 71"/>
              <a:gd name="T18" fmla="*/ 15 w 58"/>
              <a:gd name="T19" fmla="*/ 33 h 71"/>
              <a:gd name="T20" fmla="*/ 26 w 58"/>
              <a:gd name="T21" fmla="*/ 17 h 71"/>
              <a:gd name="T22" fmla="*/ 39 w 58"/>
              <a:gd name="T23" fmla="*/ 21 h 71"/>
              <a:gd name="T24" fmla="*/ 37 w 58"/>
              <a:gd name="T25" fmla="*/ 35 h 71"/>
              <a:gd name="T26" fmla="*/ 29 w 58"/>
              <a:gd name="T27" fmla="*/ 41 h 71"/>
              <a:gd name="T28" fmla="*/ 22 w 58"/>
              <a:gd name="T29" fmla="*/ 53 h 71"/>
              <a:gd name="T30" fmla="*/ 22 w 58"/>
              <a:gd name="T31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Oval 459"/>
          <p:cNvSpPr>
            <a:spLocks noChangeArrowheads="1"/>
          </p:cNvSpPr>
          <p:nvPr/>
        </p:nvSpPr>
        <p:spPr bwMode="auto">
          <a:xfrm>
            <a:off x="7693118" y="3846045"/>
            <a:ext cx="39688" cy="412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460"/>
          <p:cNvSpPr>
            <a:spLocks/>
          </p:cNvSpPr>
          <p:nvPr/>
        </p:nvSpPr>
        <p:spPr bwMode="auto">
          <a:xfrm>
            <a:off x="8223343" y="3587282"/>
            <a:ext cx="450850" cy="374650"/>
          </a:xfrm>
          <a:custGeom>
            <a:avLst/>
            <a:gdLst>
              <a:gd name="T0" fmla="*/ 0 w 284"/>
              <a:gd name="T1" fmla="*/ 209 h 236"/>
              <a:gd name="T2" fmla="*/ 52 w 284"/>
              <a:gd name="T3" fmla="*/ 209 h 236"/>
              <a:gd name="T4" fmla="*/ 52 w 284"/>
              <a:gd name="T5" fmla="*/ 157 h 236"/>
              <a:gd name="T6" fmla="*/ 103 w 284"/>
              <a:gd name="T7" fmla="*/ 157 h 236"/>
              <a:gd name="T8" fmla="*/ 103 w 284"/>
              <a:gd name="T9" fmla="*/ 104 h 236"/>
              <a:gd name="T10" fmla="*/ 155 w 284"/>
              <a:gd name="T11" fmla="*/ 104 h 236"/>
              <a:gd name="T12" fmla="*/ 155 w 284"/>
              <a:gd name="T13" fmla="*/ 52 h 236"/>
              <a:gd name="T14" fmla="*/ 207 w 284"/>
              <a:gd name="T15" fmla="*/ 52 h 236"/>
              <a:gd name="T16" fmla="*/ 207 w 284"/>
              <a:gd name="T17" fmla="*/ 0 h 236"/>
              <a:gd name="T18" fmla="*/ 284 w 284"/>
              <a:gd name="T19" fmla="*/ 0 h 236"/>
              <a:gd name="T20" fmla="*/ 284 w 284"/>
              <a:gd name="T21" fmla="*/ 26 h 236"/>
              <a:gd name="T22" fmla="*/ 232 w 284"/>
              <a:gd name="T23" fmla="*/ 26 h 236"/>
              <a:gd name="T24" fmla="*/ 232 w 284"/>
              <a:gd name="T25" fmla="*/ 78 h 236"/>
              <a:gd name="T26" fmla="*/ 181 w 284"/>
              <a:gd name="T27" fmla="*/ 78 h 236"/>
              <a:gd name="T28" fmla="*/ 181 w 284"/>
              <a:gd name="T29" fmla="*/ 131 h 236"/>
              <a:gd name="T30" fmla="*/ 129 w 284"/>
              <a:gd name="T31" fmla="*/ 131 h 236"/>
              <a:gd name="T32" fmla="*/ 129 w 284"/>
              <a:gd name="T33" fmla="*/ 183 h 236"/>
              <a:gd name="T34" fmla="*/ 77 w 284"/>
              <a:gd name="T35" fmla="*/ 183 h 236"/>
              <a:gd name="T36" fmla="*/ 77 w 284"/>
              <a:gd name="T37" fmla="*/ 236 h 236"/>
              <a:gd name="T38" fmla="*/ 0 w 284"/>
              <a:gd name="T39" fmla="*/ 236 h 236"/>
              <a:gd name="T40" fmla="*/ 0 w 284"/>
              <a:gd name="T41" fmla="*/ 209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4" h="236">
                <a:moveTo>
                  <a:pt x="0" y="209"/>
                </a:moveTo>
                <a:lnTo>
                  <a:pt x="52" y="209"/>
                </a:lnTo>
                <a:lnTo>
                  <a:pt x="52" y="157"/>
                </a:lnTo>
                <a:lnTo>
                  <a:pt x="103" y="157"/>
                </a:lnTo>
                <a:lnTo>
                  <a:pt x="103" y="104"/>
                </a:lnTo>
                <a:lnTo>
                  <a:pt x="155" y="104"/>
                </a:lnTo>
                <a:lnTo>
                  <a:pt x="155" y="52"/>
                </a:lnTo>
                <a:lnTo>
                  <a:pt x="207" y="52"/>
                </a:lnTo>
                <a:lnTo>
                  <a:pt x="207" y="0"/>
                </a:lnTo>
                <a:lnTo>
                  <a:pt x="284" y="0"/>
                </a:lnTo>
                <a:lnTo>
                  <a:pt x="284" y="26"/>
                </a:lnTo>
                <a:lnTo>
                  <a:pt x="232" y="26"/>
                </a:lnTo>
                <a:lnTo>
                  <a:pt x="232" y="78"/>
                </a:lnTo>
                <a:lnTo>
                  <a:pt x="181" y="78"/>
                </a:lnTo>
                <a:lnTo>
                  <a:pt x="181" y="131"/>
                </a:lnTo>
                <a:lnTo>
                  <a:pt x="129" y="131"/>
                </a:lnTo>
                <a:lnTo>
                  <a:pt x="129" y="183"/>
                </a:lnTo>
                <a:lnTo>
                  <a:pt x="77" y="183"/>
                </a:lnTo>
                <a:lnTo>
                  <a:pt x="77" y="236"/>
                </a:lnTo>
                <a:lnTo>
                  <a:pt x="0" y="236"/>
                </a:lnTo>
                <a:lnTo>
                  <a:pt x="0" y="20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461"/>
          <p:cNvSpPr>
            <a:spLocks/>
          </p:cNvSpPr>
          <p:nvPr/>
        </p:nvSpPr>
        <p:spPr bwMode="auto">
          <a:xfrm>
            <a:off x="9012330" y="3549182"/>
            <a:ext cx="390525" cy="395288"/>
          </a:xfrm>
          <a:custGeom>
            <a:avLst/>
            <a:gdLst>
              <a:gd name="T0" fmla="*/ 111 w 152"/>
              <a:gd name="T1" fmla="*/ 68 h 154"/>
              <a:gd name="T2" fmla="*/ 111 w 152"/>
              <a:gd name="T3" fmla="*/ 34 h 154"/>
              <a:gd name="T4" fmla="*/ 144 w 152"/>
              <a:gd name="T5" fmla="*/ 37 h 154"/>
              <a:gd name="T6" fmla="*/ 144 w 152"/>
              <a:gd name="T7" fmla="*/ 9 h 154"/>
              <a:gd name="T8" fmla="*/ 105 w 152"/>
              <a:gd name="T9" fmla="*/ 9 h 154"/>
              <a:gd name="T10" fmla="*/ 105 w 152"/>
              <a:gd name="T11" fmla="*/ 9 h 154"/>
              <a:gd name="T12" fmla="*/ 105 w 152"/>
              <a:gd name="T13" fmla="*/ 9 h 154"/>
              <a:gd name="T14" fmla="*/ 105 w 152"/>
              <a:gd name="T15" fmla="*/ 64 h 154"/>
              <a:gd name="T16" fmla="*/ 76 w 152"/>
              <a:gd name="T17" fmla="*/ 45 h 154"/>
              <a:gd name="T18" fmla="*/ 0 w 152"/>
              <a:gd name="T19" fmla="*/ 94 h 154"/>
              <a:gd name="T20" fmla="*/ 18 w 152"/>
              <a:gd name="T21" fmla="*/ 94 h 154"/>
              <a:gd name="T22" fmla="*/ 18 w 152"/>
              <a:gd name="T23" fmla="*/ 154 h 154"/>
              <a:gd name="T24" fmla="*/ 61 w 152"/>
              <a:gd name="T25" fmla="*/ 154 h 154"/>
              <a:gd name="T26" fmla="*/ 61 w 152"/>
              <a:gd name="T27" fmla="*/ 113 h 154"/>
              <a:gd name="T28" fmla="*/ 91 w 152"/>
              <a:gd name="T29" fmla="*/ 113 h 154"/>
              <a:gd name="T30" fmla="*/ 91 w 152"/>
              <a:gd name="T31" fmla="*/ 153 h 154"/>
              <a:gd name="T32" fmla="*/ 134 w 152"/>
              <a:gd name="T33" fmla="*/ 153 h 154"/>
              <a:gd name="T34" fmla="*/ 134 w 152"/>
              <a:gd name="T35" fmla="*/ 94 h 154"/>
              <a:gd name="T36" fmla="*/ 152 w 152"/>
              <a:gd name="T37" fmla="*/ 94 h 154"/>
              <a:gd name="T38" fmla="*/ 111 w 152"/>
              <a:gd name="T39" fmla="*/ 6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462"/>
          <p:cNvSpPr>
            <a:spLocks noEditPoints="1"/>
          </p:cNvSpPr>
          <p:nvPr/>
        </p:nvSpPr>
        <p:spPr bwMode="auto">
          <a:xfrm>
            <a:off x="9737818" y="3534895"/>
            <a:ext cx="354013" cy="419100"/>
          </a:xfrm>
          <a:custGeom>
            <a:avLst/>
            <a:gdLst>
              <a:gd name="T0" fmla="*/ 78 w 138"/>
              <a:gd name="T1" fmla="*/ 53 h 164"/>
              <a:gd name="T2" fmla="*/ 116 w 138"/>
              <a:gd name="T3" fmla="*/ 6 h 164"/>
              <a:gd name="T4" fmla="*/ 109 w 138"/>
              <a:gd name="T5" fmla="*/ 0 h 164"/>
              <a:gd name="T6" fmla="*/ 67 w 138"/>
              <a:gd name="T7" fmla="*/ 53 h 164"/>
              <a:gd name="T8" fmla="*/ 66 w 138"/>
              <a:gd name="T9" fmla="*/ 53 h 164"/>
              <a:gd name="T10" fmla="*/ 36 w 138"/>
              <a:gd name="T11" fmla="*/ 29 h 164"/>
              <a:gd name="T12" fmla="*/ 31 w 138"/>
              <a:gd name="T13" fmla="*/ 35 h 164"/>
              <a:gd name="T14" fmla="*/ 54 w 138"/>
              <a:gd name="T15" fmla="*/ 53 h 164"/>
              <a:gd name="T16" fmla="*/ 0 w 138"/>
              <a:gd name="T17" fmla="*/ 53 h 164"/>
              <a:gd name="T18" fmla="*/ 0 w 138"/>
              <a:gd name="T19" fmla="*/ 164 h 164"/>
              <a:gd name="T20" fmla="*/ 138 w 138"/>
              <a:gd name="T21" fmla="*/ 164 h 164"/>
              <a:gd name="T22" fmla="*/ 138 w 138"/>
              <a:gd name="T23" fmla="*/ 53 h 164"/>
              <a:gd name="T24" fmla="*/ 78 w 138"/>
              <a:gd name="T25" fmla="*/ 53 h 164"/>
              <a:gd name="T26" fmla="*/ 92 w 138"/>
              <a:gd name="T27" fmla="*/ 153 h 164"/>
              <a:gd name="T28" fmla="*/ 84 w 138"/>
              <a:gd name="T29" fmla="*/ 145 h 164"/>
              <a:gd name="T30" fmla="*/ 92 w 138"/>
              <a:gd name="T31" fmla="*/ 137 h 164"/>
              <a:gd name="T32" fmla="*/ 100 w 138"/>
              <a:gd name="T33" fmla="*/ 145 h 164"/>
              <a:gd name="T34" fmla="*/ 92 w 138"/>
              <a:gd name="T35" fmla="*/ 153 h 164"/>
              <a:gd name="T36" fmla="*/ 113 w 138"/>
              <a:gd name="T37" fmla="*/ 153 h 164"/>
              <a:gd name="T38" fmla="*/ 104 w 138"/>
              <a:gd name="T39" fmla="*/ 145 h 164"/>
              <a:gd name="T40" fmla="*/ 113 w 138"/>
              <a:gd name="T41" fmla="*/ 137 h 164"/>
              <a:gd name="T42" fmla="*/ 121 w 138"/>
              <a:gd name="T43" fmla="*/ 145 h 164"/>
              <a:gd name="T44" fmla="*/ 113 w 138"/>
              <a:gd name="T45" fmla="*/ 153 h 164"/>
              <a:gd name="T46" fmla="*/ 125 w 138"/>
              <a:gd name="T47" fmla="*/ 129 h 164"/>
              <a:gd name="T48" fmla="*/ 13 w 138"/>
              <a:gd name="T49" fmla="*/ 129 h 164"/>
              <a:gd name="T50" fmla="*/ 13 w 138"/>
              <a:gd name="T51" fmla="*/ 65 h 164"/>
              <a:gd name="T52" fmla="*/ 125 w 138"/>
              <a:gd name="T53" fmla="*/ 65 h 164"/>
              <a:gd name="T54" fmla="*/ 125 w 138"/>
              <a:gd name="T55" fmla="*/ 129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Oval 463"/>
          <p:cNvSpPr>
            <a:spLocks noChangeArrowheads="1"/>
          </p:cNvSpPr>
          <p:nvPr/>
        </p:nvSpPr>
        <p:spPr bwMode="auto">
          <a:xfrm>
            <a:off x="1749518" y="4387382"/>
            <a:ext cx="106363" cy="10318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Oval 464"/>
          <p:cNvSpPr>
            <a:spLocks noChangeArrowheads="1"/>
          </p:cNvSpPr>
          <p:nvPr/>
        </p:nvSpPr>
        <p:spPr bwMode="auto">
          <a:xfrm>
            <a:off x="1998755" y="4387382"/>
            <a:ext cx="104775" cy="1047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Oval 465"/>
          <p:cNvSpPr>
            <a:spLocks noChangeArrowheads="1"/>
          </p:cNvSpPr>
          <p:nvPr/>
        </p:nvSpPr>
        <p:spPr bwMode="auto">
          <a:xfrm>
            <a:off x="1819368" y="4504857"/>
            <a:ext cx="100013" cy="1000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Oval 466"/>
          <p:cNvSpPr>
            <a:spLocks noChangeArrowheads="1"/>
          </p:cNvSpPr>
          <p:nvPr/>
        </p:nvSpPr>
        <p:spPr bwMode="auto">
          <a:xfrm>
            <a:off x="1935255" y="4503270"/>
            <a:ext cx="101600" cy="1016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Oval 467"/>
          <p:cNvSpPr>
            <a:spLocks noChangeArrowheads="1"/>
          </p:cNvSpPr>
          <p:nvPr/>
        </p:nvSpPr>
        <p:spPr bwMode="auto">
          <a:xfrm>
            <a:off x="1873343" y="4609632"/>
            <a:ext cx="104775" cy="10318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468"/>
          <p:cNvSpPr>
            <a:spLocks/>
          </p:cNvSpPr>
          <p:nvPr/>
        </p:nvSpPr>
        <p:spPr bwMode="auto">
          <a:xfrm>
            <a:off x="1822543" y="4292132"/>
            <a:ext cx="209550" cy="200025"/>
          </a:xfrm>
          <a:custGeom>
            <a:avLst/>
            <a:gdLst>
              <a:gd name="T0" fmla="*/ 37 w 82"/>
              <a:gd name="T1" fmla="*/ 41 h 78"/>
              <a:gd name="T2" fmla="*/ 21 w 82"/>
              <a:gd name="T3" fmla="*/ 59 h 78"/>
              <a:gd name="T4" fmla="*/ 40 w 82"/>
              <a:gd name="T5" fmla="*/ 78 h 78"/>
              <a:gd name="T6" fmla="*/ 59 w 82"/>
              <a:gd name="T7" fmla="*/ 59 h 78"/>
              <a:gd name="T8" fmla="*/ 45 w 82"/>
              <a:gd name="T9" fmla="*/ 41 h 78"/>
              <a:gd name="T10" fmla="*/ 45 w 82"/>
              <a:gd name="T11" fmla="*/ 8 h 78"/>
              <a:gd name="T12" fmla="*/ 82 w 82"/>
              <a:gd name="T13" fmla="*/ 8 h 78"/>
              <a:gd name="T14" fmla="*/ 82 w 82"/>
              <a:gd name="T15" fmla="*/ 0 h 78"/>
              <a:gd name="T16" fmla="*/ 0 w 82"/>
              <a:gd name="T17" fmla="*/ 0 h 78"/>
              <a:gd name="T18" fmla="*/ 0 w 82"/>
              <a:gd name="T19" fmla="*/ 8 h 78"/>
              <a:gd name="T20" fmla="*/ 37 w 82"/>
              <a:gd name="T21" fmla="*/ 8 h 78"/>
              <a:gd name="T22" fmla="*/ 37 w 82"/>
              <a:gd name="T23" fmla="*/ 4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469"/>
          <p:cNvSpPr>
            <a:spLocks noEditPoints="1"/>
          </p:cNvSpPr>
          <p:nvPr/>
        </p:nvSpPr>
        <p:spPr bwMode="auto">
          <a:xfrm>
            <a:off x="2548030" y="4311182"/>
            <a:ext cx="276225" cy="352425"/>
          </a:xfrm>
          <a:custGeom>
            <a:avLst/>
            <a:gdLst>
              <a:gd name="T0" fmla="*/ 106 w 108"/>
              <a:gd name="T1" fmla="*/ 30 h 138"/>
              <a:gd name="T2" fmla="*/ 81 w 108"/>
              <a:gd name="T3" fmla="*/ 2 h 138"/>
              <a:gd name="T4" fmla="*/ 81 w 108"/>
              <a:gd name="T5" fmla="*/ 0 h 138"/>
              <a:gd name="T6" fmla="*/ 0 w 108"/>
              <a:gd name="T7" fmla="*/ 0 h 138"/>
              <a:gd name="T8" fmla="*/ 0 w 108"/>
              <a:gd name="T9" fmla="*/ 138 h 138"/>
              <a:gd name="T10" fmla="*/ 108 w 108"/>
              <a:gd name="T11" fmla="*/ 138 h 138"/>
              <a:gd name="T12" fmla="*/ 108 w 108"/>
              <a:gd name="T13" fmla="*/ 30 h 138"/>
              <a:gd name="T14" fmla="*/ 106 w 108"/>
              <a:gd name="T15" fmla="*/ 30 h 138"/>
              <a:gd name="T16" fmla="*/ 102 w 108"/>
              <a:gd name="T17" fmla="*/ 30 h 138"/>
              <a:gd name="T18" fmla="*/ 81 w 108"/>
              <a:gd name="T19" fmla="*/ 30 h 138"/>
              <a:gd name="T20" fmla="*/ 81 w 108"/>
              <a:gd name="T21" fmla="*/ 7 h 138"/>
              <a:gd name="T22" fmla="*/ 102 w 108"/>
              <a:gd name="T23" fmla="*/ 30 h 138"/>
              <a:gd name="T24" fmla="*/ 104 w 108"/>
              <a:gd name="T25" fmla="*/ 134 h 138"/>
              <a:gd name="T26" fmla="*/ 4 w 108"/>
              <a:gd name="T27" fmla="*/ 134 h 138"/>
              <a:gd name="T28" fmla="*/ 4 w 108"/>
              <a:gd name="T29" fmla="*/ 4 h 138"/>
              <a:gd name="T30" fmla="*/ 77 w 108"/>
              <a:gd name="T31" fmla="*/ 4 h 138"/>
              <a:gd name="T32" fmla="*/ 77 w 108"/>
              <a:gd name="T33" fmla="*/ 34 h 138"/>
              <a:gd name="T34" fmla="*/ 104 w 108"/>
              <a:gd name="T35" fmla="*/ 34 h 138"/>
              <a:gd name="T36" fmla="*/ 104 w 108"/>
              <a:gd name="T37" fmla="*/ 13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470"/>
          <p:cNvSpPr>
            <a:spLocks noEditPoints="1"/>
          </p:cNvSpPr>
          <p:nvPr/>
        </p:nvSpPr>
        <p:spPr bwMode="auto">
          <a:xfrm>
            <a:off x="3346543" y="4320707"/>
            <a:ext cx="57150" cy="57150"/>
          </a:xfrm>
          <a:custGeom>
            <a:avLst/>
            <a:gdLst>
              <a:gd name="T0" fmla="*/ 11 w 22"/>
              <a:gd name="T1" fmla="*/ 0 h 22"/>
              <a:gd name="T2" fmla="*/ 0 w 22"/>
              <a:gd name="T3" fmla="*/ 11 h 22"/>
              <a:gd name="T4" fmla="*/ 11 w 22"/>
              <a:gd name="T5" fmla="*/ 22 h 22"/>
              <a:gd name="T6" fmla="*/ 22 w 22"/>
              <a:gd name="T7" fmla="*/ 11 h 22"/>
              <a:gd name="T8" fmla="*/ 11 w 22"/>
              <a:gd name="T9" fmla="*/ 0 h 22"/>
              <a:gd name="T10" fmla="*/ 11 w 22"/>
              <a:gd name="T11" fmla="*/ 17 h 22"/>
              <a:gd name="T12" fmla="*/ 5 w 22"/>
              <a:gd name="T13" fmla="*/ 11 h 22"/>
              <a:gd name="T14" fmla="*/ 11 w 22"/>
              <a:gd name="T15" fmla="*/ 4 h 22"/>
              <a:gd name="T16" fmla="*/ 17 w 22"/>
              <a:gd name="T17" fmla="*/ 11 h 22"/>
              <a:gd name="T18" fmla="*/ 11 w 22"/>
              <a:gd name="T19" fmla="*/ 1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471"/>
          <p:cNvSpPr>
            <a:spLocks noEditPoints="1"/>
          </p:cNvSpPr>
          <p:nvPr/>
        </p:nvSpPr>
        <p:spPr bwMode="auto">
          <a:xfrm>
            <a:off x="3483068" y="4315945"/>
            <a:ext cx="53975" cy="55563"/>
          </a:xfrm>
          <a:custGeom>
            <a:avLst/>
            <a:gdLst>
              <a:gd name="T0" fmla="*/ 10 w 21"/>
              <a:gd name="T1" fmla="*/ 0 h 22"/>
              <a:gd name="T2" fmla="*/ 0 w 21"/>
              <a:gd name="T3" fmla="*/ 11 h 22"/>
              <a:gd name="T4" fmla="*/ 10 w 21"/>
              <a:gd name="T5" fmla="*/ 22 h 22"/>
              <a:gd name="T6" fmla="*/ 21 w 21"/>
              <a:gd name="T7" fmla="*/ 11 h 22"/>
              <a:gd name="T8" fmla="*/ 10 w 21"/>
              <a:gd name="T9" fmla="*/ 0 h 22"/>
              <a:gd name="T10" fmla="*/ 10 w 21"/>
              <a:gd name="T11" fmla="*/ 17 h 22"/>
              <a:gd name="T12" fmla="*/ 4 w 21"/>
              <a:gd name="T13" fmla="*/ 11 h 22"/>
              <a:gd name="T14" fmla="*/ 10 w 21"/>
              <a:gd name="T15" fmla="*/ 5 h 22"/>
              <a:gd name="T16" fmla="*/ 17 w 21"/>
              <a:gd name="T17" fmla="*/ 11 h 22"/>
              <a:gd name="T18" fmla="*/ 10 w 21"/>
              <a:gd name="T19" fmla="*/ 1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472"/>
          <p:cNvSpPr>
            <a:spLocks noEditPoints="1"/>
          </p:cNvSpPr>
          <p:nvPr/>
        </p:nvSpPr>
        <p:spPr bwMode="auto">
          <a:xfrm>
            <a:off x="3249705" y="4274670"/>
            <a:ext cx="328613" cy="395288"/>
          </a:xfrm>
          <a:custGeom>
            <a:avLst/>
            <a:gdLst>
              <a:gd name="T0" fmla="*/ 101 w 128"/>
              <a:gd name="T1" fmla="*/ 0 h 154"/>
              <a:gd name="T2" fmla="*/ 75 w 128"/>
              <a:gd name="T3" fmla="*/ 22 h 154"/>
              <a:gd name="T4" fmla="*/ 49 w 128"/>
              <a:gd name="T5" fmla="*/ 2 h 154"/>
              <a:gd name="T6" fmla="*/ 22 w 128"/>
              <a:gd name="T7" fmla="*/ 29 h 154"/>
              <a:gd name="T8" fmla="*/ 41 w 128"/>
              <a:gd name="T9" fmla="*/ 54 h 154"/>
              <a:gd name="T10" fmla="*/ 41 w 128"/>
              <a:gd name="T11" fmla="*/ 65 h 154"/>
              <a:gd name="T12" fmla="*/ 0 w 128"/>
              <a:gd name="T13" fmla="*/ 56 h 154"/>
              <a:gd name="T14" fmla="*/ 0 w 128"/>
              <a:gd name="T15" fmla="*/ 97 h 154"/>
              <a:gd name="T16" fmla="*/ 41 w 128"/>
              <a:gd name="T17" fmla="*/ 92 h 154"/>
              <a:gd name="T18" fmla="*/ 41 w 128"/>
              <a:gd name="T19" fmla="*/ 106 h 154"/>
              <a:gd name="T20" fmla="*/ 75 w 128"/>
              <a:gd name="T21" fmla="*/ 106 h 154"/>
              <a:gd name="T22" fmla="*/ 75 w 128"/>
              <a:gd name="T23" fmla="*/ 144 h 154"/>
              <a:gd name="T24" fmla="*/ 49 w 128"/>
              <a:gd name="T25" fmla="*/ 144 h 154"/>
              <a:gd name="T26" fmla="*/ 49 w 128"/>
              <a:gd name="T27" fmla="*/ 154 h 154"/>
              <a:gd name="T28" fmla="*/ 75 w 128"/>
              <a:gd name="T29" fmla="*/ 154 h 154"/>
              <a:gd name="T30" fmla="*/ 86 w 128"/>
              <a:gd name="T31" fmla="*/ 154 h 154"/>
              <a:gd name="T32" fmla="*/ 112 w 128"/>
              <a:gd name="T33" fmla="*/ 154 h 154"/>
              <a:gd name="T34" fmla="*/ 112 w 128"/>
              <a:gd name="T35" fmla="*/ 144 h 154"/>
              <a:gd name="T36" fmla="*/ 86 w 128"/>
              <a:gd name="T37" fmla="*/ 144 h 154"/>
              <a:gd name="T38" fmla="*/ 86 w 128"/>
              <a:gd name="T39" fmla="*/ 106 h 154"/>
              <a:gd name="T40" fmla="*/ 116 w 128"/>
              <a:gd name="T41" fmla="*/ 106 h 154"/>
              <a:gd name="T42" fmla="*/ 116 w 128"/>
              <a:gd name="T43" fmla="*/ 50 h 154"/>
              <a:gd name="T44" fmla="*/ 128 w 128"/>
              <a:gd name="T45" fmla="*/ 27 h 154"/>
              <a:gd name="T46" fmla="*/ 101 w 128"/>
              <a:gd name="T47" fmla="*/ 0 h 154"/>
              <a:gd name="T48" fmla="*/ 56 w 128"/>
              <a:gd name="T49" fmla="*/ 50 h 154"/>
              <a:gd name="T50" fmla="*/ 42 w 128"/>
              <a:gd name="T51" fmla="*/ 50 h 154"/>
              <a:gd name="T52" fmla="*/ 27 w 128"/>
              <a:gd name="T53" fmla="*/ 29 h 154"/>
              <a:gd name="T54" fmla="*/ 49 w 128"/>
              <a:gd name="T55" fmla="*/ 7 h 154"/>
              <a:gd name="T56" fmla="*/ 71 w 128"/>
              <a:gd name="T57" fmla="*/ 29 h 154"/>
              <a:gd name="T58" fmla="*/ 56 w 128"/>
              <a:gd name="T59" fmla="*/ 50 h 154"/>
              <a:gd name="T60" fmla="*/ 66 w 128"/>
              <a:gd name="T61" fmla="*/ 50 h 154"/>
              <a:gd name="T62" fmla="*/ 76 w 128"/>
              <a:gd name="T63" fmla="*/ 34 h 154"/>
              <a:gd name="T64" fmla="*/ 87 w 128"/>
              <a:gd name="T65" fmla="*/ 50 h 154"/>
              <a:gd name="T66" fmla="*/ 66 w 128"/>
              <a:gd name="T67" fmla="*/ 50 h 154"/>
              <a:gd name="T68" fmla="*/ 101 w 128"/>
              <a:gd name="T69" fmla="*/ 49 h 154"/>
              <a:gd name="T70" fmla="*/ 79 w 128"/>
              <a:gd name="T71" fmla="*/ 27 h 154"/>
              <a:gd name="T72" fmla="*/ 101 w 128"/>
              <a:gd name="T73" fmla="*/ 5 h 154"/>
              <a:gd name="T74" fmla="*/ 124 w 128"/>
              <a:gd name="T75" fmla="*/ 27 h 154"/>
              <a:gd name="T76" fmla="*/ 101 w 128"/>
              <a:gd name="T77" fmla="*/ 4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473"/>
          <p:cNvSpPr>
            <a:spLocks noEditPoints="1"/>
          </p:cNvSpPr>
          <p:nvPr/>
        </p:nvSpPr>
        <p:spPr bwMode="auto">
          <a:xfrm>
            <a:off x="4013293" y="4315945"/>
            <a:ext cx="120650" cy="120650"/>
          </a:xfrm>
          <a:custGeom>
            <a:avLst/>
            <a:gdLst>
              <a:gd name="T0" fmla="*/ 24 w 47"/>
              <a:gd name="T1" fmla="*/ 0 h 47"/>
              <a:gd name="T2" fmla="*/ 0 w 47"/>
              <a:gd name="T3" fmla="*/ 24 h 47"/>
              <a:gd name="T4" fmla="*/ 24 w 47"/>
              <a:gd name="T5" fmla="*/ 47 h 47"/>
              <a:gd name="T6" fmla="*/ 47 w 47"/>
              <a:gd name="T7" fmla="*/ 24 h 47"/>
              <a:gd name="T8" fmla="*/ 24 w 47"/>
              <a:gd name="T9" fmla="*/ 0 h 47"/>
              <a:gd name="T10" fmla="*/ 24 w 47"/>
              <a:gd name="T11" fmla="*/ 43 h 47"/>
              <a:gd name="T12" fmla="*/ 5 w 47"/>
              <a:gd name="T13" fmla="*/ 24 h 47"/>
              <a:gd name="T14" fmla="*/ 24 w 47"/>
              <a:gd name="T15" fmla="*/ 5 h 47"/>
              <a:gd name="T16" fmla="*/ 43 w 47"/>
              <a:gd name="T17" fmla="*/ 24 h 47"/>
              <a:gd name="T18" fmla="*/ 24 w 47"/>
              <a:gd name="T19" fmla="*/ 43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474"/>
          <p:cNvSpPr>
            <a:spLocks noEditPoints="1"/>
          </p:cNvSpPr>
          <p:nvPr/>
        </p:nvSpPr>
        <p:spPr bwMode="auto">
          <a:xfrm>
            <a:off x="3954555" y="4257207"/>
            <a:ext cx="241300" cy="239713"/>
          </a:xfrm>
          <a:custGeom>
            <a:avLst/>
            <a:gdLst>
              <a:gd name="T0" fmla="*/ 47 w 94"/>
              <a:gd name="T1" fmla="*/ 0 h 94"/>
              <a:gd name="T2" fmla="*/ 0 w 94"/>
              <a:gd name="T3" fmla="*/ 47 h 94"/>
              <a:gd name="T4" fmla="*/ 47 w 94"/>
              <a:gd name="T5" fmla="*/ 94 h 94"/>
              <a:gd name="T6" fmla="*/ 94 w 94"/>
              <a:gd name="T7" fmla="*/ 47 h 94"/>
              <a:gd name="T8" fmla="*/ 47 w 94"/>
              <a:gd name="T9" fmla="*/ 0 h 94"/>
              <a:gd name="T10" fmla="*/ 47 w 94"/>
              <a:gd name="T11" fmla="*/ 89 h 94"/>
              <a:gd name="T12" fmla="*/ 5 w 94"/>
              <a:gd name="T13" fmla="*/ 47 h 94"/>
              <a:gd name="T14" fmla="*/ 47 w 94"/>
              <a:gd name="T15" fmla="*/ 4 h 94"/>
              <a:gd name="T16" fmla="*/ 89 w 94"/>
              <a:gd name="T17" fmla="*/ 47 h 94"/>
              <a:gd name="T18" fmla="*/ 47 w 94"/>
              <a:gd name="T19" fmla="*/ 8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475"/>
          <p:cNvSpPr>
            <a:spLocks/>
          </p:cNvSpPr>
          <p:nvPr/>
        </p:nvSpPr>
        <p:spPr bwMode="auto">
          <a:xfrm>
            <a:off x="4051393" y="4361982"/>
            <a:ext cx="215900" cy="325438"/>
          </a:xfrm>
          <a:custGeom>
            <a:avLst/>
            <a:gdLst>
              <a:gd name="T0" fmla="*/ 84 w 84"/>
              <a:gd name="T1" fmla="*/ 86 h 127"/>
              <a:gd name="T2" fmla="*/ 84 w 84"/>
              <a:gd name="T3" fmla="*/ 49 h 127"/>
              <a:gd name="T4" fmla="*/ 75 w 84"/>
              <a:gd name="T5" fmla="*/ 40 h 127"/>
              <a:gd name="T6" fmla="*/ 66 w 84"/>
              <a:gd name="T7" fmla="*/ 49 h 127"/>
              <a:gd name="T8" fmla="*/ 66 w 84"/>
              <a:gd name="T9" fmla="*/ 68 h 127"/>
              <a:gd name="T10" fmla="*/ 62 w 84"/>
              <a:gd name="T11" fmla="*/ 68 h 127"/>
              <a:gd name="T12" fmla="*/ 62 w 84"/>
              <a:gd name="T13" fmla="*/ 49 h 127"/>
              <a:gd name="T14" fmla="*/ 53 w 84"/>
              <a:gd name="T15" fmla="*/ 40 h 127"/>
              <a:gd name="T16" fmla="*/ 44 w 84"/>
              <a:gd name="T17" fmla="*/ 49 h 127"/>
              <a:gd name="T18" fmla="*/ 44 w 84"/>
              <a:gd name="T19" fmla="*/ 68 h 127"/>
              <a:gd name="T20" fmla="*/ 40 w 84"/>
              <a:gd name="T21" fmla="*/ 68 h 127"/>
              <a:gd name="T22" fmla="*/ 40 w 84"/>
              <a:gd name="T23" fmla="*/ 49 h 127"/>
              <a:gd name="T24" fmla="*/ 31 w 84"/>
              <a:gd name="T25" fmla="*/ 40 h 127"/>
              <a:gd name="T26" fmla="*/ 22 w 84"/>
              <a:gd name="T27" fmla="*/ 49 h 127"/>
              <a:gd name="T28" fmla="*/ 22 w 84"/>
              <a:gd name="T29" fmla="*/ 68 h 127"/>
              <a:gd name="T30" fmla="*/ 18 w 84"/>
              <a:gd name="T31" fmla="*/ 68 h 127"/>
              <a:gd name="T32" fmla="*/ 18 w 84"/>
              <a:gd name="T33" fmla="*/ 9 h 127"/>
              <a:gd name="T34" fmla="*/ 9 w 84"/>
              <a:gd name="T35" fmla="*/ 0 h 127"/>
              <a:gd name="T36" fmla="*/ 0 w 84"/>
              <a:gd name="T37" fmla="*/ 9 h 127"/>
              <a:gd name="T38" fmla="*/ 0 w 84"/>
              <a:gd name="T39" fmla="*/ 87 h 127"/>
              <a:gd name="T40" fmla="*/ 0 w 84"/>
              <a:gd name="T41" fmla="*/ 88 h 127"/>
              <a:gd name="T42" fmla="*/ 0 w 84"/>
              <a:gd name="T43" fmla="*/ 108 h 127"/>
              <a:gd name="T44" fmla="*/ 14 w 84"/>
              <a:gd name="T45" fmla="*/ 127 h 127"/>
              <a:gd name="T46" fmla="*/ 70 w 84"/>
              <a:gd name="T47" fmla="*/ 127 h 127"/>
              <a:gd name="T48" fmla="*/ 84 w 84"/>
              <a:gd name="T49" fmla="*/ 108 h 127"/>
              <a:gd name="T50" fmla="*/ 84 w 84"/>
              <a:gd name="T51" fmla="*/ 87 h 127"/>
              <a:gd name="T52" fmla="*/ 84 w 84"/>
              <a:gd name="T53" fmla="*/ 8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Oval 476"/>
          <p:cNvSpPr>
            <a:spLocks noChangeArrowheads="1"/>
          </p:cNvSpPr>
          <p:nvPr/>
        </p:nvSpPr>
        <p:spPr bwMode="auto">
          <a:xfrm>
            <a:off x="4638768" y="4369920"/>
            <a:ext cx="104775" cy="1063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477"/>
          <p:cNvSpPr>
            <a:spLocks noEditPoints="1"/>
          </p:cNvSpPr>
          <p:nvPr/>
        </p:nvSpPr>
        <p:spPr bwMode="auto">
          <a:xfrm>
            <a:off x="4795930" y="4336582"/>
            <a:ext cx="246063" cy="312738"/>
          </a:xfrm>
          <a:custGeom>
            <a:avLst/>
            <a:gdLst>
              <a:gd name="T0" fmla="*/ 0 w 155"/>
              <a:gd name="T1" fmla="*/ 0 h 197"/>
              <a:gd name="T2" fmla="*/ 0 w 155"/>
              <a:gd name="T3" fmla="*/ 197 h 197"/>
              <a:gd name="T4" fmla="*/ 155 w 155"/>
              <a:gd name="T5" fmla="*/ 197 h 197"/>
              <a:gd name="T6" fmla="*/ 155 w 155"/>
              <a:gd name="T7" fmla="*/ 0 h 197"/>
              <a:gd name="T8" fmla="*/ 0 w 155"/>
              <a:gd name="T9" fmla="*/ 0 h 197"/>
              <a:gd name="T10" fmla="*/ 142 w 155"/>
              <a:gd name="T11" fmla="*/ 176 h 197"/>
              <a:gd name="T12" fmla="*/ 13 w 155"/>
              <a:gd name="T13" fmla="*/ 176 h 197"/>
              <a:gd name="T14" fmla="*/ 13 w 155"/>
              <a:gd name="T15" fmla="*/ 155 h 197"/>
              <a:gd name="T16" fmla="*/ 142 w 155"/>
              <a:gd name="T17" fmla="*/ 155 h 197"/>
              <a:gd name="T18" fmla="*/ 142 w 155"/>
              <a:gd name="T19" fmla="*/ 176 h 197"/>
              <a:gd name="T20" fmla="*/ 142 w 155"/>
              <a:gd name="T21" fmla="*/ 132 h 197"/>
              <a:gd name="T22" fmla="*/ 13 w 155"/>
              <a:gd name="T23" fmla="*/ 132 h 197"/>
              <a:gd name="T24" fmla="*/ 13 w 155"/>
              <a:gd name="T25" fmla="*/ 109 h 197"/>
              <a:gd name="T26" fmla="*/ 142 w 155"/>
              <a:gd name="T27" fmla="*/ 109 h 197"/>
              <a:gd name="T28" fmla="*/ 142 w 155"/>
              <a:gd name="T29" fmla="*/ 132 h 197"/>
              <a:gd name="T30" fmla="*/ 142 w 155"/>
              <a:gd name="T31" fmla="*/ 87 h 197"/>
              <a:gd name="T32" fmla="*/ 13 w 155"/>
              <a:gd name="T33" fmla="*/ 87 h 197"/>
              <a:gd name="T34" fmla="*/ 13 w 155"/>
              <a:gd name="T35" fmla="*/ 64 h 197"/>
              <a:gd name="T36" fmla="*/ 142 w 155"/>
              <a:gd name="T37" fmla="*/ 64 h 197"/>
              <a:gd name="T38" fmla="*/ 142 w 155"/>
              <a:gd name="T39" fmla="*/ 87 h 197"/>
              <a:gd name="T40" fmla="*/ 142 w 155"/>
              <a:gd name="T41" fmla="*/ 42 h 197"/>
              <a:gd name="T42" fmla="*/ 13 w 155"/>
              <a:gd name="T43" fmla="*/ 42 h 197"/>
              <a:gd name="T44" fmla="*/ 13 w 155"/>
              <a:gd name="T45" fmla="*/ 21 h 197"/>
              <a:gd name="T46" fmla="*/ 142 w 155"/>
              <a:gd name="T47" fmla="*/ 21 h 197"/>
              <a:gd name="T48" fmla="*/ 142 w 155"/>
              <a:gd name="T49" fmla="*/ 42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5" h="197">
                <a:moveTo>
                  <a:pt x="0" y="0"/>
                </a:moveTo>
                <a:lnTo>
                  <a:pt x="0" y="197"/>
                </a:lnTo>
                <a:lnTo>
                  <a:pt x="155" y="197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42" y="176"/>
                </a:moveTo>
                <a:lnTo>
                  <a:pt x="13" y="176"/>
                </a:lnTo>
                <a:lnTo>
                  <a:pt x="13" y="155"/>
                </a:lnTo>
                <a:lnTo>
                  <a:pt x="142" y="155"/>
                </a:lnTo>
                <a:lnTo>
                  <a:pt x="142" y="176"/>
                </a:lnTo>
                <a:close/>
                <a:moveTo>
                  <a:pt x="142" y="132"/>
                </a:moveTo>
                <a:lnTo>
                  <a:pt x="13" y="132"/>
                </a:lnTo>
                <a:lnTo>
                  <a:pt x="13" y="109"/>
                </a:lnTo>
                <a:lnTo>
                  <a:pt x="142" y="109"/>
                </a:lnTo>
                <a:lnTo>
                  <a:pt x="142" y="132"/>
                </a:lnTo>
                <a:close/>
                <a:moveTo>
                  <a:pt x="142" y="87"/>
                </a:moveTo>
                <a:lnTo>
                  <a:pt x="13" y="87"/>
                </a:lnTo>
                <a:lnTo>
                  <a:pt x="13" y="64"/>
                </a:lnTo>
                <a:lnTo>
                  <a:pt x="142" y="64"/>
                </a:lnTo>
                <a:lnTo>
                  <a:pt x="142" y="87"/>
                </a:lnTo>
                <a:close/>
                <a:moveTo>
                  <a:pt x="142" y="42"/>
                </a:moveTo>
                <a:lnTo>
                  <a:pt x="13" y="42"/>
                </a:lnTo>
                <a:lnTo>
                  <a:pt x="13" y="21"/>
                </a:lnTo>
                <a:lnTo>
                  <a:pt x="142" y="21"/>
                </a:lnTo>
                <a:lnTo>
                  <a:pt x="142" y="4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478"/>
          <p:cNvSpPr>
            <a:spLocks/>
          </p:cNvSpPr>
          <p:nvPr/>
        </p:nvSpPr>
        <p:spPr bwMode="auto">
          <a:xfrm>
            <a:off x="4616543" y="4492157"/>
            <a:ext cx="150813" cy="130175"/>
          </a:xfrm>
          <a:custGeom>
            <a:avLst/>
            <a:gdLst>
              <a:gd name="T0" fmla="*/ 59 w 59"/>
              <a:gd name="T1" fmla="*/ 51 h 51"/>
              <a:gd name="T2" fmla="*/ 59 w 59"/>
              <a:gd name="T3" fmla="*/ 29 h 51"/>
              <a:gd name="T4" fmla="*/ 29 w 59"/>
              <a:gd name="T5" fmla="*/ 0 h 51"/>
              <a:gd name="T6" fmla="*/ 0 w 59"/>
              <a:gd name="T7" fmla="*/ 29 h 51"/>
              <a:gd name="T8" fmla="*/ 0 w 59"/>
              <a:gd name="T9" fmla="*/ 51 h 51"/>
              <a:gd name="T10" fmla="*/ 59 w 59"/>
              <a:gd name="T11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Oval 479"/>
          <p:cNvSpPr>
            <a:spLocks noChangeArrowheads="1"/>
          </p:cNvSpPr>
          <p:nvPr/>
        </p:nvSpPr>
        <p:spPr bwMode="auto">
          <a:xfrm>
            <a:off x="5356318" y="4403257"/>
            <a:ext cx="98425" cy="936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480"/>
          <p:cNvSpPr>
            <a:spLocks/>
          </p:cNvSpPr>
          <p:nvPr/>
        </p:nvSpPr>
        <p:spPr bwMode="auto">
          <a:xfrm>
            <a:off x="5337268" y="4512795"/>
            <a:ext cx="134938" cy="125413"/>
          </a:xfrm>
          <a:custGeom>
            <a:avLst/>
            <a:gdLst>
              <a:gd name="T0" fmla="*/ 27 w 53"/>
              <a:gd name="T1" fmla="*/ 0 h 49"/>
              <a:gd name="T2" fmla="*/ 0 w 53"/>
              <a:gd name="T3" fmla="*/ 26 h 49"/>
              <a:gd name="T4" fmla="*/ 0 w 53"/>
              <a:gd name="T5" fmla="*/ 49 h 49"/>
              <a:gd name="T6" fmla="*/ 53 w 53"/>
              <a:gd name="T7" fmla="*/ 49 h 49"/>
              <a:gd name="T8" fmla="*/ 53 w 53"/>
              <a:gd name="T9" fmla="*/ 26 h 49"/>
              <a:gd name="T10" fmla="*/ 27 w 53"/>
              <a:gd name="T1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Oval 481"/>
          <p:cNvSpPr>
            <a:spLocks noChangeArrowheads="1"/>
          </p:cNvSpPr>
          <p:nvPr/>
        </p:nvSpPr>
        <p:spPr bwMode="auto">
          <a:xfrm>
            <a:off x="5618255" y="4403257"/>
            <a:ext cx="98425" cy="936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482"/>
          <p:cNvSpPr>
            <a:spLocks/>
          </p:cNvSpPr>
          <p:nvPr/>
        </p:nvSpPr>
        <p:spPr bwMode="auto">
          <a:xfrm>
            <a:off x="5600793" y="4512795"/>
            <a:ext cx="134938" cy="125413"/>
          </a:xfrm>
          <a:custGeom>
            <a:avLst/>
            <a:gdLst>
              <a:gd name="T0" fmla="*/ 26 w 53"/>
              <a:gd name="T1" fmla="*/ 0 h 49"/>
              <a:gd name="T2" fmla="*/ 0 w 53"/>
              <a:gd name="T3" fmla="*/ 26 h 49"/>
              <a:gd name="T4" fmla="*/ 0 w 53"/>
              <a:gd name="T5" fmla="*/ 49 h 49"/>
              <a:gd name="T6" fmla="*/ 53 w 53"/>
              <a:gd name="T7" fmla="*/ 49 h 49"/>
              <a:gd name="T8" fmla="*/ 53 w 53"/>
              <a:gd name="T9" fmla="*/ 26 h 49"/>
              <a:gd name="T10" fmla="*/ 26 w 53"/>
              <a:gd name="T1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Oval 483"/>
          <p:cNvSpPr>
            <a:spLocks noChangeArrowheads="1"/>
          </p:cNvSpPr>
          <p:nvPr/>
        </p:nvSpPr>
        <p:spPr bwMode="auto">
          <a:xfrm>
            <a:off x="5488080" y="4284195"/>
            <a:ext cx="96838" cy="9525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484"/>
          <p:cNvSpPr>
            <a:spLocks/>
          </p:cNvSpPr>
          <p:nvPr/>
        </p:nvSpPr>
        <p:spPr bwMode="auto">
          <a:xfrm>
            <a:off x="5467443" y="4395320"/>
            <a:ext cx="138113" cy="125413"/>
          </a:xfrm>
          <a:custGeom>
            <a:avLst/>
            <a:gdLst>
              <a:gd name="T0" fmla="*/ 54 w 54"/>
              <a:gd name="T1" fmla="*/ 27 h 49"/>
              <a:gd name="T2" fmla="*/ 27 w 54"/>
              <a:gd name="T3" fmla="*/ 0 h 49"/>
              <a:gd name="T4" fmla="*/ 0 w 54"/>
              <a:gd name="T5" fmla="*/ 27 h 49"/>
              <a:gd name="T6" fmla="*/ 0 w 54"/>
              <a:gd name="T7" fmla="*/ 49 h 49"/>
              <a:gd name="T8" fmla="*/ 54 w 54"/>
              <a:gd name="T9" fmla="*/ 49 h 49"/>
              <a:gd name="T10" fmla="*/ 54 w 54"/>
              <a:gd name="T11" fmla="*/ 2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Oval 485"/>
          <p:cNvSpPr>
            <a:spLocks noChangeArrowheads="1"/>
          </p:cNvSpPr>
          <p:nvPr/>
        </p:nvSpPr>
        <p:spPr bwMode="auto">
          <a:xfrm>
            <a:off x="6259605" y="4379445"/>
            <a:ext cx="112713" cy="1127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486"/>
          <p:cNvSpPr>
            <a:spLocks/>
          </p:cNvSpPr>
          <p:nvPr/>
        </p:nvSpPr>
        <p:spPr bwMode="auto">
          <a:xfrm>
            <a:off x="6235793" y="4509620"/>
            <a:ext cx="161925" cy="149225"/>
          </a:xfrm>
          <a:custGeom>
            <a:avLst/>
            <a:gdLst>
              <a:gd name="T0" fmla="*/ 31 w 63"/>
              <a:gd name="T1" fmla="*/ 0 h 58"/>
              <a:gd name="T2" fmla="*/ 0 w 63"/>
              <a:gd name="T3" fmla="*/ 31 h 58"/>
              <a:gd name="T4" fmla="*/ 0 w 63"/>
              <a:gd name="T5" fmla="*/ 58 h 58"/>
              <a:gd name="T6" fmla="*/ 63 w 63"/>
              <a:gd name="T7" fmla="*/ 58 h 58"/>
              <a:gd name="T8" fmla="*/ 63 w 63"/>
              <a:gd name="T9" fmla="*/ 31 h 58"/>
              <a:gd name="T10" fmla="*/ 31 w 63"/>
              <a:gd name="T1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487"/>
          <p:cNvSpPr>
            <a:spLocks noEditPoints="1"/>
          </p:cNvSpPr>
          <p:nvPr/>
        </p:nvSpPr>
        <p:spPr bwMode="auto">
          <a:xfrm>
            <a:off x="6038943" y="4274670"/>
            <a:ext cx="425450" cy="400050"/>
          </a:xfrm>
          <a:custGeom>
            <a:avLst/>
            <a:gdLst>
              <a:gd name="T0" fmla="*/ 142 w 166"/>
              <a:gd name="T1" fmla="*/ 99 h 156"/>
              <a:gd name="T2" fmla="*/ 147 w 166"/>
              <a:gd name="T3" fmla="*/ 24 h 156"/>
              <a:gd name="T4" fmla="*/ 71 w 166"/>
              <a:gd name="T5" fmla="*/ 19 h 156"/>
              <a:gd name="T6" fmla="*/ 65 w 166"/>
              <a:gd name="T7" fmla="*/ 92 h 156"/>
              <a:gd name="T8" fmla="*/ 52 w 166"/>
              <a:gd name="T9" fmla="*/ 103 h 156"/>
              <a:gd name="T10" fmla="*/ 47 w 166"/>
              <a:gd name="T11" fmla="*/ 98 h 156"/>
              <a:gd name="T12" fmla="*/ 0 w 166"/>
              <a:gd name="T13" fmla="*/ 140 h 156"/>
              <a:gd name="T14" fmla="*/ 14 w 166"/>
              <a:gd name="T15" fmla="*/ 156 h 156"/>
              <a:gd name="T16" fmla="*/ 61 w 166"/>
              <a:gd name="T17" fmla="*/ 114 h 156"/>
              <a:gd name="T18" fmla="*/ 57 w 166"/>
              <a:gd name="T19" fmla="*/ 109 h 156"/>
              <a:gd name="T20" fmla="*/ 70 w 166"/>
              <a:gd name="T21" fmla="*/ 97 h 156"/>
              <a:gd name="T22" fmla="*/ 142 w 166"/>
              <a:gd name="T23" fmla="*/ 99 h 156"/>
              <a:gd name="T24" fmla="*/ 75 w 166"/>
              <a:gd name="T25" fmla="*/ 23 h 156"/>
              <a:gd name="T26" fmla="*/ 143 w 166"/>
              <a:gd name="T27" fmla="*/ 27 h 156"/>
              <a:gd name="T28" fmla="*/ 139 w 166"/>
              <a:gd name="T29" fmla="*/ 95 h 156"/>
              <a:gd name="T30" fmla="*/ 71 w 166"/>
              <a:gd name="T31" fmla="*/ 91 h 156"/>
              <a:gd name="T32" fmla="*/ 75 w 166"/>
              <a:gd name="T33" fmla="*/ 2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Oval 488"/>
          <p:cNvSpPr>
            <a:spLocks noChangeArrowheads="1"/>
          </p:cNvSpPr>
          <p:nvPr/>
        </p:nvSpPr>
        <p:spPr bwMode="auto">
          <a:xfrm>
            <a:off x="6800943" y="4563595"/>
            <a:ext cx="58738" cy="587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489"/>
          <p:cNvSpPr>
            <a:spLocks/>
          </p:cNvSpPr>
          <p:nvPr/>
        </p:nvSpPr>
        <p:spPr bwMode="auto">
          <a:xfrm>
            <a:off x="6789830" y="4630270"/>
            <a:ext cx="82550" cy="36513"/>
          </a:xfrm>
          <a:custGeom>
            <a:avLst/>
            <a:gdLst>
              <a:gd name="T0" fmla="*/ 16 w 32"/>
              <a:gd name="T1" fmla="*/ 0 h 14"/>
              <a:gd name="T2" fmla="*/ 0 w 32"/>
              <a:gd name="T3" fmla="*/ 14 h 14"/>
              <a:gd name="T4" fmla="*/ 32 w 32"/>
              <a:gd name="T5" fmla="*/ 14 h 14"/>
              <a:gd name="T6" fmla="*/ 16 w 32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Oval 490"/>
          <p:cNvSpPr>
            <a:spLocks noChangeArrowheads="1"/>
          </p:cNvSpPr>
          <p:nvPr/>
        </p:nvSpPr>
        <p:spPr bwMode="auto">
          <a:xfrm>
            <a:off x="6894605" y="4563595"/>
            <a:ext cx="60325" cy="587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491"/>
          <p:cNvSpPr>
            <a:spLocks/>
          </p:cNvSpPr>
          <p:nvPr/>
        </p:nvSpPr>
        <p:spPr bwMode="auto">
          <a:xfrm>
            <a:off x="6881905" y="4630270"/>
            <a:ext cx="85725" cy="36513"/>
          </a:xfrm>
          <a:custGeom>
            <a:avLst/>
            <a:gdLst>
              <a:gd name="T0" fmla="*/ 17 w 33"/>
              <a:gd name="T1" fmla="*/ 0 h 14"/>
              <a:gd name="T2" fmla="*/ 0 w 33"/>
              <a:gd name="T3" fmla="*/ 14 h 14"/>
              <a:gd name="T4" fmla="*/ 33 w 33"/>
              <a:gd name="T5" fmla="*/ 14 h 14"/>
              <a:gd name="T6" fmla="*/ 17 w 33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Oval 492"/>
          <p:cNvSpPr>
            <a:spLocks noChangeArrowheads="1"/>
          </p:cNvSpPr>
          <p:nvPr/>
        </p:nvSpPr>
        <p:spPr bwMode="auto">
          <a:xfrm>
            <a:off x="6989855" y="4563595"/>
            <a:ext cx="58738" cy="587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493"/>
          <p:cNvSpPr>
            <a:spLocks/>
          </p:cNvSpPr>
          <p:nvPr/>
        </p:nvSpPr>
        <p:spPr bwMode="auto">
          <a:xfrm>
            <a:off x="6977155" y="4630270"/>
            <a:ext cx="84138" cy="36513"/>
          </a:xfrm>
          <a:custGeom>
            <a:avLst/>
            <a:gdLst>
              <a:gd name="T0" fmla="*/ 16 w 33"/>
              <a:gd name="T1" fmla="*/ 0 h 14"/>
              <a:gd name="T2" fmla="*/ 0 w 33"/>
              <a:gd name="T3" fmla="*/ 14 h 14"/>
              <a:gd name="T4" fmla="*/ 33 w 33"/>
              <a:gd name="T5" fmla="*/ 14 h 14"/>
              <a:gd name="T6" fmla="*/ 16 w 33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Oval 494"/>
          <p:cNvSpPr>
            <a:spLocks noChangeArrowheads="1"/>
          </p:cNvSpPr>
          <p:nvPr/>
        </p:nvSpPr>
        <p:spPr bwMode="auto">
          <a:xfrm>
            <a:off x="7085105" y="4563595"/>
            <a:ext cx="58738" cy="587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495"/>
          <p:cNvSpPr>
            <a:spLocks/>
          </p:cNvSpPr>
          <p:nvPr/>
        </p:nvSpPr>
        <p:spPr bwMode="auto">
          <a:xfrm>
            <a:off x="7072405" y="4630270"/>
            <a:ext cx="80963" cy="36513"/>
          </a:xfrm>
          <a:custGeom>
            <a:avLst/>
            <a:gdLst>
              <a:gd name="T0" fmla="*/ 16 w 32"/>
              <a:gd name="T1" fmla="*/ 0 h 14"/>
              <a:gd name="T2" fmla="*/ 0 w 32"/>
              <a:gd name="T3" fmla="*/ 14 h 14"/>
              <a:gd name="T4" fmla="*/ 32 w 32"/>
              <a:gd name="T5" fmla="*/ 14 h 14"/>
              <a:gd name="T6" fmla="*/ 16 w 32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496"/>
          <p:cNvSpPr>
            <a:spLocks noEditPoints="1"/>
          </p:cNvSpPr>
          <p:nvPr/>
        </p:nvSpPr>
        <p:spPr bwMode="auto">
          <a:xfrm>
            <a:off x="6773955" y="4317532"/>
            <a:ext cx="395288" cy="228600"/>
          </a:xfrm>
          <a:custGeom>
            <a:avLst/>
            <a:gdLst>
              <a:gd name="T0" fmla="*/ 77 w 154"/>
              <a:gd name="T1" fmla="*/ 4 h 89"/>
              <a:gd name="T2" fmla="*/ 0 w 154"/>
              <a:gd name="T3" fmla="*/ 0 h 89"/>
              <a:gd name="T4" fmla="*/ 0 w 154"/>
              <a:gd name="T5" fmla="*/ 89 h 89"/>
              <a:gd name="T6" fmla="*/ 77 w 154"/>
              <a:gd name="T7" fmla="*/ 86 h 89"/>
              <a:gd name="T8" fmla="*/ 154 w 154"/>
              <a:gd name="T9" fmla="*/ 89 h 89"/>
              <a:gd name="T10" fmla="*/ 154 w 154"/>
              <a:gd name="T11" fmla="*/ 0 h 89"/>
              <a:gd name="T12" fmla="*/ 77 w 154"/>
              <a:gd name="T13" fmla="*/ 4 h 89"/>
              <a:gd name="T14" fmla="*/ 145 w 154"/>
              <a:gd name="T15" fmla="*/ 83 h 89"/>
              <a:gd name="T16" fmla="*/ 77 w 154"/>
              <a:gd name="T17" fmla="*/ 80 h 89"/>
              <a:gd name="T18" fmla="*/ 9 w 154"/>
              <a:gd name="T19" fmla="*/ 83 h 89"/>
              <a:gd name="T20" fmla="*/ 9 w 154"/>
              <a:gd name="T21" fmla="*/ 6 h 89"/>
              <a:gd name="T22" fmla="*/ 77 w 154"/>
              <a:gd name="T23" fmla="*/ 10 h 89"/>
              <a:gd name="T24" fmla="*/ 145 w 154"/>
              <a:gd name="T25" fmla="*/ 6 h 89"/>
              <a:gd name="T26" fmla="*/ 145 w 154"/>
              <a:gd name="T27" fmla="*/ 8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497"/>
          <p:cNvSpPr>
            <a:spLocks/>
          </p:cNvSpPr>
          <p:nvPr/>
        </p:nvSpPr>
        <p:spPr bwMode="auto">
          <a:xfrm>
            <a:off x="7540718" y="4344520"/>
            <a:ext cx="185738" cy="276225"/>
          </a:xfrm>
          <a:custGeom>
            <a:avLst/>
            <a:gdLst>
              <a:gd name="T0" fmla="*/ 117 w 117"/>
              <a:gd name="T1" fmla="*/ 0 h 174"/>
              <a:gd name="T2" fmla="*/ 44 w 117"/>
              <a:gd name="T3" fmla="*/ 42 h 174"/>
              <a:gd name="T4" fmla="*/ 0 w 117"/>
              <a:gd name="T5" fmla="*/ 42 h 174"/>
              <a:gd name="T6" fmla="*/ 0 w 117"/>
              <a:gd name="T7" fmla="*/ 132 h 174"/>
              <a:gd name="T8" fmla="*/ 44 w 117"/>
              <a:gd name="T9" fmla="*/ 132 h 174"/>
              <a:gd name="T10" fmla="*/ 117 w 117"/>
              <a:gd name="T11" fmla="*/ 174 h 174"/>
              <a:gd name="T12" fmla="*/ 117 w 117"/>
              <a:gd name="T13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7" h="174">
                <a:moveTo>
                  <a:pt x="117" y="0"/>
                </a:moveTo>
                <a:lnTo>
                  <a:pt x="44" y="42"/>
                </a:lnTo>
                <a:lnTo>
                  <a:pt x="0" y="42"/>
                </a:lnTo>
                <a:lnTo>
                  <a:pt x="0" y="132"/>
                </a:lnTo>
                <a:lnTo>
                  <a:pt x="44" y="132"/>
                </a:lnTo>
                <a:lnTo>
                  <a:pt x="117" y="174"/>
                </a:lnTo>
                <a:lnTo>
                  <a:pt x="117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Rectangle 498"/>
          <p:cNvSpPr>
            <a:spLocks noChangeArrowheads="1"/>
          </p:cNvSpPr>
          <p:nvPr/>
        </p:nvSpPr>
        <p:spPr bwMode="auto">
          <a:xfrm>
            <a:off x="7753443" y="4412782"/>
            <a:ext cx="20638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Rectangle 499"/>
          <p:cNvSpPr>
            <a:spLocks noChangeArrowheads="1"/>
          </p:cNvSpPr>
          <p:nvPr/>
        </p:nvSpPr>
        <p:spPr bwMode="auto">
          <a:xfrm>
            <a:off x="7797893" y="4395320"/>
            <a:ext cx="20638" cy="1746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Rectangle 500"/>
          <p:cNvSpPr>
            <a:spLocks noChangeArrowheads="1"/>
          </p:cNvSpPr>
          <p:nvPr/>
        </p:nvSpPr>
        <p:spPr bwMode="auto">
          <a:xfrm>
            <a:off x="7839168" y="4377857"/>
            <a:ext cx="20638" cy="2095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501"/>
          <p:cNvSpPr>
            <a:spLocks/>
          </p:cNvSpPr>
          <p:nvPr/>
        </p:nvSpPr>
        <p:spPr bwMode="auto">
          <a:xfrm>
            <a:off x="8324943" y="4211170"/>
            <a:ext cx="266700" cy="552450"/>
          </a:xfrm>
          <a:custGeom>
            <a:avLst/>
            <a:gdLst>
              <a:gd name="T0" fmla="*/ 72 w 104"/>
              <a:gd name="T1" fmla="*/ 91 h 216"/>
              <a:gd name="T2" fmla="*/ 61 w 104"/>
              <a:gd name="T3" fmla="*/ 57 h 216"/>
              <a:gd name="T4" fmla="*/ 61 w 104"/>
              <a:gd name="T5" fmla="*/ 30 h 216"/>
              <a:gd name="T6" fmla="*/ 65 w 104"/>
              <a:gd name="T7" fmla="*/ 30 h 216"/>
              <a:gd name="T8" fmla="*/ 65 w 104"/>
              <a:gd name="T9" fmla="*/ 26 h 216"/>
              <a:gd name="T10" fmla="*/ 61 w 104"/>
              <a:gd name="T11" fmla="*/ 26 h 216"/>
              <a:gd name="T12" fmla="*/ 61 w 104"/>
              <a:gd name="T13" fmla="*/ 0 h 216"/>
              <a:gd name="T14" fmla="*/ 43 w 104"/>
              <a:gd name="T15" fmla="*/ 0 h 216"/>
              <a:gd name="T16" fmla="*/ 43 w 104"/>
              <a:gd name="T17" fmla="*/ 26 h 216"/>
              <a:gd name="T18" fmla="*/ 39 w 104"/>
              <a:gd name="T19" fmla="*/ 26 h 216"/>
              <a:gd name="T20" fmla="*/ 39 w 104"/>
              <a:gd name="T21" fmla="*/ 30 h 216"/>
              <a:gd name="T22" fmla="*/ 43 w 104"/>
              <a:gd name="T23" fmla="*/ 30 h 216"/>
              <a:gd name="T24" fmla="*/ 43 w 104"/>
              <a:gd name="T25" fmla="*/ 57 h 216"/>
              <a:gd name="T26" fmla="*/ 32 w 104"/>
              <a:gd name="T27" fmla="*/ 91 h 216"/>
              <a:gd name="T28" fmla="*/ 23 w 104"/>
              <a:gd name="T29" fmla="*/ 216 h 216"/>
              <a:gd name="T30" fmla="*/ 50 w 104"/>
              <a:gd name="T31" fmla="*/ 216 h 216"/>
              <a:gd name="T32" fmla="*/ 52 w 104"/>
              <a:gd name="T33" fmla="*/ 215 h 216"/>
              <a:gd name="T34" fmla="*/ 54 w 104"/>
              <a:gd name="T35" fmla="*/ 216 h 216"/>
              <a:gd name="T36" fmla="*/ 81 w 104"/>
              <a:gd name="T37" fmla="*/ 216 h 216"/>
              <a:gd name="T38" fmla="*/ 72 w 104"/>
              <a:gd name="T39" fmla="*/ 91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502"/>
          <p:cNvSpPr>
            <a:spLocks/>
          </p:cNvSpPr>
          <p:nvPr/>
        </p:nvSpPr>
        <p:spPr bwMode="auto">
          <a:xfrm>
            <a:off x="9202830" y="4312770"/>
            <a:ext cx="68263" cy="90488"/>
          </a:xfrm>
          <a:custGeom>
            <a:avLst/>
            <a:gdLst>
              <a:gd name="T0" fmla="*/ 6 w 27"/>
              <a:gd name="T1" fmla="*/ 33 h 35"/>
              <a:gd name="T2" fmla="*/ 6 w 27"/>
              <a:gd name="T3" fmla="*/ 33 h 35"/>
              <a:gd name="T4" fmla="*/ 17 w 27"/>
              <a:gd name="T5" fmla="*/ 28 h 35"/>
              <a:gd name="T6" fmla="*/ 25 w 27"/>
              <a:gd name="T7" fmla="*/ 14 h 35"/>
              <a:gd name="T8" fmla="*/ 20 w 27"/>
              <a:gd name="T9" fmla="*/ 3 h 35"/>
              <a:gd name="T10" fmla="*/ 17 w 27"/>
              <a:gd name="T11" fmla="*/ 2 h 35"/>
              <a:gd name="T12" fmla="*/ 5 w 27"/>
              <a:gd name="T13" fmla="*/ 6 h 35"/>
              <a:gd name="T14" fmla="*/ 2 w 27"/>
              <a:gd name="T15" fmla="*/ 21 h 35"/>
              <a:gd name="T16" fmla="*/ 6 w 27"/>
              <a:gd name="T17" fmla="*/ 3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503"/>
          <p:cNvSpPr>
            <a:spLocks/>
          </p:cNvSpPr>
          <p:nvPr/>
        </p:nvSpPr>
        <p:spPr bwMode="auto">
          <a:xfrm>
            <a:off x="9190130" y="4396907"/>
            <a:ext cx="38100" cy="39688"/>
          </a:xfrm>
          <a:custGeom>
            <a:avLst/>
            <a:gdLst>
              <a:gd name="T0" fmla="*/ 14 w 15"/>
              <a:gd name="T1" fmla="*/ 10 h 15"/>
              <a:gd name="T2" fmla="*/ 10 w 15"/>
              <a:gd name="T3" fmla="*/ 1 h 15"/>
              <a:gd name="T4" fmla="*/ 1 w 15"/>
              <a:gd name="T5" fmla="*/ 5 h 15"/>
              <a:gd name="T6" fmla="*/ 5 w 15"/>
              <a:gd name="T7" fmla="*/ 13 h 15"/>
              <a:gd name="T8" fmla="*/ 14 w 15"/>
              <a:gd name="T9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504"/>
          <p:cNvSpPr>
            <a:spLocks/>
          </p:cNvSpPr>
          <p:nvPr/>
        </p:nvSpPr>
        <p:spPr bwMode="auto">
          <a:xfrm>
            <a:off x="9102818" y="4395320"/>
            <a:ext cx="87313" cy="53975"/>
          </a:xfrm>
          <a:custGeom>
            <a:avLst/>
            <a:gdLst>
              <a:gd name="T0" fmla="*/ 33 w 34"/>
              <a:gd name="T1" fmla="*/ 8 h 21"/>
              <a:gd name="T2" fmla="*/ 24 w 34"/>
              <a:gd name="T3" fmla="*/ 1 h 21"/>
              <a:gd name="T4" fmla="*/ 8 w 34"/>
              <a:gd name="T5" fmla="*/ 0 h 21"/>
              <a:gd name="T6" fmla="*/ 0 w 34"/>
              <a:gd name="T7" fmla="*/ 10 h 21"/>
              <a:gd name="T8" fmla="*/ 0 w 34"/>
              <a:gd name="T9" fmla="*/ 12 h 21"/>
              <a:gd name="T10" fmla="*/ 10 w 34"/>
              <a:gd name="T11" fmla="*/ 21 h 21"/>
              <a:gd name="T12" fmla="*/ 25 w 34"/>
              <a:gd name="T13" fmla="*/ 18 h 21"/>
              <a:gd name="T14" fmla="*/ 33 w 34"/>
              <a:gd name="T15" fmla="*/ 9 h 21"/>
              <a:gd name="T16" fmla="*/ 33 w 34"/>
              <a:gd name="T17" fmla="*/ 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505"/>
          <p:cNvSpPr>
            <a:spLocks/>
          </p:cNvSpPr>
          <p:nvPr/>
        </p:nvSpPr>
        <p:spPr bwMode="auto">
          <a:xfrm>
            <a:off x="9204418" y="4425482"/>
            <a:ext cx="74613" cy="90488"/>
          </a:xfrm>
          <a:custGeom>
            <a:avLst/>
            <a:gdLst>
              <a:gd name="T0" fmla="*/ 5 w 29"/>
              <a:gd name="T1" fmla="*/ 3 h 35"/>
              <a:gd name="T2" fmla="*/ 5 w 29"/>
              <a:gd name="T3" fmla="*/ 3 h 35"/>
              <a:gd name="T4" fmla="*/ 3 w 29"/>
              <a:gd name="T5" fmla="*/ 15 h 35"/>
              <a:gd name="T6" fmla="*/ 9 w 29"/>
              <a:gd name="T7" fmla="*/ 29 h 35"/>
              <a:gd name="T8" fmla="*/ 21 w 29"/>
              <a:gd name="T9" fmla="*/ 33 h 35"/>
              <a:gd name="T10" fmla="*/ 23 w 29"/>
              <a:gd name="T11" fmla="*/ 31 h 35"/>
              <a:gd name="T12" fmla="*/ 27 w 29"/>
              <a:gd name="T13" fmla="*/ 19 h 35"/>
              <a:gd name="T14" fmla="*/ 17 w 29"/>
              <a:gd name="T15" fmla="*/ 7 h 35"/>
              <a:gd name="T16" fmla="*/ 5 w 29"/>
              <a:gd name="T17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506"/>
          <p:cNvSpPr>
            <a:spLocks noEditPoints="1"/>
          </p:cNvSpPr>
          <p:nvPr/>
        </p:nvSpPr>
        <p:spPr bwMode="auto">
          <a:xfrm>
            <a:off x="9082180" y="4287370"/>
            <a:ext cx="250825" cy="409575"/>
          </a:xfrm>
          <a:custGeom>
            <a:avLst/>
            <a:gdLst>
              <a:gd name="T0" fmla="*/ 82 w 98"/>
              <a:gd name="T1" fmla="*/ 142 h 160"/>
              <a:gd name="T2" fmla="*/ 75 w 98"/>
              <a:gd name="T3" fmla="*/ 142 h 160"/>
              <a:gd name="T4" fmla="*/ 71 w 98"/>
              <a:gd name="T5" fmla="*/ 137 h 160"/>
              <a:gd name="T6" fmla="*/ 56 w 98"/>
              <a:gd name="T7" fmla="*/ 137 h 160"/>
              <a:gd name="T8" fmla="*/ 56 w 98"/>
              <a:gd name="T9" fmla="*/ 98 h 160"/>
              <a:gd name="T10" fmla="*/ 98 w 98"/>
              <a:gd name="T11" fmla="*/ 49 h 160"/>
              <a:gd name="T12" fmla="*/ 49 w 98"/>
              <a:gd name="T13" fmla="*/ 0 h 160"/>
              <a:gd name="T14" fmla="*/ 0 w 98"/>
              <a:gd name="T15" fmla="*/ 49 h 160"/>
              <a:gd name="T16" fmla="*/ 42 w 98"/>
              <a:gd name="T17" fmla="*/ 98 h 160"/>
              <a:gd name="T18" fmla="*/ 42 w 98"/>
              <a:gd name="T19" fmla="*/ 137 h 160"/>
              <a:gd name="T20" fmla="*/ 27 w 98"/>
              <a:gd name="T21" fmla="*/ 137 h 160"/>
              <a:gd name="T22" fmla="*/ 23 w 98"/>
              <a:gd name="T23" fmla="*/ 142 h 160"/>
              <a:gd name="T24" fmla="*/ 16 w 98"/>
              <a:gd name="T25" fmla="*/ 142 h 160"/>
              <a:gd name="T26" fmla="*/ 11 w 98"/>
              <a:gd name="T27" fmla="*/ 146 h 160"/>
              <a:gd name="T28" fmla="*/ 8 w 98"/>
              <a:gd name="T29" fmla="*/ 155 h 160"/>
              <a:gd name="T30" fmla="*/ 13 w 98"/>
              <a:gd name="T31" fmla="*/ 160 h 160"/>
              <a:gd name="T32" fmla="*/ 85 w 98"/>
              <a:gd name="T33" fmla="*/ 160 h 160"/>
              <a:gd name="T34" fmla="*/ 90 w 98"/>
              <a:gd name="T35" fmla="*/ 155 h 160"/>
              <a:gd name="T36" fmla="*/ 87 w 98"/>
              <a:gd name="T37" fmla="*/ 146 h 160"/>
              <a:gd name="T38" fmla="*/ 82 w 98"/>
              <a:gd name="T39" fmla="*/ 142 h 160"/>
              <a:gd name="T40" fmla="*/ 2 w 98"/>
              <a:gd name="T41" fmla="*/ 49 h 160"/>
              <a:gd name="T42" fmla="*/ 49 w 98"/>
              <a:gd name="T43" fmla="*/ 2 h 160"/>
              <a:gd name="T44" fmla="*/ 96 w 98"/>
              <a:gd name="T45" fmla="*/ 49 h 160"/>
              <a:gd name="T46" fmla="*/ 49 w 98"/>
              <a:gd name="T47" fmla="*/ 97 h 160"/>
              <a:gd name="T48" fmla="*/ 2 w 98"/>
              <a:gd name="T49" fmla="*/ 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507"/>
          <p:cNvSpPr>
            <a:spLocks/>
          </p:cNvSpPr>
          <p:nvPr/>
        </p:nvSpPr>
        <p:spPr bwMode="auto">
          <a:xfrm>
            <a:off x="9712418" y="4371507"/>
            <a:ext cx="153988" cy="136525"/>
          </a:xfrm>
          <a:custGeom>
            <a:avLst/>
            <a:gdLst>
              <a:gd name="T0" fmla="*/ 57 w 60"/>
              <a:gd name="T1" fmla="*/ 8 h 53"/>
              <a:gd name="T2" fmla="*/ 4 w 60"/>
              <a:gd name="T3" fmla="*/ 0 h 53"/>
              <a:gd name="T4" fmla="*/ 0 w 60"/>
              <a:gd name="T5" fmla="*/ 4 h 53"/>
              <a:gd name="T6" fmla="*/ 0 w 60"/>
              <a:gd name="T7" fmla="*/ 49 h 53"/>
              <a:gd name="T8" fmla="*/ 4 w 60"/>
              <a:gd name="T9" fmla="*/ 53 h 53"/>
              <a:gd name="T10" fmla="*/ 57 w 60"/>
              <a:gd name="T11" fmla="*/ 45 h 53"/>
              <a:gd name="T12" fmla="*/ 60 w 60"/>
              <a:gd name="T13" fmla="*/ 41 h 53"/>
              <a:gd name="T14" fmla="*/ 60 w 60"/>
              <a:gd name="T15" fmla="*/ 12 h 53"/>
              <a:gd name="T16" fmla="*/ 57 w 60"/>
              <a:gd name="T17" fmla="*/ 8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508"/>
          <p:cNvSpPr>
            <a:spLocks/>
          </p:cNvSpPr>
          <p:nvPr/>
        </p:nvSpPr>
        <p:spPr bwMode="auto">
          <a:xfrm>
            <a:off x="9942605" y="4371507"/>
            <a:ext cx="153988" cy="136525"/>
          </a:xfrm>
          <a:custGeom>
            <a:avLst/>
            <a:gdLst>
              <a:gd name="T0" fmla="*/ 56 w 60"/>
              <a:gd name="T1" fmla="*/ 53 h 53"/>
              <a:gd name="T2" fmla="*/ 60 w 60"/>
              <a:gd name="T3" fmla="*/ 49 h 53"/>
              <a:gd name="T4" fmla="*/ 60 w 60"/>
              <a:gd name="T5" fmla="*/ 4 h 53"/>
              <a:gd name="T6" fmla="*/ 56 w 60"/>
              <a:gd name="T7" fmla="*/ 0 h 53"/>
              <a:gd name="T8" fmla="*/ 3 w 60"/>
              <a:gd name="T9" fmla="*/ 8 h 53"/>
              <a:gd name="T10" fmla="*/ 0 w 60"/>
              <a:gd name="T11" fmla="*/ 12 h 53"/>
              <a:gd name="T12" fmla="*/ 0 w 60"/>
              <a:gd name="T13" fmla="*/ 41 h 53"/>
              <a:gd name="T14" fmla="*/ 3 w 60"/>
              <a:gd name="T15" fmla="*/ 45 h 53"/>
              <a:gd name="T16" fmla="*/ 56 w 60"/>
              <a:gd name="T17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509"/>
          <p:cNvSpPr>
            <a:spLocks/>
          </p:cNvSpPr>
          <p:nvPr/>
        </p:nvSpPr>
        <p:spPr bwMode="auto">
          <a:xfrm>
            <a:off x="9882280" y="4392145"/>
            <a:ext cx="46038" cy="95250"/>
          </a:xfrm>
          <a:custGeom>
            <a:avLst/>
            <a:gdLst>
              <a:gd name="T0" fmla="*/ 14 w 18"/>
              <a:gd name="T1" fmla="*/ 0 h 37"/>
              <a:gd name="T2" fmla="*/ 4 w 18"/>
              <a:gd name="T3" fmla="*/ 0 h 37"/>
              <a:gd name="T4" fmla="*/ 0 w 18"/>
              <a:gd name="T5" fmla="*/ 4 h 37"/>
              <a:gd name="T6" fmla="*/ 0 w 18"/>
              <a:gd name="T7" fmla="*/ 33 h 37"/>
              <a:gd name="T8" fmla="*/ 4 w 18"/>
              <a:gd name="T9" fmla="*/ 37 h 37"/>
              <a:gd name="T10" fmla="*/ 14 w 18"/>
              <a:gd name="T11" fmla="*/ 37 h 37"/>
              <a:gd name="T12" fmla="*/ 18 w 18"/>
              <a:gd name="T13" fmla="*/ 33 h 37"/>
              <a:gd name="T14" fmla="*/ 18 w 18"/>
              <a:gd name="T15" fmla="*/ 4 h 37"/>
              <a:gd name="T16" fmla="*/ 14 w 18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510"/>
          <p:cNvSpPr>
            <a:spLocks/>
          </p:cNvSpPr>
          <p:nvPr/>
        </p:nvSpPr>
        <p:spPr bwMode="auto">
          <a:xfrm>
            <a:off x="9648918" y="4496920"/>
            <a:ext cx="209550" cy="123825"/>
          </a:xfrm>
          <a:custGeom>
            <a:avLst/>
            <a:gdLst>
              <a:gd name="T0" fmla="*/ 3 w 82"/>
              <a:gd name="T1" fmla="*/ 2 h 48"/>
              <a:gd name="T2" fmla="*/ 17 w 82"/>
              <a:gd name="T3" fmla="*/ 22 h 48"/>
              <a:gd name="T4" fmla="*/ 0 w 82"/>
              <a:gd name="T5" fmla="*/ 45 h 48"/>
              <a:gd name="T6" fmla="*/ 82 w 82"/>
              <a:gd name="T7" fmla="*/ 0 h 48"/>
              <a:gd name="T8" fmla="*/ 3 w 82"/>
              <a:gd name="T9" fmla="*/ 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511"/>
          <p:cNvSpPr>
            <a:spLocks/>
          </p:cNvSpPr>
          <p:nvPr/>
        </p:nvSpPr>
        <p:spPr bwMode="auto">
          <a:xfrm>
            <a:off x="9950543" y="4496920"/>
            <a:ext cx="211138" cy="123825"/>
          </a:xfrm>
          <a:custGeom>
            <a:avLst/>
            <a:gdLst>
              <a:gd name="T0" fmla="*/ 65 w 82"/>
              <a:gd name="T1" fmla="*/ 22 h 48"/>
              <a:gd name="T2" fmla="*/ 79 w 82"/>
              <a:gd name="T3" fmla="*/ 2 h 48"/>
              <a:gd name="T4" fmla="*/ 0 w 82"/>
              <a:gd name="T5" fmla="*/ 0 h 48"/>
              <a:gd name="T6" fmla="*/ 82 w 82"/>
              <a:gd name="T7" fmla="*/ 45 h 48"/>
              <a:gd name="T8" fmla="*/ 65 w 82"/>
              <a:gd name="T9" fmla="*/ 2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1458"/>
          <p:cNvSpPr>
            <a:spLocks/>
          </p:cNvSpPr>
          <p:nvPr/>
        </p:nvSpPr>
        <p:spPr bwMode="auto">
          <a:xfrm>
            <a:off x="1747931" y="5096995"/>
            <a:ext cx="15875" cy="17463"/>
          </a:xfrm>
          <a:custGeom>
            <a:avLst/>
            <a:gdLst>
              <a:gd name="T0" fmla="*/ 6 w 6"/>
              <a:gd name="T1" fmla="*/ 7 h 7"/>
              <a:gd name="T2" fmla="*/ 0 w 6"/>
              <a:gd name="T3" fmla="*/ 7 h 7"/>
              <a:gd name="T4" fmla="*/ 3 w 6"/>
              <a:gd name="T5" fmla="*/ 0 h 7"/>
              <a:gd name="T6" fmla="*/ 6 w 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1459"/>
          <p:cNvSpPr>
            <a:spLocks/>
          </p:cNvSpPr>
          <p:nvPr/>
        </p:nvSpPr>
        <p:spPr bwMode="auto">
          <a:xfrm>
            <a:off x="1792381" y="5096995"/>
            <a:ext cx="14288" cy="17463"/>
          </a:xfrm>
          <a:custGeom>
            <a:avLst/>
            <a:gdLst>
              <a:gd name="T0" fmla="*/ 6 w 6"/>
              <a:gd name="T1" fmla="*/ 7 h 7"/>
              <a:gd name="T2" fmla="*/ 0 w 6"/>
              <a:gd name="T3" fmla="*/ 7 h 7"/>
              <a:gd name="T4" fmla="*/ 3 w 6"/>
              <a:gd name="T5" fmla="*/ 0 h 7"/>
              <a:gd name="T6" fmla="*/ 6 w 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1460"/>
          <p:cNvSpPr>
            <a:spLocks/>
          </p:cNvSpPr>
          <p:nvPr/>
        </p:nvSpPr>
        <p:spPr bwMode="auto">
          <a:xfrm>
            <a:off x="1835243" y="5096995"/>
            <a:ext cx="15875" cy="17463"/>
          </a:xfrm>
          <a:custGeom>
            <a:avLst/>
            <a:gdLst>
              <a:gd name="T0" fmla="*/ 6 w 6"/>
              <a:gd name="T1" fmla="*/ 7 h 7"/>
              <a:gd name="T2" fmla="*/ 0 w 6"/>
              <a:gd name="T3" fmla="*/ 7 h 7"/>
              <a:gd name="T4" fmla="*/ 3 w 6"/>
              <a:gd name="T5" fmla="*/ 0 h 7"/>
              <a:gd name="T6" fmla="*/ 6 w 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1461"/>
          <p:cNvSpPr>
            <a:spLocks/>
          </p:cNvSpPr>
          <p:nvPr/>
        </p:nvSpPr>
        <p:spPr bwMode="auto">
          <a:xfrm>
            <a:off x="1665381" y="4977933"/>
            <a:ext cx="420688" cy="136525"/>
          </a:xfrm>
          <a:custGeom>
            <a:avLst/>
            <a:gdLst>
              <a:gd name="T0" fmla="*/ 0 w 164"/>
              <a:gd name="T1" fmla="*/ 0 h 53"/>
              <a:gd name="T2" fmla="*/ 164 w 164"/>
              <a:gd name="T3" fmla="*/ 0 h 53"/>
              <a:gd name="T4" fmla="*/ 164 w 164"/>
              <a:gd name="T5" fmla="*/ 53 h 53"/>
              <a:gd name="T6" fmla="*/ 84 w 164"/>
              <a:gd name="T7" fmla="*/ 53 h 53"/>
              <a:gd name="T8" fmla="*/ 87 w 164"/>
              <a:gd name="T9" fmla="*/ 39 h 53"/>
              <a:gd name="T10" fmla="*/ 83 w 164"/>
              <a:gd name="T11" fmla="*/ 27 h 53"/>
              <a:gd name="T12" fmla="*/ 82 w 164"/>
              <a:gd name="T13" fmla="*/ 16 h 53"/>
              <a:gd name="T14" fmla="*/ 82 w 164"/>
              <a:gd name="T15" fmla="*/ 12 h 53"/>
              <a:gd name="T16" fmla="*/ 80 w 164"/>
              <a:gd name="T17" fmla="*/ 10 h 53"/>
              <a:gd name="T18" fmla="*/ 75 w 164"/>
              <a:gd name="T19" fmla="*/ 10 h 53"/>
              <a:gd name="T20" fmla="*/ 73 w 164"/>
              <a:gd name="T21" fmla="*/ 12 h 53"/>
              <a:gd name="T22" fmla="*/ 74 w 164"/>
              <a:gd name="T23" fmla="*/ 16 h 53"/>
              <a:gd name="T24" fmla="*/ 73 w 164"/>
              <a:gd name="T25" fmla="*/ 27 h 53"/>
              <a:gd name="T26" fmla="*/ 69 w 164"/>
              <a:gd name="T27" fmla="*/ 35 h 53"/>
              <a:gd name="T28" fmla="*/ 65 w 164"/>
              <a:gd name="T29" fmla="*/ 27 h 53"/>
              <a:gd name="T30" fmla="*/ 64 w 164"/>
              <a:gd name="T31" fmla="*/ 17 h 53"/>
              <a:gd name="T32" fmla="*/ 64 w 164"/>
              <a:gd name="T33" fmla="*/ 12 h 53"/>
              <a:gd name="T34" fmla="*/ 63 w 164"/>
              <a:gd name="T35" fmla="*/ 10 h 53"/>
              <a:gd name="T36" fmla="*/ 57 w 164"/>
              <a:gd name="T37" fmla="*/ 10 h 53"/>
              <a:gd name="T38" fmla="*/ 56 w 164"/>
              <a:gd name="T39" fmla="*/ 12 h 53"/>
              <a:gd name="T40" fmla="*/ 56 w 164"/>
              <a:gd name="T41" fmla="*/ 16 h 53"/>
              <a:gd name="T42" fmla="*/ 55 w 164"/>
              <a:gd name="T43" fmla="*/ 27 h 53"/>
              <a:gd name="T44" fmla="*/ 52 w 164"/>
              <a:gd name="T45" fmla="*/ 35 h 53"/>
              <a:gd name="T46" fmla="*/ 48 w 164"/>
              <a:gd name="T47" fmla="*/ 27 h 53"/>
              <a:gd name="T48" fmla="*/ 47 w 164"/>
              <a:gd name="T49" fmla="*/ 16 h 53"/>
              <a:gd name="T50" fmla="*/ 47 w 164"/>
              <a:gd name="T51" fmla="*/ 12 h 53"/>
              <a:gd name="T52" fmla="*/ 46 w 164"/>
              <a:gd name="T53" fmla="*/ 10 h 53"/>
              <a:gd name="T54" fmla="*/ 40 w 164"/>
              <a:gd name="T55" fmla="*/ 10 h 53"/>
              <a:gd name="T56" fmla="*/ 39 w 164"/>
              <a:gd name="T57" fmla="*/ 12 h 53"/>
              <a:gd name="T58" fmla="*/ 39 w 164"/>
              <a:gd name="T59" fmla="*/ 16 h 53"/>
              <a:gd name="T60" fmla="*/ 38 w 164"/>
              <a:gd name="T61" fmla="*/ 27 h 53"/>
              <a:gd name="T62" fmla="*/ 35 w 164"/>
              <a:gd name="T63" fmla="*/ 35 h 53"/>
              <a:gd name="T64" fmla="*/ 31 w 164"/>
              <a:gd name="T65" fmla="*/ 27 h 53"/>
              <a:gd name="T66" fmla="*/ 30 w 164"/>
              <a:gd name="T67" fmla="*/ 16 h 53"/>
              <a:gd name="T68" fmla="*/ 30 w 164"/>
              <a:gd name="T69" fmla="*/ 12 h 53"/>
              <a:gd name="T70" fmla="*/ 28 w 164"/>
              <a:gd name="T71" fmla="*/ 10 h 53"/>
              <a:gd name="T72" fmla="*/ 23 w 164"/>
              <a:gd name="T73" fmla="*/ 10 h 53"/>
              <a:gd name="T74" fmla="*/ 21 w 164"/>
              <a:gd name="T75" fmla="*/ 12 h 53"/>
              <a:gd name="T76" fmla="*/ 22 w 164"/>
              <a:gd name="T77" fmla="*/ 17 h 53"/>
              <a:gd name="T78" fmla="*/ 21 w 164"/>
              <a:gd name="T79" fmla="*/ 27 h 53"/>
              <a:gd name="T80" fmla="*/ 16 w 164"/>
              <a:gd name="T81" fmla="*/ 38 h 53"/>
              <a:gd name="T82" fmla="*/ 20 w 164"/>
              <a:gd name="T83" fmla="*/ 53 h 53"/>
              <a:gd name="T84" fmla="*/ 0 w 164"/>
              <a:gd name="T85" fmla="*/ 53 h 53"/>
              <a:gd name="T86" fmla="*/ 0 w 164"/>
              <a:gd name="T8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Oval 1462"/>
          <p:cNvSpPr>
            <a:spLocks noChangeArrowheads="1"/>
          </p:cNvSpPr>
          <p:nvPr/>
        </p:nvSpPr>
        <p:spPr bwMode="auto">
          <a:xfrm>
            <a:off x="1960656" y="5209708"/>
            <a:ext cx="33338" cy="349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Oval 1463"/>
          <p:cNvSpPr>
            <a:spLocks noChangeArrowheads="1"/>
          </p:cNvSpPr>
          <p:nvPr/>
        </p:nvSpPr>
        <p:spPr bwMode="auto">
          <a:xfrm>
            <a:off x="2017806" y="5244633"/>
            <a:ext cx="34925" cy="365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1464"/>
          <p:cNvSpPr>
            <a:spLocks noEditPoints="1"/>
          </p:cNvSpPr>
          <p:nvPr/>
        </p:nvSpPr>
        <p:spPr bwMode="auto">
          <a:xfrm>
            <a:off x="1825718" y="5144620"/>
            <a:ext cx="242888" cy="244475"/>
          </a:xfrm>
          <a:custGeom>
            <a:avLst/>
            <a:gdLst>
              <a:gd name="T0" fmla="*/ 47 w 95"/>
              <a:gd name="T1" fmla="*/ 0 h 95"/>
              <a:gd name="T2" fmla="*/ 83 w 95"/>
              <a:gd name="T3" fmla="*/ 16 h 95"/>
              <a:gd name="T4" fmla="*/ 82 w 95"/>
              <a:gd name="T5" fmla="*/ 26 h 95"/>
              <a:gd name="T6" fmla="*/ 91 w 95"/>
              <a:gd name="T7" fmla="*/ 28 h 95"/>
              <a:gd name="T8" fmla="*/ 95 w 95"/>
              <a:gd name="T9" fmla="*/ 48 h 95"/>
              <a:gd name="T10" fmla="*/ 47 w 95"/>
              <a:gd name="T11" fmla="*/ 95 h 95"/>
              <a:gd name="T12" fmla="*/ 0 w 95"/>
              <a:gd name="T13" fmla="*/ 48 h 95"/>
              <a:gd name="T14" fmla="*/ 47 w 95"/>
              <a:gd name="T15" fmla="*/ 0 h 95"/>
              <a:gd name="T16" fmla="*/ 59 w 95"/>
              <a:gd name="T17" fmla="*/ 25 h 95"/>
              <a:gd name="T18" fmla="*/ 53 w 95"/>
              <a:gd name="T19" fmla="*/ 32 h 95"/>
              <a:gd name="T20" fmla="*/ 59 w 95"/>
              <a:gd name="T21" fmla="*/ 39 h 95"/>
              <a:gd name="T22" fmla="*/ 66 w 95"/>
              <a:gd name="T23" fmla="*/ 32 h 95"/>
              <a:gd name="T24" fmla="*/ 59 w 95"/>
              <a:gd name="T25" fmla="*/ 25 h 95"/>
              <a:gd name="T26" fmla="*/ 82 w 95"/>
              <a:gd name="T27" fmla="*/ 39 h 95"/>
              <a:gd name="T28" fmla="*/ 75 w 95"/>
              <a:gd name="T29" fmla="*/ 46 h 95"/>
              <a:gd name="T30" fmla="*/ 82 w 95"/>
              <a:gd name="T31" fmla="*/ 53 h 95"/>
              <a:gd name="T32" fmla="*/ 89 w 95"/>
              <a:gd name="T33" fmla="*/ 46 h 95"/>
              <a:gd name="T34" fmla="*/ 82 w 95"/>
              <a:gd name="T35" fmla="*/ 3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1465"/>
          <p:cNvSpPr>
            <a:spLocks noEditPoints="1"/>
          </p:cNvSpPr>
          <p:nvPr/>
        </p:nvSpPr>
        <p:spPr bwMode="auto">
          <a:xfrm>
            <a:off x="2470243" y="4925545"/>
            <a:ext cx="328613" cy="455613"/>
          </a:xfrm>
          <a:custGeom>
            <a:avLst/>
            <a:gdLst>
              <a:gd name="T0" fmla="*/ 52 w 128"/>
              <a:gd name="T1" fmla="*/ 56 h 178"/>
              <a:gd name="T2" fmla="*/ 18 w 128"/>
              <a:gd name="T3" fmla="*/ 104 h 178"/>
              <a:gd name="T4" fmla="*/ 17 w 128"/>
              <a:gd name="T5" fmla="*/ 150 h 178"/>
              <a:gd name="T6" fmla="*/ 62 w 128"/>
              <a:gd name="T7" fmla="*/ 175 h 178"/>
              <a:gd name="T8" fmla="*/ 113 w 128"/>
              <a:gd name="T9" fmla="*/ 123 h 178"/>
              <a:gd name="T10" fmla="*/ 98 w 128"/>
              <a:gd name="T11" fmla="*/ 55 h 178"/>
              <a:gd name="T12" fmla="*/ 77 w 128"/>
              <a:gd name="T13" fmla="*/ 75 h 178"/>
              <a:gd name="T14" fmla="*/ 128 w 128"/>
              <a:gd name="T15" fmla="*/ 27 h 178"/>
              <a:gd name="T16" fmla="*/ 78 w 128"/>
              <a:gd name="T17" fmla="*/ 1 h 178"/>
              <a:gd name="T18" fmla="*/ 62 w 128"/>
              <a:gd name="T19" fmla="*/ 7 h 178"/>
              <a:gd name="T20" fmla="*/ 44 w 128"/>
              <a:gd name="T21" fmla="*/ 1 h 178"/>
              <a:gd name="T22" fmla="*/ 113 w 128"/>
              <a:gd name="T23" fmla="*/ 32 h 178"/>
              <a:gd name="T24" fmla="*/ 76 w 128"/>
              <a:gd name="T25" fmla="*/ 50 h 178"/>
              <a:gd name="T26" fmla="*/ 113 w 128"/>
              <a:gd name="T27" fmla="*/ 32 h 178"/>
              <a:gd name="T28" fmla="*/ 54 w 128"/>
              <a:gd name="T29" fmla="*/ 82 h 178"/>
              <a:gd name="T30" fmla="*/ 86 w 128"/>
              <a:gd name="T31" fmla="*/ 85 h 178"/>
              <a:gd name="T32" fmla="*/ 81 w 128"/>
              <a:gd name="T33" fmla="*/ 118 h 178"/>
              <a:gd name="T34" fmla="*/ 74 w 128"/>
              <a:gd name="T35" fmla="*/ 88 h 178"/>
              <a:gd name="T36" fmla="*/ 32 w 128"/>
              <a:gd name="T37" fmla="*/ 101 h 178"/>
              <a:gd name="T38" fmla="*/ 72 w 128"/>
              <a:gd name="T39" fmla="*/ 96 h 178"/>
              <a:gd name="T40" fmla="*/ 73 w 128"/>
              <a:gd name="T41" fmla="*/ 122 h 178"/>
              <a:gd name="T42" fmla="*/ 67 w 128"/>
              <a:gd name="T43" fmla="*/ 106 h 178"/>
              <a:gd name="T44" fmla="*/ 32 w 128"/>
              <a:gd name="T45" fmla="*/ 101 h 178"/>
              <a:gd name="T46" fmla="*/ 43 w 128"/>
              <a:gd name="T47" fmla="*/ 125 h 178"/>
              <a:gd name="T48" fmla="*/ 62 w 128"/>
              <a:gd name="T49" fmla="*/ 142 h 178"/>
              <a:gd name="T50" fmla="*/ 74 w 128"/>
              <a:gd name="T51" fmla="*/ 132 h 178"/>
              <a:gd name="T52" fmla="*/ 87 w 128"/>
              <a:gd name="T53" fmla="*/ 124 h 178"/>
              <a:gd name="T54" fmla="*/ 92 w 128"/>
              <a:gd name="T55" fmla="*/ 78 h 178"/>
              <a:gd name="T56" fmla="*/ 97 w 128"/>
              <a:gd name="T57" fmla="*/ 63 h 178"/>
              <a:gd name="T58" fmla="*/ 106 w 128"/>
              <a:gd name="T59" fmla="*/ 126 h 178"/>
              <a:gd name="T60" fmla="*/ 59 w 128"/>
              <a:gd name="T61" fmla="*/ 168 h 178"/>
              <a:gd name="T62" fmla="*/ 39 w 128"/>
              <a:gd name="T63" fmla="*/ 168 h 178"/>
              <a:gd name="T64" fmla="*/ 23 w 128"/>
              <a:gd name="T65" fmla="*/ 111 h 178"/>
              <a:gd name="T66" fmla="*/ 59 w 128"/>
              <a:gd name="T67" fmla="*/ 108 h 178"/>
              <a:gd name="T68" fmla="*/ 61 w 128"/>
              <a:gd name="T69" fmla="*/ 132 h 178"/>
              <a:gd name="T70" fmla="*/ 50 w 128"/>
              <a:gd name="T71" fmla="*/ 134 h 178"/>
              <a:gd name="T72" fmla="*/ 16 w 128"/>
              <a:gd name="T73" fmla="*/ 27 h 178"/>
              <a:gd name="T74" fmla="*/ 46 w 128"/>
              <a:gd name="T75" fmla="*/ 8 h 178"/>
              <a:gd name="T76" fmla="*/ 62 w 128"/>
              <a:gd name="T77" fmla="*/ 14 h 178"/>
              <a:gd name="T78" fmla="*/ 80 w 128"/>
              <a:gd name="T79" fmla="*/ 8 h 178"/>
              <a:gd name="T80" fmla="*/ 113 w 128"/>
              <a:gd name="T81" fmla="*/ 26 h 178"/>
              <a:gd name="T82" fmla="*/ 76 w 128"/>
              <a:gd name="T83" fmla="*/ 27 h 178"/>
              <a:gd name="T84" fmla="*/ 52 w 128"/>
              <a:gd name="T85" fmla="*/ 27 h 178"/>
              <a:gd name="T86" fmla="*/ 64 w 128"/>
              <a:gd name="T87" fmla="*/ 24 h 178"/>
              <a:gd name="T88" fmla="*/ 69 w 128"/>
              <a:gd name="T89" fmla="*/ 30 h 178"/>
              <a:gd name="T90" fmla="*/ 58 w 128"/>
              <a:gd name="T91" fmla="*/ 75 h 178"/>
              <a:gd name="T92" fmla="*/ 64 w 128"/>
              <a:gd name="T93" fmla="*/ 24 h 178"/>
              <a:gd name="T94" fmla="*/ 51 w 128"/>
              <a:gd name="T95" fmla="*/ 31 h 178"/>
              <a:gd name="T96" fmla="*/ 14 w 128"/>
              <a:gd name="T97" fmla="*/ 3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1466"/>
          <p:cNvSpPr>
            <a:spLocks noEditPoints="1"/>
          </p:cNvSpPr>
          <p:nvPr/>
        </p:nvSpPr>
        <p:spPr bwMode="auto">
          <a:xfrm>
            <a:off x="3149693" y="4896970"/>
            <a:ext cx="446088" cy="512763"/>
          </a:xfrm>
          <a:custGeom>
            <a:avLst/>
            <a:gdLst>
              <a:gd name="T0" fmla="*/ 123 w 174"/>
              <a:gd name="T1" fmla="*/ 90 h 200"/>
              <a:gd name="T2" fmla="*/ 154 w 174"/>
              <a:gd name="T3" fmla="*/ 126 h 200"/>
              <a:gd name="T4" fmla="*/ 151 w 174"/>
              <a:gd name="T5" fmla="*/ 168 h 200"/>
              <a:gd name="T6" fmla="*/ 116 w 174"/>
              <a:gd name="T7" fmla="*/ 183 h 200"/>
              <a:gd name="T8" fmla="*/ 111 w 174"/>
              <a:gd name="T9" fmla="*/ 185 h 200"/>
              <a:gd name="T10" fmla="*/ 98 w 174"/>
              <a:gd name="T11" fmla="*/ 168 h 200"/>
              <a:gd name="T12" fmla="*/ 63 w 174"/>
              <a:gd name="T13" fmla="*/ 171 h 200"/>
              <a:gd name="T14" fmla="*/ 35 w 174"/>
              <a:gd name="T15" fmla="*/ 179 h 200"/>
              <a:gd name="T16" fmla="*/ 36 w 174"/>
              <a:gd name="T17" fmla="*/ 177 h 200"/>
              <a:gd name="T18" fmla="*/ 44 w 174"/>
              <a:gd name="T19" fmla="*/ 155 h 200"/>
              <a:gd name="T20" fmla="*/ 46 w 174"/>
              <a:gd name="T21" fmla="*/ 131 h 200"/>
              <a:gd name="T22" fmla="*/ 51 w 174"/>
              <a:gd name="T23" fmla="*/ 104 h 200"/>
              <a:gd name="T24" fmla="*/ 71 w 174"/>
              <a:gd name="T25" fmla="*/ 87 h 200"/>
              <a:gd name="T26" fmla="*/ 93 w 174"/>
              <a:gd name="T27" fmla="*/ 84 h 200"/>
              <a:gd name="T28" fmla="*/ 108 w 174"/>
              <a:gd name="T29" fmla="*/ 67 h 200"/>
              <a:gd name="T30" fmla="*/ 0 w 174"/>
              <a:gd name="T31" fmla="*/ 53 h 200"/>
              <a:gd name="T32" fmla="*/ 11 w 174"/>
              <a:gd name="T33" fmla="*/ 85 h 200"/>
              <a:gd name="T34" fmla="*/ 11 w 174"/>
              <a:gd name="T35" fmla="*/ 88 h 200"/>
              <a:gd name="T36" fmla="*/ 36 w 174"/>
              <a:gd name="T37" fmla="*/ 57 h 200"/>
              <a:gd name="T38" fmla="*/ 30 w 174"/>
              <a:gd name="T39" fmla="*/ 13 h 200"/>
              <a:gd name="T40" fmla="*/ 24 w 174"/>
              <a:gd name="T41" fmla="*/ 2 h 200"/>
              <a:gd name="T42" fmla="*/ 19 w 174"/>
              <a:gd name="T43" fmla="*/ 25 h 200"/>
              <a:gd name="T44" fmla="*/ 32 w 174"/>
              <a:gd name="T45" fmla="*/ 52 h 200"/>
              <a:gd name="T46" fmla="*/ 18 w 174"/>
              <a:gd name="T47" fmla="*/ 65 h 200"/>
              <a:gd name="T48" fmla="*/ 17 w 174"/>
              <a:gd name="T49" fmla="*/ 41 h 200"/>
              <a:gd name="T50" fmla="*/ 17 w 174"/>
              <a:gd name="T51" fmla="*/ 45 h 200"/>
              <a:gd name="T52" fmla="*/ 113 w 174"/>
              <a:gd name="T53" fmla="*/ 38 h 200"/>
              <a:gd name="T54" fmla="*/ 118 w 174"/>
              <a:gd name="T55" fmla="*/ 74 h 200"/>
              <a:gd name="T56" fmla="*/ 118 w 174"/>
              <a:gd name="T57" fmla="*/ 74 h 200"/>
              <a:gd name="T58" fmla="*/ 102 w 174"/>
              <a:gd name="T59" fmla="*/ 166 h 200"/>
              <a:gd name="T60" fmla="*/ 146 w 174"/>
              <a:gd name="T61" fmla="*/ 137 h 200"/>
              <a:gd name="T62" fmla="*/ 128 w 174"/>
              <a:gd name="T63" fmla="*/ 98 h 200"/>
              <a:gd name="T64" fmla="*/ 113 w 174"/>
              <a:gd name="T65" fmla="*/ 107 h 200"/>
              <a:gd name="T66" fmla="*/ 110 w 174"/>
              <a:gd name="T67" fmla="*/ 110 h 200"/>
              <a:gd name="T68" fmla="*/ 47 w 174"/>
              <a:gd name="T69" fmla="*/ 120 h 200"/>
              <a:gd name="T70" fmla="*/ 66 w 174"/>
              <a:gd name="T71" fmla="*/ 137 h 200"/>
              <a:gd name="T72" fmla="*/ 54 w 174"/>
              <a:gd name="T73" fmla="*/ 121 h 200"/>
              <a:gd name="T74" fmla="*/ 76 w 174"/>
              <a:gd name="T75" fmla="*/ 90 h 200"/>
              <a:gd name="T76" fmla="*/ 98 w 174"/>
              <a:gd name="T77" fmla="*/ 100 h 200"/>
              <a:gd name="T78" fmla="*/ 75 w 174"/>
              <a:gd name="T79" fmla="*/ 81 h 200"/>
              <a:gd name="T80" fmla="*/ 90 w 174"/>
              <a:gd name="T81" fmla="*/ 106 h 200"/>
              <a:gd name="T82" fmla="*/ 62 w 174"/>
              <a:gd name="T83" fmla="*/ 100 h 200"/>
              <a:gd name="T84" fmla="*/ 91 w 174"/>
              <a:gd name="T85" fmla="*/ 114 h 200"/>
              <a:gd name="T86" fmla="*/ 68 w 174"/>
              <a:gd name="T87" fmla="*/ 127 h 200"/>
              <a:gd name="T88" fmla="*/ 76 w 174"/>
              <a:gd name="T89" fmla="*/ 11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1467"/>
          <p:cNvSpPr>
            <a:spLocks noEditPoints="1"/>
          </p:cNvSpPr>
          <p:nvPr/>
        </p:nvSpPr>
        <p:spPr bwMode="auto">
          <a:xfrm>
            <a:off x="3921218" y="4947770"/>
            <a:ext cx="341313" cy="412750"/>
          </a:xfrm>
          <a:custGeom>
            <a:avLst/>
            <a:gdLst>
              <a:gd name="T0" fmla="*/ 1 w 133"/>
              <a:gd name="T1" fmla="*/ 12 h 161"/>
              <a:gd name="T2" fmla="*/ 9 w 133"/>
              <a:gd name="T3" fmla="*/ 7 h 161"/>
              <a:gd name="T4" fmla="*/ 16 w 133"/>
              <a:gd name="T5" fmla="*/ 2 h 161"/>
              <a:gd name="T6" fmla="*/ 40 w 133"/>
              <a:gd name="T7" fmla="*/ 27 h 161"/>
              <a:gd name="T8" fmla="*/ 72 w 133"/>
              <a:gd name="T9" fmla="*/ 27 h 161"/>
              <a:gd name="T10" fmla="*/ 89 w 133"/>
              <a:gd name="T11" fmla="*/ 29 h 161"/>
              <a:gd name="T12" fmla="*/ 103 w 133"/>
              <a:gd name="T13" fmla="*/ 51 h 161"/>
              <a:gd name="T14" fmla="*/ 125 w 133"/>
              <a:gd name="T15" fmla="*/ 52 h 161"/>
              <a:gd name="T16" fmla="*/ 129 w 133"/>
              <a:gd name="T17" fmla="*/ 61 h 161"/>
              <a:gd name="T18" fmla="*/ 124 w 133"/>
              <a:gd name="T19" fmla="*/ 62 h 161"/>
              <a:gd name="T20" fmla="*/ 122 w 133"/>
              <a:gd name="T21" fmla="*/ 70 h 161"/>
              <a:gd name="T22" fmla="*/ 102 w 133"/>
              <a:gd name="T23" fmla="*/ 70 h 161"/>
              <a:gd name="T24" fmla="*/ 122 w 133"/>
              <a:gd name="T25" fmla="*/ 98 h 161"/>
              <a:gd name="T26" fmla="*/ 96 w 133"/>
              <a:gd name="T27" fmla="*/ 98 h 161"/>
              <a:gd name="T28" fmla="*/ 96 w 133"/>
              <a:gd name="T29" fmla="*/ 120 h 161"/>
              <a:gd name="T30" fmla="*/ 116 w 133"/>
              <a:gd name="T31" fmla="*/ 140 h 161"/>
              <a:gd name="T32" fmla="*/ 115 w 133"/>
              <a:gd name="T33" fmla="*/ 152 h 161"/>
              <a:gd name="T34" fmla="*/ 97 w 133"/>
              <a:gd name="T35" fmla="*/ 134 h 161"/>
              <a:gd name="T36" fmla="*/ 97 w 133"/>
              <a:gd name="T37" fmla="*/ 155 h 161"/>
              <a:gd name="T38" fmla="*/ 86 w 133"/>
              <a:gd name="T39" fmla="*/ 155 h 161"/>
              <a:gd name="T40" fmla="*/ 85 w 133"/>
              <a:gd name="T41" fmla="*/ 98 h 161"/>
              <a:gd name="T42" fmla="*/ 75 w 133"/>
              <a:gd name="T43" fmla="*/ 98 h 161"/>
              <a:gd name="T44" fmla="*/ 75 w 133"/>
              <a:gd name="T45" fmla="*/ 155 h 161"/>
              <a:gd name="T46" fmla="*/ 64 w 133"/>
              <a:gd name="T47" fmla="*/ 155 h 161"/>
              <a:gd name="T48" fmla="*/ 63 w 133"/>
              <a:gd name="T49" fmla="*/ 95 h 161"/>
              <a:gd name="T50" fmla="*/ 57 w 133"/>
              <a:gd name="T51" fmla="*/ 95 h 161"/>
              <a:gd name="T52" fmla="*/ 57 w 133"/>
              <a:gd name="T53" fmla="*/ 119 h 161"/>
              <a:gd name="T54" fmla="*/ 32 w 133"/>
              <a:gd name="T55" fmla="*/ 152 h 161"/>
              <a:gd name="T56" fmla="*/ 33 w 133"/>
              <a:gd name="T57" fmla="*/ 134 h 161"/>
              <a:gd name="T58" fmla="*/ 45 w 133"/>
              <a:gd name="T59" fmla="*/ 117 h 161"/>
              <a:gd name="T60" fmla="*/ 46 w 133"/>
              <a:gd name="T61" fmla="*/ 42 h 161"/>
              <a:gd name="T62" fmla="*/ 42 w 133"/>
              <a:gd name="T63" fmla="*/ 37 h 161"/>
              <a:gd name="T64" fmla="*/ 23 w 133"/>
              <a:gd name="T65" fmla="*/ 37 h 161"/>
              <a:gd name="T66" fmla="*/ 1 w 133"/>
              <a:gd name="T67" fmla="*/ 12 h 161"/>
              <a:gd name="T68" fmla="*/ 86 w 133"/>
              <a:gd name="T69" fmla="*/ 2 h 161"/>
              <a:gd name="T70" fmla="*/ 75 w 133"/>
              <a:gd name="T71" fmla="*/ 13 h 161"/>
              <a:gd name="T72" fmla="*/ 86 w 133"/>
              <a:gd name="T73" fmla="*/ 23 h 161"/>
              <a:gd name="T74" fmla="*/ 97 w 133"/>
              <a:gd name="T75" fmla="*/ 13 h 161"/>
              <a:gd name="T76" fmla="*/ 86 w 133"/>
              <a:gd name="T77" fmla="*/ 2 h 161"/>
              <a:gd name="T78" fmla="*/ 59 w 133"/>
              <a:gd name="T79" fmla="*/ 0 h 161"/>
              <a:gd name="T80" fmla="*/ 48 w 133"/>
              <a:gd name="T81" fmla="*/ 11 h 161"/>
              <a:gd name="T82" fmla="*/ 59 w 133"/>
              <a:gd name="T83" fmla="*/ 22 h 161"/>
              <a:gd name="T84" fmla="*/ 70 w 133"/>
              <a:gd name="T85" fmla="*/ 11 h 161"/>
              <a:gd name="T86" fmla="*/ 59 w 133"/>
              <a:gd name="T87" fmla="*/ 0 h 161"/>
              <a:gd name="T88" fmla="*/ 10 w 133"/>
              <a:gd name="T89" fmla="*/ 9 h 161"/>
              <a:gd name="T90" fmla="*/ 27 w 133"/>
              <a:gd name="T91" fmla="*/ 27 h 161"/>
              <a:gd name="T92" fmla="*/ 37 w 133"/>
              <a:gd name="T93" fmla="*/ 27 h 161"/>
              <a:gd name="T94" fmla="*/ 37 w 133"/>
              <a:gd name="T95" fmla="*/ 26 h 161"/>
              <a:gd name="T96" fmla="*/ 16 w 133"/>
              <a:gd name="T97" fmla="*/ 4 h 161"/>
              <a:gd name="T98" fmla="*/ 10 w 133"/>
              <a:gd name="T99" fmla="*/ 9 h 161"/>
              <a:gd name="T100" fmla="*/ 74 w 133"/>
              <a:gd name="T101" fmla="*/ 27 h 161"/>
              <a:gd name="T102" fmla="*/ 94 w 133"/>
              <a:gd name="T103" fmla="*/ 61 h 161"/>
              <a:gd name="T104" fmla="*/ 128 w 133"/>
              <a:gd name="T105" fmla="*/ 61 h 161"/>
              <a:gd name="T106" fmla="*/ 128 w 133"/>
              <a:gd name="T107" fmla="*/ 53 h 161"/>
              <a:gd name="T108" fmla="*/ 103 w 133"/>
              <a:gd name="T109" fmla="*/ 53 h 161"/>
              <a:gd name="T110" fmla="*/ 88 w 133"/>
              <a:gd name="T111" fmla="*/ 29 h 161"/>
              <a:gd name="T112" fmla="*/ 74 w 133"/>
              <a:gd name="T113" fmla="*/ 27 h 161"/>
              <a:gd name="T114" fmla="*/ 75 w 133"/>
              <a:gd name="T115" fmla="*/ 47 h 161"/>
              <a:gd name="T116" fmla="*/ 75 w 133"/>
              <a:gd name="T117" fmla="*/ 96 h 161"/>
              <a:gd name="T118" fmla="*/ 119 w 133"/>
              <a:gd name="T119" fmla="*/ 96 h 161"/>
              <a:gd name="T120" fmla="*/ 100 w 133"/>
              <a:gd name="T121" fmla="*/ 70 h 161"/>
              <a:gd name="T122" fmla="*/ 89 w 133"/>
              <a:gd name="T123" fmla="*/ 70 h 161"/>
              <a:gd name="T124" fmla="*/ 75 w 133"/>
              <a:gd name="T125" fmla="*/ 4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1468"/>
          <p:cNvSpPr>
            <a:spLocks noEditPoints="1"/>
          </p:cNvSpPr>
          <p:nvPr/>
        </p:nvSpPr>
        <p:spPr bwMode="auto">
          <a:xfrm>
            <a:off x="4719731" y="5101758"/>
            <a:ext cx="192088" cy="192088"/>
          </a:xfrm>
          <a:custGeom>
            <a:avLst/>
            <a:gdLst>
              <a:gd name="T0" fmla="*/ 75 w 75"/>
              <a:gd name="T1" fmla="*/ 37 h 75"/>
              <a:gd name="T2" fmla="*/ 0 w 75"/>
              <a:gd name="T3" fmla="*/ 37 h 75"/>
              <a:gd name="T4" fmla="*/ 14 w 75"/>
              <a:gd name="T5" fmla="*/ 12 h 75"/>
              <a:gd name="T6" fmla="*/ 17 w 75"/>
              <a:gd name="T7" fmla="*/ 17 h 75"/>
              <a:gd name="T8" fmla="*/ 38 w 75"/>
              <a:gd name="T9" fmla="*/ 9 h 75"/>
              <a:gd name="T10" fmla="*/ 14 w 75"/>
              <a:gd name="T11" fmla="*/ 12 h 75"/>
              <a:gd name="T12" fmla="*/ 40 w 75"/>
              <a:gd name="T13" fmla="*/ 10 h 75"/>
              <a:gd name="T14" fmla="*/ 59 w 75"/>
              <a:gd name="T15" fmla="*/ 16 h 75"/>
              <a:gd name="T16" fmla="*/ 40 w 75"/>
              <a:gd name="T17" fmla="*/ 2 h 75"/>
              <a:gd name="T18" fmla="*/ 45 w 75"/>
              <a:gd name="T19" fmla="*/ 67 h 75"/>
              <a:gd name="T20" fmla="*/ 66 w 75"/>
              <a:gd name="T21" fmla="*/ 57 h 75"/>
              <a:gd name="T22" fmla="*/ 52 w 75"/>
              <a:gd name="T23" fmla="*/ 56 h 75"/>
              <a:gd name="T24" fmla="*/ 10 w 75"/>
              <a:gd name="T25" fmla="*/ 57 h 75"/>
              <a:gd name="T26" fmla="*/ 31 w 75"/>
              <a:gd name="T27" fmla="*/ 68 h 75"/>
              <a:gd name="T28" fmla="*/ 14 w 75"/>
              <a:gd name="T29" fmla="*/ 54 h 75"/>
              <a:gd name="T30" fmla="*/ 28 w 75"/>
              <a:gd name="T31" fmla="*/ 57 h 75"/>
              <a:gd name="T32" fmla="*/ 43 w 75"/>
              <a:gd name="T33" fmla="*/ 67 h 75"/>
              <a:gd name="T34" fmla="*/ 47 w 75"/>
              <a:gd name="T35" fmla="*/ 50 h 75"/>
              <a:gd name="T36" fmla="*/ 3 w 75"/>
              <a:gd name="T37" fmla="*/ 32 h 75"/>
              <a:gd name="T38" fmla="*/ 13 w 75"/>
              <a:gd name="T39" fmla="*/ 53 h 75"/>
              <a:gd name="T40" fmla="*/ 8 w 75"/>
              <a:gd name="T41" fmla="*/ 30 h 75"/>
              <a:gd name="T42" fmla="*/ 72 w 75"/>
              <a:gd name="T43" fmla="*/ 31 h 75"/>
              <a:gd name="T44" fmla="*/ 64 w 75"/>
              <a:gd name="T45" fmla="*/ 36 h 75"/>
              <a:gd name="T46" fmla="*/ 68 w 75"/>
              <a:gd name="T47" fmla="*/ 55 h 75"/>
              <a:gd name="T48" fmla="*/ 51 w 75"/>
              <a:gd name="T49" fmla="*/ 17 h 75"/>
              <a:gd name="T50" fmla="*/ 54 w 75"/>
              <a:gd name="T51" fmla="*/ 36 h 75"/>
              <a:gd name="T52" fmla="*/ 66 w 75"/>
              <a:gd name="T53" fmla="*/ 27 h 75"/>
              <a:gd name="T54" fmla="*/ 51 w 75"/>
              <a:gd name="T55" fmla="*/ 17 h 75"/>
              <a:gd name="T56" fmla="*/ 28 w 75"/>
              <a:gd name="T57" fmla="*/ 39 h 75"/>
              <a:gd name="T58" fmla="*/ 46 w 75"/>
              <a:gd name="T59" fmla="*/ 48 h 75"/>
              <a:gd name="T60" fmla="*/ 47 w 75"/>
              <a:gd name="T61" fmla="*/ 25 h 75"/>
              <a:gd name="T62" fmla="*/ 34 w 75"/>
              <a:gd name="T63" fmla="*/ 25 h 75"/>
              <a:gd name="T64" fmla="*/ 15 w 75"/>
              <a:gd name="T65" fmla="*/ 20 h 75"/>
              <a:gd name="T66" fmla="*/ 15 w 75"/>
              <a:gd name="T67" fmla="*/ 40 h 75"/>
              <a:gd name="T68" fmla="*/ 31 w 75"/>
              <a:gd name="T69" fmla="*/ 2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1469"/>
          <p:cNvSpPr>
            <a:spLocks noEditPoints="1"/>
          </p:cNvSpPr>
          <p:nvPr/>
        </p:nvSpPr>
        <p:spPr bwMode="auto">
          <a:xfrm>
            <a:off x="4594318" y="4963645"/>
            <a:ext cx="142875" cy="409575"/>
          </a:xfrm>
          <a:custGeom>
            <a:avLst/>
            <a:gdLst>
              <a:gd name="T0" fmla="*/ 31 w 56"/>
              <a:gd name="T1" fmla="*/ 0 h 160"/>
              <a:gd name="T2" fmla="*/ 0 w 56"/>
              <a:gd name="T3" fmla="*/ 34 h 160"/>
              <a:gd name="T4" fmla="*/ 21 w 56"/>
              <a:gd name="T5" fmla="*/ 67 h 160"/>
              <a:gd name="T6" fmla="*/ 24 w 56"/>
              <a:gd name="T7" fmla="*/ 72 h 160"/>
              <a:gd name="T8" fmla="*/ 24 w 56"/>
              <a:gd name="T9" fmla="*/ 112 h 160"/>
              <a:gd name="T10" fmla="*/ 22 w 56"/>
              <a:gd name="T11" fmla="*/ 114 h 160"/>
              <a:gd name="T12" fmla="*/ 22 w 56"/>
              <a:gd name="T13" fmla="*/ 160 h 160"/>
              <a:gd name="T14" fmla="*/ 34 w 56"/>
              <a:gd name="T15" fmla="*/ 160 h 160"/>
              <a:gd name="T16" fmla="*/ 34 w 56"/>
              <a:gd name="T17" fmla="*/ 115 h 160"/>
              <a:gd name="T18" fmla="*/ 32 w 56"/>
              <a:gd name="T19" fmla="*/ 113 h 160"/>
              <a:gd name="T20" fmla="*/ 32 w 56"/>
              <a:gd name="T21" fmla="*/ 71 h 160"/>
              <a:gd name="T22" fmla="*/ 35 w 56"/>
              <a:gd name="T23" fmla="*/ 67 h 160"/>
              <a:gd name="T24" fmla="*/ 56 w 56"/>
              <a:gd name="T25" fmla="*/ 36 h 160"/>
              <a:gd name="T26" fmla="*/ 31 w 56"/>
              <a:gd name="T27" fmla="*/ 0 h 160"/>
              <a:gd name="T28" fmla="*/ 29 w 56"/>
              <a:gd name="T29" fmla="*/ 5 h 160"/>
              <a:gd name="T30" fmla="*/ 51 w 56"/>
              <a:gd name="T31" fmla="*/ 34 h 160"/>
              <a:gd name="T32" fmla="*/ 28 w 56"/>
              <a:gd name="T33" fmla="*/ 62 h 160"/>
              <a:gd name="T34" fmla="*/ 5 w 56"/>
              <a:gd name="T35" fmla="*/ 34 h 160"/>
              <a:gd name="T36" fmla="*/ 29 w 56"/>
              <a:gd name="T37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1470"/>
          <p:cNvSpPr>
            <a:spLocks/>
          </p:cNvSpPr>
          <p:nvPr/>
        </p:nvSpPr>
        <p:spPr bwMode="auto">
          <a:xfrm>
            <a:off x="4824506" y="4952533"/>
            <a:ext cx="179388" cy="420688"/>
          </a:xfrm>
          <a:custGeom>
            <a:avLst/>
            <a:gdLst>
              <a:gd name="T0" fmla="*/ 3 w 113"/>
              <a:gd name="T1" fmla="*/ 236 h 265"/>
              <a:gd name="T2" fmla="*/ 61 w 113"/>
              <a:gd name="T3" fmla="*/ 239 h 265"/>
              <a:gd name="T4" fmla="*/ 68 w 113"/>
              <a:gd name="T5" fmla="*/ 234 h 265"/>
              <a:gd name="T6" fmla="*/ 103 w 113"/>
              <a:gd name="T7" fmla="*/ 0 h 265"/>
              <a:gd name="T8" fmla="*/ 113 w 113"/>
              <a:gd name="T9" fmla="*/ 2 h 265"/>
              <a:gd name="T10" fmla="*/ 77 w 113"/>
              <a:gd name="T11" fmla="*/ 254 h 265"/>
              <a:gd name="T12" fmla="*/ 66 w 113"/>
              <a:gd name="T13" fmla="*/ 265 h 265"/>
              <a:gd name="T14" fmla="*/ 6 w 113"/>
              <a:gd name="T15" fmla="*/ 263 h 265"/>
              <a:gd name="T16" fmla="*/ 3 w 113"/>
              <a:gd name="T17" fmla="*/ 262 h 265"/>
              <a:gd name="T18" fmla="*/ 0 w 113"/>
              <a:gd name="T19" fmla="*/ 239 h 265"/>
              <a:gd name="T20" fmla="*/ 3 w 113"/>
              <a:gd name="T21" fmla="*/ 236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3" h="265">
                <a:moveTo>
                  <a:pt x="3" y="236"/>
                </a:moveTo>
                <a:lnTo>
                  <a:pt x="61" y="239"/>
                </a:lnTo>
                <a:lnTo>
                  <a:pt x="68" y="234"/>
                </a:lnTo>
                <a:lnTo>
                  <a:pt x="103" y="0"/>
                </a:lnTo>
                <a:lnTo>
                  <a:pt x="113" y="2"/>
                </a:lnTo>
                <a:lnTo>
                  <a:pt x="77" y="254"/>
                </a:lnTo>
                <a:lnTo>
                  <a:pt x="66" y="265"/>
                </a:lnTo>
                <a:lnTo>
                  <a:pt x="6" y="263"/>
                </a:lnTo>
                <a:lnTo>
                  <a:pt x="3" y="262"/>
                </a:lnTo>
                <a:lnTo>
                  <a:pt x="0" y="239"/>
                </a:lnTo>
                <a:lnTo>
                  <a:pt x="3" y="23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1471"/>
          <p:cNvSpPr>
            <a:spLocks/>
          </p:cNvSpPr>
          <p:nvPr/>
        </p:nvSpPr>
        <p:spPr bwMode="auto">
          <a:xfrm>
            <a:off x="5370606" y="5143033"/>
            <a:ext cx="115888" cy="114300"/>
          </a:xfrm>
          <a:custGeom>
            <a:avLst/>
            <a:gdLst>
              <a:gd name="T0" fmla="*/ 0 w 45"/>
              <a:gd name="T1" fmla="*/ 24 h 45"/>
              <a:gd name="T2" fmla="*/ 13 w 45"/>
              <a:gd name="T3" fmla="*/ 8 h 45"/>
              <a:gd name="T4" fmla="*/ 36 w 45"/>
              <a:gd name="T5" fmla="*/ 6 h 45"/>
              <a:gd name="T6" fmla="*/ 36 w 45"/>
              <a:gd name="T7" fmla="*/ 6 h 45"/>
              <a:gd name="T8" fmla="*/ 37 w 45"/>
              <a:gd name="T9" fmla="*/ 29 h 45"/>
              <a:gd name="T10" fmla="*/ 24 w 45"/>
              <a:gd name="T11" fmla="*/ 45 h 45"/>
              <a:gd name="T12" fmla="*/ 0 w 45"/>
              <a:gd name="T13" fmla="*/ 2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1472"/>
          <p:cNvSpPr>
            <a:spLocks/>
          </p:cNvSpPr>
          <p:nvPr/>
        </p:nvSpPr>
        <p:spPr bwMode="auto">
          <a:xfrm>
            <a:off x="5288056" y="5222408"/>
            <a:ext cx="128588" cy="134938"/>
          </a:xfrm>
          <a:custGeom>
            <a:avLst/>
            <a:gdLst>
              <a:gd name="T0" fmla="*/ 6 w 50"/>
              <a:gd name="T1" fmla="*/ 24 h 53"/>
              <a:gd name="T2" fmla="*/ 26 w 50"/>
              <a:gd name="T3" fmla="*/ 0 h 53"/>
              <a:gd name="T4" fmla="*/ 50 w 50"/>
              <a:gd name="T5" fmla="*/ 20 h 53"/>
              <a:gd name="T6" fmla="*/ 30 w 50"/>
              <a:gd name="T7" fmla="*/ 44 h 53"/>
              <a:gd name="T8" fmla="*/ 6 w 50"/>
              <a:gd name="T9" fmla="*/ 47 h 53"/>
              <a:gd name="T10" fmla="*/ 6 w 50"/>
              <a:gd name="T11" fmla="*/ 47 h 53"/>
              <a:gd name="T12" fmla="*/ 6 w 50"/>
              <a:gd name="T13" fmla="*/ 2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1473"/>
          <p:cNvSpPr>
            <a:spLocks noEditPoints="1"/>
          </p:cNvSpPr>
          <p:nvPr/>
        </p:nvSpPr>
        <p:spPr bwMode="auto">
          <a:xfrm>
            <a:off x="5445218" y="4896970"/>
            <a:ext cx="234950" cy="460375"/>
          </a:xfrm>
          <a:custGeom>
            <a:avLst/>
            <a:gdLst>
              <a:gd name="T0" fmla="*/ 81 w 92"/>
              <a:gd name="T1" fmla="*/ 61 h 180"/>
              <a:gd name="T2" fmla="*/ 11 w 92"/>
              <a:gd name="T3" fmla="*/ 75 h 180"/>
              <a:gd name="T4" fmla="*/ 50 w 92"/>
              <a:gd name="T5" fmla="*/ 31 h 180"/>
              <a:gd name="T6" fmla="*/ 45 w 92"/>
              <a:gd name="T7" fmla="*/ 40 h 180"/>
              <a:gd name="T8" fmla="*/ 50 w 92"/>
              <a:gd name="T9" fmla="*/ 61 h 180"/>
              <a:gd name="T10" fmla="*/ 90 w 92"/>
              <a:gd name="T11" fmla="*/ 14 h 180"/>
              <a:gd name="T12" fmla="*/ 50 w 92"/>
              <a:gd name="T13" fmla="*/ 31 h 180"/>
              <a:gd name="T14" fmla="*/ 85 w 92"/>
              <a:gd name="T15" fmla="*/ 18 h 180"/>
              <a:gd name="T16" fmla="*/ 46 w 92"/>
              <a:gd name="T17" fmla="*/ 36 h 180"/>
              <a:gd name="T18" fmla="*/ 46 w 92"/>
              <a:gd name="T19" fmla="*/ 36 h 180"/>
              <a:gd name="T20" fmla="*/ 15 w 92"/>
              <a:gd name="T21" fmla="*/ 172 h 180"/>
              <a:gd name="T22" fmla="*/ 6 w 92"/>
              <a:gd name="T23" fmla="*/ 172 h 180"/>
              <a:gd name="T24" fmla="*/ 22 w 92"/>
              <a:gd name="T25" fmla="*/ 166 h 180"/>
              <a:gd name="T26" fmla="*/ 22 w 92"/>
              <a:gd name="T27" fmla="*/ 174 h 180"/>
              <a:gd name="T28" fmla="*/ 22 w 92"/>
              <a:gd name="T29" fmla="*/ 166 h 180"/>
              <a:gd name="T30" fmla="*/ 57 w 92"/>
              <a:gd name="T31" fmla="*/ 168 h 180"/>
              <a:gd name="T32" fmla="*/ 50 w 92"/>
              <a:gd name="T33" fmla="*/ 167 h 180"/>
              <a:gd name="T34" fmla="*/ 48 w 92"/>
              <a:gd name="T35" fmla="*/ 160 h 180"/>
              <a:gd name="T36" fmla="*/ 41 w 92"/>
              <a:gd name="T37" fmla="*/ 156 h 180"/>
              <a:gd name="T38" fmla="*/ 34 w 92"/>
              <a:gd name="T39" fmla="*/ 157 h 180"/>
              <a:gd name="T40" fmla="*/ 30 w 92"/>
              <a:gd name="T41" fmla="*/ 168 h 180"/>
              <a:gd name="T42" fmla="*/ 41 w 92"/>
              <a:gd name="T43" fmla="*/ 166 h 180"/>
              <a:gd name="T44" fmla="*/ 46 w 92"/>
              <a:gd name="T45" fmla="*/ 167 h 180"/>
              <a:gd name="T46" fmla="*/ 50 w 92"/>
              <a:gd name="T47" fmla="*/ 175 h 180"/>
              <a:gd name="T48" fmla="*/ 62 w 92"/>
              <a:gd name="T49" fmla="*/ 171 h 180"/>
              <a:gd name="T50" fmla="*/ 66 w 92"/>
              <a:gd name="T51" fmla="*/ 171 h 180"/>
              <a:gd name="T52" fmla="*/ 76 w 92"/>
              <a:gd name="T53" fmla="*/ 175 h 180"/>
              <a:gd name="T54" fmla="*/ 72 w 92"/>
              <a:gd name="T55" fmla="*/ 165 h 180"/>
              <a:gd name="T56" fmla="*/ 71 w 92"/>
              <a:gd name="T57" fmla="*/ 165 h 180"/>
              <a:gd name="T58" fmla="*/ 69 w 92"/>
              <a:gd name="T59" fmla="*/ 152 h 180"/>
              <a:gd name="T60" fmla="*/ 67 w 92"/>
              <a:gd name="T61" fmla="*/ 164 h 180"/>
              <a:gd name="T62" fmla="*/ 28 w 92"/>
              <a:gd name="T63" fmla="*/ 84 h 180"/>
              <a:gd name="T64" fmla="*/ 12 w 92"/>
              <a:gd name="T65" fmla="*/ 102 h 180"/>
              <a:gd name="T66" fmla="*/ 0 w 92"/>
              <a:gd name="T67" fmla="*/ 139 h 180"/>
              <a:gd name="T68" fmla="*/ 91 w 92"/>
              <a:gd name="T69" fmla="*/ 180 h 180"/>
              <a:gd name="T70" fmla="*/ 84 w 92"/>
              <a:gd name="T71" fmla="*/ 106 h 180"/>
              <a:gd name="T72" fmla="*/ 64 w 92"/>
              <a:gd name="T73" fmla="*/ 84 h 180"/>
              <a:gd name="T74" fmla="*/ 39 w 92"/>
              <a:gd name="T75" fmla="*/ 106 h 180"/>
              <a:gd name="T76" fmla="*/ 53 w 92"/>
              <a:gd name="T77" fmla="*/ 123 h 180"/>
              <a:gd name="T78" fmla="*/ 70 w 92"/>
              <a:gd name="T79" fmla="*/ 137 h 180"/>
              <a:gd name="T80" fmla="*/ 53 w 92"/>
              <a:gd name="T81" fmla="*/ 155 h 180"/>
              <a:gd name="T82" fmla="*/ 39 w 92"/>
              <a:gd name="T83" fmla="*/ 137 h 180"/>
              <a:gd name="T84" fmla="*/ 22 w 92"/>
              <a:gd name="T85" fmla="*/ 123 h 180"/>
              <a:gd name="T86" fmla="*/ 39 w 92"/>
              <a:gd name="T87" fmla="*/ 106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1474"/>
          <p:cNvSpPr>
            <a:spLocks noEditPoints="1"/>
          </p:cNvSpPr>
          <p:nvPr/>
        </p:nvSpPr>
        <p:spPr bwMode="auto">
          <a:xfrm>
            <a:off x="5991318" y="4898558"/>
            <a:ext cx="430213" cy="457200"/>
          </a:xfrm>
          <a:custGeom>
            <a:avLst/>
            <a:gdLst>
              <a:gd name="T0" fmla="*/ 158 w 168"/>
              <a:gd name="T1" fmla="*/ 64 h 178"/>
              <a:gd name="T2" fmla="*/ 128 w 168"/>
              <a:gd name="T3" fmla="*/ 172 h 178"/>
              <a:gd name="T4" fmla="*/ 123 w 168"/>
              <a:gd name="T5" fmla="*/ 172 h 178"/>
              <a:gd name="T6" fmla="*/ 123 w 168"/>
              <a:gd name="T7" fmla="*/ 172 h 178"/>
              <a:gd name="T8" fmla="*/ 37 w 168"/>
              <a:gd name="T9" fmla="*/ 172 h 178"/>
              <a:gd name="T10" fmla="*/ 37 w 168"/>
              <a:gd name="T11" fmla="*/ 172 h 178"/>
              <a:gd name="T12" fmla="*/ 33 w 168"/>
              <a:gd name="T13" fmla="*/ 172 h 178"/>
              <a:gd name="T14" fmla="*/ 3 w 168"/>
              <a:gd name="T15" fmla="*/ 64 h 178"/>
              <a:gd name="T16" fmla="*/ 158 w 168"/>
              <a:gd name="T17" fmla="*/ 64 h 178"/>
              <a:gd name="T18" fmla="*/ 119 w 168"/>
              <a:gd name="T19" fmla="*/ 173 h 178"/>
              <a:gd name="T20" fmla="*/ 119 w 168"/>
              <a:gd name="T21" fmla="*/ 178 h 178"/>
              <a:gd name="T22" fmla="*/ 41 w 168"/>
              <a:gd name="T23" fmla="*/ 178 h 178"/>
              <a:gd name="T24" fmla="*/ 41 w 168"/>
              <a:gd name="T25" fmla="*/ 173 h 178"/>
              <a:gd name="T26" fmla="*/ 119 w 168"/>
              <a:gd name="T27" fmla="*/ 173 h 178"/>
              <a:gd name="T28" fmla="*/ 151 w 168"/>
              <a:gd name="T29" fmla="*/ 6 h 178"/>
              <a:gd name="T30" fmla="*/ 162 w 168"/>
              <a:gd name="T31" fmla="*/ 39 h 178"/>
              <a:gd name="T32" fmla="*/ 148 w 168"/>
              <a:gd name="T33" fmla="*/ 51 h 178"/>
              <a:gd name="T34" fmla="*/ 143 w 168"/>
              <a:gd name="T35" fmla="*/ 61 h 178"/>
              <a:gd name="T36" fmla="*/ 102 w 168"/>
              <a:gd name="T37" fmla="*/ 61 h 178"/>
              <a:gd name="T38" fmla="*/ 117 w 168"/>
              <a:gd name="T39" fmla="*/ 34 h 178"/>
              <a:gd name="T40" fmla="*/ 118 w 168"/>
              <a:gd name="T41" fmla="*/ 17 h 178"/>
              <a:gd name="T42" fmla="*/ 151 w 168"/>
              <a:gd name="T43" fmla="*/ 6 h 178"/>
              <a:gd name="T44" fmla="*/ 69 w 168"/>
              <a:gd name="T45" fmla="*/ 81 h 178"/>
              <a:gd name="T46" fmla="*/ 69 w 168"/>
              <a:gd name="T47" fmla="*/ 107 h 178"/>
              <a:gd name="T48" fmla="*/ 43 w 168"/>
              <a:gd name="T49" fmla="*/ 107 h 178"/>
              <a:gd name="T50" fmla="*/ 43 w 168"/>
              <a:gd name="T51" fmla="*/ 128 h 178"/>
              <a:gd name="T52" fmla="*/ 69 w 168"/>
              <a:gd name="T53" fmla="*/ 128 h 178"/>
              <a:gd name="T54" fmla="*/ 69 w 168"/>
              <a:gd name="T55" fmla="*/ 155 h 178"/>
              <a:gd name="T56" fmla="*/ 91 w 168"/>
              <a:gd name="T57" fmla="*/ 155 h 178"/>
              <a:gd name="T58" fmla="*/ 91 w 168"/>
              <a:gd name="T59" fmla="*/ 128 h 178"/>
              <a:gd name="T60" fmla="*/ 117 w 168"/>
              <a:gd name="T61" fmla="*/ 128 h 178"/>
              <a:gd name="T62" fmla="*/ 117 w 168"/>
              <a:gd name="T63" fmla="*/ 107 h 178"/>
              <a:gd name="T64" fmla="*/ 91 w 168"/>
              <a:gd name="T65" fmla="*/ 107 h 178"/>
              <a:gd name="T66" fmla="*/ 91 w 168"/>
              <a:gd name="T67" fmla="*/ 81 h 178"/>
              <a:gd name="T68" fmla="*/ 69 w 168"/>
              <a:gd name="T69" fmla="*/ 81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1475"/>
          <p:cNvSpPr>
            <a:spLocks noEditPoints="1"/>
          </p:cNvSpPr>
          <p:nvPr/>
        </p:nvSpPr>
        <p:spPr bwMode="auto">
          <a:xfrm>
            <a:off x="6724743" y="4896970"/>
            <a:ext cx="414338" cy="485775"/>
          </a:xfrm>
          <a:custGeom>
            <a:avLst/>
            <a:gdLst>
              <a:gd name="T0" fmla="*/ 29 w 162"/>
              <a:gd name="T1" fmla="*/ 23 h 190"/>
              <a:gd name="T2" fmla="*/ 29 w 162"/>
              <a:gd name="T3" fmla="*/ 47 h 190"/>
              <a:gd name="T4" fmla="*/ 0 w 162"/>
              <a:gd name="T5" fmla="*/ 47 h 190"/>
              <a:gd name="T6" fmla="*/ 0 w 162"/>
              <a:gd name="T7" fmla="*/ 135 h 190"/>
              <a:gd name="T8" fmla="*/ 30 w 162"/>
              <a:gd name="T9" fmla="*/ 135 h 190"/>
              <a:gd name="T10" fmla="*/ 82 w 162"/>
              <a:gd name="T11" fmla="*/ 190 h 190"/>
              <a:gd name="T12" fmla="*/ 135 w 162"/>
              <a:gd name="T13" fmla="*/ 135 h 190"/>
              <a:gd name="T14" fmla="*/ 162 w 162"/>
              <a:gd name="T15" fmla="*/ 135 h 190"/>
              <a:gd name="T16" fmla="*/ 162 w 162"/>
              <a:gd name="T17" fmla="*/ 47 h 190"/>
              <a:gd name="T18" fmla="*/ 115 w 162"/>
              <a:gd name="T19" fmla="*/ 47 h 190"/>
              <a:gd name="T20" fmla="*/ 115 w 162"/>
              <a:gd name="T21" fmla="*/ 16 h 190"/>
              <a:gd name="T22" fmla="*/ 98 w 162"/>
              <a:gd name="T23" fmla="*/ 16 h 190"/>
              <a:gd name="T24" fmla="*/ 98 w 162"/>
              <a:gd name="T25" fmla="*/ 47 h 190"/>
              <a:gd name="T26" fmla="*/ 92 w 162"/>
              <a:gd name="T27" fmla="*/ 47 h 190"/>
              <a:gd name="T28" fmla="*/ 92 w 162"/>
              <a:gd name="T29" fmla="*/ 9 h 190"/>
              <a:gd name="T30" fmla="*/ 75 w 162"/>
              <a:gd name="T31" fmla="*/ 9 h 190"/>
              <a:gd name="T32" fmla="*/ 75 w 162"/>
              <a:gd name="T33" fmla="*/ 47 h 190"/>
              <a:gd name="T34" fmla="*/ 69 w 162"/>
              <a:gd name="T35" fmla="*/ 47 h 190"/>
              <a:gd name="T36" fmla="*/ 69 w 162"/>
              <a:gd name="T37" fmla="*/ 16 h 190"/>
              <a:gd name="T38" fmla="*/ 52 w 162"/>
              <a:gd name="T39" fmla="*/ 16 h 190"/>
              <a:gd name="T40" fmla="*/ 52 w 162"/>
              <a:gd name="T41" fmla="*/ 47 h 190"/>
              <a:gd name="T42" fmla="*/ 46 w 162"/>
              <a:gd name="T43" fmla="*/ 47 h 190"/>
              <a:gd name="T44" fmla="*/ 46 w 162"/>
              <a:gd name="T45" fmla="*/ 23 h 190"/>
              <a:gd name="T46" fmla="*/ 29 w 162"/>
              <a:gd name="T47" fmla="*/ 23 h 190"/>
              <a:gd name="T48" fmla="*/ 117 w 162"/>
              <a:gd name="T49" fmla="*/ 90 h 190"/>
              <a:gd name="T50" fmla="*/ 134 w 162"/>
              <a:gd name="T51" fmla="*/ 90 h 190"/>
              <a:gd name="T52" fmla="*/ 134 w 162"/>
              <a:gd name="T53" fmla="*/ 130 h 190"/>
              <a:gd name="T54" fmla="*/ 156 w 162"/>
              <a:gd name="T55" fmla="*/ 130 h 190"/>
              <a:gd name="T56" fmla="*/ 156 w 162"/>
              <a:gd name="T57" fmla="*/ 52 h 190"/>
              <a:gd name="T58" fmla="*/ 5 w 162"/>
              <a:gd name="T59" fmla="*/ 52 h 190"/>
              <a:gd name="T60" fmla="*/ 5 w 162"/>
              <a:gd name="T61" fmla="*/ 130 h 190"/>
              <a:gd name="T62" fmla="*/ 117 w 162"/>
              <a:gd name="T63" fmla="*/ 130 h 190"/>
              <a:gd name="T64" fmla="*/ 117 w 162"/>
              <a:gd name="T65" fmla="*/ 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1476"/>
          <p:cNvSpPr>
            <a:spLocks noEditPoints="1"/>
          </p:cNvSpPr>
          <p:nvPr/>
        </p:nvSpPr>
        <p:spPr bwMode="auto">
          <a:xfrm>
            <a:off x="6826343" y="5043020"/>
            <a:ext cx="177800" cy="176213"/>
          </a:xfrm>
          <a:custGeom>
            <a:avLst/>
            <a:gdLst>
              <a:gd name="T0" fmla="*/ 0 w 69"/>
              <a:gd name="T1" fmla="*/ 29 h 69"/>
              <a:gd name="T2" fmla="*/ 0 w 69"/>
              <a:gd name="T3" fmla="*/ 41 h 69"/>
              <a:gd name="T4" fmla="*/ 17 w 69"/>
              <a:gd name="T5" fmla="*/ 41 h 69"/>
              <a:gd name="T6" fmla="*/ 12 w 69"/>
              <a:gd name="T7" fmla="*/ 44 h 69"/>
              <a:gd name="T8" fmla="*/ 12 w 69"/>
              <a:gd name="T9" fmla="*/ 53 h 69"/>
              <a:gd name="T10" fmla="*/ 47 w 69"/>
              <a:gd name="T11" fmla="*/ 53 h 69"/>
              <a:gd name="T12" fmla="*/ 22 w 69"/>
              <a:gd name="T13" fmla="*/ 58 h 69"/>
              <a:gd name="T14" fmla="*/ 26 w 69"/>
              <a:gd name="T15" fmla="*/ 68 h 69"/>
              <a:gd name="T16" fmla="*/ 57 w 69"/>
              <a:gd name="T17" fmla="*/ 64 h 69"/>
              <a:gd name="T18" fmla="*/ 63 w 69"/>
              <a:gd name="T19" fmla="*/ 43 h 69"/>
              <a:gd name="T20" fmla="*/ 31 w 69"/>
              <a:gd name="T21" fmla="*/ 43 h 69"/>
              <a:gd name="T22" fmla="*/ 33 w 69"/>
              <a:gd name="T23" fmla="*/ 41 h 69"/>
              <a:gd name="T24" fmla="*/ 69 w 69"/>
              <a:gd name="T25" fmla="*/ 41 h 69"/>
              <a:gd name="T26" fmla="*/ 69 w 69"/>
              <a:gd name="T27" fmla="*/ 29 h 69"/>
              <a:gd name="T28" fmla="*/ 0 w 69"/>
              <a:gd name="T29" fmla="*/ 29 h 69"/>
              <a:gd name="T30" fmla="*/ 6 w 69"/>
              <a:gd name="T31" fmla="*/ 0 h 69"/>
              <a:gd name="T32" fmla="*/ 6 w 69"/>
              <a:gd name="T33" fmla="*/ 27 h 69"/>
              <a:gd name="T34" fmla="*/ 63 w 69"/>
              <a:gd name="T35" fmla="*/ 27 h 69"/>
              <a:gd name="T36" fmla="*/ 63 w 69"/>
              <a:gd name="T37" fmla="*/ 0 h 69"/>
              <a:gd name="T38" fmla="*/ 6 w 69"/>
              <a:gd name="T39" fmla="*/ 0 h 69"/>
              <a:gd name="T40" fmla="*/ 49 w 69"/>
              <a:gd name="T41" fmla="*/ 16 h 69"/>
              <a:gd name="T42" fmla="*/ 20 w 69"/>
              <a:gd name="T43" fmla="*/ 16 h 69"/>
              <a:gd name="T44" fmla="*/ 20 w 69"/>
              <a:gd name="T45" fmla="*/ 12 h 69"/>
              <a:gd name="T46" fmla="*/ 49 w 69"/>
              <a:gd name="T47" fmla="*/ 12 h 69"/>
              <a:gd name="T48" fmla="*/ 49 w 69"/>
              <a:gd name="T49" fmla="*/ 16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1480"/>
          <p:cNvSpPr>
            <a:spLocks noEditPoints="1"/>
          </p:cNvSpPr>
          <p:nvPr/>
        </p:nvSpPr>
        <p:spPr bwMode="auto">
          <a:xfrm>
            <a:off x="7423243" y="4896970"/>
            <a:ext cx="492125" cy="492125"/>
          </a:xfrm>
          <a:custGeom>
            <a:avLst/>
            <a:gdLst>
              <a:gd name="T0" fmla="*/ 123 w 192"/>
              <a:gd name="T1" fmla="*/ 48 h 192"/>
              <a:gd name="T2" fmla="*/ 137 w 192"/>
              <a:gd name="T3" fmla="*/ 34 h 192"/>
              <a:gd name="T4" fmla="*/ 135 w 192"/>
              <a:gd name="T5" fmla="*/ 58 h 192"/>
              <a:gd name="T6" fmla="*/ 122 w 192"/>
              <a:gd name="T7" fmla="*/ 66 h 192"/>
              <a:gd name="T8" fmla="*/ 32 w 192"/>
              <a:gd name="T9" fmla="*/ 156 h 192"/>
              <a:gd name="T10" fmla="*/ 8 w 192"/>
              <a:gd name="T11" fmla="*/ 96 h 192"/>
              <a:gd name="T12" fmla="*/ 34 w 192"/>
              <a:gd name="T13" fmla="*/ 34 h 192"/>
              <a:gd name="T14" fmla="*/ 96 w 192"/>
              <a:gd name="T15" fmla="*/ 8 h 192"/>
              <a:gd name="T16" fmla="*/ 158 w 192"/>
              <a:gd name="T17" fmla="*/ 34 h 192"/>
              <a:gd name="T18" fmla="*/ 184 w 192"/>
              <a:gd name="T19" fmla="*/ 96 h 192"/>
              <a:gd name="T20" fmla="*/ 158 w 192"/>
              <a:gd name="T21" fmla="*/ 158 h 192"/>
              <a:gd name="T22" fmla="*/ 96 w 192"/>
              <a:gd name="T23" fmla="*/ 184 h 192"/>
              <a:gd name="T24" fmla="*/ 49 w 192"/>
              <a:gd name="T25" fmla="*/ 159 h 192"/>
              <a:gd name="T26" fmla="*/ 53 w 192"/>
              <a:gd name="T27" fmla="*/ 150 h 192"/>
              <a:gd name="T28" fmla="*/ 59 w 192"/>
              <a:gd name="T29" fmla="*/ 153 h 192"/>
              <a:gd name="T30" fmla="*/ 73 w 192"/>
              <a:gd name="T31" fmla="*/ 141 h 192"/>
              <a:gd name="T32" fmla="*/ 81 w 192"/>
              <a:gd name="T33" fmla="*/ 124 h 192"/>
              <a:gd name="T34" fmla="*/ 76 w 192"/>
              <a:gd name="T35" fmla="*/ 114 h 192"/>
              <a:gd name="T36" fmla="*/ 85 w 192"/>
              <a:gd name="T37" fmla="*/ 85 h 192"/>
              <a:gd name="T38" fmla="*/ 102 w 192"/>
              <a:gd name="T39" fmla="*/ 63 h 192"/>
              <a:gd name="T40" fmla="*/ 114 w 192"/>
              <a:gd name="T41" fmla="*/ 57 h 192"/>
              <a:gd name="T42" fmla="*/ 121 w 192"/>
              <a:gd name="T43" fmla="*/ 31 h 192"/>
              <a:gd name="T44" fmla="*/ 114 w 192"/>
              <a:gd name="T45" fmla="*/ 24 h 192"/>
              <a:gd name="T46" fmla="*/ 95 w 192"/>
              <a:gd name="T47" fmla="*/ 28 h 192"/>
              <a:gd name="T48" fmla="*/ 72 w 192"/>
              <a:gd name="T49" fmla="*/ 58 h 192"/>
              <a:gd name="T50" fmla="*/ 43 w 192"/>
              <a:gd name="T51" fmla="*/ 133 h 192"/>
              <a:gd name="T52" fmla="*/ 48 w 192"/>
              <a:gd name="T53" fmla="*/ 144 h 192"/>
              <a:gd name="T54" fmla="*/ 41 w 192"/>
              <a:gd name="T55" fmla="*/ 161 h 192"/>
              <a:gd name="T56" fmla="*/ 96 w 192"/>
              <a:gd name="T57" fmla="*/ 192 h 192"/>
              <a:gd name="T58" fmla="*/ 164 w 192"/>
              <a:gd name="T59" fmla="*/ 164 h 192"/>
              <a:gd name="T60" fmla="*/ 192 w 192"/>
              <a:gd name="T61" fmla="*/ 96 h 192"/>
              <a:gd name="T62" fmla="*/ 164 w 192"/>
              <a:gd name="T63" fmla="*/ 28 h 192"/>
              <a:gd name="T64" fmla="*/ 96 w 192"/>
              <a:gd name="T65" fmla="*/ 0 h 192"/>
              <a:gd name="T66" fmla="*/ 28 w 192"/>
              <a:gd name="T67" fmla="*/ 28 h 192"/>
              <a:gd name="T68" fmla="*/ 0 w 192"/>
              <a:gd name="T69" fmla="*/ 96 h 192"/>
              <a:gd name="T70" fmla="*/ 20 w 192"/>
              <a:gd name="T71" fmla="*/ 152 h 192"/>
              <a:gd name="T72" fmla="*/ 27 w 192"/>
              <a:gd name="T73" fmla="*/ 157 h 192"/>
              <a:gd name="T74" fmla="*/ 32 w 192"/>
              <a:gd name="T75" fmla="*/ 156 h 192"/>
              <a:gd name="T76" fmla="*/ 78 w 192"/>
              <a:gd name="T77" fmla="*/ 143 h 192"/>
              <a:gd name="T78" fmla="*/ 93 w 192"/>
              <a:gd name="T79" fmla="*/ 132 h 192"/>
              <a:gd name="T80" fmla="*/ 88 w 192"/>
              <a:gd name="T81" fmla="*/ 153 h 192"/>
              <a:gd name="T82" fmla="*/ 71 w 192"/>
              <a:gd name="T83" fmla="*/ 16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1481"/>
          <p:cNvSpPr>
            <a:spLocks noEditPoints="1"/>
          </p:cNvSpPr>
          <p:nvPr/>
        </p:nvSpPr>
        <p:spPr bwMode="auto">
          <a:xfrm>
            <a:off x="8148731" y="4960470"/>
            <a:ext cx="519113" cy="323850"/>
          </a:xfrm>
          <a:custGeom>
            <a:avLst/>
            <a:gdLst>
              <a:gd name="T0" fmla="*/ 43 w 202"/>
              <a:gd name="T1" fmla="*/ 126 h 126"/>
              <a:gd name="T2" fmla="*/ 0 w 202"/>
              <a:gd name="T3" fmla="*/ 80 h 126"/>
              <a:gd name="T4" fmla="*/ 21 w 202"/>
              <a:gd name="T5" fmla="*/ 64 h 126"/>
              <a:gd name="T6" fmla="*/ 43 w 202"/>
              <a:gd name="T7" fmla="*/ 68 h 126"/>
              <a:gd name="T8" fmla="*/ 69 w 202"/>
              <a:gd name="T9" fmla="*/ 35 h 126"/>
              <a:gd name="T10" fmla="*/ 124 w 202"/>
              <a:gd name="T11" fmla="*/ 9 h 126"/>
              <a:gd name="T12" fmla="*/ 159 w 202"/>
              <a:gd name="T13" fmla="*/ 13 h 126"/>
              <a:gd name="T14" fmla="*/ 192 w 202"/>
              <a:gd name="T15" fmla="*/ 22 h 126"/>
              <a:gd name="T16" fmla="*/ 202 w 202"/>
              <a:gd name="T17" fmla="*/ 103 h 126"/>
              <a:gd name="T18" fmla="*/ 101 w 202"/>
              <a:gd name="T19" fmla="*/ 122 h 126"/>
              <a:gd name="T20" fmla="*/ 21 w 202"/>
              <a:gd name="T21" fmla="*/ 68 h 126"/>
              <a:gd name="T22" fmla="*/ 4 w 202"/>
              <a:gd name="T23" fmla="*/ 79 h 126"/>
              <a:gd name="T24" fmla="*/ 45 w 202"/>
              <a:gd name="T25" fmla="*/ 122 h 126"/>
              <a:gd name="T26" fmla="*/ 45 w 202"/>
              <a:gd name="T27" fmla="*/ 94 h 126"/>
              <a:gd name="T28" fmla="*/ 34 w 202"/>
              <a:gd name="T29" fmla="*/ 89 h 126"/>
              <a:gd name="T30" fmla="*/ 24 w 202"/>
              <a:gd name="T31" fmla="*/ 86 h 126"/>
              <a:gd name="T32" fmla="*/ 31 w 202"/>
              <a:gd name="T33" fmla="*/ 97 h 126"/>
              <a:gd name="T34" fmla="*/ 45 w 202"/>
              <a:gd name="T35" fmla="*/ 94 h 126"/>
              <a:gd name="T36" fmla="*/ 77 w 202"/>
              <a:gd name="T37" fmla="*/ 39 h 126"/>
              <a:gd name="T38" fmla="*/ 47 w 202"/>
              <a:gd name="T39" fmla="*/ 69 h 126"/>
              <a:gd name="T40" fmla="*/ 62 w 202"/>
              <a:gd name="T41" fmla="*/ 84 h 126"/>
              <a:gd name="T42" fmla="*/ 77 w 202"/>
              <a:gd name="T43" fmla="*/ 61 h 126"/>
              <a:gd name="T44" fmla="*/ 108 w 202"/>
              <a:gd name="T45" fmla="*/ 69 h 126"/>
              <a:gd name="T46" fmla="*/ 80 w 202"/>
              <a:gd name="T47" fmla="*/ 64 h 126"/>
              <a:gd name="T48" fmla="*/ 82 w 202"/>
              <a:gd name="T49" fmla="*/ 101 h 126"/>
              <a:gd name="T50" fmla="*/ 108 w 202"/>
              <a:gd name="T51" fmla="*/ 69 h 126"/>
              <a:gd name="T52" fmla="*/ 108 w 202"/>
              <a:gd name="T53" fmla="*/ 73 h 126"/>
              <a:gd name="T54" fmla="*/ 85 w 202"/>
              <a:gd name="T55" fmla="*/ 103 h 126"/>
              <a:gd name="T56" fmla="*/ 108 w 202"/>
              <a:gd name="T57" fmla="*/ 108 h 126"/>
              <a:gd name="T58" fmla="*/ 108 w 202"/>
              <a:gd name="T59" fmla="*/ 112 h 126"/>
              <a:gd name="T60" fmla="*/ 108 w 202"/>
              <a:gd name="T61" fmla="*/ 122 h 126"/>
              <a:gd name="T62" fmla="*/ 198 w 202"/>
              <a:gd name="T63" fmla="*/ 46 h 126"/>
              <a:gd name="T64" fmla="*/ 167 w 202"/>
              <a:gd name="T65" fmla="*/ 15 h 126"/>
              <a:gd name="T66" fmla="*/ 159 w 202"/>
              <a:gd name="T67" fmla="*/ 32 h 126"/>
              <a:gd name="T68" fmla="*/ 137 w 202"/>
              <a:gd name="T69" fmla="*/ 84 h 126"/>
              <a:gd name="T70" fmla="*/ 124 w 202"/>
              <a:gd name="T71" fmla="*/ 25 h 126"/>
              <a:gd name="T72" fmla="*/ 104 w 202"/>
              <a:gd name="T73" fmla="*/ 48 h 126"/>
              <a:gd name="T74" fmla="*/ 112 w 202"/>
              <a:gd name="T75" fmla="*/ 12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1482"/>
          <p:cNvSpPr>
            <a:spLocks noEditPoints="1"/>
          </p:cNvSpPr>
          <p:nvPr/>
        </p:nvSpPr>
        <p:spPr bwMode="auto">
          <a:xfrm>
            <a:off x="8998043" y="4952533"/>
            <a:ext cx="338138" cy="433388"/>
          </a:xfrm>
          <a:custGeom>
            <a:avLst/>
            <a:gdLst>
              <a:gd name="T0" fmla="*/ 29 w 132"/>
              <a:gd name="T1" fmla="*/ 111 h 169"/>
              <a:gd name="T2" fmla="*/ 29 w 132"/>
              <a:gd name="T3" fmla="*/ 87 h 169"/>
              <a:gd name="T4" fmla="*/ 46 w 132"/>
              <a:gd name="T5" fmla="*/ 75 h 169"/>
              <a:gd name="T6" fmla="*/ 64 w 132"/>
              <a:gd name="T7" fmla="*/ 86 h 169"/>
              <a:gd name="T8" fmla="*/ 61 w 132"/>
              <a:gd name="T9" fmla="*/ 106 h 169"/>
              <a:gd name="T10" fmla="*/ 29 w 132"/>
              <a:gd name="T11" fmla="*/ 111 h 169"/>
              <a:gd name="T12" fmla="*/ 41 w 132"/>
              <a:gd name="T13" fmla="*/ 3 h 169"/>
              <a:gd name="T14" fmla="*/ 62 w 132"/>
              <a:gd name="T15" fmla="*/ 16 h 169"/>
              <a:gd name="T16" fmla="*/ 64 w 132"/>
              <a:gd name="T17" fmla="*/ 35 h 169"/>
              <a:gd name="T18" fmla="*/ 46 w 132"/>
              <a:gd name="T19" fmla="*/ 46 h 169"/>
              <a:gd name="T20" fmla="*/ 30 w 132"/>
              <a:gd name="T21" fmla="*/ 34 h 169"/>
              <a:gd name="T22" fmla="*/ 41 w 132"/>
              <a:gd name="T23" fmla="*/ 3 h 169"/>
              <a:gd name="T24" fmla="*/ 124 w 132"/>
              <a:gd name="T25" fmla="*/ 125 h 169"/>
              <a:gd name="T26" fmla="*/ 75 w 132"/>
              <a:gd name="T27" fmla="*/ 168 h 169"/>
              <a:gd name="T28" fmla="*/ 124 w 132"/>
              <a:gd name="T29" fmla="*/ 125 h 169"/>
              <a:gd name="T30" fmla="*/ 10 w 132"/>
              <a:gd name="T31" fmla="*/ 125 h 169"/>
              <a:gd name="T32" fmla="*/ 59 w 132"/>
              <a:gd name="T33" fmla="*/ 168 h 169"/>
              <a:gd name="T34" fmla="*/ 10 w 132"/>
              <a:gd name="T35" fmla="*/ 125 h 169"/>
              <a:gd name="T36" fmla="*/ 64 w 132"/>
              <a:gd name="T37" fmla="*/ 117 h 169"/>
              <a:gd name="T38" fmla="*/ 64 w 132"/>
              <a:gd name="T39" fmla="*/ 169 h 169"/>
              <a:gd name="T40" fmla="*/ 70 w 132"/>
              <a:gd name="T41" fmla="*/ 169 h 169"/>
              <a:gd name="T42" fmla="*/ 70 w 132"/>
              <a:gd name="T43" fmla="*/ 117 h 169"/>
              <a:gd name="T44" fmla="*/ 64 w 132"/>
              <a:gd name="T45" fmla="*/ 117 h 169"/>
              <a:gd name="T46" fmla="*/ 4 w 132"/>
              <a:gd name="T47" fmla="*/ 53 h 169"/>
              <a:gd name="T48" fmla="*/ 26 w 132"/>
              <a:gd name="T49" fmla="*/ 78 h 169"/>
              <a:gd name="T50" fmla="*/ 43 w 132"/>
              <a:gd name="T51" fmla="*/ 71 h 169"/>
              <a:gd name="T52" fmla="*/ 44 w 132"/>
              <a:gd name="T53" fmla="*/ 49 h 169"/>
              <a:gd name="T54" fmla="*/ 25 w 132"/>
              <a:gd name="T55" fmla="*/ 41 h 169"/>
              <a:gd name="T56" fmla="*/ 4 w 132"/>
              <a:gd name="T57" fmla="*/ 53 h 169"/>
              <a:gd name="T58" fmla="*/ 128 w 132"/>
              <a:gd name="T59" fmla="*/ 56 h 169"/>
              <a:gd name="T60" fmla="*/ 107 w 132"/>
              <a:gd name="T61" fmla="*/ 43 h 169"/>
              <a:gd name="T62" fmla="*/ 89 w 132"/>
              <a:gd name="T63" fmla="*/ 51 h 169"/>
              <a:gd name="T64" fmla="*/ 88 w 132"/>
              <a:gd name="T65" fmla="*/ 72 h 169"/>
              <a:gd name="T66" fmla="*/ 106 w 132"/>
              <a:gd name="T67" fmla="*/ 80 h 169"/>
              <a:gd name="T68" fmla="*/ 128 w 132"/>
              <a:gd name="T69" fmla="*/ 56 h 169"/>
              <a:gd name="T70" fmla="*/ 103 w 132"/>
              <a:gd name="T71" fmla="*/ 111 h 169"/>
              <a:gd name="T72" fmla="*/ 70 w 132"/>
              <a:gd name="T73" fmla="*/ 106 h 169"/>
              <a:gd name="T74" fmla="*/ 69 w 132"/>
              <a:gd name="T75" fmla="*/ 86 h 169"/>
              <a:gd name="T76" fmla="*/ 87 w 132"/>
              <a:gd name="T77" fmla="*/ 76 h 169"/>
              <a:gd name="T78" fmla="*/ 102 w 132"/>
              <a:gd name="T79" fmla="*/ 87 h 169"/>
              <a:gd name="T80" fmla="*/ 103 w 132"/>
              <a:gd name="T81" fmla="*/ 111 h 169"/>
              <a:gd name="T82" fmla="*/ 104 w 132"/>
              <a:gd name="T83" fmla="*/ 12 h 169"/>
              <a:gd name="T84" fmla="*/ 103 w 132"/>
              <a:gd name="T85" fmla="*/ 36 h 169"/>
              <a:gd name="T86" fmla="*/ 87 w 132"/>
              <a:gd name="T87" fmla="*/ 46 h 169"/>
              <a:gd name="T88" fmla="*/ 69 w 132"/>
              <a:gd name="T89" fmla="*/ 35 h 169"/>
              <a:gd name="T90" fmla="*/ 71 w 132"/>
              <a:gd name="T91" fmla="*/ 17 h 169"/>
              <a:gd name="T92" fmla="*/ 104 w 132"/>
              <a:gd name="T93" fmla="*/ 1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1483"/>
          <p:cNvSpPr>
            <a:spLocks noEditPoints="1"/>
          </p:cNvSpPr>
          <p:nvPr/>
        </p:nvSpPr>
        <p:spPr bwMode="auto">
          <a:xfrm>
            <a:off x="9679081" y="4950945"/>
            <a:ext cx="411163" cy="425450"/>
          </a:xfrm>
          <a:custGeom>
            <a:avLst/>
            <a:gdLst>
              <a:gd name="T0" fmla="*/ 0 w 160"/>
              <a:gd name="T1" fmla="*/ 145 h 166"/>
              <a:gd name="T2" fmla="*/ 22 w 160"/>
              <a:gd name="T3" fmla="*/ 166 h 166"/>
              <a:gd name="T4" fmla="*/ 47 w 160"/>
              <a:gd name="T5" fmla="*/ 139 h 166"/>
              <a:gd name="T6" fmla="*/ 72 w 160"/>
              <a:gd name="T7" fmla="*/ 143 h 166"/>
              <a:gd name="T8" fmla="*/ 116 w 160"/>
              <a:gd name="T9" fmla="*/ 134 h 166"/>
              <a:gd name="T10" fmla="*/ 121 w 160"/>
              <a:gd name="T11" fmla="*/ 91 h 166"/>
              <a:gd name="T12" fmla="*/ 153 w 160"/>
              <a:gd name="T13" fmla="*/ 90 h 166"/>
              <a:gd name="T14" fmla="*/ 138 w 160"/>
              <a:gd name="T15" fmla="*/ 26 h 166"/>
              <a:gd name="T16" fmla="*/ 43 w 160"/>
              <a:gd name="T17" fmla="*/ 34 h 166"/>
              <a:gd name="T18" fmla="*/ 25 w 160"/>
              <a:gd name="T19" fmla="*/ 98 h 166"/>
              <a:gd name="T20" fmla="*/ 25 w 160"/>
              <a:gd name="T21" fmla="*/ 122 h 166"/>
              <a:gd name="T22" fmla="*/ 0 w 160"/>
              <a:gd name="T23" fmla="*/ 145 h 166"/>
              <a:gd name="T24" fmla="*/ 137 w 160"/>
              <a:gd name="T25" fmla="*/ 92 h 166"/>
              <a:gd name="T26" fmla="*/ 160 w 160"/>
              <a:gd name="T27" fmla="*/ 115 h 166"/>
              <a:gd name="T28" fmla="*/ 137 w 160"/>
              <a:gd name="T29" fmla="*/ 138 h 166"/>
              <a:gd name="T30" fmla="*/ 114 w 160"/>
              <a:gd name="T31" fmla="*/ 115 h 166"/>
              <a:gd name="T32" fmla="*/ 137 w 160"/>
              <a:gd name="T33" fmla="*/ 92 h 166"/>
              <a:gd name="T34" fmla="*/ 137 w 160"/>
              <a:gd name="T35" fmla="*/ 100 h 166"/>
              <a:gd name="T36" fmla="*/ 152 w 160"/>
              <a:gd name="T37" fmla="*/ 115 h 166"/>
              <a:gd name="T38" fmla="*/ 137 w 160"/>
              <a:gd name="T39" fmla="*/ 130 h 166"/>
              <a:gd name="T40" fmla="*/ 122 w 160"/>
              <a:gd name="T41" fmla="*/ 115 h 166"/>
              <a:gd name="T42" fmla="*/ 137 w 160"/>
              <a:gd name="T43" fmla="*/ 100 h 166"/>
              <a:gd name="T44" fmla="*/ 33 w 160"/>
              <a:gd name="T45" fmla="*/ 77 h 166"/>
              <a:gd name="T46" fmla="*/ 33 w 160"/>
              <a:gd name="T47" fmla="*/ 77 h 166"/>
              <a:gd name="T48" fmla="*/ 89 w 160"/>
              <a:gd name="T49" fmla="*/ 134 h 166"/>
              <a:gd name="T50" fmla="*/ 62 w 160"/>
              <a:gd name="T51" fmla="*/ 129 h 166"/>
              <a:gd name="T52" fmla="*/ 56 w 160"/>
              <a:gd name="T53" fmla="*/ 128 h 166"/>
              <a:gd name="T54" fmla="*/ 67 w 160"/>
              <a:gd name="T55" fmla="*/ 117 h 166"/>
              <a:gd name="T56" fmla="*/ 49 w 160"/>
              <a:gd name="T57" fmla="*/ 99 h 166"/>
              <a:gd name="T58" fmla="*/ 37 w 160"/>
              <a:gd name="T59" fmla="*/ 110 h 166"/>
              <a:gd name="T60" fmla="*/ 36 w 160"/>
              <a:gd name="T61" fmla="*/ 103 h 166"/>
              <a:gd name="T62" fmla="*/ 33 w 160"/>
              <a:gd name="T63" fmla="*/ 77 h 166"/>
              <a:gd name="T64" fmla="*/ 48 w 160"/>
              <a:gd name="T65" fmla="*/ 108 h 166"/>
              <a:gd name="T66" fmla="*/ 57 w 160"/>
              <a:gd name="T67" fmla="*/ 118 h 166"/>
              <a:gd name="T68" fmla="*/ 48 w 160"/>
              <a:gd name="T69" fmla="*/ 119 h 166"/>
              <a:gd name="T70" fmla="*/ 48 w 160"/>
              <a:gd name="T71" fmla="*/ 108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15099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/>
          </p:cNvSpPr>
          <p:nvPr/>
        </p:nvSpPr>
        <p:spPr bwMode="auto">
          <a:xfrm>
            <a:off x="1909295" y="778528"/>
            <a:ext cx="338138" cy="338138"/>
          </a:xfrm>
          <a:custGeom>
            <a:avLst/>
            <a:gdLst>
              <a:gd name="T0" fmla="*/ 184 w 213"/>
              <a:gd name="T1" fmla="*/ 77 h 213"/>
              <a:gd name="T2" fmla="*/ 184 w 213"/>
              <a:gd name="T3" fmla="*/ 10 h 213"/>
              <a:gd name="T4" fmla="*/ 145 w 213"/>
              <a:gd name="T5" fmla="*/ 10 h 213"/>
              <a:gd name="T6" fmla="*/ 145 w 213"/>
              <a:gd name="T7" fmla="*/ 39 h 213"/>
              <a:gd name="T8" fmla="*/ 106 w 213"/>
              <a:gd name="T9" fmla="*/ 0 h 213"/>
              <a:gd name="T10" fmla="*/ 0 w 213"/>
              <a:gd name="T11" fmla="*/ 106 h 213"/>
              <a:gd name="T12" fmla="*/ 19 w 213"/>
              <a:gd name="T13" fmla="*/ 106 h 213"/>
              <a:gd name="T14" fmla="*/ 19 w 213"/>
              <a:gd name="T15" fmla="*/ 213 h 213"/>
              <a:gd name="T16" fmla="*/ 77 w 213"/>
              <a:gd name="T17" fmla="*/ 213 h 213"/>
              <a:gd name="T18" fmla="*/ 77 w 213"/>
              <a:gd name="T19" fmla="*/ 126 h 213"/>
              <a:gd name="T20" fmla="*/ 135 w 213"/>
              <a:gd name="T21" fmla="*/ 126 h 213"/>
              <a:gd name="T22" fmla="*/ 135 w 213"/>
              <a:gd name="T23" fmla="*/ 213 h 213"/>
              <a:gd name="T24" fmla="*/ 193 w 213"/>
              <a:gd name="T25" fmla="*/ 213 h 213"/>
              <a:gd name="T26" fmla="*/ 193 w 213"/>
              <a:gd name="T27" fmla="*/ 106 h 213"/>
              <a:gd name="T28" fmla="*/ 213 w 213"/>
              <a:gd name="T29" fmla="*/ 106 h 213"/>
              <a:gd name="T30" fmla="*/ 184 w 213"/>
              <a:gd name="T31" fmla="*/ 7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3" h="213">
                <a:moveTo>
                  <a:pt x="184" y="77"/>
                </a:moveTo>
                <a:lnTo>
                  <a:pt x="184" y="10"/>
                </a:lnTo>
                <a:lnTo>
                  <a:pt x="145" y="10"/>
                </a:lnTo>
                <a:lnTo>
                  <a:pt x="145" y="39"/>
                </a:lnTo>
                <a:lnTo>
                  <a:pt x="106" y="0"/>
                </a:lnTo>
                <a:lnTo>
                  <a:pt x="0" y="106"/>
                </a:lnTo>
                <a:lnTo>
                  <a:pt x="19" y="106"/>
                </a:lnTo>
                <a:lnTo>
                  <a:pt x="19" y="213"/>
                </a:lnTo>
                <a:lnTo>
                  <a:pt x="77" y="213"/>
                </a:lnTo>
                <a:lnTo>
                  <a:pt x="77" y="126"/>
                </a:lnTo>
                <a:lnTo>
                  <a:pt x="135" y="126"/>
                </a:lnTo>
                <a:lnTo>
                  <a:pt x="135" y="213"/>
                </a:lnTo>
                <a:lnTo>
                  <a:pt x="193" y="213"/>
                </a:lnTo>
                <a:lnTo>
                  <a:pt x="193" y="106"/>
                </a:lnTo>
                <a:lnTo>
                  <a:pt x="213" y="106"/>
                </a:lnTo>
                <a:lnTo>
                  <a:pt x="184" y="7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2047408" y="992840"/>
            <a:ext cx="61913" cy="1238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2047408" y="992840"/>
            <a:ext cx="61913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2047408" y="992840"/>
            <a:ext cx="61913" cy="1238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2047408" y="992840"/>
            <a:ext cx="61913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3061820" y="4172603"/>
            <a:ext cx="379413" cy="379413"/>
          </a:xfrm>
          <a:custGeom>
            <a:avLst/>
            <a:gdLst>
              <a:gd name="T0" fmla="*/ 207 w 239"/>
              <a:gd name="T1" fmla="*/ 87 h 239"/>
              <a:gd name="T2" fmla="*/ 207 w 239"/>
              <a:gd name="T3" fmla="*/ 11 h 239"/>
              <a:gd name="T4" fmla="*/ 164 w 239"/>
              <a:gd name="T5" fmla="*/ 11 h 239"/>
              <a:gd name="T6" fmla="*/ 164 w 239"/>
              <a:gd name="T7" fmla="*/ 44 h 239"/>
              <a:gd name="T8" fmla="*/ 120 w 239"/>
              <a:gd name="T9" fmla="*/ 0 h 239"/>
              <a:gd name="T10" fmla="*/ 0 w 239"/>
              <a:gd name="T11" fmla="*/ 120 h 239"/>
              <a:gd name="T12" fmla="*/ 21 w 239"/>
              <a:gd name="T13" fmla="*/ 120 h 239"/>
              <a:gd name="T14" fmla="*/ 21 w 239"/>
              <a:gd name="T15" fmla="*/ 239 h 239"/>
              <a:gd name="T16" fmla="*/ 88 w 239"/>
              <a:gd name="T17" fmla="*/ 239 h 239"/>
              <a:gd name="T18" fmla="*/ 88 w 239"/>
              <a:gd name="T19" fmla="*/ 142 h 239"/>
              <a:gd name="T20" fmla="*/ 152 w 239"/>
              <a:gd name="T21" fmla="*/ 142 h 239"/>
              <a:gd name="T22" fmla="*/ 152 w 239"/>
              <a:gd name="T23" fmla="*/ 239 h 239"/>
              <a:gd name="T24" fmla="*/ 218 w 239"/>
              <a:gd name="T25" fmla="*/ 239 h 239"/>
              <a:gd name="T26" fmla="*/ 218 w 239"/>
              <a:gd name="T27" fmla="*/ 120 h 239"/>
              <a:gd name="T28" fmla="*/ 239 w 239"/>
              <a:gd name="T29" fmla="*/ 120 h 239"/>
              <a:gd name="T30" fmla="*/ 207 w 239"/>
              <a:gd name="T31" fmla="*/ 87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9" h="239">
                <a:moveTo>
                  <a:pt x="207" y="87"/>
                </a:moveTo>
                <a:lnTo>
                  <a:pt x="207" y="11"/>
                </a:lnTo>
                <a:lnTo>
                  <a:pt x="164" y="11"/>
                </a:lnTo>
                <a:lnTo>
                  <a:pt x="164" y="44"/>
                </a:lnTo>
                <a:lnTo>
                  <a:pt x="120" y="0"/>
                </a:lnTo>
                <a:lnTo>
                  <a:pt x="0" y="120"/>
                </a:lnTo>
                <a:lnTo>
                  <a:pt x="21" y="120"/>
                </a:lnTo>
                <a:lnTo>
                  <a:pt x="21" y="239"/>
                </a:lnTo>
                <a:lnTo>
                  <a:pt x="88" y="239"/>
                </a:lnTo>
                <a:lnTo>
                  <a:pt x="88" y="142"/>
                </a:lnTo>
                <a:lnTo>
                  <a:pt x="152" y="142"/>
                </a:lnTo>
                <a:lnTo>
                  <a:pt x="152" y="239"/>
                </a:lnTo>
                <a:lnTo>
                  <a:pt x="218" y="239"/>
                </a:lnTo>
                <a:lnTo>
                  <a:pt x="218" y="120"/>
                </a:lnTo>
                <a:lnTo>
                  <a:pt x="239" y="120"/>
                </a:lnTo>
                <a:lnTo>
                  <a:pt x="207" y="8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3215808" y="4417078"/>
            <a:ext cx="69850" cy="1349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3215808" y="4417078"/>
            <a:ext cx="69850" cy="13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3215808" y="4417078"/>
            <a:ext cx="69850" cy="1349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3215808" y="4417078"/>
            <a:ext cx="69850" cy="13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5"/>
          <p:cNvSpPr>
            <a:spLocks noEditPoints="1"/>
          </p:cNvSpPr>
          <p:nvPr/>
        </p:nvSpPr>
        <p:spPr bwMode="auto">
          <a:xfrm>
            <a:off x="2657008" y="788053"/>
            <a:ext cx="338138" cy="338138"/>
          </a:xfrm>
          <a:custGeom>
            <a:avLst/>
            <a:gdLst>
              <a:gd name="T0" fmla="*/ 108 w 132"/>
              <a:gd name="T1" fmla="*/ 0 h 132"/>
              <a:gd name="T2" fmla="*/ 24 w 132"/>
              <a:gd name="T3" fmla="*/ 0 h 132"/>
              <a:gd name="T4" fmla="*/ 0 w 132"/>
              <a:gd name="T5" fmla="*/ 24 h 132"/>
              <a:gd name="T6" fmla="*/ 0 w 132"/>
              <a:gd name="T7" fmla="*/ 108 h 132"/>
              <a:gd name="T8" fmla="*/ 24 w 132"/>
              <a:gd name="T9" fmla="*/ 132 h 132"/>
              <a:gd name="T10" fmla="*/ 108 w 132"/>
              <a:gd name="T11" fmla="*/ 132 h 132"/>
              <a:gd name="T12" fmla="*/ 132 w 132"/>
              <a:gd name="T13" fmla="*/ 108 h 132"/>
              <a:gd name="T14" fmla="*/ 132 w 132"/>
              <a:gd name="T15" fmla="*/ 24 h 132"/>
              <a:gd name="T16" fmla="*/ 108 w 132"/>
              <a:gd name="T17" fmla="*/ 0 h 132"/>
              <a:gd name="T18" fmla="*/ 108 w 132"/>
              <a:gd name="T19" fmla="*/ 78 h 132"/>
              <a:gd name="T20" fmla="*/ 78 w 132"/>
              <a:gd name="T21" fmla="*/ 78 h 132"/>
              <a:gd name="T22" fmla="*/ 78 w 132"/>
              <a:gd name="T23" fmla="*/ 108 h 132"/>
              <a:gd name="T24" fmla="*/ 54 w 132"/>
              <a:gd name="T25" fmla="*/ 108 h 132"/>
              <a:gd name="T26" fmla="*/ 54 w 132"/>
              <a:gd name="T27" fmla="*/ 78 h 132"/>
              <a:gd name="T28" fmla="*/ 24 w 132"/>
              <a:gd name="T29" fmla="*/ 78 h 132"/>
              <a:gd name="T30" fmla="*/ 24 w 132"/>
              <a:gd name="T31" fmla="*/ 54 h 132"/>
              <a:gd name="T32" fmla="*/ 54 w 132"/>
              <a:gd name="T33" fmla="*/ 54 h 132"/>
              <a:gd name="T34" fmla="*/ 54 w 132"/>
              <a:gd name="T35" fmla="*/ 24 h 132"/>
              <a:gd name="T36" fmla="*/ 78 w 132"/>
              <a:gd name="T37" fmla="*/ 24 h 132"/>
              <a:gd name="T38" fmla="*/ 78 w 132"/>
              <a:gd name="T39" fmla="*/ 54 h 132"/>
              <a:gd name="T40" fmla="*/ 108 w 132"/>
              <a:gd name="T41" fmla="*/ 54 h 132"/>
              <a:gd name="T42" fmla="*/ 108 w 132"/>
              <a:gd name="T43" fmla="*/ 7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6"/>
          <p:cNvSpPr>
            <a:spLocks noEditPoints="1"/>
          </p:cNvSpPr>
          <p:nvPr/>
        </p:nvSpPr>
        <p:spPr bwMode="auto">
          <a:xfrm>
            <a:off x="3401545" y="794403"/>
            <a:ext cx="371475" cy="368300"/>
          </a:xfrm>
          <a:custGeom>
            <a:avLst/>
            <a:gdLst>
              <a:gd name="T0" fmla="*/ 140 w 145"/>
              <a:gd name="T1" fmla="*/ 124 h 144"/>
              <a:gd name="T2" fmla="*/ 106 w 145"/>
              <a:gd name="T3" fmla="*/ 89 h 144"/>
              <a:gd name="T4" fmla="*/ 105 w 145"/>
              <a:gd name="T5" fmla="*/ 88 h 144"/>
              <a:gd name="T6" fmla="*/ 114 w 145"/>
              <a:gd name="T7" fmla="*/ 57 h 144"/>
              <a:gd name="T8" fmla="*/ 57 w 145"/>
              <a:gd name="T9" fmla="*/ 0 h 144"/>
              <a:gd name="T10" fmla="*/ 0 w 145"/>
              <a:gd name="T11" fmla="*/ 57 h 144"/>
              <a:gd name="T12" fmla="*/ 57 w 145"/>
              <a:gd name="T13" fmla="*/ 114 h 144"/>
              <a:gd name="T14" fmla="*/ 88 w 145"/>
              <a:gd name="T15" fmla="*/ 105 h 144"/>
              <a:gd name="T16" fmla="*/ 89 w 145"/>
              <a:gd name="T17" fmla="*/ 106 h 144"/>
              <a:gd name="T18" fmla="*/ 124 w 145"/>
              <a:gd name="T19" fmla="*/ 140 h 144"/>
              <a:gd name="T20" fmla="*/ 132 w 145"/>
              <a:gd name="T21" fmla="*/ 144 h 144"/>
              <a:gd name="T22" fmla="*/ 140 w 145"/>
              <a:gd name="T23" fmla="*/ 140 h 144"/>
              <a:gd name="T24" fmla="*/ 140 w 145"/>
              <a:gd name="T25" fmla="*/ 124 h 144"/>
              <a:gd name="T26" fmla="*/ 57 w 145"/>
              <a:gd name="T27" fmla="*/ 96 h 144"/>
              <a:gd name="T28" fmla="*/ 18 w 145"/>
              <a:gd name="T29" fmla="*/ 57 h 144"/>
              <a:gd name="T30" fmla="*/ 57 w 145"/>
              <a:gd name="T31" fmla="*/ 18 h 144"/>
              <a:gd name="T32" fmla="*/ 96 w 145"/>
              <a:gd name="T33" fmla="*/ 57 h 144"/>
              <a:gd name="T34" fmla="*/ 57 w 145"/>
              <a:gd name="T35" fmla="*/ 9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7"/>
          <p:cNvSpPr>
            <a:spLocks noEditPoints="1"/>
          </p:cNvSpPr>
          <p:nvPr/>
        </p:nvSpPr>
        <p:spPr bwMode="auto">
          <a:xfrm>
            <a:off x="4179420" y="757890"/>
            <a:ext cx="247650" cy="400050"/>
          </a:xfrm>
          <a:custGeom>
            <a:avLst/>
            <a:gdLst>
              <a:gd name="T0" fmla="*/ 96 w 96"/>
              <a:gd name="T1" fmla="*/ 48 h 156"/>
              <a:gd name="T2" fmla="*/ 48 w 96"/>
              <a:gd name="T3" fmla="*/ 0 h 156"/>
              <a:gd name="T4" fmla="*/ 0 w 96"/>
              <a:gd name="T5" fmla="*/ 48 h 156"/>
              <a:gd name="T6" fmla="*/ 6 w 96"/>
              <a:gd name="T7" fmla="*/ 72 h 156"/>
              <a:gd name="T8" fmla="*/ 6 w 96"/>
              <a:gd name="T9" fmla="*/ 72 h 156"/>
              <a:gd name="T10" fmla="*/ 48 w 96"/>
              <a:gd name="T11" fmla="*/ 156 h 156"/>
              <a:gd name="T12" fmla="*/ 90 w 96"/>
              <a:gd name="T13" fmla="*/ 72 h 156"/>
              <a:gd name="T14" fmla="*/ 90 w 96"/>
              <a:gd name="T15" fmla="*/ 72 h 156"/>
              <a:gd name="T16" fmla="*/ 96 w 96"/>
              <a:gd name="T17" fmla="*/ 48 h 156"/>
              <a:gd name="T18" fmla="*/ 48 w 96"/>
              <a:gd name="T19" fmla="*/ 72 h 156"/>
              <a:gd name="T20" fmla="*/ 24 w 96"/>
              <a:gd name="T21" fmla="*/ 48 h 156"/>
              <a:gd name="T22" fmla="*/ 48 w 96"/>
              <a:gd name="T23" fmla="*/ 24 h 156"/>
              <a:gd name="T24" fmla="*/ 72 w 96"/>
              <a:gd name="T25" fmla="*/ 48 h 156"/>
              <a:gd name="T26" fmla="*/ 48 w 96"/>
              <a:gd name="T27" fmla="*/ 7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4816008" y="819803"/>
            <a:ext cx="369888" cy="338138"/>
          </a:xfrm>
          <a:custGeom>
            <a:avLst/>
            <a:gdLst>
              <a:gd name="T0" fmla="*/ 108 w 144"/>
              <a:gd name="T1" fmla="*/ 0 h 132"/>
              <a:gd name="T2" fmla="*/ 36 w 144"/>
              <a:gd name="T3" fmla="*/ 0 h 132"/>
              <a:gd name="T4" fmla="*/ 0 w 144"/>
              <a:gd name="T5" fmla="*/ 36 h 132"/>
              <a:gd name="T6" fmla="*/ 0 w 144"/>
              <a:gd name="T7" fmla="*/ 60 h 132"/>
              <a:gd name="T8" fmla="*/ 36 w 144"/>
              <a:gd name="T9" fmla="*/ 96 h 132"/>
              <a:gd name="T10" fmla="*/ 42 w 144"/>
              <a:gd name="T11" fmla="*/ 96 h 132"/>
              <a:gd name="T12" fmla="*/ 42 w 144"/>
              <a:gd name="T13" fmla="*/ 132 h 132"/>
              <a:gd name="T14" fmla="*/ 83 w 144"/>
              <a:gd name="T15" fmla="*/ 96 h 132"/>
              <a:gd name="T16" fmla="*/ 108 w 144"/>
              <a:gd name="T17" fmla="*/ 96 h 132"/>
              <a:gd name="T18" fmla="*/ 144 w 144"/>
              <a:gd name="T19" fmla="*/ 60 h 132"/>
              <a:gd name="T20" fmla="*/ 144 w 144"/>
              <a:gd name="T21" fmla="*/ 36 h 132"/>
              <a:gd name="T22" fmla="*/ 108 w 144"/>
              <a:gd name="T23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9"/>
          <p:cNvSpPr>
            <a:spLocks noEditPoints="1"/>
          </p:cNvSpPr>
          <p:nvPr/>
        </p:nvSpPr>
        <p:spPr bwMode="auto">
          <a:xfrm>
            <a:off x="5512920" y="819803"/>
            <a:ext cx="369888" cy="338138"/>
          </a:xfrm>
          <a:custGeom>
            <a:avLst/>
            <a:gdLst>
              <a:gd name="T0" fmla="*/ 108 w 144"/>
              <a:gd name="T1" fmla="*/ 0 h 132"/>
              <a:gd name="T2" fmla="*/ 36 w 144"/>
              <a:gd name="T3" fmla="*/ 0 h 132"/>
              <a:gd name="T4" fmla="*/ 0 w 144"/>
              <a:gd name="T5" fmla="*/ 36 h 132"/>
              <a:gd name="T6" fmla="*/ 0 w 144"/>
              <a:gd name="T7" fmla="*/ 60 h 132"/>
              <a:gd name="T8" fmla="*/ 36 w 144"/>
              <a:gd name="T9" fmla="*/ 96 h 132"/>
              <a:gd name="T10" fmla="*/ 42 w 144"/>
              <a:gd name="T11" fmla="*/ 96 h 132"/>
              <a:gd name="T12" fmla="*/ 42 w 144"/>
              <a:gd name="T13" fmla="*/ 132 h 132"/>
              <a:gd name="T14" fmla="*/ 83 w 144"/>
              <a:gd name="T15" fmla="*/ 96 h 132"/>
              <a:gd name="T16" fmla="*/ 108 w 144"/>
              <a:gd name="T17" fmla="*/ 96 h 132"/>
              <a:gd name="T18" fmla="*/ 144 w 144"/>
              <a:gd name="T19" fmla="*/ 60 h 132"/>
              <a:gd name="T20" fmla="*/ 144 w 144"/>
              <a:gd name="T21" fmla="*/ 36 h 132"/>
              <a:gd name="T22" fmla="*/ 108 w 144"/>
              <a:gd name="T23" fmla="*/ 0 h 132"/>
              <a:gd name="T24" fmla="*/ 36 w 144"/>
              <a:gd name="T25" fmla="*/ 60 h 132"/>
              <a:gd name="T26" fmla="*/ 24 w 144"/>
              <a:gd name="T27" fmla="*/ 48 h 132"/>
              <a:gd name="T28" fmla="*/ 36 w 144"/>
              <a:gd name="T29" fmla="*/ 36 h 132"/>
              <a:gd name="T30" fmla="*/ 48 w 144"/>
              <a:gd name="T31" fmla="*/ 48 h 132"/>
              <a:gd name="T32" fmla="*/ 36 w 144"/>
              <a:gd name="T33" fmla="*/ 60 h 132"/>
              <a:gd name="T34" fmla="*/ 72 w 144"/>
              <a:gd name="T35" fmla="*/ 60 h 132"/>
              <a:gd name="T36" fmla="*/ 60 w 144"/>
              <a:gd name="T37" fmla="*/ 48 h 132"/>
              <a:gd name="T38" fmla="*/ 72 w 144"/>
              <a:gd name="T39" fmla="*/ 36 h 132"/>
              <a:gd name="T40" fmla="*/ 84 w 144"/>
              <a:gd name="T41" fmla="*/ 48 h 132"/>
              <a:gd name="T42" fmla="*/ 72 w 144"/>
              <a:gd name="T43" fmla="*/ 60 h 132"/>
              <a:gd name="T44" fmla="*/ 108 w 144"/>
              <a:gd name="T45" fmla="*/ 60 h 132"/>
              <a:gd name="T46" fmla="*/ 96 w 144"/>
              <a:gd name="T47" fmla="*/ 48 h 132"/>
              <a:gd name="T48" fmla="*/ 108 w 144"/>
              <a:gd name="T49" fmla="*/ 36 h 132"/>
              <a:gd name="T50" fmla="*/ 120 w 144"/>
              <a:gd name="T51" fmla="*/ 48 h 132"/>
              <a:gd name="T52" fmla="*/ 108 w 144"/>
              <a:gd name="T53" fmla="*/ 6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0"/>
          <p:cNvSpPr>
            <a:spLocks noEditPoints="1"/>
          </p:cNvSpPr>
          <p:nvPr/>
        </p:nvSpPr>
        <p:spPr bwMode="auto">
          <a:xfrm>
            <a:off x="6395570" y="727728"/>
            <a:ext cx="158750" cy="127000"/>
          </a:xfrm>
          <a:custGeom>
            <a:avLst/>
            <a:gdLst>
              <a:gd name="T0" fmla="*/ 39 w 62"/>
              <a:gd name="T1" fmla="*/ 12 h 50"/>
              <a:gd name="T2" fmla="*/ 39 w 62"/>
              <a:gd name="T3" fmla="*/ 12 h 50"/>
              <a:gd name="T4" fmla="*/ 45 w 62"/>
              <a:gd name="T5" fmla="*/ 14 h 50"/>
              <a:gd name="T6" fmla="*/ 46 w 62"/>
              <a:gd name="T7" fmla="*/ 18 h 50"/>
              <a:gd name="T8" fmla="*/ 40 w 62"/>
              <a:gd name="T9" fmla="*/ 29 h 50"/>
              <a:gd name="T10" fmla="*/ 20 w 62"/>
              <a:gd name="T11" fmla="*/ 38 h 50"/>
              <a:gd name="T12" fmla="*/ 17 w 62"/>
              <a:gd name="T13" fmla="*/ 38 h 50"/>
              <a:gd name="T14" fmla="*/ 17 w 62"/>
              <a:gd name="T15" fmla="*/ 38 h 50"/>
              <a:gd name="T16" fmla="*/ 26 w 62"/>
              <a:gd name="T17" fmla="*/ 18 h 50"/>
              <a:gd name="T18" fmla="*/ 39 w 62"/>
              <a:gd name="T19" fmla="*/ 12 h 50"/>
              <a:gd name="T20" fmla="*/ 39 w 62"/>
              <a:gd name="T21" fmla="*/ 0 h 50"/>
              <a:gd name="T22" fmla="*/ 17 w 62"/>
              <a:gd name="T23" fmla="*/ 9 h 50"/>
              <a:gd name="T24" fmla="*/ 8 w 62"/>
              <a:gd name="T25" fmla="*/ 47 h 50"/>
              <a:gd name="T26" fmla="*/ 20 w 62"/>
              <a:gd name="T27" fmla="*/ 50 h 50"/>
              <a:gd name="T28" fmla="*/ 49 w 62"/>
              <a:gd name="T29" fmla="*/ 38 h 50"/>
              <a:gd name="T30" fmla="*/ 53 w 62"/>
              <a:gd name="T31" fmla="*/ 5 h 50"/>
              <a:gd name="T32" fmla="*/ 39 w 62"/>
              <a:gd name="T3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"/>
          <p:cNvSpPr>
            <a:spLocks noEditPoints="1"/>
          </p:cNvSpPr>
          <p:nvPr/>
        </p:nvSpPr>
        <p:spPr bwMode="auto">
          <a:xfrm>
            <a:off x="6276508" y="727728"/>
            <a:ext cx="160338" cy="127000"/>
          </a:xfrm>
          <a:custGeom>
            <a:avLst/>
            <a:gdLst>
              <a:gd name="T0" fmla="*/ 23 w 62"/>
              <a:gd name="T1" fmla="*/ 12 h 50"/>
              <a:gd name="T2" fmla="*/ 36 w 62"/>
              <a:gd name="T3" fmla="*/ 18 h 50"/>
              <a:gd name="T4" fmla="*/ 45 w 62"/>
              <a:gd name="T5" fmla="*/ 38 h 50"/>
              <a:gd name="T6" fmla="*/ 42 w 62"/>
              <a:gd name="T7" fmla="*/ 38 h 50"/>
              <a:gd name="T8" fmla="*/ 22 w 62"/>
              <a:gd name="T9" fmla="*/ 29 h 50"/>
              <a:gd name="T10" fmla="*/ 16 w 62"/>
              <a:gd name="T11" fmla="*/ 18 h 50"/>
              <a:gd name="T12" fmla="*/ 17 w 62"/>
              <a:gd name="T13" fmla="*/ 14 h 50"/>
              <a:gd name="T14" fmla="*/ 23 w 62"/>
              <a:gd name="T15" fmla="*/ 12 h 50"/>
              <a:gd name="T16" fmla="*/ 23 w 62"/>
              <a:gd name="T17" fmla="*/ 0 h 50"/>
              <a:gd name="T18" fmla="*/ 9 w 62"/>
              <a:gd name="T19" fmla="*/ 5 h 50"/>
              <a:gd name="T20" fmla="*/ 13 w 62"/>
              <a:gd name="T21" fmla="*/ 38 h 50"/>
              <a:gd name="T22" fmla="*/ 42 w 62"/>
              <a:gd name="T23" fmla="*/ 50 h 50"/>
              <a:gd name="T24" fmla="*/ 54 w 62"/>
              <a:gd name="T25" fmla="*/ 47 h 50"/>
              <a:gd name="T26" fmla="*/ 45 w 62"/>
              <a:gd name="T27" fmla="*/ 9 h 50"/>
              <a:gd name="T28" fmla="*/ 23 w 62"/>
              <a:gd name="T2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6430495" y="840440"/>
            <a:ext cx="169863" cy="138113"/>
          </a:xfrm>
          <a:custGeom>
            <a:avLst/>
            <a:gdLst>
              <a:gd name="T0" fmla="*/ 66 w 66"/>
              <a:gd name="T1" fmla="*/ 54 h 54"/>
              <a:gd name="T2" fmla="*/ 66 w 66"/>
              <a:gd name="T3" fmla="*/ 12 h 54"/>
              <a:gd name="T4" fmla="*/ 54 w 66"/>
              <a:gd name="T5" fmla="*/ 0 h 54"/>
              <a:gd name="T6" fmla="*/ 0 w 66"/>
              <a:gd name="T7" fmla="*/ 0 h 54"/>
              <a:gd name="T8" fmla="*/ 0 w 66"/>
              <a:gd name="T9" fmla="*/ 54 h 54"/>
              <a:gd name="T10" fmla="*/ 66 w 66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6430495" y="1008715"/>
            <a:ext cx="169863" cy="138113"/>
          </a:xfrm>
          <a:custGeom>
            <a:avLst/>
            <a:gdLst>
              <a:gd name="T0" fmla="*/ 0 w 66"/>
              <a:gd name="T1" fmla="*/ 0 h 54"/>
              <a:gd name="T2" fmla="*/ 0 w 66"/>
              <a:gd name="T3" fmla="*/ 54 h 54"/>
              <a:gd name="T4" fmla="*/ 54 w 66"/>
              <a:gd name="T5" fmla="*/ 54 h 54"/>
              <a:gd name="T6" fmla="*/ 66 w 66"/>
              <a:gd name="T7" fmla="*/ 42 h 54"/>
              <a:gd name="T8" fmla="*/ 66 w 66"/>
              <a:gd name="T9" fmla="*/ 0 h 54"/>
              <a:gd name="T10" fmla="*/ 0 w 6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230470" y="840440"/>
            <a:ext cx="169863" cy="138113"/>
          </a:xfrm>
          <a:custGeom>
            <a:avLst/>
            <a:gdLst>
              <a:gd name="T0" fmla="*/ 66 w 66"/>
              <a:gd name="T1" fmla="*/ 54 h 54"/>
              <a:gd name="T2" fmla="*/ 66 w 66"/>
              <a:gd name="T3" fmla="*/ 0 h 54"/>
              <a:gd name="T4" fmla="*/ 12 w 66"/>
              <a:gd name="T5" fmla="*/ 0 h 54"/>
              <a:gd name="T6" fmla="*/ 0 w 66"/>
              <a:gd name="T7" fmla="*/ 12 h 54"/>
              <a:gd name="T8" fmla="*/ 0 w 66"/>
              <a:gd name="T9" fmla="*/ 54 h 54"/>
              <a:gd name="T10" fmla="*/ 66 w 66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5"/>
          <p:cNvSpPr>
            <a:spLocks/>
          </p:cNvSpPr>
          <p:nvPr/>
        </p:nvSpPr>
        <p:spPr bwMode="auto">
          <a:xfrm>
            <a:off x="6230470" y="1008715"/>
            <a:ext cx="169863" cy="138113"/>
          </a:xfrm>
          <a:custGeom>
            <a:avLst/>
            <a:gdLst>
              <a:gd name="T0" fmla="*/ 0 w 66"/>
              <a:gd name="T1" fmla="*/ 0 h 54"/>
              <a:gd name="T2" fmla="*/ 0 w 66"/>
              <a:gd name="T3" fmla="*/ 42 h 54"/>
              <a:gd name="T4" fmla="*/ 12 w 66"/>
              <a:gd name="T5" fmla="*/ 54 h 54"/>
              <a:gd name="T6" fmla="*/ 66 w 66"/>
              <a:gd name="T7" fmla="*/ 54 h 54"/>
              <a:gd name="T8" fmla="*/ 66 w 66"/>
              <a:gd name="T9" fmla="*/ 0 h 54"/>
              <a:gd name="T10" fmla="*/ 0 w 6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6"/>
          <p:cNvSpPr>
            <a:spLocks/>
          </p:cNvSpPr>
          <p:nvPr/>
        </p:nvSpPr>
        <p:spPr bwMode="auto">
          <a:xfrm>
            <a:off x="7055970" y="980140"/>
            <a:ext cx="158750" cy="198438"/>
          </a:xfrm>
          <a:custGeom>
            <a:avLst/>
            <a:gdLst>
              <a:gd name="T0" fmla="*/ 0 w 100"/>
              <a:gd name="T1" fmla="*/ 125 h 125"/>
              <a:gd name="T2" fmla="*/ 44 w 100"/>
              <a:gd name="T3" fmla="*/ 62 h 125"/>
              <a:gd name="T4" fmla="*/ 2 w 100"/>
              <a:gd name="T5" fmla="*/ 37 h 125"/>
              <a:gd name="T6" fmla="*/ 52 w 100"/>
              <a:gd name="T7" fmla="*/ 0 h 125"/>
              <a:gd name="T8" fmla="*/ 52 w 100"/>
              <a:gd name="T9" fmla="*/ 0 h 125"/>
              <a:gd name="T10" fmla="*/ 81 w 100"/>
              <a:gd name="T11" fmla="*/ 28 h 125"/>
              <a:gd name="T12" fmla="*/ 60 w 100"/>
              <a:gd name="T13" fmla="*/ 37 h 125"/>
              <a:gd name="T14" fmla="*/ 100 w 100"/>
              <a:gd name="T15" fmla="*/ 62 h 125"/>
              <a:gd name="T16" fmla="*/ 0 w 100"/>
              <a:gd name="T17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0" h="125">
                <a:moveTo>
                  <a:pt x="0" y="125"/>
                </a:moveTo>
                <a:lnTo>
                  <a:pt x="44" y="62"/>
                </a:lnTo>
                <a:lnTo>
                  <a:pt x="2" y="37"/>
                </a:lnTo>
                <a:lnTo>
                  <a:pt x="52" y="0"/>
                </a:lnTo>
                <a:lnTo>
                  <a:pt x="52" y="0"/>
                </a:lnTo>
                <a:lnTo>
                  <a:pt x="81" y="28"/>
                </a:lnTo>
                <a:lnTo>
                  <a:pt x="60" y="37"/>
                </a:lnTo>
                <a:lnTo>
                  <a:pt x="100" y="62"/>
                </a:lnTo>
                <a:lnTo>
                  <a:pt x="0" y="12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7"/>
          <p:cNvSpPr>
            <a:spLocks/>
          </p:cNvSpPr>
          <p:nvPr/>
        </p:nvSpPr>
        <p:spPr bwMode="auto">
          <a:xfrm>
            <a:off x="6959133" y="778528"/>
            <a:ext cx="369888" cy="241300"/>
          </a:xfrm>
          <a:custGeom>
            <a:avLst/>
            <a:gdLst>
              <a:gd name="T0" fmla="*/ 119 w 144"/>
              <a:gd name="T1" fmla="*/ 44 h 94"/>
              <a:gd name="T2" fmla="*/ 118 w 144"/>
              <a:gd name="T3" fmla="*/ 44 h 94"/>
              <a:gd name="T4" fmla="*/ 119 w 144"/>
              <a:gd name="T5" fmla="*/ 37 h 94"/>
              <a:gd name="T6" fmla="*/ 81 w 144"/>
              <a:gd name="T7" fmla="*/ 0 h 94"/>
              <a:gd name="T8" fmla="*/ 45 w 144"/>
              <a:gd name="T9" fmla="*/ 27 h 94"/>
              <a:gd name="T10" fmla="*/ 34 w 144"/>
              <a:gd name="T11" fmla="*/ 25 h 94"/>
              <a:gd name="T12" fmla="*/ 0 w 144"/>
              <a:gd name="T13" fmla="*/ 59 h 94"/>
              <a:gd name="T14" fmla="*/ 0 w 144"/>
              <a:gd name="T15" fmla="*/ 69 h 94"/>
              <a:gd name="T16" fmla="*/ 25 w 144"/>
              <a:gd name="T17" fmla="*/ 94 h 94"/>
              <a:gd name="T18" fmla="*/ 34 w 144"/>
              <a:gd name="T19" fmla="*/ 94 h 94"/>
              <a:gd name="T20" fmla="*/ 34 w 144"/>
              <a:gd name="T21" fmla="*/ 94 h 94"/>
              <a:gd name="T22" fmla="*/ 35 w 144"/>
              <a:gd name="T23" fmla="*/ 94 h 94"/>
              <a:gd name="T24" fmla="*/ 38 w 144"/>
              <a:gd name="T25" fmla="*/ 94 h 94"/>
              <a:gd name="T26" fmla="*/ 64 w 144"/>
              <a:gd name="T27" fmla="*/ 74 h 94"/>
              <a:gd name="T28" fmla="*/ 76 w 144"/>
              <a:gd name="T29" fmla="*/ 75 h 94"/>
              <a:gd name="T30" fmla="*/ 94 w 144"/>
              <a:gd name="T31" fmla="*/ 93 h 94"/>
              <a:gd name="T32" fmla="*/ 94 w 144"/>
              <a:gd name="T33" fmla="*/ 94 h 94"/>
              <a:gd name="T34" fmla="*/ 119 w 144"/>
              <a:gd name="T35" fmla="*/ 94 h 94"/>
              <a:gd name="T36" fmla="*/ 144 w 144"/>
              <a:gd name="T37" fmla="*/ 69 h 94"/>
              <a:gd name="T38" fmla="*/ 119 w 144"/>
              <a:gd name="T39" fmla="*/ 4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8"/>
          <p:cNvSpPr>
            <a:spLocks noEditPoints="1"/>
          </p:cNvSpPr>
          <p:nvPr/>
        </p:nvSpPr>
        <p:spPr bwMode="auto">
          <a:xfrm>
            <a:off x="7687795" y="773765"/>
            <a:ext cx="368300" cy="368300"/>
          </a:xfrm>
          <a:custGeom>
            <a:avLst/>
            <a:gdLst>
              <a:gd name="T0" fmla="*/ 132 w 144"/>
              <a:gd name="T1" fmla="*/ 61 h 144"/>
              <a:gd name="T2" fmla="*/ 121 w 144"/>
              <a:gd name="T3" fmla="*/ 46 h 144"/>
              <a:gd name="T4" fmla="*/ 127 w 144"/>
              <a:gd name="T5" fmla="*/ 33 h 144"/>
              <a:gd name="T6" fmla="*/ 119 w 144"/>
              <a:gd name="T7" fmla="*/ 17 h 144"/>
              <a:gd name="T8" fmla="*/ 106 w 144"/>
              <a:gd name="T9" fmla="*/ 22 h 144"/>
              <a:gd name="T10" fmla="*/ 88 w 144"/>
              <a:gd name="T11" fmla="*/ 19 h 144"/>
              <a:gd name="T12" fmla="*/ 83 w 144"/>
              <a:gd name="T13" fmla="*/ 6 h 144"/>
              <a:gd name="T14" fmla="*/ 66 w 144"/>
              <a:gd name="T15" fmla="*/ 0 h 144"/>
              <a:gd name="T16" fmla="*/ 61 w 144"/>
              <a:gd name="T17" fmla="*/ 12 h 144"/>
              <a:gd name="T18" fmla="*/ 46 w 144"/>
              <a:gd name="T19" fmla="*/ 23 h 144"/>
              <a:gd name="T20" fmla="*/ 33 w 144"/>
              <a:gd name="T21" fmla="*/ 17 h 144"/>
              <a:gd name="T22" fmla="*/ 17 w 144"/>
              <a:gd name="T23" fmla="*/ 25 h 144"/>
              <a:gd name="T24" fmla="*/ 22 w 144"/>
              <a:gd name="T25" fmla="*/ 38 h 144"/>
              <a:gd name="T26" fmla="*/ 19 w 144"/>
              <a:gd name="T27" fmla="*/ 56 h 144"/>
              <a:gd name="T28" fmla="*/ 6 w 144"/>
              <a:gd name="T29" fmla="*/ 61 h 144"/>
              <a:gd name="T30" fmla="*/ 0 w 144"/>
              <a:gd name="T31" fmla="*/ 78 h 144"/>
              <a:gd name="T32" fmla="*/ 12 w 144"/>
              <a:gd name="T33" fmla="*/ 83 h 144"/>
              <a:gd name="T34" fmla="*/ 23 w 144"/>
              <a:gd name="T35" fmla="*/ 98 h 144"/>
              <a:gd name="T36" fmla="*/ 17 w 144"/>
              <a:gd name="T37" fmla="*/ 111 h 144"/>
              <a:gd name="T38" fmla="*/ 25 w 144"/>
              <a:gd name="T39" fmla="*/ 127 h 144"/>
              <a:gd name="T40" fmla="*/ 38 w 144"/>
              <a:gd name="T41" fmla="*/ 122 h 144"/>
              <a:gd name="T42" fmla="*/ 56 w 144"/>
              <a:gd name="T43" fmla="*/ 125 h 144"/>
              <a:gd name="T44" fmla="*/ 61 w 144"/>
              <a:gd name="T45" fmla="*/ 138 h 144"/>
              <a:gd name="T46" fmla="*/ 78 w 144"/>
              <a:gd name="T47" fmla="*/ 144 h 144"/>
              <a:gd name="T48" fmla="*/ 83 w 144"/>
              <a:gd name="T49" fmla="*/ 132 h 144"/>
              <a:gd name="T50" fmla="*/ 98 w 144"/>
              <a:gd name="T51" fmla="*/ 121 h 144"/>
              <a:gd name="T52" fmla="*/ 111 w 144"/>
              <a:gd name="T53" fmla="*/ 127 h 144"/>
              <a:gd name="T54" fmla="*/ 127 w 144"/>
              <a:gd name="T55" fmla="*/ 119 h 144"/>
              <a:gd name="T56" fmla="*/ 122 w 144"/>
              <a:gd name="T57" fmla="*/ 106 h 144"/>
              <a:gd name="T58" fmla="*/ 125 w 144"/>
              <a:gd name="T59" fmla="*/ 88 h 144"/>
              <a:gd name="T60" fmla="*/ 138 w 144"/>
              <a:gd name="T61" fmla="*/ 83 h 144"/>
              <a:gd name="T62" fmla="*/ 144 w 144"/>
              <a:gd name="T63" fmla="*/ 66 h 144"/>
              <a:gd name="T64" fmla="*/ 100 w 144"/>
              <a:gd name="T65" fmla="*/ 72 h 144"/>
              <a:gd name="T66" fmla="*/ 44 w 144"/>
              <a:gd name="T67" fmla="*/ 72 h 144"/>
              <a:gd name="T68" fmla="*/ 100 w 144"/>
              <a:gd name="T69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9"/>
          <p:cNvSpPr>
            <a:spLocks noEditPoints="1"/>
          </p:cNvSpPr>
          <p:nvPr/>
        </p:nvSpPr>
        <p:spPr bwMode="auto">
          <a:xfrm>
            <a:off x="8419633" y="753128"/>
            <a:ext cx="307975" cy="306388"/>
          </a:xfrm>
          <a:custGeom>
            <a:avLst/>
            <a:gdLst>
              <a:gd name="T0" fmla="*/ 114 w 120"/>
              <a:gd name="T1" fmla="*/ 70 h 120"/>
              <a:gd name="T2" fmla="*/ 120 w 120"/>
              <a:gd name="T3" fmla="*/ 64 h 120"/>
              <a:gd name="T4" fmla="*/ 120 w 120"/>
              <a:gd name="T5" fmla="*/ 56 h 120"/>
              <a:gd name="T6" fmla="*/ 114 w 120"/>
              <a:gd name="T7" fmla="*/ 50 h 120"/>
              <a:gd name="T8" fmla="*/ 110 w 120"/>
              <a:gd name="T9" fmla="*/ 50 h 120"/>
              <a:gd name="T10" fmla="*/ 102 w 120"/>
              <a:gd name="T11" fmla="*/ 45 h 120"/>
              <a:gd name="T12" fmla="*/ 102 w 120"/>
              <a:gd name="T13" fmla="*/ 32 h 120"/>
              <a:gd name="T14" fmla="*/ 105 w 120"/>
              <a:gd name="T15" fmla="*/ 29 h 120"/>
              <a:gd name="T16" fmla="*/ 105 w 120"/>
              <a:gd name="T17" fmla="*/ 20 h 120"/>
              <a:gd name="T18" fmla="*/ 100 w 120"/>
              <a:gd name="T19" fmla="*/ 15 h 120"/>
              <a:gd name="T20" fmla="*/ 91 w 120"/>
              <a:gd name="T21" fmla="*/ 15 h 120"/>
              <a:gd name="T22" fmla="*/ 88 w 120"/>
              <a:gd name="T23" fmla="*/ 18 h 120"/>
              <a:gd name="T24" fmla="*/ 79 w 120"/>
              <a:gd name="T25" fmla="*/ 20 h 120"/>
              <a:gd name="T26" fmla="*/ 70 w 120"/>
              <a:gd name="T27" fmla="*/ 10 h 120"/>
              <a:gd name="T28" fmla="*/ 70 w 120"/>
              <a:gd name="T29" fmla="*/ 6 h 120"/>
              <a:gd name="T30" fmla="*/ 64 w 120"/>
              <a:gd name="T31" fmla="*/ 0 h 120"/>
              <a:gd name="T32" fmla="*/ 56 w 120"/>
              <a:gd name="T33" fmla="*/ 0 h 120"/>
              <a:gd name="T34" fmla="*/ 50 w 120"/>
              <a:gd name="T35" fmla="*/ 6 h 120"/>
              <a:gd name="T36" fmla="*/ 50 w 120"/>
              <a:gd name="T37" fmla="*/ 10 h 120"/>
              <a:gd name="T38" fmla="*/ 45 w 120"/>
              <a:gd name="T39" fmla="*/ 18 h 120"/>
              <a:gd name="T40" fmla="*/ 32 w 120"/>
              <a:gd name="T41" fmla="*/ 18 h 120"/>
              <a:gd name="T42" fmla="*/ 29 w 120"/>
              <a:gd name="T43" fmla="*/ 15 h 120"/>
              <a:gd name="T44" fmla="*/ 20 w 120"/>
              <a:gd name="T45" fmla="*/ 15 h 120"/>
              <a:gd name="T46" fmla="*/ 15 w 120"/>
              <a:gd name="T47" fmla="*/ 20 h 120"/>
              <a:gd name="T48" fmla="*/ 15 w 120"/>
              <a:gd name="T49" fmla="*/ 29 h 120"/>
              <a:gd name="T50" fmla="*/ 18 w 120"/>
              <a:gd name="T51" fmla="*/ 32 h 120"/>
              <a:gd name="T52" fmla="*/ 20 w 120"/>
              <a:gd name="T53" fmla="*/ 41 h 120"/>
              <a:gd name="T54" fmla="*/ 10 w 120"/>
              <a:gd name="T55" fmla="*/ 50 h 120"/>
              <a:gd name="T56" fmla="*/ 6 w 120"/>
              <a:gd name="T57" fmla="*/ 50 h 120"/>
              <a:gd name="T58" fmla="*/ 0 w 120"/>
              <a:gd name="T59" fmla="*/ 56 h 120"/>
              <a:gd name="T60" fmla="*/ 0 w 120"/>
              <a:gd name="T61" fmla="*/ 64 h 120"/>
              <a:gd name="T62" fmla="*/ 6 w 120"/>
              <a:gd name="T63" fmla="*/ 70 h 120"/>
              <a:gd name="T64" fmla="*/ 10 w 120"/>
              <a:gd name="T65" fmla="*/ 70 h 120"/>
              <a:gd name="T66" fmla="*/ 18 w 120"/>
              <a:gd name="T67" fmla="*/ 75 h 120"/>
              <a:gd name="T68" fmla="*/ 18 w 120"/>
              <a:gd name="T69" fmla="*/ 88 h 120"/>
              <a:gd name="T70" fmla="*/ 15 w 120"/>
              <a:gd name="T71" fmla="*/ 91 h 120"/>
              <a:gd name="T72" fmla="*/ 15 w 120"/>
              <a:gd name="T73" fmla="*/ 100 h 120"/>
              <a:gd name="T74" fmla="*/ 20 w 120"/>
              <a:gd name="T75" fmla="*/ 105 h 120"/>
              <a:gd name="T76" fmla="*/ 29 w 120"/>
              <a:gd name="T77" fmla="*/ 105 h 120"/>
              <a:gd name="T78" fmla="*/ 32 w 120"/>
              <a:gd name="T79" fmla="*/ 102 h 120"/>
              <a:gd name="T80" fmla="*/ 41 w 120"/>
              <a:gd name="T81" fmla="*/ 100 h 120"/>
              <a:gd name="T82" fmla="*/ 50 w 120"/>
              <a:gd name="T83" fmla="*/ 110 h 120"/>
              <a:gd name="T84" fmla="*/ 50 w 120"/>
              <a:gd name="T85" fmla="*/ 114 h 120"/>
              <a:gd name="T86" fmla="*/ 56 w 120"/>
              <a:gd name="T87" fmla="*/ 120 h 120"/>
              <a:gd name="T88" fmla="*/ 64 w 120"/>
              <a:gd name="T89" fmla="*/ 120 h 120"/>
              <a:gd name="T90" fmla="*/ 70 w 120"/>
              <a:gd name="T91" fmla="*/ 114 h 120"/>
              <a:gd name="T92" fmla="*/ 70 w 120"/>
              <a:gd name="T93" fmla="*/ 110 h 120"/>
              <a:gd name="T94" fmla="*/ 75 w 120"/>
              <a:gd name="T95" fmla="*/ 102 h 120"/>
              <a:gd name="T96" fmla="*/ 88 w 120"/>
              <a:gd name="T97" fmla="*/ 102 h 120"/>
              <a:gd name="T98" fmla="*/ 91 w 120"/>
              <a:gd name="T99" fmla="*/ 105 h 120"/>
              <a:gd name="T100" fmla="*/ 100 w 120"/>
              <a:gd name="T101" fmla="*/ 105 h 120"/>
              <a:gd name="T102" fmla="*/ 105 w 120"/>
              <a:gd name="T103" fmla="*/ 100 h 120"/>
              <a:gd name="T104" fmla="*/ 105 w 120"/>
              <a:gd name="T105" fmla="*/ 91 h 120"/>
              <a:gd name="T106" fmla="*/ 102 w 120"/>
              <a:gd name="T107" fmla="*/ 88 h 120"/>
              <a:gd name="T108" fmla="*/ 100 w 120"/>
              <a:gd name="T109" fmla="*/ 79 h 120"/>
              <a:gd name="T110" fmla="*/ 110 w 120"/>
              <a:gd name="T111" fmla="*/ 70 h 120"/>
              <a:gd name="T112" fmla="*/ 114 w 120"/>
              <a:gd name="T113" fmla="*/ 70 h 120"/>
              <a:gd name="T114" fmla="*/ 60 w 120"/>
              <a:gd name="T115" fmla="*/ 86 h 120"/>
              <a:gd name="T116" fmla="*/ 34 w 120"/>
              <a:gd name="T117" fmla="*/ 60 h 120"/>
              <a:gd name="T118" fmla="*/ 60 w 120"/>
              <a:gd name="T119" fmla="*/ 34 h 120"/>
              <a:gd name="T120" fmla="*/ 86 w 120"/>
              <a:gd name="T121" fmla="*/ 60 h 120"/>
              <a:gd name="T122" fmla="*/ 60 w 120"/>
              <a:gd name="T123" fmla="*/ 8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8665695" y="1029353"/>
            <a:ext cx="153988" cy="153988"/>
          </a:xfrm>
          <a:custGeom>
            <a:avLst/>
            <a:gdLst>
              <a:gd name="T0" fmla="*/ 57 w 60"/>
              <a:gd name="T1" fmla="*/ 35 h 60"/>
              <a:gd name="T2" fmla="*/ 60 w 60"/>
              <a:gd name="T3" fmla="*/ 32 h 60"/>
              <a:gd name="T4" fmla="*/ 60 w 60"/>
              <a:gd name="T5" fmla="*/ 28 h 60"/>
              <a:gd name="T6" fmla="*/ 57 w 60"/>
              <a:gd name="T7" fmla="*/ 25 h 60"/>
              <a:gd name="T8" fmla="*/ 55 w 60"/>
              <a:gd name="T9" fmla="*/ 25 h 60"/>
              <a:gd name="T10" fmla="*/ 51 w 60"/>
              <a:gd name="T11" fmla="*/ 23 h 60"/>
              <a:gd name="T12" fmla="*/ 51 w 60"/>
              <a:gd name="T13" fmla="*/ 16 h 60"/>
              <a:gd name="T14" fmla="*/ 53 w 60"/>
              <a:gd name="T15" fmla="*/ 14 h 60"/>
              <a:gd name="T16" fmla="*/ 53 w 60"/>
              <a:gd name="T17" fmla="*/ 10 h 60"/>
              <a:gd name="T18" fmla="*/ 50 w 60"/>
              <a:gd name="T19" fmla="*/ 7 h 60"/>
              <a:gd name="T20" fmla="*/ 46 w 60"/>
              <a:gd name="T21" fmla="*/ 7 h 60"/>
              <a:gd name="T22" fmla="*/ 44 w 60"/>
              <a:gd name="T23" fmla="*/ 9 h 60"/>
              <a:gd name="T24" fmla="*/ 40 w 60"/>
              <a:gd name="T25" fmla="*/ 10 h 60"/>
              <a:gd name="T26" fmla="*/ 35 w 60"/>
              <a:gd name="T27" fmla="*/ 5 h 60"/>
              <a:gd name="T28" fmla="*/ 35 w 60"/>
              <a:gd name="T29" fmla="*/ 3 h 60"/>
              <a:gd name="T30" fmla="*/ 32 w 60"/>
              <a:gd name="T31" fmla="*/ 0 h 60"/>
              <a:gd name="T32" fmla="*/ 28 w 60"/>
              <a:gd name="T33" fmla="*/ 0 h 60"/>
              <a:gd name="T34" fmla="*/ 25 w 60"/>
              <a:gd name="T35" fmla="*/ 3 h 60"/>
              <a:gd name="T36" fmla="*/ 25 w 60"/>
              <a:gd name="T37" fmla="*/ 5 h 60"/>
              <a:gd name="T38" fmla="*/ 23 w 60"/>
              <a:gd name="T39" fmla="*/ 9 h 60"/>
              <a:gd name="T40" fmla="*/ 16 w 60"/>
              <a:gd name="T41" fmla="*/ 9 h 60"/>
              <a:gd name="T42" fmla="*/ 14 w 60"/>
              <a:gd name="T43" fmla="*/ 7 h 60"/>
              <a:gd name="T44" fmla="*/ 10 w 60"/>
              <a:gd name="T45" fmla="*/ 7 h 60"/>
              <a:gd name="T46" fmla="*/ 7 w 60"/>
              <a:gd name="T47" fmla="*/ 10 h 60"/>
              <a:gd name="T48" fmla="*/ 7 w 60"/>
              <a:gd name="T49" fmla="*/ 14 h 60"/>
              <a:gd name="T50" fmla="*/ 9 w 60"/>
              <a:gd name="T51" fmla="*/ 16 h 60"/>
              <a:gd name="T52" fmla="*/ 10 w 60"/>
              <a:gd name="T53" fmla="*/ 20 h 60"/>
              <a:gd name="T54" fmla="*/ 5 w 60"/>
              <a:gd name="T55" fmla="*/ 25 h 60"/>
              <a:gd name="T56" fmla="*/ 3 w 60"/>
              <a:gd name="T57" fmla="*/ 25 h 60"/>
              <a:gd name="T58" fmla="*/ 0 w 60"/>
              <a:gd name="T59" fmla="*/ 28 h 60"/>
              <a:gd name="T60" fmla="*/ 0 w 60"/>
              <a:gd name="T61" fmla="*/ 32 h 60"/>
              <a:gd name="T62" fmla="*/ 3 w 60"/>
              <a:gd name="T63" fmla="*/ 35 h 60"/>
              <a:gd name="T64" fmla="*/ 5 w 60"/>
              <a:gd name="T65" fmla="*/ 35 h 60"/>
              <a:gd name="T66" fmla="*/ 9 w 60"/>
              <a:gd name="T67" fmla="*/ 37 h 60"/>
              <a:gd name="T68" fmla="*/ 9 w 60"/>
              <a:gd name="T69" fmla="*/ 44 h 60"/>
              <a:gd name="T70" fmla="*/ 7 w 60"/>
              <a:gd name="T71" fmla="*/ 46 h 60"/>
              <a:gd name="T72" fmla="*/ 7 w 60"/>
              <a:gd name="T73" fmla="*/ 50 h 60"/>
              <a:gd name="T74" fmla="*/ 10 w 60"/>
              <a:gd name="T75" fmla="*/ 53 h 60"/>
              <a:gd name="T76" fmla="*/ 14 w 60"/>
              <a:gd name="T77" fmla="*/ 53 h 60"/>
              <a:gd name="T78" fmla="*/ 16 w 60"/>
              <a:gd name="T79" fmla="*/ 51 h 60"/>
              <a:gd name="T80" fmla="*/ 20 w 60"/>
              <a:gd name="T81" fmla="*/ 50 h 60"/>
              <a:gd name="T82" fmla="*/ 25 w 60"/>
              <a:gd name="T83" fmla="*/ 55 h 60"/>
              <a:gd name="T84" fmla="*/ 25 w 60"/>
              <a:gd name="T85" fmla="*/ 57 h 60"/>
              <a:gd name="T86" fmla="*/ 28 w 60"/>
              <a:gd name="T87" fmla="*/ 60 h 60"/>
              <a:gd name="T88" fmla="*/ 32 w 60"/>
              <a:gd name="T89" fmla="*/ 60 h 60"/>
              <a:gd name="T90" fmla="*/ 35 w 60"/>
              <a:gd name="T91" fmla="*/ 57 h 60"/>
              <a:gd name="T92" fmla="*/ 35 w 60"/>
              <a:gd name="T93" fmla="*/ 55 h 60"/>
              <a:gd name="T94" fmla="*/ 37 w 60"/>
              <a:gd name="T95" fmla="*/ 51 h 60"/>
              <a:gd name="T96" fmla="*/ 44 w 60"/>
              <a:gd name="T97" fmla="*/ 51 h 60"/>
              <a:gd name="T98" fmla="*/ 46 w 60"/>
              <a:gd name="T99" fmla="*/ 53 h 60"/>
              <a:gd name="T100" fmla="*/ 50 w 60"/>
              <a:gd name="T101" fmla="*/ 53 h 60"/>
              <a:gd name="T102" fmla="*/ 53 w 60"/>
              <a:gd name="T103" fmla="*/ 50 h 60"/>
              <a:gd name="T104" fmla="*/ 53 w 60"/>
              <a:gd name="T105" fmla="*/ 46 h 60"/>
              <a:gd name="T106" fmla="*/ 51 w 60"/>
              <a:gd name="T107" fmla="*/ 44 h 60"/>
              <a:gd name="T108" fmla="*/ 50 w 60"/>
              <a:gd name="T109" fmla="*/ 40 h 60"/>
              <a:gd name="T110" fmla="*/ 55 w 60"/>
              <a:gd name="T111" fmla="*/ 35 h 60"/>
              <a:gd name="T112" fmla="*/ 57 w 60"/>
              <a:gd name="T113" fmla="*/ 35 h 60"/>
              <a:gd name="T114" fmla="*/ 40 w 60"/>
              <a:gd name="T115" fmla="*/ 30 h 60"/>
              <a:gd name="T116" fmla="*/ 30 w 60"/>
              <a:gd name="T117" fmla="*/ 40 h 60"/>
              <a:gd name="T118" fmla="*/ 20 w 60"/>
              <a:gd name="T119" fmla="*/ 30 h 60"/>
              <a:gd name="T120" fmla="*/ 30 w 60"/>
              <a:gd name="T121" fmla="*/ 20 h 60"/>
              <a:gd name="T122" fmla="*/ 40 w 60"/>
              <a:gd name="T123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1"/>
          <p:cNvSpPr>
            <a:spLocks/>
          </p:cNvSpPr>
          <p:nvPr/>
        </p:nvSpPr>
        <p:spPr bwMode="auto">
          <a:xfrm>
            <a:off x="9184808" y="770590"/>
            <a:ext cx="368300" cy="368300"/>
          </a:xfrm>
          <a:custGeom>
            <a:avLst/>
            <a:gdLst>
              <a:gd name="T0" fmla="*/ 72 w 144"/>
              <a:gd name="T1" fmla="*/ 36 h 144"/>
              <a:gd name="T2" fmla="*/ 0 w 144"/>
              <a:gd name="T3" fmla="*/ 61 h 144"/>
              <a:gd name="T4" fmla="*/ 42 w 144"/>
              <a:gd name="T5" fmla="*/ 120 h 144"/>
              <a:gd name="T6" fmla="*/ 72 w 144"/>
              <a:gd name="T7" fmla="*/ 144 h 144"/>
              <a:gd name="T8" fmla="*/ 102 w 144"/>
              <a:gd name="T9" fmla="*/ 120 h 144"/>
              <a:gd name="T10" fmla="*/ 144 w 144"/>
              <a:gd name="T11" fmla="*/ 60 h 144"/>
              <a:gd name="T12" fmla="*/ 72 w 144"/>
              <a:gd name="T13" fmla="*/ 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2"/>
          <p:cNvSpPr>
            <a:spLocks noEditPoints="1"/>
          </p:cNvSpPr>
          <p:nvPr/>
        </p:nvSpPr>
        <p:spPr bwMode="auto">
          <a:xfrm>
            <a:off x="9973795" y="757890"/>
            <a:ext cx="184150" cy="400050"/>
          </a:xfrm>
          <a:custGeom>
            <a:avLst/>
            <a:gdLst>
              <a:gd name="T0" fmla="*/ 72 w 72"/>
              <a:gd name="T1" fmla="*/ 108 h 156"/>
              <a:gd name="T2" fmla="*/ 72 w 72"/>
              <a:gd name="T3" fmla="*/ 96 h 156"/>
              <a:gd name="T4" fmla="*/ 54 w 72"/>
              <a:gd name="T5" fmla="*/ 96 h 156"/>
              <a:gd name="T6" fmla="*/ 48 w 72"/>
              <a:gd name="T7" fmla="*/ 102 h 156"/>
              <a:gd name="T8" fmla="*/ 36 w 72"/>
              <a:gd name="T9" fmla="*/ 102 h 156"/>
              <a:gd name="T10" fmla="*/ 36 w 72"/>
              <a:gd name="T11" fmla="*/ 52 h 156"/>
              <a:gd name="T12" fmla="*/ 54 w 72"/>
              <a:gd name="T13" fmla="*/ 27 h 156"/>
              <a:gd name="T14" fmla="*/ 27 w 72"/>
              <a:gd name="T15" fmla="*/ 0 h 156"/>
              <a:gd name="T16" fmla="*/ 0 w 72"/>
              <a:gd name="T17" fmla="*/ 27 h 156"/>
              <a:gd name="T18" fmla="*/ 18 w 72"/>
              <a:gd name="T19" fmla="*/ 52 h 156"/>
              <a:gd name="T20" fmla="*/ 18 w 72"/>
              <a:gd name="T21" fmla="*/ 147 h 156"/>
              <a:gd name="T22" fmla="*/ 27 w 72"/>
              <a:gd name="T23" fmla="*/ 156 h 156"/>
              <a:gd name="T24" fmla="*/ 36 w 72"/>
              <a:gd name="T25" fmla="*/ 147 h 156"/>
              <a:gd name="T26" fmla="*/ 36 w 72"/>
              <a:gd name="T27" fmla="*/ 132 h 156"/>
              <a:gd name="T28" fmla="*/ 48 w 72"/>
              <a:gd name="T29" fmla="*/ 132 h 156"/>
              <a:gd name="T30" fmla="*/ 54 w 72"/>
              <a:gd name="T31" fmla="*/ 138 h 156"/>
              <a:gd name="T32" fmla="*/ 72 w 72"/>
              <a:gd name="T33" fmla="*/ 138 h 156"/>
              <a:gd name="T34" fmla="*/ 72 w 72"/>
              <a:gd name="T35" fmla="*/ 126 h 156"/>
              <a:gd name="T36" fmla="*/ 60 w 72"/>
              <a:gd name="T37" fmla="*/ 126 h 156"/>
              <a:gd name="T38" fmla="*/ 60 w 72"/>
              <a:gd name="T39" fmla="*/ 108 h 156"/>
              <a:gd name="T40" fmla="*/ 72 w 72"/>
              <a:gd name="T41" fmla="*/ 108 h 156"/>
              <a:gd name="T42" fmla="*/ 27 w 72"/>
              <a:gd name="T43" fmla="*/ 18 h 156"/>
              <a:gd name="T44" fmla="*/ 36 w 72"/>
              <a:gd name="T45" fmla="*/ 27 h 156"/>
              <a:gd name="T46" fmla="*/ 27 w 72"/>
              <a:gd name="T47" fmla="*/ 36 h 156"/>
              <a:gd name="T48" fmla="*/ 18 w 72"/>
              <a:gd name="T49" fmla="*/ 27 h 156"/>
              <a:gd name="T50" fmla="*/ 27 w 72"/>
              <a:gd name="T51" fmla="*/ 1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3"/>
          <p:cNvSpPr>
            <a:spLocks noEditPoints="1"/>
          </p:cNvSpPr>
          <p:nvPr/>
        </p:nvSpPr>
        <p:spPr bwMode="auto">
          <a:xfrm>
            <a:off x="1914058" y="1450040"/>
            <a:ext cx="307975" cy="368300"/>
          </a:xfrm>
          <a:custGeom>
            <a:avLst/>
            <a:gdLst>
              <a:gd name="T0" fmla="*/ 102 w 120"/>
              <a:gd name="T1" fmla="*/ 60 h 144"/>
              <a:gd name="T2" fmla="*/ 102 w 120"/>
              <a:gd name="T3" fmla="*/ 42 h 144"/>
              <a:gd name="T4" fmla="*/ 60 w 120"/>
              <a:gd name="T5" fmla="*/ 0 h 144"/>
              <a:gd name="T6" fmla="*/ 18 w 120"/>
              <a:gd name="T7" fmla="*/ 42 h 144"/>
              <a:gd name="T8" fmla="*/ 18 w 120"/>
              <a:gd name="T9" fmla="*/ 60 h 144"/>
              <a:gd name="T10" fmla="*/ 0 w 120"/>
              <a:gd name="T11" fmla="*/ 60 h 144"/>
              <a:gd name="T12" fmla="*/ 0 w 120"/>
              <a:gd name="T13" fmla="*/ 144 h 144"/>
              <a:gd name="T14" fmla="*/ 120 w 120"/>
              <a:gd name="T15" fmla="*/ 144 h 144"/>
              <a:gd name="T16" fmla="*/ 120 w 120"/>
              <a:gd name="T17" fmla="*/ 60 h 144"/>
              <a:gd name="T18" fmla="*/ 102 w 120"/>
              <a:gd name="T19" fmla="*/ 60 h 144"/>
              <a:gd name="T20" fmla="*/ 66 w 120"/>
              <a:gd name="T21" fmla="*/ 106 h 144"/>
              <a:gd name="T22" fmla="*/ 66 w 120"/>
              <a:gd name="T23" fmla="*/ 126 h 144"/>
              <a:gd name="T24" fmla="*/ 54 w 120"/>
              <a:gd name="T25" fmla="*/ 126 h 144"/>
              <a:gd name="T26" fmla="*/ 54 w 120"/>
              <a:gd name="T27" fmla="*/ 106 h 144"/>
              <a:gd name="T28" fmla="*/ 48 w 120"/>
              <a:gd name="T29" fmla="*/ 96 h 144"/>
              <a:gd name="T30" fmla="*/ 60 w 120"/>
              <a:gd name="T31" fmla="*/ 84 h 144"/>
              <a:gd name="T32" fmla="*/ 72 w 120"/>
              <a:gd name="T33" fmla="*/ 96 h 144"/>
              <a:gd name="T34" fmla="*/ 66 w 120"/>
              <a:gd name="T35" fmla="*/ 106 h 144"/>
              <a:gd name="T36" fmla="*/ 90 w 120"/>
              <a:gd name="T37" fmla="*/ 60 h 144"/>
              <a:gd name="T38" fmla="*/ 30 w 120"/>
              <a:gd name="T39" fmla="*/ 60 h 144"/>
              <a:gd name="T40" fmla="*/ 30 w 120"/>
              <a:gd name="T41" fmla="*/ 42 h 144"/>
              <a:gd name="T42" fmla="*/ 60 w 120"/>
              <a:gd name="T43" fmla="*/ 12 h 144"/>
              <a:gd name="T44" fmla="*/ 90 w 120"/>
              <a:gd name="T45" fmla="*/ 42 h 144"/>
              <a:gd name="T46" fmla="*/ 90 w 120"/>
              <a:gd name="T47" fmla="*/ 6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4"/>
          <p:cNvSpPr>
            <a:spLocks/>
          </p:cNvSpPr>
          <p:nvPr/>
        </p:nvSpPr>
        <p:spPr bwMode="auto">
          <a:xfrm>
            <a:off x="2669708" y="1442103"/>
            <a:ext cx="354013" cy="392113"/>
          </a:xfrm>
          <a:custGeom>
            <a:avLst/>
            <a:gdLst>
              <a:gd name="T0" fmla="*/ 129 w 138"/>
              <a:gd name="T1" fmla="*/ 75 h 153"/>
              <a:gd name="T2" fmla="*/ 120 w 138"/>
              <a:gd name="T3" fmla="*/ 84 h 153"/>
              <a:gd name="T4" fmla="*/ 69 w 138"/>
              <a:gd name="T5" fmla="*/ 135 h 153"/>
              <a:gd name="T6" fmla="*/ 18 w 138"/>
              <a:gd name="T7" fmla="*/ 84 h 153"/>
              <a:gd name="T8" fmla="*/ 69 w 138"/>
              <a:gd name="T9" fmla="*/ 33 h 153"/>
              <a:gd name="T10" fmla="*/ 69 w 138"/>
              <a:gd name="T11" fmla="*/ 33 h 153"/>
              <a:gd name="T12" fmla="*/ 69 w 138"/>
              <a:gd name="T13" fmla="*/ 48 h 153"/>
              <a:gd name="T14" fmla="*/ 105 w 138"/>
              <a:gd name="T15" fmla="*/ 24 h 153"/>
              <a:gd name="T16" fmla="*/ 69 w 138"/>
              <a:gd name="T17" fmla="*/ 0 h 153"/>
              <a:gd name="T18" fmla="*/ 69 w 138"/>
              <a:gd name="T19" fmla="*/ 15 h 153"/>
              <a:gd name="T20" fmla="*/ 69 w 138"/>
              <a:gd name="T21" fmla="*/ 15 h 153"/>
              <a:gd name="T22" fmla="*/ 0 w 138"/>
              <a:gd name="T23" fmla="*/ 84 h 153"/>
              <a:gd name="T24" fmla="*/ 69 w 138"/>
              <a:gd name="T25" fmla="*/ 153 h 153"/>
              <a:gd name="T26" fmla="*/ 138 w 138"/>
              <a:gd name="T27" fmla="*/ 84 h 153"/>
              <a:gd name="T28" fmla="*/ 129 w 138"/>
              <a:gd name="T29" fmla="*/ 7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5"/>
          <p:cNvSpPr>
            <a:spLocks/>
          </p:cNvSpPr>
          <p:nvPr/>
        </p:nvSpPr>
        <p:spPr bwMode="auto">
          <a:xfrm>
            <a:off x="3344395" y="1556403"/>
            <a:ext cx="354013" cy="285750"/>
          </a:xfrm>
          <a:custGeom>
            <a:avLst/>
            <a:gdLst>
              <a:gd name="T0" fmla="*/ 123 w 138"/>
              <a:gd name="T1" fmla="*/ 83 h 111"/>
              <a:gd name="T2" fmla="*/ 89 w 138"/>
              <a:gd name="T3" fmla="*/ 93 h 111"/>
              <a:gd name="T4" fmla="*/ 85 w 138"/>
              <a:gd name="T5" fmla="*/ 93 h 111"/>
              <a:gd name="T6" fmla="*/ 83 w 138"/>
              <a:gd name="T7" fmla="*/ 92 h 111"/>
              <a:gd name="T8" fmla="*/ 79 w 138"/>
              <a:gd name="T9" fmla="*/ 92 h 111"/>
              <a:gd name="T10" fmla="*/ 77 w 138"/>
              <a:gd name="T11" fmla="*/ 91 h 111"/>
              <a:gd name="T12" fmla="*/ 74 w 138"/>
              <a:gd name="T13" fmla="*/ 91 h 111"/>
              <a:gd name="T14" fmla="*/ 72 w 138"/>
              <a:gd name="T15" fmla="*/ 90 h 111"/>
              <a:gd name="T16" fmla="*/ 68 w 138"/>
              <a:gd name="T17" fmla="*/ 89 h 111"/>
              <a:gd name="T18" fmla="*/ 67 w 138"/>
              <a:gd name="T19" fmla="*/ 88 h 111"/>
              <a:gd name="T20" fmla="*/ 63 w 138"/>
              <a:gd name="T21" fmla="*/ 86 h 111"/>
              <a:gd name="T22" fmla="*/ 63 w 138"/>
              <a:gd name="T23" fmla="*/ 86 h 111"/>
              <a:gd name="T24" fmla="*/ 50 w 138"/>
              <a:gd name="T25" fmla="*/ 76 h 111"/>
              <a:gd name="T26" fmla="*/ 50 w 138"/>
              <a:gd name="T27" fmla="*/ 76 h 111"/>
              <a:gd name="T28" fmla="*/ 46 w 138"/>
              <a:gd name="T29" fmla="*/ 72 h 111"/>
              <a:gd name="T30" fmla="*/ 45 w 138"/>
              <a:gd name="T31" fmla="*/ 71 h 111"/>
              <a:gd name="T32" fmla="*/ 33 w 138"/>
              <a:gd name="T33" fmla="*/ 36 h 111"/>
              <a:gd name="T34" fmla="*/ 48 w 138"/>
              <a:gd name="T35" fmla="*/ 36 h 111"/>
              <a:gd name="T36" fmla="*/ 24 w 138"/>
              <a:gd name="T37" fmla="*/ 0 h 111"/>
              <a:gd name="T38" fmla="*/ 0 w 138"/>
              <a:gd name="T39" fmla="*/ 36 h 111"/>
              <a:gd name="T40" fmla="*/ 15 w 138"/>
              <a:gd name="T41" fmla="*/ 36 h 111"/>
              <a:gd name="T42" fmla="*/ 28 w 138"/>
              <a:gd name="T43" fmla="*/ 78 h 111"/>
              <a:gd name="T44" fmla="*/ 29 w 138"/>
              <a:gd name="T45" fmla="*/ 79 h 111"/>
              <a:gd name="T46" fmla="*/ 31 w 138"/>
              <a:gd name="T47" fmla="*/ 83 h 111"/>
              <a:gd name="T48" fmla="*/ 32 w 138"/>
              <a:gd name="T49" fmla="*/ 84 h 111"/>
              <a:gd name="T50" fmla="*/ 37 w 138"/>
              <a:gd name="T51" fmla="*/ 89 h 111"/>
              <a:gd name="T52" fmla="*/ 37 w 138"/>
              <a:gd name="T53" fmla="*/ 89 h 111"/>
              <a:gd name="T54" fmla="*/ 54 w 138"/>
              <a:gd name="T55" fmla="*/ 102 h 111"/>
              <a:gd name="T56" fmla="*/ 54 w 138"/>
              <a:gd name="T57" fmla="*/ 102 h 111"/>
              <a:gd name="T58" fmla="*/ 60 w 138"/>
              <a:gd name="T59" fmla="*/ 105 h 111"/>
              <a:gd name="T60" fmla="*/ 61 w 138"/>
              <a:gd name="T61" fmla="*/ 105 h 111"/>
              <a:gd name="T62" fmla="*/ 66 w 138"/>
              <a:gd name="T63" fmla="*/ 107 h 111"/>
              <a:gd name="T64" fmla="*/ 68 w 138"/>
              <a:gd name="T65" fmla="*/ 108 h 111"/>
              <a:gd name="T66" fmla="*/ 73 w 138"/>
              <a:gd name="T67" fmla="*/ 109 h 111"/>
              <a:gd name="T68" fmla="*/ 76 w 138"/>
              <a:gd name="T69" fmla="*/ 110 h 111"/>
              <a:gd name="T70" fmla="*/ 77 w 138"/>
              <a:gd name="T71" fmla="*/ 110 h 111"/>
              <a:gd name="T72" fmla="*/ 81 w 138"/>
              <a:gd name="T73" fmla="*/ 110 h 111"/>
              <a:gd name="T74" fmla="*/ 83 w 138"/>
              <a:gd name="T75" fmla="*/ 111 h 111"/>
              <a:gd name="T76" fmla="*/ 90 w 138"/>
              <a:gd name="T77" fmla="*/ 111 h 111"/>
              <a:gd name="T78" fmla="*/ 133 w 138"/>
              <a:gd name="T79" fmla="*/ 97 h 111"/>
              <a:gd name="T80" fmla="*/ 135 w 138"/>
              <a:gd name="T81" fmla="*/ 85 h 111"/>
              <a:gd name="T82" fmla="*/ 123 w 138"/>
              <a:gd name="T83" fmla="*/ 8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6"/>
          <p:cNvSpPr>
            <a:spLocks/>
          </p:cNvSpPr>
          <p:nvPr/>
        </p:nvSpPr>
        <p:spPr bwMode="auto">
          <a:xfrm>
            <a:off x="3452345" y="1457978"/>
            <a:ext cx="354013" cy="284163"/>
          </a:xfrm>
          <a:custGeom>
            <a:avLst/>
            <a:gdLst>
              <a:gd name="T0" fmla="*/ 123 w 138"/>
              <a:gd name="T1" fmla="*/ 75 h 111"/>
              <a:gd name="T2" fmla="*/ 110 w 138"/>
              <a:gd name="T3" fmla="*/ 33 h 111"/>
              <a:gd name="T4" fmla="*/ 109 w 138"/>
              <a:gd name="T5" fmla="*/ 32 h 111"/>
              <a:gd name="T6" fmla="*/ 106 w 138"/>
              <a:gd name="T7" fmla="*/ 28 h 111"/>
              <a:gd name="T8" fmla="*/ 106 w 138"/>
              <a:gd name="T9" fmla="*/ 27 h 111"/>
              <a:gd name="T10" fmla="*/ 78 w 138"/>
              <a:gd name="T11" fmla="*/ 6 h 111"/>
              <a:gd name="T12" fmla="*/ 77 w 138"/>
              <a:gd name="T13" fmla="*/ 6 h 111"/>
              <a:gd name="T14" fmla="*/ 72 w 138"/>
              <a:gd name="T15" fmla="*/ 4 h 111"/>
              <a:gd name="T16" fmla="*/ 70 w 138"/>
              <a:gd name="T17" fmla="*/ 3 h 111"/>
              <a:gd name="T18" fmla="*/ 65 w 138"/>
              <a:gd name="T19" fmla="*/ 2 h 111"/>
              <a:gd name="T20" fmla="*/ 62 w 138"/>
              <a:gd name="T21" fmla="*/ 1 h 111"/>
              <a:gd name="T22" fmla="*/ 61 w 138"/>
              <a:gd name="T23" fmla="*/ 1 h 111"/>
              <a:gd name="T24" fmla="*/ 57 w 138"/>
              <a:gd name="T25" fmla="*/ 1 h 111"/>
              <a:gd name="T26" fmla="*/ 55 w 138"/>
              <a:gd name="T27" fmla="*/ 0 h 111"/>
              <a:gd name="T28" fmla="*/ 49 w 138"/>
              <a:gd name="T29" fmla="*/ 0 h 111"/>
              <a:gd name="T30" fmla="*/ 48 w 138"/>
              <a:gd name="T31" fmla="*/ 0 h 111"/>
              <a:gd name="T32" fmla="*/ 48 w 138"/>
              <a:gd name="T33" fmla="*/ 0 h 111"/>
              <a:gd name="T34" fmla="*/ 5 w 138"/>
              <a:gd name="T35" fmla="*/ 14 h 111"/>
              <a:gd name="T36" fmla="*/ 3 w 138"/>
              <a:gd name="T37" fmla="*/ 26 h 111"/>
              <a:gd name="T38" fmla="*/ 15 w 138"/>
              <a:gd name="T39" fmla="*/ 28 h 111"/>
              <a:gd name="T40" fmla="*/ 48 w 138"/>
              <a:gd name="T41" fmla="*/ 18 h 111"/>
              <a:gd name="T42" fmla="*/ 53 w 138"/>
              <a:gd name="T43" fmla="*/ 18 h 111"/>
              <a:gd name="T44" fmla="*/ 55 w 138"/>
              <a:gd name="T45" fmla="*/ 18 h 111"/>
              <a:gd name="T46" fmla="*/ 59 w 138"/>
              <a:gd name="T47" fmla="*/ 19 h 111"/>
              <a:gd name="T48" fmla="*/ 61 w 138"/>
              <a:gd name="T49" fmla="*/ 19 h 111"/>
              <a:gd name="T50" fmla="*/ 65 w 138"/>
              <a:gd name="T51" fmla="*/ 20 h 111"/>
              <a:gd name="T52" fmla="*/ 66 w 138"/>
              <a:gd name="T53" fmla="*/ 21 h 111"/>
              <a:gd name="T54" fmla="*/ 70 w 138"/>
              <a:gd name="T55" fmla="*/ 22 h 111"/>
              <a:gd name="T56" fmla="*/ 70 w 138"/>
              <a:gd name="T57" fmla="*/ 23 h 111"/>
              <a:gd name="T58" fmla="*/ 92 w 138"/>
              <a:gd name="T59" fmla="*/ 39 h 111"/>
              <a:gd name="T60" fmla="*/ 92 w 138"/>
              <a:gd name="T61" fmla="*/ 39 h 111"/>
              <a:gd name="T62" fmla="*/ 105 w 138"/>
              <a:gd name="T63" fmla="*/ 75 h 111"/>
              <a:gd name="T64" fmla="*/ 90 w 138"/>
              <a:gd name="T65" fmla="*/ 75 h 111"/>
              <a:gd name="T66" fmla="*/ 114 w 138"/>
              <a:gd name="T67" fmla="*/ 111 h 111"/>
              <a:gd name="T68" fmla="*/ 138 w 138"/>
              <a:gd name="T69" fmla="*/ 75 h 111"/>
              <a:gd name="T70" fmla="*/ 123 w 138"/>
              <a:gd name="T71" fmla="*/ 7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7"/>
          <p:cNvSpPr>
            <a:spLocks/>
          </p:cNvSpPr>
          <p:nvPr/>
        </p:nvSpPr>
        <p:spPr bwMode="auto">
          <a:xfrm>
            <a:off x="4065120" y="1488140"/>
            <a:ext cx="476250" cy="322263"/>
          </a:xfrm>
          <a:custGeom>
            <a:avLst/>
            <a:gdLst>
              <a:gd name="T0" fmla="*/ 135 w 186"/>
              <a:gd name="T1" fmla="*/ 9 h 126"/>
              <a:gd name="T2" fmla="*/ 84 w 186"/>
              <a:gd name="T3" fmla="*/ 57 h 126"/>
              <a:gd name="T4" fmla="*/ 84 w 186"/>
              <a:gd name="T5" fmla="*/ 57 h 126"/>
              <a:gd name="T6" fmla="*/ 84 w 186"/>
              <a:gd name="T7" fmla="*/ 60 h 126"/>
              <a:gd name="T8" fmla="*/ 84 w 186"/>
              <a:gd name="T9" fmla="*/ 66 h 126"/>
              <a:gd name="T10" fmla="*/ 51 w 186"/>
              <a:gd name="T11" fmla="*/ 99 h 126"/>
              <a:gd name="T12" fmla="*/ 18 w 186"/>
              <a:gd name="T13" fmla="*/ 66 h 126"/>
              <a:gd name="T14" fmla="*/ 51 w 186"/>
              <a:gd name="T15" fmla="*/ 33 h 126"/>
              <a:gd name="T16" fmla="*/ 51 w 186"/>
              <a:gd name="T17" fmla="*/ 48 h 126"/>
              <a:gd name="T18" fmla="*/ 87 w 186"/>
              <a:gd name="T19" fmla="*/ 24 h 126"/>
              <a:gd name="T20" fmla="*/ 51 w 186"/>
              <a:gd name="T21" fmla="*/ 0 h 126"/>
              <a:gd name="T22" fmla="*/ 51 w 186"/>
              <a:gd name="T23" fmla="*/ 15 h 126"/>
              <a:gd name="T24" fmla="*/ 0 w 186"/>
              <a:gd name="T25" fmla="*/ 66 h 126"/>
              <a:gd name="T26" fmla="*/ 51 w 186"/>
              <a:gd name="T27" fmla="*/ 117 h 126"/>
              <a:gd name="T28" fmla="*/ 102 w 186"/>
              <a:gd name="T29" fmla="*/ 69 h 126"/>
              <a:gd name="T30" fmla="*/ 102 w 186"/>
              <a:gd name="T31" fmla="*/ 69 h 126"/>
              <a:gd name="T32" fmla="*/ 102 w 186"/>
              <a:gd name="T33" fmla="*/ 66 h 126"/>
              <a:gd name="T34" fmla="*/ 102 w 186"/>
              <a:gd name="T35" fmla="*/ 60 h 126"/>
              <a:gd name="T36" fmla="*/ 135 w 186"/>
              <a:gd name="T37" fmla="*/ 27 h 126"/>
              <a:gd name="T38" fmla="*/ 168 w 186"/>
              <a:gd name="T39" fmla="*/ 60 h 126"/>
              <a:gd name="T40" fmla="*/ 135 w 186"/>
              <a:gd name="T41" fmla="*/ 93 h 126"/>
              <a:gd name="T42" fmla="*/ 135 w 186"/>
              <a:gd name="T43" fmla="*/ 78 h 126"/>
              <a:gd name="T44" fmla="*/ 99 w 186"/>
              <a:gd name="T45" fmla="*/ 102 h 126"/>
              <a:gd name="T46" fmla="*/ 135 w 186"/>
              <a:gd name="T47" fmla="*/ 126 h 126"/>
              <a:gd name="T48" fmla="*/ 135 w 186"/>
              <a:gd name="T49" fmla="*/ 111 h 126"/>
              <a:gd name="T50" fmla="*/ 186 w 186"/>
              <a:gd name="T51" fmla="*/ 60 h 126"/>
              <a:gd name="T52" fmla="*/ 135 w 186"/>
              <a:gd name="T53" fmla="*/ 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8"/>
          <p:cNvSpPr>
            <a:spLocks/>
          </p:cNvSpPr>
          <p:nvPr/>
        </p:nvSpPr>
        <p:spPr bwMode="auto">
          <a:xfrm>
            <a:off x="4769970" y="1526240"/>
            <a:ext cx="484188" cy="246063"/>
          </a:xfrm>
          <a:custGeom>
            <a:avLst/>
            <a:gdLst>
              <a:gd name="T0" fmla="*/ 189 w 189"/>
              <a:gd name="T1" fmla="*/ 57 h 96"/>
              <a:gd name="T2" fmla="*/ 153 w 189"/>
              <a:gd name="T3" fmla="*/ 33 h 96"/>
              <a:gd name="T4" fmla="*/ 153 w 189"/>
              <a:gd name="T5" fmla="*/ 48 h 96"/>
              <a:gd name="T6" fmla="*/ 152 w 189"/>
              <a:gd name="T7" fmla="*/ 48 h 96"/>
              <a:gd name="T8" fmla="*/ 140 w 189"/>
              <a:gd name="T9" fmla="*/ 48 h 96"/>
              <a:gd name="T10" fmla="*/ 137 w 189"/>
              <a:gd name="T11" fmla="*/ 45 h 96"/>
              <a:gd name="T12" fmla="*/ 137 w 189"/>
              <a:gd name="T13" fmla="*/ 21 h 96"/>
              <a:gd name="T14" fmla="*/ 116 w 189"/>
              <a:gd name="T15" fmla="*/ 0 h 96"/>
              <a:gd name="T16" fmla="*/ 95 w 189"/>
              <a:gd name="T17" fmla="*/ 21 h 96"/>
              <a:gd name="T18" fmla="*/ 95 w 189"/>
              <a:gd name="T19" fmla="*/ 75 h 96"/>
              <a:gd name="T20" fmla="*/ 92 w 189"/>
              <a:gd name="T21" fmla="*/ 78 h 96"/>
              <a:gd name="T22" fmla="*/ 89 w 189"/>
              <a:gd name="T23" fmla="*/ 75 h 96"/>
              <a:gd name="T24" fmla="*/ 89 w 189"/>
              <a:gd name="T25" fmla="*/ 21 h 96"/>
              <a:gd name="T26" fmla="*/ 69 w 189"/>
              <a:gd name="T27" fmla="*/ 0 h 96"/>
              <a:gd name="T28" fmla="*/ 48 w 189"/>
              <a:gd name="T29" fmla="*/ 21 h 96"/>
              <a:gd name="T30" fmla="*/ 48 w 189"/>
              <a:gd name="T31" fmla="*/ 75 h 96"/>
              <a:gd name="T32" fmla="*/ 45 w 189"/>
              <a:gd name="T33" fmla="*/ 78 h 96"/>
              <a:gd name="T34" fmla="*/ 42 w 189"/>
              <a:gd name="T35" fmla="*/ 75 h 96"/>
              <a:gd name="T36" fmla="*/ 42 w 189"/>
              <a:gd name="T37" fmla="*/ 45 h 96"/>
              <a:gd name="T38" fmla="*/ 20 w 189"/>
              <a:gd name="T39" fmla="*/ 24 h 96"/>
              <a:gd name="T40" fmla="*/ 9 w 189"/>
              <a:gd name="T41" fmla="*/ 24 h 96"/>
              <a:gd name="T42" fmla="*/ 0 w 189"/>
              <a:gd name="T43" fmla="*/ 33 h 96"/>
              <a:gd name="T44" fmla="*/ 9 w 189"/>
              <a:gd name="T45" fmla="*/ 42 h 96"/>
              <a:gd name="T46" fmla="*/ 20 w 189"/>
              <a:gd name="T47" fmla="*/ 42 h 96"/>
              <a:gd name="T48" fmla="*/ 24 w 189"/>
              <a:gd name="T49" fmla="*/ 45 h 96"/>
              <a:gd name="T50" fmla="*/ 24 w 189"/>
              <a:gd name="T51" fmla="*/ 75 h 96"/>
              <a:gd name="T52" fmla="*/ 45 w 189"/>
              <a:gd name="T53" fmla="*/ 96 h 96"/>
              <a:gd name="T54" fmla="*/ 66 w 189"/>
              <a:gd name="T55" fmla="*/ 75 h 96"/>
              <a:gd name="T56" fmla="*/ 65 w 189"/>
              <a:gd name="T57" fmla="*/ 21 h 96"/>
              <a:gd name="T58" fmla="*/ 69 w 189"/>
              <a:gd name="T59" fmla="*/ 18 h 96"/>
              <a:gd name="T60" fmla="*/ 72 w 189"/>
              <a:gd name="T61" fmla="*/ 21 h 96"/>
              <a:gd name="T62" fmla="*/ 72 w 189"/>
              <a:gd name="T63" fmla="*/ 75 h 96"/>
              <a:gd name="T64" fmla="*/ 92 w 189"/>
              <a:gd name="T65" fmla="*/ 96 h 96"/>
              <a:gd name="T66" fmla="*/ 113 w 189"/>
              <a:gd name="T67" fmla="*/ 75 h 96"/>
              <a:gd name="T68" fmla="*/ 113 w 189"/>
              <a:gd name="T69" fmla="*/ 21 h 96"/>
              <a:gd name="T70" fmla="*/ 116 w 189"/>
              <a:gd name="T71" fmla="*/ 18 h 96"/>
              <a:gd name="T72" fmla="*/ 119 w 189"/>
              <a:gd name="T73" fmla="*/ 21 h 96"/>
              <a:gd name="T74" fmla="*/ 119 w 189"/>
              <a:gd name="T75" fmla="*/ 45 h 96"/>
              <a:gd name="T76" fmla="*/ 140 w 189"/>
              <a:gd name="T77" fmla="*/ 66 h 96"/>
              <a:gd name="T78" fmla="*/ 152 w 189"/>
              <a:gd name="T79" fmla="*/ 66 h 96"/>
              <a:gd name="T80" fmla="*/ 153 w 189"/>
              <a:gd name="T81" fmla="*/ 66 h 96"/>
              <a:gd name="T82" fmla="*/ 153 w 189"/>
              <a:gd name="T83" fmla="*/ 81 h 96"/>
              <a:gd name="T84" fmla="*/ 189 w 189"/>
              <a:gd name="T85" fmla="*/ 5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9"/>
          <p:cNvSpPr>
            <a:spLocks/>
          </p:cNvSpPr>
          <p:nvPr/>
        </p:nvSpPr>
        <p:spPr bwMode="auto">
          <a:xfrm>
            <a:off x="5692308" y="1672290"/>
            <a:ext cx="231775" cy="133350"/>
          </a:xfrm>
          <a:custGeom>
            <a:avLst/>
            <a:gdLst>
              <a:gd name="T0" fmla="*/ 90 w 90"/>
              <a:gd name="T1" fmla="*/ 28 h 52"/>
              <a:gd name="T2" fmla="*/ 54 w 90"/>
              <a:gd name="T3" fmla="*/ 4 h 52"/>
              <a:gd name="T4" fmla="*/ 54 w 90"/>
              <a:gd name="T5" fmla="*/ 19 h 52"/>
              <a:gd name="T6" fmla="*/ 53 w 90"/>
              <a:gd name="T7" fmla="*/ 19 h 52"/>
              <a:gd name="T8" fmla="*/ 28 w 90"/>
              <a:gd name="T9" fmla="*/ 19 h 52"/>
              <a:gd name="T10" fmla="*/ 12 w 90"/>
              <a:gd name="T11" fmla="*/ 0 h 52"/>
              <a:gd name="T12" fmla="*/ 0 w 90"/>
              <a:gd name="T13" fmla="*/ 14 h 52"/>
              <a:gd name="T14" fmla="*/ 17 w 90"/>
              <a:gd name="T15" fmla="*/ 34 h 52"/>
              <a:gd name="T16" fmla="*/ 24 w 90"/>
              <a:gd name="T17" fmla="*/ 37 h 52"/>
              <a:gd name="T18" fmla="*/ 53 w 90"/>
              <a:gd name="T19" fmla="*/ 37 h 52"/>
              <a:gd name="T20" fmla="*/ 54 w 90"/>
              <a:gd name="T21" fmla="*/ 37 h 52"/>
              <a:gd name="T22" fmla="*/ 54 w 90"/>
              <a:gd name="T23" fmla="*/ 52 h 52"/>
              <a:gd name="T24" fmla="*/ 90 w 90"/>
              <a:gd name="T25" fmla="*/ 2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40"/>
          <p:cNvSpPr>
            <a:spLocks/>
          </p:cNvSpPr>
          <p:nvPr/>
        </p:nvSpPr>
        <p:spPr bwMode="auto">
          <a:xfrm>
            <a:off x="5516095" y="1551640"/>
            <a:ext cx="158750" cy="95250"/>
          </a:xfrm>
          <a:custGeom>
            <a:avLst/>
            <a:gdLst>
              <a:gd name="T0" fmla="*/ 39 w 62"/>
              <a:gd name="T1" fmla="*/ 0 h 37"/>
              <a:gd name="T2" fmla="*/ 9 w 62"/>
              <a:gd name="T3" fmla="*/ 0 h 37"/>
              <a:gd name="T4" fmla="*/ 0 w 62"/>
              <a:gd name="T5" fmla="*/ 9 h 37"/>
              <a:gd name="T6" fmla="*/ 9 w 62"/>
              <a:gd name="T7" fmla="*/ 18 h 37"/>
              <a:gd name="T8" fmla="*/ 34 w 62"/>
              <a:gd name="T9" fmla="*/ 18 h 37"/>
              <a:gd name="T10" fmla="*/ 50 w 62"/>
              <a:gd name="T11" fmla="*/ 37 h 37"/>
              <a:gd name="T12" fmla="*/ 62 w 62"/>
              <a:gd name="T13" fmla="*/ 23 h 37"/>
              <a:gd name="T14" fmla="*/ 45 w 62"/>
              <a:gd name="T15" fmla="*/ 3 h 37"/>
              <a:gd name="T16" fmla="*/ 39 w 62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1"/>
          <p:cNvSpPr>
            <a:spLocks/>
          </p:cNvSpPr>
          <p:nvPr/>
        </p:nvSpPr>
        <p:spPr bwMode="auto">
          <a:xfrm>
            <a:off x="5512920" y="1513540"/>
            <a:ext cx="411163" cy="254000"/>
          </a:xfrm>
          <a:custGeom>
            <a:avLst/>
            <a:gdLst>
              <a:gd name="T0" fmla="*/ 160 w 160"/>
              <a:gd name="T1" fmla="*/ 24 h 99"/>
              <a:gd name="T2" fmla="*/ 124 w 160"/>
              <a:gd name="T3" fmla="*/ 0 h 99"/>
              <a:gd name="T4" fmla="*/ 124 w 160"/>
              <a:gd name="T5" fmla="*/ 15 h 99"/>
              <a:gd name="T6" fmla="*/ 123 w 160"/>
              <a:gd name="T7" fmla="*/ 15 h 99"/>
              <a:gd name="T8" fmla="*/ 94 w 160"/>
              <a:gd name="T9" fmla="*/ 15 h 99"/>
              <a:gd name="T10" fmla="*/ 87 w 160"/>
              <a:gd name="T11" fmla="*/ 18 h 99"/>
              <a:gd name="T12" fmla="*/ 35 w 160"/>
              <a:gd name="T13" fmla="*/ 81 h 99"/>
              <a:gd name="T14" fmla="*/ 9 w 160"/>
              <a:gd name="T15" fmla="*/ 81 h 99"/>
              <a:gd name="T16" fmla="*/ 0 w 160"/>
              <a:gd name="T17" fmla="*/ 90 h 99"/>
              <a:gd name="T18" fmla="*/ 9 w 160"/>
              <a:gd name="T19" fmla="*/ 99 h 99"/>
              <a:gd name="T20" fmla="*/ 40 w 160"/>
              <a:gd name="T21" fmla="*/ 99 h 99"/>
              <a:gd name="T22" fmla="*/ 46 w 160"/>
              <a:gd name="T23" fmla="*/ 96 h 99"/>
              <a:gd name="T24" fmla="*/ 98 w 160"/>
              <a:gd name="T25" fmla="*/ 33 h 99"/>
              <a:gd name="T26" fmla="*/ 123 w 160"/>
              <a:gd name="T27" fmla="*/ 33 h 99"/>
              <a:gd name="T28" fmla="*/ 124 w 160"/>
              <a:gd name="T29" fmla="*/ 33 h 99"/>
              <a:gd name="T30" fmla="*/ 124 w 160"/>
              <a:gd name="T31" fmla="*/ 48 h 99"/>
              <a:gd name="T32" fmla="*/ 160 w 160"/>
              <a:gd name="T33" fmla="*/ 2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2"/>
          <p:cNvSpPr>
            <a:spLocks noEditPoints="1"/>
          </p:cNvSpPr>
          <p:nvPr/>
        </p:nvSpPr>
        <p:spPr bwMode="auto">
          <a:xfrm>
            <a:off x="6195545" y="1443690"/>
            <a:ext cx="441325" cy="441325"/>
          </a:xfrm>
          <a:custGeom>
            <a:avLst/>
            <a:gdLst>
              <a:gd name="T0" fmla="*/ 86 w 172"/>
              <a:gd name="T1" fmla="*/ 21 h 172"/>
              <a:gd name="T2" fmla="*/ 151 w 172"/>
              <a:gd name="T3" fmla="*/ 86 h 172"/>
              <a:gd name="T4" fmla="*/ 86 w 172"/>
              <a:gd name="T5" fmla="*/ 151 h 172"/>
              <a:gd name="T6" fmla="*/ 21 w 172"/>
              <a:gd name="T7" fmla="*/ 86 h 172"/>
              <a:gd name="T8" fmla="*/ 86 w 172"/>
              <a:gd name="T9" fmla="*/ 21 h 172"/>
              <a:gd name="T10" fmla="*/ 86 w 172"/>
              <a:gd name="T11" fmla="*/ 0 h 172"/>
              <a:gd name="T12" fmla="*/ 0 w 172"/>
              <a:gd name="T13" fmla="*/ 86 h 172"/>
              <a:gd name="T14" fmla="*/ 86 w 172"/>
              <a:gd name="T15" fmla="*/ 172 h 172"/>
              <a:gd name="T16" fmla="*/ 172 w 172"/>
              <a:gd name="T17" fmla="*/ 86 h 172"/>
              <a:gd name="T18" fmla="*/ 86 w 172"/>
              <a:gd name="T1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3"/>
          <p:cNvSpPr>
            <a:spLocks/>
          </p:cNvSpPr>
          <p:nvPr/>
        </p:nvSpPr>
        <p:spPr bwMode="auto">
          <a:xfrm>
            <a:off x="6387633" y="1526240"/>
            <a:ext cx="112713" cy="220663"/>
          </a:xfrm>
          <a:custGeom>
            <a:avLst/>
            <a:gdLst>
              <a:gd name="T0" fmla="*/ 33 w 44"/>
              <a:gd name="T1" fmla="*/ 86 h 86"/>
              <a:gd name="T2" fmla="*/ 25 w 44"/>
              <a:gd name="T3" fmla="*/ 83 h 86"/>
              <a:gd name="T4" fmla="*/ 3 w 44"/>
              <a:gd name="T5" fmla="*/ 62 h 86"/>
              <a:gd name="T6" fmla="*/ 0 w 44"/>
              <a:gd name="T7" fmla="*/ 54 h 86"/>
              <a:gd name="T8" fmla="*/ 0 w 44"/>
              <a:gd name="T9" fmla="*/ 54 h 86"/>
              <a:gd name="T10" fmla="*/ 0 w 44"/>
              <a:gd name="T11" fmla="*/ 54 h 86"/>
              <a:gd name="T12" fmla="*/ 0 w 44"/>
              <a:gd name="T13" fmla="*/ 11 h 86"/>
              <a:gd name="T14" fmla="*/ 11 w 44"/>
              <a:gd name="T15" fmla="*/ 0 h 86"/>
              <a:gd name="T16" fmla="*/ 22 w 44"/>
              <a:gd name="T17" fmla="*/ 11 h 86"/>
              <a:gd name="T18" fmla="*/ 22 w 44"/>
              <a:gd name="T19" fmla="*/ 50 h 86"/>
              <a:gd name="T20" fmla="*/ 40 w 44"/>
              <a:gd name="T21" fmla="*/ 68 h 86"/>
              <a:gd name="T22" fmla="*/ 40 w 44"/>
              <a:gd name="T23" fmla="*/ 83 h 86"/>
              <a:gd name="T24" fmla="*/ 33 w 44"/>
              <a:gd name="T25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4"/>
          <p:cNvSpPr>
            <a:spLocks noEditPoints="1"/>
          </p:cNvSpPr>
          <p:nvPr/>
        </p:nvSpPr>
        <p:spPr bwMode="auto">
          <a:xfrm>
            <a:off x="6917858" y="1438928"/>
            <a:ext cx="430213" cy="430213"/>
          </a:xfrm>
          <a:custGeom>
            <a:avLst/>
            <a:gdLst>
              <a:gd name="T0" fmla="*/ 84 w 168"/>
              <a:gd name="T1" fmla="*/ 0 h 168"/>
              <a:gd name="T2" fmla="*/ 0 w 168"/>
              <a:gd name="T3" fmla="*/ 84 h 168"/>
              <a:gd name="T4" fmla="*/ 6 w 168"/>
              <a:gd name="T5" fmla="*/ 114 h 168"/>
              <a:gd name="T6" fmla="*/ 9 w 168"/>
              <a:gd name="T7" fmla="*/ 121 h 168"/>
              <a:gd name="T8" fmla="*/ 38 w 168"/>
              <a:gd name="T9" fmla="*/ 154 h 168"/>
              <a:gd name="T10" fmla="*/ 44 w 168"/>
              <a:gd name="T11" fmla="*/ 158 h 168"/>
              <a:gd name="T12" fmla="*/ 84 w 168"/>
              <a:gd name="T13" fmla="*/ 168 h 168"/>
              <a:gd name="T14" fmla="*/ 124 w 168"/>
              <a:gd name="T15" fmla="*/ 158 h 168"/>
              <a:gd name="T16" fmla="*/ 130 w 168"/>
              <a:gd name="T17" fmla="*/ 154 h 168"/>
              <a:gd name="T18" fmla="*/ 159 w 168"/>
              <a:gd name="T19" fmla="*/ 121 h 168"/>
              <a:gd name="T20" fmla="*/ 162 w 168"/>
              <a:gd name="T21" fmla="*/ 114 h 168"/>
              <a:gd name="T22" fmla="*/ 168 w 168"/>
              <a:gd name="T23" fmla="*/ 84 h 168"/>
              <a:gd name="T24" fmla="*/ 84 w 168"/>
              <a:gd name="T25" fmla="*/ 0 h 168"/>
              <a:gd name="T26" fmla="*/ 49 w 168"/>
              <a:gd name="T27" fmla="*/ 147 h 168"/>
              <a:gd name="T28" fmla="*/ 18 w 168"/>
              <a:gd name="T29" fmla="*/ 112 h 168"/>
              <a:gd name="T30" fmla="*/ 30 w 168"/>
              <a:gd name="T31" fmla="*/ 108 h 168"/>
              <a:gd name="T32" fmla="*/ 54 w 168"/>
              <a:gd name="T33" fmla="*/ 132 h 168"/>
              <a:gd name="T34" fmla="*/ 49 w 168"/>
              <a:gd name="T35" fmla="*/ 147 h 168"/>
              <a:gd name="T36" fmla="*/ 119 w 168"/>
              <a:gd name="T37" fmla="*/ 147 h 168"/>
              <a:gd name="T38" fmla="*/ 114 w 168"/>
              <a:gd name="T39" fmla="*/ 132 h 168"/>
              <a:gd name="T40" fmla="*/ 138 w 168"/>
              <a:gd name="T41" fmla="*/ 108 h 168"/>
              <a:gd name="T42" fmla="*/ 150 w 168"/>
              <a:gd name="T43" fmla="*/ 112 h 168"/>
              <a:gd name="T44" fmla="*/ 119 w 168"/>
              <a:gd name="T45" fmla="*/ 147 h 168"/>
              <a:gd name="T46" fmla="*/ 153 w 168"/>
              <a:gd name="T47" fmla="*/ 106 h 168"/>
              <a:gd name="T48" fmla="*/ 138 w 168"/>
              <a:gd name="T49" fmla="*/ 102 h 168"/>
              <a:gd name="T50" fmla="*/ 108 w 168"/>
              <a:gd name="T51" fmla="*/ 132 h 168"/>
              <a:gd name="T52" fmla="*/ 114 w 168"/>
              <a:gd name="T53" fmla="*/ 149 h 168"/>
              <a:gd name="T54" fmla="*/ 84 w 168"/>
              <a:gd name="T55" fmla="*/ 156 h 168"/>
              <a:gd name="T56" fmla="*/ 54 w 168"/>
              <a:gd name="T57" fmla="*/ 149 h 168"/>
              <a:gd name="T58" fmla="*/ 60 w 168"/>
              <a:gd name="T59" fmla="*/ 132 h 168"/>
              <a:gd name="T60" fmla="*/ 30 w 168"/>
              <a:gd name="T61" fmla="*/ 102 h 168"/>
              <a:gd name="T62" fmla="*/ 15 w 168"/>
              <a:gd name="T63" fmla="*/ 106 h 168"/>
              <a:gd name="T64" fmla="*/ 12 w 168"/>
              <a:gd name="T65" fmla="*/ 84 h 168"/>
              <a:gd name="T66" fmla="*/ 84 w 168"/>
              <a:gd name="T67" fmla="*/ 12 h 168"/>
              <a:gd name="T68" fmla="*/ 156 w 168"/>
              <a:gd name="T69" fmla="*/ 84 h 168"/>
              <a:gd name="T70" fmla="*/ 153 w 168"/>
              <a:gd name="T71" fmla="*/ 10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Oval 45"/>
          <p:cNvSpPr>
            <a:spLocks noChangeArrowheads="1"/>
          </p:cNvSpPr>
          <p:nvPr/>
        </p:nvSpPr>
        <p:spPr bwMode="auto">
          <a:xfrm>
            <a:off x="7117883" y="1500840"/>
            <a:ext cx="30163" cy="301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6"/>
          <p:cNvSpPr>
            <a:spLocks/>
          </p:cNvSpPr>
          <p:nvPr/>
        </p:nvSpPr>
        <p:spPr bwMode="auto">
          <a:xfrm>
            <a:off x="7184558" y="1516715"/>
            <a:ext cx="36513" cy="34925"/>
          </a:xfrm>
          <a:custGeom>
            <a:avLst/>
            <a:gdLst>
              <a:gd name="T0" fmla="*/ 10 w 14"/>
              <a:gd name="T1" fmla="*/ 2 h 14"/>
              <a:gd name="T2" fmla="*/ 2 w 14"/>
              <a:gd name="T3" fmla="*/ 4 h 14"/>
              <a:gd name="T4" fmla="*/ 4 w 14"/>
              <a:gd name="T5" fmla="*/ 12 h 14"/>
              <a:gd name="T6" fmla="*/ 12 w 14"/>
              <a:gd name="T7" fmla="*/ 10 h 14"/>
              <a:gd name="T8" fmla="*/ 10 w 14"/>
              <a:gd name="T9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7"/>
          <p:cNvSpPr>
            <a:spLocks/>
          </p:cNvSpPr>
          <p:nvPr/>
        </p:nvSpPr>
        <p:spPr bwMode="auto">
          <a:xfrm>
            <a:off x="7235358" y="1567515"/>
            <a:ext cx="36513" cy="36513"/>
          </a:xfrm>
          <a:custGeom>
            <a:avLst/>
            <a:gdLst>
              <a:gd name="T0" fmla="*/ 4 w 14"/>
              <a:gd name="T1" fmla="*/ 2 h 14"/>
              <a:gd name="T2" fmla="*/ 2 w 14"/>
              <a:gd name="T3" fmla="*/ 10 h 14"/>
              <a:gd name="T4" fmla="*/ 10 w 14"/>
              <a:gd name="T5" fmla="*/ 12 h 14"/>
              <a:gd name="T6" fmla="*/ 12 w 14"/>
              <a:gd name="T7" fmla="*/ 4 h 14"/>
              <a:gd name="T8" fmla="*/ 4 w 14"/>
              <a:gd name="T9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Oval 48"/>
          <p:cNvSpPr>
            <a:spLocks noChangeArrowheads="1"/>
          </p:cNvSpPr>
          <p:nvPr/>
        </p:nvSpPr>
        <p:spPr bwMode="auto">
          <a:xfrm>
            <a:off x="7255995" y="1638953"/>
            <a:ext cx="31750" cy="301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7046445" y="1516715"/>
            <a:ext cx="36513" cy="34925"/>
          </a:xfrm>
          <a:custGeom>
            <a:avLst/>
            <a:gdLst>
              <a:gd name="T0" fmla="*/ 12 w 14"/>
              <a:gd name="T1" fmla="*/ 4 h 14"/>
              <a:gd name="T2" fmla="*/ 4 w 14"/>
              <a:gd name="T3" fmla="*/ 2 h 14"/>
              <a:gd name="T4" fmla="*/ 2 w 14"/>
              <a:gd name="T5" fmla="*/ 10 h 14"/>
              <a:gd name="T6" fmla="*/ 10 w 14"/>
              <a:gd name="T7" fmla="*/ 12 h 14"/>
              <a:gd name="T8" fmla="*/ 12 w 14"/>
              <a:gd name="T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50"/>
          <p:cNvSpPr>
            <a:spLocks/>
          </p:cNvSpPr>
          <p:nvPr/>
        </p:nvSpPr>
        <p:spPr bwMode="auto">
          <a:xfrm>
            <a:off x="6995645" y="1567515"/>
            <a:ext cx="34925" cy="36513"/>
          </a:xfrm>
          <a:custGeom>
            <a:avLst/>
            <a:gdLst>
              <a:gd name="T0" fmla="*/ 10 w 14"/>
              <a:gd name="T1" fmla="*/ 2 h 14"/>
              <a:gd name="T2" fmla="*/ 2 w 14"/>
              <a:gd name="T3" fmla="*/ 4 h 14"/>
              <a:gd name="T4" fmla="*/ 4 w 14"/>
              <a:gd name="T5" fmla="*/ 12 h 14"/>
              <a:gd name="T6" fmla="*/ 12 w 14"/>
              <a:gd name="T7" fmla="*/ 10 h 14"/>
              <a:gd name="T8" fmla="*/ 10 w 14"/>
              <a:gd name="T9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Oval 51"/>
          <p:cNvSpPr>
            <a:spLocks noChangeArrowheads="1"/>
          </p:cNvSpPr>
          <p:nvPr/>
        </p:nvSpPr>
        <p:spPr bwMode="auto">
          <a:xfrm>
            <a:off x="6979770" y="1638953"/>
            <a:ext cx="30163" cy="301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52"/>
          <p:cNvSpPr>
            <a:spLocks/>
          </p:cNvSpPr>
          <p:nvPr/>
        </p:nvSpPr>
        <p:spPr bwMode="auto">
          <a:xfrm>
            <a:off x="7075020" y="1580215"/>
            <a:ext cx="88900" cy="120650"/>
          </a:xfrm>
          <a:custGeom>
            <a:avLst/>
            <a:gdLst>
              <a:gd name="T0" fmla="*/ 24 w 35"/>
              <a:gd name="T1" fmla="*/ 23 h 47"/>
              <a:gd name="T2" fmla="*/ 0 w 35"/>
              <a:gd name="T3" fmla="*/ 0 h 47"/>
              <a:gd name="T4" fmla="*/ 12 w 35"/>
              <a:gd name="T5" fmla="*/ 31 h 47"/>
              <a:gd name="T6" fmla="*/ 11 w 35"/>
              <a:gd name="T7" fmla="*/ 35 h 47"/>
              <a:gd name="T8" fmla="*/ 23 w 35"/>
              <a:gd name="T9" fmla="*/ 47 h 47"/>
              <a:gd name="T10" fmla="*/ 29 w 35"/>
              <a:gd name="T11" fmla="*/ 45 h 47"/>
              <a:gd name="T12" fmla="*/ 30 w 35"/>
              <a:gd name="T13" fmla="*/ 45 h 47"/>
              <a:gd name="T14" fmla="*/ 30 w 35"/>
              <a:gd name="T15" fmla="*/ 45 h 47"/>
              <a:gd name="T16" fmla="*/ 35 w 35"/>
              <a:gd name="T17" fmla="*/ 35 h 47"/>
              <a:gd name="T18" fmla="*/ 24 w 35"/>
              <a:gd name="T19" fmla="*/ 23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3"/>
          <p:cNvSpPr>
            <a:spLocks noEditPoints="1"/>
          </p:cNvSpPr>
          <p:nvPr/>
        </p:nvSpPr>
        <p:spPr bwMode="auto">
          <a:xfrm>
            <a:off x="7638583" y="1421465"/>
            <a:ext cx="466725" cy="466725"/>
          </a:xfrm>
          <a:custGeom>
            <a:avLst/>
            <a:gdLst>
              <a:gd name="T0" fmla="*/ 91 w 182"/>
              <a:gd name="T1" fmla="*/ 0 h 182"/>
              <a:gd name="T2" fmla="*/ 0 w 182"/>
              <a:gd name="T3" fmla="*/ 91 h 182"/>
              <a:gd name="T4" fmla="*/ 91 w 182"/>
              <a:gd name="T5" fmla="*/ 182 h 182"/>
              <a:gd name="T6" fmla="*/ 182 w 182"/>
              <a:gd name="T7" fmla="*/ 91 h 182"/>
              <a:gd name="T8" fmla="*/ 91 w 182"/>
              <a:gd name="T9" fmla="*/ 0 h 182"/>
              <a:gd name="T10" fmla="*/ 91 w 182"/>
              <a:gd name="T11" fmla="*/ 161 h 182"/>
              <a:gd name="T12" fmla="*/ 21 w 182"/>
              <a:gd name="T13" fmla="*/ 91 h 182"/>
              <a:gd name="T14" fmla="*/ 91 w 182"/>
              <a:gd name="T15" fmla="*/ 21 h 182"/>
              <a:gd name="T16" fmla="*/ 161 w 182"/>
              <a:gd name="T17" fmla="*/ 91 h 182"/>
              <a:gd name="T18" fmla="*/ 91 w 182"/>
              <a:gd name="T19" fmla="*/ 16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4"/>
          <p:cNvSpPr>
            <a:spLocks noEditPoints="1"/>
          </p:cNvSpPr>
          <p:nvPr/>
        </p:nvSpPr>
        <p:spPr bwMode="auto">
          <a:xfrm>
            <a:off x="7768758" y="1551640"/>
            <a:ext cx="204788" cy="204788"/>
          </a:xfrm>
          <a:custGeom>
            <a:avLst/>
            <a:gdLst>
              <a:gd name="T0" fmla="*/ 0 w 129"/>
              <a:gd name="T1" fmla="*/ 129 h 129"/>
              <a:gd name="T2" fmla="*/ 89 w 129"/>
              <a:gd name="T3" fmla="*/ 89 h 129"/>
              <a:gd name="T4" fmla="*/ 129 w 129"/>
              <a:gd name="T5" fmla="*/ 0 h 129"/>
              <a:gd name="T6" fmla="*/ 41 w 129"/>
              <a:gd name="T7" fmla="*/ 41 h 129"/>
              <a:gd name="T8" fmla="*/ 0 w 129"/>
              <a:gd name="T9" fmla="*/ 129 h 129"/>
              <a:gd name="T10" fmla="*/ 81 w 129"/>
              <a:gd name="T11" fmla="*/ 81 h 129"/>
              <a:gd name="T12" fmla="*/ 16 w 129"/>
              <a:gd name="T13" fmla="*/ 113 h 129"/>
              <a:gd name="T14" fmla="*/ 49 w 129"/>
              <a:gd name="T15" fmla="*/ 49 h 129"/>
              <a:gd name="T16" fmla="*/ 81 w 129"/>
              <a:gd name="T17" fmla="*/ 81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9" h="129">
                <a:moveTo>
                  <a:pt x="0" y="129"/>
                </a:moveTo>
                <a:lnTo>
                  <a:pt x="89" y="89"/>
                </a:lnTo>
                <a:lnTo>
                  <a:pt x="129" y="0"/>
                </a:lnTo>
                <a:lnTo>
                  <a:pt x="41" y="41"/>
                </a:lnTo>
                <a:lnTo>
                  <a:pt x="0" y="129"/>
                </a:lnTo>
                <a:close/>
                <a:moveTo>
                  <a:pt x="81" y="81"/>
                </a:moveTo>
                <a:lnTo>
                  <a:pt x="16" y="113"/>
                </a:lnTo>
                <a:lnTo>
                  <a:pt x="49" y="49"/>
                </a:lnTo>
                <a:lnTo>
                  <a:pt x="81" y="8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5"/>
          <p:cNvSpPr>
            <a:spLocks noEditPoints="1"/>
          </p:cNvSpPr>
          <p:nvPr/>
        </p:nvSpPr>
        <p:spPr bwMode="auto">
          <a:xfrm>
            <a:off x="9173695" y="1480203"/>
            <a:ext cx="369888" cy="3683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79 w 144"/>
              <a:gd name="T11" fmla="*/ 129 h 144"/>
              <a:gd name="T12" fmla="*/ 79 w 144"/>
              <a:gd name="T13" fmla="*/ 108 h 144"/>
              <a:gd name="T14" fmla="*/ 65 w 144"/>
              <a:gd name="T15" fmla="*/ 108 h 144"/>
              <a:gd name="T16" fmla="*/ 65 w 144"/>
              <a:gd name="T17" fmla="*/ 129 h 144"/>
              <a:gd name="T18" fmla="*/ 15 w 144"/>
              <a:gd name="T19" fmla="*/ 79 h 144"/>
              <a:gd name="T20" fmla="*/ 36 w 144"/>
              <a:gd name="T21" fmla="*/ 79 h 144"/>
              <a:gd name="T22" fmla="*/ 36 w 144"/>
              <a:gd name="T23" fmla="*/ 65 h 144"/>
              <a:gd name="T24" fmla="*/ 15 w 144"/>
              <a:gd name="T25" fmla="*/ 65 h 144"/>
              <a:gd name="T26" fmla="*/ 65 w 144"/>
              <a:gd name="T27" fmla="*/ 15 h 144"/>
              <a:gd name="T28" fmla="*/ 65 w 144"/>
              <a:gd name="T29" fmla="*/ 36 h 144"/>
              <a:gd name="T30" fmla="*/ 79 w 144"/>
              <a:gd name="T31" fmla="*/ 36 h 144"/>
              <a:gd name="T32" fmla="*/ 79 w 144"/>
              <a:gd name="T33" fmla="*/ 15 h 144"/>
              <a:gd name="T34" fmla="*/ 129 w 144"/>
              <a:gd name="T35" fmla="*/ 65 h 144"/>
              <a:gd name="T36" fmla="*/ 108 w 144"/>
              <a:gd name="T37" fmla="*/ 65 h 144"/>
              <a:gd name="T38" fmla="*/ 108 w 144"/>
              <a:gd name="T39" fmla="*/ 79 h 144"/>
              <a:gd name="T40" fmla="*/ 129 w 144"/>
              <a:gd name="T41" fmla="*/ 79 h 144"/>
              <a:gd name="T42" fmla="*/ 79 w 144"/>
              <a:gd name="T43" fmla="*/ 12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6"/>
          <p:cNvSpPr>
            <a:spLocks/>
          </p:cNvSpPr>
          <p:nvPr/>
        </p:nvSpPr>
        <p:spPr bwMode="auto">
          <a:xfrm>
            <a:off x="10030945" y="1580215"/>
            <a:ext cx="71438" cy="166688"/>
          </a:xfrm>
          <a:custGeom>
            <a:avLst/>
            <a:gdLst>
              <a:gd name="T0" fmla="*/ 21 w 28"/>
              <a:gd name="T1" fmla="*/ 31 h 65"/>
              <a:gd name="T2" fmla="*/ 21 w 28"/>
              <a:gd name="T3" fmla="*/ 0 h 65"/>
              <a:gd name="T4" fmla="*/ 7 w 28"/>
              <a:gd name="T5" fmla="*/ 0 h 65"/>
              <a:gd name="T6" fmla="*/ 7 w 28"/>
              <a:gd name="T7" fmla="*/ 31 h 65"/>
              <a:gd name="T8" fmla="*/ 0 w 28"/>
              <a:gd name="T9" fmla="*/ 43 h 65"/>
              <a:gd name="T10" fmla="*/ 7 w 28"/>
              <a:gd name="T11" fmla="*/ 56 h 65"/>
              <a:gd name="T12" fmla="*/ 7 w 28"/>
              <a:gd name="T13" fmla="*/ 65 h 65"/>
              <a:gd name="T14" fmla="*/ 21 w 28"/>
              <a:gd name="T15" fmla="*/ 65 h 65"/>
              <a:gd name="T16" fmla="*/ 21 w 28"/>
              <a:gd name="T17" fmla="*/ 56 h 65"/>
              <a:gd name="T18" fmla="*/ 28 w 28"/>
              <a:gd name="T19" fmla="*/ 43 h 65"/>
              <a:gd name="T20" fmla="*/ 21 w 28"/>
              <a:gd name="T21" fmla="*/ 3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7"/>
          <p:cNvSpPr>
            <a:spLocks noEditPoints="1"/>
          </p:cNvSpPr>
          <p:nvPr/>
        </p:nvSpPr>
        <p:spPr bwMode="auto">
          <a:xfrm>
            <a:off x="9864258" y="1413528"/>
            <a:ext cx="404813" cy="481013"/>
          </a:xfrm>
          <a:custGeom>
            <a:avLst/>
            <a:gdLst>
              <a:gd name="T0" fmla="*/ 142 w 158"/>
              <a:gd name="T1" fmla="*/ 61 h 188"/>
              <a:gd name="T2" fmla="*/ 158 w 158"/>
              <a:gd name="T3" fmla="*/ 45 h 188"/>
              <a:gd name="T4" fmla="*/ 143 w 158"/>
              <a:gd name="T5" fmla="*/ 30 h 188"/>
              <a:gd name="T6" fmla="*/ 127 w 158"/>
              <a:gd name="T7" fmla="*/ 45 h 188"/>
              <a:gd name="T8" fmla="*/ 86 w 158"/>
              <a:gd name="T9" fmla="*/ 30 h 188"/>
              <a:gd name="T10" fmla="*/ 86 w 158"/>
              <a:gd name="T11" fmla="*/ 15 h 188"/>
              <a:gd name="T12" fmla="*/ 93 w 158"/>
              <a:gd name="T13" fmla="*/ 15 h 188"/>
              <a:gd name="T14" fmla="*/ 93 w 158"/>
              <a:gd name="T15" fmla="*/ 0 h 188"/>
              <a:gd name="T16" fmla="*/ 65 w 158"/>
              <a:gd name="T17" fmla="*/ 0 h 188"/>
              <a:gd name="T18" fmla="*/ 65 w 158"/>
              <a:gd name="T19" fmla="*/ 15 h 188"/>
              <a:gd name="T20" fmla="*/ 72 w 158"/>
              <a:gd name="T21" fmla="*/ 15 h 188"/>
              <a:gd name="T22" fmla="*/ 72 w 158"/>
              <a:gd name="T23" fmla="*/ 30 h 188"/>
              <a:gd name="T24" fmla="*/ 0 w 158"/>
              <a:gd name="T25" fmla="*/ 108 h 188"/>
              <a:gd name="T26" fmla="*/ 79 w 158"/>
              <a:gd name="T27" fmla="*/ 188 h 188"/>
              <a:gd name="T28" fmla="*/ 158 w 158"/>
              <a:gd name="T29" fmla="*/ 108 h 188"/>
              <a:gd name="T30" fmla="*/ 142 w 158"/>
              <a:gd name="T31" fmla="*/ 61 h 188"/>
              <a:gd name="T32" fmla="*/ 79 w 158"/>
              <a:gd name="T33" fmla="*/ 173 h 188"/>
              <a:gd name="T34" fmla="*/ 14 w 158"/>
              <a:gd name="T35" fmla="*/ 108 h 188"/>
              <a:gd name="T36" fmla="*/ 79 w 158"/>
              <a:gd name="T37" fmla="*/ 44 h 188"/>
              <a:gd name="T38" fmla="*/ 144 w 158"/>
              <a:gd name="T39" fmla="*/ 108 h 188"/>
              <a:gd name="T40" fmla="*/ 79 w 158"/>
              <a:gd name="T41" fmla="*/ 173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8"/>
          <p:cNvSpPr>
            <a:spLocks/>
          </p:cNvSpPr>
          <p:nvPr/>
        </p:nvSpPr>
        <p:spPr bwMode="auto">
          <a:xfrm>
            <a:off x="1990258" y="2135840"/>
            <a:ext cx="153988" cy="230188"/>
          </a:xfrm>
          <a:custGeom>
            <a:avLst/>
            <a:gdLst>
              <a:gd name="T0" fmla="*/ 68 w 97"/>
              <a:gd name="T1" fmla="*/ 87 h 145"/>
              <a:gd name="T2" fmla="*/ 68 w 97"/>
              <a:gd name="T3" fmla="*/ 0 h 145"/>
              <a:gd name="T4" fmla="*/ 29 w 97"/>
              <a:gd name="T5" fmla="*/ 0 h 145"/>
              <a:gd name="T6" fmla="*/ 29 w 97"/>
              <a:gd name="T7" fmla="*/ 87 h 145"/>
              <a:gd name="T8" fmla="*/ 0 w 97"/>
              <a:gd name="T9" fmla="*/ 87 h 145"/>
              <a:gd name="T10" fmla="*/ 49 w 97"/>
              <a:gd name="T11" fmla="*/ 145 h 145"/>
              <a:gd name="T12" fmla="*/ 97 w 97"/>
              <a:gd name="T13" fmla="*/ 87 h 145"/>
              <a:gd name="T14" fmla="*/ 68 w 97"/>
              <a:gd name="T15" fmla="*/ 87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7" h="145">
                <a:moveTo>
                  <a:pt x="68" y="87"/>
                </a:moveTo>
                <a:lnTo>
                  <a:pt x="68" y="0"/>
                </a:lnTo>
                <a:lnTo>
                  <a:pt x="29" y="0"/>
                </a:lnTo>
                <a:lnTo>
                  <a:pt x="29" y="87"/>
                </a:lnTo>
                <a:lnTo>
                  <a:pt x="0" y="87"/>
                </a:lnTo>
                <a:lnTo>
                  <a:pt x="49" y="145"/>
                </a:lnTo>
                <a:lnTo>
                  <a:pt x="97" y="87"/>
                </a:lnTo>
                <a:lnTo>
                  <a:pt x="68" y="8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9"/>
          <p:cNvSpPr>
            <a:spLocks/>
          </p:cNvSpPr>
          <p:nvPr/>
        </p:nvSpPr>
        <p:spPr bwMode="auto">
          <a:xfrm>
            <a:off x="1883895" y="2167590"/>
            <a:ext cx="368300" cy="338138"/>
          </a:xfrm>
          <a:custGeom>
            <a:avLst/>
            <a:gdLst>
              <a:gd name="T0" fmla="*/ 180 w 232"/>
              <a:gd name="T1" fmla="*/ 0 h 213"/>
              <a:gd name="T2" fmla="*/ 155 w 232"/>
              <a:gd name="T3" fmla="*/ 0 h 213"/>
              <a:gd name="T4" fmla="*/ 155 w 232"/>
              <a:gd name="T5" fmla="*/ 19 h 213"/>
              <a:gd name="T6" fmla="*/ 168 w 232"/>
              <a:gd name="T7" fmla="*/ 19 h 213"/>
              <a:gd name="T8" fmla="*/ 211 w 232"/>
              <a:gd name="T9" fmla="*/ 116 h 213"/>
              <a:gd name="T10" fmla="*/ 159 w 232"/>
              <a:gd name="T11" fmla="*/ 116 h 213"/>
              <a:gd name="T12" fmla="*/ 140 w 232"/>
              <a:gd name="T13" fmla="*/ 145 h 213"/>
              <a:gd name="T14" fmla="*/ 92 w 232"/>
              <a:gd name="T15" fmla="*/ 145 h 213"/>
              <a:gd name="T16" fmla="*/ 72 w 232"/>
              <a:gd name="T17" fmla="*/ 116 h 213"/>
              <a:gd name="T18" fmla="*/ 21 w 232"/>
              <a:gd name="T19" fmla="*/ 116 h 213"/>
              <a:gd name="T20" fmla="*/ 64 w 232"/>
              <a:gd name="T21" fmla="*/ 19 h 213"/>
              <a:gd name="T22" fmla="*/ 77 w 232"/>
              <a:gd name="T23" fmla="*/ 19 h 213"/>
              <a:gd name="T24" fmla="*/ 77 w 232"/>
              <a:gd name="T25" fmla="*/ 0 h 213"/>
              <a:gd name="T26" fmla="*/ 51 w 232"/>
              <a:gd name="T27" fmla="*/ 0 h 213"/>
              <a:gd name="T28" fmla="*/ 0 w 232"/>
              <a:gd name="T29" fmla="*/ 114 h 213"/>
              <a:gd name="T30" fmla="*/ 0 w 232"/>
              <a:gd name="T31" fmla="*/ 213 h 213"/>
              <a:gd name="T32" fmla="*/ 232 w 232"/>
              <a:gd name="T33" fmla="*/ 213 h 213"/>
              <a:gd name="T34" fmla="*/ 232 w 232"/>
              <a:gd name="T35" fmla="*/ 114 h 213"/>
              <a:gd name="T36" fmla="*/ 180 w 232"/>
              <a:gd name="T3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2" h="213">
                <a:moveTo>
                  <a:pt x="180" y="0"/>
                </a:moveTo>
                <a:lnTo>
                  <a:pt x="155" y="0"/>
                </a:lnTo>
                <a:lnTo>
                  <a:pt x="155" y="19"/>
                </a:lnTo>
                <a:lnTo>
                  <a:pt x="168" y="19"/>
                </a:lnTo>
                <a:lnTo>
                  <a:pt x="211" y="116"/>
                </a:lnTo>
                <a:lnTo>
                  <a:pt x="159" y="116"/>
                </a:lnTo>
                <a:lnTo>
                  <a:pt x="140" y="145"/>
                </a:lnTo>
                <a:lnTo>
                  <a:pt x="92" y="145"/>
                </a:lnTo>
                <a:lnTo>
                  <a:pt x="72" y="116"/>
                </a:lnTo>
                <a:lnTo>
                  <a:pt x="21" y="116"/>
                </a:lnTo>
                <a:lnTo>
                  <a:pt x="64" y="19"/>
                </a:lnTo>
                <a:lnTo>
                  <a:pt x="77" y="19"/>
                </a:lnTo>
                <a:lnTo>
                  <a:pt x="77" y="0"/>
                </a:lnTo>
                <a:lnTo>
                  <a:pt x="51" y="0"/>
                </a:lnTo>
                <a:lnTo>
                  <a:pt x="0" y="114"/>
                </a:lnTo>
                <a:lnTo>
                  <a:pt x="0" y="213"/>
                </a:lnTo>
                <a:lnTo>
                  <a:pt x="232" y="213"/>
                </a:lnTo>
                <a:lnTo>
                  <a:pt x="232" y="114"/>
                </a:lnTo>
                <a:lnTo>
                  <a:pt x="18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60"/>
          <p:cNvSpPr>
            <a:spLocks/>
          </p:cNvSpPr>
          <p:nvPr/>
        </p:nvSpPr>
        <p:spPr bwMode="auto">
          <a:xfrm>
            <a:off x="2664945" y="2207278"/>
            <a:ext cx="342900" cy="144463"/>
          </a:xfrm>
          <a:custGeom>
            <a:avLst/>
            <a:gdLst>
              <a:gd name="T0" fmla="*/ 67 w 134"/>
              <a:gd name="T1" fmla="*/ 56 h 56"/>
              <a:gd name="T2" fmla="*/ 134 w 134"/>
              <a:gd name="T3" fmla="*/ 0 h 56"/>
              <a:gd name="T4" fmla="*/ 133 w 134"/>
              <a:gd name="T5" fmla="*/ 0 h 56"/>
              <a:gd name="T6" fmla="*/ 1 w 134"/>
              <a:gd name="T7" fmla="*/ 0 h 56"/>
              <a:gd name="T8" fmla="*/ 0 w 134"/>
              <a:gd name="T9" fmla="*/ 0 h 56"/>
              <a:gd name="T10" fmla="*/ 67 w 134"/>
              <a:gd name="T11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61"/>
          <p:cNvSpPr>
            <a:spLocks/>
          </p:cNvSpPr>
          <p:nvPr/>
        </p:nvSpPr>
        <p:spPr bwMode="auto">
          <a:xfrm>
            <a:off x="2898308" y="2218390"/>
            <a:ext cx="123825" cy="222250"/>
          </a:xfrm>
          <a:custGeom>
            <a:avLst/>
            <a:gdLst>
              <a:gd name="T0" fmla="*/ 48 w 48"/>
              <a:gd name="T1" fmla="*/ 2 h 87"/>
              <a:gd name="T2" fmla="*/ 48 w 48"/>
              <a:gd name="T3" fmla="*/ 0 h 87"/>
              <a:gd name="T4" fmla="*/ 0 w 48"/>
              <a:gd name="T5" fmla="*/ 40 h 87"/>
              <a:gd name="T6" fmla="*/ 48 w 48"/>
              <a:gd name="T7" fmla="*/ 87 h 87"/>
              <a:gd name="T8" fmla="*/ 48 w 48"/>
              <a:gd name="T9" fmla="*/ 86 h 87"/>
              <a:gd name="T10" fmla="*/ 48 w 48"/>
              <a:gd name="T11" fmla="*/ 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62"/>
          <p:cNvSpPr>
            <a:spLocks/>
          </p:cNvSpPr>
          <p:nvPr/>
        </p:nvSpPr>
        <p:spPr bwMode="auto">
          <a:xfrm>
            <a:off x="2652245" y="2218390"/>
            <a:ext cx="123825" cy="222250"/>
          </a:xfrm>
          <a:custGeom>
            <a:avLst/>
            <a:gdLst>
              <a:gd name="T0" fmla="*/ 0 w 48"/>
              <a:gd name="T1" fmla="*/ 0 h 87"/>
              <a:gd name="T2" fmla="*/ 0 w 48"/>
              <a:gd name="T3" fmla="*/ 2 h 87"/>
              <a:gd name="T4" fmla="*/ 0 w 48"/>
              <a:gd name="T5" fmla="*/ 86 h 87"/>
              <a:gd name="T6" fmla="*/ 0 w 48"/>
              <a:gd name="T7" fmla="*/ 87 h 87"/>
              <a:gd name="T8" fmla="*/ 48 w 48"/>
              <a:gd name="T9" fmla="*/ 40 h 87"/>
              <a:gd name="T10" fmla="*/ 0 w 48"/>
              <a:gd name="T11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3"/>
          <p:cNvSpPr>
            <a:spLocks/>
          </p:cNvSpPr>
          <p:nvPr/>
        </p:nvSpPr>
        <p:spPr bwMode="auto">
          <a:xfrm>
            <a:off x="2664945" y="2331103"/>
            <a:ext cx="342900" cy="122238"/>
          </a:xfrm>
          <a:custGeom>
            <a:avLst/>
            <a:gdLst>
              <a:gd name="T0" fmla="*/ 86 w 134"/>
              <a:gd name="T1" fmla="*/ 0 h 48"/>
              <a:gd name="T2" fmla="*/ 69 w 134"/>
              <a:gd name="T3" fmla="*/ 14 h 48"/>
              <a:gd name="T4" fmla="*/ 67 w 134"/>
              <a:gd name="T5" fmla="*/ 15 h 48"/>
              <a:gd name="T6" fmla="*/ 65 w 134"/>
              <a:gd name="T7" fmla="*/ 14 h 48"/>
              <a:gd name="T8" fmla="*/ 48 w 134"/>
              <a:gd name="T9" fmla="*/ 0 h 48"/>
              <a:gd name="T10" fmla="*/ 0 w 134"/>
              <a:gd name="T11" fmla="*/ 48 h 48"/>
              <a:gd name="T12" fmla="*/ 1 w 134"/>
              <a:gd name="T13" fmla="*/ 48 h 48"/>
              <a:gd name="T14" fmla="*/ 133 w 134"/>
              <a:gd name="T15" fmla="*/ 48 h 48"/>
              <a:gd name="T16" fmla="*/ 134 w 134"/>
              <a:gd name="T17" fmla="*/ 48 h 48"/>
              <a:gd name="T18" fmla="*/ 86 w 134"/>
              <a:gd name="T1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4"/>
          <p:cNvSpPr>
            <a:spLocks noEditPoints="1"/>
          </p:cNvSpPr>
          <p:nvPr/>
        </p:nvSpPr>
        <p:spPr bwMode="auto">
          <a:xfrm>
            <a:off x="4141320" y="2164415"/>
            <a:ext cx="336550" cy="334963"/>
          </a:xfrm>
          <a:custGeom>
            <a:avLst/>
            <a:gdLst>
              <a:gd name="T0" fmla="*/ 123 w 131"/>
              <a:gd name="T1" fmla="*/ 72 h 131"/>
              <a:gd name="T2" fmla="*/ 51 w 131"/>
              <a:gd name="T3" fmla="*/ 0 h 131"/>
              <a:gd name="T4" fmla="*/ 0 w 131"/>
              <a:gd name="T5" fmla="*/ 0 h 131"/>
              <a:gd name="T6" fmla="*/ 0 w 131"/>
              <a:gd name="T7" fmla="*/ 51 h 131"/>
              <a:gd name="T8" fmla="*/ 72 w 131"/>
              <a:gd name="T9" fmla="*/ 123 h 131"/>
              <a:gd name="T10" fmla="*/ 89 w 131"/>
              <a:gd name="T11" fmla="*/ 123 h 131"/>
              <a:gd name="T12" fmla="*/ 123 w 131"/>
              <a:gd name="T13" fmla="*/ 89 h 131"/>
              <a:gd name="T14" fmla="*/ 123 w 131"/>
              <a:gd name="T15" fmla="*/ 72 h 131"/>
              <a:gd name="T16" fmla="*/ 34 w 131"/>
              <a:gd name="T17" fmla="*/ 34 h 131"/>
              <a:gd name="T18" fmla="*/ 17 w 131"/>
              <a:gd name="T19" fmla="*/ 34 h 131"/>
              <a:gd name="T20" fmla="*/ 17 w 131"/>
              <a:gd name="T21" fmla="*/ 17 h 131"/>
              <a:gd name="T22" fmla="*/ 34 w 131"/>
              <a:gd name="T23" fmla="*/ 17 h 131"/>
              <a:gd name="T24" fmla="*/ 34 w 131"/>
              <a:gd name="T25" fmla="*/ 34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Oval 65"/>
          <p:cNvSpPr>
            <a:spLocks noChangeArrowheads="1"/>
          </p:cNvSpPr>
          <p:nvPr/>
        </p:nvSpPr>
        <p:spPr bwMode="auto">
          <a:xfrm>
            <a:off x="4969995" y="2294590"/>
            <a:ext cx="61913" cy="619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6"/>
          <p:cNvSpPr>
            <a:spLocks noEditPoints="1"/>
          </p:cNvSpPr>
          <p:nvPr/>
        </p:nvSpPr>
        <p:spPr bwMode="auto">
          <a:xfrm>
            <a:off x="4816008" y="2202515"/>
            <a:ext cx="369888" cy="246063"/>
          </a:xfrm>
          <a:custGeom>
            <a:avLst/>
            <a:gdLst>
              <a:gd name="T0" fmla="*/ 72 w 144"/>
              <a:gd name="T1" fmla="*/ 0 h 96"/>
              <a:gd name="T2" fmla="*/ 0 w 144"/>
              <a:gd name="T3" fmla="*/ 48 h 96"/>
              <a:gd name="T4" fmla="*/ 72 w 144"/>
              <a:gd name="T5" fmla="*/ 96 h 96"/>
              <a:gd name="T6" fmla="*/ 144 w 144"/>
              <a:gd name="T7" fmla="*/ 48 h 96"/>
              <a:gd name="T8" fmla="*/ 72 w 144"/>
              <a:gd name="T9" fmla="*/ 0 h 96"/>
              <a:gd name="T10" fmla="*/ 72 w 144"/>
              <a:gd name="T11" fmla="*/ 78 h 96"/>
              <a:gd name="T12" fmla="*/ 42 w 144"/>
              <a:gd name="T13" fmla="*/ 48 h 96"/>
              <a:gd name="T14" fmla="*/ 72 w 144"/>
              <a:gd name="T15" fmla="*/ 18 h 96"/>
              <a:gd name="T16" fmla="*/ 102 w 144"/>
              <a:gd name="T17" fmla="*/ 48 h 96"/>
              <a:gd name="T18" fmla="*/ 72 w 144"/>
              <a:gd name="T19" fmla="*/ 7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Oval 67"/>
          <p:cNvSpPr>
            <a:spLocks noChangeArrowheads="1"/>
          </p:cNvSpPr>
          <p:nvPr/>
        </p:nvSpPr>
        <p:spPr bwMode="auto">
          <a:xfrm>
            <a:off x="7102008" y="2285065"/>
            <a:ext cx="61913" cy="619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8"/>
          <p:cNvSpPr>
            <a:spLocks noEditPoints="1"/>
          </p:cNvSpPr>
          <p:nvPr/>
        </p:nvSpPr>
        <p:spPr bwMode="auto">
          <a:xfrm>
            <a:off x="7009933" y="2192990"/>
            <a:ext cx="246063" cy="246063"/>
          </a:xfrm>
          <a:custGeom>
            <a:avLst/>
            <a:gdLst>
              <a:gd name="T0" fmla="*/ 48 w 96"/>
              <a:gd name="T1" fmla="*/ 18 h 96"/>
              <a:gd name="T2" fmla="*/ 78 w 96"/>
              <a:gd name="T3" fmla="*/ 48 h 96"/>
              <a:gd name="T4" fmla="*/ 48 w 96"/>
              <a:gd name="T5" fmla="*/ 78 h 96"/>
              <a:gd name="T6" fmla="*/ 18 w 96"/>
              <a:gd name="T7" fmla="*/ 48 h 96"/>
              <a:gd name="T8" fmla="*/ 48 w 96"/>
              <a:gd name="T9" fmla="*/ 18 h 96"/>
              <a:gd name="T10" fmla="*/ 48 w 96"/>
              <a:gd name="T11" fmla="*/ 0 h 96"/>
              <a:gd name="T12" fmla="*/ 0 w 96"/>
              <a:gd name="T13" fmla="*/ 48 h 96"/>
              <a:gd name="T14" fmla="*/ 48 w 96"/>
              <a:gd name="T15" fmla="*/ 96 h 96"/>
              <a:gd name="T16" fmla="*/ 96 w 96"/>
              <a:gd name="T17" fmla="*/ 48 h 96"/>
              <a:gd name="T18" fmla="*/ 48 w 96"/>
              <a:gd name="T1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9"/>
          <p:cNvSpPr>
            <a:spLocks noEditPoints="1"/>
          </p:cNvSpPr>
          <p:nvPr/>
        </p:nvSpPr>
        <p:spPr bwMode="auto">
          <a:xfrm>
            <a:off x="6917858" y="2100915"/>
            <a:ext cx="430213" cy="430213"/>
          </a:xfrm>
          <a:custGeom>
            <a:avLst/>
            <a:gdLst>
              <a:gd name="T0" fmla="*/ 84 w 168"/>
              <a:gd name="T1" fmla="*/ 18 h 168"/>
              <a:gd name="T2" fmla="*/ 150 w 168"/>
              <a:gd name="T3" fmla="*/ 84 h 168"/>
              <a:gd name="T4" fmla="*/ 84 w 168"/>
              <a:gd name="T5" fmla="*/ 150 h 168"/>
              <a:gd name="T6" fmla="*/ 18 w 168"/>
              <a:gd name="T7" fmla="*/ 84 h 168"/>
              <a:gd name="T8" fmla="*/ 84 w 168"/>
              <a:gd name="T9" fmla="*/ 18 h 168"/>
              <a:gd name="T10" fmla="*/ 84 w 168"/>
              <a:gd name="T11" fmla="*/ 0 h 168"/>
              <a:gd name="T12" fmla="*/ 0 w 168"/>
              <a:gd name="T13" fmla="*/ 84 h 168"/>
              <a:gd name="T14" fmla="*/ 84 w 168"/>
              <a:gd name="T15" fmla="*/ 168 h 168"/>
              <a:gd name="T16" fmla="*/ 168 w 168"/>
              <a:gd name="T17" fmla="*/ 84 h 168"/>
              <a:gd name="T18" fmla="*/ 84 w 168"/>
              <a:gd name="T1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70"/>
          <p:cNvSpPr>
            <a:spLocks/>
          </p:cNvSpPr>
          <p:nvPr/>
        </p:nvSpPr>
        <p:spPr bwMode="auto">
          <a:xfrm>
            <a:off x="7681445" y="2126315"/>
            <a:ext cx="400050" cy="379413"/>
          </a:xfrm>
          <a:custGeom>
            <a:avLst/>
            <a:gdLst>
              <a:gd name="T0" fmla="*/ 126 w 252"/>
              <a:gd name="T1" fmla="*/ 0 h 239"/>
              <a:gd name="T2" fmla="*/ 157 w 252"/>
              <a:gd name="T3" fmla="*/ 89 h 239"/>
              <a:gd name="T4" fmla="*/ 252 w 252"/>
              <a:gd name="T5" fmla="*/ 90 h 239"/>
              <a:gd name="T6" fmla="*/ 176 w 252"/>
              <a:gd name="T7" fmla="*/ 148 h 239"/>
              <a:gd name="T8" fmla="*/ 204 w 252"/>
              <a:gd name="T9" fmla="*/ 239 h 239"/>
              <a:gd name="T10" fmla="*/ 126 w 252"/>
              <a:gd name="T11" fmla="*/ 185 h 239"/>
              <a:gd name="T12" fmla="*/ 49 w 252"/>
              <a:gd name="T13" fmla="*/ 239 h 239"/>
              <a:gd name="T14" fmla="*/ 76 w 252"/>
              <a:gd name="T15" fmla="*/ 148 h 239"/>
              <a:gd name="T16" fmla="*/ 0 w 252"/>
              <a:gd name="T17" fmla="*/ 90 h 239"/>
              <a:gd name="T18" fmla="*/ 96 w 252"/>
              <a:gd name="T19" fmla="*/ 89 h 239"/>
              <a:gd name="T20" fmla="*/ 126 w 252"/>
              <a:gd name="T21" fmla="*/ 0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2" h="239">
                <a:moveTo>
                  <a:pt x="126" y="0"/>
                </a:moveTo>
                <a:lnTo>
                  <a:pt x="157" y="89"/>
                </a:lnTo>
                <a:lnTo>
                  <a:pt x="252" y="90"/>
                </a:lnTo>
                <a:lnTo>
                  <a:pt x="176" y="148"/>
                </a:lnTo>
                <a:lnTo>
                  <a:pt x="204" y="239"/>
                </a:lnTo>
                <a:lnTo>
                  <a:pt x="126" y="185"/>
                </a:lnTo>
                <a:lnTo>
                  <a:pt x="49" y="239"/>
                </a:lnTo>
                <a:lnTo>
                  <a:pt x="76" y="148"/>
                </a:lnTo>
                <a:lnTo>
                  <a:pt x="0" y="90"/>
                </a:lnTo>
                <a:lnTo>
                  <a:pt x="96" y="89"/>
                </a:lnTo>
                <a:lnTo>
                  <a:pt x="126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Oval 71"/>
          <p:cNvSpPr>
            <a:spLocks noChangeArrowheads="1"/>
          </p:cNvSpPr>
          <p:nvPr/>
        </p:nvSpPr>
        <p:spPr bwMode="auto">
          <a:xfrm>
            <a:off x="9322920" y="2381903"/>
            <a:ext cx="71438" cy="714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72"/>
          <p:cNvSpPr>
            <a:spLocks noEditPoints="1"/>
          </p:cNvSpPr>
          <p:nvPr/>
        </p:nvSpPr>
        <p:spPr bwMode="auto">
          <a:xfrm>
            <a:off x="9235608" y="2110440"/>
            <a:ext cx="246063" cy="430213"/>
          </a:xfrm>
          <a:custGeom>
            <a:avLst/>
            <a:gdLst>
              <a:gd name="T0" fmla="*/ 84 w 96"/>
              <a:gd name="T1" fmla="*/ 0 h 168"/>
              <a:gd name="T2" fmla="*/ 12 w 96"/>
              <a:gd name="T3" fmla="*/ 0 h 168"/>
              <a:gd name="T4" fmla="*/ 0 w 96"/>
              <a:gd name="T5" fmla="*/ 12 h 168"/>
              <a:gd name="T6" fmla="*/ 0 w 96"/>
              <a:gd name="T7" fmla="*/ 156 h 168"/>
              <a:gd name="T8" fmla="*/ 12 w 96"/>
              <a:gd name="T9" fmla="*/ 168 h 168"/>
              <a:gd name="T10" fmla="*/ 84 w 96"/>
              <a:gd name="T11" fmla="*/ 168 h 168"/>
              <a:gd name="T12" fmla="*/ 96 w 96"/>
              <a:gd name="T13" fmla="*/ 156 h 168"/>
              <a:gd name="T14" fmla="*/ 96 w 96"/>
              <a:gd name="T15" fmla="*/ 12 h 168"/>
              <a:gd name="T16" fmla="*/ 84 w 96"/>
              <a:gd name="T17" fmla="*/ 0 h 168"/>
              <a:gd name="T18" fmla="*/ 48 w 96"/>
              <a:gd name="T19" fmla="*/ 156 h 168"/>
              <a:gd name="T20" fmla="*/ 12 w 96"/>
              <a:gd name="T21" fmla="*/ 120 h 168"/>
              <a:gd name="T22" fmla="*/ 48 w 96"/>
              <a:gd name="T23" fmla="*/ 84 h 168"/>
              <a:gd name="T24" fmla="*/ 84 w 96"/>
              <a:gd name="T25" fmla="*/ 120 h 168"/>
              <a:gd name="T26" fmla="*/ 48 w 96"/>
              <a:gd name="T27" fmla="*/ 156 h 168"/>
              <a:gd name="T28" fmla="*/ 84 w 96"/>
              <a:gd name="T29" fmla="*/ 64 h 168"/>
              <a:gd name="T30" fmla="*/ 76 w 96"/>
              <a:gd name="T31" fmla="*/ 72 h 168"/>
              <a:gd name="T32" fmla="*/ 20 w 96"/>
              <a:gd name="T33" fmla="*/ 72 h 168"/>
              <a:gd name="T34" fmla="*/ 12 w 96"/>
              <a:gd name="T35" fmla="*/ 64 h 168"/>
              <a:gd name="T36" fmla="*/ 12 w 96"/>
              <a:gd name="T37" fmla="*/ 20 h 168"/>
              <a:gd name="T38" fmla="*/ 20 w 96"/>
              <a:gd name="T39" fmla="*/ 12 h 168"/>
              <a:gd name="T40" fmla="*/ 76 w 96"/>
              <a:gd name="T41" fmla="*/ 12 h 168"/>
              <a:gd name="T42" fmla="*/ 84 w 96"/>
              <a:gd name="T43" fmla="*/ 20 h 168"/>
              <a:gd name="T44" fmla="*/ 84 w 96"/>
              <a:gd name="T45" fmla="*/ 6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3"/>
          <p:cNvSpPr>
            <a:spLocks noEditPoints="1"/>
          </p:cNvSpPr>
          <p:nvPr/>
        </p:nvSpPr>
        <p:spPr bwMode="auto">
          <a:xfrm>
            <a:off x="9953158" y="2094565"/>
            <a:ext cx="246063" cy="461963"/>
          </a:xfrm>
          <a:custGeom>
            <a:avLst/>
            <a:gdLst>
              <a:gd name="T0" fmla="*/ 81 w 96"/>
              <a:gd name="T1" fmla="*/ 0 h 180"/>
              <a:gd name="T2" fmla="*/ 15 w 96"/>
              <a:gd name="T3" fmla="*/ 0 h 180"/>
              <a:gd name="T4" fmla="*/ 0 w 96"/>
              <a:gd name="T5" fmla="*/ 15 h 180"/>
              <a:gd name="T6" fmla="*/ 0 w 96"/>
              <a:gd name="T7" fmla="*/ 165 h 180"/>
              <a:gd name="T8" fmla="*/ 15 w 96"/>
              <a:gd name="T9" fmla="*/ 180 h 180"/>
              <a:gd name="T10" fmla="*/ 81 w 96"/>
              <a:gd name="T11" fmla="*/ 180 h 180"/>
              <a:gd name="T12" fmla="*/ 96 w 96"/>
              <a:gd name="T13" fmla="*/ 165 h 180"/>
              <a:gd name="T14" fmla="*/ 96 w 96"/>
              <a:gd name="T15" fmla="*/ 15 h 180"/>
              <a:gd name="T16" fmla="*/ 81 w 96"/>
              <a:gd name="T17" fmla="*/ 0 h 180"/>
              <a:gd name="T18" fmla="*/ 39 w 96"/>
              <a:gd name="T19" fmla="*/ 12 h 180"/>
              <a:gd name="T20" fmla="*/ 57 w 96"/>
              <a:gd name="T21" fmla="*/ 12 h 180"/>
              <a:gd name="T22" fmla="*/ 60 w 96"/>
              <a:gd name="T23" fmla="*/ 15 h 180"/>
              <a:gd name="T24" fmla="*/ 57 w 96"/>
              <a:gd name="T25" fmla="*/ 18 h 180"/>
              <a:gd name="T26" fmla="*/ 39 w 96"/>
              <a:gd name="T27" fmla="*/ 18 h 180"/>
              <a:gd name="T28" fmla="*/ 36 w 96"/>
              <a:gd name="T29" fmla="*/ 15 h 180"/>
              <a:gd name="T30" fmla="*/ 39 w 96"/>
              <a:gd name="T31" fmla="*/ 12 h 180"/>
              <a:gd name="T32" fmla="*/ 48 w 96"/>
              <a:gd name="T33" fmla="*/ 174 h 180"/>
              <a:gd name="T34" fmla="*/ 39 w 96"/>
              <a:gd name="T35" fmla="*/ 165 h 180"/>
              <a:gd name="T36" fmla="*/ 48 w 96"/>
              <a:gd name="T37" fmla="*/ 156 h 180"/>
              <a:gd name="T38" fmla="*/ 57 w 96"/>
              <a:gd name="T39" fmla="*/ 165 h 180"/>
              <a:gd name="T40" fmla="*/ 48 w 96"/>
              <a:gd name="T41" fmla="*/ 174 h 180"/>
              <a:gd name="T42" fmla="*/ 90 w 96"/>
              <a:gd name="T43" fmla="*/ 150 h 180"/>
              <a:gd name="T44" fmla="*/ 6 w 96"/>
              <a:gd name="T45" fmla="*/ 150 h 180"/>
              <a:gd name="T46" fmla="*/ 6 w 96"/>
              <a:gd name="T47" fmla="*/ 30 h 180"/>
              <a:gd name="T48" fmla="*/ 90 w 96"/>
              <a:gd name="T49" fmla="*/ 30 h 180"/>
              <a:gd name="T50" fmla="*/ 90 w 96"/>
              <a:gd name="T51" fmla="*/ 15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Rectangle 74"/>
          <p:cNvSpPr>
            <a:spLocks noChangeArrowheads="1"/>
          </p:cNvSpPr>
          <p:nvPr/>
        </p:nvSpPr>
        <p:spPr bwMode="auto">
          <a:xfrm>
            <a:off x="1939458" y="2924828"/>
            <a:ext cx="276225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Rectangle 75"/>
          <p:cNvSpPr>
            <a:spLocks noChangeArrowheads="1"/>
          </p:cNvSpPr>
          <p:nvPr/>
        </p:nvSpPr>
        <p:spPr bwMode="auto">
          <a:xfrm>
            <a:off x="1939458" y="2924828"/>
            <a:ext cx="276225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Rectangle 76"/>
          <p:cNvSpPr>
            <a:spLocks noChangeArrowheads="1"/>
          </p:cNvSpPr>
          <p:nvPr/>
        </p:nvSpPr>
        <p:spPr bwMode="auto">
          <a:xfrm>
            <a:off x="1939458" y="2924828"/>
            <a:ext cx="276225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Rectangle 77"/>
          <p:cNvSpPr>
            <a:spLocks noChangeArrowheads="1"/>
          </p:cNvSpPr>
          <p:nvPr/>
        </p:nvSpPr>
        <p:spPr bwMode="auto">
          <a:xfrm>
            <a:off x="1939458" y="2924828"/>
            <a:ext cx="276225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8"/>
          <p:cNvSpPr>
            <a:spLocks noEditPoints="1"/>
          </p:cNvSpPr>
          <p:nvPr/>
        </p:nvSpPr>
        <p:spPr bwMode="auto">
          <a:xfrm>
            <a:off x="1893420" y="2878790"/>
            <a:ext cx="369888" cy="307975"/>
          </a:xfrm>
          <a:custGeom>
            <a:avLst/>
            <a:gdLst>
              <a:gd name="T0" fmla="*/ 132 w 144"/>
              <a:gd name="T1" fmla="*/ 0 h 120"/>
              <a:gd name="T2" fmla="*/ 12 w 144"/>
              <a:gd name="T3" fmla="*/ 0 h 120"/>
              <a:gd name="T4" fmla="*/ 0 w 144"/>
              <a:gd name="T5" fmla="*/ 12 h 120"/>
              <a:gd name="T6" fmla="*/ 0 w 144"/>
              <a:gd name="T7" fmla="*/ 78 h 120"/>
              <a:gd name="T8" fmla="*/ 12 w 144"/>
              <a:gd name="T9" fmla="*/ 90 h 120"/>
              <a:gd name="T10" fmla="*/ 60 w 144"/>
              <a:gd name="T11" fmla="*/ 90 h 120"/>
              <a:gd name="T12" fmla="*/ 60 w 144"/>
              <a:gd name="T13" fmla="*/ 114 h 120"/>
              <a:gd name="T14" fmla="*/ 54 w 144"/>
              <a:gd name="T15" fmla="*/ 114 h 120"/>
              <a:gd name="T16" fmla="*/ 48 w 144"/>
              <a:gd name="T17" fmla="*/ 120 h 120"/>
              <a:gd name="T18" fmla="*/ 96 w 144"/>
              <a:gd name="T19" fmla="*/ 120 h 120"/>
              <a:gd name="T20" fmla="*/ 90 w 144"/>
              <a:gd name="T21" fmla="*/ 114 h 120"/>
              <a:gd name="T22" fmla="*/ 84 w 144"/>
              <a:gd name="T23" fmla="*/ 114 h 120"/>
              <a:gd name="T24" fmla="*/ 84 w 144"/>
              <a:gd name="T25" fmla="*/ 90 h 120"/>
              <a:gd name="T26" fmla="*/ 132 w 144"/>
              <a:gd name="T27" fmla="*/ 90 h 120"/>
              <a:gd name="T28" fmla="*/ 144 w 144"/>
              <a:gd name="T29" fmla="*/ 78 h 120"/>
              <a:gd name="T30" fmla="*/ 144 w 144"/>
              <a:gd name="T31" fmla="*/ 12 h 120"/>
              <a:gd name="T32" fmla="*/ 132 w 144"/>
              <a:gd name="T33" fmla="*/ 0 h 120"/>
              <a:gd name="T34" fmla="*/ 132 w 144"/>
              <a:gd name="T35" fmla="*/ 78 h 120"/>
              <a:gd name="T36" fmla="*/ 12 w 144"/>
              <a:gd name="T37" fmla="*/ 78 h 120"/>
              <a:gd name="T38" fmla="*/ 12 w 144"/>
              <a:gd name="T39" fmla="*/ 12 h 120"/>
              <a:gd name="T40" fmla="*/ 132 w 144"/>
              <a:gd name="T41" fmla="*/ 12 h 120"/>
              <a:gd name="T42" fmla="*/ 132 w 144"/>
              <a:gd name="T43" fmla="*/ 7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9"/>
          <p:cNvSpPr>
            <a:spLocks noEditPoints="1"/>
          </p:cNvSpPr>
          <p:nvPr/>
        </p:nvSpPr>
        <p:spPr bwMode="auto">
          <a:xfrm>
            <a:off x="2606208" y="2907365"/>
            <a:ext cx="461963" cy="292100"/>
          </a:xfrm>
          <a:custGeom>
            <a:avLst/>
            <a:gdLst>
              <a:gd name="T0" fmla="*/ 168 w 180"/>
              <a:gd name="T1" fmla="*/ 0 h 114"/>
              <a:gd name="T2" fmla="*/ 12 w 180"/>
              <a:gd name="T3" fmla="*/ 0 h 114"/>
              <a:gd name="T4" fmla="*/ 0 w 180"/>
              <a:gd name="T5" fmla="*/ 12 h 114"/>
              <a:gd name="T6" fmla="*/ 0 w 180"/>
              <a:gd name="T7" fmla="*/ 90 h 114"/>
              <a:gd name="T8" fmla="*/ 12 w 180"/>
              <a:gd name="T9" fmla="*/ 102 h 114"/>
              <a:gd name="T10" fmla="*/ 78 w 180"/>
              <a:gd name="T11" fmla="*/ 102 h 114"/>
              <a:gd name="T12" fmla="*/ 78 w 180"/>
              <a:gd name="T13" fmla="*/ 108 h 114"/>
              <a:gd name="T14" fmla="*/ 66 w 180"/>
              <a:gd name="T15" fmla="*/ 108 h 114"/>
              <a:gd name="T16" fmla="*/ 60 w 180"/>
              <a:gd name="T17" fmla="*/ 114 h 114"/>
              <a:gd name="T18" fmla="*/ 120 w 180"/>
              <a:gd name="T19" fmla="*/ 114 h 114"/>
              <a:gd name="T20" fmla="*/ 114 w 180"/>
              <a:gd name="T21" fmla="*/ 108 h 114"/>
              <a:gd name="T22" fmla="*/ 102 w 180"/>
              <a:gd name="T23" fmla="*/ 108 h 114"/>
              <a:gd name="T24" fmla="*/ 102 w 180"/>
              <a:gd name="T25" fmla="*/ 102 h 114"/>
              <a:gd name="T26" fmla="*/ 168 w 180"/>
              <a:gd name="T27" fmla="*/ 102 h 114"/>
              <a:gd name="T28" fmla="*/ 180 w 180"/>
              <a:gd name="T29" fmla="*/ 90 h 114"/>
              <a:gd name="T30" fmla="*/ 180 w 180"/>
              <a:gd name="T31" fmla="*/ 12 h 114"/>
              <a:gd name="T32" fmla="*/ 168 w 180"/>
              <a:gd name="T33" fmla="*/ 0 h 114"/>
              <a:gd name="T34" fmla="*/ 174 w 180"/>
              <a:gd name="T35" fmla="*/ 90 h 114"/>
              <a:gd name="T36" fmla="*/ 168 w 180"/>
              <a:gd name="T37" fmla="*/ 96 h 114"/>
              <a:gd name="T38" fmla="*/ 12 w 180"/>
              <a:gd name="T39" fmla="*/ 96 h 114"/>
              <a:gd name="T40" fmla="*/ 6 w 180"/>
              <a:gd name="T41" fmla="*/ 90 h 114"/>
              <a:gd name="T42" fmla="*/ 6 w 180"/>
              <a:gd name="T43" fmla="*/ 12 h 114"/>
              <a:gd name="T44" fmla="*/ 12 w 180"/>
              <a:gd name="T45" fmla="*/ 6 h 114"/>
              <a:gd name="T46" fmla="*/ 168 w 180"/>
              <a:gd name="T47" fmla="*/ 6 h 114"/>
              <a:gd name="T48" fmla="*/ 174 w 180"/>
              <a:gd name="T49" fmla="*/ 12 h 114"/>
              <a:gd name="T50" fmla="*/ 174 w 180"/>
              <a:gd name="T51" fmla="*/ 9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80"/>
          <p:cNvSpPr>
            <a:spLocks noEditPoints="1"/>
          </p:cNvSpPr>
          <p:nvPr/>
        </p:nvSpPr>
        <p:spPr bwMode="auto">
          <a:xfrm>
            <a:off x="3390433" y="2816878"/>
            <a:ext cx="369888" cy="369888"/>
          </a:xfrm>
          <a:custGeom>
            <a:avLst/>
            <a:gdLst>
              <a:gd name="T0" fmla="*/ 132 w 144"/>
              <a:gd name="T1" fmla="*/ 36 h 144"/>
              <a:gd name="T2" fmla="*/ 81 w 144"/>
              <a:gd name="T3" fmla="*/ 36 h 144"/>
              <a:gd name="T4" fmla="*/ 101 w 144"/>
              <a:gd name="T5" fmla="*/ 12 h 144"/>
              <a:gd name="T6" fmla="*/ 102 w 144"/>
              <a:gd name="T7" fmla="*/ 12 h 144"/>
              <a:gd name="T8" fmla="*/ 108 w 144"/>
              <a:gd name="T9" fmla="*/ 6 h 144"/>
              <a:gd name="T10" fmla="*/ 102 w 144"/>
              <a:gd name="T11" fmla="*/ 0 h 144"/>
              <a:gd name="T12" fmla="*/ 96 w 144"/>
              <a:gd name="T13" fmla="*/ 6 h 144"/>
              <a:gd name="T14" fmla="*/ 96 w 144"/>
              <a:gd name="T15" fmla="*/ 8 h 144"/>
              <a:gd name="T16" fmla="*/ 73 w 144"/>
              <a:gd name="T17" fmla="*/ 36 h 144"/>
              <a:gd name="T18" fmla="*/ 71 w 144"/>
              <a:gd name="T19" fmla="*/ 36 h 144"/>
              <a:gd name="T20" fmla="*/ 48 w 144"/>
              <a:gd name="T21" fmla="*/ 8 h 144"/>
              <a:gd name="T22" fmla="*/ 48 w 144"/>
              <a:gd name="T23" fmla="*/ 6 h 144"/>
              <a:gd name="T24" fmla="*/ 42 w 144"/>
              <a:gd name="T25" fmla="*/ 0 h 144"/>
              <a:gd name="T26" fmla="*/ 36 w 144"/>
              <a:gd name="T27" fmla="*/ 6 h 144"/>
              <a:gd name="T28" fmla="*/ 42 w 144"/>
              <a:gd name="T29" fmla="*/ 12 h 144"/>
              <a:gd name="T30" fmla="*/ 43 w 144"/>
              <a:gd name="T31" fmla="*/ 12 h 144"/>
              <a:gd name="T32" fmla="*/ 63 w 144"/>
              <a:gd name="T33" fmla="*/ 36 h 144"/>
              <a:gd name="T34" fmla="*/ 12 w 144"/>
              <a:gd name="T35" fmla="*/ 36 h 144"/>
              <a:gd name="T36" fmla="*/ 0 w 144"/>
              <a:gd name="T37" fmla="*/ 48 h 144"/>
              <a:gd name="T38" fmla="*/ 0 w 144"/>
              <a:gd name="T39" fmla="*/ 132 h 144"/>
              <a:gd name="T40" fmla="*/ 12 w 144"/>
              <a:gd name="T41" fmla="*/ 144 h 144"/>
              <a:gd name="T42" fmla="*/ 132 w 144"/>
              <a:gd name="T43" fmla="*/ 144 h 144"/>
              <a:gd name="T44" fmla="*/ 144 w 144"/>
              <a:gd name="T45" fmla="*/ 132 h 144"/>
              <a:gd name="T46" fmla="*/ 144 w 144"/>
              <a:gd name="T47" fmla="*/ 48 h 144"/>
              <a:gd name="T48" fmla="*/ 132 w 144"/>
              <a:gd name="T49" fmla="*/ 36 h 144"/>
              <a:gd name="T50" fmla="*/ 108 w 144"/>
              <a:gd name="T51" fmla="*/ 120 h 144"/>
              <a:gd name="T52" fmla="*/ 96 w 144"/>
              <a:gd name="T53" fmla="*/ 132 h 144"/>
              <a:gd name="T54" fmla="*/ 24 w 144"/>
              <a:gd name="T55" fmla="*/ 132 h 144"/>
              <a:gd name="T56" fmla="*/ 12 w 144"/>
              <a:gd name="T57" fmla="*/ 120 h 144"/>
              <a:gd name="T58" fmla="*/ 12 w 144"/>
              <a:gd name="T59" fmla="*/ 60 h 144"/>
              <a:gd name="T60" fmla="*/ 24 w 144"/>
              <a:gd name="T61" fmla="*/ 48 h 144"/>
              <a:gd name="T62" fmla="*/ 96 w 144"/>
              <a:gd name="T63" fmla="*/ 48 h 144"/>
              <a:gd name="T64" fmla="*/ 108 w 144"/>
              <a:gd name="T65" fmla="*/ 60 h 144"/>
              <a:gd name="T66" fmla="*/ 108 w 144"/>
              <a:gd name="T67" fmla="*/ 120 h 144"/>
              <a:gd name="T68" fmla="*/ 126 w 144"/>
              <a:gd name="T69" fmla="*/ 102 h 144"/>
              <a:gd name="T70" fmla="*/ 114 w 144"/>
              <a:gd name="T71" fmla="*/ 90 h 144"/>
              <a:gd name="T72" fmla="*/ 126 w 144"/>
              <a:gd name="T73" fmla="*/ 78 h 144"/>
              <a:gd name="T74" fmla="*/ 138 w 144"/>
              <a:gd name="T75" fmla="*/ 90 h 144"/>
              <a:gd name="T76" fmla="*/ 126 w 144"/>
              <a:gd name="T77" fmla="*/ 102 h 144"/>
              <a:gd name="T78" fmla="*/ 126 w 144"/>
              <a:gd name="T79" fmla="*/ 72 h 144"/>
              <a:gd name="T80" fmla="*/ 114 w 144"/>
              <a:gd name="T81" fmla="*/ 60 h 144"/>
              <a:gd name="T82" fmla="*/ 126 w 144"/>
              <a:gd name="T83" fmla="*/ 48 h 144"/>
              <a:gd name="T84" fmla="*/ 138 w 144"/>
              <a:gd name="T85" fmla="*/ 60 h 144"/>
              <a:gd name="T86" fmla="*/ 126 w 144"/>
              <a:gd name="T87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81"/>
          <p:cNvSpPr>
            <a:spLocks/>
          </p:cNvSpPr>
          <p:nvPr/>
        </p:nvSpPr>
        <p:spPr bwMode="auto">
          <a:xfrm>
            <a:off x="4211170" y="2940703"/>
            <a:ext cx="184150" cy="246063"/>
          </a:xfrm>
          <a:custGeom>
            <a:avLst/>
            <a:gdLst>
              <a:gd name="T0" fmla="*/ 72 w 72"/>
              <a:gd name="T1" fmla="*/ 30 h 96"/>
              <a:gd name="T2" fmla="*/ 72 w 72"/>
              <a:gd name="T3" fmla="*/ 6 h 96"/>
              <a:gd name="T4" fmla="*/ 66 w 72"/>
              <a:gd name="T5" fmla="*/ 0 h 96"/>
              <a:gd name="T6" fmla="*/ 60 w 72"/>
              <a:gd name="T7" fmla="*/ 6 h 96"/>
              <a:gd name="T8" fmla="*/ 60 w 72"/>
              <a:gd name="T9" fmla="*/ 30 h 96"/>
              <a:gd name="T10" fmla="*/ 36 w 72"/>
              <a:gd name="T11" fmla="*/ 54 h 96"/>
              <a:gd name="T12" fmla="*/ 12 w 72"/>
              <a:gd name="T13" fmla="*/ 30 h 96"/>
              <a:gd name="T14" fmla="*/ 12 w 72"/>
              <a:gd name="T15" fmla="*/ 6 h 96"/>
              <a:gd name="T16" fmla="*/ 6 w 72"/>
              <a:gd name="T17" fmla="*/ 0 h 96"/>
              <a:gd name="T18" fmla="*/ 0 w 72"/>
              <a:gd name="T19" fmla="*/ 6 h 96"/>
              <a:gd name="T20" fmla="*/ 0 w 72"/>
              <a:gd name="T21" fmla="*/ 30 h 96"/>
              <a:gd name="T22" fmla="*/ 30 w 72"/>
              <a:gd name="T23" fmla="*/ 66 h 96"/>
              <a:gd name="T24" fmla="*/ 30 w 72"/>
              <a:gd name="T25" fmla="*/ 84 h 96"/>
              <a:gd name="T26" fmla="*/ 6 w 72"/>
              <a:gd name="T27" fmla="*/ 84 h 96"/>
              <a:gd name="T28" fmla="*/ 0 w 72"/>
              <a:gd name="T29" fmla="*/ 90 h 96"/>
              <a:gd name="T30" fmla="*/ 6 w 72"/>
              <a:gd name="T31" fmla="*/ 96 h 96"/>
              <a:gd name="T32" fmla="*/ 66 w 72"/>
              <a:gd name="T33" fmla="*/ 96 h 96"/>
              <a:gd name="T34" fmla="*/ 72 w 72"/>
              <a:gd name="T35" fmla="*/ 90 h 96"/>
              <a:gd name="T36" fmla="*/ 66 w 72"/>
              <a:gd name="T37" fmla="*/ 84 h 96"/>
              <a:gd name="T38" fmla="*/ 42 w 72"/>
              <a:gd name="T39" fmla="*/ 84 h 96"/>
              <a:gd name="T40" fmla="*/ 42 w 72"/>
              <a:gd name="T41" fmla="*/ 66 h 96"/>
              <a:gd name="T42" fmla="*/ 72 w 72"/>
              <a:gd name="T43" fmla="*/ 3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82"/>
          <p:cNvSpPr>
            <a:spLocks/>
          </p:cNvSpPr>
          <p:nvPr/>
        </p:nvSpPr>
        <p:spPr bwMode="auto">
          <a:xfrm>
            <a:off x="4257208" y="2816878"/>
            <a:ext cx="92075" cy="246063"/>
          </a:xfrm>
          <a:custGeom>
            <a:avLst/>
            <a:gdLst>
              <a:gd name="T0" fmla="*/ 18 w 36"/>
              <a:gd name="T1" fmla="*/ 96 h 96"/>
              <a:gd name="T2" fmla="*/ 36 w 36"/>
              <a:gd name="T3" fmla="*/ 78 h 96"/>
              <a:gd name="T4" fmla="*/ 36 w 36"/>
              <a:gd name="T5" fmla="*/ 54 h 96"/>
              <a:gd name="T6" fmla="*/ 0 w 36"/>
              <a:gd name="T7" fmla="*/ 54 h 96"/>
              <a:gd name="T8" fmla="*/ 0 w 36"/>
              <a:gd name="T9" fmla="*/ 48 h 96"/>
              <a:gd name="T10" fmla="*/ 36 w 36"/>
              <a:gd name="T11" fmla="*/ 48 h 96"/>
              <a:gd name="T12" fmla="*/ 36 w 36"/>
              <a:gd name="T13" fmla="*/ 18 h 96"/>
              <a:gd name="T14" fmla="*/ 18 w 36"/>
              <a:gd name="T15" fmla="*/ 0 h 96"/>
              <a:gd name="T16" fmla="*/ 0 w 36"/>
              <a:gd name="T17" fmla="*/ 18 h 96"/>
              <a:gd name="T18" fmla="*/ 0 w 36"/>
              <a:gd name="T19" fmla="*/ 78 h 96"/>
              <a:gd name="T20" fmla="*/ 18 w 36"/>
              <a:gd name="T21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3"/>
          <p:cNvSpPr>
            <a:spLocks/>
          </p:cNvSpPr>
          <p:nvPr/>
        </p:nvSpPr>
        <p:spPr bwMode="auto">
          <a:xfrm>
            <a:off x="4879508" y="2827990"/>
            <a:ext cx="254000" cy="387350"/>
          </a:xfrm>
          <a:custGeom>
            <a:avLst/>
            <a:gdLst>
              <a:gd name="T0" fmla="*/ 57 w 99"/>
              <a:gd name="T1" fmla="*/ 0 h 151"/>
              <a:gd name="T2" fmla="*/ 45 w 99"/>
              <a:gd name="T3" fmla="*/ 0 h 151"/>
              <a:gd name="T4" fmla="*/ 45 w 99"/>
              <a:gd name="T5" fmla="*/ 102 h 151"/>
              <a:gd name="T6" fmla="*/ 1 w 99"/>
              <a:gd name="T7" fmla="*/ 122 h 151"/>
              <a:gd name="T8" fmla="*/ 5 w 99"/>
              <a:gd name="T9" fmla="*/ 136 h 151"/>
              <a:gd name="T10" fmla="*/ 58 w 99"/>
              <a:gd name="T11" fmla="*/ 128 h 151"/>
              <a:gd name="T12" fmla="*/ 63 w 99"/>
              <a:gd name="T13" fmla="*/ 98 h 151"/>
              <a:gd name="T14" fmla="*/ 63 w 99"/>
              <a:gd name="T15" fmla="*/ 36 h 151"/>
              <a:gd name="T16" fmla="*/ 83 w 99"/>
              <a:gd name="T17" fmla="*/ 58 h 151"/>
              <a:gd name="T18" fmla="*/ 80 w 99"/>
              <a:gd name="T19" fmla="*/ 80 h 151"/>
              <a:gd name="T20" fmla="*/ 79 w 99"/>
              <a:gd name="T21" fmla="*/ 85 h 151"/>
              <a:gd name="T22" fmla="*/ 89 w 99"/>
              <a:gd name="T23" fmla="*/ 77 h 151"/>
              <a:gd name="T24" fmla="*/ 93 w 99"/>
              <a:gd name="T25" fmla="*/ 65 h 151"/>
              <a:gd name="T26" fmla="*/ 57 w 99"/>
              <a:gd name="T27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4"/>
          <p:cNvSpPr>
            <a:spLocks noEditPoints="1"/>
          </p:cNvSpPr>
          <p:nvPr/>
        </p:nvSpPr>
        <p:spPr bwMode="auto">
          <a:xfrm>
            <a:off x="5511333" y="2848628"/>
            <a:ext cx="393700" cy="368300"/>
          </a:xfrm>
          <a:custGeom>
            <a:avLst/>
            <a:gdLst>
              <a:gd name="T0" fmla="*/ 104 w 154"/>
              <a:gd name="T1" fmla="*/ 69 h 144"/>
              <a:gd name="T2" fmla="*/ 115 w 154"/>
              <a:gd name="T3" fmla="*/ 66 h 144"/>
              <a:gd name="T4" fmla="*/ 149 w 154"/>
              <a:gd name="T5" fmla="*/ 6 h 144"/>
              <a:gd name="T6" fmla="*/ 129 w 154"/>
              <a:gd name="T7" fmla="*/ 6 h 144"/>
              <a:gd name="T8" fmla="*/ 119 w 154"/>
              <a:gd name="T9" fmla="*/ 6 h 144"/>
              <a:gd name="T10" fmla="*/ 119 w 154"/>
              <a:gd name="T11" fmla="*/ 0 h 144"/>
              <a:gd name="T12" fmla="*/ 35 w 154"/>
              <a:gd name="T13" fmla="*/ 0 h 144"/>
              <a:gd name="T14" fmla="*/ 35 w 154"/>
              <a:gd name="T15" fmla="*/ 6 h 144"/>
              <a:gd name="T16" fmla="*/ 25 w 154"/>
              <a:gd name="T17" fmla="*/ 6 h 144"/>
              <a:gd name="T18" fmla="*/ 5 w 154"/>
              <a:gd name="T19" fmla="*/ 6 h 144"/>
              <a:gd name="T20" fmla="*/ 39 w 154"/>
              <a:gd name="T21" fmla="*/ 66 h 144"/>
              <a:gd name="T22" fmla="*/ 50 w 154"/>
              <a:gd name="T23" fmla="*/ 69 h 144"/>
              <a:gd name="T24" fmla="*/ 71 w 154"/>
              <a:gd name="T25" fmla="*/ 83 h 144"/>
              <a:gd name="T26" fmla="*/ 71 w 154"/>
              <a:gd name="T27" fmla="*/ 126 h 144"/>
              <a:gd name="T28" fmla="*/ 35 w 154"/>
              <a:gd name="T29" fmla="*/ 144 h 144"/>
              <a:gd name="T30" fmla="*/ 119 w 154"/>
              <a:gd name="T31" fmla="*/ 144 h 144"/>
              <a:gd name="T32" fmla="*/ 83 w 154"/>
              <a:gd name="T33" fmla="*/ 126 h 144"/>
              <a:gd name="T34" fmla="*/ 83 w 154"/>
              <a:gd name="T35" fmla="*/ 83 h 144"/>
              <a:gd name="T36" fmla="*/ 104 w 154"/>
              <a:gd name="T37" fmla="*/ 69 h 144"/>
              <a:gd name="T38" fmla="*/ 119 w 154"/>
              <a:gd name="T39" fmla="*/ 26 h 144"/>
              <a:gd name="T40" fmla="*/ 119 w 154"/>
              <a:gd name="T41" fmla="*/ 12 h 144"/>
              <a:gd name="T42" fmla="*/ 129 w 154"/>
              <a:gd name="T43" fmla="*/ 12 h 144"/>
              <a:gd name="T44" fmla="*/ 143 w 154"/>
              <a:gd name="T45" fmla="*/ 12 h 144"/>
              <a:gd name="T46" fmla="*/ 113 w 154"/>
              <a:gd name="T47" fmla="*/ 60 h 144"/>
              <a:gd name="T48" fmla="*/ 109 w 154"/>
              <a:gd name="T49" fmla="*/ 62 h 144"/>
              <a:gd name="T50" fmla="*/ 119 w 154"/>
              <a:gd name="T51" fmla="*/ 26 h 144"/>
              <a:gd name="T52" fmla="*/ 41 w 154"/>
              <a:gd name="T53" fmla="*/ 60 h 144"/>
              <a:gd name="T54" fmla="*/ 11 w 154"/>
              <a:gd name="T55" fmla="*/ 12 h 144"/>
              <a:gd name="T56" fmla="*/ 25 w 154"/>
              <a:gd name="T57" fmla="*/ 12 h 144"/>
              <a:gd name="T58" fmla="*/ 35 w 154"/>
              <a:gd name="T59" fmla="*/ 12 h 144"/>
              <a:gd name="T60" fmla="*/ 35 w 154"/>
              <a:gd name="T61" fmla="*/ 26 h 144"/>
              <a:gd name="T62" fmla="*/ 45 w 154"/>
              <a:gd name="T63" fmla="*/ 62 h 144"/>
              <a:gd name="T64" fmla="*/ 41 w 154"/>
              <a:gd name="T65" fmla="*/ 60 h 144"/>
              <a:gd name="T66" fmla="*/ 77 w 154"/>
              <a:gd name="T67" fmla="*/ 53 h 144"/>
              <a:gd name="T68" fmla="*/ 58 w 154"/>
              <a:gd name="T69" fmla="*/ 66 h 144"/>
              <a:gd name="T70" fmla="*/ 65 w 154"/>
              <a:gd name="T71" fmla="*/ 44 h 144"/>
              <a:gd name="T72" fmla="*/ 47 w 154"/>
              <a:gd name="T73" fmla="*/ 31 h 144"/>
              <a:gd name="T74" fmla="*/ 70 w 154"/>
              <a:gd name="T75" fmla="*/ 30 h 144"/>
              <a:gd name="T76" fmla="*/ 77 w 154"/>
              <a:gd name="T77" fmla="*/ 9 h 144"/>
              <a:gd name="T78" fmla="*/ 84 w 154"/>
              <a:gd name="T79" fmla="*/ 30 h 144"/>
              <a:gd name="T80" fmla="*/ 107 w 154"/>
              <a:gd name="T81" fmla="*/ 31 h 144"/>
              <a:gd name="T82" fmla="*/ 89 w 154"/>
              <a:gd name="T83" fmla="*/ 44 h 144"/>
              <a:gd name="T84" fmla="*/ 96 w 154"/>
              <a:gd name="T85" fmla="*/ 66 h 144"/>
              <a:gd name="T86" fmla="*/ 77 w 154"/>
              <a:gd name="T87" fmla="*/ 5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Oval 85"/>
          <p:cNvSpPr>
            <a:spLocks noChangeArrowheads="1"/>
          </p:cNvSpPr>
          <p:nvPr/>
        </p:nvSpPr>
        <p:spPr bwMode="auto">
          <a:xfrm>
            <a:off x="6374933" y="2970865"/>
            <a:ext cx="92075" cy="920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6"/>
          <p:cNvSpPr>
            <a:spLocks noEditPoints="1"/>
          </p:cNvSpPr>
          <p:nvPr/>
        </p:nvSpPr>
        <p:spPr bwMode="auto">
          <a:xfrm>
            <a:off x="6220945" y="2864503"/>
            <a:ext cx="368300" cy="276225"/>
          </a:xfrm>
          <a:custGeom>
            <a:avLst/>
            <a:gdLst>
              <a:gd name="T0" fmla="*/ 132 w 144"/>
              <a:gd name="T1" fmla="*/ 12 h 108"/>
              <a:gd name="T2" fmla="*/ 60 w 144"/>
              <a:gd name="T3" fmla="*/ 12 h 108"/>
              <a:gd name="T4" fmla="*/ 48 w 144"/>
              <a:gd name="T5" fmla="*/ 0 h 108"/>
              <a:gd name="T6" fmla="*/ 36 w 144"/>
              <a:gd name="T7" fmla="*/ 0 h 108"/>
              <a:gd name="T8" fmla="*/ 24 w 144"/>
              <a:gd name="T9" fmla="*/ 12 h 108"/>
              <a:gd name="T10" fmla="*/ 12 w 144"/>
              <a:gd name="T11" fmla="*/ 12 h 108"/>
              <a:gd name="T12" fmla="*/ 0 w 144"/>
              <a:gd name="T13" fmla="*/ 24 h 108"/>
              <a:gd name="T14" fmla="*/ 12 w 144"/>
              <a:gd name="T15" fmla="*/ 24 h 108"/>
              <a:gd name="T16" fmla="*/ 24 w 144"/>
              <a:gd name="T17" fmla="*/ 36 h 108"/>
              <a:gd name="T18" fmla="*/ 24 w 144"/>
              <a:gd name="T19" fmla="*/ 84 h 108"/>
              <a:gd name="T20" fmla="*/ 12 w 144"/>
              <a:gd name="T21" fmla="*/ 96 h 108"/>
              <a:gd name="T22" fmla="*/ 0 w 144"/>
              <a:gd name="T23" fmla="*/ 96 h 108"/>
              <a:gd name="T24" fmla="*/ 12 w 144"/>
              <a:gd name="T25" fmla="*/ 108 h 108"/>
              <a:gd name="T26" fmla="*/ 132 w 144"/>
              <a:gd name="T27" fmla="*/ 108 h 108"/>
              <a:gd name="T28" fmla="*/ 144 w 144"/>
              <a:gd name="T29" fmla="*/ 96 h 108"/>
              <a:gd name="T30" fmla="*/ 144 w 144"/>
              <a:gd name="T31" fmla="*/ 24 h 108"/>
              <a:gd name="T32" fmla="*/ 132 w 144"/>
              <a:gd name="T33" fmla="*/ 12 h 108"/>
              <a:gd name="T34" fmla="*/ 78 w 144"/>
              <a:gd name="T35" fmla="*/ 90 h 108"/>
              <a:gd name="T36" fmla="*/ 48 w 144"/>
              <a:gd name="T37" fmla="*/ 60 h 108"/>
              <a:gd name="T38" fmla="*/ 78 w 144"/>
              <a:gd name="T39" fmla="*/ 30 h 108"/>
              <a:gd name="T40" fmla="*/ 108 w 144"/>
              <a:gd name="T41" fmla="*/ 60 h 108"/>
              <a:gd name="T42" fmla="*/ 78 w 144"/>
              <a:gd name="T43" fmla="*/ 90 h 108"/>
              <a:gd name="T44" fmla="*/ 123 w 144"/>
              <a:gd name="T45" fmla="*/ 48 h 108"/>
              <a:gd name="T46" fmla="*/ 114 w 144"/>
              <a:gd name="T47" fmla="*/ 39 h 108"/>
              <a:gd name="T48" fmla="*/ 123 w 144"/>
              <a:gd name="T49" fmla="*/ 30 h 108"/>
              <a:gd name="T50" fmla="*/ 132 w 144"/>
              <a:gd name="T51" fmla="*/ 39 h 108"/>
              <a:gd name="T52" fmla="*/ 123 w 144"/>
              <a:gd name="T53" fmla="*/ 4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Rectangle 87"/>
          <p:cNvSpPr>
            <a:spLocks noChangeArrowheads="1"/>
          </p:cNvSpPr>
          <p:nvPr/>
        </p:nvSpPr>
        <p:spPr bwMode="auto">
          <a:xfrm>
            <a:off x="6513045" y="2940703"/>
            <a:ext cx="46038" cy="460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Rectangle 88"/>
          <p:cNvSpPr>
            <a:spLocks noChangeArrowheads="1"/>
          </p:cNvSpPr>
          <p:nvPr/>
        </p:nvSpPr>
        <p:spPr bwMode="auto">
          <a:xfrm>
            <a:off x="6513045" y="2940703"/>
            <a:ext cx="46038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Oval 89"/>
          <p:cNvSpPr>
            <a:spLocks noChangeArrowheads="1"/>
          </p:cNvSpPr>
          <p:nvPr/>
        </p:nvSpPr>
        <p:spPr bwMode="auto">
          <a:xfrm>
            <a:off x="6513045" y="2940703"/>
            <a:ext cx="46038" cy="460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90"/>
          <p:cNvSpPr>
            <a:spLocks/>
          </p:cNvSpPr>
          <p:nvPr/>
        </p:nvSpPr>
        <p:spPr bwMode="auto">
          <a:xfrm>
            <a:off x="6220945" y="2924828"/>
            <a:ext cx="0" cy="184150"/>
          </a:xfrm>
          <a:custGeom>
            <a:avLst/>
            <a:gdLst>
              <a:gd name="T0" fmla="*/ 116 h 116"/>
              <a:gd name="T1" fmla="*/ 116 h 116"/>
              <a:gd name="T2" fmla="*/ 0 h 116"/>
              <a:gd name="T3" fmla="*/ 116 h 1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16">
                <a:moveTo>
                  <a:pt x="0" y="116"/>
                </a:moveTo>
                <a:lnTo>
                  <a:pt x="0" y="116"/>
                </a:lnTo>
                <a:lnTo>
                  <a:pt x="0" y="0"/>
                </a:lnTo>
                <a:lnTo>
                  <a:pt x="0" y="11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Rectangle 91"/>
          <p:cNvSpPr>
            <a:spLocks noChangeArrowheads="1"/>
          </p:cNvSpPr>
          <p:nvPr/>
        </p:nvSpPr>
        <p:spPr bwMode="auto">
          <a:xfrm>
            <a:off x="6220945" y="2924828"/>
            <a:ext cx="61913" cy="1841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Rectangle 92"/>
          <p:cNvSpPr>
            <a:spLocks noChangeArrowheads="1"/>
          </p:cNvSpPr>
          <p:nvPr/>
        </p:nvSpPr>
        <p:spPr bwMode="auto">
          <a:xfrm>
            <a:off x="6220945" y="2924828"/>
            <a:ext cx="619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3"/>
          <p:cNvSpPr>
            <a:spLocks/>
          </p:cNvSpPr>
          <p:nvPr/>
        </p:nvSpPr>
        <p:spPr bwMode="auto">
          <a:xfrm>
            <a:off x="6220945" y="2924828"/>
            <a:ext cx="61913" cy="184150"/>
          </a:xfrm>
          <a:custGeom>
            <a:avLst/>
            <a:gdLst>
              <a:gd name="T0" fmla="*/ 1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72 h 72"/>
              <a:gd name="T8" fmla="*/ 12 w 24"/>
              <a:gd name="T9" fmla="*/ 72 h 72"/>
              <a:gd name="T10" fmla="*/ 24 w 24"/>
              <a:gd name="T11" fmla="*/ 60 h 72"/>
              <a:gd name="T12" fmla="*/ 24 w 24"/>
              <a:gd name="T13" fmla="*/ 12 h 72"/>
              <a:gd name="T14" fmla="*/ 12 w 24"/>
              <a:gd name="T15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Rectangle 94"/>
          <p:cNvSpPr>
            <a:spLocks noChangeArrowheads="1"/>
          </p:cNvSpPr>
          <p:nvPr/>
        </p:nvSpPr>
        <p:spPr bwMode="auto">
          <a:xfrm>
            <a:off x="7205195" y="2843865"/>
            <a:ext cx="61913" cy="1841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Rectangle 95"/>
          <p:cNvSpPr>
            <a:spLocks noChangeArrowheads="1"/>
          </p:cNvSpPr>
          <p:nvPr/>
        </p:nvSpPr>
        <p:spPr bwMode="auto">
          <a:xfrm>
            <a:off x="7205195" y="2843865"/>
            <a:ext cx="619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Rectangle 96"/>
          <p:cNvSpPr>
            <a:spLocks noChangeArrowheads="1"/>
          </p:cNvSpPr>
          <p:nvPr/>
        </p:nvSpPr>
        <p:spPr bwMode="auto">
          <a:xfrm>
            <a:off x="7205195" y="2843865"/>
            <a:ext cx="61913" cy="1841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Rectangle 97"/>
          <p:cNvSpPr>
            <a:spLocks noChangeArrowheads="1"/>
          </p:cNvSpPr>
          <p:nvPr/>
        </p:nvSpPr>
        <p:spPr bwMode="auto">
          <a:xfrm>
            <a:off x="7205195" y="2843865"/>
            <a:ext cx="619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Rectangle 98"/>
          <p:cNvSpPr>
            <a:spLocks noChangeArrowheads="1"/>
          </p:cNvSpPr>
          <p:nvPr/>
        </p:nvSpPr>
        <p:spPr bwMode="auto">
          <a:xfrm>
            <a:off x="7021045" y="2843865"/>
            <a:ext cx="61913" cy="1841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Rectangle 99"/>
          <p:cNvSpPr>
            <a:spLocks noChangeArrowheads="1"/>
          </p:cNvSpPr>
          <p:nvPr/>
        </p:nvSpPr>
        <p:spPr bwMode="auto">
          <a:xfrm>
            <a:off x="7021045" y="2843865"/>
            <a:ext cx="619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Rectangle 100"/>
          <p:cNvSpPr>
            <a:spLocks noChangeArrowheads="1"/>
          </p:cNvSpPr>
          <p:nvPr/>
        </p:nvSpPr>
        <p:spPr bwMode="auto">
          <a:xfrm>
            <a:off x="7021045" y="2843865"/>
            <a:ext cx="61913" cy="1841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Rectangle 101"/>
          <p:cNvSpPr>
            <a:spLocks noChangeArrowheads="1"/>
          </p:cNvSpPr>
          <p:nvPr/>
        </p:nvSpPr>
        <p:spPr bwMode="auto">
          <a:xfrm>
            <a:off x="7021045" y="2843865"/>
            <a:ext cx="619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02"/>
          <p:cNvSpPr>
            <a:spLocks/>
          </p:cNvSpPr>
          <p:nvPr/>
        </p:nvSpPr>
        <p:spPr bwMode="auto">
          <a:xfrm>
            <a:off x="6989295" y="2929590"/>
            <a:ext cx="307975" cy="292100"/>
          </a:xfrm>
          <a:custGeom>
            <a:avLst/>
            <a:gdLst>
              <a:gd name="T0" fmla="*/ 97 w 194"/>
              <a:gd name="T1" fmla="*/ 0 h 184"/>
              <a:gd name="T2" fmla="*/ 121 w 194"/>
              <a:gd name="T3" fmla="*/ 70 h 184"/>
              <a:gd name="T4" fmla="*/ 194 w 194"/>
              <a:gd name="T5" fmla="*/ 71 h 184"/>
              <a:gd name="T6" fmla="*/ 136 w 194"/>
              <a:gd name="T7" fmla="*/ 115 h 184"/>
              <a:gd name="T8" fmla="*/ 157 w 194"/>
              <a:gd name="T9" fmla="*/ 184 h 184"/>
              <a:gd name="T10" fmla="*/ 97 w 194"/>
              <a:gd name="T11" fmla="*/ 144 h 184"/>
              <a:gd name="T12" fmla="*/ 38 w 194"/>
              <a:gd name="T13" fmla="*/ 184 h 184"/>
              <a:gd name="T14" fmla="*/ 59 w 194"/>
              <a:gd name="T15" fmla="*/ 115 h 184"/>
              <a:gd name="T16" fmla="*/ 0 w 194"/>
              <a:gd name="T17" fmla="*/ 71 h 184"/>
              <a:gd name="T18" fmla="*/ 73 w 194"/>
              <a:gd name="T19" fmla="*/ 70 h 184"/>
              <a:gd name="T20" fmla="*/ 97 w 194"/>
              <a:gd name="T21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4" h="184">
                <a:moveTo>
                  <a:pt x="97" y="0"/>
                </a:moveTo>
                <a:lnTo>
                  <a:pt x="121" y="70"/>
                </a:lnTo>
                <a:lnTo>
                  <a:pt x="194" y="71"/>
                </a:lnTo>
                <a:lnTo>
                  <a:pt x="136" y="115"/>
                </a:lnTo>
                <a:lnTo>
                  <a:pt x="157" y="184"/>
                </a:lnTo>
                <a:lnTo>
                  <a:pt x="97" y="144"/>
                </a:lnTo>
                <a:lnTo>
                  <a:pt x="38" y="184"/>
                </a:lnTo>
                <a:lnTo>
                  <a:pt x="59" y="115"/>
                </a:lnTo>
                <a:lnTo>
                  <a:pt x="0" y="71"/>
                </a:lnTo>
                <a:lnTo>
                  <a:pt x="73" y="70"/>
                </a:lnTo>
                <a:lnTo>
                  <a:pt x="97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3"/>
          <p:cNvSpPr>
            <a:spLocks/>
          </p:cNvSpPr>
          <p:nvPr/>
        </p:nvSpPr>
        <p:spPr bwMode="auto">
          <a:xfrm>
            <a:off x="6989295" y="2929590"/>
            <a:ext cx="307975" cy="292100"/>
          </a:xfrm>
          <a:custGeom>
            <a:avLst/>
            <a:gdLst>
              <a:gd name="T0" fmla="*/ 97 w 194"/>
              <a:gd name="T1" fmla="*/ 0 h 184"/>
              <a:gd name="T2" fmla="*/ 121 w 194"/>
              <a:gd name="T3" fmla="*/ 70 h 184"/>
              <a:gd name="T4" fmla="*/ 194 w 194"/>
              <a:gd name="T5" fmla="*/ 71 h 184"/>
              <a:gd name="T6" fmla="*/ 136 w 194"/>
              <a:gd name="T7" fmla="*/ 115 h 184"/>
              <a:gd name="T8" fmla="*/ 157 w 194"/>
              <a:gd name="T9" fmla="*/ 184 h 184"/>
              <a:gd name="T10" fmla="*/ 97 w 194"/>
              <a:gd name="T11" fmla="*/ 144 h 184"/>
              <a:gd name="T12" fmla="*/ 38 w 194"/>
              <a:gd name="T13" fmla="*/ 184 h 184"/>
              <a:gd name="T14" fmla="*/ 59 w 194"/>
              <a:gd name="T15" fmla="*/ 115 h 184"/>
              <a:gd name="T16" fmla="*/ 0 w 194"/>
              <a:gd name="T17" fmla="*/ 71 h 184"/>
              <a:gd name="T18" fmla="*/ 73 w 194"/>
              <a:gd name="T19" fmla="*/ 70 h 184"/>
              <a:gd name="T20" fmla="*/ 97 w 194"/>
              <a:gd name="T21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4" h="184">
                <a:moveTo>
                  <a:pt x="97" y="0"/>
                </a:moveTo>
                <a:lnTo>
                  <a:pt x="121" y="70"/>
                </a:lnTo>
                <a:lnTo>
                  <a:pt x="194" y="71"/>
                </a:lnTo>
                <a:lnTo>
                  <a:pt x="136" y="115"/>
                </a:lnTo>
                <a:lnTo>
                  <a:pt x="157" y="184"/>
                </a:lnTo>
                <a:lnTo>
                  <a:pt x="97" y="144"/>
                </a:lnTo>
                <a:lnTo>
                  <a:pt x="38" y="184"/>
                </a:lnTo>
                <a:lnTo>
                  <a:pt x="59" y="115"/>
                </a:lnTo>
                <a:lnTo>
                  <a:pt x="0" y="71"/>
                </a:lnTo>
                <a:lnTo>
                  <a:pt x="73" y="70"/>
                </a:lnTo>
                <a:lnTo>
                  <a:pt x="9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Rectangle 104"/>
          <p:cNvSpPr>
            <a:spLocks noChangeArrowheads="1"/>
          </p:cNvSpPr>
          <p:nvPr/>
        </p:nvSpPr>
        <p:spPr bwMode="auto">
          <a:xfrm>
            <a:off x="7113120" y="2843865"/>
            <a:ext cx="61913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Rectangle 105"/>
          <p:cNvSpPr>
            <a:spLocks noChangeArrowheads="1"/>
          </p:cNvSpPr>
          <p:nvPr/>
        </p:nvSpPr>
        <p:spPr bwMode="auto">
          <a:xfrm>
            <a:off x="7113120" y="2843865"/>
            <a:ext cx="61913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6"/>
          <p:cNvSpPr>
            <a:spLocks/>
          </p:cNvSpPr>
          <p:nvPr/>
        </p:nvSpPr>
        <p:spPr bwMode="auto">
          <a:xfrm>
            <a:off x="7113120" y="2843865"/>
            <a:ext cx="61913" cy="138113"/>
          </a:xfrm>
          <a:custGeom>
            <a:avLst/>
            <a:gdLst>
              <a:gd name="T0" fmla="*/ 39 w 39"/>
              <a:gd name="T1" fmla="*/ 0 h 87"/>
              <a:gd name="T2" fmla="*/ 0 w 39"/>
              <a:gd name="T3" fmla="*/ 0 h 87"/>
              <a:gd name="T4" fmla="*/ 0 w 39"/>
              <a:gd name="T5" fmla="*/ 87 h 87"/>
              <a:gd name="T6" fmla="*/ 19 w 39"/>
              <a:gd name="T7" fmla="*/ 30 h 87"/>
              <a:gd name="T8" fmla="*/ 39 w 39"/>
              <a:gd name="T9" fmla="*/ 87 h 87"/>
              <a:gd name="T10" fmla="*/ 39 w 39"/>
              <a:gd name="T11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87">
                <a:moveTo>
                  <a:pt x="39" y="0"/>
                </a:moveTo>
                <a:lnTo>
                  <a:pt x="0" y="0"/>
                </a:lnTo>
                <a:lnTo>
                  <a:pt x="0" y="87"/>
                </a:lnTo>
                <a:lnTo>
                  <a:pt x="19" y="30"/>
                </a:lnTo>
                <a:lnTo>
                  <a:pt x="39" y="87"/>
                </a:lnTo>
                <a:lnTo>
                  <a:pt x="39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7"/>
          <p:cNvSpPr>
            <a:spLocks/>
          </p:cNvSpPr>
          <p:nvPr/>
        </p:nvSpPr>
        <p:spPr bwMode="auto">
          <a:xfrm>
            <a:off x="7113120" y="2843865"/>
            <a:ext cx="61913" cy="138113"/>
          </a:xfrm>
          <a:custGeom>
            <a:avLst/>
            <a:gdLst>
              <a:gd name="T0" fmla="*/ 39 w 39"/>
              <a:gd name="T1" fmla="*/ 0 h 87"/>
              <a:gd name="T2" fmla="*/ 0 w 39"/>
              <a:gd name="T3" fmla="*/ 0 h 87"/>
              <a:gd name="T4" fmla="*/ 0 w 39"/>
              <a:gd name="T5" fmla="*/ 87 h 87"/>
              <a:gd name="T6" fmla="*/ 19 w 39"/>
              <a:gd name="T7" fmla="*/ 30 h 87"/>
              <a:gd name="T8" fmla="*/ 39 w 39"/>
              <a:gd name="T9" fmla="*/ 87 h 87"/>
              <a:gd name="T10" fmla="*/ 39 w 39"/>
              <a:gd name="T11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87">
                <a:moveTo>
                  <a:pt x="39" y="0"/>
                </a:moveTo>
                <a:lnTo>
                  <a:pt x="0" y="0"/>
                </a:lnTo>
                <a:lnTo>
                  <a:pt x="0" y="87"/>
                </a:lnTo>
                <a:lnTo>
                  <a:pt x="19" y="30"/>
                </a:lnTo>
                <a:lnTo>
                  <a:pt x="39" y="87"/>
                </a:lnTo>
                <a:lnTo>
                  <a:pt x="3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8"/>
          <p:cNvSpPr>
            <a:spLocks/>
          </p:cNvSpPr>
          <p:nvPr/>
        </p:nvSpPr>
        <p:spPr bwMode="auto">
          <a:xfrm>
            <a:off x="7984658" y="2920065"/>
            <a:ext cx="76200" cy="246063"/>
          </a:xfrm>
          <a:custGeom>
            <a:avLst/>
            <a:gdLst>
              <a:gd name="T0" fmla="*/ 24 w 30"/>
              <a:gd name="T1" fmla="*/ 0 h 96"/>
              <a:gd name="T2" fmla="*/ 0 w 30"/>
              <a:gd name="T3" fmla="*/ 0 h 96"/>
              <a:gd name="T4" fmla="*/ 0 w 30"/>
              <a:gd name="T5" fmla="*/ 96 h 96"/>
              <a:gd name="T6" fmla="*/ 24 w 30"/>
              <a:gd name="T7" fmla="*/ 96 h 96"/>
              <a:gd name="T8" fmla="*/ 30 w 30"/>
              <a:gd name="T9" fmla="*/ 90 h 96"/>
              <a:gd name="T10" fmla="*/ 30 w 30"/>
              <a:gd name="T11" fmla="*/ 6 h 96"/>
              <a:gd name="T12" fmla="*/ 24 w 30"/>
              <a:gd name="T13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9"/>
          <p:cNvSpPr>
            <a:spLocks noEditPoints="1"/>
          </p:cNvSpPr>
          <p:nvPr/>
        </p:nvSpPr>
        <p:spPr bwMode="auto">
          <a:xfrm>
            <a:off x="7738595" y="2858153"/>
            <a:ext cx="230188" cy="307975"/>
          </a:xfrm>
          <a:custGeom>
            <a:avLst/>
            <a:gdLst>
              <a:gd name="T0" fmla="*/ 84 w 90"/>
              <a:gd name="T1" fmla="*/ 24 h 120"/>
              <a:gd name="T2" fmla="*/ 84 w 90"/>
              <a:gd name="T3" fmla="*/ 24 h 120"/>
              <a:gd name="T4" fmla="*/ 84 w 90"/>
              <a:gd name="T5" fmla="*/ 23 h 120"/>
              <a:gd name="T6" fmla="*/ 84 w 90"/>
              <a:gd name="T7" fmla="*/ 18 h 120"/>
              <a:gd name="T8" fmla="*/ 66 w 90"/>
              <a:gd name="T9" fmla="*/ 0 h 120"/>
              <a:gd name="T10" fmla="*/ 30 w 90"/>
              <a:gd name="T11" fmla="*/ 0 h 120"/>
              <a:gd name="T12" fmla="*/ 12 w 90"/>
              <a:gd name="T13" fmla="*/ 18 h 120"/>
              <a:gd name="T14" fmla="*/ 12 w 90"/>
              <a:gd name="T15" fmla="*/ 24 h 120"/>
              <a:gd name="T16" fmla="*/ 0 w 90"/>
              <a:gd name="T17" fmla="*/ 24 h 120"/>
              <a:gd name="T18" fmla="*/ 0 w 90"/>
              <a:gd name="T19" fmla="*/ 120 h 120"/>
              <a:gd name="T20" fmla="*/ 90 w 90"/>
              <a:gd name="T21" fmla="*/ 120 h 120"/>
              <a:gd name="T22" fmla="*/ 90 w 90"/>
              <a:gd name="T23" fmla="*/ 24 h 120"/>
              <a:gd name="T24" fmla="*/ 84 w 90"/>
              <a:gd name="T25" fmla="*/ 24 h 120"/>
              <a:gd name="T26" fmla="*/ 72 w 90"/>
              <a:gd name="T27" fmla="*/ 24 h 120"/>
              <a:gd name="T28" fmla="*/ 72 w 90"/>
              <a:gd name="T29" fmla="*/ 24 h 120"/>
              <a:gd name="T30" fmla="*/ 24 w 90"/>
              <a:gd name="T31" fmla="*/ 24 h 120"/>
              <a:gd name="T32" fmla="*/ 24 w 90"/>
              <a:gd name="T33" fmla="*/ 18 h 120"/>
              <a:gd name="T34" fmla="*/ 30 w 90"/>
              <a:gd name="T35" fmla="*/ 12 h 120"/>
              <a:gd name="T36" fmla="*/ 66 w 90"/>
              <a:gd name="T37" fmla="*/ 12 h 120"/>
              <a:gd name="T38" fmla="*/ 72 w 90"/>
              <a:gd name="T39" fmla="*/ 18 h 120"/>
              <a:gd name="T40" fmla="*/ 72 w 90"/>
              <a:gd name="T41" fmla="*/ 2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10"/>
          <p:cNvSpPr>
            <a:spLocks/>
          </p:cNvSpPr>
          <p:nvPr/>
        </p:nvSpPr>
        <p:spPr bwMode="auto">
          <a:xfrm>
            <a:off x="7660808" y="2920065"/>
            <a:ext cx="61913" cy="246063"/>
          </a:xfrm>
          <a:custGeom>
            <a:avLst/>
            <a:gdLst>
              <a:gd name="T0" fmla="*/ 24 w 24"/>
              <a:gd name="T1" fmla="*/ 0 h 96"/>
              <a:gd name="T2" fmla="*/ 6 w 24"/>
              <a:gd name="T3" fmla="*/ 0 h 96"/>
              <a:gd name="T4" fmla="*/ 0 w 24"/>
              <a:gd name="T5" fmla="*/ 6 h 96"/>
              <a:gd name="T6" fmla="*/ 0 w 24"/>
              <a:gd name="T7" fmla="*/ 90 h 96"/>
              <a:gd name="T8" fmla="*/ 6 w 24"/>
              <a:gd name="T9" fmla="*/ 96 h 96"/>
              <a:gd name="T10" fmla="*/ 24 w 24"/>
              <a:gd name="T11" fmla="*/ 96 h 96"/>
              <a:gd name="T12" fmla="*/ 24 w 24"/>
              <a:gd name="T13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Rectangle 111"/>
          <p:cNvSpPr>
            <a:spLocks noChangeArrowheads="1"/>
          </p:cNvSpPr>
          <p:nvPr/>
        </p:nvSpPr>
        <p:spPr bwMode="auto">
          <a:xfrm>
            <a:off x="8486308" y="2977215"/>
            <a:ext cx="31750" cy="603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12"/>
          <p:cNvSpPr>
            <a:spLocks noEditPoints="1"/>
          </p:cNvSpPr>
          <p:nvPr/>
        </p:nvSpPr>
        <p:spPr bwMode="auto">
          <a:xfrm>
            <a:off x="8410108" y="2823228"/>
            <a:ext cx="400050" cy="168275"/>
          </a:xfrm>
          <a:custGeom>
            <a:avLst/>
            <a:gdLst>
              <a:gd name="T0" fmla="*/ 114 w 156"/>
              <a:gd name="T1" fmla="*/ 24 h 66"/>
              <a:gd name="T2" fmla="*/ 114 w 156"/>
              <a:gd name="T3" fmla="*/ 23 h 66"/>
              <a:gd name="T4" fmla="*/ 114 w 156"/>
              <a:gd name="T5" fmla="*/ 18 h 66"/>
              <a:gd name="T6" fmla="*/ 96 w 156"/>
              <a:gd name="T7" fmla="*/ 0 h 66"/>
              <a:gd name="T8" fmla="*/ 60 w 156"/>
              <a:gd name="T9" fmla="*/ 0 h 66"/>
              <a:gd name="T10" fmla="*/ 42 w 156"/>
              <a:gd name="T11" fmla="*/ 18 h 66"/>
              <a:gd name="T12" fmla="*/ 42 w 156"/>
              <a:gd name="T13" fmla="*/ 24 h 66"/>
              <a:gd name="T14" fmla="*/ 0 w 156"/>
              <a:gd name="T15" fmla="*/ 24 h 66"/>
              <a:gd name="T16" fmla="*/ 0 w 156"/>
              <a:gd name="T17" fmla="*/ 66 h 66"/>
              <a:gd name="T18" fmla="*/ 24 w 156"/>
              <a:gd name="T19" fmla="*/ 66 h 66"/>
              <a:gd name="T20" fmla="*/ 24 w 156"/>
              <a:gd name="T21" fmla="*/ 54 h 66"/>
              <a:gd name="T22" fmla="*/ 48 w 156"/>
              <a:gd name="T23" fmla="*/ 54 h 66"/>
              <a:gd name="T24" fmla="*/ 48 w 156"/>
              <a:gd name="T25" fmla="*/ 66 h 66"/>
              <a:gd name="T26" fmla="*/ 108 w 156"/>
              <a:gd name="T27" fmla="*/ 66 h 66"/>
              <a:gd name="T28" fmla="*/ 108 w 156"/>
              <a:gd name="T29" fmla="*/ 54 h 66"/>
              <a:gd name="T30" fmla="*/ 132 w 156"/>
              <a:gd name="T31" fmla="*/ 54 h 66"/>
              <a:gd name="T32" fmla="*/ 132 w 156"/>
              <a:gd name="T33" fmla="*/ 66 h 66"/>
              <a:gd name="T34" fmla="*/ 156 w 156"/>
              <a:gd name="T35" fmla="*/ 66 h 66"/>
              <a:gd name="T36" fmla="*/ 156 w 156"/>
              <a:gd name="T37" fmla="*/ 24 h 66"/>
              <a:gd name="T38" fmla="*/ 114 w 156"/>
              <a:gd name="T39" fmla="*/ 24 h 66"/>
              <a:gd name="T40" fmla="*/ 54 w 156"/>
              <a:gd name="T41" fmla="*/ 18 h 66"/>
              <a:gd name="T42" fmla="*/ 60 w 156"/>
              <a:gd name="T43" fmla="*/ 12 h 66"/>
              <a:gd name="T44" fmla="*/ 96 w 156"/>
              <a:gd name="T45" fmla="*/ 12 h 66"/>
              <a:gd name="T46" fmla="*/ 102 w 156"/>
              <a:gd name="T47" fmla="*/ 18 h 66"/>
              <a:gd name="T48" fmla="*/ 102 w 156"/>
              <a:gd name="T49" fmla="*/ 24 h 66"/>
              <a:gd name="T50" fmla="*/ 54 w 156"/>
              <a:gd name="T51" fmla="*/ 24 h 66"/>
              <a:gd name="T52" fmla="*/ 54 w 156"/>
              <a:gd name="T53" fmla="*/ 1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3"/>
          <p:cNvSpPr>
            <a:spLocks/>
          </p:cNvSpPr>
          <p:nvPr/>
        </p:nvSpPr>
        <p:spPr bwMode="auto">
          <a:xfrm>
            <a:off x="8425983" y="3007378"/>
            <a:ext cx="368300" cy="153988"/>
          </a:xfrm>
          <a:custGeom>
            <a:avLst/>
            <a:gdLst>
              <a:gd name="T0" fmla="*/ 203 w 232"/>
              <a:gd name="T1" fmla="*/ 29 h 97"/>
              <a:gd name="T2" fmla="*/ 164 w 232"/>
              <a:gd name="T3" fmla="*/ 29 h 97"/>
              <a:gd name="T4" fmla="*/ 164 w 232"/>
              <a:gd name="T5" fmla="*/ 0 h 97"/>
              <a:gd name="T6" fmla="*/ 68 w 232"/>
              <a:gd name="T7" fmla="*/ 0 h 97"/>
              <a:gd name="T8" fmla="*/ 68 w 232"/>
              <a:gd name="T9" fmla="*/ 29 h 97"/>
              <a:gd name="T10" fmla="*/ 29 w 232"/>
              <a:gd name="T11" fmla="*/ 29 h 97"/>
              <a:gd name="T12" fmla="*/ 29 w 232"/>
              <a:gd name="T13" fmla="*/ 0 h 97"/>
              <a:gd name="T14" fmla="*/ 0 w 232"/>
              <a:gd name="T15" fmla="*/ 0 h 97"/>
              <a:gd name="T16" fmla="*/ 0 w 232"/>
              <a:gd name="T17" fmla="*/ 97 h 97"/>
              <a:gd name="T18" fmla="*/ 232 w 232"/>
              <a:gd name="T19" fmla="*/ 97 h 97"/>
              <a:gd name="T20" fmla="*/ 232 w 232"/>
              <a:gd name="T21" fmla="*/ 0 h 97"/>
              <a:gd name="T22" fmla="*/ 203 w 232"/>
              <a:gd name="T23" fmla="*/ 0 h 97"/>
              <a:gd name="T24" fmla="*/ 203 w 232"/>
              <a:gd name="T25" fmla="*/ 29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2" h="97">
                <a:moveTo>
                  <a:pt x="203" y="29"/>
                </a:moveTo>
                <a:lnTo>
                  <a:pt x="164" y="29"/>
                </a:lnTo>
                <a:lnTo>
                  <a:pt x="164" y="0"/>
                </a:lnTo>
                <a:lnTo>
                  <a:pt x="68" y="0"/>
                </a:lnTo>
                <a:lnTo>
                  <a:pt x="68" y="29"/>
                </a:lnTo>
                <a:lnTo>
                  <a:pt x="29" y="29"/>
                </a:lnTo>
                <a:lnTo>
                  <a:pt x="29" y="0"/>
                </a:lnTo>
                <a:lnTo>
                  <a:pt x="0" y="0"/>
                </a:lnTo>
                <a:lnTo>
                  <a:pt x="0" y="97"/>
                </a:lnTo>
                <a:lnTo>
                  <a:pt x="232" y="97"/>
                </a:lnTo>
                <a:lnTo>
                  <a:pt x="232" y="0"/>
                </a:lnTo>
                <a:lnTo>
                  <a:pt x="203" y="0"/>
                </a:lnTo>
                <a:lnTo>
                  <a:pt x="203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Rectangle 114"/>
          <p:cNvSpPr>
            <a:spLocks noChangeArrowheads="1"/>
          </p:cNvSpPr>
          <p:nvPr/>
        </p:nvSpPr>
        <p:spPr bwMode="auto">
          <a:xfrm>
            <a:off x="8702208" y="2977215"/>
            <a:ext cx="30163" cy="603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5"/>
          <p:cNvSpPr>
            <a:spLocks noEditPoints="1"/>
          </p:cNvSpPr>
          <p:nvPr/>
        </p:nvSpPr>
        <p:spPr bwMode="auto">
          <a:xfrm>
            <a:off x="9173695" y="2816878"/>
            <a:ext cx="369888" cy="369888"/>
          </a:xfrm>
          <a:custGeom>
            <a:avLst/>
            <a:gdLst>
              <a:gd name="T0" fmla="*/ 132 w 144"/>
              <a:gd name="T1" fmla="*/ 36 h 144"/>
              <a:gd name="T2" fmla="*/ 108 w 144"/>
              <a:gd name="T3" fmla="*/ 36 h 144"/>
              <a:gd name="T4" fmla="*/ 108 w 144"/>
              <a:gd name="T5" fmla="*/ 36 h 144"/>
              <a:gd name="T6" fmla="*/ 72 w 144"/>
              <a:gd name="T7" fmla="*/ 0 h 144"/>
              <a:gd name="T8" fmla="*/ 36 w 144"/>
              <a:gd name="T9" fmla="*/ 36 h 144"/>
              <a:gd name="T10" fmla="*/ 36 w 144"/>
              <a:gd name="T11" fmla="*/ 36 h 144"/>
              <a:gd name="T12" fmla="*/ 12 w 144"/>
              <a:gd name="T13" fmla="*/ 36 h 144"/>
              <a:gd name="T14" fmla="*/ 0 w 144"/>
              <a:gd name="T15" fmla="*/ 36 h 144"/>
              <a:gd name="T16" fmla="*/ 0 w 144"/>
              <a:gd name="T17" fmla="*/ 48 h 144"/>
              <a:gd name="T18" fmla="*/ 0 w 144"/>
              <a:gd name="T19" fmla="*/ 48 h 144"/>
              <a:gd name="T20" fmla="*/ 0 w 144"/>
              <a:gd name="T21" fmla="*/ 132 h 144"/>
              <a:gd name="T22" fmla="*/ 12 w 144"/>
              <a:gd name="T23" fmla="*/ 144 h 144"/>
              <a:gd name="T24" fmla="*/ 132 w 144"/>
              <a:gd name="T25" fmla="*/ 144 h 144"/>
              <a:gd name="T26" fmla="*/ 144 w 144"/>
              <a:gd name="T27" fmla="*/ 132 h 144"/>
              <a:gd name="T28" fmla="*/ 144 w 144"/>
              <a:gd name="T29" fmla="*/ 120 h 144"/>
              <a:gd name="T30" fmla="*/ 0 w 144"/>
              <a:gd name="T31" fmla="*/ 120 h 144"/>
              <a:gd name="T32" fmla="*/ 0 w 144"/>
              <a:gd name="T33" fmla="*/ 114 h 144"/>
              <a:gd name="T34" fmla="*/ 144 w 144"/>
              <a:gd name="T35" fmla="*/ 114 h 144"/>
              <a:gd name="T36" fmla="*/ 144 w 144"/>
              <a:gd name="T37" fmla="*/ 54 h 144"/>
              <a:gd name="T38" fmla="*/ 144 w 144"/>
              <a:gd name="T39" fmla="*/ 48 h 144"/>
              <a:gd name="T40" fmla="*/ 144 w 144"/>
              <a:gd name="T41" fmla="*/ 36 h 144"/>
              <a:gd name="T42" fmla="*/ 132 w 144"/>
              <a:gd name="T43" fmla="*/ 36 h 144"/>
              <a:gd name="T44" fmla="*/ 96 w 144"/>
              <a:gd name="T45" fmla="*/ 36 h 144"/>
              <a:gd name="T46" fmla="*/ 48 w 144"/>
              <a:gd name="T47" fmla="*/ 36 h 144"/>
              <a:gd name="T48" fmla="*/ 48 w 144"/>
              <a:gd name="T49" fmla="*/ 36 h 144"/>
              <a:gd name="T50" fmla="*/ 72 w 144"/>
              <a:gd name="T51" fmla="*/ 12 h 144"/>
              <a:gd name="T52" fmla="*/ 96 w 144"/>
              <a:gd name="T53" fmla="*/ 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6"/>
          <p:cNvSpPr>
            <a:spLocks/>
          </p:cNvSpPr>
          <p:nvPr/>
        </p:nvSpPr>
        <p:spPr bwMode="auto">
          <a:xfrm>
            <a:off x="9937283" y="2807353"/>
            <a:ext cx="277813" cy="30163"/>
          </a:xfrm>
          <a:custGeom>
            <a:avLst/>
            <a:gdLst>
              <a:gd name="T0" fmla="*/ 0 w 175"/>
              <a:gd name="T1" fmla="*/ 19 h 19"/>
              <a:gd name="T2" fmla="*/ 20 w 175"/>
              <a:gd name="T3" fmla="*/ 0 h 19"/>
              <a:gd name="T4" fmla="*/ 155 w 175"/>
              <a:gd name="T5" fmla="*/ 0 h 19"/>
              <a:gd name="T6" fmla="*/ 175 w 175"/>
              <a:gd name="T7" fmla="*/ 19 h 19"/>
              <a:gd name="T8" fmla="*/ 0 w 175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5" h="19">
                <a:moveTo>
                  <a:pt x="0" y="19"/>
                </a:moveTo>
                <a:lnTo>
                  <a:pt x="20" y="0"/>
                </a:lnTo>
                <a:lnTo>
                  <a:pt x="155" y="0"/>
                </a:lnTo>
                <a:lnTo>
                  <a:pt x="175" y="19"/>
                </a:lnTo>
                <a:lnTo>
                  <a:pt x="0" y="1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7"/>
          <p:cNvSpPr>
            <a:spLocks noEditPoints="1"/>
          </p:cNvSpPr>
          <p:nvPr/>
        </p:nvSpPr>
        <p:spPr bwMode="auto">
          <a:xfrm>
            <a:off x="9922995" y="2853390"/>
            <a:ext cx="307975" cy="107950"/>
          </a:xfrm>
          <a:custGeom>
            <a:avLst/>
            <a:gdLst>
              <a:gd name="T0" fmla="*/ 0 w 194"/>
              <a:gd name="T1" fmla="*/ 68 h 68"/>
              <a:gd name="T2" fmla="*/ 194 w 194"/>
              <a:gd name="T3" fmla="*/ 68 h 68"/>
              <a:gd name="T4" fmla="*/ 194 w 194"/>
              <a:gd name="T5" fmla="*/ 0 h 68"/>
              <a:gd name="T6" fmla="*/ 0 w 194"/>
              <a:gd name="T7" fmla="*/ 0 h 68"/>
              <a:gd name="T8" fmla="*/ 0 w 194"/>
              <a:gd name="T9" fmla="*/ 68 h 68"/>
              <a:gd name="T10" fmla="*/ 135 w 194"/>
              <a:gd name="T11" fmla="*/ 39 h 68"/>
              <a:gd name="T12" fmla="*/ 135 w 194"/>
              <a:gd name="T13" fmla="*/ 48 h 68"/>
              <a:gd name="T14" fmla="*/ 126 w 194"/>
              <a:gd name="T15" fmla="*/ 48 h 68"/>
              <a:gd name="T16" fmla="*/ 126 w 194"/>
              <a:gd name="T17" fmla="*/ 39 h 68"/>
              <a:gd name="T18" fmla="*/ 68 w 194"/>
              <a:gd name="T19" fmla="*/ 39 h 68"/>
              <a:gd name="T20" fmla="*/ 68 w 194"/>
              <a:gd name="T21" fmla="*/ 48 h 68"/>
              <a:gd name="T22" fmla="*/ 58 w 194"/>
              <a:gd name="T23" fmla="*/ 48 h 68"/>
              <a:gd name="T24" fmla="*/ 58 w 194"/>
              <a:gd name="T25" fmla="*/ 39 h 68"/>
              <a:gd name="T26" fmla="*/ 58 w 194"/>
              <a:gd name="T27" fmla="*/ 29 h 68"/>
              <a:gd name="T28" fmla="*/ 135 w 194"/>
              <a:gd name="T29" fmla="*/ 29 h 68"/>
              <a:gd name="T30" fmla="*/ 135 w 194"/>
              <a:gd name="T31" fmla="*/ 3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4" h="68">
                <a:moveTo>
                  <a:pt x="0" y="68"/>
                </a:moveTo>
                <a:lnTo>
                  <a:pt x="194" y="68"/>
                </a:lnTo>
                <a:lnTo>
                  <a:pt x="194" y="0"/>
                </a:lnTo>
                <a:lnTo>
                  <a:pt x="0" y="0"/>
                </a:lnTo>
                <a:lnTo>
                  <a:pt x="0" y="68"/>
                </a:lnTo>
                <a:close/>
                <a:moveTo>
                  <a:pt x="135" y="39"/>
                </a:moveTo>
                <a:lnTo>
                  <a:pt x="135" y="48"/>
                </a:lnTo>
                <a:lnTo>
                  <a:pt x="126" y="48"/>
                </a:lnTo>
                <a:lnTo>
                  <a:pt x="126" y="39"/>
                </a:lnTo>
                <a:lnTo>
                  <a:pt x="68" y="39"/>
                </a:lnTo>
                <a:lnTo>
                  <a:pt x="68" y="48"/>
                </a:lnTo>
                <a:lnTo>
                  <a:pt x="58" y="48"/>
                </a:lnTo>
                <a:lnTo>
                  <a:pt x="58" y="39"/>
                </a:lnTo>
                <a:lnTo>
                  <a:pt x="58" y="29"/>
                </a:lnTo>
                <a:lnTo>
                  <a:pt x="135" y="29"/>
                </a:lnTo>
                <a:lnTo>
                  <a:pt x="135" y="3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8"/>
          <p:cNvSpPr>
            <a:spLocks noEditPoints="1"/>
          </p:cNvSpPr>
          <p:nvPr/>
        </p:nvSpPr>
        <p:spPr bwMode="auto">
          <a:xfrm>
            <a:off x="9922995" y="2977215"/>
            <a:ext cx="307975" cy="106363"/>
          </a:xfrm>
          <a:custGeom>
            <a:avLst/>
            <a:gdLst>
              <a:gd name="T0" fmla="*/ 0 w 194"/>
              <a:gd name="T1" fmla="*/ 67 h 67"/>
              <a:gd name="T2" fmla="*/ 194 w 194"/>
              <a:gd name="T3" fmla="*/ 67 h 67"/>
              <a:gd name="T4" fmla="*/ 194 w 194"/>
              <a:gd name="T5" fmla="*/ 0 h 67"/>
              <a:gd name="T6" fmla="*/ 0 w 194"/>
              <a:gd name="T7" fmla="*/ 0 h 67"/>
              <a:gd name="T8" fmla="*/ 0 w 194"/>
              <a:gd name="T9" fmla="*/ 67 h 67"/>
              <a:gd name="T10" fmla="*/ 135 w 194"/>
              <a:gd name="T11" fmla="*/ 38 h 67"/>
              <a:gd name="T12" fmla="*/ 135 w 194"/>
              <a:gd name="T13" fmla="*/ 48 h 67"/>
              <a:gd name="T14" fmla="*/ 126 w 194"/>
              <a:gd name="T15" fmla="*/ 48 h 67"/>
              <a:gd name="T16" fmla="*/ 126 w 194"/>
              <a:gd name="T17" fmla="*/ 38 h 67"/>
              <a:gd name="T18" fmla="*/ 68 w 194"/>
              <a:gd name="T19" fmla="*/ 38 h 67"/>
              <a:gd name="T20" fmla="*/ 68 w 194"/>
              <a:gd name="T21" fmla="*/ 48 h 67"/>
              <a:gd name="T22" fmla="*/ 58 w 194"/>
              <a:gd name="T23" fmla="*/ 48 h 67"/>
              <a:gd name="T24" fmla="*/ 58 w 194"/>
              <a:gd name="T25" fmla="*/ 38 h 67"/>
              <a:gd name="T26" fmla="*/ 58 w 194"/>
              <a:gd name="T27" fmla="*/ 29 h 67"/>
              <a:gd name="T28" fmla="*/ 135 w 194"/>
              <a:gd name="T29" fmla="*/ 29 h 67"/>
              <a:gd name="T30" fmla="*/ 135 w 194"/>
              <a:gd name="T31" fmla="*/ 3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4" h="67">
                <a:moveTo>
                  <a:pt x="0" y="67"/>
                </a:moveTo>
                <a:lnTo>
                  <a:pt x="194" y="67"/>
                </a:lnTo>
                <a:lnTo>
                  <a:pt x="194" y="0"/>
                </a:lnTo>
                <a:lnTo>
                  <a:pt x="0" y="0"/>
                </a:lnTo>
                <a:lnTo>
                  <a:pt x="0" y="67"/>
                </a:lnTo>
                <a:close/>
                <a:moveTo>
                  <a:pt x="135" y="38"/>
                </a:moveTo>
                <a:lnTo>
                  <a:pt x="135" y="48"/>
                </a:lnTo>
                <a:lnTo>
                  <a:pt x="126" y="48"/>
                </a:lnTo>
                <a:lnTo>
                  <a:pt x="126" y="38"/>
                </a:lnTo>
                <a:lnTo>
                  <a:pt x="68" y="38"/>
                </a:lnTo>
                <a:lnTo>
                  <a:pt x="68" y="48"/>
                </a:lnTo>
                <a:lnTo>
                  <a:pt x="58" y="48"/>
                </a:lnTo>
                <a:lnTo>
                  <a:pt x="58" y="38"/>
                </a:lnTo>
                <a:lnTo>
                  <a:pt x="58" y="29"/>
                </a:lnTo>
                <a:lnTo>
                  <a:pt x="135" y="29"/>
                </a:lnTo>
                <a:lnTo>
                  <a:pt x="135" y="3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9"/>
          <p:cNvSpPr>
            <a:spLocks noEditPoints="1"/>
          </p:cNvSpPr>
          <p:nvPr/>
        </p:nvSpPr>
        <p:spPr bwMode="auto">
          <a:xfrm>
            <a:off x="9922995" y="3099453"/>
            <a:ext cx="307975" cy="107950"/>
          </a:xfrm>
          <a:custGeom>
            <a:avLst/>
            <a:gdLst>
              <a:gd name="T0" fmla="*/ 0 w 194"/>
              <a:gd name="T1" fmla="*/ 68 h 68"/>
              <a:gd name="T2" fmla="*/ 194 w 194"/>
              <a:gd name="T3" fmla="*/ 68 h 68"/>
              <a:gd name="T4" fmla="*/ 194 w 194"/>
              <a:gd name="T5" fmla="*/ 0 h 68"/>
              <a:gd name="T6" fmla="*/ 0 w 194"/>
              <a:gd name="T7" fmla="*/ 0 h 68"/>
              <a:gd name="T8" fmla="*/ 0 w 194"/>
              <a:gd name="T9" fmla="*/ 68 h 68"/>
              <a:gd name="T10" fmla="*/ 135 w 194"/>
              <a:gd name="T11" fmla="*/ 39 h 68"/>
              <a:gd name="T12" fmla="*/ 135 w 194"/>
              <a:gd name="T13" fmla="*/ 48 h 68"/>
              <a:gd name="T14" fmla="*/ 126 w 194"/>
              <a:gd name="T15" fmla="*/ 48 h 68"/>
              <a:gd name="T16" fmla="*/ 126 w 194"/>
              <a:gd name="T17" fmla="*/ 39 h 68"/>
              <a:gd name="T18" fmla="*/ 68 w 194"/>
              <a:gd name="T19" fmla="*/ 39 h 68"/>
              <a:gd name="T20" fmla="*/ 68 w 194"/>
              <a:gd name="T21" fmla="*/ 48 h 68"/>
              <a:gd name="T22" fmla="*/ 58 w 194"/>
              <a:gd name="T23" fmla="*/ 48 h 68"/>
              <a:gd name="T24" fmla="*/ 58 w 194"/>
              <a:gd name="T25" fmla="*/ 39 h 68"/>
              <a:gd name="T26" fmla="*/ 58 w 194"/>
              <a:gd name="T27" fmla="*/ 29 h 68"/>
              <a:gd name="T28" fmla="*/ 135 w 194"/>
              <a:gd name="T29" fmla="*/ 29 h 68"/>
              <a:gd name="T30" fmla="*/ 135 w 194"/>
              <a:gd name="T31" fmla="*/ 3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4" h="68">
                <a:moveTo>
                  <a:pt x="0" y="68"/>
                </a:moveTo>
                <a:lnTo>
                  <a:pt x="194" y="68"/>
                </a:lnTo>
                <a:lnTo>
                  <a:pt x="194" y="0"/>
                </a:lnTo>
                <a:lnTo>
                  <a:pt x="0" y="0"/>
                </a:lnTo>
                <a:lnTo>
                  <a:pt x="0" y="68"/>
                </a:lnTo>
                <a:close/>
                <a:moveTo>
                  <a:pt x="135" y="39"/>
                </a:moveTo>
                <a:lnTo>
                  <a:pt x="135" y="48"/>
                </a:lnTo>
                <a:lnTo>
                  <a:pt x="126" y="48"/>
                </a:lnTo>
                <a:lnTo>
                  <a:pt x="126" y="39"/>
                </a:lnTo>
                <a:lnTo>
                  <a:pt x="68" y="39"/>
                </a:lnTo>
                <a:lnTo>
                  <a:pt x="68" y="48"/>
                </a:lnTo>
                <a:lnTo>
                  <a:pt x="58" y="48"/>
                </a:lnTo>
                <a:lnTo>
                  <a:pt x="58" y="39"/>
                </a:lnTo>
                <a:lnTo>
                  <a:pt x="58" y="29"/>
                </a:lnTo>
                <a:lnTo>
                  <a:pt x="135" y="29"/>
                </a:lnTo>
                <a:lnTo>
                  <a:pt x="135" y="3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20"/>
          <p:cNvSpPr>
            <a:spLocks noEditPoints="1"/>
          </p:cNvSpPr>
          <p:nvPr/>
        </p:nvSpPr>
        <p:spPr bwMode="auto">
          <a:xfrm>
            <a:off x="1893420" y="3545540"/>
            <a:ext cx="369888" cy="338138"/>
          </a:xfrm>
          <a:custGeom>
            <a:avLst/>
            <a:gdLst>
              <a:gd name="T0" fmla="*/ 202 w 233"/>
              <a:gd name="T1" fmla="*/ 0 h 213"/>
              <a:gd name="T2" fmla="*/ 184 w 233"/>
              <a:gd name="T3" fmla="*/ 0 h 213"/>
              <a:gd name="T4" fmla="*/ 174 w 233"/>
              <a:gd name="T5" fmla="*/ 0 h 213"/>
              <a:gd name="T6" fmla="*/ 58 w 233"/>
              <a:gd name="T7" fmla="*/ 0 h 213"/>
              <a:gd name="T8" fmla="*/ 48 w 233"/>
              <a:gd name="T9" fmla="*/ 0 h 213"/>
              <a:gd name="T10" fmla="*/ 31 w 233"/>
              <a:gd name="T11" fmla="*/ 0 h 213"/>
              <a:gd name="T12" fmla="*/ 0 w 233"/>
              <a:gd name="T13" fmla="*/ 113 h 213"/>
              <a:gd name="T14" fmla="*/ 0 w 233"/>
              <a:gd name="T15" fmla="*/ 213 h 213"/>
              <a:gd name="T16" fmla="*/ 233 w 233"/>
              <a:gd name="T17" fmla="*/ 213 h 213"/>
              <a:gd name="T18" fmla="*/ 233 w 233"/>
              <a:gd name="T19" fmla="*/ 116 h 213"/>
              <a:gd name="T20" fmla="*/ 202 w 233"/>
              <a:gd name="T21" fmla="*/ 0 h 213"/>
              <a:gd name="T22" fmla="*/ 47 w 233"/>
              <a:gd name="T23" fmla="*/ 19 h 213"/>
              <a:gd name="T24" fmla="*/ 48 w 233"/>
              <a:gd name="T25" fmla="*/ 19 h 213"/>
              <a:gd name="T26" fmla="*/ 58 w 233"/>
              <a:gd name="T27" fmla="*/ 19 h 213"/>
              <a:gd name="T28" fmla="*/ 174 w 233"/>
              <a:gd name="T29" fmla="*/ 19 h 213"/>
              <a:gd name="T30" fmla="*/ 184 w 233"/>
              <a:gd name="T31" fmla="*/ 19 h 213"/>
              <a:gd name="T32" fmla="*/ 186 w 233"/>
              <a:gd name="T33" fmla="*/ 19 h 213"/>
              <a:gd name="T34" fmla="*/ 213 w 233"/>
              <a:gd name="T35" fmla="*/ 116 h 213"/>
              <a:gd name="T36" fmla="*/ 160 w 233"/>
              <a:gd name="T37" fmla="*/ 116 h 213"/>
              <a:gd name="T38" fmla="*/ 141 w 233"/>
              <a:gd name="T39" fmla="*/ 145 h 213"/>
              <a:gd name="T40" fmla="*/ 92 w 233"/>
              <a:gd name="T41" fmla="*/ 145 h 213"/>
              <a:gd name="T42" fmla="*/ 73 w 233"/>
              <a:gd name="T43" fmla="*/ 116 h 213"/>
              <a:gd name="T44" fmla="*/ 19 w 233"/>
              <a:gd name="T45" fmla="*/ 116 h 213"/>
              <a:gd name="T46" fmla="*/ 47 w 233"/>
              <a:gd name="T47" fmla="*/ 19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33" h="213">
                <a:moveTo>
                  <a:pt x="202" y="0"/>
                </a:moveTo>
                <a:lnTo>
                  <a:pt x="184" y="0"/>
                </a:lnTo>
                <a:lnTo>
                  <a:pt x="174" y="0"/>
                </a:lnTo>
                <a:lnTo>
                  <a:pt x="58" y="0"/>
                </a:lnTo>
                <a:lnTo>
                  <a:pt x="48" y="0"/>
                </a:lnTo>
                <a:lnTo>
                  <a:pt x="31" y="0"/>
                </a:lnTo>
                <a:lnTo>
                  <a:pt x="0" y="113"/>
                </a:lnTo>
                <a:lnTo>
                  <a:pt x="0" y="213"/>
                </a:lnTo>
                <a:lnTo>
                  <a:pt x="233" y="213"/>
                </a:lnTo>
                <a:lnTo>
                  <a:pt x="233" y="116"/>
                </a:lnTo>
                <a:lnTo>
                  <a:pt x="202" y="0"/>
                </a:lnTo>
                <a:close/>
                <a:moveTo>
                  <a:pt x="47" y="19"/>
                </a:moveTo>
                <a:lnTo>
                  <a:pt x="48" y="19"/>
                </a:lnTo>
                <a:lnTo>
                  <a:pt x="58" y="19"/>
                </a:lnTo>
                <a:lnTo>
                  <a:pt x="174" y="19"/>
                </a:lnTo>
                <a:lnTo>
                  <a:pt x="184" y="19"/>
                </a:lnTo>
                <a:lnTo>
                  <a:pt x="186" y="19"/>
                </a:lnTo>
                <a:lnTo>
                  <a:pt x="213" y="116"/>
                </a:lnTo>
                <a:lnTo>
                  <a:pt x="160" y="116"/>
                </a:lnTo>
                <a:lnTo>
                  <a:pt x="141" y="145"/>
                </a:lnTo>
                <a:lnTo>
                  <a:pt x="92" y="145"/>
                </a:lnTo>
                <a:lnTo>
                  <a:pt x="73" y="116"/>
                </a:lnTo>
                <a:lnTo>
                  <a:pt x="19" y="116"/>
                </a:lnTo>
                <a:lnTo>
                  <a:pt x="47" y="1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Rectangle 121"/>
          <p:cNvSpPr>
            <a:spLocks noChangeArrowheads="1"/>
          </p:cNvSpPr>
          <p:nvPr/>
        </p:nvSpPr>
        <p:spPr bwMode="auto">
          <a:xfrm>
            <a:off x="2682408" y="3663015"/>
            <a:ext cx="277813" cy="1238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Rectangle 122"/>
          <p:cNvSpPr>
            <a:spLocks noChangeArrowheads="1"/>
          </p:cNvSpPr>
          <p:nvPr/>
        </p:nvSpPr>
        <p:spPr bwMode="auto">
          <a:xfrm>
            <a:off x="2682408" y="3663015"/>
            <a:ext cx="277813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Rectangle 123"/>
          <p:cNvSpPr>
            <a:spLocks noChangeArrowheads="1"/>
          </p:cNvSpPr>
          <p:nvPr/>
        </p:nvSpPr>
        <p:spPr bwMode="auto">
          <a:xfrm>
            <a:off x="2682408" y="3663015"/>
            <a:ext cx="277813" cy="1238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Rectangle 124"/>
          <p:cNvSpPr>
            <a:spLocks noChangeArrowheads="1"/>
          </p:cNvSpPr>
          <p:nvPr/>
        </p:nvSpPr>
        <p:spPr bwMode="auto">
          <a:xfrm>
            <a:off x="2682408" y="3663015"/>
            <a:ext cx="277813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5"/>
          <p:cNvSpPr>
            <a:spLocks noEditPoints="1"/>
          </p:cNvSpPr>
          <p:nvPr/>
        </p:nvSpPr>
        <p:spPr bwMode="auto">
          <a:xfrm>
            <a:off x="2636370" y="3616978"/>
            <a:ext cx="400050" cy="215900"/>
          </a:xfrm>
          <a:custGeom>
            <a:avLst/>
            <a:gdLst>
              <a:gd name="T0" fmla="*/ 151 w 156"/>
              <a:gd name="T1" fmla="*/ 24 h 84"/>
              <a:gd name="T2" fmla="*/ 144 w 156"/>
              <a:gd name="T3" fmla="*/ 24 h 84"/>
              <a:gd name="T4" fmla="*/ 144 w 156"/>
              <a:gd name="T5" fmla="*/ 6 h 84"/>
              <a:gd name="T6" fmla="*/ 138 w 156"/>
              <a:gd name="T7" fmla="*/ 0 h 84"/>
              <a:gd name="T8" fmla="*/ 6 w 156"/>
              <a:gd name="T9" fmla="*/ 0 h 84"/>
              <a:gd name="T10" fmla="*/ 0 w 156"/>
              <a:gd name="T11" fmla="*/ 6 h 84"/>
              <a:gd name="T12" fmla="*/ 0 w 156"/>
              <a:gd name="T13" fmla="*/ 78 h 84"/>
              <a:gd name="T14" fmla="*/ 6 w 156"/>
              <a:gd name="T15" fmla="*/ 84 h 84"/>
              <a:gd name="T16" fmla="*/ 138 w 156"/>
              <a:gd name="T17" fmla="*/ 84 h 84"/>
              <a:gd name="T18" fmla="*/ 144 w 156"/>
              <a:gd name="T19" fmla="*/ 78 h 84"/>
              <a:gd name="T20" fmla="*/ 144 w 156"/>
              <a:gd name="T21" fmla="*/ 60 h 84"/>
              <a:gd name="T22" fmla="*/ 151 w 156"/>
              <a:gd name="T23" fmla="*/ 60 h 84"/>
              <a:gd name="T24" fmla="*/ 156 w 156"/>
              <a:gd name="T25" fmla="*/ 55 h 84"/>
              <a:gd name="T26" fmla="*/ 156 w 156"/>
              <a:gd name="T27" fmla="*/ 29 h 84"/>
              <a:gd name="T28" fmla="*/ 151 w 156"/>
              <a:gd name="T29" fmla="*/ 24 h 84"/>
              <a:gd name="T30" fmla="*/ 132 w 156"/>
              <a:gd name="T31" fmla="*/ 72 h 84"/>
              <a:gd name="T32" fmla="*/ 12 w 156"/>
              <a:gd name="T33" fmla="*/ 72 h 84"/>
              <a:gd name="T34" fmla="*/ 12 w 156"/>
              <a:gd name="T35" fmla="*/ 12 h 84"/>
              <a:gd name="T36" fmla="*/ 132 w 156"/>
              <a:gd name="T37" fmla="*/ 12 h 84"/>
              <a:gd name="T38" fmla="*/ 132 w 156"/>
              <a:gd name="T39" fmla="*/ 7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6"/>
          <p:cNvSpPr>
            <a:spLocks noEditPoints="1"/>
          </p:cNvSpPr>
          <p:nvPr/>
        </p:nvSpPr>
        <p:spPr bwMode="auto">
          <a:xfrm>
            <a:off x="4082583" y="3570940"/>
            <a:ext cx="420688" cy="307975"/>
          </a:xfrm>
          <a:custGeom>
            <a:avLst/>
            <a:gdLst>
              <a:gd name="T0" fmla="*/ 124 w 164"/>
              <a:gd name="T1" fmla="*/ 0 h 120"/>
              <a:gd name="T2" fmla="*/ 41 w 164"/>
              <a:gd name="T3" fmla="*/ 0 h 120"/>
              <a:gd name="T4" fmla="*/ 41 w 164"/>
              <a:gd name="T5" fmla="*/ 120 h 120"/>
              <a:gd name="T6" fmla="*/ 124 w 164"/>
              <a:gd name="T7" fmla="*/ 120 h 120"/>
              <a:gd name="T8" fmla="*/ 124 w 164"/>
              <a:gd name="T9" fmla="*/ 0 h 120"/>
              <a:gd name="T10" fmla="*/ 64 w 164"/>
              <a:gd name="T11" fmla="*/ 60 h 120"/>
              <a:gd name="T12" fmla="*/ 58 w 164"/>
              <a:gd name="T13" fmla="*/ 66 h 120"/>
              <a:gd name="T14" fmla="*/ 52 w 164"/>
              <a:gd name="T15" fmla="*/ 60 h 120"/>
              <a:gd name="T16" fmla="*/ 52 w 164"/>
              <a:gd name="T17" fmla="*/ 36 h 120"/>
              <a:gd name="T18" fmla="*/ 58 w 164"/>
              <a:gd name="T19" fmla="*/ 30 h 120"/>
              <a:gd name="T20" fmla="*/ 64 w 164"/>
              <a:gd name="T21" fmla="*/ 36 h 120"/>
              <a:gd name="T22" fmla="*/ 64 w 164"/>
              <a:gd name="T23" fmla="*/ 60 h 120"/>
              <a:gd name="T24" fmla="*/ 94 w 164"/>
              <a:gd name="T25" fmla="*/ 102 h 120"/>
              <a:gd name="T26" fmla="*/ 70 w 164"/>
              <a:gd name="T27" fmla="*/ 102 h 120"/>
              <a:gd name="T28" fmla="*/ 70 w 164"/>
              <a:gd name="T29" fmla="*/ 96 h 120"/>
              <a:gd name="T30" fmla="*/ 82 w 164"/>
              <a:gd name="T31" fmla="*/ 84 h 120"/>
              <a:gd name="T32" fmla="*/ 94 w 164"/>
              <a:gd name="T33" fmla="*/ 96 h 120"/>
              <a:gd name="T34" fmla="*/ 94 w 164"/>
              <a:gd name="T35" fmla="*/ 102 h 120"/>
              <a:gd name="T36" fmla="*/ 112 w 164"/>
              <a:gd name="T37" fmla="*/ 60 h 120"/>
              <a:gd name="T38" fmla="*/ 106 w 164"/>
              <a:gd name="T39" fmla="*/ 66 h 120"/>
              <a:gd name="T40" fmla="*/ 100 w 164"/>
              <a:gd name="T41" fmla="*/ 60 h 120"/>
              <a:gd name="T42" fmla="*/ 100 w 164"/>
              <a:gd name="T43" fmla="*/ 36 h 120"/>
              <a:gd name="T44" fmla="*/ 106 w 164"/>
              <a:gd name="T45" fmla="*/ 30 h 120"/>
              <a:gd name="T46" fmla="*/ 112 w 164"/>
              <a:gd name="T47" fmla="*/ 36 h 120"/>
              <a:gd name="T48" fmla="*/ 112 w 164"/>
              <a:gd name="T49" fmla="*/ 6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7"/>
          <p:cNvSpPr>
            <a:spLocks/>
          </p:cNvSpPr>
          <p:nvPr/>
        </p:nvSpPr>
        <p:spPr bwMode="auto">
          <a:xfrm>
            <a:off x="4862045" y="3534428"/>
            <a:ext cx="276225" cy="369888"/>
          </a:xfrm>
          <a:custGeom>
            <a:avLst/>
            <a:gdLst>
              <a:gd name="T0" fmla="*/ 128 w 174"/>
              <a:gd name="T1" fmla="*/ 139 h 233"/>
              <a:gd name="T2" fmla="*/ 165 w 174"/>
              <a:gd name="T3" fmla="*/ 139 h 233"/>
              <a:gd name="T4" fmla="*/ 121 w 174"/>
              <a:gd name="T5" fmla="*/ 87 h 233"/>
              <a:gd name="T6" fmla="*/ 145 w 174"/>
              <a:gd name="T7" fmla="*/ 87 h 233"/>
              <a:gd name="T8" fmla="*/ 102 w 174"/>
              <a:gd name="T9" fmla="*/ 39 h 233"/>
              <a:gd name="T10" fmla="*/ 116 w 174"/>
              <a:gd name="T11" fmla="*/ 39 h 233"/>
              <a:gd name="T12" fmla="*/ 87 w 174"/>
              <a:gd name="T13" fmla="*/ 0 h 233"/>
              <a:gd name="T14" fmla="*/ 58 w 174"/>
              <a:gd name="T15" fmla="*/ 39 h 233"/>
              <a:gd name="T16" fmla="*/ 73 w 174"/>
              <a:gd name="T17" fmla="*/ 39 h 233"/>
              <a:gd name="T18" fmla="*/ 29 w 174"/>
              <a:gd name="T19" fmla="*/ 87 h 233"/>
              <a:gd name="T20" fmla="*/ 53 w 174"/>
              <a:gd name="T21" fmla="*/ 87 h 233"/>
              <a:gd name="T22" fmla="*/ 10 w 174"/>
              <a:gd name="T23" fmla="*/ 139 h 233"/>
              <a:gd name="T24" fmla="*/ 47 w 174"/>
              <a:gd name="T25" fmla="*/ 139 h 233"/>
              <a:gd name="T26" fmla="*/ 0 w 174"/>
              <a:gd name="T27" fmla="*/ 197 h 233"/>
              <a:gd name="T28" fmla="*/ 68 w 174"/>
              <a:gd name="T29" fmla="*/ 197 h 233"/>
              <a:gd name="T30" fmla="*/ 68 w 174"/>
              <a:gd name="T31" fmla="*/ 233 h 233"/>
              <a:gd name="T32" fmla="*/ 107 w 174"/>
              <a:gd name="T33" fmla="*/ 233 h 233"/>
              <a:gd name="T34" fmla="*/ 107 w 174"/>
              <a:gd name="T35" fmla="*/ 197 h 233"/>
              <a:gd name="T36" fmla="*/ 174 w 174"/>
              <a:gd name="T37" fmla="*/ 197 h 233"/>
              <a:gd name="T38" fmla="*/ 128 w 174"/>
              <a:gd name="T39" fmla="*/ 139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4" h="233">
                <a:moveTo>
                  <a:pt x="128" y="139"/>
                </a:moveTo>
                <a:lnTo>
                  <a:pt x="165" y="139"/>
                </a:lnTo>
                <a:lnTo>
                  <a:pt x="121" y="87"/>
                </a:lnTo>
                <a:lnTo>
                  <a:pt x="145" y="87"/>
                </a:lnTo>
                <a:lnTo>
                  <a:pt x="102" y="39"/>
                </a:lnTo>
                <a:lnTo>
                  <a:pt x="116" y="39"/>
                </a:lnTo>
                <a:lnTo>
                  <a:pt x="87" y="0"/>
                </a:lnTo>
                <a:lnTo>
                  <a:pt x="58" y="39"/>
                </a:lnTo>
                <a:lnTo>
                  <a:pt x="73" y="39"/>
                </a:lnTo>
                <a:lnTo>
                  <a:pt x="29" y="87"/>
                </a:lnTo>
                <a:lnTo>
                  <a:pt x="53" y="87"/>
                </a:lnTo>
                <a:lnTo>
                  <a:pt x="10" y="139"/>
                </a:lnTo>
                <a:lnTo>
                  <a:pt x="47" y="139"/>
                </a:lnTo>
                <a:lnTo>
                  <a:pt x="0" y="197"/>
                </a:lnTo>
                <a:lnTo>
                  <a:pt x="68" y="197"/>
                </a:lnTo>
                <a:lnTo>
                  <a:pt x="68" y="233"/>
                </a:lnTo>
                <a:lnTo>
                  <a:pt x="107" y="233"/>
                </a:lnTo>
                <a:lnTo>
                  <a:pt x="107" y="197"/>
                </a:lnTo>
                <a:lnTo>
                  <a:pt x="174" y="197"/>
                </a:lnTo>
                <a:lnTo>
                  <a:pt x="128" y="13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8"/>
          <p:cNvSpPr>
            <a:spLocks/>
          </p:cNvSpPr>
          <p:nvPr/>
        </p:nvSpPr>
        <p:spPr bwMode="auto">
          <a:xfrm>
            <a:off x="5524033" y="3513790"/>
            <a:ext cx="368300" cy="400050"/>
          </a:xfrm>
          <a:custGeom>
            <a:avLst/>
            <a:gdLst>
              <a:gd name="T0" fmla="*/ 78 w 144"/>
              <a:gd name="T1" fmla="*/ 12 h 156"/>
              <a:gd name="T2" fmla="*/ 78 w 144"/>
              <a:gd name="T3" fmla="*/ 6 h 156"/>
              <a:gd name="T4" fmla="*/ 72 w 144"/>
              <a:gd name="T5" fmla="*/ 0 h 156"/>
              <a:gd name="T6" fmla="*/ 66 w 144"/>
              <a:gd name="T7" fmla="*/ 6 h 156"/>
              <a:gd name="T8" fmla="*/ 66 w 144"/>
              <a:gd name="T9" fmla="*/ 12 h 156"/>
              <a:gd name="T10" fmla="*/ 0 w 144"/>
              <a:gd name="T11" fmla="*/ 84 h 156"/>
              <a:gd name="T12" fmla="*/ 1 w 144"/>
              <a:gd name="T13" fmla="*/ 84 h 156"/>
              <a:gd name="T14" fmla="*/ 24 w 144"/>
              <a:gd name="T15" fmla="*/ 66 h 156"/>
              <a:gd name="T16" fmla="*/ 47 w 144"/>
              <a:gd name="T17" fmla="*/ 84 h 156"/>
              <a:gd name="T18" fmla="*/ 49 w 144"/>
              <a:gd name="T19" fmla="*/ 84 h 156"/>
              <a:gd name="T20" fmla="*/ 66 w 144"/>
              <a:gd name="T21" fmla="*/ 67 h 156"/>
              <a:gd name="T22" fmla="*/ 66 w 144"/>
              <a:gd name="T23" fmla="*/ 132 h 156"/>
              <a:gd name="T24" fmla="*/ 54 w 144"/>
              <a:gd name="T25" fmla="*/ 144 h 156"/>
              <a:gd name="T26" fmla="*/ 42 w 144"/>
              <a:gd name="T27" fmla="*/ 132 h 156"/>
              <a:gd name="T28" fmla="*/ 36 w 144"/>
              <a:gd name="T29" fmla="*/ 126 h 156"/>
              <a:gd name="T30" fmla="*/ 30 w 144"/>
              <a:gd name="T31" fmla="*/ 132 h 156"/>
              <a:gd name="T32" fmla="*/ 54 w 144"/>
              <a:gd name="T33" fmla="*/ 156 h 156"/>
              <a:gd name="T34" fmla="*/ 78 w 144"/>
              <a:gd name="T35" fmla="*/ 132 h 156"/>
              <a:gd name="T36" fmla="*/ 78 w 144"/>
              <a:gd name="T37" fmla="*/ 67 h 156"/>
              <a:gd name="T38" fmla="*/ 95 w 144"/>
              <a:gd name="T39" fmla="*/ 84 h 156"/>
              <a:gd name="T40" fmla="*/ 97 w 144"/>
              <a:gd name="T41" fmla="*/ 84 h 156"/>
              <a:gd name="T42" fmla="*/ 120 w 144"/>
              <a:gd name="T43" fmla="*/ 66 h 156"/>
              <a:gd name="T44" fmla="*/ 143 w 144"/>
              <a:gd name="T45" fmla="*/ 84 h 156"/>
              <a:gd name="T46" fmla="*/ 144 w 144"/>
              <a:gd name="T47" fmla="*/ 84 h 156"/>
              <a:gd name="T48" fmla="*/ 78 w 144"/>
              <a:gd name="T49" fmla="*/ 1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Oval 129"/>
          <p:cNvSpPr>
            <a:spLocks noChangeArrowheads="1"/>
          </p:cNvSpPr>
          <p:nvPr/>
        </p:nvSpPr>
        <p:spPr bwMode="auto">
          <a:xfrm>
            <a:off x="7768758" y="3813828"/>
            <a:ext cx="61913" cy="619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Oval 130"/>
          <p:cNvSpPr>
            <a:spLocks noChangeArrowheads="1"/>
          </p:cNvSpPr>
          <p:nvPr/>
        </p:nvSpPr>
        <p:spPr bwMode="auto">
          <a:xfrm>
            <a:off x="7938620" y="3813828"/>
            <a:ext cx="61913" cy="619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31"/>
          <p:cNvSpPr>
            <a:spLocks noEditPoints="1"/>
          </p:cNvSpPr>
          <p:nvPr/>
        </p:nvSpPr>
        <p:spPr bwMode="auto">
          <a:xfrm>
            <a:off x="7646520" y="3583640"/>
            <a:ext cx="430213" cy="200025"/>
          </a:xfrm>
          <a:custGeom>
            <a:avLst/>
            <a:gdLst>
              <a:gd name="T0" fmla="*/ 9 w 168"/>
              <a:gd name="T1" fmla="*/ 0 h 78"/>
              <a:gd name="T2" fmla="*/ 14 w 168"/>
              <a:gd name="T3" fmla="*/ 18 h 78"/>
              <a:gd name="T4" fmla="*/ 168 w 168"/>
              <a:gd name="T5" fmla="*/ 18 h 78"/>
              <a:gd name="T6" fmla="*/ 39 w 168"/>
              <a:gd name="T7" fmla="*/ 30 h 78"/>
              <a:gd name="T8" fmla="*/ 42 w 168"/>
              <a:gd name="T9" fmla="*/ 33 h 78"/>
              <a:gd name="T10" fmla="*/ 108 w 168"/>
              <a:gd name="T11" fmla="*/ 45 h 78"/>
              <a:gd name="T12" fmla="*/ 102 w 168"/>
              <a:gd name="T13" fmla="*/ 27 h 78"/>
              <a:gd name="T14" fmla="*/ 99 w 168"/>
              <a:gd name="T15" fmla="*/ 30 h 78"/>
              <a:gd name="T16" fmla="*/ 99 w 168"/>
              <a:gd name="T17" fmla="*/ 42 h 78"/>
              <a:gd name="T18" fmla="*/ 96 w 168"/>
              <a:gd name="T19" fmla="*/ 39 h 78"/>
              <a:gd name="T20" fmla="*/ 78 w 168"/>
              <a:gd name="T21" fmla="*/ 33 h 78"/>
              <a:gd name="T22" fmla="*/ 66 w 168"/>
              <a:gd name="T23" fmla="*/ 27 h 78"/>
              <a:gd name="T24" fmla="*/ 63 w 168"/>
              <a:gd name="T25" fmla="*/ 30 h 78"/>
              <a:gd name="T26" fmla="*/ 57 w 168"/>
              <a:gd name="T27" fmla="*/ 30 h 78"/>
              <a:gd name="T28" fmla="*/ 54 w 168"/>
              <a:gd name="T29" fmla="*/ 27 h 78"/>
              <a:gd name="T30" fmla="*/ 48 w 168"/>
              <a:gd name="T31" fmla="*/ 39 h 78"/>
              <a:gd name="T32" fmla="*/ 54 w 168"/>
              <a:gd name="T33" fmla="*/ 57 h 78"/>
              <a:gd name="T34" fmla="*/ 57 w 168"/>
              <a:gd name="T35" fmla="*/ 54 h 78"/>
              <a:gd name="T36" fmla="*/ 63 w 168"/>
              <a:gd name="T37" fmla="*/ 42 h 78"/>
              <a:gd name="T38" fmla="*/ 60 w 168"/>
              <a:gd name="T39" fmla="*/ 39 h 78"/>
              <a:gd name="T40" fmla="*/ 60 w 168"/>
              <a:gd name="T41" fmla="*/ 63 h 78"/>
              <a:gd name="T42" fmla="*/ 66 w 168"/>
              <a:gd name="T43" fmla="*/ 57 h 78"/>
              <a:gd name="T44" fmla="*/ 69 w 168"/>
              <a:gd name="T45" fmla="*/ 54 h 78"/>
              <a:gd name="T46" fmla="*/ 75 w 168"/>
              <a:gd name="T47" fmla="*/ 42 h 78"/>
              <a:gd name="T48" fmla="*/ 72 w 168"/>
              <a:gd name="T49" fmla="*/ 39 h 78"/>
              <a:gd name="T50" fmla="*/ 72 w 168"/>
              <a:gd name="T51" fmla="*/ 63 h 78"/>
              <a:gd name="T52" fmla="*/ 78 w 168"/>
              <a:gd name="T53" fmla="*/ 57 h 78"/>
              <a:gd name="T54" fmla="*/ 81 w 168"/>
              <a:gd name="T55" fmla="*/ 54 h 78"/>
              <a:gd name="T56" fmla="*/ 87 w 168"/>
              <a:gd name="T57" fmla="*/ 42 h 78"/>
              <a:gd name="T58" fmla="*/ 84 w 168"/>
              <a:gd name="T59" fmla="*/ 39 h 78"/>
              <a:gd name="T60" fmla="*/ 84 w 168"/>
              <a:gd name="T61" fmla="*/ 63 h 78"/>
              <a:gd name="T62" fmla="*/ 90 w 168"/>
              <a:gd name="T63" fmla="*/ 57 h 78"/>
              <a:gd name="T64" fmla="*/ 93 w 168"/>
              <a:gd name="T65" fmla="*/ 54 h 78"/>
              <a:gd name="T66" fmla="*/ 87 w 168"/>
              <a:gd name="T67" fmla="*/ 30 h 78"/>
              <a:gd name="T68" fmla="*/ 90 w 168"/>
              <a:gd name="T69" fmla="*/ 33 h 78"/>
              <a:gd name="T70" fmla="*/ 96 w 168"/>
              <a:gd name="T71" fmla="*/ 63 h 78"/>
              <a:gd name="T72" fmla="*/ 102 w 168"/>
              <a:gd name="T73" fmla="*/ 57 h 78"/>
              <a:gd name="T74" fmla="*/ 105 w 168"/>
              <a:gd name="T75" fmla="*/ 54 h 78"/>
              <a:gd name="T76" fmla="*/ 105 w 168"/>
              <a:gd name="T77" fmla="*/ 66 h 78"/>
              <a:gd name="T78" fmla="*/ 108 w 168"/>
              <a:gd name="T79" fmla="*/ 69 h 78"/>
              <a:gd name="T80" fmla="*/ 114 w 168"/>
              <a:gd name="T81" fmla="*/ 51 h 78"/>
              <a:gd name="T82" fmla="*/ 114 w 168"/>
              <a:gd name="T83" fmla="*/ 33 h 78"/>
              <a:gd name="T84" fmla="*/ 117 w 168"/>
              <a:gd name="T85" fmla="*/ 30 h 78"/>
              <a:gd name="T86" fmla="*/ 123 w 168"/>
              <a:gd name="T87" fmla="*/ 42 h 78"/>
              <a:gd name="T88" fmla="*/ 120 w 168"/>
              <a:gd name="T89" fmla="*/ 39 h 78"/>
              <a:gd name="T90" fmla="*/ 120 w 168"/>
              <a:gd name="T91" fmla="*/ 63 h 78"/>
              <a:gd name="T92" fmla="*/ 126 w 168"/>
              <a:gd name="T93" fmla="*/ 57 h 78"/>
              <a:gd name="T94" fmla="*/ 129 w 168"/>
              <a:gd name="T95" fmla="*/ 54 h 78"/>
              <a:gd name="T96" fmla="*/ 123 w 168"/>
              <a:gd name="T97" fmla="*/ 30 h 78"/>
              <a:gd name="T98" fmla="*/ 126 w 168"/>
              <a:gd name="T99" fmla="*/ 33 h 78"/>
              <a:gd name="T100" fmla="*/ 132 w 168"/>
              <a:gd name="T101" fmla="*/ 63 h 78"/>
              <a:gd name="T102" fmla="*/ 132 w 168"/>
              <a:gd name="T103" fmla="*/ 45 h 78"/>
              <a:gd name="T104" fmla="*/ 135 w 168"/>
              <a:gd name="T105" fmla="*/ 42 h 78"/>
              <a:gd name="T106" fmla="*/ 135 w 168"/>
              <a:gd name="T107" fmla="*/ 54 h 78"/>
              <a:gd name="T108" fmla="*/ 138 w 168"/>
              <a:gd name="T109" fmla="*/ 57 h 78"/>
              <a:gd name="T110" fmla="*/ 138 w 168"/>
              <a:gd name="T111" fmla="*/ 27 h 78"/>
              <a:gd name="T112" fmla="*/ 144 w 168"/>
              <a:gd name="T113" fmla="*/ 45 h 78"/>
              <a:gd name="T114" fmla="*/ 147 w 168"/>
              <a:gd name="T115" fmla="*/ 42 h 78"/>
              <a:gd name="T116" fmla="*/ 147 w 168"/>
              <a:gd name="T117" fmla="*/ 30 h 78"/>
              <a:gd name="T118" fmla="*/ 150 w 168"/>
              <a:gd name="T119" fmla="*/ 3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32"/>
          <p:cNvSpPr>
            <a:spLocks noEditPoints="1"/>
          </p:cNvSpPr>
          <p:nvPr/>
        </p:nvSpPr>
        <p:spPr bwMode="auto">
          <a:xfrm>
            <a:off x="8414870" y="3555065"/>
            <a:ext cx="369888" cy="307975"/>
          </a:xfrm>
          <a:custGeom>
            <a:avLst/>
            <a:gdLst>
              <a:gd name="T0" fmla="*/ 132 w 144"/>
              <a:gd name="T1" fmla="*/ 36 h 120"/>
              <a:gd name="T2" fmla="*/ 114 w 144"/>
              <a:gd name="T3" fmla="*/ 36 h 120"/>
              <a:gd name="T4" fmla="*/ 72 w 144"/>
              <a:gd name="T5" fmla="*/ 0 h 120"/>
              <a:gd name="T6" fmla="*/ 30 w 144"/>
              <a:gd name="T7" fmla="*/ 36 h 120"/>
              <a:gd name="T8" fmla="*/ 12 w 144"/>
              <a:gd name="T9" fmla="*/ 36 h 120"/>
              <a:gd name="T10" fmla="*/ 0 w 144"/>
              <a:gd name="T11" fmla="*/ 48 h 120"/>
              <a:gd name="T12" fmla="*/ 0 w 144"/>
              <a:gd name="T13" fmla="*/ 120 h 120"/>
              <a:gd name="T14" fmla="*/ 144 w 144"/>
              <a:gd name="T15" fmla="*/ 120 h 120"/>
              <a:gd name="T16" fmla="*/ 144 w 144"/>
              <a:gd name="T17" fmla="*/ 48 h 120"/>
              <a:gd name="T18" fmla="*/ 132 w 144"/>
              <a:gd name="T19" fmla="*/ 36 h 120"/>
              <a:gd name="T20" fmla="*/ 102 w 144"/>
              <a:gd name="T21" fmla="*/ 90 h 120"/>
              <a:gd name="T22" fmla="*/ 84 w 144"/>
              <a:gd name="T23" fmla="*/ 90 h 120"/>
              <a:gd name="T24" fmla="*/ 84 w 144"/>
              <a:gd name="T25" fmla="*/ 108 h 120"/>
              <a:gd name="T26" fmla="*/ 60 w 144"/>
              <a:gd name="T27" fmla="*/ 108 h 120"/>
              <a:gd name="T28" fmla="*/ 60 w 144"/>
              <a:gd name="T29" fmla="*/ 90 h 120"/>
              <a:gd name="T30" fmla="*/ 42 w 144"/>
              <a:gd name="T31" fmla="*/ 90 h 120"/>
              <a:gd name="T32" fmla="*/ 42 w 144"/>
              <a:gd name="T33" fmla="*/ 66 h 120"/>
              <a:gd name="T34" fmla="*/ 60 w 144"/>
              <a:gd name="T35" fmla="*/ 66 h 120"/>
              <a:gd name="T36" fmla="*/ 60 w 144"/>
              <a:gd name="T37" fmla="*/ 48 h 120"/>
              <a:gd name="T38" fmla="*/ 84 w 144"/>
              <a:gd name="T39" fmla="*/ 48 h 120"/>
              <a:gd name="T40" fmla="*/ 84 w 144"/>
              <a:gd name="T41" fmla="*/ 66 h 120"/>
              <a:gd name="T42" fmla="*/ 102 w 144"/>
              <a:gd name="T43" fmla="*/ 66 h 120"/>
              <a:gd name="T44" fmla="*/ 102 w 144"/>
              <a:gd name="T45" fmla="*/ 90 h 120"/>
              <a:gd name="T46" fmla="*/ 42 w 144"/>
              <a:gd name="T47" fmla="*/ 36 h 120"/>
              <a:gd name="T48" fmla="*/ 72 w 144"/>
              <a:gd name="T49" fmla="*/ 12 h 120"/>
              <a:gd name="T50" fmla="*/ 102 w 144"/>
              <a:gd name="T51" fmla="*/ 36 h 120"/>
              <a:gd name="T52" fmla="*/ 42 w 144"/>
              <a:gd name="T53" fmla="*/ 3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3"/>
          <p:cNvSpPr>
            <a:spLocks/>
          </p:cNvSpPr>
          <p:nvPr/>
        </p:nvSpPr>
        <p:spPr bwMode="auto">
          <a:xfrm>
            <a:off x="9168933" y="3545540"/>
            <a:ext cx="400050" cy="347663"/>
          </a:xfrm>
          <a:custGeom>
            <a:avLst/>
            <a:gdLst>
              <a:gd name="T0" fmla="*/ 144 w 156"/>
              <a:gd name="T1" fmla="*/ 80 h 136"/>
              <a:gd name="T2" fmla="*/ 134 w 156"/>
              <a:gd name="T3" fmla="*/ 86 h 136"/>
              <a:gd name="T4" fmla="*/ 112 w 156"/>
              <a:gd name="T5" fmla="*/ 86 h 136"/>
              <a:gd name="T6" fmla="*/ 94 w 156"/>
              <a:gd name="T7" fmla="*/ 51 h 136"/>
              <a:gd name="T8" fmla="*/ 81 w 156"/>
              <a:gd name="T9" fmla="*/ 100 h 136"/>
              <a:gd name="T10" fmla="*/ 72 w 156"/>
              <a:gd name="T11" fmla="*/ 1 h 136"/>
              <a:gd name="T12" fmla="*/ 60 w 156"/>
              <a:gd name="T13" fmla="*/ 0 h 136"/>
              <a:gd name="T14" fmla="*/ 37 w 156"/>
              <a:gd name="T15" fmla="*/ 86 h 136"/>
              <a:gd name="T16" fmla="*/ 0 w 156"/>
              <a:gd name="T17" fmla="*/ 86 h 136"/>
              <a:gd name="T18" fmla="*/ 0 w 156"/>
              <a:gd name="T19" fmla="*/ 98 h 136"/>
              <a:gd name="T20" fmla="*/ 47 w 156"/>
              <a:gd name="T21" fmla="*/ 98 h 136"/>
              <a:gd name="T22" fmla="*/ 63 w 156"/>
              <a:gd name="T23" fmla="*/ 36 h 136"/>
              <a:gd name="T24" fmla="*/ 72 w 156"/>
              <a:gd name="T25" fmla="*/ 135 h 136"/>
              <a:gd name="T26" fmla="*/ 84 w 156"/>
              <a:gd name="T27" fmla="*/ 136 h 136"/>
              <a:gd name="T28" fmla="*/ 98 w 156"/>
              <a:gd name="T29" fmla="*/ 85 h 136"/>
              <a:gd name="T30" fmla="*/ 104 w 156"/>
              <a:gd name="T31" fmla="*/ 98 h 136"/>
              <a:gd name="T32" fmla="*/ 134 w 156"/>
              <a:gd name="T33" fmla="*/ 98 h 136"/>
              <a:gd name="T34" fmla="*/ 144 w 156"/>
              <a:gd name="T35" fmla="*/ 104 h 136"/>
              <a:gd name="T36" fmla="*/ 156 w 156"/>
              <a:gd name="T37" fmla="*/ 92 h 136"/>
              <a:gd name="T38" fmla="*/ 144 w 156"/>
              <a:gd name="T39" fmla="*/ 8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4"/>
          <p:cNvSpPr>
            <a:spLocks/>
          </p:cNvSpPr>
          <p:nvPr/>
        </p:nvSpPr>
        <p:spPr bwMode="auto">
          <a:xfrm>
            <a:off x="10015070" y="3545540"/>
            <a:ext cx="184150" cy="368300"/>
          </a:xfrm>
          <a:custGeom>
            <a:avLst/>
            <a:gdLst>
              <a:gd name="T0" fmla="*/ 34 w 116"/>
              <a:gd name="T1" fmla="*/ 0 h 232"/>
              <a:gd name="T2" fmla="*/ 106 w 116"/>
              <a:gd name="T3" fmla="*/ 0 h 232"/>
              <a:gd name="T4" fmla="*/ 84 w 116"/>
              <a:gd name="T5" fmla="*/ 55 h 232"/>
              <a:gd name="T6" fmla="*/ 116 w 116"/>
              <a:gd name="T7" fmla="*/ 55 h 232"/>
              <a:gd name="T8" fmla="*/ 58 w 116"/>
              <a:gd name="T9" fmla="*/ 139 h 232"/>
              <a:gd name="T10" fmla="*/ 92 w 116"/>
              <a:gd name="T11" fmla="*/ 139 h 232"/>
              <a:gd name="T12" fmla="*/ 34 w 116"/>
              <a:gd name="T13" fmla="*/ 232 h 232"/>
              <a:gd name="T14" fmla="*/ 34 w 116"/>
              <a:gd name="T15" fmla="*/ 168 h 232"/>
              <a:gd name="T16" fmla="*/ 0 w 116"/>
              <a:gd name="T17" fmla="*/ 168 h 232"/>
              <a:gd name="T18" fmla="*/ 32 w 116"/>
              <a:gd name="T19" fmla="*/ 85 h 232"/>
              <a:gd name="T20" fmla="*/ 0 w 116"/>
              <a:gd name="T21" fmla="*/ 85 h 232"/>
              <a:gd name="T22" fmla="*/ 34 w 116"/>
              <a:gd name="T23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232">
                <a:moveTo>
                  <a:pt x="34" y="0"/>
                </a:moveTo>
                <a:lnTo>
                  <a:pt x="106" y="0"/>
                </a:lnTo>
                <a:lnTo>
                  <a:pt x="84" y="55"/>
                </a:lnTo>
                <a:lnTo>
                  <a:pt x="116" y="55"/>
                </a:lnTo>
                <a:lnTo>
                  <a:pt x="58" y="139"/>
                </a:lnTo>
                <a:lnTo>
                  <a:pt x="92" y="139"/>
                </a:lnTo>
                <a:lnTo>
                  <a:pt x="34" y="232"/>
                </a:lnTo>
                <a:lnTo>
                  <a:pt x="34" y="168"/>
                </a:lnTo>
                <a:lnTo>
                  <a:pt x="0" y="168"/>
                </a:lnTo>
                <a:lnTo>
                  <a:pt x="32" y="85"/>
                </a:lnTo>
                <a:lnTo>
                  <a:pt x="0" y="85"/>
                </a:lnTo>
                <a:lnTo>
                  <a:pt x="3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Rectangle 135"/>
          <p:cNvSpPr>
            <a:spLocks noChangeArrowheads="1"/>
          </p:cNvSpPr>
          <p:nvPr/>
        </p:nvSpPr>
        <p:spPr bwMode="auto">
          <a:xfrm>
            <a:off x="1977558" y="4234515"/>
            <a:ext cx="31750" cy="762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Rectangle 136"/>
          <p:cNvSpPr>
            <a:spLocks noChangeArrowheads="1"/>
          </p:cNvSpPr>
          <p:nvPr/>
        </p:nvSpPr>
        <p:spPr bwMode="auto">
          <a:xfrm>
            <a:off x="1977558" y="4234515"/>
            <a:ext cx="3175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Rectangle 137"/>
          <p:cNvSpPr>
            <a:spLocks noChangeArrowheads="1"/>
          </p:cNvSpPr>
          <p:nvPr/>
        </p:nvSpPr>
        <p:spPr bwMode="auto">
          <a:xfrm>
            <a:off x="1977558" y="4234515"/>
            <a:ext cx="31750" cy="762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Rectangle 138"/>
          <p:cNvSpPr>
            <a:spLocks noChangeArrowheads="1"/>
          </p:cNvSpPr>
          <p:nvPr/>
        </p:nvSpPr>
        <p:spPr bwMode="auto">
          <a:xfrm>
            <a:off x="1977558" y="4234515"/>
            <a:ext cx="3175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Rectangle 139"/>
          <p:cNvSpPr>
            <a:spLocks noChangeArrowheads="1"/>
          </p:cNvSpPr>
          <p:nvPr/>
        </p:nvSpPr>
        <p:spPr bwMode="auto">
          <a:xfrm>
            <a:off x="2147420" y="4234515"/>
            <a:ext cx="30163" cy="762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Rectangle 140"/>
          <p:cNvSpPr>
            <a:spLocks noChangeArrowheads="1"/>
          </p:cNvSpPr>
          <p:nvPr/>
        </p:nvSpPr>
        <p:spPr bwMode="auto">
          <a:xfrm>
            <a:off x="2147420" y="4234515"/>
            <a:ext cx="30163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Rectangle 141"/>
          <p:cNvSpPr>
            <a:spLocks noChangeArrowheads="1"/>
          </p:cNvSpPr>
          <p:nvPr/>
        </p:nvSpPr>
        <p:spPr bwMode="auto">
          <a:xfrm>
            <a:off x="2147420" y="4234515"/>
            <a:ext cx="30163" cy="762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Rectangle 142"/>
          <p:cNvSpPr>
            <a:spLocks noChangeArrowheads="1"/>
          </p:cNvSpPr>
          <p:nvPr/>
        </p:nvSpPr>
        <p:spPr bwMode="auto">
          <a:xfrm>
            <a:off x="2147420" y="4234515"/>
            <a:ext cx="30163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43"/>
          <p:cNvSpPr>
            <a:spLocks/>
          </p:cNvSpPr>
          <p:nvPr/>
        </p:nvSpPr>
        <p:spPr bwMode="auto">
          <a:xfrm>
            <a:off x="1901358" y="4280553"/>
            <a:ext cx="354013" cy="46038"/>
          </a:xfrm>
          <a:custGeom>
            <a:avLst/>
            <a:gdLst>
              <a:gd name="T0" fmla="*/ 132 w 138"/>
              <a:gd name="T1" fmla="*/ 0 h 18"/>
              <a:gd name="T2" fmla="*/ 108 w 138"/>
              <a:gd name="T3" fmla="*/ 0 h 18"/>
              <a:gd name="T4" fmla="*/ 108 w 138"/>
              <a:gd name="T5" fmla="*/ 12 h 18"/>
              <a:gd name="T6" fmla="*/ 96 w 138"/>
              <a:gd name="T7" fmla="*/ 12 h 18"/>
              <a:gd name="T8" fmla="*/ 96 w 138"/>
              <a:gd name="T9" fmla="*/ 0 h 18"/>
              <a:gd name="T10" fmla="*/ 42 w 138"/>
              <a:gd name="T11" fmla="*/ 0 h 18"/>
              <a:gd name="T12" fmla="*/ 42 w 138"/>
              <a:gd name="T13" fmla="*/ 12 h 18"/>
              <a:gd name="T14" fmla="*/ 30 w 138"/>
              <a:gd name="T15" fmla="*/ 12 h 18"/>
              <a:gd name="T16" fmla="*/ 30 w 138"/>
              <a:gd name="T17" fmla="*/ 0 h 18"/>
              <a:gd name="T18" fmla="*/ 6 w 138"/>
              <a:gd name="T19" fmla="*/ 0 h 18"/>
              <a:gd name="T20" fmla="*/ 0 w 138"/>
              <a:gd name="T21" fmla="*/ 6 h 18"/>
              <a:gd name="T22" fmla="*/ 0 w 138"/>
              <a:gd name="T23" fmla="*/ 18 h 18"/>
              <a:gd name="T24" fmla="*/ 138 w 138"/>
              <a:gd name="T25" fmla="*/ 18 h 18"/>
              <a:gd name="T26" fmla="*/ 138 w 138"/>
              <a:gd name="T27" fmla="*/ 6 h 18"/>
              <a:gd name="T28" fmla="*/ 132 w 138"/>
              <a:gd name="T2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4"/>
          <p:cNvSpPr>
            <a:spLocks noEditPoints="1"/>
          </p:cNvSpPr>
          <p:nvPr/>
        </p:nvSpPr>
        <p:spPr bwMode="auto">
          <a:xfrm>
            <a:off x="1901358" y="4342465"/>
            <a:ext cx="354013" cy="276225"/>
          </a:xfrm>
          <a:custGeom>
            <a:avLst/>
            <a:gdLst>
              <a:gd name="T0" fmla="*/ 6 w 138"/>
              <a:gd name="T1" fmla="*/ 108 h 108"/>
              <a:gd name="T2" fmla="*/ 138 w 138"/>
              <a:gd name="T3" fmla="*/ 102 h 108"/>
              <a:gd name="T4" fmla="*/ 0 w 138"/>
              <a:gd name="T5" fmla="*/ 0 h 108"/>
              <a:gd name="T6" fmla="*/ 102 w 138"/>
              <a:gd name="T7" fmla="*/ 12 h 108"/>
              <a:gd name="T8" fmla="*/ 126 w 138"/>
              <a:gd name="T9" fmla="*/ 36 h 108"/>
              <a:gd name="T10" fmla="*/ 102 w 138"/>
              <a:gd name="T11" fmla="*/ 12 h 108"/>
              <a:gd name="T12" fmla="*/ 126 w 138"/>
              <a:gd name="T13" fmla="*/ 42 h 108"/>
              <a:gd name="T14" fmla="*/ 102 w 138"/>
              <a:gd name="T15" fmla="*/ 66 h 108"/>
              <a:gd name="T16" fmla="*/ 102 w 138"/>
              <a:gd name="T17" fmla="*/ 72 h 108"/>
              <a:gd name="T18" fmla="*/ 126 w 138"/>
              <a:gd name="T19" fmla="*/ 96 h 108"/>
              <a:gd name="T20" fmla="*/ 102 w 138"/>
              <a:gd name="T21" fmla="*/ 72 h 108"/>
              <a:gd name="T22" fmla="*/ 96 w 138"/>
              <a:gd name="T23" fmla="*/ 12 h 108"/>
              <a:gd name="T24" fmla="*/ 72 w 138"/>
              <a:gd name="T25" fmla="*/ 36 h 108"/>
              <a:gd name="T26" fmla="*/ 72 w 138"/>
              <a:gd name="T27" fmla="*/ 42 h 108"/>
              <a:gd name="T28" fmla="*/ 96 w 138"/>
              <a:gd name="T29" fmla="*/ 66 h 108"/>
              <a:gd name="T30" fmla="*/ 72 w 138"/>
              <a:gd name="T31" fmla="*/ 42 h 108"/>
              <a:gd name="T32" fmla="*/ 96 w 138"/>
              <a:gd name="T33" fmla="*/ 72 h 108"/>
              <a:gd name="T34" fmla="*/ 72 w 138"/>
              <a:gd name="T35" fmla="*/ 96 h 108"/>
              <a:gd name="T36" fmla="*/ 42 w 138"/>
              <a:gd name="T37" fmla="*/ 12 h 108"/>
              <a:gd name="T38" fmla="*/ 66 w 138"/>
              <a:gd name="T39" fmla="*/ 36 h 108"/>
              <a:gd name="T40" fmla="*/ 42 w 138"/>
              <a:gd name="T41" fmla="*/ 12 h 108"/>
              <a:gd name="T42" fmla="*/ 66 w 138"/>
              <a:gd name="T43" fmla="*/ 42 h 108"/>
              <a:gd name="T44" fmla="*/ 42 w 138"/>
              <a:gd name="T45" fmla="*/ 66 h 108"/>
              <a:gd name="T46" fmla="*/ 42 w 138"/>
              <a:gd name="T47" fmla="*/ 72 h 108"/>
              <a:gd name="T48" fmla="*/ 66 w 138"/>
              <a:gd name="T49" fmla="*/ 96 h 108"/>
              <a:gd name="T50" fmla="*/ 42 w 138"/>
              <a:gd name="T51" fmla="*/ 72 h 108"/>
              <a:gd name="T52" fmla="*/ 36 w 138"/>
              <a:gd name="T53" fmla="*/ 12 h 108"/>
              <a:gd name="T54" fmla="*/ 12 w 138"/>
              <a:gd name="T55" fmla="*/ 36 h 108"/>
              <a:gd name="T56" fmla="*/ 12 w 138"/>
              <a:gd name="T57" fmla="*/ 42 h 108"/>
              <a:gd name="T58" fmla="*/ 36 w 138"/>
              <a:gd name="T59" fmla="*/ 66 h 108"/>
              <a:gd name="T60" fmla="*/ 12 w 138"/>
              <a:gd name="T61" fmla="*/ 42 h 108"/>
              <a:gd name="T62" fmla="*/ 36 w 138"/>
              <a:gd name="T63" fmla="*/ 72 h 108"/>
              <a:gd name="T64" fmla="*/ 12 w 138"/>
              <a:gd name="T65" fmla="*/ 9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45"/>
          <p:cNvSpPr>
            <a:spLocks/>
          </p:cNvSpPr>
          <p:nvPr/>
        </p:nvSpPr>
        <p:spPr bwMode="auto">
          <a:xfrm>
            <a:off x="6913095" y="4234515"/>
            <a:ext cx="458788" cy="384175"/>
          </a:xfrm>
          <a:custGeom>
            <a:avLst/>
            <a:gdLst>
              <a:gd name="T0" fmla="*/ 108 w 179"/>
              <a:gd name="T1" fmla="*/ 0 h 150"/>
              <a:gd name="T2" fmla="*/ 132 w 179"/>
              <a:gd name="T3" fmla="*/ 36 h 150"/>
              <a:gd name="T4" fmla="*/ 135 w 179"/>
              <a:gd name="T5" fmla="*/ 34 h 150"/>
              <a:gd name="T6" fmla="*/ 173 w 179"/>
              <a:gd name="T7" fmla="*/ 33 h 150"/>
              <a:gd name="T8" fmla="*/ 142 w 179"/>
              <a:gd name="T9" fmla="*/ 58 h 150"/>
              <a:gd name="T10" fmla="*/ 161 w 179"/>
              <a:gd name="T11" fmla="*/ 97 h 150"/>
              <a:gd name="T12" fmla="*/ 127 w 179"/>
              <a:gd name="T13" fmla="*/ 116 h 150"/>
              <a:gd name="T14" fmla="*/ 124 w 179"/>
              <a:gd name="T15" fmla="*/ 113 h 150"/>
              <a:gd name="T16" fmla="*/ 90 w 179"/>
              <a:gd name="T17" fmla="*/ 96 h 150"/>
              <a:gd name="T18" fmla="*/ 107 w 179"/>
              <a:gd name="T19" fmla="*/ 130 h 150"/>
              <a:gd name="T20" fmla="*/ 74 w 179"/>
              <a:gd name="T21" fmla="*/ 150 h 150"/>
              <a:gd name="T22" fmla="*/ 51 w 179"/>
              <a:gd name="T23" fmla="*/ 113 h 150"/>
              <a:gd name="T24" fmla="*/ 47 w 179"/>
              <a:gd name="T25" fmla="*/ 115 h 150"/>
              <a:gd name="T26" fmla="*/ 8 w 179"/>
              <a:gd name="T27" fmla="*/ 119 h 150"/>
              <a:gd name="T28" fmla="*/ 36 w 179"/>
              <a:gd name="T29" fmla="*/ 94 h 150"/>
              <a:gd name="T30" fmla="*/ 38 w 179"/>
              <a:gd name="T31" fmla="*/ 92 h 150"/>
              <a:gd name="T32" fmla="*/ 18 w 179"/>
              <a:gd name="T33" fmla="*/ 53 h 150"/>
              <a:gd name="T34" fmla="*/ 53 w 179"/>
              <a:gd name="T35" fmla="*/ 33 h 150"/>
              <a:gd name="T36" fmla="*/ 72 w 179"/>
              <a:gd name="T37" fmla="*/ 65 h 150"/>
              <a:gd name="T38" fmla="*/ 90 w 179"/>
              <a:gd name="T39" fmla="*/ 31 h 150"/>
              <a:gd name="T40" fmla="*/ 74 w 179"/>
              <a:gd name="T41" fmla="*/ 24 h 150"/>
              <a:gd name="T42" fmla="*/ 75 w 179"/>
              <a:gd name="T43" fmla="*/ 19 h 150"/>
              <a:gd name="T44" fmla="*/ 108 w 179"/>
              <a:gd name="T4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6"/>
          <p:cNvSpPr>
            <a:spLocks noEditPoints="1"/>
          </p:cNvSpPr>
          <p:nvPr/>
        </p:nvSpPr>
        <p:spPr bwMode="auto">
          <a:xfrm>
            <a:off x="8425983" y="4251978"/>
            <a:ext cx="368300" cy="369888"/>
          </a:xfrm>
          <a:custGeom>
            <a:avLst/>
            <a:gdLst>
              <a:gd name="T0" fmla="*/ 0 w 144"/>
              <a:gd name="T1" fmla="*/ 12 h 144"/>
              <a:gd name="T2" fmla="*/ 0 w 144"/>
              <a:gd name="T3" fmla="*/ 132 h 144"/>
              <a:gd name="T4" fmla="*/ 12 w 144"/>
              <a:gd name="T5" fmla="*/ 144 h 144"/>
              <a:gd name="T6" fmla="*/ 132 w 144"/>
              <a:gd name="T7" fmla="*/ 144 h 144"/>
              <a:gd name="T8" fmla="*/ 144 w 144"/>
              <a:gd name="T9" fmla="*/ 132 h 144"/>
              <a:gd name="T10" fmla="*/ 144 w 144"/>
              <a:gd name="T11" fmla="*/ 12 h 144"/>
              <a:gd name="T12" fmla="*/ 132 w 144"/>
              <a:gd name="T13" fmla="*/ 0 h 144"/>
              <a:gd name="T14" fmla="*/ 12 w 144"/>
              <a:gd name="T15" fmla="*/ 0 h 144"/>
              <a:gd name="T16" fmla="*/ 0 w 144"/>
              <a:gd name="T17" fmla="*/ 12 h 144"/>
              <a:gd name="T18" fmla="*/ 96 w 144"/>
              <a:gd name="T19" fmla="*/ 60 h 144"/>
              <a:gd name="T20" fmla="*/ 108 w 144"/>
              <a:gd name="T21" fmla="*/ 60 h 144"/>
              <a:gd name="T22" fmla="*/ 108 w 144"/>
              <a:gd name="T23" fmla="*/ 24 h 144"/>
              <a:gd name="T24" fmla="*/ 120 w 144"/>
              <a:gd name="T25" fmla="*/ 24 h 144"/>
              <a:gd name="T26" fmla="*/ 120 w 144"/>
              <a:gd name="T27" fmla="*/ 60 h 144"/>
              <a:gd name="T28" fmla="*/ 132 w 144"/>
              <a:gd name="T29" fmla="*/ 60 h 144"/>
              <a:gd name="T30" fmla="*/ 132 w 144"/>
              <a:gd name="T31" fmla="*/ 78 h 144"/>
              <a:gd name="T32" fmla="*/ 120 w 144"/>
              <a:gd name="T33" fmla="*/ 78 h 144"/>
              <a:gd name="T34" fmla="*/ 120 w 144"/>
              <a:gd name="T35" fmla="*/ 120 h 144"/>
              <a:gd name="T36" fmla="*/ 108 w 144"/>
              <a:gd name="T37" fmla="*/ 120 h 144"/>
              <a:gd name="T38" fmla="*/ 108 w 144"/>
              <a:gd name="T39" fmla="*/ 78 h 144"/>
              <a:gd name="T40" fmla="*/ 96 w 144"/>
              <a:gd name="T41" fmla="*/ 78 h 144"/>
              <a:gd name="T42" fmla="*/ 96 w 144"/>
              <a:gd name="T43" fmla="*/ 60 h 144"/>
              <a:gd name="T44" fmla="*/ 54 w 144"/>
              <a:gd name="T45" fmla="*/ 78 h 144"/>
              <a:gd name="T46" fmla="*/ 66 w 144"/>
              <a:gd name="T47" fmla="*/ 78 h 144"/>
              <a:gd name="T48" fmla="*/ 66 w 144"/>
              <a:gd name="T49" fmla="*/ 24 h 144"/>
              <a:gd name="T50" fmla="*/ 78 w 144"/>
              <a:gd name="T51" fmla="*/ 24 h 144"/>
              <a:gd name="T52" fmla="*/ 78 w 144"/>
              <a:gd name="T53" fmla="*/ 78 h 144"/>
              <a:gd name="T54" fmla="*/ 90 w 144"/>
              <a:gd name="T55" fmla="*/ 78 h 144"/>
              <a:gd name="T56" fmla="*/ 90 w 144"/>
              <a:gd name="T57" fmla="*/ 96 h 144"/>
              <a:gd name="T58" fmla="*/ 78 w 144"/>
              <a:gd name="T59" fmla="*/ 96 h 144"/>
              <a:gd name="T60" fmla="*/ 78 w 144"/>
              <a:gd name="T61" fmla="*/ 120 h 144"/>
              <a:gd name="T62" fmla="*/ 66 w 144"/>
              <a:gd name="T63" fmla="*/ 120 h 144"/>
              <a:gd name="T64" fmla="*/ 66 w 144"/>
              <a:gd name="T65" fmla="*/ 96 h 144"/>
              <a:gd name="T66" fmla="*/ 54 w 144"/>
              <a:gd name="T67" fmla="*/ 96 h 144"/>
              <a:gd name="T68" fmla="*/ 54 w 144"/>
              <a:gd name="T69" fmla="*/ 78 h 144"/>
              <a:gd name="T70" fmla="*/ 12 w 144"/>
              <a:gd name="T71" fmla="*/ 48 h 144"/>
              <a:gd name="T72" fmla="*/ 24 w 144"/>
              <a:gd name="T73" fmla="*/ 48 h 144"/>
              <a:gd name="T74" fmla="*/ 24 w 144"/>
              <a:gd name="T75" fmla="*/ 24 h 144"/>
              <a:gd name="T76" fmla="*/ 36 w 144"/>
              <a:gd name="T77" fmla="*/ 24 h 144"/>
              <a:gd name="T78" fmla="*/ 36 w 144"/>
              <a:gd name="T79" fmla="*/ 48 h 144"/>
              <a:gd name="T80" fmla="*/ 48 w 144"/>
              <a:gd name="T81" fmla="*/ 48 h 144"/>
              <a:gd name="T82" fmla="*/ 48 w 144"/>
              <a:gd name="T83" fmla="*/ 66 h 144"/>
              <a:gd name="T84" fmla="*/ 36 w 144"/>
              <a:gd name="T85" fmla="*/ 66 h 144"/>
              <a:gd name="T86" fmla="*/ 36 w 144"/>
              <a:gd name="T87" fmla="*/ 120 h 144"/>
              <a:gd name="T88" fmla="*/ 24 w 144"/>
              <a:gd name="T89" fmla="*/ 120 h 144"/>
              <a:gd name="T90" fmla="*/ 24 w 144"/>
              <a:gd name="T91" fmla="*/ 66 h 144"/>
              <a:gd name="T92" fmla="*/ 12 w 144"/>
              <a:gd name="T93" fmla="*/ 66 h 144"/>
              <a:gd name="T94" fmla="*/ 12 w 144"/>
              <a:gd name="T95" fmla="*/ 4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Rectangle 147"/>
          <p:cNvSpPr>
            <a:spLocks noChangeArrowheads="1"/>
          </p:cNvSpPr>
          <p:nvPr/>
        </p:nvSpPr>
        <p:spPr bwMode="auto">
          <a:xfrm>
            <a:off x="8672045" y="4405965"/>
            <a:ext cx="92075" cy="301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Rectangle 148"/>
          <p:cNvSpPr>
            <a:spLocks noChangeArrowheads="1"/>
          </p:cNvSpPr>
          <p:nvPr/>
        </p:nvSpPr>
        <p:spPr bwMode="auto">
          <a:xfrm>
            <a:off x="8672045" y="4405965"/>
            <a:ext cx="92075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9"/>
          <p:cNvSpPr>
            <a:spLocks/>
          </p:cNvSpPr>
          <p:nvPr/>
        </p:nvSpPr>
        <p:spPr bwMode="auto">
          <a:xfrm>
            <a:off x="8672045" y="4405965"/>
            <a:ext cx="92075" cy="30163"/>
          </a:xfrm>
          <a:custGeom>
            <a:avLst/>
            <a:gdLst>
              <a:gd name="T0" fmla="*/ 58 w 58"/>
              <a:gd name="T1" fmla="*/ 0 h 19"/>
              <a:gd name="T2" fmla="*/ 38 w 58"/>
              <a:gd name="T3" fmla="*/ 0 h 19"/>
              <a:gd name="T4" fmla="*/ 19 w 58"/>
              <a:gd name="T5" fmla="*/ 0 h 19"/>
              <a:gd name="T6" fmla="*/ 0 w 58"/>
              <a:gd name="T7" fmla="*/ 0 h 19"/>
              <a:gd name="T8" fmla="*/ 0 w 58"/>
              <a:gd name="T9" fmla="*/ 19 h 19"/>
              <a:gd name="T10" fmla="*/ 58 w 58"/>
              <a:gd name="T11" fmla="*/ 19 h 19"/>
              <a:gd name="T12" fmla="*/ 58 w 58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19">
                <a:moveTo>
                  <a:pt x="58" y="0"/>
                </a:moveTo>
                <a:lnTo>
                  <a:pt x="38" y="0"/>
                </a:lnTo>
                <a:lnTo>
                  <a:pt x="19" y="0"/>
                </a:lnTo>
                <a:lnTo>
                  <a:pt x="0" y="0"/>
                </a:lnTo>
                <a:lnTo>
                  <a:pt x="0" y="19"/>
                </a:lnTo>
                <a:lnTo>
                  <a:pt x="58" y="19"/>
                </a:lnTo>
                <a:lnTo>
                  <a:pt x="5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50"/>
          <p:cNvSpPr>
            <a:spLocks/>
          </p:cNvSpPr>
          <p:nvPr/>
        </p:nvSpPr>
        <p:spPr bwMode="auto">
          <a:xfrm>
            <a:off x="8672045" y="4405965"/>
            <a:ext cx="92075" cy="30163"/>
          </a:xfrm>
          <a:custGeom>
            <a:avLst/>
            <a:gdLst>
              <a:gd name="T0" fmla="*/ 58 w 58"/>
              <a:gd name="T1" fmla="*/ 0 h 19"/>
              <a:gd name="T2" fmla="*/ 38 w 58"/>
              <a:gd name="T3" fmla="*/ 0 h 19"/>
              <a:gd name="T4" fmla="*/ 19 w 58"/>
              <a:gd name="T5" fmla="*/ 0 h 19"/>
              <a:gd name="T6" fmla="*/ 0 w 58"/>
              <a:gd name="T7" fmla="*/ 0 h 19"/>
              <a:gd name="T8" fmla="*/ 0 w 58"/>
              <a:gd name="T9" fmla="*/ 19 h 19"/>
              <a:gd name="T10" fmla="*/ 58 w 58"/>
              <a:gd name="T11" fmla="*/ 19 h 19"/>
              <a:gd name="T12" fmla="*/ 58 w 58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19">
                <a:moveTo>
                  <a:pt x="58" y="0"/>
                </a:moveTo>
                <a:lnTo>
                  <a:pt x="38" y="0"/>
                </a:lnTo>
                <a:lnTo>
                  <a:pt x="19" y="0"/>
                </a:lnTo>
                <a:lnTo>
                  <a:pt x="0" y="0"/>
                </a:lnTo>
                <a:lnTo>
                  <a:pt x="0" y="19"/>
                </a:lnTo>
                <a:lnTo>
                  <a:pt x="58" y="19"/>
                </a:lnTo>
                <a:lnTo>
                  <a:pt x="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Rectangle 151"/>
          <p:cNvSpPr>
            <a:spLocks noChangeArrowheads="1"/>
          </p:cNvSpPr>
          <p:nvPr/>
        </p:nvSpPr>
        <p:spPr bwMode="auto">
          <a:xfrm>
            <a:off x="8564095" y="4452003"/>
            <a:ext cx="92075" cy="301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Rectangle 152"/>
          <p:cNvSpPr>
            <a:spLocks noChangeArrowheads="1"/>
          </p:cNvSpPr>
          <p:nvPr/>
        </p:nvSpPr>
        <p:spPr bwMode="auto">
          <a:xfrm>
            <a:off x="8564095" y="4452003"/>
            <a:ext cx="92075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53"/>
          <p:cNvSpPr>
            <a:spLocks/>
          </p:cNvSpPr>
          <p:nvPr/>
        </p:nvSpPr>
        <p:spPr bwMode="auto">
          <a:xfrm>
            <a:off x="8564095" y="4452003"/>
            <a:ext cx="92075" cy="30163"/>
          </a:xfrm>
          <a:custGeom>
            <a:avLst/>
            <a:gdLst>
              <a:gd name="T0" fmla="*/ 58 w 58"/>
              <a:gd name="T1" fmla="*/ 0 h 19"/>
              <a:gd name="T2" fmla="*/ 39 w 58"/>
              <a:gd name="T3" fmla="*/ 0 h 19"/>
              <a:gd name="T4" fmla="*/ 19 w 58"/>
              <a:gd name="T5" fmla="*/ 0 h 19"/>
              <a:gd name="T6" fmla="*/ 0 w 58"/>
              <a:gd name="T7" fmla="*/ 0 h 19"/>
              <a:gd name="T8" fmla="*/ 0 w 58"/>
              <a:gd name="T9" fmla="*/ 19 h 19"/>
              <a:gd name="T10" fmla="*/ 58 w 58"/>
              <a:gd name="T11" fmla="*/ 19 h 19"/>
              <a:gd name="T12" fmla="*/ 58 w 58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19">
                <a:moveTo>
                  <a:pt x="58" y="0"/>
                </a:moveTo>
                <a:lnTo>
                  <a:pt x="39" y="0"/>
                </a:lnTo>
                <a:lnTo>
                  <a:pt x="19" y="0"/>
                </a:lnTo>
                <a:lnTo>
                  <a:pt x="0" y="0"/>
                </a:lnTo>
                <a:lnTo>
                  <a:pt x="0" y="19"/>
                </a:lnTo>
                <a:lnTo>
                  <a:pt x="58" y="19"/>
                </a:lnTo>
                <a:lnTo>
                  <a:pt x="5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4"/>
          <p:cNvSpPr>
            <a:spLocks/>
          </p:cNvSpPr>
          <p:nvPr/>
        </p:nvSpPr>
        <p:spPr bwMode="auto">
          <a:xfrm>
            <a:off x="8564095" y="4452003"/>
            <a:ext cx="92075" cy="30163"/>
          </a:xfrm>
          <a:custGeom>
            <a:avLst/>
            <a:gdLst>
              <a:gd name="T0" fmla="*/ 58 w 58"/>
              <a:gd name="T1" fmla="*/ 0 h 19"/>
              <a:gd name="T2" fmla="*/ 39 w 58"/>
              <a:gd name="T3" fmla="*/ 0 h 19"/>
              <a:gd name="T4" fmla="*/ 19 w 58"/>
              <a:gd name="T5" fmla="*/ 0 h 19"/>
              <a:gd name="T6" fmla="*/ 0 w 58"/>
              <a:gd name="T7" fmla="*/ 0 h 19"/>
              <a:gd name="T8" fmla="*/ 0 w 58"/>
              <a:gd name="T9" fmla="*/ 19 h 19"/>
              <a:gd name="T10" fmla="*/ 58 w 58"/>
              <a:gd name="T11" fmla="*/ 19 h 19"/>
              <a:gd name="T12" fmla="*/ 58 w 58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19">
                <a:moveTo>
                  <a:pt x="58" y="0"/>
                </a:moveTo>
                <a:lnTo>
                  <a:pt x="39" y="0"/>
                </a:lnTo>
                <a:lnTo>
                  <a:pt x="19" y="0"/>
                </a:lnTo>
                <a:lnTo>
                  <a:pt x="0" y="0"/>
                </a:lnTo>
                <a:lnTo>
                  <a:pt x="0" y="19"/>
                </a:lnTo>
                <a:lnTo>
                  <a:pt x="58" y="19"/>
                </a:lnTo>
                <a:lnTo>
                  <a:pt x="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Rectangle 155"/>
          <p:cNvSpPr>
            <a:spLocks noChangeArrowheads="1"/>
          </p:cNvSpPr>
          <p:nvPr/>
        </p:nvSpPr>
        <p:spPr bwMode="auto">
          <a:xfrm>
            <a:off x="8456145" y="4375803"/>
            <a:ext cx="92075" cy="301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Rectangle 156"/>
          <p:cNvSpPr>
            <a:spLocks noChangeArrowheads="1"/>
          </p:cNvSpPr>
          <p:nvPr/>
        </p:nvSpPr>
        <p:spPr bwMode="auto">
          <a:xfrm>
            <a:off x="8456145" y="4375803"/>
            <a:ext cx="92075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57"/>
          <p:cNvSpPr>
            <a:spLocks/>
          </p:cNvSpPr>
          <p:nvPr/>
        </p:nvSpPr>
        <p:spPr bwMode="auto">
          <a:xfrm>
            <a:off x="8456145" y="4375803"/>
            <a:ext cx="92075" cy="30163"/>
          </a:xfrm>
          <a:custGeom>
            <a:avLst/>
            <a:gdLst>
              <a:gd name="T0" fmla="*/ 58 w 58"/>
              <a:gd name="T1" fmla="*/ 0 h 19"/>
              <a:gd name="T2" fmla="*/ 39 w 58"/>
              <a:gd name="T3" fmla="*/ 0 h 19"/>
              <a:gd name="T4" fmla="*/ 19 w 58"/>
              <a:gd name="T5" fmla="*/ 0 h 19"/>
              <a:gd name="T6" fmla="*/ 0 w 58"/>
              <a:gd name="T7" fmla="*/ 0 h 19"/>
              <a:gd name="T8" fmla="*/ 0 w 58"/>
              <a:gd name="T9" fmla="*/ 19 h 19"/>
              <a:gd name="T10" fmla="*/ 58 w 58"/>
              <a:gd name="T11" fmla="*/ 19 h 19"/>
              <a:gd name="T12" fmla="*/ 58 w 58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19">
                <a:moveTo>
                  <a:pt x="58" y="0"/>
                </a:moveTo>
                <a:lnTo>
                  <a:pt x="39" y="0"/>
                </a:lnTo>
                <a:lnTo>
                  <a:pt x="19" y="0"/>
                </a:lnTo>
                <a:lnTo>
                  <a:pt x="0" y="0"/>
                </a:lnTo>
                <a:lnTo>
                  <a:pt x="0" y="19"/>
                </a:lnTo>
                <a:lnTo>
                  <a:pt x="58" y="19"/>
                </a:lnTo>
                <a:lnTo>
                  <a:pt x="5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58"/>
          <p:cNvSpPr>
            <a:spLocks/>
          </p:cNvSpPr>
          <p:nvPr/>
        </p:nvSpPr>
        <p:spPr bwMode="auto">
          <a:xfrm>
            <a:off x="8456145" y="4375803"/>
            <a:ext cx="92075" cy="30163"/>
          </a:xfrm>
          <a:custGeom>
            <a:avLst/>
            <a:gdLst>
              <a:gd name="T0" fmla="*/ 58 w 58"/>
              <a:gd name="T1" fmla="*/ 0 h 19"/>
              <a:gd name="T2" fmla="*/ 39 w 58"/>
              <a:gd name="T3" fmla="*/ 0 h 19"/>
              <a:gd name="T4" fmla="*/ 19 w 58"/>
              <a:gd name="T5" fmla="*/ 0 h 19"/>
              <a:gd name="T6" fmla="*/ 0 w 58"/>
              <a:gd name="T7" fmla="*/ 0 h 19"/>
              <a:gd name="T8" fmla="*/ 0 w 58"/>
              <a:gd name="T9" fmla="*/ 19 h 19"/>
              <a:gd name="T10" fmla="*/ 58 w 58"/>
              <a:gd name="T11" fmla="*/ 19 h 19"/>
              <a:gd name="T12" fmla="*/ 58 w 58"/>
              <a:gd name="T1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19">
                <a:moveTo>
                  <a:pt x="58" y="0"/>
                </a:moveTo>
                <a:lnTo>
                  <a:pt x="39" y="0"/>
                </a:lnTo>
                <a:lnTo>
                  <a:pt x="19" y="0"/>
                </a:lnTo>
                <a:lnTo>
                  <a:pt x="0" y="0"/>
                </a:lnTo>
                <a:lnTo>
                  <a:pt x="0" y="19"/>
                </a:lnTo>
                <a:lnTo>
                  <a:pt x="58" y="19"/>
                </a:lnTo>
                <a:lnTo>
                  <a:pt x="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59"/>
          <p:cNvSpPr>
            <a:spLocks/>
          </p:cNvSpPr>
          <p:nvPr/>
        </p:nvSpPr>
        <p:spPr bwMode="auto">
          <a:xfrm>
            <a:off x="9159408" y="4264678"/>
            <a:ext cx="122238" cy="323850"/>
          </a:xfrm>
          <a:custGeom>
            <a:avLst/>
            <a:gdLst>
              <a:gd name="T0" fmla="*/ 77 w 77"/>
              <a:gd name="T1" fmla="*/ 175 h 204"/>
              <a:gd name="T2" fmla="*/ 0 w 77"/>
              <a:gd name="T3" fmla="*/ 204 h 204"/>
              <a:gd name="T4" fmla="*/ 0 w 77"/>
              <a:gd name="T5" fmla="*/ 29 h 204"/>
              <a:gd name="T6" fmla="*/ 77 w 77"/>
              <a:gd name="T7" fmla="*/ 0 h 204"/>
              <a:gd name="T8" fmla="*/ 77 w 77"/>
              <a:gd name="T9" fmla="*/ 17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" h="204">
                <a:moveTo>
                  <a:pt x="77" y="175"/>
                </a:moveTo>
                <a:lnTo>
                  <a:pt x="0" y="204"/>
                </a:lnTo>
                <a:lnTo>
                  <a:pt x="0" y="29"/>
                </a:lnTo>
                <a:lnTo>
                  <a:pt x="77" y="0"/>
                </a:lnTo>
                <a:lnTo>
                  <a:pt x="77" y="17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60"/>
          <p:cNvSpPr>
            <a:spLocks/>
          </p:cNvSpPr>
          <p:nvPr/>
        </p:nvSpPr>
        <p:spPr bwMode="auto">
          <a:xfrm>
            <a:off x="9435633" y="4264678"/>
            <a:ext cx="122238" cy="323850"/>
          </a:xfrm>
          <a:custGeom>
            <a:avLst/>
            <a:gdLst>
              <a:gd name="T0" fmla="*/ 77 w 77"/>
              <a:gd name="T1" fmla="*/ 175 h 204"/>
              <a:gd name="T2" fmla="*/ 0 w 77"/>
              <a:gd name="T3" fmla="*/ 204 h 204"/>
              <a:gd name="T4" fmla="*/ 0 w 77"/>
              <a:gd name="T5" fmla="*/ 29 h 204"/>
              <a:gd name="T6" fmla="*/ 77 w 77"/>
              <a:gd name="T7" fmla="*/ 0 h 204"/>
              <a:gd name="T8" fmla="*/ 77 w 77"/>
              <a:gd name="T9" fmla="*/ 17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" h="204">
                <a:moveTo>
                  <a:pt x="77" y="175"/>
                </a:moveTo>
                <a:lnTo>
                  <a:pt x="0" y="204"/>
                </a:lnTo>
                <a:lnTo>
                  <a:pt x="0" y="29"/>
                </a:lnTo>
                <a:lnTo>
                  <a:pt x="77" y="0"/>
                </a:lnTo>
                <a:lnTo>
                  <a:pt x="77" y="17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61"/>
          <p:cNvSpPr>
            <a:spLocks/>
          </p:cNvSpPr>
          <p:nvPr/>
        </p:nvSpPr>
        <p:spPr bwMode="auto">
          <a:xfrm>
            <a:off x="9297520" y="4264678"/>
            <a:ext cx="122238" cy="323850"/>
          </a:xfrm>
          <a:custGeom>
            <a:avLst/>
            <a:gdLst>
              <a:gd name="T0" fmla="*/ 0 w 77"/>
              <a:gd name="T1" fmla="*/ 175 h 204"/>
              <a:gd name="T2" fmla="*/ 77 w 77"/>
              <a:gd name="T3" fmla="*/ 204 h 204"/>
              <a:gd name="T4" fmla="*/ 77 w 77"/>
              <a:gd name="T5" fmla="*/ 29 h 204"/>
              <a:gd name="T6" fmla="*/ 0 w 77"/>
              <a:gd name="T7" fmla="*/ 0 h 204"/>
              <a:gd name="T8" fmla="*/ 0 w 77"/>
              <a:gd name="T9" fmla="*/ 17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" h="204">
                <a:moveTo>
                  <a:pt x="0" y="175"/>
                </a:moveTo>
                <a:lnTo>
                  <a:pt x="77" y="204"/>
                </a:lnTo>
                <a:lnTo>
                  <a:pt x="77" y="29"/>
                </a:lnTo>
                <a:lnTo>
                  <a:pt x="0" y="0"/>
                </a:lnTo>
                <a:lnTo>
                  <a:pt x="0" y="17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62"/>
          <p:cNvSpPr>
            <a:spLocks/>
          </p:cNvSpPr>
          <p:nvPr/>
        </p:nvSpPr>
        <p:spPr bwMode="auto">
          <a:xfrm>
            <a:off x="9830920" y="4350403"/>
            <a:ext cx="460375" cy="184150"/>
          </a:xfrm>
          <a:custGeom>
            <a:avLst/>
            <a:gdLst>
              <a:gd name="T0" fmla="*/ 168 w 180"/>
              <a:gd name="T1" fmla="*/ 10 h 72"/>
              <a:gd name="T2" fmla="*/ 143 w 180"/>
              <a:gd name="T3" fmla="*/ 25 h 72"/>
              <a:gd name="T4" fmla="*/ 113 w 180"/>
              <a:gd name="T5" fmla="*/ 0 h 72"/>
              <a:gd name="T6" fmla="*/ 76 w 180"/>
              <a:gd name="T7" fmla="*/ 23 h 72"/>
              <a:gd name="T8" fmla="*/ 61 w 180"/>
              <a:gd name="T9" fmla="*/ 23 h 72"/>
              <a:gd name="T10" fmla="*/ 38 w 180"/>
              <a:gd name="T11" fmla="*/ 23 h 72"/>
              <a:gd name="T12" fmla="*/ 20 w 180"/>
              <a:gd name="T13" fmla="*/ 8 h 72"/>
              <a:gd name="T14" fmla="*/ 23 w 180"/>
              <a:gd name="T15" fmla="*/ 34 h 72"/>
              <a:gd name="T16" fmla="*/ 23 w 180"/>
              <a:gd name="T17" fmla="*/ 35 h 72"/>
              <a:gd name="T18" fmla="*/ 20 w 180"/>
              <a:gd name="T19" fmla="*/ 61 h 72"/>
              <a:gd name="T20" fmla="*/ 38 w 180"/>
              <a:gd name="T21" fmla="*/ 46 h 72"/>
              <a:gd name="T22" fmla="*/ 61 w 180"/>
              <a:gd name="T23" fmla="*/ 46 h 72"/>
              <a:gd name="T24" fmla="*/ 76 w 180"/>
              <a:gd name="T25" fmla="*/ 46 h 72"/>
              <a:gd name="T26" fmla="*/ 135 w 180"/>
              <a:gd name="T27" fmla="*/ 72 h 72"/>
              <a:gd name="T28" fmla="*/ 180 w 180"/>
              <a:gd name="T29" fmla="*/ 38 h 72"/>
              <a:gd name="T30" fmla="*/ 168 w 180"/>
              <a:gd name="T31" fmla="*/ 1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63"/>
          <p:cNvSpPr>
            <a:spLocks/>
          </p:cNvSpPr>
          <p:nvPr/>
        </p:nvSpPr>
        <p:spPr bwMode="auto">
          <a:xfrm>
            <a:off x="1914058" y="5110815"/>
            <a:ext cx="328613" cy="241300"/>
          </a:xfrm>
          <a:custGeom>
            <a:avLst/>
            <a:gdLst>
              <a:gd name="T0" fmla="*/ 123 w 128"/>
              <a:gd name="T1" fmla="*/ 58 h 94"/>
              <a:gd name="T2" fmla="*/ 99 w 128"/>
              <a:gd name="T3" fmla="*/ 39 h 94"/>
              <a:gd name="T4" fmla="*/ 64 w 128"/>
              <a:gd name="T5" fmla="*/ 0 h 94"/>
              <a:gd name="T6" fmla="*/ 29 w 128"/>
              <a:gd name="T7" fmla="*/ 39 h 94"/>
              <a:gd name="T8" fmla="*/ 5 w 128"/>
              <a:gd name="T9" fmla="*/ 58 h 94"/>
              <a:gd name="T10" fmla="*/ 14 w 128"/>
              <a:gd name="T11" fmla="*/ 85 h 94"/>
              <a:gd name="T12" fmla="*/ 59 w 128"/>
              <a:gd name="T13" fmla="*/ 84 h 94"/>
              <a:gd name="T14" fmla="*/ 64 w 128"/>
              <a:gd name="T15" fmla="*/ 83 h 94"/>
              <a:gd name="T16" fmla="*/ 69 w 128"/>
              <a:gd name="T17" fmla="*/ 84 h 94"/>
              <a:gd name="T18" fmla="*/ 114 w 128"/>
              <a:gd name="T19" fmla="*/ 85 h 94"/>
              <a:gd name="T20" fmla="*/ 123 w 128"/>
              <a:gd name="T21" fmla="*/ 5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64"/>
          <p:cNvSpPr>
            <a:spLocks/>
          </p:cNvSpPr>
          <p:nvPr/>
        </p:nvSpPr>
        <p:spPr bwMode="auto">
          <a:xfrm>
            <a:off x="2169645" y="5052078"/>
            <a:ext cx="98425" cy="120650"/>
          </a:xfrm>
          <a:custGeom>
            <a:avLst/>
            <a:gdLst>
              <a:gd name="T0" fmla="*/ 35 w 38"/>
              <a:gd name="T1" fmla="*/ 28 h 47"/>
              <a:gd name="T2" fmla="*/ 13 w 38"/>
              <a:gd name="T3" fmla="*/ 45 h 47"/>
              <a:gd name="T4" fmla="*/ 3 w 38"/>
              <a:gd name="T5" fmla="*/ 19 h 47"/>
              <a:gd name="T6" fmla="*/ 25 w 38"/>
              <a:gd name="T7" fmla="*/ 2 h 47"/>
              <a:gd name="T8" fmla="*/ 35 w 38"/>
              <a:gd name="T9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65"/>
          <p:cNvSpPr>
            <a:spLocks/>
          </p:cNvSpPr>
          <p:nvPr/>
        </p:nvSpPr>
        <p:spPr bwMode="auto">
          <a:xfrm>
            <a:off x="1888658" y="5052078"/>
            <a:ext cx="96838" cy="120650"/>
          </a:xfrm>
          <a:custGeom>
            <a:avLst/>
            <a:gdLst>
              <a:gd name="T0" fmla="*/ 35 w 38"/>
              <a:gd name="T1" fmla="*/ 19 h 47"/>
              <a:gd name="T2" fmla="*/ 25 w 38"/>
              <a:gd name="T3" fmla="*/ 45 h 47"/>
              <a:gd name="T4" fmla="*/ 3 w 38"/>
              <a:gd name="T5" fmla="*/ 28 h 47"/>
              <a:gd name="T6" fmla="*/ 13 w 38"/>
              <a:gd name="T7" fmla="*/ 2 h 47"/>
              <a:gd name="T8" fmla="*/ 35 w 38"/>
              <a:gd name="T9" fmla="*/ 1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6"/>
          <p:cNvSpPr>
            <a:spLocks/>
          </p:cNvSpPr>
          <p:nvPr/>
        </p:nvSpPr>
        <p:spPr bwMode="auto">
          <a:xfrm>
            <a:off x="1972795" y="4964765"/>
            <a:ext cx="96838" cy="122238"/>
          </a:xfrm>
          <a:custGeom>
            <a:avLst/>
            <a:gdLst>
              <a:gd name="T0" fmla="*/ 35 w 38"/>
              <a:gd name="T1" fmla="*/ 20 h 48"/>
              <a:gd name="T2" fmla="*/ 25 w 38"/>
              <a:gd name="T3" fmla="*/ 45 h 48"/>
              <a:gd name="T4" fmla="*/ 3 w 38"/>
              <a:gd name="T5" fmla="*/ 28 h 48"/>
              <a:gd name="T6" fmla="*/ 13 w 38"/>
              <a:gd name="T7" fmla="*/ 2 h 48"/>
              <a:gd name="T8" fmla="*/ 35 w 38"/>
              <a:gd name="T9" fmla="*/ 2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67"/>
          <p:cNvSpPr>
            <a:spLocks/>
          </p:cNvSpPr>
          <p:nvPr/>
        </p:nvSpPr>
        <p:spPr bwMode="auto">
          <a:xfrm>
            <a:off x="2085508" y="4964765"/>
            <a:ext cx="98425" cy="122238"/>
          </a:xfrm>
          <a:custGeom>
            <a:avLst/>
            <a:gdLst>
              <a:gd name="T0" fmla="*/ 35 w 38"/>
              <a:gd name="T1" fmla="*/ 28 h 48"/>
              <a:gd name="T2" fmla="*/ 13 w 38"/>
              <a:gd name="T3" fmla="*/ 45 h 48"/>
              <a:gd name="T4" fmla="*/ 3 w 38"/>
              <a:gd name="T5" fmla="*/ 20 h 48"/>
              <a:gd name="T6" fmla="*/ 25 w 38"/>
              <a:gd name="T7" fmla="*/ 2 h 48"/>
              <a:gd name="T8" fmla="*/ 35 w 38"/>
              <a:gd name="T9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68"/>
          <p:cNvSpPr>
            <a:spLocks/>
          </p:cNvSpPr>
          <p:nvPr/>
        </p:nvSpPr>
        <p:spPr bwMode="auto">
          <a:xfrm>
            <a:off x="2626845" y="5093353"/>
            <a:ext cx="400050" cy="152400"/>
          </a:xfrm>
          <a:custGeom>
            <a:avLst/>
            <a:gdLst>
              <a:gd name="T0" fmla="*/ 156 w 156"/>
              <a:gd name="T1" fmla="*/ 24 h 60"/>
              <a:gd name="T2" fmla="*/ 144 w 156"/>
              <a:gd name="T3" fmla="*/ 24 h 60"/>
              <a:gd name="T4" fmla="*/ 144 w 156"/>
              <a:gd name="T5" fmla="*/ 12 h 60"/>
              <a:gd name="T6" fmla="*/ 138 w 156"/>
              <a:gd name="T7" fmla="*/ 6 h 60"/>
              <a:gd name="T8" fmla="*/ 126 w 156"/>
              <a:gd name="T9" fmla="*/ 6 h 60"/>
              <a:gd name="T10" fmla="*/ 120 w 156"/>
              <a:gd name="T11" fmla="*/ 12 h 60"/>
              <a:gd name="T12" fmla="*/ 120 w 156"/>
              <a:gd name="T13" fmla="*/ 6 h 60"/>
              <a:gd name="T14" fmla="*/ 114 w 156"/>
              <a:gd name="T15" fmla="*/ 0 h 60"/>
              <a:gd name="T16" fmla="*/ 102 w 156"/>
              <a:gd name="T17" fmla="*/ 0 h 60"/>
              <a:gd name="T18" fmla="*/ 96 w 156"/>
              <a:gd name="T19" fmla="*/ 6 h 60"/>
              <a:gd name="T20" fmla="*/ 96 w 156"/>
              <a:gd name="T21" fmla="*/ 24 h 60"/>
              <a:gd name="T22" fmla="*/ 60 w 156"/>
              <a:gd name="T23" fmla="*/ 24 h 60"/>
              <a:gd name="T24" fmla="*/ 60 w 156"/>
              <a:gd name="T25" fmla="*/ 6 h 60"/>
              <a:gd name="T26" fmla="*/ 54 w 156"/>
              <a:gd name="T27" fmla="*/ 0 h 60"/>
              <a:gd name="T28" fmla="*/ 42 w 156"/>
              <a:gd name="T29" fmla="*/ 0 h 60"/>
              <a:gd name="T30" fmla="*/ 36 w 156"/>
              <a:gd name="T31" fmla="*/ 6 h 60"/>
              <a:gd name="T32" fmla="*/ 36 w 156"/>
              <a:gd name="T33" fmla="*/ 12 h 60"/>
              <a:gd name="T34" fmla="*/ 30 w 156"/>
              <a:gd name="T35" fmla="*/ 6 h 60"/>
              <a:gd name="T36" fmla="*/ 18 w 156"/>
              <a:gd name="T37" fmla="*/ 6 h 60"/>
              <a:gd name="T38" fmla="*/ 12 w 156"/>
              <a:gd name="T39" fmla="*/ 12 h 60"/>
              <a:gd name="T40" fmla="*/ 12 w 156"/>
              <a:gd name="T41" fmla="*/ 24 h 60"/>
              <a:gd name="T42" fmla="*/ 0 w 156"/>
              <a:gd name="T43" fmla="*/ 24 h 60"/>
              <a:gd name="T44" fmla="*/ 0 w 156"/>
              <a:gd name="T45" fmla="*/ 36 h 60"/>
              <a:gd name="T46" fmla="*/ 12 w 156"/>
              <a:gd name="T47" fmla="*/ 36 h 60"/>
              <a:gd name="T48" fmla="*/ 12 w 156"/>
              <a:gd name="T49" fmla="*/ 48 h 60"/>
              <a:gd name="T50" fmla="*/ 18 w 156"/>
              <a:gd name="T51" fmla="*/ 54 h 60"/>
              <a:gd name="T52" fmla="*/ 30 w 156"/>
              <a:gd name="T53" fmla="*/ 54 h 60"/>
              <a:gd name="T54" fmla="*/ 36 w 156"/>
              <a:gd name="T55" fmla="*/ 48 h 60"/>
              <a:gd name="T56" fmla="*/ 36 w 156"/>
              <a:gd name="T57" fmla="*/ 54 h 60"/>
              <a:gd name="T58" fmla="*/ 42 w 156"/>
              <a:gd name="T59" fmla="*/ 60 h 60"/>
              <a:gd name="T60" fmla="*/ 54 w 156"/>
              <a:gd name="T61" fmla="*/ 60 h 60"/>
              <a:gd name="T62" fmla="*/ 60 w 156"/>
              <a:gd name="T63" fmla="*/ 54 h 60"/>
              <a:gd name="T64" fmla="*/ 60 w 156"/>
              <a:gd name="T65" fmla="*/ 36 h 60"/>
              <a:gd name="T66" fmla="*/ 96 w 156"/>
              <a:gd name="T67" fmla="*/ 36 h 60"/>
              <a:gd name="T68" fmla="*/ 96 w 156"/>
              <a:gd name="T69" fmla="*/ 54 h 60"/>
              <a:gd name="T70" fmla="*/ 102 w 156"/>
              <a:gd name="T71" fmla="*/ 60 h 60"/>
              <a:gd name="T72" fmla="*/ 114 w 156"/>
              <a:gd name="T73" fmla="*/ 60 h 60"/>
              <a:gd name="T74" fmla="*/ 120 w 156"/>
              <a:gd name="T75" fmla="*/ 54 h 60"/>
              <a:gd name="T76" fmla="*/ 120 w 156"/>
              <a:gd name="T77" fmla="*/ 48 h 60"/>
              <a:gd name="T78" fmla="*/ 126 w 156"/>
              <a:gd name="T79" fmla="*/ 54 h 60"/>
              <a:gd name="T80" fmla="*/ 138 w 156"/>
              <a:gd name="T81" fmla="*/ 54 h 60"/>
              <a:gd name="T82" fmla="*/ 144 w 156"/>
              <a:gd name="T83" fmla="*/ 48 h 60"/>
              <a:gd name="T84" fmla="*/ 144 w 156"/>
              <a:gd name="T85" fmla="*/ 36 h 60"/>
              <a:gd name="T86" fmla="*/ 156 w 156"/>
              <a:gd name="T87" fmla="*/ 36 h 60"/>
              <a:gd name="T88" fmla="*/ 156 w 156"/>
              <a:gd name="T89" fmla="*/ 2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69"/>
          <p:cNvSpPr>
            <a:spLocks noEditPoints="1"/>
          </p:cNvSpPr>
          <p:nvPr/>
        </p:nvSpPr>
        <p:spPr bwMode="auto">
          <a:xfrm>
            <a:off x="3523783" y="5098115"/>
            <a:ext cx="123825" cy="122238"/>
          </a:xfrm>
          <a:custGeom>
            <a:avLst/>
            <a:gdLst>
              <a:gd name="T0" fmla="*/ 24 w 48"/>
              <a:gd name="T1" fmla="*/ 12 h 48"/>
              <a:gd name="T2" fmla="*/ 36 w 48"/>
              <a:gd name="T3" fmla="*/ 24 h 48"/>
              <a:gd name="T4" fmla="*/ 24 w 48"/>
              <a:gd name="T5" fmla="*/ 36 h 48"/>
              <a:gd name="T6" fmla="*/ 12 w 48"/>
              <a:gd name="T7" fmla="*/ 24 h 48"/>
              <a:gd name="T8" fmla="*/ 24 w 48"/>
              <a:gd name="T9" fmla="*/ 12 h 48"/>
              <a:gd name="T10" fmla="*/ 24 w 48"/>
              <a:gd name="T11" fmla="*/ 0 h 48"/>
              <a:gd name="T12" fmla="*/ 0 w 48"/>
              <a:gd name="T13" fmla="*/ 24 h 48"/>
              <a:gd name="T14" fmla="*/ 24 w 48"/>
              <a:gd name="T15" fmla="*/ 48 h 48"/>
              <a:gd name="T16" fmla="*/ 48 w 48"/>
              <a:gd name="T17" fmla="*/ 24 h 48"/>
              <a:gd name="T18" fmla="*/ 24 w 48"/>
              <a:gd name="T1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70"/>
          <p:cNvSpPr>
            <a:spLocks/>
          </p:cNvSpPr>
          <p:nvPr/>
        </p:nvSpPr>
        <p:spPr bwMode="auto">
          <a:xfrm>
            <a:off x="3569820" y="5006040"/>
            <a:ext cx="31750" cy="60325"/>
          </a:xfrm>
          <a:custGeom>
            <a:avLst/>
            <a:gdLst>
              <a:gd name="T0" fmla="*/ 6 w 12"/>
              <a:gd name="T1" fmla="*/ 24 h 24"/>
              <a:gd name="T2" fmla="*/ 0 w 12"/>
              <a:gd name="T3" fmla="*/ 18 h 24"/>
              <a:gd name="T4" fmla="*/ 0 w 12"/>
              <a:gd name="T5" fmla="*/ 6 h 24"/>
              <a:gd name="T6" fmla="*/ 6 w 12"/>
              <a:gd name="T7" fmla="*/ 0 h 24"/>
              <a:gd name="T8" fmla="*/ 12 w 12"/>
              <a:gd name="T9" fmla="*/ 6 h 24"/>
              <a:gd name="T10" fmla="*/ 12 w 12"/>
              <a:gd name="T11" fmla="*/ 18 h 24"/>
              <a:gd name="T12" fmla="*/ 6 w 12"/>
              <a:gd name="T1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71"/>
          <p:cNvSpPr>
            <a:spLocks/>
          </p:cNvSpPr>
          <p:nvPr/>
        </p:nvSpPr>
        <p:spPr bwMode="auto">
          <a:xfrm>
            <a:off x="3644433" y="5044140"/>
            <a:ext cx="57150" cy="53975"/>
          </a:xfrm>
          <a:custGeom>
            <a:avLst/>
            <a:gdLst>
              <a:gd name="T0" fmla="*/ 7 w 22"/>
              <a:gd name="T1" fmla="*/ 21 h 21"/>
              <a:gd name="T2" fmla="*/ 2 w 22"/>
              <a:gd name="T3" fmla="*/ 20 h 21"/>
              <a:gd name="T4" fmla="*/ 2 w 22"/>
              <a:gd name="T5" fmla="*/ 11 h 21"/>
              <a:gd name="T6" fmla="*/ 11 w 22"/>
              <a:gd name="T7" fmla="*/ 3 h 21"/>
              <a:gd name="T8" fmla="*/ 19 w 22"/>
              <a:gd name="T9" fmla="*/ 3 h 21"/>
              <a:gd name="T10" fmla="*/ 19 w 22"/>
              <a:gd name="T11" fmla="*/ 11 h 21"/>
              <a:gd name="T12" fmla="*/ 11 w 22"/>
              <a:gd name="T13" fmla="*/ 20 h 21"/>
              <a:gd name="T14" fmla="*/ 7 w 22"/>
              <a:gd name="T1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72"/>
          <p:cNvSpPr>
            <a:spLocks/>
          </p:cNvSpPr>
          <p:nvPr/>
        </p:nvSpPr>
        <p:spPr bwMode="auto">
          <a:xfrm>
            <a:off x="3677770" y="5144153"/>
            <a:ext cx="61913" cy="30163"/>
          </a:xfrm>
          <a:custGeom>
            <a:avLst/>
            <a:gdLst>
              <a:gd name="T0" fmla="*/ 18 w 24"/>
              <a:gd name="T1" fmla="*/ 12 h 12"/>
              <a:gd name="T2" fmla="*/ 6 w 24"/>
              <a:gd name="T3" fmla="*/ 12 h 12"/>
              <a:gd name="T4" fmla="*/ 0 w 24"/>
              <a:gd name="T5" fmla="*/ 6 h 12"/>
              <a:gd name="T6" fmla="*/ 6 w 24"/>
              <a:gd name="T7" fmla="*/ 0 h 12"/>
              <a:gd name="T8" fmla="*/ 18 w 24"/>
              <a:gd name="T9" fmla="*/ 0 h 12"/>
              <a:gd name="T10" fmla="*/ 24 w 24"/>
              <a:gd name="T11" fmla="*/ 6 h 12"/>
              <a:gd name="T12" fmla="*/ 18 w 24"/>
              <a:gd name="T1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73"/>
          <p:cNvSpPr>
            <a:spLocks/>
          </p:cNvSpPr>
          <p:nvPr/>
        </p:nvSpPr>
        <p:spPr bwMode="auto">
          <a:xfrm>
            <a:off x="3644433" y="5218765"/>
            <a:ext cx="57150" cy="53975"/>
          </a:xfrm>
          <a:custGeom>
            <a:avLst/>
            <a:gdLst>
              <a:gd name="T0" fmla="*/ 15 w 22"/>
              <a:gd name="T1" fmla="*/ 21 h 21"/>
              <a:gd name="T2" fmla="*/ 11 w 22"/>
              <a:gd name="T3" fmla="*/ 19 h 21"/>
              <a:gd name="T4" fmla="*/ 2 w 22"/>
              <a:gd name="T5" fmla="*/ 11 h 21"/>
              <a:gd name="T6" fmla="*/ 2 w 22"/>
              <a:gd name="T7" fmla="*/ 2 h 21"/>
              <a:gd name="T8" fmla="*/ 11 w 22"/>
              <a:gd name="T9" fmla="*/ 2 h 21"/>
              <a:gd name="T10" fmla="*/ 19 w 22"/>
              <a:gd name="T11" fmla="*/ 11 h 21"/>
              <a:gd name="T12" fmla="*/ 19 w 22"/>
              <a:gd name="T13" fmla="*/ 19 h 21"/>
              <a:gd name="T14" fmla="*/ 15 w 22"/>
              <a:gd name="T1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74"/>
          <p:cNvSpPr>
            <a:spLocks/>
          </p:cNvSpPr>
          <p:nvPr/>
        </p:nvSpPr>
        <p:spPr bwMode="auto">
          <a:xfrm>
            <a:off x="3569820" y="5252103"/>
            <a:ext cx="31750" cy="60325"/>
          </a:xfrm>
          <a:custGeom>
            <a:avLst/>
            <a:gdLst>
              <a:gd name="T0" fmla="*/ 6 w 12"/>
              <a:gd name="T1" fmla="*/ 24 h 24"/>
              <a:gd name="T2" fmla="*/ 0 w 12"/>
              <a:gd name="T3" fmla="*/ 18 h 24"/>
              <a:gd name="T4" fmla="*/ 0 w 12"/>
              <a:gd name="T5" fmla="*/ 6 h 24"/>
              <a:gd name="T6" fmla="*/ 6 w 12"/>
              <a:gd name="T7" fmla="*/ 0 h 24"/>
              <a:gd name="T8" fmla="*/ 12 w 12"/>
              <a:gd name="T9" fmla="*/ 6 h 24"/>
              <a:gd name="T10" fmla="*/ 12 w 12"/>
              <a:gd name="T11" fmla="*/ 18 h 24"/>
              <a:gd name="T12" fmla="*/ 6 w 12"/>
              <a:gd name="T1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75"/>
          <p:cNvSpPr>
            <a:spLocks/>
          </p:cNvSpPr>
          <p:nvPr/>
        </p:nvSpPr>
        <p:spPr bwMode="auto">
          <a:xfrm>
            <a:off x="3469808" y="5218765"/>
            <a:ext cx="57150" cy="53975"/>
          </a:xfrm>
          <a:custGeom>
            <a:avLst/>
            <a:gdLst>
              <a:gd name="T0" fmla="*/ 7 w 22"/>
              <a:gd name="T1" fmla="*/ 21 h 21"/>
              <a:gd name="T2" fmla="*/ 3 w 22"/>
              <a:gd name="T3" fmla="*/ 19 h 21"/>
              <a:gd name="T4" fmla="*/ 3 w 22"/>
              <a:gd name="T5" fmla="*/ 11 h 21"/>
              <a:gd name="T6" fmla="*/ 11 w 22"/>
              <a:gd name="T7" fmla="*/ 2 h 21"/>
              <a:gd name="T8" fmla="*/ 20 w 22"/>
              <a:gd name="T9" fmla="*/ 2 h 21"/>
              <a:gd name="T10" fmla="*/ 20 w 22"/>
              <a:gd name="T11" fmla="*/ 11 h 21"/>
              <a:gd name="T12" fmla="*/ 11 w 22"/>
              <a:gd name="T13" fmla="*/ 19 h 21"/>
              <a:gd name="T14" fmla="*/ 7 w 22"/>
              <a:gd name="T1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76"/>
          <p:cNvSpPr>
            <a:spLocks/>
          </p:cNvSpPr>
          <p:nvPr/>
        </p:nvSpPr>
        <p:spPr bwMode="auto">
          <a:xfrm>
            <a:off x="3431708" y="5144153"/>
            <a:ext cx="61913" cy="30163"/>
          </a:xfrm>
          <a:custGeom>
            <a:avLst/>
            <a:gdLst>
              <a:gd name="T0" fmla="*/ 18 w 24"/>
              <a:gd name="T1" fmla="*/ 12 h 12"/>
              <a:gd name="T2" fmla="*/ 6 w 24"/>
              <a:gd name="T3" fmla="*/ 12 h 12"/>
              <a:gd name="T4" fmla="*/ 0 w 24"/>
              <a:gd name="T5" fmla="*/ 6 h 12"/>
              <a:gd name="T6" fmla="*/ 6 w 24"/>
              <a:gd name="T7" fmla="*/ 0 h 12"/>
              <a:gd name="T8" fmla="*/ 18 w 24"/>
              <a:gd name="T9" fmla="*/ 0 h 12"/>
              <a:gd name="T10" fmla="*/ 24 w 24"/>
              <a:gd name="T11" fmla="*/ 6 h 12"/>
              <a:gd name="T12" fmla="*/ 18 w 24"/>
              <a:gd name="T1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7"/>
          <p:cNvSpPr>
            <a:spLocks/>
          </p:cNvSpPr>
          <p:nvPr/>
        </p:nvSpPr>
        <p:spPr bwMode="auto">
          <a:xfrm>
            <a:off x="3469808" y="5044140"/>
            <a:ext cx="57150" cy="53975"/>
          </a:xfrm>
          <a:custGeom>
            <a:avLst/>
            <a:gdLst>
              <a:gd name="T0" fmla="*/ 15 w 22"/>
              <a:gd name="T1" fmla="*/ 21 h 21"/>
              <a:gd name="T2" fmla="*/ 11 w 22"/>
              <a:gd name="T3" fmla="*/ 20 h 21"/>
              <a:gd name="T4" fmla="*/ 3 w 22"/>
              <a:gd name="T5" fmla="*/ 11 h 21"/>
              <a:gd name="T6" fmla="*/ 3 w 22"/>
              <a:gd name="T7" fmla="*/ 3 h 21"/>
              <a:gd name="T8" fmla="*/ 11 w 22"/>
              <a:gd name="T9" fmla="*/ 3 h 21"/>
              <a:gd name="T10" fmla="*/ 20 w 22"/>
              <a:gd name="T11" fmla="*/ 11 h 21"/>
              <a:gd name="T12" fmla="*/ 20 w 22"/>
              <a:gd name="T13" fmla="*/ 20 h 21"/>
              <a:gd name="T14" fmla="*/ 15 w 22"/>
              <a:gd name="T1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78"/>
          <p:cNvSpPr>
            <a:spLocks/>
          </p:cNvSpPr>
          <p:nvPr/>
        </p:nvSpPr>
        <p:spPr bwMode="auto">
          <a:xfrm>
            <a:off x="4862045" y="5036203"/>
            <a:ext cx="276225" cy="307975"/>
          </a:xfrm>
          <a:custGeom>
            <a:avLst/>
            <a:gdLst>
              <a:gd name="T0" fmla="*/ 29 w 174"/>
              <a:gd name="T1" fmla="*/ 63 h 194"/>
              <a:gd name="T2" fmla="*/ 68 w 174"/>
              <a:gd name="T3" fmla="*/ 24 h 194"/>
              <a:gd name="T4" fmla="*/ 87 w 174"/>
              <a:gd name="T5" fmla="*/ 24 h 194"/>
              <a:gd name="T6" fmla="*/ 58 w 174"/>
              <a:gd name="T7" fmla="*/ 78 h 194"/>
              <a:gd name="T8" fmla="*/ 58 w 174"/>
              <a:gd name="T9" fmla="*/ 136 h 194"/>
              <a:gd name="T10" fmla="*/ 0 w 174"/>
              <a:gd name="T11" fmla="*/ 136 h 194"/>
              <a:gd name="T12" fmla="*/ 0 w 174"/>
              <a:gd name="T13" fmla="*/ 155 h 194"/>
              <a:gd name="T14" fmla="*/ 78 w 174"/>
              <a:gd name="T15" fmla="*/ 155 h 194"/>
              <a:gd name="T16" fmla="*/ 78 w 174"/>
              <a:gd name="T17" fmla="*/ 97 h 194"/>
              <a:gd name="T18" fmla="*/ 116 w 174"/>
              <a:gd name="T19" fmla="*/ 131 h 194"/>
              <a:gd name="T20" fmla="*/ 116 w 174"/>
              <a:gd name="T21" fmla="*/ 194 h 194"/>
              <a:gd name="T22" fmla="*/ 136 w 174"/>
              <a:gd name="T23" fmla="*/ 194 h 194"/>
              <a:gd name="T24" fmla="*/ 136 w 174"/>
              <a:gd name="T25" fmla="*/ 116 h 194"/>
              <a:gd name="T26" fmla="*/ 97 w 174"/>
              <a:gd name="T27" fmla="*/ 82 h 194"/>
              <a:gd name="T28" fmla="*/ 107 w 174"/>
              <a:gd name="T29" fmla="*/ 58 h 194"/>
              <a:gd name="T30" fmla="*/ 116 w 174"/>
              <a:gd name="T31" fmla="*/ 68 h 194"/>
              <a:gd name="T32" fmla="*/ 174 w 174"/>
              <a:gd name="T33" fmla="*/ 68 h 194"/>
              <a:gd name="T34" fmla="*/ 174 w 174"/>
              <a:gd name="T35" fmla="*/ 48 h 194"/>
              <a:gd name="T36" fmla="*/ 126 w 174"/>
              <a:gd name="T37" fmla="*/ 48 h 194"/>
              <a:gd name="T38" fmla="*/ 126 w 174"/>
              <a:gd name="T39" fmla="*/ 0 h 194"/>
              <a:gd name="T40" fmla="*/ 58 w 174"/>
              <a:gd name="T41" fmla="*/ 0 h 194"/>
              <a:gd name="T42" fmla="*/ 19 w 174"/>
              <a:gd name="T43" fmla="*/ 53 h 194"/>
              <a:gd name="T44" fmla="*/ 29 w 174"/>
              <a:gd name="T45" fmla="*/ 63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4" h="194">
                <a:moveTo>
                  <a:pt x="29" y="63"/>
                </a:moveTo>
                <a:lnTo>
                  <a:pt x="68" y="24"/>
                </a:lnTo>
                <a:lnTo>
                  <a:pt x="87" y="24"/>
                </a:lnTo>
                <a:lnTo>
                  <a:pt x="58" y="78"/>
                </a:lnTo>
                <a:lnTo>
                  <a:pt x="58" y="136"/>
                </a:lnTo>
                <a:lnTo>
                  <a:pt x="0" y="136"/>
                </a:lnTo>
                <a:lnTo>
                  <a:pt x="0" y="155"/>
                </a:lnTo>
                <a:lnTo>
                  <a:pt x="78" y="155"/>
                </a:lnTo>
                <a:lnTo>
                  <a:pt x="78" y="97"/>
                </a:lnTo>
                <a:lnTo>
                  <a:pt x="116" y="131"/>
                </a:lnTo>
                <a:lnTo>
                  <a:pt x="116" y="194"/>
                </a:lnTo>
                <a:lnTo>
                  <a:pt x="136" y="194"/>
                </a:lnTo>
                <a:lnTo>
                  <a:pt x="136" y="116"/>
                </a:lnTo>
                <a:lnTo>
                  <a:pt x="97" y="82"/>
                </a:lnTo>
                <a:lnTo>
                  <a:pt x="107" y="58"/>
                </a:lnTo>
                <a:lnTo>
                  <a:pt x="116" y="68"/>
                </a:lnTo>
                <a:lnTo>
                  <a:pt x="174" y="68"/>
                </a:lnTo>
                <a:lnTo>
                  <a:pt x="174" y="48"/>
                </a:lnTo>
                <a:lnTo>
                  <a:pt x="126" y="48"/>
                </a:lnTo>
                <a:lnTo>
                  <a:pt x="126" y="0"/>
                </a:lnTo>
                <a:lnTo>
                  <a:pt x="58" y="0"/>
                </a:lnTo>
                <a:lnTo>
                  <a:pt x="19" y="53"/>
                </a:lnTo>
                <a:lnTo>
                  <a:pt x="29" y="6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Oval 179"/>
          <p:cNvSpPr>
            <a:spLocks noChangeArrowheads="1"/>
          </p:cNvSpPr>
          <p:nvPr/>
        </p:nvSpPr>
        <p:spPr bwMode="auto">
          <a:xfrm>
            <a:off x="5046195" y="4974290"/>
            <a:ext cx="61913" cy="619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80"/>
          <p:cNvSpPr>
            <a:spLocks noEditPoints="1"/>
          </p:cNvSpPr>
          <p:nvPr/>
        </p:nvSpPr>
        <p:spPr bwMode="auto">
          <a:xfrm>
            <a:off x="6933733" y="5010803"/>
            <a:ext cx="214313" cy="46038"/>
          </a:xfrm>
          <a:custGeom>
            <a:avLst/>
            <a:gdLst>
              <a:gd name="T0" fmla="*/ 42 w 84"/>
              <a:gd name="T1" fmla="*/ 0 h 18"/>
              <a:gd name="T2" fmla="*/ 0 w 84"/>
              <a:gd name="T3" fmla="*/ 9 h 18"/>
              <a:gd name="T4" fmla="*/ 42 w 84"/>
              <a:gd name="T5" fmla="*/ 18 h 18"/>
              <a:gd name="T6" fmla="*/ 84 w 84"/>
              <a:gd name="T7" fmla="*/ 9 h 18"/>
              <a:gd name="T8" fmla="*/ 42 w 84"/>
              <a:gd name="T9" fmla="*/ 0 h 18"/>
              <a:gd name="T10" fmla="*/ 42 w 84"/>
              <a:gd name="T11" fmla="*/ 12 h 18"/>
              <a:gd name="T12" fmla="*/ 30 w 84"/>
              <a:gd name="T13" fmla="*/ 8 h 18"/>
              <a:gd name="T14" fmla="*/ 42 w 84"/>
              <a:gd name="T15" fmla="*/ 4 h 18"/>
              <a:gd name="T16" fmla="*/ 54 w 84"/>
              <a:gd name="T17" fmla="*/ 8 h 18"/>
              <a:gd name="T18" fmla="*/ 42 w 84"/>
              <a:gd name="T19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81"/>
          <p:cNvSpPr>
            <a:spLocks noEditPoints="1"/>
          </p:cNvSpPr>
          <p:nvPr/>
        </p:nvSpPr>
        <p:spPr bwMode="auto">
          <a:xfrm>
            <a:off x="6933733" y="5056840"/>
            <a:ext cx="400050" cy="261938"/>
          </a:xfrm>
          <a:custGeom>
            <a:avLst/>
            <a:gdLst>
              <a:gd name="T0" fmla="*/ 84 w 156"/>
              <a:gd name="T1" fmla="*/ 6 h 102"/>
              <a:gd name="T2" fmla="*/ 42 w 156"/>
              <a:gd name="T3" fmla="*/ 6 h 102"/>
              <a:gd name="T4" fmla="*/ 0 w 156"/>
              <a:gd name="T5" fmla="*/ 96 h 102"/>
              <a:gd name="T6" fmla="*/ 84 w 156"/>
              <a:gd name="T7" fmla="*/ 96 h 102"/>
              <a:gd name="T8" fmla="*/ 150 w 156"/>
              <a:gd name="T9" fmla="*/ 84 h 102"/>
              <a:gd name="T10" fmla="*/ 156 w 156"/>
              <a:gd name="T11" fmla="*/ 12 h 102"/>
              <a:gd name="T12" fmla="*/ 138 w 156"/>
              <a:gd name="T13" fmla="*/ 12 h 102"/>
              <a:gd name="T14" fmla="*/ 144 w 156"/>
              <a:gd name="T15" fmla="*/ 18 h 102"/>
              <a:gd name="T16" fmla="*/ 138 w 156"/>
              <a:gd name="T17" fmla="*/ 12 h 102"/>
              <a:gd name="T18" fmla="*/ 132 w 156"/>
              <a:gd name="T19" fmla="*/ 12 h 102"/>
              <a:gd name="T20" fmla="*/ 126 w 156"/>
              <a:gd name="T21" fmla="*/ 18 h 102"/>
              <a:gd name="T22" fmla="*/ 114 w 156"/>
              <a:gd name="T23" fmla="*/ 12 h 102"/>
              <a:gd name="T24" fmla="*/ 120 w 156"/>
              <a:gd name="T25" fmla="*/ 18 h 102"/>
              <a:gd name="T26" fmla="*/ 114 w 156"/>
              <a:gd name="T27" fmla="*/ 12 h 102"/>
              <a:gd name="T28" fmla="*/ 108 w 156"/>
              <a:gd name="T29" fmla="*/ 12 h 102"/>
              <a:gd name="T30" fmla="*/ 102 w 156"/>
              <a:gd name="T31" fmla="*/ 18 h 102"/>
              <a:gd name="T32" fmla="*/ 96 w 156"/>
              <a:gd name="T33" fmla="*/ 78 h 102"/>
              <a:gd name="T34" fmla="*/ 90 w 156"/>
              <a:gd name="T35" fmla="*/ 72 h 102"/>
              <a:gd name="T36" fmla="*/ 96 w 156"/>
              <a:gd name="T37" fmla="*/ 78 h 102"/>
              <a:gd name="T38" fmla="*/ 84 w 156"/>
              <a:gd name="T39" fmla="*/ 66 h 102"/>
              <a:gd name="T40" fmla="*/ 96 w 156"/>
              <a:gd name="T41" fmla="*/ 24 h 102"/>
              <a:gd name="T42" fmla="*/ 96 w 156"/>
              <a:gd name="T43" fmla="*/ 18 h 102"/>
              <a:gd name="T44" fmla="*/ 90 w 156"/>
              <a:gd name="T45" fmla="*/ 12 h 102"/>
              <a:gd name="T46" fmla="*/ 96 w 156"/>
              <a:gd name="T47" fmla="*/ 18 h 102"/>
              <a:gd name="T48" fmla="*/ 102 w 156"/>
              <a:gd name="T49" fmla="*/ 78 h 102"/>
              <a:gd name="T50" fmla="*/ 108 w 156"/>
              <a:gd name="T51" fmla="*/ 72 h 102"/>
              <a:gd name="T52" fmla="*/ 120 w 156"/>
              <a:gd name="T53" fmla="*/ 78 h 102"/>
              <a:gd name="T54" fmla="*/ 114 w 156"/>
              <a:gd name="T55" fmla="*/ 72 h 102"/>
              <a:gd name="T56" fmla="*/ 120 w 156"/>
              <a:gd name="T57" fmla="*/ 78 h 102"/>
              <a:gd name="T58" fmla="*/ 126 w 156"/>
              <a:gd name="T59" fmla="*/ 78 h 102"/>
              <a:gd name="T60" fmla="*/ 132 w 156"/>
              <a:gd name="T61" fmla="*/ 72 h 102"/>
              <a:gd name="T62" fmla="*/ 144 w 156"/>
              <a:gd name="T63" fmla="*/ 78 h 102"/>
              <a:gd name="T64" fmla="*/ 138 w 156"/>
              <a:gd name="T65" fmla="*/ 72 h 102"/>
              <a:gd name="T66" fmla="*/ 144 w 156"/>
              <a:gd name="T67" fmla="*/ 78 h 102"/>
              <a:gd name="T68" fmla="*/ 102 w 156"/>
              <a:gd name="T69" fmla="*/ 66 h 102"/>
              <a:gd name="T70" fmla="*/ 150 w 156"/>
              <a:gd name="T71" fmla="*/ 2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Rectangle 182"/>
          <p:cNvSpPr>
            <a:spLocks noChangeArrowheads="1"/>
          </p:cNvSpPr>
          <p:nvPr/>
        </p:nvSpPr>
        <p:spPr bwMode="auto">
          <a:xfrm>
            <a:off x="8594258" y="5310840"/>
            <a:ext cx="31750" cy="142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Rectangle 183"/>
          <p:cNvSpPr>
            <a:spLocks noChangeArrowheads="1"/>
          </p:cNvSpPr>
          <p:nvPr/>
        </p:nvSpPr>
        <p:spPr bwMode="auto">
          <a:xfrm>
            <a:off x="8564095" y="5248928"/>
            <a:ext cx="92075" cy="158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Rectangle 184"/>
          <p:cNvSpPr>
            <a:spLocks noChangeArrowheads="1"/>
          </p:cNvSpPr>
          <p:nvPr/>
        </p:nvSpPr>
        <p:spPr bwMode="auto">
          <a:xfrm>
            <a:off x="8564095" y="5279090"/>
            <a:ext cx="92075" cy="158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85"/>
          <p:cNvSpPr>
            <a:spLocks/>
          </p:cNvSpPr>
          <p:nvPr/>
        </p:nvSpPr>
        <p:spPr bwMode="auto">
          <a:xfrm>
            <a:off x="8502183" y="5002865"/>
            <a:ext cx="215900" cy="230188"/>
          </a:xfrm>
          <a:custGeom>
            <a:avLst/>
            <a:gdLst>
              <a:gd name="T0" fmla="*/ 84 w 84"/>
              <a:gd name="T1" fmla="*/ 42 h 90"/>
              <a:gd name="T2" fmla="*/ 42 w 84"/>
              <a:gd name="T3" fmla="*/ 0 h 90"/>
              <a:gd name="T4" fmla="*/ 0 w 84"/>
              <a:gd name="T5" fmla="*/ 42 h 90"/>
              <a:gd name="T6" fmla="*/ 24 w 84"/>
              <a:gd name="T7" fmla="*/ 80 h 90"/>
              <a:gd name="T8" fmla="*/ 24 w 84"/>
              <a:gd name="T9" fmla="*/ 90 h 90"/>
              <a:gd name="T10" fmla="*/ 60 w 84"/>
              <a:gd name="T11" fmla="*/ 90 h 90"/>
              <a:gd name="T12" fmla="*/ 60 w 84"/>
              <a:gd name="T13" fmla="*/ 80 h 90"/>
              <a:gd name="T14" fmla="*/ 84 w 84"/>
              <a:gd name="T15" fmla="*/ 4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86"/>
          <p:cNvSpPr>
            <a:spLocks/>
          </p:cNvSpPr>
          <p:nvPr/>
        </p:nvSpPr>
        <p:spPr bwMode="auto">
          <a:xfrm>
            <a:off x="9261008" y="4964765"/>
            <a:ext cx="215900" cy="400050"/>
          </a:xfrm>
          <a:custGeom>
            <a:avLst/>
            <a:gdLst>
              <a:gd name="T0" fmla="*/ 84 w 84"/>
              <a:gd name="T1" fmla="*/ 24 h 156"/>
              <a:gd name="T2" fmla="*/ 84 w 84"/>
              <a:gd name="T3" fmla="*/ 114 h 156"/>
              <a:gd name="T4" fmla="*/ 42 w 84"/>
              <a:gd name="T5" fmla="*/ 156 h 156"/>
              <a:gd name="T6" fmla="*/ 0 w 84"/>
              <a:gd name="T7" fmla="*/ 114 h 156"/>
              <a:gd name="T8" fmla="*/ 0 w 84"/>
              <a:gd name="T9" fmla="*/ 30 h 156"/>
              <a:gd name="T10" fmla="*/ 4 w 84"/>
              <a:gd name="T11" fmla="*/ 15 h 156"/>
              <a:gd name="T12" fmla="*/ 30 w 84"/>
              <a:gd name="T13" fmla="*/ 0 h 156"/>
              <a:gd name="T14" fmla="*/ 56 w 84"/>
              <a:gd name="T15" fmla="*/ 15 h 156"/>
              <a:gd name="T16" fmla="*/ 60 w 84"/>
              <a:gd name="T17" fmla="*/ 30 h 156"/>
              <a:gd name="T18" fmla="*/ 60 w 84"/>
              <a:gd name="T19" fmla="*/ 108 h 156"/>
              <a:gd name="T20" fmla="*/ 42 w 84"/>
              <a:gd name="T21" fmla="*/ 126 h 156"/>
              <a:gd name="T22" fmla="*/ 24 w 84"/>
              <a:gd name="T23" fmla="*/ 108 h 156"/>
              <a:gd name="T24" fmla="*/ 24 w 84"/>
              <a:gd name="T25" fmla="*/ 54 h 156"/>
              <a:gd name="T26" fmla="*/ 30 w 84"/>
              <a:gd name="T27" fmla="*/ 48 h 156"/>
              <a:gd name="T28" fmla="*/ 36 w 84"/>
              <a:gd name="T29" fmla="*/ 54 h 156"/>
              <a:gd name="T30" fmla="*/ 36 w 84"/>
              <a:gd name="T31" fmla="*/ 108 h 156"/>
              <a:gd name="T32" fmla="*/ 42 w 84"/>
              <a:gd name="T33" fmla="*/ 114 h 156"/>
              <a:gd name="T34" fmla="*/ 48 w 84"/>
              <a:gd name="T35" fmla="*/ 108 h 156"/>
              <a:gd name="T36" fmla="*/ 48 w 84"/>
              <a:gd name="T37" fmla="*/ 30 h 156"/>
              <a:gd name="T38" fmla="*/ 30 w 84"/>
              <a:gd name="T39" fmla="*/ 12 h 156"/>
              <a:gd name="T40" fmla="*/ 14 w 84"/>
              <a:gd name="T41" fmla="*/ 21 h 156"/>
              <a:gd name="T42" fmla="*/ 12 w 84"/>
              <a:gd name="T43" fmla="*/ 30 h 156"/>
              <a:gd name="T44" fmla="*/ 12 w 84"/>
              <a:gd name="T45" fmla="*/ 114 h 156"/>
              <a:gd name="T46" fmla="*/ 42 w 84"/>
              <a:gd name="T47" fmla="*/ 144 h 156"/>
              <a:gd name="T48" fmla="*/ 72 w 84"/>
              <a:gd name="T49" fmla="*/ 114 h 156"/>
              <a:gd name="T50" fmla="*/ 72 w 84"/>
              <a:gd name="T51" fmla="*/ 24 h 156"/>
              <a:gd name="T52" fmla="*/ 78 w 84"/>
              <a:gd name="T53" fmla="*/ 18 h 156"/>
              <a:gd name="T54" fmla="*/ 84 w 84"/>
              <a:gd name="T55" fmla="*/ 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87"/>
          <p:cNvSpPr>
            <a:spLocks/>
          </p:cNvSpPr>
          <p:nvPr/>
        </p:nvSpPr>
        <p:spPr bwMode="auto">
          <a:xfrm>
            <a:off x="9876958" y="5036203"/>
            <a:ext cx="400050" cy="276225"/>
          </a:xfrm>
          <a:custGeom>
            <a:avLst/>
            <a:gdLst>
              <a:gd name="T0" fmla="*/ 120 w 156"/>
              <a:gd name="T1" fmla="*/ 0 h 108"/>
              <a:gd name="T2" fmla="*/ 101 w 156"/>
              <a:gd name="T3" fmla="*/ 0 h 108"/>
              <a:gd name="T4" fmla="*/ 78 w 156"/>
              <a:gd name="T5" fmla="*/ 18 h 108"/>
              <a:gd name="T6" fmla="*/ 55 w 156"/>
              <a:gd name="T7" fmla="*/ 0 h 108"/>
              <a:gd name="T8" fmla="*/ 36 w 156"/>
              <a:gd name="T9" fmla="*/ 0 h 108"/>
              <a:gd name="T10" fmla="*/ 36 w 156"/>
              <a:gd name="T11" fmla="*/ 0 h 108"/>
              <a:gd name="T12" fmla="*/ 36 w 156"/>
              <a:gd name="T13" fmla="*/ 0 h 108"/>
              <a:gd name="T14" fmla="*/ 36 w 156"/>
              <a:gd name="T15" fmla="*/ 0 h 108"/>
              <a:gd name="T16" fmla="*/ 0 w 156"/>
              <a:gd name="T17" fmla="*/ 18 h 108"/>
              <a:gd name="T18" fmla="*/ 12 w 156"/>
              <a:gd name="T19" fmla="*/ 48 h 108"/>
              <a:gd name="T20" fmla="*/ 36 w 156"/>
              <a:gd name="T21" fmla="*/ 36 h 108"/>
              <a:gd name="T22" fmla="*/ 36 w 156"/>
              <a:gd name="T23" fmla="*/ 108 h 108"/>
              <a:gd name="T24" fmla="*/ 120 w 156"/>
              <a:gd name="T25" fmla="*/ 108 h 108"/>
              <a:gd name="T26" fmla="*/ 120 w 156"/>
              <a:gd name="T27" fmla="*/ 36 h 108"/>
              <a:gd name="T28" fmla="*/ 144 w 156"/>
              <a:gd name="T29" fmla="*/ 48 h 108"/>
              <a:gd name="T30" fmla="*/ 156 w 156"/>
              <a:gd name="T31" fmla="*/ 18 h 108"/>
              <a:gd name="T32" fmla="*/ 120 w 156"/>
              <a:gd name="T33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88"/>
          <p:cNvSpPr>
            <a:spLocks noEditPoints="1"/>
          </p:cNvSpPr>
          <p:nvPr/>
        </p:nvSpPr>
        <p:spPr bwMode="auto">
          <a:xfrm>
            <a:off x="1923583" y="5666440"/>
            <a:ext cx="307975" cy="368300"/>
          </a:xfrm>
          <a:custGeom>
            <a:avLst/>
            <a:gdLst>
              <a:gd name="T0" fmla="*/ 108 w 120"/>
              <a:gd name="T1" fmla="*/ 0 h 144"/>
              <a:gd name="T2" fmla="*/ 12 w 120"/>
              <a:gd name="T3" fmla="*/ 0 h 144"/>
              <a:gd name="T4" fmla="*/ 0 w 120"/>
              <a:gd name="T5" fmla="*/ 12 h 144"/>
              <a:gd name="T6" fmla="*/ 0 w 120"/>
              <a:gd name="T7" fmla="*/ 132 h 144"/>
              <a:gd name="T8" fmla="*/ 12 w 120"/>
              <a:gd name="T9" fmla="*/ 144 h 144"/>
              <a:gd name="T10" fmla="*/ 108 w 120"/>
              <a:gd name="T11" fmla="*/ 144 h 144"/>
              <a:gd name="T12" fmla="*/ 120 w 120"/>
              <a:gd name="T13" fmla="*/ 132 h 144"/>
              <a:gd name="T14" fmla="*/ 120 w 120"/>
              <a:gd name="T15" fmla="*/ 12 h 144"/>
              <a:gd name="T16" fmla="*/ 108 w 120"/>
              <a:gd name="T17" fmla="*/ 0 h 144"/>
              <a:gd name="T18" fmla="*/ 60 w 120"/>
              <a:gd name="T19" fmla="*/ 114 h 144"/>
              <a:gd name="T20" fmla="*/ 24 w 120"/>
              <a:gd name="T21" fmla="*/ 78 h 144"/>
              <a:gd name="T22" fmla="*/ 48 w 120"/>
              <a:gd name="T23" fmla="*/ 78 h 144"/>
              <a:gd name="T24" fmla="*/ 48 w 120"/>
              <a:gd name="T25" fmla="*/ 36 h 144"/>
              <a:gd name="T26" fmla="*/ 72 w 120"/>
              <a:gd name="T27" fmla="*/ 36 h 144"/>
              <a:gd name="T28" fmla="*/ 72 w 120"/>
              <a:gd name="T29" fmla="*/ 78 h 144"/>
              <a:gd name="T30" fmla="*/ 96 w 120"/>
              <a:gd name="T31" fmla="*/ 78 h 144"/>
              <a:gd name="T32" fmla="*/ 60 w 120"/>
              <a:gd name="T33" fmla="*/ 11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89"/>
          <p:cNvSpPr>
            <a:spLocks/>
          </p:cNvSpPr>
          <p:nvPr/>
        </p:nvSpPr>
        <p:spPr bwMode="auto">
          <a:xfrm>
            <a:off x="2698283" y="5687078"/>
            <a:ext cx="276225" cy="368300"/>
          </a:xfrm>
          <a:custGeom>
            <a:avLst/>
            <a:gdLst>
              <a:gd name="T0" fmla="*/ 108 w 108"/>
              <a:gd name="T1" fmla="*/ 30 h 144"/>
              <a:gd name="T2" fmla="*/ 48 w 108"/>
              <a:gd name="T3" fmla="*/ 24 h 144"/>
              <a:gd name="T4" fmla="*/ 12 w 108"/>
              <a:gd name="T5" fmla="*/ 12 h 144"/>
              <a:gd name="T6" fmla="*/ 12 w 108"/>
              <a:gd name="T7" fmla="*/ 0 h 144"/>
              <a:gd name="T8" fmla="*/ 0 w 108"/>
              <a:gd name="T9" fmla="*/ 0 h 144"/>
              <a:gd name="T10" fmla="*/ 0 w 108"/>
              <a:gd name="T11" fmla="*/ 144 h 144"/>
              <a:gd name="T12" fmla="*/ 12 w 108"/>
              <a:gd name="T13" fmla="*/ 144 h 144"/>
              <a:gd name="T14" fmla="*/ 12 w 108"/>
              <a:gd name="T15" fmla="*/ 72 h 144"/>
              <a:gd name="T16" fmla="*/ 48 w 108"/>
              <a:gd name="T17" fmla="*/ 84 h 144"/>
              <a:gd name="T18" fmla="*/ 108 w 108"/>
              <a:gd name="T19" fmla="*/ 90 h 144"/>
              <a:gd name="T20" fmla="*/ 90 w 108"/>
              <a:gd name="T21" fmla="*/ 60 h 144"/>
              <a:gd name="T22" fmla="*/ 108 w 108"/>
              <a:gd name="T23" fmla="*/ 3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190"/>
          <p:cNvSpPr>
            <a:spLocks/>
          </p:cNvSpPr>
          <p:nvPr/>
        </p:nvSpPr>
        <p:spPr bwMode="auto">
          <a:xfrm>
            <a:off x="3420595" y="5717240"/>
            <a:ext cx="323850" cy="77788"/>
          </a:xfrm>
          <a:custGeom>
            <a:avLst/>
            <a:gdLst>
              <a:gd name="T0" fmla="*/ 204 w 204"/>
              <a:gd name="T1" fmla="*/ 25 h 49"/>
              <a:gd name="T2" fmla="*/ 175 w 204"/>
              <a:gd name="T3" fmla="*/ 49 h 49"/>
              <a:gd name="T4" fmla="*/ 0 w 204"/>
              <a:gd name="T5" fmla="*/ 49 h 49"/>
              <a:gd name="T6" fmla="*/ 0 w 204"/>
              <a:gd name="T7" fmla="*/ 0 h 49"/>
              <a:gd name="T8" fmla="*/ 175 w 204"/>
              <a:gd name="T9" fmla="*/ 0 h 49"/>
              <a:gd name="T10" fmla="*/ 204 w 204"/>
              <a:gd name="T11" fmla="*/ 2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" h="49">
                <a:moveTo>
                  <a:pt x="204" y="25"/>
                </a:moveTo>
                <a:lnTo>
                  <a:pt x="175" y="49"/>
                </a:lnTo>
                <a:lnTo>
                  <a:pt x="0" y="49"/>
                </a:lnTo>
                <a:lnTo>
                  <a:pt x="0" y="0"/>
                </a:lnTo>
                <a:lnTo>
                  <a:pt x="175" y="0"/>
                </a:lnTo>
                <a:lnTo>
                  <a:pt x="204" y="2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191"/>
          <p:cNvSpPr>
            <a:spLocks/>
          </p:cNvSpPr>
          <p:nvPr/>
        </p:nvSpPr>
        <p:spPr bwMode="auto">
          <a:xfrm>
            <a:off x="3406308" y="5855353"/>
            <a:ext cx="322263" cy="77788"/>
          </a:xfrm>
          <a:custGeom>
            <a:avLst/>
            <a:gdLst>
              <a:gd name="T0" fmla="*/ 0 w 203"/>
              <a:gd name="T1" fmla="*/ 25 h 49"/>
              <a:gd name="T2" fmla="*/ 29 w 203"/>
              <a:gd name="T3" fmla="*/ 0 h 49"/>
              <a:gd name="T4" fmla="*/ 203 w 203"/>
              <a:gd name="T5" fmla="*/ 0 h 49"/>
              <a:gd name="T6" fmla="*/ 203 w 203"/>
              <a:gd name="T7" fmla="*/ 49 h 49"/>
              <a:gd name="T8" fmla="*/ 29 w 203"/>
              <a:gd name="T9" fmla="*/ 49 h 49"/>
              <a:gd name="T10" fmla="*/ 0 w 203"/>
              <a:gd name="T11" fmla="*/ 2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3" h="49">
                <a:moveTo>
                  <a:pt x="0" y="25"/>
                </a:moveTo>
                <a:lnTo>
                  <a:pt x="29" y="0"/>
                </a:lnTo>
                <a:lnTo>
                  <a:pt x="203" y="0"/>
                </a:lnTo>
                <a:lnTo>
                  <a:pt x="203" y="49"/>
                </a:lnTo>
                <a:lnTo>
                  <a:pt x="29" y="49"/>
                </a:lnTo>
                <a:lnTo>
                  <a:pt x="0" y="2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Rectangle 192"/>
          <p:cNvSpPr>
            <a:spLocks noChangeArrowheads="1"/>
          </p:cNvSpPr>
          <p:nvPr/>
        </p:nvSpPr>
        <p:spPr bwMode="auto">
          <a:xfrm>
            <a:off x="3544420" y="5656915"/>
            <a:ext cx="30163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Rectangle 193"/>
          <p:cNvSpPr>
            <a:spLocks noChangeArrowheads="1"/>
          </p:cNvSpPr>
          <p:nvPr/>
        </p:nvSpPr>
        <p:spPr bwMode="auto">
          <a:xfrm>
            <a:off x="3544420" y="5809315"/>
            <a:ext cx="30163" cy="1238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Rectangle 194"/>
          <p:cNvSpPr>
            <a:spLocks noChangeArrowheads="1"/>
          </p:cNvSpPr>
          <p:nvPr/>
        </p:nvSpPr>
        <p:spPr bwMode="auto">
          <a:xfrm>
            <a:off x="3544420" y="5949015"/>
            <a:ext cx="30163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195"/>
          <p:cNvSpPr>
            <a:spLocks/>
          </p:cNvSpPr>
          <p:nvPr/>
        </p:nvSpPr>
        <p:spPr bwMode="auto">
          <a:xfrm>
            <a:off x="4161958" y="5671203"/>
            <a:ext cx="123825" cy="400050"/>
          </a:xfrm>
          <a:custGeom>
            <a:avLst/>
            <a:gdLst>
              <a:gd name="T0" fmla="*/ 36 w 48"/>
              <a:gd name="T1" fmla="*/ 0 h 156"/>
              <a:gd name="T2" fmla="*/ 36 w 48"/>
              <a:gd name="T3" fmla="*/ 48 h 156"/>
              <a:gd name="T4" fmla="*/ 36 w 48"/>
              <a:gd name="T5" fmla="*/ 48 h 156"/>
              <a:gd name="T6" fmla="*/ 30 w 48"/>
              <a:gd name="T7" fmla="*/ 48 h 156"/>
              <a:gd name="T8" fmla="*/ 30 w 48"/>
              <a:gd name="T9" fmla="*/ 0 h 156"/>
              <a:gd name="T10" fmla="*/ 18 w 48"/>
              <a:gd name="T11" fmla="*/ 0 h 156"/>
              <a:gd name="T12" fmla="*/ 18 w 48"/>
              <a:gd name="T13" fmla="*/ 48 h 156"/>
              <a:gd name="T14" fmla="*/ 12 w 48"/>
              <a:gd name="T15" fmla="*/ 48 h 156"/>
              <a:gd name="T16" fmla="*/ 12 w 48"/>
              <a:gd name="T17" fmla="*/ 0 h 156"/>
              <a:gd name="T18" fmla="*/ 0 w 48"/>
              <a:gd name="T19" fmla="*/ 0 h 156"/>
              <a:gd name="T20" fmla="*/ 0 w 48"/>
              <a:gd name="T21" fmla="*/ 54 h 156"/>
              <a:gd name="T22" fmla="*/ 12 w 48"/>
              <a:gd name="T23" fmla="*/ 66 h 156"/>
              <a:gd name="T24" fmla="*/ 12 w 48"/>
              <a:gd name="T25" fmla="*/ 138 h 156"/>
              <a:gd name="T26" fmla="*/ 12 w 48"/>
              <a:gd name="T27" fmla="*/ 150 h 156"/>
              <a:gd name="T28" fmla="*/ 18 w 48"/>
              <a:gd name="T29" fmla="*/ 156 h 156"/>
              <a:gd name="T30" fmla="*/ 30 w 48"/>
              <a:gd name="T31" fmla="*/ 156 h 156"/>
              <a:gd name="T32" fmla="*/ 36 w 48"/>
              <a:gd name="T33" fmla="*/ 150 h 156"/>
              <a:gd name="T34" fmla="*/ 36 w 48"/>
              <a:gd name="T35" fmla="*/ 102 h 156"/>
              <a:gd name="T36" fmla="*/ 36 w 48"/>
              <a:gd name="T37" fmla="*/ 102 h 156"/>
              <a:gd name="T38" fmla="*/ 36 w 48"/>
              <a:gd name="T39" fmla="*/ 66 h 156"/>
              <a:gd name="T40" fmla="*/ 48 w 48"/>
              <a:gd name="T41" fmla="*/ 54 h 156"/>
              <a:gd name="T42" fmla="*/ 48 w 48"/>
              <a:gd name="T43" fmla="*/ 60 h 156"/>
              <a:gd name="T44" fmla="*/ 48 w 48"/>
              <a:gd name="T45" fmla="*/ 0 h 156"/>
              <a:gd name="T46" fmla="*/ 36 w 48"/>
              <a:gd name="T47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Rectangle 196"/>
          <p:cNvSpPr>
            <a:spLocks noChangeArrowheads="1"/>
          </p:cNvSpPr>
          <p:nvPr/>
        </p:nvSpPr>
        <p:spPr bwMode="auto">
          <a:xfrm>
            <a:off x="4161958" y="5809315"/>
            <a:ext cx="1588" cy="79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197"/>
          <p:cNvSpPr>
            <a:spLocks/>
          </p:cNvSpPr>
          <p:nvPr/>
        </p:nvSpPr>
        <p:spPr bwMode="auto">
          <a:xfrm>
            <a:off x="4331820" y="5671203"/>
            <a:ext cx="92075" cy="400050"/>
          </a:xfrm>
          <a:custGeom>
            <a:avLst/>
            <a:gdLst>
              <a:gd name="T0" fmla="*/ 18 w 36"/>
              <a:gd name="T1" fmla="*/ 0 h 156"/>
              <a:gd name="T2" fmla="*/ 0 w 36"/>
              <a:gd name="T3" fmla="*/ 18 h 156"/>
              <a:gd name="T4" fmla="*/ 0 w 36"/>
              <a:gd name="T5" fmla="*/ 84 h 156"/>
              <a:gd name="T6" fmla="*/ 12 w 36"/>
              <a:gd name="T7" fmla="*/ 84 h 156"/>
              <a:gd name="T8" fmla="*/ 12 w 36"/>
              <a:gd name="T9" fmla="*/ 89 h 156"/>
              <a:gd name="T10" fmla="*/ 12 w 36"/>
              <a:gd name="T11" fmla="*/ 102 h 156"/>
              <a:gd name="T12" fmla="*/ 12 w 36"/>
              <a:gd name="T13" fmla="*/ 138 h 156"/>
              <a:gd name="T14" fmla="*/ 12 w 36"/>
              <a:gd name="T15" fmla="*/ 150 h 156"/>
              <a:gd name="T16" fmla="*/ 18 w 36"/>
              <a:gd name="T17" fmla="*/ 156 h 156"/>
              <a:gd name="T18" fmla="*/ 30 w 36"/>
              <a:gd name="T19" fmla="*/ 156 h 156"/>
              <a:gd name="T20" fmla="*/ 36 w 36"/>
              <a:gd name="T21" fmla="*/ 150 h 156"/>
              <a:gd name="T22" fmla="*/ 36 w 36"/>
              <a:gd name="T23" fmla="*/ 138 h 156"/>
              <a:gd name="T24" fmla="*/ 36 w 36"/>
              <a:gd name="T25" fmla="*/ 102 h 156"/>
              <a:gd name="T26" fmla="*/ 36 w 36"/>
              <a:gd name="T27" fmla="*/ 84 h 156"/>
              <a:gd name="T28" fmla="*/ 36 w 36"/>
              <a:gd name="T29" fmla="*/ 18 h 156"/>
              <a:gd name="T30" fmla="*/ 18 w 36"/>
              <a:gd name="T31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198"/>
          <p:cNvSpPr>
            <a:spLocks noEditPoints="1"/>
          </p:cNvSpPr>
          <p:nvPr/>
        </p:nvSpPr>
        <p:spPr bwMode="auto">
          <a:xfrm>
            <a:off x="4792195" y="5696603"/>
            <a:ext cx="452438" cy="369888"/>
          </a:xfrm>
          <a:custGeom>
            <a:avLst/>
            <a:gdLst>
              <a:gd name="T0" fmla="*/ 164 w 176"/>
              <a:gd name="T1" fmla="*/ 96 h 144"/>
              <a:gd name="T2" fmla="*/ 163 w 176"/>
              <a:gd name="T3" fmla="*/ 75 h 144"/>
              <a:gd name="T4" fmla="*/ 150 w 176"/>
              <a:gd name="T5" fmla="*/ 44 h 144"/>
              <a:gd name="T6" fmla="*/ 148 w 176"/>
              <a:gd name="T7" fmla="*/ 34 h 144"/>
              <a:gd name="T8" fmla="*/ 128 w 176"/>
              <a:gd name="T9" fmla="*/ 24 h 144"/>
              <a:gd name="T10" fmla="*/ 111 w 176"/>
              <a:gd name="T11" fmla="*/ 25 h 144"/>
              <a:gd name="T12" fmla="*/ 115 w 176"/>
              <a:gd name="T13" fmla="*/ 36 h 144"/>
              <a:gd name="T14" fmla="*/ 133 w 176"/>
              <a:gd name="T15" fmla="*/ 49 h 144"/>
              <a:gd name="T16" fmla="*/ 143 w 176"/>
              <a:gd name="T17" fmla="*/ 54 h 144"/>
              <a:gd name="T18" fmla="*/ 152 w 176"/>
              <a:gd name="T19" fmla="*/ 73 h 144"/>
              <a:gd name="T20" fmla="*/ 153 w 176"/>
              <a:gd name="T21" fmla="*/ 101 h 144"/>
              <a:gd name="T22" fmla="*/ 155 w 176"/>
              <a:gd name="T23" fmla="*/ 127 h 144"/>
              <a:gd name="T24" fmla="*/ 134 w 176"/>
              <a:gd name="T25" fmla="*/ 128 h 144"/>
              <a:gd name="T26" fmla="*/ 127 w 176"/>
              <a:gd name="T27" fmla="*/ 100 h 144"/>
              <a:gd name="T28" fmla="*/ 125 w 176"/>
              <a:gd name="T29" fmla="*/ 76 h 144"/>
              <a:gd name="T30" fmla="*/ 103 w 176"/>
              <a:gd name="T31" fmla="*/ 60 h 144"/>
              <a:gd name="T32" fmla="*/ 96 w 176"/>
              <a:gd name="T33" fmla="*/ 60 h 144"/>
              <a:gd name="T34" fmla="*/ 96 w 176"/>
              <a:gd name="T35" fmla="*/ 6 h 144"/>
              <a:gd name="T36" fmla="*/ 90 w 176"/>
              <a:gd name="T37" fmla="*/ 0 h 144"/>
              <a:gd name="T38" fmla="*/ 18 w 176"/>
              <a:gd name="T39" fmla="*/ 0 h 144"/>
              <a:gd name="T40" fmla="*/ 12 w 176"/>
              <a:gd name="T41" fmla="*/ 6 h 144"/>
              <a:gd name="T42" fmla="*/ 12 w 176"/>
              <a:gd name="T43" fmla="*/ 132 h 144"/>
              <a:gd name="T44" fmla="*/ 6 w 176"/>
              <a:gd name="T45" fmla="*/ 132 h 144"/>
              <a:gd name="T46" fmla="*/ 0 w 176"/>
              <a:gd name="T47" fmla="*/ 138 h 144"/>
              <a:gd name="T48" fmla="*/ 0 w 176"/>
              <a:gd name="T49" fmla="*/ 144 h 144"/>
              <a:gd name="T50" fmla="*/ 6 w 176"/>
              <a:gd name="T51" fmla="*/ 144 h 144"/>
              <a:gd name="T52" fmla="*/ 12 w 176"/>
              <a:gd name="T53" fmla="*/ 144 h 144"/>
              <a:gd name="T54" fmla="*/ 18 w 176"/>
              <a:gd name="T55" fmla="*/ 144 h 144"/>
              <a:gd name="T56" fmla="*/ 90 w 176"/>
              <a:gd name="T57" fmla="*/ 144 h 144"/>
              <a:gd name="T58" fmla="*/ 96 w 176"/>
              <a:gd name="T59" fmla="*/ 144 h 144"/>
              <a:gd name="T60" fmla="*/ 102 w 176"/>
              <a:gd name="T61" fmla="*/ 144 h 144"/>
              <a:gd name="T62" fmla="*/ 108 w 176"/>
              <a:gd name="T63" fmla="*/ 144 h 144"/>
              <a:gd name="T64" fmla="*/ 108 w 176"/>
              <a:gd name="T65" fmla="*/ 138 h 144"/>
              <a:gd name="T66" fmla="*/ 102 w 176"/>
              <a:gd name="T67" fmla="*/ 132 h 144"/>
              <a:gd name="T68" fmla="*/ 96 w 176"/>
              <a:gd name="T69" fmla="*/ 132 h 144"/>
              <a:gd name="T70" fmla="*/ 96 w 176"/>
              <a:gd name="T71" fmla="*/ 72 h 144"/>
              <a:gd name="T72" fmla="*/ 103 w 176"/>
              <a:gd name="T73" fmla="*/ 72 h 144"/>
              <a:gd name="T74" fmla="*/ 114 w 176"/>
              <a:gd name="T75" fmla="*/ 80 h 144"/>
              <a:gd name="T76" fmla="*/ 115 w 176"/>
              <a:gd name="T77" fmla="*/ 99 h 144"/>
              <a:gd name="T78" fmla="*/ 127 w 176"/>
              <a:gd name="T79" fmla="*/ 138 h 144"/>
              <a:gd name="T80" fmla="*/ 144 w 176"/>
              <a:gd name="T81" fmla="*/ 144 h 144"/>
              <a:gd name="T82" fmla="*/ 163 w 176"/>
              <a:gd name="T83" fmla="*/ 136 h 144"/>
              <a:gd name="T84" fmla="*/ 164 w 176"/>
              <a:gd name="T85" fmla="*/ 96 h 144"/>
              <a:gd name="T86" fmla="*/ 137 w 176"/>
              <a:gd name="T87" fmla="*/ 46 h 144"/>
              <a:gd name="T88" fmla="*/ 134 w 176"/>
              <a:gd name="T89" fmla="*/ 43 h 144"/>
              <a:gd name="T90" fmla="*/ 137 w 176"/>
              <a:gd name="T91" fmla="*/ 40 h 144"/>
              <a:gd name="T92" fmla="*/ 140 w 176"/>
              <a:gd name="T93" fmla="*/ 43 h 144"/>
              <a:gd name="T94" fmla="*/ 137 w 176"/>
              <a:gd name="T95" fmla="*/ 46 h 144"/>
              <a:gd name="T96" fmla="*/ 24 w 176"/>
              <a:gd name="T97" fmla="*/ 18 h 144"/>
              <a:gd name="T98" fmla="*/ 30 w 176"/>
              <a:gd name="T99" fmla="*/ 12 h 144"/>
              <a:gd name="T100" fmla="*/ 78 w 176"/>
              <a:gd name="T101" fmla="*/ 12 h 144"/>
              <a:gd name="T102" fmla="*/ 84 w 176"/>
              <a:gd name="T103" fmla="*/ 18 h 144"/>
              <a:gd name="T104" fmla="*/ 84 w 176"/>
              <a:gd name="T105" fmla="*/ 54 h 144"/>
              <a:gd name="T106" fmla="*/ 78 w 176"/>
              <a:gd name="T107" fmla="*/ 60 h 144"/>
              <a:gd name="T108" fmla="*/ 30 w 176"/>
              <a:gd name="T109" fmla="*/ 60 h 144"/>
              <a:gd name="T110" fmla="*/ 24 w 176"/>
              <a:gd name="T111" fmla="*/ 54 h 144"/>
              <a:gd name="T112" fmla="*/ 24 w 176"/>
              <a:gd name="T113" fmla="*/ 1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199"/>
          <p:cNvSpPr>
            <a:spLocks noEditPoints="1"/>
          </p:cNvSpPr>
          <p:nvPr/>
        </p:nvSpPr>
        <p:spPr bwMode="auto">
          <a:xfrm>
            <a:off x="5565308" y="5691840"/>
            <a:ext cx="285750" cy="379413"/>
          </a:xfrm>
          <a:custGeom>
            <a:avLst/>
            <a:gdLst>
              <a:gd name="T0" fmla="*/ 180 w 180"/>
              <a:gd name="T1" fmla="*/ 239 h 239"/>
              <a:gd name="T2" fmla="*/ 0 w 180"/>
              <a:gd name="T3" fmla="*/ 0 h 239"/>
              <a:gd name="T4" fmla="*/ 29 w 180"/>
              <a:gd name="T5" fmla="*/ 229 h 239"/>
              <a:gd name="T6" fmla="*/ 9 w 180"/>
              <a:gd name="T7" fmla="*/ 200 h 239"/>
              <a:gd name="T8" fmla="*/ 29 w 180"/>
              <a:gd name="T9" fmla="*/ 229 h 239"/>
              <a:gd name="T10" fmla="*/ 9 w 180"/>
              <a:gd name="T11" fmla="*/ 191 h 239"/>
              <a:gd name="T12" fmla="*/ 29 w 180"/>
              <a:gd name="T13" fmla="*/ 162 h 239"/>
              <a:gd name="T14" fmla="*/ 29 w 180"/>
              <a:gd name="T15" fmla="*/ 152 h 239"/>
              <a:gd name="T16" fmla="*/ 9 w 180"/>
              <a:gd name="T17" fmla="*/ 123 h 239"/>
              <a:gd name="T18" fmla="*/ 29 w 180"/>
              <a:gd name="T19" fmla="*/ 152 h 239"/>
              <a:gd name="T20" fmla="*/ 9 w 180"/>
              <a:gd name="T21" fmla="*/ 113 h 239"/>
              <a:gd name="T22" fmla="*/ 29 w 180"/>
              <a:gd name="T23" fmla="*/ 84 h 239"/>
              <a:gd name="T24" fmla="*/ 29 w 180"/>
              <a:gd name="T25" fmla="*/ 74 h 239"/>
              <a:gd name="T26" fmla="*/ 9 w 180"/>
              <a:gd name="T27" fmla="*/ 45 h 239"/>
              <a:gd name="T28" fmla="*/ 29 w 180"/>
              <a:gd name="T29" fmla="*/ 74 h 239"/>
              <a:gd name="T30" fmla="*/ 9 w 180"/>
              <a:gd name="T31" fmla="*/ 36 h 239"/>
              <a:gd name="T32" fmla="*/ 29 w 180"/>
              <a:gd name="T33" fmla="*/ 7 h 239"/>
              <a:gd name="T34" fmla="*/ 145 w 180"/>
              <a:gd name="T35" fmla="*/ 229 h 239"/>
              <a:gd name="T36" fmla="*/ 38 w 180"/>
              <a:gd name="T37" fmla="*/ 162 h 239"/>
              <a:gd name="T38" fmla="*/ 145 w 180"/>
              <a:gd name="T39" fmla="*/ 229 h 239"/>
              <a:gd name="T40" fmla="*/ 38 w 180"/>
              <a:gd name="T41" fmla="*/ 152 h 239"/>
              <a:gd name="T42" fmla="*/ 145 w 180"/>
              <a:gd name="T43" fmla="*/ 84 h 239"/>
              <a:gd name="T44" fmla="*/ 145 w 180"/>
              <a:gd name="T45" fmla="*/ 74 h 239"/>
              <a:gd name="T46" fmla="*/ 38 w 180"/>
              <a:gd name="T47" fmla="*/ 7 h 239"/>
              <a:gd name="T48" fmla="*/ 145 w 180"/>
              <a:gd name="T49" fmla="*/ 74 h 239"/>
              <a:gd name="T50" fmla="*/ 155 w 180"/>
              <a:gd name="T51" fmla="*/ 229 h 239"/>
              <a:gd name="T52" fmla="*/ 174 w 180"/>
              <a:gd name="T53" fmla="*/ 200 h 239"/>
              <a:gd name="T54" fmla="*/ 174 w 180"/>
              <a:gd name="T55" fmla="*/ 191 h 239"/>
              <a:gd name="T56" fmla="*/ 155 w 180"/>
              <a:gd name="T57" fmla="*/ 162 h 239"/>
              <a:gd name="T58" fmla="*/ 174 w 180"/>
              <a:gd name="T59" fmla="*/ 191 h 239"/>
              <a:gd name="T60" fmla="*/ 155 w 180"/>
              <a:gd name="T61" fmla="*/ 152 h 239"/>
              <a:gd name="T62" fmla="*/ 174 w 180"/>
              <a:gd name="T63" fmla="*/ 123 h 239"/>
              <a:gd name="T64" fmla="*/ 174 w 180"/>
              <a:gd name="T65" fmla="*/ 113 h 239"/>
              <a:gd name="T66" fmla="*/ 155 w 180"/>
              <a:gd name="T67" fmla="*/ 84 h 239"/>
              <a:gd name="T68" fmla="*/ 174 w 180"/>
              <a:gd name="T69" fmla="*/ 113 h 239"/>
              <a:gd name="T70" fmla="*/ 155 w 180"/>
              <a:gd name="T71" fmla="*/ 74 h 239"/>
              <a:gd name="T72" fmla="*/ 174 w 180"/>
              <a:gd name="T73" fmla="*/ 45 h 239"/>
              <a:gd name="T74" fmla="*/ 174 w 180"/>
              <a:gd name="T75" fmla="*/ 36 h 239"/>
              <a:gd name="T76" fmla="*/ 155 w 180"/>
              <a:gd name="T77" fmla="*/ 7 h 239"/>
              <a:gd name="T78" fmla="*/ 174 w 180"/>
              <a:gd name="T79" fmla="*/ 36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0" h="239">
                <a:moveTo>
                  <a:pt x="0" y="239"/>
                </a:moveTo>
                <a:lnTo>
                  <a:pt x="180" y="239"/>
                </a:lnTo>
                <a:lnTo>
                  <a:pt x="180" y="0"/>
                </a:lnTo>
                <a:lnTo>
                  <a:pt x="0" y="0"/>
                </a:lnTo>
                <a:lnTo>
                  <a:pt x="0" y="239"/>
                </a:lnTo>
                <a:close/>
                <a:moveTo>
                  <a:pt x="29" y="229"/>
                </a:moveTo>
                <a:lnTo>
                  <a:pt x="9" y="229"/>
                </a:lnTo>
                <a:lnTo>
                  <a:pt x="9" y="200"/>
                </a:lnTo>
                <a:lnTo>
                  <a:pt x="29" y="200"/>
                </a:lnTo>
                <a:lnTo>
                  <a:pt x="29" y="229"/>
                </a:lnTo>
                <a:close/>
                <a:moveTo>
                  <a:pt x="29" y="191"/>
                </a:moveTo>
                <a:lnTo>
                  <a:pt x="9" y="191"/>
                </a:lnTo>
                <a:lnTo>
                  <a:pt x="9" y="162"/>
                </a:lnTo>
                <a:lnTo>
                  <a:pt x="29" y="162"/>
                </a:lnTo>
                <a:lnTo>
                  <a:pt x="29" y="191"/>
                </a:lnTo>
                <a:close/>
                <a:moveTo>
                  <a:pt x="29" y="152"/>
                </a:moveTo>
                <a:lnTo>
                  <a:pt x="9" y="152"/>
                </a:lnTo>
                <a:lnTo>
                  <a:pt x="9" y="123"/>
                </a:lnTo>
                <a:lnTo>
                  <a:pt x="29" y="123"/>
                </a:lnTo>
                <a:lnTo>
                  <a:pt x="29" y="152"/>
                </a:lnTo>
                <a:close/>
                <a:moveTo>
                  <a:pt x="29" y="113"/>
                </a:moveTo>
                <a:lnTo>
                  <a:pt x="9" y="113"/>
                </a:lnTo>
                <a:lnTo>
                  <a:pt x="9" y="84"/>
                </a:lnTo>
                <a:lnTo>
                  <a:pt x="29" y="84"/>
                </a:lnTo>
                <a:lnTo>
                  <a:pt x="29" y="113"/>
                </a:lnTo>
                <a:close/>
                <a:moveTo>
                  <a:pt x="29" y="74"/>
                </a:moveTo>
                <a:lnTo>
                  <a:pt x="9" y="74"/>
                </a:lnTo>
                <a:lnTo>
                  <a:pt x="9" y="45"/>
                </a:lnTo>
                <a:lnTo>
                  <a:pt x="29" y="45"/>
                </a:lnTo>
                <a:lnTo>
                  <a:pt x="29" y="74"/>
                </a:lnTo>
                <a:close/>
                <a:moveTo>
                  <a:pt x="29" y="36"/>
                </a:moveTo>
                <a:lnTo>
                  <a:pt x="9" y="36"/>
                </a:lnTo>
                <a:lnTo>
                  <a:pt x="9" y="7"/>
                </a:lnTo>
                <a:lnTo>
                  <a:pt x="29" y="7"/>
                </a:lnTo>
                <a:lnTo>
                  <a:pt x="29" y="36"/>
                </a:lnTo>
                <a:close/>
                <a:moveTo>
                  <a:pt x="145" y="229"/>
                </a:moveTo>
                <a:lnTo>
                  <a:pt x="38" y="229"/>
                </a:lnTo>
                <a:lnTo>
                  <a:pt x="38" y="162"/>
                </a:lnTo>
                <a:lnTo>
                  <a:pt x="145" y="162"/>
                </a:lnTo>
                <a:lnTo>
                  <a:pt x="145" y="229"/>
                </a:lnTo>
                <a:close/>
                <a:moveTo>
                  <a:pt x="145" y="152"/>
                </a:moveTo>
                <a:lnTo>
                  <a:pt x="38" y="152"/>
                </a:lnTo>
                <a:lnTo>
                  <a:pt x="38" y="84"/>
                </a:lnTo>
                <a:lnTo>
                  <a:pt x="145" y="84"/>
                </a:lnTo>
                <a:lnTo>
                  <a:pt x="145" y="152"/>
                </a:lnTo>
                <a:close/>
                <a:moveTo>
                  <a:pt x="145" y="74"/>
                </a:moveTo>
                <a:lnTo>
                  <a:pt x="38" y="74"/>
                </a:lnTo>
                <a:lnTo>
                  <a:pt x="38" y="7"/>
                </a:lnTo>
                <a:lnTo>
                  <a:pt x="145" y="7"/>
                </a:lnTo>
                <a:lnTo>
                  <a:pt x="145" y="74"/>
                </a:lnTo>
                <a:close/>
                <a:moveTo>
                  <a:pt x="174" y="229"/>
                </a:moveTo>
                <a:lnTo>
                  <a:pt x="155" y="229"/>
                </a:lnTo>
                <a:lnTo>
                  <a:pt x="155" y="200"/>
                </a:lnTo>
                <a:lnTo>
                  <a:pt x="174" y="200"/>
                </a:lnTo>
                <a:lnTo>
                  <a:pt x="174" y="229"/>
                </a:lnTo>
                <a:close/>
                <a:moveTo>
                  <a:pt x="174" y="191"/>
                </a:moveTo>
                <a:lnTo>
                  <a:pt x="155" y="191"/>
                </a:lnTo>
                <a:lnTo>
                  <a:pt x="155" y="162"/>
                </a:lnTo>
                <a:lnTo>
                  <a:pt x="174" y="162"/>
                </a:lnTo>
                <a:lnTo>
                  <a:pt x="174" y="191"/>
                </a:lnTo>
                <a:close/>
                <a:moveTo>
                  <a:pt x="174" y="152"/>
                </a:moveTo>
                <a:lnTo>
                  <a:pt x="155" y="152"/>
                </a:lnTo>
                <a:lnTo>
                  <a:pt x="155" y="123"/>
                </a:lnTo>
                <a:lnTo>
                  <a:pt x="174" y="123"/>
                </a:lnTo>
                <a:lnTo>
                  <a:pt x="174" y="152"/>
                </a:lnTo>
                <a:close/>
                <a:moveTo>
                  <a:pt x="174" y="113"/>
                </a:moveTo>
                <a:lnTo>
                  <a:pt x="155" y="113"/>
                </a:lnTo>
                <a:lnTo>
                  <a:pt x="155" y="84"/>
                </a:lnTo>
                <a:lnTo>
                  <a:pt x="174" y="84"/>
                </a:lnTo>
                <a:lnTo>
                  <a:pt x="174" y="113"/>
                </a:lnTo>
                <a:close/>
                <a:moveTo>
                  <a:pt x="174" y="74"/>
                </a:moveTo>
                <a:lnTo>
                  <a:pt x="155" y="74"/>
                </a:lnTo>
                <a:lnTo>
                  <a:pt x="155" y="45"/>
                </a:lnTo>
                <a:lnTo>
                  <a:pt x="174" y="45"/>
                </a:lnTo>
                <a:lnTo>
                  <a:pt x="174" y="74"/>
                </a:lnTo>
                <a:close/>
                <a:moveTo>
                  <a:pt x="174" y="36"/>
                </a:moveTo>
                <a:lnTo>
                  <a:pt x="155" y="36"/>
                </a:lnTo>
                <a:lnTo>
                  <a:pt x="155" y="7"/>
                </a:lnTo>
                <a:lnTo>
                  <a:pt x="174" y="7"/>
                </a:lnTo>
                <a:lnTo>
                  <a:pt x="174" y="3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Rectangle 200"/>
          <p:cNvSpPr>
            <a:spLocks noChangeArrowheads="1"/>
          </p:cNvSpPr>
          <p:nvPr/>
        </p:nvSpPr>
        <p:spPr bwMode="auto">
          <a:xfrm>
            <a:off x="5641508" y="5717240"/>
            <a:ext cx="138113" cy="777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Rectangle 201"/>
          <p:cNvSpPr>
            <a:spLocks noChangeArrowheads="1"/>
          </p:cNvSpPr>
          <p:nvPr/>
        </p:nvSpPr>
        <p:spPr bwMode="auto">
          <a:xfrm>
            <a:off x="5641508" y="5717240"/>
            <a:ext cx="138113" cy="7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Rectangle 202"/>
          <p:cNvSpPr>
            <a:spLocks noChangeArrowheads="1"/>
          </p:cNvSpPr>
          <p:nvPr/>
        </p:nvSpPr>
        <p:spPr bwMode="auto">
          <a:xfrm>
            <a:off x="5641508" y="5717240"/>
            <a:ext cx="138113" cy="777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Rectangle 203"/>
          <p:cNvSpPr>
            <a:spLocks noChangeArrowheads="1"/>
          </p:cNvSpPr>
          <p:nvPr/>
        </p:nvSpPr>
        <p:spPr bwMode="auto">
          <a:xfrm>
            <a:off x="5641508" y="5717240"/>
            <a:ext cx="138113" cy="7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Rectangle 204"/>
          <p:cNvSpPr>
            <a:spLocks noChangeArrowheads="1"/>
          </p:cNvSpPr>
          <p:nvPr/>
        </p:nvSpPr>
        <p:spPr bwMode="auto">
          <a:xfrm>
            <a:off x="5641508" y="5841065"/>
            <a:ext cx="138113" cy="762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Rectangle 206"/>
          <p:cNvSpPr>
            <a:spLocks noChangeArrowheads="1"/>
          </p:cNvSpPr>
          <p:nvPr/>
        </p:nvSpPr>
        <p:spPr bwMode="auto">
          <a:xfrm>
            <a:off x="5641508" y="5841066"/>
            <a:ext cx="138113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Rectangle 207"/>
          <p:cNvSpPr>
            <a:spLocks noChangeArrowheads="1"/>
          </p:cNvSpPr>
          <p:nvPr/>
        </p:nvSpPr>
        <p:spPr bwMode="auto">
          <a:xfrm>
            <a:off x="5641508" y="5841066"/>
            <a:ext cx="138113" cy="762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Rectangle 208"/>
          <p:cNvSpPr>
            <a:spLocks noChangeArrowheads="1"/>
          </p:cNvSpPr>
          <p:nvPr/>
        </p:nvSpPr>
        <p:spPr bwMode="auto">
          <a:xfrm>
            <a:off x="5641508" y="5841066"/>
            <a:ext cx="138113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Rectangle 209"/>
          <p:cNvSpPr>
            <a:spLocks noChangeArrowheads="1"/>
          </p:cNvSpPr>
          <p:nvPr/>
        </p:nvSpPr>
        <p:spPr bwMode="auto">
          <a:xfrm>
            <a:off x="5641508" y="5963303"/>
            <a:ext cx="138113" cy="777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Rectangle 210"/>
          <p:cNvSpPr>
            <a:spLocks noChangeArrowheads="1"/>
          </p:cNvSpPr>
          <p:nvPr/>
        </p:nvSpPr>
        <p:spPr bwMode="auto">
          <a:xfrm>
            <a:off x="5641508" y="5963303"/>
            <a:ext cx="138113" cy="7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Rectangle 211"/>
          <p:cNvSpPr>
            <a:spLocks noChangeArrowheads="1"/>
          </p:cNvSpPr>
          <p:nvPr/>
        </p:nvSpPr>
        <p:spPr bwMode="auto">
          <a:xfrm>
            <a:off x="5641508" y="5963303"/>
            <a:ext cx="138113" cy="777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Rectangle 212"/>
          <p:cNvSpPr>
            <a:spLocks noChangeArrowheads="1"/>
          </p:cNvSpPr>
          <p:nvPr/>
        </p:nvSpPr>
        <p:spPr bwMode="auto">
          <a:xfrm>
            <a:off x="5641508" y="5963303"/>
            <a:ext cx="138113" cy="7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213"/>
          <p:cNvSpPr>
            <a:spLocks noEditPoints="1"/>
          </p:cNvSpPr>
          <p:nvPr/>
        </p:nvSpPr>
        <p:spPr bwMode="auto">
          <a:xfrm>
            <a:off x="6251108" y="5683903"/>
            <a:ext cx="307975" cy="384175"/>
          </a:xfrm>
          <a:custGeom>
            <a:avLst/>
            <a:gdLst>
              <a:gd name="T0" fmla="*/ 194 w 194"/>
              <a:gd name="T1" fmla="*/ 242 h 242"/>
              <a:gd name="T2" fmla="*/ 0 w 194"/>
              <a:gd name="T3" fmla="*/ 0 h 242"/>
              <a:gd name="T4" fmla="*/ 29 w 194"/>
              <a:gd name="T5" fmla="*/ 233 h 242"/>
              <a:gd name="T6" fmla="*/ 10 w 194"/>
              <a:gd name="T7" fmla="*/ 213 h 242"/>
              <a:gd name="T8" fmla="*/ 29 w 194"/>
              <a:gd name="T9" fmla="*/ 233 h 242"/>
              <a:gd name="T10" fmla="*/ 10 w 194"/>
              <a:gd name="T11" fmla="*/ 204 h 242"/>
              <a:gd name="T12" fmla="*/ 29 w 194"/>
              <a:gd name="T13" fmla="*/ 184 h 242"/>
              <a:gd name="T14" fmla="*/ 29 w 194"/>
              <a:gd name="T15" fmla="*/ 175 h 242"/>
              <a:gd name="T16" fmla="*/ 10 w 194"/>
              <a:gd name="T17" fmla="*/ 155 h 242"/>
              <a:gd name="T18" fmla="*/ 29 w 194"/>
              <a:gd name="T19" fmla="*/ 175 h 242"/>
              <a:gd name="T20" fmla="*/ 10 w 194"/>
              <a:gd name="T21" fmla="*/ 146 h 242"/>
              <a:gd name="T22" fmla="*/ 29 w 194"/>
              <a:gd name="T23" fmla="*/ 126 h 242"/>
              <a:gd name="T24" fmla="*/ 29 w 194"/>
              <a:gd name="T25" fmla="*/ 117 h 242"/>
              <a:gd name="T26" fmla="*/ 10 w 194"/>
              <a:gd name="T27" fmla="*/ 97 h 242"/>
              <a:gd name="T28" fmla="*/ 29 w 194"/>
              <a:gd name="T29" fmla="*/ 117 h 242"/>
              <a:gd name="T30" fmla="*/ 10 w 194"/>
              <a:gd name="T31" fmla="*/ 88 h 242"/>
              <a:gd name="T32" fmla="*/ 29 w 194"/>
              <a:gd name="T33" fmla="*/ 68 h 242"/>
              <a:gd name="T34" fmla="*/ 29 w 194"/>
              <a:gd name="T35" fmla="*/ 58 h 242"/>
              <a:gd name="T36" fmla="*/ 10 w 194"/>
              <a:gd name="T37" fmla="*/ 39 h 242"/>
              <a:gd name="T38" fmla="*/ 29 w 194"/>
              <a:gd name="T39" fmla="*/ 58 h 242"/>
              <a:gd name="T40" fmla="*/ 10 w 194"/>
              <a:gd name="T41" fmla="*/ 29 h 242"/>
              <a:gd name="T42" fmla="*/ 29 w 194"/>
              <a:gd name="T43" fmla="*/ 10 h 242"/>
              <a:gd name="T44" fmla="*/ 155 w 194"/>
              <a:gd name="T45" fmla="*/ 233 h 242"/>
              <a:gd name="T46" fmla="*/ 39 w 194"/>
              <a:gd name="T47" fmla="*/ 126 h 242"/>
              <a:gd name="T48" fmla="*/ 155 w 194"/>
              <a:gd name="T49" fmla="*/ 233 h 242"/>
              <a:gd name="T50" fmla="*/ 39 w 194"/>
              <a:gd name="T51" fmla="*/ 117 h 242"/>
              <a:gd name="T52" fmla="*/ 155 w 194"/>
              <a:gd name="T53" fmla="*/ 10 h 242"/>
              <a:gd name="T54" fmla="*/ 184 w 194"/>
              <a:gd name="T55" fmla="*/ 233 h 242"/>
              <a:gd name="T56" fmla="*/ 165 w 194"/>
              <a:gd name="T57" fmla="*/ 213 h 242"/>
              <a:gd name="T58" fmla="*/ 184 w 194"/>
              <a:gd name="T59" fmla="*/ 233 h 242"/>
              <a:gd name="T60" fmla="*/ 165 w 194"/>
              <a:gd name="T61" fmla="*/ 204 h 242"/>
              <a:gd name="T62" fmla="*/ 184 w 194"/>
              <a:gd name="T63" fmla="*/ 184 h 242"/>
              <a:gd name="T64" fmla="*/ 184 w 194"/>
              <a:gd name="T65" fmla="*/ 175 h 242"/>
              <a:gd name="T66" fmla="*/ 165 w 194"/>
              <a:gd name="T67" fmla="*/ 155 h 242"/>
              <a:gd name="T68" fmla="*/ 184 w 194"/>
              <a:gd name="T69" fmla="*/ 175 h 242"/>
              <a:gd name="T70" fmla="*/ 165 w 194"/>
              <a:gd name="T71" fmla="*/ 146 h 242"/>
              <a:gd name="T72" fmla="*/ 184 w 194"/>
              <a:gd name="T73" fmla="*/ 126 h 242"/>
              <a:gd name="T74" fmla="*/ 184 w 194"/>
              <a:gd name="T75" fmla="*/ 117 h 242"/>
              <a:gd name="T76" fmla="*/ 165 w 194"/>
              <a:gd name="T77" fmla="*/ 97 h 242"/>
              <a:gd name="T78" fmla="*/ 184 w 194"/>
              <a:gd name="T79" fmla="*/ 117 h 242"/>
              <a:gd name="T80" fmla="*/ 165 w 194"/>
              <a:gd name="T81" fmla="*/ 88 h 242"/>
              <a:gd name="T82" fmla="*/ 184 w 194"/>
              <a:gd name="T83" fmla="*/ 68 h 242"/>
              <a:gd name="T84" fmla="*/ 184 w 194"/>
              <a:gd name="T85" fmla="*/ 58 h 242"/>
              <a:gd name="T86" fmla="*/ 165 w 194"/>
              <a:gd name="T87" fmla="*/ 39 h 242"/>
              <a:gd name="T88" fmla="*/ 184 w 194"/>
              <a:gd name="T89" fmla="*/ 58 h 242"/>
              <a:gd name="T90" fmla="*/ 165 w 194"/>
              <a:gd name="T91" fmla="*/ 29 h 242"/>
              <a:gd name="T92" fmla="*/ 184 w 194"/>
              <a:gd name="T93" fmla="*/ 1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4" h="242">
                <a:moveTo>
                  <a:pt x="0" y="242"/>
                </a:moveTo>
                <a:lnTo>
                  <a:pt x="194" y="242"/>
                </a:lnTo>
                <a:lnTo>
                  <a:pt x="194" y="0"/>
                </a:lnTo>
                <a:lnTo>
                  <a:pt x="0" y="0"/>
                </a:lnTo>
                <a:lnTo>
                  <a:pt x="0" y="242"/>
                </a:lnTo>
                <a:close/>
                <a:moveTo>
                  <a:pt x="29" y="233"/>
                </a:moveTo>
                <a:lnTo>
                  <a:pt x="10" y="233"/>
                </a:lnTo>
                <a:lnTo>
                  <a:pt x="10" y="213"/>
                </a:lnTo>
                <a:lnTo>
                  <a:pt x="29" y="213"/>
                </a:lnTo>
                <a:lnTo>
                  <a:pt x="29" y="233"/>
                </a:lnTo>
                <a:close/>
                <a:moveTo>
                  <a:pt x="29" y="204"/>
                </a:moveTo>
                <a:lnTo>
                  <a:pt x="10" y="204"/>
                </a:lnTo>
                <a:lnTo>
                  <a:pt x="10" y="184"/>
                </a:lnTo>
                <a:lnTo>
                  <a:pt x="29" y="184"/>
                </a:lnTo>
                <a:lnTo>
                  <a:pt x="29" y="204"/>
                </a:lnTo>
                <a:close/>
                <a:moveTo>
                  <a:pt x="29" y="175"/>
                </a:moveTo>
                <a:lnTo>
                  <a:pt x="10" y="175"/>
                </a:lnTo>
                <a:lnTo>
                  <a:pt x="10" y="155"/>
                </a:lnTo>
                <a:lnTo>
                  <a:pt x="29" y="155"/>
                </a:lnTo>
                <a:lnTo>
                  <a:pt x="29" y="175"/>
                </a:lnTo>
                <a:close/>
                <a:moveTo>
                  <a:pt x="29" y="146"/>
                </a:moveTo>
                <a:lnTo>
                  <a:pt x="10" y="146"/>
                </a:lnTo>
                <a:lnTo>
                  <a:pt x="10" y="126"/>
                </a:lnTo>
                <a:lnTo>
                  <a:pt x="29" y="126"/>
                </a:lnTo>
                <a:lnTo>
                  <a:pt x="29" y="146"/>
                </a:lnTo>
                <a:close/>
                <a:moveTo>
                  <a:pt x="29" y="117"/>
                </a:moveTo>
                <a:lnTo>
                  <a:pt x="10" y="117"/>
                </a:lnTo>
                <a:lnTo>
                  <a:pt x="10" y="97"/>
                </a:lnTo>
                <a:lnTo>
                  <a:pt x="29" y="97"/>
                </a:lnTo>
                <a:lnTo>
                  <a:pt x="29" y="117"/>
                </a:lnTo>
                <a:close/>
                <a:moveTo>
                  <a:pt x="29" y="88"/>
                </a:moveTo>
                <a:lnTo>
                  <a:pt x="10" y="88"/>
                </a:lnTo>
                <a:lnTo>
                  <a:pt x="10" y="68"/>
                </a:lnTo>
                <a:lnTo>
                  <a:pt x="29" y="68"/>
                </a:lnTo>
                <a:lnTo>
                  <a:pt x="29" y="88"/>
                </a:lnTo>
                <a:close/>
                <a:moveTo>
                  <a:pt x="29" y="58"/>
                </a:moveTo>
                <a:lnTo>
                  <a:pt x="10" y="58"/>
                </a:lnTo>
                <a:lnTo>
                  <a:pt x="10" y="39"/>
                </a:lnTo>
                <a:lnTo>
                  <a:pt x="29" y="39"/>
                </a:lnTo>
                <a:lnTo>
                  <a:pt x="29" y="58"/>
                </a:lnTo>
                <a:close/>
                <a:moveTo>
                  <a:pt x="29" y="29"/>
                </a:moveTo>
                <a:lnTo>
                  <a:pt x="10" y="29"/>
                </a:lnTo>
                <a:lnTo>
                  <a:pt x="10" y="10"/>
                </a:lnTo>
                <a:lnTo>
                  <a:pt x="29" y="10"/>
                </a:lnTo>
                <a:lnTo>
                  <a:pt x="29" y="29"/>
                </a:lnTo>
                <a:close/>
                <a:moveTo>
                  <a:pt x="155" y="233"/>
                </a:moveTo>
                <a:lnTo>
                  <a:pt x="39" y="233"/>
                </a:lnTo>
                <a:lnTo>
                  <a:pt x="39" y="126"/>
                </a:lnTo>
                <a:lnTo>
                  <a:pt x="155" y="126"/>
                </a:lnTo>
                <a:lnTo>
                  <a:pt x="155" y="233"/>
                </a:lnTo>
                <a:close/>
                <a:moveTo>
                  <a:pt x="155" y="117"/>
                </a:moveTo>
                <a:lnTo>
                  <a:pt x="39" y="117"/>
                </a:lnTo>
                <a:lnTo>
                  <a:pt x="39" y="10"/>
                </a:lnTo>
                <a:lnTo>
                  <a:pt x="155" y="10"/>
                </a:lnTo>
                <a:lnTo>
                  <a:pt x="155" y="117"/>
                </a:lnTo>
                <a:close/>
                <a:moveTo>
                  <a:pt x="184" y="233"/>
                </a:moveTo>
                <a:lnTo>
                  <a:pt x="165" y="233"/>
                </a:lnTo>
                <a:lnTo>
                  <a:pt x="165" y="213"/>
                </a:lnTo>
                <a:lnTo>
                  <a:pt x="184" y="213"/>
                </a:lnTo>
                <a:lnTo>
                  <a:pt x="184" y="233"/>
                </a:lnTo>
                <a:close/>
                <a:moveTo>
                  <a:pt x="184" y="204"/>
                </a:moveTo>
                <a:lnTo>
                  <a:pt x="165" y="204"/>
                </a:lnTo>
                <a:lnTo>
                  <a:pt x="165" y="184"/>
                </a:lnTo>
                <a:lnTo>
                  <a:pt x="184" y="184"/>
                </a:lnTo>
                <a:lnTo>
                  <a:pt x="184" y="204"/>
                </a:lnTo>
                <a:close/>
                <a:moveTo>
                  <a:pt x="184" y="175"/>
                </a:moveTo>
                <a:lnTo>
                  <a:pt x="165" y="175"/>
                </a:lnTo>
                <a:lnTo>
                  <a:pt x="165" y="155"/>
                </a:lnTo>
                <a:lnTo>
                  <a:pt x="184" y="155"/>
                </a:lnTo>
                <a:lnTo>
                  <a:pt x="184" y="175"/>
                </a:lnTo>
                <a:close/>
                <a:moveTo>
                  <a:pt x="184" y="146"/>
                </a:moveTo>
                <a:lnTo>
                  <a:pt x="165" y="146"/>
                </a:lnTo>
                <a:lnTo>
                  <a:pt x="165" y="126"/>
                </a:lnTo>
                <a:lnTo>
                  <a:pt x="184" y="126"/>
                </a:lnTo>
                <a:lnTo>
                  <a:pt x="184" y="146"/>
                </a:lnTo>
                <a:close/>
                <a:moveTo>
                  <a:pt x="184" y="117"/>
                </a:moveTo>
                <a:lnTo>
                  <a:pt x="165" y="117"/>
                </a:lnTo>
                <a:lnTo>
                  <a:pt x="165" y="97"/>
                </a:lnTo>
                <a:lnTo>
                  <a:pt x="184" y="97"/>
                </a:lnTo>
                <a:lnTo>
                  <a:pt x="184" y="117"/>
                </a:lnTo>
                <a:close/>
                <a:moveTo>
                  <a:pt x="184" y="88"/>
                </a:moveTo>
                <a:lnTo>
                  <a:pt x="165" y="88"/>
                </a:lnTo>
                <a:lnTo>
                  <a:pt x="165" y="68"/>
                </a:lnTo>
                <a:lnTo>
                  <a:pt x="184" y="68"/>
                </a:lnTo>
                <a:lnTo>
                  <a:pt x="184" y="88"/>
                </a:lnTo>
                <a:close/>
                <a:moveTo>
                  <a:pt x="184" y="58"/>
                </a:moveTo>
                <a:lnTo>
                  <a:pt x="165" y="58"/>
                </a:lnTo>
                <a:lnTo>
                  <a:pt x="165" y="39"/>
                </a:lnTo>
                <a:lnTo>
                  <a:pt x="184" y="39"/>
                </a:lnTo>
                <a:lnTo>
                  <a:pt x="184" y="58"/>
                </a:lnTo>
                <a:close/>
                <a:moveTo>
                  <a:pt x="184" y="29"/>
                </a:moveTo>
                <a:lnTo>
                  <a:pt x="165" y="29"/>
                </a:lnTo>
                <a:lnTo>
                  <a:pt x="165" y="10"/>
                </a:lnTo>
                <a:lnTo>
                  <a:pt x="184" y="10"/>
                </a:lnTo>
                <a:lnTo>
                  <a:pt x="184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Rectangle 214"/>
          <p:cNvSpPr>
            <a:spLocks noChangeArrowheads="1"/>
          </p:cNvSpPr>
          <p:nvPr/>
        </p:nvSpPr>
        <p:spPr bwMode="auto">
          <a:xfrm>
            <a:off x="6328895" y="5715653"/>
            <a:ext cx="153988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Rectangle 215"/>
          <p:cNvSpPr>
            <a:spLocks noChangeArrowheads="1"/>
          </p:cNvSpPr>
          <p:nvPr/>
        </p:nvSpPr>
        <p:spPr bwMode="auto">
          <a:xfrm>
            <a:off x="6328895" y="5715653"/>
            <a:ext cx="153988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Rectangle 216"/>
          <p:cNvSpPr>
            <a:spLocks noChangeArrowheads="1"/>
          </p:cNvSpPr>
          <p:nvPr/>
        </p:nvSpPr>
        <p:spPr bwMode="auto">
          <a:xfrm>
            <a:off x="6328895" y="5715653"/>
            <a:ext cx="153988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Rectangle 217"/>
          <p:cNvSpPr>
            <a:spLocks noChangeArrowheads="1"/>
          </p:cNvSpPr>
          <p:nvPr/>
        </p:nvSpPr>
        <p:spPr bwMode="auto">
          <a:xfrm>
            <a:off x="6328895" y="5715653"/>
            <a:ext cx="153988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Rectangle 218"/>
          <p:cNvSpPr>
            <a:spLocks noChangeArrowheads="1"/>
          </p:cNvSpPr>
          <p:nvPr/>
        </p:nvSpPr>
        <p:spPr bwMode="auto">
          <a:xfrm>
            <a:off x="6328895" y="5899803"/>
            <a:ext cx="153988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Rectangle 219"/>
          <p:cNvSpPr>
            <a:spLocks noChangeArrowheads="1"/>
          </p:cNvSpPr>
          <p:nvPr/>
        </p:nvSpPr>
        <p:spPr bwMode="auto">
          <a:xfrm>
            <a:off x="6328895" y="5899803"/>
            <a:ext cx="153988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Rectangle 220"/>
          <p:cNvSpPr>
            <a:spLocks noChangeArrowheads="1"/>
          </p:cNvSpPr>
          <p:nvPr/>
        </p:nvSpPr>
        <p:spPr bwMode="auto">
          <a:xfrm>
            <a:off x="6328895" y="5899803"/>
            <a:ext cx="153988" cy="138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Rectangle 221"/>
          <p:cNvSpPr>
            <a:spLocks noChangeArrowheads="1"/>
          </p:cNvSpPr>
          <p:nvPr/>
        </p:nvSpPr>
        <p:spPr bwMode="auto">
          <a:xfrm>
            <a:off x="6328895" y="5899803"/>
            <a:ext cx="153988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222"/>
          <p:cNvSpPr>
            <a:spLocks/>
          </p:cNvSpPr>
          <p:nvPr/>
        </p:nvSpPr>
        <p:spPr bwMode="auto">
          <a:xfrm>
            <a:off x="6963895" y="5687078"/>
            <a:ext cx="338138" cy="368300"/>
          </a:xfrm>
          <a:custGeom>
            <a:avLst/>
            <a:gdLst>
              <a:gd name="T0" fmla="*/ 132 w 132"/>
              <a:gd name="T1" fmla="*/ 102 h 144"/>
              <a:gd name="T2" fmla="*/ 132 w 132"/>
              <a:gd name="T3" fmla="*/ 90 h 144"/>
              <a:gd name="T4" fmla="*/ 78 w 132"/>
              <a:gd name="T5" fmla="*/ 54 h 144"/>
              <a:gd name="T6" fmla="*/ 78 w 132"/>
              <a:gd name="T7" fmla="*/ 12 h 144"/>
              <a:gd name="T8" fmla="*/ 66 w 132"/>
              <a:gd name="T9" fmla="*/ 0 h 144"/>
              <a:gd name="T10" fmla="*/ 54 w 132"/>
              <a:gd name="T11" fmla="*/ 12 h 144"/>
              <a:gd name="T12" fmla="*/ 54 w 132"/>
              <a:gd name="T13" fmla="*/ 54 h 144"/>
              <a:gd name="T14" fmla="*/ 0 w 132"/>
              <a:gd name="T15" fmla="*/ 90 h 144"/>
              <a:gd name="T16" fmla="*/ 0 w 132"/>
              <a:gd name="T17" fmla="*/ 102 h 144"/>
              <a:gd name="T18" fmla="*/ 54 w 132"/>
              <a:gd name="T19" fmla="*/ 84 h 144"/>
              <a:gd name="T20" fmla="*/ 54 w 132"/>
              <a:gd name="T21" fmla="*/ 118 h 144"/>
              <a:gd name="T22" fmla="*/ 36 w 132"/>
              <a:gd name="T23" fmla="*/ 132 h 144"/>
              <a:gd name="T24" fmla="*/ 36 w 132"/>
              <a:gd name="T25" fmla="*/ 144 h 144"/>
              <a:gd name="T26" fmla="*/ 66 w 132"/>
              <a:gd name="T27" fmla="*/ 132 h 144"/>
              <a:gd name="T28" fmla="*/ 96 w 132"/>
              <a:gd name="T29" fmla="*/ 144 h 144"/>
              <a:gd name="T30" fmla="*/ 96 w 132"/>
              <a:gd name="T31" fmla="*/ 132 h 144"/>
              <a:gd name="T32" fmla="*/ 78 w 132"/>
              <a:gd name="T33" fmla="*/ 118 h 144"/>
              <a:gd name="T34" fmla="*/ 78 w 132"/>
              <a:gd name="T35" fmla="*/ 84 h 144"/>
              <a:gd name="T36" fmla="*/ 132 w 132"/>
              <a:gd name="T37" fmla="*/ 10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223"/>
          <p:cNvSpPr>
            <a:spLocks/>
          </p:cNvSpPr>
          <p:nvPr/>
        </p:nvSpPr>
        <p:spPr bwMode="auto">
          <a:xfrm>
            <a:off x="7860833" y="5682316"/>
            <a:ext cx="153988" cy="107950"/>
          </a:xfrm>
          <a:custGeom>
            <a:avLst/>
            <a:gdLst>
              <a:gd name="T0" fmla="*/ 0 w 97"/>
              <a:gd name="T1" fmla="*/ 29 h 68"/>
              <a:gd name="T2" fmla="*/ 97 w 97"/>
              <a:gd name="T3" fmla="*/ 0 h 68"/>
              <a:gd name="T4" fmla="*/ 97 w 97"/>
              <a:gd name="T5" fmla="*/ 68 h 68"/>
              <a:gd name="T6" fmla="*/ 0 w 97"/>
              <a:gd name="T7" fmla="*/ 2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7" h="68">
                <a:moveTo>
                  <a:pt x="0" y="29"/>
                </a:moveTo>
                <a:lnTo>
                  <a:pt x="97" y="0"/>
                </a:lnTo>
                <a:lnTo>
                  <a:pt x="97" y="68"/>
                </a:lnTo>
                <a:lnTo>
                  <a:pt x="0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Rectangle 224"/>
          <p:cNvSpPr>
            <a:spLocks noChangeArrowheads="1"/>
          </p:cNvSpPr>
          <p:nvPr/>
        </p:nvSpPr>
        <p:spPr bwMode="auto">
          <a:xfrm>
            <a:off x="7860833" y="5866466"/>
            <a:ext cx="61913" cy="762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225"/>
          <p:cNvSpPr>
            <a:spLocks/>
          </p:cNvSpPr>
          <p:nvPr/>
        </p:nvSpPr>
        <p:spPr bwMode="auto">
          <a:xfrm>
            <a:off x="7768758" y="5712478"/>
            <a:ext cx="153988" cy="338138"/>
          </a:xfrm>
          <a:custGeom>
            <a:avLst/>
            <a:gdLst>
              <a:gd name="T0" fmla="*/ 36 w 60"/>
              <a:gd name="T1" fmla="*/ 13 h 132"/>
              <a:gd name="T2" fmla="*/ 36 w 60"/>
              <a:gd name="T3" fmla="*/ 12 h 132"/>
              <a:gd name="T4" fmla="*/ 36 w 60"/>
              <a:gd name="T5" fmla="*/ 6 h 132"/>
              <a:gd name="T6" fmla="*/ 30 w 60"/>
              <a:gd name="T7" fmla="*/ 0 h 132"/>
              <a:gd name="T8" fmla="*/ 24 w 60"/>
              <a:gd name="T9" fmla="*/ 6 h 132"/>
              <a:gd name="T10" fmla="*/ 24 w 60"/>
              <a:gd name="T11" fmla="*/ 12 h 132"/>
              <a:gd name="T12" fmla="*/ 24 w 60"/>
              <a:gd name="T13" fmla="*/ 13 h 132"/>
              <a:gd name="T14" fmla="*/ 0 w 60"/>
              <a:gd name="T15" fmla="*/ 42 h 132"/>
              <a:gd name="T16" fmla="*/ 0 w 60"/>
              <a:gd name="T17" fmla="*/ 132 h 132"/>
              <a:gd name="T18" fmla="*/ 60 w 60"/>
              <a:gd name="T19" fmla="*/ 132 h 132"/>
              <a:gd name="T20" fmla="*/ 60 w 60"/>
              <a:gd name="T21" fmla="*/ 96 h 132"/>
              <a:gd name="T22" fmla="*/ 36 w 60"/>
              <a:gd name="T23" fmla="*/ 96 h 132"/>
              <a:gd name="T24" fmla="*/ 30 w 60"/>
              <a:gd name="T25" fmla="*/ 96 h 132"/>
              <a:gd name="T26" fmla="*/ 30 w 60"/>
              <a:gd name="T27" fmla="*/ 90 h 132"/>
              <a:gd name="T28" fmla="*/ 30 w 60"/>
              <a:gd name="T29" fmla="*/ 60 h 132"/>
              <a:gd name="T30" fmla="*/ 30 w 60"/>
              <a:gd name="T31" fmla="*/ 54 h 132"/>
              <a:gd name="T32" fmla="*/ 36 w 60"/>
              <a:gd name="T33" fmla="*/ 54 h 132"/>
              <a:gd name="T34" fmla="*/ 60 w 60"/>
              <a:gd name="T35" fmla="*/ 54 h 132"/>
              <a:gd name="T36" fmla="*/ 60 w 60"/>
              <a:gd name="T37" fmla="*/ 42 h 132"/>
              <a:gd name="T38" fmla="*/ 36 w 60"/>
              <a:gd name="T39" fmla="*/ 1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226"/>
          <p:cNvSpPr>
            <a:spLocks/>
          </p:cNvSpPr>
          <p:nvPr/>
        </p:nvSpPr>
        <p:spPr bwMode="auto">
          <a:xfrm>
            <a:off x="8425983" y="5702953"/>
            <a:ext cx="363538" cy="363538"/>
          </a:xfrm>
          <a:custGeom>
            <a:avLst/>
            <a:gdLst>
              <a:gd name="T0" fmla="*/ 17 w 142"/>
              <a:gd name="T1" fmla="*/ 0 h 142"/>
              <a:gd name="T2" fmla="*/ 50 w 142"/>
              <a:gd name="T3" fmla="*/ 89 h 142"/>
              <a:gd name="T4" fmla="*/ 142 w 142"/>
              <a:gd name="T5" fmla="*/ 125 h 142"/>
              <a:gd name="T6" fmla="*/ 107 w 142"/>
              <a:gd name="T7" fmla="*/ 90 h 142"/>
              <a:gd name="T8" fmla="*/ 83 w 142"/>
              <a:gd name="T9" fmla="*/ 80 h 142"/>
              <a:gd name="T10" fmla="*/ 58 w 142"/>
              <a:gd name="T11" fmla="*/ 55 h 142"/>
              <a:gd name="T12" fmla="*/ 53 w 142"/>
              <a:gd name="T13" fmla="*/ 36 h 142"/>
              <a:gd name="T14" fmla="*/ 17 w 142"/>
              <a:gd name="T15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227"/>
          <p:cNvSpPr>
            <a:spLocks/>
          </p:cNvSpPr>
          <p:nvPr/>
        </p:nvSpPr>
        <p:spPr bwMode="auto">
          <a:xfrm>
            <a:off x="8705383" y="5895041"/>
            <a:ext cx="122238" cy="120650"/>
          </a:xfrm>
          <a:custGeom>
            <a:avLst/>
            <a:gdLst>
              <a:gd name="T0" fmla="*/ 45 w 48"/>
              <a:gd name="T1" fmla="*/ 37 h 47"/>
              <a:gd name="T2" fmla="*/ 45 w 48"/>
              <a:gd name="T3" fmla="*/ 29 h 47"/>
              <a:gd name="T4" fmla="*/ 45 w 48"/>
              <a:gd name="T5" fmla="*/ 29 h 47"/>
              <a:gd name="T6" fmla="*/ 18 w 48"/>
              <a:gd name="T7" fmla="*/ 2 h 47"/>
              <a:gd name="T8" fmla="*/ 10 w 48"/>
              <a:gd name="T9" fmla="*/ 2 h 47"/>
              <a:gd name="T10" fmla="*/ 0 w 48"/>
              <a:gd name="T11" fmla="*/ 12 h 47"/>
              <a:gd name="T12" fmla="*/ 35 w 48"/>
              <a:gd name="T13" fmla="*/ 47 h 47"/>
              <a:gd name="T14" fmla="*/ 45 w 48"/>
              <a:gd name="T15" fmla="*/ 3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228"/>
          <p:cNvSpPr>
            <a:spLocks/>
          </p:cNvSpPr>
          <p:nvPr/>
        </p:nvSpPr>
        <p:spPr bwMode="auto">
          <a:xfrm>
            <a:off x="8476783" y="5663266"/>
            <a:ext cx="123825" cy="123825"/>
          </a:xfrm>
          <a:custGeom>
            <a:avLst/>
            <a:gdLst>
              <a:gd name="T0" fmla="*/ 45 w 48"/>
              <a:gd name="T1" fmla="*/ 38 h 48"/>
              <a:gd name="T2" fmla="*/ 45 w 48"/>
              <a:gd name="T3" fmla="*/ 31 h 48"/>
              <a:gd name="T4" fmla="*/ 45 w 48"/>
              <a:gd name="T5" fmla="*/ 31 h 48"/>
              <a:gd name="T6" fmla="*/ 17 w 48"/>
              <a:gd name="T7" fmla="*/ 3 h 48"/>
              <a:gd name="T8" fmla="*/ 10 w 48"/>
              <a:gd name="T9" fmla="*/ 3 h 48"/>
              <a:gd name="T10" fmla="*/ 0 w 48"/>
              <a:gd name="T11" fmla="*/ 13 h 48"/>
              <a:gd name="T12" fmla="*/ 36 w 48"/>
              <a:gd name="T13" fmla="*/ 48 h 48"/>
              <a:gd name="T14" fmla="*/ 45 w 48"/>
              <a:gd name="T15" fmla="*/ 3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229"/>
          <p:cNvSpPr>
            <a:spLocks/>
          </p:cNvSpPr>
          <p:nvPr/>
        </p:nvSpPr>
        <p:spPr bwMode="auto">
          <a:xfrm>
            <a:off x="9165758" y="5887103"/>
            <a:ext cx="187325" cy="187325"/>
          </a:xfrm>
          <a:custGeom>
            <a:avLst/>
            <a:gdLst>
              <a:gd name="T0" fmla="*/ 30 w 73"/>
              <a:gd name="T1" fmla="*/ 0 h 73"/>
              <a:gd name="T2" fmla="*/ 9 w 73"/>
              <a:gd name="T3" fmla="*/ 22 h 73"/>
              <a:gd name="T4" fmla="*/ 9 w 73"/>
              <a:gd name="T5" fmla="*/ 55 h 73"/>
              <a:gd name="T6" fmla="*/ 17 w 73"/>
              <a:gd name="T7" fmla="*/ 64 h 73"/>
              <a:gd name="T8" fmla="*/ 51 w 73"/>
              <a:gd name="T9" fmla="*/ 64 h 73"/>
              <a:gd name="T10" fmla="*/ 73 w 73"/>
              <a:gd name="T11" fmla="*/ 43 h 73"/>
              <a:gd name="T12" fmla="*/ 30 w 73"/>
              <a:gd name="T13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230"/>
          <p:cNvSpPr>
            <a:spLocks noEditPoints="1"/>
          </p:cNvSpPr>
          <p:nvPr/>
        </p:nvSpPr>
        <p:spPr bwMode="auto">
          <a:xfrm>
            <a:off x="9253070" y="5745816"/>
            <a:ext cx="241300" cy="241300"/>
          </a:xfrm>
          <a:custGeom>
            <a:avLst/>
            <a:gdLst>
              <a:gd name="T0" fmla="*/ 51 w 94"/>
              <a:gd name="T1" fmla="*/ 0 h 94"/>
              <a:gd name="T2" fmla="*/ 0 w 94"/>
              <a:gd name="T3" fmla="*/ 51 h 94"/>
              <a:gd name="T4" fmla="*/ 43 w 94"/>
              <a:gd name="T5" fmla="*/ 94 h 94"/>
              <a:gd name="T6" fmla="*/ 94 w 94"/>
              <a:gd name="T7" fmla="*/ 43 h 94"/>
              <a:gd name="T8" fmla="*/ 51 w 94"/>
              <a:gd name="T9" fmla="*/ 0 h 94"/>
              <a:gd name="T10" fmla="*/ 43 w 94"/>
              <a:gd name="T11" fmla="*/ 17 h 94"/>
              <a:gd name="T12" fmla="*/ 51 w 94"/>
              <a:gd name="T13" fmla="*/ 17 h 94"/>
              <a:gd name="T14" fmla="*/ 51 w 94"/>
              <a:gd name="T15" fmla="*/ 26 h 94"/>
              <a:gd name="T16" fmla="*/ 43 w 94"/>
              <a:gd name="T17" fmla="*/ 26 h 94"/>
              <a:gd name="T18" fmla="*/ 43 w 94"/>
              <a:gd name="T19" fmla="*/ 17 h 94"/>
              <a:gd name="T20" fmla="*/ 26 w 94"/>
              <a:gd name="T21" fmla="*/ 51 h 94"/>
              <a:gd name="T22" fmla="*/ 17 w 94"/>
              <a:gd name="T23" fmla="*/ 51 h 94"/>
              <a:gd name="T24" fmla="*/ 17 w 94"/>
              <a:gd name="T25" fmla="*/ 43 h 94"/>
              <a:gd name="T26" fmla="*/ 26 w 94"/>
              <a:gd name="T27" fmla="*/ 43 h 94"/>
              <a:gd name="T28" fmla="*/ 26 w 94"/>
              <a:gd name="T29" fmla="*/ 51 h 94"/>
              <a:gd name="T30" fmla="*/ 39 w 94"/>
              <a:gd name="T31" fmla="*/ 64 h 94"/>
              <a:gd name="T32" fmla="*/ 30 w 94"/>
              <a:gd name="T33" fmla="*/ 64 h 94"/>
              <a:gd name="T34" fmla="*/ 30 w 94"/>
              <a:gd name="T35" fmla="*/ 55 h 94"/>
              <a:gd name="T36" fmla="*/ 39 w 94"/>
              <a:gd name="T37" fmla="*/ 55 h 94"/>
              <a:gd name="T38" fmla="*/ 39 w 94"/>
              <a:gd name="T39" fmla="*/ 64 h 94"/>
              <a:gd name="T40" fmla="*/ 39 w 94"/>
              <a:gd name="T41" fmla="*/ 38 h 94"/>
              <a:gd name="T42" fmla="*/ 30 w 94"/>
              <a:gd name="T43" fmla="*/ 38 h 94"/>
              <a:gd name="T44" fmla="*/ 30 w 94"/>
              <a:gd name="T45" fmla="*/ 30 h 94"/>
              <a:gd name="T46" fmla="*/ 39 w 94"/>
              <a:gd name="T47" fmla="*/ 30 h 94"/>
              <a:gd name="T48" fmla="*/ 39 w 94"/>
              <a:gd name="T49" fmla="*/ 38 h 94"/>
              <a:gd name="T50" fmla="*/ 51 w 94"/>
              <a:gd name="T51" fmla="*/ 77 h 94"/>
              <a:gd name="T52" fmla="*/ 43 w 94"/>
              <a:gd name="T53" fmla="*/ 77 h 94"/>
              <a:gd name="T54" fmla="*/ 43 w 94"/>
              <a:gd name="T55" fmla="*/ 68 h 94"/>
              <a:gd name="T56" fmla="*/ 51 w 94"/>
              <a:gd name="T57" fmla="*/ 68 h 94"/>
              <a:gd name="T58" fmla="*/ 51 w 94"/>
              <a:gd name="T59" fmla="*/ 77 h 94"/>
              <a:gd name="T60" fmla="*/ 51 w 94"/>
              <a:gd name="T61" fmla="*/ 51 h 94"/>
              <a:gd name="T62" fmla="*/ 43 w 94"/>
              <a:gd name="T63" fmla="*/ 51 h 94"/>
              <a:gd name="T64" fmla="*/ 43 w 94"/>
              <a:gd name="T65" fmla="*/ 43 h 94"/>
              <a:gd name="T66" fmla="*/ 51 w 94"/>
              <a:gd name="T67" fmla="*/ 43 h 94"/>
              <a:gd name="T68" fmla="*/ 51 w 94"/>
              <a:gd name="T69" fmla="*/ 51 h 94"/>
              <a:gd name="T70" fmla="*/ 64 w 94"/>
              <a:gd name="T71" fmla="*/ 64 h 94"/>
              <a:gd name="T72" fmla="*/ 56 w 94"/>
              <a:gd name="T73" fmla="*/ 64 h 94"/>
              <a:gd name="T74" fmla="*/ 56 w 94"/>
              <a:gd name="T75" fmla="*/ 55 h 94"/>
              <a:gd name="T76" fmla="*/ 64 w 94"/>
              <a:gd name="T77" fmla="*/ 55 h 94"/>
              <a:gd name="T78" fmla="*/ 64 w 94"/>
              <a:gd name="T79" fmla="*/ 64 h 94"/>
              <a:gd name="T80" fmla="*/ 64 w 94"/>
              <a:gd name="T81" fmla="*/ 38 h 94"/>
              <a:gd name="T82" fmla="*/ 56 w 94"/>
              <a:gd name="T83" fmla="*/ 38 h 94"/>
              <a:gd name="T84" fmla="*/ 56 w 94"/>
              <a:gd name="T85" fmla="*/ 30 h 94"/>
              <a:gd name="T86" fmla="*/ 64 w 94"/>
              <a:gd name="T87" fmla="*/ 30 h 94"/>
              <a:gd name="T88" fmla="*/ 64 w 94"/>
              <a:gd name="T89" fmla="*/ 38 h 94"/>
              <a:gd name="T90" fmla="*/ 68 w 94"/>
              <a:gd name="T91" fmla="*/ 51 h 94"/>
              <a:gd name="T92" fmla="*/ 68 w 94"/>
              <a:gd name="T93" fmla="*/ 43 h 94"/>
              <a:gd name="T94" fmla="*/ 77 w 94"/>
              <a:gd name="T95" fmla="*/ 43 h 94"/>
              <a:gd name="T96" fmla="*/ 77 w 94"/>
              <a:gd name="T97" fmla="*/ 51 h 94"/>
              <a:gd name="T98" fmla="*/ 68 w 94"/>
              <a:gd name="T99" fmla="*/ 5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231"/>
          <p:cNvSpPr>
            <a:spLocks/>
          </p:cNvSpPr>
          <p:nvPr/>
        </p:nvSpPr>
        <p:spPr bwMode="auto">
          <a:xfrm>
            <a:off x="9397533" y="5669616"/>
            <a:ext cx="174625" cy="173038"/>
          </a:xfrm>
          <a:custGeom>
            <a:avLst/>
            <a:gdLst>
              <a:gd name="T0" fmla="*/ 59 w 68"/>
              <a:gd name="T1" fmla="*/ 17 h 68"/>
              <a:gd name="T2" fmla="*/ 50 w 68"/>
              <a:gd name="T3" fmla="*/ 9 h 68"/>
              <a:gd name="T4" fmla="*/ 17 w 68"/>
              <a:gd name="T5" fmla="*/ 9 h 68"/>
              <a:gd name="T6" fmla="*/ 0 w 68"/>
              <a:gd name="T7" fmla="*/ 26 h 68"/>
              <a:gd name="T8" fmla="*/ 42 w 68"/>
              <a:gd name="T9" fmla="*/ 68 h 68"/>
              <a:gd name="T10" fmla="*/ 59 w 68"/>
              <a:gd name="T11" fmla="*/ 51 h 68"/>
              <a:gd name="T12" fmla="*/ 59 w 68"/>
              <a:gd name="T13" fmla="*/ 1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232"/>
          <p:cNvSpPr>
            <a:spLocks noEditPoints="1"/>
          </p:cNvSpPr>
          <p:nvPr/>
        </p:nvSpPr>
        <p:spPr bwMode="auto">
          <a:xfrm>
            <a:off x="9891245" y="5696603"/>
            <a:ext cx="369888" cy="369888"/>
          </a:xfrm>
          <a:custGeom>
            <a:avLst/>
            <a:gdLst>
              <a:gd name="T0" fmla="*/ 144 w 144"/>
              <a:gd name="T1" fmla="*/ 24 h 144"/>
              <a:gd name="T2" fmla="*/ 120 w 144"/>
              <a:gd name="T3" fmla="*/ 0 h 144"/>
              <a:gd name="T4" fmla="*/ 96 w 144"/>
              <a:gd name="T5" fmla="*/ 24 h 144"/>
              <a:gd name="T6" fmla="*/ 114 w 144"/>
              <a:gd name="T7" fmla="*/ 47 h 144"/>
              <a:gd name="T8" fmla="*/ 114 w 144"/>
              <a:gd name="T9" fmla="*/ 66 h 144"/>
              <a:gd name="T10" fmla="*/ 95 w 144"/>
              <a:gd name="T11" fmla="*/ 66 h 144"/>
              <a:gd name="T12" fmla="*/ 72 w 144"/>
              <a:gd name="T13" fmla="*/ 48 h 144"/>
              <a:gd name="T14" fmla="*/ 49 w 144"/>
              <a:gd name="T15" fmla="*/ 66 h 144"/>
              <a:gd name="T16" fmla="*/ 18 w 144"/>
              <a:gd name="T17" fmla="*/ 66 h 144"/>
              <a:gd name="T18" fmla="*/ 18 w 144"/>
              <a:gd name="T19" fmla="*/ 97 h 144"/>
              <a:gd name="T20" fmla="*/ 0 w 144"/>
              <a:gd name="T21" fmla="*/ 120 h 144"/>
              <a:gd name="T22" fmla="*/ 24 w 144"/>
              <a:gd name="T23" fmla="*/ 144 h 144"/>
              <a:gd name="T24" fmla="*/ 48 w 144"/>
              <a:gd name="T25" fmla="*/ 120 h 144"/>
              <a:gd name="T26" fmla="*/ 30 w 144"/>
              <a:gd name="T27" fmla="*/ 97 h 144"/>
              <a:gd name="T28" fmla="*/ 30 w 144"/>
              <a:gd name="T29" fmla="*/ 78 h 144"/>
              <a:gd name="T30" fmla="*/ 49 w 144"/>
              <a:gd name="T31" fmla="*/ 78 h 144"/>
              <a:gd name="T32" fmla="*/ 72 w 144"/>
              <a:gd name="T33" fmla="*/ 96 h 144"/>
              <a:gd name="T34" fmla="*/ 95 w 144"/>
              <a:gd name="T35" fmla="*/ 78 h 144"/>
              <a:gd name="T36" fmla="*/ 126 w 144"/>
              <a:gd name="T37" fmla="*/ 78 h 144"/>
              <a:gd name="T38" fmla="*/ 126 w 144"/>
              <a:gd name="T39" fmla="*/ 47 h 144"/>
              <a:gd name="T40" fmla="*/ 144 w 144"/>
              <a:gd name="T41" fmla="*/ 24 h 144"/>
              <a:gd name="T42" fmla="*/ 36 w 144"/>
              <a:gd name="T43" fmla="*/ 120 h 144"/>
              <a:gd name="T44" fmla="*/ 24 w 144"/>
              <a:gd name="T45" fmla="*/ 132 h 144"/>
              <a:gd name="T46" fmla="*/ 12 w 144"/>
              <a:gd name="T47" fmla="*/ 120 h 144"/>
              <a:gd name="T48" fmla="*/ 24 w 144"/>
              <a:gd name="T49" fmla="*/ 108 h 144"/>
              <a:gd name="T50" fmla="*/ 36 w 144"/>
              <a:gd name="T51" fmla="*/ 120 h 144"/>
              <a:gd name="T52" fmla="*/ 72 w 144"/>
              <a:gd name="T53" fmla="*/ 84 h 144"/>
              <a:gd name="T54" fmla="*/ 60 w 144"/>
              <a:gd name="T55" fmla="*/ 72 h 144"/>
              <a:gd name="T56" fmla="*/ 72 w 144"/>
              <a:gd name="T57" fmla="*/ 60 h 144"/>
              <a:gd name="T58" fmla="*/ 84 w 144"/>
              <a:gd name="T59" fmla="*/ 72 h 144"/>
              <a:gd name="T60" fmla="*/ 72 w 144"/>
              <a:gd name="T61" fmla="*/ 84 h 144"/>
              <a:gd name="T62" fmla="*/ 120 w 144"/>
              <a:gd name="T63" fmla="*/ 36 h 144"/>
              <a:gd name="T64" fmla="*/ 108 w 144"/>
              <a:gd name="T65" fmla="*/ 24 h 144"/>
              <a:gd name="T66" fmla="*/ 120 w 144"/>
              <a:gd name="T67" fmla="*/ 12 h 144"/>
              <a:gd name="T68" fmla="*/ 132 w 144"/>
              <a:gd name="T69" fmla="*/ 24 h 144"/>
              <a:gd name="T70" fmla="*/ 120 w 144"/>
              <a:gd name="T71" fmla="*/ 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804"/>
          <p:cNvSpPr>
            <a:spLocks/>
          </p:cNvSpPr>
          <p:nvPr/>
        </p:nvSpPr>
        <p:spPr bwMode="auto">
          <a:xfrm>
            <a:off x="6074895" y="4196416"/>
            <a:ext cx="422275" cy="398463"/>
          </a:xfrm>
          <a:custGeom>
            <a:avLst/>
            <a:gdLst>
              <a:gd name="T0" fmla="*/ 164 w 165"/>
              <a:gd name="T1" fmla="*/ 131 h 156"/>
              <a:gd name="T2" fmla="*/ 145 w 165"/>
              <a:gd name="T3" fmla="*/ 119 h 156"/>
              <a:gd name="T4" fmla="*/ 119 w 165"/>
              <a:gd name="T5" fmla="*/ 108 h 156"/>
              <a:gd name="T6" fmla="*/ 112 w 165"/>
              <a:gd name="T7" fmla="*/ 106 h 156"/>
              <a:gd name="T8" fmla="*/ 105 w 165"/>
              <a:gd name="T9" fmla="*/ 94 h 156"/>
              <a:gd name="T10" fmla="*/ 101 w 165"/>
              <a:gd name="T11" fmla="*/ 94 h 156"/>
              <a:gd name="T12" fmla="*/ 105 w 165"/>
              <a:gd name="T13" fmla="*/ 85 h 156"/>
              <a:gd name="T14" fmla="*/ 107 w 165"/>
              <a:gd name="T15" fmla="*/ 74 h 156"/>
              <a:gd name="T16" fmla="*/ 112 w 165"/>
              <a:gd name="T17" fmla="*/ 70 h 156"/>
              <a:gd name="T18" fmla="*/ 114 w 165"/>
              <a:gd name="T19" fmla="*/ 63 h 156"/>
              <a:gd name="T20" fmla="*/ 114 w 165"/>
              <a:gd name="T21" fmla="*/ 51 h 156"/>
              <a:gd name="T22" fmla="*/ 112 w 165"/>
              <a:gd name="T23" fmla="*/ 46 h 156"/>
              <a:gd name="T24" fmla="*/ 113 w 165"/>
              <a:gd name="T25" fmla="*/ 30 h 156"/>
              <a:gd name="T26" fmla="*/ 111 w 165"/>
              <a:gd name="T27" fmla="*/ 19 h 156"/>
              <a:gd name="T28" fmla="*/ 107 w 165"/>
              <a:gd name="T29" fmla="*/ 12 h 156"/>
              <a:gd name="T30" fmla="*/ 102 w 165"/>
              <a:gd name="T31" fmla="*/ 11 h 156"/>
              <a:gd name="T32" fmla="*/ 99 w 165"/>
              <a:gd name="T33" fmla="*/ 8 h 156"/>
              <a:gd name="T34" fmla="*/ 64 w 165"/>
              <a:gd name="T35" fmla="*/ 9 h 156"/>
              <a:gd name="T36" fmla="*/ 51 w 165"/>
              <a:gd name="T37" fmla="*/ 46 h 156"/>
              <a:gd name="T38" fmla="*/ 49 w 165"/>
              <a:gd name="T39" fmla="*/ 53 h 156"/>
              <a:gd name="T40" fmla="*/ 54 w 165"/>
              <a:gd name="T41" fmla="*/ 72 h 156"/>
              <a:gd name="T42" fmla="*/ 58 w 165"/>
              <a:gd name="T43" fmla="*/ 73 h 156"/>
              <a:gd name="T44" fmla="*/ 59 w 165"/>
              <a:gd name="T45" fmla="*/ 86 h 156"/>
              <a:gd name="T46" fmla="*/ 63 w 165"/>
              <a:gd name="T47" fmla="*/ 94 h 156"/>
              <a:gd name="T48" fmla="*/ 60 w 165"/>
              <a:gd name="T49" fmla="*/ 94 h 156"/>
              <a:gd name="T50" fmla="*/ 53 w 165"/>
              <a:gd name="T51" fmla="*/ 106 h 156"/>
              <a:gd name="T52" fmla="*/ 46 w 165"/>
              <a:gd name="T53" fmla="*/ 108 h 156"/>
              <a:gd name="T54" fmla="*/ 20 w 165"/>
              <a:gd name="T55" fmla="*/ 119 h 156"/>
              <a:gd name="T56" fmla="*/ 1 w 165"/>
              <a:gd name="T57" fmla="*/ 131 h 156"/>
              <a:gd name="T58" fmla="*/ 0 w 165"/>
              <a:gd name="T59" fmla="*/ 156 h 156"/>
              <a:gd name="T60" fmla="*/ 72 w 165"/>
              <a:gd name="T61" fmla="*/ 156 h 156"/>
              <a:gd name="T62" fmla="*/ 78 w 165"/>
              <a:gd name="T63" fmla="*/ 120 h 156"/>
              <a:gd name="T64" fmla="*/ 73 w 165"/>
              <a:gd name="T65" fmla="*/ 111 h 156"/>
              <a:gd name="T66" fmla="*/ 83 w 165"/>
              <a:gd name="T67" fmla="*/ 106 h 156"/>
              <a:gd name="T68" fmla="*/ 92 w 165"/>
              <a:gd name="T69" fmla="*/ 111 h 156"/>
              <a:gd name="T70" fmla="*/ 87 w 165"/>
              <a:gd name="T71" fmla="*/ 120 h 156"/>
              <a:gd name="T72" fmla="*/ 96 w 165"/>
              <a:gd name="T73" fmla="*/ 156 h 156"/>
              <a:gd name="T74" fmla="*/ 164 w 165"/>
              <a:gd name="T75" fmla="*/ 156 h 156"/>
              <a:gd name="T76" fmla="*/ 164 w 165"/>
              <a:gd name="T77" fmla="*/ 13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1477"/>
          <p:cNvSpPr>
            <a:spLocks noEditPoints="1"/>
          </p:cNvSpPr>
          <p:nvPr/>
        </p:nvSpPr>
        <p:spPr bwMode="auto">
          <a:xfrm>
            <a:off x="5395445" y="4139266"/>
            <a:ext cx="415925" cy="487363"/>
          </a:xfrm>
          <a:custGeom>
            <a:avLst/>
            <a:gdLst>
              <a:gd name="T0" fmla="*/ 30 w 162"/>
              <a:gd name="T1" fmla="*/ 23 h 190"/>
              <a:gd name="T2" fmla="*/ 30 w 162"/>
              <a:gd name="T3" fmla="*/ 47 h 190"/>
              <a:gd name="T4" fmla="*/ 0 w 162"/>
              <a:gd name="T5" fmla="*/ 47 h 190"/>
              <a:gd name="T6" fmla="*/ 0 w 162"/>
              <a:gd name="T7" fmla="*/ 135 h 190"/>
              <a:gd name="T8" fmla="*/ 30 w 162"/>
              <a:gd name="T9" fmla="*/ 135 h 190"/>
              <a:gd name="T10" fmla="*/ 83 w 162"/>
              <a:gd name="T11" fmla="*/ 190 h 190"/>
              <a:gd name="T12" fmla="*/ 135 w 162"/>
              <a:gd name="T13" fmla="*/ 135 h 190"/>
              <a:gd name="T14" fmla="*/ 162 w 162"/>
              <a:gd name="T15" fmla="*/ 135 h 190"/>
              <a:gd name="T16" fmla="*/ 162 w 162"/>
              <a:gd name="T17" fmla="*/ 47 h 190"/>
              <a:gd name="T18" fmla="*/ 115 w 162"/>
              <a:gd name="T19" fmla="*/ 47 h 190"/>
              <a:gd name="T20" fmla="*/ 115 w 162"/>
              <a:gd name="T21" fmla="*/ 16 h 190"/>
              <a:gd name="T22" fmla="*/ 98 w 162"/>
              <a:gd name="T23" fmla="*/ 16 h 190"/>
              <a:gd name="T24" fmla="*/ 98 w 162"/>
              <a:gd name="T25" fmla="*/ 47 h 190"/>
              <a:gd name="T26" fmla="*/ 92 w 162"/>
              <a:gd name="T27" fmla="*/ 47 h 190"/>
              <a:gd name="T28" fmla="*/ 92 w 162"/>
              <a:gd name="T29" fmla="*/ 9 h 190"/>
              <a:gd name="T30" fmla="*/ 75 w 162"/>
              <a:gd name="T31" fmla="*/ 9 h 190"/>
              <a:gd name="T32" fmla="*/ 75 w 162"/>
              <a:gd name="T33" fmla="*/ 47 h 190"/>
              <a:gd name="T34" fmla="*/ 69 w 162"/>
              <a:gd name="T35" fmla="*/ 47 h 190"/>
              <a:gd name="T36" fmla="*/ 69 w 162"/>
              <a:gd name="T37" fmla="*/ 16 h 190"/>
              <a:gd name="T38" fmla="*/ 52 w 162"/>
              <a:gd name="T39" fmla="*/ 16 h 190"/>
              <a:gd name="T40" fmla="*/ 52 w 162"/>
              <a:gd name="T41" fmla="*/ 47 h 190"/>
              <a:gd name="T42" fmla="*/ 46 w 162"/>
              <a:gd name="T43" fmla="*/ 47 h 190"/>
              <a:gd name="T44" fmla="*/ 46 w 162"/>
              <a:gd name="T45" fmla="*/ 23 h 190"/>
              <a:gd name="T46" fmla="*/ 30 w 162"/>
              <a:gd name="T47" fmla="*/ 23 h 190"/>
              <a:gd name="T48" fmla="*/ 118 w 162"/>
              <a:gd name="T49" fmla="*/ 90 h 190"/>
              <a:gd name="T50" fmla="*/ 135 w 162"/>
              <a:gd name="T51" fmla="*/ 90 h 190"/>
              <a:gd name="T52" fmla="*/ 135 w 162"/>
              <a:gd name="T53" fmla="*/ 130 h 190"/>
              <a:gd name="T54" fmla="*/ 157 w 162"/>
              <a:gd name="T55" fmla="*/ 130 h 190"/>
              <a:gd name="T56" fmla="*/ 157 w 162"/>
              <a:gd name="T57" fmla="*/ 52 h 190"/>
              <a:gd name="T58" fmla="*/ 5 w 162"/>
              <a:gd name="T59" fmla="*/ 52 h 190"/>
              <a:gd name="T60" fmla="*/ 5 w 162"/>
              <a:gd name="T61" fmla="*/ 130 h 190"/>
              <a:gd name="T62" fmla="*/ 118 w 162"/>
              <a:gd name="T63" fmla="*/ 130 h 190"/>
              <a:gd name="T64" fmla="*/ 118 w 162"/>
              <a:gd name="T65" fmla="*/ 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1478"/>
          <p:cNvSpPr>
            <a:spLocks noEditPoints="1"/>
          </p:cNvSpPr>
          <p:nvPr/>
        </p:nvSpPr>
        <p:spPr bwMode="auto">
          <a:xfrm>
            <a:off x="5500220" y="4285316"/>
            <a:ext cx="177800" cy="177800"/>
          </a:xfrm>
          <a:custGeom>
            <a:avLst/>
            <a:gdLst>
              <a:gd name="T0" fmla="*/ 0 w 69"/>
              <a:gd name="T1" fmla="*/ 29 h 69"/>
              <a:gd name="T2" fmla="*/ 0 w 69"/>
              <a:gd name="T3" fmla="*/ 41 h 69"/>
              <a:gd name="T4" fmla="*/ 16 w 69"/>
              <a:gd name="T5" fmla="*/ 41 h 69"/>
              <a:gd name="T6" fmla="*/ 12 w 69"/>
              <a:gd name="T7" fmla="*/ 44 h 69"/>
              <a:gd name="T8" fmla="*/ 12 w 69"/>
              <a:gd name="T9" fmla="*/ 53 h 69"/>
              <a:gd name="T10" fmla="*/ 47 w 69"/>
              <a:gd name="T11" fmla="*/ 53 h 69"/>
              <a:gd name="T12" fmla="*/ 21 w 69"/>
              <a:gd name="T13" fmla="*/ 58 h 69"/>
              <a:gd name="T14" fmla="*/ 25 w 69"/>
              <a:gd name="T15" fmla="*/ 68 h 69"/>
              <a:gd name="T16" fmla="*/ 57 w 69"/>
              <a:gd name="T17" fmla="*/ 64 h 69"/>
              <a:gd name="T18" fmla="*/ 62 w 69"/>
              <a:gd name="T19" fmla="*/ 43 h 69"/>
              <a:gd name="T20" fmla="*/ 31 w 69"/>
              <a:gd name="T21" fmla="*/ 43 h 69"/>
              <a:gd name="T22" fmla="*/ 33 w 69"/>
              <a:gd name="T23" fmla="*/ 41 h 69"/>
              <a:gd name="T24" fmla="*/ 69 w 69"/>
              <a:gd name="T25" fmla="*/ 41 h 69"/>
              <a:gd name="T26" fmla="*/ 69 w 69"/>
              <a:gd name="T27" fmla="*/ 29 h 69"/>
              <a:gd name="T28" fmla="*/ 0 w 69"/>
              <a:gd name="T29" fmla="*/ 29 h 69"/>
              <a:gd name="T30" fmla="*/ 6 w 69"/>
              <a:gd name="T31" fmla="*/ 0 h 69"/>
              <a:gd name="T32" fmla="*/ 6 w 69"/>
              <a:gd name="T33" fmla="*/ 27 h 69"/>
              <a:gd name="T34" fmla="*/ 62 w 69"/>
              <a:gd name="T35" fmla="*/ 27 h 69"/>
              <a:gd name="T36" fmla="*/ 62 w 69"/>
              <a:gd name="T37" fmla="*/ 0 h 69"/>
              <a:gd name="T38" fmla="*/ 6 w 69"/>
              <a:gd name="T39" fmla="*/ 0 h 69"/>
              <a:gd name="T40" fmla="*/ 48 w 69"/>
              <a:gd name="T41" fmla="*/ 16 h 69"/>
              <a:gd name="T42" fmla="*/ 20 w 69"/>
              <a:gd name="T43" fmla="*/ 16 h 69"/>
              <a:gd name="T44" fmla="*/ 20 w 69"/>
              <a:gd name="T45" fmla="*/ 12 h 69"/>
              <a:gd name="T46" fmla="*/ 48 w 69"/>
              <a:gd name="T47" fmla="*/ 12 h 69"/>
              <a:gd name="T48" fmla="*/ 48 w 69"/>
              <a:gd name="T49" fmla="*/ 16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1479"/>
          <p:cNvSpPr>
            <a:spLocks noEditPoints="1"/>
          </p:cNvSpPr>
          <p:nvPr/>
        </p:nvSpPr>
        <p:spPr bwMode="auto">
          <a:xfrm>
            <a:off x="4628683" y="4164666"/>
            <a:ext cx="495300" cy="441325"/>
          </a:xfrm>
          <a:custGeom>
            <a:avLst/>
            <a:gdLst>
              <a:gd name="T0" fmla="*/ 166 w 193"/>
              <a:gd name="T1" fmla="*/ 98 h 172"/>
              <a:gd name="T2" fmla="*/ 184 w 193"/>
              <a:gd name="T3" fmla="*/ 98 h 172"/>
              <a:gd name="T4" fmla="*/ 193 w 193"/>
              <a:gd name="T5" fmla="*/ 103 h 172"/>
              <a:gd name="T6" fmla="*/ 191 w 193"/>
              <a:gd name="T7" fmla="*/ 111 h 172"/>
              <a:gd name="T8" fmla="*/ 179 w 193"/>
              <a:gd name="T9" fmla="*/ 109 h 172"/>
              <a:gd name="T10" fmla="*/ 166 w 193"/>
              <a:gd name="T11" fmla="*/ 106 h 172"/>
              <a:gd name="T12" fmla="*/ 166 w 193"/>
              <a:gd name="T13" fmla="*/ 152 h 172"/>
              <a:gd name="T14" fmla="*/ 146 w 193"/>
              <a:gd name="T15" fmla="*/ 172 h 172"/>
              <a:gd name="T16" fmla="*/ 47 w 193"/>
              <a:gd name="T17" fmla="*/ 172 h 172"/>
              <a:gd name="T18" fmla="*/ 27 w 193"/>
              <a:gd name="T19" fmla="*/ 152 h 172"/>
              <a:gd name="T20" fmla="*/ 27 w 193"/>
              <a:gd name="T21" fmla="*/ 106 h 172"/>
              <a:gd name="T22" fmla="*/ 15 w 193"/>
              <a:gd name="T23" fmla="*/ 109 h 172"/>
              <a:gd name="T24" fmla="*/ 2 w 193"/>
              <a:gd name="T25" fmla="*/ 111 h 172"/>
              <a:gd name="T26" fmla="*/ 1 w 193"/>
              <a:gd name="T27" fmla="*/ 103 h 172"/>
              <a:gd name="T28" fmla="*/ 9 w 193"/>
              <a:gd name="T29" fmla="*/ 98 h 172"/>
              <a:gd name="T30" fmla="*/ 27 w 193"/>
              <a:gd name="T31" fmla="*/ 98 h 172"/>
              <a:gd name="T32" fmla="*/ 31 w 193"/>
              <a:gd name="T33" fmla="*/ 98 h 172"/>
              <a:gd name="T34" fmla="*/ 162 w 193"/>
              <a:gd name="T35" fmla="*/ 98 h 172"/>
              <a:gd name="T36" fmla="*/ 166 w 193"/>
              <a:gd name="T37" fmla="*/ 98 h 172"/>
              <a:gd name="T38" fmla="*/ 119 w 193"/>
              <a:gd name="T39" fmla="*/ 36 h 172"/>
              <a:gd name="T40" fmla="*/ 122 w 193"/>
              <a:gd name="T41" fmla="*/ 24 h 172"/>
              <a:gd name="T42" fmla="*/ 122 w 193"/>
              <a:gd name="T43" fmla="*/ 0 h 172"/>
              <a:gd name="T44" fmla="*/ 132 w 193"/>
              <a:gd name="T45" fmla="*/ 7 h 172"/>
              <a:gd name="T46" fmla="*/ 133 w 193"/>
              <a:gd name="T47" fmla="*/ 18 h 172"/>
              <a:gd name="T48" fmla="*/ 126 w 193"/>
              <a:gd name="T49" fmla="*/ 46 h 172"/>
              <a:gd name="T50" fmla="*/ 119 w 193"/>
              <a:gd name="T51" fmla="*/ 36 h 172"/>
              <a:gd name="T52" fmla="*/ 86 w 193"/>
              <a:gd name="T53" fmla="*/ 36 h 172"/>
              <a:gd name="T54" fmla="*/ 89 w 193"/>
              <a:gd name="T55" fmla="*/ 24 h 172"/>
              <a:gd name="T56" fmla="*/ 88 w 193"/>
              <a:gd name="T57" fmla="*/ 0 h 172"/>
              <a:gd name="T58" fmla="*/ 99 w 193"/>
              <a:gd name="T59" fmla="*/ 7 h 172"/>
              <a:gd name="T60" fmla="*/ 100 w 193"/>
              <a:gd name="T61" fmla="*/ 18 h 172"/>
              <a:gd name="T62" fmla="*/ 93 w 193"/>
              <a:gd name="T63" fmla="*/ 46 h 172"/>
              <a:gd name="T64" fmla="*/ 86 w 193"/>
              <a:gd name="T65" fmla="*/ 36 h 172"/>
              <a:gd name="T66" fmla="*/ 51 w 193"/>
              <a:gd name="T67" fmla="*/ 36 h 172"/>
              <a:gd name="T68" fmla="*/ 53 w 193"/>
              <a:gd name="T69" fmla="*/ 24 h 172"/>
              <a:gd name="T70" fmla="*/ 53 w 193"/>
              <a:gd name="T71" fmla="*/ 0 h 172"/>
              <a:gd name="T72" fmla="*/ 64 w 193"/>
              <a:gd name="T73" fmla="*/ 7 h 172"/>
              <a:gd name="T74" fmla="*/ 65 w 193"/>
              <a:gd name="T75" fmla="*/ 18 h 172"/>
              <a:gd name="T76" fmla="*/ 58 w 193"/>
              <a:gd name="T77" fmla="*/ 46 h 172"/>
              <a:gd name="T78" fmla="*/ 51 w 193"/>
              <a:gd name="T79" fmla="*/ 36 h 172"/>
              <a:gd name="T80" fmla="*/ 37 w 193"/>
              <a:gd name="T81" fmla="*/ 111 h 172"/>
              <a:gd name="T82" fmla="*/ 37 w 193"/>
              <a:gd name="T83" fmla="*/ 144 h 172"/>
              <a:gd name="T84" fmla="*/ 41 w 193"/>
              <a:gd name="T85" fmla="*/ 149 h 172"/>
              <a:gd name="T86" fmla="*/ 46 w 193"/>
              <a:gd name="T87" fmla="*/ 144 h 172"/>
              <a:gd name="T88" fmla="*/ 46 w 193"/>
              <a:gd name="T89" fmla="*/ 111 h 172"/>
              <a:gd name="T90" fmla="*/ 41 w 193"/>
              <a:gd name="T91" fmla="*/ 107 h 172"/>
              <a:gd name="T92" fmla="*/ 37 w 193"/>
              <a:gd name="T93" fmla="*/ 111 h 172"/>
              <a:gd name="T94" fmla="*/ 47 w 193"/>
              <a:gd name="T95" fmla="*/ 71 h 172"/>
              <a:gd name="T96" fmla="*/ 89 w 193"/>
              <a:gd name="T97" fmla="*/ 71 h 172"/>
              <a:gd name="T98" fmla="*/ 86 w 193"/>
              <a:gd name="T99" fmla="*/ 60 h 172"/>
              <a:gd name="T100" fmla="*/ 92 w 193"/>
              <a:gd name="T101" fmla="*/ 55 h 172"/>
              <a:gd name="T102" fmla="*/ 100 w 193"/>
              <a:gd name="T103" fmla="*/ 55 h 172"/>
              <a:gd name="T104" fmla="*/ 105 w 193"/>
              <a:gd name="T105" fmla="*/ 60 h 172"/>
              <a:gd name="T106" fmla="*/ 103 w 193"/>
              <a:gd name="T107" fmla="*/ 71 h 172"/>
              <a:gd name="T108" fmla="*/ 146 w 193"/>
              <a:gd name="T109" fmla="*/ 71 h 172"/>
              <a:gd name="T110" fmla="*/ 166 w 193"/>
              <a:gd name="T111" fmla="*/ 89 h 172"/>
              <a:gd name="T112" fmla="*/ 27 w 193"/>
              <a:gd name="T113" fmla="*/ 89 h 172"/>
              <a:gd name="T114" fmla="*/ 47 w 193"/>
              <a:gd name="T115" fmla="*/ 71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1493"/>
          <p:cNvSpPr>
            <a:spLocks/>
          </p:cNvSpPr>
          <p:nvPr/>
        </p:nvSpPr>
        <p:spPr bwMode="auto">
          <a:xfrm>
            <a:off x="3920658" y="4175778"/>
            <a:ext cx="431800" cy="209550"/>
          </a:xfrm>
          <a:custGeom>
            <a:avLst/>
            <a:gdLst>
              <a:gd name="T0" fmla="*/ 14 w 168"/>
              <a:gd name="T1" fmla="*/ 27 h 82"/>
              <a:gd name="T2" fmla="*/ 27 w 168"/>
              <a:gd name="T3" fmla="*/ 14 h 82"/>
              <a:gd name="T4" fmla="*/ 141 w 168"/>
              <a:gd name="T5" fmla="*/ 14 h 82"/>
              <a:gd name="T6" fmla="*/ 155 w 168"/>
              <a:gd name="T7" fmla="*/ 27 h 82"/>
              <a:gd name="T8" fmla="*/ 155 w 168"/>
              <a:gd name="T9" fmla="*/ 82 h 82"/>
              <a:gd name="T10" fmla="*/ 168 w 168"/>
              <a:gd name="T11" fmla="*/ 82 h 82"/>
              <a:gd name="T12" fmla="*/ 168 w 168"/>
              <a:gd name="T13" fmla="*/ 27 h 82"/>
              <a:gd name="T14" fmla="*/ 141 w 168"/>
              <a:gd name="T15" fmla="*/ 0 h 82"/>
              <a:gd name="T16" fmla="*/ 27 w 168"/>
              <a:gd name="T17" fmla="*/ 0 h 82"/>
              <a:gd name="T18" fmla="*/ 0 w 168"/>
              <a:gd name="T19" fmla="*/ 27 h 82"/>
              <a:gd name="T20" fmla="*/ 0 w 168"/>
              <a:gd name="T21" fmla="*/ 82 h 82"/>
              <a:gd name="T22" fmla="*/ 14 w 168"/>
              <a:gd name="T23" fmla="*/ 82 h 82"/>
              <a:gd name="T24" fmla="*/ 14 w 168"/>
              <a:gd name="T25" fmla="*/ 2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1494"/>
          <p:cNvSpPr>
            <a:spLocks/>
          </p:cNvSpPr>
          <p:nvPr/>
        </p:nvSpPr>
        <p:spPr bwMode="auto">
          <a:xfrm>
            <a:off x="3920658" y="4396441"/>
            <a:ext cx="431800" cy="209550"/>
          </a:xfrm>
          <a:custGeom>
            <a:avLst/>
            <a:gdLst>
              <a:gd name="T0" fmla="*/ 155 w 168"/>
              <a:gd name="T1" fmla="*/ 55 h 82"/>
              <a:gd name="T2" fmla="*/ 141 w 168"/>
              <a:gd name="T3" fmla="*/ 68 h 82"/>
              <a:gd name="T4" fmla="*/ 27 w 168"/>
              <a:gd name="T5" fmla="*/ 68 h 82"/>
              <a:gd name="T6" fmla="*/ 14 w 168"/>
              <a:gd name="T7" fmla="*/ 55 h 82"/>
              <a:gd name="T8" fmla="*/ 14 w 168"/>
              <a:gd name="T9" fmla="*/ 0 h 82"/>
              <a:gd name="T10" fmla="*/ 0 w 168"/>
              <a:gd name="T11" fmla="*/ 0 h 82"/>
              <a:gd name="T12" fmla="*/ 0 w 168"/>
              <a:gd name="T13" fmla="*/ 55 h 82"/>
              <a:gd name="T14" fmla="*/ 27 w 168"/>
              <a:gd name="T15" fmla="*/ 82 h 82"/>
              <a:gd name="T16" fmla="*/ 141 w 168"/>
              <a:gd name="T17" fmla="*/ 82 h 82"/>
              <a:gd name="T18" fmla="*/ 168 w 168"/>
              <a:gd name="T19" fmla="*/ 55 h 82"/>
              <a:gd name="T20" fmla="*/ 168 w 168"/>
              <a:gd name="T21" fmla="*/ 0 h 82"/>
              <a:gd name="T22" fmla="*/ 155 w 168"/>
              <a:gd name="T23" fmla="*/ 0 h 82"/>
              <a:gd name="T24" fmla="*/ 155 w 168"/>
              <a:gd name="T25" fmla="*/ 5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1495"/>
          <p:cNvSpPr>
            <a:spLocks/>
          </p:cNvSpPr>
          <p:nvPr/>
        </p:nvSpPr>
        <p:spPr bwMode="auto">
          <a:xfrm>
            <a:off x="4041308" y="4229753"/>
            <a:ext cx="190500" cy="87313"/>
          </a:xfrm>
          <a:custGeom>
            <a:avLst/>
            <a:gdLst>
              <a:gd name="T0" fmla="*/ 33 w 74"/>
              <a:gd name="T1" fmla="*/ 8 h 34"/>
              <a:gd name="T2" fmla="*/ 18 w 74"/>
              <a:gd name="T3" fmla="*/ 0 h 34"/>
              <a:gd name="T4" fmla="*/ 0 w 74"/>
              <a:gd name="T5" fmla="*/ 15 h 34"/>
              <a:gd name="T6" fmla="*/ 5 w 74"/>
              <a:gd name="T7" fmla="*/ 15 h 34"/>
              <a:gd name="T8" fmla="*/ 10 w 74"/>
              <a:gd name="T9" fmla="*/ 12 h 34"/>
              <a:gd name="T10" fmla="*/ 15 w 74"/>
              <a:gd name="T11" fmla="*/ 17 h 34"/>
              <a:gd name="T12" fmla="*/ 10 w 74"/>
              <a:gd name="T13" fmla="*/ 22 h 34"/>
              <a:gd name="T14" fmla="*/ 5 w 74"/>
              <a:gd name="T15" fmla="*/ 18 h 34"/>
              <a:gd name="T16" fmla="*/ 0 w 74"/>
              <a:gd name="T17" fmla="*/ 18 h 34"/>
              <a:gd name="T18" fmla="*/ 18 w 74"/>
              <a:gd name="T19" fmla="*/ 34 h 34"/>
              <a:gd name="T20" fmla="*/ 33 w 74"/>
              <a:gd name="T21" fmla="*/ 25 h 34"/>
              <a:gd name="T22" fmla="*/ 40 w 74"/>
              <a:gd name="T23" fmla="*/ 25 h 34"/>
              <a:gd name="T24" fmla="*/ 45 w 74"/>
              <a:gd name="T25" fmla="*/ 20 h 34"/>
              <a:gd name="T26" fmla="*/ 49 w 74"/>
              <a:gd name="T27" fmla="*/ 24 h 34"/>
              <a:gd name="T28" fmla="*/ 54 w 74"/>
              <a:gd name="T29" fmla="*/ 20 h 34"/>
              <a:gd name="T30" fmla="*/ 58 w 74"/>
              <a:gd name="T31" fmla="*/ 24 h 34"/>
              <a:gd name="T32" fmla="*/ 62 w 74"/>
              <a:gd name="T33" fmla="*/ 20 h 34"/>
              <a:gd name="T34" fmla="*/ 66 w 74"/>
              <a:gd name="T35" fmla="*/ 24 h 34"/>
              <a:gd name="T36" fmla="*/ 74 w 74"/>
              <a:gd name="T37" fmla="*/ 16 h 34"/>
              <a:gd name="T38" fmla="*/ 66 w 74"/>
              <a:gd name="T39" fmla="*/ 8 h 34"/>
              <a:gd name="T40" fmla="*/ 33 w 74"/>
              <a:gd name="T41" fmla="*/ 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1496"/>
          <p:cNvSpPr>
            <a:spLocks/>
          </p:cNvSpPr>
          <p:nvPr/>
        </p:nvSpPr>
        <p:spPr bwMode="auto">
          <a:xfrm>
            <a:off x="3995270" y="4398028"/>
            <a:ext cx="46038" cy="157163"/>
          </a:xfrm>
          <a:custGeom>
            <a:avLst/>
            <a:gdLst>
              <a:gd name="T0" fmla="*/ 10 w 18"/>
              <a:gd name="T1" fmla="*/ 61 h 61"/>
              <a:gd name="T2" fmla="*/ 18 w 18"/>
              <a:gd name="T3" fmla="*/ 61 h 61"/>
              <a:gd name="T4" fmla="*/ 18 w 18"/>
              <a:gd name="T5" fmla="*/ 0 h 61"/>
              <a:gd name="T6" fmla="*/ 10 w 18"/>
              <a:gd name="T7" fmla="*/ 0 h 61"/>
              <a:gd name="T8" fmla="*/ 0 w 18"/>
              <a:gd name="T9" fmla="*/ 8 h 61"/>
              <a:gd name="T10" fmla="*/ 0 w 18"/>
              <a:gd name="T11" fmla="*/ 52 h 61"/>
              <a:gd name="T12" fmla="*/ 10 w 18"/>
              <a:gd name="T13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1497"/>
          <p:cNvSpPr>
            <a:spLocks/>
          </p:cNvSpPr>
          <p:nvPr/>
        </p:nvSpPr>
        <p:spPr bwMode="auto">
          <a:xfrm>
            <a:off x="4223870" y="4398028"/>
            <a:ext cx="46038" cy="157163"/>
          </a:xfrm>
          <a:custGeom>
            <a:avLst/>
            <a:gdLst>
              <a:gd name="T0" fmla="*/ 18 w 18"/>
              <a:gd name="T1" fmla="*/ 52 h 61"/>
              <a:gd name="T2" fmla="*/ 18 w 18"/>
              <a:gd name="T3" fmla="*/ 8 h 61"/>
              <a:gd name="T4" fmla="*/ 8 w 18"/>
              <a:gd name="T5" fmla="*/ 0 h 61"/>
              <a:gd name="T6" fmla="*/ 0 w 18"/>
              <a:gd name="T7" fmla="*/ 0 h 61"/>
              <a:gd name="T8" fmla="*/ 0 w 18"/>
              <a:gd name="T9" fmla="*/ 61 h 61"/>
              <a:gd name="T10" fmla="*/ 8 w 18"/>
              <a:gd name="T11" fmla="*/ 61 h 61"/>
              <a:gd name="T12" fmla="*/ 18 w 18"/>
              <a:gd name="T13" fmla="*/ 5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Rectangle 1498"/>
          <p:cNvSpPr>
            <a:spLocks noChangeArrowheads="1"/>
          </p:cNvSpPr>
          <p:nvPr/>
        </p:nvSpPr>
        <p:spPr bwMode="auto">
          <a:xfrm>
            <a:off x="4066708" y="4398028"/>
            <a:ext cx="128588" cy="1571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1499"/>
          <p:cNvSpPr>
            <a:spLocks/>
          </p:cNvSpPr>
          <p:nvPr/>
        </p:nvSpPr>
        <p:spPr bwMode="auto">
          <a:xfrm>
            <a:off x="4069883" y="4339291"/>
            <a:ext cx="125413" cy="49213"/>
          </a:xfrm>
          <a:custGeom>
            <a:avLst/>
            <a:gdLst>
              <a:gd name="T0" fmla="*/ 0 w 49"/>
              <a:gd name="T1" fmla="*/ 15 h 19"/>
              <a:gd name="T2" fmla="*/ 0 w 49"/>
              <a:gd name="T3" fmla="*/ 19 h 19"/>
              <a:gd name="T4" fmla="*/ 11 w 49"/>
              <a:gd name="T5" fmla="*/ 19 h 19"/>
              <a:gd name="T6" fmla="*/ 11 w 49"/>
              <a:gd name="T7" fmla="*/ 15 h 19"/>
              <a:gd name="T8" fmla="*/ 11 w 49"/>
              <a:gd name="T9" fmla="*/ 10 h 19"/>
              <a:gd name="T10" fmla="*/ 13 w 49"/>
              <a:gd name="T11" fmla="*/ 9 h 19"/>
              <a:gd name="T12" fmla="*/ 36 w 49"/>
              <a:gd name="T13" fmla="*/ 9 h 19"/>
              <a:gd name="T14" fmla="*/ 38 w 49"/>
              <a:gd name="T15" fmla="*/ 10 h 19"/>
              <a:gd name="T16" fmla="*/ 38 w 49"/>
              <a:gd name="T17" fmla="*/ 15 h 19"/>
              <a:gd name="T18" fmla="*/ 38 w 49"/>
              <a:gd name="T19" fmla="*/ 19 h 19"/>
              <a:gd name="T20" fmla="*/ 49 w 49"/>
              <a:gd name="T21" fmla="*/ 19 h 19"/>
              <a:gd name="T22" fmla="*/ 49 w 49"/>
              <a:gd name="T23" fmla="*/ 15 h 19"/>
              <a:gd name="T24" fmla="*/ 49 w 49"/>
              <a:gd name="T25" fmla="*/ 10 h 19"/>
              <a:gd name="T26" fmla="*/ 49 w 49"/>
              <a:gd name="T27" fmla="*/ 9 h 19"/>
              <a:gd name="T28" fmla="*/ 36 w 49"/>
              <a:gd name="T29" fmla="*/ 0 h 19"/>
              <a:gd name="T30" fmla="*/ 13 w 49"/>
              <a:gd name="T31" fmla="*/ 0 h 19"/>
              <a:gd name="T32" fmla="*/ 0 w 49"/>
              <a:gd name="T33" fmla="*/ 9 h 19"/>
              <a:gd name="T34" fmla="*/ 0 w 49"/>
              <a:gd name="T35" fmla="*/ 10 h 19"/>
              <a:gd name="T36" fmla="*/ 0 w 49"/>
              <a:gd name="T37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228851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825"/>
          <p:cNvSpPr>
            <a:spLocks noEditPoints="1"/>
          </p:cNvSpPr>
          <p:nvPr/>
        </p:nvSpPr>
        <p:spPr bwMode="auto">
          <a:xfrm>
            <a:off x="1868768" y="1831228"/>
            <a:ext cx="446088" cy="446088"/>
          </a:xfrm>
          <a:custGeom>
            <a:avLst/>
            <a:gdLst>
              <a:gd name="T0" fmla="*/ 87 w 174"/>
              <a:gd name="T1" fmla="*/ 0 h 174"/>
              <a:gd name="T2" fmla="*/ 174 w 174"/>
              <a:gd name="T3" fmla="*/ 87 h 174"/>
              <a:gd name="T4" fmla="*/ 87 w 174"/>
              <a:gd name="T5" fmla="*/ 174 h 174"/>
              <a:gd name="T6" fmla="*/ 0 w 174"/>
              <a:gd name="T7" fmla="*/ 87 h 174"/>
              <a:gd name="T8" fmla="*/ 87 w 174"/>
              <a:gd name="T9" fmla="*/ 0 h 174"/>
              <a:gd name="T10" fmla="*/ 87 w 174"/>
              <a:gd name="T11" fmla="*/ 46 h 174"/>
              <a:gd name="T12" fmla="*/ 46 w 174"/>
              <a:gd name="T13" fmla="*/ 87 h 174"/>
              <a:gd name="T14" fmla="*/ 87 w 174"/>
              <a:gd name="T15" fmla="*/ 128 h 174"/>
              <a:gd name="T16" fmla="*/ 128 w 174"/>
              <a:gd name="T17" fmla="*/ 87 h 174"/>
              <a:gd name="T18" fmla="*/ 87 w 174"/>
              <a:gd name="T19" fmla="*/ 4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826"/>
          <p:cNvSpPr>
            <a:spLocks noEditPoints="1"/>
          </p:cNvSpPr>
          <p:nvPr/>
        </p:nvSpPr>
        <p:spPr bwMode="auto">
          <a:xfrm>
            <a:off x="2016406" y="1980453"/>
            <a:ext cx="149225" cy="149225"/>
          </a:xfrm>
          <a:custGeom>
            <a:avLst/>
            <a:gdLst>
              <a:gd name="T0" fmla="*/ 29 w 58"/>
              <a:gd name="T1" fmla="*/ 0 h 58"/>
              <a:gd name="T2" fmla="*/ 0 w 58"/>
              <a:gd name="T3" fmla="*/ 29 h 58"/>
              <a:gd name="T4" fmla="*/ 29 w 58"/>
              <a:gd name="T5" fmla="*/ 58 h 58"/>
              <a:gd name="T6" fmla="*/ 58 w 58"/>
              <a:gd name="T7" fmla="*/ 29 h 58"/>
              <a:gd name="T8" fmla="*/ 29 w 58"/>
              <a:gd name="T9" fmla="*/ 0 h 58"/>
              <a:gd name="T10" fmla="*/ 29 w 58"/>
              <a:gd name="T11" fmla="*/ 39 h 58"/>
              <a:gd name="T12" fmla="*/ 19 w 58"/>
              <a:gd name="T13" fmla="*/ 29 h 58"/>
              <a:gd name="T14" fmla="*/ 29 w 58"/>
              <a:gd name="T15" fmla="*/ 19 h 58"/>
              <a:gd name="T16" fmla="*/ 39 w 58"/>
              <a:gd name="T17" fmla="*/ 29 h 58"/>
              <a:gd name="T18" fmla="*/ 29 w 58"/>
              <a:gd name="T19" fmla="*/ 39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827"/>
          <p:cNvSpPr>
            <a:spLocks noEditPoints="1"/>
          </p:cNvSpPr>
          <p:nvPr/>
        </p:nvSpPr>
        <p:spPr bwMode="auto">
          <a:xfrm>
            <a:off x="2665693" y="1834403"/>
            <a:ext cx="369888" cy="420688"/>
          </a:xfrm>
          <a:custGeom>
            <a:avLst/>
            <a:gdLst>
              <a:gd name="T0" fmla="*/ 116 w 233"/>
              <a:gd name="T1" fmla="*/ 0 h 265"/>
              <a:gd name="T2" fmla="*/ 10 w 233"/>
              <a:gd name="T3" fmla="*/ 61 h 265"/>
              <a:gd name="T4" fmla="*/ 116 w 233"/>
              <a:gd name="T5" fmla="*/ 124 h 265"/>
              <a:gd name="T6" fmla="*/ 223 w 233"/>
              <a:gd name="T7" fmla="*/ 63 h 265"/>
              <a:gd name="T8" fmla="*/ 116 w 233"/>
              <a:gd name="T9" fmla="*/ 0 h 265"/>
              <a:gd name="T10" fmla="*/ 0 w 233"/>
              <a:gd name="T11" fmla="*/ 202 h 265"/>
              <a:gd name="T12" fmla="*/ 107 w 233"/>
              <a:gd name="T13" fmla="*/ 265 h 265"/>
              <a:gd name="T14" fmla="*/ 107 w 233"/>
              <a:gd name="T15" fmla="*/ 140 h 265"/>
              <a:gd name="T16" fmla="*/ 0 w 233"/>
              <a:gd name="T17" fmla="*/ 79 h 265"/>
              <a:gd name="T18" fmla="*/ 0 w 233"/>
              <a:gd name="T19" fmla="*/ 202 h 265"/>
              <a:gd name="T20" fmla="*/ 126 w 233"/>
              <a:gd name="T21" fmla="*/ 142 h 265"/>
              <a:gd name="T22" fmla="*/ 126 w 233"/>
              <a:gd name="T23" fmla="*/ 265 h 265"/>
              <a:gd name="T24" fmla="*/ 233 w 233"/>
              <a:gd name="T25" fmla="*/ 202 h 265"/>
              <a:gd name="T26" fmla="*/ 233 w 233"/>
              <a:gd name="T27" fmla="*/ 79 h 265"/>
              <a:gd name="T28" fmla="*/ 126 w 233"/>
              <a:gd name="T29" fmla="*/ 142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3" h="265">
                <a:moveTo>
                  <a:pt x="116" y="0"/>
                </a:moveTo>
                <a:lnTo>
                  <a:pt x="10" y="61"/>
                </a:lnTo>
                <a:lnTo>
                  <a:pt x="116" y="124"/>
                </a:lnTo>
                <a:lnTo>
                  <a:pt x="223" y="63"/>
                </a:lnTo>
                <a:lnTo>
                  <a:pt x="116" y="0"/>
                </a:lnTo>
                <a:close/>
                <a:moveTo>
                  <a:pt x="0" y="202"/>
                </a:moveTo>
                <a:lnTo>
                  <a:pt x="107" y="265"/>
                </a:lnTo>
                <a:lnTo>
                  <a:pt x="107" y="140"/>
                </a:lnTo>
                <a:lnTo>
                  <a:pt x="0" y="79"/>
                </a:lnTo>
                <a:lnTo>
                  <a:pt x="0" y="202"/>
                </a:lnTo>
                <a:close/>
                <a:moveTo>
                  <a:pt x="126" y="142"/>
                </a:moveTo>
                <a:lnTo>
                  <a:pt x="126" y="265"/>
                </a:lnTo>
                <a:lnTo>
                  <a:pt x="233" y="202"/>
                </a:lnTo>
                <a:lnTo>
                  <a:pt x="233" y="79"/>
                </a:lnTo>
                <a:lnTo>
                  <a:pt x="126" y="14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828"/>
          <p:cNvSpPr>
            <a:spLocks noEditPoints="1"/>
          </p:cNvSpPr>
          <p:nvPr/>
        </p:nvSpPr>
        <p:spPr bwMode="auto">
          <a:xfrm>
            <a:off x="3370543" y="1850278"/>
            <a:ext cx="376238" cy="430213"/>
          </a:xfrm>
          <a:custGeom>
            <a:avLst/>
            <a:gdLst>
              <a:gd name="T0" fmla="*/ 0 w 147"/>
              <a:gd name="T1" fmla="*/ 10 h 168"/>
              <a:gd name="T2" fmla="*/ 0 w 147"/>
              <a:gd name="T3" fmla="*/ 158 h 168"/>
              <a:gd name="T4" fmla="*/ 10 w 147"/>
              <a:gd name="T5" fmla="*/ 168 h 168"/>
              <a:gd name="T6" fmla="*/ 22 w 147"/>
              <a:gd name="T7" fmla="*/ 168 h 168"/>
              <a:gd name="T8" fmla="*/ 22 w 147"/>
              <a:gd name="T9" fmla="*/ 0 h 168"/>
              <a:gd name="T10" fmla="*/ 10 w 147"/>
              <a:gd name="T11" fmla="*/ 0 h 168"/>
              <a:gd name="T12" fmla="*/ 0 w 147"/>
              <a:gd name="T13" fmla="*/ 10 h 168"/>
              <a:gd name="T14" fmla="*/ 34 w 147"/>
              <a:gd name="T15" fmla="*/ 0 h 168"/>
              <a:gd name="T16" fmla="*/ 34 w 147"/>
              <a:gd name="T17" fmla="*/ 168 h 168"/>
              <a:gd name="T18" fmla="*/ 147 w 147"/>
              <a:gd name="T19" fmla="*/ 168 h 168"/>
              <a:gd name="T20" fmla="*/ 147 w 147"/>
              <a:gd name="T21" fmla="*/ 0 h 168"/>
              <a:gd name="T22" fmla="*/ 34 w 147"/>
              <a:gd name="T23" fmla="*/ 0 h 168"/>
              <a:gd name="T24" fmla="*/ 134 w 147"/>
              <a:gd name="T25" fmla="*/ 124 h 168"/>
              <a:gd name="T26" fmla="*/ 47 w 147"/>
              <a:gd name="T27" fmla="*/ 124 h 168"/>
              <a:gd name="T28" fmla="*/ 47 w 147"/>
              <a:gd name="T29" fmla="*/ 111 h 168"/>
              <a:gd name="T30" fmla="*/ 58 w 147"/>
              <a:gd name="T31" fmla="*/ 104 h 168"/>
              <a:gd name="T32" fmla="*/ 71 w 147"/>
              <a:gd name="T33" fmla="*/ 99 h 168"/>
              <a:gd name="T34" fmla="*/ 75 w 147"/>
              <a:gd name="T35" fmla="*/ 98 h 168"/>
              <a:gd name="T36" fmla="*/ 79 w 147"/>
              <a:gd name="T37" fmla="*/ 92 h 168"/>
              <a:gd name="T38" fmla="*/ 80 w 147"/>
              <a:gd name="T39" fmla="*/ 91 h 168"/>
              <a:gd name="T40" fmla="*/ 78 w 147"/>
              <a:gd name="T41" fmla="*/ 87 h 168"/>
              <a:gd name="T42" fmla="*/ 77 w 147"/>
              <a:gd name="T43" fmla="*/ 80 h 168"/>
              <a:gd name="T44" fmla="*/ 76 w 147"/>
              <a:gd name="T45" fmla="*/ 80 h 168"/>
              <a:gd name="T46" fmla="*/ 73 w 147"/>
              <a:gd name="T47" fmla="*/ 70 h 168"/>
              <a:gd name="T48" fmla="*/ 74 w 147"/>
              <a:gd name="T49" fmla="*/ 66 h 168"/>
              <a:gd name="T50" fmla="*/ 81 w 147"/>
              <a:gd name="T51" fmla="*/ 46 h 168"/>
              <a:gd name="T52" fmla="*/ 99 w 147"/>
              <a:gd name="T53" fmla="*/ 46 h 168"/>
              <a:gd name="T54" fmla="*/ 101 w 147"/>
              <a:gd name="T55" fmla="*/ 48 h 168"/>
              <a:gd name="T56" fmla="*/ 104 w 147"/>
              <a:gd name="T57" fmla="*/ 48 h 168"/>
              <a:gd name="T58" fmla="*/ 106 w 147"/>
              <a:gd name="T59" fmla="*/ 52 h 168"/>
              <a:gd name="T60" fmla="*/ 107 w 147"/>
              <a:gd name="T61" fmla="*/ 58 h 168"/>
              <a:gd name="T62" fmla="*/ 106 w 147"/>
              <a:gd name="T63" fmla="*/ 66 h 168"/>
              <a:gd name="T64" fmla="*/ 107 w 147"/>
              <a:gd name="T65" fmla="*/ 69 h 168"/>
              <a:gd name="T66" fmla="*/ 107 w 147"/>
              <a:gd name="T67" fmla="*/ 75 h 168"/>
              <a:gd name="T68" fmla="*/ 106 w 147"/>
              <a:gd name="T69" fmla="*/ 79 h 168"/>
              <a:gd name="T70" fmla="*/ 103 w 147"/>
              <a:gd name="T71" fmla="*/ 81 h 168"/>
              <a:gd name="T72" fmla="*/ 103 w 147"/>
              <a:gd name="T73" fmla="*/ 86 h 168"/>
              <a:gd name="T74" fmla="*/ 100 w 147"/>
              <a:gd name="T75" fmla="*/ 91 h 168"/>
              <a:gd name="T76" fmla="*/ 103 w 147"/>
              <a:gd name="T77" fmla="*/ 92 h 168"/>
              <a:gd name="T78" fmla="*/ 106 w 147"/>
              <a:gd name="T79" fmla="*/ 98 h 168"/>
              <a:gd name="T80" fmla="*/ 110 w 147"/>
              <a:gd name="T81" fmla="*/ 99 h 168"/>
              <a:gd name="T82" fmla="*/ 124 w 147"/>
              <a:gd name="T83" fmla="*/ 104 h 168"/>
              <a:gd name="T84" fmla="*/ 134 w 147"/>
              <a:gd name="T85" fmla="*/ 111 h 168"/>
              <a:gd name="T86" fmla="*/ 134 w 147"/>
              <a:gd name="T87" fmla="*/ 12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829"/>
          <p:cNvSpPr>
            <a:spLocks noChangeArrowheads="1"/>
          </p:cNvSpPr>
          <p:nvPr/>
        </p:nvSpPr>
        <p:spPr bwMode="auto">
          <a:xfrm>
            <a:off x="3767418" y="1850278"/>
            <a:ext cx="39688" cy="968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Rectangle 830"/>
          <p:cNvSpPr>
            <a:spLocks noChangeArrowheads="1"/>
          </p:cNvSpPr>
          <p:nvPr/>
        </p:nvSpPr>
        <p:spPr bwMode="auto">
          <a:xfrm>
            <a:off x="3767418" y="1972516"/>
            <a:ext cx="39688" cy="1000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Rectangle 831"/>
          <p:cNvSpPr>
            <a:spLocks noChangeArrowheads="1"/>
          </p:cNvSpPr>
          <p:nvPr/>
        </p:nvSpPr>
        <p:spPr bwMode="auto">
          <a:xfrm>
            <a:off x="3767418" y="2097928"/>
            <a:ext cx="39688" cy="1000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32"/>
          <p:cNvSpPr>
            <a:spLocks noEditPoints="1"/>
          </p:cNvSpPr>
          <p:nvPr/>
        </p:nvSpPr>
        <p:spPr bwMode="auto">
          <a:xfrm>
            <a:off x="4091268" y="1850278"/>
            <a:ext cx="450850" cy="388938"/>
          </a:xfrm>
          <a:custGeom>
            <a:avLst/>
            <a:gdLst>
              <a:gd name="T0" fmla="*/ 142 w 284"/>
              <a:gd name="T1" fmla="*/ 0 h 245"/>
              <a:gd name="T2" fmla="*/ 0 w 284"/>
              <a:gd name="T3" fmla="*/ 245 h 245"/>
              <a:gd name="T4" fmla="*/ 284 w 284"/>
              <a:gd name="T5" fmla="*/ 245 h 245"/>
              <a:gd name="T6" fmla="*/ 142 w 284"/>
              <a:gd name="T7" fmla="*/ 0 h 245"/>
              <a:gd name="T8" fmla="*/ 157 w 284"/>
              <a:gd name="T9" fmla="*/ 214 h 245"/>
              <a:gd name="T10" fmla="*/ 126 w 284"/>
              <a:gd name="T11" fmla="*/ 214 h 245"/>
              <a:gd name="T12" fmla="*/ 126 w 284"/>
              <a:gd name="T13" fmla="*/ 185 h 245"/>
              <a:gd name="T14" fmla="*/ 157 w 284"/>
              <a:gd name="T15" fmla="*/ 185 h 245"/>
              <a:gd name="T16" fmla="*/ 157 w 284"/>
              <a:gd name="T17" fmla="*/ 214 h 245"/>
              <a:gd name="T18" fmla="*/ 148 w 284"/>
              <a:gd name="T19" fmla="*/ 174 h 245"/>
              <a:gd name="T20" fmla="*/ 134 w 284"/>
              <a:gd name="T21" fmla="*/ 174 h 245"/>
              <a:gd name="T22" fmla="*/ 126 w 284"/>
              <a:gd name="T23" fmla="*/ 105 h 245"/>
              <a:gd name="T24" fmla="*/ 126 w 284"/>
              <a:gd name="T25" fmla="*/ 67 h 245"/>
              <a:gd name="T26" fmla="*/ 157 w 284"/>
              <a:gd name="T27" fmla="*/ 67 h 245"/>
              <a:gd name="T28" fmla="*/ 157 w 284"/>
              <a:gd name="T29" fmla="*/ 105 h 245"/>
              <a:gd name="T30" fmla="*/ 148 w 284"/>
              <a:gd name="T31" fmla="*/ 174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4" h="245">
                <a:moveTo>
                  <a:pt x="142" y="0"/>
                </a:moveTo>
                <a:lnTo>
                  <a:pt x="0" y="245"/>
                </a:lnTo>
                <a:lnTo>
                  <a:pt x="284" y="245"/>
                </a:lnTo>
                <a:lnTo>
                  <a:pt x="142" y="0"/>
                </a:lnTo>
                <a:close/>
                <a:moveTo>
                  <a:pt x="157" y="214"/>
                </a:moveTo>
                <a:lnTo>
                  <a:pt x="126" y="214"/>
                </a:lnTo>
                <a:lnTo>
                  <a:pt x="126" y="185"/>
                </a:lnTo>
                <a:lnTo>
                  <a:pt x="157" y="185"/>
                </a:lnTo>
                <a:lnTo>
                  <a:pt x="157" y="214"/>
                </a:lnTo>
                <a:close/>
                <a:moveTo>
                  <a:pt x="148" y="174"/>
                </a:moveTo>
                <a:lnTo>
                  <a:pt x="134" y="174"/>
                </a:lnTo>
                <a:lnTo>
                  <a:pt x="126" y="105"/>
                </a:lnTo>
                <a:lnTo>
                  <a:pt x="126" y="67"/>
                </a:lnTo>
                <a:lnTo>
                  <a:pt x="157" y="67"/>
                </a:lnTo>
                <a:lnTo>
                  <a:pt x="157" y="105"/>
                </a:lnTo>
                <a:lnTo>
                  <a:pt x="148" y="17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833"/>
          <p:cNvSpPr>
            <a:spLocks noEditPoints="1"/>
          </p:cNvSpPr>
          <p:nvPr/>
        </p:nvSpPr>
        <p:spPr bwMode="auto">
          <a:xfrm>
            <a:off x="4829456" y="1870916"/>
            <a:ext cx="388938" cy="388938"/>
          </a:xfrm>
          <a:custGeom>
            <a:avLst/>
            <a:gdLst>
              <a:gd name="T0" fmla="*/ 76 w 152"/>
              <a:gd name="T1" fmla="*/ 0 h 152"/>
              <a:gd name="T2" fmla="*/ 0 w 152"/>
              <a:gd name="T3" fmla="*/ 76 h 152"/>
              <a:gd name="T4" fmla="*/ 76 w 152"/>
              <a:gd name="T5" fmla="*/ 152 h 152"/>
              <a:gd name="T6" fmla="*/ 152 w 152"/>
              <a:gd name="T7" fmla="*/ 76 h 152"/>
              <a:gd name="T8" fmla="*/ 76 w 152"/>
              <a:gd name="T9" fmla="*/ 0 h 152"/>
              <a:gd name="T10" fmla="*/ 90 w 152"/>
              <a:gd name="T11" fmla="*/ 90 h 152"/>
              <a:gd name="T12" fmla="*/ 90 w 152"/>
              <a:gd name="T13" fmla="*/ 131 h 152"/>
              <a:gd name="T14" fmla="*/ 62 w 152"/>
              <a:gd name="T15" fmla="*/ 131 h 152"/>
              <a:gd name="T16" fmla="*/ 62 w 152"/>
              <a:gd name="T17" fmla="*/ 90 h 152"/>
              <a:gd name="T18" fmla="*/ 21 w 152"/>
              <a:gd name="T19" fmla="*/ 90 h 152"/>
              <a:gd name="T20" fmla="*/ 21 w 152"/>
              <a:gd name="T21" fmla="*/ 62 h 152"/>
              <a:gd name="T22" fmla="*/ 62 w 152"/>
              <a:gd name="T23" fmla="*/ 62 h 152"/>
              <a:gd name="T24" fmla="*/ 62 w 152"/>
              <a:gd name="T25" fmla="*/ 21 h 152"/>
              <a:gd name="T26" fmla="*/ 90 w 152"/>
              <a:gd name="T27" fmla="*/ 21 h 152"/>
              <a:gd name="T28" fmla="*/ 90 w 152"/>
              <a:gd name="T29" fmla="*/ 62 h 152"/>
              <a:gd name="T30" fmla="*/ 131 w 152"/>
              <a:gd name="T31" fmla="*/ 62 h 152"/>
              <a:gd name="T32" fmla="*/ 131 w 152"/>
              <a:gd name="T33" fmla="*/ 90 h 152"/>
              <a:gd name="T34" fmla="*/ 90 w 152"/>
              <a:gd name="T35" fmla="*/ 9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834"/>
          <p:cNvSpPr>
            <a:spLocks noEditPoints="1"/>
          </p:cNvSpPr>
          <p:nvPr/>
        </p:nvSpPr>
        <p:spPr bwMode="auto">
          <a:xfrm>
            <a:off x="6237568" y="1872503"/>
            <a:ext cx="404813" cy="404813"/>
          </a:xfrm>
          <a:custGeom>
            <a:avLst/>
            <a:gdLst>
              <a:gd name="T0" fmla="*/ 79 w 158"/>
              <a:gd name="T1" fmla="*/ 40 h 158"/>
              <a:gd name="T2" fmla="*/ 59 w 158"/>
              <a:gd name="T3" fmla="*/ 46 h 158"/>
              <a:gd name="T4" fmla="*/ 111 w 158"/>
              <a:gd name="T5" fmla="*/ 98 h 158"/>
              <a:gd name="T6" fmla="*/ 117 w 158"/>
              <a:gd name="T7" fmla="*/ 78 h 158"/>
              <a:gd name="T8" fmla="*/ 79 w 158"/>
              <a:gd name="T9" fmla="*/ 40 h 158"/>
              <a:gd name="T10" fmla="*/ 41 w 158"/>
              <a:gd name="T11" fmla="*/ 78 h 158"/>
              <a:gd name="T12" fmla="*/ 79 w 158"/>
              <a:gd name="T13" fmla="*/ 115 h 158"/>
              <a:gd name="T14" fmla="*/ 99 w 158"/>
              <a:gd name="T15" fmla="*/ 110 h 158"/>
              <a:gd name="T16" fmla="*/ 47 w 158"/>
              <a:gd name="T17" fmla="*/ 58 h 158"/>
              <a:gd name="T18" fmla="*/ 41 w 158"/>
              <a:gd name="T19" fmla="*/ 78 h 158"/>
              <a:gd name="T20" fmla="*/ 79 w 158"/>
              <a:gd name="T21" fmla="*/ 0 h 158"/>
              <a:gd name="T22" fmla="*/ 0 w 158"/>
              <a:gd name="T23" fmla="*/ 79 h 158"/>
              <a:gd name="T24" fmla="*/ 79 w 158"/>
              <a:gd name="T25" fmla="*/ 158 h 158"/>
              <a:gd name="T26" fmla="*/ 158 w 158"/>
              <a:gd name="T27" fmla="*/ 79 h 158"/>
              <a:gd name="T28" fmla="*/ 79 w 158"/>
              <a:gd name="T29" fmla="*/ 0 h 158"/>
              <a:gd name="T30" fmla="*/ 79 w 158"/>
              <a:gd name="T31" fmla="*/ 132 h 158"/>
              <a:gd name="T32" fmla="*/ 25 w 158"/>
              <a:gd name="T33" fmla="*/ 78 h 158"/>
              <a:gd name="T34" fmla="*/ 79 w 158"/>
              <a:gd name="T35" fmla="*/ 24 h 158"/>
              <a:gd name="T36" fmla="*/ 133 w 158"/>
              <a:gd name="T37" fmla="*/ 78 h 158"/>
              <a:gd name="T38" fmla="*/ 79 w 158"/>
              <a:gd name="T39" fmla="*/ 132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835"/>
          <p:cNvSpPr>
            <a:spLocks noEditPoints="1"/>
          </p:cNvSpPr>
          <p:nvPr/>
        </p:nvSpPr>
        <p:spPr bwMode="auto">
          <a:xfrm>
            <a:off x="7051956" y="1867741"/>
            <a:ext cx="230188" cy="434975"/>
          </a:xfrm>
          <a:custGeom>
            <a:avLst/>
            <a:gdLst>
              <a:gd name="T0" fmla="*/ 145 w 145"/>
              <a:gd name="T1" fmla="*/ 82 h 274"/>
              <a:gd name="T2" fmla="*/ 63 w 145"/>
              <a:gd name="T3" fmla="*/ 0 h 274"/>
              <a:gd name="T4" fmla="*/ 63 w 145"/>
              <a:gd name="T5" fmla="*/ 110 h 274"/>
              <a:gd name="T6" fmla="*/ 18 w 145"/>
              <a:gd name="T7" fmla="*/ 65 h 274"/>
              <a:gd name="T8" fmla="*/ 0 w 145"/>
              <a:gd name="T9" fmla="*/ 81 h 274"/>
              <a:gd name="T10" fmla="*/ 58 w 145"/>
              <a:gd name="T11" fmla="*/ 137 h 274"/>
              <a:gd name="T12" fmla="*/ 0 w 145"/>
              <a:gd name="T13" fmla="*/ 194 h 274"/>
              <a:gd name="T14" fmla="*/ 18 w 145"/>
              <a:gd name="T15" fmla="*/ 210 h 274"/>
              <a:gd name="T16" fmla="*/ 63 w 145"/>
              <a:gd name="T17" fmla="*/ 165 h 274"/>
              <a:gd name="T18" fmla="*/ 63 w 145"/>
              <a:gd name="T19" fmla="*/ 274 h 274"/>
              <a:gd name="T20" fmla="*/ 145 w 145"/>
              <a:gd name="T21" fmla="*/ 192 h 274"/>
              <a:gd name="T22" fmla="*/ 90 w 145"/>
              <a:gd name="T23" fmla="*/ 137 h 274"/>
              <a:gd name="T24" fmla="*/ 145 w 145"/>
              <a:gd name="T25" fmla="*/ 82 h 274"/>
              <a:gd name="T26" fmla="*/ 111 w 145"/>
              <a:gd name="T27" fmla="*/ 82 h 274"/>
              <a:gd name="T28" fmla="*/ 86 w 145"/>
              <a:gd name="T29" fmla="*/ 110 h 274"/>
              <a:gd name="T30" fmla="*/ 86 w 145"/>
              <a:gd name="T31" fmla="*/ 56 h 274"/>
              <a:gd name="T32" fmla="*/ 111 w 145"/>
              <a:gd name="T33" fmla="*/ 82 h 274"/>
              <a:gd name="T34" fmla="*/ 111 w 145"/>
              <a:gd name="T35" fmla="*/ 192 h 274"/>
              <a:gd name="T36" fmla="*/ 86 w 145"/>
              <a:gd name="T37" fmla="*/ 218 h 274"/>
              <a:gd name="T38" fmla="*/ 86 w 145"/>
              <a:gd name="T39" fmla="*/ 165 h 274"/>
              <a:gd name="T40" fmla="*/ 111 w 145"/>
              <a:gd name="T41" fmla="*/ 192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5" h="274">
                <a:moveTo>
                  <a:pt x="145" y="82"/>
                </a:moveTo>
                <a:lnTo>
                  <a:pt x="63" y="0"/>
                </a:lnTo>
                <a:lnTo>
                  <a:pt x="63" y="110"/>
                </a:lnTo>
                <a:lnTo>
                  <a:pt x="18" y="65"/>
                </a:lnTo>
                <a:lnTo>
                  <a:pt x="0" y="81"/>
                </a:lnTo>
                <a:lnTo>
                  <a:pt x="58" y="137"/>
                </a:lnTo>
                <a:lnTo>
                  <a:pt x="0" y="194"/>
                </a:lnTo>
                <a:lnTo>
                  <a:pt x="18" y="210"/>
                </a:lnTo>
                <a:lnTo>
                  <a:pt x="63" y="165"/>
                </a:lnTo>
                <a:lnTo>
                  <a:pt x="63" y="274"/>
                </a:lnTo>
                <a:lnTo>
                  <a:pt x="145" y="192"/>
                </a:lnTo>
                <a:lnTo>
                  <a:pt x="90" y="137"/>
                </a:lnTo>
                <a:lnTo>
                  <a:pt x="145" y="82"/>
                </a:lnTo>
                <a:close/>
                <a:moveTo>
                  <a:pt x="111" y="82"/>
                </a:moveTo>
                <a:lnTo>
                  <a:pt x="86" y="110"/>
                </a:lnTo>
                <a:lnTo>
                  <a:pt x="86" y="56"/>
                </a:lnTo>
                <a:lnTo>
                  <a:pt x="111" y="82"/>
                </a:lnTo>
                <a:close/>
                <a:moveTo>
                  <a:pt x="111" y="192"/>
                </a:moveTo>
                <a:lnTo>
                  <a:pt x="86" y="218"/>
                </a:lnTo>
                <a:lnTo>
                  <a:pt x="86" y="165"/>
                </a:lnTo>
                <a:lnTo>
                  <a:pt x="111" y="19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836"/>
          <p:cNvSpPr>
            <a:spLocks noEditPoints="1"/>
          </p:cNvSpPr>
          <p:nvPr/>
        </p:nvSpPr>
        <p:spPr bwMode="auto">
          <a:xfrm>
            <a:off x="7640918" y="1839166"/>
            <a:ext cx="427038" cy="479425"/>
          </a:xfrm>
          <a:custGeom>
            <a:avLst/>
            <a:gdLst>
              <a:gd name="T0" fmla="*/ 166 w 166"/>
              <a:gd name="T1" fmla="*/ 17 h 187"/>
              <a:gd name="T2" fmla="*/ 152 w 166"/>
              <a:gd name="T3" fmla="*/ 9 h 187"/>
              <a:gd name="T4" fmla="*/ 138 w 166"/>
              <a:gd name="T5" fmla="*/ 0 h 187"/>
              <a:gd name="T6" fmla="*/ 72 w 166"/>
              <a:gd name="T7" fmla="*/ 105 h 187"/>
              <a:gd name="T8" fmla="*/ 48 w 166"/>
              <a:gd name="T9" fmla="*/ 120 h 187"/>
              <a:gd name="T10" fmla="*/ 0 w 166"/>
              <a:gd name="T11" fmla="*/ 154 h 187"/>
              <a:gd name="T12" fmla="*/ 89 w 166"/>
              <a:gd name="T13" fmla="*/ 154 h 187"/>
              <a:gd name="T14" fmla="*/ 97 w 166"/>
              <a:gd name="T15" fmla="*/ 128 h 187"/>
              <a:gd name="T16" fmla="*/ 166 w 166"/>
              <a:gd name="T17" fmla="*/ 17 h 187"/>
              <a:gd name="T18" fmla="*/ 83 w 166"/>
              <a:gd name="T19" fmla="*/ 104 h 187"/>
              <a:gd name="T20" fmla="*/ 92 w 166"/>
              <a:gd name="T21" fmla="*/ 91 h 187"/>
              <a:gd name="T22" fmla="*/ 104 w 166"/>
              <a:gd name="T23" fmla="*/ 99 h 187"/>
              <a:gd name="T24" fmla="*/ 95 w 166"/>
              <a:gd name="T25" fmla="*/ 112 h 187"/>
              <a:gd name="T26" fmla="*/ 83 w 166"/>
              <a:gd name="T27" fmla="*/ 104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837"/>
          <p:cNvSpPr>
            <a:spLocks noEditPoints="1"/>
          </p:cNvSpPr>
          <p:nvPr/>
        </p:nvSpPr>
        <p:spPr bwMode="auto">
          <a:xfrm>
            <a:off x="8407681" y="1859803"/>
            <a:ext cx="431800" cy="430213"/>
          </a:xfrm>
          <a:custGeom>
            <a:avLst/>
            <a:gdLst>
              <a:gd name="T0" fmla="*/ 84 w 168"/>
              <a:gd name="T1" fmla="*/ 0 h 168"/>
              <a:gd name="T2" fmla="*/ 0 w 168"/>
              <a:gd name="T3" fmla="*/ 84 h 168"/>
              <a:gd name="T4" fmla="*/ 84 w 168"/>
              <a:gd name="T5" fmla="*/ 168 h 168"/>
              <a:gd name="T6" fmla="*/ 168 w 168"/>
              <a:gd name="T7" fmla="*/ 84 h 168"/>
              <a:gd name="T8" fmla="*/ 84 w 168"/>
              <a:gd name="T9" fmla="*/ 0 h 168"/>
              <a:gd name="T10" fmla="*/ 134 w 168"/>
              <a:gd name="T11" fmla="*/ 134 h 168"/>
              <a:gd name="T12" fmla="*/ 122 w 168"/>
              <a:gd name="T13" fmla="*/ 144 h 168"/>
              <a:gd name="T14" fmla="*/ 85 w 168"/>
              <a:gd name="T15" fmla="*/ 85 h 168"/>
              <a:gd name="T16" fmla="*/ 48 w 168"/>
              <a:gd name="T17" fmla="*/ 145 h 168"/>
              <a:gd name="T18" fmla="*/ 34 w 168"/>
              <a:gd name="T19" fmla="*/ 134 h 168"/>
              <a:gd name="T20" fmla="*/ 13 w 168"/>
              <a:gd name="T21" fmla="*/ 85 h 168"/>
              <a:gd name="T22" fmla="*/ 85 w 168"/>
              <a:gd name="T23" fmla="*/ 85 h 168"/>
              <a:gd name="T24" fmla="*/ 51 w 168"/>
              <a:gd name="T25" fmla="*/ 22 h 168"/>
              <a:gd name="T26" fmla="*/ 84 w 168"/>
              <a:gd name="T27" fmla="*/ 13 h 168"/>
              <a:gd name="T28" fmla="*/ 119 w 168"/>
              <a:gd name="T29" fmla="*/ 23 h 168"/>
              <a:gd name="T30" fmla="*/ 85 w 168"/>
              <a:gd name="T31" fmla="*/ 85 h 168"/>
              <a:gd name="T32" fmla="*/ 155 w 168"/>
              <a:gd name="T33" fmla="*/ 85 h 168"/>
              <a:gd name="T34" fmla="*/ 134 w 168"/>
              <a:gd name="T35" fmla="*/ 13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838"/>
          <p:cNvSpPr>
            <a:spLocks/>
          </p:cNvSpPr>
          <p:nvPr/>
        </p:nvSpPr>
        <p:spPr bwMode="auto">
          <a:xfrm>
            <a:off x="9149043" y="1934416"/>
            <a:ext cx="190500" cy="280988"/>
          </a:xfrm>
          <a:custGeom>
            <a:avLst/>
            <a:gdLst>
              <a:gd name="T0" fmla="*/ 0 w 120"/>
              <a:gd name="T1" fmla="*/ 89 h 177"/>
              <a:gd name="T2" fmla="*/ 89 w 120"/>
              <a:gd name="T3" fmla="*/ 0 h 177"/>
              <a:gd name="T4" fmla="*/ 120 w 120"/>
              <a:gd name="T5" fmla="*/ 31 h 177"/>
              <a:gd name="T6" fmla="*/ 61 w 120"/>
              <a:gd name="T7" fmla="*/ 89 h 177"/>
              <a:gd name="T8" fmla="*/ 120 w 120"/>
              <a:gd name="T9" fmla="*/ 147 h 177"/>
              <a:gd name="T10" fmla="*/ 89 w 120"/>
              <a:gd name="T11" fmla="*/ 177 h 177"/>
              <a:gd name="T12" fmla="*/ 0 w 120"/>
              <a:gd name="T13" fmla="*/ 89 h 177"/>
              <a:gd name="T14" fmla="*/ 0 w 120"/>
              <a:gd name="T15" fmla="*/ 89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0" h="177">
                <a:moveTo>
                  <a:pt x="0" y="89"/>
                </a:moveTo>
                <a:lnTo>
                  <a:pt x="89" y="0"/>
                </a:lnTo>
                <a:lnTo>
                  <a:pt x="120" y="31"/>
                </a:lnTo>
                <a:lnTo>
                  <a:pt x="61" y="89"/>
                </a:lnTo>
                <a:lnTo>
                  <a:pt x="120" y="147"/>
                </a:lnTo>
                <a:lnTo>
                  <a:pt x="89" y="177"/>
                </a:lnTo>
                <a:lnTo>
                  <a:pt x="0" y="89"/>
                </a:lnTo>
                <a:lnTo>
                  <a:pt x="0" y="8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839"/>
          <p:cNvSpPr>
            <a:spLocks/>
          </p:cNvSpPr>
          <p:nvPr/>
        </p:nvSpPr>
        <p:spPr bwMode="auto">
          <a:xfrm>
            <a:off x="9406218" y="1934416"/>
            <a:ext cx="188913" cy="280988"/>
          </a:xfrm>
          <a:custGeom>
            <a:avLst/>
            <a:gdLst>
              <a:gd name="T0" fmla="*/ 0 w 119"/>
              <a:gd name="T1" fmla="*/ 147 h 177"/>
              <a:gd name="T2" fmla="*/ 58 w 119"/>
              <a:gd name="T3" fmla="*/ 89 h 177"/>
              <a:gd name="T4" fmla="*/ 11 w 119"/>
              <a:gd name="T5" fmla="*/ 42 h 177"/>
              <a:gd name="T6" fmla="*/ 0 w 119"/>
              <a:gd name="T7" fmla="*/ 31 h 177"/>
              <a:gd name="T8" fmla="*/ 30 w 119"/>
              <a:gd name="T9" fmla="*/ 0 h 177"/>
              <a:gd name="T10" fmla="*/ 41 w 119"/>
              <a:gd name="T11" fmla="*/ 11 h 177"/>
              <a:gd name="T12" fmla="*/ 119 w 119"/>
              <a:gd name="T13" fmla="*/ 89 h 177"/>
              <a:gd name="T14" fmla="*/ 30 w 119"/>
              <a:gd name="T15" fmla="*/ 177 h 177"/>
              <a:gd name="T16" fmla="*/ 0 w 119"/>
              <a:gd name="T17" fmla="*/ 147 h 177"/>
              <a:gd name="T18" fmla="*/ 0 w 119"/>
              <a:gd name="T19" fmla="*/ 14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77">
                <a:moveTo>
                  <a:pt x="0" y="147"/>
                </a:moveTo>
                <a:lnTo>
                  <a:pt x="58" y="89"/>
                </a:lnTo>
                <a:lnTo>
                  <a:pt x="11" y="42"/>
                </a:lnTo>
                <a:lnTo>
                  <a:pt x="0" y="31"/>
                </a:lnTo>
                <a:lnTo>
                  <a:pt x="30" y="0"/>
                </a:lnTo>
                <a:lnTo>
                  <a:pt x="41" y="11"/>
                </a:lnTo>
                <a:lnTo>
                  <a:pt x="119" y="89"/>
                </a:lnTo>
                <a:lnTo>
                  <a:pt x="30" y="177"/>
                </a:lnTo>
                <a:lnTo>
                  <a:pt x="0" y="147"/>
                </a:lnTo>
                <a:lnTo>
                  <a:pt x="0" y="1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840"/>
          <p:cNvSpPr>
            <a:spLocks noEditPoints="1"/>
          </p:cNvSpPr>
          <p:nvPr/>
        </p:nvSpPr>
        <p:spPr bwMode="auto">
          <a:xfrm>
            <a:off x="9887231" y="1862978"/>
            <a:ext cx="446088" cy="446088"/>
          </a:xfrm>
          <a:custGeom>
            <a:avLst/>
            <a:gdLst>
              <a:gd name="T0" fmla="*/ 163 w 174"/>
              <a:gd name="T1" fmla="*/ 11 h 174"/>
              <a:gd name="T2" fmla="*/ 138 w 174"/>
              <a:gd name="T3" fmla="*/ 0 h 174"/>
              <a:gd name="T4" fmla="*/ 113 w 174"/>
              <a:gd name="T5" fmla="*/ 11 h 174"/>
              <a:gd name="T6" fmla="*/ 102 w 174"/>
              <a:gd name="T7" fmla="*/ 52 h 174"/>
              <a:gd name="T8" fmla="*/ 72 w 174"/>
              <a:gd name="T9" fmla="*/ 36 h 174"/>
              <a:gd name="T10" fmla="*/ 50 w 174"/>
              <a:gd name="T11" fmla="*/ 3 h 174"/>
              <a:gd name="T12" fmla="*/ 36 w 174"/>
              <a:gd name="T13" fmla="*/ 0 h 174"/>
              <a:gd name="T14" fmla="*/ 3 w 174"/>
              <a:gd name="T15" fmla="*/ 23 h 174"/>
              <a:gd name="T16" fmla="*/ 0 w 174"/>
              <a:gd name="T17" fmla="*/ 37 h 174"/>
              <a:gd name="T18" fmla="*/ 3 w 174"/>
              <a:gd name="T19" fmla="*/ 51 h 174"/>
              <a:gd name="T20" fmla="*/ 36 w 174"/>
              <a:gd name="T21" fmla="*/ 72 h 174"/>
              <a:gd name="T22" fmla="*/ 36 w 174"/>
              <a:gd name="T23" fmla="*/ 102 h 174"/>
              <a:gd name="T24" fmla="*/ 11 w 174"/>
              <a:gd name="T25" fmla="*/ 112 h 174"/>
              <a:gd name="T26" fmla="*/ 0 w 174"/>
              <a:gd name="T27" fmla="*/ 138 h 174"/>
              <a:gd name="T28" fmla="*/ 22 w 174"/>
              <a:gd name="T29" fmla="*/ 171 h 174"/>
              <a:gd name="T30" fmla="*/ 38 w 174"/>
              <a:gd name="T31" fmla="*/ 174 h 174"/>
              <a:gd name="T32" fmla="*/ 69 w 174"/>
              <a:gd name="T33" fmla="*/ 152 h 174"/>
              <a:gd name="T34" fmla="*/ 102 w 174"/>
              <a:gd name="T35" fmla="*/ 123 h 174"/>
              <a:gd name="T36" fmla="*/ 105 w 174"/>
              <a:gd name="T37" fmla="*/ 152 h 174"/>
              <a:gd name="T38" fmla="*/ 138 w 174"/>
              <a:gd name="T39" fmla="*/ 174 h 174"/>
              <a:gd name="T40" fmla="*/ 141 w 174"/>
              <a:gd name="T41" fmla="*/ 174 h 174"/>
              <a:gd name="T42" fmla="*/ 163 w 174"/>
              <a:gd name="T43" fmla="*/ 163 h 174"/>
              <a:gd name="T44" fmla="*/ 174 w 174"/>
              <a:gd name="T45" fmla="*/ 137 h 174"/>
              <a:gd name="T46" fmla="*/ 163 w 174"/>
              <a:gd name="T47" fmla="*/ 113 h 174"/>
              <a:gd name="T48" fmla="*/ 123 w 174"/>
              <a:gd name="T49" fmla="*/ 102 h 174"/>
              <a:gd name="T50" fmla="*/ 140 w 174"/>
              <a:gd name="T51" fmla="*/ 72 h 174"/>
              <a:gd name="T52" fmla="*/ 171 w 174"/>
              <a:gd name="T53" fmla="*/ 50 h 174"/>
              <a:gd name="T54" fmla="*/ 52 w 174"/>
              <a:gd name="T55" fmla="*/ 138 h 174"/>
              <a:gd name="T56" fmla="*/ 42 w 174"/>
              <a:gd name="T57" fmla="*/ 152 h 174"/>
              <a:gd name="T58" fmla="*/ 25 w 174"/>
              <a:gd name="T59" fmla="*/ 149 h 174"/>
              <a:gd name="T60" fmla="*/ 21 w 174"/>
              <a:gd name="T61" fmla="*/ 138 h 174"/>
              <a:gd name="T62" fmla="*/ 30 w 174"/>
              <a:gd name="T63" fmla="*/ 124 h 174"/>
              <a:gd name="T64" fmla="*/ 52 w 174"/>
              <a:gd name="T65" fmla="*/ 138 h 174"/>
              <a:gd name="T66" fmla="*/ 30 w 174"/>
              <a:gd name="T67" fmla="*/ 50 h 174"/>
              <a:gd name="T68" fmla="*/ 21 w 174"/>
              <a:gd name="T69" fmla="*/ 37 h 174"/>
              <a:gd name="T70" fmla="*/ 25 w 174"/>
              <a:gd name="T71" fmla="*/ 26 h 174"/>
              <a:gd name="T72" fmla="*/ 36 w 174"/>
              <a:gd name="T73" fmla="*/ 21 h 174"/>
              <a:gd name="T74" fmla="*/ 51 w 174"/>
              <a:gd name="T75" fmla="*/ 31 h 174"/>
              <a:gd name="T76" fmla="*/ 102 w 174"/>
              <a:gd name="T77" fmla="*/ 102 h 174"/>
              <a:gd name="T78" fmla="*/ 102 w 174"/>
              <a:gd name="T79" fmla="*/ 72 h 174"/>
              <a:gd name="T80" fmla="*/ 144 w 174"/>
              <a:gd name="T81" fmla="*/ 124 h 174"/>
              <a:gd name="T82" fmla="*/ 153 w 174"/>
              <a:gd name="T83" fmla="*/ 138 h 174"/>
              <a:gd name="T84" fmla="*/ 149 w 174"/>
              <a:gd name="T85" fmla="*/ 149 h 174"/>
              <a:gd name="T86" fmla="*/ 132 w 174"/>
              <a:gd name="T87" fmla="*/ 152 h 174"/>
              <a:gd name="T88" fmla="*/ 123 w 174"/>
              <a:gd name="T89" fmla="*/ 138 h 174"/>
              <a:gd name="T90" fmla="*/ 152 w 174"/>
              <a:gd name="T91" fmla="*/ 42 h 174"/>
              <a:gd name="T92" fmla="*/ 138 w 174"/>
              <a:gd name="T93" fmla="*/ 52 h 174"/>
              <a:gd name="T94" fmla="*/ 123 w 174"/>
              <a:gd name="T95" fmla="*/ 37 h 174"/>
              <a:gd name="T96" fmla="*/ 132 w 174"/>
              <a:gd name="T97" fmla="*/ 22 h 174"/>
              <a:gd name="T98" fmla="*/ 144 w 174"/>
              <a:gd name="T99" fmla="*/ 22 h 174"/>
              <a:gd name="T100" fmla="*/ 153 w 174"/>
              <a:gd name="T101" fmla="*/ 3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841"/>
          <p:cNvSpPr>
            <a:spLocks noEditPoints="1"/>
          </p:cNvSpPr>
          <p:nvPr/>
        </p:nvSpPr>
        <p:spPr bwMode="auto">
          <a:xfrm>
            <a:off x="1852893" y="2482103"/>
            <a:ext cx="457200" cy="450850"/>
          </a:xfrm>
          <a:custGeom>
            <a:avLst/>
            <a:gdLst>
              <a:gd name="T0" fmla="*/ 171 w 178"/>
              <a:gd name="T1" fmla="*/ 17 h 176"/>
              <a:gd name="T2" fmla="*/ 161 w 178"/>
              <a:gd name="T3" fmla="*/ 7 h 176"/>
              <a:gd name="T4" fmla="*/ 136 w 178"/>
              <a:gd name="T5" fmla="*/ 7 h 176"/>
              <a:gd name="T6" fmla="*/ 112 w 178"/>
              <a:gd name="T7" fmla="*/ 31 h 176"/>
              <a:gd name="T8" fmla="*/ 100 w 178"/>
              <a:gd name="T9" fmla="*/ 19 h 176"/>
              <a:gd name="T10" fmla="*/ 76 w 178"/>
              <a:gd name="T11" fmla="*/ 43 h 176"/>
              <a:gd name="T12" fmla="*/ 86 w 178"/>
              <a:gd name="T13" fmla="*/ 53 h 176"/>
              <a:gd name="T14" fmla="*/ 19 w 178"/>
              <a:gd name="T15" fmla="*/ 120 h 176"/>
              <a:gd name="T16" fmla="*/ 12 w 178"/>
              <a:gd name="T17" fmla="*/ 136 h 176"/>
              <a:gd name="T18" fmla="*/ 8 w 178"/>
              <a:gd name="T19" fmla="*/ 140 h 176"/>
              <a:gd name="T20" fmla="*/ 8 w 178"/>
              <a:gd name="T21" fmla="*/ 170 h 176"/>
              <a:gd name="T22" fmla="*/ 23 w 178"/>
              <a:gd name="T23" fmla="*/ 176 h 176"/>
              <a:gd name="T24" fmla="*/ 38 w 178"/>
              <a:gd name="T25" fmla="*/ 170 h 176"/>
              <a:gd name="T26" fmla="*/ 42 w 178"/>
              <a:gd name="T27" fmla="*/ 166 h 176"/>
              <a:gd name="T28" fmla="*/ 58 w 178"/>
              <a:gd name="T29" fmla="*/ 159 h 176"/>
              <a:gd name="T30" fmla="*/ 125 w 178"/>
              <a:gd name="T31" fmla="*/ 92 h 176"/>
              <a:gd name="T32" fmla="*/ 135 w 178"/>
              <a:gd name="T33" fmla="*/ 102 h 176"/>
              <a:gd name="T34" fmla="*/ 159 w 178"/>
              <a:gd name="T35" fmla="*/ 78 h 176"/>
              <a:gd name="T36" fmla="*/ 147 w 178"/>
              <a:gd name="T37" fmla="*/ 66 h 176"/>
              <a:gd name="T38" fmla="*/ 171 w 178"/>
              <a:gd name="T39" fmla="*/ 42 h 176"/>
              <a:gd name="T40" fmla="*/ 171 w 178"/>
              <a:gd name="T41" fmla="*/ 17 h 176"/>
              <a:gd name="T42" fmla="*/ 47 w 178"/>
              <a:gd name="T43" fmla="*/ 148 h 176"/>
              <a:gd name="T44" fmla="*/ 41 w 178"/>
              <a:gd name="T45" fmla="*/ 151 h 176"/>
              <a:gd name="T46" fmla="*/ 37 w 178"/>
              <a:gd name="T47" fmla="*/ 150 h 176"/>
              <a:gd name="T48" fmla="*/ 37 w 178"/>
              <a:gd name="T49" fmla="*/ 150 h 176"/>
              <a:gd name="T50" fmla="*/ 27 w 178"/>
              <a:gd name="T51" fmla="*/ 159 h 176"/>
              <a:gd name="T52" fmla="*/ 23 w 178"/>
              <a:gd name="T53" fmla="*/ 161 h 176"/>
              <a:gd name="T54" fmla="*/ 19 w 178"/>
              <a:gd name="T55" fmla="*/ 159 h 176"/>
              <a:gd name="T56" fmla="*/ 19 w 178"/>
              <a:gd name="T57" fmla="*/ 151 h 176"/>
              <a:gd name="T58" fmla="*/ 28 w 178"/>
              <a:gd name="T59" fmla="*/ 141 h 176"/>
              <a:gd name="T60" fmla="*/ 28 w 178"/>
              <a:gd name="T61" fmla="*/ 141 h 176"/>
              <a:gd name="T62" fmla="*/ 30 w 178"/>
              <a:gd name="T63" fmla="*/ 131 h 176"/>
              <a:gd name="T64" fmla="*/ 97 w 178"/>
              <a:gd name="T65" fmla="*/ 64 h 176"/>
              <a:gd name="T66" fmla="*/ 114 w 178"/>
              <a:gd name="T67" fmla="*/ 81 h 176"/>
              <a:gd name="T68" fmla="*/ 47 w 178"/>
              <a:gd name="T69" fmla="*/ 1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842"/>
          <p:cNvSpPr>
            <a:spLocks noEditPoints="1"/>
          </p:cNvSpPr>
          <p:nvPr/>
        </p:nvSpPr>
        <p:spPr bwMode="auto">
          <a:xfrm>
            <a:off x="2637118" y="2505916"/>
            <a:ext cx="446088" cy="409575"/>
          </a:xfrm>
          <a:custGeom>
            <a:avLst/>
            <a:gdLst>
              <a:gd name="T0" fmla="*/ 183 w 281"/>
              <a:gd name="T1" fmla="*/ 258 h 258"/>
              <a:gd name="T2" fmla="*/ 78 w 281"/>
              <a:gd name="T3" fmla="*/ 0 h 258"/>
              <a:gd name="T4" fmla="*/ 167 w 281"/>
              <a:gd name="T5" fmla="*/ 221 h 258"/>
              <a:gd name="T6" fmla="*/ 139 w 281"/>
              <a:gd name="T7" fmla="*/ 193 h 258"/>
              <a:gd name="T8" fmla="*/ 167 w 281"/>
              <a:gd name="T9" fmla="*/ 221 h 258"/>
              <a:gd name="T10" fmla="*/ 115 w 281"/>
              <a:gd name="T11" fmla="*/ 152 h 258"/>
              <a:gd name="T12" fmla="*/ 142 w 281"/>
              <a:gd name="T13" fmla="*/ 179 h 258"/>
              <a:gd name="T14" fmla="*/ 167 w 281"/>
              <a:gd name="T15" fmla="*/ 137 h 258"/>
              <a:gd name="T16" fmla="*/ 139 w 281"/>
              <a:gd name="T17" fmla="*/ 110 h 258"/>
              <a:gd name="T18" fmla="*/ 167 w 281"/>
              <a:gd name="T19" fmla="*/ 137 h 258"/>
              <a:gd name="T20" fmla="*/ 115 w 281"/>
              <a:gd name="T21" fmla="*/ 68 h 258"/>
              <a:gd name="T22" fmla="*/ 142 w 281"/>
              <a:gd name="T23" fmla="*/ 95 h 258"/>
              <a:gd name="T24" fmla="*/ 139 w 281"/>
              <a:gd name="T25" fmla="*/ 26 h 258"/>
              <a:gd name="T26" fmla="*/ 167 w 281"/>
              <a:gd name="T27" fmla="*/ 53 h 258"/>
              <a:gd name="T28" fmla="*/ 139 w 281"/>
              <a:gd name="T29" fmla="*/ 26 h 258"/>
              <a:gd name="T30" fmla="*/ 118 w 281"/>
              <a:gd name="T31" fmla="*/ 26 h 258"/>
              <a:gd name="T32" fmla="*/ 91 w 281"/>
              <a:gd name="T33" fmla="*/ 53 h 258"/>
              <a:gd name="T34" fmla="*/ 91 w 281"/>
              <a:gd name="T35" fmla="*/ 110 h 258"/>
              <a:gd name="T36" fmla="*/ 118 w 281"/>
              <a:gd name="T37" fmla="*/ 137 h 258"/>
              <a:gd name="T38" fmla="*/ 91 w 281"/>
              <a:gd name="T39" fmla="*/ 110 h 258"/>
              <a:gd name="T40" fmla="*/ 118 w 281"/>
              <a:gd name="T41" fmla="*/ 193 h 258"/>
              <a:gd name="T42" fmla="*/ 91 w 281"/>
              <a:gd name="T43" fmla="*/ 221 h 258"/>
              <a:gd name="T44" fmla="*/ 0 w 281"/>
              <a:gd name="T45" fmla="*/ 258 h 258"/>
              <a:gd name="T46" fmla="*/ 63 w 281"/>
              <a:gd name="T47" fmla="*/ 82 h 258"/>
              <a:gd name="T48" fmla="*/ 0 w 281"/>
              <a:gd name="T49" fmla="*/ 258 h 258"/>
              <a:gd name="T50" fmla="*/ 45 w 281"/>
              <a:gd name="T51" fmla="*/ 95 h 258"/>
              <a:gd name="T52" fmla="*/ 18 w 281"/>
              <a:gd name="T53" fmla="*/ 124 h 258"/>
              <a:gd name="T54" fmla="*/ 18 w 281"/>
              <a:gd name="T55" fmla="*/ 145 h 258"/>
              <a:gd name="T56" fmla="*/ 45 w 281"/>
              <a:gd name="T57" fmla="*/ 173 h 258"/>
              <a:gd name="T58" fmla="*/ 18 w 281"/>
              <a:gd name="T59" fmla="*/ 145 h 258"/>
              <a:gd name="T60" fmla="*/ 45 w 281"/>
              <a:gd name="T61" fmla="*/ 193 h 258"/>
              <a:gd name="T62" fmla="*/ 18 w 281"/>
              <a:gd name="T63" fmla="*/ 221 h 258"/>
              <a:gd name="T64" fmla="*/ 270 w 281"/>
              <a:gd name="T65" fmla="*/ 106 h 258"/>
              <a:gd name="T66" fmla="*/ 254 w 281"/>
              <a:gd name="T67" fmla="*/ 72 h 258"/>
              <a:gd name="T68" fmla="*/ 242 w 281"/>
              <a:gd name="T69" fmla="*/ 40 h 258"/>
              <a:gd name="T70" fmla="*/ 234 w 281"/>
              <a:gd name="T71" fmla="*/ 10 h 258"/>
              <a:gd name="T72" fmla="*/ 223 w 281"/>
              <a:gd name="T73" fmla="*/ 40 h 258"/>
              <a:gd name="T74" fmla="*/ 207 w 281"/>
              <a:gd name="T75" fmla="*/ 72 h 258"/>
              <a:gd name="T76" fmla="*/ 196 w 281"/>
              <a:gd name="T77" fmla="*/ 106 h 258"/>
              <a:gd name="T78" fmla="*/ 281 w 281"/>
              <a:gd name="T79" fmla="*/ 258 h 258"/>
              <a:gd name="T80" fmla="*/ 270 w 281"/>
              <a:gd name="T81" fmla="*/ 106 h 258"/>
              <a:gd name="T82" fmla="*/ 210 w 281"/>
              <a:gd name="T83" fmla="*/ 239 h 258"/>
              <a:gd name="T84" fmla="*/ 238 w 281"/>
              <a:gd name="T85" fmla="*/ 210 h 258"/>
              <a:gd name="T86" fmla="*/ 238 w 281"/>
              <a:gd name="T87" fmla="*/ 153 h 258"/>
              <a:gd name="T88" fmla="*/ 210 w 281"/>
              <a:gd name="T89" fmla="*/ 124 h 258"/>
              <a:gd name="T90" fmla="*/ 238 w 281"/>
              <a:gd name="T91" fmla="*/ 153 h 258"/>
              <a:gd name="T92" fmla="*/ 242 w 281"/>
              <a:gd name="T93" fmla="*/ 195 h 258"/>
              <a:gd name="T94" fmla="*/ 270 w 281"/>
              <a:gd name="T95" fmla="*/ 16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1" h="258">
                <a:moveTo>
                  <a:pt x="78" y="258"/>
                </a:moveTo>
                <a:lnTo>
                  <a:pt x="183" y="258"/>
                </a:lnTo>
                <a:lnTo>
                  <a:pt x="183" y="0"/>
                </a:lnTo>
                <a:lnTo>
                  <a:pt x="78" y="0"/>
                </a:lnTo>
                <a:lnTo>
                  <a:pt x="78" y="258"/>
                </a:lnTo>
                <a:close/>
                <a:moveTo>
                  <a:pt x="167" y="221"/>
                </a:moveTo>
                <a:lnTo>
                  <a:pt x="139" y="221"/>
                </a:lnTo>
                <a:lnTo>
                  <a:pt x="139" y="193"/>
                </a:lnTo>
                <a:lnTo>
                  <a:pt x="167" y="193"/>
                </a:lnTo>
                <a:lnTo>
                  <a:pt x="167" y="221"/>
                </a:lnTo>
                <a:close/>
                <a:moveTo>
                  <a:pt x="115" y="179"/>
                </a:moveTo>
                <a:lnTo>
                  <a:pt x="115" y="152"/>
                </a:lnTo>
                <a:lnTo>
                  <a:pt x="142" y="152"/>
                </a:lnTo>
                <a:lnTo>
                  <a:pt x="142" y="179"/>
                </a:lnTo>
                <a:lnTo>
                  <a:pt x="115" y="179"/>
                </a:lnTo>
                <a:close/>
                <a:moveTo>
                  <a:pt x="167" y="137"/>
                </a:moveTo>
                <a:lnTo>
                  <a:pt x="139" y="137"/>
                </a:lnTo>
                <a:lnTo>
                  <a:pt x="139" y="110"/>
                </a:lnTo>
                <a:lnTo>
                  <a:pt x="167" y="110"/>
                </a:lnTo>
                <a:lnTo>
                  <a:pt x="167" y="137"/>
                </a:lnTo>
                <a:close/>
                <a:moveTo>
                  <a:pt x="115" y="95"/>
                </a:moveTo>
                <a:lnTo>
                  <a:pt x="115" y="68"/>
                </a:lnTo>
                <a:lnTo>
                  <a:pt x="142" y="68"/>
                </a:lnTo>
                <a:lnTo>
                  <a:pt x="142" y="95"/>
                </a:lnTo>
                <a:lnTo>
                  <a:pt x="115" y="95"/>
                </a:lnTo>
                <a:close/>
                <a:moveTo>
                  <a:pt x="139" y="26"/>
                </a:moveTo>
                <a:lnTo>
                  <a:pt x="167" y="26"/>
                </a:lnTo>
                <a:lnTo>
                  <a:pt x="167" y="53"/>
                </a:lnTo>
                <a:lnTo>
                  <a:pt x="139" y="53"/>
                </a:lnTo>
                <a:lnTo>
                  <a:pt x="139" y="26"/>
                </a:lnTo>
                <a:close/>
                <a:moveTo>
                  <a:pt x="91" y="26"/>
                </a:moveTo>
                <a:lnTo>
                  <a:pt x="118" y="26"/>
                </a:lnTo>
                <a:lnTo>
                  <a:pt x="118" y="53"/>
                </a:lnTo>
                <a:lnTo>
                  <a:pt x="91" y="53"/>
                </a:lnTo>
                <a:lnTo>
                  <a:pt x="91" y="26"/>
                </a:lnTo>
                <a:close/>
                <a:moveTo>
                  <a:pt x="91" y="110"/>
                </a:moveTo>
                <a:lnTo>
                  <a:pt x="118" y="110"/>
                </a:lnTo>
                <a:lnTo>
                  <a:pt x="118" y="137"/>
                </a:lnTo>
                <a:lnTo>
                  <a:pt x="91" y="137"/>
                </a:lnTo>
                <a:lnTo>
                  <a:pt x="91" y="110"/>
                </a:lnTo>
                <a:close/>
                <a:moveTo>
                  <a:pt x="91" y="193"/>
                </a:moveTo>
                <a:lnTo>
                  <a:pt x="118" y="193"/>
                </a:lnTo>
                <a:lnTo>
                  <a:pt x="118" y="221"/>
                </a:lnTo>
                <a:lnTo>
                  <a:pt x="91" y="221"/>
                </a:lnTo>
                <a:lnTo>
                  <a:pt x="91" y="193"/>
                </a:lnTo>
                <a:close/>
                <a:moveTo>
                  <a:pt x="0" y="258"/>
                </a:moveTo>
                <a:lnTo>
                  <a:pt x="63" y="258"/>
                </a:lnTo>
                <a:lnTo>
                  <a:pt x="63" y="82"/>
                </a:lnTo>
                <a:lnTo>
                  <a:pt x="0" y="82"/>
                </a:lnTo>
                <a:lnTo>
                  <a:pt x="0" y="258"/>
                </a:lnTo>
                <a:close/>
                <a:moveTo>
                  <a:pt x="18" y="95"/>
                </a:moveTo>
                <a:lnTo>
                  <a:pt x="45" y="95"/>
                </a:lnTo>
                <a:lnTo>
                  <a:pt x="45" y="124"/>
                </a:lnTo>
                <a:lnTo>
                  <a:pt x="18" y="124"/>
                </a:lnTo>
                <a:lnTo>
                  <a:pt x="18" y="95"/>
                </a:lnTo>
                <a:close/>
                <a:moveTo>
                  <a:pt x="18" y="145"/>
                </a:moveTo>
                <a:lnTo>
                  <a:pt x="45" y="145"/>
                </a:lnTo>
                <a:lnTo>
                  <a:pt x="45" y="173"/>
                </a:lnTo>
                <a:lnTo>
                  <a:pt x="18" y="173"/>
                </a:lnTo>
                <a:lnTo>
                  <a:pt x="18" y="145"/>
                </a:lnTo>
                <a:close/>
                <a:moveTo>
                  <a:pt x="18" y="193"/>
                </a:moveTo>
                <a:lnTo>
                  <a:pt x="45" y="193"/>
                </a:lnTo>
                <a:lnTo>
                  <a:pt x="45" y="221"/>
                </a:lnTo>
                <a:lnTo>
                  <a:pt x="18" y="221"/>
                </a:lnTo>
                <a:lnTo>
                  <a:pt x="18" y="193"/>
                </a:lnTo>
                <a:close/>
                <a:moveTo>
                  <a:pt x="270" y="106"/>
                </a:moveTo>
                <a:lnTo>
                  <a:pt x="270" y="72"/>
                </a:lnTo>
                <a:lnTo>
                  <a:pt x="254" y="72"/>
                </a:lnTo>
                <a:lnTo>
                  <a:pt x="254" y="40"/>
                </a:lnTo>
                <a:lnTo>
                  <a:pt x="242" y="40"/>
                </a:lnTo>
                <a:lnTo>
                  <a:pt x="242" y="10"/>
                </a:lnTo>
                <a:lnTo>
                  <a:pt x="234" y="10"/>
                </a:lnTo>
                <a:lnTo>
                  <a:pt x="234" y="40"/>
                </a:lnTo>
                <a:lnTo>
                  <a:pt x="223" y="40"/>
                </a:lnTo>
                <a:lnTo>
                  <a:pt x="223" y="72"/>
                </a:lnTo>
                <a:lnTo>
                  <a:pt x="207" y="72"/>
                </a:lnTo>
                <a:lnTo>
                  <a:pt x="207" y="106"/>
                </a:lnTo>
                <a:lnTo>
                  <a:pt x="196" y="106"/>
                </a:lnTo>
                <a:lnTo>
                  <a:pt x="196" y="258"/>
                </a:lnTo>
                <a:lnTo>
                  <a:pt x="281" y="258"/>
                </a:lnTo>
                <a:lnTo>
                  <a:pt x="281" y="106"/>
                </a:lnTo>
                <a:lnTo>
                  <a:pt x="270" y="106"/>
                </a:lnTo>
                <a:close/>
                <a:moveTo>
                  <a:pt x="238" y="239"/>
                </a:moveTo>
                <a:lnTo>
                  <a:pt x="210" y="239"/>
                </a:lnTo>
                <a:lnTo>
                  <a:pt x="210" y="210"/>
                </a:lnTo>
                <a:lnTo>
                  <a:pt x="238" y="210"/>
                </a:lnTo>
                <a:lnTo>
                  <a:pt x="238" y="239"/>
                </a:lnTo>
                <a:close/>
                <a:moveTo>
                  <a:pt x="238" y="153"/>
                </a:moveTo>
                <a:lnTo>
                  <a:pt x="210" y="153"/>
                </a:lnTo>
                <a:lnTo>
                  <a:pt x="210" y="124"/>
                </a:lnTo>
                <a:lnTo>
                  <a:pt x="238" y="124"/>
                </a:lnTo>
                <a:lnTo>
                  <a:pt x="238" y="153"/>
                </a:lnTo>
                <a:close/>
                <a:moveTo>
                  <a:pt x="270" y="195"/>
                </a:moveTo>
                <a:lnTo>
                  <a:pt x="242" y="195"/>
                </a:lnTo>
                <a:lnTo>
                  <a:pt x="242" y="168"/>
                </a:lnTo>
                <a:lnTo>
                  <a:pt x="270" y="168"/>
                </a:lnTo>
                <a:lnTo>
                  <a:pt x="270" y="19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843"/>
          <p:cNvSpPr>
            <a:spLocks noEditPoints="1"/>
          </p:cNvSpPr>
          <p:nvPr/>
        </p:nvSpPr>
        <p:spPr bwMode="auto">
          <a:xfrm>
            <a:off x="3375306" y="2526553"/>
            <a:ext cx="446088" cy="388938"/>
          </a:xfrm>
          <a:custGeom>
            <a:avLst/>
            <a:gdLst>
              <a:gd name="T0" fmla="*/ 109 w 174"/>
              <a:gd name="T1" fmla="*/ 132 h 152"/>
              <a:gd name="T2" fmla="*/ 108 w 174"/>
              <a:gd name="T3" fmla="*/ 127 h 152"/>
              <a:gd name="T4" fmla="*/ 66 w 174"/>
              <a:gd name="T5" fmla="*/ 127 h 152"/>
              <a:gd name="T6" fmla="*/ 64 w 174"/>
              <a:gd name="T7" fmla="*/ 137 h 152"/>
              <a:gd name="T8" fmla="*/ 59 w 174"/>
              <a:gd name="T9" fmla="*/ 145 h 152"/>
              <a:gd name="T10" fmla="*/ 50 w 174"/>
              <a:gd name="T11" fmla="*/ 148 h 152"/>
              <a:gd name="T12" fmla="*/ 50 w 174"/>
              <a:gd name="T13" fmla="*/ 152 h 152"/>
              <a:gd name="T14" fmla="*/ 124 w 174"/>
              <a:gd name="T15" fmla="*/ 152 h 152"/>
              <a:gd name="T16" fmla="*/ 124 w 174"/>
              <a:gd name="T17" fmla="*/ 148 h 152"/>
              <a:gd name="T18" fmla="*/ 115 w 174"/>
              <a:gd name="T19" fmla="*/ 145 h 152"/>
              <a:gd name="T20" fmla="*/ 109 w 174"/>
              <a:gd name="T21" fmla="*/ 132 h 152"/>
              <a:gd name="T22" fmla="*/ 169 w 174"/>
              <a:gd name="T23" fmla="*/ 0 h 152"/>
              <a:gd name="T24" fmla="*/ 5 w 174"/>
              <a:gd name="T25" fmla="*/ 0 h 152"/>
              <a:gd name="T26" fmla="*/ 0 w 174"/>
              <a:gd name="T27" fmla="*/ 5 h 152"/>
              <a:gd name="T28" fmla="*/ 0 w 174"/>
              <a:gd name="T29" fmla="*/ 113 h 152"/>
              <a:gd name="T30" fmla="*/ 5 w 174"/>
              <a:gd name="T31" fmla="*/ 118 h 152"/>
              <a:gd name="T32" fmla="*/ 169 w 174"/>
              <a:gd name="T33" fmla="*/ 118 h 152"/>
              <a:gd name="T34" fmla="*/ 174 w 174"/>
              <a:gd name="T35" fmla="*/ 113 h 152"/>
              <a:gd name="T36" fmla="*/ 174 w 174"/>
              <a:gd name="T37" fmla="*/ 5 h 152"/>
              <a:gd name="T38" fmla="*/ 169 w 174"/>
              <a:gd name="T39" fmla="*/ 0 h 152"/>
              <a:gd name="T40" fmla="*/ 162 w 174"/>
              <a:gd name="T41" fmla="*/ 106 h 152"/>
              <a:gd name="T42" fmla="*/ 12 w 174"/>
              <a:gd name="T43" fmla="*/ 106 h 152"/>
              <a:gd name="T44" fmla="*/ 12 w 174"/>
              <a:gd name="T45" fmla="*/ 13 h 152"/>
              <a:gd name="T46" fmla="*/ 162 w 174"/>
              <a:gd name="T47" fmla="*/ 13 h 152"/>
              <a:gd name="T48" fmla="*/ 162 w 174"/>
              <a:gd name="T49" fmla="*/ 10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844"/>
          <p:cNvSpPr>
            <a:spLocks noEditPoints="1"/>
          </p:cNvSpPr>
          <p:nvPr/>
        </p:nvSpPr>
        <p:spPr bwMode="auto">
          <a:xfrm>
            <a:off x="4142068" y="2523378"/>
            <a:ext cx="369888" cy="395288"/>
          </a:xfrm>
          <a:custGeom>
            <a:avLst/>
            <a:gdLst>
              <a:gd name="T0" fmla="*/ 72 w 144"/>
              <a:gd name="T1" fmla="*/ 43 h 154"/>
              <a:gd name="T2" fmla="*/ 42 w 144"/>
              <a:gd name="T3" fmla="*/ 72 h 154"/>
              <a:gd name="T4" fmla="*/ 72 w 144"/>
              <a:gd name="T5" fmla="*/ 102 h 154"/>
              <a:gd name="T6" fmla="*/ 101 w 144"/>
              <a:gd name="T7" fmla="*/ 72 h 154"/>
              <a:gd name="T8" fmla="*/ 72 w 144"/>
              <a:gd name="T9" fmla="*/ 43 h 154"/>
              <a:gd name="T10" fmla="*/ 72 w 144"/>
              <a:gd name="T11" fmla="*/ 89 h 154"/>
              <a:gd name="T12" fmla="*/ 55 w 144"/>
              <a:gd name="T13" fmla="*/ 72 h 154"/>
              <a:gd name="T14" fmla="*/ 72 w 144"/>
              <a:gd name="T15" fmla="*/ 56 h 154"/>
              <a:gd name="T16" fmla="*/ 88 w 144"/>
              <a:gd name="T17" fmla="*/ 72 h 154"/>
              <a:gd name="T18" fmla="*/ 72 w 144"/>
              <a:gd name="T19" fmla="*/ 89 h 154"/>
              <a:gd name="T20" fmla="*/ 52 w 144"/>
              <a:gd name="T21" fmla="*/ 128 h 154"/>
              <a:gd name="T22" fmla="*/ 91 w 144"/>
              <a:gd name="T23" fmla="*/ 128 h 154"/>
              <a:gd name="T24" fmla="*/ 91 w 144"/>
              <a:gd name="T25" fmla="*/ 115 h 154"/>
              <a:gd name="T26" fmla="*/ 52 w 144"/>
              <a:gd name="T27" fmla="*/ 115 h 154"/>
              <a:gd name="T28" fmla="*/ 52 w 144"/>
              <a:gd name="T29" fmla="*/ 128 h 154"/>
              <a:gd name="T30" fmla="*/ 52 w 144"/>
              <a:gd name="T31" fmla="*/ 154 h 154"/>
              <a:gd name="T32" fmla="*/ 91 w 144"/>
              <a:gd name="T33" fmla="*/ 154 h 154"/>
              <a:gd name="T34" fmla="*/ 91 w 144"/>
              <a:gd name="T35" fmla="*/ 141 h 154"/>
              <a:gd name="T36" fmla="*/ 52 w 144"/>
              <a:gd name="T37" fmla="*/ 141 h 154"/>
              <a:gd name="T38" fmla="*/ 52 w 144"/>
              <a:gd name="T39" fmla="*/ 154 h 154"/>
              <a:gd name="T40" fmla="*/ 46 w 144"/>
              <a:gd name="T41" fmla="*/ 20 h 154"/>
              <a:gd name="T42" fmla="*/ 19 w 144"/>
              <a:gd name="T43" fmla="*/ 47 h 154"/>
              <a:gd name="T44" fmla="*/ 28 w 144"/>
              <a:gd name="T45" fmla="*/ 56 h 154"/>
              <a:gd name="T46" fmla="*/ 55 w 144"/>
              <a:gd name="T47" fmla="*/ 29 h 154"/>
              <a:gd name="T48" fmla="*/ 46 w 144"/>
              <a:gd name="T49" fmla="*/ 20 h 154"/>
              <a:gd name="T50" fmla="*/ 28 w 144"/>
              <a:gd name="T51" fmla="*/ 2 h 154"/>
              <a:gd name="T52" fmla="*/ 0 w 144"/>
              <a:gd name="T53" fmla="*/ 29 h 154"/>
              <a:gd name="T54" fmla="*/ 9 w 144"/>
              <a:gd name="T55" fmla="*/ 38 h 154"/>
              <a:gd name="T56" fmla="*/ 37 w 144"/>
              <a:gd name="T57" fmla="*/ 11 h 154"/>
              <a:gd name="T58" fmla="*/ 28 w 144"/>
              <a:gd name="T59" fmla="*/ 2 h 154"/>
              <a:gd name="T60" fmla="*/ 120 w 144"/>
              <a:gd name="T61" fmla="*/ 0 h 154"/>
              <a:gd name="T62" fmla="*/ 90 w 144"/>
              <a:gd name="T63" fmla="*/ 30 h 154"/>
              <a:gd name="T64" fmla="*/ 114 w 144"/>
              <a:gd name="T65" fmla="*/ 54 h 154"/>
              <a:gd name="T66" fmla="*/ 144 w 144"/>
              <a:gd name="T67" fmla="*/ 24 h 154"/>
              <a:gd name="T68" fmla="*/ 120 w 144"/>
              <a:gd name="T69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845"/>
          <p:cNvSpPr>
            <a:spLocks noEditPoints="1"/>
          </p:cNvSpPr>
          <p:nvPr/>
        </p:nvSpPr>
        <p:spPr bwMode="auto">
          <a:xfrm>
            <a:off x="4813581" y="2501153"/>
            <a:ext cx="441325" cy="439738"/>
          </a:xfrm>
          <a:custGeom>
            <a:avLst/>
            <a:gdLst>
              <a:gd name="T0" fmla="*/ 167 w 172"/>
              <a:gd name="T1" fmla="*/ 167 h 172"/>
              <a:gd name="T2" fmla="*/ 128 w 172"/>
              <a:gd name="T3" fmla="*/ 109 h 172"/>
              <a:gd name="T4" fmla="*/ 133 w 172"/>
              <a:gd name="T5" fmla="*/ 94 h 172"/>
              <a:gd name="T6" fmla="*/ 172 w 172"/>
              <a:gd name="T7" fmla="*/ 86 h 172"/>
              <a:gd name="T8" fmla="*/ 133 w 172"/>
              <a:gd name="T9" fmla="*/ 78 h 172"/>
              <a:gd name="T10" fmla="*/ 94 w 172"/>
              <a:gd name="T11" fmla="*/ 39 h 172"/>
              <a:gd name="T12" fmla="*/ 86 w 172"/>
              <a:gd name="T13" fmla="*/ 0 h 172"/>
              <a:gd name="T14" fmla="*/ 78 w 172"/>
              <a:gd name="T15" fmla="*/ 39 h 172"/>
              <a:gd name="T16" fmla="*/ 63 w 172"/>
              <a:gd name="T17" fmla="*/ 44 h 172"/>
              <a:gd name="T18" fmla="*/ 5 w 172"/>
              <a:gd name="T19" fmla="*/ 5 h 172"/>
              <a:gd name="T20" fmla="*/ 44 w 172"/>
              <a:gd name="T21" fmla="*/ 63 h 172"/>
              <a:gd name="T22" fmla="*/ 39 w 172"/>
              <a:gd name="T23" fmla="*/ 78 h 172"/>
              <a:gd name="T24" fmla="*/ 0 w 172"/>
              <a:gd name="T25" fmla="*/ 86 h 172"/>
              <a:gd name="T26" fmla="*/ 39 w 172"/>
              <a:gd name="T27" fmla="*/ 94 h 172"/>
              <a:gd name="T28" fmla="*/ 78 w 172"/>
              <a:gd name="T29" fmla="*/ 133 h 172"/>
              <a:gd name="T30" fmla="*/ 86 w 172"/>
              <a:gd name="T31" fmla="*/ 172 h 172"/>
              <a:gd name="T32" fmla="*/ 94 w 172"/>
              <a:gd name="T33" fmla="*/ 133 h 172"/>
              <a:gd name="T34" fmla="*/ 109 w 172"/>
              <a:gd name="T35" fmla="*/ 128 h 172"/>
              <a:gd name="T36" fmla="*/ 167 w 172"/>
              <a:gd name="T37" fmla="*/ 167 h 172"/>
              <a:gd name="T38" fmla="*/ 86 w 172"/>
              <a:gd name="T39" fmla="*/ 47 h 172"/>
              <a:gd name="T40" fmla="*/ 125 w 172"/>
              <a:gd name="T41" fmla="*/ 86 h 172"/>
              <a:gd name="T42" fmla="*/ 122 w 172"/>
              <a:gd name="T43" fmla="*/ 100 h 172"/>
              <a:gd name="T44" fmla="*/ 106 w 172"/>
              <a:gd name="T45" fmla="*/ 76 h 172"/>
              <a:gd name="T46" fmla="*/ 96 w 172"/>
              <a:gd name="T47" fmla="*/ 66 h 172"/>
              <a:gd name="T48" fmla="*/ 72 w 172"/>
              <a:gd name="T49" fmla="*/ 50 h 172"/>
              <a:gd name="T50" fmla="*/ 86 w 172"/>
              <a:gd name="T51" fmla="*/ 47 h 172"/>
              <a:gd name="T52" fmla="*/ 94 w 172"/>
              <a:gd name="T53" fmla="*/ 86 h 172"/>
              <a:gd name="T54" fmla="*/ 86 w 172"/>
              <a:gd name="T55" fmla="*/ 94 h 172"/>
              <a:gd name="T56" fmla="*/ 78 w 172"/>
              <a:gd name="T57" fmla="*/ 86 h 172"/>
              <a:gd name="T58" fmla="*/ 86 w 172"/>
              <a:gd name="T59" fmla="*/ 78 h 172"/>
              <a:gd name="T60" fmla="*/ 94 w 172"/>
              <a:gd name="T61" fmla="*/ 86 h 172"/>
              <a:gd name="T62" fmla="*/ 86 w 172"/>
              <a:gd name="T63" fmla="*/ 125 h 172"/>
              <a:gd name="T64" fmla="*/ 47 w 172"/>
              <a:gd name="T65" fmla="*/ 86 h 172"/>
              <a:gd name="T66" fmla="*/ 50 w 172"/>
              <a:gd name="T67" fmla="*/ 72 h 172"/>
              <a:gd name="T68" fmla="*/ 66 w 172"/>
              <a:gd name="T69" fmla="*/ 96 h 172"/>
              <a:gd name="T70" fmla="*/ 76 w 172"/>
              <a:gd name="T71" fmla="*/ 106 h 172"/>
              <a:gd name="T72" fmla="*/ 100 w 172"/>
              <a:gd name="T73" fmla="*/ 122 h 172"/>
              <a:gd name="T74" fmla="*/ 86 w 172"/>
              <a:gd name="T75" fmla="*/ 125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846"/>
          <p:cNvSpPr>
            <a:spLocks noEditPoints="1"/>
          </p:cNvSpPr>
          <p:nvPr/>
        </p:nvSpPr>
        <p:spPr bwMode="auto">
          <a:xfrm>
            <a:off x="5545418" y="2494803"/>
            <a:ext cx="352425" cy="450850"/>
          </a:xfrm>
          <a:custGeom>
            <a:avLst/>
            <a:gdLst>
              <a:gd name="T0" fmla="*/ 84 w 138"/>
              <a:gd name="T1" fmla="*/ 71 h 176"/>
              <a:gd name="T2" fmla="*/ 69 w 138"/>
              <a:gd name="T3" fmla="*/ 69 h 176"/>
              <a:gd name="T4" fmla="*/ 54 w 138"/>
              <a:gd name="T5" fmla="*/ 71 h 176"/>
              <a:gd name="T6" fmla="*/ 54 w 138"/>
              <a:gd name="T7" fmla="*/ 26 h 176"/>
              <a:gd name="T8" fmla="*/ 15 w 138"/>
              <a:gd name="T9" fmla="*/ 26 h 176"/>
              <a:gd name="T10" fmla="*/ 15 w 138"/>
              <a:gd name="T11" fmla="*/ 48 h 176"/>
              <a:gd name="T12" fmla="*/ 34 w 138"/>
              <a:gd name="T13" fmla="*/ 82 h 176"/>
              <a:gd name="T14" fmla="*/ 16 w 138"/>
              <a:gd name="T15" fmla="*/ 122 h 176"/>
              <a:gd name="T16" fmla="*/ 69 w 138"/>
              <a:gd name="T17" fmla="*/ 176 h 176"/>
              <a:gd name="T18" fmla="*/ 122 w 138"/>
              <a:gd name="T19" fmla="*/ 122 h 176"/>
              <a:gd name="T20" fmla="*/ 101 w 138"/>
              <a:gd name="T21" fmla="*/ 80 h 176"/>
              <a:gd name="T22" fmla="*/ 123 w 138"/>
              <a:gd name="T23" fmla="*/ 49 h 176"/>
              <a:gd name="T24" fmla="*/ 123 w 138"/>
              <a:gd name="T25" fmla="*/ 26 h 176"/>
              <a:gd name="T26" fmla="*/ 84 w 138"/>
              <a:gd name="T27" fmla="*/ 26 h 176"/>
              <a:gd name="T28" fmla="*/ 84 w 138"/>
              <a:gd name="T29" fmla="*/ 71 h 176"/>
              <a:gd name="T30" fmla="*/ 103 w 138"/>
              <a:gd name="T31" fmla="*/ 122 h 176"/>
              <a:gd name="T32" fmla="*/ 69 w 138"/>
              <a:gd name="T33" fmla="*/ 157 h 176"/>
              <a:gd name="T34" fmla="*/ 35 w 138"/>
              <a:gd name="T35" fmla="*/ 122 h 176"/>
              <a:gd name="T36" fmla="*/ 69 w 138"/>
              <a:gd name="T37" fmla="*/ 88 h 176"/>
              <a:gd name="T38" fmla="*/ 103 w 138"/>
              <a:gd name="T39" fmla="*/ 122 h 176"/>
              <a:gd name="T40" fmla="*/ 0 w 138"/>
              <a:gd name="T41" fmla="*/ 0 h 176"/>
              <a:gd name="T42" fmla="*/ 0 w 138"/>
              <a:gd name="T43" fmla="*/ 16 h 176"/>
              <a:gd name="T44" fmla="*/ 138 w 138"/>
              <a:gd name="T45" fmla="*/ 16 h 176"/>
              <a:gd name="T46" fmla="*/ 138 w 138"/>
              <a:gd name="T47" fmla="*/ 0 h 176"/>
              <a:gd name="T48" fmla="*/ 0 w 138"/>
              <a:gd name="T49" fmla="*/ 0 h 176"/>
              <a:gd name="T50" fmla="*/ 68 w 138"/>
              <a:gd name="T51" fmla="*/ 91 h 176"/>
              <a:gd name="T52" fmla="*/ 61 w 138"/>
              <a:gd name="T53" fmla="*/ 111 h 176"/>
              <a:gd name="T54" fmla="*/ 39 w 138"/>
              <a:gd name="T55" fmla="*/ 111 h 176"/>
              <a:gd name="T56" fmla="*/ 38 w 138"/>
              <a:gd name="T57" fmla="*/ 112 h 176"/>
              <a:gd name="T58" fmla="*/ 38 w 138"/>
              <a:gd name="T59" fmla="*/ 114 h 176"/>
              <a:gd name="T60" fmla="*/ 56 w 138"/>
              <a:gd name="T61" fmla="*/ 127 h 176"/>
              <a:gd name="T62" fmla="*/ 49 w 138"/>
              <a:gd name="T63" fmla="*/ 148 h 176"/>
              <a:gd name="T64" fmla="*/ 50 w 138"/>
              <a:gd name="T65" fmla="*/ 149 h 176"/>
              <a:gd name="T66" fmla="*/ 51 w 138"/>
              <a:gd name="T67" fmla="*/ 149 h 176"/>
              <a:gd name="T68" fmla="*/ 69 w 138"/>
              <a:gd name="T69" fmla="*/ 136 h 176"/>
              <a:gd name="T70" fmla="*/ 87 w 138"/>
              <a:gd name="T71" fmla="*/ 149 h 176"/>
              <a:gd name="T72" fmla="*/ 88 w 138"/>
              <a:gd name="T73" fmla="*/ 149 h 176"/>
              <a:gd name="T74" fmla="*/ 88 w 138"/>
              <a:gd name="T75" fmla="*/ 149 h 176"/>
              <a:gd name="T76" fmla="*/ 89 w 138"/>
              <a:gd name="T77" fmla="*/ 148 h 176"/>
              <a:gd name="T78" fmla="*/ 82 w 138"/>
              <a:gd name="T79" fmla="*/ 127 h 176"/>
              <a:gd name="T80" fmla="*/ 100 w 138"/>
              <a:gd name="T81" fmla="*/ 114 h 176"/>
              <a:gd name="T82" fmla="*/ 100 w 138"/>
              <a:gd name="T83" fmla="*/ 112 h 176"/>
              <a:gd name="T84" fmla="*/ 99 w 138"/>
              <a:gd name="T85" fmla="*/ 111 h 176"/>
              <a:gd name="T86" fmla="*/ 77 w 138"/>
              <a:gd name="T87" fmla="*/ 111 h 176"/>
              <a:gd name="T88" fmla="*/ 70 w 138"/>
              <a:gd name="T89" fmla="*/ 91 h 176"/>
              <a:gd name="T90" fmla="*/ 69 w 138"/>
              <a:gd name="T91" fmla="*/ 90 h 176"/>
              <a:gd name="T92" fmla="*/ 68 w 138"/>
              <a:gd name="T93" fmla="*/ 9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847"/>
          <p:cNvSpPr>
            <a:spLocks/>
          </p:cNvSpPr>
          <p:nvPr/>
        </p:nvSpPr>
        <p:spPr bwMode="auto">
          <a:xfrm>
            <a:off x="6367743" y="2502741"/>
            <a:ext cx="204788" cy="395288"/>
          </a:xfrm>
          <a:custGeom>
            <a:avLst/>
            <a:gdLst>
              <a:gd name="T0" fmla="*/ 44 w 80"/>
              <a:gd name="T1" fmla="*/ 93 h 154"/>
              <a:gd name="T2" fmla="*/ 80 w 80"/>
              <a:gd name="T3" fmla="*/ 97 h 154"/>
              <a:gd name="T4" fmla="*/ 2 w 80"/>
              <a:gd name="T5" fmla="*/ 0 h 154"/>
              <a:gd name="T6" fmla="*/ 0 w 80"/>
              <a:gd name="T7" fmla="*/ 124 h 154"/>
              <a:gd name="T8" fmla="*/ 3 w 80"/>
              <a:gd name="T9" fmla="*/ 121 h 154"/>
              <a:gd name="T10" fmla="*/ 26 w 80"/>
              <a:gd name="T11" fmla="*/ 99 h 154"/>
              <a:gd name="T12" fmla="*/ 44 w 80"/>
              <a:gd name="T13" fmla="*/ 148 h 154"/>
              <a:gd name="T14" fmla="*/ 53 w 80"/>
              <a:gd name="T15" fmla="*/ 154 h 154"/>
              <a:gd name="T16" fmla="*/ 56 w 80"/>
              <a:gd name="T17" fmla="*/ 154 h 154"/>
              <a:gd name="T18" fmla="*/ 62 w 80"/>
              <a:gd name="T19" fmla="*/ 145 h 154"/>
              <a:gd name="T20" fmla="*/ 62 w 80"/>
              <a:gd name="T21" fmla="*/ 142 h 154"/>
              <a:gd name="T22" fmla="*/ 44 w 80"/>
              <a:gd name="T23" fmla="*/ 93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848"/>
          <p:cNvSpPr>
            <a:spLocks/>
          </p:cNvSpPr>
          <p:nvPr/>
        </p:nvSpPr>
        <p:spPr bwMode="auto">
          <a:xfrm>
            <a:off x="6951943" y="2605928"/>
            <a:ext cx="50800" cy="101600"/>
          </a:xfrm>
          <a:custGeom>
            <a:avLst/>
            <a:gdLst>
              <a:gd name="T0" fmla="*/ 0 w 32"/>
              <a:gd name="T1" fmla="*/ 0 h 64"/>
              <a:gd name="T2" fmla="*/ 32 w 32"/>
              <a:gd name="T3" fmla="*/ 32 h 64"/>
              <a:gd name="T4" fmla="*/ 0 w 32"/>
              <a:gd name="T5" fmla="*/ 64 h 64"/>
              <a:gd name="T6" fmla="*/ 0 w 32"/>
              <a:gd name="T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64">
                <a:moveTo>
                  <a:pt x="0" y="0"/>
                </a:moveTo>
                <a:lnTo>
                  <a:pt x="32" y="32"/>
                </a:lnTo>
                <a:lnTo>
                  <a:pt x="0" y="64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849"/>
          <p:cNvSpPr>
            <a:spLocks noEditPoints="1"/>
          </p:cNvSpPr>
          <p:nvPr/>
        </p:nvSpPr>
        <p:spPr bwMode="auto">
          <a:xfrm>
            <a:off x="6942418" y="2501153"/>
            <a:ext cx="409575" cy="398463"/>
          </a:xfrm>
          <a:custGeom>
            <a:avLst/>
            <a:gdLst>
              <a:gd name="T0" fmla="*/ 53 w 258"/>
              <a:gd name="T1" fmla="*/ 98 h 251"/>
              <a:gd name="T2" fmla="*/ 6 w 258"/>
              <a:gd name="T3" fmla="*/ 146 h 251"/>
              <a:gd name="T4" fmla="*/ 6 w 258"/>
              <a:gd name="T5" fmla="*/ 251 h 251"/>
              <a:gd name="T6" fmla="*/ 258 w 258"/>
              <a:gd name="T7" fmla="*/ 251 h 251"/>
              <a:gd name="T8" fmla="*/ 258 w 258"/>
              <a:gd name="T9" fmla="*/ 98 h 251"/>
              <a:gd name="T10" fmla="*/ 53 w 258"/>
              <a:gd name="T11" fmla="*/ 98 h 251"/>
              <a:gd name="T12" fmla="*/ 205 w 258"/>
              <a:gd name="T13" fmla="*/ 201 h 251"/>
              <a:gd name="T14" fmla="*/ 64 w 258"/>
              <a:gd name="T15" fmla="*/ 201 h 251"/>
              <a:gd name="T16" fmla="*/ 64 w 258"/>
              <a:gd name="T17" fmla="*/ 185 h 251"/>
              <a:gd name="T18" fmla="*/ 205 w 258"/>
              <a:gd name="T19" fmla="*/ 185 h 251"/>
              <a:gd name="T20" fmla="*/ 205 w 258"/>
              <a:gd name="T21" fmla="*/ 201 h 251"/>
              <a:gd name="T22" fmla="*/ 205 w 258"/>
              <a:gd name="T23" fmla="*/ 164 h 251"/>
              <a:gd name="T24" fmla="*/ 64 w 258"/>
              <a:gd name="T25" fmla="*/ 164 h 251"/>
              <a:gd name="T26" fmla="*/ 64 w 258"/>
              <a:gd name="T27" fmla="*/ 148 h 251"/>
              <a:gd name="T28" fmla="*/ 205 w 258"/>
              <a:gd name="T29" fmla="*/ 148 h 251"/>
              <a:gd name="T30" fmla="*/ 205 w 258"/>
              <a:gd name="T31" fmla="*/ 164 h 251"/>
              <a:gd name="T32" fmla="*/ 253 w 258"/>
              <a:gd name="T33" fmla="*/ 53 h 251"/>
              <a:gd name="T34" fmla="*/ 243 w 258"/>
              <a:gd name="T35" fmla="*/ 0 h 251"/>
              <a:gd name="T36" fmla="*/ 243 w 258"/>
              <a:gd name="T37" fmla="*/ 0 h 251"/>
              <a:gd name="T38" fmla="*/ 0 w 258"/>
              <a:gd name="T39" fmla="*/ 45 h 251"/>
              <a:gd name="T40" fmla="*/ 46 w 258"/>
              <a:gd name="T41" fmla="*/ 90 h 251"/>
              <a:gd name="T42" fmla="*/ 253 w 258"/>
              <a:gd name="T43" fmla="*/ 53 h 251"/>
              <a:gd name="T44" fmla="*/ 227 w 258"/>
              <a:gd name="T45" fmla="*/ 13 h 251"/>
              <a:gd name="T46" fmla="*/ 240 w 258"/>
              <a:gd name="T47" fmla="*/ 37 h 251"/>
              <a:gd name="T48" fmla="*/ 242 w 258"/>
              <a:gd name="T49" fmla="*/ 45 h 251"/>
              <a:gd name="T50" fmla="*/ 213 w 258"/>
              <a:gd name="T51" fmla="*/ 50 h 251"/>
              <a:gd name="T52" fmla="*/ 193 w 258"/>
              <a:gd name="T53" fmla="*/ 19 h 251"/>
              <a:gd name="T54" fmla="*/ 227 w 258"/>
              <a:gd name="T55" fmla="*/ 13 h 251"/>
              <a:gd name="T56" fmla="*/ 159 w 258"/>
              <a:gd name="T57" fmla="*/ 25 h 251"/>
              <a:gd name="T58" fmla="*/ 179 w 258"/>
              <a:gd name="T59" fmla="*/ 56 h 251"/>
              <a:gd name="T60" fmla="*/ 145 w 258"/>
              <a:gd name="T61" fmla="*/ 63 h 251"/>
              <a:gd name="T62" fmla="*/ 127 w 258"/>
              <a:gd name="T63" fmla="*/ 30 h 251"/>
              <a:gd name="T64" fmla="*/ 159 w 258"/>
              <a:gd name="T65" fmla="*/ 25 h 251"/>
              <a:gd name="T66" fmla="*/ 93 w 258"/>
              <a:gd name="T67" fmla="*/ 37 h 251"/>
              <a:gd name="T68" fmla="*/ 111 w 258"/>
              <a:gd name="T69" fmla="*/ 69 h 251"/>
              <a:gd name="T70" fmla="*/ 79 w 258"/>
              <a:gd name="T71" fmla="*/ 75 h 251"/>
              <a:gd name="T72" fmla="*/ 61 w 258"/>
              <a:gd name="T73" fmla="*/ 43 h 251"/>
              <a:gd name="T74" fmla="*/ 93 w 258"/>
              <a:gd name="T75" fmla="*/ 37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8" h="251">
                <a:moveTo>
                  <a:pt x="53" y="98"/>
                </a:moveTo>
                <a:lnTo>
                  <a:pt x="6" y="146"/>
                </a:lnTo>
                <a:lnTo>
                  <a:pt x="6" y="251"/>
                </a:lnTo>
                <a:lnTo>
                  <a:pt x="258" y="251"/>
                </a:lnTo>
                <a:lnTo>
                  <a:pt x="258" y="98"/>
                </a:lnTo>
                <a:lnTo>
                  <a:pt x="53" y="98"/>
                </a:lnTo>
                <a:close/>
                <a:moveTo>
                  <a:pt x="205" y="201"/>
                </a:moveTo>
                <a:lnTo>
                  <a:pt x="64" y="201"/>
                </a:lnTo>
                <a:lnTo>
                  <a:pt x="64" y="185"/>
                </a:lnTo>
                <a:lnTo>
                  <a:pt x="205" y="185"/>
                </a:lnTo>
                <a:lnTo>
                  <a:pt x="205" y="201"/>
                </a:lnTo>
                <a:close/>
                <a:moveTo>
                  <a:pt x="205" y="164"/>
                </a:moveTo>
                <a:lnTo>
                  <a:pt x="64" y="164"/>
                </a:lnTo>
                <a:lnTo>
                  <a:pt x="64" y="148"/>
                </a:lnTo>
                <a:lnTo>
                  <a:pt x="205" y="148"/>
                </a:lnTo>
                <a:lnTo>
                  <a:pt x="205" y="164"/>
                </a:lnTo>
                <a:close/>
                <a:moveTo>
                  <a:pt x="253" y="53"/>
                </a:moveTo>
                <a:lnTo>
                  <a:pt x="243" y="0"/>
                </a:lnTo>
                <a:lnTo>
                  <a:pt x="243" y="0"/>
                </a:lnTo>
                <a:lnTo>
                  <a:pt x="0" y="45"/>
                </a:lnTo>
                <a:lnTo>
                  <a:pt x="46" y="90"/>
                </a:lnTo>
                <a:lnTo>
                  <a:pt x="253" y="53"/>
                </a:lnTo>
                <a:close/>
                <a:moveTo>
                  <a:pt x="227" y="13"/>
                </a:moveTo>
                <a:lnTo>
                  <a:pt x="240" y="37"/>
                </a:lnTo>
                <a:lnTo>
                  <a:pt x="242" y="45"/>
                </a:lnTo>
                <a:lnTo>
                  <a:pt x="213" y="50"/>
                </a:lnTo>
                <a:lnTo>
                  <a:pt x="193" y="19"/>
                </a:lnTo>
                <a:lnTo>
                  <a:pt x="227" y="13"/>
                </a:lnTo>
                <a:close/>
                <a:moveTo>
                  <a:pt x="159" y="25"/>
                </a:moveTo>
                <a:lnTo>
                  <a:pt x="179" y="56"/>
                </a:lnTo>
                <a:lnTo>
                  <a:pt x="145" y="63"/>
                </a:lnTo>
                <a:lnTo>
                  <a:pt x="127" y="30"/>
                </a:lnTo>
                <a:lnTo>
                  <a:pt x="159" y="25"/>
                </a:lnTo>
                <a:close/>
                <a:moveTo>
                  <a:pt x="93" y="37"/>
                </a:moveTo>
                <a:lnTo>
                  <a:pt x="111" y="69"/>
                </a:lnTo>
                <a:lnTo>
                  <a:pt x="79" y="75"/>
                </a:lnTo>
                <a:lnTo>
                  <a:pt x="61" y="43"/>
                </a:lnTo>
                <a:lnTo>
                  <a:pt x="93" y="3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850"/>
          <p:cNvSpPr>
            <a:spLocks noEditPoints="1"/>
          </p:cNvSpPr>
          <p:nvPr/>
        </p:nvSpPr>
        <p:spPr bwMode="auto">
          <a:xfrm>
            <a:off x="7728231" y="2528141"/>
            <a:ext cx="292100" cy="344488"/>
          </a:xfrm>
          <a:custGeom>
            <a:avLst/>
            <a:gdLst>
              <a:gd name="T0" fmla="*/ 47 w 184"/>
              <a:gd name="T1" fmla="*/ 108 h 217"/>
              <a:gd name="T2" fmla="*/ 184 w 184"/>
              <a:gd name="T3" fmla="*/ 217 h 217"/>
              <a:gd name="T4" fmla="*/ 184 w 184"/>
              <a:gd name="T5" fmla="*/ 0 h 217"/>
              <a:gd name="T6" fmla="*/ 47 w 184"/>
              <a:gd name="T7" fmla="*/ 108 h 217"/>
              <a:gd name="T8" fmla="*/ 0 w 184"/>
              <a:gd name="T9" fmla="*/ 217 h 217"/>
              <a:gd name="T10" fmla="*/ 42 w 184"/>
              <a:gd name="T11" fmla="*/ 217 h 217"/>
              <a:gd name="T12" fmla="*/ 42 w 184"/>
              <a:gd name="T13" fmla="*/ 0 h 217"/>
              <a:gd name="T14" fmla="*/ 0 w 184"/>
              <a:gd name="T15" fmla="*/ 0 h 217"/>
              <a:gd name="T16" fmla="*/ 0 w 184"/>
              <a:gd name="T17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217">
                <a:moveTo>
                  <a:pt x="47" y="108"/>
                </a:moveTo>
                <a:lnTo>
                  <a:pt x="184" y="217"/>
                </a:lnTo>
                <a:lnTo>
                  <a:pt x="184" y="0"/>
                </a:lnTo>
                <a:lnTo>
                  <a:pt x="47" y="108"/>
                </a:lnTo>
                <a:close/>
                <a:moveTo>
                  <a:pt x="0" y="217"/>
                </a:moveTo>
                <a:lnTo>
                  <a:pt x="42" y="217"/>
                </a:lnTo>
                <a:lnTo>
                  <a:pt x="42" y="0"/>
                </a:lnTo>
                <a:lnTo>
                  <a:pt x="0" y="0"/>
                </a:lnTo>
                <a:lnTo>
                  <a:pt x="0" y="21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851"/>
          <p:cNvSpPr>
            <a:spLocks noEditPoints="1"/>
          </p:cNvSpPr>
          <p:nvPr/>
        </p:nvSpPr>
        <p:spPr bwMode="auto">
          <a:xfrm>
            <a:off x="8507693" y="2528141"/>
            <a:ext cx="292100" cy="344488"/>
          </a:xfrm>
          <a:custGeom>
            <a:avLst/>
            <a:gdLst>
              <a:gd name="T0" fmla="*/ 138 w 184"/>
              <a:gd name="T1" fmla="*/ 108 h 217"/>
              <a:gd name="T2" fmla="*/ 0 w 184"/>
              <a:gd name="T3" fmla="*/ 217 h 217"/>
              <a:gd name="T4" fmla="*/ 0 w 184"/>
              <a:gd name="T5" fmla="*/ 0 h 217"/>
              <a:gd name="T6" fmla="*/ 138 w 184"/>
              <a:gd name="T7" fmla="*/ 108 h 217"/>
              <a:gd name="T8" fmla="*/ 184 w 184"/>
              <a:gd name="T9" fmla="*/ 217 h 217"/>
              <a:gd name="T10" fmla="*/ 142 w 184"/>
              <a:gd name="T11" fmla="*/ 217 h 217"/>
              <a:gd name="T12" fmla="*/ 142 w 184"/>
              <a:gd name="T13" fmla="*/ 0 h 217"/>
              <a:gd name="T14" fmla="*/ 184 w 184"/>
              <a:gd name="T15" fmla="*/ 0 h 217"/>
              <a:gd name="T16" fmla="*/ 184 w 184"/>
              <a:gd name="T17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217">
                <a:moveTo>
                  <a:pt x="138" y="108"/>
                </a:moveTo>
                <a:lnTo>
                  <a:pt x="0" y="217"/>
                </a:lnTo>
                <a:lnTo>
                  <a:pt x="0" y="0"/>
                </a:lnTo>
                <a:lnTo>
                  <a:pt x="138" y="108"/>
                </a:lnTo>
                <a:close/>
                <a:moveTo>
                  <a:pt x="184" y="217"/>
                </a:moveTo>
                <a:lnTo>
                  <a:pt x="142" y="217"/>
                </a:lnTo>
                <a:lnTo>
                  <a:pt x="142" y="0"/>
                </a:lnTo>
                <a:lnTo>
                  <a:pt x="184" y="0"/>
                </a:lnTo>
                <a:lnTo>
                  <a:pt x="184" y="21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852"/>
          <p:cNvSpPr>
            <a:spLocks/>
          </p:cNvSpPr>
          <p:nvPr/>
        </p:nvSpPr>
        <p:spPr bwMode="auto">
          <a:xfrm>
            <a:off x="9253818" y="2528141"/>
            <a:ext cx="215900" cy="344488"/>
          </a:xfrm>
          <a:custGeom>
            <a:avLst/>
            <a:gdLst>
              <a:gd name="T0" fmla="*/ 136 w 136"/>
              <a:gd name="T1" fmla="*/ 108 h 217"/>
              <a:gd name="T2" fmla="*/ 0 w 136"/>
              <a:gd name="T3" fmla="*/ 0 h 217"/>
              <a:gd name="T4" fmla="*/ 0 w 136"/>
              <a:gd name="T5" fmla="*/ 217 h 217"/>
              <a:gd name="T6" fmla="*/ 136 w 136"/>
              <a:gd name="T7" fmla="*/ 10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6" h="217">
                <a:moveTo>
                  <a:pt x="136" y="108"/>
                </a:moveTo>
                <a:lnTo>
                  <a:pt x="0" y="0"/>
                </a:lnTo>
                <a:lnTo>
                  <a:pt x="0" y="217"/>
                </a:lnTo>
                <a:lnTo>
                  <a:pt x="136" y="10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853"/>
          <p:cNvSpPr>
            <a:spLocks/>
          </p:cNvSpPr>
          <p:nvPr/>
        </p:nvSpPr>
        <p:spPr bwMode="auto">
          <a:xfrm>
            <a:off x="1894168" y="3237753"/>
            <a:ext cx="220663" cy="257175"/>
          </a:xfrm>
          <a:custGeom>
            <a:avLst/>
            <a:gdLst>
              <a:gd name="T0" fmla="*/ 139 w 139"/>
              <a:gd name="T1" fmla="*/ 81 h 162"/>
              <a:gd name="T2" fmla="*/ 0 w 139"/>
              <a:gd name="T3" fmla="*/ 162 h 162"/>
              <a:gd name="T4" fmla="*/ 0 w 139"/>
              <a:gd name="T5" fmla="*/ 0 h 162"/>
              <a:gd name="T6" fmla="*/ 139 w 139"/>
              <a:gd name="T7" fmla="*/ 8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9" h="162">
                <a:moveTo>
                  <a:pt x="139" y="81"/>
                </a:moveTo>
                <a:lnTo>
                  <a:pt x="0" y="162"/>
                </a:lnTo>
                <a:lnTo>
                  <a:pt x="0" y="0"/>
                </a:lnTo>
                <a:lnTo>
                  <a:pt x="139" y="8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854"/>
          <p:cNvSpPr>
            <a:spLocks/>
          </p:cNvSpPr>
          <p:nvPr/>
        </p:nvSpPr>
        <p:spPr bwMode="auto">
          <a:xfrm>
            <a:off x="2110068" y="3237753"/>
            <a:ext cx="219075" cy="257175"/>
          </a:xfrm>
          <a:custGeom>
            <a:avLst/>
            <a:gdLst>
              <a:gd name="T0" fmla="*/ 138 w 138"/>
              <a:gd name="T1" fmla="*/ 81 h 162"/>
              <a:gd name="T2" fmla="*/ 0 w 138"/>
              <a:gd name="T3" fmla="*/ 162 h 162"/>
              <a:gd name="T4" fmla="*/ 0 w 138"/>
              <a:gd name="T5" fmla="*/ 0 h 162"/>
              <a:gd name="T6" fmla="*/ 138 w 138"/>
              <a:gd name="T7" fmla="*/ 8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8" h="162">
                <a:moveTo>
                  <a:pt x="138" y="81"/>
                </a:moveTo>
                <a:lnTo>
                  <a:pt x="0" y="162"/>
                </a:lnTo>
                <a:lnTo>
                  <a:pt x="0" y="0"/>
                </a:lnTo>
                <a:lnTo>
                  <a:pt x="138" y="8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855"/>
          <p:cNvSpPr>
            <a:spLocks noEditPoints="1"/>
          </p:cNvSpPr>
          <p:nvPr/>
        </p:nvSpPr>
        <p:spPr bwMode="auto">
          <a:xfrm>
            <a:off x="4780243" y="3210766"/>
            <a:ext cx="446088" cy="312738"/>
          </a:xfrm>
          <a:custGeom>
            <a:avLst/>
            <a:gdLst>
              <a:gd name="T0" fmla="*/ 84 w 174"/>
              <a:gd name="T1" fmla="*/ 78 h 122"/>
              <a:gd name="T2" fmla="*/ 49 w 174"/>
              <a:gd name="T3" fmla="*/ 42 h 122"/>
              <a:gd name="T4" fmla="*/ 26 w 174"/>
              <a:gd name="T5" fmla="*/ 85 h 122"/>
              <a:gd name="T6" fmla="*/ 26 w 174"/>
              <a:gd name="T7" fmla="*/ 97 h 122"/>
              <a:gd name="T8" fmla="*/ 142 w 174"/>
              <a:gd name="T9" fmla="*/ 97 h 122"/>
              <a:gd name="T10" fmla="*/ 96 w 174"/>
              <a:gd name="T11" fmla="*/ 57 h 122"/>
              <a:gd name="T12" fmla="*/ 84 w 174"/>
              <a:gd name="T13" fmla="*/ 78 h 122"/>
              <a:gd name="T14" fmla="*/ 124 w 174"/>
              <a:gd name="T15" fmla="*/ 51 h 122"/>
              <a:gd name="T16" fmla="*/ 135 w 174"/>
              <a:gd name="T17" fmla="*/ 39 h 122"/>
              <a:gd name="T18" fmla="*/ 124 w 174"/>
              <a:gd name="T19" fmla="*/ 28 h 122"/>
              <a:gd name="T20" fmla="*/ 112 w 174"/>
              <a:gd name="T21" fmla="*/ 39 h 122"/>
              <a:gd name="T22" fmla="*/ 124 w 174"/>
              <a:gd name="T23" fmla="*/ 51 h 122"/>
              <a:gd name="T24" fmla="*/ 0 w 174"/>
              <a:gd name="T25" fmla="*/ 0 h 122"/>
              <a:gd name="T26" fmla="*/ 0 w 174"/>
              <a:gd name="T27" fmla="*/ 122 h 122"/>
              <a:gd name="T28" fmla="*/ 174 w 174"/>
              <a:gd name="T29" fmla="*/ 122 h 122"/>
              <a:gd name="T30" fmla="*/ 174 w 174"/>
              <a:gd name="T31" fmla="*/ 0 h 122"/>
              <a:gd name="T32" fmla="*/ 0 w 174"/>
              <a:gd name="T33" fmla="*/ 0 h 122"/>
              <a:gd name="T34" fmla="*/ 158 w 174"/>
              <a:gd name="T35" fmla="*/ 107 h 122"/>
              <a:gd name="T36" fmla="*/ 16 w 174"/>
              <a:gd name="T37" fmla="*/ 107 h 122"/>
              <a:gd name="T38" fmla="*/ 16 w 174"/>
              <a:gd name="T39" fmla="*/ 16 h 122"/>
              <a:gd name="T40" fmla="*/ 158 w 174"/>
              <a:gd name="T41" fmla="*/ 16 h 122"/>
              <a:gd name="T42" fmla="*/ 158 w 174"/>
              <a:gd name="T43" fmla="*/ 16 h 122"/>
              <a:gd name="T44" fmla="*/ 158 w 174"/>
              <a:gd name="T45" fmla="*/ 16 h 122"/>
              <a:gd name="T46" fmla="*/ 158 w 174"/>
              <a:gd name="T47" fmla="*/ 10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856"/>
          <p:cNvSpPr>
            <a:spLocks noEditPoints="1"/>
          </p:cNvSpPr>
          <p:nvPr/>
        </p:nvSpPr>
        <p:spPr bwMode="auto">
          <a:xfrm>
            <a:off x="5464456" y="3110753"/>
            <a:ext cx="452438" cy="409575"/>
          </a:xfrm>
          <a:custGeom>
            <a:avLst/>
            <a:gdLst>
              <a:gd name="T0" fmla="*/ 252 w 285"/>
              <a:gd name="T1" fmla="*/ 90 h 258"/>
              <a:gd name="T2" fmla="*/ 214 w 285"/>
              <a:gd name="T3" fmla="*/ 0 h 258"/>
              <a:gd name="T4" fmla="*/ 0 w 285"/>
              <a:gd name="T5" fmla="*/ 93 h 258"/>
              <a:gd name="T6" fmla="*/ 52 w 285"/>
              <a:gd name="T7" fmla="*/ 209 h 258"/>
              <a:gd name="T8" fmla="*/ 52 w 285"/>
              <a:gd name="T9" fmla="*/ 258 h 258"/>
              <a:gd name="T10" fmla="*/ 285 w 285"/>
              <a:gd name="T11" fmla="*/ 258 h 258"/>
              <a:gd name="T12" fmla="*/ 285 w 285"/>
              <a:gd name="T13" fmla="*/ 90 h 258"/>
              <a:gd name="T14" fmla="*/ 252 w 285"/>
              <a:gd name="T15" fmla="*/ 90 h 258"/>
              <a:gd name="T16" fmla="*/ 52 w 285"/>
              <a:gd name="T17" fmla="*/ 106 h 258"/>
              <a:gd name="T18" fmla="*/ 46 w 285"/>
              <a:gd name="T19" fmla="*/ 109 h 258"/>
              <a:gd name="T20" fmla="*/ 52 w 285"/>
              <a:gd name="T21" fmla="*/ 127 h 258"/>
              <a:gd name="T22" fmla="*/ 52 w 285"/>
              <a:gd name="T23" fmla="*/ 171 h 258"/>
              <a:gd name="T24" fmla="*/ 23 w 285"/>
              <a:gd name="T25" fmla="*/ 101 h 258"/>
              <a:gd name="T26" fmla="*/ 206 w 285"/>
              <a:gd name="T27" fmla="*/ 24 h 258"/>
              <a:gd name="T28" fmla="*/ 233 w 285"/>
              <a:gd name="T29" fmla="*/ 90 h 258"/>
              <a:gd name="T30" fmla="*/ 215 w 285"/>
              <a:gd name="T31" fmla="*/ 90 h 258"/>
              <a:gd name="T32" fmla="*/ 196 w 285"/>
              <a:gd name="T33" fmla="*/ 46 h 258"/>
              <a:gd name="T34" fmla="*/ 93 w 285"/>
              <a:gd name="T35" fmla="*/ 90 h 258"/>
              <a:gd name="T36" fmla="*/ 52 w 285"/>
              <a:gd name="T37" fmla="*/ 90 h 258"/>
              <a:gd name="T38" fmla="*/ 52 w 285"/>
              <a:gd name="T39" fmla="*/ 106 h 258"/>
              <a:gd name="T40" fmla="*/ 267 w 285"/>
              <a:gd name="T41" fmla="*/ 240 h 258"/>
              <a:gd name="T42" fmla="*/ 68 w 285"/>
              <a:gd name="T43" fmla="*/ 240 h 258"/>
              <a:gd name="T44" fmla="*/ 68 w 285"/>
              <a:gd name="T45" fmla="*/ 106 h 258"/>
              <a:gd name="T46" fmla="*/ 267 w 285"/>
              <a:gd name="T47" fmla="*/ 106 h 258"/>
              <a:gd name="T48" fmla="*/ 267 w 285"/>
              <a:gd name="T49" fmla="*/ 240 h 258"/>
              <a:gd name="T50" fmla="*/ 251 w 285"/>
              <a:gd name="T51" fmla="*/ 124 h 258"/>
              <a:gd name="T52" fmla="*/ 86 w 285"/>
              <a:gd name="T53" fmla="*/ 124 h 258"/>
              <a:gd name="T54" fmla="*/ 86 w 285"/>
              <a:gd name="T55" fmla="*/ 224 h 258"/>
              <a:gd name="T56" fmla="*/ 251 w 285"/>
              <a:gd name="T57" fmla="*/ 224 h 258"/>
              <a:gd name="T58" fmla="*/ 251 w 285"/>
              <a:gd name="T59" fmla="*/ 1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85" h="258">
                <a:moveTo>
                  <a:pt x="252" y="90"/>
                </a:moveTo>
                <a:lnTo>
                  <a:pt x="214" y="0"/>
                </a:lnTo>
                <a:lnTo>
                  <a:pt x="0" y="93"/>
                </a:lnTo>
                <a:lnTo>
                  <a:pt x="52" y="209"/>
                </a:lnTo>
                <a:lnTo>
                  <a:pt x="52" y="258"/>
                </a:lnTo>
                <a:lnTo>
                  <a:pt x="285" y="258"/>
                </a:lnTo>
                <a:lnTo>
                  <a:pt x="285" y="90"/>
                </a:lnTo>
                <a:lnTo>
                  <a:pt x="252" y="90"/>
                </a:lnTo>
                <a:close/>
                <a:moveTo>
                  <a:pt x="52" y="106"/>
                </a:moveTo>
                <a:lnTo>
                  <a:pt x="46" y="109"/>
                </a:lnTo>
                <a:lnTo>
                  <a:pt x="52" y="127"/>
                </a:lnTo>
                <a:lnTo>
                  <a:pt x="52" y="171"/>
                </a:lnTo>
                <a:lnTo>
                  <a:pt x="23" y="101"/>
                </a:lnTo>
                <a:lnTo>
                  <a:pt x="206" y="24"/>
                </a:lnTo>
                <a:lnTo>
                  <a:pt x="233" y="90"/>
                </a:lnTo>
                <a:lnTo>
                  <a:pt x="215" y="90"/>
                </a:lnTo>
                <a:lnTo>
                  <a:pt x="196" y="46"/>
                </a:lnTo>
                <a:lnTo>
                  <a:pt x="93" y="90"/>
                </a:lnTo>
                <a:lnTo>
                  <a:pt x="52" y="90"/>
                </a:lnTo>
                <a:lnTo>
                  <a:pt x="52" y="106"/>
                </a:lnTo>
                <a:close/>
                <a:moveTo>
                  <a:pt x="267" y="240"/>
                </a:moveTo>
                <a:lnTo>
                  <a:pt x="68" y="240"/>
                </a:lnTo>
                <a:lnTo>
                  <a:pt x="68" y="106"/>
                </a:lnTo>
                <a:lnTo>
                  <a:pt x="267" y="106"/>
                </a:lnTo>
                <a:lnTo>
                  <a:pt x="267" y="240"/>
                </a:lnTo>
                <a:close/>
                <a:moveTo>
                  <a:pt x="251" y="124"/>
                </a:moveTo>
                <a:lnTo>
                  <a:pt x="86" y="124"/>
                </a:lnTo>
                <a:lnTo>
                  <a:pt x="86" y="224"/>
                </a:lnTo>
                <a:lnTo>
                  <a:pt x="251" y="224"/>
                </a:lnTo>
                <a:lnTo>
                  <a:pt x="251" y="1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857"/>
          <p:cNvSpPr>
            <a:spLocks/>
          </p:cNvSpPr>
          <p:nvPr/>
        </p:nvSpPr>
        <p:spPr bwMode="auto">
          <a:xfrm>
            <a:off x="6251856" y="3152028"/>
            <a:ext cx="279400" cy="330200"/>
          </a:xfrm>
          <a:custGeom>
            <a:avLst/>
            <a:gdLst>
              <a:gd name="T0" fmla="*/ 0 w 176"/>
              <a:gd name="T1" fmla="*/ 0 h 208"/>
              <a:gd name="T2" fmla="*/ 0 w 176"/>
              <a:gd name="T3" fmla="*/ 208 h 208"/>
              <a:gd name="T4" fmla="*/ 52 w 176"/>
              <a:gd name="T5" fmla="*/ 208 h 208"/>
              <a:gd name="T6" fmla="*/ 52 w 176"/>
              <a:gd name="T7" fmla="*/ 153 h 208"/>
              <a:gd name="T8" fmla="*/ 21 w 176"/>
              <a:gd name="T9" fmla="*/ 153 h 208"/>
              <a:gd name="T10" fmla="*/ 21 w 176"/>
              <a:gd name="T11" fmla="*/ 20 h 208"/>
              <a:gd name="T12" fmla="*/ 155 w 176"/>
              <a:gd name="T13" fmla="*/ 20 h 208"/>
              <a:gd name="T14" fmla="*/ 155 w 176"/>
              <a:gd name="T15" fmla="*/ 43 h 208"/>
              <a:gd name="T16" fmla="*/ 176 w 176"/>
              <a:gd name="T17" fmla="*/ 43 h 208"/>
              <a:gd name="T18" fmla="*/ 176 w 176"/>
              <a:gd name="T19" fmla="*/ 0 h 208"/>
              <a:gd name="T20" fmla="*/ 0 w 176"/>
              <a:gd name="T2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6" h="208">
                <a:moveTo>
                  <a:pt x="0" y="0"/>
                </a:moveTo>
                <a:lnTo>
                  <a:pt x="0" y="208"/>
                </a:lnTo>
                <a:lnTo>
                  <a:pt x="52" y="208"/>
                </a:lnTo>
                <a:lnTo>
                  <a:pt x="52" y="153"/>
                </a:lnTo>
                <a:lnTo>
                  <a:pt x="21" y="153"/>
                </a:lnTo>
                <a:lnTo>
                  <a:pt x="21" y="20"/>
                </a:lnTo>
                <a:lnTo>
                  <a:pt x="155" y="20"/>
                </a:lnTo>
                <a:lnTo>
                  <a:pt x="155" y="43"/>
                </a:lnTo>
                <a:lnTo>
                  <a:pt x="176" y="43"/>
                </a:lnTo>
                <a:lnTo>
                  <a:pt x="176" y="0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858"/>
          <p:cNvSpPr>
            <a:spLocks noEditPoints="1"/>
          </p:cNvSpPr>
          <p:nvPr/>
        </p:nvSpPr>
        <p:spPr bwMode="auto">
          <a:xfrm>
            <a:off x="6367743" y="3250453"/>
            <a:ext cx="279400" cy="331788"/>
          </a:xfrm>
          <a:custGeom>
            <a:avLst/>
            <a:gdLst>
              <a:gd name="T0" fmla="*/ 0 w 176"/>
              <a:gd name="T1" fmla="*/ 0 h 209"/>
              <a:gd name="T2" fmla="*/ 0 w 176"/>
              <a:gd name="T3" fmla="*/ 209 h 209"/>
              <a:gd name="T4" fmla="*/ 176 w 176"/>
              <a:gd name="T5" fmla="*/ 209 h 209"/>
              <a:gd name="T6" fmla="*/ 176 w 176"/>
              <a:gd name="T7" fmla="*/ 0 h 209"/>
              <a:gd name="T8" fmla="*/ 0 w 176"/>
              <a:gd name="T9" fmla="*/ 0 h 209"/>
              <a:gd name="T10" fmla="*/ 157 w 176"/>
              <a:gd name="T11" fmla="*/ 154 h 209"/>
              <a:gd name="T12" fmla="*/ 21 w 176"/>
              <a:gd name="T13" fmla="*/ 154 h 209"/>
              <a:gd name="T14" fmla="*/ 21 w 176"/>
              <a:gd name="T15" fmla="*/ 20 h 209"/>
              <a:gd name="T16" fmla="*/ 157 w 176"/>
              <a:gd name="T17" fmla="*/ 20 h 209"/>
              <a:gd name="T18" fmla="*/ 157 w 176"/>
              <a:gd name="T19" fmla="*/ 154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209">
                <a:moveTo>
                  <a:pt x="0" y="0"/>
                </a:moveTo>
                <a:lnTo>
                  <a:pt x="0" y="209"/>
                </a:lnTo>
                <a:lnTo>
                  <a:pt x="176" y="209"/>
                </a:lnTo>
                <a:lnTo>
                  <a:pt x="176" y="0"/>
                </a:lnTo>
                <a:lnTo>
                  <a:pt x="0" y="0"/>
                </a:lnTo>
                <a:close/>
                <a:moveTo>
                  <a:pt x="157" y="154"/>
                </a:moveTo>
                <a:lnTo>
                  <a:pt x="21" y="154"/>
                </a:lnTo>
                <a:lnTo>
                  <a:pt x="21" y="20"/>
                </a:lnTo>
                <a:lnTo>
                  <a:pt x="157" y="20"/>
                </a:lnTo>
                <a:lnTo>
                  <a:pt x="157" y="15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859"/>
          <p:cNvSpPr>
            <a:spLocks/>
          </p:cNvSpPr>
          <p:nvPr/>
        </p:nvSpPr>
        <p:spPr bwMode="auto">
          <a:xfrm>
            <a:off x="6934481" y="3132978"/>
            <a:ext cx="392113" cy="392113"/>
          </a:xfrm>
          <a:custGeom>
            <a:avLst/>
            <a:gdLst>
              <a:gd name="T0" fmla="*/ 153 w 153"/>
              <a:gd name="T1" fmla="*/ 76 h 153"/>
              <a:gd name="T2" fmla="*/ 77 w 153"/>
              <a:gd name="T3" fmla="*/ 0 h 153"/>
              <a:gd name="T4" fmla="*/ 0 w 153"/>
              <a:gd name="T5" fmla="*/ 76 h 153"/>
              <a:gd name="T6" fmla="*/ 77 w 153"/>
              <a:gd name="T7" fmla="*/ 153 h 153"/>
              <a:gd name="T8" fmla="*/ 77 w 153"/>
              <a:gd name="T9" fmla="*/ 76 h 153"/>
              <a:gd name="T10" fmla="*/ 153 w 153"/>
              <a:gd name="T11" fmla="*/ 7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860"/>
          <p:cNvSpPr>
            <a:spLocks/>
          </p:cNvSpPr>
          <p:nvPr/>
        </p:nvSpPr>
        <p:spPr bwMode="auto">
          <a:xfrm>
            <a:off x="7182131" y="3383803"/>
            <a:ext cx="198438" cy="195263"/>
          </a:xfrm>
          <a:custGeom>
            <a:avLst/>
            <a:gdLst>
              <a:gd name="T0" fmla="*/ 77 w 77"/>
              <a:gd name="T1" fmla="*/ 0 h 76"/>
              <a:gd name="T2" fmla="*/ 0 w 77"/>
              <a:gd name="T3" fmla="*/ 76 h 76"/>
              <a:gd name="T4" fmla="*/ 0 w 77"/>
              <a:gd name="T5" fmla="*/ 0 h 76"/>
              <a:gd name="T6" fmla="*/ 77 w 77"/>
              <a:gd name="T7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861"/>
          <p:cNvSpPr>
            <a:spLocks noEditPoints="1"/>
          </p:cNvSpPr>
          <p:nvPr/>
        </p:nvSpPr>
        <p:spPr bwMode="auto">
          <a:xfrm>
            <a:off x="7664731" y="3132978"/>
            <a:ext cx="420688" cy="396875"/>
          </a:xfrm>
          <a:custGeom>
            <a:avLst/>
            <a:gdLst>
              <a:gd name="T0" fmla="*/ 82 w 164"/>
              <a:gd name="T1" fmla="*/ 40 h 155"/>
              <a:gd name="T2" fmla="*/ 124 w 164"/>
              <a:gd name="T3" fmla="*/ 82 h 155"/>
              <a:gd name="T4" fmla="*/ 113 w 164"/>
              <a:gd name="T5" fmla="*/ 116 h 155"/>
              <a:gd name="T6" fmla="*/ 135 w 164"/>
              <a:gd name="T7" fmla="*/ 82 h 155"/>
              <a:gd name="T8" fmla="*/ 82 w 164"/>
              <a:gd name="T9" fmla="*/ 29 h 155"/>
              <a:gd name="T10" fmla="*/ 82 w 164"/>
              <a:gd name="T11" fmla="*/ 29 h 155"/>
              <a:gd name="T12" fmla="*/ 29 w 164"/>
              <a:gd name="T13" fmla="*/ 82 h 155"/>
              <a:gd name="T14" fmla="*/ 52 w 164"/>
              <a:gd name="T15" fmla="*/ 116 h 155"/>
              <a:gd name="T16" fmla="*/ 40 w 164"/>
              <a:gd name="T17" fmla="*/ 82 h 155"/>
              <a:gd name="T18" fmla="*/ 82 w 164"/>
              <a:gd name="T19" fmla="*/ 40 h 155"/>
              <a:gd name="T20" fmla="*/ 82 w 164"/>
              <a:gd name="T21" fmla="*/ 0 h 155"/>
              <a:gd name="T22" fmla="*/ 0 w 164"/>
              <a:gd name="T23" fmla="*/ 82 h 155"/>
              <a:gd name="T24" fmla="*/ 8 w 164"/>
              <a:gd name="T25" fmla="*/ 116 h 155"/>
              <a:gd name="T26" fmla="*/ 57 w 164"/>
              <a:gd name="T27" fmla="*/ 155 h 155"/>
              <a:gd name="T28" fmla="*/ 55 w 164"/>
              <a:gd name="T29" fmla="*/ 152 h 155"/>
              <a:gd name="T30" fmla="*/ 18 w 164"/>
              <a:gd name="T31" fmla="*/ 112 h 155"/>
              <a:gd name="T32" fmla="*/ 11 w 164"/>
              <a:gd name="T33" fmla="*/ 82 h 155"/>
              <a:gd name="T34" fmla="*/ 82 w 164"/>
              <a:gd name="T35" fmla="*/ 11 h 155"/>
              <a:gd name="T36" fmla="*/ 153 w 164"/>
              <a:gd name="T37" fmla="*/ 82 h 155"/>
              <a:gd name="T38" fmla="*/ 110 w 164"/>
              <a:gd name="T39" fmla="*/ 152 h 155"/>
              <a:gd name="T40" fmla="*/ 109 w 164"/>
              <a:gd name="T41" fmla="*/ 155 h 155"/>
              <a:gd name="T42" fmla="*/ 164 w 164"/>
              <a:gd name="T43" fmla="*/ 82 h 155"/>
              <a:gd name="T44" fmla="*/ 82 w 164"/>
              <a:gd name="T45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862"/>
          <p:cNvSpPr>
            <a:spLocks/>
          </p:cNvSpPr>
          <p:nvPr/>
        </p:nvSpPr>
        <p:spPr bwMode="auto">
          <a:xfrm>
            <a:off x="7807606" y="3377453"/>
            <a:ext cx="133350" cy="201613"/>
          </a:xfrm>
          <a:custGeom>
            <a:avLst/>
            <a:gdLst>
              <a:gd name="T0" fmla="*/ 50 w 52"/>
              <a:gd name="T1" fmla="*/ 12 h 79"/>
              <a:gd name="T2" fmla="*/ 36 w 52"/>
              <a:gd name="T3" fmla="*/ 77 h 79"/>
              <a:gd name="T4" fmla="*/ 26 w 52"/>
              <a:gd name="T5" fmla="*/ 79 h 79"/>
              <a:gd name="T6" fmla="*/ 16 w 52"/>
              <a:gd name="T7" fmla="*/ 77 h 79"/>
              <a:gd name="T8" fmla="*/ 2 w 52"/>
              <a:gd name="T9" fmla="*/ 12 h 79"/>
              <a:gd name="T10" fmla="*/ 26 w 52"/>
              <a:gd name="T11" fmla="*/ 0 h 79"/>
              <a:gd name="T12" fmla="*/ 50 w 52"/>
              <a:gd name="T13" fmla="*/ 1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Oval 863"/>
          <p:cNvSpPr>
            <a:spLocks noChangeArrowheads="1"/>
          </p:cNvSpPr>
          <p:nvPr/>
        </p:nvSpPr>
        <p:spPr bwMode="auto">
          <a:xfrm>
            <a:off x="7828243" y="3269503"/>
            <a:ext cx="92075" cy="920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864"/>
          <p:cNvSpPr>
            <a:spLocks noEditPoints="1"/>
          </p:cNvSpPr>
          <p:nvPr/>
        </p:nvSpPr>
        <p:spPr bwMode="auto">
          <a:xfrm>
            <a:off x="8399743" y="3169491"/>
            <a:ext cx="446088" cy="414338"/>
          </a:xfrm>
          <a:custGeom>
            <a:avLst/>
            <a:gdLst>
              <a:gd name="T0" fmla="*/ 166 w 174"/>
              <a:gd name="T1" fmla="*/ 29 h 162"/>
              <a:gd name="T2" fmla="*/ 139 w 174"/>
              <a:gd name="T3" fmla="*/ 29 h 162"/>
              <a:gd name="T4" fmla="*/ 139 w 174"/>
              <a:gd name="T5" fmla="*/ 0 h 162"/>
              <a:gd name="T6" fmla="*/ 35 w 174"/>
              <a:gd name="T7" fmla="*/ 0 h 162"/>
              <a:gd name="T8" fmla="*/ 35 w 174"/>
              <a:gd name="T9" fmla="*/ 29 h 162"/>
              <a:gd name="T10" fmla="*/ 8 w 174"/>
              <a:gd name="T11" fmla="*/ 29 h 162"/>
              <a:gd name="T12" fmla="*/ 0 w 174"/>
              <a:gd name="T13" fmla="*/ 38 h 162"/>
              <a:gd name="T14" fmla="*/ 0 w 174"/>
              <a:gd name="T15" fmla="*/ 110 h 162"/>
              <a:gd name="T16" fmla="*/ 35 w 174"/>
              <a:gd name="T17" fmla="*/ 110 h 162"/>
              <a:gd name="T18" fmla="*/ 35 w 174"/>
              <a:gd name="T19" fmla="*/ 123 h 162"/>
              <a:gd name="T20" fmla="*/ 75 w 174"/>
              <a:gd name="T21" fmla="*/ 162 h 162"/>
              <a:gd name="T22" fmla="*/ 139 w 174"/>
              <a:gd name="T23" fmla="*/ 162 h 162"/>
              <a:gd name="T24" fmla="*/ 139 w 174"/>
              <a:gd name="T25" fmla="*/ 111 h 162"/>
              <a:gd name="T26" fmla="*/ 174 w 174"/>
              <a:gd name="T27" fmla="*/ 111 h 162"/>
              <a:gd name="T28" fmla="*/ 174 w 174"/>
              <a:gd name="T29" fmla="*/ 38 h 162"/>
              <a:gd name="T30" fmla="*/ 166 w 174"/>
              <a:gd name="T31" fmla="*/ 29 h 162"/>
              <a:gd name="T32" fmla="*/ 45 w 174"/>
              <a:gd name="T33" fmla="*/ 10 h 162"/>
              <a:gd name="T34" fmla="*/ 129 w 174"/>
              <a:gd name="T35" fmla="*/ 10 h 162"/>
              <a:gd name="T36" fmla="*/ 129 w 174"/>
              <a:gd name="T37" fmla="*/ 29 h 162"/>
              <a:gd name="T38" fmla="*/ 45 w 174"/>
              <a:gd name="T39" fmla="*/ 29 h 162"/>
              <a:gd name="T40" fmla="*/ 45 w 174"/>
              <a:gd name="T41" fmla="*/ 10 h 162"/>
              <a:gd name="T42" fmla="*/ 149 w 174"/>
              <a:gd name="T43" fmla="*/ 97 h 162"/>
              <a:gd name="T44" fmla="*/ 139 w 174"/>
              <a:gd name="T45" fmla="*/ 97 h 162"/>
              <a:gd name="T46" fmla="*/ 139 w 174"/>
              <a:gd name="T47" fmla="*/ 77 h 162"/>
              <a:gd name="T48" fmla="*/ 129 w 174"/>
              <a:gd name="T49" fmla="*/ 77 h 162"/>
              <a:gd name="T50" fmla="*/ 129 w 174"/>
              <a:gd name="T51" fmla="*/ 152 h 162"/>
              <a:gd name="T52" fmla="*/ 88 w 174"/>
              <a:gd name="T53" fmla="*/ 152 h 162"/>
              <a:gd name="T54" fmla="*/ 80 w 174"/>
              <a:gd name="T55" fmla="*/ 117 h 162"/>
              <a:gd name="T56" fmla="*/ 45 w 174"/>
              <a:gd name="T57" fmla="*/ 109 h 162"/>
              <a:gd name="T58" fmla="*/ 45 w 174"/>
              <a:gd name="T59" fmla="*/ 77 h 162"/>
              <a:gd name="T60" fmla="*/ 35 w 174"/>
              <a:gd name="T61" fmla="*/ 77 h 162"/>
              <a:gd name="T62" fmla="*/ 35 w 174"/>
              <a:gd name="T63" fmla="*/ 96 h 162"/>
              <a:gd name="T64" fmla="*/ 25 w 174"/>
              <a:gd name="T65" fmla="*/ 96 h 162"/>
              <a:gd name="T66" fmla="*/ 25 w 174"/>
              <a:gd name="T67" fmla="*/ 63 h 162"/>
              <a:gd name="T68" fmla="*/ 149 w 174"/>
              <a:gd name="T69" fmla="*/ 63 h 162"/>
              <a:gd name="T70" fmla="*/ 149 w 174"/>
              <a:gd name="T71" fmla="*/ 97 h 162"/>
              <a:gd name="T72" fmla="*/ 156 w 174"/>
              <a:gd name="T73" fmla="*/ 50 h 162"/>
              <a:gd name="T74" fmla="*/ 149 w 174"/>
              <a:gd name="T75" fmla="*/ 44 h 162"/>
              <a:gd name="T76" fmla="*/ 156 w 174"/>
              <a:gd name="T77" fmla="*/ 37 h 162"/>
              <a:gd name="T78" fmla="*/ 163 w 174"/>
              <a:gd name="T79" fmla="*/ 44 h 162"/>
              <a:gd name="T80" fmla="*/ 156 w 174"/>
              <a:gd name="T81" fmla="*/ 50 h 162"/>
              <a:gd name="T82" fmla="*/ 117 w 174"/>
              <a:gd name="T83" fmla="*/ 78 h 162"/>
              <a:gd name="T84" fmla="*/ 59 w 174"/>
              <a:gd name="T85" fmla="*/ 78 h 162"/>
              <a:gd name="T86" fmla="*/ 59 w 174"/>
              <a:gd name="T87" fmla="*/ 88 h 162"/>
              <a:gd name="T88" fmla="*/ 117 w 174"/>
              <a:gd name="T89" fmla="*/ 88 h 162"/>
              <a:gd name="T90" fmla="*/ 117 w 174"/>
              <a:gd name="T91" fmla="*/ 78 h 162"/>
              <a:gd name="T92" fmla="*/ 59 w 174"/>
              <a:gd name="T93" fmla="*/ 108 h 162"/>
              <a:gd name="T94" fmla="*/ 117 w 174"/>
              <a:gd name="T95" fmla="*/ 108 h 162"/>
              <a:gd name="T96" fmla="*/ 117 w 174"/>
              <a:gd name="T97" fmla="*/ 98 h 162"/>
              <a:gd name="T98" fmla="*/ 59 w 174"/>
              <a:gd name="T99" fmla="*/ 98 h 162"/>
              <a:gd name="T100" fmla="*/ 59 w 174"/>
              <a:gd name="T101" fmla="*/ 10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865"/>
          <p:cNvSpPr>
            <a:spLocks/>
          </p:cNvSpPr>
          <p:nvPr/>
        </p:nvSpPr>
        <p:spPr bwMode="auto">
          <a:xfrm>
            <a:off x="9345893" y="3358403"/>
            <a:ext cx="49213" cy="182563"/>
          </a:xfrm>
          <a:custGeom>
            <a:avLst/>
            <a:gdLst>
              <a:gd name="T0" fmla="*/ 9 w 19"/>
              <a:gd name="T1" fmla="*/ 2 h 71"/>
              <a:gd name="T2" fmla="*/ 9 w 19"/>
              <a:gd name="T3" fmla="*/ 2 h 71"/>
              <a:gd name="T4" fmla="*/ 0 w 19"/>
              <a:gd name="T5" fmla="*/ 0 h 71"/>
              <a:gd name="T6" fmla="*/ 0 w 19"/>
              <a:gd name="T7" fmla="*/ 71 h 71"/>
              <a:gd name="T8" fmla="*/ 19 w 19"/>
              <a:gd name="T9" fmla="*/ 71 h 71"/>
              <a:gd name="T10" fmla="*/ 19 w 19"/>
              <a:gd name="T11" fmla="*/ 0 h 71"/>
              <a:gd name="T12" fmla="*/ 9 w 19"/>
              <a:gd name="T13" fmla="*/ 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866"/>
          <p:cNvSpPr>
            <a:spLocks/>
          </p:cNvSpPr>
          <p:nvPr/>
        </p:nvSpPr>
        <p:spPr bwMode="auto">
          <a:xfrm>
            <a:off x="9312556" y="3223466"/>
            <a:ext cx="115888" cy="112713"/>
          </a:xfrm>
          <a:custGeom>
            <a:avLst/>
            <a:gdLst>
              <a:gd name="T0" fmla="*/ 7 w 45"/>
              <a:gd name="T1" fmla="*/ 6 h 44"/>
              <a:gd name="T2" fmla="*/ 0 w 45"/>
              <a:gd name="T3" fmla="*/ 22 h 44"/>
              <a:gd name="T4" fmla="*/ 0 w 45"/>
              <a:gd name="T5" fmla="*/ 22 h 44"/>
              <a:gd name="T6" fmla="*/ 7 w 45"/>
              <a:gd name="T7" fmla="*/ 38 h 44"/>
              <a:gd name="T8" fmla="*/ 7 w 45"/>
              <a:gd name="T9" fmla="*/ 38 h 44"/>
              <a:gd name="T10" fmla="*/ 22 w 45"/>
              <a:gd name="T11" fmla="*/ 44 h 44"/>
              <a:gd name="T12" fmla="*/ 22 w 45"/>
              <a:gd name="T13" fmla="*/ 44 h 44"/>
              <a:gd name="T14" fmla="*/ 38 w 45"/>
              <a:gd name="T15" fmla="*/ 38 h 44"/>
              <a:gd name="T16" fmla="*/ 38 w 45"/>
              <a:gd name="T17" fmla="*/ 38 h 44"/>
              <a:gd name="T18" fmla="*/ 45 w 45"/>
              <a:gd name="T19" fmla="*/ 22 h 44"/>
              <a:gd name="T20" fmla="*/ 45 w 45"/>
              <a:gd name="T21" fmla="*/ 22 h 44"/>
              <a:gd name="T22" fmla="*/ 38 w 45"/>
              <a:gd name="T23" fmla="*/ 6 h 44"/>
              <a:gd name="T24" fmla="*/ 38 w 45"/>
              <a:gd name="T25" fmla="*/ 6 h 44"/>
              <a:gd name="T26" fmla="*/ 22 w 45"/>
              <a:gd name="T27" fmla="*/ 0 h 44"/>
              <a:gd name="T28" fmla="*/ 22 w 45"/>
              <a:gd name="T29" fmla="*/ 0 h 44"/>
              <a:gd name="T30" fmla="*/ 7 w 45"/>
              <a:gd name="T31" fmla="*/ 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867"/>
          <p:cNvSpPr>
            <a:spLocks/>
          </p:cNvSpPr>
          <p:nvPr/>
        </p:nvSpPr>
        <p:spPr bwMode="auto">
          <a:xfrm>
            <a:off x="9215718" y="3207591"/>
            <a:ext cx="61913" cy="138113"/>
          </a:xfrm>
          <a:custGeom>
            <a:avLst/>
            <a:gdLst>
              <a:gd name="T0" fmla="*/ 11 w 24"/>
              <a:gd name="T1" fmla="*/ 52 h 54"/>
              <a:gd name="T2" fmla="*/ 0 w 24"/>
              <a:gd name="T3" fmla="*/ 27 h 54"/>
              <a:gd name="T4" fmla="*/ 0 w 24"/>
              <a:gd name="T5" fmla="*/ 27 h 54"/>
              <a:gd name="T6" fmla="*/ 11 w 24"/>
              <a:gd name="T7" fmla="*/ 3 h 54"/>
              <a:gd name="T8" fmla="*/ 11 w 24"/>
              <a:gd name="T9" fmla="*/ 3 h 54"/>
              <a:gd name="T10" fmla="*/ 21 w 24"/>
              <a:gd name="T11" fmla="*/ 3 h 54"/>
              <a:gd name="T12" fmla="*/ 21 w 24"/>
              <a:gd name="T13" fmla="*/ 3 h 54"/>
              <a:gd name="T14" fmla="*/ 21 w 24"/>
              <a:gd name="T15" fmla="*/ 14 h 54"/>
              <a:gd name="T16" fmla="*/ 21 w 24"/>
              <a:gd name="T17" fmla="*/ 14 h 54"/>
              <a:gd name="T18" fmla="*/ 15 w 24"/>
              <a:gd name="T19" fmla="*/ 27 h 54"/>
              <a:gd name="T20" fmla="*/ 15 w 24"/>
              <a:gd name="T21" fmla="*/ 27 h 54"/>
              <a:gd name="T22" fmla="*/ 21 w 24"/>
              <a:gd name="T23" fmla="*/ 41 h 54"/>
              <a:gd name="T24" fmla="*/ 21 w 24"/>
              <a:gd name="T25" fmla="*/ 41 h 54"/>
              <a:gd name="T26" fmla="*/ 21 w 24"/>
              <a:gd name="T27" fmla="*/ 41 h 54"/>
              <a:gd name="T28" fmla="*/ 21 w 24"/>
              <a:gd name="T29" fmla="*/ 52 h 54"/>
              <a:gd name="T30" fmla="*/ 21 w 24"/>
              <a:gd name="T31" fmla="*/ 52 h 54"/>
              <a:gd name="T32" fmla="*/ 16 w 24"/>
              <a:gd name="T33" fmla="*/ 54 h 54"/>
              <a:gd name="T34" fmla="*/ 16 w 24"/>
              <a:gd name="T35" fmla="*/ 54 h 54"/>
              <a:gd name="T36" fmla="*/ 11 w 24"/>
              <a:gd name="T37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868"/>
          <p:cNvSpPr>
            <a:spLocks/>
          </p:cNvSpPr>
          <p:nvPr/>
        </p:nvSpPr>
        <p:spPr bwMode="auto">
          <a:xfrm>
            <a:off x="9466543" y="3207591"/>
            <a:ext cx="61913" cy="138113"/>
          </a:xfrm>
          <a:custGeom>
            <a:avLst/>
            <a:gdLst>
              <a:gd name="T0" fmla="*/ 3 w 24"/>
              <a:gd name="T1" fmla="*/ 52 h 54"/>
              <a:gd name="T2" fmla="*/ 3 w 24"/>
              <a:gd name="T3" fmla="*/ 41 h 54"/>
              <a:gd name="T4" fmla="*/ 3 w 24"/>
              <a:gd name="T5" fmla="*/ 41 h 54"/>
              <a:gd name="T6" fmla="*/ 9 w 24"/>
              <a:gd name="T7" fmla="*/ 27 h 54"/>
              <a:gd name="T8" fmla="*/ 9 w 24"/>
              <a:gd name="T9" fmla="*/ 27 h 54"/>
              <a:gd name="T10" fmla="*/ 3 w 24"/>
              <a:gd name="T11" fmla="*/ 14 h 54"/>
              <a:gd name="T12" fmla="*/ 3 w 24"/>
              <a:gd name="T13" fmla="*/ 14 h 54"/>
              <a:gd name="T14" fmla="*/ 3 w 24"/>
              <a:gd name="T15" fmla="*/ 14 h 54"/>
              <a:gd name="T16" fmla="*/ 3 w 24"/>
              <a:gd name="T17" fmla="*/ 3 h 54"/>
              <a:gd name="T18" fmla="*/ 3 w 24"/>
              <a:gd name="T19" fmla="*/ 3 h 54"/>
              <a:gd name="T20" fmla="*/ 13 w 24"/>
              <a:gd name="T21" fmla="*/ 3 h 54"/>
              <a:gd name="T22" fmla="*/ 13 w 24"/>
              <a:gd name="T23" fmla="*/ 3 h 54"/>
              <a:gd name="T24" fmla="*/ 24 w 24"/>
              <a:gd name="T25" fmla="*/ 27 h 54"/>
              <a:gd name="T26" fmla="*/ 24 w 24"/>
              <a:gd name="T27" fmla="*/ 27 h 54"/>
              <a:gd name="T28" fmla="*/ 13 w 24"/>
              <a:gd name="T29" fmla="*/ 52 h 54"/>
              <a:gd name="T30" fmla="*/ 13 w 24"/>
              <a:gd name="T31" fmla="*/ 52 h 54"/>
              <a:gd name="T32" fmla="*/ 8 w 24"/>
              <a:gd name="T33" fmla="*/ 54 h 54"/>
              <a:gd name="T34" fmla="*/ 8 w 24"/>
              <a:gd name="T35" fmla="*/ 54 h 54"/>
              <a:gd name="T36" fmla="*/ 3 w 24"/>
              <a:gd name="T37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869"/>
          <p:cNvSpPr>
            <a:spLocks/>
          </p:cNvSpPr>
          <p:nvPr/>
        </p:nvSpPr>
        <p:spPr bwMode="auto">
          <a:xfrm>
            <a:off x="9139518" y="3169491"/>
            <a:ext cx="76200" cy="214313"/>
          </a:xfrm>
          <a:custGeom>
            <a:avLst/>
            <a:gdLst>
              <a:gd name="T0" fmla="*/ 16 w 30"/>
              <a:gd name="T1" fmla="*/ 82 h 84"/>
              <a:gd name="T2" fmla="*/ 0 w 30"/>
              <a:gd name="T3" fmla="*/ 42 h 84"/>
              <a:gd name="T4" fmla="*/ 0 w 30"/>
              <a:gd name="T5" fmla="*/ 42 h 84"/>
              <a:gd name="T6" fmla="*/ 16 w 30"/>
              <a:gd name="T7" fmla="*/ 3 h 84"/>
              <a:gd name="T8" fmla="*/ 16 w 30"/>
              <a:gd name="T9" fmla="*/ 3 h 84"/>
              <a:gd name="T10" fmla="*/ 27 w 30"/>
              <a:gd name="T11" fmla="*/ 3 h 84"/>
              <a:gd name="T12" fmla="*/ 27 w 30"/>
              <a:gd name="T13" fmla="*/ 3 h 84"/>
              <a:gd name="T14" fmla="*/ 27 w 30"/>
              <a:gd name="T15" fmla="*/ 14 h 84"/>
              <a:gd name="T16" fmla="*/ 27 w 30"/>
              <a:gd name="T17" fmla="*/ 14 h 84"/>
              <a:gd name="T18" fmla="*/ 15 w 30"/>
              <a:gd name="T19" fmla="*/ 42 h 84"/>
              <a:gd name="T20" fmla="*/ 15 w 30"/>
              <a:gd name="T21" fmla="*/ 42 h 84"/>
              <a:gd name="T22" fmla="*/ 27 w 30"/>
              <a:gd name="T23" fmla="*/ 71 h 84"/>
              <a:gd name="T24" fmla="*/ 27 w 30"/>
              <a:gd name="T25" fmla="*/ 71 h 84"/>
              <a:gd name="T26" fmla="*/ 27 w 30"/>
              <a:gd name="T27" fmla="*/ 71 h 84"/>
              <a:gd name="T28" fmla="*/ 27 w 30"/>
              <a:gd name="T29" fmla="*/ 82 h 84"/>
              <a:gd name="T30" fmla="*/ 27 w 30"/>
              <a:gd name="T31" fmla="*/ 82 h 84"/>
              <a:gd name="T32" fmla="*/ 22 w 30"/>
              <a:gd name="T33" fmla="*/ 84 h 84"/>
              <a:gd name="T34" fmla="*/ 22 w 30"/>
              <a:gd name="T35" fmla="*/ 84 h 84"/>
              <a:gd name="T36" fmla="*/ 16 w 30"/>
              <a:gd name="T37" fmla="*/ 8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870"/>
          <p:cNvSpPr>
            <a:spLocks/>
          </p:cNvSpPr>
          <p:nvPr/>
        </p:nvSpPr>
        <p:spPr bwMode="auto">
          <a:xfrm>
            <a:off x="9528456" y="3169491"/>
            <a:ext cx="76200" cy="214313"/>
          </a:xfrm>
          <a:custGeom>
            <a:avLst/>
            <a:gdLst>
              <a:gd name="T0" fmla="*/ 3 w 30"/>
              <a:gd name="T1" fmla="*/ 82 h 84"/>
              <a:gd name="T2" fmla="*/ 3 w 30"/>
              <a:gd name="T3" fmla="*/ 71 h 84"/>
              <a:gd name="T4" fmla="*/ 3 w 30"/>
              <a:gd name="T5" fmla="*/ 71 h 84"/>
              <a:gd name="T6" fmla="*/ 15 w 30"/>
              <a:gd name="T7" fmla="*/ 42 h 84"/>
              <a:gd name="T8" fmla="*/ 15 w 30"/>
              <a:gd name="T9" fmla="*/ 42 h 84"/>
              <a:gd name="T10" fmla="*/ 3 w 30"/>
              <a:gd name="T11" fmla="*/ 14 h 84"/>
              <a:gd name="T12" fmla="*/ 3 w 30"/>
              <a:gd name="T13" fmla="*/ 14 h 84"/>
              <a:gd name="T14" fmla="*/ 3 w 30"/>
              <a:gd name="T15" fmla="*/ 14 h 84"/>
              <a:gd name="T16" fmla="*/ 3 w 30"/>
              <a:gd name="T17" fmla="*/ 3 h 84"/>
              <a:gd name="T18" fmla="*/ 3 w 30"/>
              <a:gd name="T19" fmla="*/ 3 h 84"/>
              <a:gd name="T20" fmla="*/ 14 w 30"/>
              <a:gd name="T21" fmla="*/ 3 h 84"/>
              <a:gd name="T22" fmla="*/ 14 w 30"/>
              <a:gd name="T23" fmla="*/ 3 h 84"/>
              <a:gd name="T24" fmla="*/ 30 w 30"/>
              <a:gd name="T25" fmla="*/ 42 h 84"/>
              <a:gd name="T26" fmla="*/ 30 w 30"/>
              <a:gd name="T27" fmla="*/ 42 h 84"/>
              <a:gd name="T28" fmla="*/ 14 w 30"/>
              <a:gd name="T29" fmla="*/ 82 h 84"/>
              <a:gd name="T30" fmla="*/ 14 w 30"/>
              <a:gd name="T31" fmla="*/ 82 h 84"/>
              <a:gd name="T32" fmla="*/ 8 w 30"/>
              <a:gd name="T33" fmla="*/ 84 h 84"/>
              <a:gd name="T34" fmla="*/ 8 w 30"/>
              <a:gd name="T35" fmla="*/ 84 h 84"/>
              <a:gd name="T36" fmla="*/ 3 w 30"/>
              <a:gd name="T37" fmla="*/ 8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871"/>
          <p:cNvSpPr>
            <a:spLocks noEditPoints="1"/>
          </p:cNvSpPr>
          <p:nvPr/>
        </p:nvSpPr>
        <p:spPr bwMode="auto">
          <a:xfrm>
            <a:off x="9857068" y="3128216"/>
            <a:ext cx="466725" cy="454025"/>
          </a:xfrm>
          <a:custGeom>
            <a:avLst/>
            <a:gdLst>
              <a:gd name="T0" fmla="*/ 91 w 182"/>
              <a:gd name="T1" fmla="*/ 75 h 177"/>
              <a:gd name="T2" fmla="*/ 35 w 182"/>
              <a:gd name="T3" fmla="*/ 177 h 177"/>
              <a:gd name="T4" fmla="*/ 57 w 182"/>
              <a:gd name="T5" fmla="*/ 169 h 177"/>
              <a:gd name="T6" fmla="*/ 125 w 182"/>
              <a:gd name="T7" fmla="*/ 169 h 177"/>
              <a:gd name="T8" fmla="*/ 147 w 182"/>
              <a:gd name="T9" fmla="*/ 177 h 177"/>
              <a:gd name="T10" fmla="*/ 91 w 182"/>
              <a:gd name="T11" fmla="*/ 75 h 177"/>
              <a:gd name="T12" fmla="*/ 97 w 182"/>
              <a:gd name="T13" fmla="*/ 97 h 177"/>
              <a:gd name="T14" fmla="*/ 91 w 182"/>
              <a:gd name="T15" fmla="*/ 81 h 177"/>
              <a:gd name="T16" fmla="*/ 101 w 182"/>
              <a:gd name="T17" fmla="*/ 107 h 177"/>
              <a:gd name="T18" fmla="*/ 91 w 182"/>
              <a:gd name="T19" fmla="*/ 120 h 177"/>
              <a:gd name="T20" fmla="*/ 81 w 182"/>
              <a:gd name="T21" fmla="*/ 107 h 177"/>
              <a:gd name="T22" fmla="*/ 81 w 182"/>
              <a:gd name="T23" fmla="*/ 126 h 177"/>
              <a:gd name="T24" fmla="*/ 75 w 182"/>
              <a:gd name="T25" fmla="*/ 122 h 177"/>
              <a:gd name="T26" fmla="*/ 93 w 182"/>
              <a:gd name="T27" fmla="*/ 145 h 177"/>
              <a:gd name="T28" fmla="*/ 62 w 182"/>
              <a:gd name="T29" fmla="*/ 156 h 177"/>
              <a:gd name="T30" fmla="*/ 91 w 182"/>
              <a:gd name="T31" fmla="*/ 132 h 177"/>
              <a:gd name="T32" fmla="*/ 120 w 182"/>
              <a:gd name="T33" fmla="*/ 156 h 177"/>
              <a:gd name="T34" fmla="*/ 101 w 182"/>
              <a:gd name="T35" fmla="*/ 126 h 177"/>
              <a:gd name="T36" fmla="*/ 110 w 182"/>
              <a:gd name="T37" fmla="*/ 132 h 177"/>
              <a:gd name="T38" fmla="*/ 51 w 182"/>
              <a:gd name="T39" fmla="*/ 66 h 177"/>
              <a:gd name="T40" fmla="*/ 51 w 182"/>
              <a:gd name="T41" fmla="*/ 56 h 177"/>
              <a:gd name="T42" fmla="*/ 51 w 182"/>
              <a:gd name="T43" fmla="*/ 28 h 177"/>
              <a:gd name="T44" fmla="*/ 41 w 182"/>
              <a:gd name="T45" fmla="*/ 18 h 177"/>
              <a:gd name="T46" fmla="*/ 41 w 182"/>
              <a:gd name="T47" fmla="*/ 66 h 177"/>
              <a:gd name="T48" fmla="*/ 131 w 182"/>
              <a:gd name="T49" fmla="*/ 18 h 177"/>
              <a:gd name="T50" fmla="*/ 137 w 182"/>
              <a:gd name="T51" fmla="*/ 42 h 177"/>
              <a:gd name="T52" fmla="*/ 131 w 182"/>
              <a:gd name="T53" fmla="*/ 66 h 177"/>
              <a:gd name="T54" fmla="*/ 141 w 182"/>
              <a:gd name="T55" fmla="*/ 66 h 177"/>
              <a:gd name="T56" fmla="*/ 141 w 182"/>
              <a:gd name="T57" fmla="*/ 18 h 177"/>
              <a:gd name="T58" fmla="*/ 27 w 182"/>
              <a:gd name="T59" fmla="*/ 71 h 177"/>
              <a:gd name="T60" fmla="*/ 27 w 182"/>
              <a:gd name="T61" fmla="*/ 13 h 177"/>
              <a:gd name="T62" fmla="*/ 16 w 182"/>
              <a:gd name="T63" fmla="*/ 3 h 177"/>
              <a:gd name="T64" fmla="*/ 16 w 182"/>
              <a:gd name="T65" fmla="*/ 81 h 177"/>
              <a:gd name="T66" fmla="*/ 27 w 182"/>
              <a:gd name="T67" fmla="*/ 81 h 177"/>
              <a:gd name="T68" fmla="*/ 166 w 182"/>
              <a:gd name="T69" fmla="*/ 3 h 177"/>
              <a:gd name="T70" fmla="*/ 155 w 182"/>
              <a:gd name="T71" fmla="*/ 13 h 177"/>
              <a:gd name="T72" fmla="*/ 155 w 182"/>
              <a:gd name="T73" fmla="*/ 71 h 177"/>
              <a:gd name="T74" fmla="*/ 160 w 182"/>
              <a:gd name="T75" fmla="*/ 84 h 177"/>
              <a:gd name="T76" fmla="*/ 182 w 182"/>
              <a:gd name="T77" fmla="*/ 42 h 177"/>
              <a:gd name="T78" fmla="*/ 91 w 182"/>
              <a:gd name="T79" fmla="*/ 64 h 177"/>
              <a:gd name="T80" fmla="*/ 91 w 182"/>
              <a:gd name="T81" fmla="*/ 20 h 177"/>
              <a:gd name="T82" fmla="*/ 91 w 182"/>
              <a:gd name="T83" fmla="*/ 64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872"/>
          <p:cNvSpPr>
            <a:spLocks noEditPoints="1"/>
          </p:cNvSpPr>
          <p:nvPr/>
        </p:nvSpPr>
        <p:spPr bwMode="auto">
          <a:xfrm>
            <a:off x="1868768" y="3799728"/>
            <a:ext cx="446088" cy="446088"/>
          </a:xfrm>
          <a:custGeom>
            <a:avLst/>
            <a:gdLst>
              <a:gd name="T0" fmla="*/ 3 w 281"/>
              <a:gd name="T1" fmla="*/ 16 h 281"/>
              <a:gd name="T2" fmla="*/ 265 w 281"/>
              <a:gd name="T3" fmla="*/ 277 h 281"/>
              <a:gd name="T4" fmla="*/ 278 w 281"/>
              <a:gd name="T5" fmla="*/ 264 h 281"/>
              <a:gd name="T6" fmla="*/ 16 w 281"/>
              <a:gd name="T7" fmla="*/ 3 h 281"/>
              <a:gd name="T8" fmla="*/ 3 w 281"/>
              <a:gd name="T9" fmla="*/ 16 h 281"/>
              <a:gd name="T10" fmla="*/ 281 w 281"/>
              <a:gd name="T11" fmla="*/ 39 h 281"/>
              <a:gd name="T12" fmla="*/ 242 w 281"/>
              <a:gd name="T13" fmla="*/ 0 h 281"/>
              <a:gd name="T14" fmla="*/ 210 w 281"/>
              <a:gd name="T15" fmla="*/ 32 h 281"/>
              <a:gd name="T16" fmla="*/ 248 w 281"/>
              <a:gd name="T17" fmla="*/ 71 h 281"/>
              <a:gd name="T18" fmla="*/ 281 w 281"/>
              <a:gd name="T19" fmla="*/ 39 h 281"/>
              <a:gd name="T20" fmla="*/ 177 w 281"/>
              <a:gd name="T21" fmla="*/ 140 h 281"/>
              <a:gd name="T22" fmla="*/ 231 w 281"/>
              <a:gd name="T23" fmla="*/ 87 h 281"/>
              <a:gd name="T24" fmla="*/ 215 w 281"/>
              <a:gd name="T25" fmla="*/ 71 h 281"/>
              <a:gd name="T26" fmla="*/ 161 w 281"/>
              <a:gd name="T27" fmla="*/ 124 h 281"/>
              <a:gd name="T28" fmla="*/ 177 w 281"/>
              <a:gd name="T29" fmla="*/ 140 h 281"/>
              <a:gd name="T30" fmla="*/ 90 w 281"/>
              <a:gd name="T31" fmla="*/ 193 h 281"/>
              <a:gd name="T32" fmla="*/ 81 w 281"/>
              <a:gd name="T33" fmla="*/ 184 h 281"/>
              <a:gd name="T34" fmla="*/ 113 w 281"/>
              <a:gd name="T35" fmla="*/ 150 h 281"/>
              <a:gd name="T36" fmla="*/ 103 w 281"/>
              <a:gd name="T37" fmla="*/ 140 h 281"/>
              <a:gd name="T38" fmla="*/ 30 w 281"/>
              <a:gd name="T39" fmla="*/ 211 h 281"/>
              <a:gd name="T40" fmla="*/ 30 w 281"/>
              <a:gd name="T41" fmla="*/ 211 h 281"/>
              <a:gd name="T42" fmla="*/ 0 w 281"/>
              <a:gd name="T43" fmla="*/ 281 h 281"/>
              <a:gd name="T44" fmla="*/ 69 w 281"/>
              <a:gd name="T45" fmla="*/ 250 h 281"/>
              <a:gd name="T46" fmla="*/ 69 w 281"/>
              <a:gd name="T47" fmla="*/ 250 h 281"/>
              <a:gd name="T48" fmla="*/ 69 w 281"/>
              <a:gd name="T49" fmla="*/ 248 h 281"/>
              <a:gd name="T50" fmla="*/ 140 w 281"/>
              <a:gd name="T51" fmla="*/ 177 h 281"/>
              <a:gd name="T52" fmla="*/ 124 w 281"/>
              <a:gd name="T53" fmla="*/ 161 h 281"/>
              <a:gd name="T54" fmla="*/ 90 w 281"/>
              <a:gd name="T55" fmla="*/ 193 h 281"/>
              <a:gd name="T56" fmla="*/ 64 w 281"/>
              <a:gd name="T57" fmla="*/ 232 h 281"/>
              <a:gd name="T58" fmla="*/ 35 w 281"/>
              <a:gd name="T59" fmla="*/ 245 h 281"/>
              <a:gd name="T60" fmla="*/ 48 w 281"/>
              <a:gd name="T61" fmla="*/ 214 h 281"/>
              <a:gd name="T62" fmla="*/ 64 w 281"/>
              <a:gd name="T63" fmla="*/ 200 h 281"/>
              <a:gd name="T64" fmla="*/ 66 w 281"/>
              <a:gd name="T65" fmla="*/ 214 h 281"/>
              <a:gd name="T66" fmla="*/ 81 w 281"/>
              <a:gd name="T67" fmla="*/ 216 h 281"/>
              <a:gd name="T68" fmla="*/ 64 w 281"/>
              <a:gd name="T69" fmla="*/ 232 h 281"/>
              <a:gd name="T70" fmla="*/ 203 w 281"/>
              <a:gd name="T71" fmla="*/ 60 h 281"/>
              <a:gd name="T72" fmla="*/ 194 w 281"/>
              <a:gd name="T73" fmla="*/ 50 h 281"/>
              <a:gd name="T74" fmla="*/ 140 w 281"/>
              <a:gd name="T75" fmla="*/ 103 h 281"/>
              <a:gd name="T76" fmla="*/ 150 w 281"/>
              <a:gd name="T77" fmla="*/ 113 h 281"/>
              <a:gd name="T78" fmla="*/ 203 w 281"/>
              <a:gd name="T79" fmla="*/ 6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1" h="281">
                <a:moveTo>
                  <a:pt x="3" y="16"/>
                </a:moveTo>
                <a:lnTo>
                  <a:pt x="265" y="277"/>
                </a:lnTo>
                <a:lnTo>
                  <a:pt x="278" y="264"/>
                </a:lnTo>
                <a:lnTo>
                  <a:pt x="16" y="3"/>
                </a:lnTo>
                <a:lnTo>
                  <a:pt x="3" y="16"/>
                </a:lnTo>
                <a:close/>
                <a:moveTo>
                  <a:pt x="281" y="39"/>
                </a:moveTo>
                <a:lnTo>
                  <a:pt x="242" y="0"/>
                </a:lnTo>
                <a:lnTo>
                  <a:pt x="210" y="32"/>
                </a:lnTo>
                <a:lnTo>
                  <a:pt x="248" y="71"/>
                </a:lnTo>
                <a:lnTo>
                  <a:pt x="281" y="39"/>
                </a:lnTo>
                <a:close/>
                <a:moveTo>
                  <a:pt x="177" y="140"/>
                </a:moveTo>
                <a:lnTo>
                  <a:pt x="231" y="87"/>
                </a:lnTo>
                <a:lnTo>
                  <a:pt x="215" y="71"/>
                </a:lnTo>
                <a:lnTo>
                  <a:pt x="161" y="124"/>
                </a:lnTo>
                <a:lnTo>
                  <a:pt x="177" y="140"/>
                </a:lnTo>
                <a:close/>
                <a:moveTo>
                  <a:pt x="90" y="193"/>
                </a:moveTo>
                <a:lnTo>
                  <a:pt x="81" y="184"/>
                </a:lnTo>
                <a:lnTo>
                  <a:pt x="113" y="150"/>
                </a:lnTo>
                <a:lnTo>
                  <a:pt x="103" y="140"/>
                </a:lnTo>
                <a:lnTo>
                  <a:pt x="30" y="211"/>
                </a:lnTo>
                <a:lnTo>
                  <a:pt x="30" y="211"/>
                </a:lnTo>
                <a:lnTo>
                  <a:pt x="0" y="281"/>
                </a:lnTo>
                <a:lnTo>
                  <a:pt x="69" y="250"/>
                </a:lnTo>
                <a:lnTo>
                  <a:pt x="69" y="250"/>
                </a:lnTo>
                <a:lnTo>
                  <a:pt x="69" y="248"/>
                </a:lnTo>
                <a:lnTo>
                  <a:pt x="140" y="177"/>
                </a:lnTo>
                <a:lnTo>
                  <a:pt x="124" y="161"/>
                </a:lnTo>
                <a:lnTo>
                  <a:pt x="90" y="193"/>
                </a:lnTo>
                <a:close/>
                <a:moveTo>
                  <a:pt x="64" y="232"/>
                </a:moveTo>
                <a:lnTo>
                  <a:pt x="35" y="245"/>
                </a:lnTo>
                <a:lnTo>
                  <a:pt x="48" y="214"/>
                </a:lnTo>
                <a:lnTo>
                  <a:pt x="64" y="200"/>
                </a:lnTo>
                <a:lnTo>
                  <a:pt x="66" y="214"/>
                </a:lnTo>
                <a:lnTo>
                  <a:pt x="81" y="216"/>
                </a:lnTo>
                <a:lnTo>
                  <a:pt x="64" y="232"/>
                </a:lnTo>
                <a:close/>
                <a:moveTo>
                  <a:pt x="203" y="60"/>
                </a:moveTo>
                <a:lnTo>
                  <a:pt x="194" y="50"/>
                </a:lnTo>
                <a:lnTo>
                  <a:pt x="140" y="103"/>
                </a:lnTo>
                <a:lnTo>
                  <a:pt x="150" y="113"/>
                </a:lnTo>
                <a:lnTo>
                  <a:pt x="203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873"/>
          <p:cNvSpPr>
            <a:spLocks noEditPoints="1"/>
          </p:cNvSpPr>
          <p:nvPr/>
        </p:nvSpPr>
        <p:spPr bwMode="auto">
          <a:xfrm>
            <a:off x="2637118" y="3829891"/>
            <a:ext cx="404813" cy="384175"/>
          </a:xfrm>
          <a:custGeom>
            <a:avLst/>
            <a:gdLst>
              <a:gd name="T0" fmla="*/ 21 w 158"/>
              <a:gd name="T1" fmla="*/ 49 h 150"/>
              <a:gd name="T2" fmla="*/ 30 w 158"/>
              <a:gd name="T3" fmla="*/ 40 h 150"/>
              <a:gd name="T4" fmla="*/ 100 w 158"/>
              <a:gd name="T5" fmla="*/ 40 h 150"/>
              <a:gd name="T6" fmla="*/ 100 w 158"/>
              <a:gd name="T7" fmla="*/ 59 h 150"/>
              <a:gd name="T8" fmla="*/ 136 w 158"/>
              <a:gd name="T9" fmla="*/ 29 h 150"/>
              <a:gd name="T10" fmla="*/ 100 w 158"/>
              <a:gd name="T11" fmla="*/ 0 h 150"/>
              <a:gd name="T12" fmla="*/ 100 w 158"/>
              <a:gd name="T13" fmla="*/ 19 h 150"/>
              <a:gd name="T14" fmla="*/ 22 w 158"/>
              <a:gd name="T15" fmla="*/ 19 h 150"/>
              <a:gd name="T16" fmla="*/ 0 w 158"/>
              <a:gd name="T17" fmla="*/ 41 h 150"/>
              <a:gd name="T18" fmla="*/ 0 w 158"/>
              <a:gd name="T19" fmla="*/ 67 h 150"/>
              <a:gd name="T20" fmla="*/ 21 w 158"/>
              <a:gd name="T21" fmla="*/ 67 h 150"/>
              <a:gd name="T22" fmla="*/ 21 w 158"/>
              <a:gd name="T23" fmla="*/ 49 h 150"/>
              <a:gd name="T24" fmla="*/ 123 w 158"/>
              <a:gd name="T25" fmla="*/ 77 h 150"/>
              <a:gd name="T26" fmla="*/ 119 w 158"/>
              <a:gd name="T27" fmla="*/ 81 h 150"/>
              <a:gd name="T28" fmla="*/ 126 w 158"/>
              <a:gd name="T29" fmla="*/ 80 h 150"/>
              <a:gd name="T30" fmla="*/ 144 w 158"/>
              <a:gd name="T31" fmla="*/ 84 h 150"/>
              <a:gd name="T32" fmla="*/ 144 w 158"/>
              <a:gd name="T33" fmla="*/ 59 h 150"/>
              <a:gd name="T34" fmla="*/ 123 w 158"/>
              <a:gd name="T35" fmla="*/ 59 h 150"/>
              <a:gd name="T36" fmla="*/ 123 w 158"/>
              <a:gd name="T37" fmla="*/ 77 h 150"/>
              <a:gd name="T38" fmla="*/ 106 w 158"/>
              <a:gd name="T39" fmla="*/ 86 h 150"/>
              <a:gd name="T40" fmla="*/ 44 w 158"/>
              <a:gd name="T41" fmla="*/ 86 h 150"/>
              <a:gd name="T42" fmla="*/ 44 w 158"/>
              <a:gd name="T43" fmla="*/ 67 h 150"/>
              <a:gd name="T44" fmla="*/ 8 w 158"/>
              <a:gd name="T45" fmla="*/ 97 h 150"/>
              <a:gd name="T46" fmla="*/ 44 w 158"/>
              <a:gd name="T47" fmla="*/ 126 h 150"/>
              <a:gd name="T48" fmla="*/ 44 w 158"/>
              <a:gd name="T49" fmla="*/ 107 h 150"/>
              <a:gd name="T50" fmla="*/ 90 w 158"/>
              <a:gd name="T51" fmla="*/ 107 h 150"/>
              <a:gd name="T52" fmla="*/ 106 w 158"/>
              <a:gd name="T53" fmla="*/ 86 h 150"/>
              <a:gd name="T54" fmla="*/ 126 w 158"/>
              <a:gd name="T55" fmla="*/ 87 h 150"/>
              <a:gd name="T56" fmla="*/ 95 w 158"/>
              <a:gd name="T57" fmla="*/ 119 h 150"/>
              <a:gd name="T58" fmla="*/ 126 w 158"/>
              <a:gd name="T59" fmla="*/ 150 h 150"/>
              <a:gd name="T60" fmla="*/ 158 w 158"/>
              <a:gd name="T61" fmla="*/ 119 h 150"/>
              <a:gd name="T62" fmla="*/ 126 w 158"/>
              <a:gd name="T63" fmla="*/ 87 h 150"/>
              <a:gd name="T64" fmla="*/ 131 w 158"/>
              <a:gd name="T65" fmla="*/ 140 h 150"/>
              <a:gd name="T66" fmla="*/ 123 w 158"/>
              <a:gd name="T67" fmla="*/ 140 h 150"/>
              <a:gd name="T68" fmla="*/ 123 w 158"/>
              <a:gd name="T69" fmla="*/ 111 h 150"/>
              <a:gd name="T70" fmla="*/ 113 w 158"/>
              <a:gd name="T71" fmla="*/ 111 h 150"/>
              <a:gd name="T72" fmla="*/ 113 w 158"/>
              <a:gd name="T73" fmla="*/ 106 h 150"/>
              <a:gd name="T74" fmla="*/ 119 w 158"/>
              <a:gd name="T75" fmla="*/ 105 h 150"/>
              <a:gd name="T76" fmla="*/ 123 w 158"/>
              <a:gd name="T77" fmla="*/ 103 h 150"/>
              <a:gd name="T78" fmla="*/ 124 w 158"/>
              <a:gd name="T79" fmla="*/ 100 h 150"/>
              <a:gd name="T80" fmla="*/ 125 w 158"/>
              <a:gd name="T81" fmla="*/ 98 h 150"/>
              <a:gd name="T82" fmla="*/ 131 w 158"/>
              <a:gd name="T83" fmla="*/ 98 h 150"/>
              <a:gd name="T84" fmla="*/ 131 w 158"/>
              <a:gd name="T85" fmla="*/ 14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874"/>
          <p:cNvSpPr>
            <a:spLocks/>
          </p:cNvSpPr>
          <p:nvPr/>
        </p:nvSpPr>
        <p:spPr bwMode="auto">
          <a:xfrm>
            <a:off x="3421343" y="3833066"/>
            <a:ext cx="449263" cy="379413"/>
          </a:xfrm>
          <a:custGeom>
            <a:avLst/>
            <a:gdLst>
              <a:gd name="T0" fmla="*/ 59 w 175"/>
              <a:gd name="T1" fmla="*/ 29 h 148"/>
              <a:gd name="T2" fmla="*/ 59 w 175"/>
              <a:gd name="T3" fmla="*/ 0 h 148"/>
              <a:gd name="T4" fmla="*/ 0 w 175"/>
              <a:gd name="T5" fmla="*/ 49 h 148"/>
              <a:gd name="T6" fmla="*/ 59 w 175"/>
              <a:gd name="T7" fmla="*/ 99 h 148"/>
              <a:gd name="T8" fmla="*/ 59 w 175"/>
              <a:gd name="T9" fmla="*/ 71 h 148"/>
              <a:gd name="T10" fmla="*/ 59 w 175"/>
              <a:gd name="T11" fmla="*/ 148 h 148"/>
              <a:gd name="T12" fmla="*/ 59 w 175"/>
              <a:gd name="T13" fmla="*/ 2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875"/>
          <p:cNvSpPr>
            <a:spLocks/>
          </p:cNvSpPr>
          <p:nvPr/>
        </p:nvSpPr>
        <p:spPr bwMode="auto">
          <a:xfrm>
            <a:off x="4080156" y="3871166"/>
            <a:ext cx="452438" cy="342900"/>
          </a:xfrm>
          <a:custGeom>
            <a:avLst/>
            <a:gdLst>
              <a:gd name="T0" fmla="*/ 285 w 285"/>
              <a:gd name="T1" fmla="*/ 111 h 216"/>
              <a:gd name="T2" fmla="*/ 223 w 285"/>
              <a:gd name="T3" fmla="*/ 52 h 216"/>
              <a:gd name="T4" fmla="*/ 223 w 285"/>
              <a:gd name="T5" fmla="*/ 90 h 216"/>
              <a:gd name="T6" fmla="*/ 167 w 285"/>
              <a:gd name="T7" fmla="*/ 90 h 216"/>
              <a:gd name="T8" fmla="*/ 167 w 285"/>
              <a:gd name="T9" fmla="*/ 0 h 216"/>
              <a:gd name="T10" fmla="*/ 113 w 285"/>
              <a:gd name="T11" fmla="*/ 0 h 216"/>
              <a:gd name="T12" fmla="*/ 113 w 285"/>
              <a:gd name="T13" fmla="*/ 90 h 216"/>
              <a:gd name="T14" fmla="*/ 62 w 285"/>
              <a:gd name="T15" fmla="*/ 90 h 216"/>
              <a:gd name="T16" fmla="*/ 62 w 285"/>
              <a:gd name="T17" fmla="*/ 52 h 216"/>
              <a:gd name="T18" fmla="*/ 0 w 285"/>
              <a:gd name="T19" fmla="*/ 111 h 216"/>
              <a:gd name="T20" fmla="*/ 62 w 285"/>
              <a:gd name="T21" fmla="*/ 171 h 216"/>
              <a:gd name="T22" fmla="*/ 62 w 285"/>
              <a:gd name="T23" fmla="*/ 134 h 216"/>
              <a:gd name="T24" fmla="*/ 113 w 285"/>
              <a:gd name="T25" fmla="*/ 134 h 216"/>
              <a:gd name="T26" fmla="*/ 113 w 285"/>
              <a:gd name="T27" fmla="*/ 216 h 216"/>
              <a:gd name="T28" fmla="*/ 167 w 285"/>
              <a:gd name="T29" fmla="*/ 216 h 216"/>
              <a:gd name="T30" fmla="*/ 167 w 285"/>
              <a:gd name="T31" fmla="*/ 134 h 216"/>
              <a:gd name="T32" fmla="*/ 223 w 285"/>
              <a:gd name="T33" fmla="*/ 134 h 216"/>
              <a:gd name="T34" fmla="*/ 223 w 285"/>
              <a:gd name="T35" fmla="*/ 171 h 216"/>
              <a:gd name="T36" fmla="*/ 285 w 285"/>
              <a:gd name="T37" fmla="*/ 111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5" h="216">
                <a:moveTo>
                  <a:pt x="285" y="111"/>
                </a:moveTo>
                <a:lnTo>
                  <a:pt x="223" y="52"/>
                </a:lnTo>
                <a:lnTo>
                  <a:pt x="223" y="90"/>
                </a:lnTo>
                <a:lnTo>
                  <a:pt x="167" y="90"/>
                </a:lnTo>
                <a:lnTo>
                  <a:pt x="167" y="0"/>
                </a:lnTo>
                <a:lnTo>
                  <a:pt x="113" y="0"/>
                </a:lnTo>
                <a:lnTo>
                  <a:pt x="113" y="90"/>
                </a:lnTo>
                <a:lnTo>
                  <a:pt x="62" y="90"/>
                </a:lnTo>
                <a:lnTo>
                  <a:pt x="62" y="52"/>
                </a:lnTo>
                <a:lnTo>
                  <a:pt x="0" y="111"/>
                </a:lnTo>
                <a:lnTo>
                  <a:pt x="62" y="171"/>
                </a:lnTo>
                <a:lnTo>
                  <a:pt x="62" y="134"/>
                </a:lnTo>
                <a:lnTo>
                  <a:pt x="113" y="134"/>
                </a:lnTo>
                <a:lnTo>
                  <a:pt x="113" y="216"/>
                </a:lnTo>
                <a:lnTo>
                  <a:pt x="167" y="216"/>
                </a:lnTo>
                <a:lnTo>
                  <a:pt x="167" y="134"/>
                </a:lnTo>
                <a:lnTo>
                  <a:pt x="223" y="134"/>
                </a:lnTo>
                <a:lnTo>
                  <a:pt x="223" y="171"/>
                </a:lnTo>
                <a:lnTo>
                  <a:pt x="285" y="11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Oval 876"/>
          <p:cNvSpPr>
            <a:spLocks noChangeArrowheads="1"/>
          </p:cNvSpPr>
          <p:nvPr/>
        </p:nvSpPr>
        <p:spPr bwMode="auto">
          <a:xfrm>
            <a:off x="4842156" y="4114053"/>
            <a:ext cx="109538" cy="1111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877"/>
          <p:cNvSpPr>
            <a:spLocks/>
          </p:cNvSpPr>
          <p:nvPr/>
        </p:nvSpPr>
        <p:spPr bwMode="auto">
          <a:xfrm>
            <a:off x="4842156" y="3955303"/>
            <a:ext cx="269875" cy="269875"/>
          </a:xfrm>
          <a:custGeom>
            <a:avLst/>
            <a:gdLst>
              <a:gd name="T0" fmla="*/ 105 w 105"/>
              <a:gd name="T1" fmla="*/ 105 h 105"/>
              <a:gd name="T2" fmla="*/ 74 w 105"/>
              <a:gd name="T3" fmla="*/ 105 h 105"/>
              <a:gd name="T4" fmla="*/ 0 w 105"/>
              <a:gd name="T5" fmla="*/ 31 h 105"/>
              <a:gd name="T6" fmla="*/ 0 w 105"/>
              <a:gd name="T7" fmla="*/ 31 h 105"/>
              <a:gd name="T8" fmla="*/ 0 w 105"/>
              <a:gd name="T9" fmla="*/ 0 h 105"/>
              <a:gd name="T10" fmla="*/ 105 w 105"/>
              <a:gd name="T11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878"/>
          <p:cNvSpPr>
            <a:spLocks/>
          </p:cNvSpPr>
          <p:nvPr/>
        </p:nvSpPr>
        <p:spPr bwMode="auto">
          <a:xfrm>
            <a:off x="4842156" y="3820366"/>
            <a:ext cx="404813" cy="404813"/>
          </a:xfrm>
          <a:custGeom>
            <a:avLst/>
            <a:gdLst>
              <a:gd name="T0" fmla="*/ 126 w 158"/>
              <a:gd name="T1" fmla="*/ 158 h 158"/>
              <a:gd name="T2" fmla="*/ 0 w 158"/>
              <a:gd name="T3" fmla="*/ 32 h 158"/>
              <a:gd name="T4" fmla="*/ 0 w 158"/>
              <a:gd name="T5" fmla="*/ 0 h 158"/>
              <a:gd name="T6" fmla="*/ 158 w 158"/>
              <a:gd name="T7" fmla="*/ 158 h 158"/>
              <a:gd name="T8" fmla="*/ 126 w 158"/>
              <a:gd name="T9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879"/>
          <p:cNvSpPr>
            <a:spLocks noEditPoints="1"/>
          </p:cNvSpPr>
          <p:nvPr/>
        </p:nvSpPr>
        <p:spPr bwMode="auto">
          <a:xfrm>
            <a:off x="5513668" y="3825128"/>
            <a:ext cx="436563" cy="434975"/>
          </a:xfrm>
          <a:custGeom>
            <a:avLst/>
            <a:gdLst>
              <a:gd name="T0" fmla="*/ 85 w 170"/>
              <a:gd name="T1" fmla="*/ 0 h 170"/>
              <a:gd name="T2" fmla="*/ 0 w 170"/>
              <a:gd name="T3" fmla="*/ 86 h 170"/>
              <a:gd name="T4" fmla="*/ 85 w 170"/>
              <a:gd name="T5" fmla="*/ 170 h 170"/>
              <a:gd name="T6" fmla="*/ 145 w 170"/>
              <a:gd name="T7" fmla="*/ 145 h 170"/>
              <a:gd name="T8" fmla="*/ 145 w 170"/>
              <a:gd name="T9" fmla="*/ 25 h 170"/>
              <a:gd name="T10" fmla="*/ 85 w 170"/>
              <a:gd name="T11" fmla="*/ 155 h 170"/>
              <a:gd name="T12" fmla="*/ 15 w 170"/>
              <a:gd name="T13" fmla="*/ 86 h 170"/>
              <a:gd name="T14" fmla="*/ 85 w 170"/>
              <a:gd name="T15" fmla="*/ 15 h 170"/>
              <a:gd name="T16" fmla="*/ 155 w 170"/>
              <a:gd name="T17" fmla="*/ 85 h 170"/>
              <a:gd name="T18" fmla="*/ 139 w 170"/>
              <a:gd name="T19" fmla="*/ 69 h 170"/>
              <a:gd name="T20" fmla="*/ 121 w 170"/>
              <a:gd name="T21" fmla="*/ 45 h 170"/>
              <a:gd name="T22" fmla="*/ 134 w 170"/>
              <a:gd name="T23" fmla="*/ 70 h 170"/>
              <a:gd name="T24" fmla="*/ 136 w 170"/>
              <a:gd name="T25" fmla="*/ 88 h 170"/>
              <a:gd name="T26" fmla="*/ 85 w 170"/>
              <a:gd name="T27" fmla="*/ 136 h 170"/>
              <a:gd name="T28" fmla="*/ 47 w 170"/>
              <a:gd name="T29" fmla="*/ 119 h 170"/>
              <a:gd name="T30" fmla="*/ 41 w 170"/>
              <a:gd name="T31" fmla="*/ 109 h 170"/>
              <a:gd name="T32" fmla="*/ 34 w 170"/>
              <a:gd name="T33" fmla="*/ 91 h 170"/>
              <a:gd name="T34" fmla="*/ 35 w 170"/>
              <a:gd name="T35" fmla="*/ 72 h 170"/>
              <a:gd name="T36" fmla="*/ 53 w 170"/>
              <a:gd name="T37" fmla="*/ 63 h 170"/>
              <a:gd name="T38" fmla="*/ 57 w 170"/>
              <a:gd name="T39" fmla="*/ 113 h 170"/>
              <a:gd name="T40" fmla="*/ 69 w 170"/>
              <a:gd name="T41" fmla="*/ 121 h 170"/>
              <a:gd name="T42" fmla="*/ 88 w 170"/>
              <a:gd name="T43" fmla="*/ 124 h 170"/>
              <a:gd name="T44" fmla="*/ 124 w 170"/>
              <a:gd name="T45" fmla="*/ 85 h 170"/>
              <a:gd name="T46" fmla="*/ 109 w 170"/>
              <a:gd name="T47" fmla="*/ 57 h 170"/>
              <a:gd name="T48" fmla="*/ 119 w 170"/>
              <a:gd name="T49" fmla="*/ 85 h 170"/>
              <a:gd name="T50" fmla="*/ 89 w 170"/>
              <a:gd name="T51" fmla="*/ 119 h 170"/>
              <a:gd name="T52" fmla="*/ 71 w 170"/>
              <a:gd name="T53" fmla="*/ 116 h 170"/>
              <a:gd name="T54" fmla="*/ 51 w 170"/>
              <a:gd name="T55" fmla="*/ 85 h 170"/>
              <a:gd name="T56" fmla="*/ 75 w 170"/>
              <a:gd name="T57" fmla="*/ 85 h 170"/>
              <a:gd name="T58" fmla="*/ 85 w 170"/>
              <a:gd name="T59" fmla="*/ 95 h 170"/>
              <a:gd name="T60" fmla="*/ 85 w 170"/>
              <a:gd name="T61" fmla="*/ 75 h 170"/>
              <a:gd name="T62" fmla="*/ 39 w 170"/>
              <a:gd name="T63" fmla="*/ 39 h 170"/>
              <a:gd name="T64" fmla="*/ 40 w 170"/>
              <a:gd name="T65" fmla="*/ 50 h 170"/>
              <a:gd name="T66" fmla="*/ 22 w 170"/>
              <a:gd name="T67" fmla="*/ 81 h 170"/>
              <a:gd name="T68" fmla="*/ 35 w 170"/>
              <a:gd name="T69" fmla="*/ 112 h 170"/>
              <a:gd name="T70" fmla="*/ 41 w 170"/>
              <a:gd name="T71" fmla="*/ 123 h 170"/>
              <a:gd name="T72" fmla="*/ 45 w 170"/>
              <a:gd name="T73" fmla="*/ 125 h 170"/>
              <a:gd name="T74" fmla="*/ 125 w 170"/>
              <a:gd name="T75" fmla="*/ 125 h 170"/>
              <a:gd name="T76" fmla="*/ 148 w 170"/>
              <a:gd name="T77" fmla="*/ 7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880"/>
          <p:cNvSpPr>
            <a:spLocks noEditPoints="1"/>
          </p:cNvSpPr>
          <p:nvPr/>
        </p:nvSpPr>
        <p:spPr bwMode="auto">
          <a:xfrm>
            <a:off x="6205818" y="3828303"/>
            <a:ext cx="446088" cy="388938"/>
          </a:xfrm>
          <a:custGeom>
            <a:avLst/>
            <a:gdLst>
              <a:gd name="T0" fmla="*/ 218 w 281"/>
              <a:gd name="T1" fmla="*/ 79 h 245"/>
              <a:gd name="T2" fmla="*/ 218 w 281"/>
              <a:gd name="T3" fmla="*/ 0 h 245"/>
              <a:gd name="T4" fmla="*/ 0 w 281"/>
              <a:gd name="T5" fmla="*/ 0 h 245"/>
              <a:gd name="T6" fmla="*/ 0 w 281"/>
              <a:gd name="T7" fmla="*/ 166 h 245"/>
              <a:gd name="T8" fmla="*/ 63 w 281"/>
              <a:gd name="T9" fmla="*/ 166 h 245"/>
              <a:gd name="T10" fmla="*/ 63 w 281"/>
              <a:gd name="T11" fmla="*/ 245 h 245"/>
              <a:gd name="T12" fmla="*/ 281 w 281"/>
              <a:gd name="T13" fmla="*/ 245 h 245"/>
              <a:gd name="T14" fmla="*/ 281 w 281"/>
              <a:gd name="T15" fmla="*/ 79 h 245"/>
              <a:gd name="T16" fmla="*/ 218 w 281"/>
              <a:gd name="T17" fmla="*/ 79 h 245"/>
              <a:gd name="T18" fmla="*/ 24 w 281"/>
              <a:gd name="T19" fmla="*/ 142 h 245"/>
              <a:gd name="T20" fmla="*/ 24 w 281"/>
              <a:gd name="T21" fmla="*/ 24 h 245"/>
              <a:gd name="T22" fmla="*/ 194 w 281"/>
              <a:gd name="T23" fmla="*/ 24 h 245"/>
              <a:gd name="T24" fmla="*/ 194 w 281"/>
              <a:gd name="T25" fmla="*/ 79 h 245"/>
              <a:gd name="T26" fmla="*/ 63 w 281"/>
              <a:gd name="T27" fmla="*/ 79 h 245"/>
              <a:gd name="T28" fmla="*/ 63 w 281"/>
              <a:gd name="T29" fmla="*/ 142 h 245"/>
              <a:gd name="T30" fmla="*/ 24 w 281"/>
              <a:gd name="T31" fmla="*/ 142 h 245"/>
              <a:gd name="T32" fmla="*/ 257 w 281"/>
              <a:gd name="T33" fmla="*/ 221 h 245"/>
              <a:gd name="T34" fmla="*/ 87 w 281"/>
              <a:gd name="T35" fmla="*/ 221 h 245"/>
              <a:gd name="T36" fmla="*/ 87 w 281"/>
              <a:gd name="T37" fmla="*/ 103 h 245"/>
              <a:gd name="T38" fmla="*/ 257 w 281"/>
              <a:gd name="T39" fmla="*/ 103 h 245"/>
              <a:gd name="T40" fmla="*/ 257 w 281"/>
              <a:gd name="T41" fmla="*/ 22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1" h="245">
                <a:moveTo>
                  <a:pt x="218" y="79"/>
                </a:moveTo>
                <a:lnTo>
                  <a:pt x="218" y="0"/>
                </a:lnTo>
                <a:lnTo>
                  <a:pt x="0" y="0"/>
                </a:lnTo>
                <a:lnTo>
                  <a:pt x="0" y="166"/>
                </a:lnTo>
                <a:lnTo>
                  <a:pt x="63" y="166"/>
                </a:lnTo>
                <a:lnTo>
                  <a:pt x="63" y="245"/>
                </a:lnTo>
                <a:lnTo>
                  <a:pt x="281" y="245"/>
                </a:lnTo>
                <a:lnTo>
                  <a:pt x="281" y="79"/>
                </a:lnTo>
                <a:lnTo>
                  <a:pt x="218" y="79"/>
                </a:lnTo>
                <a:close/>
                <a:moveTo>
                  <a:pt x="24" y="142"/>
                </a:moveTo>
                <a:lnTo>
                  <a:pt x="24" y="24"/>
                </a:lnTo>
                <a:lnTo>
                  <a:pt x="194" y="24"/>
                </a:lnTo>
                <a:lnTo>
                  <a:pt x="194" y="79"/>
                </a:lnTo>
                <a:lnTo>
                  <a:pt x="63" y="79"/>
                </a:lnTo>
                <a:lnTo>
                  <a:pt x="63" y="142"/>
                </a:lnTo>
                <a:lnTo>
                  <a:pt x="24" y="142"/>
                </a:lnTo>
                <a:close/>
                <a:moveTo>
                  <a:pt x="257" y="221"/>
                </a:moveTo>
                <a:lnTo>
                  <a:pt x="87" y="221"/>
                </a:lnTo>
                <a:lnTo>
                  <a:pt x="87" y="103"/>
                </a:lnTo>
                <a:lnTo>
                  <a:pt x="257" y="103"/>
                </a:lnTo>
                <a:lnTo>
                  <a:pt x="257" y="22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881"/>
          <p:cNvSpPr>
            <a:spLocks noEditPoints="1"/>
          </p:cNvSpPr>
          <p:nvPr/>
        </p:nvSpPr>
        <p:spPr bwMode="auto">
          <a:xfrm>
            <a:off x="6977343" y="3821953"/>
            <a:ext cx="317500" cy="441325"/>
          </a:xfrm>
          <a:custGeom>
            <a:avLst/>
            <a:gdLst>
              <a:gd name="T0" fmla="*/ 112 w 124"/>
              <a:gd name="T1" fmla="*/ 76 h 172"/>
              <a:gd name="T2" fmla="*/ 92 w 124"/>
              <a:gd name="T3" fmla="*/ 39 h 172"/>
              <a:gd name="T4" fmla="*/ 92 w 124"/>
              <a:gd name="T5" fmla="*/ 6 h 172"/>
              <a:gd name="T6" fmla="*/ 59 w 124"/>
              <a:gd name="T7" fmla="*/ 6 h 172"/>
              <a:gd name="T8" fmla="*/ 7 w 124"/>
              <a:gd name="T9" fmla="*/ 58 h 172"/>
              <a:gd name="T10" fmla="*/ 7 w 124"/>
              <a:gd name="T11" fmla="*/ 91 h 172"/>
              <a:gd name="T12" fmla="*/ 32 w 124"/>
              <a:gd name="T13" fmla="*/ 133 h 172"/>
              <a:gd name="T14" fmla="*/ 32 w 124"/>
              <a:gd name="T15" fmla="*/ 166 h 172"/>
              <a:gd name="T16" fmla="*/ 49 w 124"/>
              <a:gd name="T17" fmla="*/ 172 h 172"/>
              <a:gd name="T18" fmla="*/ 65 w 124"/>
              <a:gd name="T19" fmla="*/ 166 h 172"/>
              <a:gd name="T20" fmla="*/ 124 w 124"/>
              <a:gd name="T21" fmla="*/ 97 h 172"/>
              <a:gd name="T22" fmla="*/ 67 w 124"/>
              <a:gd name="T23" fmla="*/ 14 h 172"/>
              <a:gd name="T24" fmla="*/ 84 w 124"/>
              <a:gd name="T25" fmla="*/ 14 h 172"/>
              <a:gd name="T26" fmla="*/ 84 w 124"/>
              <a:gd name="T27" fmla="*/ 31 h 172"/>
              <a:gd name="T28" fmla="*/ 46 w 124"/>
              <a:gd name="T29" fmla="*/ 69 h 172"/>
              <a:gd name="T30" fmla="*/ 29 w 124"/>
              <a:gd name="T31" fmla="*/ 52 h 172"/>
              <a:gd name="T32" fmla="*/ 57 w 124"/>
              <a:gd name="T33" fmla="*/ 158 h 172"/>
              <a:gd name="T34" fmla="*/ 40 w 124"/>
              <a:gd name="T35" fmla="*/ 158 h 172"/>
              <a:gd name="T36" fmla="*/ 40 w 124"/>
              <a:gd name="T37" fmla="*/ 141 h 172"/>
              <a:gd name="T38" fmla="*/ 52 w 124"/>
              <a:gd name="T39" fmla="*/ 136 h 172"/>
              <a:gd name="T40" fmla="*/ 60 w 124"/>
              <a:gd name="T41" fmla="*/ 149 h 172"/>
              <a:gd name="T42" fmla="*/ 109 w 124"/>
              <a:gd name="T43" fmla="*/ 106 h 172"/>
              <a:gd name="T44" fmla="*/ 65 w 124"/>
              <a:gd name="T45" fmla="*/ 133 h 172"/>
              <a:gd name="T46" fmla="*/ 15 w 124"/>
              <a:gd name="T47" fmla="*/ 83 h 172"/>
              <a:gd name="T48" fmla="*/ 15 w 124"/>
              <a:gd name="T49" fmla="*/ 66 h 172"/>
              <a:gd name="T50" fmla="*/ 32 w 124"/>
              <a:gd name="T51" fmla="*/ 66 h 172"/>
              <a:gd name="T52" fmla="*/ 32 w 124"/>
              <a:gd name="T53" fmla="*/ 83 h 172"/>
              <a:gd name="T54" fmla="*/ 75 w 124"/>
              <a:gd name="T55" fmla="*/ 55 h 172"/>
              <a:gd name="T56" fmla="*/ 109 w 124"/>
              <a:gd name="T57" fmla="*/ 89 h 172"/>
              <a:gd name="T58" fmla="*/ 109 w 124"/>
              <a:gd name="T59" fmla="*/ 106 h 172"/>
              <a:gd name="T60" fmla="*/ 43 w 124"/>
              <a:gd name="T61" fmla="*/ 95 h 172"/>
              <a:gd name="T62" fmla="*/ 81 w 124"/>
              <a:gd name="T63" fmla="*/ 73 h 172"/>
              <a:gd name="T64" fmla="*/ 85 w 124"/>
              <a:gd name="T65" fmla="*/ 77 h 172"/>
              <a:gd name="T66" fmla="*/ 63 w 124"/>
              <a:gd name="T67" fmla="*/ 115 h 172"/>
              <a:gd name="T68" fmla="*/ 85 w 124"/>
              <a:gd name="T69" fmla="*/ 77 h 172"/>
              <a:gd name="T70" fmla="*/ 75 w 124"/>
              <a:gd name="T71" fmla="*/ 126 h 172"/>
              <a:gd name="T72" fmla="*/ 96 w 124"/>
              <a:gd name="T73" fmla="*/ 89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882"/>
          <p:cNvSpPr>
            <a:spLocks/>
          </p:cNvSpPr>
          <p:nvPr/>
        </p:nvSpPr>
        <p:spPr bwMode="auto">
          <a:xfrm>
            <a:off x="7715531" y="3788616"/>
            <a:ext cx="298450" cy="446088"/>
          </a:xfrm>
          <a:custGeom>
            <a:avLst/>
            <a:gdLst>
              <a:gd name="T0" fmla="*/ 88 w 116"/>
              <a:gd name="T1" fmla="*/ 117 h 174"/>
              <a:gd name="T2" fmla="*/ 76 w 116"/>
              <a:gd name="T3" fmla="*/ 120 h 174"/>
              <a:gd name="T4" fmla="*/ 54 w 116"/>
              <a:gd name="T5" fmla="*/ 99 h 174"/>
              <a:gd name="T6" fmla="*/ 56 w 116"/>
              <a:gd name="T7" fmla="*/ 87 h 174"/>
              <a:gd name="T8" fmla="*/ 54 w 116"/>
              <a:gd name="T9" fmla="*/ 75 h 174"/>
              <a:gd name="T10" fmla="*/ 75 w 116"/>
              <a:gd name="T11" fmla="*/ 54 h 174"/>
              <a:gd name="T12" fmla="*/ 88 w 116"/>
              <a:gd name="T13" fmla="*/ 57 h 174"/>
              <a:gd name="T14" fmla="*/ 116 w 116"/>
              <a:gd name="T15" fmla="*/ 28 h 174"/>
              <a:gd name="T16" fmla="*/ 88 w 116"/>
              <a:gd name="T17" fmla="*/ 0 h 174"/>
              <a:gd name="T18" fmla="*/ 60 w 116"/>
              <a:gd name="T19" fmla="*/ 28 h 174"/>
              <a:gd name="T20" fmla="*/ 62 w 116"/>
              <a:gd name="T21" fmla="*/ 39 h 174"/>
              <a:gd name="T22" fmla="*/ 40 w 116"/>
              <a:gd name="T23" fmla="*/ 61 h 174"/>
              <a:gd name="T24" fmla="*/ 28 w 116"/>
              <a:gd name="T25" fmla="*/ 59 h 174"/>
              <a:gd name="T26" fmla="*/ 0 w 116"/>
              <a:gd name="T27" fmla="*/ 87 h 174"/>
              <a:gd name="T28" fmla="*/ 28 w 116"/>
              <a:gd name="T29" fmla="*/ 115 h 174"/>
              <a:gd name="T30" fmla="*/ 40 w 116"/>
              <a:gd name="T31" fmla="*/ 113 h 174"/>
              <a:gd name="T32" fmla="*/ 62 w 116"/>
              <a:gd name="T33" fmla="*/ 135 h 174"/>
              <a:gd name="T34" fmla="*/ 60 w 116"/>
              <a:gd name="T35" fmla="*/ 146 h 174"/>
              <a:gd name="T36" fmla="*/ 88 w 116"/>
              <a:gd name="T37" fmla="*/ 174 h 174"/>
              <a:gd name="T38" fmla="*/ 116 w 116"/>
              <a:gd name="T39" fmla="*/ 146 h 174"/>
              <a:gd name="T40" fmla="*/ 88 w 116"/>
              <a:gd name="T41" fmla="*/ 11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883"/>
          <p:cNvSpPr>
            <a:spLocks/>
          </p:cNvSpPr>
          <p:nvPr/>
        </p:nvSpPr>
        <p:spPr bwMode="auto">
          <a:xfrm>
            <a:off x="8477531" y="3787028"/>
            <a:ext cx="312738" cy="430213"/>
          </a:xfrm>
          <a:custGeom>
            <a:avLst/>
            <a:gdLst>
              <a:gd name="T0" fmla="*/ 0 w 122"/>
              <a:gd name="T1" fmla="*/ 21 h 168"/>
              <a:gd name="T2" fmla="*/ 61 w 122"/>
              <a:gd name="T3" fmla="*/ 0 h 168"/>
              <a:gd name="T4" fmla="*/ 122 w 122"/>
              <a:gd name="T5" fmla="*/ 21 h 168"/>
              <a:gd name="T6" fmla="*/ 122 w 122"/>
              <a:gd name="T7" fmla="*/ 107 h 168"/>
              <a:gd name="T8" fmla="*/ 61 w 122"/>
              <a:gd name="T9" fmla="*/ 168 h 168"/>
              <a:gd name="T10" fmla="*/ 0 w 122"/>
              <a:gd name="T11" fmla="*/ 107 h 168"/>
              <a:gd name="T12" fmla="*/ 0 w 122"/>
              <a:gd name="T13" fmla="*/ 21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884"/>
          <p:cNvSpPr>
            <a:spLocks noEditPoints="1"/>
          </p:cNvSpPr>
          <p:nvPr/>
        </p:nvSpPr>
        <p:spPr bwMode="auto">
          <a:xfrm>
            <a:off x="9149043" y="3807666"/>
            <a:ext cx="446088" cy="450850"/>
          </a:xfrm>
          <a:custGeom>
            <a:avLst/>
            <a:gdLst>
              <a:gd name="T0" fmla="*/ 90 w 174"/>
              <a:gd name="T1" fmla="*/ 14 h 176"/>
              <a:gd name="T2" fmla="*/ 90 w 174"/>
              <a:gd name="T3" fmla="*/ 0 h 176"/>
              <a:gd name="T4" fmla="*/ 80 w 174"/>
              <a:gd name="T5" fmla="*/ 0 h 176"/>
              <a:gd name="T6" fmla="*/ 80 w 174"/>
              <a:gd name="T7" fmla="*/ 14 h 176"/>
              <a:gd name="T8" fmla="*/ 0 w 174"/>
              <a:gd name="T9" fmla="*/ 14 h 176"/>
              <a:gd name="T10" fmla="*/ 0 w 174"/>
              <a:gd name="T11" fmla="*/ 40 h 176"/>
              <a:gd name="T12" fmla="*/ 9 w 174"/>
              <a:gd name="T13" fmla="*/ 40 h 176"/>
              <a:gd name="T14" fmla="*/ 9 w 174"/>
              <a:gd name="T15" fmla="*/ 138 h 176"/>
              <a:gd name="T16" fmla="*/ 70 w 174"/>
              <a:gd name="T17" fmla="*/ 138 h 176"/>
              <a:gd name="T18" fmla="*/ 33 w 174"/>
              <a:gd name="T19" fmla="*/ 168 h 176"/>
              <a:gd name="T20" fmla="*/ 39 w 174"/>
              <a:gd name="T21" fmla="*/ 176 h 176"/>
              <a:gd name="T22" fmla="*/ 86 w 174"/>
              <a:gd name="T23" fmla="*/ 138 h 176"/>
              <a:gd name="T24" fmla="*/ 86 w 174"/>
              <a:gd name="T25" fmla="*/ 138 h 176"/>
              <a:gd name="T26" fmla="*/ 133 w 174"/>
              <a:gd name="T27" fmla="*/ 176 h 176"/>
              <a:gd name="T28" fmla="*/ 140 w 174"/>
              <a:gd name="T29" fmla="*/ 168 h 176"/>
              <a:gd name="T30" fmla="*/ 102 w 174"/>
              <a:gd name="T31" fmla="*/ 138 h 176"/>
              <a:gd name="T32" fmla="*/ 164 w 174"/>
              <a:gd name="T33" fmla="*/ 138 h 176"/>
              <a:gd name="T34" fmla="*/ 164 w 174"/>
              <a:gd name="T35" fmla="*/ 40 h 176"/>
              <a:gd name="T36" fmla="*/ 174 w 174"/>
              <a:gd name="T37" fmla="*/ 40 h 176"/>
              <a:gd name="T38" fmla="*/ 174 w 174"/>
              <a:gd name="T39" fmla="*/ 14 h 176"/>
              <a:gd name="T40" fmla="*/ 90 w 174"/>
              <a:gd name="T41" fmla="*/ 14 h 176"/>
              <a:gd name="T42" fmla="*/ 154 w 174"/>
              <a:gd name="T43" fmla="*/ 128 h 176"/>
              <a:gd name="T44" fmla="*/ 19 w 174"/>
              <a:gd name="T45" fmla="*/ 128 h 176"/>
              <a:gd name="T46" fmla="*/ 19 w 174"/>
              <a:gd name="T47" fmla="*/ 40 h 176"/>
              <a:gd name="T48" fmla="*/ 154 w 174"/>
              <a:gd name="T49" fmla="*/ 40 h 176"/>
              <a:gd name="T50" fmla="*/ 154 w 174"/>
              <a:gd name="T51" fmla="*/ 128 h 176"/>
              <a:gd name="T52" fmla="*/ 51 w 174"/>
              <a:gd name="T53" fmla="*/ 105 h 176"/>
              <a:gd name="T54" fmla="*/ 51 w 174"/>
              <a:gd name="T55" fmla="*/ 79 h 176"/>
              <a:gd name="T56" fmla="*/ 77 w 174"/>
              <a:gd name="T57" fmla="*/ 79 h 176"/>
              <a:gd name="T58" fmla="*/ 51 w 174"/>
              <a:gd name="T59" fmla="*/ 53 h 176"/>
              <a:gd name="T60" fmla="*/ 25 w 174"/>
              <a:gd name="T61" fmla="*/ 79 h 176"/>
              <a:gd name="T62" fmla="*/ 51 w 174"/>
              <a:gd name="T63" fmla="*/ 105 h 176"/>
              <a:gd name="T64" fmla="*/ 59 w 174"/>
              <a:gd name="T65" fmla="*/ 112 h 176"/>
              <a:gd name="T66" fmla="*/ 85 w 174"/>
              <a:gd name="T67" fmla="*/ 86 h 176"/>
              <a:gd name="T68" fmla="*/ 59 w 174"/>
              <a:gd name="T69" fmla="*/ 86 h 176"/>
              <a:gd name="T70" fmla="*/ 59 w 174"/>
              <a:gd name="T71" fmla="*/ 112 h 176"/>
              <a:gd name="T72" fmla="*/ 138 w 174"/>
              <a:gd name="T73" fmla="*/ 59 h 176"/>
              <a:gd name="T74" fmla="*/ 105 w 174"/>
              <a:gd name="T75" fmla="*/ 59 h 176"/>
              <a:gd name="T76" fmla="*/ 105 w 174"/>
              <a:gd name="T77" fmla="*/ 69 h 176"/>
              <a:gd name="T78" fmla="*/ 138 w 174"/>
              <a:gd name="T79" fmla="*/ 69 h 176"/>
              <a:gd name="T80" fmla="*/ 138 w 174"/>
              <a:gd name="T81" fmla="*/ 59 h 176"/>
              <a:gd name="T82" fmla="*/ 138 w 174"/>
              <a:gd name="T83" fmla="*/ 77 h 176"/>
              <a:gd name="T84" fmla="*/ 105 w 174"/>
              <a:gd name="T85" fmla="*/ 77 h 176"/>
              <a:gd name="T86" fmla="*/ 105 w 174"/>
              <a:gd name="T87" fmla="*/ 87 h 176"/>
              <a:gd name="T88" fmla="*/ 138 w 174"/>
              <a:gd name="T89" fmla="*/ 87 h 176"/>
              <a:gd name="T90" fmla="*/ 138 w 174"/>
              <a:gd name="T91" fmla="*/ 77 h 176"/>
              <a:gd name="T92" fmla="*/ 138 w 174"/>
              <a:gd name="T93" fmla="*/ 96 h 176"/>
              <a:gd name="T94" fmla="*/ 105 w 174"/>
              <a:gd name="T95" fmla="*/ 96 h 176"/>
              <a:gd name="T96" fmla="*/ 105 w 174"/>
              <a:gd name="T97" fmla="*/ 106 h 176"/>
              <a:gd name="T98" fmla="*/ 138 w 174"/>
              <a:gd name="T99" fmla="*/ 106 h 176"/>
              <a:gd name="T100" fmla="*/ 138 w 174"/>
              <a:gd name="T101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885"/>
          <p:cNvSpPr>
            <a:spLocks noEditPoints="1"/>
          </p:cNvSpPr>
          <p:nvPr/>
        </p:nvSpPr>
        <p:spPr bwMode="auto">
          <a:xfrm>
            <a:off x="9866593" y="3829891"/>
            <a:ext cx="446088" cy="384175"/>
          </a:xfrm>
          <a:custGeom>
            <a:avLst/>
            <a:gdLst>
              <a:gd name="T0" fmla="*/ 250 w 281"/>
              <a:gd name="T1" fmla="*/ 57 h 242"/>
              <a:gd name="T2" fmla="*/ 32 w 281"/>
              <a:gd name="T3" fmla="*/ 57 h 242"/>
              <a:gd name="T4" fmla="*/ 32 w 281"/>
              <a:gd name="T5" fmla="*/ 210 h 242"/>
              <a:gd name="T6" fmla="*/ 250 w 281"/>
              <a:gd name="T7" fmla="*/ 210 h 242"/>
              <a:gd name="T8" fmla="*/ 250 w 281"/>
              <a:gd name="T9" fmla="*/ 57 h 242"/>
              <a:gd name="T10" fmla="*/ 100 w 281"/>
              <a:gd name="T11" fmla="*/ 105 h 242"/>
              <a:gd name="T12" fmla="*/ 53 w 281"/>
              <a:gd name="T13" fmla="*/ 124 h 242"/>
              <a:gd name="T14" fmla="*/ 53 w 281"/>
              <a:gd name="T15" fmla="*/ 112 h 242"/>
              <a:gd name="T16" fmla="*/ 89 w 281"/>
              <a:gd name="T17" fmla="*/ 99 h 242"/>
              <a:gd name="T18" fmla="*/ 53 w 281"/>
              <a:gd name="T19" fmla="*/ 86 h 242"/>
              <a:gd name="T20" fmla="*/ 53 w 281"/>
              <a:gd name="T21" fmla="*/ 73 h 242"/>
              <a:gd name="T22" fmla="*/ 100 w 281"/>
              <a:gd name="T23" fmla="*/ 94 h 242"/>
              <a:gd name="T24" fmla="*/ 100 w 281"/>
              <a:gd name="T25" fmla="*/ 105 h 242"/>
              <a:gd name="T26" fmla="*/ 160 w 281"/>
              <a:gd name="T27" fmla="*/ 123 h 242"/>
              <a:gd name="T28" fmla="*/ 115 w 281"/>
              <a:gd name="T29" fmla="*/ 123 h 242"/>
              <a:gd name="T30" fmla="*/ 115 w 281"/>
              <a:gd name="T31" fmla="*/ 112 h 242"/>
              <a:gd name="T32" fmla="*/ 160 w 281"/>
              <a:gd name="T33" fmla="*/ 112 h 242"/>
              <a:gd name="T34" fmla="*/ 160 w 281"/>
              <a:gd name="T35" fmla="*/ 123 h 242"/>
              <a:gd name="T36" fmla="*/ 0 w 281"/>
              <a:gd name="T37" fmla="*/ 0 h 242"/>
              <a:gd name="T38" fmla="*/ 0 w 281"/>
              <a:gd name="T39" fmla="*/ 242 h 242"/>
              <a:gd name="T40" fmla="*/ 281 w 281"/>
              <a:gd name="T41" fmla="*/ 242 h 242"/>
              <a:gd name="T42" fmla="*/ 281 w 281"/>
              <a:gd name="T43" fmla="*/ 0 h 242"/>
              <a:gd name="T44" fmla="*/ 0 w 281"/>
              <a:gd name="T45" fmla="*/ 0 h 242"/>
              <a:gd name="T46" fmla="*/ 267 w 281"/>
              <a:gd name="T47" fmla="*/ 226 h 242"/>
              <a:gd name="T48" fmla="*/ 16 w 281"/>
              <a:gd name="T49" fmla="*/ 226 h 242"/>
              <a:gd name="T50" fmla="*/ 16 w 281"/>
              <a:gd name="T51" fmla="*/ 41 h 242"/>
              <a:gd name="T52" fmla="*/ 267 w 281"/>
              <a:gd name="T53" fmla="*/ 41 h 242"/>
              <a:gd name="T54" fmla="*/ 267 w 281"/>
              <a:gd name="T55" fmla="*/ 2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1" h="242">
                <a:moveTo>
                  <a:pt x="250" y="57"/>
                </a:moveTo>
                <a:lnTo>
                  <a:pt x="32" y="57"/>
                </a:lnTo>
                <a:lnTo>
                  <a:pt x="32" y="210"/>
                </a:lnTo>
                <a:lnTo>
                  <a:pt x="250" y="210"/>
                </a:lnTo>
                <a:lnTo>
                  <a:pt x="250" y="57"/>
                </a:lnTo>
                <a:close/>
                <a:moveTo>
                  <a:pt x="100" y="105"/>
                </a:moveTo>
                <a:lnTo>
                  <a:pt x="53" y="124"/>
                </a:lnTo>
                <a:lnTo>
                  <a:pt x="53" y="112"/>
                </a:lnTo>
                <a:lnTo>
                  <a:pt x="89" y="99"/>
                </a:lnTo>
                <a:lnTo>
                  <a:pt x="53" y="86"/>
                </a:lnTo>
                <a:lnTo>
                  <a:pt x="53" y="73"/>
                </a:lnTo>
                <a:lnTo>
                  <a:pt x="100" y="94"/>
                </a:lnTo>
                <a:lnTo>
                  <a:pt x="100" y="105"/>
                </a:lnTo>
                <a:close/>
                <a:moveTo>
                  <a:pt x="160" y="123"/>
                </a:moveTo>
                <a:lnTo>
                  <a:pt x="115" y="123"/>
                </a:lnTo>
                <a:lnTo>
                  <a:pt x="115" y="112"/>
                </a:lnTo>
                <a:lnTo>
                  <a:pt x="160" y="112"/>
                </a:lnTo>
                <a:lnTo>
                  <a:pt x="160" y="123"/>
                </a:lnTo>
                <a:close/>
                <a:moveTo>
                  <a:pt x="0" y="0"/>
                </a:moveTo>
                <a:lnTo>
                  <a:pt x="0" y="242"/>
                </a:lnTo>
                <a:lnTo>
                  <a:pt x="281" y="242"/>
                </a:lnTo>
                <a:lnTo>
                  <a:pt x="281" y="0"/>
                </a:lnTo>
                <a:lnTo>
                  <a:pt x="0" y="0"/>
                </a:lnTo>
                <a:close/>
                <a:moveTo>
                  <a:pt x="267" y="226"/>
                </a:moveTo>
                <a:lnTo>
                  <a:pt x="16" y="226"/>
                </a:lnTo>
                <a:lnTo>
                  <a:pt x="16" y="41"/>
                </a:lnTo>
                <a:lnTo>
                  <a:pt x="267" y="41"/>
                </a:lnTo>
                <a:lnTo>
                  <a:pt x="267" y="22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886"/>
          <p:cNvSpPr>
            <a:spLocks/>
          </p:cNvSpPr>
          <p:nvPr/>
        </p:nvSpPr>
        <p:spPr bwMode="auto">
          <a:xfrm>
            <a:off x="1949731" y="4464891"/>
            <a:ext cx="303213" cy="433388"/>
          </a:xfrm>
          <a:custGeom>
            <a:avLst/>
            <a:gdLst>
              <a:gd name="T0" fmla="*/ 118 w 118"/>
              <a:gd name="T1" fmla="*/ 65 h 169"/>
              <a:gd name="T2" fmla="*/ 109 w 118"/>
              <a:gd name="T3" fmla="*/ 51 h 169"/>
              <a:gd name="T4" fmla="*/ 109 w 118"/>
              <a:gd name="T5" fmla="*/ 51 h 169"/>
              <a:gd name="T6" fmla="*/ 116 w 118"/>
              <a:gd name="T7" fmla="*/ 39 h 169"/>
              <a:gd name="T8" fmla="*/ 107 w 118"/>
              <a:gd name="T9" fmla="*/ 26 h 169"/>
              <a:gd name="T10" fmla="*/ 101 w 118"/>
              <a:gd name="T11" fmla="*/ 26 h 169"/>
              <a:gd name="T12" fmla="*/ 107 w 118"/>
              <a:gd name="T13" fmla="*/ 13 h 169"/>
              <a:gd name="T14" fmla="*/ 99 w 118"/>
              <a:gd name="T15" fmla="*/ 0 h 169"/>
              <a:gd name="T16" fmla="*/ 37 w 118"/>
              <a:gd name="T17" fmla="*/ 0 h 169"/>
              <a:gd name="T18" fmla="*/ 0 w 118"/>
              <a:gd name="T19" fmla="*/ 37 h 169"/>
              <a:gd name="T20" fmla="*/ 0 w 118"/>
              <a:gd name="T21" fmla="*/ 76 h 169"/>
              <a:gd name="T22" fmla="*/ 20 w 118"/>
              <a:gd name="T23" fmla="*/ 107 h 169"/>
              <a:gd name="T24" fmla="*/ 54 w 118"/>
              <a:gd name="T25" fmla="*/ 150 h 169"/>
              <a:gd name="T26" fmla="*/ 54 w 118"/>
              <a:gd name="T27" fmla="*/ 166 h 169"/>
              <a:gd name="T28" fmla="*/ 82 w 118"/>
              <a:gd name="T29" fmla="*/ 143 h 169"/>
              <a:gd name="T30" fmla="*/ 78 w 118"/>
              <a:gd name="T31" fmla="*/ 107 h 169"/>
              <a:gd name="T32" fmla="*/ 100 w 118"/>
              <a:gd name="T33" fmla="*/ 107 h 169"/>
              <a:gd name="T34" fmla="*/ 110 w 118"/>
              <a:gd name="T35" fmla="*/ 92 h 169"/>
              <a:gd name="T36" fmla="*/ 103 w 118"/>
              <a:gd name="T37" fmla="*/ 78 h 169"/>
              <a:gd name="T38" fmla="*/ 109 w 118"/>
              <a:gd name="T39" fmla="*/ 78 h 169"/>
              <a:gd name="T40" fmla="*/ 118 w 118"/>
              <a:gd name="T41" fmla="*/ 65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887"/>
          <p:cNvSpPr>
            <a:spLocks/>
          </p:cNvSpPr>
          <p:nvPr/>
        </p:nvSpPr>
        <p:spPr bwMode="auto">
          <a:xfrm>
            <a:off x="2875243" y="4626816"/>
            <a:ext cx="131763" cy="58738"/>
          </a:xfrm>
          <a:custGeom>
            <a:avLst/>
            <a:gdLst>
              <a:gd name="T0" fmla="*/ 0 w 51"/>
              <a:gd name="T1" fmla="*/ 12 h 23"/>
              <a:gd name="T2" fmla="*/ 8 w 51"/>
              <a:gd name="T3" fmla="*/ 23 h 23"/>
              <a:gd name="T4" fmla="*/ 43 w 51"/>
              <a:gd name="T5" fmla="*/ 23 h 23"/>
              <a:gd name="T6" fmla="*/ 51 w 51"/>
              <a:gd name="T7" fmla="*/ 12 h 23"/>
              <a:gd name="T8" fmla="*/ 51 w 51"/>
              <a:gd name="T9" fmla="*/ 12 h 23"/>
              <a:gd name="T10" fmla="*/ 43 w 51"/>
              <a:gd name="T11" fmla="*/ 0 h 23"/>
              <a:gd name="T12" fmla="*/ 8 w 51"/>
              <a:gd name="T13" fmla="*/ 0 h 23"/>
              <a:gd name="T14" fmla="*/ 0 w 51"/>
              <a:gd name="T15" fmla="*/ 1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888"/>
          <p:cNvSpPr>
            <a:spLocks/>
          </p:cNvSpPr>
          <p:nvPr/>
        </p:nvSpPr>
        <p:spPr bwMode="auto">
          <a:xfrm>
            <a:off x="2860956" y="4698253"/>
            <a:ext cx="158750" cy="58738"/>
          </a:xfrm>
          <a:custGeom>
            <a:avLst/>
            <a:gdLst>
              <a:gd name="T0" fmla="*/ 0 w 62"/>
              <a:gd name="T1" fmla="*/ 11 h 23"/>
              <a:gd name="T2" fmla="*/ 7 w 62"/>
              <a:gd name="T3" fmla="*/ 23 h 23"/>
              <a:gd name="T4" fmla="*/ 55 w 62"/>
              <a:gd name="T5" fmla="*/ 23 h 23"/>
              <a:gd name="T6" fmla="*/ 62 w 62"/>
              <a:gd name="T7" fmla="*/ 11 h 23"/>
              <a:gd name="T8" fmla="*/ 62 w 62"/>
              <a:gd name="T9" fmla="*/ 11 h 23"/>
              <a:gd name="T10" fmla="*/ 55 w 62"/>
              <a:gd name="T11" fmla="*/ 0 h 23"/>
              <a:gd name="T12" fmla="*/ 7 w 62"/>
              <a:gd name="T13" fmla="*/ 0 h 23"/>
              <a:gd name="T14" fmla="*/ 0 w 62"/>
              <a:gd name="T15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889"/>
          <p:cNvSpPr>
            <a:spLocks/>
          </p:cNvSpPr>
          <p:nvPr/>
        </p:nvSpPr>
        <p:spPr bwMode="auto">
          <a:xfrm>
            <a:off x="2875243" y="4769691"/>
            <a:ext cx="136525" cy="60325"/>
          </a:xfrm>
          <a:custGeom>
            <a:avLst/>
            <a:gdLst>
              <a:gd name="T0" fmla="*/ 0 w 53"/>
              <a:gd name="T1" fmla="*/ 11 h 23"/>
              <a:gd name="T2" fmla="*/ 8 w 53"/>
              <a:gd name="T3" fmla="*/ 23 h 23"/>
              <a:gd name="T4" fmla="*/ 45 w 53"/>
              <a:gd name="T5" fmla="*/ 23 h 23"/>
              <a:gd name="T6" fmla="*/ 53 w 53"/>
              <a:gd name="T7" fmla="*/ 11 h 23"/>
              <a:gd name="T8" fmla="*/ 53 w 53"/>
              <a:gd name="T9" fmla="*/ 11 h 23"/>
              <a:gd name="T10" fmla="*/ 45 w 53"/>
              <a:gd name="T11" fmla="*/ 0 h 23"/>
              <a:gd name="T12" fmla="*/ 8 w 53"/>
              <a:gd name="T13" fmla="*/ 0 h 23"/>
              <a:gd name="T14" fmla="*/ 0 w 53"/>
              <a:gd name="T15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890"/>
          <p:cNvSpPr>
            <a:spLocks/>
          </p:cNvSpPr>
          <p:nvPr/>
        </p:nvSpPr>
        <p:spPr bwMode="auto">
          <a:xfrm>
            <a:off x="2891118" y="4842716"/>
            <a:ext cx="95250" cy="60325"/>
          </a:xfrm>
          <a:custGeom>
            <a:avLst/>
            <a:gdLst>
              <a:gd name="T0" fmla="*/ 0 w 37"/>
              <a:gd name="T1" fmla="*/ 12 h 24"/>
              <a:gd name="T2" fmla="*/ 8 w 37"/>
              <a:gd name="T3" fmla="*/ 24 h 24"/>
              <a:gd name="T4" fmla="*/ 29 w 37"/>
              <a:gd name="T5" fmla="*/ 24 h 24"/>
              <a:gd name="T6" fmla="*/ 37 w 37"/>
              <a:gd name="T7" fmla="*/ 12 h 24"/>
              <a:gd name="T8" fmla="*/ 37 w 37"/>
              <a:gd name="T9" fmla="*/ 12 h 24"/>
              <a:gd name="T10" fmla="*/ 29 w 37"/>
              <a:gd name="T11" fmla="*/ 0 h 24"/>
              <a:gd name="T12" fmla="*/ 8 w 37"/>
              <a:gd name="T13" fmla="*/ 0 h 24"/>
              <a:gd name="T14" fmla="*/ 0 w 37"/>
              <a:gd name="T1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891"/>
          <p:cNvSpPr>
            <a:spLocks/>
          </p:cNvSpPr>
          <p:nvPr/>
        </p:nvSpPr>
        <p:spPr bwMode="auto">
          <a:xfrm>
            <a:off x="2722843" y="4447428"/>
            <a:ext cx="230188" cy="454025"/>
          </a:xfrm>
          <a:custGeom>
            <a:avLst/>
            <a:gdLst>
              <a:gd name="T0" fmla="*/ 63 w 90"/>
              <a:gd name="T1" fmla="*/ 176 h 177"/>
              <a:gd name="T2" fmla="*/ 62 w 90"/>
              <a:gd name="T3" fmla="*/ 166 h 177"/>
              <a:gd name="T4" fmla="*/ 63 w 90"/>
              <a:gd name="T5" fmla="*/ 156 h 177"/>
              <a:gd name="T6" fmla="*/ 65 w 90"/>
              <a:gd name="T7" fmla="*/ 153 h 177"/>
              <a:gd name="T8" fmla="*/ 57 w 90"/>
              <a:gd name="T9" fmla="*/ 148 h 177"/>
              <a:gd name="T10" fmla="*/ 55 w 90"/>
              <a:gd name="T11" fmla="*/ 137 h 177"/>
              <a:gd name="T12" fmla="*/ 57 w 90"/>
              <a:gd name="T13" fmla="*/ 127 h 177"/>
              <a:gd name="T14" fmla="*/ 59 w 90"/>
              <a:gd name="T15" fmla="*/ 125 h 177"/>
              <a:gd name="T16" fmla="*/ 51 w 90"/>
              <a:gd name="T17" fmla="*/ 120 h 177"/>
              <a:gd name="T18" fmla="*/ 49 w 90"/>
              <a:gd name="T19" fmla="*/ 109 h 177"/>
              <a:gd name="T20" fmla="*/ 51 w 90"/>
              <a:gd name="T21" fmla="*/ 99 h 177"/>
              <a:gd name="T22" fmla="*/ 58 w 90"/>
              <a:gd name="T23" fmla="*/ 94 h 177"/>
              <a:gd name="T24" fmla="*/ 57 w 90"/>
              <a:gd name="T25" fmla="*/ 92 h 177"/>
              <a:gd name="T26" fmla="*/ 55 w 90"/>
              <a:gd name="T27" fmla="*/ 82 h 177"/>
              <a:gd name="T28" fmla="*/ 57 w 90"/>
              <a:gd name="T29" fmla="*/ 72 h 177"/>
              <a:gd name="T30" fmla="*/ 67 w 90"/>
              <a:gd name="T31" fmla="*/ 66 h 177"/>
              <a:gd name="T32" fmla="*/ 75 w 90"/>
              <a:gd name="T33" fmla="*/ 66 h 177"/>
              <a:gd name="T34" fmla="*/ 90 w 90"/>
              <a:gd name="T35" fmla="*/ 26 h 177"/>
              <a:gd name="T36" fmla="*/ 63 w 90"/>
              <a:gd name="T37" fmla="*/ 3 h 177"/>
              <a:gd name="T38" fmla="*/ 63 w 90"/>
              <a:gd name="T39" fmla="*/ 19 h 177"/>
              <a:gd name="T40" fmla="*/ 17 w 90"/>
              <a:gd name="T41" fmla="*/ 72 h 177"/>
              <a:gd name="T42" fmla="*/ 0 w 90"/>
              <a:gd name="T43" fmla="*/ 101 h 177"/>
              <a:gd name="T44" fmla="*/ 0 w 90"/>
              <a:gd name="T45" fmla="*/ 140 h 177"/>
              <a:gd name="T46" fmla="*/ 36 w 90"/>
              <a:gd name="T47" fmla="*/ 177 h 177"/>
              <a:gd name="T48" fmla="*/ 64 w 90"/>
              <a:gd name="T49" fmla="*/ 177 h 177"/>
              <a:gd name="T50" fmla="*/ 63 w 90"/>
              <a:gd name="T51" fmla="*/ 176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892"/>
          <p:cNvSpPr>
            <a:spLocks noEditPoints="1"/>
          </p:cNvSpPr>
          <p:nvPr/>
        </p:nvSpPr>
        <p:spPr bwMode="auto">
          <a:xfrm>
            <a:off x="4099206" y="4483941"/>
            <a:ext cx="430213" cy="409575"/>
          </a:xfrm>
          <a:custGeom>
            <a:avLst/>
            <a:gdLst>
              <a:gd name="T0" fmla="*/ 49 w 168"/>
              <a:gd name="T1" fmla="*/ 73 h 160"/>
              <a:gd name="T2" fmla="*/ 49 w 168"/>
              <a:gd name="T3" fmla="*/ 73 h 160"/>
              <a:gd name="T4" fmla="*/ 65 w 168"/>
              <a:gd name="T5" fmla="*/ 89 h 160"/>
              <a:gd name="T6" fmla="*/ 71 w 168"/>
              <a:gd name="T7" fmla="*/ 84 h 160"/>
              <a:gd name="T8" fmla="*/ 65 w 168"/>
              <a:gd name="T9" fmla="*/ 77 h 160"/>
              <a:gd name="T10" fmla="*/ 62 w 168"/>
              <a:gd name="T11" fmla="*/ 75 h 160"/>
              <a:gd name="T12" fmla="*/ 77 w 168"/>
              <a:gd name="T13" fmla="*/ 60 h 160"/>
              <a:gd name="T14" fmla="*/ 78 w 168"/>
              <a:gd name="T15" fmla="*/ 60 h 160"/>
              <a:gd name="T16" fmla="*/ 80 w 168"/>
              <a:gd name="T17" fmla="*/ 60 h 160"/>
              <a:gd name="T18" fmla="*/ 83 w 168"/>
              <a:gd name="T19" fmla="*/ 60 h 160"/>
              <a:gd name="T20" fmla="*/ 72 w 168"/>
              <a:gd name="T21" fmla="*/ 49 h 160"/>
              <a:gd name="T22" fmla="*/ 72 w 168"/>
              <a:gd name="T23" fmla="*/ 49 h 160"/>
              <a:gd name="T24" fmla="*/ 63 w 168"/>
              <a:gd name="T25" fmla="*/ 14 h 160"/>
              <a:gd name="T26" fmla="*/ 28 w 168"/>
              <a:gd name="T27" fmla="*/ 5 h 160"/>
              <a:gd name="T28" fmla="*/ 48 w 168"/>
              <a:gd name="T29" fmla="*/ 25 h 160"/>
              <a:gd name="T30" fmla="*/ 43 w 168"/>
              <a:gd name="T31" fmla="*/ 45 h 160"/>
              <a:gd name="T32" fmla="*/ 24 w 168"/>
              <a:gd name="T33" fmla="*/ 50 h 160"/>
              <a:gd name="T34" fmla="*/ 4 w 168"/>
              <a:gd name="T35" fmla="*/ 30 h 160"/>
              <a:gd name="T36" fmla="*/ 13 w 168"/>
              <a:gd name="T37" fmla="*/ 64 h 160"/>
              <a:gd name="T38" fmla="*/ 49 w 168"/>
              <a:gd name="T39" fmla="*/ 73 h 160"/>
              <a:gd name="T40" fmla="*/ 108 w 168"/>
              <a:gd name="T41" fmla="*/ 85 h 160"/>
              <a:gd name="T42" fmla="*/ 107 w 168"/>
              <a:gd name="T43" fmla="*/ 89 h 160"/>
              <a:gd name="T44" fmla="*/ 108 w 168"/>
              <a:gd name="T45" fmla="*/ 91 h 160"/>
              <a:gd name="T46" fmla="*/ 106 w 168"/>
              <a:gd name="T47" fmla="*/ 92 h 160"/>
              <a:gd name="T48" fmla="*/ 96 w 168"/>
              <a:gd name="T49" fmla="*/ 103 h 160"/>
              <a:gd name="T50" fmla="*/ 93 w 168"/>
              <a:gd name="T51" fmla="*/ 105 h 160"/>
              <a:gd name="T52" fmla="*/ 84 w 168"/>
              <a:gd name="T53" fmla="*/ 96 h 160"/>
              <a:gd name="T54" fmla="*/ 78 w 168"/>
              <a:gd name="T55" fmla="*/ 102 h 160"/>
              <a:gd name="T56" fmla="*/ 131 w 168"/>
              <a:gd name="T57" fmla="*/ 155 h 160"/>
              <a:gd name="T58" fmla="*/ 143 w 168"/>
              <a:gd name="T59" fmla="*/ 160 h 160"/>
              <a:gd name="T60" fmla="*/ 154 w 168"/>
              <a:gd name="T61" fmla="*/ 155 h 160"/>
              <a:gd name="T62" fmla="*/ 154 w 168"/>
              <a:gd name="T63" fmla="*/ 131 h 160"/>
              <a:gd name="T64" fmla="*/ 108 w 168"/>
              <a:gd name="T65" fmla="*/ 85 h 160"/>
              <a:gd name="T66" fmla="*/ 148 w 168"/>
              <a:gd name="T67" fmla="*/ 149 h 160"/>
              <a:gd name="T68" fmla="*/ 140 w 168"/>
              <a:gd name="T69" fmla="*/ 152 h 160"/>
              <a:gd name="T70" fmla="*/ 133 w 168"/>
              <a:gd name="T71" fmla="*/ 145 h 160"/>
              <a:gd name="T72" fmla="*/ 135 w 168"/>
              <a:gd name="T73" fmla="*/ 136 h 160"/>
              <a:gd name="T74" fmla="*/ 144 w 168"/>
              <a:gd name="T75" fmla="*/ 134 h 160"/>
              <a:gd name="T76" fmla="*/ 150 w 168"/>
              <a:gd name="T77" fmla="*/ 141 h 160"/>
              <a:gd name="T78" fmla="*/ 148 w 168"/>
              <a:gd name="T79" fmla="*/ 149 h 160"/>
              <a:gd name="T80" fmla="*/ 84 w 168"/>
              <a:gd name="T81" fmla="*/ 91 h 160"/>
              <a:gd name="T82" fmla="*/ 93 w 168"/>
              <a:gd name="T83" fmla="*/ 100 h 160"/>
              <a:gd name="T84" fmla="*/ 103 w 168"/>
              <a:gd name="T85" fmla="*/ 90 h 160"/>
              <a:gd name="T86" fmla="*/ 108 w 168"/>
              <a:gd name="T87" fmla="*/ 75 h 160"/>
              <a:gd name="T88" fmla="*/ 122 w 168"/>
              <a:gd name="T89" fmla="*/ 70 h 160"/>
              <a:gd name="T90" fmla="*/ 168 w 168"/>
              <a:gd name="T91" fmla="*/ 25 h 160"/>
              <a:gd name="T92" fmla="*/ 142 w 168"/>
              <a:gd name="T93" fmla="*/ 0 h 160"/>
              <a:gd name="T94" fmla="*/ 97 w 168"/>
              <a:gd name="T95" fmla="*/ 45 h 160"/>
              <a:gd name="T96" fmla="*/ 92 w 168"/>
              <a:gd name="T97" fmla="*/ 59 h 160"/>
              <a:gd name="T98" fmla="*/ 78 w 168"/>
              <a:gd name="T99" fmla="*/ 64 h 160"/>
              <a:gd name="T100" fmla="*/ 68 w 168"/>
              <a:gd name="T101" fmla="*/ 75 h 160"/>
              <a:gd name="T102" fmla="*/ 77 w 168"/>
              <a:gd name="T103" fmla="*/ 84 h 160"/>
              <a:gd name="T104" fmla="*/ 32 w 168"/>
              <a:gd name="T105" fmla="*/ 128 h 160"/>
              <a:gd name="T106" fmla="*/ 31 w 168"/>
              <a:gd name="T107" fmla="*/ 127 h 160"/>
              <a:gd name="T108" fmla="*/ 22 w 168"/>
              <a:gd name="T109" fmla="*/ 134 h 160"/>
              <a:gd name="T110" fmla="*/ 8 w 168"/>
              <a:gd name="T111" fmla="*/ 156 h 160"/>
              <a:gd name="T112" fmla="*/ 11 w 168"/>
              <a:gd name="T113" fmla="*/ 160 h 160"/>
              <a:gd name="T114" fmla="*/ 34 w 168"/>
              <a:gd name="T115" fmla="*/ 146 h 160"/>
              <a:gd name="T116" fmla="*/ 41 w 168"/>
              <a:gd name="T117" fmla="*/ 137 h 160"/>
              <a:gd name="T118" fmla="*/ 39 w 168"/>
              <a:gd name="T119" fmla="*/ 135 h 160"/>
              <a:gd name="T120" fmla="*/ 84 w 168"/>
              <a:gd name="T121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893"/>
          <p:cNvSpPr>
            <a:spLocks noEditPoints="1"/>
          </p:cNvSpPr>
          <p:nvPr/>
        </p:nvSpPr>
        <p:spPr bwMode="auto">
          <a:xfrm>
            <a:off x="4859618" y="4526803"/>
            <a:ext cx="328613" cy="322263"/>
          </a:xfrm>
          <a:custGeom>
            <a:avLst/>
            <a:gdLst>
              <a:gd name="T0" fmla="*/ 149 w 207"/>
              <a:gd name="T1" fmla="*/ 95 h 203"/>
              <a:gd name="T2" fmla="*/ 207 w 207"/>
              <a:gd name="T3" fmla="*/ 47 h 203"/>
              <a:gd name="T4" fmla="*/ 149 w 207"/>
              <a:gd name="T5" fmla="*/ 0 h 203"/>
              <a:gd name="T6" fmla="*/ 149 w 207"/>
              <a:gd name="T7" fmla="*/ 31 h 203"/>
              <a:gd name="T8" fmla="*/ 29 w 207"/>
              <a:gd name="T9" fmla="*/ 31 h 203"/>
              <a:gd name="T10" fmla="*/ 29 w 207"/>
              <a:gd name="T11" fmla="*/ 65 h 203"/>
              <a:gd name="T12" fmla="*/ 149 w 207"/>
              <a:gd name="T13" fmla="*/ 65 h 203"/>
              <a:gd name="T14" fmla="*/ 149 w 207"/>
              <a:gd name="T15" fmla="*/ 95 h 203"/>
              <a:gd name="T16" fmla="*/ 58 w 207"/>
              <a:gd name="T17" fmla="*/ 108 h 203"/>
              <a:gd name="T18" fmla="*/ 0 w 207"/>
              <a:gd name="T19" fmla="*/ 157 h 203"/>
              <a:gd name="T20" fmla="*/ 58 w 207"/>
              <a:gd name="T21" fmla="*/ 203 h 203"/>
              <a:gd name="T22" fmla="*/ 58 w 207"/>
              <a:gd name="T23" fmla="*/ 173 h 203"/>
              <a:gd name="T24" fmla="*/ 178 w 207"/>
              <a:gd name="T25" fmla="*/ 173 h 203"/>
              <a:gd name="T26" fmla="*/ 178 w 207"/>
              <a:gd name="T27" fmla="*/ 139 h 203"/>
              <a:gd name="T28" fmla="*/ 58 w 207"/>
              <a:gd name="T29" fmla="*/ 139 h 203"/>
              <a:gd name="T30" fmla="*/ 58 w 207"/>
              <a:gd name="T31" fmla="*/ 10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7" h="203">
                <a:moveTo>
                  <a:pt x="149" y="95"/>
                </a:moveTo>
                <a:lnTo>
                  <a:pt x="207" y="47"/>
                </a:lnTo>
                <a:lnTo>
                  <a:pt x="149" y="0"/>
                </a:lnTo>
                <a:lnTo>
                  <a:pt x="149" y="31"/>
                </a:lnTo>
                <a:lnTo>
                  <a:pt x="29" y="31"/>
                </a:lnTo>
                <a:lnTo>
                  <a:pt x="29" y="65"/>
                </a:lnTo>
                <a:lnTo>
                  <a:pt x="149" y="65"/>
                </a:lnTo>
                <a:lnTo>
                  <a:pt x="149" y="95"/>
                </a:lnTo>
                <a:close/>
                <a:moveTo>
                  <a:pt x="58" y="108"/>
                </a:moveTo>
                <a:lnTo>
                  <a:pt x="0" y="157"/>
                </a:lnTo>
                <a:lnTo>
                  <a:pt x="58" y="203"/>
                </a:lnTo>
                <a:lnTo>
                  <a:pt x="58" y="173"/>
                </a:lnTo>
                <a:lnTo>
                  <a:pt x="178" y="173"/>
                </a:lnTo>
                <a:lnTo>
                  <a:pt x="178" y="139"/>
                </a:lnTo>
                <a:lnTo>
                  <a:pt x="58" y="139"/>
                </a:lnTo>
                <a:lnTo>
                  <a:pt x="58" y="10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894"/>
          <p:cNvSpPr>
            <a:spLocks noEditPoints="1"/>
          </p:cNvSpPr>
          <p:nvPr/>
        </p:nvSpPr>
        <p:spPr bwMode="auto">
          <a:xfrm>
            <a:off x="5493031" y="4439491"/>
            <a:ext cx="457200" cy="457200"/>
          </a:xfrm>
          <a:custGeom>
            <a:avLst/>
            <a:gdLst>
              <a:gd name="T0" fmla="*/ 89 w 178"/>
              <a:gd name="T1" fmla="*/ 0 h 178"/>
              <a:gd name="T2" fmla="*/ 0 w 178"/>
              <a:gd name="T3" fmla="*/ 89 h 178"/>
              <a:gd name="T4" fmla="*/ 89 w 178"/>
              <a:gd name="T5" fmla="*/ 178 h 178"/>
              <a:gd name="T6" fmla="*/ 178 w 178"/>
              <a:gd name="T7" fmla="*/ 89 h 178"/>
              <a:gd name="T8" fmla="*/ 89 w 178"/>
              <a:gd name="T9" fmla="*/ 0 h 178"/>
              <a:gd name="T10" fmla="*/ 89 w 178"/>
              <a:gd name="T11" fmla="*/ 10 h 178"/>
              <a:gd name="T12" fmla="*/ 168 w 178"/>
              <a:gd name="T13" fmla="*/ 89 h 178"/>
              <a:gd name="T14" fmla="*/ 166 w 178"/>
              <a:gd name="T15" fmla="*/ 105 h 178"/>
              <a:gd name="T16" fmla="*/ 128 w 178"/>
              <a:gd name="T17" fmla="*/ 132 h 178"/>
              <a:gd name="T18" fmla="*/ 89 w 178"/>
              <a:gd name="T19" fmla="*/ 93 h 178"/>
              <a:gd name="T20" fmla="*/ 49 w 178"/>
              <a:gd name="T21" fmla="*/ 53 h 178"/>
              <a:gd name="T22" fmla="*/ 10 w 178"/>
              <a:gd name="T23" fmla="*/ 84 h 178"/>
              <a:gd name="T24" fmla="*/ 89 w 178"/>
              <a:gd name="T25" fmla="*/ 1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895"/>
          <p:cNvSpPr>
            <a:spLocks/>
          </p:cNvSpPr>
          <p:nvPr/>
        </p:nvSpPr>
        <p:spPr bwMode="auto">
          <a:xfrm>
            <a:off x="6193118" y="4447428"/>
            <a:ext cx="450850" cy="441325"/>
          </a:xfrm>
          <a:custGeom>
            <a:avLst/>
            <a:gdLst>
              <a:gd name="T0" fmla="*/ 169 w 176"/>
              <a:gd name="T1" fmla="*/ 81 h 172"/>
              <a:gd name="T2" fmla="*/ 94 w 176"/>
              <a:gd name="T3" fmla="*/ 81 h 172"/>
              <a:gd name="T4" fmla="*/ 94 w 176"/>
              <a:gd name="T5" fmla="*/ 49 h 172"/>
              <a:gd name="T6" fmla="*/ 80 w 176"/>
              <a:gd name="T7" fmla="*/ 15 h 172"/>
              <a:gd name="T8" fmla="*/ 47 w 176"/>
              <a:gd name="T9" fmla="*/ 0 h 172"/>
              <a:gd name="T10" fmla="*/ 14 w 176"/>
              <a:gd name="T11" fmla="*/ 15 h 172"/>
              <a:gd name="T12" fmla="*/ 0 w 176"/>
              <a:gd name="T13" fmla="*/ 49 h 172"/>
              <a:gd name="T14" fmla="*/ 0 w 176"/>
              <a:gd name="T15" fmla="*/ 91 h 172"/>
              <a:gd name="T16" fmla="*/ 25 w 176"/>
              <a:gd name="T17" fmla="*/ 91 h 172"/>
              <a:gd name="T18" fmla="*/ 25 w 176"/>
              <a:gd name="T19" fmla="*/ 86 h 172"/>
              <a:gd name="T20" fmla="*/ 10 w 176"/>
              <a:gd name="T21" fmla="*/ 71 h 172"/>
              <a:gd name="T22" fmla="*/ 25 w 176"/>
              <a:gd name="T23" fmla="*/ 71 h 172"/>
              <a:gd name="T24" fmla="*/ 25 w 176"/>
              <a:gd name="T25" fmla="*/ 49 h 172"/>
              <a:gd name="T26" fmla="*/ 31 w 176"/>
              <a:gd name="T27" fmla="*/ 32 h 172"/>
              <a:gd name="T28" fmla="*/ 47 w 176"/>
              <a:gd name="T29" fmla="*/ 25 h 172"/>
              <a:gd name="T30" fmla="*/ 62 w 176"/>
              <a:gd name="T31" fmla="*/ 32 h 172"/>
              <a:gd name="T32" fmla="*/ 69 w 176"/>
              <a:gd name="T33" fmla="*/ 49 h 172"/>
              <a:gd name="T34" fmla="*/ 69 w 176"/>
              <a:gd name="T35" fmla="*/ 81 h 172"/>
              <a:gd name="T36" fmla="*/ 59 w 176"/>
              <a:gd name="T37" fmla="*/ 81 h 172"/>
              <a:gd name="T38" fmla="*/ 52 w 176"/>
              <a:gd name="T39" fmla="*/ 87 h 172"/>
              <a:gd name="T40" fmla="*/ 52 w 176"/>
              <a:gd name="T41" fmla="*/ 165 h 172"/>
              <a:gd name="T42" fmla="*/ 59 w 176"/>
              <a:gd name="T43" fmla="*/ 172 h 172"/>
              <a:gd name="T44" fmla="*/ 169 w 176"/>
              <a:gd name="T45" fmla="*/ 172 h 172"/>
              <a:gd name="T46" fmla="*/ 176 w 176"/>
              <a:gd name="T47" fmla="*/ 165 h 172"/>
              <a:gd name="T48" fmla="*/ 176 w 176"/>
              <a:gd name="T49" fmla="*/ 87 h 172"/>
              <a:gd name="T50" fmla="*/ 169 w 176"/>
              <a:gd name="T51" fmla="*/ 81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896"/>
          <p:cNvSpPr>
            <a:spLocks/>
          </p:cNvSpPr>
          <p:nvPr/>
        </p:nvSpPr>
        <p:spPr bwMode="auto">
          <a:xfrm>
            <a:off x="7031318" y="4452191"/>
            <a:ext cx="250825" cy="450850"/>
          </a:xfrm>
          <a:custGeom>
            <a:avLst/>
            <a:gdLst>
              <a:gd name="T0" fmla="*/ 98 w 98"/>
              <a:gd name="T1" fmla="*/ 29 h 176"/>
              <a:gd name="T2" fmla="*/ 77 w 98"/>
              <a:gd name="T3" fmla="*/ 29 h 176"/>
              <a:gd name="T4" fmla="*/ 77 w 98"/>
              <a:gd name="T5" fmla="*/ 50 h 176"/>
              <a:gd name="T6" fmla="*/ 82 w 98"/>
              <a:gd name="T7" fmla="*/ 50 h 176"/>
              <a:gd name="T8" fmla="*/ 79 w 98"/>
              <a:gd name="T9" fmla="*/ 67 h 176"/>
              <a:gd name="T10" fmla="*/ 68 w 98"/>
              <a:gd name="T11" fmla="*/ 80 h 176"/>
              <a:gd name="T12" fmla="*/ 56 w 98"/>
              <a:gd name="T13" fmla="*/ 90 h 176"/>
              <a:gd name="T14" fmla="*/ 56 w 98"/>
              <a:gd name="T15" fmla="*/ 22 h 176"/>
              <a:gd name="T16" fmla="*/ 63 w 98"/>
              <a:gd name="T17" fmla="*/ 22 h 176"/>
              <a:gd name="T18" fmla="*/ 50 w 98"/>
              <a:gd name="T19" fmla="*/ 0 h 176"/>
              <a:gd name="T20" fmla="*/ 37 w 98"/>
              <a:gd name="T21" fmla="*/ 22 h 176"/>
              <a:gd name="T22" fmla="*/ 45 w 98"/>
              <a:gd name="T23" fmla="*/ 22 h 176"/>
              <a:gd name="T24" fmla="*/ 45 w 98"/>
              <a:gd name="T25" fmla="*/ 113 h 176"/>
              <a:gd name="T26" fmla="*/ 32 w 98"/>
              <a:gd name="T27" fmla="*/ 103 h 176"/>
              <a:gd name="T28" fmla="*/ 21 w 98"/>
              <a:gd name="T29" fmla="*/ 90 h 176"/>
              <a:gd name="T30" fmla="*/ 18 w 98"/>
              <a:gd name="T31" fmla="*/ 70 h 176"/>
              <a:gd name="T32" fmla="*/ 25 w 98"/>
              <a:gd name="T33" fmla="*/ 59 h 176"/>
              <a:gd name="T34" fmla="*/ 13 w 98"/>
              <a:gd name="T35" fmla="*/ 46 h 176"/>
              <a:gd name="T36" fmla="*/ 0 w 98"/>
              <a:gd name="T37" fmla="*/ 59 h 176"/>
              <a:gd name="T38" fmla="*/ 7 w 98"/>
              <a:gd name="T39" fmla="*/ 70 h 176"/>
              <a:gd name="T40" fmla="*/ 11 w 98"/>
              <a:gd name="T41" fmla="*/ 94 h 176"/>
              <a:gd name="T42" fmla="*/ 26 w 98"/>
              <a:gd name="T43" fmla="*/ 112 h 176"/>
              <a:gd name="T44" fmla="*/ 40 w 98"/>
              <a:gd name="T45" fmla="*/ 125 h 176"/>
              <a:gd name="T46" fmla="*/ 44 w 98"/>
              <a:gd name="T47" fmla="*/ 138 h 176"/>
              <a:gd name="T48" fmla="*/ 30 w 98"/>
              <a:gd name="T49" fmla="*/ 156 h 176"/>
              <a:gd name="T50" fmla="*/ 49 w 98"/>
              <a:gd name="T51" fmla="*/ 176 h 176"/>
              <a:gd name="T52" fmla="*/ 69 w 98"/>
              <a:gd name="T53" fmla="*/ 156 h 176"/>
              <a:gd name="T54" fmla="*/ 56 w 98"/>
              <a:gd name="T55" fmla="*/ 138 h 176"/>
              <a:gd name="T56" fmla="*/ 56 w 98"/>
              <a:gd name="T57" fmla="*/ 123 h 176"/>
              <a:gd name="T58" fmla="*/ 60 w 98"/>
              <a:gd name="T59" fmla="*/ 102 h 176"/>
              <a:gd name="T60" fmla="*/ 74 w 98"/>
              <a:gd name="T61" fmla="*/ 89 h 176"/>
              <a:gd name="T62" fmla="*/ 90 w 98"/>
              <a:gd name="T63" fmla="*/ 71 h 176"/>
              <a:gd name="T64" fmla="*/ 93 w 98"/>
              <a:gd name="T65" fmla="*/ 50 h 176"/>
              <a:gd name="T66" fmla="*/ 98 w 98"/>
              <a:gd name="T67" fmla="*/ 50 h 176"/>
              <a:gd name="T68" fmla="*/ 98 w 98"/>
              <a:gd name="T69" fmla="*/ 2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897"/>
          <p:cNvSpPr>
            <a:spLocks/>
          </p:cNvSpPr>
          <p:nvPr/>
        </p:nvSpPr>
        <p:spPr bwMode="auto">
          <a:xfrm>
            <a:off x="7672668" y="4450603"/>
            <a:ext cx="446088" cy="425450"/>
          </a:xfrm>
          <a:custGeom>
            <a:avLst/>
            <a:gdLst>
              <a:gd name="T0" fmla="*/ 118 w 174"/>
              <a:gd name="T1" fmla="*/ 20 h 166"/>
              <a:gd name="T2" fmla="*/ 119 w 174"/>
              <a:gd name="T3" fmla="*/ 32 h 166"/>
              <a:gd name="T4" fmla="*/ 118 w 174"/>
              <a:gd name="T5" fmla="*/ 49 h 166"/>
              <a:gd name="T6" fmla="*/ 120 w 174"/>
              <a:gd name="T7" fmla="*/ 54 h 166"/>
              <a:gd name="T8" fmla="*/ 121 w 174"/>
              <a:gd name="T9" fmla="*/ 67 h 166"/>
              <a:gd name="T10" fmla="*/ 118 w 174"/>
              <a:gd name="T11" fmla="*/ 74 h 166"/>
              <a:gd name="T12" fmla="*/ 113 w 174"/>
              <a:gd name="T13" fmla="*/ 79 h 166"/>
              <a:gd name="T14" fmla="*/ 111 w 174"/>
              <a:gd name="T15" fmla="*/ 90 h 166"/>
              <a:gd name="T16" fmla="*/ 106 w 174"/>
              <a:gd name="T17" fmla="*/ 100 h 166"/>
              <a:gd name="T18" fmla="*/ 111 w 174"/>
              <a:gd name="T19" fmla="*/ 100 h 166"/>
              <a:gd name="T20" fmla="*/ 118 w 174"/>
              <a:gd name="T21" fmla="*/ 113 h 166"/>
              <a:gd name="T22" fmla="*/ 126 w 174"/>
              <a:gd name="T23" fmla="*/ 115 h 166"/>
              <a:gd name="T24" fmla="*/ 153 w 174"/>
              <a:gd name="T25" fmla="*/ 126 h 166"/>
              <a:gd name="T26" fmla="*/ 174 w 174"/>
              <a:gd name="T27" fmla="*/ 139 h 166"/>
              <a:gd name="T28" fmla="*/ 174 w 174"/>
              <a:gd name="T29" fmla="*/ 166 h 166"/>
              <a:gd name="T30" fmla="*/ 0 w 174"/>
              <a:gd name="T31" fmla="*/ 166 h 166"/>
              <a:gd name="T32" fmla="*/ 0 w 174"/>
              <a:gd name="T33" fmla="*/ 139 h 166"/>
              <a:gd name="T34" fmla="*/ 21 w 174"/>
              <a:gd name="T35" fmla="*/ 126 h 166"/>
              <a:gd name="T36" fmla="*/ 48 w 174"/>
              <a:gd name="T37" fmla="*/ 115 h 166"/>
              <a:gd name="T38" fmla="*/ 56 w 174"/>
              <a:gd name="T39" fmla="*/ 113 h 166"/>
              <a:gd name="T40" fmla="*/ 63 w 174"/>
              <a:gd name="T41" fmla="*/ 100 h 166"/>
              <a:gd name="T42" fmla="*/ 67 w 174"/>
              <a:gd name="T43" fmla="*/ 99 h 166"/>
              <a:gd name="T44" fmla="*/ 62 w 174"/>
              <a:gd name="T45" fmla="*/ 91 h 166"/>
              <a:gd name="T46" fmla="*/ 60 w 174"/>
              <a:gd name="T47" fmla="*/ 77 h 166"/>
              <a:gd name="T48" fmla="*/ 57 w 174"/>
              <a:gd name="T49" fmla="*/ 76 h 166"/>
              <a:gd name="T50" fmla="*/ 52 w 174"/>
              <a:gd name="T51" fmla="*/ 57 h 166"/>
              <a:gd name="T52" fmla="*/ 54 w 174"/>
              <a:gd name="T53" fmla="*/ 48 h 166"/>
              <a:gd name="T54" fmla="*/ 67 w 174"/>
              <a:gd name="T55" fmla="*/ 9 h 166"/>
              <a:gd name="T56" fmla="*/ 104 w 174"/>
              <a:gd name="T57" fmla="*/ 9 h 166"/>
              <a:gd name="T58" fmla="*/ 108 w 174"/>
              <a:gd name="T59" fmla="*/ 12 h 166"/>
              <a:gd name="T60" fmla="*/ 113 w 174"/>
              <a:gd name="T61" fmla="*/ 13 h 166"/>
              <a:gd name="T62" fmla="*/ 118 w 174"/>
              <a:gd name="T63" fmla="*/ 2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898"/>
          <p:cNvSpPr>
            <a:spLocks noEditPoints="1"/>
          </p:cNvSpPr>
          <p:nvPr/>
        </p:nvSpPr>
        <p:spPr bwMode="auto">
          <a:xfrm>
            <a:off x="8364818" y="4477591"/>
            <a:ext cx="538163" cy="369888"/>
          </a:xfrm>
          <a:custGeom>
            <a:avLst/>
            <a:gdLst>
              <a:gd name="T0" fmla="*/ 107 w 210"/>
              <a:gd name="T1" fmla="*/ 101 h 144"/>
              <a:gd name="T2" fmla="*/ 94 w 210"/>
              <a:gd name="T3" fmla="*/ 89 h 144"/>
              <a:gd name="T4" fmla="*/ 94 w 210"/>
              <a:gd name="T5" fmla="*/ 80 h 144"/>
              <a:gd name="T6" fmla="*/ 100 w 210"/>
              <a:gd name="T7" fmla="*/ 67 h 144"/>
              <a:gd name="T8" fmla="*/ 102 w 210"/>
              <a:gd name="T9" fmla="*/ 50 h 144"/>
              <a:gd name="T10" fmla="*/ 101 w 210"/>
              <a:gd name="T11" fmla="*/ 32 h 144"/>
              <a:gd name="T12" fmla="*/ 96 w 210"/>
              <a:gd name="T13" fmla="*/ 11 h 144"/>
              <a:gd name="T14" fmla="*/ 88 w 210"/>
              <a:gd name="T15" fmla="*/ 7 h 144"/>
              <a:gd name="T16" fmla="*/ 46 w 210"/>
              <a:gd name="T17" fmla="*/ 45 h 144"/>
              <a:gd name="T18" fmla="*/ 48 w 210"/>
              <a:gd name="T19" fmla="*/ 69 h 144"/>
              <a:gd name="T20" fmla="*/ 53 w 210"/>
              <a:gd name="T21" fmla="*/ 81 h 144"/>
              <a:gd name="T22" fmla="*/ 54 w 210"/>
              <a:gd name="T23" fmla="*/ 89 h 144"/>
              <a:gd name="T24" fmla="*/ 41 w 210"/>
              <a:gd name="T25" fmla="*/ 101 h 144"/>
              <a:gd name="T26" fmla="*/ 1 w 210"/>
              <a:gd name="T27" fmla="*/ 122 h 144"/>
              <a:gd name="T28" fmla="*/ 147 w 210"/>
              <a:gd name="T29" fmla="*/ 144 h 144"/>
              <a:gd name="T30" fmla="*/ 130 w 210"/>
              <a:gd name="T31" fmla="*/ 111 h 144"/>
              <a:gd name="T32" fmla="*/ 155 w 210"/>
              <a:gd name="T33" fmla="*/ 103 h 144"/>
              <a:gd name="T34" fmla="*/ 146 w 210"/>
              <a:gd name="T35" fmla="*/ 95 h 144"/>
              <a:gd name="T36" fmla="*/ 146 w 210"/>
              <a:gd name="T37" fmla="*/ 88 h 144"/>
              <a:gd name="T38" fmla="*/ 150 w 210"/>
              <a:gd name="T39" fmla="*/ 79 h 144"/>
              <a:gd name="T40" fmla="*/ 152 w 210"/>
              <a:gd name="T41" fmla="*/ 67 h 144"/>
              <a:gd name="T42" fmla="*/ 151 w 210"/>
              <a:gd name="T43" fmla="*/ 54 h 144"/>
              <a:gd name="T44" fmla="*/ 147 w 210"/>
              <a:gd name="T45" fmla="*/ 39 h 144"/>
              <a:gd name="T46" fmla="*/ 142 w 210"/>
              <a:gd name="T47" fmla="*/ 36 h 144"/>
              <a:gd name="T48" fmla="*/ 111 w 210"/>
              <a:gd name="T49" fmla="*/ 63 h 144"/>
              <a:gd name="T50" fmla="*/ 113 w 210"/>
              <a:gd name="T51" fmla="*/ 80 h 144"/>
              <a:gd name="T52" fmla="*/ 116 w 210"/>
              <a:gd name="T53" fmla="*/ 89 h 144"/>
              <a:gd name="T54" fmla="*/ 117 w 210"/>
              <a:gd name="T55" fmla="*/ 95 h 144"/>
              <a:gd name="T56" fmla="*/ 122 w 210"/>
              <a:gd name="T57" fmla="*/ 104 h 144"/>
              <a:gd name="T58" fmla="*/ 136 w 210"/>
              <a:gd name="T59" fmla="*/ 109 h 144"/>
              <a:gd name="T60" fmla="*/ 151 w 210"/>
              <a:gd name="T61" fmla="*/ 121 h 144"/>
              <a:gd name="T62" fmla="*/ 151 w 210"/>
              <a:gd name="T63" fmla="*/ 130 h 144"/>
              <a:gd name="T64" fmla="*/ 184 w 210"/>
              <a:gd name="T65" fmla="*/ 134 h 144"/>
              <a:gd name="T66" fmla="*/ 171 w 210"/>
              <a:gd name="T67" fmla="*/ 110 h 144"/>
              <a:gd name="T68" fmla="*/ 201 w 210"/>
              <a:gd name="T69" fmla="*/ 108 h 144"/>
              <a:gd name="T70" fmla="*/ 186 w 210"/>
              <a:gd name="T71" fmla="*/ 102 h 144"/>
              <a:gd name="T72" fmla="*/ 181 w 210"/>
              <a:gd name="T73" fmla="*/ 97 h 144"/>
              <a:gd name="T74" fmla="*/ 184 w 210"/>
              <a:gd name="T75" fmla="*/ 88 h 144"/>
              <a:gd name="T76" fmla="*/ 187 w 210"/>
              <a:gd name="T77" fmla="*/ 83 h 144"/>
              <a:gd name="T78" fmla="*/ 186 w 210"/>
              <a:gd name="T79" fmla="*/ 76 h 144"/>
              <a:gd name="T80" fmla="*/ 186 w 210"/>
              <a:gd name="T81" fmla="*/ 61 h 144"/>
              <a:gd name="T82" fmla="*/ 182 w 210"/>
              <a:gd name="T83" fmla="*/ 58 h 144"/>
              <a:gd name="T84" fmla="*/ 165 w 210"/>
              <a:gd name="T85" fmla="*/ 57 h 144"/>
              <a:gd name="T86" fmla="*/ 158 w 210"/>
              <a:gd name="T87" fmla="*/ 79 h 144"/>
              <a:gd name="T88" fmla="*/ 162 w 210"/>
              <a:gd name="T89" fmla="*/ 87 h 144"/>
              <a:gd name="T90" fmla="*/ 165 w 210"/>
              <a:gd name="T91" fmla="*/ 97 h 144"/>
              <a:gd name="T92" fmla="*/ 161 w 210"/>
              <a:gd name="T93" fmla="*/ 102 h 144"/>
              <a:gd name="T94" fmla="*/ 173 w 210"/>
              <a:gd name="T95" fmla="*/ 107 h 144"/>
              <a:gd name="T96" fmla="*/ 187 w 210"/>
              <a:gd name="T97" fmla="*/ 117 h 144"/>
              <a:gd name="T98" fmla="*/ 187 w 210"/>
              <a:gd name="T99" fmla="*/ 118 h 144"/>
              <a:gd name="T100" fmla="*/ 187 w 210"/>
              <a:gd name="T101" fmla="*/ 125 h 144"/>
              <a:gd name="T102" fmla="*/ 210 w 210"/>
              <a:gd name="T103" fmla="*/ 11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899"/>
          <p:cNvSpPr>
            <a:spLocks noEditPoints="1"/>
          </p:cNvSpPr>
          <p:nvPr/>
        </p:nvSpPr>
        <p:spPr bwMode="auto">
          <a:xfrm>
            <a:off x="9120468" y="4576016"/>
            <a:ext cx="544513" cy="271463"/>
          </a:xfrm>
          <a:custGeom>
            <a:avLst/>
            <a:gdLst>
              <a:gd name="T0" fmla="*/ 71 w 212"/>
              <a:gd name="T1" fmla="*/ 17 h 106"/>
              <a:gd name="T2" fmla="*/ 70 w 212"/>
              <a:gd name="T3" fmla="*/ 8 h 106"/>
              <a:gd name="T4" fmla="*/ 65 w 212"/>
              <a:gd name="T5" fmla="*/ 6 h 106"/>
              <a:gd name="T6" fmla="*/ 34 w 212"/>
              <a:gd name="T7" fmla="*/ 33 h 106"/>
              <a:gd name="T8" fmla="*/ 36 w 212"/>
              <a:gd name="T9" fmla="*/ 50 h 106"/>
              <a:gd name="T10" fmla="*/ 39 w 212"/>
              <a:gd name="T11" fmla="*/ 60 h 106"/>
              <a:gd name="T12" fmla="*/ 39 w 212"/>
              <a:gd name="T13" fmla="*/ 65 h 106"/>
              <a:gd name="T14" fmla="*/ 30 w 212"/>
              <a:gd name="T15" fmla="*/ 74 h 106"/>
              <a:gd name="T16" fmla="*/ 1 w 212"/>
              <a:gd name="T17" fmla="*/ 89 h 106"/>
              <a:gd name="T18" fmla="*/ 25 w 212"/>
              <a:gd name="T19" fmla="*/ 106 h 106"/>
              <a:gd name="T20" fmla="*/ 25 w 212"/>
              <a:gd name="T21" fmla="*/ 93 h 106"/>
              <a:gd name="T22" fmla="*/ 25 w 212"/>
              <a:gd name="T23" fmla="*/ 91 h 106"/>
              <a:gd name="T24" fmla="*/ 46 w 212"/>
              <a:gd name="T25" fmla="*/ 76 h 106"/>
              <a:gd name="T26" fmla="*/ 69 w 212"/>
              <a:gd name="T27" fmla="*/ 67 h 106"/>
              <a:gd name="T28" fmla="*/ 66 w 212"/>
              <a:gd name="T29" fmla="*/ 65 h 106"/>
              <a:gd name="T30" fmla="*/ 70 w 212"/>
              <a:gd name="T31" fmla="*/ 52 h 106"/>
              <a:gd name="T32" fmla="*/ 75 w 212"/>
              <a:gd name="T33" fmla="*/ 45 h 106"/>
              <a:gd name="T34" fmla="*/ 70 w 212"/>
              <a:gd name="T35" fmla="*/ 24 h 106"/>
              <a:gd name="T36" fmla="*/ 211 w 212"/>
              <a:gd name="T37" fmla="*/ 89 h 106"/>
              <a:gd name="T38" fmla="*/ 182 w 212"/>
              <a:gd name="T39" fmla="*/ 74 h 106"/>
              <a:gd name="T40" fmla="*/ 173 w 212"/>
              <a:gd name="T41" fmla="*/ 65 h 106"/>
              <a:gd name="T42" fmla="*/ 173 w 212"/>
              <a:gd name="T43" fmla="*/ 59 h 106"/>
              <a:gd name="T44" fmla="*/ 177 w 212"/>
              <a:gd name="T45" fmla="*/ 49 h 106"/>
              <a:gd name="T46" fmla="*/ 178 w 212"/>
              <a:gd name="T47" fmla="*/ 37 h 106"/>
              <a:gd name="T48" fmla="*/ 178 w 212"/>
              <a:gd name="T49" fmla="*/ 23 h 106"/>
              <a:gd name="T50" fmla="*/ 174 w 212"/>
              <a:gd name="T51" fmla="*/ 8 h 106"/>
              <a:gd name="T52" fmla="*/ 168 w 212"/>
              <a:gd name="T53" fmla="*/ 6 h 106"/>
              <a:gd name="T54" fmla="*/ 139 w 212"/>
              <a:gd name="T55" fmla="*/ 12 h 106"/>
              <a:gd name="T56" fmla="*/ 139 w 212"/>
              <a:gd name="T57" fmla="*/ 15 h 106"/>
              <a:gd name="T58" fmla="*/ 140 w 212"/>
              <a:gd name="T59" fmla="*/ 17 h 106"/>
              <a:gd name="T60" fmla="*/ 138 w 212"/>
              <a:gd name="T61" fmla="*/ 41 h 106"/>
              <a:gd name="T62" fmla="*/ 139 w 212"/>
              <a:gd name="T63" fmla="*/ 50 h 106"/>
              <a:gd name="T64" fmla="*/ 142 w 212"/>
              <a:gd name="T65" fmla="*/ 60 h 106"/>
              <a:gd name="T66" fmla="*/ 143 w 212"/>
              <a:gd name="T67" fmla="*/ 65 h 106"/>
              <a:gd name="T68" fmla="*/ 156 w 212"/>
              <a:gd name="T69" fmla="*/ 72 h 106"/>
              <a:gd name="T70" fmla="*/ 170 w 212"/>
              <a:gd name="T71" fmla="*/ 78 h 106"/>
              <a:gd name="T72" fmla="*/ 187 w 212"/>
              <a:gd name="T73" fmla="*/ 92 h 106"/>
              <a:gd name="T74" fmla="*/ 187 w 212"/>
              <a:gd name="T75" fmla="*/ 101 h 106"/>
              <a:gd name="T76" fmla="*/ 212 w 212"/>
              <a:gd name="T7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900"/>
          <p:cNvSpPr>
            <a:spLocks/>
          </p:cNvSpPr>
          <p:nvPr/>
        </p:nvSpPr>
        <p:spPr bwMode="auto">
          <a:xfrm>
            <a:off x="9199843" y="4496641"/>
            <a:ext cx="385763" cy="376238"/>
          </a:xfrm>
          <a:custGeom>
            <a:avLst/>
            <a:gdLst>
              <a:gd name="T0" fmla="*/ 102 w 150"/>
              <a:gd name="T1" fmla="*/ 17 h 147"/>
              <a:gd name="T2" fmla="*/ 103 w 150"/>
              <a:gd name="T3" fmla="*/ 32 h 147"/>
              <a:gd name="T4" fmla="*/ 102 w 150"/>
              <a:gd name="T5" fmla="*/ 46 h 147"/>
              <a:gd name="T6" fmla="*/ 104 w 150"/>
              <a:gd name="T7" fmla="*/ 50 h 147"/>
              <a:gd name="T8" fmla="*/ 104 w 150"/>
              <a:gd name="T9" fmla="*/ 62 h 147"/>
              <a:gd name="T10" fmla="*/ 102 w 150"/>
              <a:gd name="T11" fmla="*/ 68 h 147"/>
              <a:gd name="T12" fmla="*/ 97 w 150"/>
              <a:gd name="T13" fmla="*/ 72 h 147"/>
              <a:gd name="T14" fmla="*/ 96 w 150"/>
              <a:gd name="T15" fmla="*/ 82 h 147"/>
              <a:gd name="T16" fmla="*/ 92 w 150"/>
              <a:gd name="T17" fmla="*/ 90 h 147"/>
              <a:gd name="T18" fmla="*/ 96 w 150"/>
              <a:gd name="T19" fmla="*/ 90 h 147"/>
              <a:gd name="T20" fmla="*/ 102 w 150"/>
              <a:gd name="T21" fmla="*/ 101 h 147"/>
              <a:gd name="T22" fmla="*/ 109 w 150"/>
              <a:gd name="T23" fmla="*/ 103 h 147"/>
              <a:gd name="T24" fmla="*/ 132 w 150"/>
              <a:gd name="T25" fmla="*/ 113 h 147"/>
              <a:gd name="T26" fmla="*/ 150 w 150"/>
              <a:gd name="T27" fmla="*/ 124 h 147"/>
              <a:gd name="T28" fmla="*/ 150 w 150"/>
              <a:gd name="T29" fmla="*/ 147 h 147"/>
              <a:gd name="T30" fmla="*/ 0 w 150"/>
              <a:gd name="T31" fmla="*/ 147 h 147"/>
              <a:gd name="T32" fmla="*/ 0 w 150"/>
              <a:gd name="T33" fmla="*/ 124 h 147"/>
              <a:gd name="T34" fmla="*/ 18 w 150"/>
              <a:gd name="T35" fmla="*/ 113 h 147"/>
              <a:gd name="T36" fmla="*/ 41 w 150"/>
              <a:gd name="T37" fmla="*/ 103 h 147"/>
              <a:gd name="T38" fmla="*/ 48 w 150"/>
              <a:gd name="T39" fmla="*/ 101 h 147"/>
              <a:gd name="T40" fmla="*/ 54 w 150"/>
              <a:gd name="T41" fmla="*/ 90 h 147"/>
              <a:gd name="T42" fmla="*/ 57 w 150"/>
              <a:gd name="T43" fmla="*/ 90 h 147"/>
              <a:gd name="T44" fmla="*/ 53 w 150"/>
              <a:gd name="T45" fmla="*/ 83 h 147"/>
              <a:gd name="T46" fmla="*/ 52 w 150"/>
              <a:gd name="T47" fmla="*/ 70 h 147"/>
              <a:gd name="T48" fmla="*/ 49 w 150"/>
              <a:gd name="T49" fmla="*/ 70 h 147"/>
              <a:gd name="T50" fmla="*/ 44 w 150"/>
              <a:gd name="T51" fmla="*/ 53 h 147"/>
              <a:gd name="T52" fmla="*/ 46 w 150"/>
              <a:gd name="T53" fmla="*/ 46 h 147"/>
              <a:gd name="T54" fmla="*/ 58 w 150"/>
              <a:gd name="T55" fmla="*/ 7 h 147"/>
              <a:gd name="T56" fmla="*/ 90 w 150"/>
              <a:gd name="T57" fmla="*/ 7 h 147"/>
              <a:gd name="T58" fmla="*/ 93 w 150"/>
              <a:gd name="T59" fmla="*/ 10 h 147"/>
              <a:gd name="T60" fmla="*/ 98 w 150"/>
              <a:gd name="T61" fmla="*/ 10 h 147"/>
              <a:gd name="T62" fmla="*/ 102 w 150"/>
              <a:gd name="T63" fmla="*/ 1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901"/>
          <p:cNvSpPr>
            <a:spLocks noEditPoints="1"/>
          </p:cNvSpPr>
          <p:nvPr/>
        </p:nvSpPr>
        <p:spPr bwMode="auto">
          <a:xfrm>
            <a:off x="9866593" y="4477591"/>
            <a:ext cx="446088" cy="441325"/>
          </a:xfrm>
          <a:custGeom>
            <a:avLst/>
            <a:gdLst>
              <a:gd name="T0" fmla="*/ 108 w 174"/>
              <a:gd name="T1" fmla="*/ 34 h 172"/>
              <a:gd name="T2" fmla="*/ 114 w 174"/>
              <a:gd name="T3" fmla="*/ 27 h 172"/>
              <a:gd name="T4" fmla="*/ 114 w 174"/>
              <a:gd name="T5" fmla="*/ 7 h 172"/>
              <a:gd name="T6" fmla="*/ 108 w 174"/>
              <a:gd name="T7" fmla="*/ 0 h 172"/>
              <a:gd name="T8" fmla="*/ 101 w 174"/>
              <a:gd name="T9" fmla="*/ 7 h 172"/>
              <a:gd name="T10" fmla="*/ 101 w 174"/>
              <a:gd name="T11" fmla="*/ 27 h 172"/>
              <a:gd name="T12" fmla="*/ 108 w 174"/>
              <a:gd name="T13" fmla="*/ 34 h 172"/>
              <a:gd name="T14" fmla="*/ 140 w 174"/>
              <a:gd name="T15" fmla="*/ 43 h 172"/>
              <a:gd name="T16" fmla="*/ 154 w 174"/>
              <a:gd name="T17" fmla="*/ 28 h 172"/>
              <a:gd name="T18" fmla="*/ 154 w 174"/>
              <a:gd name="T19" fmla="*/ 19 h 172"/>
              <a:gd name="T20" fmla="*/ 145 w 174"/>
              <a:gd name="T21" fmla="*/ 19 h 172"/>
              <a:gd name="T22" fmla="*/ 131 w 174"/>
              <a:gd name="T23" fmla="*/ 34 h 172"/>
              <a:gd name="T24" fmla="*/ 131 w 174"/>
              <a:gd name="T25" fmla="*/ 43 h 172"/>
              <a:gd name="T26" fmla="*/ 140 w 174"/>
              <a:gd name="T27" fmla="*/ 43 h 172"/>
              <a:gd name="T28" fmla="*/ 76 w 174"/>
              <a:gd name="T29" fmla="*/ 44 h 172"/>
              <a:gd name="T30" fmla="*/ 85 w 174"/>
              <a:gd name="T31" fmla="*/ 44 h 172"/>
              <a:gd name="T32" fmla="*/ 85 w 174"/>
              <a:gd name="T33" fmla="*/ 35 h 172"/>
              <a:gd name="T34" fmla="*/ 70 w 174"/>
              <a:gd name="T35" fmla="*/ 20 h 172"/>
              <a:gd name="T36" fmla="*/ 61 w 174"/>
              <a:gd name="T37" fmla="*/ 20 h 172"/>
              <a:gd name="T38" fmla="*/ 61 w 174"/>
              <a:gd name="T39" fmla="*/ 30 h 172"/>
              <a:gd name="T40" fmla="*/ 76 w 174"/>
              <a:gd name="T41" fmla="*/ 44 h 172"/>
              <a:gd name="T42" fmla="*/ 139 w 174"/>
              <a:gd name="T43" fmla="*/ 89 h 172"/>
              <a:gd name="T44" fmla="*/ 130 w 174"/>
              <a:gd name="T45" fmla="*/ 89 h 172"/>
              <a:gd name="T46" fmla="*/ 130 w 174"/>
              <a:gd name="T47" fmla="*/ 99 h 172"/>
              <a:gd name="T48" fmla="*/ 145 w 174"/>
              <a:gd name="T49" fmla="*/ 113 h 172"/>
              <a:gd name="T50" fmla="*/ 154 w 174"/>
              <a:gd name="T51" fmla="*/ 113 h 172"/>
              <a:gd name="T52" fmla="*/ 154 w 174"/>
              <a:gd name="T53" fmla="*/ 104 h 172"/>
              <a:gd name="T54" fmla="*/ 139 w 174"/>
              <a:gd name="T55" fmla="*/ 89 h 172"/>
              <a:gd name="T56" fmla="*/ 111 w 174"/>
              <a:gd name="T57" fmla="*/ 37 h 172"/>
              <a:gd name="T58" fmla="*/ 0 w 174"/>
              <a:gd name="T59" fmla="*/ 148 h 172"/>
              <a:gd name="T60" fmla="*/ 24 w 174"/>
              <a:gd name="T61" fmla="*/ 172 h 172"/>
              <a:gd name="T62" fmla="*/ 135 w 174"/>
              <a:gd name="T63" fmla="*/ 60 h 172"/>
              <a:gd name="T64" fmla="*/ 111 w 174"/>
              <a:gd name="T65" fmla="*/ 37 h 172"/>
              <a:gd name="T66" fmla="*/ 85 w 174"/>
              <a:gd name="T67" fmla="*/ 77 h 172"/>
              <a:gd name="T68" fmla="*/ 112 w 174"/>
              <a:gd name="T69" fmla="*/ 49 h 172"/>
              <a:gd name="T70" fmla="*/ 122 w 174"/>
              <a:gd name="T71" fmla="*/ 59 h 172"/>
              <a:gd name="T72" fmla="*/ 95 w 174"/>
              <a:gd name="T73" fmla="*/ 86 h 172"/>
              <a:gd name="T74" fmla="*/ 85 w 174"/>
              <a:gd name="T75" fmla="*/ 77 h 172"/>
              <a:gd name="T76" fmla="*/ 167 w 174"/>
              <a:gd name="T77" fmla="*/ 60 h 172"/>
              <a:gd name="T78" fmla="*/ 147 w 174"/>
              <a:gd name="T79" fmla="*/ 60 h 172"/>
              <a:gd name="T80" fmla="*/ 141 w 174"/>
              <a:gd name="T81" fmla="*/ 66 h 172"/>
              <a:gd name="T82" fmla="*/ 147 w 174"/>
              <a:gd name="T83" fmla="*/ 73 h 172"/>
              <a:gd name="T84" fmla="*/ 167 w 174"/>
              <a:gd name="T85" fmla="*/ 73 h 172"/>
              <a:gd name="T86" fmla="*/ 174 w 174"/>
              <a:gd name="T87" fmla="*/ 66 h 172"/>
              <a:gd name="T88" fmla="*/ 167 w 174"/>
              <a:gd name="T89" fmla="*/ 6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902"/>
          <p:cNvSpPr>
            <a:spLocks noEditPoints="1"/>
          </p:cNvSpPr>
          <p:nvPr/>
        </p:nvSpPr>
        <p:spPr bwMode="auto">
          <a:xfrm>
            <a:off x="1864006" y="5172916"/>
            <a:ext cx="455613" cy="354013"/>
          </a:xfrm>
          <a:custGeom>
            <a:avLst/>
            <a:gdLst>
              <a:gd name="T0" fmla="*/ 51 w 178"/>
              <a:gd name="T1" fmla="*/ 100 h 138"/>
              <a:gd name="T2" fmla="*/ 63 w 178"/>
              <a:gd name="T3" fmla="*/ 112 h 138"/>
              <a:gd name="T4" fmla="*/ 89 w 178"/>
              <a:gd name="T5" fmla="*/ 101 h 138"/>
              <a:gd name="T6" fmla="*/ 115 w 178"/>
              <a:gd name="T7" fmla="*/ 112 h 138"/>
              <a:gd name="T8" fmla="*/ 127 w 178"/>
              <a:gd name="T9" fmla="*/ 100 h 138"/>
              <a:gd name="T10" fmla="*/ 89 w 178"/>
              <a:gd name="T11" fmla="*/ 84 h 138"/>
              <a:gd name="T12" fmla="*/ 51 w 178"/>
              <a:gd name="T13" fmla="*/ 100 h 138"/>
              <a:gd name="T14" fmla="*/ 89 w 178"/>
              <a:gd name="T15" fmla="*/ 120 h 138"/>
              <a:gd name="T16" fmla="*/ 76 w 178"/>
              <a:gd name="T17" fmla="*/ 125 h 138"/>
              <a:gd name="T18" fmla="*/ 89 w 178"/>
              <a:gd name="T19" fmla="*/ 138 h 138"/>
              <a:gd name="T20" fmla="*/ 102 w 178"/>
              <a:gd name="T21" fmla="*/ 125 h 138"/>
              <a:gd name="T22" fmla="*/ 89 w 178"/>
              <a:gd name="T23" fmla="*/ 120 h 138"/>
              <a:gd name="T24" fmla="*/ 177 w 178"/>
              <a:gd name="T25" fmla="*/ 49 h 138"/>
              <a:gd name="T26" fmla="*/ 1 w 178"/>
              <a:gd name="T27" fmla="*/ 49 h 138"/>
              <a:gd name="T28" fmla="*/ 0 w 178"/>
              <a:gd name="T29" fmla="*/ 49 h 138"/>
              <a:gd name="T30" fmla="*/ 13 w 178"/>
              <a:gd name="T31" fmla="*/ 62 h 138"/>
              <a:gd name="T32" fmla="*/ 89 w 178"/>
              <a:gd name="T33" fmla="*/ 29 h 138"/>
              <a:gd name="T34" fmla="*/ 165 w 178"/>
              <a:gd name="T35" fmla="*/ 62 h 138"/>
              <a:gd name="T36" fmla="*/ 178 w 178"/>
              <a:gd name="T37" fmla="*/ 49 h 138"/>
              <a:gd name="T38" fmla="*/ 177 w 178"/>
              <a:gd name="T39" fmla="*/ 49 h 138"/>
              <a:gd name="T40" fmla="*/ 89 w 178"/>
              <a:gd name="T41" fmla="*/ 48 h 138"/>
              <a:gd name="T42" fmla="*/ 26 w 178"/>
              <a:gd name="T43" fmla="*/ 74 h 138"/>
              <a:gd name="T44" fmla="*/ 26 w 178"/>
              <a:gd name="T45" fmla="*/ 75 h 138"/>
              <a:gd name="T46" fmla="*/ 38 w 178"/>
              <a:gd name="T47" fmla="*/ 87 h 138"/>
              <a:gd name="T48" fmla="*/ 89 w 178"/>
              <a:gd name="T49" fmla="*/ 66 h 138"/>
              <a:gd name="T50" fmla="*/ 140 w 178"/>
              <a:gd name="T51" fmla="*/ 87 h 138"/>
              <a:gd name="T52" fmla="*/ 152 w 178"/>
              <a:gd name="T53" fmla="*/ 75 h 138"/>
              <a:gd name="T54" fmla="*/ 152 w 178"/>
              <a:gd name="T55" fmla="*/ 74 h 138"/>
              <a:gd name="T56" fmla="*/ 89 w 178"/>
              <a:gd name="T57" fmla="*/ 4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903"/>
          <p:cNvSpPr>
            <a:spLocks noEditPoints="1"/>
          </p:cNvSpPr>
          <p:nvPr/>
        </p:nvSpPr>
        <p:spPr bwMode="auto">
          <a:xfrm>
            <a:off x="2648231" y="5161803"/>
            <a:ext cx="404813" cy="366713"/>
          </a:xfrm>
          <a:custGeom>
            <a:avLst/>
            <a:gdLst>
              <a:gd name="T0" fmla="*/ 71 w 158"/>
              <a:gd name="T1" fmla="*/ 73 h 143"/>
              <a:gd name="T2" fmla="*/ 47 w 158"/>
              <a:gd name="T3" fmla="*/ 64 h 143"/>
              <a:gd name="T4" fmla="*/ 14 w 158"/>
              <a:gd name="T5" fmla="*/ 71 h 143"/>
              <a:gd name="T6" fmla="*/ 0 w 158"/>
              <a:gd name="T7" fmla="*/ 122 h 143"/>
              <a:gd name="T8" fmla="*/ 56 w 158"/>
              <a:gd name="T9" fmla="*/ 125 h 143"/>
              <a:gd name="T10" fmla="*/ 71 w 158"/>
              <a:gd name="T11" fmla="*/ 73 h 143"/>
              <a:gd name="T12" fmla="*/ 71 w 158"/>
              <a:gd name="T13" fmla="*/ 73 h 143"/>
              <a:gd name="T14" fmla="*/ 51 w 158"/>
              <a:gd name="T15" fmla="*/ 53 h 143"/>
              <a:gd name="T16" fmla="*/ 74 w 158"/>
              <a:gd name="T17" fmla="*/ 62 h 143"/>
              <a:gd name="T18" fmla="*/ 89 w 158"/>
              <a:gd name="T19" fmla="*/ 11 h 143"/>
              <a:gd name="T20" fmla="*/ 66 w 158"/>
              <a:gd name="T21" fmla="*/ 2 h 143"/>
              <a:gd name="T22" fmla="*/ 32 w 158"/>
              <a:gd name="T23" fmla="*/ 8 h 143"/>
              <a:gd name="T24" fmla="*/ 18 w 158"/>
              <a:gd name="T25" fmla="*/ 59 h 143"/>
              <a:gd name="T26" fmla="*/ 51 w 158"/>
              <a:gd name="T27" fmla="*/ 53 h 143"/>
              <a:gd name="T28" fmla="*/ 111 w 158"/>
              <a:gd name="T29" fmla="*/ 89 h 143"/>
              <a:gd name="T30" fmla="*/ 80 w 158"/>
              <a:gd name="T31" fmla="*/ 79 h 143"/>
              <a:gd name="T32" fmla="*/ 80 w 158"/>
              <a:gd name="T33" fmla="*/ 79 h 143"/>
              <a:gd name="T34" fmla="*/ 65 w 158"/>
              <a:gd name="T35" fmla="*/ 131 h 143"/>
              <a:gd name="T36" fmla="*/ 125 w 158"/>
              <a:gd name="T37" fmla="*/ 135 h 143"/>
              <a:gd name="T38" fmla="*/ 140 w 158"/>
              <a:gd name="T39" fmla="*/ 84 h 143"/>
              <a:gd name="T40" fmla="*/ 140 w 158"/>
              <a:gd name="T41" fmla="*/ 84 h 143"/>
              <a:gd name="T42" fmla="*/ 111 w 158"/>
              <a:gd name="T43" fmla="*/ 89 h 143"/>
              <a:gd name="T44" fmla="*/ 158 w 158"/>
              <a:gd name="T45" fmla="*/ 21 h 143"/>
              <a:gd name="T46" fmla="*/ 158 w 158"/>
              <a:gd name="T47" fmla="*/ 21 h 143"/>
              <a:gd name="T48" fmla="*/ 98 w 158"/>
              <a:gd name="T49" fmla="*/ 17 h 143"/>
              <a:gd name="T50" fmla="*/ 96 w 158"/>
              <a:gd name="T51" fmla="*/ 24 h 143"/>
              <a:gd name="T52" fmla="*/ 91 w 158"/>
              <a:gd name="T53" fmla="*/ 42 h 143"/>
              <a:gd name="T54" fmla="*/ 83 w 158"/>
              <a:gd name="T55" fmla="*/ 69 h 143"/>
              <a:gd name="T56" fmla="*/ 143 w 158"/>
              <a:gd name="T57" fmla="*/ 73 h 143"/>
              <a:gd name="T58" fmla="*/ 158 w 158"/>
              <a:gd name="T59" fmla="*/ 21 h 143"/>
              <a:gd name="T60" fmla="*/ 158 w 158"/>
              <a:gd name="T61" fmla="*/ 2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904"/>
          <p:cNvSpPr>
            <a:spLocks/>
          </p:cNvSpPr>
          <p:nvPr/>
        </p:nvSpPr>
        <p:spPr bwMode="auto">
          <a:xfrm>
            <a:off x="3357843" y="5123703"/>
            <a:ext cx="441325" cy="441325"/>
          </a:xfrm>
          <a:custGeom>
            <a:avLst/>
            <a:gdLst>
              <a:gd name="T0" fmla="*/ 149 w 172"/>
              <a:gd name="T1" fmla="*/ 48 h 172"/>
              <a:gd name="T2" fmla="*/ 129 w 172"/>
              <a:gd name="T3" fmla="*/ 43 h 172"/>
              <a:gd name="T4" fmla="*/ 124 w 172"/>
              <a:gd name="T5" fmla="*/ 23 h 172"/>
              <a:gd name="T6" fmla="*/ 144 w 172"/>
              <a:gd name="T7" fmla="*/ 3 h 172"/>
              <a:gd name="T8" fmla="*/ 110 w 172"/>
              <a:gd name="T9" fmla="*/ 13 h 172"/>
              <a:gd name="T10" fmla="*/ 101 w 172"/>
              <a:gd name="T11" fmla="*/ 47 h 172"/>
              <a:gd name="T12" fmla="*/ 47 w 172"/>
              <a:gd name="T13" fmla="*/ 101 h 172"/>
              <a:gd name="T14" fmla="*/ 13 w 172"/>
              <a:gd name="T15" fmla="*/ 110 h 172"/>
              <a:gd name="T16" fmla="*/ 3 w 172"/>
              <a:gd name="T17" fmla="*/ 144 h 172"/>
              <a:gd name="T18" fmla="*/ 23 w 172"/>
              <a:gd name="T19" fmla="*/ 124 h 172"/>
              <a:gd name="T20" fmla="*/ 43 w 172"/>
              <a:gd name="T21" fmla="*/ 129 h 172"/>
              <a:gd name="T22" fmla="*/ 48 w 172"/>
              <a:gd name="T23" fmla="*/ 149 h 172"/>
              <a:gd name="T24" fmla="*/ 28 w 172"/>
              <a:gd name="T25" fmla="*/ 169 h 172"/>
              <a:gd name="T26" fmla="*/ 62 w 172"/>
              <a:gd name="T27" fmla="*/ 159 h 172"/>
              <a:gd name="T28" fmla="*/ 71 w 172"/>
              <a:gd name="T29" fmla="*/ 124 h 172"/>
              <a:gd name="T30" fmla="*/ 124 w 172"/>
              <a:gd name="T31" fmla="*/ 71 h 172"/>
              <a:gd name="T32" fmla="*/ 159 w 172"/>
              <a:gd name="T33" fmla="*/ 62 h 172"/>
              <a:gd name="T34" fmla="*/ 169 w 172"/>
              <a:gd name="T35" fmla="*/ 28 h 172"/>
              <a:gd name="T36" fmla="*/ 149 w 172"/>
              <a:gd name="T37" fmla="*/ 48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905"/>
          <p:cNvSpPr>
            <a:spLocks noEditPoints="1"/>
          </p:cNvSpPr>
          <p:nvPr/>
        </p:nvSpPr>
        <p:spPr bwMode="auto">
          <a:xfrm>
            <a:off x="4099206" y="5106241"/>
            <a:ext cx="458788" cy="458788"/>
          </a:xfrm>
          <a:custGeom>
            <a:avLst/>
            <a:gdLst>
              <a:gd name="T0" fmla="*/ 176 w 179"/>
              <a:gd name="T1" fmla="*/ 150 h 179"/>
              <a:gd name="T2" fmla="*/ 175 w 179"/>
              <a:gd name="T3" fmla="*/ 149 h 179"/>
              <a:gd name="T4" fmla="*/ 175 w 179"/>
              <a:gd name="T5" fmla="*/ 149 h 179"/>
              <a:gd name="T6" fmla="*/ 132 w 179"/>
              <a:gd name="T7" fmla="*/ 106 h 179"/>
              <a:gd name="T8" fmla="*/ 141 w 179"/>
              <a:gd name="T9" fmla="*/ 71 h 179"/>
              <a:gd name="T10" fmla="*/ 71 w 179"/>
              <a:gd name="T11" fmla="*/ 0 h 179"/>
              <a:gd name="T12" fmla="*/ 70 w 179"/>
              <a:gd name="T13" fmla="*/ 0 h 179"/>
              <a:gd name="T14" fmla="*/ 0 w 179"/>
              <a:gd name="T15" fmla="*/ 70 h 179"/>
              <a:gd name="T16" fmla="*/ 70 w 179"/>
              <a:gd name="T17" fmla="*/ 141 h 179"/>
              <a:gd name="T18" fmla="*/ 71 w 179"/>
              <a:gd name="T19" fmla="*/ 141 h 179"/>
              <a:gd name="T20" fmla="*/ 106 w 179"/>
              <a:gd name="T21" fmla="*/ 132 h 179"/>
              <a:gd name="T22" fmla="*/ 149 w 179"/>
              <a:gd name="T23" fmla="*/ 175 h 179"/>
              <a:gd name="T24" fmla="*/ 149 w 179"/>
              <a:gd name="T25" fmla="*/ 175 h 179"/>
              <a:gd name="T26" fmla="*/ 150 w 179"/>
              <a:gd name="T27" fmla="*/ 176 h 179"/>
              <a:gd name="T28" fmla="*/ 162 w 179"/>
              <a:gd name="T29" fmla="*/ 176 h 179"/>
              <a:gd name="T30" fmla="*/ 176 w 179"/>
              <a:gd name="T31" fmla="*/ 162 h 179"/>
              <a:gd name="T32" fmla="*/ 176 w 179"/>
              <a:gd name="T33" fmla="*/ 150 h 179"/>
              <a:gd name="T34" fmla="*/ 108 w 179"/>
              <a:gd name="T35" fmla="*/ 108 h 179"/>
              <a:gd name="T36" fmla="*/ 71 w 179"/>
              <a:gd name="T37" fmla="*/ 123 h 179"/>
              <a:gd name="T38" fmla="*/ 70 w 179"/>
              <a:gd name="T39" fmla="*/ 123 h 179"/>
              <a:gd name="T40" fmla="*/ 18 w 179"/>
              <a:gd name="T41" fmla="*/ 70 h 179"/>
              <a:gd name="T42" fmla="*/ 33 w 179"/>
              <a:gd name="T43" fmla="*/ 33 h 179"/>
              <a:gd name="T44" fmla="*/ 70 w 179"/>
              <a:gd name="T45" fmla="*/ 18 h 179"/>
              <a:gd name="T46" fmla="*/ 71 w 179"/>
              <a:gd name="T47" fmla="*/ 18 h 179"/>
              <a:gd name="T48" fmla="*/ 108 w 179"/>
              <a:gd name="T49" fmla="*/ 34 h 179"/>
              <a:gd name="T50" fmla="*/ 123 w 179"/>
              <a:gd name="T51" fmla="*/ 71 h 179"/>
              <a:gd name="T52" fmla="*/ 108 w 179"/>
              <a:gd name="T53" fmla="*/ 108 h 179"/>
              <a:gd name="T54" fmla="*/ 82 w 179"/>
              <a:gd name="T55" fmla="*/ 33 h 179"/>
              <a:gd name="T56" fmla="*/ 61 w 179"/>
              <a:gd name="T57" fmla="*/ 33 h 179"/>
              <a:gd name="T58" fmla="*/ 61 w 179"/>
              <a:gd name="T59" fmla="*/ 58 h 179"/>
              <a:gd name="T60" fmla="*/ 36 w 179"/>
              <a:gd name="T61" fmla="*/ 58 h 179"/>
              <a:gd name="T62" fmla="*/ 36 w 179"/>
              <a:gd name="T63" fmla="*/ 80 h 179"/>
              <a:gd name="T64" fmla="*/ 61 w 179"/>
              <a:gd name="T65" fmla="*/ 80 h 179"/>
              <a:gd name="T66" fmla="*/ 61 w 179"/>
              <a:gd name="T67" fmla="*/ 104 h 179"/>
              <a:gd name="T68" fmla="*/ 82 w 179"/>
              <a:gd name="T69" fmla="*/ 104 h 179"/>
              <a:gd name="T70" fmla="*/ 82 w 179"/>
              <a:gd name="T71" fmla="*/ 80 h 179"/>
              <a:gd name="T72" fmla="*/ 107 w 179"/>
              <a:gd name="T73" fmla="*/ 80 h 179"/>
              <a:gd name="T74" fmla="*/ 107 w 179"/>
              <a:gd name="T75" fmla="*/ 58 h 179"/>
              <a:gd name="T76" fmla="*/ 82 w 179"/>
              <a:gd name="T77" fmla="*/ 58 h 179"/>
              <a:gd name="T78" fmla="*/ 82 w 179"/>
              <a:gd name="T79" fmla="*/ 3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906"/>
          <p:cNvSpPr>
            <a:spLocks noEditPoints="1"/>
          </p:cNvSpPr>
          <p:nvPr/>
        </p:nvSpPr>
        <p:spPr bwMode="auto">
          <a:xfrm>
            <a:off x="4786593" y="5106241"/>
            <a:ext cx="458788" cy="458788"/>
          </a:xfrm>
          <a:custGeom>
            <a:avLst/>
            <a:gdLst>
              <a:gd name="T0" fmla="*/ 176 w 179"/>
              <a:gd name="T1" fmla="*/ 150 h 179"/>
              <a:gd name="T2" fmla="*/ 175 w 179"/>
              <a:gd name="T3" fmla="*/ 149 h 179"/>
              <a:gd name="T4" fmla="*/ 175 w 179"/>
              <a:gd name="T5" fmla="*/ 149 h 179"/>
              <a:gd name="T6" fmla="*/ 132 w 179"/>
              <a:gd name="T7" fmla="*/ 106 h 179"/>
              <a:gd name="T8" fmla="*/ 141 w 179"/>
              <a:gd name="T9" fmla="*/ 71 h 179"/>
              <a:gd name="T10" fmla="*/ 71 w 179"/>
              <a:gd name="T11" fmla="*/ 0 h 179"/>
              <a:gd name="T12" fmla="*/ 70 w 179"/>
              <a:gd name="T13" fmla="*/ 0 h 179"/>
              <a:gd name="T14" fmla="*/ 0 w 179"/>
              <a:gd name="T15" fmla="*/ 70 h 179"/>
              <a:gd name="T16" fmla="*/ 70 w 179"/>
              <a:gd name="T17" fmla="*/ 141 h 179"/>
              <a:gd name="T18" fmla="*/ 71 w 179"/>
              <a:gd name="T19" fmla="*/ 141 h 179"/>
              <a:gd name="T20" fmla="*/ 106 w 179"/>
              <a:gd name="T21" fmla="*/ 132 h 179"/>
              <a:gd name="T22" fmla="*/ 149 w 179"/>
              <a:gd name="T23" fmla="*/ 175 h 179"/>
              <a:gd name="T24" fmla="*/ 149 w 179"/>
              <a:gd name="T25" fmla="*/ 175 h 179"/>
              <a:gd name="T26" fmla="*/ 150 w 179"/>
              <a:gd name="T27" fmla="*/ 176 h 179"/>
              <a:gd name="T28" fmla="*/ 162 w 179"/>
              <a:gd name="T29" fmla="*/ 176 h 179"/>
              <a:gd name="T30" fmla="*/ 176 w 179"/>
              <a:gd name="T31" fmla="*/ 162 h 179"/>
              <a:gd name="T32" fmla="*/ 176 w 179"/>
              <a:gd name="T33" fmla="*/ 150 h 179"/>
              <a:gd name="T34" fmla="*/ 108 w 179"/>
              <a:gd name="T35" fmla="*/ 108 h 179"/>
              <a:gd name="T36" fmla="*/ 71 w 179"/>
              <a:gd name="T37" fmla="*/ 123 h 179"/>
              <a:gd name="T38" fmla="*/ 70 w 179"/>
              <a:gd name="T39" fmla="*/ 123 h 179"/>
              <a:gd name="T40" fmla="*/ 18 w 179"/>
              <a:gd name="T41" fmla="*/ 70 h 179"/>
              <a:gd name="T42" fmla="*/ 70 w 179"/>
              <a:gd name="T43" fmla="*/ 18 h 179"/>
              <a:gd name="T44" fmla="*/ 71 w 179"/>
              <a:gd name="T45" fmla="*/ 18 h 179"/>
              <a:gd name="T46" fmla="*/ 108 w 179"/>
              <a:gd name="T47" fmla="*/ 34 h 179"/>
              <a:gd name="T48" fmla="*/ 123 w 179"/>
              <a:gd name="T49" fmla="*/ 71 h 179"/>
              <a:gd name="T50" fmla="*/ 108 w 179"/>
              <a:gd name="T51" fmla="*/ 108 h 179"/>
              <a:gd name="T52" fmla="*/ 36 w 179"/>
              <a:gd name="T53" fmla="*/ 81 h 179"/>
              <a:gd name="T54" fmla="*/ 107 w 179"/>
              <a:gd name="T55" fmla="*/ 81 h 179"/>
              <a:gd name="T56" fmla="*/ 107 w 179"/>
              <a:gd name="T57" fmla="*/ 59 h 179"/>
              <a:gd name="T58" fmla="*/ 36 w 179"/>
              <a:gd name="T59" fmla="*/ 59 h 179"/>
              <a:gd name="T60" fmla="*/ 36 w 179"/>
              <a:gd name="T61" fmla="*/ 8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907"/>
          <p:cNvSpPr>
            <a:spLocks/>
          </p:cNvSpPr>
          <p:nvPr/>
        </p:nvSpPr>
        <p:spPr bwMode="auto">
          <a:xfrm>
            <a:off x="5616856" y="5098303"/>
            <a:ext cx="258763" cy="488950"/>
          </a:xfrm>
          <a:custGeom>
            <a:avLst/>
            <a:gdLst>
              <a:gd name="T0" fmla="*/ 71 w 101"/>
              <a:gd name="T1" fmla="*/ 88 h 191"/>
              <a:gd name="T2" fmla="*/ 63 w 101"/>
              <a:gd name="T3" fmla="*/ 86 h 191"/>
              <a:gd name="T4" fmla="*/ 58 w 101"/>
              <a:gd name="T5" fmla="*/ 76 h 191"/>
              <a:gd name="T6" fmla="*/ 55 w 101"/>
              <a:gd name="T7" fmla="*/ 73 h 191"/>
              <a:gd name="T8" fmla="*/ 44 w 101"/>
              <a:gd name="T9" fmla="*/ 70 h 191"/>
              <a:gd name="T10" fmla="*/ 43 w 101"/>
              <a:gd name="T11" fmla="*/ 70 h 191"/>
              <a:gd name="T12" fmla="*/ 43 w 101"/>
              <a:gd name="T13" fmla="*/ 70 h 191"/>
              <a:gd name="T14" fmla="*/ 42 w 101"/>
              <a:gd name="T15" fmla="*/ 69 h 191"/>
              <a:gd name="T16" fmla="*/ 43 w 101"/>
              <a:gd name="T17" fmla="*/ 69 h 191"/>
              <a:gd name="T18" fmla="*/ 39 w 101"/>
              <a:gd name="T19" fmla="*/ 13 h 191"/>
              <a:gd name="T20" fmla="*/ 23 w 101"/>
              <a:gd name="T21" fmla="*/ 12 h 191"/>
              <a:gd name="T22" fmla="*/ 22 w 101"/>
              <a:gd name="T23" fmla="*/ 90 h 191"/>
              <a:gd name="T24" fmla="*/ 21 w 101"/>
              <a:gd name="T25" fmla="*/ 94 h 191"/>
              <a:gd name="T26" fmla="*/ 15 w 101"/>
              <a:gd name="T27" fmla="*/ 96 h 191"/>
              <a:gd name="T28" fmla="*/ 0 w 101"/>
              <a:gd name="T29" fmla="*/ 111 h 191"/>
              <a:gd name="T30" fmla="*/ 11 w 101"/>
              <a:gd name="T31" fmla="*/ 163 h 191"/>
              <a:gd name="T32" fmla="*/ 18 w 101"/>
              <a:gd name="T33" fmla="*/ 171 h 191"/>
              <a:gd name="T34" fmla="*/ 27 w 101"/>
              <a:gd name="T35" fmla="*/ 191 h 191"/>
              <a:gd name="T36" fmla="*/ 89 w 101"/>
              <a:gd name="T37" fmla="*/ 191 h 191"/>
              <a:gd name="T38" fmla="*/ 86 w 101"/>
              <a:gd name="T39" fmla="*/ 181 h 191"/>
              <a:gd name="T40" fmla="*/ 86 w 101"/>
              <a:gd name="T41" fmla="*/ 171 h 191"/>
              <a:gd name="T42" fmla="*/ 94 w 101"/>
              <a:gd name="T43" fmla="*/ 148 h 191"/>
              <a:gd name="T44" fmla="*/ 97 w 101"/>
              <a:gd name="T45" fmla="*/ 120 h 191"/>
              <a:gd name="T46" fmla="*/ 91 w 101"/>
              <a:gd name="T47" fmla="*/ 115 h 191"/>
              <a:gd name="T48" fmla="*/ 82 w 101"/>
              <a:gd name="T49" fmla="*/ 98 h 191"/>
              <a:gd name="T50" fmla="*/ 71 w 101"/>
              <a:gd name="T51" fmla="*/ 88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908"/>
          <p:cNvSpPr>
            <a:spLocks/>
          </p:cNvSpPr>
          <p:nvPr/>
        </p:nvSpPr>
        <p:spPr bwMode="auto">
          <a:xfrm>
            <a:off x="5664481" y="5080841"/>
            <a:ext cx="61913" cy="33338"/>
          </a:xfrm>
          <a:custGeom>
            <a:avLst/>
            <a:gdLst>
              <a:gd name="T0" fmla="*/ 24 w 24"/>
              <a:gd name="T1" fmla="*/ 13 h 13"/>
              <a:gd name="T2" fmla="*/ 24 w 24"/>
              <a:gd name="T3" fmla="*/ 11 h 13"/>
              <a:gd name="T4" fmla="*/ 20 w 24"/>
              <a:gd name="T5" fmla="*/ 3 h 13"/>
              <a:gd name="T6" fmla="*/ 12 w 24"/>
              <a:gd name="T7" fmla="*/ 0 h 13"/>
              <a:gd name="T8" fmla="*/ 3 w 24"/>
              <a:gd name="T9" fmla="*/ 3 h 13"/>
              <a:gd name="T10" fmla="*/ 0 w 24"/>
              <a:gd name="T11" fmla="*/ 11 h 13"/>
              <a:gd name="T12" fmla="*/ 0 w 24"/>
              <a:gd name="T13" fmla="*/ 13 h 13"/>
              <a:gd name="T14" fmla="*/ 3 w 24"/>
              <a:gd name="T15" fmla="*/ 7 h 13"/>
              <a:gd name="T16" fmla="*/ 12 w 24"/>
              <a:gd name="T17" fmla="*/ 4 h 13"/>
              <a:gd name="T18" fmla="*/ 20 w 24"/>
              <a:gd name="T19" fmla="*/ 7 h 13"/>
              <a:gd name="T20" fmla="*/ 24 w 24"/>
              <a:gd name="T2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909"/>
          <p:cNvSpPr>
            <a:spLocks/>
          </p:cNvSpPr>
          <p:nvPr/>
        </p:nvSpPr>
        <p:spPr bwMode="auto">
          <a:xfrm>
            <a:off x="6267731" y="5095128"/>
            <a:ext cx="322263" cy="477838"/>
          </a:xfrm>
          <a:custGeom>
            <a:avLst/>
            <a:gdLst>
              <a:gd name="T0" fmla="*/ 95 w 126"/>
              <a:gd name="T1" fmla="*/ 82 h 186"/>
              <a:gd name="T2" fmla="*/ 95 w 126"/>
              <a:gd name="T3" fmla="*/ 82 h 186"/>
              <a:gd name="T4" fmla="*/ 91 w 126"/>
              <a:gd name="T5" fmla="*/ 81 h 186"/>
              <a:gd name="T6" fmla="*/ 89 w 126"/>
              <a:gd name="T7" fmla="*/ 76 h 186"/>
              <a:gd name="T8" fmla="*/ 87 w 126"/>
              <a:gd name="T9" fmla="*/ 74 h 186"/>
              <a:gd name="T10" fmla="*/ 75 w 126"/>
              <a:gd name="T11" fmla="*/ 66 h 186"/>
              <a:gd name="T12" fmla="*/ 70 w 126"/>
              <a:gd name="T13" fmla="*/ 66 h 186"/>
              <a:gd name="T14" fmla="*/ 70 w 126"/>
              <a:gd name="T15" fmla="*/ 66 h 186"/>
              <a:gd name="T16" fmla="*/ 70 w 126"/>
              <a:gd name="T17" fmla="*/ 65 h 186"/>
              <a:gd name="T18" fmla="*/ 65 w 126"/>
              <a:gd name="T19" fmla="*/ 9 h 186"/>
              <a:gd name="T20" fmla="*/ 57 w 126"/>
              <a:gd name="T21" fmla="*/ 1 h 186"/>
              <a:gd name="T22" fmla="*/ 49 w 126"/>
              <a:gd name="T23" fmla="*/ 9 h 186"/>
              <a:gd name="T24" fmla="*/ 50 w 126"/>
              <a:gd name="T25" fmla="*/ 87 h 186"/>
              <a:gd name="T26" fmla="*/ 50 w 126"/>
              <a:gd name="T27" fmla="*/ 90 h 186"/>
              <a:gd name="T28" fmla="*/ 45 w 126"/>
              <a:gd name="T29" fmla="*/ 99 h 186"/>
              <a:gd name="T30" fmla="*/ 42 w 126"/>
              <a:gd name="T31" fmla="*/ 100 h 186"/>
              <a:gd name="T32" fmla="*/ 31 w 126"/>
              <a:gd name="T33" fmla="*/ 95 h 186"/>
              <a:gd name="T34" fmla="*/ 23 w 126"/>
              <a:gd name="T35" fmla="*/ 78 h 186"/>
              <a:gd name="T36" fmla="*/ 19 w 126"/>
              <a:gd name="T37" fmla="*/ 70 h 186"/>
              <a:gd name="T38" fmla="*/ 3 w 126"/>
              <a:gd name="T39" fmla="*/ 63 h 186"/>
              <a:gd name="T40" fmla="*/ 1 w 126"/>
              <a:gd name="T41" fmla="*/ 70 h 186"/>
              <a:gd name="T42" fmla="*/ 5 w 126"/>
              <a:gd name="T43" fmla="*/ 79 h 186"/>
              <a:gd name="T44" fmla="*/ 7 w 126"/>
              <a:gd name="T45" fmla="*/ 87 h 186"/>
              <a:gd name="T46" fmla="*/ 8 w 126"/>
              <a:gd name="T47" fmla="*/ 95 h 186"/>
              <a:gd name="T48" fmla="*/ 10 w 126"/>
              <a:gd name="T49" fmla="*/ 101 h 186"/>
              <a:gd name="T50" fmla="*/ 15 w 126"/>
              <a:gd name="T51" fmla="*/ 114 h 186"/>
              <a:gd name="T52" fmla="*/ 23 w 126"/>
              <a:gd name="T53" fmla="*/ 137 h 186"/>
              <a:gd name="T54" fmla="*/ 41 w 126"/>
              <a:gd name="T55" fmla="*/ 160 h 186"/>
              <a:gd name="T56" fmla="*/ 47 w 126"/>
              <a:gd name="T57" fmla="*/ 169 h 186"/>
              <a:gd name="T58" fmla="*/ 47 w 126"/>
              <a:gd name="T59" fmla="*/ 185 h 186"/>
              <a:gd name="T60" fmla="*/ 112 w 126"/>
              <a:gd name="T61" fmla="*/ 185 h 186"/>
              <a:gd name="T62" fmla="*/ 112 w 126"/>
              <a:gd name="T63" fmla="*/ 171 h 186"/>
              <a:gd name="T64" fmla="*/ 112 w 126"/>
              <a:gd name="T65" fmla="*/ 171 h 186"/>
              <a:gd name="T66" fmla="*/ 116 w 126"/>
              <a:gd name="T67" fmla="*/ 161 h 186"/>
              <a:gd name="T68" fmla="*/ 119 w 126"/>
              <a:gd name="T69" fmla="*/ 153 h 186"/>
              <a:gd name="T70" fmla="*/ 124 w 126"/>
              <a:gd name="T71" fmla="*/ 131 h 186"/>
              <a:gd name="T72" fmla="*/ 125 w 126"/>
              <a:gd name="T73" fmla="*/ 127 h 186"/>
              <a:gd name="T74" fmla="*/ 117 w 126"/>
              <a:gd name="T75" fmla="*/ 109 h 186"/>
              <a:gd name="T76" fmla="*/ 117 w 126"/>
              <a:gd name="T77" fmla="*/ 108 h 186"/>
              <a:gd name="T78" fmla="*/ 110 w 126"/>
              <a:gd name="T79" fmla="*/ 94 h 186"/>
              <a:gd name="T80" fmla="*/ 95 w 126"/>
              <a:gd name="T81" fmla="*/ 8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910"/>
          <p:cNvSpPr>
            <a:spLocks/>
          </p:cNvSpPr>
          <p:nvPr/>
        </p:nvSpPr>
        <p:spPr bwMode="auto">
          <a:xfrm>
            <a:off x="6334406" y="5134816"/>
            <a:ext cx="53975" cy="53975"/>
          </a:xfrm>
          <a:custGeom>
            <a:avLst/>
            <a:gdLst>
              <a:gd name="T0" fmla="*/ 2 w 34"/>
              <a:gd name="T1" fmla="*/ 34 h 34"/>
              <a:gd name="T2" fmla="*/ 0 w 34"/>
              <a:gd name="T3" fmla="*/ 11 h 34"/>
              <a:gd name="T4" fmla="*/ 6 w 34"/>
              <a:gd name="T5" fmla="*/ 16 h 34"/>
              <a:gd name="T6" fmla="*/ 21 w 34"/>
              <a:gd name="T7" fmla="*/ 0 h 34"/>
              <a:gd name="T8" fmla="*/ 34 w 34"/>
              <a:gd name="T9" fmla="*/ 9 h 34"/>
              <a:gd name="T10" fmla="*/ 19 w 34"/>
              <a:gd name="T11" fmla="*/ 27 h 34"/>
              <a:gd name="T12" fmla="*/ 24 w 34"/>
              <a:gd name="T13" fmla="*/ 32 h 34"/>
              <a:gd name="T14" fmla="*/ 2 w 34"/>
              <a:gd name="T15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34">
                <a:moveTo>
                  <a:pt x="2" y="34"/>
                </a:moveTo>
                <a:lnTo>
                  <a:pt x="0" y="11"/>
                </a:lnTo>
                <a:lnTo>
                  <a:pt x="6" y="16"/>
                </a:lnTo>
                <a:lnTo>
                  <a:pt x="21" y="0"/>
                </a:lnTo>
                <a:lnTo>
                  <a:pt x="34" y="9"/>
                </a:lnTo>
                <a:lnTo>
                  <a:pt x="19" y="27"/>
                </a:lnTo>
                <a:lnTo>
                  <a:pt x="24" y="32"/>
                </a:lnTo>
                <a:lnTo>
                  <a:pt x="2" y="3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911"/>
          <p:cNvSpPr>
            <a:spLocks/>
          </p:cNvSpPr>
          <p:nvPr/>
        </p:nvSpPr>
        <p:spPr bwMode="auto">
          <a:xfrm>
            <a:off x="6334406" y="5134816"/>
            <a:ext cx="53975" cy="53975"/>
          </a:xfrm>
          <a:custGeom>
            <a:avLst/>
            <a:gdLst>
              <a:gd name="T0" fmla="*/ 2 w 34"/>
              <a:gd name="T1" fmla="*/ 34 h 34"/>
              <a:gd name="T2" fmla="*/ 0 w 34"/>
              <a:gd name="T3" fmla="*/ 11 h 34"/>
              <a:gd name="T4" fmla="*/ 6 w 34"/>
              <a:gd name="T5" fmla="*/ 16 h 34"/>
              <a:gd name="T6" fmla="*/ 21 w 34"/>
              <a:gd name="T7" fmla="*/ 0 h 34"/>
              <a:gd name="T8" fmla="*/ 34 w 34"/>
              <a:gd name="T9" fmla="*/ 9 h 34"/>
              <a:gd name="T10" fmla="*/ 19 w 34"/>
              <a:gd name="T11" fmla="*/ 27 h 34"/>
              <a:gd name="T12" fmla="*/ 24 w 34"/>
              <a:gd name="T13" fmla="*/ 32 h 34"/>
              <a:gd name="T14" fmla="*/ 2 w 34"/>
              <a:gd name="T15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34">
                <a:moveTo>
                  <a:pt x="2" y="34"/>
                </a:moveTo>
                <a:lnTo>
                  <a:pt x="0" y="11"/>
                </a:lnTo>
                <a:lnTo>
                  <a:pt x="6" y="16"/>
                </a:lnTo>
                <a:lnTo>
                  <a:pt x="21" y="0"/>
                </a:lnTo>
                <a:lnTo>
                  <a:pt x="34" y="9"/>
                </a:lnTo>
                <a:lnTo>
                  <a:pt x="19" y="27"/>
                </a:lnTo>
                <a:lnTo>
                  <a:pt x="24" y="32"/>
                </a:lnTo>
                <a:lnTo>
                  <a:pt x="2" y="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912"/>
          <p:cNvSpPr>
            <a:spLocks/>
          </p:cNvSpPr>
          <p:nvPr/>
        </p:nvSpPr>
        <p:spPr bwMode="auto">
          <a:xfrm>
            <a:off x="6285193" y="5190378"/>
            <a:ext cx="53975" cy="57150"/>
          </a:xfrm>
          <a:custGeom>
            <a:avLst/>
            <a:gdLst>
              <a:gd name="T0" fmla="*/ 31 w 34"/>
              <a:gd name="T1" fmla="*/ 0 h 36"/>
              <a:gd name="T2" fmla="*/ 34 w 34"/>
              <a:gd name="T3" fmla="*/ 23 h 36"/>
              <a:gd name="T4" fmla="*/ 28 w 34"/>
              <a:gd name="T5" fmla="*/ 18 h 36"/>
              <a:gd name="T6" fmla="*/ 13 w 34"/>
              <a:gd name="T7" fmla="*/ 36 h 36"/>
              <a:gd name="T8" fmla="*/ 0 w 34"/>
              <a:gd name="T9" fmla="*/ 24 h 36"/>
              <a:gd name="T10" fmla="*/ 15 w 34"/>
              <a:gd name="T11" fmla="*/ 8 h 36"/>
              <a:gd name="T12" fmla="*/ 8 w 34"/>
              <a:gd name="T13" fmla="*/ 3 h 36"/>
              <a:gd name="T14" fmla="*/ 31 w 34"/>
              <a:gd name="T1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36">
                <a:moveTo>
                  <a:pt x="31" y="0"/>
                </a:moveTo>
                <a:lnTo>
                  <a:pt x="34" y="23"/>
                </a:lnTo>
                <a:lnTo>
                  <a:pt x="28" y="18"/>
                </a:lnTo>
                <a:lnTo>
                  <a:pt x="13" y="36"/>
                </a:lnTo>
                <a:lnTo>
                  <a:pt x="0" y="24"/>
                </a:lnTo>
                <a:lnTo>
                  <a:pt x="15" y="8"/>
                </a:lnTo>
                <a:lnTo>
                  <a:pt x="8" y="3"/>
                </a:lnTo>
                <a:lnTo>
                  <a:pt x="31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13"/>
          <p:cNvSpPr>
            <a:spLocks/>
          </p:cNvSpPr>
          <p:nvPr/>
        </p:nvSpPr>
        <p:spPr bwMode="auto">
          <a:xfrm>
            <a:off x="6285193" y="5190378"/>
            <a:ext cx="53975" cy="57150"/>
          </a:xfrm>
          <a:custGeom>
            <a:avLst/>
            <a:gdLst>
              <a:gd name="T0" fmla="*/ 31 w 34"/>
              <a:gd name="T1" fmla="*/ 0 h 36"/>
              <a:gd name="T2" fmla="*/ 34 w 34"/>
              <a:gd name="T3" fmla="*/ 23 h 36"/>
              <a:gd name="T4" fmla="*/ 28 w 34"/>
              <a:gd name="T5" fmla="*/ 18 h 36"/>
              <a:gd name="T6" fmla="*/ 13 w 34"/>
              <a:gd name="T7" fmla="*/ 36 h 36"/>
              <a:gd name="T8" fmla="*/ 0 w 34"/>
              <a:gd name="T9" fmla="*/ 24 h 36"/>
              <a:gd name="T10" fmla="*/ 15 w 34"/>
              <a:gd name="T11" fmla="*/ 8 h 36"/>
              <a:gd name="T12" fmla="*/ 8 w 34"/>
              <a:gd name="T13" fmla="*/ 3 h 36"/>
              <a:gd name="T14" fmla="*/ 31 w 34"/>
              <a:gd name="T1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36">
                <a:moveTo>
                  <a:pt x="31" y="0"/>
                </a:moveTo>
                <a:lnTo>
                  <a:pt x="34" y="23"/>
                </a:lnTo>
                <a:lnTo>
                  <a:pt x="28" y="18"/>
                </a:lnTo>
                <a:lnTo>
                  <a:pt x="13" y="36"/>
                </a:lnTo>
                <a:lnTo>
                  <a:pt x="0" y="24"/>
                </a:lnTo>
                <a:lnTo>
                  <a:pt x="15" y="8"/>
                </a:lnTo>
                <a:lnTo>
                  <a:pt x="8" y="3"/>
                </a:lnTo>
                <a:lnTo>
                  <a:pt x="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14"/>
          <p:cNvSpPr>
            <a:spLocks/>
          </p:cNvSpPr>
          <p:nvPr/>
        </p:nvSpPr>
        <p:spPr bwMode="auto">
          <a:xfrm>
            <a:off x="6905906" y="5193553"/>
            <a:ext cx="182563" cy="114300"/>
          </a:xfrm>
          <a:custGeom>
            <a:avLst/>
            <a:gdLst>
              <a:gd name="T0" fmla="*/ 71 w 71"/>
              <a:gd name="T1" fmla="*/ 43 h 45"/>
              <a:gd name="T2" fmla="*/ 70 w 71"/>
              <a:gd name="T3" fmla="*/ 45 h 45"/>
              <a:gd name="T4" fmla="*/ 1 w 71"/>
              <a:gd name="T5" fmla="*/ 45 h 45"/>
              <a:gd name="T6" fmla="*/ 0 w 71"/>
              <a:gd name="T7" fmla="*/ 43 h 45"/>
              <a:gd name="T8" fmla="*/ 0 w 71"/>
              <a:gd name="T9" fmla="*/ 1 h 45"/>
              <a:gd name="T10" fmla="*/ 1 w 71"/>
              <a:gd name="T11" fmla="*/ 0 h 45"/>
              <a:gd name="T12" fmla="*/ 70 w 71"/>
              <a:gd name="T13" fmla="*/ 0 h 45"/>
              <a:gd name="T14" fmla="*/ 71 w 71"/>
              <a:gd name="T15" fmla="*/ 1 h 45"/>
              <a:gd name="T16" fmla="*/ 71 w 71"/>
              <a:gd name="T17" fmla="*/ 4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Line 915"/>
          <p:cNvSpPr>
            <a:spLocks noChangeShapeType="1"/>
          </p:cNvSpPr>
          <p:nvPr/>
        </p:nvSpPr>
        <p:spPr bwMode="auto">
          <a:xfrm>
            <a:off x="7156731" y="543167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Line 916"/>
          <p:cNvSpPr>
            <a:spLocks noChangeShapeType="1"/>
          </p:cNvSpPr>
          <p:nvPr/>
        </p:nvSpPr>
        <p:spPr bwMode="auto">
          <a:xfrm>
            <a:off x="7156731" y="543167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17"/>
          <p:cNvSpPr>
            <a:spLocks/>
          </p:cNvSpPr>
          <p:nvPr/>
        </p:nvSpPr>
        <p:spPr bwMode="auto">
          <a:xfrm>
            <a:off x="7039256" y="5136403"/>
            <a:ext cx="369888" cy="436563"/>
          </a:xfrm>
          <a:custGeom>
            <a:avLst/>
            <a:gdLst>
              <a:gd name="T0" fmla="*/ 48 w 144"/>
              <a:gd name="T1" fmla="*/ 117 h 170"/>
              <a:gd name="T2" fmla="*/ 55 w 144"/>
              <a:gd name="T3" fmla="*/ 130 h 170"/>
              <a:gd name="T4" fmla="*/ 61 w 144"/>
              <a:gd name="T5" fmla="*/ 136 h 170"/>
              <a:gd name="T6" fmla="*/ 70 w 144"/>
              <a:gd name="T7" fmla="*/ 144 h 170"/>
              <a:gd name="T8" fmla="*/ 77 w 144"/>
              <a:gd name="T9" fmla="*/ 151 h 170"/>
              <a:gd name="T10" fmla="*/ 82 w 144"/>
              <a:gd name="T11" fmla="*/ 166 h 170"/>
              <a:gd name="T12" fmla="*/ 82 w 144"/>
              <a:gd name="T13" fmla="*/ 169 h 170"/>
              <a:gd name="T14" fmla="*/ 89 w 144"/>
              <a:gd name="T15" fmla="*/ 170 h 170"/>
              <a:gd name="T16" fmla="*/ 100 w 144"/>
              <a:gd name="T17" fmla="*/ 170 h 170"/>
              <a:gd name="T18" fmla="*/ 144 w 144"/>
              <a:gd name="T19" fmla="*/ 170 h 170"/>
              <a:gd name="T20" fmla="*/ 141 w 144"/>
              <a:gd name="T21" fmla="*/ 164 h 170"/>
              <a:gd name="T22" fmla="*/ 137 w 144"/>
              <a:gd name="T23" fmla="*/ 156 h 170"/>
              <a:gd name="T24" fmla="*/ 135 w 144"/>
              <a:gd name="T25" fmla="*/ 151 h 170"/>
              <a:gd name="T26" fmla="*/ 132 w 144"/>
              <a:gd name="T27" fmla="*/ 143 h 170"/>
              <a:gd name="T28" fmla="*/ 131 w 144"/>
              <a:gd name="T29" fmla="*/ 137 h 170"/>
              <a:gd name="T30" fmla="*/ 130 w 144"/>
              <a:gd name="T31" fmla="*/ 124 h 170"/>
              <a:gd name="T32" fmla="*/ 129 w 144"/>
              <a:gd name="T33" fmla="*/ 99 h 170"/>
              <a:gd name="T34" fmla="*/ 124 w 144"/>
              <a:gd name="T35" fmla="*/ 74 h 170"/>
              <a:gd name="T36" fmla="*/ 125 w 144"/>
              <a:gd name="T37" fmla="*/ 54 h 170"/>
              <a:gd name="T38" fmla="*/ 118 w 144"/>
              <a:gd name="T39" fmla="*/ 45 h 170"/>
              <a:gd name="T40" fmla="*/ 115 w 144"/>
              <a:gd name="T41" fmla="*/ 43 h 170"/>
              <a:gd name="T42" fmla="*/ 110 w 144"/>
              <a:gd name="T43" fmla="*/ 40 h 170"/>
              <a:gd name="T44" fmla="*/ 98 w 144"/>
              <a:gd name="T45" fmla="*/ 31 h 170"/>
              <a:gd name="T46" fmla="*/ 85 w 144"/>
              <a:gd name="T47" fmla="*/ 18 h 170"/>
              <a:gd name="T48" fmla="*/ 81 w 144"/>
              <a:gd name="T49" fmla="*/ 12 h 170"/>
              <a:gd name="T50" fmla="*/ 63 w 144"/>
              <a:gd name="T51" fmla="*/ 3 h 170"/>
              <a:gd name="T52" fmla="*/ 53 w 144"/>
              <a:gd name="T53" fmla="*/ 3 h 170"/>
              <a:gd name="T54" fmla="*/ 33 w 144"/>
              <a:gd name="T55" fmla="*/ 0 h 170"/>
              <a:gd name="T56" fmla="*/ 25 w 144"/>
              <a:gd name="T57" fmla="*/ 3 h 170"/>
              <a:gd name="T58" fmla="*/ 14 w 144"/>
              <a:gd name="T59" fmla="*/ 7 h 170"/>
              <a:gd name="T60" fmla="*/ 13 w 144"/>
              <a:gd name="T61" fmla="*/ 18 h 170"/>
              <a:gd name="T62" fmla="*/ 26 w 144"/>
              <a:gd name="T63" fmla="*/ 21 h 170"/>
              <a:gd name="T64" fmla="*/ 34 w 144"/>
              <a:gd name="T65" fmla="*/ 24 h 170"/>
              <a:gd name="T66" fmla="*/ 38 w 144"/>
              <a:gd name="T67" fmla="*/ 28 h 170"/>
              <a:gd name="T68" fmla="*/ 50 w 144"/>
              <a:gd name="T69" fmla="*/ 41 h 170"/>
              <a:gd name="T70" fmla="*/ 58 w 144"/>
              <a:gd name="T71" fmla="*/ 49 h 170"/>
              <a:gd name="T72" fmla="*/ 65 w 144"/>
              <a:gd name="T73" fmla="*/ 65 h 170"/>
              <a:gd name="T74" fmla="*/ 55 w 144"/>
              <a:gd name="T75" fmla="*/ 87 h 170"/>
              <a:gd name="T76" fmla="*/ 40 w 144"/>
              <a:gd name="T77" fmla="*/ 83 h 170"/>
              <a:gd name="T78" fmla="*/ 26 w 144"/>
              <a:gd name="T79" fmla="*/ 74 h 170"/>
              <a:gd name="T80" fmla="*/ 4 w 144"/>
              <a:gd name="T81" fmla="*/ 71 h 170"/>
              <a:gd name="T82" fmla="*/ 3 w 144"/>
              <a:gd name="T83" fmla="*/ 80 h 170"/>
              <a:gd name="T84" fmla="*/ 11 w 144"/>
              <a:gd name="T85" fmla="*/ 86 h 170"/>
              <a:gd name="T86" fmla="*/ 27 w 144"/>
              <a:gd name="T87" fmla="*/ 101 h 170"/>
              <a:gd name="T88" fmla="*/ 37 w 144"/>
              <a:gd name="T89" fmla="*/ 107 h 170"/>
              <a:gd name="T90" fmla="*/ 46 w 144"/>
              <a:gd name="T91" fmla="*/ 11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18"/>
          <p:cNvSpPr>
            <a:spLocks/>
          </p:cNvSpPr>
          <p:nvPr/>
        </p:nvSpPr>
        <p:spPr bwMode="auto">
          <a:xfrm>
            <a:off x="7723468" y="5095128"/>
            <a:ext cx="323850" cy="477838"/>
          </a:xfrm>
          <a:custGeom>
            <a:avLst/>
            <a:gdLst>
              <a:gd name="T0" fmla="*/ 95 w 126"/>
              <a:gd name="T1" fmla="*/ 82 h 186"/>
              <a:gd name="T2" fmla="*/ 95 w 126"/>
              <a:gd name="T3" fmla="*/ 82 h 186"/>
              <a:gd name="T4" fmla="*/ 91 w 126"/>
              <a:gd name="T5" fmla="*/ 81 h 186"/>
              <a:gd name="T6" fmla="*/ 89 w 126"/>
              <a:gd name="T7" fmla="*/ 76 h 186"/>
              <a:gd name="T8" fmla="*/ 87 w 126"/>
              <a:gd name="T9" fmla="*/ 74 h 186"/>
              <a:gd name="T10" fmla="*/ 75 w 126"/>
              <a:gd name="T11" fmla="*/ 66 h 186"/>
              <a:gd name="T12" fmla="*/ 70 w 126"/>
              <a:gd name="T13" fmla="*/ 66 h 186"/>
              <a:gd name="T14" fmla="*/ 70 w 126"/>
              <a:gd name="T15" fmla="*/ 66 h 186"/>
              <a:gd name="T16" fmla="*/ 70 w 126"/>
              <a:gd name="T17" fmla="*/ 65 h 186"/>
              <a:gd name="T18" fmla="*/ 65 w 126"/>
              <a:gd name="T19" fmla="*/ 9 h 186"/>
              <a:gd name="T20" fmla="*/ 57 w 126"/>
              <a:gd name="T21" fmla="*/ 1 h 186"/>
              <a:gd name="T22" fmla="*/ 49 w 126"/>
              <a:gd name="T23" fmla="*/ 9 h 186"/>
              <a:gd name="T24" fmla="*/ 50 w 126"/>
              <a:gd name="T25" fmla="*/ 87 h 186"/>
              <a:gd name="T26" fmla="*/ 50 w 126"/>
              <a:gd name="T27" fmla="*/ 90 h 186"/>
              <a:gd name="T28" fmla="*/ 45 w 126"/>
              <a:gd name="T29" fmla="*/ 99 h 186"/>
              <a:gd name="T30" fmla="*/ 42 w 126"/>
              <a:gd name="T31" fmla="*/ 100 h 186"/>
              <a:gd name="T32" fmla="*/ 31 w 126"/>
              <a:gd name="T33" fmla="*/ 95 h 186"/>
              <a:gd name="T34" fmla="*/ 23 w 126"/>
              <a:gd name="T35" fmla="*/ 78 h 186"/>
              <a:gd name="T36" fmla="*/ 19 w 126"/>
              <a:gd name="T37" fmla="*/ 70 h 186"/>
              <a:gd name="T38" fmla="*/ 3 w 126"/>
              <a:gd name="T39" fmla="*/ 63 h 186"/>
              <a:gd name="T40" fmla="*/ 1 w 126"/>
              <a:gd name="T41" fmla="*/ 70 h 186"/>
              <a:gd name="T42" fmla="*/ 5 w 126"/>
              <a:gd name="T43" fmla="*/ 79 h 186"/>
              <a:gd name="T44" fmla="*/ 7 w 126"/>
              <a:gd name="T45" fmla="*/ 87 h 186"/>
              <a:gd name="T46" fmla="*/ 8 w 126"/>
              <a:gd name="T47" fmla="*/ 95 h 186"/>
              <a:gd name="T48" fmla="*/ 10 w 126"/>
              <a:gd name="T49" fmla="*/ 101 h 186"/>
              <a:gd name="T50" fmla="*/ 15 w 126"/>
              <a:gd name="T51" fmla="*/ 114 h 186"/>
              <a:gd name="T52" fmla="*/ 23 w 126"/>
              <a:gd name="T53" fmla="*/ 137 h 186"/>
              <a:gd name="T54" fmla="*/ 41 w 126"/>
              <a:gd name="T55" fmla="*/ 160 h 186"/>
              <a:gd name="T56" fmla="*/ 47 w 126"/>
              <a:gd name="T57" fmla="*/ 169 h 186"/>
              <a:gd name="T58" fmla="*/ 47 w 126"/>
              <a:gd name="T59" fmla="*/ 185 h 186"/>
              <a:gd name="T60" fmla="*/ 112 w 126"/>
              <a:gd name="T61" fmla="*/ 185 h 186"/>
              <a:gd name="T62" fmla="*/ 112 w 126"/>
              <a:gd name="T63" fmla="*/ 171 h 186"/>
              <a:gd name="T64" fmla="*/ 112 w 126"/>
              <a:gd name="T65" fmla="*/ 171 h 186"/>
              <a:gd name="T66" fmla="*/ 116 w 126"/>
              <a:gd name="T67" fmla="*/ 161 h 186"/>
              <a:gd name="T68" fmla="*/ 119 w 126"/>
              <a:gd name="T69" fmla="*/ 153 h 186"/>
              <a:gd name="T70" fmla="*/ 124 w 126"/>
              <a:gd name="T71" fmla="*/ 131 h 186"/>
              <a:gd name="T72" fmla="*/ 125 w 126"/>
              <a:gd name="T73" fmla="*/ 127 h 186"/>
              <a:gd name="T74" fmla="*/ 117 w 126"/>
              <a:gd name="T75" fmla="*/ 109 h 186"/>
              <a:gd name="T76" fmla="*/ 117 w 126"/>
              <a:gd name="T77" fmla="*/ 108 h 186"/>
              <a:gd name="T78" fmla="*/ 110 w 126"/>
              <a:gd name="T79" fmla="*/ 94 h 186"/>
              <a:gd name="T80" fmla="*/ 95 w 126"/>
              <a:gd name="T81" fmla="*/ 8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19"/>
          <p:cNvSpPr>
            <a:spLocks/>
          </p:cNvSpPr>
          <p:nvPr/>
        </p:nvSpPr>
        <p:spPr bwMode="auto">
          <a:xfrm>
            <a:off x="8507693" y="5072903"/>
            <a:ext cx="149225" cy="146050"/>
          </a:xfrm>
          <a:custGeom>
            <a:avLst/>
            <a:gdLst>
              <a:gd name="T0" fmla="*/ 50 w 58"/>
              <a:gd name="T1" fmla="*/ 8 h 57"/>
              <a:gd name="T2" fmla="*/ 29 w 58"/>
              <a:gd name="T3" fmla="*/ 0 h 57"/>
              <a:gd name="T4" fmla="*/ 9 w 58"/>
              <a:gd name="T5" fmla="*/ 8 h 57"/>
              <a:gd name="T6" fmla="*/ 0 w 58"/>
              <a:gd name="T7" fmla="*/ 29 h 57"/>
              <a:gd name="T8" fmla="*/ 9 w 58"/>
              <a:gd name="T9" fmla="*/ 49 h 57"/>
              <a:gd name="T10" fmla="*/ 24 w 58"/>
              <a:gd name="T11" fmla="*/ 57 h 57"/>
              <a:gd name="T12" fmla="*/ 23 w 58"/>
              <a:gd name="T13" fmla="*/ 50 h 57"/>
              <a:gd name="T14" fmla="*/ 13 w 58"/>
              <a:gd name="T15" fmla="*/ 44 h 57"/>
              <a:gd name="T16" fmla="*/ 7 w 58"/>
              <a:gd name="T17" fmla="*/ 29 h 57"/>
              <a:gd name="T18" fmla="*/ 13 w 58"/>
              <a:gd name="T19" fmla="*/ 13 h 57"/>
              <a:gd name="T20" fmla="*/ 13 w 58"/>
              <a:gd name="T21" fmla="*/ 13 h 57"/>
              <a:gd name="T22" fmla="*/ 29 w 58"/>
              <a:gd name="T23" fmla="*/ 6 h 57"/>
              <a:gd name="T24" fmla="*/ 45 w 58"/>
              <a:gd name="T25" fmla="*/ 13 h 57"/>
              <a:gd name="T26" fmla="*/ 51 w 58"/>
              <a:gd name="T27" fmla="*/ 29 h 57"/>
              <a:gd name="T28" fmla="*/ 45 w 58"/>
              <a:gd name="T29" fmla="*/ 44 h 57"/>
              <a:gd name="T30" fmla="*/ 47 w 58"/>
              <a:gd name="T31" fmla="*/ 51 h 57"/>
              <a:gd name="T32" fmla="*/ 50 w 58"/>
              <a:gd name="T33" fmla="*/ 49 h 57"/>
              <a:gd name="T34" fmla="*/ 50 w 58"/>
              <a:gd name="T35" fmla="*/ 49 h 57"/>
              <a:gd name="T36" fmla="*/ 58 w 58"/>
              <a:gd name="T37" fmla="*/ 29 h 57"/>
              <a:gd name="T38" fmla="*/ 50 w 58"/>
              <a:gd name="T39" fmla="*/ 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20"/>
          <p:cNvSpPr>
            <a:spLocks/>
          </p:cNvSpPr>
          <p:nvPr/>
        </p:nvSpPr>
        <p:spPr bwMode="auto">
          <a:xfrm>
            <a:off x="8461656" y="5103066"/>
            <a:ext cx="344488" cy="471488"/>
          </a:xfrm>
          <a:custGeom>
            <a:avLst/>
            <a:gdLst>
              <a:gd name="T0" fmla="*/ 96 w 134"/>
              <a:gd name="T1" fmla="*/ 75 h 184"/>
              <a:gd name="T2" fmla="*/ 96 w 134"/>
              <a:gd name="T3" fmla="*/ 74 h 184"/>
              <a:gd name="T4" fmla="*/ 92 w 134"/>
              <a:gd name="T5" fmla="*/ 74 h 184"/>
              <a:gd name="T6" fmla="*/ 89 w 134"/>
              <a:gd name="T7" fmla="*/ 69 h 184"/>
              <a:gd name="T8" fmla="*/ 87 w 134"/>
              <a:gd name="T9" fmla="*/ 67 h 184"/>
              <a:gd name="T10" fmla="*/ 73 w 134"/>
              <a:gd name="T11" fmla="*/ 62 h 184"/>
              <a:gd name="T12" fmla="*/ 69 w 134"/>
              <a:gd name="T13" fmla="*/ 63 h 184"/>
              <a:gd name="T14" fmla="*/ 68 w 134"/>
              <a:gd name="T15" fmla="*/ 63 h 184"/>
              <a:gd name="T16" fmla="*/ 68 w 134"/>
              <a:gd name="T17" fmla="*/ 63 h 184"/>
              <a:gd name="T18" fmla="*/ 54 w 134"/>
              <a:gd name="T19" fmla="*/ 7 h 184"/>
              <a:gd name="T20" fmla="*/ 44 w 134"/>
              <a:gd name="T21" fmla="*/ 1 h 184"/>
              <a:gd name="T22" fmla="*/ 38 w 134"/>
              <a:gd name="T23" fmla="*/ 10 h 184"/>
              <a:gd name="T24" fmla="*/ 53 w 134"/>
              <a:gd name="T25" fmla="*/ 88 h 184"/>
              <a:gd name="T26" fmla="*/ 53 w 134"/>
              <a:gd name="T27" fmla="*/ 90 h 184"/>
              <a:gd name="T28" fmla="*/ 49 w 134"/>
              <a:gd name="T29" fmla="*/ 100 h 184"/>
              <a:gd name="T30" fmla="*/ 47 w 134"/>
              <a:gd name="T31" fmla="*/ 101 h 184"/>
              <a:gd name="T32" fmla="*/ 35 w 134"/>
              <a:gd name="T33" fmla="*/ 98 h 184"/>
              <a:gd name="T34" fmla="*/ 25 w 134"/>
              <a:gd name="T35" fmla="*/ 83 h 184"/>
              <a:gd name="T36" fmla="*/ 19 w 134"/>
              <a:gd name="T37" fmla="*/ 75 h 184"/>
              <a:gd name="T38" fmla="*/ 3 w 134"/>
              <a:gd name="T39" fmla="*/ 72 h 184"/>
              <a:gd name="T40" fmla="*/ 1 w 134"/>
              <a:gd name="T41" fmla="*/ 79 h 184"/>
              <a:gd name="T42" fmla="*/ 7 w 134"/>
              <a:gd name="T43" fmla="*/ 87 h 184"/>
              <a:gd name="T44" fmla="*/ 10 w 134"/>
              <a:gd name="T45" fmla="*/ 95 h 184"/>
              <a:gd name="T46" fmla="*/ 12 w 134"/>
              <a:gd name="T47" fmla="*/ 102 h 184"/>
              <a:gd name="T48" fmla="*/ 16 w 134"/>
              <a:gd name="T49" fmla="*/ 108 h 184"/>
              <a:gd name="T50" fmla="*/ 23 w 134"/>
              <a:gd name="T51" fmla="*/ 120 h 184"/>
              <a:gd name="T52" fmla="*/ 35 w 134"/>
              <a:gd name="T53" fmla="*/ 141 h 184"/>
              <a:gd name="T54" fmla="*/ 56 w 134"/>
              <a:gd name="T55" fmla="*/ 161 h 184"/>
              <a:gd name="T56" fmla="*/ 64 w 134"/>
              <a:gd name="T57" fmla="*/ 168 h 184"/>
              <a:gd name="T58" fmla="*/ 67 w 134"/>
              <a:gd name="T59" fmla="*/ 184 h 184"/>
              <a:gd name="T60" fmla="*/ 131 w 134"/>
              <a:gd name="T61" fmla="*/ 173 h 184"/>
              <a:gd name="T62" fmla="*/ 128 w 134"/>
              <a:gd name="T63" fmla="*/ 160 h 184"/>
              <a:gd name="T64" fmla="*/ 128 w 134"/>
              <a:gd name="T65" fmla="*/ 159 h 184"/>
              <a:gd name="T66" fmla="*/ 131 w 134"/>
              <a:gd name="T67" fmla="*/ 149 h 184"/>
              <a:gd name="T68" fmla="*/ 132 w 134"/>
              <a:gd name="T69" fmla="*/ 140 h 184"/>
              <a:gd name="T70" fmla="*/ 133 w 134"/>
              <a:gd name="T71" fmla="*/ 118 h 184"/>
              <a:gd name="T72" fmla="*/ 134 w 134"/>
              <a:gd name="T73" fmla="*/ 114 h 184"/>
              <a:gd name="T74" fmla="*/ 122 w 134"/>
              <a:gd name="T75" fmla="*/ 97 h 184"/>
              <a:gd name="T76" fmla="*/ 122 w 134"/>
              <a:gd name="T77" fmla="*/ 97 h 184"/>
              <a:gd name="T78" fmla="*/ 113 w 134"/>
              <a:gd name="T79" fmla="*/ 83 h 184"/>
              <a:gd name="T80" fmla="*/ 96 w 134"/>
              <a:gd name="T81" fmla="*/ 75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21"/>
          <p:cNvSpPr>
            <a:spLocks/>
          </p:cNvSpPr>
          <p:nvPr/>
        </p:nvSpPr>
        <p:spPr bwMode="auto">
          <a:xfrm>
            <a:off x="9282393" y="5093541"/>
            <a:ext cx="200025" cy="492125"/>
          </a:xfrm>
          <a:custGeom>
            <a:avLst/>
            <a:gdLst>
              <a:gd name="T0" fmla="*/ 45 w 78"/>
              <a:gd name="T1" fmla="*/ 11 h 192"/>
              <a:gd name="T2" fmla="*/ 34 w 78"/>
              <a:gd name="T3" fmla="*/ 73 h 192"/>
              <a:gd name="T4" fmla="*/ 30 w 78"/>
              <a:gd name="T5" fmla="*/ 74 h 192"/>
              <a:gd name="T6" fmla="*/ 22 w 78"/>
              <a:gd name="T7" fmla="*/ 17 h 192"/>
              <a:gd name="T8" fmla="*/ 6 w 78"/>
              <a:gd name="T9" fmla="*/ 18 h 192"/>
              <a:gd name="T10" fmla="*/ 10 w 78"/>
              <a:gd name="T11" fmla="*/ 83 h 192"/>
              <a:gd name="T12" fmla="*/ 8 w 78"/>
              <a:gd name="T13" fmla="*/ 95 h 192"/>
              <a:gd name="T14" fmla="*/ 0 w 78"/>
              <a:gd name="T15" fmla="*/ 107 h 192"/>
              <a:gd name="T16" fmla="*/ 0 w 78"/>
              <a:gd name="T17" fmla="*/ 116 h 192"/>
              <a:gd name="T18" fmla="*/ 3 w 78"/>
              <a:gd name="T19" fmla="*/ 143 h 192"/>
              <a:gd name="T20" fmla="*/ 12 w 78"/>
              <a:gd name="T21" fmla="*/ 168 h 192"/>
              <a:gd name="T22" fmla="*/ 14 w 78"/>
              <a:gd name="T23" fmla="*/ 192 h 192"/>
              <a:gd name="T24" fmla="*/ 73 w 78"/>
              <a:gd name="T25" fmla="*/ 192 h 192"/>
              <a:gd name="T26" fmla="*/ 69 w 78"/>
              <a:gd name="T27" fmla="*/ 173 h 192"/>
              <a:gd name="T28" fmla="*/ 78 w 78"/>
              <a:gd name="T29" fmla="*/ 148 h 192"/>
              <a:gd name="T30" fmla="*/ 78 w 78"/>
              <a:gd name="T31" fmla="*/ 102 h 192"/>
              <a:gd name="T32" fmla="*/ 68 w 78"/>
              <a:gd name="T33" fmla="*/ 91 h 192"/>
              <a:gd name="T34" fmla="*/ 56 w 78"/>
              <a:gd name="T35" fmla="*/ 76 h 192"/>
              <a:gd name="T36" fmla="*/ 55 w 78"/>
              <a:gd name="T37" fmla="*/ 76 h 192"/>
              <a:gd name="T38" fmla="*/ 60 w 78"/>
              <a:gd name="T39" fmla="*/ 15 h 192"/>
              <a:gd name="T40" fmla="*/ 45 w 78"/>
              <a:gd name="T41" fmla="*/ 11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922"/>
          <p:cNvSpPr>
            <a:spLocks/>
          </p:cNvSpPr>
          <p:nvPr/>
        </p:nvSpPr>
        <p:spPr bwMode="auto">
          <a:xfrm>
            <a:off x="9923743" y="5082428"/>
            <a:ext cx="338138" cy="492125"/>
          </a:xfrm>
          <a:custGeom>
            <a:avLst/>
            <a:gdLst>
              <a:gd name="T0" fmla="*/ 93 w 132"/>
              <a:gd name="T1" fmla="*/ 19 h 192"/>
              <a:gd name="T2" fmla="*/ 84 w 132"/>
              <a:gd name="T3" fmla="*/ 75 h 192"/>
              <a:gd name="T4" fmla="*/ 84 w 132"/>
              <a:gd name="T5" fmla="*/ 77 h 192"/>
              <a:gd name="T6" fmla="*/ 81 w 132"/>
              <a:gd name="T7" fmla="*/ 80 h 192"/>
              <a:gd name="T8" fmla="*/ 80 w 132"/>
              <a:gd name="T9" fmla="*/ 77 h 192"/>
              <a:gd name="T10" fmla="*/ 79 w 132"/>
              <a:gd name="T11" fmla="*/ 14 h 192"/>
              <a:gd name="T12" fmla="*/ 62 w 132"/>
              <a:gd name="T13" fmla="*/ 12 h 192"/>
              <a:gd name="T14" fmla="*/ 61 w 132"/>
              <a:gd name="T15" fmla="*/ 76 h 192"/>
              <a:gd name="T16" fmla="*/ 58 w 132"/>
              <a:gd name="T17" fmla="*/ 75 h 192"/>
              <a:gd name="T18" fmla="*/ 50 w 132"/>
              <a:gd name="T19" fmla="*/ 27 h 192"/>
              <a:gd name="T20" fmla="*/ 35 w 132"/>
              <a:gd name="T21" fmla="*/ 29 h 192"/>
              <a:gd name="T22" fmla="*/ 40 w 132"/>
              <a:gd name="T23" fmla="*/ 79 h 192"/>
              <a:gd name="T24" fmla="*/ 35 w 132"/>
              <a:gd name="T25" fmla="*/ 100 h 192"/>
              <a:gd name="T26" fmla="*/ 35 w 132"/>
              <a:gd name="T27" fmla="*/ 101 h 192"/>
              <a:gd name="T28" fmla="*/ 31 w 132"/>
              <a:gd name="T29" fmla="*/ 97 h 192"/>
              <a:gd name="T30" fmla="*/ 31 w 132"/>
              <a:gd name="T31" fmla="*/ 97 h 192"/>
              <a:gd name="T32" fmla="*/ 30 w 132"/>
              <a:gd name="T33" fmla="*/ 97 h 192"/>
              <a:gd name="T34" fmla="*/ 30 w 132"/>
              <a:gd name="T35" fmla="*/ 97 h 192"/>
              <a:gd name="T36" fmla="*/ 25 w 132"/>
              <a:gd name="T37" fmla="*/ 84 h 192"/>
              <a:gd name="T38" fmla="*/ 17 w 132"/>
              <a:gd name="T39" fmla="*/ 68 h 192"/>
              <a:gd name="T40" fmla="*/ 4 w 132"/>
              <a:gd name="T41" fmla="*/ 65 h 192"/>
              <a:gd name="T42" fmla="*/ 2 w 132"/>
              <a:gd name="T43" fmla="*/ 66 h 192"/>
              <a:gd name="T44" fmla="*/ 0 w 132"/>
              <a:gd name="T45" fmla="*/ 70 h 192"/>
              <a:gd name="T46" fmla="*/ 3 w 132"/>
              <a:gd name="T47" fmla="*/ 78 h 192"/>
              <a:gd name="T48" fmla="*/ 7 w 132"/>
              <a:gd name="T49" fmla="*/ 96 h 192"/>
              <a:gd name="T50" fmla="*/ 9 w 132"/>
              <a:gd name="T51" fmla="*/ 101 h 192"/>
              <a:gd name="T52" fmla="*/ 12 w 132"/>
              <a:gd name="T53" fmla="*/ 110 h 192"/>
              <a:gd name="T54" fmla="*/ 15 w 132"/>
              <a:gd name="T55" fmla="*/ 118 h 192"/>
              <a:gd name="T56" fmla="*/ 15 w 132"/>
              <a:gd name="T57" fmla="*/ 118 h 192"/>
              <a:gd name="T58" fmla="*/ 15 w 132"/>
              <a:gd name="T59" fmla="*/ 119 h 192"/>
              <a:gd name="T60" fmla="*/ 15 w 132"/>
              <a:gd name="T61" fmla="*/ 119 h 192"/>
              <a:gd name="T62" fmla="*/ 17 w 132"/>
              <a:gd name="T63" fmla="*/ 123 h 192"/>
              <a:gd name="T64" fmla="*/ 17 w 132"/>
              <a:gd name="T65" fmla="*/ 123 h 192"/>
              <a:gd name="T66" fmla="*/ 17 w 132"/>
              <a:gd name="T67" fmla="*/ 124 h 192"/>
              <a:gd name="T68" fmla="*/ 17 w 132"/>
              <a:gd name="T69" fmla="*/ 124 h 192"/>
              <a:gd name="T70" fmla="*/ 18 w 132"/>
              <a:gd name="T71" fmla="*/ 128 h 192"/>
              <a:gd name="T72" fmla="*/ 29 w 132"/>
              <a:gd name="T73" fmla="*/ 153 h 192"/>
              <a:gd name="T74" fmla="*/ 47 w 132"/>
              <a:gd name="T75" fmla="*/ 178 h 192"/>
              <a:gd name="T76" fmla="*/ 47 w 132"/>
              <a:gd name="T77" fmla="*/ 192 h 192"/>
              <a:gd name="T78" fmla="*/ 100 w 132"/>
              <a:gd name="T79" fmla="*/ 192 h 192"/>
              <a:gd name="T80" fmla="*/ 100 w 132"/>
              <a:gd name="T81" fmla="*/ 179 h 192"/>
              <a:gd name="T82" fmla="*/ 106 w 132"/>
              <a:gd name="T83" fmla="*/ 168 h 192"/>
              <a:gd name="T84" fmla="*/ 119 w 132"/>
              <a:gd name="T85" fmla="*/ 114 h 192"/>
              <a:gd name="T86" fmla="*/ 130 w 132"/>
              <a:gd name="T87" fmla="*/ 43 h 192"/>
              <a:gd name="T88" fmla="*/ 115 w 132"/>
              <a:gd name="T89" fmla="*/ 40 h 192"/>
              <a:gd name="T90" fmla="*/ 105 w 132"/>
              <a:gd name="T91" fmla="*/ 85 h 192"/>
              <a:gd name="T92" fmla="*/ 104 w 132"/>
              <a:gd name="T93" fmla="*/ 87 h 192"/>
              <a:gd name="T94" fmla="*/ 104 w 132"/>
              <a:gd name="T95" fmla="*/ 87 h 192"/>
              <a:gd name="T96" fmla="*/ 103 w 132"/>
              <a:gd name="T97" fmla="*/ 87 h 192"/>
              <a:gd name="T98" fmla="*/ 101 w 132"/>
              <a:gd name="T99" fmla="*/ 82 h 192"/>
              <a:gd name="T100" fmla="*/ 107 w 132"/>
              <a:gd name="T101" fmla="*/ 22 h 192"/>
              <a:gd name="T102" fmla="*/ 93 w 132"/>
              <a:gd name="T103" fmla="*/ 1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1539"/>
          <p:cNvSpPr>
            <a:spLocks/>
          </p:cNvSpPr>
          <p:nvPr/>
        </p:nvSpPr>
        <p:spPr bwMode="auto">
          <a:xfrm>
            <a:off x="3624543" y="4539503"/>
            <a:ext cx="166688" cy="50800"/>
          </a:xfrm>
          <a:custGeom>
            <a:avLst/>
            <a:gdLst>
              <a:gd name="T0" fmla="*/ 0 w 105"/>
              <a:gd name="T1" fmla="*/ 32 h 32"/>
              <a:gd name="T2" fmla="*/ 0 w 105"/>
              <a:gd name="T3" fmla="*/ 0 h 32"/>
              <a:gd name="T4" fmla="*/ 105 w 105"/>
              <a:gd name="T5" fmla="*/ 0 h 32"/>
              <a:gd name="T6" fmla="*/ 105 w 105"/>
              <a:gd name="T7" fmla="*/ 32 h 32"/>
              <a:gd name="T8" fmla="*/ 0 w 105"/>
              <a:gd name="T9" fmla="*/ 32 h 32"/>
              <a:gd name="T10" fmla="*/ 0 w 105"/>
              <a:gd name="T1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5" h="32">
                <a:moveTo>
                  <a:pt x="0" y="32"/>
                </a:moveTo>
                <a:lnTo>
                  <a:pt x="0" y="0"/>
                </a:lnTo>
                <a:lnTo>
                  <a:pt x="105" y="0"/>
                </a:lnTo>
                <a:lnTo>
                  <a:pt x="105" y="32"/>
                </a:lnTo>
                <a:lnTo>
                  <a:pt x="0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1540"/>
          <p:cNvSpPr>
            <a:spLocks/>
          </p:cNvSpPr>
          <p:nvPr/>
        </p:nvSpPr>
        <p:spPr bwMode="auto">
          <a:xfrm>
            <a:off x="3624543" y="4618878"/>
            <a:ext cx="166688" cy="53975"/>
          </a:xfrm>
          <a:custGeom>
            <a:avLst/>
            <a:gdLst>
              <a:gd name="T0" fmla="*/ 0 w 105"/>
              <a:gd name="T1" fmla="*/ 34 h 34"/>
              <a:gd name="T2" fmla="*/ 0 w 105"/>
              <a:gd name="T3" fmla="*/ 0 h 34"/>
              <a:gd name="T4" fmla="*/ 105 w 105"/>
              <a:gd name="T5" fmla="*/ 0 h 34"/>
              <a:gd name="T6" fmla="*/ 105 w 105"/>
              <a:gd name="T7" fmla="*/ 34 h 34"/>
              <a:gd name="T8" fmla="*/ 0 w 105"/>
              <a:gd name="T9" fmla="*/ 34 h 34"/>
              <a:gd name="T10" fmla="*/ 0 w 105"/>
              <a:gd name="T11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5" h="34">
                <a:moveTo>
                  <a:pt x="0" y="34"/>
                </a:moveTo>
                <a:lnTo>
                  <a:pt x="0" y="0"/>
                </a:lnTo>
                <a:lnTo>
                  <a:pt x="105" y="0"/>
                </a:lnTo>
                <a:lnTo>
                  <a:pt x="105" y="34"/>
                </a:lnTo>
                <a:lnTo>
                  <a:pt x="0" y="34"/>
                </a:lnTo>
                <a:lnTo>
                  <a:pt x="0" y="3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1541"/>
          <p:cNvSpPr>
            <a:spLocks/>
          </p:cNvSpPr>
          <p:nvPr/>
        </p:nvSpPr>
        <p:spPr bwMode="auto">
          <a:xfrm>
            <a:off x="3624543" y="4744291"/>
            <a:ext cx="166688" cy="53975"/>
          </a:xfrm>
          <a:custGeom>
            <a:avLst/>
            <a:gdLst>
              <a:gd name="T0" fmla="*/ 0 w 105"/>
              <a:gd name="T1" fmla="*/ 34 h 34"/>
              <a:gd name="T2" fmla="*/ 0 w 105"/>
              <a:gd name="T3" fmla="*/ 0 h 34"/>
              <a:gd name="T4" fmla="*/ 105 w 105"/>
              <a:gd name="T5" fmla="*/ 0 h 34"/>
              <a:gd name="T6" fmla="*/ 105 w 105"/>
              <a:gd name="T7" fmla="*/ 34 h 34"/>
              <a:gd name="T8" fmla="*/ 0 w 105"/>
              <a:gd name="T9" fmla="*/ 34 h 34"/>
              <a:gd name="T10" fmla="*/ 0 w 105"/>
              <a:gd name="T11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5" h="34">
                <a:moveTo>
                  <a:pt x="0" y="34"/>
                </a:moveTo>
                <a:lnTo>
                  <a:pt x="0" y="0"/>
                </a:lnTo>
                <a:lnTo>
                  <a:pt x="105" y="0"/>
                </a:lnTo>
                <a:lnTo>
                  <a:pt x="105" y="34"/>
                </a:lnTo>
                <a:lnTo>
                  <a:pt x="0" y="34"/>
                </a:lnTo>
                <a:lnTo>
                  <a:pt x="0" y="3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1542"/>
          <p:cNvSpPr>
            <a:spLocks/>
          </p:cNvSpPr>
          <p:nvPr/>
        </p:nvSpPr>
        <p:spPr bwMode="auto">
          <a:xfrm>
            <a:off x="3624543" y="4826841"/>
            <a:ext cx="166688" cy="50800"/>
          </a:xfrm>
          <a:custGeom>
            <a:avLst/>
            <a:gdLst>
              <a:gd name="T0" fmla="*/ 0 w 105"/>
              <a:gd name="T1" fmla="*/ 32 h 32"/>
              <a:gd name="T2" fmla="*/ 0 w 105"/>
              <a:gd name="T3" fmla="*/ 0 h 32"/>
              <a:gd name="T4" fmla="*/ 105 w 105"/>
              <a:gd name="T5" fmla="*/ 0 h 32"/>
              <a:gd name="T6" fmla="*/ 105 w 105"/>
              <a:gd name="T7" fmla="*/ 32 h 32"/>
              <a:gd name="T8" fmla="*/ 0 w 105"/>
              <a:gd name="T9" fmla="*/ 32 h 32"/>
              <a:gd name="T10" fmla="*/ 0 w 105"/>
              <a:gd name="T1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5" h="32">
                <a:moveTo>
                  <a:pt x="0" y="32"/>
                </a:moveTo>
                <a:lnTo>
                  <a:pt x="0" y="0"/>
                </a:lnTo>
                <a:lnTo>
                  <a:pt x="105" y="0"/>
                </a:lnTo>
                <a:lnTo>
                  <a:pt x="105" y="32"/>
                </a:lnTo>
                <a:lnTo>
                  <a:pt x="0" y="32"/>
                </a:lnTo>
                <a:lnTo>
                  <a:pt x="0" y="3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Rectangle 1543"/>
          <p:cNvSpPr>
            <a:spLocks noChangeArrowheads="1"/>
          </p:cNvSpPr>
          <p:nvPr/>
        </p:nvSpPr>
        <p:spPr bwMode="auto">
          <a:xfrm>
            <a:off x="3448331" y="4539503"/>
            <a:ext cx="133350" cy="1333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Rectangle 1544"/>
          <p:cNvSpPr>
            <a:spLocks noChangeArrowheads="1"/>
          </p:cNvSpPr>
          <p:nvPr/>
        </p:nvSpPr>
        <p:spPr bwMode="auto">
          <a:xfrm>
            <a:off x="3448331" y="4744291"/>
            <a:ext cx="133350" cy="1333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1545"/>
          <p:cNvSpPr>
            <a:spLocks noEditPoints="1"/>
          </p:cNvSpPr>
          <p:nvPr/>
        </p:nvSpPr>
        <p:spPr bwMode="auto">
          <a:xfrm>
            <a:off x="4162706" y="3140916"/>
            <a:ext cx="307975" cy="430213"/>
          </a:xfrm>
          <a:custGeom>
            <a:avLst/>
            <a:gdLst>
              <a:gd name="T0" fmla="*/ 108 w 120"/>
              <a:gd name="T1" fmla="*/ 15 h 168"/>
              <a:gd name="T2" fmla="*/ 98 w 120"/>
              <a:gd name="T3" fmla="*/ 34 h 168"/>
              <a:gd name="T4" fmla="*/ 87 w 120"/>
              <a:gd name="T5" fmla="*/ 15 h 168"/>
              <a:gd name="T6" fmla="*/ 71 w 120"/>
              <a:gd name="T7" fmla="*/ 6 h 168"/>
              <a:gd name="T8" fmla="*/ 73 w 120"/>
              <a:gd name="T9" fmla="*/ 22 h 168"/>
              <a:gd name="T10" fmla="*/ 48 w 120"/>
              <a:gd name="T11" fmla="*/ 22 h 168"/>
              <a:gd name="T12" fmla="*/ 50 w 120"/>
              <a:gd name="T13" fmla="*/ 6 h 168"/>
              <a:gd name="T14" fmla="*/ 33 w 120"/>
              <a:gd name="T15" fmla="*/ 15 h 168"/>
              <a:gd name="T16" fmla="*/ 22 w 120"/>
              <a:gd name="T17" fmla="*/ 34 h 168"/>
              <a:gd name="T18" fmla="*/ 12 w 120"/>
              <a:gd name="T19" fmla="*/ 15 h 168"/>
              <a:gd name="T20" fmla="*/ 0 w 120"/>
              <a:gd name="T21" fmla="*/ 6 h 168"/>
              <a:gd name="T22" fmla="*/ 3 w 120"/>
              <a:gd name="T23" fmla="*/ 132 h 168"/>
              <a:gd name="T24" fmla="*/ 120 w 120"/>
              <a:gd name="T25" fmla="*/ 168 h 168"/>
              <a:gd name="T26" fmla="*/ 108 w 120"/>
              <a:gd name="T27" fmla="*/ 6 h 168"/>
              <a:gd name="T28" fmla="*/ 53 w 120"/>
              <a:gd name="T29" fmla="*/ 158 h 168"/>
              <a:gd name="T30" fmla="*/ 10 w 120"/>
              <a:gd name="T31" fmla="*/ 116 h 168"/>
              <a:gd name="T32" fmla="*/ 110 w 120"/>
              <a:gd name="T33" fmla="*/ 44 h 168"/>
              <a:gd name="T34" fmla="*/ 101 w 120"/>
              <a:gd name="T35" fmla="*/ 75 h 168"/>
              <a:gd name="T36" fmla="*/ 21 w 120"/>
              <a:gd name="T37" fmla="*/ 88 h 168"/>
              <a:gd name="T38" fmla="*/ 101 w 120"/>
              <a:gd name="T39" fmla="*/ 75 h 168"/>
              <a:gd name="T40" fmla="*/ 21 w 120"/>
              <a:gd name="T41" fmla="*/ 55 h 168"/>
              <a:gd name="T42" fmla="*/ 101 w 120"/>
              <a:gd name="T43" fmla="*/ 67 h 168"/>
              <a:gd name="T44" fmla="*/ 101 w 120"/>
              <a:gd name="T45" fmla="*/ 96 h 168"/>
              <a:gd name="T46" fmla="*/ 21 w 120"/>
              <a:gd name="T47" fmla="*/ 108 h 168"/>
              <a:gd name="T48" fmla="*/ 101 w 120"/>
              <a:gd name="T49" fmla="*/ 96 h 168"/>
              <a:gd name="T50" fmla="*/ 104 w 120"/>
              <a:gd name="T51" fmla="*/ 23 h 168"/>
              <a:gd name="T52" fmla="*/ 98 w 120"/>
              <a:gd name="T53" fmla="*/ 0 h 168"/>
              <a:gd name="T54" fmla="*/ 92 w 120"/>
              <a:gd name="T55" fmla="*/ 23 h 168"/>
              <a:gd name="T56" fmla="*/ 22 w 120"/>
              <a:gd name="T57" fmla="*/ 29 h 168"/>
              <a:gd name="T58" fmla="*/ 29 w 120"/>
              <a:gd name="T59" fmla="*/ 6 h 168"/>
              <a:gd name="T60" fmla="*/ 16 w 120"/>
              <a:gd name="T61" fmla="*/ 6 h 168"/>
              <a:gd name="T62" fmla="*/ 22 w 120"/>
              <a:gd name="T63" fmla="*/ 29 h 168"/>
              <a:gd name="T64" fmla="*/ 66 w 120"/>
              <a:gd name="T65" fmla="*/ 23 h 168"/>
              <a:gd name="T66" fmla="*/ 60 w 120"/>
              <a:gd name="T67" fmla="*/ 0 h 168"/>
              <a:gd name="T68" fmla="*/ 54 w 120"/>
              <a:gd name="T69" fmla="*/ 23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1546"/>
          <p:cNvSpPr>
            <a:spLocks/>
          </p:cNvSpPr>
          <p:nvPr/>
        </p:nvSpPr>
        <p:spPr bwMode="auto">
          <a:xfrm>
            <a:off x="2753006" y="3179016"/>
            <a:ext cx="276225" cy="85725"/>
          </a:xfrm>
          <a:custGeom>
            <a:avLst/>
            <a:gdLst>
              <a:gd name="T0" fmla="*/ 0 w 174"/>
              <a:gd name="T1" fmla="*/ 54 h 54"/>
              <a:gd name="T2" fmla="*/ 0 w 174"/>
              <a:gd name="T3" fmla="*/ 0 h 54"/>
              <a:gd name="T4" fmla="*/ 174 w 174"/>
              <a:gd name="T5" fmla="*/ 0 h 54"/>
              <a:gd name="T6" fmla="*/ 174 w 174"/>
              <a:gd name="T7" fmla="*/ 54 h 54"/>
              <a:gd name="T8" fmla="*/ 0 w 174"/>
              <a:gd name="T9" fmla="*/ 54 h 54"/>
              <a:gd name="T10" fmla="*/ 0 w 174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4" h="54">
                <a:moveTo>
                  <a:pt x="0" y="54"/>
                </a:moveTo>
                <a:lnTo>
                  <a:pt x="0" y="0"/>
                </a:lnTo>
                <a:lnTo>
                  <a:pt x="174" y="0"/>
                </a:lnTo>
                <a:lnTo>
                  <a:pt x="174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1547"/>
          <p:cNvSpPr>
            <a:spLocks/>
          </p:cNvSpPr>
          <p:nvPr/>
        </p:nvSpPr>
        <p:spPr bwMode="auto">
          <a:xfrm>
            <a:off x="2753006" y="3315541"/>
            <a:ext cx="276225" cy="84138"/>
          </a:xfrm>
          <a:custGeom>
            <a:avLst/>
            <a:gdLst>
              <a:gd name="T0" fmla="*/ 0 w 174"/>
              <a:gd name="T1" fmla="*/ 53 h 53"/>
              <a:gd name="T2" fmla="*/ 0 w 174"/>
              <a:gd name="T3" fmla="*/ 0 h 53"/>
              <a:gd name="T4" fmla="*/ 174 w 174"/>
              <a:gd name="T5" fmla="*/ 0 h 53"/>
              <a:gd name="T6" fmla="*/ 174 w 174"/>
              <a:gd name="T7" fmla="*/ 53 h 53"/>
              <a:gd name="T8" fmla="*/ 0 w 174"/>
              <a:gd name="T9" fmla="*/ 53 h 53"/>
              <a:gd name="T10" fmla="*/ 0 w 174"/>
              <a:gd name="T11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4" h="53">
                <a:moveTo>
                  <a:pt x="0" y="53"/>
                </a:moveTo>
                <a:lnTo>
                  <a:pt x="0" y="0"/>
                </a:lnTo>
                <a:lnTo>
                  <a:pt x="174" y="0"/>
                </a:lnTo>
                <a:lnTo>
                  <a:pt x="174" y="53"/>
                </a:lnTo>
                <a:lnTo>
                  <a:pt x="0" y="53"/>
                </a:lnTo>
                <a:lnTo>
                  <a:pt x="0" y="5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1548"/>
          <p:cNvSpPr>
            <a:spLocks/>
          </p:cNvSpPr>
          <p:nvPr/>
        </p:nvSpPr>
        <p:spPr bwMode="auto">
          <a:xfrm>
            <a:off x="2753006" y="3448891"/>
            <a:ext cx="276225" cy="84138"/>
          </a:xfrm>
          <a:custGeom>
            <a:avLst/>
            <a:gdLst>
              <a:gd name="T0" fmla="*/ 0 w 174"/>
              <a:gd name="T1" fmla="*/ 53 h 53"/>
              <a:gd name="T2" fmla="*/ 0 w 174"/>
              <a:gd name="T3" fmla="*/ 0 h 53"/>
              <a:gd name="T4" fmla="*/ 174 w 174"/>
              <a:gd name="T5" fmla="*/ 0 h 53"/>
              <a:gd name="T6" fmla="*/ 174 w 174"/>
              <a:gd name="T7" fmla="*/ 53 h 53"/>
              <a:gd name="T8" fmla="*/ 0 w 174"/>
              <a:gd name="T9" fmla="*/ 53 h 53"/>
              <a:gd name="T10" fmla="*/ 0 w 174"/>
              <a:gd name="T11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4" h="53">
                <a:moveTo>
                  <a:pt x="0" y="53"/>
                </a:moveTo>
                <a:lnTo>
                  <a:pt x="0" y="0"/>
                </a:lnTo>
                <a:lnTo>
                  <a:pt x="174" y="0"/>
                </a:lnTo>
                <a:lnTo>
                  <a:pt x="174" y="53"/>
                </a:lnTo>
                <a:lnTo>
                  <a:pt x="0" y="53"/>
                </a:lnTo>
                <a:lnTo>
                  <a:pt x="0" y="5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1549"/>
          <p:cNvSpPr>
            <a:spLocks/>
          </p:cNvSpPr>
          <p:nvPr/>
        </p:nvSpPr>
        <p:spPr bwMode="auto">
          <a:xfrm>
            <a:off x="2635531" y="3177428"/>
            <a:ext cx="39688" cy="92075"/>
          </a:xfrm>
          <a:custGeom>
            <a:avLst/>
            <a:gdLst>
              <a:gd name="T0" fmla="*/ 0 w 16"/>
              <a:gd name="T1" fmla="*/ 11 h 36"/>
              <a:gd name="T2" fmla="*/ 0 w 16"/>
              <a:gd name="T3" fmla="*/ 6 h 36"/>
              <a:gd name="T4" fmla="*/ 5 w 16"/>
              <a:gd name="T5" fmla="*/ 5 h 36"/>
              <a:gd name="T6" fmla="*/ 9 w 16"/>
              <a:gd name="T7" fmla="*/ 4 h 36"/>
              <a:gd name="T8" fmla="*/ 10 w 16"/>
              <a:gd name="T9" fmla="*/ 1 h 36"/>
              <a:gd name="T10" fmla="*/ 10 w 16"/>
              <a:gd name="T11" fmla="*/ 0 h 36"/>
              <a:gd name="T12" fmla="*/ 16 w 16"/>
              <a:gd name="T13" fmla="*/ 0 h 36"/>
              <a:gd name="T14" fmla="*/ 16 w 16"/>
              <a:gd name="T15" fmla="*/ 36 h 36"/>
              <a:gd name="T16" fmla="*/ 9 w 16"/>
              <a:gd name="T17" fmla="*/ 36 h 36"/>
              <a:gd name="T18" fmla="*/ 9 w 16"/>
              <a:gd name="T19" fmla="*/ 11 h 36"/>
              <a:gd name="T20" fmla="*/ 0 w 16"/>
              <a:gd name="T21" fmla="*/ 1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1550"/>
          <p:cNvSpPr>
            <a:spLocks/>
          </p:cNvSpPr>
          <p:nvPr/>
        </p:nvSpPr>
        <p:spPr bwMode="auto">
          <a:xfrm>
            <a:off x="2632356" y="3310778"/>
            <a:ext cx="61913" cy="93663"/>
          </a:xfrm>
          <a:custGeom>
            <a:avLst/>
            <a:gdLst>
              <a:gd name="T0" fmla="*/ 1 w 24"/>
              <a:gd name="T1" fmla="*/ 30 h 37"/>
              <a:gd name="T2" fmla="*/ 8 w 24"/>
              <a:gd name="T3" fmla="*/ 22 h 37"/>
              <a:gd name="T4" fmla="*/ 15 w 24"/>
              <a:gd name="T5" fmla="*/ 17 h 37"/>
              <a:gd name="T6" fmla="*/ 17 w 24"/>
              <a:gd name="T7" fmla="*/ 12 h 37"/>
              <a:gd name="T8" fmla="*/ 16 w 24"/>
              <a:gd name="T9" fmla="*/ 8 h 37"/>
              <a:gd name="T10" fmla="*/ 12 w 24"/>
              <a:gd name="T11" fmla="*/ 6 h 37"/>
              <a:gd name="T12" fmla="*/ 8 w 24"/>
              <a:gd name="T13" fmla="*/ 9 h 37"/>
              <a:gd name="T14" fmla="*/ 7 w 24"/>
              <a:gd name="T15" fmla="*/ 13 h 37"/>
              <a:gd name="T16" fmla="*/ 0 w 24"/>
              <a:gd name="T17" fmla="*/ 13 h 37"/>
              <a:gd name="T18" fmla="*/ 2 w 24"/>
              <a:gd name="T19" fmla="*/ 6 h 37"/>
              <a:gd name="T20" fmla="*/ 12 w 24"/>
              <a:gd name="T21" fmla="*/ 0 h 37"/>
              <a:gd name="T22" fmla="*/ 21 w 24"/>
              <a:gd name="T23" fmla="*/ 4 h 37"/>
              <a:gd name="T24" fmla="*/ 24 w 24"/>
              <a:gd name="T25" fmla="*/ 12 h 37"/>
              <a:gd name="T26" fmla="*/ 22 w 24"/>
              <a:gd name="T27" fmla="*/ 19 h 37"/>
              <a:gd name="T28" fmla="*/ 17 w 24"/>
              <a:gd name="T29" fmla="*/ 24 h 37"/>
              <a:gd name="T30" fmla="*/ 14 w 24"/>
              <a:gd name="T31" fmla="*/ 26 h 37"/>
              <a:gd name="T32" fmla="*/ 10 w 24"/>
              <a:gd name="T33" fmla="*/ 28 h 37"/>
              <a:gd name="T34" fmla="*/ 8 w 24"/>
              <a:gd name="T35" fmla="*/ 30 h 37"/>
              <a:gd name="T36" fmla="*/ 24 w 24"/>
              <a:gd name="T37" fmla="*/ 30 h 37"/>
              <a:gd name="T38" fmla="*/ 24 w 24"/>
              <a:gd name="T39" fmla="*/ 37 h 37"/>
              <a:gd name="T40" fmla="*/ 0 w 24"/>
              <a:gd name="T41" fmla="*/ 37 h 37"/>
              <a:gd name="T42" fmla="*/ 1 w 24"/>
              <a:gd name="T43" fmla="*/ 3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1551"/>
          <p:cNvSpPr>
            <a:spLocks/>
          </p:cNvSpPr>
          <p:nvPr/>
        </p:nvSpPr>
        <p:spPr bwMode="auto">
          <a:xfrm>
            <a:off x="2629181" y="3440953"/>
            <a:ext cx="65088" cy="95250"/>
          </a:xfrm>
          <a:custGeom>
            <a:avLst/>
            <a:gdLst>
              <a:gd name="T0" fmla="*/ 7 w 25"/>
              <a:gd name="T1" fmla="*/ 25 h 37"/>
              <a:gd name="T2" fmla="*/ 8 w 25"/>
              <a:gd name="T3" fmla="*/ 29 h 37"/>
              <a:gd name="T4" fmla="*/ 13 w 25"/>
              <a:gd name="T5" fmla="*/ 32 h 37"/>
              <a:gd name="T6" fmla="*/ 16 w 25"/>
              <a:gd name="T7" fmla="*/ 30 h 37"/>
              <a:gd name="T8" fmla="*/ 18 w 25"/>
              <a:gd name="T9" fmla="*/ 26 h 37"/>
              <a:gd name="T10" fmla="*/ 15 w 25"/>
              <a:gd name="T11" fmla="*/ 21 h 37"/>
              <a:gd name="T12" fmla="*/ 10 w 25"/>
              <a:gd name="T13" fmla="*/ 21 h 37"/>
              <a:gd name="T14" fmla="*/ 10 w 25"/>
              <a:gd name="T15" fmla="*/ 16 h 37"/>
              <a:gd name="T16" fmla="*/ 15 w 25"/>
              <a:gd name="T17" fmla="*/ 15 h 37"/>
              <a:gd name="T18" fmla="*/ 17 w 25"/>
              <a:gd name="T19" fmla="*/ 11 h 37"/>
              <a:gd name="T20" fmla="*/ 16 w 25"/>
              <a:gd name="T21" fmla="*/ 7 h 37"/>
              <a:gd name="T22" fmla="*/ 12 w 25"/>
              <a:gd name="T23" fmla="*/ 6 h 37"/>
              <a:gd name="T24" fmla="*/ 9 w 25"/>
              <a:gd name="T25" fmla="*/ 8 h 37"/>
              <a:gd name="T26" fmla="*/ 8 w 25"/>
              <a:gd name="T27" fmla="*/ 12 h 37"/>
              <a:gd name="T28" fmla="*/ 1 w 25"/>
              <a:gd name="T29" fmla="*/ 12 h 37"/>
              <a:gd name="T30" fmla="*/ 2 w 25"/>
              <a:gd name="T31" fmla="*/ 7 h 37"/>
              <a:gd name="T32" fmla="*/ 5 w 25"/>
              <a:gd name="T33" fmla="*/ 3 h 37"/>
              <a:gd name="T34" fmla="*/ 8 w 25"/>
              <a:gd name="T35" fmla="*/ 1 h 37"/>
              <a:gd name="T36" fmla="*/ 13 w 25"/>
              <a:gd name="T37" fmla="*/ 0 h 37"/>
              <a:gd name="T38" fmla="*/ 21 w 25"/>
              <a:gd name="T39" fmla="*/ 3 h 37"/>
              <a:gd name="T40" fmla="*/ 24 w 25"/>
              <a:gd name="T41" fmla="*/ 10 h 37"/>
              <a:gd name="T42" fmla="*/ 22 w 25"/>
              <a:gd name="T43" fmla="*/ 16 h 37"/>
              <a:gd name="T44" fmla="*/ 20 w 25"/>
              <a:gd name="T45" fmla="*/ 17 h 37"/>
              <a:gd name="T46" fmla="*/ 22 w 25"/>
              <a:gd name="T47" fmla="*/ 19 h 37"/>
              <a:gd name="T48" fmla="*/ 25 w 25"/>
              <a:gd name="T49" fmla="*/ 26 h 37"/>
              <a:gd name="T50" fmla="*/ 22 w 25"/>
              <a:gd name="T51" fmla="*/ 34 h 37"/>
              <a:gd name="T52" fmla="*/ 13 w 25"/>
              <a:gd name="T53" fmla="*/ 37 h 37"/>
              <a:gd name="T54" fmla="*/ 2 w 25"/>
              <a:gd name="T55" fmla="*/ 32 h 37"/>
              <a:gd name="T56" fmla="*/ 0 w 25"/>
              <a:gd name="T57" fmla="*/ 25 h 37"/>
              <a:gd name="T58" fmla="*/ 7 w 25"/>
              <a:gd name="T59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1552"/>
          <p:cNvSpPr>
            <a:spLocks noEditPoints="1"/>
          </p:cNvSpPr>
          <p:nvPr/>
        </p:nvSpPr>
        <p:spPr bwMode="auto">
          <a:xfrm>
            <a:off x="3353081" y="3194891"/>
            <a:ext cx="450850" cy="342900"/>
          </a:xfrm>
          <a:custGeom>
            <a:avLst/>
            <a:gdLst>
              <a:gd name="T0" fmla="*/ 258 w 284"/>
              <a:gd name="T1" fmla="*/ 192 h 216"/>
              <a:gd name="T2" fmla="*/ 26 w 284"/>
              <a:gd name="T3" fmla="*/ 192 h 216"/>
              <a:gd name="T4" fmla="*/ 26 w 284"/>
              <a:gd name="T5" fmla="*/ 24 h 216"/>
              <a:gd name="T6" fmla="*/ 148 w 284"/>
              <a:gd name="T7" fmla="*/ 24 h 216"/>
              <a:gd name="T8" fmla="*/ 148 w 284"/>
              <a:gd name="T9" fmla="*/ 0 h 216"/>
              <a:gd name="T10" fmla="*/ 0 w 284"/>
              <a:gd name="T11" fmla="*/ 0 h 216"/>
              <a:gd name="T12" fmla="*/ 0 w 284"/>
              <a:gd name="T13" fmla="*/ 216 h 216"/>
              <a:gd name="T14" fmla="*/ 284 w 284"/>
              <a:gd name="T15" fmla="*/ 216 h 216"/>
              <a:gd name="T16" fmla="*/ 284 w 284"/>
              <a:gd name="T17" fmla="*/ 140 h 216"/>
              <a:gd name="T18" fmla="*/ 258 w 284"/>
              <a:gd name="T19" fmla="*/ 140 h 216"/>
              <a:gd name="T20" fmla="*/ 258 w 284"/>
              <a:gd name="T21" fmla="*/ 192 h 216"/>
              <a:gd name="T22" fmla="*/ 198 w 284"/>
              <a:gd name="T23" fmla="*/ 0 h 216"/>
              <a:gd name="T24" fmla="*/ 226 w 284"/>
              <a:gd name="T25" fmla="*/ 27 h 216"/>
              <a:gd name="T26" fmla="*/ 160 w 284"/>
              <a:gd name="T27" fmla="*/ 94 h 216"/>
              <a:gd name="T28" fmla="*/ 190 w 284"/>
              <a:gd name="T29" fmla="*/ 124 h 216"/>
              <a:gd name="T30" fmla="*/ 257 w 284"/>
              <a:gd name="T31" fmla="*/ 58 h 216"/>
              <a:gd name="T32" fmla="*/ 284 w 284"/>
              <a:gd name="T33" fmla="*/ 84 h 216"/>
              <a:gd name="T34" fmla="*/ 284 w 284"/>
              <a:gd name="T35" fmla="*/ 0 h 216"/>
              <a:gd name="T36" fmla="*/ 198 w 284"/>
              <a:gd name="T37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4" h="216">
                <a:moveTo>
                  <a:pt x="258" y="192"/>
                </a:moveTo>
                <a:lnTo>
                  <a:pt x="26" y="192"/>
                </a:lnTo>
                <a:lnTo>
                  <a:pt x="26" y="24"/>
                </a:lnTo>
                <a:lnTo>
                  <a:pt x="148" y="24"/>
                </a:lnTo>
                <a:lnTo>
                  <a:pt x="148" y="0"/>
                </a:lnTo>
                <a:lnTo>
                  <a:pt x="0" y="0"/>
                </a:lnTo>
                <a:lnTo>
                  <a:pt x="0" y="216"/>
                </a:lnTo>
                <a:lnTo>
                  <a:pt x="284" y="216"/>
                </a:lnTo>
                <a:lnTo>
                  <a:pt x="284" y="140"/>
                </a:lnTo>
                <a:lnTo>
                  <a:pt x="258" y="140"/>
                </a:lnTo>
                <a:lnTo>
                  <a:pt x="258" y="192"/>
                </a:lnTo>
                <a:close/>
                <a:moveTo>
                  <a:pt x="198" y="0"/>
                </a:moveTo>
                <a:lnTo>
                  <a:pt x="226" y="27"/>
                </a:lnTo>
                <a:lnTo>
                  <a:pt x="160" y="94"/>
                </a:lnTo>
                <a:lnTo>
                  <a:pt x="190" y="124"/>
                </a:lnTo>
                <a:lnTo>
                  <a:pt x="257" y="58"/>
                </a:lnTo>
                <a:lnTo>
                  <a:pt x="284" y="84"/>
                </a:lnTo>
                <a:lnTo>
                  <a:pt x="284" y="0"/>
                </a:lnTo>
                <a:lnTo>
                  <a:pt x="19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1553"/>
          <p:cNvSpPr>
            <a:spLocks/>
          </p:cNvSpPr>
          <p:nvPr/>
        </p:nvSpPr>
        <p:spPr bwMode="auto">
          <a:xfrm>
            <a:off x="10115831" y="2531316"/>
            <a:ext cx="84138" cy="338138"/>
          </a:xfrm>
          <a:custGeom>
            <a:avLst/>
            <a:gdLst>
              <a:gd name="T0" fmla="*/ 0 w 53"/>
              <a:gd name="T1" fmla="*/ 213 h 213"/>
              <a:gd name="T2" fmla="*/ 0 w 53"/>
              <a:gd name="T3" fmla="*/ 0 h 213"/>
              <a:gd name="T4" fmla="*/ 53 w 53"/>
              <a:gd name="T5" fmla="*/ 0 h 213"/>
              <a:gd name="T6" fmla="*/ 53 w 53"/>
              <a:gd name="T7" fmla="*/ 213 h 213"/>
              <a:gd name="T8" fmla="*/ 0 w 53"/>
              <a:gd name="T9" fmla="*/ 213 h 213"/>
              <a:gd name="T10" fmla="*/ 0 w 53"/>
              <a:gd name="T11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" h="213">
                <a:moveTo>
                  <a:pt x="0" y="213"/>
                </a:moveTo>
                <a:lnTo>
                  <a:pt x="0" y="0"/>
                </a:lnTo>
                <a:lnTo>
                  <a:pt x="53" y="0"/>
                </a:lnTo>
                <a:lnTo>
                  <a:pt x="53" y="213"/>
                </a:lnTo>
                <a:lnTo>
                  <a:pt x="0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1554"/>
          <p:cNvSpPr>
            <a:spLocks/>
          </p:cNvSpPr>
          <p:nvPr/>
        </p:nvSpPr>
        <p:spPr bwMode="auto">
          <a:xfrm>
            <a:off x="9958668" y="2531316"/>
            <a:ext cx="85725" cy="338138"/>
          </a:xfrm>
          <a:custGeom>
            <a:avLst/>
            <a:gdLst>
              <a:gd name="T0" fmla="*/ 0 w 54"/>
              <a:gd name="T1" fmla="*/ 213 h 213"/>
              <a:gd name="T2" fmla="*/ 0 w 54"/>
              <a:gd name="T3" fmla="*/ 0 h 213"/>
              <a:gd name="T4" fmla="*/ 54 w 54"/>
              <a:gd name="T5" fmla="*/ 0 h 213"/>
              <a:gd name="T6" fmla="*/ 54 w 54"/>
              <a:gd name="T7" fmla="*/ 213 h 213"/>
              <a:gd name="T8" fmla="*/ 0 w 54"/>
              <a:gd name="T9" fmla="*/ 213 h 213"/>
              <a:gd name="T10" fmla="*/ 0 w 54"/>
              <a:gd name="T11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213">
                <a:moveTo>
                  <a:pt x="0" y="213"/>
                </a:moveTo>
                <a:lnTo>
                  <a:pt x="0" y="0"/>
                </a:lnTo>
                <a:lnTo>
                  <a:pt x="54" y="0"/>
                </a:lnTo>
                <a:lnTo>
                  <a:pt x="54" y="213"/>
                </a:lnTo>
                <a:lnTo>
                  <a:pt x="0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1555"/>
          <p:cNvSpPr>
            <a:spLocks noEditPoints="1"/>
          </p:cNvSpPr>
          <p:nvPr/>
        </p:nvSpPr>
        <p:spPr bwMode="auto">
          <a:xfrm>
            <a:off x="5518431" y="1862978"/>
            <a:ext cx="406400" cy="404813"/>
          </a:xfrm>
          <a:custGeom>
            <a:avLst/>
            <a:gdLst>
              <a:gd name="T0" fmla="*/ 79 w 158"/>
              <a:gd name="T1" fmla="*/ 0 h 158"/>
              <a:gd name="T2" fmla="*/ 0 w 158"/>
              <a:gd name="T3" fmla="*/ 79 h 158"/>
              <a:gd name="T4" fmla="*/ 79 w 158"/>
              <a:gd name="T5" fmla="*/ 158 h 158"/>
              <a:gd name="T6" fmla="*/ 158 w 158"/>
              <a:gd name="T7" fmla="*/ 79 h 158"/>
              <a:gd name="T8" fmla="*/ 79 w 158"/>
              <a:gd name="T9" fmla="*/ 0 h 158"/>
              <a:gd name="T10" fmla="*/ 23 w 158"/>
              <a:gd name="T11" fmla="*/ 93 h 158"/>
              <a:gd name="T12" fmla="*/ 23 w 158"/>
              <a:gd name="T13" fmla="*/ 65 h 158"/>
              <a:gd name="T14" fmla="*/ 135 w 158"/>
              <a:gd name="T15" fmla="*/ 65 h 158"/>
              <a:gd name="T16" fmla="*/ 135 w 158"/>
              <a:gd name="T17" fmla="*/ 93 h 158"/>
              <a:gd name="T18" fmla="*/ 23 w 158"/>
              <a:gd name="T19" fmla="*/ 93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332971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23"/>
          <p:cNvSpPr>
            <a:spLocks noEditPoints="1"/>
          </p:cNvSpPr>
          <p:nvPr/>
        </p:nvSpPr>
        <p:spPr bwMode="auto">
          <a:xfrm>
            <a:off x="2346512" y="1584793"/>
            <a:ext cx="257175" cy="241300"/>
          </a:xfrm>
          <a:custGeom>
            <a:avLst/>
            <a:gdLst>
              <a:gd name="T0" fmla="*/ 43 w 100"/>
              <a:gd name="T1" fmla="*/ 35 h 94"/>
              <a:gd name="T2" fmla="*/ 26 w 100"/>
              <a:gd name="T3" fmla="*/ 44 h 94"/>
              <a:gd name="T4" fmla="*/ 43 w 100"/>
              <a:gd name="T5" fmla="*/ 58 h 94"/>
              <a:gd name="T6" fmla="*/ 49 w 100"/>
              <a:gd name="T7" fmla="*/ 57 h 94"/>
              <a:gd name="T8" fmla="*/ 63 w 100"/>
              <a:gd name="T9" fmla="*/ 61 h 94"/>
              <a:gd name="T10" fmla="*/ 64 w 100"/>
              <a:gd name="T11" fmla="*/ 55 h 94"/>
              <a:gd name="T12" fmla="*/ 43 w 100"/>
              <a:gd name="T13" fmla="*/ 35 h 94"/>
              <a:gd name="T14" fmla="*/ 83 w 100"/>
              <a:gd name="T15" fmla="*/ 38 h 94"/>
              <a:gd name="T16" fmla="*/ 83 w 100"/>
              <a:gd name="T17" fmla="*/ 16 h 94"/>
              <a:gd name="T18" fmla="*/ 59 w 100"/>
              <a:gd name="T19" fmla="*/ 16 h 94"/>
              <a:gd name="T20" fmla="*/ 43 w 100"/>
              <a:gd name="T21" fmla="*/ 0 h 94"/>
              <a:gd name="T22" fmla="*/ 26 w 100"/>
              <a:gd name="T23" fmla="*/ 16 h 94"/>
              <a:gd name="T24" fmla="*/ 3 w 100"/>
              <a:gd name="T25" fmla="*/ 16 h 94"/>
              <a:gd name="T26" fmla="*/ 3 w 100"/>
              <a:gd name="T27" fmla="*/ 40 h 94"/>
              <a:gd name="T28" fmla="*/ 0 w 100"/>
              <a:gd name="T29" fmla="*/ 42 h 94"/>
              <a:gd name="T30" fmla="*/ 14 w 100"/>
              <a:gd name="T31" fmla="*/ 41 h 94"/>
              <a:gd name="T32" fmla="*/ 43 w 100"/>
              <a:gd name="T33" fmla="*/ 23 h 94"/>
              <a:gd name="T34" fmla="*/ 76 w 100"/>
              <a:gd name="T35" fmla="*/ 55 h 94"/>
              <a:gd name="T36" fmla="*/ 73 w 100"/>
              <a:gd name="T37" fmla="*/ 69 h 94"/>
              <a:gd name="T38" fmla="*/ 78 w 100"/>
              <a:gd name="T39" fmla="*/ 85 h 94"/>
              <a:gd name="T40" fmla="*/ 76 w 100"/>
              <a:gd name="T41" fmla="*/ 94 h 94"/>
              <a:gd name="T42" fmla="*/ 84 w 100"/>
              <a:gd name="T43" fmla="*/ 94 h 94"/>
              <a:gd name="T44" fmla="*/ 84 w 100"/>
              <a:gd name="T45" fmla="*/ 71 h 94"/>
              <a:gd name="T46" fmla="*/ 100 w 100"/>
              <a:gd name="T47" fmla="*/ 55 h 94"/>
              <a:gd name="T48" fmla="*/ 83 w 100"/>
              <a:gd name="T49" fmla="*/ 3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924"/>
          <p:cNvSpPr>
            <a:spLocks/>
          </p:cNvSpPr>
          <p:nvPr/>
        </p:nvSpPr>
        <p:spPr bwMode="auto">
          <a:xfrm>
            <a:off x="2111562" y="1702268"/>
            <a:ext cx="401638" cy="241300"/>
          </a:xfrm>
          <a:custGeom>
            <a:avLst/>
            <a:gdLst>
              <a:gd name="T0" fmla="*/ 130 w 157"/>
              <a:gd name="T1" fmla="*/ 22 h 94"/>
              <a:gd name="T2" fmla="*/ 124 w 157"/>
              <a:gd name="T3" fmla="*/ 23 h 94"/>
              <a:gd name="T4" fmla="*/ 101 w 157"/>
              <a:gd name="T5" fmla="*/ 8 h 94"/>
              <a:gd name="T6" fmla="*/ 87 w 157"/>
              <a:gd name="T7" fmla="*/ 12 h 94"/>
              <a:gd name="T8" fmla="*/ 64 w 157"/>
              <a:gd name="T9" fmla="*/ 0 h 94"/>
              <a:gd name="T10" fmla="*/ 38 w 157"/>
              <a:gd name="T11" fmla="*/ 24 h 94"/>
              <a:gd name="T12" fmla="*/ 27 w 157"/>
              <a:gd name="T13" fmla="*/ 22 h 94"/>
              <a:gd name="T14" fmla="*/ 0 w 157"/>
              <a:gd name="T15" fmla="*/ 48 h 94"/>
              <a:gd name="T16" fmla="*/ 27 w 157"/>
              <a:gd name="T17" fmla="*/ 74 h 94"/>
              <a:gd name="T18" fmla="*/ 29 w 157"/>
              <a:gd name="T19" fmla="*/ 74 h 94"/>
              <a:gd name="T20" fmla="*/ 54 w 157"/>
              <a:gd name="T21" fmla="*/ 90 h 94"/>
              <a:gd name="T22" fmla="*/ 75 w 157"/>
              <a:gd name="T23" fmla="*/ 80 h 94"/>
              <a:gd name="T24" fmla="*/ 98 w 157"/>
              <a:gd name="T25" fmla="*/ 94 h 94"/>
              <a:gd name="T26" fmla="*/ 125 w 157"/>
              <a:gd name="T27" fmla="*/ 74 h 94"/>
              <a:gd name="T28" fmla="*/ 130 w 157"/>
              <a:gd name="T29" fmla="*/ 74 h 94"/>
              <a:gd name="T30" fmla="*/ 157 w 157"/>
              <a:gd name="T31" fmla="*/ 48 h 94"/>
              <a:gd name="T32" fmla="*/ 130 w 157"/>
              <a:gd name="T33" fmla="*/ 2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925"/>
          <p:cNvSpPr>
            <a:spLocks/>
          </p:cNvSpPr>
          <p:nvPr/>
        </p:nvSpPr>
        <p:spPr bwMode="auto">
          <a:xfrm>
            <a:off x="2903725" y="1568918"/>
            <a:ext cx="404813" cy="241300"/>
          </a:xfrm>
          <a:custGeom>
            <a:avLst/>
            <a:gdLst>
              <a:gd name="T0" fmla="*/ 131 w 158"/>
              <a:gd name="T1" fmla="*/ 22 h 94"/>
              <a:gd name="T2" fmla="*/ 125 w 158"/>
              <a:gd name="T3" fmla="*/ 22 h 94"/>
              <a:gd name="T4" fmla="*/ 101 w 158"/>
              <a:gd name="T5" fmla="*/ 8 h 94"/>
              <a:gd name="T6" fmla="*/ 87 w 158"/>
              <a:gd name="T7" fmla="*/ 12 h 94"/>
              <a:gd name="T8" fmla="*/ 65 w 158"/>
              <a:gd name="T9" fmla="*/ 0 h 94"/>
              <a:gd name="T10" fmla="*/ 38 w 158"/>
              <a:gd name="T11" fmla="*/ 24 h 94"/>
              <a:gd name="T12" fmla="*/ 27 w 158"/>
              <a:gd name="T13" fmla="*/ 21 h 94"/>
              <a:gd name="T14" fmla="*/ 0 w 158"/>
              <a:gd name="T15" fmla="*/ 47 h 94"/>
              <a:gd name="T16" fmla="*/ 27 w 158"/>
              <a:gd name="T17" fmla="*/ 74 h 94"/>
              <a:gd name="T18" fmla="*/ 29 w 158"/>
              <a:gd name="T19" fmla="*/ 73 h 94"/>
              <a:gd name="T20" fmla="*/ 54 w 158"/>
              <a:gd name="T21" fmla="*/ 90 h 94"/>
              <a:gd name="T22" fmla="*/ 75 w 158"/>
              <a:gd name="T23" fmla="*/ 80 h 94"/>
              <a:gd name="T24" fmla="*/ 99 w 158"/>
              <a:gd name="T25" fmla="*/ 94 h 94"/>
              <a:gd name="T26" fmla="*/ 125 w 158"/>
              <a:gd name="T27" fmla="*/ 73 h 94"/>
              <a:gd name="T28" fmla="*/ 131 w 158"/>
              <a:gd name="T29" fmla="*/ 74 h 94"/>
              <a:gd name="T30" fmla="*/ 158 w 158"/>
              <a:gd name="T31" fmla="*/ 48 h 94"/>
              <a:gd name="T32" fmla="*/ 131 w 158"/>
              <a:gd name="T33" fmla="*/ 2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926"/>
          <p:cNvSpPr>
            <a:spLocks/>
          </p:cNvSpPr>
          <p:nvPr/>
        </p:nvSpPr>
        <p:spPr bwMode="auto">
          <a:xfrm>
            <a:off x="2908487" y="1826093"/>
            <a:ext cx="95250" cy="134938"/>
          </a:xfrm>
          <a:custGeom>
            <a:avLst/>
            <a:gdLst>
              <a:gd name="T0" fmla="*/ 11 w 37"/>
              <a:gd name="T1" fmla="*/ 50 h 53"/>
              <a:gd name="T2" fmla="*/ 3 w 37"/>
              <a:gd name="T3" fmla="*/ 52 h 53"/>
              <a:gd name="T4" fmla="*/ 3 w 37"/>
              <a:gd name="T5" fmla="*/ 52 h 53"/>
              <a:gd name="T6" fmla="*/ 1 w 37"/>
              <a:gd name="T7" fmla="*/ 44 h 53"/>
              <a:gd name="T8" fmla="*/ 27 w 37"/>
              <a:gd name="T9" fmla="*/ 3 h 53"/>
              <a:gd name="T10" fmla="*/ 34 w 37"/>
              <a:gd name="T11" fmla="*/ 1 h 53"/>
              <a:gd name="T12" fmla="*/ 34 w 37"/>
              <a:gd name="T13" fmla="*/ 1 h 53"/>
              <a:gd name="T14" fmla="*/ 36 w 37"/>
              <a:gd name="T15" fmla="*/ 8 h 53"/>
              <a:gd name="T16" fmla="*/ 11 w 37"/>
              <a:gd name="T17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927"/>
          <p:cNvSpPr>
            <a:spLocks/>
          </p:cNvSpPr>
          <p:nvPr/>
        </p:nvSpPr>
        <p:spPr bwMode="auto">
          <a:xfrm>
            <a:off x="2992625" y="1826093"/>
            <a:ext cx="95250" cy="134938"/>
          </a:xfrm>
          <a:custGeom>
            <a:avLst/>
            <a:gdLst>
              <a:gd name="T0" fmla="*/ 10 w 37"/>
              <a:gd name="T1" fmla="*/ 50 h 53"/>
              <a:gd name="T2" fmla="*/ 3 w 37"/>
              <a:gd name="T3" fmla="*/ 52 h 53"/>
              <a:gd name="T4" fmla="*/ 3 w 37"/>
              <a:gd name="T5" fmla="*/ 52 h 53"/>
              <a:gd name="T6" fmla="*/ 1 w 37"/>
              <a:gd name="T7" fmla="*/ 44 h 53"/>
              <a:gd name="T8" fmla="*/ 27 w 37"/>
              <a:gd name="T9" fmla="*/ 3 h 53"/>
              <a:gd name="T10" fmla="*/ 34 w 37"/>
              <a:gd name="T11" fmla="*/ 1 h 53"/>
              <a:gd name="T12" fmla="*/ 34 w 37"/>
              <a:gd name="T13" fmla="*/ 1 h 53"/>
              <a:gd name="T14" fmla="*/ 36 w 37"/>
              <a:gd name="T15" fmla="*/ 8 h 53"/>
              <a:gd name="T16" fmla="*/ 10 w 37"/>
              <a:gd name="T17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928"/>
          <p:cNvSpPr>
            <a:spLocks/>
          </p:cNvSpPr>
          <p:nvPr/>
        </p:nvSpPr>
        <p:spPr bwMode="auto">
          <a:xfrm>
            <a:off x="3078350" y="1826093"/>
            <a:ext cx="93663" cy="134938"/>
          </a:xfrm>
          <a:custGeom>
            <a:avLst/>
            <a:gdLst>
              <a:gd name="T0" fmla="*/ 10 w 37"/>
              <a:gd name="T1" fmla="*/ 50 h 53"/>
              <a:gd name="T2" fmla="*/ 3 w 37"/>
              <a:gd name="T3" fmla="*/ 52 h 53"/>
              <a:gd name="T4" fmla="*/ 3 w 37"/>
              <a:gd name="T5" fmla="*/ 52 h 53"/>
              <a:gd name="T6" fmla="*/ 1 w 37"/>
              <a:gd name="T7" fmla="*/ 44 h 53"/>
              <a:gd name="T8" fmla="*/ 27 w 37"/>
              <a:gd name="T9" fmla="*/ 3 h 53"/>
              <a:gd name="T10" fmla="*/ 34 w 37"/>
              <a:gd name="T11" fmla="*/ 1 h 53"/>
              <a:gd name="T12" fmla="*/ 34 w 37"/>
              <a:gd name="T13" fmla="*/ 1 h 53"/>
              <a:gd name="T14" fmla="*/ 36 w 37"/>
              <a:gd name="T15" fmla="*/ 8 h 53"/>
              <a:gd name="T16" fmla="*/ 10 w 37"/>
              <a:gd name="T17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929"/>
          <p:cNvSpPr>
            <a:spLocks noEditPoints="1"/>
          </p:cNvSpPr>
          <p:nvPr/>
        </p:nvSpPr>
        <p:spPr bwMode="auto">
          <a:xfrm>
            <a:off x="3621275" y="1546693"/>
            <a:ext cx="446088" cy="434975"/>
          </a:xfrm>
          <a:custGeom>
            <a:avLst/>
            <a:gdLst>
              <a:gd name="T0" fmla="*/ 148 w 174"/>
              <a:gd name="T1" fmla="*/ 59 h 170"/>
              <a:gd name="T2" fmla="*/ 148 w 174"/>
              <a:gd name="T3" fmla="*/ 24 h 170"/>
              <a:gd name="T4" fmla="*/ 111 w 174"/>
              <a:gd name="T5" fmla="*/ 24 h 170"/>
              <a:gd name="T6" fmla="*/ 86 w 174"/>
              <a:gd name="T7" fmla="*/ 0 h 170"/>
              <a:gd name="T8" fmla="*/ 60 w 174"/>
              <a:gd name="T9" fmla="*/ 25 h 170"/>
              <a:gd name="T10" fmla="*/ 25 w 174"/>
              <a:gd name="T11" fmla="*/ 25 h 170"/>
              <a:gd name="T12" fmla="*/ 25 w 174"/>
              <a:gd name="T13" fmla="*/ 61 h 170"/>
              <a:gd name="T14" fmla="*/ 0 w 174"/>
              <a:gd name="T15" fmla="*/ 86 h 170"/>
              <a:gd name="T16" fmla="*/ 26 w 174"/>
              <a:gd name="T17" fmla="*/ 111 h 170"/>
              <a:gd name="T18" fmla="*/ 26 w 174"/>
              <a:gd name="T19" fmla="*/ 146 h 170"/>
              <a:gd name="T20" fmla="*/ 63 w 174"/>
              <a:gd name="T21" fmla="*/ 146 h 170"/>
              <a:gd name="T22" fmla="*/ 88 w 174"/>
              <a:gd name="T23" fmla="*/ 170 h 170"/>
              <a:gd name="T24" fmla="*/ 114 w 174"/>
              <a:gd name="T25" fmla="*/ 145 h 170"/>
              <a:gd name="T26" fmla="*/ 149 w 174"/>
              <a:gd name="T27" fmla="*/ 145 h 170"/>
              <a:gd name="T28" fmla="*/ 149 w 174"/>
              <a:gd name="T29" fmla="*/ 109 h 170"/>
              <a:gd name="T30" fmla="*/ 174 w 174"/>
              <a:gd name="T31" fmla="*/ 84 h 170"/>
              <a:gd name="T32" fmla="*/ 148 w 174"/>
              <a:gd name="T33" fmla="*/ 59 h 170"/>
              <a:gd name="T34" fmla="*/ 87 w 174"/>
              <a:gd name="T35" fmla="*/ 134 h 170"/>
              <a:gd name="T36" fmla="*/ 37 w 174"/>
              <a:gd name="T37" fmla="*/ 85 h 170"/>
              <a:gd name="T38" fmla="*/ 87 w 174"/>
              <a:gd name="T39" fmla="*/ 36 h 170"/>
              <a:gd name="T40" fmla="*/ 137 w 174"/>
              <a:gd name="T41" fmla="*/ 85 h 170"/>
              <a:gd name="T42" fmla="*/ 87 w 174"/>
              <a:gd name="T43" fmla="*/ 13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Oval 930"/>
          <p:cNvSpPr>
            <a:spLocks noChangeArrowheads="1"/>
          </p:cNvSpPr>
          <p:nvPr/>
        </p:nvSpPr>
        <p:spPr bwMode="auto">
          <a:xfrm>
            <a:off x="3764150" y="1684805"/>
            <a:ext cx="158750" cy="15875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Oval 931"/>
          <p:cNvSpPr>
            <a:spLocks noChangeArrowheads="1"/>
          </p:cNvSpPr>
          <p:nvPr/>
        </p:nvSpPr>
        <p:spPr bwMode="auto">
          <a:xfrm>
            <a:off x="4534087" y="1718143"/>
            <a:ext cx="76200" cy="762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932"/>
          <p:cNvSpPr>
            <a:spLocks noEditPoints="1"/>
          </p:cNvSpPr>
          <p:nvPr/>
        </p:nvSpPr>
        <p:spPr bwMode="auto">
          <a:xfrm>
            <a:off x="4381687" y="1584793"/>
            <a:ext cx="379413" cy="358775"/>
          </a:xfrm>
          <a:custGeom>
            <a:avLst/>
            <a:gdLst>
              <a:gd name="T0" fmla="*/ 104 w 148"/>
              <a:gd name="T1" fmla="*/ 0 h 140"/>
              <a:gd name="T2" fmla="*/ 88 w 148"/>
              <a:gd name="T3" fmla="*/ 35 h 140"/>
              <a:gd name="T4" fmla="*/ 110 w 148"/>
              <a:gd name="T5" fmla="*/ 67 h 140"/>
              <a:gd name="T6" fmla="*/ 110 w 148"/>
              <a:gd name="T7" fmla="*/ 72 h 140"/>
              <a:gd name="T8" fmla="*/ 148 w 148"/>
              <a:gd name="T9" fmla="*/ 76 h 140"/>
              <a:gd name="T10" fmla="*/ 148 w 148"/>
              <a:gd name="T11" fmla="*/ 67 h 140"/>
              <a:gd name="T12" fmla="*/ 104 w 148"/>
              <a:gd name="T13" fmla="*/ 0 h 140"/>
              <a:gd name="T14" fmla="*/ 74 w 148"/>
              <a:gd name="T15" fmla="*/ 102 h 140"/>
              <a:gd name="T16" fmla="*/ 53 w 148"/>
              <a:gd name="T17" fmla="*/ 96 h 140"/>
              <a:gd name="T18" fmla="*/ 30 w 148"/>
              <a:gd name="T19" fmla="*/ 126 h 140"/>
              <a:gd name="T20" fmla="*/ 74 w 148"/>
              <a:gd name="T21" fmla="*/ 140 h 140"/>
              <a:gd name="T22" fmla="*/ 119 w 148"/>
              <a:gd name="T23" fmla="*/ 125 h 140"/>
              <a:gd name="T24" fmla="*/ 95 w 148"/>
              <a:gd name="T25" fmla="*/ 95 h 140"/>
              <a:gd name="T26" fmla="*/ 74 w 148"/>
              <a:gd name="T27" fmla="*/ 102 h 140"/>
              <a:gd name="T28" fmla="*/ 38 w 148"/>
              <a:gd name="T29" fmla="*/ 67 h 140"/>
              <a:gd name="T30" fmla="*/ 60 w 148"/>
              <a:gd name="T31" fmla="*/ 35 h 140"/>
              <a:gd name="T32" fmla="*/ 44 w 148"/>
              <a:gd name="T33" fmla="*/ 0 h 140"/>
              <a:gd name="T34" fmla="*/ 0 w 148"/>
              <a:gd name="T35" fmla="*/ 67 h 140"/>
              <a:gd name="T36" fmla="*/ 0 w 148"/>
              <a:gd name="T37" fmla="*/ 77 h 140"/>
              <a:gd name="T38" fmla="*/ 39 w 148"/>
              <a:gd name="T39" fmla="*/ 72 h 140"/>
              <a:gd name="T40" fmla="*/ 38 w 148"/>
              <a:gd name="T41" fmla="*/ 6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933"/>
          <p:cNvSpPr>
            <a:spLocks noEditPoints="1"/>
          </p:cNvSpPr>
          <p:nvPr/>
        </p:nvSpPr>
        <p:spPr bwMode="auto">
          <a:xfrm>
            <a:off x="5084950" y="1549868"/>
            <a:ext cx="395288" cy="423863"/>
          </a:xfrm>
          <a:custGeom>
            <a:avLst/>
            <a:gdLst>
              <a:gd name="T0" fmla="*/ 79 w 154"/>
              <a:gd name="T1" fmla="*/ 117 h 166"/>
              <a:gd name="T2" fmla="*/ 64 w 154"/>
              <a:gd name="T3" fmla="*/ 126 h 166"/>
              <a:gd name="T4" fmla="*/ 59 w 154"/>
              <a:gd name="T5" fmla="*/ 127 h 166"/>
              <a:gd name="T6" fmla="*/ 53 w 154"/>
              <a:gd name="T7" fmla="*/ 166 h 166"/>
              <a:gd name="T8" fmla="*/ 105 w 154"/>
              <a:gd name="T9" fmla="*/ 166 h 166"/>
              <a:gd name="T10" fmla="*/ 96 w 154"/>
              <a:gd name="T11" fmla="*/ 129 h 166"/>
              <a:gd name="T12" fmla="*/ 79 w 154"/>
              <a:gd name="T13" fmla="*/ 117 h 166"/>
              <a:gd name="T14" fmla="*/ 148 w 154"/>
              <a:gd name="T15" fmla="*/ 50 h 166"/>
              <a:gd name="T16" fmla="*/ 124 w 154"/>
              <a:gd name="T17" fmla="*/ 29 h 166"/>
              <a:gd name="T18" fmla="*/ 124 w 154"/>
              <a:gd name="T19" fmla="*/ 19 h 166"/>
              <a:gd name="T20" fmla="*/ 96 w 154"/>
              <a:gd name="T21" fmla="*/ 5 h 166"/>
              <a:gd name="T22" fmla="*/ 85 w 154"/>
              <a:gd name="T23" fmla="*/ 15 h 166"/>
              <a:gd name="T24" fmla="*/ 48 w 154"/>
              <a:gd name="T25" fmla="*/ 4 h 166"/>
              <a:gd name="T26" fmla="*/ 25 w 154"/>
              <a:gd name="T27" fmla="*/ 41 h 166"/>
              <a:gd name="T28" fmla="*/ 17 w 154"/>
              <a:gd name="T29" fmla="*/ 42 h 166"/>
              <a:gd name="T30" fmla="*/ 4 w 154"/>
              <a:gd name="T31" fmla="*/ 69 h 166"/>
              <a:gd name="T32" fmla="*/ 18 w 154"/>
              <a:gd name="T33" fmla="*/ 82 h 166"/>
              <a:gd name="T34" fmla="*/ 15 w 154"/>
              <a:gd name="T35" fmla="*/ 96 h 166"/>
              <a:gd name="T36" fmla="*/ 31 w 154"/>
              <a:gd name="T37" fmla="*/ 104 h 166"/>
              <a:gd name="T38" fmla="*/ 34 w 154"/>
              <a:gd name="T39" fmla="*/ 103 h 166"/>
              <a:gd name="T40" fmla="*/ 67 w 154"/>
              <a:gd name="T41" fmla="*/ 118 h 166"/>
              <a:gd name="T42" fmla="*/ 80 w 154"/>
              <a:gd name="T43" fmla="*/ 108 h 166"/>
              <a:gd name="T44" fmla="*/ 107 w 154"/>
              <a:gd name="T45" fmla="*/ 120 h 166"/>
              <a:gd name="T46" fmla="*/ 120 w 154"/>
              <a:gd name="T47" fmla="*/ 93 h 166"/>
              <a:gd name="T48" fmla="*/ 120 w 154"/>
              <a:gd name="T49" fmla="*/ 93 h 166"/>
              <a:gd name="T50" fmla="*/ 127 w 154"/>
              <a:gd name="T51" fmla="*/ 92 h 166"/>
              <a:gd name="T52" fmla="*/ 148 w 154"/>
              <a:gd name="T53" fmla="*/ 5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934"/>
          <p:cNvSpPr>
            <a:spLocks/>
          </p:cNvSpPr>
          <p:nvPr/>
        </p:nvSpPr>
        <p:spPr bwMode="auto">
          <a:xfrm>
            <a:off x="5672325" y="1787993"/>
            <a:ext cx="279400" cy="209550"/>
          </a:xfrm>
          <a:custGeom>
            <a:avLst/>
            <a:gdLst>
              <a:gd name="T0" fmla="*/ 0 w 109"/>
              <a:gd name="T1" fmla="*/ 20 h 82"/>
              <a:gd name="T2" fmla="*/ 109 w 109"/>
              <a:gd name="T3" fmla="*/ 54 h 82"/>
              <a:gd name="T4" fmla="*/ 0 w 109"/>
              <a:gd name="T5" fmla="*/ 2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935"/>
          <p:cNvSpPr>
            <a:spLocks/>
          </p:cNvSpPr>
          <p:nvPr/>
        </p:nvSpPr>
        <p:spPr bwMode="auto">
          <a:xfrm>
            <a:off x="5794562" y="1695918"/>
            <a:ext cx="157163" cy="127000"/>
          </a:xfrm>
          <a:custGeom>
            <a:avLst/>
            <a:gdLst>
              <a:gd name="T0" fmla="*/ 0 w 61"/>
              <a:gd name="T1" fmla="*/ 0 h 50"/>
              <a:gd name="T2" fmla="*/ 61 w 61"/>
              <a:gd name="T3" fmla="*/ 50 h 50"/>
              <a:gd name="T4" fmla="*/ 0 w 61"/>
              <a:gd name="T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936"/>
          <p:cNvSpPr>
            <a:spLocks/>
          </p:cNvSpPr>
          <p:nvPr/>
        </p:nvSpPr>
        <p:spPr bwMode="auto">
          <a:xfrm>
            <a:off x="5969187" y="1695918"/>
            <a:ext cx="157163" cy="127000"/>
          </a:xfrm>
          <a:custGeom>
            <a:avLst/>
            <a:gdLst>
              <a:gd name="T0" fmla="*/ 61 w 61"/>
              <a:gd name="T1" fmla="*/ 0 h 50"/>
              <a:gd name="T2" fmla="*/ 0 w 61"/>
              <a:gd name="T3" fmla="*/ 50 h 50"/>
              <a:gd name="T4" fmla="*/ 61 w 61"/>
              <a:gd name="T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937"/>
          <p:cNvSpPr>
            <a:spLocks/>
          </p:cNvSpPr>
          <p:nvPr/>
        </p:nvSpPr>
        <p:spPr bwMode="auto">
          <a:xfrm>
            <a:off x="5981887" y="1787993"/>
            <a:ext cx="279400" cy="209550"/>
          </a:xfrm>
          <a:custGeom>
            <a:avLst/>
            <a:gdLst>
              <a:gd name="T0" fmla="*/ 109 w 109"/>
              <a:gd name="T1" fmla="*/ 20 h 82"/>
              <a:gd name="T2" fmla="*/ 0 w 109"/>
              <a:gd name="T3" fmla="*/ 54 h 82"/>
              <a:gd name="T4" fmla="*/ 109 w 109"/>
              <a:gd name="T5" fmla="*/ 2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938"/>
          <p:cNvSpPr>
            <a:spLocks/>
          </p:cNvSpPr>
          <p:nvPr/>
        </p:nvSpPr>
        <p:spPr bwMode="auto">
          <a:xfrm>
            <a:off x="5885050" y="1522880"/>
            <a:ext cx="150813" cy="207963"/>
          </a:xfrm>
          <a:custGeom>
            <a:avLst/>
            <a:gdLst>
              <a:gd name="T0" fmla="*/ 27 w 59"/>
              <a:gd name="T1" fmla="*/ 81 h 81"/>
              <a:gd name="T2" fmla="*/ 28 w 59"/>
              <a:gd name="T3" fmla="*/ 0 h 81"/>
              <a:gd name="T4" fmla="*/ 27 w 59"/>
              <a:gd name="T5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939"/>
          <p:cNvSpPr>
            <a:spLocks noEditPoints="1"/>
          </p:cNvSpPr>
          <p:nvPr/>
        </p:nvSpPr>
        <p:spPr bwMode="auto">
          <a:xfrm>
            <a:off x="6543862" y="1529230"/>
            <a:ext cx="363538" cy="471488"/>
          </a:xfrm>
          <a:custGeom>
            <a:avLst/>
            <a:gdLst>
              <a:gd name="T0" fmla="*/ 62 w 142"/>
              <a:gd name="T1" fmla="*/ 126 h 184"/>
              <a:gd name="T2" fmla="*/ 142 w 142"/>
              <a:gd name="T3" fmla="*/ 78 h 184"/>
              <a:gd name="T4" fmla="*/ 62 w 142"/>
              <a:gd name="T5" fmla="*/ 126 h 184"/>
              <a:gd name="T6" fmla="*/ 68 w 142"/>
              <a:gd name="T7" fmla="*/ 167 h 184"/>
              <a:gd name="T8" fmla="*/ 65 w 142"/>
              <a:gd name="T9" fmla="*/ 81 h 184"/>
              <a:gd name="T10" fmla="*/ 56 w 142"/>
              <a:gd name="T11" fmla="*/ 0 h 184"/>
              <a:gd name="T12" fmla="*/ 58 w 142"/>
              <a:gd name="T13" fmla="*/ 75 h 184"/>
              <a:gd name="T14" fmla="*/ 0 w 142"/>
              <a:gd name="T15" fmla="*/ 12 h 184"/>
              <a:gd name="T16" fmla="*/ 50 w 142"/>
              <a:gd name="T17" fmla="*/ 87 h 184"/>
              <a:gd name="T18" fmla="*/ 44 w 142"/>
              <a:gd name="T19" fmla="*/ 167 h 184"/>
              <a:gd name="T20" fmla="*/ 15 w 142"/>
              <a:gd name="T21" fmla="*/ 184 h 184"/>
              <a:gd name="T22" fmla="*/ 99 w 142"/>
              <a:gd name="T23" fmla="*/ 184 h 184"/>
              <a:gd name="T24" fmla="*/ 68 w 142"/>
              <a:gd name="T25" fmla="*/ 16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940"/>
          <p:cNvSpPr>
            <a:spLocks/>
          </p:cNvSpPr>
          <p:nvPr/>
        </p:nvSpPr>
        <p:spPr bwMode="auto">
          <a:xfrm>
            <a:off x="7274112" y="1572093"/>
            <a:ext cx="249238" cy="404813"/>
          </a:xfrm>
          <a:custGeom>
            <a:avLst/>
            <a:gdLst>
              <a:gd name="T0" fmla="*/ 35 w 97"/>
              <a:gd name="T1" fmla="*/ 0 h 158"/>
              <a:gd name="T2" fmla="*/ 35 w 97"/>
              <a:gd name="T3" fmla="*/ 2 h 158"/>
              <a:gd name="T4" fmla="*/ 31 w 97"/>
              <a:gd name="T5" fmla="*/ 49 h 158"/>
              <a:gd name="T6" fmla="*/ 9 w 97"/>
              <a:gd name="T7" fmla="*/ 86 h 158"/>
              <a:gd name="T8" fmla="*/ 9 w 97"/>
              <a:gd name="T9" fmla="*/ 86 h 158"/>
              <a:gd name="T10" fmla="*/ 1 w 97"/>
              <a:gd name="T11" fmla="*/ 115 h 158"/>
              <a:gd name="T12" fmla="*/ 51 w 97"/>
              <a:gd name="T13" fmla="*/ 155 h 158"/>
              <a:gd name="T14" fmla="*/ 95 w 97"/>
              <a:gd name="T15" fmla="*/ 100 h 158"/>
              <a:gd name="T16" fmla="*/ 35 w 97"/>
              <a:gd name="T17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941"/>
          <p:cNvSpPr>
            <a:spLocks/>
          </p:cNvSpPr>
          <p:nvPr/>
        </p:nvSpPr>
        <p:spPr bwMode="auto">
          <a:xfrm>
            <a:off x="7470962" y="1535580"/>
            <a:ext cx="144463" cy="269875"/>
          </a:xfrm>
          <a:custGeom>
            <a:avLst/>
            <a:gdLst>
              <a:gd name="T0" fmla="*/ 51 w 56"/>
              <a:gd name="T1" fmla="*/ 58 h 105"/>
              <a:gd name="T2" fmla="*/ 51 w 56"/>
              <a:gd name="T3" fmla="*/ 58 h 105"/>
              <a:gd name="T4" fmla="*/ 36 w 56"/>
              <a:gd name="T5" fmla="*/ 33 h 105"/>
              <a:gd name="T6" fmla="*/ 33 w 56"/>
              <a:gd name="T7" fmla="*/ 2 h 105"/>
              <a:gd name="T8" fmla="*/ 33 w 56"/>
              <a:gd name="T9" fmla="*/ 0 h 105"/>
              <a:gd name="T10" fmla="*/ 0 w 56"/>
              <a:gd name="T11" fmla="*/ 39 h 105"/>
              <a:gd name="T12" fmla="*/ 28 w 56"/>
              <a:gd name="T13" fmla="*/ 105 h 105"/>
              <a:gd name="T14" fmla="*/ 56 w 56"/>
              <a:gd name="T15" fmla="*/ 78 h 105"/>
              <a:gd name="T16" fmla="*/ 51 w 56"/>
              <a:gd name="T17" fmla="*/ 5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942"/>
          <p:cNvSpPr>
            <a:spLocks/>
          </p:cNvSpPr>
          <p:nvPr/>
        </p:nvSpPr>
        <p:spPr bwMode="auto">
          <a:xfrm>
            <a:off x="7182037" y="1597493"/>
            <a:ext cx="130175" cy="282575"/>
          </a:xfrm>
          <a:custGeom>
            <a:avLst/>
            <a:gdLst>
              <a:gd name="T0" fmla="*/ 25 w 51"/>
              <a:gd name="T1" fmla="*/ 105 h 110"/>
              <a:gd name="T2" fmla="*/ 32 w 51"/>
              <a:gd name="T3" fmla="*/ 76 h 110"/>
              <a:gd name="T4" fmla="*/ 32 w 51"/>
              <a:gd name="T5" fmla="*/ 76 h 110"/>
              <a:gd name="T6" fmla="*/ 51 w 51"/>
              <a:gd name="T7" fmla="*/ 44 h 110"/>
              <a:gd name="T8" fmla="*/ 45 w 51"/>
              <a:gd name="T9" fmla="*/ 34 h 110"/>
              <a:gd name="T10" fmla="*/ 38 w 51"/>
              <a:gd name="T11" fmla="*/ 1 h 110"/>
              <a:gd name="T12" fmla="*/ 38 w 51"/>
              <a:gd name="T13" fmla="*/ 0 h 110"/>
              <a:gd name="T14" fmla="*/ 3 w 51"/>
              <a:gd name="T15" fmla="*/ 77 h 110"/>
              <a:gd name="T16" fmla="*/ 26 w 51"/>
              <a:gd name="T17" fmla="*/ 110 h 110"/>
              <a:gd name="T18" fmla="*/ 25 w 51"/>
              <a:gd name="T19" fmla="*/ 10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943"/>
          <p:cNvSpPr>
            <a:spLocks noEditPoints="1"/>
          </p:cNvSpPr>
          <p:nvPr/>
        </p:nvSpPr>
        <p:spPr bwMode="auto">
          <a:xfrm>
            <a:off x="7891650" y="1513355"/>
            <a:ext cx="515938" cy="501650"/>
          </a:xfrm>
          <a:custGeom>
            <a:avLst/>
            <a:gdLst>
              <a:gd name="T0" fmla="*/ 132 w 201"/>
              <a:gd name="T1" fmla="*/ 17 h 196"/>
              <a:gd name="T2" fmla="*/ 49 w 201"/>
              <a:gd name="T3" fmla="*/ 29 h 196"/>
              <a:gd name="T4" fmla="*/ 55 w 201"/>
              <a:gd name="T5" fmla="*/ 32 h 196"/>
              <a:gd name="T6" fmla="*/ 77 w 201"/>
              <a:gd name="T7" fmla="*/ 32 h 196"/>
              <a:gd name="T8" fmla="*/ 81 w 201"/>
              <a:gd name="T9" fmla="*/ 42 h 196"/>
              <a:gd name="T10" fmla="*/ 82 w 201"/>
              <a:gd name="T11" fmla="*/ 63 h 196"/>
              <a:gd name="T12" fmla="*/ 86 w 201"/>
              <a:gd name="T13" fmla="*/ 78 h 196"/>
              <a:gd name="T14" fmla="*/ 87 w 201"/>
              <a:gd name="T15" fmla="*/ 67 h 196"/>
              <a:gd name="T16" fmla="*/ 91 w 201"/>
              <a:gd name="T17" fmla="*/ 84 h 196"/>
              <a:gd name="T18" fmla="*/ 109 w 201"/>
              <a:gd name="T19" fmla="*/ 101 h 196"/>
              <a:gd name="T20" fmla="*/ 115 w 201"/>
              <a:gd name="T21" fmla="*/ 117 h 196"/>
              <a:gd name="T22" fmla="*/ 114 w 201"/>
              <a:gd name="T23" fmla="*/ 144 h 196"/>
              <a:gd name="T24" fmla="*/ 99 w 201"/>
              <a:gd name="T25" fmla="*/ 174 h 196"/>
              <a:gd name="T26" fmla="*/ 97 w 201"/>
              <a:gd name="T27" fmla="*/ 184 h 196"/>
              <a:gd name="T28" fmla="*/ 119 w 201"/>
              <a:gd name="T29" fmla="*/ 54 h 196"/>
              <a:gd name="T30" fmla="*/ 102 w 201"/>
              <a:gd name="T31" fmla="*/ 179 h 196"/>
              <a:gd name="T32" fmla="*/ 124 w 201"/>
              <a:gd name="T33" fmla="*/ 164 h 196"/>
              <a:gd name="T34" fmla="*/ 157 w 201"/>
              <a:gd name="T35" fmla="*/ 136 h 196"/>
              <a:gd name="T36" fmla="*/ 137 w 201"/>
              <a:gd name="T37" fmla="*/ 112 h 196"/>
              <a:gd name="T38" fmla="*/ 114 w 201"/>
              <a:gd name="T39" fmla="*/ 97 h 196"/>
              <a:gd name="T40" fmla="*/ 113 w 201"/>
              <a:gd name="T41" fmla="*/ 77 h 196"/>
              <a:gd name="T42" fmla="*/ 140 w 201"/>
              <a:gd name="T43" fmla="*/ 66 h 196"/>
              <a:gd name="T44" fmla="*/ 145 w 201"/>
              <a:gd name="T45" fmla="*/ 62 h 196"/>
              <a:gd name="T46" fmla="*/ 147 w 201"/>
              <a:gd name="T47" fmla="*/ 48 h 196"/>
              <a:gd name="T48" fmla="*/ 133 w 201"/>
              <a:gd name="T49" fmla="*/ 50 h 196"/>
              <a:gd name="T50" fmla="*/ 129 w 201"/>
              <a:gd name="T51" fmla="*/ 33 h 196"/>
              <a:gd name="T52" fmla="*/ 133 w 201"/>
              <a:gd name="T53" fmla="*/ 31 h 196"/>
              <a:gd name="T54" fmla="*/ 137 w 201"/>
              <a:gd name="T55" fmla="*/ 38 h 196"/>
              <a:gd name="T56" fmla="*/ 149 w 201"/>
              <a:gd name="T57" fmla="*/ 44 h 196"/>
              <a:gd name="T58" fmla="*/ 148 w 201"/>
              <a:gd name="T59" fmla="*/ 37 h 196"/>
              <a:gd name="T60" fmla="*/ 136 w 201"/>
              <a:gd name="T61" fmla="*/ 28 h 196"/>
              <a:gd name="T62" fmla="*/ 129 w 201"/>
              <a:gd name="T63" fmla="*/ 31 h 196"/>
              <a:gd name="T64" fmla="*/ 121 w 201"/>
              <a:gd name="T65" fmla="*/ 21 h 196"/>
              <a:gd name="T66" fmla="*/ 112 w 201"/>
              <a:gd name="T67" fmla="*/ 25 h 196"/>
              <a:gd name="T68" fmla="*/ 87 w 201"/>
              <a:gd name="T69" fmla="*/ 20 h 196"/>
              <a:gd name="T70" fmla="*/ 124 w 201"/>
              <a:gd name="T71" fmla="*/ 15 h 196"/>
              <a:gd name="T72" fmla="*/ 129 w 201"/>
              <a:gd name="T73" fmla="*/ 20 h 196"/>
              <a:gd name="T74" fmla="*/ 129 w 201"/>
              <a:gd name="T75" fmla="*/ 22 h 196"/>
              <a:gd name="T76" fmla="*/ 138 w 201"/>
              <a:gd name="T77" fmla="*/ 25 h 196"/>
              <a:gd name="T78" fmla="*/ 147 w 201"/>
              <a:gd name="T79" fmla="*/ 27 h 196"/>
              <a:gd name="T80" fmla="*/ 159 w 201"/>
              <a:gd name="T81" fmla="*/ 43 h 196"/>
              <a:gd name="T82" fmla="*/ 165 w 201"/>
              <a:gd name="T83" fmla="*/ 57 h 196"/>
              <a:gd name="T84" fmla="*/ 180 w 201"/>
              <a:gd name="T85" fmla="*/ 60 h 196"/>
              <a:gd name="T86" fmla="*/ 182 w 201"/>
              <a:gd name="T87" fmla="*/ 66 h 196"/>
              <a:gd name="T88" fmla="*/ 125 w 201"/>
              <a:gd name="T89" fmla="*/ 64 h 196"/>
              <a:gd name="T90" fmla="*/ 111 w 201"/>
              <a:gd name="T91" fmla="*/ 14 h 196"/>
              <a:gd name="T92" fmla="*/ 109 w 201"/>
              <a:gd name="T93" fmla="*/ 16 h 196"/>
              <a:gd name="T94" fmla="*/ 106 w 201"/>
              <a:gd name="T95" fmla="*/ 17 h 196"/>
              <a:gd name="T96" fmla="*/ 101 w 201"/>
              <a:gd name="T97" fmla="*/ 15 h 196"/>
              <a:gd name="T98" fmla="*/ 43 w 201"/>
              <a:gd name="T99" fmla="*/ 35 h 196"/>
              <a:gd name="T100" fmla="*/ 122 w 201"/>
              <a:gd name="T101" fmla="*/ 15 h 196"/>
              <a:gd name="T102" fmla="*/ 116 w 201"/>
              <a:gd name="T103" fmla="*/ 14 h 196"/>
              <a:gd name="T104" fmla="*/ 145 w 201"/>
              <a:gd name="T105" fmla="*/ 46 h 196"/>
              <a:gd name="T106" fmla="*/ 157 w 201"/>
              <a:gd name="T107" fmla="*/ 66 h 196"/>
              <a:gd name="T108" fmla="*/ 128 w 201"/>
              <a:gd name="T109" fmla="*/ 96 h 196"/>
              <a:gd name="T110" fmla="*/ 124 w 201"/>
              <a:gd name="T111" fmla="*/ 93 h 196"/>
              <a:gd name="T112" fmla="*/ 116 w 201"/>
              <a:gd name="T113" fmla="*/ 17 h 196"/>
              <a:gd name="T114" fmla="*/ 125 w 201"/>
              <a:gd name="T115" fmla="*/ 21 h 196"/>
              <a:gd name="T116" fmla="*/ 114 w 201"/>
              <a:gd name="T117" fmla="*/ 19 h 196"/>
              <a:gd name="T118" fmla="*/ 104 w 201"/>
              <a:gd name="T119" fmla="*/ 18 h 196"/>
              <a:gd name="T120" fmla="*/ 101 w 201"/>
              <a:gd name="T121" fmla="*/ 18 h 196"/>
              <a:gd name="T122" fmla="*/ 116 w 201"/>
              <a:gd name="T123" fmla="*/ 25 h 196"/>
              <a:gd name="T124" fmla="*/ 116 w 201"/>
              <a:gd name="T125" fmla="*/ 2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944"/>
          <p:cNvSpPr>
            <a:spLocks noEditPoints="1"/>
          </p:cNvSpPr>
          <p:nvPr/>
        </p:nvSpPr>
        <p:spPr bwMode="auto">
          <a:xfrm>
            <a:off x="8748900" y="1554630"/>
            <a:ext cx="339725" cy="385763"/>
          </a:xfrm>
          <a:custGeom>
            <a:avLst/>
            <a:gdLst>
              <a:gd name="T0" fmla="*/ 92 w 133"/>
              <a:gd name="T1" fmla="*/ 135 h 151"/>
              <a:gd name="T2" fmla="*/ 11 w 133"/>
              <a:gd name="T3" fmla="*/ 45 h 151"/>
              <a:gd name="T4" fmla="*/ 24 w 133"/>
              <a:gd name="T5" fmla="*/ 124 h 151"/>
              <a:gd name="T6" fmla="*/ 83 w 133"/>
              <a:gd name="T7" fmla="*/ 144 h 151"/>
              <a:gd name="T8" fmla="*/ 133 w 133"/>
              <a:gd name="T9" fmla="*/ 135 h 151"/>
              <a:gd name="T10" fmla="*/ 92 w 133"/>
              <a:gd name="T11" fmla="*/ 135 h 151"/>
              <a:gd name="T12" fmla="*/ 22 w 133"/>
              <a:gd name="T13" fmla="*/ 0 h 151"/>
              <a:gd name="T14" fmla="*/ 20 w 133"/>
              <a:gd name="T15" fmla="*/ 52 h 151"/>
              <a:gd name="T16" fmla="*/ 27 w 133"/>
              <a:gd name="T17" fmla="*/ 36 h 151"/>
              <a:gd name="T18" fmla="*/ 24 w 133"/>
              <a:gd name="T19" fmla="*/ 69 h 151"/>
              <a:gd name="T20" fmla="*/ 35 w 133"/>
              <a:gd name="T21" fmla="*/ 89 h 151"/>
              <a:gd name="T22" fmla="*/ 43 w 133"/>
              <a:gd name="T23" fmla="*/ 56 h 151"/>
              <a:gd name="T24" fmla="*/ 46 w 133"/>
              <a:gd name="T25" fmla="*/ 101 h 151"/>
              <a:gd name="T26" fmla="*/ 62 w 133"/>
              <a:gd name="T27" fmla="*/ 114 h 151"/>
              <a:gd name="T28" fmla="*/ 64 w 133"/>
              <a:gd name="T29" fmla="*/ 73 h 151"/>
              <a:gd name="T30" fmla="*/ 75 w 133"/>
              <a:gd name="T31" fmla="*/ 121 h 151"/>
              <a:gd name="T32" fmla="*/ 98 w 133"/>
              <a:gd name="T33" fmla="*/ 129 h 151"/>
              <a:gd name="T34" fmla="*/ 70 w 133"/>
              <a:gd name="T35" fmla="*/ 50 h 151"/>
              <a:gd name="T36" fmla="*/ 22 w 133"/>
              <a:gd name="T37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945"/>
          <p:cNvSpPr>
            <a:spLocks/>
          </p:cNvSpPr>
          <p:nvPr/>
        </p:nvSpPr>
        <p:spPr bwMode="auto">
          <a:xfrm>
            <a:off x="9568050" y="1797518"/>
            <a:ext cx="166688" cy="195263"/>
          </a:xfrm>
          <a:custGeom>
            <a:avLst/>
            <a:gdLst>
              <a:gd name="T0" fmla="*/ 18 w 65"/>
              <a:gd name="T1" fmla="*/ 10 h 76"/>
              <a:gd name="T2" fmla="*/ 28 w 65"/>
              <a:gd name="T3" fmla="*/ 76 h 76"/>
              <a:gd name="T4" fmla="*/ 33 w 65"/>
              <a:gd name="T5" fmla="*/ 0 h 76"/>
              <a:gd name="T6" fmla="*/ 29 w 65"/>
              <a:gd name="T7" fmla="*/ 40 h 76"/>
              <a:gd name="T8" fmla="*/ 18 w 65"/>
              <a:gd name="T9" fmla="*/ 1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946"/>
          <p:cNvSpPr>
            <a:spLocks/>
          </p:cNvSpPr>
          <p:nvPr/>
        </p:nvSpPr>
        <p:spPr bwMode="auto">
          <a:xfrm>
            <a:off x="9683937" y="1708618"/>
            <a:ext cx="187325" cy="163513"/>
          </a:xfrm>
          <a:custGeom>
            <a:avLst/>
            <a:gdLst>
              <a:gd name="T0" fmla="*/ 5 w 73"/>
              <a:gd name="T1" fmla="*/ 34 h 64"/>
              <a:gd name="T2" fmla="*/ 73 w 73"/>
              <a:gd name="T3" fmla="*/ 45 h 64"/>
              <a:gd name="T4" fmla="*/ 0 w 73"/>
              <a:gd name="T5" fmla="*/ 17 h 64"/>
              <a:gd name="T6" fmla="*/ 38 w 73"/>
              <a:gd name="T7" fmla="*/ 33 h 64"/>
              <a:gd name="T8" fmla="*/ 5 w 73"/>
              <a:gd name="T9" fmla="*/ 3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947"/>
          <p:cNvSpPr>
            <a:spLocks/>
          </p:cNvSpPr>
          <p:nvPr/>
        </p:nvSpPr>
        <p:spPr bwMode="auto">
          <a:xfrm>
            <a:off x="9645837" y="1556218"/>
            <a:ext cx="153988" cy="153988"/>
          </a:xfrm>
          <a:custGeom>
            <a:avLst/>
            <a:gdLst>
              <a:gd name="T0" fmla="*/ 20 w 60"/>
              <a:gd name="T1" fmla="*/ 60 h 60"/>
              <a:gd name="T2" fmla="*/ 51 w 60"/>
              <a:gd name="T3" fmla="*/ 0 h 60"/>
              <a:gd name="T4" fmla="*/ 1 w 60"/>
              <a:gd name="T5" fmla="*/ 59 h 60"/>
              <a:gd name="T6" fmla="*/ 29 w 60"/>
              <a:gd name="T7" fmla="*/ 29 h 60"/>
              <a:gd name="T8" fmla="*/ 20 w 60"/>
              <a:gd name="T9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948"/>
          <p:cNvSpPr>
            <a:spLocks/>
          </p:cNvSpPr>
          <p:nvPr/>
        </p:nvSpPr>
        <p:spPr bwMode="auto">
          <a:xfrm>
            <a:off x="9468037" y="1564155"/>
            <a:ext cx="144463" cy="165100"/>
          </a:xfrm>
          <a:custGeom>
            <a:avLst/>
            <a:gdLst>
              <a:gd name="T0" fmla="*/ 56 w 56"/>
              <a:gd name="T1" fmla="*/ 47 h 64"/>
              <a:gd name="T2" fmla="*/ 8 w 56"/>
              <a:gd name="T3" fmla="*/ 0 h 64"/>
              <a:gd name="T4" fmla="*/ 50 w 56"/>
              <a:gd name="T5" fmla="*/ 64 h 64"/>
              <a:gd name="T6" fmla="*/ 29 w 56"/>
              <a:gd name="T7" fmla="*/ 29 h 64"/>
              <a:gd name="T8" fmla="*/ 56 w 56"/>
              <a:gd name="T9" fmla="*/ 4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949"/>
          <p:cNvSpPr>
            <a:spLocks/>
          </p:cNvSpPr>
          <p:nvPr/>
        </p:nvSpPr>
        <p:spPr bwMode="auto">
          <a:xfrm>
            <a:off x="9404537" y="1743543"/>
            <a:ext cx="195263" cy="146050"/>
          </a:xfrm>
          <a:custGeom>
            <a:avLst/>
            <a:gdLst>
              <a:gd name="T0" fmla="*/ 61 w 76"/>
              <a:gd name="T1" fmla="*/ 4 h 57"/>
              <a:gd name="T2" fmla="*/ 0 w 76"/>
              <a:gd name="T3" fmla="*/ 34 h 57"/>
              <a:gd name="T4" fmla="*/ 76 w 76"/>
              <a:gd name="T5" fmla="*/ 15 h 57"/>
              <a:gd name="T6" fmla="*/ 35 w 76"/>
              <a:gd name="T7" fmla="*/ 24 h 57"/>
              <a:gd name="T8" fmla="*/ 61 w 76"/>
              <a:gd name="T9" fmla="*/ 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950"/>
          <p:cNvSpPr>
            <a:spLocks/>
          </p:cNvSpPr>
          <p:nvPr/>
        </p:nvSpPr>
        <p:spPr bwMode="auto">
          <a:xfrm>
            <a:off x="10204637" y="1664168"/>
            <a:ext cx="241300" cy="196850"/>
          </a:xfrm>
          <a:custGeom>
            <a:avLst/>
            <a:gdLst>
              <a:gd name="T0" fmla="*/ 0 w 94"/>
              <a:gd name="T1" fmla="*/ 37 h 77"/>
              <a:gd name="T2" fmla="*/ 94 w 94"/>
              <a:gd name="T3" fmla="*/ 36 h 77"/>
              <a:gd name="T4" fmla="*/ 94 w 94"/>
              <a:gd name="T5" fmla="*/ 36 h 77"/>
              <a:gd name="T6" fmla="*/ 0 w 94"/>
              <a:gd name="T7" fmla="*/ 3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951"/>
          <p:cNvSpPr>
            <a:spLocks/>
          </p:cNvSpPr>
          <p:nvPr/>
        </p:nvSpPr>
        <p:spPr bwMode="auto">
          <a:xfrm>
            <a:off x="10250675" y="1610193"/>
            <a:ext cx="241300" cy="198438"/>
          </a:xfrm>
          <a:custGeom>
            <a:avLst/>
            <a:gdLst>
              <a:gd name="T0" fmla="*/ 0 w 94"/>
              <a:gd name="T1" fmla="*/ 37 h 77"/>
              <a:gd name="T2" fmla="*/ 94 w 94"/>
              <a:gd name="T3" fmla="*/ 36 h 77"/>
              <a:gd name="T4" fmla="*/ 94 w 94"/>
              <a:gd name="T5" fmla="*/ 36 h 77"/>
              <a:gd name="T6" fmla="*/ 0 w 94"/>
              <a:gd name="T7" fmla="*/ 3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952"/>
          <p:cNvSpPr>
            <a:spLocks/>
          </p:cNvSpPr>
          <p:nvPr/>
        </p:nvSpPr>
        <p:spPr bwMode="auto">
          <a:xfrm>
            <a:off x="10296712" y="1559393"/>
            <a:ext cx="241300" cy="196850"/>
          </a:xfrm>
          <a:custGeom>
            <a:avLst/>
            <a:gdLst>
              <a:gd name="T0" fmla="*/ 0 w 94"/>
              <a:gd name="T1" fmla="*/ 37 h 77"/>
              <a:gd name="T2" fmla="*/ 94 w 94"/>
              <a:gd name="T3" fmla="*/ 36 h 77"/>
              <a:gd name="T4" fmla="*/ 94 w 94"/>
              <a:gd name="T5" fmla="*/ 36 h 77"/>
              <a:gd name="T6" fmla="*/ 0 w 94"/>
              <a:gd name="T7" fmla="*/ 3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953"/>
          <p:cNvSpPr>
            <a:spLocks/>
          </p:cNvSpPr>
          <p:nvPr/>
        </p:nvSpPr>
        <p:spPr bwMode="auto">
          <a:xfrm>
            <a:off x="10350687" y="1535580"/>
            <a:ext cx="133350" cy="87313"/>
          </a:xfrm>
          <a:custGeom>
            <a:avLst/>
            <a:gdLst>
              <a:gd name="T0" fmla="*/ 0 w 52"/>
              <a:gd name="T1" fmla="*/ 26 h 34"/>
              <a:gd name="T2" fmla="*/ 25 w 52"/>
              <a:gd name="T3" fmla="*/ 27 h 34"/>
              <a:gd name="T4" fmla="*/ 49 w 52"/>
              <a:gd name="T5" fmla="*/ 26 h 34"/>
              <a:gd name="T6" fmla="*/ 0 w 52"/>
              <a:gd name="T7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954"/>
          <p:cNvSpPr>
            <a:spLocks/>
          </p:cNvSpPr>
          <p:nvPr/>
        </p:nvSpPr>
        <p:spPr bwMode="auto">
          <a:xfrm>
            <a:off x="10230037" y="1814980"/>
            <a:ext cx="146050" cy="85725"/>
          </a:xfrm>
          <a:custGeom>
            <a:avLst/>
            <a:gdLst>
              <a:gd name="T0" fmla="*/ 42 w 57"/>
              <a:gd name="T1" fmla="*/ 0 h 33"/>
              <a:gd name="T2" fmla="*/ 0 w 57"/>
              <a:gd name="T3" fmla="*/ 20 h 33"/>
              <a:gd name="T4" fmla="*/ 13 w 57"/>
              <a:gd name="T5" fmla="*/ 33 h 33"/>
              <a:gd name="T6" fmla="*/ 29 w 57"/>
              <a:gd name="T7" fmla="*/ 28 h 33"/>
              <a:gd name="T8" fmla="*/ 57 w 57"/>
              <a:gd name="T9" fmla="*/ 5 h 33"/>
              <a:gd name="T10" fmla="*/ 42 w 57"/>
              <a:gd name="T1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955"/>
          <p:cNvSpPr>
            <a:spLocks/>
          </p:cNvSpPr>
          <p:nvPr/>
        </p:nvSpPr>
        <p:spPr bwMode="auto">
          <a:xfrm>
            <a:off x="10196700" y="1764180"/>
            <a:ext cx="69850" cy="92075"/>
          </a:xfrm>
          <a:custGeom>
            <a:avLst/>
            <a:gdLst>
              <a:gd name="T0" fmla="*/ 27 w 27"/>
              <a:gd name="T1" fmla="*/ 6 h 36"/>
              <a:gd name="T2" fmla="*/ 9 w 27"/>
              <a:gd name="T3" fmla="*/ 0 h 36"/>
              <a:gd name="T4" fmla="*/ 6 w 27"/>
              <a:gd name="T5" fmla="*/ 18 h 36"/>
              <a:gd name="T6" fmla="*/ 6 w 27"/>
              <a:gd name="T7" fmla="*/ 33 h 36"/>
              <a:gd name="T8" fmla="*/ 9 w 27"/>
              <a:gd name="T9" fmla="*/ 36 h 36"/>
              <a:gd name="T10" fmla="*/ 22 w 27"/>
              <a:gd name="T11" fmla="*/ 29 h 36"/>
              <a:gd name="T12" fmla="*/ 27 w 27"/>
              <a:gd name="T13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956"/>
          <p:cNvSpPr>
            <a:spLocks/>
          </p:cNvSpPr>
          <p:nvPr/>
        </p:nvSpPr>
        <p:spPr bwMode="auto">
          <a:xfrm>
            <a:off x="10160187" y="1872130"/>
            <a:ext cx="82550" cy="79375"/>
          </a:xfrm>
          <a:custGeom>
            <a:avLst/>
            <a:gdLst>
              <a:gd name="T0" fmla="*/ 30 w 32"/>
              <a:gd name="T1" fmla="*/ 30 h 31"/>
              <a:gd name="T2" fmla="*/ 26 w 32"/>
              <a:gd name="T3" fmla="*/ 30 h 31"/>
              <a:gd name="T4" fmla="*/ 1 w 32"/>
              <a:gd name="T5" fmla="*/ 5 h 31"/>
              <a:gd name="T6" fmla="*/ 1 w 32"/>
              <a:gd name="T7" fmla="*/ 1 h 31"/>
              <a:gd name="T8" fmla="*/ 1 w 32"/>
              <a:gd name="T9" fmla="*/ 1 h 31"/>
              <a:gd name="T10" fmla="*/ 6 w 32"/>
              <a:gd name="T11" fmla="*/ 1 h 31"/>
              <a:gd name="T12" fmla="*/ 31 w 32"/>
              <a:gd name="T13" fmla="*/ 26 h 31"/>
              <a:gd name="T14" fmla="*/ 30 w 32"/>
              <a:gd name="T15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957"/>
          <p:cNvSpPr>
            <a:spLocks/>
          </p:cNvSpPr>
          <p:nvPr/>
        </p:nvSpPr>
        <p:spPr bwMode="auto">
          <a:xfrm>
            <a:off x="10153837" y="1881655"/>
            <a:ext cx="79375" cy="79375"/>
          </a:xfrm>
          <a:custGeom>
            <a:avLst/>
            <a:gdLst>
              <a:gd name="T0" fmla="*/ 30 w 31"/>
              <a:gd name="T1" fmla="*/ 30 h 31"/>
              <a:gd name="T2" fmla="*/ 26 w 31"/>
              <a:gd name="T3" fmla="*/ 30 h 31"/>
              <a:gd name="T4" fmla="*/ 1 w 31"/>
              <a:gd name="T5" fmla="*/ 5 h 31"/>
              <a:gd name="T6" fmla="*/ 1 w 31"/>
              <a:gd name="T7" fmla="*/ 1 h 31"/>
              <a:gd name="T8" fmla="*/ 1 w 31"/>
              <a:gd name="T9" fmla="*/ 1 h 31"/>
              <a:gd name="T10" fmla="*/ 5 w 31"/>
              <a:gd name="T11" fmla="*/ 1 h 31"/>
              <a:gd name="T12" fmla="*/ 30 w 31"/>
              <a:gd name="T13" fmla="*/ 26 h 31"/>
              <a:gd name="T14" fmla="*/ 30 w 31"/>
              <a:gd name="T15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958"/>
          <p:cNvSpPr>
            <a:spLocks/>
          </p:cNvSpPr>
          <p:nvPr/>
        </p:nvSpPr>
        <p:spPr bwMode="auto">
          <a:xfrm>
            <a:off x="10171300" y="1861018"/>
            <a:ext cx="79375" cy="79375"/>
          </a:xfrm>
          <a:custGeom>
            <a:avLst/>
            <a:gdLst>
              <a:gd name="T0" fmla="*/ 30 w 31"/>
              <a:gd name="T1" fmla="*/ 30 h 31"/>
              <a:gd name="T2" fmla="*/ 26 w 31"/>
              <a:gd name="T3" fmla="*/ 30 h 31"/>
              <a:gd name="T4" fmla="*/ 1 w 31"/>
              <a:gd name="T5" fmla="*/ 5 h 31"/>
              <a:gd name="T6" fmla="*/ 1 w 31"/>
              <a:gd name="T7" fmla="*/ 1 h 31"/>
              <a:gd name="T8" fmla="*/ 1 w 31"/>
              <a:gd name="T9" fmla="*/ 1 h 31"/>
              <a:gd name="T10" fmla="*/ 5 w 31"/>
              <a:gd name="T11" fmla="*/ 1 h 31"/>
              <a:gd name="T12" fmla="*/ 30 w 31"/>
              <a:gd name="T13" fmla="*/ 26 h 31"/>
              <a:gd name="T14" fmla="*/ 30 w 31"/>
              <a:gd name="T15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959"/>
          <p:cNvSpPr>
            <a:spLocks/>
          </p:cNvSpPr>
          <p:nvPr/>
        </p:nvSpPr>
        <p:spPr bwMode="auto">
          <a:xfrm>
            <a:off x="10179237" y="1848318"/>
            <a:ext cx="80963" cy="82550"/>
          </a:xfrm>
          <a:custGeom>
            <a:avLst/>
            <a:gdLst>
              <a:gd name="T0" fmla="*/ 31 w 32"/>
              <a:gd name="T1" fmla="*/ 31 h 32"/>
              <a:gd name="T2" fmla="*/ 26 w 32"/>
              <a:gd name="T3" fmla="*/ 31 h 32"/>
              <a:gd name="T4" fmla="*/ 2 w 32"/>
              <a:gd name="T5" fmla="*/ 6 h 32"/>
              <a:gd name="T6" fmla="*/ 2 w 32"/>
              <a:gd name="T7" fmla="*/ 2 h 32"/>
              <a:gd name="T8" fmla="*/ 2 w 32"/>
              <a:gd name="T9" fmla="*/ 2 h 32"/>
              <a:gd name="T10" fmla="*/ 6 w 32"/>
              <a:gd name="T11" fmla="*/ 2 h 32"/>
              <a:gd name="T12" fmla="*/ 31 w 32"/>
              <a:gd name="T13" fmla="*/ 27 h 32"/>
              <a:gd name="T14" fmla="*/ 31 w 32"/>
              <a:gd name="T1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960"/>
          <p:cNvSpPr>
            <a:spLocks/>
          </p:cNvSpPr>
          <p:nvPr/>
        </p:nvSpPr>
        <p:spPr bwMode="auto">
          <a:xfrm>
            <a:off x="10163362" y="1910230"/>
            <a:ext cx="41275" cy="44450"/>
          </a:xfrm>
          <a:custGeom>
            <a:avLst/>
            <a:gdLst>
              <a:gd name="T0" fmla="*/ 9 w 16"/>
              <a:gd name="T1" fmla="*/ 16 h 17"/>
              <a:gd name="T2" fmla="*/ 8 w 16"/>
              <a:gd name="T3" fmla="*/ 16 h 17"/>
              <a:gd name="T4" fmla="*/ 0 w 16"/>
              <a:gd name="T5" fmla="*/ 10 h 17"/>
              <a:gd name="T6" fmla="*/ 0 w 16"/>
              <a:gd name="T7" fmla="*/ 9 h 17"/>
              <a:gd name="T8" fmla="*/ 7 w 16"/>
              <a:gd name="T9" fmla="*/ 1 h 17"/>
              <a:gd name="T10" fmla="*/ 8 w 16"/>
              <a:gd name="T11" fmla="*/ 1 h 17"/>
              <a:gd name="T12" fmla="*/ 16 w 16"/>
              <a:gd name="T13" fmla="*/ 7 h 17"/>
              <a:gd name="T14" fmla="*/ 16 w 16"/>
              <a:gd name="T15" fmla="*/ 8 h 17"/>
              <a:gd name="T16" fmla="*/ 9 w 16"/>
              <a:gd name="T17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961"/>
          <p:cNvSpPr>
            <a:spLocks/>
          </p:cNvSpPr>
          <p:nvPr/>
        </p:nvSpPr>
        <p:spPr bwMode="auto">
          <a:xfrm>
            <a:off x="2105212" y="2213443"/>
            <a:ext cx="482600" cy="411163"/>
          </a:xfrm>
          <a:custGeom>
            <a:avLst/>
            <a:gdLst>
              <a:gd name="T0" fmla="*/ 117 w 188"/>
              <a:gd name="T1" fmla="*/ 107 h 161"/>
              <a:gd name="T2" fmla="*/ 112 w 188"/>
              <a:gd name="T3" fmla="*/ 111 h 161"/>
              <a:gd name="T4" fmla="*/ 105 w 188"/>
              <a:gd name="T5" fmla="*/ 108 h 161"/>
              <a:gd name="T6" fmla="*/ 106 w 188"/>
              <a:gd name="T7" fmla="*/ 105 h 161"/>
              <a:gd name="T8" fmla="*/ 97 w 188"/>
              <a:gd name="T9" fmla="*/ 95 h 161"/>
              <a:gd name="T10" fmla="*/ 98 w 188"/>
              <a:gd name="T11" fmla="*/ 87 h 161"/>
              <a:gd name="T12" fmla="*/ 105 w 188"/>
              <a:gd name="T13" fmla="*/ 85 h 161"/>
              <a:gd name="T14" fmla="*/ 99 w 188"/>
              <a:gd name="T15" fmla="*/ 2 h 161"/>
              <a:gd name="T16" fmla="*/ 91 w 188"/>
              <a:gd name="T17" fmla="*/ 2 h 161"/>
              <a:gd name="T18" fmla="*/ 85 w 188"/>
              <a:gd name="T19" fmla="*/ 85 h 161"/>
              <a:gd name="T20" fmla="*/ 91 w 188"/>
              <a:gd name="T21" fmla="*/ 87 h 161"/>
              <a:gd name="T22" fmla="*/ 92 w 188"/>
              <a:gd name="T23" fmla="*/ 95 h 161"/>
              <a:gd name="T24" fmla="*/ 83 w 188"/>
              <a:gd name="T25" fmla="*/ 105 h 161"/>
              <a:gd name="T26" fmla="*/ 84 w 188"/>
              <a:gd name="T27" fmla="*/ 108 h 161"/>
              <a:gd name="T28" fmla="*/ 76 w 188"/>
              <a:gd name="T29" fmla="*/ 111 h 161"/>
              <a:gd name="T30" fmla="*/ 72 w 188"/>
              <a:gd name="T31" fmla="*/ 107 h 161"/>
              <a:gd name="T32" fmla="*/ 0 w 188"/>
              <a:gd name="T33" fmla="*/ 153 h 161"/>
              <a:gd name="T34" fmla="*/ 5 w 188"/>
              <a:gd name="T35" fmla="*/ 160 h 161"/>
              <a:gd name="T36" fmla="*/ 82 w 188"/>
              <a:gd name="T37" fmla="*/ 123 h 161"/>
              <a:gd name="T38" fmla="*/ 80 w 188"/>
              <a:gd name="T39" fmla="*/ 117 h 161"/>
              <a:gd name="T40" fmla="*/ 86 w 188"/>
              <a:gd name="T41" fmla="*/ 113 h 161"/>
              <a:gd name="T42" fmla="*/ 95 w 188"/>
              <a:gd name="T43" fmla="*/ 116 h 161"/>
              <a:gd name="T44" fmla="*/ 103 w 188"/>
              <a:gd name="T45" fmla="*/ 113 h 161"/>
              <a:gd name="T46" fmla="*/ 109 w 188"/>
              <a:gd name="T47" fmla="*/ 118 h 161"/>
              <a:gd name="T48" fmla="*/ 107 w 188"/>
              <a:gd name="T49" fmla="*/ 124 h 161"/>
              <a:gd name="T50" fmla="*/ 184 w 188"/>
              <a:gd name="T51" fmla="*/ 161 h 161"/>
              <a:gd name="T52" fmla="*/ 188 w 188"/>
              <a:gd name="T53" fmla="*/ 154 h 161"/>
              <a:gd name="T54" fmla="*/ 117 w 188"/>
              <a:gd name="T55" fmla="*/ 10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962"/>
          <p:cNvSpPr>
            <a:spLocks/>
          </p:cNvSpPr>
          <p:nvPr/>
        </p:nvSpPr>
        <p:spPr bwMode="auto">
          <a:xfrm>
            <a:off x="2895787" y="2405530"/>
            <a:ext cx="430213" cy="138113"/>
          </a:xfrm>
          <a:custGeom>
            <a:avLst/>
            <a:gdLst>
              <a:gd name="T0" fmla="*/ 168 w 168"/>
              <a:gd name="T1" fmla="*/ 8 h 54"/>
              <a:gd name="T2" fmla="*/ 130 w 168"/>
              <a:gd name="T3" fmla="*/ 8 h 54"/>
              <a:gd name="T4" fmla="*/ 130 w 168"/>
              <a:gd name="T5" fmla="*/ 0 h 54"/>
              <a:gd name="T6" fmla="*/ 77 w 168"/>
              <a:gd name="T7" fmla="*/ 0 h 54"/>
              <a:gd name="T8" fmla="*/ 77 w 168"/>
              <a:gd name="T9" fmla="*/ 8 h 54"/>
              <a:gd name="T10" fmla="*/ 51 w 168"/>
              <a:gd name="T11" fmla="*/ 8 h 54"/>
              <a:gd name="T12" fmla="*/ 0 w 168"/>
              <a:gd name="T13" fmla="*/ 54 h 54"/>
              <a:gd name="T14" fmla="*/ 28 w 168"/>
              <a:gd name="T15" fmla="*/ 54 h 54"/>
              <a:gd name="T16" fmla="*/ 51 w 168"/>
              <a:gd name="T17" fmla="*/ 35 h 54"/>
              <a:gd name="T18" fmla="*/ 77 w 168"/>
              <a:gd name="T19" fmla="*/ 35 h 54"/>
              <a:gd name="T20" fmla="*/ 77 w 168"/>
              <a:gd name="T21" fmla="*/ 43 h 54"/>
              <a:gd name="T22" fmla="*/ 130 w 168"/>
              <a:gd name="T23" fmla="*/ 43 h 54"/>
              <a:gd name="T24" fmla="*/ 130 w 168"/>
              <a:gd name="T25" fmla="*/ 35 h 54"/>
              <a:gd name="T26" fmla="*/ 168 w 168"/>
              <a:gd name="T27" fmla="*/ 35 h 54"/>
              <a:gd name="T28" fmla="*/ 168 w 168"/>
              <a:gd name="T29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Rectangle 963"/>
          <p:cNvSpPr>
            <a:spLocks noChangeArrowheads="1"/>
          </p:cNvSpPr>
          <p:nvPr/>
        </p:nvSpPr>
        <p:spPr bwMode="auto">
          <a:xfrm>
            <a:off x="2884675" y="2570630"/>
            <a:ext cx="95250" cy="523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Oval 964"/>
          <p:cNvSpPr>
            <a:spLocks noChangeArrowheads="1"/>
          </p:cNvSpPr>
          <p:nvPr/>
        </p:nvSpPr>
        <p:spPr bwMode="auto">
          <a:xfrm>
            <a:off x="3116450" y="2299168"/>
            <a:ext cx="88900" cy="873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965"/>
          <p:cNvSpPr>
            <a:spLocks noEditPoints="1"/>
          </p:cNvSpPr>
          <p:nvPr/>
        </p:nvSpPr>
        <p:spPr bwMode="auto">
          <a:xfrm>
            <a:off x="3033900" y="2322980"/>
            <a:ext cx="258763" cy="49213"/>
          </a:xfrm>
          <a:custGeom>
            <a:avLst/>
            <a:gdLst>
              <a:gd name="T0" fmla="*/ 29 w 101"/>
              <a:gd name="T1" fmla="*/ 0 h 19"/>
              <a:gd name="T2" fmla="*/ 9 w 101"/>
              <a:gd name="T3" fmla="*/ 0 h 19"/>
              <a:gd name="T4" fmla="*/ 0 w 101"/>
              <a:gd name="T5" fmla="*/ 10 h 19"/>
              <a:gd name="T6" fmla="*/ 9 w 101"/>
              <a:gd name="T7" fmla="*/ 19 h 19"/>
              <a:gd name="T8" fmla="*/ 30 w 101"/>
              <a:gd name="T9" fmla="*/ 19 h 19"/>
              <a:gd name="T10" fmla="*/ 27 w 101"/>
              <a:gd name="T11" fmla="*/ 8 h 19"/>
              <a:gd name="T12" fmla="*/ 29 w 101"/>
              <a:gd name="T13" fmla="*/ 0 h 19"/>
              <a:gd name="T14" fmla="*/ 91 w 101"/>
              <a:gd name="T15" fmla="*/ 0 h 19"/>
              <a:gd name="T16" fmla="*/ 71 w 101"/>
              <a:gd name="T17" fmla="*/ 0 h 19"/>
              <a:gd name="T18" fmla="*/ 73 w 101"/>
              <a:gd name="T19" fmla="*/ 8 h 19"/>
              <a:gd name="T20" fmla="*/ 70 w 101"/>
              <a:gd name="T21" fmla="*/ 19 h 19"/>
              <a:gd name="T22" fmla="*/ 91 w 101"/>
              <a:gd name="T23" fmla="*/ 19 h 19"/>
              <a:gd name="T24" fmla="*/ 101 w 101"/>
              <a:gd name="T25" fmla="*/ 10 h 19"/>
              <a:gd name="T26" fmla="*/ 91 w 101"/>
              <a:gd name="T2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966"/>
          <p:cNvSpPr>
            <a:spLocks/>
          </p:cNvSpPr>
          <p:nvPr/>
        </p:nvSpPr>
        <p:spPr bwMode="auto">
          <a:xfrm>
            <a:off x="3843525" y="2418230"/>
            <a:ext cx="185738" cy="247650"/>
          </a:xfrm>
          <a:custGeom>
            <a:avLst/>
            <a:gdLst>
              <a:gd name="T0" fmla="*/ 28 w 117"/>
              <a:gd name="T1" fmla="*/ 0 h 156"/>
              <a:gd name="T2" fmla="*/ 0 w 117"/>
              <a:gd name="T3" fmla="*/ 156 h 156"/>
              <a:gd name="T4" fmla="*/ 63 w 117"/>
              <a:gd name="T5" fmla="*/ 66 h 156"/>
              <a:gd name="T6" fmla="*/ 86 w 117"/>
              <a:gd name="T7" fmla="*/ 155 h 156"/>
              <a:gd name="T8" fmla="*/ 117 w 117"/>
              <a:gd name="T9" fmla="*/ 0 h 156"/>
              <a:gd name="T10" fmla="*/ 28 w 117"/>
              <a:gd name="T11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7" h="156">
                <a:moveTo>
                  <a:pt x="28" y="0"/>
                </a:moveTo>
                <a:lnTo>
                  <a:pt x="0" y="156"/>
                </a:lnTo>
                <a:lnTo>
                  <a:pt x="63" y="66"/>
                </a:lnTo>
                <a:lnTo>
                  <a:pt x="86" y="155"/>
                </a:lnTo>
                <a:lnTo>
                  <a:pt x="117" y="0"/>
                </a:lnTo>
                <a:lnTo>
                  <a:pt x="2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967"/>
          <p:cNvSpPr>
            <a:spLocks/>
          </p:cNvSpPr>
          <p:nvPr/>
        </p:nvSpPr>
        <p:spPr bwMode="auto">
          <a:xfrm>
            <a:off x="3700650" y="2269005"/>
            <a:ext cx="325438" cy="128588"/>
          </a:xfrm>
          <a:custGeom>
            <a:avLst/>
            <a:gdLst>
              <a:gd name="T0" fmla="*/ 116 w 205"/>
              <a:gd name="T1" fmla="*/ 81 h 81"/>
              <a:gd name="T2" fmla="*/ 100 w 205"/>
              <a:gd name="T3" fmla="*/ 34 h 81"/>
              <a:gd name="T4" fmla="*/ 0 w 205"/>
              <a:gd name="T5" fmla="*/ 16 h 81"/>
              <a:gd name="T6" fmla="*/ 179 w 205"/>
              <a:gd name="T7" fmla="*/ 0 h 81"/>
              <a:gd name="T8" fmla="*/ 205 w 205"/>
              <a:gd name="T9" fmla="*/ 79 h 81"/>
              <a:gd name="T10" fmla="*/ 116 w 205"/>
              <a:gd name="T11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5" h="81">
                <a:moveTo>
                  <a:pt x="116" y="81"/>
                </a:moveTo>
                <a:lnTo>
                  <a:pt x="100" y="34"/>
                </a:lnTo>
                <a:lnTo>
                  <a:pt x="0" y="16"/>
                </a:lnTo>
                <a:lnTo>
                  <a:pt x="179" y="0"/>
                </a:lnTo>
                <a:lnTo>
                  <a:pt x="205" y="79"/>
                </a:lnTo>
                <a:lnTo>
                  <a:pt x="116" y="8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Oval 968"/>
          <p:cNvSpPr>
            <a:spLocks noChangeArrowheads="1"/>
          </p:cNvSpPr>
          <p:nvPr/>
        </p:nvSpPr>
        <p:spPr bwMode="auto">
          <a:xfrm>
            <a:off x="3854637" y="2172168"/>
            <a:ext cx="95250" cy="889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969"/>
          <p:cNvSpPr>
            <a:spLocks noEditPoints="1"/>
          </p:cNvSpPr>
          <p:nvPr/>
        </p:nvSpPr>
        <p:spPr bwMode="auto">
          <a:xfrm>
            <a:off x="3618100" y="2443630"/>
            <a:ext cx="200025" cy="225425"/>
          </a:xfrm>
          <a:custGeom>
            <a:avLst/>
            <a:gdLst>
              <a:gd name="T0" fmla="*/ 2 w 126"/>
              <a:gd name="T1" fmla="*/ 6 h 142"/>
              <a:gd name="T2" fmla="*/ 2 w 126"/>
              <a:gd name="T3" fmla="*/ 6 h 142"/>
              <a:gd name="T4" fmla="*/ 26 w 126"/>
              <a:gd name="T5" fmla="*/ 142 h 142"/>
              <a:gd name="T6" fmla="*/ 125 w 126"/>
              <a:gd name="T7" fmla="*/ 6 h 142"/>
              <a:gd name="T8" fmla="*/ 0 w 126"/>
              <a:gd name="T9" fmla="*/ 0 h 142"/>
              <a:gd name="T10" fmla="*/ 54 w 126"/>
              <a:gd name="T11" fmla="*/ 122 h 142"/>
              <a:gd name="T12" fmla="*/ 79 w 126"/>
              <a:gd name="T13" fmla="*/ 122 h 142"/>
              <a:gd name="T14" fmla="*/ 63 w 126"/>
              <a:gd name="T15" fmla="*/ 137 h 142"/>
              <a:gd name="T16" fmla="*/ 21 w 126"/>
              <a:gd name="T17" fmla="*/ 76 h 142"/>
              <a:gd name="T18" fmla="*/ 45 w 126"/>
              <a:gd name="T19" fmla="*/ 77 h 142"/>
              <a:gd name="T20" fmla="*/ 21 w 126"/>
              <a:gd name="T21" fmla="*/ 80 h 142"/>
              <a:gd name="T22" fmla="*/ 26 w 126"/>
              <a:gd name="T23" fmla="*/ 103 h 142"/>
              <a:gd name="T24" fmla="*/ 28 w 126"/>
              <a:gd name="T25" fmla="*/ 100 h 142"/>
              <a:gd name="T26" fmla="*/ 79 w 126"/>
              <a:gd name="T27" fmla="*/ 77 h 142"/>
              <a:gd name="T28" fmla="*/ 54 w 126"/>
              <a:gd name="T29" fmla="*/ 77 h 142"/>
              <a:gd name="T30" fmla="*/ 49 w 126"/>
              <a:gd name="T31" fmla="*/ 72 h 142"/>
              <a:gd name="T32" fmla="*/ 49 w 126"/>
              <a:gd name="T33" fmla="*/ 39 h 142"/>
              <a:gd name="T34" fmla="*/ 49 w 126"/>
              <a:gd name="T35" fmla="*/ 72 h 142"/>
              <a:gd name="T36" fmla="*/ 96 w 126"/>
              <a:gd name="T37" fmla="*/ 100 h 142"/>
              <a:gd name="T38" fmla="*/ 70 w 126"/>
              <a:gd name="T39" fmla="*/ 100 h 142"/>
              <a:gd name="T40" fmla="*/ 70 w 126"/>
              <a:gd name="T41" fmla="*/ 55 h 142"/>
              <a:gd name="T42" fmla="*/ 96 w 126"/>
              <a:gd name="T43" fmla="*/ 55 h 142"/>
              <a:gd name="T44" fmla="*/ 70 w 126"/>
              <a:gd name="T45" fmla="*/ 55 h 142"/>
              <a:gd name="T46" fmla="*/ 54 w 126"/>
              <a:gd name="T47" fmla="*/ 34 h 142"/>
              <a:gd name="T48" fmla="*/ 79 w 126"/>
              <a:gd name="T49" fmla="*/ 34 h 142"/>
              <a:gd name="T50" fmla="*/ 62 w 126"/>
              <a:gd name="T51" fmla="*/ 11 h 142"/>
              <a:gd name="T52" fmla="*/ 36 w 126"/>
              <a:gd name="T53" fmla="*/ 11 h 142"/>
              <a:gd name="T54" fmla="*/ 58 w 126"/>
              <a:gd name="T55" fmla="*/ 6 h 142"/>
              <a:gd name="T56" fmla="*/ 45 w 126"/>
              <a:gd name="T57" fmla="*/ 34 h 142"/>
              <a:gd name="T58" fmla="*/ 20 w 126"/>
              <a:gd name="T59" fmla="*/ 34 h 142"/>
              <a:gd name="T60" fmla="*/ 45 w 126"/>
              <a:gd name="T61" fmla="*/ 34 h 142"/>
              <a:gd name="T62" fmla="*/ 20 w 126"/>
              <a:gd name="T63" fmla="*/ 68 h 142"/>
              <a:gd name="T64" fmla="*/ 15 w 126"/>
              <a:gd name="T65" fmla="*/ 39 h 142"/>
              <a:gd name="T66" fmla="*/ 49 w 126"/>
              <a:gd name="T67" fmla="*/ 82 h 142"/>
              <a:gd name="T68" fmla="*/ 49 w 126"/>
              <a:gd name="T69" fmla="*/ 118 h 142"/>
              <a:gd name="T70" fmla="*/ 49 w 126"/>
              <a:gd name="T71" fmla="*/ 82 h 142"/>
              <a:gd name="T72" fmla="*/ 42 w 126"/>
              <a:gd name="T73" fmla="*/ 137 h 142"/>
              <a:gd name="T74" fmla="*/ 57 w 126"/>
              <a:gd name="T75" fmla="*/ 137 h 142"/>
              <a:gd name="T76" fmla="*/ 89 w 126"/>
              <a:gd name="T77" fmla="*/ 137 h 142"/>
              <a:gd name="T78" fmla="*/ 83 w 126"/>
              <a:gd name="T79" fmla="*/ 127 h 142"/>
              <a:gd name="T80" fmla="*/ 99 w 126"/>
              <a:gd name="T81" fmla="*/ 105 h 142"/>
              <a:gd name="T82" fmla="*/ 96 w 126"/>
              <a:gd name="T83" fmla="*/ 135 h 142"/>
              <a:gd name="T84" fmla="*/ 99 w 126"/>
              <a:gd name="T85" fmla="*/ 95 h 142"/>
              <a:gd name="T86" fmla="*/ 99 w 126"/>
              <a:gd name="T87" fmla="*/ 61 h 142"/>
              <a:gd name="T88" fmla="*/ 104 w 126"/>
              <a:gd name="T89" fmla="*/ 89 h 142"/>
              <a:gd name="T90" fmla="*/ 104 w 126"/>
              <a:gd name="T91" fmla="*/ 55 h 142"/>
              <a:gd name="T92" fmla="*/ 108 w 126"/>
              <a:gd name="T93" fmla="*/ 63 h 142"/>
              <a:gd name="T94" fmla="*/ 99 w 126"/>
              <a:gd name="T95" fmla="*/ 50 h 142"/>
              <a:gd name="T96" fmla="*/ 99 w 126"/>
              <a:gd name="T97" fmla="*/ 16 h 142"/>
              <a:gd name="T98" fmla="*/ 99 w 126"/>
              <a:gd name="T99" fmla="*/ 50 h 142"/>
              <a:gd name="T100" fmla="*/ 83 w 126"/>
              <a:gd name="T101" fmla="*/ 29 h 142"/>
              <a:gd name="T102" fmla="*/ 73 w 126"/>
              <a:gd name="T103" fmla="*/ 6 h 142"/>
              <a:gd name="T104" fmla="*/ 96 w 126"/>
              <a:gd name="T105" fmla="*/ 11 h 142"/>
              <a:gd name="T106" fmla="*/ 28 w 126"/>
              <a:gd name="T107" fmla="*/ 11 h 142"/>
              <a:gd name="T108" fmla="*/ 12 w 126"/>
              <a:gd name="T109" fmla="*/ 22 h 142"/>
              <a:gd name="T110" fmla="*/ 24 w 126"/>
              <a:gd name="T111" fmla="*/ 6 h 142"/>
              <a:gd name="T112" fmla="*/ 33 w 126"/>
              <a:gd name="T113" fmla="*/ 105 h 142"/>
              <a:gd name="T114" fmla="*/ 34 w 126"/>
              <a:gd name="T115" fmla="*/ 137 h 142"/>
              <a:gd name="T116" fmla="*/ 28 w 126"/>
              <a:gd name="T117" fmla="*/ 111 h 142"/>
              <a:gd name="T118" fmla="*/ 104 w 126"/>
              <a:gd name="T119" fmla="*/ 11 h 142"/>
              <a:gd name="T120" fmla="*/ 118 w 126"/>
              <a:gd name="T121" fmla="*/ 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6" h="142">
                <a:moveTo>
                  <a:pt x="0" y="0"/>
                </a:move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6" y="142"/>
                </a:lnTo>
                <a:lnTo>
                  <a:pt x="100" y="142"/>
                </a:lnTo>
                <a:lnTo>
                  <a:pt x="125" y="6"/>
                </a:lnTo>
                <a:lnTo>
                  <a:pt x="126" y="0"/>
                </a:lnTo>
                <a:lnTo>
                  <a:pt x="0" y="0"/>
                </a:lnTo>
                <a:close/>
                <a:moveTo>
                  <a:pt x="63" y="137"/>
                </a:moveTo>
                <a:lnTo>
                  <a:pt x="54" y="122"/>
                </a:lnTo>
                <a:lnTo>
                  <a:pt x="66" y="105"/>
                </a:lnTo>
                <a:lnTo>
                  <a:pt x="79" y="122"/>
                </a:lnTo>
                <a:lnTo>
                  <a:pt x="68" y="137"/>
                </a:lnTo>
                <a:lnTo>
                  <a:pt x="63" y="137"/>
                </a:lnTo>
                <a:close/>
                <a:moveTo>
                  <a:pt x="21" y="80"/>
                </a:moveTo>
                <a:lnTo>
                  <a:pt x="21" y="76"/>
                </a:lnTo>
                <a:lnTo>
                  <a:pt x="33" y="61"/>
                </a:lnTo>
                <a:lnTo>
                  <a:pt x="45" y="77"/>
                </a:lnTo>
                <a:lnTo>
                  <a:pt x="33" y="95"/>
                </a:lnTo>
                <a:lnTo>
                  <a:pt x="21" y="80"/>
                </a:lnTo>
                <a:close/>
                <a:moveTo>
                  <a:pt x="28" y="100"/>
                </a:moveTo>
                <a:lnTo>
                  <a:pt x="26" y="103"/>
                </a:lnTo>
                <a:lnTo>
                  <a:pt x="24" y="93"/>
                </a:lnTo>
                <a:lnTo>
                  <a:pt x="28" y="100"/>
                </a:lnTo>
                <a:close/>
                <a:moveTo>
                  <a:pt x="66" y="61"/>
                </a:moveTo>
                <a:lnTo>
                  <a:pt x="79" y="77"/>
                </a:lnTo>
                <a:lnTo>
                  <a:pt x="66" y="95"/>
                </a:lnTo>
                <a:lnTo>
                  <a:pt x="54" y="77"/>
                </a:lnTo>
                <a:lnTo>
                  <a:pt x="66" y="61"/>
                </a:lnTo>
                <a:close/>
                <a:moveTo>
                  <a:pt x="49" y="72"/>
                </a:moveTo>
                <a:lnTo>
                  <a:pt x="36" y="55"/>
                </a:lnTo>
                <a:lnTo>
                  <a:pt x="49" y="39"/>
                </a:lnTo>
                <a:lnTo>
                  <a:pt x="62" y="55"/>
                </a:lnTo>
                <a:lnTo>
                  <a:pt x="49" y="72"/>
                </a:lnTo>
                <a:close/>
                <a:moveTo>
                  <a:pt x="83" y="82"/>
                </a:moveTo>
                <a:lnTo>
                  <a:pt x="96" y="100"/>
                </a:lnTo>
                <a:lnTo>
                  <a:pt x="83" y="118"/>
                </a:lnTo>
                <a:lnTo>
                  <a:pt x="70" y="100"/>
                </a:lnTo>
                <a:lnTo>
                  <a:pt x="83" y="82"/>
                </a:lnTo>
                <a:close/>
                <a:moveTo>
                  <a:pt x="70" y="55"/>
                </a:moveTo>
                <a:lnTo>
                  <a:pt x="83" y="39"/>
                </a:lnTo>
                <a:lnTo>
                  <a:pt x="96" y="55"/>
                </a:lnTo>
                <a:lnTo>
                  <a:pt x="83" y="72"/>
                </a:lnTo>
                <a:lnTo>
                  <a:pt x="70" y="55"/>
                </a:lnTo>
                <a:close/>
                <a:moveTo>
                  <a:pt x="66" y="50"/>
                </a:moveTo>
                <a:lnTo>
                  <a:pt x="54" y="34"/>
                </a:lnTo>
                <a:lnTo>
                  <a:pt x="66" y="16"/>
                </a:lnTo>
                <a:lnTo>
                  <a:pt x="79" y="34"/>
                </a:lnTo>
                <a:lnTo>
                  <a:pt x="66" y="50"/>
                </a:lnTo>
                <a:close/>
                <a:moveTo>
                  <a:pt x="62" y="11"/>
                </a:moveTo>
                <a:lnTo>
                  <a:pt x="49" y="29"/>
                </a:lnTo>
                <a:lnTo>
                  <a:pt x="36" y="11"/>
                </a:lnTo>
                <a:lnTo>
                  <a:pt x="39" y="6"/>
                </a:lnTo>
                <a:lnTo>
                  <a:pt x="58" y="6"/>
                </a:lnTo>
                <a:lnTo>
                  <a:pt x="62" y="11"/>
                </a:lnTo>
                <a:close/>
                <a:moveTo>
                  <a:pt x="45" y="34"/>
                </a:moveTo>
                <a:lnTo>
                  <a:pt x="33" y="50"/>
                </a:lnTo>
                <a:lnTo>
                  <a:pt x="20" y="34"/>
                </a:lnTo>
                <a:lnTo>
                  <a:pt x="33" y="16"/>
                </a:lnTo>
                <a:lnTo>
                  <a:pt x="45" y="34"/>
                </a:lnTo>
                <a:close/>
                <a:moveTo>
                  <a:pt x="28" y="55"/>
                </a:moveTo>
                <a:lnTo>
                  <a:pt x="20" y="68"/>
                </a:lnTo>
                <a:lnTo>
                  <a:pt x="15" y="40"/>
                </a:lnTo>
                <a:lnTo>
                  <a:pt x="15" y="39"/>
                </a:lnTo>
                <a:lnTo>
                  <a:pt x="28" y="55"/>
                </a:lnTo>
                <a:close/>
                <a:moveTo>
                  <a:pt x="49" y="82"/>
                </a:moveTo>
                <a:lnTo>
                  <a:pt x="62" y="100"/>
                </a:lnTo>
                <a:lnTo>
                  <a:pt x="49" y="118"/>
                </a:lnTo>
                <a:lnTo>
                  <a:pt x="36" y="100"/>
                </a:lnTo>
                <a:lnTo>
                  <a:pt x="49" y="82"/>
                </a:lnTo>
                <a:close/>
                <a:moveTo>
                  <a:pt x="57" y="137"/>
                </a:moveTo>
                <a:lnTo>
                  <a:pt x="42" y="137"/>
                </a:lnTo>
                <a:lnTo>
                  <a:pt x="49" y="127"/>
                </a:lnTo>
                <a:lnTo>
                  <a:pt x="57" y="137"/>
                </a:lnTo>
                <a:close/>
                <a:moveTo>
                  <a:pt x="83" y="127"/>
                </a:moveTo>
                <a:lnTo>
                  <a:pt x="89" y="137"/>
                </a:lnTo>
                <a:lnTo>
                  <a:pt x="75" y="137"/>
                </a:lnTo>
                <a:lnTo>
                  <a:pt x="83" y="127"/>
                </a:lnTo>
                <a:close/>
                <a:moveTo>
                  <a:pt x="86" y="122"/>
                </a:moveTo>
                <a:lnTo>
                  <a:pt x="99" y="105"/>
                </a:lnTo>
                <a:lnTo>
                  <a:pt x="100" y="106"/>
                </a:lnTo>
                <a:lnTo>
                  <a:pt x="96" y="135"/>
                </a:lnTo>
                <a:lnTo>
                  <a:pt x="86" y="122"/>
                </a:lnTo>
                <a:close/>
                <a:moveTo>
                  <a:pt x="99" y="95"/>
                </a:moveTo>
                <a:lnTo>
                  <a:pt x="86" y="77"/>
                </a:lnTo>
                <a:lnTo>
                  <a:pt x="99" y="61"/>
                </a:lnTo>
                <a:lnTo>
                  <a:pt x="107" y="71"/>
                </a:lnTo>
                <a:lnTo>
                  <a:pt x="104" y="89"/>
                </a:lnTo>
                <a:lnTo>
                  <a:pt x="99" y="95"/>
                </a:lnTo>
                <a:close/>
                <a:moveTo>
                  <a:pt x="104" y="55"/>
                </a:moveTo>
                <a:lnTo>
                  <a:pt x="112" y="43"/>
                </a:lnTo>
                <a:lnTo>
                  <a:pt x="108" y="63"/>
                </a:lnTo>
                <a:lnTo>
                  <a:pt x="104" y="55"/>
                </a:lnTo>
                <a:close/>
                <a:moveTo>
                  <a:pt x="99" y="50"/>
                </a:moveTo>
                <a:lnTo>
                  <a:pt x="86" y="34"/>
                </a:lnTo>
                <a:lnTo>
                  <a:pt x="99" y="16"/>
                </a:lnTo>
                <a:lnTo>
                  <a:pt x="112" y="34"/>
                </a:lnTo>
                <a:lnTo>
                  <a:pt x="99" y="50"/>
                </a:lnTo>
                <a:close/>
                <a:moveTo>
                  <a:pt x="96" y="11"/>
                </a:moveTo>
                <a:lnTo>
                  <a:pt x="83" y="29"/>
                </a:lnTo>
                <a:lnTo>
                  <a:pt x="70" y="11"/>
                </a:lnTo>
                <a:lnTo>
                  <a:pt x="73" y="6"/>
                </a:lnTo>
                <a:lnTo>
                  <a:pt x="92" y="6"/>
                </a:lnTo>
                <a:lnTo>
                  <a:pt x="96" y="11"/>
                </a:lnTo>
                <a:close/>
                <a:moveTo>
                  <a:pt x="24" y="6"/>
                </a:moveTo>
                <a:lnTo>
                  <a:pt x="28" y="11"/>
                </a:lnTo>
                <a:lnTo>
                  <a:pt x="15" y="29"/>
                </a:lnTo>
                <a:lnTo>
                  <a:pt x="12" y="22"/>
                </a:lnTo>
                <a:lnTo>
                  <a:pt x="8" y="6"/>
                </a:lnTo>
                <a:lnTo>
                  <a:pt x="24" y="6"/>
                </a:lnTo>
                <a:close/>
                <a:moveTo>
                  <a:pt x="28" y="111"/>
                </a:moveTo>
                <a:lnTo>
                  <a:pt x="33" y="105"/>
                </a:lnTo>
                <a:lnTo>
                  <a:pt x="45" y="122"/>
                </a:lnTo>
                <a:lnTo>
                  <a:pt x="34" y="137"/>
                </a:lnTo>
                <a:lnTo>
                  <a:pt x="31" y="137"/>
                </a:lnTo>
                <a:lnTo>
                  <a:pt x="28" y="111"/>
                </a:lnTo>
                <a:close/>
                <a:moveTo>
                  <a:pt x="115" y="26"/>
                </a:moveTo>
                <a:lnTo>
                  <a:pt x="104" y="11"/>
                </a:lnTo>
                <a:lnTo>
                  <a:pt x="107" y="6"/>
                </a:lnTo>
                <a:lnTo>
                  <a:pt x="118" y="6"/>
                </a:lnTo>
                <a:lnTo>
                  <a:pt x="115" y="2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970"/>
          <p:cNvSpPr>
            <a:spLocks/>
          </p:cNvSpPr>
          <p:nvPr/>
        </p:nvSpPr>
        <p:spPr bwMode="auto">
          <a:xfrm>
            <a:off x="3670487" y="2353143"/>
            <a:ext cx="79375" cy="61913"/>
          </a:xfrm>
          <a:custGeom>
            <a:avLst/>
            <a:gdLst>
              <a:gd name="T0" fmla="*/ 12 w 50"/>
              <a:gd name="T1" fmla="*/ 20 h 39"/>
              <a:gd name="T2" fmla="*/ 0 w 50"/>
              <a:gd name="T3" fmla="*/ 5 h 39"/>
              <a:gd name="T4" fmla="*/ 19 w 50"/>
              <a:gd name="T5" fmla="*/ 8 h 39"/>
              <a:gd name="T6" fmla="*/ 50 w 50"/>
              <a:gd name="T7" fmla="*/ 0 h 39"/>
              <a:gd name="T8" fmla="*/ 29 w 50"/>
              <a:gd name="T9" fmla="*/ 20 h 39"/>
              <a:gd name="T10" fmla="*/ 35 w 50"/>
              <a:gd name="T11" fmla="*/ 39 h 39"/>
              <a:gd name="T12" fmla="*/ 22 w 50"/>
              <a:gd name="T13" fmla="*/ 31 h 39"/>
              <a:gd name="T14" fmla="*/ 12 w 50"/>
              <a:gd name="T15" fmla="*/ 39 h 39"/>
              <a:gd name="T16" fmla="*/ 12 w 50"/>
              <a:gd name="T17" fmla="*/ 34 h 39"/>
              <a:gd name="T18" fmla="*/ 3 w 50"/>
              <a:gd name="T19" fmla="*/ 33 h 39"/>
              <a:gd name="T20" fmla="*/ 12 w 50"/>
              <a:gd name="T21" fmla="*/ 2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0" h="39">
                <a:moveTo>
                  <a:pt x="12" y="20"/>
                </a:moveTo>
                <a:lnTo>
                  <a:pt x="0" y="5"/>
                </a:lnTo>
                <a:lnTo>
                  <a:pt x="19" y="8"/>
                </a:lnTo>
                <a:lnTo>
                  <a:pt x="50" y="0"/>
                </a:lnTo>
                <a:lnTo>
                  <a:pt x="29" y="20"/>
                </a:lnTo>
                <a:lnTo>
                  <a:pt x="35" y="39"/>
                </a:lnTo>
                <a:lnTo>
                  <a:pt x="22" y="31"/>
                </a:lnTo>
                <a:lnTo>
                  <a:pt x="12" y="39"/>
                </a:lnTo>
                <a:lnTo>
                  <a:pt x="12" y="34"/>
                </a:lnTo>
                <a:lnTo>
                  <a:pt x="3" y="33"/>
                </a:lnTo>
                <a:lnTo>
                  <a:pt x="12" y="2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971"/>
          <p:cNvSpPr>
            <a:spLocks/>
          </p:cNvSpPr>
          <p:nvPr/>
        </p:nvSpPr>
        <p:spPr bwMode="auto">
          <a:xfrm>
            <a:off x="4342000" y="2232493"/>
            <a:ext cx="366713" cy="295275"/>
          </a:xfrm>
          <a:custGeom>
            <a:avLst/>
            <a:gdLst>
              <a:gd name="T0" fmla="*/ 116 w 143"/>
              <a:gd name="T1" fmla="*/ 7 h 115"/>
              <a:gd name="T2" fmla="*/ 114 w 143"/>
              <a:gd name="T3" fmla="*/ 1 h 115"/>
              <a:gd name="T4" fmla="*/ 107 w 143"/>
              <a:gd name="T5" fmla="*/ 3 h 115"/>
              <a:gd name="T6" fmla="*/ 62 w 143"/>
              <a:gd name="T7" fmla="*/ 80 h 115"/>
              <a:gd name="T8" fmla="*/ 47 w 143"/>
              <a:gd name="T9" fmla="*/ 64 h 115"/>
              <a:gd name="T10" fmla="*/ 7 w 143"/>
              <a:gd name="T11" fmla="*/ 70 h 115"/>
              <a:gd name="T12" fmla="*/ 22 w 143"/>
              <a:gd name="T13" fmla="*/ 107 h 115"/>
              <a:gd name="T14" fmla="*/ 62 w 143"/>
              <a:gd name="T15" fmla="*/ 101 h 115"/>
              <a:gd name="T16" fmla="*/ 63 w 143"/>
              <a:gd name="T17" fmla="*/ 100 h 115"/>
              <a:gd name="T18" fmla="*/ 63 w 143"/>
              <a:gd name="T19" fmla="*/ 99 h 115"/>
              <a:gd name="T20" fmla="*/ 100 w 143"/>
              <a:gd name="T21" fmla="*/ 35 h 115"/>
              <a:gd name="T22" fmla="*/ 143 w 143"/>
              <a:gd name="T23" fmla="*/ 48 h 115"/>
              <a:gd name="T24" fmla="*/ 116 w 143"/>
              <a:gd name="T25" fmla="*/ 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972"/>
          <p:cNvSpPr>
            <a:spLocks noEditPoints="1"/>
          </p:cNvSpPr>
          <p:nvPr/>
        </p:nvSpPr>
        <p:spPr bwMode="auto">
          <a:xfrm>
            <a:off x="4472175" y="2373780"/>
            <a:ext cx="258763" cy="250825"/>
          </a:xfrm>
          <a:custGeom>
            <a:avLst/>
            <a:gdLst>
              <a:gd name="T0" fmla="*/ 83 w 101"/>
              <a:gd name="T1" fmla="*/ 7 h 98"/>
              <a:gd name="T2" fmla="*/ 53 w 101"/>
              <a:gd name="T3" fmla="*/ 0 h 98"/>
              <a:gd name="T4" fmla="*/ 18 w 101"/>
              <a:gd name="T5" fmla="*/ 59 h 98"/>
              <a:gd name="T6" fmla="*/ 0 w 101"/>
              <a:gd name="T7" fmla="*/ 70 h 98"/>
              <a:gd name="T8" fmla="*/ 47 w 101"/>
              <a:gd name="T9" fmla="*/ 98 h 98"/>
              <a:gd name="T10" fmla="*/ 101 w 101"/>
              <a:gd name="T11" fmla="*/ 46 h 98"/>
              <a:gd name="T12" fmla="*/ 83 w 101"/>
              <a:gd name="T13" fmla="*/ 7 h 98"/>
              <a:gd name="T14" fmla="*/ 47 w 101"/>
              <a:gd name="T15" fmla="*/ 62 h 98"/>
              <a:gd name="T16" fmla="*/ 31 w 101"/>
              <a:gd name="T17" fmla="*/ 46 h 98"/>
              <a:gd name="T18" fmla="*/ 47 w 101"/>
              <a:gd name="T19" fmla="*/ 30 h 98"/>
              <a:gd name="T20" fmla="*/ 63 w 101"/>
              <a:gd name="T21" fmla="*/ 46 h 98"/>
              <a:gd name="T22" fmla="*/ 47 w 101"/>
              <a:gd name="T23" fmla="*/ 62 h 98"/>
              <a:gd name="T24" fmla="*/ 81 w 101"/>
              <a:gd name="T25" fmla="*/ 79 h 98"/>
              <a:gd name="T26" fmla="*/ 63 w 101"/>
              <a:gd name="T27" fmla="*/ 60 h 98"/>
              <a:gd name="T28" fmla="*/ 67 w 101"/>
              <a:gd name="T29" fmla="*/ 55 h 98"/>
              <a:gd name="T30" fmla="*/ 89 w 101"/>
              <a:gd name="T31" fmla="*/ 68 h 98"/>
              <a:gd name="T32" fmla="*/ 81 w 101"/>
              <a:gd name="T33" fmla="*/ 7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973"/>
          <p:cNvSpPr>
            <a:spLocks noEditPoints="1"/>
          </p:cNvSpPr>
          <p:nvPr/>
        </p:nvSpPr>
        <p:spPr bwMode="auto">
          <a:xfrm>
            <a:off x="5034150" y="2340443"/>
            <a:ext cx="450850" cy="241300"/>
          </a:xfrm>
          <a:custGeom>
            <a:avLst/>
            <a:gdLst>
              <a:gd name="T0" fmla="*/ 99 w 176"/>
              <a:gd name="T1" fmla="*/ 37 h 94"/>
              <a:gd name="T2" fmla="*/ 86 w 176"/>
              <a:gd name="T3" fmla="*/ 50 h 94"/>
              <a:gd name="T4" fmla="*/ 93 w 176"/>
              <a:gd name="T5" fmla="*/ 61 h 94"/>
              <a:gd name="T6" fmla="*/ 105 w 176"/>
              <a:gd name="T7" fmla="*/ 61 h 94"/>
              <a:gd name="T8" fmla="*/ 111 w 176"/>
              <a:gd name="T9" fmla="*/ 50 h 94"/>
              <a:gd name="T10" fmla="*/ 105 w 176"/>
              <a:gd name="T11" fmla="*/ 39 h 94"/>
              <a:gd name="T12" fmla="*/ 42 w 176"/>
              <a:gd name="T13" fmla="*/ 0 h 94"/>
              <a:gd name="T14" fmla="*/ 0 w 176"/>
              <a:gd name="T15" fmla="*/ 52 h 94"/>
              <a:gd name="T16" fmla="*/ 134 w 176"/>
              <a:gd name="T17" fmla="*/ 94 h 94"/>
              <a:gd name="T18" fmla="*/ 176 w 176"/>
              <a:gd name="T19" fmla="*/ 42 h 94"/>
              <a:gd name="T20" fmla="*/ 74 w 176"/>
              <a:gd name="T21" fmla="*/ 65 h 94"/>
              <a:gd name="T22" fmla="*/ 70 w 176"/>
              <a:gd name="T23" fmla="*/ 48 h 94"/>
              <a:gd name="T24" fmla="*/ 67 w 176"/>
              <a:gd name="T25" fmla="*/ 39 h 94"/>
              <a:gd name="T26" fmla="*/ 57 w 176"/>
              <a:gd name="T27" fmla="*/ 39 h 94"/>
              <a:gd name="T28" fmla="*/ 53 w 176"/>
              <a:gd name="T29" fmla="*/ 53 h 94"/>
              <a:gd name="T30" fmla="*/ 49 w 176"/>
              <a:gd name="T31" fmla="*/ 65 h 94"/>
              <a:gd name="T32" fmla="*/ 48 w 176"/>
              <a:gd name="T33" fmla="*/ 42 h 94"/>
              <a:gd name="T34" fmla="*/ 41 w 176"/>
              <a:gd name="T35" fmla="*/ 37 h 94"/>
              <a:gd name="T36" fmla="*/ 32 w 176"/>
              <a:gd name="T37" fmla="*/ 43 h 94"/>
              <a:gd name="T38" fmla="*/ 31 w 176"/>
              <a:gd name="T39" fmla="*/ 65 h 94"/>
              <a:gd name="T40" fmla="*/ 27 w 176"/>
              <a:gd name="T41" fmla="*/ 34 h 94"/>
              <a:gd name="T42" fmla="*/ 31 w 176"/>
              <a:gd name="T43" fmla="*/ 40 h 94"/>
              <a:gd name="T44" fmla="*/ 42 w 176"/>
              <a:gd name="T45" fmla="*/ 34 h 94"/>
              <a:gd name="T46" fmla="*/ 50 w 176"/>
              <a:gd name="T47" fmla="*/ 37 h 94"/>
              <a:gd name="T48" fmla="*/ 57 w 176"/>
              <a:gd name="T49" fmla="*/ 35 h 94"/>
              <a:gd name="T50" fmla="*/ 69 w 176"/>
              <a:gd name="T51" fmla="*/ 35 h 94"/>
              <a:gd name="T52" fmla="*/ 74 w 176"/>
              <a:gd name="T53" fmla="*/ 48 h 94"/>
              <a:gd name="T54" fmla="*/ 111 w 176"/>
              <a:gd name="T55" fmla="*/ 61 h 94"/>
              <a:gd name="T56" fmla="*/ 92 w 176"/>
              <a:gd name="T57" fmla="*/ 64 h 94"/>
              <a:gd name="T58" fmla="*/ 87 w 176"/>
              <a:gd name="T59" fmla="*/ 76 h 94"/>
              <a:gd name="T60" fmla="*/ 83 w 176"/>
              <a:gd name="T61" fmla="*/ 34 h 94"/>
              <a:gd name="T62" fmla="*/ 87 w 176"/>
              <a:gd name="T63" fmla="*/ 40 h 94"/>
              <a:gd name="T64" fmla="*/ 99 w 176"/>
              <a:gd name="T65" fmla="*/ 34 h 94"/>
              <a:gd name="T66" fmla="*/ 115 w 176"/>
              <a:gd name="T67" fmla="*/ 50 h 94"/>
              <a:gd name="T68" fmla="*/ 147 w 176"/>
              <a:gd name="T69" fmla="*/ 59 h 94"/>
              <a:gd name="T70" fmla="*/ 135 w 176"/>
              <a:gd name="T71" fmla="*/ 66 h 94"/>
              <a:gd name="T72" fmla="*/ 121 w 176"/>
              <a:gd name="T73" fmla="*/ 54 h 94"/>
              <a:gd name="T74" fmla="*/ 128 w 176"/>
              <a:gd name="T75" fmla="*/ 60 h 94"/>
              <a:gd name="T76" fmla="*/ 142 w 176"/>
              <a:gd name="T77" fmla="*/ 59 h 94"/>
              <a:gd name="T78" fmla="*/ 143 w 176"/>
              <a:gd name="T79" fmla="*/ 48 h 94"/>
              <a:gd name="T80" fmla="*/ 132 w 176"/>
              <a:gd name="T81" fmla="*/ 44 h 94"/>
              <a:gd name="T82" fmla="*/ 138 w 176"/>
              <a:gd name="T83" fmla="*/ 39 h 94"/>
              <a:gd name="T84" fmla="*/ 142 w 176"/>
              <a:gd name="T85" fmla="*/ 33 h 94"/>
              <a:gd name="T86" fmla="*/ 134 w 176"/>
              <a:gd name="T87" fmla="*/ 26 h 94"/>
              <a:gd name="T88" fmla="*/ 126 w 176"/>
              <a:gd name="T89" fmla="*/ 33 h 94"/>
              <a:gd name="T90" fmla="*/ 127 w 176"/>
              <a:gd name="T91" fmla="*/ 25 h 94"/>
              <a:gd name="T92" fmla="*/ 141 w 176"/>
              <a:gd name="T93" fmla="*/ 24 h 94"/>
              <a:gd name="T94" fmla="*/ 147 w 176"/>
              <a:gd name="T95" fmla="*/ 33 h 94"/>
              <a:gd name="T96" fmla="*/ 146 w 176"/>
              <a:gd name="T97" fmla="*/ 45 h 94"/>
              <a:gd name="T98" fmla="*/ 147 w 176"/>
              <a:gd name="T99" fmla="*/ 5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974"/>
          <p:cNvSpPr>
            <a:spLocks noEditPoints="1"/>
          </p:cNvSpPr>
          <p:nvPr/>
        </p:nvSpPr>
        <p:spPr bwMode="auto">
          <a:xfrm>
            <a:off x="5769162" y="2261068"/>
            <a:ext cx="415925" cy="358775"/>
          </a:xfrm>
          <a:custGeom>
            <a:avLst/>
            <a:gdLst>
              <a:gd name="T0" fmla="*/ 0 w 262"/>
              <a:gd name="T1" fmla="*/ 0 h 226"/>
              <a:gd name="T2" fmla="*/ 0 w 262"/>
              <a:gd name="T3" fmla="*/ 226 h 226"/>
              <a:gd name="T4" fmla="*/ 262 w 262"/>
              <a:gd name="T5" fmla="*/ 226 h 226"/>
              <a:gd name="T6" fmla="*/ 262 w 262"/>
              <a:gd name="T7" fmla="*/ 0 h 226"/>
              <a:gd name="T8" fmla="*/ 0 w 262"/>
              <a:gd name="T9" fmla="*/ 0 h 226"/>
              <a:gd name="T10" fmla="*/ 247 w 262"/>
              <a:gd name="T11" fmla="*/ 212 h 226"/>
              <a:gd name="T12" fmla="*/ 15 w 262"/>
              <a:gd name="T13" fmla="*/ 212 h 226"/>
              <a:gd name="T14" fmla="*/ 15 w 262"/>
              <a:gd name="T15" fmla="*/ 18 h 226"/>
              <a:gd name="T16" fmla="*/ 247 w 262"/>
              <a:gd name="T17" fmla="*/ 18 h 226"/>
              <a:gd name="T18" fmla="*/ 247 w 262"/>
              <a:gd name="T19" fmla="*/ 212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2" h="226">
                <a:moveTo>
                  <a:pt x="0" y="0"/>
                </a:moveTo>
                <a:lnTo>
                  <a:pt x="0" y="226"/>
                </a:lnTo>
                <a:lnTo>
                  <a:pt x="262" y="226"/>
                </a:lnTo>
                <a:lnTo>
                  <a:pt x="262" y="0"/>
                </a:lnTo>
                <a:lnTo>
                  <a:pt x="0" y="0"/>
                </a:lnTo>
                <a:close/>
                <a:moveTo>
                  <a:pt x="247" y="212"/>
                </a:moveTo>
                <a:lnTo>
                  <a:pt x="15" y="212"/>
                </a:lnTo>
                <a:lnTo>
                  <a:pt x="15" y="18"/>
                </a:lnTo>
                <a:lnTo>
                  <a:pt x="247" y="18"/>
                </a:lnTo>
                <a:lnTo>
                  <a:pt x="247" y="2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975"/>
          <p:cNvSpPr>
            <a:spLocks noChangeArrowheads="1"/>
          </p:cNvSpPr>
          <p:nvPr/>
        </p:nvSpPr>
        <p:spPr bwMode="auto">
          <a:xfrm>
            <a:off x="5831075" y="2356318"/>
            <a:ext cx="49213" cy="460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Rectangle 976"/>
          <p:cNvSpPr>
            <a:spLocks noChangeArrowheads="1"/>
          </p:cNvSpPr>
          <p:nvPr/>
        </p:nvSpPr>
        <p:spPr bwMode="auto">
          <a:xfrm>
            <a:off x="5894575" y="2373780"/>
            <a:ext cx="233363" cy="11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977"/>
          <p:cNvSpPr>
            <a:spLocks noChangeArrowheads="1"/>
          </p:cNvSpPr>
          <p:nvPr/>
        </p:nvSpPr>
        <p:spPr bwMode="auto">
          <a:xfrm>
            <a:off x="5831075" y="2427755"/>
            <a:ext cx="49213" cy="492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Rectangle 978"/>
          <p:cNvSpPr>
            <a:spLocks noChangeArrowheads="1"/>
          </p:cNvSpPr>
          <p:nvPr/>
        </p:nvSpPr>
        <p:spPr bwMode="auto">
          <a:xfrm>
            <a:off x="5894575" y="2448393"/>
            <a:ext cx="233363" cy="95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Rectangle 979"/>
          <p:cNvSpPr>
            <a:spLocks noChangeArrowheads="1"/>
          </p:cNvSpPr>
          <p:nvPr/>
        </p:nvSpPr>
        <p:spPr bwMode="auto">
          <a:xfrm>
            <a:off x="5831075" y="2502368"/>
            <a:ext cx="49213" cy="460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Rectangle 980"/>
          <p:cNvSpPr>
            <a:spLocks noChangeArrowheads="1"/>
          </p:cNvSpPr>
          <p:nvPr/>
        </p:nvSpPr>
        <p:spPr bwMode="auto">
          <a:xfrm>
            <a:off x="5894575" y="2519830"/>
            <a:ext cx="233363" cy="111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981"/>
          <p:cNvSpPr>
            <a:spLocks noEditPoints="1"/>
          </p:cNvSpPr>
          <p:nvPr/>
        </p:nvSpPr>
        <p:spPr bwMode="auto">
          <a:xfrm>
            <a:off x="6486712" y="2265830"/>
            <a:ext cx="395288" cy="349250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Rectangle 982"/>
          <p:cNvSpPr>
            <a:spLocks noChangeArrowheads="1"/>
          </p:cNvSpPr>
          <p:nvPr/>
        </p:nvSpPr>
        <p:spPr bwMode="auto">
          <a:xfrm>
            <a:off x="6618475" y="2364255"/>
            <a:ext cx="53975" cy="1508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Rectangle 983"/>
          <p:cNvSpPr>
            <a:spLocks noChangeArrowheads="1"/>
          </p:cNvSpPr>
          <p:nvPr/>
        </p:nvSpPr>
        <p:spPr bwMode="auto">
          <a:xfrm>
            <a:off x="6699437" y="2364255"/>
            <a:ext cx="53975" cy="1508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984"/>
          <p:cNvSpPr>
            <a:spLocks noEditPoints="1"/>
          </p:cNvSpPr>
          <p:nvPr/>
        </p:nvSpPr>
        <p:spPr bwMode="auto">
          <a:xfrm>
            <a:off x="7204262" y="2265830"/>
            <a:ext cx="395288" cy="349250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985"/>
          <p:cNvSpPr>
            <a:spLocks/>
          </p:cNvSpPr>
          <p:nvPr/>
        </p:nvSpPr>
        <p:spPr bwMode="auto">
          <a:xfrm>
            <a:off x="7377300" y="2359493"/>
            <a:ext cx="79375" cy="155575"/>
          </a:xfrm>
          <a:custGeom>
            <a:avLst/>
            <a:gdLst>
              <a:gd name="T0" fmla="*/ 0 w 50"/>
              <a:gd name="T1" fmla="*/ 0 h 98"/>
              <a:gd name="T2" fmla="*/ 50 w 50"/>
              <a:gd name="T3" fmla="*/ 50 h 98"/>
              <a:gd name="T4" fmla="*/ 0 w 50"/>
              <a:gd name="T5" fmla="*/ 98 h 98"/>
              <a:gd name="T6" fmla="*/ 0 w 50"/>
              <a:gd name="T7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98">
                <a:moveTo>
                  <a:pt x="0" y="0"/>
                </a:moveTo>
                <a:lnTo>
                  <a:pt x="50" y="50"/>
                </a:lnTo>
                <a:lnTo>
                  <a:pt x="0" y="98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986"/>
          <p:cNvSpPr>
            <a:spLocks noEditPoints="1"/>
          </p:cNvSpPr>
          <p:nvPr/>
        </p:nvSpPr>
        <p:spPr bwMode="auto">
          <a:xfrm>
            <a:off x="7944037" y="2265830"/>
            <a:ext cx="393700" cy="349250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Rectangle 987"/>
          <p:cNvSpPr>
            <a:spLocks noChangeArrowheads="1"/>
          </p:cNvSpPr>
          <p:nvPr/>
        </p:nvSpPr>
        <p:spPr bwMode="auto">
          <a:xfrm>
            <a:off x="8153587" y="2369018"/>
            <a:ext cx="53975" cy="1508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988"/>
          <p:cNvSpPr>
            <a:spLocks/>
          </p:cNvSpPr>
          <p:nvPr/>
        </p:nvSpPr>
        <p:spPr bwMode="auto">
          <a:xfrm>
            <a:off x="8071037" y="2365843"/>
            <a:ext cx="79375" cy="157163"/>
          </a:xfrm>
          <a:custGeom>
            <a:avLst/>
            <a:gdLst>
              <a:gd name="T0" fmla="*/ 0 w 50"/>
              <a:gd name="T1" fmla="*/ 0 h 99"/>
              <a:gd name="T2" fmla="*/ 50 w 50"/>
              <a:gd name="T3" fmla="*/ 49 h 99"/>
              <a:gd name="T4" fmla="*/ 0 w 50"/>
              <a:gd name="T5" fmla="*/ 99 h 99"/>
              <a:gd name="T6" fmla="*/ 0 w 50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99">
                <a:moveTo>
                  <a:pt x="0" y="0"/>
                </a:moveTo>
                <a:lnTo>
                  <a:pt x="50" y="49"/>
                </a:lnTo>
                <a:lnTo>
                  <a:pt x="0" y="99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989"/>
          <p:cNvSpPr>
            <a:spLocks noEditPoints="1"/>
          </p:cNvSpPr>
          <p:nvPr/>
        </p:nvSpPr>
        <p:spPr bwMode="auto">
          <a:xfrm>
            <a:off x="8691750" y="2276943"/>
            <a:ext cx="395288" cy="347663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Rectangle 990"/>
          <p:cNvSpPr>
            <a:spLocks noChangeArrowheads="1"/>
          </p:cNvSpPr>
          <p:nvPr/>
        </p:nvSpPr>
        <p:spPr bwMode="auto">
          <a:xfrm>
            <a:off x="8829862" y="2378543"/>
            <a:ext cx="53975" cy="1524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991"/>
          <p:cNvSpPr>
            <a:spLocks/>
          </p:cNvSpPr>
          <p:nvPr/>
        </p:nvSpPr>
        <p:spPr bwMode="auto">
          <a:xfrm>
            <a:off x="8887012" y="2376955"/>
            <a:ext cx="79375" cy="155575"/>
          </a:xfrm>
          <a:custGeom>
            <a:avLst/>
            <a:gdLst>
              <a:gd name="T0" fmla="*/ 50 w 50"/>
              <a:gd name="T1" fmla="*/ 0 h 98"/>
              <a:gd name="T2" fmla="*/ 0 w 50"/>
              <a:gd name="T3" fmla="*/ 48 h 98"/>
              <a:gd name="T4" fmla="*/ 50 w 50"/>
              <a:gd name="T5" fmla="*/ 98 h 98"/>
              <a:gd name="T6" fmla="*/ 50 w 50"/>
              <a:gd name="T7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98">
                <a:moveTo>
                  <a:pt x="50" y="0"/>
                </a:moveTo>
                <a:lnTo>
                  <a:pt x="0" y="48"/>
                </a:lnTo>
                <a:lnTo>
                  <a:pt x="50" y="98"/>
                </a:lnTo>
                <a:lnTo>
                  <a:pt x="5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992"/>
          <p:cNvSpPr>
            <a:spLocks noEditPoints="1"/>
          </p:cNvSpPr>
          <p:nvPr/>
        </p:nvSpPr>
        <p:spPr bwMode="auto">
          <a:xfrm>
            <a:off x="9429937" y="2265830"/>
            <a:ext cx="395288" cy="349250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Rectangle 993"/>
          <p:cNvSpPr>
            <a:spLocks noChangeArrowheads="1"/>
          </p:cNvSpPr>
          <p:nvPr/>
        </p:nvSpPr>
        <p:spPr bwMode="auto">
          <a:xfrm>
            <a:off x="9563287" y="2384893"/>
            <a:ext cx="125413" cy="1222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994"/>
          <p:cNvSpPr>
            <a:spLocks noEditPoints="1"/>
          </p:cNvSpPr>
          <p:nvPr/>
        </p:nvSpPr>
        <p:spPr bwMode="auto">
          <a:xfrm>
            <a:off x="10168125" y="2256305"/>
            <a:ext cx="395288" cy="347663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995"/>
          <p:cNvSpPr>
            <a:spLocks/>
          </p:cNvSpPr>
          <p:nvPr/>
        </p:nvSpPr>
        <p:spPr bwMode="auto">
          <a:xfrm>
            <a:off x="10296712" y="2353143"/>
            <a:ext cx="79375" cy="157163"/>
          </a:xfrm>
          <a:custGeom>
            <a:avLst/>
            <a:gdLst>
              <a:gd name="T0" fmla="*/ 0 w 50"/>
              <a:gd name="T1" fmla="*/ 0 h 99"/>
              <a:gd name="T2" fmla="*/ 50 w 50"/>
              <a:gd name="T3" fmla="*/ 50 h 99"/>
              <a:gd name="T4" fmla="*/ 0 w 50"/>
              <a:gd name="T5" fmla="*/ 99 h 99"/>
              <a:gd name="T6" fmla="*/ 0 w 50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99">
                <a:moveTo>
                  <a:pt x="0" y="0"/>
                </a:moveTo>
                <a:lnTo>
                  <a:pt x="50" y="50"/>
                </a:lnTo>
                <a:lnTo>
                  <a:pt x="0" y="99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996"/>
          <p:cNvSpPr>
            <a:spLocks/>
          </p:cNvSpPr>
          <p:nvPr/>
        </p:nvSpPr>
        <p:spPr bwMode="auto">
          <a:xfrm>
            <a:off x="10371325" y="2353143"/>
            <a:ext cx="79375" cy="157163"/>
          </a:xfrm>
          <a:custGeom>
            <a:avLst/>
            <a:gdLst>
              <a:gd name="T0" fmla="*/ 0 w 50"/>
              <a:gd name="T1" fmla="*/ 0 h 99"/>
              <a:gd name="T2" fmla="*/ 50 w 50"/>
              <a:gd name="T3" fmla="*/ 50 h 99"/>
              <a:gd name="T4" fmla="*/ 0 w 50"/>
              <a:gd name="T5" fmla="*/ 99 h 99"/>
              <a:gd name="T6" fmla="*/ 0 w 50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99">
                <a:moveTo>
                  <a:pt x="0" y="0"/>
                </a:moveTo>
                <a:lnTo>
                  <a:pt x="50" y="50"/>
                </a:lnTo>
                <a:lnTo>
                  <a:pt x="0" y="99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997"/>
          <p:cNvSpPr>
            <a:spLocks noEditPoints="1"/>
          </p:cNvSpPr>
          <p:nvPr/>
        </p:nvSpPr>
        <p:spPr bwMode="auto">
          <a:xfrm>
            <a:off x="2138550" y="2962743"/>
            <a:ext cx="395288" cy="349250"/>
          </a:xfrm>
          <a:custGeom>
            <a:avLst/>
            <a:gdLst>
              <a:gd name="T0" fmla="*/ 104 w 154"/>
              <a:gd name="T1" fmla="*/ 136 h 136"/>
              <a:gd name="T2" fmla="*/ 50 w 154"/>
              <a:gd name="T3" fmla="*/ 136 h 136"/>
              <a:gd name="T4" fmla="*/ 50 w 154"/>
              <a:gd name="T5" fmla="*/ 136 h 136"/>
              <a:gd name="T6" fmla="*/ 0 w 154"/>
              <a:gd name="T7" fmla="*/ 88 h 136"/>
              <a:gd name="T8" fmla="*/ 0 w 154"/>
              <a:gd name="T9" fmla="*/ 48 h 136"/>
              <a:gd name="T10" fmla="*/ 0 w 154"/>
              <a:gd name="T11" fmla="*/ 48 h 136"/>
              <a:gd name="T12" fmla="*/ 50 w 154"/>
              <a:gd name="T13" fmla="*/ 0 h 136"/>
              <a:gd name="T14" fmla="*/ 104 w 154"/>
              <a:gd name="T15" fmla="*/ 0 h 136"/>
              <a:gd name="T16" fmla="*/ 104 w 154"/>
              <a:gd name="T17" fmla="*/ 0 h 136"/>
              <a:gd name="T18" fmla="*/ 154 w 154"/>
              <a:gd name="T19" fmla="*/ 48 h 136"/>
              <a:gd name="T20" fmla="*/ 154 w 154"/>
              <a:gd name="T21" fmla="*/ 88 h 136"/>
              <a:gd name="T22" fmla="*/ 154 w 154"/>
              <a:gd name="T23" fmla="*/ 88 h 136"/>
              <a:gd name="T24" fmla="*/ 104 w 154"/>
              <a:gd name="T25" fmla="*/ 136 h 136"/>
              <a:gd name="T26" fmla="*/ 143 w 154"/>
              <a:gd name="T27" fmla="*/ 48 h 136"/>
              <a:gd name="T28" fmla="*/ 104 w 154"/>
              <a:gd name="T29" fmla="*/ 10 h 136"/>
              <a:gd name="T30" fmla="*/ 50 w 154"/>
              <a:gd name="T31" fmla="*/ 10 h 136"/>
              <a:gd name="T32" fmla="*/ 50 w 154"/>
              <a:gd name="T33" fmla="*/ 10 h 136"/>
              <a:gd name="T34" fmla="*/ 11 w 154"/>
              <a:gd name="T35" fmla="*/ 48 h 136"/>
              <a:gd name="T36" fmla="*/ 11 w 154"/>
              <a:gd name="T37" fmla="*/ 88 h 136"/>
              <a:gd name="T38" fmla="*/ 11 w 154"/>
              <a:gd name="T39" fmla="*/ 88 h 136"/>
              <a:gd name="T40" fmla="*/ 50 w 154"/>
              <a:gd name="T41" fmla="*/ 126 h 136"/>
              <a:gd name="T42" fmla="*/ 104 w 154"/>
              <a:gd name="T43" fmla="*/ 126 h 136"/>
              <a:gd name="T44" fmla="*/ 104 w 154"/>
              <a:gd name="T45" fmla="*/ 126 h 136"/>
              <a:gd name="T46" fmla="*/ 143 w 154"/>
              <a:gd name="T47" fmla="*/ 88 h 136"/>
              <a:gd name="T48" fmla="*/ 143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998"/>
          <p:cNvSpPr>
            <a:spLocks/>
          </p:cNvSpPr>
          <p:nvPr/>
        </p:nvSpPr>
        <p:spPr bwMode="auto">
          <a:xfrm>
            <a:off x="2325875" y="3061168"/>
            <a:ext cx="79375" cy="155575"/>
          </a:xfrm>
          <a:custGeom>
            <a:avLst/>
            <a:gdLst>
              <a:gd name="T0" fmla="*/ 50 w 50"/>
              <a:gd name="T1" fmla="*/ 0 h 98"/>
              <a:gd name="T2" fmla="*/ 0 w 50"/>
              <a:gd name="T3" fmla="*/ 50 h 98"/>
              <a:gd name="T4" fmla="*/ 50 w 50"/>
              <a:gd name="T5" fmla="*/ 98 h 98"/>
              <a:gd name="T6" fmla="*/ 50 w 50"/>
              <a:gd name="T7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98">
                <a:moveTo>
                  <a:pt x="50" y="0"/>
                </a:moveTo>
                <a:lnTo>
                  <a:pt x="0" y="50"/>
                </a:lnTo>
                <a:lnTo>
                  <a:pt x="50" y="98"/>
                </a:lnTo>
                <a:lnTo>
                  <a:pt x="5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999"/>
          <p:cNvSpPr>
            <a:spLocks/>
          </p:cNvSpPr>
          <p:nvPr/>
        </p:nvSpPr>
        <p:spPr bwMode="auto">
          <a:xfrm>
            <a:off x="2252850" y="3061168"/>
            <a:ext cx="79375" cy="155575"/>
          </a:xfrm>
          <a:custGeom>
            <a:avLst/>
            <a:gdLst>
              <a:gd name="T0" fmla="*/ 50 w 50"/>
              <a:gd name="T1" fmla="*/ 0 h 98"/>
              <a:gd name="T2" fmla="*/ 0 w 50"/>
              <a:gd name="T3" fmla="*/ 50 h 98"/>
              <a:gd name="T4" fmla="*/ 50 w 50"/>
              <a:gd name="T5" fmla="*/ 98 h 98"/>
              <a:gd name="T6" fmla="*/ 50 w 50"/>
              <a:gd name="T7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98">
                <a:moveTo>
                  <a:pt x="50" y="0"/>
                </a:moveTo>
                <a:lnTo>
                  <a:pt x="0" y="50"/>
                </a:lnTo>
                <a:lnTo>
                  <a:pt x="50" y="98"/>
                </a:lnTo>
                <a:lnTo>
                  <a:pt x="5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1000"/>
          <p:cNvSpPr>
            <a:spLocks/>
          </p:cNvSpPr>
          <p:nvPr/>
        </p:nvSpPr>
        <p:spPr bwMode="auto">
          <a:xfrm>
            <a:off x="2892612" y="2956393"/>
            <a:ext cx="433388" cy="350838"/>
          </a:xfrm>
          <a:custGeom>
            <a:avLst/>
            <a:gdLst>
              <a:gd name="T0" fmla="*/ 137 w 169"/>
              <a:gd name="T1" fmla="*/ 8 h 137"/>
              <a:gd name="T2" fmla="*/ 134 w 169"/>
              <a:gd name="T3" fmla="*/ 2 h 137"/>
              <a:gd name="T4" fmla="*/ 126 w 169"/>
              <a:gd name="T5" fmla="*/ 4 h 137"/>
              <a:gd name="T6" fmla="*/ 74 w 169"/>
              <a:gd name="T7" fmla="*/ 95 h 137"/>
              <a:gd name="T8" fmla="*/ 55 w 169"/>
              <a:gd name="T9" fmla="*/ 76 h 137"/>
              <a:gd name="T10" fmla="*/ 8 w 169"/>
              <a:gd name="T11" fmla="*/ 83 h 137"/>
              <a:gd name="T12" fmla="*/ 26 w 169"/>
              <a:gd name="T13" fmla="*/ 127 h 137"/>
              <a:gd name="T14" fmla="*/ 73 w 169"/>
              <a:gd name="T15" fmla="*/ 119 h 137"/>
              <a:gd name="T16" fmla="*/ 74 w 169"/>
              <a:gd name="T17" fmla="*/ 118 h 137"/>
              <a:gd name="T18" fmla="*/ 74 w 169"/>
              <a:gd name="T19" fmla="*/ 117 h 137"/>
              <a:gd name="T20" fmla="*/ 118 w 169"/>
              <a:gd name="T21" fmla="*/ 42 h 137"/>
              <a:gd name="T22" fmla="*/ 169 w 169"/>
              <a:gd name="T23" fmla="*/ 57 h 137"/>
              <a:gd name="T24" fmla="*/ 137 w 169"/>
              <a:gd name="T25" fmla="*/ 8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001"/>
          <p:cNvSpPr>
            <a:spLocks noEditPoints="1"/>
          </p:cNvSpPr>
          <p:nvPr/>
        </p:nvSpPr>
        <p:spPr bwMode="auto">
          <a:xfrm>
            <a:off x="3559362" y="3004018"/>
            <a:ext cx="492125" cy="269875"/>
          </a:xfrm>
          <a:custGeom>
            <a:avLst/>
            <a:gdLst>
              <a:gd name="T0" fmla="*/ 58 w 192"/>
              <a:gd name="T1" fmla="*/ 5 h 105"/>
              <a:gd name="T2" fmla="*/ 41 w 192"/>
              <a:gd name="T3" fmla="*/ 81 h 105"/>
              <a:gd name="T4" fmla="*/ 37 w 192"/>
              <a:gd name="T5" fmla="*/ 78 h 105"/>
              <a:gd name="T6" fmla="*/ 12 w 192"/>
              <a:gd name="T7" fmla="*/ 80 h 105"/>
              <a:gd name="T8" fmla="*/ 14 w 192"/>
              <a:gd name="T9" fmla="*/ 101 h 105"/>
              <a:gd name="T10" fmla="*/ 42 w 192"/>
              <a:gd name="T11" fmla="*/ 87 h 105"/>
              <a:gd name="T12" fmla="*/ 60 w 192"/>
              <a:gd name="T13" fmla="*/ 20 h 105"/>
              <a:gd name="T14" fmla="*/ 117 w 192"/>
              <a:gd name="T15" fmla="*/ 19 h 105"/>
              <a:gd name="T16" fmla="*/ 104 w 192"/>
              <a:gd name="T17" fmla="*/ 78 h 105"/>
              <a:gd name="T18" fmla="*/ 79 w 192"/>
              <a:gd name="T19" fmla="*/ 78 h 105"/>
              <a:gd name="T20" fmla="*/ 82 w 192"/>
              <a:gd name="T21" fmla="*/ 101 h 105"/>
              <a:gd name="T22" fmla="*/ 109 w 192"/>
              <a:gd name="T23" fmla="*/ 81 h 105"/>
              <a:gd name="T24" fmla="*/ 116 w 192"/>
              <a:gd name="T25" fmla="*/ 46 h 105"/>
              <a:gd name="T26" fmla="*/ 177 w 192"/>
              <a:gd name="T27" fmla="*/ 45 h 105"/>
              <a:gd name="T28" fmla="*/ 169 w 192"/>
              <a:gd name="T29" fmla="*/ 78 h 105"/>
              <a:gd name="T30" fmla="*/ 144 w 192"/>
              <a:gd name="T31" fmla="*/ 80 h 105"/>
              <a:gd name="T32" fmla="*/ 147 w 192"/>
              <a:gd name="T33" fmla="*/ 103 h 105"/>
              <a:gd name="T34" fmla="*/ 174 w 192"/>
              <a:gd name="T35" fmla="*/ 82 h 105"/>
              <a:gd name="T36" fmla="*/ 192 w 192"/>
              <a:gd name="T37" fmla="*/ 0 h 105"/>
              <a:gd name="T38" fmla="*/ 58 w 192"/>
              <a:gd name="T39" fmla="*/ 5 h 105"/>
              <a:gd name="T40" fmla="*/ 122 w 192"/>
              <a:gd name="T41" fmla="*/ 30 h 105"/>
              <a:gd name="T42" fmla="*/ 124 w 192"/>
              <a:gd name="T43" fmla="*/ 19 h 105"/>
              <a:gd name="T44" fmla="*/ 183 w 192"/>
              <a:gd name="T45" fmla="*/ 18 h 105"/>
              <a:gd name="T46" fmla="*/ 181 w 192"/>
              <a:gd name="T47" fmla="*/ 30 h 105"/>
              <a:gd name="T48" fmla="*/ 122 w 192"/>
              <a:gd name="T49" fmla="*/ 3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002"/>
          <p:cNvSpPr>
            <a:spLocks/>
          </p:cNvSpPr>
          <p:nvPr/>
        </p:nvSpPr>
        <p:spPr bwMode="auto">
          <a:xfrm>
            <a:off x="4418200" y="2937343"/>
            <a:ext cx="315913" cy="441325"/>
          </a:xfrm>
          <a:custGeom>
            <a:avLst/>
            <a:gdLst>
              <a:gd name="T0" fmla="*/ 33 w 123"/>
              <a:gd name="T1" fmla="*/ 163 h 172"/>
              <a:gd name="T2" fmla="*/ 36 w 123"/>
              <a:gd name="T3" fmla="*/ 138 h 172"/>
              <a:gd name="T4" fmla="*/ 36 w 123"/>
              <a:gd name="T5" fmla="*/ 141 h 172"/>
              <a:gd name="T6" fmla="*/ 36 w 123"/>
              <a:gd name="T7" fmla="*/ 141 h 172"/>
              <a:gd name="T8" fmla="*/ 53 w 123"/>
              <a:gd name="T9" fmla="*/ 161 h 172"/>
              <a:gd name="T10" fmla="*/ 53 w 123"/>
              <a:gd name="T11" fmla="*/ 161 h 172"/>
              <a:gd name="T12" fmla="*/ 70 w 123"/>
              <a:gd name="T13" fmla="*/ 154 h 172"/>
              <a:gd name="T14" fmla="*/ 70 w 123"/>
              <a:gd name="T15" fmla="*/ 154 h 172"/>
              <a:gd name="T16" fmla="*/ 74 w 123"/>
              <a:gd name="T17" fmla="*/ 146 h 172"/>
              <a:gd name="T18" fmla="*/ 74 w 123"/>
              <a:gd name="T19" fmla="*/ 146 h 172"/>
              <a:gd name="T20" fmla="*/ 68 w 123"/>
              <a:gd name="T21" fmla="*/ 120 h 172"/>
              <a:gd name="T22" fmla="*/ 68 w 123"/>
              <a:gd name="T23" fmla="*/ 120 h 172"/>
              <a:gd name="T24" fmla="*/ 88 w 123"/>
              <a:gd name="T25" fmla="*/ 92 h 172"/>
              <a:gd name="T26" fmla="*/ 88 w 123"/>
              <a:gd name="T27" fmla="*/ 92 h 172"/>
              <a:gd name="T28" fmla="*/ 111 w 123"/>
              <a:gd name="T29" fmla="*/ 49 h 172"/>
              <a:gd name="T30" fmla="*/ 111 w 123"/>
              <a:gd name="T31" fmla="*/ 49 h 172"/>
              <a:gd name="T32" fmla="*/ 101 w 123"/>
              <a:gd name="T33" fmla="*/ 23 h 172"/>
              <a:gd name="T34" fmla="*/ 101 w 123"/>
              <a:gd name="T35" fmla="*/ 23 h 172"/>
              <a:gd name="T36" fmla="*/ 68 w 123"/>
              <a:gd name="T37" fmla="*/ 11 h 172"/>
              <a:gd name="T38" fmla="*/ 68 w 123"/>
              <a:gd name="T39" fmla="*/ 11 h 172"/>
              <a:gd name="T40" fmla="*/ 67 w 123"/>
              <a:gd name="T41" fmla="*/ 11 h 172"/>
              <a:gd name="T42" fmla="*/ 67 w 123"/>
              <a:gd name="T43" fmla="*/ 11 h 172"/>
              <a:gd name="T44" fmla="*/ 22 w 123"/>
              <a:gd name="T45" fmla="*/ 35 h 172"/>
              <a:gd name="T46" fmla="*/ 22 w 123"/>
              <a:gd name="T47" fmla="*/ 35 h 172"/>
              <a:gd name="T48" fmla="*/ 12 w 123"/>
              <a:gd name="T49" fmla="*/ 67 h 172"/>
              <a:gd name="T50" fmla="*/ 12 w 123"/>
              <a:gd name="T51" fmla="*/ 67 h 172"/>
              <a:gd name="T52" fmla="*/ 12 w 123"/>
              <a:gd name="T53" fmla="*/ 69 h 172"/>
              <a:gd name="T54" fmla="*/ 12 w 123"/>
              <a:gd name="T55" fmla="*/ 69 h 172"/>
              <a:gd name="T56" fmla="*/ 12 w 123"/>
              <a:gd name="T57" fmla="*/ 69 h 172"/>
              <a:gd name="T58" fmla="*/ 9 w 123"/>
              <a:gd name="T59" fmla="*/ 36 h 172"/>
              <a:gd name="T60" fmla="*/ 9 w 123"/>
              <a:gd name="T61" fmla="*/ 36 h 172"/>
              <a:gd name="T62" fmla="*/ 67 w 123"/>
              <a:gd name="T63" fmla="*/ 0 h 172"/>
              <a:gd name="T64" fmla="*/ 67 w 123"/>
              <a:gd name="T65" fmla="*/ 0 h 172"/>
              <a:gd name="T66" fmla="*/ 68 w 123"/>
              <a:gd name="T67" fmla="*/ 0 h 172"/>
              <a:gd name="T68" fmla="*/ 68 w 123"/>
              <a:gd name="T69" fmla="*/ 0 h 172"/>
              <a:gd name="T70" fmla="*/ 109 w 123"/>
              <a:gd name="T71" fmla="*/ 15 h 172"/>
              <a:gd name="T72" fmla="*/ 109 w 123"/>
              <a:gd name="T73" fmla="*/ 15 h 172"/>
              <a:gd name="T74" fmla="*/ 123 w 123"/>
              <a:gd name="T75" fmla="*/ 49 h 172"/>
              <a:gd name="T76" fmla="*/ 123 w 123"/>
              <a:gd name="T77" fmla="*/ 49 h 172"/>
              <a:gd name="T78" fmla="*/ 94 w 123"/>
              <a:gd name="T79" fmla="*/ 101 h 172"/>
              <a:gd name="T80" fmla="*/ 94 w 123"/>
              <a:gd name="T81" fmla="*/ 101 h 172"/>
              <a:gd name="T82" fmla="*/ 79 w 123"/>
              <a:gd name="T83" fmla="*/ 120 h 172"/>
              <a:gd name="T84" fmla="*/ 79 w 123"/>
              <a:gd name="T85" fmla="*/ 120 h 172"/>
              <a:gd name="T86" fmla="*/ 85 w 123"/>
              <a:gd name="T87" fmla="*/ 146 h 172"/>
              <a:gd name="T88" fmla="*/ 85 w 123"/>
              <a:gd name="T89" fmla="*/ 146 h 172"/>
              <a:gd name="T90" fmla="*/ 78 w 123"/>
              <a:gd name="T91" fmla="*/ 162 h 172"/>
              <a:gd name="T92" fmla="*/ 78 w 123"/>
              <a:gd name="T93" fmla="*/ 162 h 172"/>
              <a:gd name="T94" fmla="*/ 53 w 123"/>
              <a:gd name="T95" fmla="*/ 172 h 172"/>
              <a:gd name="T96" fmla="*/ 53 w 123"/>
              <a:gd name="T97" fmla="*/ 172 h 172"/>
              <a:gd name="T98" fmla="*/ 53 w 123"/>
              <a:gd name="T99" fmla="*/ 172 h 172"/>
              <a:gd name="T100" fmla="*/ 53 w 123"/>
              <a:gd name="T101" fmla="*/ 172 h 172"/>
              <a:gd name="T102" fmla="*/ 33 w 123"/>
              <a:gd name="T103" fmla="*/ 163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003"/>
          <p:cNvSpPr>
            <a:spLocks/>
          </p:cNvSpPr>
          <p:nvPr/>
        </p:nvSpPr>
        <p:spPr bwMode="auto">
          <a:xfrm>
            <a:off x="4518212" y="3002430"/>
            <a:ext cx="146050" cy="133350"/>
          </a:xfrm>
          <a:custGeom>
            <a:avLst/>
            <a:gdLst>
              <a:gd name="T0" fmla="*/ 24 w 57"/>
              <a:gd name="T1" fmla="*/ 42 h 52"/>
              <a:gd name="T2" fmla="*/ 32 w 57"/>
              <a:gd name="T3" fmla="*/ 45 h 52"/>
              <a:gd name="T4" fmla="*/ 32 w 57"/>
              <a:gd name="T5" fmla="*/ 45 h 52"/>
              <a:gd name="T6" fmla="*/ 44 w 57"/>
              <a:gd name="T7" fmla="*/ 38 h 52"/>
              <a:gd name="T8" fmla="*/ 44 w 57"/>
              <a:gd name="T9" fmla="*/ 38 h 52"/>
              <a:gd name="T10" fmla="*/ 49 w 57"/>
              <a:gd name="T11" fmla="*/ 23 h 52"/>
              <a:gd name="T12" fmla="*/ 49 w 57"/>
              <a:gd name="T13" fmla="*/ 23 h 52"/>
              <a:gd name="T14" fmla="*/ 35 w 57"/>
              <a:gd name="T15" fmla="*/ 8 h 52"/>
              <a:gd name="T16" fmla="*/ 35 w 57"/>
              <a:gd name="T17" fmla="*/ 8 h 52"/>
              <a:gd name="T18" fmla="*/ 29 w 57"/>
              <a:gd name="T19" fmla="*/ 8 h 52"/>
              <a:gd name="T20" fmla="*/ 29 w 57"/>
              <a:gd name="T21" fmla="*/ 8 h 52"/>
              <a:gd name="T22" fmla="*/ 0 w 57"/>
              <a:gd name="T23" fmla="*/ 33 h 52"/>
              <a:gd name="T24" fmla="*/ 0 w 57"/>
              <a:gd name="T25" fmla="*/ 33 h 52"/>
              <a:gd name="T26" fmla="*/ 5 w 57"/>
              <a:gd name="T27" fmla="*/ 16 h 52"/>
              <a:gd name="T28" fmla="*/ 29 w 57"/>
              <a:gd name="T29" fmla="*/ 0 h 52"/>
              <a:gd name="T30" fmla="*/ 29 w 57"/>
              <a:gd name="T31" fmla="*/ 0 h 52"/>
              <a:gd name="T32" fmla="*/ 36 w 57"/>
              <a:gd name="T33" fmla="*/ 1 h 52"/>
              <a:gd name="T34" fmla="*/ 57 w 57"/>
              <a:gd name="T35" fmla="*/ 23 h 52"/>
              <a:gd name="T36" fmla="*/ 57 w 57"/>
              <a:gd name="T37" fmla="*/ 23 h 52"/>
              <a:gd name="T38" fmla="*/ 32 w 57"/>
              <a:gd name="T39" fmla="*/ 52 h 52"/>
              <a:gd name="T40" fmla="*/ 32 w 57"/>
              <a:gd name="T41" fmla="*/ 52 h 52"/>
              <a:gd name="T42" fmla="*/ 32 w 57"/>
              <a:gd name="T43" fmla="*/ 52 h 52"/>
              <a:gd name="T44" fmla="*/ 32 w 57"/>
              <a:gd name="T45" fmla="*/ 52 h 52"/>
              <a:gd name="T46" fmla="*/ 24 w 57"/>
              <a:gd name="T47" fmla="*/ 4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004"/>
          <p:cNvSpPr>
            <a:spLocks/>
          </p:cNvSpPr>
          <p:nvPr/>
        </p:nvSpPr>
        <p:spPr bwMode="auto">
          <a:xfrm>
            <a:off x="4542025" y="3207218"/>
            <a:ext cx="34925" cy="100013"/>
          </a:xfrm>
          <a:custGeom>
            <a:avLst/>
            <a:gdLst>
              <a:gd name="T0" fmla="*/ 3 w 14"/>
              <a:gd name="T1" fmla="*/ 14 h 39"/>
              <a:gd name="T2" fmla="*/ 7 w 14"/>
              <a:gd name="T3" fmla="*/ 0 h 39"/>
              <a:gd name="T4" fmla="*/ 6 w 14"/>
              <a:gd name="T5" fmla="*/ 7 h 39"/>
              <a:gd name="T6" fmla="*/ 6 w 14"/>
              <a:gd name="T7" fmla="*/ 7 h 39"/>
              <a:gd name="T8" fmla="*/ 14 w 14"/>
              <a:gd name="T9" fmla="*/ 35 h 39"/>
              <a:gd name="T10" fmla="*/ 14 w 14"/>
              <a:gd name="T11" fmla="*/ 35 h 39"/>
              <a:gd name="T12" fmla="*/ 8 w 14"/>
              <a:gd name="T13" fmla="*/ 39 h 39"/>
              <a:gd name="T14" fmla="*/ 3 w 14"/>
              <a:gd name="T15" fmla="*/ 1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005"/>
          <p:cNvSpPr>
            <a:spLocks noEditPoints="1"/>
          </p:cNvSpPr>
          <p:nvPr/>
        </p:nvSpPr>
        <p:spPr bwMode="auto">
          <a:xfrm>
            <a:off x="5102412" y="2986555"/>
            <a:ext cx="171450" cy="161925"/>
          </a:xfrm>
          <a:custGeom>
            <a:avLst/>
            <a:gdLst>
              <a:gd name="T0" fmla="*/ 58 w 67"/>
              <a:gd name="T1" fmla="*/ 9 h 63"/>
              <a:gd name="T2" fmla="*/ 34 w 67"/>
              <a:gd name="T3" fmla="*/ 0 h 63"/>
              <a:gd name="T4" fmla="*/ 16 w 67"/>
              <a:gd name="T5" fmla="*/ 4 h 63"/>
              <a:gd name="T6" fmla="*/ 4 w 67"/>
              <a:gd name="T7" fmla="*/ 16 h 63"/>
              <a:gd name="T8" fmla="*/ 0 w 67"/>
              <a:gd name="T9" fmla="*/ 32 h 63"/>
              <a:gd name="T10" fmla="*/ 4 w 67"/>
              <a:gd name="T11" fmla="*/ 48 h 63"/>
              <a:gd name="T12" fmla="*/ 16 w 67"/>
              <a:gd name="T13" fmla="*/ 59 h 63"/>
              <a:gd name="T14" fmla="*/ 34 w 67"/>
              <a:gd name="T15" fmla="*/ 63 h 63"/>
              <a:gd name="T16" fmla="*/ 58 w 67"/>
              <a:gd name="T17" fmla="*/ 55 h 63"/>
              <a:gd name="T18" fmla="*/ 67 w 67"/>
              <a:gd name="T19" fmla="*/ 32 h 63"/>
              <a:gd name="T20" fmla="*/ 58 w 67"/>
              <a:gd name="T21" fmla="*/ 9 h 63"/>
              <a:gd name="T22" fmla="*/ 40 w 67"/>
              <a:gd name="T23" fmla="*/ 47 h 63"/>
              <a:gd name="T24" fmla="*/ 34 w 67"/>
              <a:gd name="T25" fmla="*/ 50 h 63"/>
              <a:gd name="T26" fmla="*/ 27 w 67"/>
              <a:gd name="T27" fmla="*/ 47 h 63"/>
              <a:gd name="T28" fmla="*/ 24 w 67"/>
              <a:gd name="T29" fmla="*/ 32 h 63"/>
              <a:gd name="T30" fmla="*/ 27 w 67"/>
              <a:gd name="T31" fmla="*/ 17 h 63"/>
              <a:gd name="T32" fmla="*/ 34 w 67"/>
              <a:gd name="T33" fmla="*/ 14 h 63"/>
              <a:gd name="T34" fmla="*/ 40 w 67"/>
              <a:gd name="T35" fmla="*/ 17 h 63"/>
              <a:gd name="T36" fmla="*/ 43 w 67"/>
              <a:gd name="T37" fmla="*/ 32 h 63"/>
              <a:gd name="T38" fmla="*/ 40 w 67"/>
              <a:gd name="T39" fmla="*/ 4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006"/>
          <p:cNvSpPr>
            <a:spLocks/>
          </p:cNvSpPr>
          <p:nvPr/>
        </p:nvSpPr>
        <p:spPr bwMode="auto">
          <a:xfrm>
            <a:off x="5151625" y="2962743"/>
            <a:ext cx="228600" cy="331788"/>
          </a:xfrm>
          <a:custGeom>
            <a:avLst/>
            <a:gdLst>
              <a:gd name="T0" fmla="*/ 115 w 144"/>
              <a:gd name="T1" fmla="*/ 0 h 209"/>
              <a:gd name="T2" fmla="*/ 144 w 144"/>
              <a:gd name="T3" fmla="*/ 0 h 209"/>
              <a:gd name="T4" fmla="*/ 27 w 144"/>
              <a:gd name="T5" fmla="*/ 209 h 209"/>
              <a:gd name="T6" fmla="*/ 0 w 144"/>
              <a:gd name="T7" fmla="*/ 209 h 209"/>
              <a:gd name="T8" fmla="*/ 115 w 144"/>
              <a:gd name="T9" fmla="*/ 0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" h="209">
                <a:moveTo>
                  <a:pt x="115" y="0"/>
                </a:moveTo>
                <a:lnTo>
                  <a:pt x="144" y="0"/>
                </a:lnTo>
                <a:lnTo>
                  <a:pt x="27" y="209"/>
                </a:lnTo>
                <a:lnTo>
                  <a:pt x="0" y="209"/>
                </a:lnTo>
                <a:lnTo>
                  <a:pt x="115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1007"/>
          <p:cNvSpPr>
            <a:spLocks noEditPoints="1"/>
          </p:cNvSpPr>
          <p:nvPr/>
        </p:nvSpPr>
        <p:spPr bwMode="auto">
          <a:xfrm>
            <a:off x="5259575" y="3088155"/>
            <a:ext cx="238125" cy="223838"/>
          </a:xfrm>
          <a:custGeom>
            <a:avLst/>
            <a:gdLst>
              <a:gd name="T0" fmla="*/ 80 w 93"/>
              <a:gd name="T1" fmla="*/ 12 h 87"/>
              <a:gd name="T2" fmla="*/ 46 w 93"/>
              <a:gd name="T3" fmla="*/ 0 h 87"/>
              <a:gd name="T4" fmla="*/ 21 w 93"/>
              <a:gd name="T5" fmla="*/ 5 h 87"/>
              <a:gd name="T6" fmla="*/ 5 w 93"/>
              <a:gd name="T7" fmla="*/ 21 h 87"/>
              <a:gd name="T8" fmla="*/ 0 w 93"/>
              <a:gd name="T9" fmla="*/ 43 h 87"/>
              <a:gd name="T10" fmla="*/ 5 w 93"/>
              <a:gd name="T11" fmla="*/ 66 h 87"/>
              <a:gd name="T12" fmla="*/ 21 w 93"/>
              <a:gd name="T13" fmla="*/ 82 h 87"/>
              <a:gd name="T14" fmla="*/ 46 w 93"/>
              <a:gd name="T15" fmla="*/ 87 h 87"/>
              <a:gd name="T16" fmla="*/ 80 w 93"/>
              <a:gd name="T17" fmla="*/ 75 h 87"/>
              <a:gd name="T18" fmla="*/ 93 w 93"/>
              <a:gd name="T19" fmla="*/ 43 h 87"/>
              <a:gd name="T20" fmla="*/ 80 w 93"/>
              <a:gd name="T21" fmla="*/ 12 h 87"/>
              <a:gd name="T22" fmla="*/ 55 w 93"/>
              <a:gd name="T23" fmla="*/ 64 h 87"/>
              <a:gd name="T24" fmla="*/ 46 w 93"/>
              <a:gd name="T25" fmla="*/ 68 h 87"/>
              <a:gd name="T26" fmla="*/ 38 w 93"/>
              <a:gd name="T27" fmla="*/ 64 h 87"/>
              <a:gd name="T28" fmla="*/ 33 w 93"/>
              <a:gd name="T29" fmla="*/ 44 h 87"/>
              <a:gd name="T30" fmla="*/ 38 w 93"/>
              <a:gd name="T31" fmla="*/ 23 h 87"/>
              <a:gd name="T32" fmla="*/ 46 w 93"/>
              <a:gd name="T33" fmla="*/ 19 h 87"/>
              <a:gd name="T34" fmla="*/ 55 w 93"/>
              <a:gd name="T35" fmla="*/ 23 h 87"/>
              <a:gd name="T36" fmla="*/ 60 w 93"/>
              <a:gd name="T37" fmla="*/ 44 h 87"/>
              <a:gd name="T38" fmla="*/ 55 w 93"/>
              <a:gd name="T39" fmla="*/ 6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1008"/>
          <p:cNvSpPr>
            <a:spLocks/>
          </p:cNvSpPr>
          <p:nvPr/>
        </p:nvSpPr>
        <p:spPr bwMode="auto">
          <a:xfrm>
            <a:off x="5759637" y="2896068"/>
            <a:ext cx="414338" cy="106363"/>
          </a:xfrm>
          <a:custGeom>
            <a:avLst/>
            <a:gdLst>
              <a:gd name="T0" fmla="*/ 0 w 261"/>
              <a:gd name="T1" fmla="*/ 67 h 67"/>
              <a:gd name="T2" fmla="*/ 261 w 261"/>
              <a:gd name="T3" fmla="*/ 67 h 67"/>
              <a:gd name="T4" fmla="*/ 130 w 261"/>
              <a:gd name="T5" fmla="*/ 0 h 67"/>
              <a:gd name="T6" fmla="*/ 0 w 261"/>
              <a:gd name="T7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1" h="67">
                <a:moveTo>
                  <a:pt x="0" y="67"/>
                </a:moveTo>
                <a:lnTo>
                  <a:pt x="261" y="67"/>
                </a:lnTo>
                <a:lnTo>
                  <a:pt x="130" y="0"/>
                </a:lnTo>
                <a:lnTo>
                  <a:pt x="0" y="6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Rectangle 1010"/>
          <p:cNvSpPr>
            <a:spLocks noChangeArrowheads="1"/>
          </p:cNvSpPr>
          <p:nvPr/>
        </p:nvSpPr>
        <p:spPr bwMode="auto">
          <a:xfrm>
            <a:off x="5786625" y="3037356"/>
            <a:ext cx="66675" cy="1952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Rectangle 1011"/>
          <p:cNvSpPr>
            <a:spLocks noChangeArrowheads="1"/>
          </p:cNvSpPr>
          <p:nvPr/>
        </p:nvSpPr>
        <p:spPr bwMode="auto">
          <a:xfrm>
            <a:off x="5927913" y="3037356"/>
            <a:ext cx="66675" cy="1952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Rectangle 1012"/>
          <p:cNvSpPr>
            <a:spLocks noChangeArrowheads="1"/>
          </p:cNvSpPr>
          <p:nvPr/>
        </p:nvSpPr>
        <p:spPr bwMode="auto">
          <a:xfrm>
            <a:off x="6069200" y="3037356"/>
            <a:ext cx="66675" cy="1952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1013"/>
          <p:cNvSpPr>
            <a:spLocks/>
          </p:cNvSpPr>
          <p:nvPr/>
        </p:nvSpPr>
        <p:spPr bwMode="auto">
          <a:xfrm>
            <a:off x="5761225" y="3262781"/>
            <a:ext cx="128588" cy="58738"/>
          </a:xfrm>
          <a:custGeom>
            <a:avLst/>
            <a:gdLst>
              <a:gd name="T0" fmla="*/ 50 w 50"/>
              <a:gd name="T1" fmla="*/ 6 h 23"/>
              <a:gd name="T2" fmla="*/ 44 w 50"/>
              <a:gd name="T3" fmla="*/ 0 h 23"/>
              <a:gd name="T4" fmla="*/ 6 w 50"/>
              <a:gd name="T5" fmla="*/ 0 h 23"/>
              <a:gd name="T6" fmla="*/ 0 w 50"/>
              <a:gd name="T7" fmla="*/ 6 h 23"/>
              <a:gd name="T8" fmla="*/ 0 w 50"/>
              <a:gd name="T9" fmla="*/ 17 h 23"/>
              <a:gd name="T10" fmla="*/ 6 w 50"/>
              <a:gd name="T11" fmla="*/ 23 h 23"/>
              <a:gd name="T12" fmla="*/ 44 w 50"/>
              <a:gd name="T13" fmla="*/ 23 h 23"/>
              <a:gd name="T14" fmla="*/ 50 w 50"/>
              <a:gd name="T15" fmla="*/ 17 h 23"/>
              <a:gd name="T16" fmla="*/ 50 w 50"/>
              <a:gd name="T17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1014"/>
          <p:cNvSpPr>
            <a:spLocks/>
          </p:cNvSpPr>
          <p:nvPr/>
        </p:nvSpPr>
        <p:spPr bwMode="auto">
          <a:xfrm>
            <a:off x="6040625" y="3262781"/>
            <a:ext cx="128588" cy="58738"/>
          </a:xfrm>
          <a:custGeom>
            <a:avLst/>
            <a:gdLst>
              <a:gd name="T0" fmla="*/ 50 w 50"/>
              <a:gd name="T1" fmla="*/ 6 h 23"/>
              <a:gd name="T2" fmla="*/ 44 w 50"/>
              <a:gd name="T3" fmla="*/ 0 h 23"/>
              <a:gd name="T4" fmla="*/ 6 w 50"/>
              <a:gd name="T5" fmla="*/ 0 h 23"/>
              <a:gd name="T6" fmla="*/ 0 w 50"/>
              <a:gd name="T7" fmla="*/ 6 h 23"/>
              <a:gd name="T8" fmla="*/ 0 w 50"/>
              <a:gd name="T9" fmla="*/ 17 h 23"/>
              <a:gd name="T10" fmla="*/ 6 w 50"/>
              <a:gd name="T11" fmla="*/ 23 h 23"/>
              <a:gd name="T12" fmla="*/ 44 w 50"/>
              <a:gd name="T13" fmla="*/ 23 h 23"/>
              <a:gd name="T14" fmla="*/ 50 w 50"/>
              <a:gd name="T15" fmla="*/ 17 h 23"/>
              <a:gd name="T16" fmla="*/ 50 w 50"/>
              <a:gd name="T17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1015"/>
          <p:cNvSpPr>
            <a:spLocks/>
          </p:cNvSpPr>
          <p:nvPr/>
        </p:nvSpPr>
        <p:spPr bwMode="auto">
          <a:xfrm>
            <a:off x="5905688" y="3262781"/>
            <a:ext cx="117475" cy="12700"/>
          </a:xfrm>
          <a:custGeom>
            <a:avLst/>
            <a:gdLst>
              <a:gd name="T0" fmla="*/ 46 w 46"/>
              <a:gd name="T1" fmla="*/ 3 h 5"/>
              <a:gd name="T2" fmla="*/ 42 w 46"/>
              <a:gd name="T3" fmla="*/ 0 h 5"/>
              <a:gd name="T4" fmla="*/ 3 w 46"/>
              <a:gd name="T5" fmla="*/ 0 h 5"/>
              <a:gd name="T6" fmla="*/ 0 w 46"/>
              <a:gd name="T7" fmla="*/ 3 h 5"/>
              <a:gd name="T8" fmla="*/ 0 w 46"/>
              <a:gd name="T9" fmla="*/ 3 h 5"/>
              <a:gd name="T10" fmla="*/ 3 w 46"/>
              <a:gd name="T11" fmla="*/ 5 h 5"/>
              <a:gd name="T12" fmla="*/ 42 w 46"/>
              <a:gd name="T13" fmla="*/ 5 h 5"/>
              <a:gd name="T14" fmla="*/ 46 w 46"/>
              <a:gd name="T1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016"/>
          <p:cNvSpPr>
            <a:spLocks/>
          </p:cNvSpPr>
          <p:nvPr/>
        </p:nvSpPr>
        <p:spPr bwMode="auto">
          <a:xfrm>
            <a:off x="5905688" y="3304056"/>
            <a:ext cx="117475" cy="12700"/>
          </a:xfrm>
          <a:custGeom>
            <a:avLst/>
            <a:gdLst>
              <a:gd name="T0" fmla="*/ 46 w 46"/>
              <a:gd name="T1" fmla="*/ 3 h 5"/>
              <a:gd name="T2" fmla="*/ 42 w 46"/>
              <a:gd name="T3" fmla="*/ 0 h 5"/>
              <a:gd name="T4" fmla="*/ 3 w 46"/>
              <a:gd name="T5" fmla="*/ 0 h 5"/>
              <a:gd name="T6" fmla="*/ 0 w 46"/>
              <a:gd name="T7" fmla="*/ 3 h 5"/>
              <a:gd name="T8" fmla="*/ 0 w 46"/>
              <a:gd name="T9" fmla="*/ 3 h 5"/>
              <a:gd name="T10" fmla="*/ 3 w 46"/>
              <a:gd name="T11" fmla="*/ 5 h 5"/>
              <a:gd name="T12" fmla="*/ 42 w 46"/>
              <a:gd name="T13" fmla="*/ 5 h 5"/>
              <a:gd name="T14" fmla="*/ 46 w 46"/>
              <a:gd name="T1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1017"/>
          <p:cNvSpPr>
            <a:spLocks/>
          </p:cNvSpPr>
          <p:nvPr/>
        </p:nvSpPr>
        <p:spPr bwMode="auto">
          <a:xfrm>
            <a:off x="5905688" y="3345331"/>
            <a:ext cx="117475" cy="12700"/>
          </a:xfrm>
          <a:custGeom>
            <a:avLst/>
            <a:gdLst>
              <a:gd name="T0" fmla="*/ 46 w 46"/>
              <a:gd name="T1" fmla="*/ 3 h 5"/>
              <a:gd name="T2" fmla="*/ 42 w 46"/>
              <a:gd name="T3" fmla="*/ 0 h 5"/>
              <a:gd name="T4" fmla="*/ 3 w 46"/>
              <a:gd name="T5" fmla="*/ 0 h 5"/>
              <a:gd name="T6" fmla="*/ 0 w 46"/>
              <a:gd name="T7" fmla="*/ 3 h 5"/>
              <a:gd name="T8" fmla="*/ 0 w 46"/>
              <a:gd name="T9" fmla="*/ 3 h 5"/>
              <a:gd name="T10" fmla="*/ 3 w 46"/>
              <a:gd name="T11" fmla="*/ 5 h 5"/>
              <a:gd name="T12" fmla="*/ 42 w 46"/>
              <a:gd name="T13" fmla="*/ 5 h 5"/>
              <a:gd name="T14" fmla="*/ 46 w 46"/>
              <a:gd name="T1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1018"/>
          <p:cNvSpPr>
            <a:spLocks/>
          </p:cNvSpPr>
          <p:nvPr/>
        </p:nvSpPr>
        <p:spPr bwMode="auto">
          <a:xfrm>
            <a:off x="6594663" y="2983381"/>
            <a:ext cx="179388" cy="85725"/>
          </a:xfrm>
          <a:custGeom>
            <a:avLst/>
            <a:gdLst>
              <a:gd name="T0" fmla="*/ 70 w 70"/>
              <a:gd name="T1" fmla="*/ 26 h 33"/>
              <a:gd name="T2" fmla="*/ 63 w 70"/>
              <a:gd name="T3" fmla="*/ 33 h 33"/>
              <a:gd name="T4" fmla="*/ 7 w 70"/>
              <a:gd name="T5" fmla="*/ 33 h 33"/>
              <a:gd name="T6" fmla="*/ 0 w 70"/>
              <a:gd name="T7" fmla="*/ 26 h 33"/>
              <a:gd name="T8" fmla="*/ 0 w 70"/>
              <a:gd name="T9" fmla="*/ 8 h 33"/>
              <a:gd name="T10" fmla="*/ 7 w 70"/>
              <a:gd name="T11" fmla="*/ 0 h 33"/>
              <a:gd name="T12" fmla="*/ 63 w 70"/>
              <a:gd name="T13" fmla="*/ 0 h 33"/>
              <a:gd name="T14" fmla="*/ 70 w 70"/>
              <a:gd name="T15" fmla="*/ 8 h 33"/>
              <a:gd name="T16" fmla="*/ 70 w 70"/>
              <a:gd name="T1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019"/>
          <p:cNvSpPr>
            <a:spLocks/>
          </p:cNvSpPr>
          <p:nvPr/>
        </p:nvSpPr>
        <p:spPr bwMode="auto">
          <a:xfrm>
            <a:off x="6464488" y="3204043"/>
            <a:ext cx="125413" cy="87313"/>
          </a:xfrm>
          <a:custGeom>
            <a:avLst/>
            <a:gdLst>
              <a:gd name="T0" fmla="*/ 49 w 49"/>
              <a:gd name="T1" fmla="*/ 7 h 34"/>
              <a:gd name="T2" fmla="*/ 42 w 49"/>
              <a:gd name="T3" fmla="*/ 0 h 34"/>
              <a:gd name="T4" fmla="*/ 8 w 49"/>
              <a:gd name="T5" fmla="*/ 0 h 34"/>
              <a:gd name="T6" fmla="*/ 0 w 49"/>
              <a:gd name="T7" fmla="*/ 7 h 34"/>
              <a:gd name="T8" fmla="*/ 0 w 49"/>
              <a:gd name="T9" fmla="*/ 26 h 34"/>
              <a:gd name="T10" fmla="*/ 8 w 49"/>
              <a:gd name="T11" fmla="*/ 34 h 34"/>
              <a:gd name="T12" fmla="*/ 42 w 49"/>
              <a:gd name="T13" fmla="*/ 34 h 34"/>
              <a:gd name="T14" fmla="*/ 49 w 49"/>
              <a:gd name="T15" fmla="*/ 26 h 34"/>
              <a:gd name="T16" fmla="*/ 49 w 49"/>
              <a:gd name="T17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020"/>
          <p:cNvSpPr>
            <a:spLocks/>
          </p:cNvSpPr>
          <p:nvPr/>
        </p:nvSpPr>
        <p:spPr bwMode="auto">
          <a:xfrm>
            <a:off x="6623238" y="3204043"/>
            <a:ext cx="122238" cy="87313"/>
          </a:xfrm>
          <a:custGeom>
            <a:avLst/>
            <a:gdLst>
              <a:gd name="T0" fmla="*/ 48 w 48"/>
              <a:gd name="T1" fmla="*/ 7 h 34"/>
              <a:gd name="T2" fmla="*/ 41 w 48"/>
              <a:gd name="T3" fmla="*/ 0 h 34"/>
              <a:gd name="T4" fmla="*/ 7 w 48"/>
              <a:gd name="T5" fmla="*/ 0 h 34"/>
              <a:gd name="T6" fmla="*/ 0 w 48"/>
              <a:gd name="T7" fmla="*/ 7 h 34"/>
              <a:gd name="T8" fmla="*/ 0 w 48"/>
              <a:gd name="T9" fmla="*/ 26 h 34"/>
              <a:gd name="T10" fmla="*/ 7 w 48"/>
              <a:gd name="T11" fmla="*/ 34 h 34"/>
              <a:gd name="T12" fmla="*/ 41 w 48"/>
              <a:gd name="T13" fmla="*/ 34 h 34"/>
              <a:gd name="T14" fmla="*/ 48 w 48"/>
              <a:gd name="T15" fmla="*/ 26 h 34"/>
              <a:gd name="T16" fmla="*/ 48 w 48"/>
              <a:gd name="T17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021"/>
          <p:cNvSpPr>
            <a:spLocks/>
          </p:cNvSpPr>
          <p:nvPr/>
        </p:nvSpPr>
        <p:spPr bwMode="auto">
          <a:xfrm>
            <a:off x="6778813" y="3204043"/>
            <a:ext cx="127000" cy="87313"/>
          </a:xfrm>
          <a:custGeom>
            <a:avLst/>
            <a:gdLst>
              <a:gd name="T0" fmla="*/ 49 w 49"/>
              <a:gd name="T1" fmla="*/ 7 h 34"/>
              <a:gd name="T2" fmla="*/ 41 w 49"/>
              <a:gd name="T3" fmla="*/ 0 h 34"/>
              <a:gd name="T4" fmla="*/ 7 w 49"/>
              <a:gd name="T5" fmla="*/ 0 h 34"/>
              <a:gd name="T6" fmla="*/ 0 w 49"/>
              <a:gd name="T7" fmla="*/ 7 h 34"/>
              <a:gd name="T8" fmla="*/ 0 w 49"/>
              <a:gd name="T9" fmla="*/ 26 h 34"/>
              <a:gd name="T10" fmla="*/ 7 w 49"/>
              <a:gd name="T11" fmla="*/ 34 h 34"/>
              <a:gd name="T12" fmla="*/ 41 w 49"/>
              <a:gd name="T13" fmla="*/ 34 h 34"/>
              <a:gd name="T14" fmla="*/ 49 w 49"/>
              <a:gd name="T15" fmla="*/ 26 h 34"/>
              <a:gd name="T16" fmla="*/ 49 w 49"/>
              <a:gd name="T17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22"/>
          <p:cNvSpPr>
            <a:spLocks/>
          </p:cNvSpPr>
          <p:nvPr/>
        </p:nvSpPr>
        <p:spPr bwMode="auto">
          <a:xfrm>
            <a:off x="6510525" y="3086568"/>
            <a:ext cx="341313" cy="101600"/>
          </a:xfrm>
          <a:custGeom>
            <a:avLst/>
            <a:gdLst>
              <a:gd name="T0" fmla="*/ 123 w 133"/>
              <a:gd name="T1" fmla="*/ 17 h 40"/>
              <a:gd name="T2" fmla="*/ 72 w 133"/>
              <a:gd name="T3" fmla="*/ 17 h 40"/>
              <a:gd name="T4" fmla="*/ 72 w 133"/>
              <a:gd name="T5" fmla="*/ 0 h 40"/>
              <a:gd name="T6" fmla="*/ 65 w 133"/>
              <a:gd name="T7" fmla="*/ 0 h 40"/>
              <a:gd name="T8" fmla="*/ 65 w 133"/>
              <a:gd name="T9" fmla="*/ 17 h 40"/>
              <a:gd name="T10" fmla="*/ 10 w 133"/>
              <a:gd name="T11" fmla="*/ 17 h 40"/>
              <a:gd name="T12" fmla="*/ 0 w 133"/>
              <a:gd name="T13" fmla="*/ 26 h 40"/>
              <a:gd name="T14" fmla="*/ 0 w 133"/>
              <a:gd name="T15" fmla="*/ 40 h 40"/>
              <a:gd name="T16" fmla="*/ 5 w 133"/>
              <a:gd name="T17" fmla="*/ 40 h 40"/>
              <a:gd name="T18" fmla="*/ 5 w 133"/>
              <a:gd name="T19" fmla="*/ 26 h 40"/>
              <a:gd name="T20" fmla="*/ 10 w 133"/>
              <a:gd name="T21" fmla="*/ 22 h 40"/>
              <a:gd name="T22" fmla="*/ 65 w 133"/>
              <a:gd name="T23" fmla="*/ 22 h 40"/>
              <a:gd name="T24" fmla="*/ 65 w 133"/>
              <a:gd name="T25" fmla="*/ 40 h 40"/>
              <a:gd name="T26" fmla="*/ 72 w 133"/>
              <a:gd name="T27" fmla="*/ 40 h 40"/>
              <a:gd name="T28" fmla="*/ 72 w 133"/>
              <a:gd name="T29" fmla="*/ 22 h 40"/>
              <a:gd name="T30" fmla="*/ 123 w 133"/>
              <a:gd name="T31" fmla="*/ 22 h 40"/>
              <a:gd name="T32" fmla="*/ 128 w 133"/>
              <a:gd name="T33" fmla="*/ 26 h 40"/>
              <a:gd name="T34" fmla="*/ 128 w 133"/>
              <a:gd name="T35" fmla="*/ 40 h 40"/>
              <a:gd name="T36" fmla="*/ 133 w 133"/>
              <a:gd name="T37" fmla="*/ 40 h 40"/>
              <a:gd name="T38" fmla="*/ 133 w 133"/>
              <a:gd name="T39" fmla="*/ 26 h 40"/>
              <a:gd name="T40" fmla="*/ 123 w 133"/>
              <a:gd name="T41" fmla="*/ 1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23"/>
          <p:cNvSpPr>
            <a:spLocks noEditPoints="1"/>
          </p:cNvSpPr>
          <p:nvPr/>
        </p:nvSpPr>
        <p:spPr bwMode="auto">
          <a:xfrm>
            <a:off x="7178863" y="3070693"/>
            <a:ext cx="385763" cy="228600"/>
          </a:xfrm>
          <a:custGeom>
            <a:avLst/>
            <a:gdLst>
              <a:gd name="T0" fmla="*/ 68 w 243"/>
              <a:gd name="T1" fmla="*/ 55 h 144"/>
              <a:gd name="T2" fmla="*/ 68 w 243"/>
              <a:gd name="T3" fmla="*/ 144 h 144"/>
              <a:gd name="T4" fmla="*/ 107 w 243"/>
              <a:gd name="T5" fmla="*/ 144 h 144"/>
              <a:gd name="T6" fmla="*/ 107 w 243"/>
              <a:gd name="T7" fmla="*/ 55 h 144"/>
              <a:gd name="T8" fmla="*/ 88 w 243"/>
              <a:gd name="T9" fmla="*/ 37 h 144"/>
              <a:gd name="T10" fmla="*/ 68 w 243"/>
              <a:gd name="T11" fmla="*/ 55 h 144"/>
              <a:gd name="T12" fmla="*/ 0 w 243"/>
              <a:gd name="T13" fmla="*/ 144 h 144"/>
              <a:gd name="T14" fmla="*/ 41 w 243"/>
              <a:gd name="T15" fmla="*/ 144 h 144"/>
              <a:gd name="T16" fmla="*/ 41 w 243"/>
              <a:gd name="T17" fmla="*/ 76 h 144"/>
              <a:gd name="T18" fmla="*/ 0 w 243"/>
              <a:gd name="T19" fmla="*/ 110 h 144"/>
              <a:gd name="T20" fmla="*/ 0 w 243"/>
              <a:gd name="T21" fmla="*/ 144 h 144"/>
              <a:gd name="T22" fmla="*/ 202 w 243"/>
              <a:gd name="T23" fmla="*/ 34 h 144"/>
              <a:gd name="T24" fmla="*/ 202 w 243"/>
              <a:gd name="T25" fmla="*/ 144 h 144"/>
              <a:gd name="T26" fmla="*/ 243 w 243"/>
              <a:gd name="T27" fmla="*/ 144 h 144"/>
              <a:gd name="T28" fmla="*/ 243 w 243"/>
              <a:gd name="T29" fmla="*/ 0 h 144"/>
              <a:gd name="T30" fmla="*/ 202 w 243"/>
              <a:gd name="T31" fmla="*/ 34 h 144"/>
              <a:gd name="T32" fmla="*/ 134 w 243"/>
              <a:gd name="T33" fmla="*/ 78 h 144"/>
              <a:gd name="T34" fmla="*/ 134 w 243"/>
              <a:gd name="T35" fmla="*/ 144 h 144"/>
              <a:gd name="T36" fmla="*/ 175 w 243"/>
              <a:gd name="T37" fmla="*/ 144 h 144"/>
              <a:gd name="T38" fmla="*/ 175 w 243"/>
              <a:gd name="T39" fmla="*/ 57 h 144"/>
              <a:gd name="T40" fmla="*/ 142 w 243"/>
              <a:gd name="T41" fmla="*/ 84 h 144"/>
              <a:gd name="T42" fmla="*/ 134 w 243"/>
              <a:gd name="T43" fmla="*/ 7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3" h="144">
                <a:moveTo>
                  <a:pt x="68" y="55"/>
                </a:moveTo>
                <a:lnTo>
                  <a:pt x="68" y="144"/>
                </a:lnTo>
                <a:lnTo>
                  <a:pt x="107" y="144"/>
                </a:lnTo>
                <a:lnTo>
                  <a:pt x="107" y="55"/>
                </a:lnTo>
                <a:lnTo>
                  <a:pt x="88" y="37"/>
                </a:lnTo>
                <a:lnTo>
                  <a:pt x="68" y="55"/>
                </a:lnTo>
                <a:close/>
                <a:moveTo>
                  <a:pt x="0" y="144"/>
                </a:moveTo>
                <a:lnTo>
                  <a:pt x="41" y="144"/>
                </a:lnTo>
                <a:lnTo>
                  <a:pt x="41" y="76"/>
                </a:lnTo>
                <a:lnTo>
                  <a:pt x="0" y="110"/>
                </a:lnTo>
                <a:lnTo>
                  <a:pt x="0" y="144"/>
                </a:lnTo>
                <a:close/>
                <a:moveTo>
                  <a:pt x="202" y="34"/>
                </a:moveTo>
                <a:lnTo>
                  <a:pt x="202" y="144"/>
                </a:lnTo>
                <a:lnTo>
                  <a:pt x="243" y="144"/>
                </a:lnTo>
                <a:lnTo>
                  <a:pt x="243" y="0"/>
                </a:lnTo>
                <a:lnTo>
                  <a:pt x="202" y="34"/>
                </a:lnTo>
                <a:close/>
                <a:moveTo>
                  <a:pt x="134" y="78"/>
                </a:moveTo>
                <a:lnTo>
                  <a:pt x="134" y="144"/>
                </a:lnTo>
                <a:lnTo>
                  <a:pt x="175" y="144"/>
                </a:lnTo>
                <a:lnTo>
                  <a:pt x="175" y="57"/>
                </a:lnTo>
                <a:lnTo>
                  <a:pt x="142" y="84"/>
                </a:lnTo>
                <a:lnTo>
                  <a:pt x="134" y="7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24"/>
          <p:cNvSpPr>
            <a:spLocks/>
          </p:cNvSpPr>
          <p:nvPr/>
        </p:nvSpPr>
        <p:spPr bwMode="auto">
          <a:xfrm>
            <a:off x="7178863" y="2956393"/>
            <a:ext cx="425450" cy="247650"/>
          </a:xfrm>
          <a:custGeom>
            <a:avLst/>
            <a:gdLst>
              <a:gd name="T0" fmla="*/ 268 w 268"/>
              <a:gd name="T1" fmla="*/ 0 h 156"/>
              <a:gd name="T2" fmla="*/ 192 w 268"/>
              <a:gd name="T3" fmla="*/ 0 h 156"/>
              <a:gd name="T4" fmla="*/ 225 w 268"/>
              <a:gd name="T5" fmla="*/ 30 h 156"/>
              <a:gd name="T6" fmla="*/ 142 w 268"/>
              <a:gd name="T7" fmla="*/ 101 h 156"/>
              <a:gd name="T8" fmla="*/ 88 w 268"/>
              <a:gd name="T9" fmla="*/ 54 h 156"/>
              <a:gd name="T10" fmla="*/ 0 w 268"/>
              <a:gd name="T11" fmla="*/ 125 h 156"/>
              <a:gd name="T12" fmla="*/ 0 w 268"/>
              <a:gd name="T13" fmla="*/ 156 h 156"/>
              <a:gd name="T14" fmla="*/ 88 w 268"/>
              <a:gd name="T15" fmla="*/ 85 h 156"/>
              <a:gd name="T16" fmla="*/ 142 w 268"/>
              <a:gd name="T17" fmla="*/ 132 h 156"/>
              <a:gd name="T18" fmla="*/ 241 w 268"/>
              <a:gd name="T19" fmla="*/ 48 h 156"/>
              <a:gd name="T20" fmla="*/ 268 w 268"/>
              <a:gd name="T21" fmla="*/ 74 h 156"/>
              <a:gd name="T22" fmla="*/ 268 w 268"/>
              <a:gd name="T2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8" h="156">
                <a:moveTo>
                  <a:pt x="268" y="0"/>
                </a:moveTo>
                <a:lnTo>
                  <a:pt x="192" y="0"/>
                </a:lnTo>
                <a:lnTo>
                  <a:pt x="225" y="30"/>
                </a:lnTo>
                <a:lnTo>
                  <a:pt x="142" y="101"/>
                </a:lnTo>
                <a:lnTo>
                  <a:pt x="88" y="54"/>
                </a:lnTo>
                <a:lnTo>
                  <a:pt x="0" y="125"/>
                </a:lnTo>
                <a:lnTo>
                  <a:pt x="0" y="156"/>
                </a:lnTo>
                <a:lnTo>
                  <a:pt x="88" y="85"/>
                </a:lnTo>
                <a:lnTo>
                  <a:pt x="142" y="132"/>
                </a:lnTo>
                <a:lnTo>
                  <a:pt x="241" y="48"/>
                </a:lnTo>
                <a:lnTo>
                  <a:pt x="268" y="74"/>
                </a:lnTo>
                <a:lnTo>
                  <a:pt x="26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25"/>
          <p:cNvSpPr>
            <a:spLocks noEditPoints="1"/>
          </p:cNvSpPr>
          <p:nvPr/>
        </p:nvSpPr>
        <p:spPr bwMode="auto">
          <a:xfrm>
            <a:off x="7863075" y="2970681"/>
            <a:ext cx="357188" cy="407988"/>
          </a:xfrm>
          <a:custGeom>
            <a:avLst/>
            <a:gdLst>
              <a:gd name="T0" fmla="*/ 21 w 139"/>
              <a:gd name="T1" fmla="*/ 159 h 159"/>
              <a:gd name="T2" fmla="*/ 0 w 139"/>
              <a:gd name="T3" fmla="*/ 138 h 159"/>
              <a:gd name="T4" fmla="*/ 0 w 139"/>
              <a:gd name="T5" fmla="*/ 138 h 159"/>
              <a:gd name="T6" fmla="*/ 0 w 139"/>
              <a:gd name="T7" fmla="*/ 21 h 159"/>
              <a:gd name="T8" fmla="*/ 21 w 139"/>
              <a:gd name="T9" fmla="*/ 0 h 159"/>
              <a:gd name="T10" fmla="*/ 21 w 139"/>
              <a:gd name="T11" fmla="*/ 0 h 159"/>
              <a:gd name="T12" fmla="*/ 117 w 139"/>
              <a:gd name="T13" fmla="*/ 0 h 159"/>
              <a:gd name="T14" fmla="*/ 139 w 139"/>
              <a:gd name="T15" fmla="*/ 21 h 159"/>
              <a:gd name="T16" fmla="*/ 139 w 139"/>
              <a:gd name="T17" fmla="*/ 21 h 159"/>
              <a:gd name="T18" fmla="*/ 139 w 139"/>
              <a:gd name="T19" fmla="*/ 138 h 159"/>
              <a:gd name="T20" fmla="*/ 117 w 139"/>
              <a:gd name="T21" fmla="*/ 159 h 159"/>
              <a:gd name="T22" fmla="*/ 117 w 139"/>
              <a:gd name="T23" fmla="*/ 159 h 159"/>
              <a:gd name="T24" fmla="*/ 21 w 139"/>
              <a:gd name="T25" fmla="*/ 159 h 159"/>
              <a:gd name="T26" fmla="*/ 13 w 139"/>
              <a:gd name="T27" fmla="*/ 21 h 159"/>
              <a:gd name="T28" fmla="*/ 13 w 139"/>
              <a:gd name="T29" fmla="*/ 138 h 159"/>
              <a:gd name="T30" fmla="*/ 21 w 139"/>
              <a:gd name="T31" fmla="*/ 146 h 159"/>
              <a:gd name="T32" fmla="*/ 21 w 139"/>
              <a:gd name="T33" fmla="*/ 146 h 159"/>
              <a:gd name="T34" fmla="*/ 117 w 139"/>
              <a:gd name="T35" fmla="*/ 146 h 159"/>
              <a:gd name="T36" fmla="*/ 125 w 139"/>
              <a:gd name="T37" fmla="*/ 138 h 159"/>
              <a:gd name="T38" fmla="*/ 125 w 139"/>
              <a:gd name="T39" fmla="*/ 138 h 159"/>
              <a:gd name="T40" fmla="*/ 125 w 139"/>
              <a:gd name="T41" fmla="*/ 21 h 159"/>
              <a:gd name="T42" fmla="*/ 117 w 139"/>
              <a:gd name="T43" fmla="*/ 14 h 159"/>
              <a:gd name="T44" fmla="*/ 117 w 139"/>
              <a:gd name="T45" fmla="*/ 14 h 159"/>
              <a:gd name="T46" fmla="*/ 21 w 139"/>
              <a:gd name="T47" fmla="*/ 14 h 159"/>
              <a:gd name="T48" fmla="*/ 13 w 139"/>
              <a:gd name="T49" fmla="*/ 2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26"/>
          <p:cNvSpPr>
            <a:spLocks/>
          </p:cNvSpPr>
          <p:nvPr/>
        </p:nvSpPr>
        <p:spPr bwMode="auto">
          <a:xfrm>
            <a:off x="8044050" y="3148481"/>
            <a:ext cx="114300" cy="114300"/>
          </a:xfrm>
          <a:custGeom>
            <a:avLst/>
            <a:gdLst>
              <a:gd name="T0" fmla="*/ 72 w 72"/>
              <a:gd name="T1" fmla="*/ 38 h 72"/>
              <a:gd name="T2" fmla="*/ 33 w 72"/>
              <a:gd name="T3" fmla="*/ 0 h 72"/>
              <a:gd name="T4" fmla="*/ 0 w 72"/>
              <a:gd name="T5" fmla="*/ 58 h 72"/>
              <a:gd name="T6" fmla="*/ 12 w 72"/>
              <a:gd name="T7" fmla="*/ 72 h 72"/>
              <a:gd name="T8" fmla="*/ 72 w 72"/>
              <a:gd name="T9" fmla="*/ 3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72">
                <a:moveTo>
                  <a:pt x="72" y="38"/>
                </a:moveTo>
                <a:lnTo>
                  <a:pt x="33" y="0"/>
                </a:lnTo>
                <a:lnTo>
                  <a:pt x="0" y="58"/>
                </a:lnTo>
                <a:lnTo>
                  <a:pt x="12" y="72"/>
                </a:lnTo>
                <a:lnTo>
                  <a:pt x="72" y="3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27"/>
          <p:cNvSpPr>
            <a:spLocks noEditPoints="1"/>
          </p:cNvSpPr>
          <p:nvPr/>
        </p:nvSpPr>
        <p:spPr bwMode="auto">
          <a:xfrm>
            <a:off x="8107550" y="2870668"/>
            <a:ext cx="334963" cy="328613"/>
          </a:xfrm>
          <a:custGeom>
            <a:avLst/>
            <a:gdLst>
              <a:gd name="T0" fmla="*/ 124 w 131"/>
              <a:gd name="T1" fmla="*/ 7 h 128"/>
              <a:gd name="T2" fmla="*/ 98 w 131"/>
              <a:gd name="T3" fmla="*/ 7 h 128"/>
              <a:gd name="T4" fmla="*/ 91 w 131"/>
              <a:gd name="T5" fmla="*/ 14 h 128"/>
              <a:gd name="T6" fmla="*/ 117 w 131"/>
              <a:gd name="T7" fmla="*/ 40 h 128"/>
              <a:gd name="T8" fmla="*/ 124 w 131"/>
              <a:gd name="T9" fmla="*/ 32 h 128"/>
              <a:gd name="T10" fmla="*/ 124 w 131"/>
              <a:gd name="T11" fmla="*/ 7 h 128"/>
              <a:gd name="T12" fmla="*/ 111 w 131"/>
              <a:gd name="T13" fmla="*/ 46 h 128"/>
              <a:gd name="T14" fmla="*/ 85 w 131"/>
              <a:gd name="T15" fmla="*/ 20 h 128"/>
              <a:gd name="T16" fmla="*/ 0 w 131"/>
              <a:gd name="T17" fmla="*/ 103 h 128"/>
              <a:gd name="T18" fmla="*/ 26 w 131"/>
              <a:gd name="T19" fmla="*/ 128 h 128"/>
              <a:gd name="T20" fmla="*/ 111 w 131"/>
              <a:gd name="T21" fmla="*/ 4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28"/>
          <p:cNvSpPr>
            <a:spLocks/>
          </p:cNvSpPr>
          <p:nvPr/>
        </p:nvSpPr>
        <p:spPr bwMode="auto">
          <a:xfrm>
            <a:off x="7999600" y="3250081"/>
            <a:ext cx="53975" cy="50800"/>
          </a:xfrm>
          <a:custGeom>
            <a:avLst/>
            <a:gdLst>
              <a:gd name="T0" fmla="*/ 34 w 34"/>
              <a:gd name="T1" fmla="*/ 13 h 32"/>
              <a:gd name="T2" fmla="*/ 21 w 34"/>
              <a:gd name="T3" fmla="*/ 0 h 32"/>
              <a:gd name="T4" fmla="*/ 0 w 34"/>
              <a:gd name="T5" fmla="*/ 32 h 32"/>
              <a:gd name="T6" fmla="*/ 34 w 34"/>
              <a:gd name="T7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2">
                <a:moveTo>
                  <a:pt x="34" y="13"/>
                </a:moveTo>
                <a:lnTo>
                  <a:pt x="21" y="0"/>
                </a:lnTo>
                <a:lnTo>
                  <a:pt x="0" y="32"/>
                </a:lnTo>
                <a:lnTo>
                  <a:pt x="34" y="1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29"/>
          <p:cNvSpPr>
            <a:spLocks noEditPoints="1"/>
          </p:cNvSpPr>
          <p:nvPr/>
        </p:nvSpPr>
        <p:spPr bwMode="auto">
          <a:xfrm>
            <a:off x="8037700" y="3145306"/>
            <a:ext cx="125413" cy="120650"/>
          </a:xfrm>
          <a:custGeom>
            <a:avLst/>
            <a:gdLst>
              <a:gd name="T0" fmla="*/ 79 w 79"/>
              <a:gd name="T1" fmla="*/ 40 h 76"/>
              <a:gd name="T2" fmla="*/ 16 w 79"/>
              <a:gd name="T3" fmla="*/ 76 h 76"/>
              <a:gd name="T4" fmla="*/ 0 w 79"/>
              <a:gd name="T5" fmla="*/ 60 h 76"/>
              <a:gd name="T6" fmla="*/ 37 w 79"/>
              <a:gd name="T7" fmla="*/ 2 h 76"/>
              <a:gd name="T8" fmla="*/ 37 w 79"/>
              <a:gd name="T9" fmla="*/ 2 h 76"/>
              <a:gd name="T10" fmla="*/ 37 w 79"/>
              <a:gd name="T11" fmla="*/ 2 h 76"/>
              <a:gd name="T12" fmla="*/ 37 w 79"/>
              <a:gd name="T13" fmla="*/ 0 h 76"/>
              <a:gd name="T14" fmla="*/ 79 w 79"/>
              <a:gd name="T15" fmla="*/ 40 h 76"/>
              <a:gd name="T16" fmla="*/ 79 w 79"/>
              <a:gd name="T17" fmla="*/ 40 h 76"/>
              <a:gd name="T18" fmla="*/ 39 w 79"/>
              <a:gd name="T19" fmla="*/ 5 h 76"/>
              <a:gd name="T20" fmla="*/ 5 w 79"/>
              <a:gd name="T21" fmla="*/ 60 h 76"/>
              <a:gd name="T22" fmla="*/ 18 w 79"/>
              <a:gd name="T23" fmla="*/ 71 h 76"/>
              <a:gd name="T24" fmla="*/ 73 w 79"/>
              <a:gd name="T25" fmla="*/ 39 h 76"/>
              <a:gd name="T26" fmla="*/ 39 w 79"/>
              <a:gd name="T27" fmla="*/ 5 h 76"/>
              <a:gd name="T28" fmla="*/ 39 w 79"/>
              <a:gd name="T29" fmla="*/ 5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9" h="76">
                <a:moveTo>
                  <a:pt x="79" y="40"/>
                </a:moveTo>
                <a:lnTo>
                  <a:pt x="16" y="76"/>
                </a:lnTo>
                <a:lnTo>
                  <a:pt x="0" y="60"/>
                </a:lnTo>
                <a:lnTo>
                  <a:pt x="37" y="2"/>
                </a:lnTo>
                <a:lnTo>
                  <a:pt x="37" y="2"/>
                </a:lnTo>
                <a:lnTo>
                  <a:pt x="37" y="2"/>
                </a:lnTo>
                <a:lnTo>
                  <a:pt x="37" y="0"/>
                </a:lnTo>
                <a:lnTo>
                  <a:pt x="79" y="40"/>
                </a:lnTo>
                <a:lnTo>
                  <a:pt x="79" y="40"/>
                </a:lnTo>
                <a:close/>
                <a:moveTo>
                  <a:pt x="39" y="5"/>
                </a:moveTo>
                <a:lnTo>
                  <a:pt x="5" y="60"/>
                </a:lnTo>
                <a:lnTo>
                  <a:pt x="18" y="71"/>
                </a:lnTo>
                <a:lnTo>
                  <a:pt x="73" y="39"/>
                </a:lnTo>
                <a:lnTo>
                  <a:pt x="39" y="5"/>
                </a:lnTo>
                <a:lnTo>
                  <a:pt x="39" y="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030"/>
          <p:cNvSpPr>
            <a:spLocks noEditPoints="1"/>
          </p:cNvSpPr>
          <p:nvPr/>
        </p:nvSpPr>
        <p:spPr bwMode="auto">
          <a:xfrm>
            <a:off x="8688575" y="2911943"/>
            <a:ext cx="339725" cy="430213"/>
          </a:xfrm>
          <a:custGeom>
            <a:avLst/>
            <a:gdLst>
              <a:gd name="T0" fmla="*/ 66 w 132"/>
              <a:gd name="T1" fmla="*/ 74 h 168"/>
              <a:gd name="T2" fmla="*/ 0 w 132"/>
              <a:gd name="T3" fmla="*/ 163 h 168"/>
              <a:gd name="T4" fmla="*/ 0 w 132"/>
              <a:gd name="T5" fmla="*/ 168 h 168"/>
              <a:gd name="T6" fmla="*/ 132 w 132"/>
              <a:gd name="T7" fmla="*/ 168 h 168"/>
              <a:gd name="T8" fmla="*/ 132 w 132"/>
              <a:gd name="T9" fmla="*/ 163 h 168"/>
              <a:gd name="T10" fmla="*/ 66 w 132"/>
              <a:gd name="T11" fmla="*/ 74 h 168"/>
              <a:gd name="T12" fmla="*/ 67 w 132"/>
              <a:gd name="T13" fmla="*/ 64 h 168"/>
              <a:gd name="T14" fmla="*/ 100 w 132"/>
              <a:gd name="T15" fmla="*/ 32 h 168"/>
              <a:gd name="T16" fmla="*/ 67 w 132"/>
              <a:gd name="T17" fmla="*/ 0 h 168"/>
              <a:gd name="T18" fmla="*/ 33 w 132"/>
              <a:gd name="T19" fmla="*/ 32 h 168"/>
              <a:gd name="T20" fmla="*/ 67 w 132"/>
              <a:gd name="T21" fmla="*/ 6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031"/>
          <p:cNvSpPr>
            <a:spLocks/>
          </p:cNvSpPr>
          <p:nvPr/>
        </p:nvSpPr>
        <p:spPr bwMode="auto">
          <a:xfrm>
            <a:off x="10430063" y="3048468"/>
            <a:ext cx="212725" cy="206375"/>
          </a:xfrm>
          <a:custGeom>
            <a:avLst/>
            <a:gdLst>
              <a:gd name="T0" fmla="*/ 71 w 83"/>
              <a:gd name="T1" fmla="*/ 28 h 81"/>
              <a:gd name="T2" fmla="*/ 54 w 83"/>
              <a:gd name="T3" fmla="*/ 28 h 81"/>
              <a:gd name="T4" fmla="*/ 54 w 83"/>
              <a:gd name="T5" fmla="*/ 12 h 81"/>
              <a:gd name="T6" fmla="*/ 42 w 83"/>
              <a:gd name="T7" fmla="*/ 0 h 81"/>
              <a:gd name="T8" fmla="*/ 29 w 83"/>
              <a:gd name="T9" fmla="*/ 12 h 81"/>
              <a:gd name="T10" fmla="*/ 29 w 83"/>
              <a:gd name="T11" fmla="*/ 28 h 81"/>
              <a:gd name="T12" fmla="*/ 13 w 83"/>
              <a:gd name="T13" fmla="*/ 28 h 81"/>
              <a:gd name="T14" fmla="*/ 0 w 83"/>
              <a:gd name="T15" fmla="*/ 40 h 81"/>
              <a:gd name="T16" fmla="*/ 13 w 83"/>
              <a:gd name="T17" fmla="*/ 53 h 81"/>
              <a:gd name="T18" fmla="*/ 29 w 83"/>
              <a:gd name="T19" fmla="*/ 53 h 81"/>
              <a:gd name="T20" fmla="*/ 29 w 83"/>
              <a:gd name="T21" fmla="*/ 69 h 81"/>
              <a:gd name="T22" fmla="*/ 42 w 83"/>
              <a:gd name="T23" fmla="*/ 81 h 81"/>
              <a:gd name="T24" fmla="*/ 54 w 83"/>
              <a:gd name="T25" fmla="*/ 69 h 81"/>
              <a:gd name="T26" fmla="*/ 54 w 83"/>
              <a:gd name="T27" fmla="*/ 53 h 81"/>
              <a:gd name="T28" fmla="*/ 71 w 83"/>
              <a:gd name="T29" fmla="*/ 53 h 81"/>
              <a:gd name="T30" fmla="*/ 83 w 83"/>
              <a:gd name="T31" fmla="*/ 40 h 81"/>
              <a:gd name="T32" fmla="*/ 71 w 83"/>
              <a:gd name="T33" fmla="*/ 2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032"/>
          <p:cNvSpPr>
            <a:spLocks noEditPoints="1"/>
          </p:cNvSpPr>
          <p:nvPr/>
        </p:nvSpPr>
        <p:spPr bwMode="auto">
          <a:xfrm>
            <a:off x="10191938" y="2891306"/>
            <a:ext cx="333375" cy="430213"/>
          </a:xfrm>
          <a:custGeom>
            <a:avLst/>
            <a:gdLst>
              <a:gd name="T0" fmla="*/ 65 w 130"/>
              <a:gd name="T1" fmla="*/ 64 h 168"/>
              <a:gd name="T2" fmla="*/ 98 w 130"/>
              <a:gd name="T3" fmla="*/ 32 h 168"/>
              <a:gd name="T4" fmla="*/ 65 w 130"/>
              <a:gd name="T5" fmla="*/ 0 h 168"/>
              <a:gd name="T6" fmla="*/ 32 w 130"/>
              <a:gd name="T7" fmla="*/ 32 h 168"/>
              <a:gd name="T8" fmla="*/ 65 w 130"/>
              <a:gd name="T9" fmla="*/ 64 h 168"/>
              <a:gd name="T10" fmla="*/ 130 w 130"/>
              <a:gd name="T11" fmla="*/ 156 h 168"/>
              <a:gd name="T12" fmla="*/ 104 w 130"/>
              <a:gd name="T13" fmla="*/ 128 h 168"/>
              <a:gd name="T14" fmla="*/ 75 w 130"/>
              <a:gd name="T15" fmla="*/ 102 h 168"/>
              <a:gd name="T16" fmla="*/ 93 w 130"/>
              <a:gd name="T17" fmla="*/ 82 h 168"/>
              <a:gd name="T18" fmla="*/ 65 w 130"/>
              <a:gd name="T19" fmla="*/ 74 h 168"/>
              <a:gd name="T20" fmla="*/ 0 w 130"/>
              <a:gd name="T21" fmla="*/ 163 h 168"/>
              <a:gd name="T22" fmla="*/ 0 w 130"/>
              <a:gd name="T23" fmla="*/ 168 h 168"/>
              <a:gd name="T24" fmla="*/ 130 w 130"/>
              <a:gd name="T25" fmla="*/ 168 h 168"/>
              <a:gd name="T26" fmla="*/ 130 w 130"/>
              <a:gd name="T27" fmla="*/ 163 h 168"/>
              <a:gd name="T28" fmla="*/ 130 w 130"/>
              <a:gd name="T29" fmla="*/ 15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033"/>
          <p:cNvSpPr>
            <a:spLocks noEditPoints="1"/>
          </p:cNvSpPr>
          <p:nvPr/>
        </p:nvSpPr>
        <p:spPr bwMode="auto">
          <a:xfrm>
            <a:off x="2921188" y="3751731"/>
            <a:ext cx="250825" cy="323850"/>
          </a:xfrm>
          <a:custGeom>
            <a:avLst/>
            <a:gdLst>
              <a:gd name="T0" fmla="*/ 49 w 98"/>
              <a:gd name="T1" fmla="*/ 55 h 126"/>
              <a:gd name="T2" fmla="*/ 0 w 98"/>
              <a:gd name="T3" fmla="*/ 122 h 126"/>
              <a:gd name="T4" fmla="*/ 0 w 98"/>
              <a:gd name="T5" fmla="*/ 126 h 126"/>
              <a:gd name="T6" fmla="*/ 98 w 98"/>
              <a:gd name="T7" fmla="*/ 126 h 126"/>
              <a:gd name="T8" fmla="*/ 98 w 98"/>
              <a:gd name="T9" fmla="*/ 122 h 126"/>
              <a:gd name="T10" fmla="*/ 49 w 98"/>
              <a:gd name="T11" fmla="*/ 55 h 126"/>
              <a:gd name="T12" fmla="*/ 50 w 98"/>
              <a:gd name="T13" fmla="*/ 48 h 126"/>
              <a:gd name="T14" fmla="*/ 74 w 98"/>
              <a:gd name="T15" fmla="*/ 24 h 126"/>
              <a:gd name="T16" fmla="*/ 50 w 98"/>
              <a:gd name="T17" fmla="*/ 0 h 126"/>
              <a:gd name="T18" fmla="*/ 25 w 98"/>
              <a:gd name="T19" fmla="*/ 24 h 126"/>
              <a:gd name="T20" fmla="*/ 50 w 98"/>
              <a:gd name="T21" fmla="*/ 4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034"/>
          <p:cNvSpPr>
            <a:spLocks/>
          </p:cNvSpPr>
          <p:nvPr/>
        </p:nvSpPr>
        <p:spPr bwMode="auto">
          <a:xfrm>
            <a:off x="3105338" y="3553293"/>
            <a:ext cx="287338" cy="255588"/>
          </a:xfrm>
          <a:custGeom>
            <a:avLst/>
            <a:gdLst>
              <a:gd name="T0" fmla="*/ 112 w 112"/>
              <a:gd name="T1" fmla="*/ 37 h 100"/>
              <a:gd name="T2" fmla="*/ 56 w 112"/>
              <a:gd name="T3" fmla="*/ 0 h 100"/>
              <a:gd name="T4" fmla="*/ 0 w 112"/>
              <a:gd name="T5" fmla="*/ 37 h 100"/>
              <a:gd name="T6" fmla="*/ 38 w 112"/>
              <a:gd name="T7" fmla="*/ 71 h 100"/>
              <a:gd name="T8" fmla="*/ 16 w 112"/>
              <a:gd name="T9" fmla="*/ 98 h 100"/>
              <a:gd name="T10" fmla="*/ 71 w 112"/>
              <a:gd name="T11" fmla="*/ 72 h 100"/>
              <a:gd name="T12" fmla="*/ 112 w 112"/>
              <a:gd name="T13" fmla="*/ 37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035"/>
          <p:cNvSpPr>
            <a:spLocks/>
          </p:cNvSpPr>
          <p:nvPr/>
        </p:nvSpPr>
        <p:spPr bwMode="auto">
          <a:xfrm>
            <a:off x="3721288" y="3762843"/>
            <a:ext cx="112713" cy="101600"/>
          </a:xfrm>
          <a:custGeom>
            <a:avLst/>
            <a:gdLst>
              <a:gd name="T0" fmla="*/ 31 w 44"/>
              <a:gd name="T1" fmla="*/ 13 h 40"/>
              <a:gd name="T2" fmla="*/ 31 w 44"/>
              <a:gd name="T3" fmla="*/ 0 h 40"/>
              <a:gd name="T4" fmla="*/ 3 w 44"/>
              <a:gd name="T5" fmla="*/ 27 h 40"/>
              <a:gd name="T6" fmla="*/ 3 w 44"/>
              <a:gd name="T7" fmla="*/ 37 h 40"/>
              <a:gd name="T8" fmla="*/ 14 w 44"/>
              <a:gd name="T9" fmla="*/ 37 h 40"/>
              <a:gd name="T10" fmla="*/ 44 w 44"/>
              <a:gd name="T11" fmla="*/ 8 h 40"/>
              <a:gd name="T12" fmla="*/ 44 w 44"/>
              <a:gd name="T13" fmla="*/ 1 h 40"/>
              <a:gd name="T14" fmla="*/ 31 w 44"/>
              <a:gd name="T15" fmla="*/ 1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036"/>
          <p:cNvSpPr>
            <a:spLocks/>
          </p:cNvSpPr>
          <p:nvPr/>
        </p:nvSpPr>
        <p:spPr bwMode="auto">
          <a:xfrm>
            <a:off x="3826063" y="3732681"/>
            <a:ext cx="107950" cy="52388"/>
          </a:xfrm>
          <a:custGeom>
            <a:avLst/>
            <a:gdLst>
              <a:gd name="T0" fmla="*/ 41 w 42"/>
              <a:gd name="T1" fmla="*/ 15 h 21"/>
              <a:gd name="T2" fmla="*/ 36 w 42"/>
              <a:gd name="T3" fmla="*/ 6 h 21"/>
              <a:gd name="T4" fmla="*/ 12 w 42"/>
              <a:gd name="T5" fmla="*/ 0 h 21"/>
              <a:gd name="T6" fmla="*/ 0 w 42"/>
              <a:gd name="T7" fmla="*/ 7 h 21"/>
              <a:gd name="T8" fmla="*/ 18 w 42"/>
              <a:gd name="T9" fmla="*/ 11 h 21"/>
              <a:gd name="T10" fmla="*/ 11 w 42"/>
              <a:gd name="T11" fmla="*/ 16 h 21"/>
              <a:gd name="T12" fmla="*/ 32 w 42"/>
              <a:gd name="T13" fmla="*/ 20 h 21"/>
              <a:gd name="T14" fmla="*/ 41 w 42"/>
              <a:gd name="T15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037"/>
          <p:cNvSpPr>
            <a:spLocks/>
          </p:cNvSpPr>
          <p:nvPr/>
        </p:nvSpPr>
        <p:spPr bwMode="auto">
          <a:xfrm>
            <a:off x="3564125" y="3780306"/>
            <a:ext cx="244475" cy="238125"/>
          </a:xfrm>
          <a:custGeom>
            <a:avLst/>
            <a:gdLst>
              <a:gd name="T0" fmla="*/ 68 w 95"/>
              <a:gd name="T1" fmla="*/ 43 h 93"/>
              <a:gd name="T2" fmla="*/ 45 w 95"/>
              <a:gd name="T3" fmla="*/ 65 h 93"/>
              <a:gd name="T4" fmla="*/ 31 w 95"/>
              <a:gd name="T5" fmla="*/ 65 h 93"/>
              <a:gd name="T6" fmla="*/ 29 w 95"/>
              <a:gd name="T7" fmla="*/ 62 h 93"/>
              <a:gd name="T8" fmla="*/ 29 w 95"/>
              <a:gd name="T9" fmla="*/ 49 h 93"/>
              <a:gd name="T10" fmla="*/ 51 w 95"/>
              <a:gd name="T11" fmla="*/ 28 h 93"/>
              <a:gd name="T12" fmla="*/ 65 w 95"/>
              <a:gd name="T13" fmla="*/ 2 h 93"/>
              <a:gd name="T14" fmla="*/ 35 w 95"/>
              <a:gd name="T15" fmla="*/ 11 h 93"/>
              <a:gd name="T16" fmla="*/ 12 w 95"/>
              <a:gd name="T17" fmla="*/ 33 h 93"/>
              <a:gd name="T18" fmla="*/ 12 w 95"/>
              <a:gd name="T19" fmla="*/ 78 h 93"/>
              <a:gd name="T20" fmla="*/ 15 w 95"/>
              <a:gd name="T21" fmla="*/ 81 h 93"/>
              <a:gd name="T22" fmla="*/ 61 w 95"/>
              <a:gd name="T23" fmla="*/ 81 h 93"/>
              <a:gd name="T24" fmla="*/ 84 w 95"/>
              <a:gd name="T25" fmla="*/ 58 h 93"/>
              <a:gd name="T26" fmla="*/ 93 w 95"/>
              <a:gd name="T27" fmla="*/ 28 h 93"/>
              <a:gd name="T28" fmla="*/ 68 w 95"/>
              <a:gd name="T29" fmla="*/ 4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038"/>
          <p:cNvSpPr>
            <a:spLocks/>
          </p:cNvSpPr>
          <p:nvPr/>
        </p:nvSpPr>
        <p:spPr bwMode="auto">
          <a:xfrm>
            <a:off x="3872100" y="3678706"/>
            <a:ext cx="250825" cy="204788"/>
          </a:xfrm>
          <a:custGeom>
            <a:avLst/>
            <a:gdLst>
              <a:gd name="T0" fmla="*/ 70 w 98"/>
              <a:gd name="T1" fmla="*/ 10 h 80"/>
              <a:gd name="T2" fmla="*/ 38 w 98"/>
              <a:gd name="T3" fmla="*/ 3 h 80"/>
              <a:gd name="T4" fmla="*/ 9 w 98"/>
              <a:gd name="T5" fmla="*/ 10 h 80"/>
              <a:gd name="T6" fmla="*/ 34 w 98"/>
              <a:gd name="T7" fmla="*/ 25 h 80"/>
              <a:gd name="T8" fmla="*/ 65 w 98"/>
              <a:gd name="T9" fmla="*/ 32 h 80"/>
              <a:gd name="T10" fmla="*/ 72 w 98"/>
              <a:gd name="T11" fmla="*/ 43 h 80"/>
              <a:gd name="T12" fmla="*/ 71 w 98"/>
              <a:gd name="T13" fmla="*/ 47 h 80"/>
              <a:gd name="T14" fmla="*/ 59 w 98"/>
              <a:gd name="T15" fmla="*/ 54 h 80"/>
              <a:gd name="T16" fmla="*/ 28 w 98"/>
              <a:gd name="T17" fmla="*/ 47 h 80"/>
              <a:gd name="T18" fmla="*/ 0 w 98"/>
              <a:gd name="T19" fmla="*/ 49 h 80"/>
              <a:gd name="T20" fmla="*/ 23 w 98"/>
              <a:gd name="T21" fmla="*/ 68 h 80"/>
              <a:gd name="T22" fmla="*/ 54 w 98"/>
              <a:gd name="T23" fmla="*/ 76 h 80"/>
              <a:gd name="T24" fmla="*/ 93 w 98"/>
              <a:gd name="T25" fmla="*/ 52 h 80"/>
              <a:gd name="T26" fmla="*/ 94 w 98"/>
              <a:gd name="T27" fmla="*/ 48 h 80"/>
              <a:gd name="T28" fmla="*/ 70 w 98"/>
              <a:gd name="T29" fmla="*/ 1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039"/>
          <p:cNvSpPr>
            <a:spLocks/>
          </p:cNvSpPr>
          <p:nvPr/>
        </p:nvSpPr>
        <p:spPr bwMode="auto">
          <a:xfrm>
            <a:off x="3746688" y="3688231"/>
            <a:ext cx="46038" cy="49213"/>
          </a:xfrm>
          <a:custGeom>
            <a:avLst/>
            <a:gdLst>
              <a:gd name="T0" fmla="*/ 29 w 29"/>
              <a:gd name="T1" fmla="*/ 31 h 31"/>
              <a:gd name="T2" fmla="*/ 0 w 29"/>
              <a:gd name="T3" fmla="*/ 21 h 31"/>
              <a:gd name="T4" fmla="*/ 10 w 29"/>
              <a:gd name="T5" fmla="*/ 0 h 31"/>
              <a:gd name="T6" fmla="*/ 29 w 29"/>
              <a:gd name="T7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1">
                <a:moveTo>
                  <a:pt x="29" y="31"/>
                </a:moveTo>
                <a:lnTo>
                  <a:pt x="0" y="21"/>
                </a:lnTo>
                <a:lnTo>
                  <a:pt x="10" y="0"/>
                </a:lnTo>
                <a:lnTo>
                  <a:pt x="29" y="3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040"/>
          <p:cNvSpPr>
            <a:spLocks/>
          </p:cNvSpPr>
          <p:nvPr/>
        </p:nvSpPr>
        <p:spPr bwMode="auto">
          <a:xfrm>
            <a:off x="3837175" y="3666006"/>
            <a:ext cx="22225" cy="42863"/>
          </a:xfrm>
          <a:custGeom>
            <a:avLst/>
            <a:gdLst>
              <a:gd name="T0" fmla="*/ 12 w 14"/>
              <a:gd name="T1" fmla="*/ 27 h 27"/>
              <a:gd name="T2" fmla="*/ 0 w 14"/>
              <a:gd name="T3" fmla="*/ 9 h 27"/>
              <a:gd name="T4" fmla="*/ 14 w 14"/>
              <a:gd name="T5" fmla="*/ 0 h 27"/>
              <a:gd name="T6" fmla="*/ 12 w 14"/>
              <a:gd name="T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27">
                <a:moveTo>
                  <a:pt x="12" y="27"/>
                </a:moveTo>
                <a:lnTo>
                  <a:pt x="0" y="9"/>
                </a:lnTo>
                <a:lnTo>
                  <a:pt x="14" y="0"/>
                </a:lnTo>
                <a:lnTo>
                  <a:pt x="12" y="2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041"/>
          <p:cNvSpPr>
            <a:spLocks/>
          </p:cNvSpPr>
          <p:nvPr/>
        </p:nvSpPr>
        <p:spPr bwMode="auto">
          <a:xfrm>
            <a:off x="3780025" y="3637431"/>
            <a:ext cx="33338" cy="74613"/>
          </a:xfrm>
          <a:custGeom>
            <a:avLst/>
            <a:gdLst>
              <a:gd name="T0" fmla="*/ 21 w 21"/>
              <a:gd name="T1" fmla="*/ 47 h 47"/>
              <a:gd name="T2" fmla="*/ 0 w 21"/>
              <a:gd name="T3" fmla="*/ 0 h 47"/>
              <a:gd name="T4" fmla="*/ 15 w 21"/>
              <a:gd name="T5" fmla="*/ 1 h 47"/>
              <a:gd name="T6" fmla="*/ 21 w 21"/>
              <a:gd name="T7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47">
                <a:moveTo>
                  <a:pt x="21" y="47"/>
                </a:moveTo>
                <a:lnTo>
                  <a:pt x="0" y="0"/>
                </a:lnTo>
                <a:lnTo>
                  <a:pt x="15" y="1"/>
                </a:lnTo>
                <a:lnTo>
                  <a:pt x="21" y="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042"/>
          <p:cNvSpPr>
            <a:spLocks/>
          </p:cNvSpPr>
          <p:nvPr/>
        </p:nvSpPr>
        <p:spPr bwMode="auto">
          <a:xfrm>
            <a:off x="9680763" y="3158006"/>
            <a:ext cx="182563" cy="53975"/>
          </a:xfrm>
          <a:custGeom>
            <a:avLst/>
            <a:gdLst>
              <a:gd name="T0" fmla="*/ 60 w 71"/>
              <a:gd name="T1" fmla="*/ 0 h 21"/>
              <a:gd name="T2" fmla="*/ 71 w 71"/>
              <a:gd name="T3" fmla="*/ 11 h 21"/>
              <a:gd name="T4" fmla="*/ 71 w 71"/>
              <a:gd name="T5" fmla="*/ 11 h 21"/>
              <a:gd name="T6" fmla="*/ 60 w 71"/>
              <a:gd name="T7" fmla="*/ 21 h 21"/>
              <a:gd name="T8" fmla="*/ 10 w 71"/>
              <a:gd name="T9" fmla="*/ 21 h 21"/>
              <a:gd name="T10" fmla="*/ 0 w 71"/>
              <a:gd name="T11" fmla="*/ 11 h 21"/>
              <a:gd name="T12" fmla="*/ 0 w 71"/>
              <a:gd name="T13" fmla="*/ 11 h 21"/>
              <a:gd name="T14" fmla="*/ 10 w 71"/>
              <a:gd name="T15" fmla="*/ 0 h 21"/>
              <a:gd name="T16" fmla="*/ 60 w 71"/>
              <a:gd name="T1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043"/>
          <p:cNvSpPr>
            <a:spLocks noEditPoints="1"/>
          </p:cNvSpPr>
          <p:nvPr/>
        </p:nvSpPr>
        <p:spPr bwMode="auto">
          <a:xfrm>
            <a:off x="9474388" y="2923056"/>
            <a:ext cx="334963" cy="430213"/>
          </a:xfrm>
          <a:custGeom>
            <a:avLst/>
            <a:gdLst>
              <a:gd name="T0" fmla="*/ 66 w 131"/>
              <a:gd name="T1" fmla="*/ 64 h 168"/>
              <a:gd name="T2" fmla="*/ 99 w 131"/>
              <a:gd name="T3" fmla="*/ 32 h 168"/>
              <a:gd name="T4" fmla="*/ 66 w 131"/>
              <a:gd name="T5" fmla="*/ 0 h 168"/>
              <a:gd name="T6" fmla="*/ 33 w 131"/>
              <a:gd name="T7" fmla="*/ 32 h 168"/>
              <a:gd name="T8" fmla="*/ 66 w 131"/>
              <a:gd name="T9" fmla="*/ 64 h 168"/>
              <a:gd name="T10" fmla="*/ 125 w 131"/>
              <a:gd name="T11" fmla="*/ 125 h 168"/>
              <a:gd name="T12" fmla="*/ 90 w 131"/>
              <a:gd name="T13" fmla="*/ 125 h 168"/>
              <a:gd name="T14" fmla="*/ 68 w 131"/>
              <a:gd name="T15" fmla="*/ 106 h 168"/>
              <a:gd name="T16" fmla="*/ 84 w 131"/>
              <a:gd name="T17" fmla="*/ 83 h 168"/>
              <a:gd name="T18" fmla="*/ 93 w 131"/>
              <a:gd name="T19" fmla="*/ 82 h 168"/>
              <a:gd name="T20" fmla="*/ 66 w 131"/>
              <a:gd name="T21" fmla="*/ 74 h 168"/>
              <a:gd name="T22" fmla="*/ 0 w 131"/>
              <a:gd name="T23" fmla="*/ 163 h 168"/>
              <a:gd name="T24" fmla="*/ 0 w 131"/>
              <a:gd name="T25" fmla="*/ 168 h 168"/>
              <a:gd name="T26" fmla="*/ 131 w 131"/>
              <a:gd name="T27" fmla="*/ 168 h 168"/>
              <a:gd name="T28" fmla="*/ 131 w 131"/>
              <a:gd name="T29" fmla="*/ 163 h 168"/>
              <a:gd name="T30" fmla="*/ 125 w 131"/>
              <a:gd name="T31" fmla="*/ 125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044"/>
          <p:cNvSpPr>
            <a:spLocks noEditPoints="1"/>
          </p:cNvSpPr>
          <p:nvPr/>
        </p:nvSpPr>
        <p:spPr bwMode="auto">
          <a:xfrm>
            <a:off x="2171888" y="3632668"/>
            <a:ext cx="282575" cy="363538"/>
          </a:xfrm>
          <a:custGeom>
            <a:avLst/>
            <a:gdLst>
              <a:gd name="T0" fmla="*/ 55 w 110"/>
              <a:gd name="T1" fmla="*/ 62 h 142"/>
              <a:gd name="T2" fmla="*/ 0 w 110"/>
              <a:gd name="T3" fmla="*/ 138 h 142"/>
              <a:gd name="T4" fmla="*/ 0 w 110"/>
              <a:gd name="T5" fmla="*/ 142 h 142"/>
              <a:gd name="T6" fmla="*/ 110 w 110"/>
              <a:gd name="T7" fmla="*/ 142 h 142"/>
              <a:gd name="T8" fmla="*/ 110 w 110"/>
              <a:gd name="T9" fmla="*/ 138 h 142"/>
              <a:gd name="T10" fmla="*/ 55 w 110"/>
              <a:gd name="T11" fmla="*/ 62 h 142"/>
              <a:gd name="T12" fmla="*/ 56 w 110"/>
              <a:gd name="T13" fmla="*/ 55 h 142"/>
              <a:gd name="T14" fmla="*/ 84 w 110"/>
              <a:gd name="T15" fmla="*/ 27 h 142"/>
              <a:gd name="T16" fmla="*/ 56 w 110"/>
              <a:gd name="T17" fmla="*/ 0 h 142"/>
              <a:gd name="T18" fmla="*/ 28 w 110"/>
              <a:gd name="T19" fmla="*/ 27 h 142"/>
              <a:gd name="T20" fmla="*/ 56 w 110"/>
              <a:gd name="T21" fmla="*/ 55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045"/>
          <p:cNvSpPr>
            <a:spLocks noEditPoints="1"/>
          </p:cNvSpPr>
          <p:nvPr/>
        </p:nvSpPr>
        <p:spPr bwMode="auto">
          <a:xfrm>
            <a:off x="2441763" y="3751731"/>
            <a:ext cx="141288" cy="244475"/>
          </a:xfrm>
          <a:custGeom>
            <a:avLst/>
            <a:gdLst>
              <a:gd name="T0" fmla="*/ 18 w 55"/>
              <a:gd name="T1" fmla="*/ 42 h 95"/>
              <a:gd name="T2" fmla="*/ 10 w 55"/>
              <a:gd name="T3" fmla="*/ 43 h 95"/>
              <a:gd name="T4" fmla="*/ 21 w 55"/>
              <a:gd name="T5" fmla="*/ 91 h 95"/>
              <a:gd name="T6" fmla="*/ 21 w 55"/>
              <a:gd name="T7" fmla="*/ 95 h 95"/>
              <a:gd name="T8" fmla="*/ 55 w 55"/>
              <a:gd name="T9" fmla="*/ 95 h 95"/>
              <a:gd name="T10" fmla="*/ 55 w 55"/>
              <a:gd name="T11" fmla="*/ 92 h 95"/>
              <a:gd name="T12" fmla="*/ 18 w 55"/>
              <a:gd name="T13" fmla="*/ 42 h 95"/>
              <a:gd name="T14" fmla="*/ 37 w 55"/>
              <a:gd name="T15" fmla="*/ 18 h 95"/>
              <a:gd name="T16" fmla="*/ 18 w 55"/>
              <a:gd name="T17" fmla="*/ 0 h 95"/>
              <a:gd name="T18" fmla="*/ 0 w 55"/>
              <a:gd name="T19" fmla="*/ 18 h 95"/>
              <a:gd name="T20" fmla="*/ 18 w 55"/>
              <a:gd name="T21" fmla="*/ 37 h 95"/>
              <a:gd name="T22" fmla="*/ 37 w 55"/>
              <a:gd name="T23" fmla="*/ 1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046"/>
          <p:cNvSpPr>
            <a:spLocks noEditPoints="1"/>
          </p:cNvSpPr>
          <p:nvPr/>
        </p:nvSpPr>
        <p:spPr bwMode="auto">
          <a:xfrm>
            <a:off x="4343588" y="3612031"/>
            <a:ext cx="415925" cy="425450"/>
          </a:xfrm>
          <a:custGeom>
            <a:avLst/>
            <a:gdLst>
              <a:gd name="T0" fmla="*/ 114 w 162"/>
              <a:gd name="T1" fmla="*/ 89 h 166"/>
              <a:gd name="T2" fmla="*/ 114 w 162"/>
              <a:gd name="T3" fmla="*/ 76 h 166"/>
              <a:gd name="T4" fmla="*/ 100 w 162"/>
              <a:gd name="T5" fmla="*/ 76 h 166"/>
              <a:gd name="T6" fmla="*/ 89 w 162"/>
              <a:gd name="T7" fmla="*/ 87 h 166"/>
              <a:gd name="T8" fmla="*/ 89 w 162"/>
              <a:gd name="T9" fmla="*/ 36 h 166"/>
              <a:gd name="T10" fmla="*/ 81 w 162"/>
              <a:gd name="T11" fmla="*/ 28 h 166"/>
              <a:gd name="T12" fmla="*/ 72 w 162"/>
              <a:gd name="T13" fmla="*/ 36 h 166"/>
              <a:gd name="T14" fmla="*/ 72 w 162"/>
              <a:gd name="T15" fmla="*/ 87 h 166"/>
              <a:gd name="T16" fmla="*/ 60 w 162"/>
              <a:gd name="T17" fmla="*/ 76 h 166"/>
              <a:gd name="T18" fmla="*/ 47 w 162"/>
              <a:gd name="T19" fmla="*/ 76 h 166"/>
              <a:gd name="T20" fmla="*/ 47 w 162"/>
              <a:gd name="T21" fmla="*/ 89 h 166"/>
              <a:gd name="T22" fmla="*/ 73 w 162"/>
              <a:gd name="T23" fmla="*/ 115 h 166"/>
              <a:gd name="T24" fmla="*/ 77 w 162"/>
              <a:gd name="T25" fmla="*/ 117 h 166"/>
              <a:gd name="T26" fmla="*/ 50 w 162"/>
              <a:gd name="T27" fmla="*/ 117 h 166"/>
              <a:gd name="T28" fmla="*/ 45 w 162"/>
              <a:gd name="T29" fmla="*/ 122 h 166"/>
              <a:gd name="T30" fmla="*/ 50 w 162"/>
              <a:gd name="T31" fmla="*/ 127 h 166"/>
              <a:gd name="T32" fmla="*/ 112 w 162"/>
              <a:gd name="T33" fmla="*/ 127 h 166"/>
              <a:gd name="T34" fmla="*/ 117 w 162"/>
              <a:gd name="T35" fmla="*/ 122 h 166"/>
              <a:gd name="T36" fmla="*/ 112 w 162"/>
              <a:gd name="T37" fmla="*/ 117 h 166"/>
              <a:gd name="T38" fmla="*/ 83 w 162"/>
              <a:gd name="T39" fmla="*/ 117 h 166"/>
              <a:gd name="T40" fmla="*/ 88 w 162"/>
              <a:gd name="T41" fmla="*/ 115 h 166"/>
              <a:gd name="T42" fmla="*/ 114 w 162"/>
              <a:gd name="T43" fmla="*/ 89 h 166"/>
              <a:gd name="T44" fmla="*/ 116 w 162"/>
              <a:gd name="T45" fmla="*/ 0 h 166"/>
              <a:gd name="T46" fmla="*/ 46 w 162"/>
              <a:gd name="T47" fmla="*/ 0 h 166"/>
              <a:gd name="T48" fmla="*/ 0 w 162"/>
              <a:gd name="T49" fmla="*/ 45 h 166"/>
              <a:gd name="T50" fmla="*/ 0 w 162"/>
              <a:gd name="T51" fmla="*/ 121 h 166"/>
              <a:gd name="T52" fmla="*/ 46 w 162"/>
              <a:gd name="T53" fmla="*/ 166 h 166"/>
              <a:gd name="T54" fmla="*/ 116 w 162"/>
              <a:gd name="T55" fmla="*/ 166 h 166"/>
              <a:gd name="T56" fmla="*/ 162 w 162"/>
              <a:gd name="T57" fmla="*/ 121 h 166"/>
              <a:gd name="T58" fmla="*/ 162 w 162"/>
              <a:gd name="T59" fmla="*/ 45 h 166"/>
              <a:gd name="T60" fmla="*/ 116 w 162"/>
              <a:gd name="T61" fmla="*/ 0 h 166"/>
              <a:gd name="T62" fmla="*/ 147 w 162"/>
              <a:gd name="T63" fmla="*/ 121 h 166"/>
              <a:gd name="T64" fmla="*/ 138 w 162"/>
              <a:gd name="T65" fmla="*/ 143 h 166"/>
              <a:gd name="T66" fmla="*/ 116 w 162"/>
              <a:gd name="T67" fmla="*/ 151 h 166"/>
              <a:gd name="T68" fmla="*/ 46 w 162"/>
              <a:gd name="T69" fmla="*/ 151 h 166"/>
              <a:gd name="T70" fmla="*/ 24 w 162"/>
              <a:gd name="T71" fmla="*/ 143 h 166"/>
              <a:gd name="T72" fmla="*/ 15 w 162"/>
              <a:gd name="T73" fmla="*/ 121 h 166"/>
              <a:gd name="T74" fmla="*/ 15 w 162"/>
              <a:gd name="T75" fmla="*/ 45 h 166"/>
              <a:gd name="T76" fmla="*/ 24 w 162"/>
              <a:gd name="T77" fmla="*/ 23 h 166"/>
              <a:gd name="T78" fmla="*/ 46 w 162"/>
              <a:gd name="T79" fmla="*/ 15 h 166"/>
              <a:gd name="T80" fmla="*/ 116 w 162"/>
              <a:gd name="T81" fmla="*/ 15 h 166"/>
              <a:gd name="T82" fmla="*/ 138 w 162"/>
              <a:gd name="T83" fmla="*/ 23 h 166"/>
              <a:gd name="T84" fmla="*/ 147 w 162"/>
              <a:gd name="T85" fmla="*/ 45 h 166"/>
              <a:gd name="T86" fmla="*/ 147 w 162"/>
              <a:gd name="T87" fmla="*/ 121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047"/>
          <p:cNvSpPr>
            <a:spLocks noEditPoints="1"/>
          </p:cNvSpPr>
          <p:nvPr/>
        </p:nvSpPr>
        <p:spPr bwMode="auto">
          <a:xfrm>
            <a:off x="5061138" y="3612031"/>
            <a:ext cx="415925" cy="425450"/>
          </a:xfrm>
          <a:custGeom>
            <a:avLst/>
            <a:gdLst>
              <a:gd name="T0" fmla="*/ 114 w 162"/>
              <a:gd name="T1" fmla="*/ 77 h 166"/>
              <a:gd name="T2" fmla="*/ 114 w 162"/>
              <a:gd name="T3" fmla="*/ 90 h 166"/>
              <a:gd name="T4" fmla="*/ 100 w 162"/>
              <a:gd name="T5" fmla="*/ 90 h 166"/>
              <a:gd name="T6" fmla="*/ 89 w 162"/>
              <a:gd name="T7" fmla="*/ 79 h 166"/>
              <a:gd name="T8" fmla="*/ 89 w 162"/>
              <a:gd name="T9" fmla="*/ 130 h 166"/>
              <a:gd name="T10" fmla="*/ 81 w 162"/>
              <a:gd name="T11" fmla="*/ 138 h 166"/>
              <a:gd name="T12" fmla="*/ 72 w 162"/>
              <a:gd name="T13" fmla="*/ 130 h 166"/>
              <a:gd name="T14" fmla="*/ 72 w 162"/>
              <a:gd name="T15" fmla="*/ 79 h 166"/>
              <a:gd name="T16" fmla="*/ 60 w 162"/>
              <a:gd name="T17" fmla="*/ 90 h 166"/>
              <a:gd name="T18" fmla="*/ 47 w 162"/>
              <a:gd name="T19" fmla="*/ 90 h 166"/>
              <a:gd name="T20" fmla="*/ 47 w 162"/>
              <a:gd name="T21" fmla="*/ 77 h 166"/>
              <a:gd name="T22" fmla="*/ 73 w 162"/>
              <a:gd name="T23" fmla="*/ 51 h 166"/>
              <a:gd name="T24" fmla="*/ 77 w 162"/>
              <a:gd name="T25" fmla="*/ 49 h 166"/>
              <a:gd name="T26" fmla="*/ 50 w 162"/>
              <a:gd name="T27" fmla="*/ 49 h 166"/>
              <a:gd name="T28" fmla="*/ 45 w 162"/>
              <a:gd name="T29" fmla="*/ 44 h 166"/>
              <a:gd name="T30" fmla="*/ 50 w 162"/>
              <a:gd name="T31" fmla="*/ 39 h 166"/>
              <a:gd name="T32" fmla="*/ 112 w 162"/>
              <a:gd name="T33" fmla="*/ 39 h 166"/>
              <a:gd name="T34" fmla="*/ 117 w 162"/>
              <a:gd name="T35" fmla="*/ 44 h 166"/>
              <a:gd name="T36" fmla="*/ 112 w 162"/>
              <a:gd name="T37" fmla="*/ 49 h 166"/>
              <a:gd name="T38" fmla="*/ 83 w 162"/>
              <a:gd name="T39" fmla="*/ 49 h 166"/>
              <a:gd name="T40" fmla="*/ 88 w 162"/>
              <a:gd name="T41" fmla="*/ 51 h 166"/>
              <a:gd name="T42" fmla="*/ 114 w 162"/>
              <a:gd name="T43" fmla="*/ 77 h 166"/>
              <a:gd name="T44" fmla="*/ 116 w 162"/>
              <a:gd name="T45" fmla="*/ 166 h 166"/>
              <a:gd name="T46" fmla="*/ 46 w 162"/>
              <a:gd name="T47" fmla="*/ 166 h 166"/>
              <a:gd name="T48" fmla="*/ 0 w 162"/>
              <a:gd name="T49" fmla="*/ 121 h 166"/>
              <a:gd name="T50" fmla="*/ 0 w 162"/>
              <a:gd name="T51" fmla="*/ 45 h 166"/>
              <a:gd name="T52" fmla="*/ 46 w 162"/>
              <a:gd name="T53" fmla="*/ 0 h 166"/>
              <a:gd name="T54" fmla="*/ 116 w 162"/>
              <a:gd name="T55" fmla="*/ 0 h 166"/>
              <a:gd name="T56" fmla="*/ 162 w 162"/>
              <a:gd name="T57" fmla="*/ 45 h 166"/>
              <a:gd name="T58" fmla="*/ 162 w 162"/>
              <a:gd name="T59" fmla="*/ 121 h 166"/>
              <a:gd name="T60" fmla="*/ 116 w 162"/>
              <a:gd name="T61" fmla="*/ 166 h 166"/>
              <a:gd name="T62" fmla="*/ 147 w 162"/>
              <a:gd name="T63" fmla="*/ 45 h 166"/>
              <a:gd name="T64" fmla="*/ 138 w 162"/>
              <a:gd name="T65" fmla="*/ 23 h 166"/>
              <a:gd name="T66" fmla="*/ 116 w 162"/>
              <a:gd name="T67" fmla="*/ 15 h 166"/>
              <a:gd name="T68" fmla="*/ 46 w 162"/>
              <a:gd name="T69" fmla="*/ 15 h 166"/>
              <a:gd name="T70" fmla="*/ 24 w 162"/>
              <a:gd name="T71" fmla="*/ 23 h 166"/>
              <a:gd name="T72" fmla="*/ 15 w 162"/>
              <a:gd name="T73" fmla="*/ 45 h 166"/>
              <a:gd name="T74" fmla="*/ 15 w 162"/>
              <a:gd name="T75" fmla="*/ 121 h 166"/>
              <a:gd name="T76" fmla="*/ 24 w 162"/>
              <a:gd name="T77" fmla="*/ 143 h 166"/>
              <a:gd name="T78" fmla="*/ 46 w 162"/>
              <a:gd name="T79" fmla="*/ 151 h 166"/>
              <a:gd name="T80" fmla="*/ 116 w 162"/>
              <a:gd name="T81" fmla="*/ 151 h 166"/>
              <a:gd name="T82" fmla="*/ 138 w 162"/>
              <a:gd name="T83" fmla="*/ 143 h 166"/>
              <a:gd name="T84" fmla="*/ 147 w 162"/>
              <a:gd name="T85" fmla="*/ 121 h 166"/>
              <a:gd name="T86" fmla="*/ 147 w 162"/>
              <a:gd name="T87" fmla="*/ 45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048"/>
          <p:cNvSpPr>
            <a:spLocks noEditPoints="1"/>
          </p:cNvSpPr>
          <p:nvPr/>
        </p:nvSpPr>
        <p:spPr bwMode="auto">
          <a:xfrm>
            <a:off x="5740588" y="3639018"/>
            <a:ext cx="473075" cy="411163"/>
          </a:xfrm>
          <a:custGeom>
            <a:avLst/>
            <a:gdLst>
              <a:gd name="T0" fmla="*/ 35 w 184"/>
              <a:gd name="T1" fmla="*/ 160 h 160"/>
              <a:gd name="T2" fmla="*/ 32 w 184"/>
              <a:gd name="T3" fmla="*/ 160 h 160"/>
              <a:gd name="T4" fmla="*/ 32 w 184"/>
              <a:gd name="T5" fmla="*/ 160 h 160"/>
              <a:gd name="T6" fmla="*/ 57 w 184"/>
              <a:gd name="T7" fmla="*/ 119 h 160"/>
              <a:gd name="T8" fmla="*/ 57 w 184"/>
              <a:gd name="T9" fmla="*/ 119 h 160"/>
              <a:gd name="T10" fmla="*/ 0 w 184"/>
              <a:gd name="T11" fmla="*/ 62 h 160"/>
              <a:gd name="T12" fmla="*/ 0 w 184"/>
              <a:gd name="T13" fmla="*/ 62 h 160"/>
              <a:gd name="T14" fmla="*/ 92 w 184"/>
              <a:gd name="T15" fmla="*/ 0 h 160"/>
              <a:gd name="T16" fmla="*/ 92 w 184"/>
              <a:gd name="T17" fmla="*/ 0 h 160"/>
              <a:gd name="T18" fmla="*/ 184 w 184"/>
              <a:gd name="T19" fmla="*/ 62 h 160"/>
              <a:gd name="T20" fmla="*/ 184 w 184"/>
              <a:gd name="T21" fmla="*/ 62 h 160"/>
              <a:gd name="T22" fmla="*/ 120 w 184"/>
              <a:gd name="T23" fmla="*/ 121 h 160"/>
              <a:gd name="T24" fmla="*/ 120 w 184"/>
              <a:gd name="T25" fmla="*/ 121 h 160"/>
              <a:gd name="T26" fmla="*/ 35 w 184"/>
              <a:gd name="T27" fmla="*/ 160 h 160"/>
              <a:gd name="T28" fmla="*/ 35 w 184"/>
              <a:gd name="T29" fmla="*/ 160 h 160"/>
              <a:gd name="T30" fmla="*/ 35 w 184"/>
              <a:gd name="T31" fmla="*/ 160 h 160"/>
              <a:gd name="T32" fmla="*/ 37 w 184"/>
              <a:gd name="T33" fmla="*/ 29 h 160"/>
              <a:gd name="T34" fmla="*/ 15 w 184"/>
              <a:gd name="T35" fmla="*/ 62 h 160"/>
              <a:gd name="T36" fmla="*/ 15 w 184"/>
              <a:gd name="T37" fmla="*/ 62 h 160"/>
              <a:gd name="T38" fmla="*/ 67 w 184"/>
              <a:gd name="T39" fmla="*/ 106 h 160"/>
              <a:gd name="T40" fmla="*/ 67 w 184"/>
              <a:gd name="T41" fmla="*/ 106 h 160"/>
              <a:gd name="T42" fmla="*/ 74 w 184"/>
              <a:gd name="T43" fmla="*/ 108 h 160"/>
              <a:gd name="T44" fmla="*/ 73 w 184"/>
              <a:gd name="T45" fmla="*/ 114 h 160"/>
              <a:gd name="T46" fmla="*/ 63 w 184"/>
              <a:gd name="T47" fmla="*/ 141 h 160"/>
              <a:gd name="T48" fmla="*/ 63 w 184"/>
              <a:gd name="T49" fmla="*/ 141 h 160"/>
              <a:gd name="T50" fmla="*/ 110 w 184"/>
              <a:gd name="T51" fmla="*/ 109 h 160"/>
              <a:gd name="T52" fmla="*/ 110 w 184"/>
              <a:gd name="T53" fmla="*/ 109 h 160"/>
              <a:gd name="T54" fmla="*/ 112 w 184"/>
              <a:gd name="T55" fmla="*/ 107 h 160"/>
              <a:gd name="T56" fmla="*/ 114 w 184"/>
              <a:gd name="T57" fmla="*/ 107 h 160"/>
              <a:gd name="T58" fmla="*/ 169 w 184"/>
              <a:gd name="T59" fmla="*/ 62 h 160"/>
              <a:gd name="T60" fmla="*/ 169 w 184"/>
              <a:gd name="T61" fmla="*/ 62 h 160"/>
              <a:gd name="T62" fmla="*/ 147 w 184"/>
              <a:gd name="T63" fmla="*/ 29 h 160"/>
              <a:gd name="T64" fmla="*/ 147 w 184"/>
              <a:gd name="T65" fmla="*/ 29 h 160"/>
              <a:gd name="T66" fmla="*/ 92 w 184"/>
              <a:gd name="T67" fmla="*/ 14 h 160"/>
              <a:gd name="T68" fmla="*/ 92 w 184"/>
              <a:gd name="T69" fmla="*/ 14 h 160"/>
              <a:gd name="T70" fmla="*/ 92 w 184"/>
              <a:gd name="T71" fmla="*/ 14 h 160"/>
              <a:gd name="T72" fmla="*/ 92 w 184"/>
              <a:gd name="T73" fmla="*/ 14 h 160"/>
              <a:gd name="T74" fmla="*/ 37 w 184"/>
              <a:gd name="T75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049"/>
          <p:cNvSpPr>
            <a:spLocks noEditPoints="1"/>
          </p:cNvSpPr>
          <p:nvPr/>
        </p:nvSpPr>
        <p:spPr bwMode="auto">
          <a:xfrm>
            <a:off x="6412100" y="3726331"/>
            <a:ext cx="377825" cy="336550"/>
          </a:xfrm>
          <a:custGeom>
            <a:avLst/>
            <a:gdLst>
              <a:gd name="T0" fmla="*/ 73 w 147"/>
              <a:gd name="T1" fmla="*/ 0 h 131"/>
              <a:gd name="T2" fmla="*/ 0 w 147"/>
              <a:gd name="T3" fmla="*/ 48 h 131"/>
              <a:gd name="T4" fmla="*/ 50 w 147"/>
              <a:gd name="T5" fmla="*/ 93 h 131"/>
              <a:gd name="T6" fmla="*/ 21 w 147"/>
              <a:gd name="T7" fmla="*/ 128 h 131"/>
              <a:gd name="T8" fmla="*/ 94 w 147"/>
              <a:gd name="T9" fmla="*/ 94 h 131"/>
              <a:gd name="T10" fmla="*/ 147 w 147"/>
              <a:gd name="T11" fmla="*/ 48 h 131"/>
              <a:gd name="T12" fmla="*/ 73 w 147"/>
              <a:gd name="T13" fmla="*/ 0 h 131"/>
              <a:gd name="T14" fmla="*/ 75 w 147"/>
              <a:gd name="T15" fmla="*/ 88 h 131"/>
              <a:gd name="T16" fmla="*/ 70 w 147"/>
              <a:gd name="T17" fmla="*/ 83 h 131"/>
              <a:gd name="T18" fmla="*/ 75 w 147"/>
              <a:gd name="T19" fmla="*/ 79 h 131"/>
              <a:gd name="T20" fmla="*/ 79 w 147"/>
              <a:gd name="T21" fmla="*/ 83 h 131"/>
              <a:gd name="T22" fmla="*/ 75 w 147"/>
              <a:gd name="T23" fmla="*/ 88 h 131"/>
              <a:gd name="T24" fmla="*/ 79 w 147"/>
              <a:gd name="T25" fmla="*/ 62 h 131"/>
              <a:gd name="T26" fmla="*/ 79 w 147"/>
              <a:gd name="T27" fmla="*/ 71 h 131"/>
              <a:gd name="T28" fmla="*/ 75 w 147"/>
              <a:gd name="T29" fmla="*/ 76 h 131"/>
              <a:gd name="T30" fmla="*/ 70 w 147"/>
              <a:gd name="T31" fmla="*/ 71 h 131"/>
              <a:gd name="T32" fmla="*/ 70 w 147"/>
              <a:gd name="T33" fmla="*/ 59 h 131"/>
              <a:gd name="T34" fmla="*/ 75 w 147"/>
              <a:gd name="T35" fmla="*/ 54 h 131"/>
              <a:gd name="T36" fmla="*/ 75 w 147"/>
              <a:gd name="T37" fmla="*/ 54 h 131"/>
              <a:gd name="T38" fmla="*/ 75 w 147"/>
              <a:gd name="T39" fmla="*/ 54 h 131"/>
              <a:gd name="T40" fmla="*/ 87 w 147"/>
              <a:gd name="T41" fmla="*/ 42 h 131"/>
              <a:gd name="T42" fmla="*/ 75 w 147"/>
              <a:gd name="T43" fmla="*/ 30 h 131"/>
              <a:gd name="T44" fmla="*/ 63 w 147"/>
              <a:gd name="T45" fmla="*/ 42 h 131"/>
              <a:gd name="T46" fmla="*/ 64 w 147"/>
              <a:gd name="T47" fmla="*/ 47 h 131"/>
              <a:gd name="T48" fmla="*/ 64 w 147"/>
              <a:gd name="T49" fmla="*/ 47 h 131"/>
              <a:gd name="T50" fmla="*/ 64 w 147"/>
              <a:gd name="T51" fmla="*/ 47 h 131"/>
              <a:gd name="T52" fmla="*/ 64 w 147"/>
              <a:gd name="T53" fmla="*/ 49 h 131"/>
              <a:gd name="T54" fmla="*/ 60 w 147"/>
              <a:gd name="T55" fmla="*/ 53 h 131"/>
              <a:gd name="T56" fmla="*/ 56 w 147"/>
              <a:gd name="T57" fmla="*/ 51 h 131"/>
              <a:gd name="T58" fmla="*/ 56 w 147"/>
              <a:gd name="T59" fmla="*/ 51 h 131"/>
              <a:gd name="T60" fmla="*/ 56 w 147"/>
              <a:gd name="T61" fmla="*/ 51 h 131"/>
              <a:gd name="T62" fmla="*/ 55 w 147"/>
              <a:gd name="T63" fmla="*/ 50 h 131"/>
              <a:gd name="T64" fmla="*/ 54 w 147"/>
              <a:gd name="T65" fmla="*/ 42 h 131"/>
              <a:gd name="T66" fmla="*/ 75 w 147"/>
              <a:gd name="T67" fmla="*/ 22 h 131"/>
              <a:gd name="T68" fmla="*/ 96 w 147"/>
              <a:gd name="T69" fmla="*/ 42 h 131"/>
              <a:gd name="T70" fmla="*/ 79 w 147"/>
              <a:gd name="T71" fmla="*/ 62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050"/>
          <p:cNvSpPr>
            <a:spLocks noEditPoints="1"/>
          </p:cNvSpPr>
          <p:nvPr/>
        </p:nvSpPr>
        <p:spPr bwMode="auto">
          <a:xfrm>
            <a:off x="6705788" y="3634256"/>
            <a:ext cx="271463" cy="244475"/>
          </a:xfrm>
          <a:custGeom>
            <a:avLst/>
            <a:gdLst>
              <a:gd name="T0" fmla="*/ 106 w 106"/>
              <a:gd name="T1" fmla="*/ 35 h 95"/>
              <a:gd name="T2" fmla="*/ 52 w 106"/>
              <a:gd name="T3" fmla="*/ 0 h 95"/>
              <a:gd name="T4" fmla="*/ 0 w 106"/>
              <a:gd name="T5" fmla="*/ 26 h 95"/>
              <a:gd name="T6" fmla="*/ 51 w 106"/>
              <a:gd name="T7" fmla="*/ 76 h 95"/>
              <a:gd name="T8" fmla="*/ 51 w 106"/>
              <a:gd name="T9" fmla="*/ 81 h 95"/>
              <a:gd name="T10" fmla="*/ 91 w 106"/>
              <a:gd name="T11" fmla="*/ 94 h 95"/>
              <a:gd name="T12" fmla="*/ 69 w 106"/>
              <a:gd name="T13" fmla="*/ 68 h 95"/>
              <a:gd name="T14" fmla="*/ 106 w 106"/>
              <a:gd name="T15" fmla="*/ 35 h 95"/>
              <a:gd name="T16" fmla="*/ 51 w 106"/>
              <a:gd name="T17" fmla="*/ 20 h 95"/>
              <a:gd name="T18" fmla="*/ 56 w 106"/>
              <a:gd name="T19" fmla="*/ 15 h 95"/>
              <a:gd name="T20" fmla="*/ 61 w 106"/>
              <a:gd name="T21" fmla="*/ 20 h 95"/>
              <a:gd name="T22" fmla="*/ 61 w 106"/>
              <a:gd name="T23" fmla="*/ 39 h 95"/>
              <a:gd name="T24" fmla="*/ 56 w 106"/>
              <a:gd name="T25" fmla="*/ 44 h 95"/>
              <a:gd name="T26" fmla="*/ 51 w 106"/>
              <a:gd name="T27" fmla="*/ 39 h 95"/>
              <a:gd name="T28" fmla="*/ 51 w 106"/>
              <a:gd name="T29" fmla="*/ 20 h 95"/>
              <a:gd name="T30" fmla="*/ 56 w 106"/>
              <a:gd name="T31" fmla="*/ 56 h 95"/>
              <a:gd name="T32" fmla="*/ 51 w 106"/>
              <a:gd name="T33" fmla="*/ 51 h 95"/>
              <a:gd name="T34" fmla="*/ 56 w 106"/>
              <a:gd name="T35" fmla="*/ 46 h 95"/>
              <a:gd name="T36" fmla="*/ 62 w 106"/>
              <a:gd name="T37" fmla="*/ 51 h 95"/>
              <a:gd name="T38" fmla="*/ 56 w 106"/>
              <a:gd name="T39" fmla="*/ 5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051"/>
          <p:cNvSpPr>
            <a:spLocks noEditPoints="1"/>
          </p:cNvSpPr>
          <p:nvPr/>
        </p:nvSpPr>
        <p:spPr bwMode="auto">
          <a:xfrm>
            <a:off x="7145525" y="3616793"/>
            <a:ext cx="512763" cy="455613"/>
          </a:xfrm>
          <a:custGeom>
            <a:avLst/>
            <a:gdLst>
              <a:gd name="T0" fmla="*/ 200 w 200"/>
              <a:gd name="T1" fmla="*/ 62 h 178"/>
              <a:gd name="T2" fmla="*/ 176 w 200"/>
              <a:gd name="T3" fmla="*/ 39 h 178"/>
              <a:gd name="T4" fmla="*/ 171 w 200"/>
              <a:gd name="T5" fmla="*/ 39 h 178"/>
              <a:gd name="T6" fmla="*/ 171 w 200"/>
              <a:gd name="T7" fmla="*/ 38 h 178"/>
              <a:gd name="T8" fmla="*/ 135 w 200"/>
              <a:gd name="T9" fmla="*/ 3 h 178"/>
              <a:gd name="T10" fmla="*/ 106 w 200"/>
              <a:gd name="T11" fmla="*/ 16 h 178"/>
              <a:gd name="T12" fmla="*/ 70 w 200"/>
              <a:gd name="T13" fmla="*/ 0 h 178"/>
              <a:gd name="T14" fmla="*/ 24 w 200"/>
              <a:gd name="T15" fmla="*/ 45 h 178"/>
              <a:gd name="T16" fmla="*/ 26 w 200"/>
              <a:gd name="T17" fmla="*/ 59 h 178"/>
              <a:gd name="T18" fmla="*/ 0 w 200"/>
              <a:gd name="T19" fmla="*/ 89 h 178"/>
              <a:gd name="T20" fmla="*/ 31 w 200"/>
              <a:gd name="T21" fmla="*/ 119 h 178"/>
              <a:gd name="T22" fmla="*/ 43 w 200"/>
              <a:gd name="T23" fmla="*/ 117 h 178"/>
              <a:gd name="T24" fmla="*/ 60 w 200"/>
              <a:gd name="T25" fmla="*/ 133 h 178"/>
              <a:gd name="T26" fmla="*/ 61 w 200"/>
              <a:gd name="T27" fmla="*/ 133 h 178"/>
              <a:gd name="T28" fmla="*/ 73 w 200"/>
              <a:gd name="T29" fmla="*/ 143 h 178"/>
              <a:gd name="T30" fmla="*/ 84 w 200"/>
              <a:gd name="T31" fmla="*/ 131 h 178"/>
              <a:gd name="T32" fmla="*/ 77 w 200"/>
              <a:gd name="T33" fmla="*/ 122 h 178"/>
              <a:gd name="T34" fmla="*/ 78 w 200"/>
              <a:gd name="T35" fmla="*/ 116 h 178"/>
              <a:gd name="T36" fmla="*/ 78 w 200"/>
              <a:gd name="T37" fmla="*/ 115 h 178"/>
              <a:gd name="T38" fmla="*/ 88 w 200"/>
              <a:gd name="T39" fmla="*/ 117 h 178"/>
              <a:gd name="T40" fmla="*/ 92 w 200"/>
              <a:gd name="T41" fmla="*/ 117 h 178"/>
              <a:gd name="T42" fmla="*/ 97 w 200"/>
              <a:gd name="T43" fmla="*/ 131 h 178"/>
              <a:gd name="T44" fmla="*/ 89 w 200"/>
              <a:gd name="T45" fmla="*/ 141 h 178"/>
              <a:gd name="T46" fmla="*/ 99 w 200"/>
              <a:gd name="T47" fmla="*/ 151 h 178"/>
              <a:gd name="T48" fmla="*/ 109 w 200"/>
              <a:gd name="T49" fmla="*/ 140 h 178"/>
              <a:gd name="T50" fmla="*/ 109 w 200"/>
              <a:gd name="T51" fmla="*/ 139 h 178"/>
              <a:gd name="T52" fmla="*/ 117 w 200"/>
              <a:gd name="T53" fmla="*/ 140 h 178"/>
              <a:gd name="T54" fmla="*/ 142 w 200"/>
              <a:gd name="T55" fmla="*/ 116 h 178"/>
              <a:gd name="T56" fmla="*/ 152 w 200"/>
              <a:gd name="T57" fmla="*/ 117 h 178"/>
              <a:gd name="T58" fmla="*/ 177 w 200"/>
              <a:gd name="T59" fmla="*/ 93 h 178"/>
              <a:gd name="T60" fmla="*/ 175 w 200"/>
              <a:gd name="T61" fmla="*/ 84 h 178"/>
              <a:gd name="T62" fmla="*/ 176 w 200"/>
              <a:gd name="T63" fmla="*/ 84 h 178"/>
              <a:gd name="T64" fmla="*/ 200 w 200"/>
              <a:gd name="T65" fmla="*/ 62 h 178"/>
              <a:gd name="T66" fmla="*/ 117 w 200"/>
              <a:gd name="T67" fmla="*/ 147 h 178"/>
              <a:gd name="T68" fmla="*/ 120 w 200"/>
              <a:gd name="T69" fmla="*/ 145 h 178"/>
              <a:gd name="T70" fmla="*/ 117 w 200"/>
              <a:gd name="T71" fmla="*/ 143 h 178"/>
              <a:gd name="T72" fmla="*/ 114 w 200"/>
              <a:gd name="T73" fmla="*/ 145 h 178"/>
              <a:gd name="T74" fmla="*/ 117 w 200"/>
              <a:gd name="T75" fmla="*/ 147 h 178"/>
              <a:gd name="T76" fmla="*/ 116 w 200"/>
              <a:gd name="T77" fmla="*/ 168 h 178"/>
              <a:gd name="T78" fmla="*/ 111 w 200"/>
              <a:gd name="T79" fmla="*/ 173 h 178"/>
              <a:gd name="T80" fmla="*/ 117 w 200"/>
              <a:gd name="T81" fmla="*/ 178 h 178"/>
              <a:gd name="T82" fmla="*/ 122 w 200"/>
              <a:gd name="T83" fmla="*/ 173 h 178"/>
              <a:gd name="T84" fmla="*/ 116 w 200"/>
              <a:gd name="T85" fmla="*/ 168 h 178"/>
              <a:gd name="T86" fmla="*/ 116 w 200"/>
              <a:gd name="T87" fmla="*/ 155 h 178"/>
              <a:gd name="T88" fmla="*/ 111 w 200"/>
              <a:gd name="T89" fmla="*/ 150 h 178"/>
              <a:gd name="T90" fmla="*/ 106 w 200"/>
              <a:gd name="T91" fmla="*/ 155 h 178"/>
              <a:gd name="T92" fmla="*/ 111 w 200"/>
              <a:gd name="T93" fmla="*/ 160 h 178"/>
              <a:gd name="T94" fmla="*/ 116 w 200"/>
              <a:gd name="T95" fmla="*/ 155 h 178"/>
              <a:gd name="T96" fmla="*/ 97 w 200"/>
              <a:gd name="T97" fmla="*/ 156 h 178"/>
              <a:gd name="T98" fmla="*/ 89 w 200"/>
              <a:gd name="T99" fmla="*/ 164 h 178"/>
              <a:gd name="T100" fmla="*/ 98 w 200"/>
              <a:gd name="T101" fmla="*/ 172 h 178"/>
              <a:gd name="T102" fmla="*/ 106 w 200"/>
              <a:gd name="T103" fmla="*/ 163 h 178"/>
              <a:gd name="T104" fmla="*/ 97 w 200"/>
              <a:gd name="T105" fmla="*/ 15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052"/>
          <p:cNvSpPr>
            <a:spLocks/>
          </p:cNvSpPr>
          <p:nvPr/>
        </p:nvSpPr>
        <p:spPr bwMode="auto">
          <a:xfrm>
            <a:off x="7863075" y="3778718"/>
            <a:ext cx="169863" cy="142875"/>
          </a:xfrm>
          <a:custGeom>
            <a:avLst/>
            <a:gdLst>
              <a:gd name="T0" fmla="*/ 0 w 107"/>
              <a:gd name="T1" fmla="*/ 0 h 90"/>
              <a:gd name="T2" fmla="*/ 38 w 107"/>
              <a:gd name="T3" fmla="*/ 88 h 90"/>
              <a:gd name="T4" fmla="*/ 54 w 107"/>
              <a:gd name="T5" fmla="*/ 50 h 90"/>
              <a:gd name="T6" fmla="*/ 70 w 107"/>
              <a:gd name="T7" fmla="*/ 90 h 90"/>
              <a:gd name="T8" fmla="*/ 107 w 107"/>
              <a:gd name="T9" fmla="*/ 1 h 90"/>
              <a:gd name="T10" fmla="*/ 93 w 107"/>
              <a:gd name="T11" fmla="*/ 1 h 90"/>
              <a:gd name="T12" fmla="*/ 70 w 107"/>
              <a:gd name="T13" fmla="*/ 56 h 90"/>
              <a:gd name="T14" fmla="*/ 54 w 107"/>
              <a:gd name="T15" fmla="*/ 17 h 90"/>
              <a:gd name="T16" fmla="*/ 38 w 107"/>
              <a:gd name="T17" fmla="*/ 54 h 90"/>
              <a:gd name="T18" fmla="*/ 15 w 107"/>
              <a:gd name="T19" fmla="*/ 0 h 90"/>
              <a:gd name="T20" fmla="*/ 0 w 107"/>
              <a:gd name="T2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7" h="90">
                <a:moveTo>
                  <a:pt x="0" y="0"/>
                </a:moveTo>
                <a:lnTo>
                  <a:pt x="38" y="88"/>
                </a:lnTo>
                <a:lnTo>
                  <a:pt x="54" y="50"/>
                </a:lnTo>
                <a:lnTo>
                  <a:pt x="70" y="90"/>
                </a:lnTo>
                <a:lnTo>
                  <a:pt x="107" y="1"/>
                </a:lnTo>
                <a:lnTo>
                  <a:pt x="93" y="1"/>
                </a:lnTo>
                <a:lnTo>
                  <a:pt x="70" y="56"/>
                </a:lnTo>
                <a:lnTo>
                  <a:pt x="54" y="17"/>
                </a:lnTo>
                <a:lnTo>
                  <a:pt x="38" y="54"/>
                </a:lnTo>
                <a:lnTo>
                  <a:pt x="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053"/>
          <p:cNvSpPr>
            <a:spLocks/>
          </p:cNvSpPr>
          <p:nvPr/>
        </p:nvSpPr>
        <p:spPr bwMode="auto">
          <a:xfrm>
            <a:off x="8228200" y="3778718"/>
            <a:ext cx="168275" cy="142875"/>
          </a:xfrm>
          <a:custGeom>
            <a:avLst/>
            <a:gdLst>
              <a:gd name="T0" fmla="*/ 0 w 106"/>
              <a:gd name="T1" fmla="*/ 0 h 90"/>
              <a:gd name="T2" fmla="*/ 37 w 106"/>
              <a:gd name="T3" fmla="*/ 88 h 90"/>
              <a:gd name="T4" fmla="*/ 51 w 106"/>
              <a:gd name="T5" fmla="*/ 50 h 90"/>
              <a:gd name="T6" fmla="*/ 69 w 106"/>
              <a:gd name="T7" fmla="*/ 90 h 90"/>
              <a:gd name="T8" fmla="*/ 106 w 106"/>
              <a:gd name="T9" fmla="*/ 1 h 90"/>
              <a:gd name="T10" fmla="*/ 92 w 106"/>
              <a:gd name="T11" fmla="*/ 1 h 90"/>
              <a:gd name="T12" fmla="*/ 69 w 106"/>
              <a:gd name="T13" fmla="*/ 56 h 90"/>
              <a:gd name="T14" fmla="*/ 53 w 106"/>
              <a:gd name="T15" fmla="*/ 17 h 90"/>
              <a:gd name="T16" fmla="*/ 37 w 106"/>
              <a:gd name="T17" fmla="*/ 54 h 90"/>
              <a:gd name="T18" fmla="*/ 14 w 106"/>
              <a:gd name="T19" fmla="*/ 0 h 90"/>
              <a:gd name="T20" fmla="*/ 0 w 106"/>
              <a:gd name="T2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" h="90">
                <a:moveTo>
                  <a:pt x="0" y="0"/>
                </a:moveTo>
                <a:lnTo>
                  <a:pt x="37" y="88"/>
                </a:lnTo>
                <a:lnTo>
                  <a:pt x="51" y="50"/>
                </a:lnTo>
                <a:lnTo>
                  <a:pt x="69" y="90"/>
                </a:lnTo>
                <a:lnTo>
                  <a:pt x="106" y="1"/>
                </a:lnTo>
                <a:lnTo>
                  <a:pt x="92" y="1"/>
                </a:lnTo>
                <a:lnTo>
                  <a:pt x="69" y="56"/>
                </a:lnTo>
                <a:lnTo>
                  <a:pt x="53" y="17"/>
                </a:lnTo>
                <a:lnTo>
                  <a:pt x="37" y="54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054"/>
          <p:cNvSpPr>
            <a:spLocks/>
          </p:cNvSpPr>
          <p:nvPr/>
        </p:nvSpPr>
        <p:spPr bwMode="auto">
          <a:xfrm>
            <a:off x="8010713" y="3742206"/>
            <a:ext cx="242888" cy="204788"/>
          </a:xfrm>
          <a:custGeom>
            <a:avLst/>
            <a:gdLst>
              <a:gd name="T0" fmla="*/ 0 w 153"/>
              <a:gd name="T1" fmla="*/ 0 h 129"/>
              <a:gd name="T2" fmla="*/ 53 w 153"/>
              <a:gd name="T3" fmla="*/ 126 h 129"/>
              <a:gd name="T4" fmla="*/ 75 w 153"/>
              <a:gd name="T5" fmla="*/ 71 h 129"/>
              <a:gd name="T6" fmla="*/ 100 w 153"/>
              <a:gd name="T7" fmla="*/ 129 h 129"/>
              <a:gd name="T8" fmla="*/ 153 w 153"/>
              <a:gd name="T9" fmla="*/ 2 h 129"/>
              <a:gd name="T10" fmla="*/ 134 w 153"/>
              <a:gd name="T11" fmla="*/ 2 h 129"/>
              <a:gd name="T12" fmla="*/ 100 w 153"/>
              <a:gd name="T13" fmla="*/ 81 h 129"/>
              <a:gd name="T14" fmla="*/ 75 w 153"/>
              <a:gd name="T15" fmla="*/ 26 h 129"/>
              <a:gd name="T16" fmla="*/ 54 w 153"/>
              <a:gd name="T17" fmla="*/ 77 h 129"/>
              <a:gd name="T18" fmla="*/ 22 w 153"/>
              <a:gd name="T19" fmla="*/ 0 h 129"/>
              <a:gd name="T20" fmla="*/ 0 w 153"/>
              <a:gd name="T21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3" h="129">
                <a:moveTo>
                  <a:pt x="0" y="0"/>
                </a:moveTo>
                <a:lnTo>
                  <a:pt x="53" y="126"/>
                </a:lnTo>
                <a:lnTo>
                  <a:pt x="75" y="71"/>
                </a:lnTo>
                <a:lnTo>
                  <a:pt x="100" y="129"/>
                </a:lnTo>
                <a:lnTo>
                  <a:pt x="153" y="2"/>
                </a:lnTo>
                <a:lnTo>
                  <a:pt x="134" y="2"/>
                </a:lnTo>
                <a:lnTo>
                  <a:pt x="100" y="81"/>
                </a:lnTo>
                <a:lnTo>
                  <a:pt x="75" y="26"/>
                </a:lnTo>
                <a:lnTo>
                  <a:pt x="54" y="77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055"/>
          <p:cNvSpPr>
            <a:spLocks noEditPoints="1"/>
          </p:cNvSpPr>
          <p:nvPr/>
        </p:nvSpPr>
        <p:spPr bwMode="auto">
          <a:xfrm>
            <a:off x="8736200" y="3746968"/>
            <a:ext cx="280988" cy="315913"/>
          </a:xfrm>
          <a:custGeom>
            <a:avLst/>
            <a:gdLst>
              <a:gd name="T0" fmla="*/ 0 w 177"/>
              <a:gd name="T1" fmla="*/ 0 h 199"/>
              <a:gd name="T2" fmla="*/ 37 w 177"/>
              <a:gd name="T3" fmla="*/ 199 h 199"/>
              <a:gd name="T4" fmla="*/ 145 w 177"/>
              <a:gd name="T5" fmla="*/ 199 h 199"/>
              <a:gd name="T6" fmla="*/ 177 w 177"/>
              <a:gd name="T7" fmla="*/ 0 h 199"/>
              <a:gd name="T8" fmla="*/ 0 w 177"/>
              <a:gd name="T9" fmla="*/ 0 h 199"/>
              <a:gd name="T10" fmla="*/ 42 w 177"/>
              <a:gd name="T11" fmla="*/ 191 h 199"/>
              <a:gd name="T12" fmla="*/ 11 w 177"/>
              <a:gd name="T13" fmla="*/ 10 h 199"/>
              <a:gd name="T14" fmla="*/ 27 w 177"/>
              <a:gd name="T15" fmla="*/ 10 h 199"/>
              <a:gd name="T16" fmla="*/ 51 w 177"/>
              <a:gd name="T17" fmla="*/ 191 h 199"/>
              <a:gd name="T18" fmla="*/ 42 w 177"/>
              <a:gd name="T19" fmla="*/ 191 h 199"/>
              <a:gd name="T20" fmla="*/ 59 w 177"/>
              <a:gd name="T21" fmla="*/ 191 h 199"/>
              <a:gd name="T22" fmla="*/ 38 w 177"/>
              <a:gd name="T23" fmla="*/ 10 h 199"/>
              <a:gd name="T24" fmla="*/ 54 w 177"/>
              <a:gd name="T25" fmla="*/ 10 h 199"/>
              <a:gd name="T26" fmla="*/ 69 w 177"/>
              <a:gd name="T27" fmla="*/ 191 h 199"/>
              <a:gd name="T28" fmla="*/ 59 w 177"/>
              <a:gd name="T29" fmla="*/ 191 h 199"/>
              <a:gd name="T30" fmla="*/ 77 w 177"/>
              <a:gd name="T31" fmla="*/ 191 h 199"/>
              <a:gd name="T32" fmla="*/ 66 w 177"/>
              <a:gd name="T33" fmla="*/ 10 h 199"/>
              <a:gd name="T34" fmla="*/ 82 w 177"/>
              <a:gd name="T35" fmla="*/ 10 h 199"/>
              <a:gd name="T36" fmla="*/ 85 w 177"/>
              <a:gd name="T37" fmla="*/ 191 h 199"/>
              <a:gd name="T38" fmla="*/ 77 w 177"/>
              <a:gd name="T39" fmla="*/ 191 h 199"/>
              <a:gd name="T40" fmla="*/ 103 w 177"/>
              <a:gd name="T41" fmla="*/ 191 h 199"/>
              <a:gd name="T42" fmla="*/ 93 w 177"/>
              <a:gd name="T43" fmla="*/ 191 h 199"/>
              <a:gd name="T44" fmla="*/ 93 w 177"/>
              <a:gd name="T45" fmla="*/ 10 h 199"/>
              <a:gd name="T46" fmla="*/ 109 w 177"/>
              <a:gd name="T47" fmla="*/ 10 h 199"/>
              <a:gd name="T48" fmla="*/ 103 w 177"/>
              <a:gd name="T49" fmla="*/ 191 h 199"/>
              <a:gd name="T50" fmla="*/ 111 w 177"/>
              <a:gd name="T51" fmla="*/ 191 h 199"/>
              <a:gd name="T52" fmla="*/ 122 w 177"/>
              <a:gd name="T53" fmla="*/ 10 h 199"/>
              <a:gd name="T54" fmla="*/ 137 w 177"/>
              <a:gd name="T55" fmla="*/ 10 h 199"/>
              <a:gd name="T56" fmla="*/ 121 w 177"/>
              <a:gd name="T57" fmla="*/ 191 h 199"/>
              <a:gd name="T58" fmla="*/ 111 w 177"/>
              <a:gd name="T59" fmla="*/ 191 h 199"/>
              <a:gd name="T60" fmla="*/ 138 w 177"/>
              <a:gd name="T61" fmla="*/ 191 h 199"/>
              <a:gd name="T62" fmla="*/ 129 w 177"/>
              <a:gd name="T63" fmla="*/ 191 h 199"/>
              <a:gd name="T64" fmla="*/ 150 w 177"/>
              <a:gd name="T65" fmla="*/ 10 h 199"/>
              <a:gd name="T66" fmla="*/ 164 w 177"/>
              <a:gd name="T67" fmla="*/ 10 h 199"/>
              <a:gd name="T68" fmla="*/ 138 w 177"/>
              <a:gd name="T69" fmla="*/ 191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199">
                <a:moveTo>
                  <a:pt x="0" y="0"/>
                </a:moveTo>
                <a:lnTo>
                  <a:pt x="37" y="199"/>
                </a:lnTo>
                <a:lnTo>
                  <a:pt x="145" y="199"/>
                </a:lnTo>
                <a:lnTo>
                  <a:pt x="177" y="0"/>
                </a:lnTo>
                <a:lnTo>
                  <a:pt x="0" y="0"/>
                </a:lnTo>
                <a:close/>
                <a:moveTo>
                  <a:pt x="42" y="191"/>
                </a:moveTo>
                <a:lnTo>
                  <a:pt x="11" y="10"/>
                </a:lnTo>
                <a:lnTo>
                  <a:pt x="27" y="10"/>
                </a:lnTo>
                <a:lnTo>
                  <a:pt x="51" y="191"/>
                </a:lnTo>
                <a:lnTo>
                  <a:pt x="42" y="191"/>
                </a:lnTo>
                <a:close/>
                <a:moveTo>
                  <a:pt x="59" y="191"/>
                </a:moveTo>
                <a:lnTo>
                  <a:pt x="38" y="10"/>
                </a:lnTo>
                <a:lnTo>
                  <a:pt x="54" y="10"/>
                </a:lnTo>
                <a:lnTo>
                  <a:pt x="69" y="191"/>
                </a:lnTo>
                <a:lnTo>
                  <a:pt x="59" y="191"/>
                </a:lnTo>
                <a:close/>
                <a:moveTo>
                  <a:pt x="77" y="191"/>
                </a:moveTo>
                <a:lnTo>
                  <a:pt x="66" y="10"/>
                </a:lnTo>
                <a:lnTo>
                  <a:pt x="82" y="10"/>
                </a:lnTo>
                <a:lnTo>
                  <a:pt x="85" y="191"/>
                </a:lnTo>
                <a:lnTo>
                  <a:pt x="77" y="191"/>
                </a:lnTo>
                <a:close/>
                <a:moveTo>
                  <a:pt x="103" y="191"/>
                </a:moveTo>
                <a:lnTo>
                  <a:pt x="93" y="191"/>
                </a:lnTo>
                <a:lnTo>
                  <a:pt x="93" y="10"/>
                </a:lnTo>
                <a:lnTo>
                  <a:pt x="109" y="10"/>
                </a:lnTo>
                <a:lnTo>
                  <a:pt x="103" y="191"/>
                </a:lnTo>
                <a:close/>
                <a:moveTo>
                  <a:pt x="111" y="191"/>
                </a:moveTo>
                <a:lnTo>
                  <a:pt x="122" y="10"/>
                </a:lnTo>
                <a:lnTo>
                  <a:pt x="137" y="10"/>
                </a:lnTo>
                <a:lnTo>
                  <a:pt x="121" y="191"/>
                </a:lnTo>
                <a:lnTo>
                  <a:pt x="111" y="191"/>
                </a:lnTo>
                <a:close/>
                <a:moveTo>
                  <a:pt x="138" y="191"/>
                </a:moveTo>
                <a:lnTo>
                  <a:pt x="129" y="191"/>
                </a:lnTo>
                <a:lnTo>
                  <a:pt x="150" y="10"/>
                </a:lnTo>
                <a:lnTo>
                  <a:pt x="164" y="10"/>
                </a:lnTo>
                <a:lnTo>
                  <a:pt x="138" y="19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056"/>
          <p:cNvSpPr>
            <a:spLocks noEditPoints="1"/>
          </p:cNvSpPr>
          <p:nvPr/>
        </p:nvSpPr>
        <p:spPr bwMode="auto">
          <a:xfrm>
            <a:off x="8782238" y="3583456"/>
            <a:ext cx="239713" cy="155575"/>
          </a:xfrm>
          <a:custGeom>
            <a:avLst/>
            <a:gdLst>
              <a:gd name="T0" fmla="*/ 94 w 94"/>
              <a:gd name="T1" fmla="*/ 61 h 61"/>
              <a:gd name="T2" fmla="*/ 68 w 94"/>
              <a:gd name="T3" fmla="*/ 26 h 61"/>
              <a:gd name="T4" fmla="*/ 68 w 94"/>
              <a:gd name="T5" fmla="*/ 25 h 61"/>
              <a:gd name="T6" fmla="*/ 71 w 94"/>
              <a:gd name="T7" fmla="*/ 22 h 61"/>
              <a:gd name="T8" fmla="*/ 70 w 94"/>
              <a:gd name="T9" fmla="*/ 13 h 61"/>
              <a:gd name="T10" fmla="*/ 52 w 94"/>
              <a:gd name="T11" fmla="*/ 2 h 61"/>
              <a:gd name="T12" fmla="*/ 43 w 94"/>
              <a:gd name="T13" fmla="*/ 5 h 61"/>
              <a:gd name="T14" fmla="*/ 41 w 94"/>
              <a:gd name="T15" fmla="*/ 8 h 61"/>
              <a:gd name="T16" fmla="*/ 41 w 94"/>
              <a:gd name="T17" fmla="*/ 9 h 61"/>
              <a:gd name="T18" fmla="*/ 0 w 94"/>
              <a:gd name="T19" fmla="*/ 1 h 61"/>
              <a:gd name="T20" fmla="*/ 94 w 94"/>
              <a:gd name="T21" fmla="*/ 61 h 61"/>
              <a:gd name="T22" fmla="*/ 45 w 94"/>
              <a:gd name="T23" fmla="*/ 8 h 61"/>
              <a:gd name="T24" fmla="*/ 52 w 94"/>
              <a:gd name="T25" fmla="*/ 6 h 61"/>
              <a:gd name="T26" fmla="*/ 66 w 94"/>
              <a:gd name="T27" fmla="*/ 14 h 61"/>
              <a:gd name="T28" fmla="*/ 66 w 94"/>
              <a:gd name="T29" fmla="*/ 22 h 61"/>
              <a:gd name="T30" fmla="*/ 65 w 94"/>
              <a:gd name="T31" fmla="*/ 24 h 61"/>
              <a:gd name="T32" fmla="*/ 44 w 94"/>
              <a:gd name="T33" fmla="*/ 11 h 61"/>
              <a:gd name="T34" fmla="*/ 45 w 94"/>
              <a:gd name="T35" fmla="*/ 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057"/>
          <p:cNvSpPr>
            <a:spLocks noEditPoints="1"/>
          </p:cNvSpPr>
          <p:nvPr/>
        </p:nvSpPr>
        <p:spPr bwMode="auto">
          <a:xfrm>
            <a:off x="9466450" y="3705693"/>
            <a:ext cx="322263" cy="358775"/>
          </a:xfrm>
          <a:custGeom>
            <a:avLst/>
            <a:gdLst>
              <a:gd name="T0" fmla="*/ 0 w 203"/>
              <a:gd name="T1" fmla="*/ 0 h 226"/>
              <a:gd name="T2" fmla="*/ 43 w 203"/>
              <a:gd name="T3" fmla="*/ 226 h 226"/>
              <a:gd name="T4" fmla="*/ 166 w 203"/>
              <a:gd name="T5" fmla="*/ 226 h 226"/>
              <a:gd name="T6" fmla="*/ 203 w 203"/>
              <a:gd name="T7" fmla="*/ 0 h 226"/>
              <a:gd name="T8" fmla="*/ 0 w 203"/>
              <a:gd name="T9" fmla="*/ 0 h 226"/>
              <a:gd name="T10" fmla="*/ 48 w 203"/>
              <a:gd name="T11" fmla="*/ 217 h 226"/>
              <a:gd name="T12" fmla="*/ 14 w 203"/>
              <a:gd name="T13" fmla="*/ 12 h 226"/>
              <a:gd name="T14" fmla="*/ 30 w 203"/>
              <a:gd name="T15" fmla="*/ 12 h 226"/>
              <a:gd name="T16" fmla="*/ 60 w 203"/>
              <a:gd name="T17" fmla="*/ 217 h 226"/>
              <a:gd name="T18" fmla="*/ 48 w 203"/>
              <a:gd name="T19" fmla="*/ 217 h 226"/>
              <a:gd name="T20" fmla="*/ 69 w 203"/>
              <a:gd name="T21" fmla="*/ 217 h 226"/>
              <a:gd name="T22" fmla="*/ 45 w 203"/>
              <a:gd name="T23" fmla="*/ 12 h 226"/>
              <a:gd name="T24" fmla="*/ 63 w 203"/>
              <a:gd name="T25" fmla="*/ 12 h 226"/>
              <a:gd name="T26" fmla="*/ 79 w 203"/>
              <a:gd name="T27" fmla="*/ 217 h 226"/>
              <a:gd name="T28" fmla="*/ 69 w 203"/>
              <a:gd name="T29" fmla="*/ 217 h 226"/>
              <a:gd name="T30" fmla="*/ 89 w 203"/>
              <a:gd name="T31" fmla="*/ 217 h 226"/>
              <a:gd name="T32" fmla="*/ 77 w 203"/>
              <a:gd name="T33" fmla="*/ 12 h 226"/>
              <a:gd name="T34" fmla="*/ 93 w 203"/>
              <a:gd name="T35" fmla="*/ 12 h 226"/>
              <a:gd name="T36" fmla="*/ 100 w 203"/>
              <a:gd name="T37" fmla="*/ 217 h 226"/>
              <a:gd name="T38" fmla="*/ 89 w 203"/>
              <a:gd name="T39" fmla="*/ 217 h 226"/>
              <a:gd name="T40" fmla="*/ 119 w 203"/>
              <a:gd name="T41" fmla="*/ 217 h 226"/>
              <a:gd name="T42" fmla="*/ 108 w 203"/>
              <a:gd name="T43" fmla="*/ 217 h 226"/>
              <a:gd name="T44" fmla="*/ 108 w 203"/>
              <a:gd name="T45" fmla="*/ 12 h 226"/>
              <a:gd name="T46" fmla="*/ 126 w 203"/>
              <a:gd name="T47" fmla="*/ 12 h 226"/>
              <a:gd name="T48" fmla="*/ 119 w 203"/>
              <a:gd name="T49" fmla="*/ 217 h 226"/>
              <a:gd name="T50" fmla="*/ 127 w 203"/>
              <a:gd name="T51" fmla="*/ 217 h 226"/>
              <a:gd name="T52" fmla="*/ 140 w 203"/>
              <a:gd name="T53" fmla="*/ 12 h 226"/>
              <a:gd name="T54" fmla="*/ 156 w 203"/>
              <a:gd name="T55" fmla="*/ 12 h 226"/>
              <a:gd name="T56" fmla="*/ 139 w 203"/>
              <a:gd name="T57" fmla="*/ 217 h 226"/>
              <a:gd name="T58" fmla="*/ 127 w 203"/>
              <a:gd name="T59" fmla="*/ 217 h 226"/>
              <a:gd name="T60" fmla="*/ 158 w 203"/>
              <a:gd name="T61" fmla="*/ 217 h 226"/>
              <a:gd name="T62" fmla="*/ 148 w 203"/>
              <a:gd name="T63" fmla="*/ 217 h 226"/>
              <a:gd name="T64" fmla="*/ 171 w 203"/>
              <a:gd name="T65" fmla="*/ 12 h 226"/>
              <a:gd name="T66" fmla="*/ 189 w 203"/>
              <a:gd name="T67" fmla="*/ 12 h 226"/>
              <a:gd name="T68" fmla="*/ 158 w 203"/>
              <a:gd name="T69" fmla="*/ 217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3" h="226">
                <a:moveTo>
                  <a:pt x="0" y="0"/>
                </a:moveTo>
                <a:lnTo>
                  <a:pt x="43" y="226"/>
                </a:lnTo>
                <a:lnTo>
                  <a:pt x="166" y="226"/>
                </a:lnTo>
                <a:lnTo>
                  <a:pt x="203" y="0"/>
                </a:lnTo>
                <a:lnTo>
                  <a:pt x="0" y="0"/>
                </a:lnTo>
                <a:close/>
                <a:moveTo>
                  <a:pt x="48" y="217"/>
                </a:moveTo>
                <a:lnTo>
                  <a:pt x="14" y="12"/>
                </a:lnTo>
                <a:lnTo>
                  <a:pt x="30" y="12"/>
                </a:lnTo>
                <a:lnTo>
                  <a:pt x="60" y="217"/>
                </a:lnTo>
                <a:lnTo>
                  <a:pt x="48" y="217"/>
                </a:lnTo>
                <a:close/>
                <a:moveTo>
                  <a:pt x="69" y="217"/>
                </a:moveTo>
                <a:lnTo>
                  <a:pt x="45" y="12"/>
                </a:lnTo>
                <a:lnTo>
                  <a:pt x="63" y="12"/>
                </a:lnTo>
                <a:lnTo>
                  <a:pt x="79" y="217"/>
                </a:lnTo>
                <a:lnTo>
                  <a:pt x="69" y="217"/>
                </a:lnTo>
                <a:close/>
                <a:moveTo>
                  <a:pt x="89" y="217"/>
                </a:moveTo>
                <a:lnTo>
                  <a:pt x="77" y="12"/>
                </a:lnTo>
                <a:lnTo>
                  <a:pt x="93" y="12"/>
                </a:lnTo>
                <a:lnTo>
                  <a:pt x="100" y="217"/>
                </a:lnTo>
                <a:lnTo>
                  <a:pt x="89" y="217"/>
                </a:lnTo>
                <a:close/>
                <a:moveTo>
                  <a:pt x="119" y="217"/>
                </a:moveTo>
                <a:lnTo>
                  <a:pt x="108" y="217"/>
                </a:lnTo>
                <a:lnTo>
                  <a:pt x="108" y="12"/>
                </a:lnTo>
                <a:lnTo>
                  <a:pt x="126" y="12"/>
                </a:lnTo>
                <a:lnTo>
                  <a:pt x="119" y="217"/>
                </a:lnTo>
                <a:close/>
                <a:moveTo>
                  <a:pt x="127" y="217"/>
                </a:moveTo>
                <a:lnTo>
                  <a:pt x="140" y="12"/>
                </a:lnTo>
                <a:lnTo>
                  <a:pt x="156" y="12"/>
                </a:lnTo>
                <a:lnTo>
                  <a:pt x="139" y="217"/>
                </a:lnTo>
                <a:lnTo>
                  <a:pt x="127" y="217"/>
                </a:lnTo>
                <a:close/>
                <a:moveTo>
                  <a:pt x="158" y="217"/>
                </a:moveTo>
                <a:lnTo>
                  <a:pt x="148" y="217"/>
                </a:lnTo>
                <a:lnTo>
                  <a:pt x="171" y="12"/>
                </a:lnTo>
                <a:lnTo>
                  <a:pt x="189" y="12"/>
                </a:lnTo>
                <a:lnTo>
                  <a:pt x="158" y="21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058"/>
          <p:cNvSpPr>
            <a:spLocks noEditPoints="1"/>
          </p:cNvSpPr>
          <p:nvPr/>
        </p:nvSpPr>
        <p:spPr bwMode="auto">
          <a:xfrm>
            <a:off x="9463275" y="3604093"/>
            <a:ext cx="328613" cy="79375"/>
          </a:xfrm>
          <a:custGeom>
            <a:avLst/>
            <a:gdLst>
              <a:gd name="T0" fmla="*/ 128 w 128"/>
              <a:gd name="T1" fmla="*/ 31 h 31"/>
              <a:gd name="T2" fmla="*/ 80 w 128"/>
              <a:gd name="T3" fmla="*/ 14 h 31"/>
              <a:gd name="T4" fmla="*/ 80 w 128"/>
              <a:gd name="T5" fmla="*/ 12 h 31"/>
              <a:gd name="T6" fmla="*/ 81 w 128"/>
              <a:gd name="T7" fmla="*/ 8 h 31"/>
              <a:gd name="T8" fmla="*/ 74 w 128"/>
              <a:gd name="T9" fmla="*/ 0 h 31"/>
              <a:gd name="T10" fmla="*/ 50 w 128"/>
              <a:gd name="T11" fmla="*/ 0 h 31"/>
              <a:gd name="T12" fmla="*/ 44 w 128"/>
              <a:gd name="T13" fmla="*/ 8 h 31"/>
              <a:gd name="T14" fmla="*/ 44 w 128"/>
              <a:gd name="T15" fmla="*/ 12 h 31"/>
              <a:gd name="T16" fmla="*/ 44 w 128"/>
              <a:gd name="T17" fmla="*/ 14 h 31"/>
              <a:gd name="T18" fmla="*/ 0 w 128"/>
              <a:gd name="T19" fmla="*/ 31 h 31"/>
              <a:gd name="T20" fmla="*/ 128 w 128"/>
              <a:gd name="T21" fmla="*/ 31 h 31"/>
              <a:gd name="T22" fmla="*/ 48 w 128"/>
              <a:gd name="T23" fmla="*/ 10 h 31"/>
              <a:gd name="T24" fmla="*/ 53 w 128"/>
              <a:gd name="T25" fmla="*/ 4 h 31"/>
              <a:gd name="T26" fmla="*/ 71 w 128"/>
              <a:gd name="T27" fmla="*/ 4 h 31"/>
              <a:gd name="T28" fmla="*/ 76 w 128"/>
              <a:gd name="T29" fmla="*/ 10 h 31"/>
              <a:gd name="T30" fmla="*/ 76 w 128"/>
              <a:gd name="T31" fmla="*/ 13 h 31"/>
              <a:gd name="T32" fmla="*/ 48 w 128"/>
              <a:gd name="T33" fmla="*/ 13 h 31"/>
              <a:gd name="T34" fmla="*/ 48 w 128"/>
              <a:gd name="T3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059"/>
          <p:cNvSpPr>
            <a:spLocks/>
          </p:cNvSpPr>
          <p:nvPr/>
        </p:nvSpPr>
        <p:spPr bwMode="auto">
          <a:xfrm>
            <a:off x="10155425" y="3654893"/>
            <a:ext cx="282575" cy="242888"/>
          </a:xfrm>
          <a:custGeom>
            <a:avLst/>
            <a:gdLst>
              <a:gd name="T0" fmla="*/ 92 w 110"/>
              <a:gd name="T1" fmla="*/ 29 h 95"/>
              <a:gd name="T2" fmla="*/ 110 w 110"/>
              <a:gd name="T3" fmla="*/ 17 h 95"/>
              <a:gd name="T4" fmla="*/ 66 w 110"/>
              <a:gd name="T5" fmla="*/ 17 h 95"/>
              <a:gd name="T6" fmla="*/ 53 w 110"/>
              <a:gd name="T7" fmla="*/ 0 h 95"/>
              <a:gd name="T8" fmla="*/ 21 w 110"/>
              <a:gd name="T9" fmla="*/ 0 h 95"/>
              <a:gd name="T10" fmla="*/ 1 w 110"/>
              <a:gd name="T11" fmla="*/ 20 h 95"/>
              <a:gd name="T12" fmla="*/ 0 w 110"/>
              <a:gd name="T13" fmla="*/ 95 h 95"/>
              <a:gd name="T14" fmla="*/ 82 w 110"/>
              <a:gd name="T15" fmla="*/ 95 h 95"/>
              <a:gd name="T16" fmla="*/ 92 w 110"/>
              <a:gd name="T17" fmla="*/ 2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060"/>
          <p:cNvSpPr>
            <a:spLocks noEditPoints="1"/>
          </p:cNvSpPr>
          <p:nvPr/>
        </p:nvSpPr>
        <p:spPr bwMode="auto">
          <a:xfrm>
            <a:off x="10368150" y="3704106"/>
            <a:ext cx="258763" cy="254000"/>
          </a:xfrm>
          <a:custGeom>
            <a:avLst/>
            <a:gdLst>
              <a:gd name="T0" fmla="*/ 83 w 101"/>
              <a:gd name="T1" fmla="*/ 18 h 99"/>
              <a:gd name="T2" fmla="*/ 18 w 101"/>
              <a:gd name="T3" fmla="*/ 18 h 99"/>
              <a:gd name="T4" fmla="*/ 18 w 101"/>
              <a:gd name="T5" fmla="*/ 81 h 99"/>
              <a:gd name="T6" fmla="*/ 83 w 101"/>
              <a:gd name="T7" fmla="*/ 81 h 99"/>
              <a:gd name="T8" fmla="*/ 83 w 101"/>
              <a:gd name="T9" fmla="*/ 18 h 99"/>
              <a:gd name="T10" fmla="*/ 28 w 101"/>
              <a:gd name="T11" fmla="*/ 71 h 99"/>
              <a:gd name="T12" fmla="*/ 28 w 101"/>
              <a:gd name="T13" fmla="*/ 27 h 99"/>
              <a:gd name="T14" fmla="*/ 73 w 101"/>
              <a:gd name="T15" fmla="*/ 27 h 99"/>
              <a:gd name="T16" fmla="*/ 73 w 101"/>
              <a:gd name="T17" fmla="*/ 71 h 99"/>
              <a:gd name="T18" fmla="*/ 28 w 101"/>
              <a:gd name="T19" fmla="*/ 7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061"/>
          <p:cNvSpPr>
            <a:spLocks noEditPoints="1"/>
          </p:cNvSpPr>
          <p:nvPr/>
        </p:nvSpPr>
        <p:spPr bwMode="auto">
          <a:xfrm>
            <a:off x="10242738" y="3916831"/>
            <a:ext cx="166688" cy="160338"/>
          </a:xfrm>
          <a:custGeom>
            <a:avLst/>
            <a:gdLst>
              <a:gd name="T0" fmla="*/ 61 w 65"/>
              <a:gd name="T1" fmla="*/ 3 h 63"/>
              <a:gd name="T2" fmla="*/ 48 w 65"/>
              <a:gd name="T3" fmla="*/ 3 h 63"/>
              <a:gd name="T4" fmla="*/ 47 w 65"/>
              <a:gd name="T5" fmla="*/ 4 h 63"/>
              <a:gd name="T6" fmla="*/ 61 w 65"/>
              <a:gd name="T7" fmla="*/ 17 h 63"/>
              <a:gd name="T8" fmla="*/ 61 w 65"/>
              <a:gd name="T9" fmla="*/ 16 h 63"/>
              <a:gd name="T10" fmla="*/ 61 w 65"/>
              <a:gd name="T11" fmla="*/ 3 h 63"/>
              <a:gd name="T12" fmla="*/ 4 w 65"/>
              <a:gd name="T13" fmla="*/ 46 h 63"/>
              <a:gd name="T14" fmla="*/ 4 w 65"/>
              <a:gd name="T15" fmla="*/ 59 h 63"/>
              <a:gd name="T16" fmla="*/ 17 w 65"/>
              <a:gd name="T17" fmla="*/ 59 h 63"/>
              <a:gd name="T18" fmla="*/ 56 w 65"/>
              <a:gd name="T19" fmla="*/ 21 h 63"/>
              <a:gd name="T20" fmla="*/ 43 w 65"/>
              <a:gd name="T21" fmla="*/ 8 h 63"/>
              <a:gd name="T22" fmla="*/ 4 w 65"/>
              <a:gd name="T23" fmla="*/ 46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062"/>
          <p:cNvSpPr>
            <a:spLocks/>
          </p:cNvSpPr>
          <p:nvPr/>
        </p:nvSpPr>
        <p:spPr bwMode="auto">
          <a:xfrm>
            <a:off x="2244913" y="4351806"/>
            <a:ext cx="227013" cy="284163"/>
          </a:xfrm>
          <a:custGeom>
            <a:avLst/>
            <a:gdLst>
              <a:gd name="T0" fmla="*/ 72 w 143"/>
              <a:gd name="T1" fmla="*/ 179 h 179"/>
              <a:gd name="T2" fmla="*/ 0 w 143"/>
              <a:gd name="T3" fmla="*/ 81 h 179"/>
              <a:gd name="T4" fmla="*/ 40 w 143"/>
              <a:gd name="T5" fmla="*/ 81 h 179"/>
              <a:gd name="T6" fmla="*/ 40 w 143"/>
              <a:gd name="T7" fmla="*/ 0 h 179"/>
              <a:gd name="T8" fmla="*/ 105 w 143"/>
              <a:gd name="T9" fmla="*/ 0 h 179"/>
              <a:gd name="T10" fmla="*/ 105 w 143"/>
              <a:gd name="T11" fmla="*/ 81 h 179"/>
              <a:gd name="T12" fmla="*/ 143 w 143"/>
              <a:gd name="T13" fmla="*/ 81 h 179"/>
              <a:gd name="T14" fmla="*/ 72 w 143"/>
              <a:gd name="T15" fmla="*/ 179 h 179"/>
              <a:gd name="T16" fmla="*/ 72 w 143"/>
              <a:gd name="T17" fmla="*/ 17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79">
                <a:moveTo>
                  <a:pt x="72" y="179"/>
                </a:moveTo>
                <a:lnTo>
                  <a:pt x="0" y="81"/>
                </a:lnTo>
                <a:lnTo>
                  <a:pt x="40" y="81"/>
                </a:lnTo>
                <a:lnTo>
                  <a:pt x="40" y="0"/>
                </a:lnTo>
                <a:lnTo>
                  <a:pt x="105" y="0"/>
                </a:lnTo>
                <a:lnTo>
                  <a:pt x="105" y="81"/>
                </a:lnTo>
                <a:lnTo>
                  <a:pt x="143" y="81"/>
                </a:lnTo>
                <a:lnTo>
                  <a:pt x="72" y="179"/>
                </a:lnTo>
                <a:lnTo>
                  <a:pt x="72" y="17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063"/>
          <p:cNvSpPr>
            <a:spLocks/>
          </p:cNvSpPr>
          <p:nvPr/>
        </p:nvSpPr>
        <p:spPr bwMode="auto">
          <a:xfrm>
            <a:off x="2175063" y="4594693"/>
            <a:ext cx="363538" cy="115888"/>
          </a:xfrm>
          <a:custGeom>
            <a:avLst/>
            <a:gdLst>
              <a:gd name="T0" fmla="*/ 229 w 229"/>
              <a:gd name="T1" fmla="*/ 0 h 73"/>
              <a:gd name="T2" fmla="*/ 204 w 229"/>
              <a:gd name="T3" fmla="*/ 0 h 73"/>
              <a:gd name="T4" fmla="*/ 204 w 229"/>
              <a:gd name="T5" fmla="*/ 49 h 73"/>
              <a:gd name="T6" fmla="*/ 26 w 229"/>
              <a:gd name="T7" fmla="*/ 49 h 73"/>
              <a:gd name="T8" fmla="*/ 26 w 229"/>
              <a:gd name="T9" fmla="*/ 0 h 73"/>
              <a:gd name="T10" fmla="*/ 0 w 229"/>
              <a:gd name="T11" fmla="*/ 0 h 73"/>
              <a:gd name="T12" fmla="*/ 0 w 229"/>
              <a:gd name="T13" fmla="*/ 73 h 73"/>
              <a:gd name="T14" fmla="*/ 229 w 229"/>
              <a:gd name="T15" fmla="*/ 73 h 73"/>
              <a:gd name="T16" fmla="*/ 229 w 229"/>
              <a:gd name="T1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9" h="73">
                <a:moveTo>
                  <a:pt x="229" y="0"/>
                </a:moveTo>
                <a:lnTo>
                  <a:pt x="204" y="0"/>
                </a:lnTo>
                <a:lnTo>
                  <a:pt x="204" y="49"/>
                </a:lnTo>
                <a:lnTo>
                  <a:pt x="26" y="49"/>
                </a:lnTo>
                <a:lnTo>
                  <a:pt x="26" y="0"/>
                </a:lnTo>
                <a:lnTo>
                  <a:pt x="0" y="0"/>
                </a:lnTo>
                <a:lnTo>
                  <a:pt x="0" y="73"/>
                </a:lnTo>
                <a:lnTo>
                  <a:pt x="229" y="73"/>
                </a:lnTo>
                <a:lnTo>
                  <a:pt x="229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064"/>
          <p:cNvSpPr>
            <a:spLocks noEditPoints="1"/>
          </p:cNvSpPr>
          <p:nvPr/>
        </p:nvSpPr>
        <p:spPr bwMode="auto">
          <a:xfrm>
            <a:off x="2967225" y="4343868"/>
            <a:ext cx="379413" cy="207963"/>
          </a:xfrm>
          <a:custGeom>
            <a:avLst/>
            <a:gdLst>
              <a:gd name="T0" fmla="*/ 75 w 148"/>
              <a:gd name="T1" fmla="*/ 1 h 81"/>
              <a:gd name="T2" fmla="*/ 0 w 148"/>
              <a:gd name="T3" fmla="*/ 39 h 81"/>
              <a:gd name="T4" fmla="*/ 73 w 148"/>
              <a:gd name="T5" fmla="*/ 80 h 81"/>
              <a:gd name="T6" fmla="*/ 147 w 148"/>
              <a:gd name="T7" fmla="*/ 42 h 81"/>
              <a:gd name="T8" fmla="*/ 75 w 148"/>
              <a:gd name="T9" fmla="*/ 1 h 81"/>
              <a:gd name="T10" fmla="*/ 16 w 148"/>
              <a:gd name="T11" fmla="*/ 30 h 81"/>
              <a:gd name="T12" fmla="*/ 39 w 148"/>
              <a:gd name="T13" fmla="*/ 24 h 81"/>
              <a:gd name="T14" fmla="*/ 51 w 148"/>
              <a:gd name="T15" fmla="*/ 37 h 81"/>
              <a:gd name="T16" fmla="*/ 27 w 148"/>
              <a:gd name="T17" fmla="*/ 42 h 81"/>
              <a:gd name="T18" fmla="*/ 16 w 148"/>
              <a:gd name="T19" fmla="*/ 30 h 81"/>
              <a:gd name="T20" fmla="*/ 63 w 148"/>
              <a:gd name="T21" fmla="*/ 65 h 81"/>
              <a:gd name="T22" fmla="*/ 37 w 148"/>
              <a:gd name="T23" fmla="*/ 67 h 81"/>
              <a:gd name="T24" fmla="*/ 34 w 148"/>
              <a:gd name="T25" fmla="*/ 53 h 81"/>
              <a:gd name="T26" fmla="*/ 59 w 148"/>
              <a:gd name="T27" fmla="*/ 51 h 81"/>
              <a:gd name="T28" fmla="*/ 63 w 148"/>
              <a:gd name="T29" fmla="*/ 65 h 81"/>
              <a:gd name="T30" fmla="*/ 74 w 148"/>
              <a:gd name="T31" fmla="*/ 28 h 81"/>
              <a:gd name="T32" fmla="*/ 56 w 148"/>
              <a:gd name="T33" fmla="*/ 18 h 81"/>
              <a:gd name="T34" fmla="*/ 74 w 148"/>
              <a:gd name="T35" fmla="*/ 9 h 81"/>
              <a:gd name="T36" fmla="*/ 92 w 148"/>
              <a:gd name="T37" fmla="*/ 19 h 81"/>
              <a:gd name="T38" fmla="*/ 74 w 148"/>
              <a:gd name="T39" fmla="*/ 28 h 81"/>
              <a:gd name="T40" fmla="*/ 109 w 148"/>
              <a:gd name="T41" fmla="*/ 68 h 81"/>
              <a:gd name="T42" fmla="*/ 83 w 148"/>
              <a:gd name="T43" fmla="*/ 66 h 81"/>
              <a:gd name="T44" fmla="*/ 88 w 148"/>
              <a:gd name="T45" fmla="*/ 52 h 81"/>
              <a:gd name="T46" fmla="*/ 113 w 148"/>
              <a:gd name="T47" fmla="*/ 55 h 81"/>
              <a:gd name="T48" fmla="*/ 109 w 148"/>
              <a:gd name="T49" fmla="*/ 68 h 81"/>
              <a:gd name="T50" fmla="*/ 120 w 148"/>
              <a:gd name="T51" fmla="*/ 44 h 81"/>
              <a:gd name="T52" fmla="*/ 97 w 148"/>
              <a:gd name="T53" fmla="*/ 38 h 81"/>
              <a:gd name="T54" fmla="*/ 109 w 148"/>
              <a:gd name="T55" fmla="*/ 26 h 81"/>
              <a:gd name="T56" fmla="*/ 132 w 148"/>
              <a:gd name="T57" fmla="*/ 32 h 81"/>
              <a:gd name="T58" fmla="*/ 120 w 148"/>
              <a:gd name="T59" fmla="*/ 44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065"/>
          <p:cNvSpPr>
            <a:spLocks noEditPoints="1"/>
          </p:cNvSpPr>
          <p:nvPr/>
        </p:nvSpPr>
        <p:spPr bwMode="auto">
          <a:xfrm>
            <a:off x="2824350" y="4480393"/>
            <a:ext cx="509588" cy="234950"/>
          </a:xfrm>
          <a:custGeom>
            <a:avLst/>
            <a:gdLst>
              <a:gd name="T0" fmla="*/ 199 w 199"/>
              <a:gd name="T1" fmla="*/ 25 h 92"/>
              <a:gd name="T2" fmla="*/ 199 w 199"/>
              <a:gd name="T3" fmla="*/ 25 h 92"/>
              <a:gd name="T4" fmla="*/ 199 w 199"/>
              <a:gd name="T5" fmla="*/ 19 h 92"/>
              <a:gd name="T6" fmla="*/ 125 w 199"/>
              <a:gd name="T7" fmla="*/ 37 h 92"/>
              <a:gd name="T8" fmla="*/ 1 w 199"/>
              <a:gd name="T9" fmla="*/ 48 h 92"/>
              <a:gd name="T10" fmla="*/ 1 w 199"/>
              <a:gd name="T11" fmla="*/ 60 h 92"/>
              <a:gd name="T12" fmla="*/ 21 w 199"/>
              <a:gd name="T13" fmla="*/ 36 h 92"/>
              <a:gd name="T14" fmla="*/ 20 w 199"/>
              <a:gd name="T15" fmla="*/ 63 h 92"/>
              <a:gd name="T16" fmla="*/ 1 w 199"/>
              <a:gd name="T17" fmla="*/ 84 h 92"/>
              <a:gd name="T18" fmla="*/ 0 w 199"/>
              <a:gd name="T19" fmla="*/ 92 h 92"/>
              <a:gd name="T20" fmla="*/ 124 w 199"/>
              <a:gd name="T21" fmla="*/ 81 h 92"/>
              <a:gd name="T22" fmla="*/ 198 w 199"/>
              <a:gd name="T23" fmla="*/ 63 h 92"/>
              <a:gd name="T24" fmla="*/ 199 w 199"/>
              <a:gd name="T25" fmla="*/ 59 h 92"/>
              <a:gd name="T26" fmla="*/ 199 w 199"/>
              <a:gd name="T27" fmla="*/ 59 h 92"/>
              <a:gd name="T28" fmla="*/ 199 w 199"/>
              <a:gd name="T29" fmla="*/ 25 h 92"/>
              <a:gd name="T30" fmla="*/ 57 w 199"/>
              <a:gd name="T31" fmla="*/ 60 h 92"/>
              <a:gd name="T32" fmla="*/ 29 w 199"/>
              <a:gd name="T33" fmla="*/ 59 h 92"/>
              <a:gd name="T34" fmla="*/ 30 w 199"/>
              <a:gd name="T35" fmla="*/ 33 h 92"/>
              <a:gd name="T36" fmla="*/ 57 w 199"/>
              <a:gd name="T37" fmla="*/ 33 h 92"/>
              <a:gd name="T38" fmla="*/ 57 w 199"/>
              <a:gd name="T39" fmla="*/ 60 h 92"/>
              <a:gd name="T40" fmla="*/ 105 w 199"/>
              <a:gd name="T41" fmla="*/ 70 h 92"/>
              <a:gd name="T42" fmla="*/ 67 w 199"/>
              <a:gd name="T43" fmla="*/ 62 h 92"/>
              <a:gd name="T44" fmla="*/ 67 w 199"/>
              <a:gd name="T45" fmla="*/ 35 h 92"/>
              <a:gd name="T46" fmla="*/ 105 w 199"/>
              <a:gd name="T47" fmla="*/ 44 h 92"/>
              <a:gd name="T48" fmla="*/ 105 w 199"/>
              <a:gd name="T49" fmla="*/ 70 h 92"/>
              <a:gd name="T50" fmla="*/ 153 w 199"/>
              <a:gd name="T51" fmla="*/ 71 h 92"/>
              <a:gd name="T52" fmla="*/ 125 w 199"/>
              <a:gd name="T53" fmla="*/ 73 h 92"/>
              <a:gd name="T54" fmla="*/ 115 w 199"/>
              <a:gd name="T55" fmla="*/ 72 h 92"/>
              <a:gd name="T56" fmla="*/ 116 w 199"/>
              <a:gd name="T57" fmla="*/ 46 h 92"/>
              <a:gd name="T58" fmla="*/ 126 w 199"/>
              <a:gd name="T59" fmla="*/ 47 h 92"/>
              <a:gd name="T60" fmla="*/ 154 w 199"/>
              <a:gd name="T61" fmla="*/ 45 h 92"/>
              <a:gd name="T62" fmla="*/ 153 w 199"/>
              <a:gd name="T63" fmla="*/ 71 h 92"/>
              <a:gd name="T64" fmla="*/ 164 w 199"/>
              <a:gd name="T65" fmla="*/ 43 h 92"/>
              <a:gd name="T66" fmla="*/ 191 w 199"/>
              <a:gd name="T67" fmla="*/ 34 h 92"/>
              <a:gd name="T68" fmla="*/ 191 w 199"/>
              <a:gd name="T69" fmla="*/ 59 h 92"/>
              <a:gd name="T70" fmla="*/ 164 w 199"/>
              <a:gd name="T71" fmla="*/ 69 h 92"/>
              <a:gd name="T72" fmla="*/ 164 w 199"/>
              <a:gd name="T73" fmla="*/ 43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Oval 1066"/>
          <p:cNvSpPr>
            <a:spLocks noChangeArrowheads="1"/>
          </p:cNvSpPr>
          <p:nvPr/>
        </p:nvSpPr>
        <p:spPr bwMode="auto">
          <a:xfrm>
            <a:off x="3997513" y="4283543"/>
            <a:ext cx="23813" cy="1905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067"/>
          <p:cNvSpPr>
            <a:spLocks noEditPoints="1"/>
          </p:cNvSpPr>
          <p:nvPr/>
        </p:nvSpPr>
        <p:spPr bwMode="auto">
          <a:xfrm>
            <a:off x="3949888" y="4308943"/>
            <a:ext cx="60325" cy="201613"/>
          </a:xfrm>
          <a:custGeom>
            <a:avLst/>
            <a:gdLst>
              <a:gd name="T0" fmla="*/ 0 w 38"/>
              <a:gd name="T1" fmla="*/ 127 h 127"/>
              <a:gd name="T2" fmla="*/ 14 w 38"/>
              <a:gd name="T3" fmla="*/ 127 h 127"/>
              <a:gd name="T4" fmla="*/ 24 w 38"/>
              <a:gd name="T5" fmla="*/ 74 h 127"/>
              <a:gd name="T6" fmla="*/ 14 w 38"/>
              <a:gd name="T7" fmla="*/ 72 h 127"/>
              <a:gd name="T8" fmla="*/ 0 w 38"/>
              <a:gd name="T9" fmla="*/ 127 h 127"/>
              <a:gd name="T10" fmla="*/ 32 w 38"/>
              <a:gd name="T11" fmla="*/ 0 h 127"/>
              <a:gd name="T12" fmla="*/ 16 w 38"/>
              <a:gd name="T13" fmla="*/ 63 h 127"/>
              <a:gd name="T14" fmla="*/ 25 w 38"/>
              <a:gd name="T15" fmla="*/ 64 h 127"/>
              <a:gd name="T16" fmla="*/ 38 w 38"/>
              <a:gd name="T17" fmla="*/ 1 h 127"/>
              <a:gd name="T18" fmla="*/ 32 w 38"/>
              <a:gd name="T1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" h="127">
                <a:moveTo>
                  <a:pt x="0" y="127"/>
                </a:moveTo>
                <a:lnTo>
                  <a:pt x="14" y="127"/>
                </a:lnTo>
                <a:lnTo>
                  <a:pt x="24" y="74"/>
                </a:lnTo>
                <a:lnTo>
                  <a:pt x="14" y="72"/>
                </a:lnTo>
                <a:lnTo>
                  <a:pt x="0" y="127"/>
                </a:lnTo>
                <a:close/>
                <a:moveTo>
                  <a:pt x="32" y="0"/>
                </a:moveTo>
                <a:lnTo>
                  <a:pt x="16" y="63"/>
                </a:lnTo>
                <a:lnTo>
                  <a:pt x="25" y="64"/>
                </a:lnTo>
                <a:lnTo>
                  <a:pt x="38" y="1"/>
                </a:lnTo>
                <a:lnTo>
                  <a:pt x="32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068"/>
          <p:cNvSpPr>
            <a:spLocks noEditPoints="1"/>
          </p:cNvSpPr>
          <p:nvPr/>
        </p:nvSpPr>
        <p:spPr bwMode="auto">
          <a:xfrm>
            <a:off x="3595875" y="4518493"/>
            <a:ext cx="496888" cy="188913"/>
          </a:xfrm>
          <a:custGeom>
            <a:avLst/>
            <a:gdLst>
              <a:gd name="T0" fmla="*/ 75 w 194"/>
              <a:gd name="T1" fmla="*/ 29 h 74"/>
              <a:gd name="T2" fmla="*/ 117 w 194"/>
              <a:gd name="T3" fmla="*/ 29 h 74"/>
              <a:gd name="T4" fmla="*/ 134 w 194"/>
              <a:gd name="T5" fmla="*/ 0 h 74"/>
              <a:gd name="T6" fmla="*/ 59 w 194"/>
              <a:gd name="T7" fmla="*/ 0 h 74"/>
              <a:gd name="T8" fmla="*/ 75 w 194"/>
              <a:gd name="T9" fmla="*/ 29 h 74"/>
              <a:gd name="T10" fmla="*/ 112 w 194"/>
              <a:gd name="T11" fmla="*/ 55 h 74"/>
              <a:gd name="T12" fmla="*/ 81 w 194"/>
              <a:gd name="T13" fmla="*/ 55 h 74"/>
              <a:gd name="T14" fmla="*/ 76 w 194"/>
              <a:gd name="T15" fmla="*/ 58 h 74"/>
              <a:gd name="T16" fmla="*/ 70 w 194"/>
              <a:gd name="T17" fmla="*/ 74 h 74"/>
              <a:gd name="T18" fmla="*/ 122 w 194"/>
              <a:gd name="T19" fmla="*/ 74 h 74"/>
              <a:gd name="T20" fmla="*/ 117 w 194"/>
              <a:gd name="T21" fmla="*/ 58 h 74"/>
              <a:gd name="T22" fmla="*/ 112 w 194"/>
              <a:gd name="T23" fmla="*/ 55 h 74"/>
              <a:gd name="T24" fmla="*/ 157 w 194"/>
              <a:gd name="T25" fmla="*/ 0 h 74"/>
              <a:gd name="T26" fmla="*/ 141 w 194"/>
              <a:gd name="T27" fmla="*/ 0 h 74"/>
              <a:gd name="T28" fmla="*/ 121 w 194"/>
              <a:gd name="T29" fmla="*/ 31 h 74"/>
              <a:gd name="T30" fmla="*/ 122 w 194"/>
              <a:gd name="T31" fmla="*/ 33 h 74"/>
              <a:gd name="T32" fmla="*/ 72 w 194"/>
              <a:gd name="T33" fmla="*/ 33 h 74"/>
              <a:gd name="T34" fmla="*/ 72 w 194"/>
              <a:gd name="T35" fmla="*/ 31 h 74"/>
              <a:gd name="T36" fmla="*/ 51 w 194"/>
              <a:gd name="T37" fmla="*/ 0 h 74"/>
              <a:gd name="T38" fmla="*/ 37 w 194"/>
              <a:gd name="T39" fmla="*/ 0 h 74"/>
              <a:gd name="T40" fmla="*/ 0 w 194"/>
              <a:gd name="T41" fmla="*/ 37 h 74"/>
              <a:gd name="T42" fmla="*/ 37 w 194"/>
              <a:gd name="T43" fmla="*/ 74 h 74"/>
              <a:gd name="T44" fmla="*/ 64 w 194"/>
              <a:gd name="T45" fmla="*/ 74 h 74"/>
              <a:gd name="T46" fmla="*/ 70 w 194"/>
              <a:gd name="T47" fmla="*/ 57 h 74"/>
              <a:gd name="T48" fmla="*/ 81 w 194"/>
              <a:gd name="T49" fmla="*/ 49 h 74"/>
              <a:gd name="T50" fmla="*/ 112 w 194"/>
              <a:gd name="T51" fmla="*/ 49 h 74"/>
              <a:gd name="T52" fmla="*/ 123 w 194"/>
              <a:gd name="T53" fmla="*/ 57 h 74"/>
              <a:gd name="T54" fmla="*/ 128 w 194"/>
              <a:gd name="T55" fmla="*/ 74 h 74"/>
              <a:gd name="T56" fmla="*/ 157 w 194"/>
              <a:gd name="T57" fmla="*/ 74 h 74"/>
              <a:gd name="T58" fmla="*/ 194 w 194"/>
              <a:gd name="T59" fmla="*/ 37 h 74"/>
              <a:gd name="T60" fmla="*/ 157 w 194"/>
              <a:gd name="T61" fmla="*/ 0 h 74"/>
              <a:gd name="T62" fmla="*/ 41 w 194"/>
              <a:gd name="T63" fmla="*/ 58 h 74"/>
              <a:gd name="T64" fmla="*/ 21 w 194"/>
              <a:gd name="T65" fmla="*/ 38 h 74"/>
              <a:gd name="T66" fmla="*/ 41 w 194"/>
              <a:gd name="T67" fmla="*/ 19 h 74"/>
              <a:gd name="T68" fmla="*/ 61 w 194"/>
              <a:gd name="T69" fmla="*/ 38 h 74"/>
              <a:gd name="T70" fmla="*/ 41 w 194"/>
              <a:gd name="T71" fmla="*/ 58 h 74"/>
              <a:gd name="T72" fmla="*/ 153 w 194"/>
              <a:gd name="T73" fmla="*/ 58 h 74"/>
              <a:gd name="T74" fmla="*/ 133 w 194"/>
              <a:gd name="T75" fmla="*/ 38 h 74"/>
              <a:gd name="T76" fmla="*/ 153 w 194"/>
              <a:gd name="T77" fmla="*/ 19 h 74"/>
              <a:gd name="T78" fmla="*/ 173 w 194"/>
              <a:gd name="T79" fmla="*/ 38 h 74"/>
              <a:gd name="T80" fmla="*/ 153 w 194"/>
              <a:gd name="T81" fmla="*/ 5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069"/>
          <p:cNvSpPr>
            <a:spLocks noEditPoints="1"/>
          </p:cNvSpPr>
          <p:nvPr/>
        </p:nvSpPr>
        <p:spPr bwMode="auto">
          <a:xfrm>
            <a:off x="4451538" y="4602631"/>
            <a:ext cx="244475" cy="150813"/>
          </a:xfrm>
          <a:custGeom>
            <a:avLst/>
            <a:gdLst>
              <a:gd name="T0" fmla="*/ 74 w 95"/>
              <a:gd name="T1" fmla="*/ 0 h 59"/>
              <a:gd name="T2" fmla="*/ 47 w 95"/>
              <a:gd name="T3" fmla="*/ 6 h 59"/>
              <a:gd name="T4" fmla="*/ 43 w 95"/>
              <a:gd name="T5" fmla="*/ 6 h 59"/>
              <a:gd name="T6" fmla="*/ 41 w 95"/>
              <a:gd name="T7" fmla="*/ 58 h 59"/>
              <a:gd name="T8" fmla="*/ 95 w 95"/>
              <a:gd name="T9" fmla="*/ 47 h 59"/>
              <a:gd name="T10" fmla="*/ 74 w 95"/>
              <a:gd name="T11" fmla="*/ 0 h 59"/>
              <a:gd name="T12" fmla="*/ 19 w 95"/>
              <a:gd name="T13" fmla="*/ 0 h 59"/>
              <a:gd name="T14" fmla="*/ 0 w 95"/>
              <a:gd name="T15" fmla="*/ 47 h 59"/>
              <a:gd name="T16" fmla="*/ 35 w 95"/>
              <a:gd name="T17" fmla="*/ 59 h 59"/>
              <a:gd name="T18" fmla="*/ 43 w 95"/>
              <a:gd name="T19" fmla="*/ 6 h 59"/>
              <a:gd name="T20" fmla="*/ 19 w 95"/>
              <a:gd name="T21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070"/>
          <p:cNvSpPr>
            <a:spLocks noEditPoints="1"/>
          </p:cNvSpPr>
          <p:nvPr/>
        </p:nvSpPr>
        <p:spPr bwMode="auto">
          <a:xfrm>
            <a:off x="4422963" y="4308943"/>
            <a:ext cx="298450" cy="292100"/>
          </a:xfrm>
          <a:custGeom>
            <a:avLst/>
            <a:gdLst>
              <a:gd name="T0" fmla="*/ 58 w 116"/>
              <a:gd name="T1" fmla="*/ 0 h 114"/>
              <a:gd name="T2" fmla="*/ 0 w 116"/>
              <a:gd name="T3" fmla="*/ 57 h 114"/>
              <a:gd name="T4" fmla="*/ 58 w 116"/>
              <a:gd name="T5" fmla="*/ 114 h 114"/>
              <a:gd name="T6" fmla="*/ 116 w 116"/>
              <a:gd name="T7" fmla="*/ 57 h 114"/>
              <a:gd name="T8" fmla="*/ 58 w 116"/>
              <a:gd name="T9" fmla="*/ 0 h 114"/>
              <a:gd name="T10" fmla="*/ 68 w 116"/>
              <a:gd name="T11" fmla="*/ 95 h 114"/>
              <a:gd name="T12" fmla="*/ 31 w 116"/>
              <a:gd name="T13" fmla="*/ 59 h 114"/>
              <a:gd name="T14" fmla="*/ 68 w 116"/>
              <a:gd name="T15" fmla="*/ 23 h 114"/>
              <a:gd name="T16" fmla="*/ 105 w 116"/>
              <a:gd name="T17" fmla="*/ 59 h 114"/>
              <a:gd name="T18" fmla="*/ 68 w 116"/>
              <a:gd name="T19" fmla="*/ 95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071"/>
          <p:cNvSpPr>
            <a:spLocks noEditPoints="1"/>
          </p:cNvSpPr>
          <p:nvPr/>
        </p:nvSpPr>
        <p:spPr bwMode="auto">
          <a:xfrm>
            <a:off x="4529325" y="4385143"/>
            <a:ext cx="150813" cy="149225"/>
          </a:xfrm>
          <a:custGeom>
            <a:avLst/>
            <a:gdLst>
              <a:gd name="T0" fmla="*/ 30 w 59"/>
              <a:gd name="T1" fmla="*/ 0 h 58"/>
              <a:gd name="T2" fmla="*/ 0 w 59"/>
              <a:gd name="T3" fmla="*/ 29 h 58"/>
              <a:gd name="T4" fmla="*/ 30 w 59"/>
              <a:gd name="T5" fmla="*/ 58 h 58"/>
              <a:gd name="T6" fmla="*/ 59 w 59"/>
              <a:gd name="T7" fmla="*/ 29 h 58"/>
              <a:gd name="T8" fmla="*/ 30 w 59"/>
              <a:gd name="T9" fmla="*/ 0 h 58"/>
              <a:gd name="T10" fmla="*/ 37 w 59"/>
              <a:gd name="T11" fmla="*/ 44 h 58"/>
              <a:gd name="T12" fmla="*/ 21 w 59"/>
              <a:gd name="T13" fmla="*/ 29 h 58"/>
              <a:gd name="T14" fmla="*/ 37 w 59"/>
              <a:gd name="T15" fmla="*/ 14 h 58"/>
              <a:gd name="T16" fmla="*/ 52 w 59"/>
              <a:gd name="T17" fmla="*/ 29 h 58"/>
              <a:gd name="T18" fmla="*/ 37 w 59"/>
              <a:gd name="T19" fmla="*/ 4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072"/>
          <p:cNvSpPr>
            <a:spLocks noEditPoints="1"/>
          </p:cNvSpPr>
          <p:nvPr/>
        </p:nvSpPr>
        <p:spPr bwMode="auto">
          <a:xfrm>
            <a:off x="5072250" y="4321643"/>
            <a:ext cx="315913" cy="358775"/>
          </a:xfrm>
          <a:custGeom>
            <a:avLst/>
            <a:gdLst>
              <a:gd name="T0" fmla="*/ 105 w 123"/>
              <a:gd name="T1" fmla="*/ 67 h 140"/>
              <a:gd name="T2" fmla="*/ 105 w 123"/>
              <a:gd name="T3" fmla="*/ 67 h 140"/>
              <a:gd name="T4" fmla="*/ 123 w 123"/>
              <a:gd name="T5" fmla="*/ 36 h 140"/>
              <a:gd name="T6" fmla="*/ 87 w 123"/>
              <a:gd name="T7" fmla="*/ 0 h 140"/>
              <a:gd name="T8" fmla="*/ 51 w 123"/>
              <a:gd name="T9" fmla="*/ 32 h 140"/>
              <a:gd name="T10" fmla="*/ 29 w 123"/>
              <a:gd name="T11" fmla="*/ 21 h 140"/>
              <a:gd name="T12" fmla="*/ 4 w 123"/>
              <a:gd name="T13" fmla="*/ 46 h 140"/>
              <a:gd name="T14" fmla="*/ 15 w 123"/>
              <a:gd name="T15" fmla="*/ 67 h 140"/>
              <a:gd name="T16" fmla="*/ 14 w 123"/>
              <a:gd name="T17" fmla="*/ 67 h 140"/>
              <a:gd name="T18" fmla="*/ 0 w 123"/>
              <a:gd name="T19" fmla="*/ 81 h 140"/>
              <a:gd name="T20" fmla="*/ 0 w 123"/>
              <a:gd name="T21" fmla="*/ 126 h 140"/>
              <a:gd name="T22" fmla="*/ 14 w 123"/>
              <a:gd name="T23" fmla="*/ 140 h 140"/>
              <a:gd name="T24" fmla="*/ 105 w 123"/>
              <a:gd name="T25" fmla="*/ 140 h 140"/>
              <a:gd name="T26" fmla="*/ 119 w 123"/>
              <a:gd name="T27" fmla="*/ 126 h 140"/>
              <a:gd name="T28" fmla="*/ 119 w 123"/>
              <a:gd name="T29" fmla="*/ 81 h 140"/>
              <a:gd name="T30" fmla="*/ 105 w 123"/>
              <a:gd name="T31" fmla="*/ 67 h 140"/>
              <a:gd name="T32" fmla="*/ 44 w 123"/>
              <a:gd name="T33" fmla="*/ 67 h 140"/>
              <a:gd name="T34" fmla="*/ 54 w 123"/>
              <a:gd name="T35" fmla="*/ 51 h 140"/>
              <a:gd name="T36" fmla="*/ 70 w 123"/>
              <a:gd name="T37" fmla="*/ 67 h 140"/>
              <a:gd name="T38" fmla="*/ 44 w 123"/>
              <a:gd name="T39" fmla="*/ 67 h 140"/>
              <a:gd name="T40" fmla="*/ 62 w 123"/>
              <a:gd name="T41" fmla="*/ 36 h 140"/>
              <a:gd name="T42" fmla="*/ 87 w 123"/>
              <a:gd name="T43" fmla="*/ 11 h 140"/>
              <a:gd name="T44" fmla="*/ 112 w 123"/>
              <a:gd name="T45" fmla="*/ 36 h 140"/>
              <a:gd name="T46" fmla="*/ 87 w 123"/>
              <a:gd name="T47" fmla="*/ 60 h 140"/>
              <a:gd name="T48" fmla="*/ 62 w 123"/>
              <a:gd name="T49" fmla="*/ 36 h 140"/>
              <a:gd name="T50" fmla="*/ 87 w 123"/>
              <a:gd name="T51" fmla="*/ 16 h 140"/>
              <a:gd name="T52" fmla="*/ 67 w 123"/>
              <a:gd name="T53" fmla="*/ 36 h 140"/>
              <a:gd name="T54" fmla="*/ 87 w 123"/>
              <a:gd name="T55" fmla="*/ 55 h 140"/>
              <a:gd name="T56" fmla="*/ 107 w 123"/>
              <a:gd name="T57" fmla="*/ 36 h 140"/>
              <a:gd name="T58" fmla="*/ 87 w 123"/>
              <a:gd name="T59" fmla="*/ 1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073"/>
          <p:cNvSpPr>
            <a:spLocks/>
          </p:cNvSpPr>
          <p:nvPr/>
        </p:nvSpPr>
        <p:spPr bwMode="auto">
          <a:xfrm>
            <a:off x="5394513" y="4513731"/>
            <a:ext cx="93663" cy="147638"/>
          </a:xfrm>
          <a:custGeom>
            <a:avLst/>
            <a:gdLst>
              <a:gd name="T0" fmla="*/ 0 w 59"/>
              <a:gd name="T1" fmla="*/ 32 h 93"/>
              <a:gd name="T2" fmla="*/ 0 w 59"/>
              <a:gd name="T3" fmla="*/ 63 h 93"/>
              <a:gd name="T4" fmla="*/ 59 w 59"/>
              <a:gd name="T5" fmla="*/ 93 h 93"/>
              <a:gd name="T6" fmla="*/ 59 w 59"/>
              <a:gd name="T7" fmla="*/ 0 h 93"/>
              <a:gd name="T8" fmla="*/ 0 w 59"/>
              <a:gd name="T9" fmla="*/ 3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93">
                <a:moveTo>
                  <a:pt x="0" y="32"/>
                </a:moveTo>
                <a:lnTo>
                  <a:pt x="0" y="63"/>
                </a:lnTo>
                <a:lnTo>
                  <a:pt x="59" y="93"/>
                </a:lnTo>
                <a:lnTo>
                  <a:pt x="59" y="0"/>
                </a:lnTo>
                <a:lnTo>
                  <a:pt x="0" y="3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074"/>
          <p:cNvSpPr>
            <a:spLocks noEditPoints="1"/>
          </p:cNvSpPr>
          <p:nvPr/>
        </p:nvSpPr>
        <p:spPr bwMode="auto">
          <a:xfrm>
            <a:off x="5810438" y="4369268"/>
            <a:ext cx="192088" cy="344488"/>
          </a:xfrm>
          <a:custGeom>
            <a:avLst/>
            <a:gdLst>
              <a:gd name="T0" fmla="*/ 38 w 75"/>
              <a:gd name="T1" fmla="*/ 81 h 134"/>
              <a:gd name="T2" fmla="*/ 28 w 75"/>
              <a:gd name="T3" fmla="*/ 90 h 134"/>
              <a:gd name="T4" fmla="*/ 38 w 75"/>
              <a:gd name="T5" fmla="*/ 100 h 134"/>
              <a:gd name="T6" fmla="*/ 48 w 75"/>
              <a:gd name="T7" fmla="*/ 90 h 134"/>
              <a:gd name="T8" fmla="*/ 38 w 75"/>
              <a:gd name="T9" fmla="*/ 81 h 134"/>
              <a:gd name="T10" fmla="*/ 46 w 75"/>
              <a:gd name="T11" fmla="*/ 50 h 134"/>
              <a:gd name="T12" fmla="*/ 53 w 75"/>
              <a:gd name="T13" fmla="*/ 43 h 134"/>
              <a:gd name="T14" fmla="*/ 46 w 75"/>
              <a:gd name="T15" fmla="*/ 36 h 134"/>
              <a:gd name="T16" fmla="*/ 39 w 75"/>
              <a:gd name="T17" fmla="*/ 43 h 134"/>
              <a:gd name="T18" fmla="*/ 46 w 75"/>
              <a:gd name="T19" fmla="*/ 50 h 134"/>
              <a:gd name="T20" fmla="*/ 0 w 75"/>
              <a:gd name="T21" fmla="*/ 0 h 134"/>
              <a:gd name="T22" fmla="*/ 0 w 75"/>
              <a:gd name="T23" fmla="*/ 134 h 134"/>
              <a:gd name="T24" fmla="*/ 75 w 75"/>
              <a:gd name="T25" fmla="*/ 134 h 134"/>
              <a:gd name="T26" fmla="*/ 75 w 75"/>
              <a:gd name="T27" fmla="*/ 0 h 134"/>
              <a:gd name="T28" fmla="*/ 0 w 75"/>
              <a:gd name="T29" fmla="*/ 0 h 134"/>
              <a:gd name="T30" fmla="*/ 46 w 75"/>
              <a:gd name="T31" fmla="*/ 33 h 134"/>
              <a:gd name="T32" fmla="*/ 57 w 75"/>
              <a:gd name="T33" fmla="*/ 43 h 134"/>
              <a:gd name="T34" fmla="*/ 46 w 75"/>
              <a:gd name="T35" fmla="*/ 53 h 134"/>
              <a:gd name="T36" fmla="*/ 36 w 75"/>
              <a:gd name="T37" fmla="*/ 43 h 134"/>
              <a:gd name="T38" fmla="*/ 46 w 75"/>
              <a:gd name="T39" fmla="*/ 33 h 134"/>
              <a:gd name="T40" fmla="*/ 38 w 75"/>
              <a:gd name="T41" fmla="*/ 112 h 134"/>
              <a:gd name="T42" fmla="*/ 15 w 75"/>
              <a:gd name="T43" fmla="*/ 90 h 134"/>
              <a:gd name="T44" fmla="*/ 38 w 75"/>
              <a:gd name="T45" fmla="*/ 68 h 134"/>
              <a:gd name="T46" fmla="*/ 60 w 75"/>
              <a:gd name="T47" fmla="*/ 90 h 134"/>
              <a:gd name="T48" fmla="*/ 38 w 75"/>
              <a:gd name="T49" fmla="*/ 11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Oval 1075"/>
          <p:cNvSpPr>
            <a:spLocks noChangeArrowheads="1"/>
          </p:cNvSpPr>
          <p:nvPr/>
        </p:nvSpPr>
        <p:spPr bwMode="auto">
          <a:xfrm>
            <a:off x="5894575" y="4589931"/>
            <a:ext cx="23813" cy="238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076"/>
          <p:cNvSpPr>
            <a:spLocks noEditPoints="1"/>
          </p:cNvSpPr>
          <p:nvPr/>
        </p:nvSpPr>
        <p:spPr bwMode="auto">
          <a:xfrm>
            <a:off x="6035863" y="4521668"/>
            <a:ext cx="107950" cy="192088"/>
          </a:xfrm>
          <a:custGeom>
            <a:avLst/>
            <a:gdLst>
              <a:gd name="T0" fmla="*/ 26 w 42"/>
              <a:gd name="T1" fmla="*/ 28 h 75"/>
              <a:gd name="T2" fmla="*/ 30 w 42"/>
              <a:gd name="T3" fmla="*/ 24 h 75"/>
              <a:gd name="T4" fmla="*/ 26 w 42"/>
              <a:gd name="T5" fmla="*/ 20 h 75"/>
              <a:gd name="T6" fmla="*/ 22 w 42"/>
              <a:gd name="T7" fmla="*/ 24 h 75"/>
              <a:gd name="T8" fmla="*/ 26 w 42"/>
              <a:gd name="T9" fmla="*/ 28 h 75"/>
              <a:gd name="T10" fmla="*/ 21 w 42"/>
              <a:gd name="T11" fmla="*/ 45 h 75"/>
              <a:gd name="T12" fmla="*/ 15 w 42"/>
              <a:gd name="T13" fmla="*/ 51 h 75"/>
              <a:gd name="T14" fmla="*/ 21 w 42"/>
              <a:gd name="T15" fmla="*/ 56 h 75"/>
              <a:gd name="T16" fmla="*/ 26 w 42"/>
              <a:gd name="T17" fmla="*/ 51 h 75"/>
              <a:gd name="T18" fmla="*/ 21 w 42"/>
              <a:gd name="T19" fmla="*/ 45 h 75"/>
              <a:gd name="T20" fmla="*/ 0 w 42"/>
              <a:gd name="T21" fmla="*/ 0 h 75"/>
              <a:gd name="T22" fmla="*/ 0 w 42"/>
              <a:gd name="T23" fmla="*/ 75 h 75"/>
              <a:gd name="T24" fmla="*/ 42 w 42"/>
              <a:gd name="T25" fmla="*/ 75 h 75"/>
              <a:gd name="T26" fmla="*/ 42 w 42"/>
              <a:gd name="T27" fmla="*/ 0 h 75"/>
              <a:gd name="T28" fmla="*/ 0 w 42"/>
              <a:gd name="T29" fmla="*/ 0 h 75"/>
              <a:gd name="T30" fmla="*/ 26 w 42"/>
              <a:gd name="T31" fmla="*/ 18 h 75"/>
              <a:gd name="T32" fmla="*/ 31 w 42"/>
              <a:gd name="T33" fmla="*/ 24 h 75"/>
              <a:gd name="T34" fmla="*/ 26 w 42"/>
              <a:gd name="T35" fmla="*/ 30 h 75"/>
              <a:gd name="T36" fmla="*/ 20 w 42"/>
              <a:gd name="T37" fmla="*/ 24 h 75"/>
              <a:gd name="T38" fmla="*/ 26 w 42"/>
              <a:gd name="T39" fmla="*/ 18 h 75"/>
              <a:gd name="T40" fmla="*/ 21 w 42"/>
              <a:gd name="T41" fmla="*/ 63 h 75"/>
              <a:gd name="T42" fmla="*/ 8 w 42"/>
              <a:gd name="T43" fmla="*/ 51 h 75"/>
              <a:gd name="T44" fmla="*/ 21 w 42"/>
              <a:gd name="T45" fmla="*/ 38 h 75"/>
              <a:gd name="T46" fmla="*/ 34 w 42"/>
              <a:gd name="T47" fmla="*/ 51 h 75"/>
              <a:gd name="T48" fmla="*/ 21 w 42"/>
              <a:gd name="T49" fmla="*/ 6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Oval 1077"/>
          <p:cNvSpPr>
            <a:spLocks noChangeArrowheads="1"/>
          </p:cNvSpPr>
          <p:nvPr/>
        </p:nvSpPr>
        <p:spPr bwMode="auto">
          <a:xfrm>
            <a:off x="6081900" y="4643906"/>
            <a:ext cx="12700" cy="127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078"/>
          <p:cNvSpPr>
            <a:spLocks noEditPoints="1"/>
          </p:cNvSpPr>
          <p:nvPr/>
        </p:nvSpPr>
        <p:spPr bwMode="auto">
          <a:xfrm>
            <a:off x="6432738" y="4288306"/>
            <a:ext cx="498475" cy="481013"/>
          </a:xfrm>
          <a:custGeom>
            <a:avLst/>
            <a:gdLst>
              <a:gd name="T0" fmla="*/ 173 w 194"/>
              <a:gd name="T1" fmla="*/ 62 h 188"/>
              <a:gd name="T2" fmla="*/ 63 w 194"/>
              <a:gd name="T3" fmla="*/ 17 h 188"/>
              <a:gd name="T4" fmla="*/ 17 w 194"/>
              <a:gd name="T5" fmla="*/ 124 h 188"/>
              <a:gd name="T6" fmla="*/ 19 w 194"/>
              <a:gd name="T7" fmla="*/ 128 h 188"/>
              <a:gd name="T8" fmla="*/ 20 w 194"/>
              <a:gd name="T9" fmla="*/ 132 h 188"/>
              <a:gd name="T10" fmla="*/ 36 w 194"/>
              <a:gd name="T11" fmla="*/ 169 h 188"/>
              <a:gd name="T12" fmla="*/ 62 w 194"/>
              <a:gd name="T13" fmla="*/ 180 h 188"/>
              <a:gd name="T14" fmla="*/ 73 w 194"/>
              <a:gd name="T15" fmla="*/ 154 h 188"/>
              <a:gd name="T16" fmla="*/ 58 w 194"/>
              <a:gd name="T17" fmla="*/ 117 h 188"/>
              <a:gd name="T18" fmla="*/ 31 w 194"/>
              <a:gd name="T19" fmla="*/ 107 h 188"/>
              <a:gd name="T20" fmla="*/ 21 w 194"/>
              <a:gd name="T21" fmla="*/ 115 h 188"/>
              <a:gd name="T22" fmla="*/ 66 w 194"/>
              <a:gd name="T23" fmla="*/ 23 h 188"/>
              <a:gd name="T24" fmla="*/ 164 w 194"/>
              <a:gd name="T25" fmla="*/ 59 h 188"/>
              <a:gd name="T26" fmla="*/ 150 w 194"/>
              <a:gd name="T27" fmla="*/ 59 h 188"/>
              <a:gd name="T28" fmla="*/ 139 w 194"/>
              <a:gd name="T29" fmla="*/ 85 h 188"/>
              <a:gd name="T30" fmla="*/ 154 w 194"/>
              <a:gd name="T31" fmla="*/ 122 h 188"/>
              <a:gd name="T32" fmla="*/ 178 w 194"/>
              <a:gd name="T33" fmla="*/ 133 h 188"/>
              <a:gd name="T34" fmla="*/ 153 w 194"/>
              <a:gd name="T35" fmla="*/ 174 h 188"/>
              <a:gd name="T36" fmla="*/ 147 w 194"/>
              <a:gd name="T37" fmla="*/ 169 h 188"/>
              <a:gd name="T38" fmla="*/ 133 w 194"/>
              <a:gd name="T39" fmla="*/ 175 h 188"/>
              <a:gd name="T40" fmla="*/ 132 w 194"/>
              <a:gd name="T41" fmla="*/ 182 h 188"/>
              <a:gd name="T42" fmla="*/ 139 w 194"/>
              <a:gd name="T43" fmla="*/ 187 h 188"/>
              <a:gd name="T44" fmla="*/ 152 w 194"/>
              <a:gd name="T45" fmla="*/ 182 h 188"/>
              <a:gd name="T46" fmla="*/ 154 w 194"/>
              <a:gd name="T47" fmla="*/ 175 h 188"/>
              <a:gd name="T48" fmla="*/ 192 w 194"/>
              <a:gd name="T49" fmla="*/ 121 h 188"/>
              <a:gd name="T50" fmla="*/ 192 w 194"/>
              <a:gd name="T51" fmla="*/ 107 h 188"/>
              <a:gd name="T52" fmla="*/ 176 w 194"/>
              <a:gd name="T53" fmla="*/ 70 h 188"/>
              <a:gd name="T54" fmla="*/ 176 w 194"/>
              <a:gd name="T55" fmla="*/ 69 h 188"/>
              <a:gd name="T56" fmla="*/ 173 w 194"/>
              <a:gd name="T57" fmla="*/ 62 h 188"/>
              <a:gd name="T58" fmla="*/ 42 w 194"/>
              <a:gd name="T59" fmla="*/ 122 h 188"/>
              <a:gd name="T60" fmla="*/ 44 w 194"/>
              <a:gd name="T61" fmla="*/ 116 h 188"/>
              <a:gd name="T62" fmla="*/ 50 w 194"/>
              <a:gd name="T63" fmla="*/ 118 h 188"/>
              <a:gd name="T64" fmla="*/ 67 w 194"/>
              <a:gd name="T65" fmla="*/ 158 h 188"/>
              <a:gd name="T66" fmla="*/ 64 w 194"/>
              <a:gd name="T67" fmla="*/ 163 h 188"/>
              <a:gd name="T68" fmla="*/ 58 w 194"/>
              <a:gd name="T69" fmla="*/ 161 h 188"/>
              <a:gd name="T70" fmla="*/ 42 w 194"/>
              <a:gd name="T71" fmla="*/ 122 h 188"/>
              <a:gd name="T72" fmla="*/ 169 w 194"/>
              <a:gd name="T73" fmla="*/ 117 h 188"/>
              <a:gd name="T74" fmla="*/ 167 w 194"/>
              <a:gd name="T75" fmla="*/ 122 h 188"/>
              <a:gd name="T76" fmla="*/ 161 w 194"/>
              <a:gd name="T77" fmla="*/ 120 h 188"/>
              <a:gd name="T78" fmla="*/ 144 w 194"/>
              <a:gd name="T79" fmla="*/ 81 h 188"/>
              <a:gd name="T80" fmla="*/ 147 w 194"/>
              <a:gd name="T81" fmla="*/ 75 h 188"/>
              <a:gd name="T82" fmla="*/ 153 w 194"/>
              <a:gd name="T83" fmla="*/ 77 h 188"/>
              <a:gd name="T84" fmla="*/ 169 w 194"/>
              <a:gd name="T85" fmla="*/ 11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079"/>
          <p:cNvSpPr>
            <a:spLocks noEditPoints="1"/>
          </p:cNvSpPr>
          <p:nvPr/>
        </p:nvSpPr>
        <p:spPr bwMode="auto">
          <a:xfrm>
            <a:off x="7231250" y="4372443"/>
            <a:ext cx="322263" cy="358775"/>
          </a:xfrm>
          <a:custGeom>
            <a:avLst/>
            <a:gdLst>
              <a:gd name="T0" fmla="*/ 96 w 126"/>
              <a:gd name="T1" fmla="*/ 28 h 140"/>
              <a:gd name="T2" fmla="*/ 86 w 126"/>
              <a:gd name="T3" fmla="*/ 92 h 140"/>
              <a:gd name="T4" fmla="*/ 85 w 126"/>
              <a:gd name="T5" fmla="*/ 95 h 140"/>
              <a:gd name="T6" fmla="*/ 86 w 126"/>
              <a:gd name="T7" fmla="*/ 97 h 140"/>
              <a:gd name="T8" fmla="*/ 89 w 126"/>
              <a:gd name="T9" fmla="*/ 98 h 140"/>
              <a:gd name="T10" fmla="*/ 97 w 126"/>
              <a:gd name="T11" fmla="*/ 95 h 140"/>
              <a:gd name="T12" fmla="*/ 109 w 126"/>
              <a:gd name="T13" fmla="*/ 81 h 140"/>
              <a:gd name="T14" fmla="*/ 114 w 126"/>
              <a:gd name="T15" fmla="*/ 58 h 140"/>
              <a:gd name="T16" fmla="*/ 101 w 126"/>
              <a:gd name="T17" fmla="*/ 25 h 140"/>
              <a:gd name="T18" fmla="*/ 67 w 126"/>
              <a:gd name="T19" fmla="*/ 12 h 140"/>
              <a:gd name="T20" fmla="*/ 39 w 126"/>
              <a:gd name="T21" fmla="*/ 20 h 140"/>
              <a:gd name="T22" fmla="*/ 19 w 126"/>
              <a:gd name="T23" fmla="*/ 41 h 140"/>
              <a:gd name="T24" fmla="*/ 12 w 126"/>
              <a:gd name="T25" fmla="*/ 71 h 140"/>
              <a:gd name="T26" fmla="*/ 27 w 126"/>
              <a:gd name="T27" fmla="*/ 113 h 140"/>
              <a:gd name="T28" fmla="*/ 66 w 126"/>
              <a:gd name="T29" fmla="*/ 128 h 140"/>
              <a:gd name="T30" fmla="*/ 89 w 126"/>
              <a:gd name="T31" fmla="*/ 124 h 140"/>
              <a:gd name="T32" fmla="*/ 109 w 126"/>
              <a:gd name="T33" fmla="*/ 113 h 140"/>
              <a:gd name="T34" fmla="*/ 126 w 126"/>
              <a:gd name="T35" fmla="*/ 113 h 140"/>
              <a:gd name="T36" fmla="*/ 113 w 126"/>
              <a:gd name="T37" fmla="*/ 125 h 140"/>
              <a:gd name="T38" fmla="*/ 92 w 126"/>
              <a:gd name="T39" fmla="*/ 136 h 140"/>
              <a:gd name="T40" fmla="*/ 67 w 126"/>
              <a:gd name="T41" fmla="*/ 140 h 140"/>
              <a:gd name="T42" fmla="*/ 32 w 126"/>
              <a:gd name="T43" fmla="*/ 131 h 140"/>
              <a:gd name="T44" fmla="*/ 8 w 126"/>
              <a:gd name="T45" fmla="*/ 106 h 140"/>
              <a:gd name="T46" fmla="*/ 0 w 126"/>
              <a:gd name="T47" fmla="*/ 71 h 140"/>
              <a:gd name="T48" fmla="*/ 9 w 126"/>
              <a:gd name="T49" fmla="*/ 34 h 140"/>
              <a:gd name="T50" fmla="*/ 32 w 126"/>
              <a:gd name="T51" fmla="*/ 9 h 140"/>
              <a:gd name="T52" fmla="*/ 67 w 126"/>
              <a:gd name="T53" fmla="*/ 0 h 140"/>
              <a:gd name="T54" fmla="*/ 110 w 126"/>
              <a:gd name="T55" fmla="*/ 16 h 140"/>
              <a:gd name="T56" fmla="*/ 126 w 126"/>
              <a:gd name="T57" fmla="*/ 58 h 140"/>
              <a:gd name="T58" fmla="*/ 120 w 126"/>
              <a:gd name="T59" fmla="*/ 86 h 140"/>
              <a:gd name="T60" fmla="*/ 101 w 126"/>
              <a:gd name="T61" fmla="*/ 106 h 140"/>
              <a:gd name="T62" fmla="*/ 83 w 126"/>
              <a:gd name="T63" fmla="*/ 112 h 140"/>
              <a:gd name="T64" fmla="*/ 75 w 126"/>
              <a:gd name="T65" fmla="*/ 109 h 140"/>
              <a:gd name="T66" fmla="*/ 70 w 126"/>
              <a:gd name="T67" fmla="*/ 102 h 140"/>
              <a:gd name="T68" fmla="*/ 60 w 126"/>
              <a:gd name="T69" fmla="*/ 110 h 140"/>
              <a:gd name="T70" fmla="*/ 50 w 126"/>
              <a:gd name="T71" fmla="*/ 112 h 140"/>
              <a:gd name="T72" fmla="*/ 31 w 126"/>
              <a:gd name="T73" fmla="*/ 103 h 140"/>
              <a:gd name="T74" fmla="*/ 24 w 126"/>
              <a:gd name="T75" fmla="*/ 77 h 140"/>
              <a:gd name="T76" fmla="*/ 34 w 126"/>
              <a:gd name="T77" fmla="*/ 41 h 140"/>
              <a:gd name="T78" fmla="*/ 59 w 126"/>
              <a:gd name="T79" fmla="*/ 25 h 140"/>
              <a:gd name="T80" fmla="*/ 69 w 126"/>
              <a:gd name="T81" fmla="*/ 28 h 140"/>
              <a:gd name="T82" fmla="*/ 78 w 126"/>
              <a:gd name="T83" fmla="*/ 37 h 140"/>
              <a:gd name="T84" fmla="*/ 80 w 126"/>
              <a:gd name="T85" fmla="*/ 28 h 140"/>
              <a:gd name="T86" fmla="*/ 96 w 126"/>
              <a:gd name="T87" fmla="*/ 28 h 140"/>
              <a:gd name="T88" fmla="*/ 41 w 126"/>
              <a:gd name="T89" fmla="*/ 81 h 140"/>
              <a:gd name="T90" fmla="*/ 45 w 126"/>
              <a:gd name="T91" fmla="*/ 96 h 140"/>
              <a:gd name="T92" fmla="*/ 53 w 126"/>
              <a:gd name="T93" fmla="*/ 100 h 140"/>
              <a:gd name="T94" fmla="*/ 63 w 126"/>
              <a:gd name="T95" fmla="*/ 96 h 140"/>
              <a:gd name="T96" fmla="*/ 70 w 126"/>
              <a:gd name="T97" fmla="*/ 78 h 140"/>
              <a:gd name="T98" fmla="*/ 74 w 126"/>
              <a:gd name="T99" fmla="*/ 54 h 140"/>
              <a:gd name="T100" fmla="*/ 70 w 126"/>
              <a:gd name="T101" fmla="*/ 42 h 140"/>
              <a:gd name="T102" fmla="*/ 62 w 126"/>
              <a:gd name="T103" fmla="*/ 38 h 140"/>
              <a:gd name="T104" fmla="*/ 52 w 126"/>
              <a:gd name="T105" fmla="*/ 42 h 140"/>
              <a:gd name="T106" fmla="*/ 44 w 126"/>
              <a:gd name="T107" fmla="*/ 59 h 140"/>
              <a:gd name="T108" fmla="*/ 41 w 126"/>
              <a:gd name="T109" fmla="*/ 8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080"/>
          <p:cNvSpPr>
            <a:spLocks/>
          </p:cNvSpPr>
          <p:nvPr/>
        </p:nvSpPr>
        <p:spPr bwMode="auto">
          <a:xfrm>
            <a:off x="8007538" y="4310531"/>
            <a:ext cx="230188" cy="133350"/>
          </a:xfrm>
          <a:custGeom>
            <a:avLst/>
            <a:gdLst>
              <a:gd name="T0" fmla="*/ 21 w 90"/>
              <a:gd name="T1" fmla="*/ 52 h 52"/>
              <a:gd name="T2" fmla="*/ 21 w 90"/>
              <a:gd name="T3" fmla="*/ 35 h 52"/>
              <a:gd name="T4" fmla="*/ 37 w 90"/>
              <a:gd name="T5" fmla="*/ 20 h 52"/>
              <a:gd name="T6" fmla="*/ 54 w 90"/>
              <a:gd name="T7" fmla="*/ 20 h 52"/>
              <a:gd name="T8" fmla="*/ 69 w 90"/>
              <a:gd name="T9" fmla="*/ 35 h 52"/>
              <a:gd name="T10" fmla="*/ 69 w 90"/>
              <a:gd name="T11" fmla="*/ 52 h 52"/>
              <a:gd name="T12" fmla="*/ 90 w 90"/>
              <a:gd name="T13" fmla="*/ 52 h 52"/>
              <a:gd name="T14" fmla="*/ 90 w 90"/>
              <a:gd name="T15" fmla="*/ 35 h 52"/>
              <a:gd name="T16" fmla="*/ 54 w 90"/>
              <a:gd name="T17" fmla="*/ 0 h 52"/>
              <a:gd name="T18" fmla="*/ 37 w 90"/>
              <a:gd name="T19" fmla="*/ 0 h 52"/>
              <a:gd name="T20" fmla="*/ 0 w 90"/>
              <a:gd name="T21" fmla="*/ 35 h 52"/>
              <a:gd name="T22" fmla="*/ 0 w 90"/>
              <a:gd name="T23" fmla="*/ 52 h 52"/>
              <a:gd name="T24" fmla="*/ 21 w 90"/>
              <a:gd name="T25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081"/>
          <p:cNvSpPr>
            <a:spLocks noEditPoints="1"/>
          </p:cNvSpPr>
          <p:nvPr/>
        </p:nvSpPr>
        <p:spPr bwMode="auto">
          <a:xfrm>
            <a:off x="7958325" y="4472456"/>
            <a:ext cx="323850" cy="279400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56 h 109"/>
              <a:gd name="T4" fmla="*/ 55 w 126"/>
              <a:gd name="T5" fmla="*/ 109 h 109"/>
              <a:gd name="T6" fmla="*/ 71 w 126"/>
              <a:gd name="T7" fmla="*/ 109 h 109"/>
              <a:gd name="T8" fmla="*/ 126 w 126"/>
              <a:gd name="T9" fmla="*/ 56 h 109"/>
              <a:gd name="T10" fmla="*/ 126 w 126"/>
              <a:gd name="T11" fmla="*/ 0 h 109"/>
              <a:gd name="T12" fmla="*/ 0 w 126"/>
              <a:gd name="T13" fmla="*/ 0 h 109"/>
              <a:gd name="T14" fmla="*/ 71 w 126"/>
              <a:gd name="T15" fmla="*/ 50 h 109"/>
              <a:gd name="T16" fmla="*/ 71 w 126"/>
              <a:gd name="T17" fmla="*/ 74 h 109"/>
              <a:gd name="T18" fmla="*/ 66 w 126"/>
              <a:gd name="T19" fmla="*/ 79 h 109"/>
              <a:gd name="T20" fmla="*/ 60 w 126"/>
              <a:gd name="T21" fmla="*/ 74 h 109"/>
              <a:gd name="T22" fmla="*/ 60 w 126"/>
              <a:gd name="T23" fmla="*/ 50 h 109"/>
              <a:gd name="T24" fmla="*/ 51 w 126"/>
              <a:gd name="T25" fmla="*/ 37 h 109"/>
              <a:gd name="T26" fmla="*/ 66 w 126"/>
              <a:gd name="T27" fmla="*/ 23 h 109"/>
              <a:gd name="T28" fmla="*/ 80 w 126"/>
              <a:gd name="T29" fmla="*/ 37 h 109"/>
              <a:gd name="T30" fmla="*/ 71 w 126"/>
              <a:gd name="T31" fmla="*/ 5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082"/>
          <p:cNvSpPr>
            <a:spLocks/>
          </p:cNvSpPr>
          <p:nvPr/>
        </p:nvSpPr>
        <p:spPr bwMode="auto">
          <a:xfrm>
            <a:off x="8779063" y="4289893"/>
            <a:ext cx="225425" cy="182563"/>
          </a:xfrm>
          <a:custGeom>
            <a:avLst/>
            <a:gdLst>
              <a:gd name="T0" fmla="*/ 20 w 88"/>
              <a:gd name="T1" fmla="*/ 51 h 71"/>
              <a:gd name="T2" fmla="*/ 20 w 88"/>
              <a:gd name="T3" fmla="*/ 34 h 71"/>
              <a:gd name="T4" fmla="*/ 36 w 88"/>
              <a:gd name="T5" fmla="*/ 19 h 71"/>
              <a:gd name="T6" fmla="*/ 53 w 88"/>
              <a:gd name="T7" fmla="*/ 19 h 71"/>
              <a:gd name="T8" fmla="*/ 68 w 88"/>
              <a:gd name="T9" fmla="*/ 34 h 71"/>
              <a:gd name="T10" fmla="*/ 68 w 88"/>
              <a:gd name="T11" fmla="*/ 71 h 71"/>
              <a:gd name="T12" fmla="*/ 88 w 88"/>
              <a:gd name="T13" fmla="*/ 71 h 71"/>
              <a:gd name="T14" fmla="*/ 88 w 88"/>
              <a:gd name="T15" fmla="*/ 34 h 71"/>
              <a:gd name="T16" fmla="*/ 53 w 88"/>
              <a:gd name="T17" fmla="*/ 0 h 71"/>
              <a:gd name="T18" fmla="*/ 36 w 88"/>
              <a:gd name="T19" fmla="*/ 0 h 71"/>
              <a:gd name="T20" fmla="*/ 0 w 88"/>
              <a:gd name="T21" fmla="*/ 34 h 71"/>
              <a:gd name="T22" fmla="*/ 0 w 88"/>
              <a:gd name="T23" fmla="*/ 51 h 71"/>
              <a:gd name="T24" fmla="*/ 20 w 88"/>
              <a:gd name="T25" fmla="*/ 5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083"/>
          <p:cNvSpPr>
            <a:spLocks noEditPoints="1"/>
          </p:cNvSpPr>
          <p:nvPr/>
        </p:nvSpPr>
        <p:spPr bwMode="auto">
          <a:xfrm>
            <a:off x="8729850" y="4497856"/>
            <a:ext cx="319088" cy="274638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55 h 107"/>
              <a:gd name="T4" fmla="*/ 54 w 124"/>
              <a:gd name="T5" fmla="*/ 107 h 107"/>
              <a:gd name="T6" fmla="*/ 70 w 124"/>
              <a:gd name="T7" fmla="*/ 107 h 107"/>
              <a:gd name="T8" fmla="*/ 124 w 124"/>
              <a:gd name="T9" fmla="*/ 55 h 107"/>
              <a:gd name="T10" fmla="*/ 124 w 124"/>
              <a:gd name="T11" fmla="*/ 0 h 107"/>
              <a:gd name="T12" fmla="*/ 0 w 124"/>
              <a:gd name="T13" fmla="*/ 0 h 107"/>
              <a:gd name="T14" fmla="*/ 70 w 124"/>
              <a:gd name="T15" fmla="*/ 49 h 107"/>
              <a:gd name="T16" fmla="*/ 70 w 124"/>
              <a:gd name="T17" fmla="*/ 73 h 107"/>
              <a:gd name="T18" fmla="*/ 65 w 124"/>
              <a:gd name="T19" fmla="*/ 78 h 107"/>
              <a:gd name="T20" fmla="*/ 59 w 124"/>
              <a:gd name="T21" fmla="*/ 73 h 107"/>
              <a:gd name="T22" fmla="*/ 59 w 124"/>
              <a:gd name="T23" fmla="*/ 49 h 107"/>
              <a:gd name="T24" fmla="*/ 51 w 124"/>
              <a:gd name="T25" fmla="*/ 36 h 107"/>
              <a:gd name="T26" fmla="*/ 65 w 124"/>
              <a:gd name="T27" fmla="*/ 23 h 107"/>
              <a:gd name="T28" fmla="*/ 79 w 124"/>
              <a:gd name="T29" fmla="*/ 36 h 107"/>
              <a:gd name="T30" fmla="*/ 70 w 124"/>
              <a:gd name="T31" fmla="*/ 4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Rectangle 1084"/>
          <p:cNvSpPr>
            <a:spLocks noChangeArrowheads="1"/>
          </p:cNvSpPr>
          <p:nvPr/>
        </p:nvSpPr>
        <p:spPr bwMode="auto">
          <a:xfrm>
            <a:off x="9658538" y="4615331"/>
            <a:ext cx="163513" cy="492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085"/>
          <p:cNvSpPr>
            <a:spLocks/>
          </p:cNvSpPr>
          <p:nvPr/>
        </p:nvSpPr>
        <p:spPr bwMode="auto">
          <a:xfrm>
            <a:off x="9455338" y="4397843"/>
            <a:ext cx="320675" cy="312738"/>
          </a:xfrm>
          <a:custGeom>
            <a:avLst/>
            <a:gdLst>
              <a:gd name="T0" fmla="*/ 180 w 202"/>
              <a:gd name="T1" fmla="*/ 0 h 197"/>
              <a:gd name="T2" fmla="*/ 0 w 202"/>
              <a:gd name="T3" fmla="*/ 176 h 197"/>
              <a:gd name="T4" fmla="*/ 23 w 202"/>
              <a:gd name="T5" fmla="*/ 197 h 197"/>
              <a:gd name="T6" fmla="*/ 202 w 202"/>
              <a:gd name="T7" fmla="*/ 23 h 197"/>
              <a:gd name="T8" fmla="*/ 180 w 202"/>
              <a:gd name="T9" fmla="*/ 0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2" h="197">
                <a:moveTo>
                  <a:pt x="180" y="0"/>
                </a:moveTo>
                <a:lnTo>
                  <a:pt x="0" y="176"/>
                </a:lnTo>
                <a:lnTo>
                  <a:pt x="23" y="197"/>
                </a:lnTo>
                <a:lnTo>
                  <a:pt x="202" y="23"/>
                </a:lnTo>
                <a:lnTo>
                  <a:pt x="18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086"/>
          <p:cNvSpPr>
            <a:spLocks/>
          </p:cNvSpPr>
          <p:nvPr/>
        </p:nvSpPr>
        <p:spPr bwMode="auto">
          <a:xfrm>
            <a:off x="9433113" y="4381968"/>
            <a:ext cx="163513" cy="160338"/>
          </a:xfrm>
          <a:custGeom>
            <a:avLst/>
            <a:gdLst>
              <a:gd name="T0" fmla="*/ 103 w 103"/>
              <a:gd name="T1" fmla="*/ 34 h 101"/>
              <a:gd name="T2" fmla="*/ 68 w 103"/>
              <a:gd name="T3" fmla="*/ 34 h 101"/>
              <a:gd name="T4" fmla="*/ 68 w 103"/>
              <a:gd name="T5" fmla="*/ 0 h 101"/>
              <a:gd name="T6" fmla="*/ 35 w 103"/>
              <a:gd name="T7" fmla="*/ 0 h 101"/>
              <a:gd name="T8" fmla="*/ 35 w 103"/>
              <a:gd name="T9" fmla="*/ 34 h 101"/>
              <a:gd name="T10" fmla="*/ 0 w 103"/>
              <a:gd name="T11" fmla="*/ 34 h 101"/>
              <a:gd name="T12" fmla="*/ 0 w 103"/>
              <a:gd name="T13" fmla="*/ 65 h 101"/>
              <a:gd name="T14" fmla="*/ 35 w 103"/>
              <a:gd name="T15" fmla="*/ 65 h 101"/>
              <a:gd name="T16" fmla="*/ 35 w 103"/>
              <a:gd name="T17" fmla="*/ 101 h 101"/>
              <a:gd name="T18" fmla="*/ 68 w 103"/>
              <a:gd name="T19" fmla="*/ 101 h 101"/>
              <a:gd name="T20" fmla="*/ 68 w 103"/>
              <a:gd name="T21" fmla="*/ 65 h 101"/>
              <a:gd name="T22" fmla="*/ 103 w 103"/>
              <a:gd name="T23" fmla="*/ 65 h 101"/>
              <a:gd name="T24" fmla="*/ 103 w 103"/>
              <a:gd name="T25" fmla="*/ 3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3" h="101">
                <a:moveTo>
                  <a:pt x="103" y="34"/>
                </a:moveTo>
                <a:lnTo>
                  <a:pt x="68" y="34"/>
                </a:lnTo>
                <a:lnTo>
                  <a:pt x="68" y="0"/>
                </a:lnTo>
                <a:lnTo>
                  <a:pt x="35" y="0"/>
                </a:lnTo>
                <a:lnTo>
                  <a:pt x="35" y="34"/>
                </a:lnTo>
                <a:lnTo>
                  <a:pt x="0" y="34"/>
                </a:lnTo>
                <a:lnTo>
                  <a:pt x="0" y="65"/>
                </a:lnTo>
                <a:lnTo>
                  <a:pt x="35" y="65"/>
                </a:lnTo>
                <a:lnTo>
                  <a:pt x="35" y="101"/>
                </a:lnTo>
                <a:lnTo>
                  <a:pt x="68" y="101"/>
                </a:lnTo>
                <a:lnTo>
                  <a:pt x="68" y="65"/>
                </a:lnTo>
                <a:lnTo>
                  <a:pt x="103" y="65"/>
                </a:lnTo>
                <a:lnTo>
                  <a:pt x="103" y="3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087"/>
          <p:cNvSpPr>
            <a:spLocks/>
          </p:cNvSpPr>
          <p:nvPr/>
        </p:nvSpPr>
        <p:spPr bwMode="auto">
          <a:xfrm>
            <a:off x="10142725" y="4364506"/>
            <a:ext cx="404813" cy="392113"/>
          </a:xfrm>
          <a:custGeom>
            <a:avLst/>
            <a:gdLst>
              <a:gd name="T0" fmla="*/ 79 w 158"/>
              <a:gd name="T1" fmla="*/ 28 h 153"/>
              <a:gd name="T2" fmla="*/ 158 w 158"/>
              <a:gd name="T3" fmla="*/ 85 h 153"/>
              <a:gd name="T4" fmla="*/ 79 w 158"/>
              <a:gd name="T5" fmla="*/ 153 h 153"/>
              <a:gd name="T6" fmla="*/ 0 w 158"/>
              <a:gd name="T7" fmla="*/ 85 h 153"/>
              <a:gd name="T8" fmla="*/ 79 w 158"/>
              <a:gd name="T9" fmla="*/ 2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088"/>
          <p:cNvSpPr>
            <a:spLocks/>
          </p:cNvSpPr>
          <p:nvPr/>
        </p:nvSpPr>
        <p:spPr bwMode="auto">
          <a:xfrm>
            <a:off x="10306238" y="4293068"/>
            <a:ext cx="53975" cy="150813"/>
          </a:xfrm>
          <a:custGeom>
            <a:avLst/>
            <a:gdLst>
              <a:gd name="T0" fmla="*/ 15 w 21"/>
              <a:gd name="T1" fmla="*/ 58 h 59"/>
              <a:gd name="T2" fmla="*/ 0 w 21"/>
              <a:gd name="T3" fmla="*/ 5 h 59"/>
              <a:gd name="T4" fmla="*/ 9 w 21"/>
              <a:gd name="T5" fmla="*/ 0 h 59"/>
              <a:gd name="T6" fmla="*/ 18 w 21"/>
              <a:gd name="T7" fmla="*/ 58 h 59"/>
              <a:gd name="T8" fmla="*/ 16 w 21"/>
              <a:gd name="T9" fmla="*/ 59 h 59"/>
              <a:gd name="T10" fmla="*/ 15 w 21"/>
              <a:gd name="T11" fmla="*/ 58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089"/>
          <p:cNvSpPr>
            <a:spLocks/>
          </p:cNvSpPr>
          <p:nvPr/>
        </p:nvSpPr>
        <p:spPr bwMode="auto">
          <a:xfrm>
            <a:off x="10353863" y="4223218"/>
            <a:ext cx="214313" cy="200025"/>
          </a:xfrm>
          <a:custGeom>
            <a:avLst/>
            <a:gdLst>
              <a:gd name="T0" fmla="*/ 0 w 84"/>
              <a:gd name="T1" fmla="*/ 78 h 78"/>
              <a:gd name="T2" fmla="*/ 0 w 84"/>
              <a:gd name="T3" fmla="*/ 72 h 78"/>
              <a:gd name="T4" fmla="*/ 70 w 84"/>
              <a:gd name="T5" fmla="*/ 0 h 78"/>
              <a:gd name="T6" fmla="*/ 0 w 84"/>
              <a:gd name="T7" fmla="*/ 78 h 78"/>
              <a:gd name="T8" fmla="*/ 0 w 84"/>
              <a:gd name="T9" fmla="*/ 75 h 78"/>
              <a:gd name="T10" fmla="*/ 59 w 84"/>
              <a:gd name="T11" fmla="*/ 13 h 78"/>
              <a:gd name="T12" fmla="*/ 0 w 84"/>
              <a:gd name="T13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090"/>
          <p:cNvSpPr>
            <a:spLocks noEditPoints="1"/>
          </p:cNvSpPr>
          <p:nvPr/>
        </p:nvSpPr>
        <p:spPr bwMode="auto">
          <a:xfrm>
            <a:off x="2157600" y="5012206"/>
            <a:ext cx="338138" cy="431800"/>
          </a:xfrm>
          <a:custGeom>
            <a:avLst/>
            <a:gdLst>
              <a:gd name="T0" fmla="*/ 66 w 132"/>
              <a:gd name="T1" fmla="*/ 0 h 168"/>
              <a:gd name="T2" fmla="*/ 96 w 132"/>
              <a:gd name="T3" fmla="*/ 36 h 168"/>
              <a:gd name="T4" fmla="*/ 96 w 132"/>
              <a:gd name="T5" fmla="*/ 36 h 168"/>
              <a:gd name="T6" fmla="*/ 120 w 132"/>
              <a:gd name="T7" fmla="*/ 36 h 168"/>
              <a:gd name="T8" fmla="*/ 132 w 132"/>
              <a:gd name="T9" fmla="*/ 168 h 168"/>
              <a:gd name="T10" fmla="*/ 0 w 132"/>
              <a:gd name="T11" fmla="*/ 168 h 168"/>
              <a:gd name="T12" fmla="*/ 12 w 132"/>
              <a:gd name="T13" fmla="*/ 36 h 168"/>
              <a:gd name="T14" fmla="*/ 36 w 132"/>
              <a:gd name="T15" fmla="*/ 36 h 168"/>
              <a:gd name="T16" fmla="*/ 36 w 132"/>
              <a:gd name="T17" fmla="*/ 36 h 168"/>
              <a:gd name="T18" fmla="*/ 66 w 132"/>
              <a:gd name="T19" fmla="*/ 0 h 168"/>
              <a:gd name="T20" fmla="*/ 67 w 132"/>
              <a:gd name="T21" fmla="*/ 83 h 168"/>
              <a:gd name="T22" fmla="*/ 58 w 132"/>
              <a:gd name="T23" fmla="*/ 103 h 168"/>
              <a:gd name="T24" fmla="*/ 36 w 132"/>
              <a:gd name="T25" fmla="*/ 106 h 168"/>
              <a:gd name="T26" fmla="*/ 52 w 132"/>
              <a:gd name="T27" fmla="*/ 120 h 168"/>
              <a:gd name="T28" fmla="*/ 48 w 132"/>
              <a:gd name="T29" fmla="*/ 142 h 168"/>
              <a:gd name="T30" fmla="*/ 67 w 132"/>
              <a:gd name="T31" fmla="*/ 131 h 168"/>
              <a:gd name="T32" fmla="*/ 86 w 132"/>
              <a:gd name="T33" fmla="*/ 142 h 168"/>
              <a:gd name="T34" fmla="*/ 82 w 132"/>
              <a:gd name="T35" fmla="*/ 120 h 168"/>
              <a:gd name="T36" fmla="*/ 97 w 132"/>
              <a:gd name="T37" fmla="*/ 106 h 168"/>
              <a:gd name="T38" fmla="*/ 76 w 132"/>
              <a:gd name="T39" fmla="*/ 103 h 168"/>
              <a:gd name="T40" fmla="*/ 67 w 132"/>
              <a:gd name="T41" fmla="*/ 83 h 168"/>
              <a:gd name="T42" fmla="*/ 94 w 132"/>
              <a:gd name="T43" fmla="*/ 49 h 168"/>
              <a:gd name="T44" fmla="*/ 89 w 132"/>
              <a:gd name="T45" fmla="*/ 60 h 168"/>
              <a:gd name="T46" fmla="*/ 91 w 132"/>
              <a:gd name="T47" fmla="*/ 60 h 168"/>
              <a:gd name="T48" fmla="*/ 97 w 132"/>
              <a:gd name="T49" fmla="*/ 54 h 168"/>
              <a:gd name="T50" fmla="*/ 94 w 132"/>
              <a:gd name="T51" fmla="*/ 49 h 168"/>
              <a:gd name="T52" fmla="*/ 44 w 132"/>
              <a:gd name="T53" fmla="*/ 60 h 168"/>
              <a:gd name="T54" fmla="*/ 38 w 132"/>
              <a:gd name="T55" fmla="*/ 50 h 168"/>
              <a:gd name="T56" fmla="*/ 36 w 132"/>
              <a:gd name="T57" fmla="*/ 54 h 168"/>
              <a:gd name="T58" fmla="*/ 42 w 132"/>
              <a:gd name="T59" fmla="*/ 60 h 168"/>
              <a:gd name="T60" fmla="*/ 44 w 132"/>
              <a:gd name="T61" fmla="*/ 60 h 168"/>
              <a:gd name="T62" fmla="*/ 39 w 132"/>
              <a:gd name="T63" fmla="*/ 36 h 168"/>
              <a:gd name="T64" fmla="*/ 94 w 132"/>
              <a:gd name="T65" fmla="*/ 36 h 168"/>
              <a:gd name="T66" fmla="*/ 67 w 132"/>
              <a:gd name="T67" fmla="*/ 3 h 168"/>
              <a:gd name="T68" fmla="*/ 39 w 132"/>
              <a:gd name="T69" fmla="*/ 36 h 168"/>
              <a:gd name="T70" fmla="*/ 42 w 132"/>
              <a:gd name="T71" fmla="*/ 48 h 168"/>
              <a:gd name="T72" fmla="*/ 41 w 132"/>
              <a:gd name="T73" fmla="*/ 48 h 168"/>
              <a:gd name="T74" fmla="*/ 46 w 132"/>
              <a:gd name="T75" fmla="*/ 59 h 168"/>
              <a:gd name="T76" fmla="*/ 48 w 132"/>
              <a:gd name="T77" fmla="*/ 54 h 168"/>
              <a:gd name="T78" fmla="*/ 42 w 132"/>
              <a:gd name="T79" fmla="*/ 48 h 168"/>
              <a:gd name="T80" fmla="*/ 91 w 132"/>
              <a:gd name="T81" fmla="*/ 48 h 168"/>
              <a:gd name="T82" fmla="*/ 85 w 132"/>
              <a:gd name="T83" fmla="*/ 54 h 168"/>
              <a:gd name="T84" fmla="*/ 87 w 132"/>
              <a:gd name="T85" fmla="*/ 59 h 168"/>
              <a:gd name="T86" fmla="*/ 92 w 132"/>
              <a:gd name="T87" fmla="*/ 48 h 168"/>
              <a:gd name="T88" fmla="*/ 91 w 132"/>
              <a:gd name="T89" fmla="*/ 4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091"/>
          <p:cNvSpPr>
            <a:spLocks noEditPoints="1"/>
          </p:cNvSpPr>
          <p:nvPr/>
        </p:nvSpPr>
        <p:spPr bwMode="auto">
          <a:xfrm>
            <a:off x="3597463" y="4969343"/>
            <a:ext cx="411163" cy="517525"/>
          </a:xfrm>
          <a:custGeom>
            <a:avLst/>
            <a:gdLst>
              <a:gd name="T0" fmla="*/ 37 w 160"/>
              <a:gd name="T1" fmla="*/ 73 h 202"/>
              <a:gd name="T2" fmla="*/ 48 w 160"/>
              <a:gd name="T3" fmla="*/ 93 h 202"/>
              <a:gd name="T4" fmla="*/ 48 w 160"/>
              <a:gd name="T5" fmla="*/ 94 h 202"/>
              <a:gd name="T6" fmla="*/ 160 w 160"/>
              <a:gd name="T7" fmla="*/ 94 h 202"/>
              <a:gd name="T8" fmla="*/ 160 w 160"/>
              <a:gd name="T9" fmla="*/ 166 h 202"/>
              <a:gd name="T10" fmla="*/ 47 w 160"/>
              <a:gd name="T11" fmla="*/ 166 h 202"/>
              <a:gd name="T12" fmla="*/ 47 w 160"/>
              <a:gd name="T13" fmla="*/ 107 h 202"/>
              <a:gd name="T14" fmla="*/ 33 w 160"/>
              <a:gd name="T15" fmla="*/ 78 h 202"/>
              <a:gd name="T16" fmla="*/ 0 w 160"/>
              <a:gd name="T17" fmla="*/ 78 h 202"/>
              <a:gd name="T18" fmla="*/ 0 w 160"/>
              <a:gd name="T19" fmla="*/ 73 h 202"/>
              <a:gd name="T20" fmla="*/ 37 w 160"/>
              <a:gd name="T21" fmla="*/ 73 h 202"/>
              <a:gd name="T22" fmla="*/ 37 w 160"/>
              <a:gd name="T23" fmla="*/ 73 h 202"/>
              <a:gd name="T24" fmla="*/ 37 w 160"/>
              <a:gd name="T25" fmla="*/ 73 h 202"/>
              <a:gd name="T26" fmla="*/ 89 w 160"/>
              <a:gd name="T27" fmla="*/ 0 h 202"/>
              <a:gd name="T28" fmla="*/ 89 w 160"/>
              <a:gd name="T29" fmla="*/ 41 h 202"/>
              <a:gd name="T30" fmla="*/ 77 w 160"/>
              <a:gd name="T31" fmla="*/ 41 h 202"/>
              <a:gd name="T32" fmla="*/ 101 w 160"/>
              <a:gd name="T33" fmla="*/ 82 h 202"/>
              <a:gd name="T34" fmla="*/ 124 w 160"/>
              <a:gd name="T35" fmla="*/ 41 h 202"/>
              <a:gd name="T36" fmla="*/ 112 w 160"/>
              <a:gd name="T37" fmla="*/ 41 h 202"/>
              <a:gd name="T38" fmla="*/ 112 w 160"/>
              <a:gd name="T39" fmla="*/ 0 h 202"/>
              <a:gd name="T40" fmla="*/ 89 w 160"/>
              <a:gd name="T41" fmla="*/ 0 h 202"/>
              <a:gd name="T42" fmla="*/ 68 w 160"/>
              <a:gd name="T43" fmla="*/ 102 h 202"/>
              <a:gd name="T44" fmla="*/ 68 w 160"/>
              <a:gd name="T45" fmla="*/ 158 h 202"/>
              <a:gd name="T46" fmla="*/ 82 w 160"/>
              <a:gd name="T47" fmla="*/ 158 h 202"/>
              <a:gd name="T48" fmla="*/ 82 w 160"/>
              <a:gd name="T49" fmla="*/ 102 h 202"/>
              <a:gd name="T50" fmla="*/ 68 w 160"/>
              <a:gd name="T51" fmla="*/ 102 h 202"/>
              <a:gd name="T52" fmla="*/ 97 w 160"/>
              <a:gd name="T53" fmla="*/ 102 h 202"/>
              <a:gd name="T54" fmla="*/ 97 w 160"/>
              <a:gd name="T55" fmla="*/ 158 h 202"/>
              <a:gd name="T56" fmla="*/ 110 w 160"/>
              <a:gd name="T57" fmla="*/ 158 h 202"/>
              <a:gd name="T58" fmla="*/ 110 w 160"/>
              <a:gd name="T59" fmla="*/ 102 h 202"/>
              <a:gd name="T60" fmla="*/ 97 w 160"/>
              <a:gd name="T61" fmla="*/ 102 h 202"/>
              <a:gd name="T62" fmla="*/ 125 w 160"/>
              <a:gd name="T63" fmla="*/ 102 h 202"/>
              <a:gd name="T64" fmla="*/ 125 w 160"/>
              <a:gd name="T65" fmla="*/ 158 h 202"/>
              <a:gd name="T66" fmla="*/ 139 w 160"/>
              <a:gd name="T67" fmla="*/ 158 h 202"/>
              <a:gd name="T68" fmla="*/ 139 w 160"/>
              <a:gd name="T69" fmla="*/ 102 h 202"/>
              <a:gd name="T70" fmla="*/ 125 w 160"/>
              <a:gd name="T71" fmla="*/ 102 h 202"/>
              <a:gd name="T72" fmla="*/ 129 w 160"/>
              <a:gd name="T73" fmla="*/ 174 h 202"/>
              <a:gd name="T74" fmla="*/ 143 w 160"/>
              <a:gd name="T75" fmla="*/ 188 h 202"/>
              <a:gd name="T76" fmla="*/ 129 w 160"/>
              <a:gd name="T77" fmla="*/ 201 h 202"/>
              <a:gd name="T78" fmla="*/ 116 w 160"/>
              <a:gd name="T79" fmla="*/ 188 h 202"/>
              <a:gd name="T80" fmla="*/ 129 w 160"/>
              <a:gd name="T81" fmla="*/ 174 h 202"/>
              <a:gd name="T82" fmla="*/ 73 w 160"/>
              <a:gd name="T83" fmla="*/ 175 h 202"/>
              <a:gd name="T84" fmla="*/ 87 w 160"/>
              <a:gd name="T85" fmla="*/ 188 h 202"/>
              <a:gd name="T86" fmla="*/ 73 w 160"/>
              <a:gd name="T87" fmla="*/ 202 h 202"/>
              <a:gd name="T88" fmla="*/ 60 w 160"/>
              <a:gd name="T89" fmla="*/ 188 h 202"/>
              <a:gd name="T90" fmla="*/ 73 w 160"/>
              <a:gd name="T91" fmla="*/ 175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092"/>
          <p:cNvSpPr>
            <a:spLocks noEditPoints="1"/>
          </p:cNvSpPr>
          <p:nvPr/>
        </p:nvSpPr>
        <p:spPr bwMode="auto">
          <a:xfrm>
            <a:off x="4335650" y="4972518"/>
            <a:ext cx="411163" cy="531813"/>
          </a:xfrm>
          <a:custGeom>
            <a:avLst/>
            <a:gdLst>
              <a:gd name="T0" fmla="*/ 37 w 160"/>
              <a:gd name="T1" fmla="*/ 80 h 208"/>
              <a:gd name="T2" fmla="*/ 48 w 160"/>
              <a:gd name="T3" fmla="*/ 100 h 208"/>
              <a:gd name="T4" fmla="*/ 48 w 160"/>
              <a:gd name="T5" fmla="*/ 100 h 208"/>
              <a:gd name="T6" fmla="*/ 160 w 160"/>
              <a:gd name="T7" fmla="*/ 100 h 208"/>
              <a:gd name="T8" fmla="*/ 160 w 160"/>
              <a:gd name="T9" fmla="*/ 173 h 208"/>
              <a:gd name="T10" fmla="*/ 47 w 160"/>
              <a:gd name="T11" fmla="*/ 173 h 208"/>
              <a:gd name="T12" fmla="*/ 47 w 160"/>
              <a:gd name="T13" fmla="*/ 113 h 208"/>
              <a:gd name="T14" fmla="*/ 33 w 160"/>
              <a:gd name="T15" fmla="*/ 85 h 208"/>
              <a:gd name="T16" fmla="*/ 0 w 160"/>
              <a:gd name="T17" fmla="*/ 85 h 208"/>
              <a:gd name="T18" fmla="*/ 0 w 160"/>
              <a:gd name="T19" fmla="*/ 80 h 208"/>
              <a:gd name="T20" fmla="*/ 37 w 160"/>
              <a:gd name="T21" fmla="*/ 80 h 208"/>
              <a:gd name="T22" fmla="*/ 37 w 160"/>
              <a:gd name="T23" fmla="*/ 80 h 208"/>
              <a:gd name="T24" fmla="*/ 37 w 160"/>
              <a:gd name="T25" fmla="*/ 80 h 208"/>
              <a:gd name="T26" fmla="*/ 87 w 160"/>
              <a:gd name="T27" fmla="*/ 81 h 208"/>
              <a:gd name="T28" fmla="*/ 111 w 160"/>
              <a:gd name="T29" fmla="*/ 81 h 208"/>
              <a:gd name="T30" fmla="*/ 111 w 160"/>
              <a:gd name="T31" fmla="*/ 41 h 208"/>
              <a:gd name="T32" fmla="*/ 122 w 160"/>
              <a:gd name="T33" fmla="*/ 41 h 208"/>
              <a:gd name="T34" fmla="*/ 99 w 160"/>
              <a:gd name="T35" fmla="*/ 0 h 208"/>
              <a:gd name="T36" fmla="*/ 76 w 160"/>
              <a:gd name="T37" fmla="*/ 41 h 208"/>
              <a:gd name="T38" fmla="*/ 87 w 160"/>
              <a:gd name="T39" fmla="*/ 41 h 208"/>
              <a:gd name="T40" fmla="*/ 87 w 160"/>
              <a:gd name="T41" fmla="*/ 81 h 208"/>
              <a:gd name="T42" fmla="*/ 68 w 160"/>
              <a:gd name="T43" fmla="*/ 109 h 208"/>
              <a:gd name="T44" fmla="*/ 68 w 160"/>
              <a:gd name="T45" fmla="*/ 164 h 208"/>
              <a:gd name="T46" fmla="*/ 82 w 160"/>
              <a:gd name="T47" fmla="*/ 164 h 208"/>
              <a:gd name="T48" fmla="*/ 82 w 160"/>
              <a:gd name="T49" fmla="*/ 109 h 208"/>
              <a:gd name="T50" fmla="*/ 68 w 160"/>
              <a:gd name="T51" fmla="*/ 109 h 208"/>
              <a:gd name="T52" fmla="*/ 97 w 160"/>
              <a:gd name="T53" fmla="*/ 109 h 208"/>
              <a:gd name="T54" fmla="*/ 97 w 160"/>
              <a:gd name="T55" fmla="*/ 164 h 208"/>
              <a:gd name="T56" fmla="*/ 110 w 160"/>
              <a:gd name="T57" fmla="*/ 164 h 208"/>
              <a:gd name="T58" fmla="*/ 110 w 160"/>
              <a:gd name="T59" fmla="*/ 109 h 208"/>
              <a:gd name="T60" fmla="*/ 97 w 160"/>
              <a:gd name="T61" fmla="*/ 109 h 208"/>
              <a:gd name="T62" fmla="*/ 125 w 160"/>
              <a:gd name="T63" fmla="*/ 109 h 208"/>
              <a:gd name="T64" fmla="*/ 125 w 160"/>
              <a:gd name="T65" fmla="*/ 164 h 208"/>
              <a:gd name="T66" fmla="*/ 139 w 160"/>
              <a:gd name="T67" fmla="*/ 164 h 208"/>
              <a:gd name="T68" fmla="*/ 139 w 160"/>
              <a:gd name="T69" fmla="*/ 109 h 208"/>
              <a:gd name="T70" fmla="*/ 125 w 160"/>
              <a:gd name="T71" fmla="*/ 109 h 208"/>
              <a:gd name="T72" fmla="*/ 129 w 160"/>
              <a:gd name="T73" fmla="*/ 180 h 208"/>
              <a:gd name="T74" fmla="*/ 143 w 160"/>
              <a:gd name="T75" fmla="*/ 194 h 208"/>
              <a:gd name="T76" fmla="*/ 129 w 160"/>
              <a:gd name="T77" fmla="*/ 207 h 208"/>
              <a:gd name="T78" fmla="*/ 116 w 160"/>
              <a:gd name="T79" fmla="*/ 194 h 208"/>
              <a:gd name="T80" fmla="*/ 129 w 160"/>
              <a:gd name="T81" fmla="*/ 180 h 208"/>
              <a:gd name="T82" fmla="*/ 73 w 160"/>
              <a:gd name="T83" fmla="*/ 181 h 208"/>
              <a:gd name="T84" fmla="*/ 87 w 160"/>
              <a:gd name="T85" fmla="*/ 194 h 208"/>
              <a:gd name="T86" fmla="*/ 73 w 160"/>
              <a:gd name="T87" fmla="*/ 208 h 208"/>
              <a:gd name="T88" fmla="*/ 60 w 160"/>
              <a:gd name="T89" fmla="*/ 194 h 208"/>
              <a:gd name="T90" fmla="*/ 73 w 160"/>
              <a:gd name="T91" fmla="*/ 181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093"/>
          <p:cNvSpPr>
            <a:spLocks noEditPoints="1"/>
          </p:cNvSpPr>
          <p:nvPr/>
        </p:nvSpPr>
        <p:spPr bwMode="auto">
          <a:xfrm>
            <a:off x="5021450" y="4978868"/>
            <a:ext cx="471488" cy="457200"/>
          </a:xfrm>
          <a:custGeom>
            <a:avLst/>
            <a:gdLst>
              <a:gd name="T0" fmla="*/ 23 w 184"/>
              <a:gd name="T1" fmla="*/ 178 h 178"/>
              <a:gd name="T2" fmla="*/ 66 w 184"/>
              <a:gd name="T3" fmla="*/ 91 h 178"/>
              <a:gd name="T4" fmla="*/ 88 w 184"/>
              <a:gd name="T5" fmla="*/ 91 h 178"/>
              <a:gd name="T6" fmla="*/ 88 w 184"/>
              <a:gd name="T7" fmla="*/ 178 h 178"/>
              <a:gd name="T8" fmla="*/ 23 w 184"/>
              <a:gd name="T9" fmla="*/ 178 h 178"/>
              <a:gd name="T10" fmla="*/ 91 w 184"/>
              <a:gd name="T11" fmla="*/ 91 h 178"/>
              <a:gd name="T12" fmla="*/ 91 w 184"/>
              <a:gd name="T13" fmla="*/ 91 h 178"/>
              <a:gd name="T14" fmla="*/ 92 w 184"/>
              <a:gd name="T15" fmla="*/ 91 h 178"/>
              <a:gd name="T16" fmla="*/ 92 w 184"/>
              <a:gd name="T17" fmla="*/ 91 h 178"/>
              <a:gd name="T18" fmla="*/ 156 w 184"/>
              <a:gd name="T19" fmla="*/ 25 h 178"/>
              <a:gd name="T20" fmla="*/ 92 w 184"/>
              <a:gd name="T21" fmla="*/ 90 h 178"/>
              <a:gd name="T22" fmla="*/ 27 w 184"/>
              <a:gd name="T23" fmla="*/ 26 h 178"/>
              <a:gd name="T24" fmla="*/ 91 w 184"/>
              <a:gd name="T25" fmla="*/ 91 h 178"/>
              <a:gd name="T26" fmla="*/ 91 w 184"/>
              <a:gd name="T27" fmla="*/ 91 h 178"/>
              <a:gd name="T28" fmla="*/ 99 w 184"/>
              <a:gd name="T29" fmla="*/ 83 h 178"/>
              <a:gd name="T30" fmla="*/ 150 w 184"/>
              <a:gd name="T31" fmla="*/ 32 h 178"/>
              <a:gd name="T32" fmla="*/ 99 w 184"/>
              <a:gd name="T33" fmla="*/ 83 h 178"/>
              <a:gd name="T34" fmla="*/ 84 w 184"/>
              <a:gd name="T35" fmla="*/ 83 h 178"/>
              <a:gd name="T36" fmla="*/ 34 w 184"/>
              <a:gd name="T37" fmla="*/ 32 h 178"/>
              <a:gd name="T38" fmla="*/ 84 w 184"/>
              <a:gd name="T39" fmla="*/ 83 h 178"/>
              <a:gd name="T40" fmla="*/ 99 w 184"/>
              <a:gd name="T41" fmla="*/ 91 h 178"/>
              <a:gd name="T42" fmla="*/ 120 w 184"/>
              <a:gd name="T43" fmla="*/ 91 h 178"/>
              <a:gd name="T44" fmla="*/ 164 w 184"/>
              <a:gd name="T45" fmla="*/ 178 h 178"/>
              <a:gd name="T46" fmla="*/ 99 w 184"/>
              <a:gd name="T47" fmla="*/ 178 h 178"/>
              <a:gd name="T48" fmla="*/ 99 w 184"/>
              <a:gd name="T49" fmla="*/ 91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094"/>
          <p:cNvSpPr>
            <a:spLocks noEditPoints="1"/>
          </p:cNvSpPr>
          <p:nvPr/>
        </p:nvSpPr>
        <p:spPr bwMode="auto">
          <a:xfrm>
            <a:off x="5734238" y="5028081"/>
            <a:ext cx="446088" cy="358775"/>
          </a:xfrm>
          <a:custGeom>
            <a:avLst/>
            <a:gdLst>
              <a:gd name="T0" fmla="*/ 32 w 174"/>
              <a:gd name="T1" fmla="*/ 28 h 140"/>
              <a:gd name="T2" fmla="*/ 25 w 174"/>
              <a:gd name="T3" fmla="*/ 140 h 140"/>
              <a:gd name="T4" fmla="*/ 0 w 174"/>
              <a:gd name="T5" fmla="*/ 49 h 140"/>
              <a:gd name="T6" fmla="*/ 84 w 174"/>
              <a:gd name="T7" fmla="*/ 103 h 140"/>
              <a:gd name="T8" fmla="*/ 73 w 174"/>
              <a:gd name="T9" fmla="*/ 81 h 140"/>
              <a:gd name="T10" fmla="*/ 74 w 174"/>
              <a:gd name="T11" fmla="*/ 60 h 140"/>
              <a:gd name="T12" fmla="*/ 84 w 174"/>
              <a:gd name="T13" fmla="*/ 51 h 140"/>
              <a:gd name="T14" fmla="*/ 90 w 174"/>
              <a:gd name="T15" fmla="*/ 55 h 140"/>
              <a:gd name="T16" fmla="*/ 104 w 174"/>
              <a:gd name="T17" fmla="*/ 68 h 140"/>
              <a:gd name="T18" fmla="*/ 90 w 174"/>
              <a:gd name="T19" fmla="*/ 63 h 140"/>
              <a:gd name="T20" fmla="*/ 102 w 174"/>
              <a:gd name="T21" fmla="*/ 85 h 140"/>
              <a:gd name="T22" fmla="*/ 101 w 174"/>
              <a:gd name="T23" fmla="*/ 106 h 140"/>
              <a:gd name="T24" fmla="*/ 90 w 174"/>
              <a:gd name="T25" fmla="*/ 119 h 140"/>
              <a:gd name="T26" fmla="*/ 84 w 174"/>
              <a:gd name="T27" fmla="*/ 112 h 140"/>
              <a:gd name="T28" fmla="*/ 68 w 174"/>
              <a:gd name="T29" fmla="*/ 96 h 140"/>
              <a:gd name="T30" fmla="*/ 81 w 174"/>
              <a:gd name="T31" fmla="*/ 100 h 140"/>
              <a:gd name="T32" fmla="*/ 84 w 174"/>
              <a:gd name="T33" fmla="*/ 63 h 140"/>
              <a:gd name="T34" fmla="*/ 79 w 174"/>
              <a:gd name="T35" fmla="*/ 70 h 140"/>
              <a:gd name="T36" fmla="*/ 84 w 174"/>
              <a:gd name="T37" fmla="*/ 76 h 140"/>
              <a:gd name="T38" fmla="*/ 90 w 174"/>
              <a:gd name="T39" fmla="*/ 104 h 140"/>
              <a:gd name="T40" fmla="*/ 96 w 174"/>
              <a:gd name="T41" fmla="*/ 96 h 140"/>
              <a:gd name="T42" fmla="*/ 90 w 174"/>
              <a:gd name="T43" fmla="*/ 89 h 140"/>
              <a:gd name="T44" fmla="*/ 43 w 174"/>
              <a:gd name="T45" fmla="*/ 28 h 140"/>
              <a:gd name="T46" fmla="*/ 56 w 174"/>
              <a:gd name="T47" fmla="*/ 0 h 140"/>
              <a:gd name="T48" fmla="*/ 131 w 174"/>
              <a:gd name="T49" fmla="*/ 13 h 140"/>
              <a:gd name="T50" fmla="*/ 123 w 174"/>
              <a:gd name="T51" fmla="*/ 28 h 140"/>
              <a:gd name="T52" fmla="*/ 112 w 174"/>
              <a:gd name="T53" fmla="*/ 8 h 140"/>
              <a:gd name="T54" fmla="*/ 51 w 174"/>
              <a:gd name="T55" fmla="*/ 19 h 140"/>
              <a:gd name="T56" fmla="*/ 43 w 174"/>
              <a:gd name="T57" fmla="*/ 28 h 140"/>
              <a:gd name="T58" fmla="*/ 145 w 174"/>
              <a:gd name="T59" fmla="*/ 28 h 140"/>
              <a:gd name="T60" fmla="*/ 174 w 174"/>
              <a:gd name="T61" fmla="*/ 50 h 140"/>
              <a:gd name="T62" fmla="*/ 152 w 174"/>
              <a:gd name="T63" fmla="*/ 140 h 140"/>
              <a:gd name="T64" fmla="*/ 139 w 174"/>
              <a:gd name="T65" fmla="*/ 28 h 140"/>
              <a:gd name="T66" fmla="*/ 116 w 174"/>
              <a:gd name="T67" fmla="*/ 28 h 140"/>
              <a:gd name="T68" fmla="*/ 56 w 174"/>
              <a:gd name="T69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095"/>
          <p:cNvSpPr>
            <a:spLocks noEditPoints="1"/>
          </p:cNvSpPr>
          <p:nvPr/>
        </p:nvSpPr>
        <p:spPr bwMode="auto">
          <a:xfrm>
            <a:off x="6440675" y="5031256"/>
            <a:ext cx="446088" cy="352425"/>
          </a:xfrm>
          <a:custGeom>
            <a:avLst/>
            <a:gdLst>
              <a:gd name="T0" fmla="*/ 33 w 174"/>
              <a:gd name="T1" fmla="*/ 27 h 138"/>
              <a:gd name="T2" fmla="*/ 26 w 174"/>
              <a:gd name="T3" fmla="*/ 138 h 138"/>
              <a:gd name="T4" fmla="*/ 0 w 174"/>
              <a:gd name="T5" fmla="*/ 48 h 138"/>
              <a:gd name="T6" fmla="*/ 109 w 174"/>
              <a:gd name="T7" fmla="*/ 54 h 138"/>
              <a:gd name="T8" fmla="*/ 96 w 174"/>
              <a:gd name="T9" fmla="*/ 63 h 138"/>
              <a:gd name="T10" fmla="*/ 80 w 174"/>
              <a:gd name="T11" fmla="*/ 76 h 138"/>
              <a:gd name="T12" fmla="*/ 103 w 174"/>
              <a:gd name="T13" fmla="*/ 83 h 138"/>
              <a:gd name="T14" fmla="*/ 79 w 174"/>
              <a:gd name="T15" fmla="*/ 85 h 138"/>
              <a:gd name="T16" fmla="*/ 102 w 174"/>
              <a:gd name="T17" fmla="*/ 89 h 138"/>
              <a:gd name="T18" fmla="*/ 80 w 174"/>
              <a:gd name="T19" fmla="*/ 96 h 138"/>
              <a:gd name="T20" fmla="*/ 95 w 174"/>
              <a:gd name="T21" fmla="*/ 109 h 138"/>
              <a:gd name="T22" fmla="*/ 109 w 174"/>
              <a:gd name="T23" fmla="*/ 117 h 138"/>
              <a:gd name="T24" fmla="*/ 74 w 174"/>
              <a:gd name="T25" fmla="*/ 111 h 138"/>
              <a:gd name="T26" fmla="*/ 59 w 174"/>
              <a:gd name="T27" fmla="*/ 96 h 138"/>
              <a:gd name="T28" fmla="*/ 65 w 174"/>
              <a:gd name="T29" fmla="*/ 89 h 138"/>
              <a:gd name="T30" fmla="*/ 65 w 174"/>
              <a:gd name="T31" fmla="*/ 83 h 138"/>
              <a:gd name="T32" fmla="*/ 61 w 174"/>
              <a:gd name="T33" fmla="*/ 76 h 138"/>
              <a:gd name="T34" fmla="*/ 74 w 174"/>
              <a:gd name="T35" fmla="*/ 61 h 138"/>
              <a:gd name="T36" fmla="*/ 109 w 174"/>
              <a:gd name="T37" fmla="*/ 54 h 138"/>
              <a:gd name="T38" fmla="*/ 43 w 174"/>
              <a:gd name="T39" fmla="*/ 12 h 138"/>
              <a:gd name="T40" fmla="*/ 117 w 174"/>
              <a:gd name="T41" fmla="*/ 0 h 138"/>
              <a:gd name="T42" fmla="*/ 130 w 174"/>
              <a:gd name="T43" fmla="*/ 27 h 138"/>
              <a:gd name="T44" fmla="*/ 122 w 174"/>
              <a:gd name="T45" fmla="*/ 18 h 138"/>
              <a:gd name="T46" fmla="*/ 62 w 174"/>
              <a:gd name="T47" fmla="*/ 7 h 138"/>
              <a:gd name="T48" fmla="*/ 51 w 174"/>
              <a:gd name="T49" fmla="*/ 27 h 138"/>
              <a:gd name="T50" fmla="*/ 139 w 174"/>
              <a:gd name="T51" fmla="*/ 27 h 138"/>
              <a:gd name="T52" fmla="*/ 151 w 174"/>
              <a:gd name="T53" fmla="*/ 27 h 138"/>
              <a:gd name="T54" fmla="*/ 174 w 174"/>
              <a:gd name="T55" fmla="*/ 116 h 138"/>
              <a:gd name="T56" fmla="*/ 139 w 174"/>
              <a:gd name="T57" fmla="*/ 138 h 138"/>
              <a:gd name="T58" fmla="*/ 115 w 174"/>
              <a:gd name="T59" fmla="*/ 138 h 138"/>
              <a:gd name="T60" fmla="*/ 56 w 174"/>
              <a:gd name="T61" fmla="*/ 27 h 138"/>
              <a:gd name="T62" fmla="*/ 115 w 174"/>
              <a:gd name="T63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096"/>
          <p:cNvSpPr>
            <a:spLocks noEditPoints="1"/>
          </p:cNvSpPr>
          <p:nvPr/>
        </p:nvSpPr>
        <p:spPr bwMode="auto">
          <a:xfrm>
            <a:off x="7174100" y="5045543"/>
            <a:ext cx="476250" cy="385763"/>
          </a:xfrm>
          <a:custGeom>
            <a:avLst/>
            <a:gdLst>
              <a:gd name="T0" fmla="*/ 35 w 186"/>
              <a:gd name="T1" fmla="*/ 30 h 150"/>
              <a:gd name="T2" fmla="*/ 27 w 186"/>
              <a:gd name="T3" fmla="*/ 150 h 150"/>
              <a:gd name="T4" fmla="*/ 0 w 186"/>
              <a:gd name="T5" fmla="*/ 53 h 150"/>
              <a:gd name="T6" fmla="*/ 90 w 186"/>
              <a:gd name="T7" fmla="*/ 90 h 150"/>
              <a:gd name="T8" fmla="*/ 103 w 186"/>
              <a:gd name="T9" fmla="*/ 100 h 150"/>
              <a:gd name="T10" fmla="*/ 90 w 186"/>
              <a:gd name="T11" fmla="*/ 107 h 150"/>
              <a:gd name="T12" fmla="*/ 91 w 186"/>
              <a:gd name="T13" fmla="*/ 111 h 150"/>
              <a:gd name="T14" fmla="*/ 105 w 186"/>
              <a:gd name="T15" fmla="*/ 113 h 150"/>
              <a:gd name="T16" fmla="*/ 114 w 186"/>
              <a:gd name="T17" fmla="*/ 111 h 150"/>
              <a:gd name="T18" fmla="*/ 112 w 186"/>
              <a:gd name="T19" fmla="*/ 127 h 150"/>
              <a:gd name="T20" fmla="*/ 96 w 186"/>
              <a:gd name="T21" fmla="*/ 127 h 150"/>
              <a:gd name="T22" fmla="*/ 83 w 186"/>
              <a:gd name="T23" fmla="*/ 124 h 150"/>
              <a:gd name="T24" fmla="*/ 65 w 186"/>
              <a:gd name="T25" fmla="*/ 116 h 150"/>
              <a:gd name="T26" fmla="*/ 74 w 186"/>
              <a:gd name="T27" fmla="*/ 100 h 150"/>
              <a:gd name="T28" fmla="*/ 65 w 186"/>
              <a:gd name="T29" fmla="*/ 90 h 150"/>
              <a:gd name="T30" fmla="*/ 70 w 186"/>
              <a:gd name="T31" fmla="*/ 83 h 150"/>
              <a:gd name="T32" fmla="*/ 72 w 186"/>
              <a:gd name="T33" fmla="*/ 70 h 150"/>
              <a:gd name="T34" fmla="*/ 93 w 186"/>
              <a:gd name="T35" fmla="*/ 61 h 150"/>
              <a:gd name="T36" fmla="*/ 113 w 186"/>
              <a:gd name="T37" fmla="*/ 69 h 150"/>
              <a:gd name="T38" fmla="*/ 100 w 186"/>
              <a:gd name="T39" fmla="*/ 81 h 150"/>
              <a:gd name="T40" fmla="*/ 93 w 186"/>
              <a:gd name="T41" fmla="*/ 73 h 150"/>
              <a:gd name="T42" fmla="*/ 87 w 186"/>
              <a:gd name="T43" fmla="*/ 80 h 150"/>
              <a:gd name="T44" fmla="*/ 90 w 186"/>
              <a:gd name="T45" fmla="*/ 90 h 150"/>
              <a:gd name="T46" fmla="*/ 46 w 186"/>
              <a:gd name="T47" fmla="*/ 14 h 150"/>
              <a:gd name="T48" fmla="*/ 126 w 186"/>
              <a:gd name="T49" fmla="*/ 0 h 150"/>
              <a:gd name="T50" fmla="*/ 139 w 186"/>
              <a:gd name="T51" fmla="*/ 30 h 150"/>
              <a:gd name="T52" fmla="*/ 131 w 186"/>
              <a:gd name="T53" fmla="*/ 20 h 150"/>
              <a:gd name="T54" fmla="*/ 66 w 186"/>
              <a:gd name="T55" fmla="*/ 9 h 150"/>
              <a:gd name="T56" fmla="*/ 54 w 186"/>
              <a:gd name="T57" fmla="*/ 30 h 150"/>
              <a:gd name="T58" fmla="*/ 149 w 186"/>
              <a:gd name="T59" fmla="*/ 30 h 150"/>
              <a:gd name="T60" fmla="*/ 162 w 186"/>
              <a:gd name="T61" fmla="*/ 30 h 150"/>
              <a:gd name="T62" fmla="*/ 186 w 186"/>
              <a:gd name="T63" fmla="*/ 125 h 150"/>
              <a:gd name="T64" fmla="*/ 149 w 186"/>
              <a:gd name="T65" fmla="*/ 150 h 150"/>
              <a:gd name="T66" fmla="*/ 123 w 186"/>
              <a:gd name="T67" fmla="*/ 150 h 150"/>
              <a:gd name="T68" fmla="*/ 60 w 186"/>
              <a:gd name="T69" fmla="*/ 30 h 150"/>
              <a:gd name="T70" fmla="*/ 123 w 186"/>
              <a:gd name="T71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097"/>
          <p:cNvSpPr>
            <a:spLocks noEditPoints="1"/>
          </p:cNvSpPr>
          <p:nvPr/>
        </p:nvSpPr>
        <p:spPr bwMode="auto">
          <a:xfrm>
            <a:off x="7944038" y="5051893"/>
            <a:ext cx="373063" cy="455613"/>
          </a:xfrm>
          <a:custGeom>
            <a:avLst/>
            <a:gdLst>
              <a:gd name="T0" fmla="*/ 143 w 146"/>
              <a:gd name="T1" fmla="*/ 120 h 178"/>
              <a:gd name="T2" fmla="*/ 111 w 146"/>
              <a:gd name="T3" fmla="*/ 120 h 178"/>
              <a:gd name="T4" fmla="*/ 70 w 146"/>
              <a:gd name="T5" fmla="*/ 143 h 178"/>
              <a:gd name="T6" fmla="*/ 0 w 146"/>
              <a:gd name="T7" fmla="*/ 143 h 178"/>
              <a:gd name="T8" fmla="*/ 24 w 146"/>
              <a:gd name="T9" fmla="*/ 134 h 178"/>
              <a:gd name="T10" fmla="*/ 46 w 146"/>
              <a:gd name="T11" fmla="*/ 129 h 178"/>
              <a:gd name="T12" fmla="*/ 41 w 146"/>
              <a:gd name="T13" fmla="*/ 124 h 178"/>
              <a:gd name="T14" fmla="*/ 25 w 146"/>
              <a:gd name="T15" fmla="*/ 126 h 178"/>
              <a:gd name="T16" fmla="*/ 24 w 146"/>
              <a:gd name="T17" fmla="*/ 134 h 178"/>
              <a:gd name="T18" fmla="*/ 51 w 146"/>
              <a:gd name="T19" fmla="*/ 128 h 178"/>
              <a:gd name="T20" fmla="*/ 44 w 146"/>
              <a:gd name="T21" fmla="*/ 120 h 178"/>
              <a:gd name="T22" fmla="*/ 19 w 146"/>
              <a:gd name="T23" fmla="*/ 125 h 178"/>
              <a:gd name="T24" fmla="*/ 19 w 146"/>
              <a:gd name="T25" fmla="*/ 134 h 178"/>
              <a:gd name="T26" fmla="*/ 17 w 146"/>
              <a:gd name="T27" fmla="*/ 161 h 178"/>
              <a:gd name="T28" fmla="*/ 49 w 146"/>
              <a:gd name="T29" fmla="*/ 165 h 178"/>
              <a:gd name="T30" fmla="*/ 53 w 146"/>
              <a:gd name="T31" fmla="*/ 138 h 178"/>
              <a:gd name="T32" fmla="*/ 35 w 146"/>
              <a:gd name="T33" fmla="*/ 139 h 178"/>
              <a:gd name="T34" fmla="*/ 32 w 146"/>
              <a:gd name="T35" fmla="*/ 148 h 178"/>
              <a:gd name="T36" fmla="*/ 35 w 146"/>
              <a:gd name="T37" fmla="*/ 160 h 178"/>
              <a:gd name="T38" fmla="*/ 38 w 146"/>
              <a:gd name="T39" fmla="*/ 157 h 178"/>
              <a:gd name="T40" fmla="*/ 40 w 146"/>
              <a:gd name="T41" fmla="*/ 144 h 178"/>
              <a:gd name="T42" fmla="*/ 28 w 146"/>
              <a:gd name="T43" fmla="*/ 0 h 178"/>
              <a:gd name="T44" fmla="*/ 35 w 146"/>
              <a:gd name="T45" fmla="*/ 100 h 178"/>
              <a:gd name="T46" fmla="*/ 74 w 146"/>
              <a:gd name="T47" fmla="*/ 159 h 178"/>
              <a:gd name="T48" fmla="*/ 103 w 146"/>
              <a:gd name="T49" fmla="*/ 112 h 178"/>
              <a:gd name="T50" fmla="*/ 146 w 146"/>
              <a:gd name="T51" fmla="*/ 0 h 178"/>
              <a:gd name="T52" fmla="*/ 32 w 146"/>
              <a:gd name="T53" fmla="*/ 21 h 178"/>
              <a:gd name="T54" fmla="*/ 96 w 146"/>
              <a:gd name="T55" fmla="*/ 22 h 178"/>
              <a:gd name="T56" fmla="*/ 32 w 146"/>
              <a:gd name="T57" fmla="*/ 21 h 178"/>
              <a:gd name="T58" fmla="*/ 102 w 146"/>
              <a:gd name="T59" fmla="*/ 17 h 178"/>
              <a:gd name="T60" fmla="*/ 32 w 146"/>
              <a:gd name="T61" fmla="*/ 19 h 178"/>
              <a:gd name="T62" fmla="*/ 32 w 146"/>
              <a:gd name="T63" fmla="*/ 13 h 178"/>
              <a:gd name="T64" fmla="*/ 114 w 146"/>
              <a:gd name="T65" fmla="*/ 15 h 178"/>
              <a:gd name="T66" fmla="*/ 32 w 146"/>
              <a:gd name="T67" fmla="*/ 13 h 178"/>
              <a:gd name="T68" fmla="*/ 125 w 146"/>
              <a:gd name="T69" fmla="*/ 10 h 178"/>
              <a:gd name="T70" fmla="*/ 32 w 146"/>
              <a:gd name="T71" fmla="*/ 12 h 178"/>
              <a:gd name="T72" fmla="*/ 32 w 146"/>
              <a:gd name="T73" fmla="*/ 6 h 178"/>
              <a:gd name="T74" fmla="*/ 138 w 146"/>
              <a:gd name="T75" fmla="*/ 8 h 178"/>
              <a:gd name="T76" fmla="*/ 32 w 146"/>
              <a:gd name="T7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1098"/>
          <p:cNvSpPr>
            <a:spLocks/>
          </p:cNvSpPr>
          <p:nvPr/>
        </p:nvSpPr>
        <p:spPr bwMode="auto">
          <a:xfrm>
            <a:off x="8661588" y="4986806"/>
            <a:ext cx="433388" cy="476250"/>
          </a:xfrm>
          <a:custGeom>
            <a:avLst/>
            <a:gdLst>
              <a:gd name="T0" fmla="*/ 75 w 169"/>
              <a:gd name="T1" fmla="*/ 71 h 186"/>
              <a:gd name="T2" fmla="*/ 76 w 169"/>
              <a:gd name="T3" fmla="*/ 71 h 186"/>
              <a:gd name="T4" fmla="*/ 93 w 169"/>
              <a:gd name="T5" fmla="*/ 6 h 186"/>
              <a:gd name="T6" fmla="*/ 92 w 169"/>
              <a:gd name="T7" fmla="*/ 4 h 186"/>
              <a:gd name="T8" fmla="*/ 94 w 169"/>
              <a:gd name="T9" fmla="*/ 0 h 186"/>
              <a:gd name="T10" fmla="*/ 98 w 169"/>
              <a:gd name="T11" fmla="*/ 2 h 186"/>
              <a:gd name="T12" fmla="*/ 96 w 169"/>
              <a:gd name="T13" fmla="*/ 7 h 186"/>
              <a:gd name="T14" fmla="*/ 93 w 169"/>
              <a:gd name="T15" fmla="*/ 6 h 186"/>
              <a:gd name="T16" fmla="*/ 78 w 169"/>
              <a:gd name="T17" fmla="*/ 72 h 186"/>
              <a:gd name="T18" fmla="*/ 83 w 169"/>
              <a:gd name="T19" fmla="*/ 81 h 186"/>
              <a:gd name="T20" fmla="*/ 127 w 169"/>
              <a:gd name="T21" fmla="*/ 35 h 186"/>
              <a:gd name="T22" fmla="*/ 135 w 169"/>
              <a:gd name="T23" fmla="*/ 116 h 186"/>
              <a:gd name="T24" fmla="*/ 150 w 169"/>
              <a:gd name="T25" fmla="*/ 149 h 186"/>
              <a:gd name="T26" fmla="*/ 95 w 169"/>
              <a:gd name="T27" fmla="*/ 125 h 186"/>
              <a:gd name="T28" fmla="*/ 93 w 169"/>
              <a:gd name="T29" fmla="*/ 129 h 186"/>
              <a:gd name="T30" fmla="*/ 89 w 169"/>
              <a:gd name="T31" fmla="*/ 126 h 186"/>
              <a:gd name="T32" fmla="*/ 57 w 169"/>
              <a:gd name="T33" fmla="*/ 179 h 186"/>
              <a:gd name="T34" fmla="*/ 51 w 169"/>
              <a:gd name="T35" fmla="*/ 142 h 186"/>
              <a:gd name="T36" fmla="*/ 11 w 169"/>
              <a:gd name="T37" fmla="*/ 70 h 186"/>
              <a:gd name="T38" fmla="*/ 75 w 169"/>
              <a:gd name="T39" fmla="*/ 85 h 186"/>
              <a:gd name="T40" fmla="*/ 74 w 169"/>
              <a:gd name="T41" fmla="*/ 74 h 186"/>
              <a:gd name="T42" fmla="*/ 24 w 169"/>
              <a:gd name="T43" fmla="*/ 28 h 186"/>
              <a:gd name="T44" fmla="*/ 22 w 169"/>
              <a:gd name="T45" fmla="*/ 29 h 186"/>
              <a:gd name="T46" fmla="*/ 18 w 169"/>
              <a:gd name="T47" fmla="*/ 27 h 186"/>
              <a:gd name="T48" fmla="*/ 20 w 169"/>
              <a:gd name="T49" fmla="*/ 23 h 186"/>
              <a:gd name="T50" fmla="*/ 24 w 169"/>
              <a:gd name="T51" fmla="*/ 25 h 186"/>
              <a:gd name="T52" fmla="*/ 24 w 169"/>
              <a:gd name="T53" fmla="*/ 27 h 186"/>
              <a:gd name="T54" fmla="*/ 74 w 169"/>
              <a:gd name="T55" fmla="*/ 72 h 186"/>
              <a:gd name="T56" fmla="*/ 75 w 169"/>
              <a:gd name="T57" fmla="*/ 7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099"/>
          <p:cNvSpPr>
            <a:spLocks/>
          </p:cNvSpPr>
          <p:nvPr/>
        </p:nvSpPr>
        <p:spPr bwMode="auto">
          <a:xfrm>
            <a:off x="9399775" y="4989981"/>
            <a:ext cx="393700" cy="484188"/>
          </a:xfrm>
          <a:custGeom>
            <a:avLst/>
            <a:gdLst>
              <a:gd name="T0" fmla="*/ 68 w 154"/>
              <a:gd name="T1" fmla="*/ 43 h 189"/>
              <a:gd name="T2" fmla="*/ 129 w 154"/>
              <a:gd name="T3" fmla="*/ 22 h 189"/>
              <a:gd name="T4" fmla="*/ 77 w 154"/>
              <a:gd name="T5" fmla="*/ 58 h 189"/>
              <a:gd name="T6" fmla="*/ 144 w 154"/>
              <a:gd name="T7" fmla="*/ 52 h 189"/>
              <a:gd name="T8" fmla="*/ 84 w 154"/>
              <a:gd name="T9" fmla="*/ 67 h 189"/>
              <a:gd name="T10" fmla="*/ 122 w 154"/>
              <a:gd name="T11" fmla="*/ 100 h 189"/>
              <a:gd name="T12" fmla="*/ 78 w 154"/>
              <a:gd name="T13" fmla="*/ 78 h 189"/>
              <a:gd name="T14" fmla="*/ 83 w 154"/>
              <a:gd name="T15" fmla="*/ 91 h 189"/>
              <a:gd name="T16" fmla="*/ 154 w 154"/>
              <a:gd name="T17" fmla="*/ 175 h 189"/>
              <a:gd name="T18" fmla="*/ 148 w 154"/>
              <a:gd name="T19" fmla="*/ 185 h 189"/>
              <a:gd name="T20" fmla="*/ 75 w 154"/>
              <a:gd name="T21" fmla="*/ 92 h 189"/>
              <a:gd name="T22" fmla="*/ 71 w 154"/>
              <a:gd name="T23" fmla="*/ 77 h 189"/>
              <a:gd name="T24" fmla="*/ 71 w 154"/>
              <a:gd name="T25" fmla="*/ 77 h 189"/>
              <a:gd name="T26" fmla="*/ 63 w 154"/>
              <a:gd name="T27" fmla="*/ 128 h 189"/>
              <a:gd name="T28" fmla="*/ 62 w 154"/>
              <a:gd name="T29" fmla="*/ 74 h 189"/>
              <a:gd name="T30" fmla="*/ 19 w 154"/>
              <a:gd name="T31" fmla="*/ 105 h 189"/>
              <a:gd name="T32" fmla="*/ 56 w 154"/>
              <a:gd name="T33" fmla="*/ 67 h 189"/>
              <a:gd name="T34" fmla="*/ 0 w 154"/>
              <a:gd name="T35" fmla="*/ 58 h 189"/>
              <a:gd name="T36" fmla="*/ 55 w 154"/>
              <a:gd name="T37" fmla="*/ 49 h 189"/>
              <a:gd name="T38" fmla="*/ 22 w 154"/>
              <a:gd name="T39" fmla="*/ 29 h 189"/>
              <a:gd name="T40" fmla="*/ 64 w 154"/>
              <a:gd name="T41" fmla="*/ 42 h 189"/>
              <a:gd name="T42" fmla="*/ 74 w 154"/>
              <a:gd name="T43" fmla="*/ 0 h 189"/>
              <a:gd name="T44" fmla="*/ 68 w 154"/>
              <a:gd name="T45" fmla="*/ 43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100"/>
          <p:cNvSpPr>
            <a:spLocks noEditPoints="1"/>
          </p:cNvSpPr>
          <p:nvPr/>
        </p:nvSpPr>
        <p:spPr bwMode="auto">
          <a:xfrm>
            <a:off x="10196700" y="4994743"/>
            <a:ext cx="296863" cy="508000"/>
          </a:xfrm>
          <a:custGeom>
            <a:avLst/>
            <a:gdLst>
              <a:gd name="T0" fmla="*/ 58 w 116"/>
              <a:gd name="T1" fmla="*/ 88 h 198"/>
              <a:gd name="T2" fmla="*/ 112 w 116"/>
              <a:gd name="T3" fmla="*/ 120 h 198"/>
              <a:gd name="T4" fmla="*/ 116 w 116"/>
              <a:gd name="T5" fmla="*/ 140 h 198"/>
              <a:gd name="T6" fmla="*/ 116 w 116"/>
              <a:gd name="T7" fmla="*/ 140 h 198"/>
              <a:gd name="T8" fmla="*/ 105 w 116"/>
              <a:gd name="T9" fmla="*/ 132 h 198"/>
              <a:gd name="T10" fmla="*/ 94 w 116"/>
              <a:gd name="T11" fmla="*/ 140 h 198"/>
              <a:gd name="T12" fmla="*/ 93 w 116"/>
              <a:gd name="T13" fmla="*/ 140 h 198"/>
              <a:gd name="T14" fmla="*/ 82 w 116"/>
              <a:gd name="T15" fmla="*/ 132 h 198"/>
              <a:gd name="T16" fmla="*/ 70 w 116"/>
              <a:gd name="T17" fmla="*/ 140 h 198"/>
              <a:gd name="T18" fmla="*/ 69 w 116"/>
              <a:gd name="T19" fmla="*/ 140 h 198"/>
              <a:gd name="T20" fmla="*/ 58 w 116"/>
              <a:gd name="T21" fmla="*/ 132 h 198"/>
              <a:gd name="T22" fmla="*/ 58 w 116"/>
              <a:gd name="T23" fmla="*/ 198 h 198"/>
              <a:gd name="T24" fmla="*/ 54 w 116"/>
              <a:gd name="T25" fmla="*/ 198 h 198"/>
              <a:gd name="T26" fmla="*/ 54 w 116"/>
              <a:gd name="T27" fmla="*/ 132 h 198"/>
              <a:gd name="T28" fmla="*/ 47 w 116"/>
              <a:gd name="T29" fmla="*/ 140 h 198"/>
              <a:gd name="T30" fmla="*/ 46 w 116"/>
              <a:gd name="T31" fmla="*/ 140 h 198"/>
              <a:gd name="T32" fmla="*/ 34 w 116"/>
              <a:gd name="T33" fmla="*/ 132 h 198"/>
              <a:gd name="T34" fmla="*/ 23 w 116"/>
              <a:gd name="T35" fmla="*/ 140 h 198"/>
              <a:gd name="T36" fmla="*/ 22 w 116"/>
              <a:gd name="T37" fmla="*/ 140 h 198"/>
              <a:gd name="T38" fmla="*/ 11 w 116"/>
              <a:gd name="T39" fmla="*/ 132 h 198"/>
              <a:gd name="T40" fmla="*/ 0 w 116"/>
              <a:gd name="T41" fmla="*/ 140 h 198"/>
              <a:gd name="T42" fmla="*/ 0 w 116"/>
              <a:gd name="T43" fmla="*/ 140 h 198"/>
              <a:gd name="T44" fmla="*/ 3 w 116"/>
              <a:gd name="T45" fmla="*/ 124 h 198"/>
              <a:gd name="T46" fmla="*/ 54 w 116"/>
              <a:gd name="T47" fmla="*/ 88 h 198"/>
              <a:gd name="T48" fmla="*/ 54 w 116"/>
              <a:gd name="T49" fmla="*/ 80 h 198"/>
              <a:gd name="T50" fmla="*/ 58 w 116"/>
              <a:gd name="T51" fmla="*/ 80 h 198"/>
              <a:gd name="T52" fmla="*/ 58 w 116"/>
              <a:gd name="T53" fmla="*/ 88 h 198"/>
              <a:gd name="T54" fmla="*/ 17 w 116"/>
              <a:gd name="T55" fmla="*/ 0 h 198"/>
              <a:gd name="T56" fmla="*/ 28 w 116"/>
              <a:gd name="T57" fmla="*/ 24 h 198"/>
              <a:gd name="T58" fmla="*/ 17 w 116"/>
              <a:gd name="T59" fmla="*/ 35 h 198"/>
              <a:gd name="T60" fmla="*/ 5 w 116"/>
              <a:gd name="T61" fmla="*/ 24 h 198"/>
              <a:gd name="T62" fmla="*/ 17 w 116"/>
              <a:gd name="T63" fmla="*/ 0 h 198"/>
              <a:gd name="T64" fmla="*/ 54 w 116"/>
              <a:gd name="T65" fmla="*/ 28 h 198"/>
              <a:gd name="T66" fmla="*/ 66 w 116"/>
              <a:gd name="T67" fmla="*/ 52 h 198"/>
              <a:gd name="T68" fmla="*/ 54 w 116"/>
              <a:gd name="T69" fmla="*/ 64 h 198"/>
              <a:gd name="T70" fmla="*/ 43 w 116"/>
              <a:gd name="T71" fmla="*/ 52 h 198"/>
              <a:gd name="T72" fmla="*/ 54 w 116"/>
              <a:gd name="T73" fmla="*/ 28 h 198"/>
              <a:gd name="T74" fmla="*/ 98 w 116"/>
              <a:gd name="T75" fmla="*/ 3 h 198"/>
              <a:gd name="T76" fmla="*/ 110 w 116"/>
              <a:gd name="T77" fmla="*/ 26 h 198"/>
              <a:gd name="T78" fmla="*/ 98 w 116"/>
              <a:gd name="T79" fmla="*/ 38 h 198"/>
              <a:gd name="T80" fmla="*/ 87 w 116"/>
              <a:gd name="T81" fmla="*/ 26 h 198"/>
              <a:gd name="T82" fmla="*/ 98 w 116"/>
              <a:gd name="T83" fmla="*/ 3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1101"/>
          <p:cNvSpPr>
            <a:spLocks noEditPoints="1"/>
          </p:cNvSpPr>
          <p:nvPr/>
        </p:nvSpPr>
        <p:spPr bwMode="auto">
          <a:xfrm>
            <a:off x="2129025" y="5728168"/>
            <a:ext cx="455613" cy="414338"/>
          </a:xfrm>
          <a:custGeom>
            <a:avLst/>
            <a:gdLst>
              <a:gd name="T0" fmla="*/ 142 w 178"/>
              <a:gd name="T1" fmla="*/ 94 h 162"/>
              <a:gd name="T2" fmla="*/ 40 w 178"/>
              <a:gd name="T3" fmla="*/ 94 h 162"/>
              <a:gd name="T4" fmla="*/ 23 w 178"/>
              <a:gd name="T5" fmla="*/ 78 h 162"/>
              <a:gd name="T6" fmla="*/ 23 w 178"/>
              <a:gd name="T7" fmla="*/ 77 h 162"/>
              <a:gd name="T8" fmla="*/ 0 w 178"/>
              <a:gd name="T9" fmla="*/ 53 h 162"/>
              <a:gd name="T10" fmla="*/ 30 w 178"/>
              <a:gd name="T11" fmla="*/ 28 h 162"/>
              <a:gd name="T12" fmla="*/ 42 w 178"/>
              <a:gd name="T13" fmla="*/ 30 h 162"/>
              <a:gd name="T14" fmla="*/ 42 w 178"/>
              <a:gd name="T15" fmla="*/ 29 h 162"/>
              <a:gd name="T16" fmla="*/ 73 w 178"/>
              <a:gd name="T17" fmla="*/ 0 h 162"/>
              <a:gd name="T18" fmla="*/ 102 w 178"/>
              <a:gd name="T19" fmla="*/ 20 h 162"/>
              <a:gd name="T20" fmla="*/ 129 w 178"/>
              <a:gd name="T21" fmla="*/ 5 h 162"/>
              <a:gd name="T22" fmla="*/ 158 w 178"/>
              <a:gd name="T23" fmla="*/ 26 h 162"/>
              <a:gd name="T24" fmla="*/ 178 w 178"/>
              <a:gd name="T25" fmla="*/ 57 h 162"/>
              <a:gd name="T26" fmla="*/ 142 w 178"/>
              <a:gd name="T27" fmla="*/ 94 h 162"/>
              <a:gd name="T28" fmla="*/ 87 w 178"/>
              <a:gd name="T29" fmla="*/ 97 h 162"/>
              <a:gd name="T30" fmla="*/ 77 w 178"/>
              <a:gd name="T31" fmla="*/ 134 h 162"/>
              <a:gd name="T32" fmla="*/ 99 w 178"/>
              <a:gd name="T33" fmla="*/ 134 h 162"/>
              <a:gd name="T34" fmla="*/ 95 w 178"/>
              <a:gd name="T35" fmla="*/ 149 h 162"/>
              <a:gd name="T36" fmla="*/ 92 w 178"/>
              <a:gd name="T37" fmla="*/ 149 h 162"/>
              <a:gd name="T38" fmla="*/ 92 w 178"/>
              <a:gd name="T39" fmla="*/ 162 h 162"/>
              <a:gd name="T40" fmla="*/ 100 w 178"/>
              <a:gd name="T41" fmla="*/ 149 h 162"/>
              <a:gd name="T42" fmla="*/ 97 w 178"/>
              <a:gd name="T43" fmla="*/ 149 h 162"/>
              <a:gd name="T44" fmla="*/ 106 w 178"/>
              <a:gd name="T45" fmla="*/ 129 h 162"/>
              <a:gd name="T46" fmla="*/ 84 w 178"/>
              <a:gd name="T47" fmla="*/ 129 h 162"/>
              <a:gd name="T48" fmla="*/ 92 w 178"/>
              <a:gd name="T49" fmla="*/ 97 h 162"/>
              <a:gd name="T50" fmla="*/ 87 w 178"/>
              <a:gd name="T51" fmla="*/ 97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102"/>
          <p:cNvSpPr>
            <a:spLocks noEditPoints="1"/>
          </p:cNvSpPr>
          <p:nvPr/>
        </p:nvSpPr>
        <p:spPr bwMode="auto">
          <a:xfrm>
            <a:off x="2908488" y="5728168"/>
            <a:ext cx="374650" cy="373063"/>
          </a:xfrm>
          <a:custGeom>
            <a:avLst/>
            <a:gdLst>
              <a:gd name="T0" fmla="*/ 73 w 146"/>
              <a:gd name="T1" fmla="*/ 0 h 146"/>
              <a:gd name="T2" fmla="*/ 0 w 146"/>
              <a:gd name="T3" fmla="*/ 73 h 146"/>
              <a:gd name="T4" fmla="*/ 73 w 146"/>
              <a:gd name="T5" fmla="*/ 146 h 146"/>
              <a:gd name="T6" fmla="*/ 146 w 146"/>
              <a:gd name="T7" fmla="*/ 73 h 146"/>
              <a:gd name="T8" fmla="*/ 73 w 146"/>
              <a:gd name="T9" fmla="*/ 0 h 146"/>
              <a:gd name="T10" fmla="*/ 104 w 146"/>
              <a:gd name="T11" fmla="*/ 119 h 146"/>
              <a:gd name="T12" fmla="*/ 73 w 146"/>
              <a:gd name="T13" fmla="*/ 100 h 146"/>
              <a:gd name="T14" fmla="*/ 42 w 146"/>
              <a:gd name="T15" fmla="*/ 119 h 146"/>
              <a:gd name="T16" fmla="*/ 50 w 146"/>
              <a:gd name="T17" fmla="*/ 83 h 146"/>
              <a:gd name="T18" fmla="*/ 22 w 146"/>
              <a:gd name="T19" fmla="*/ 59 h 146"/>
              <a:gd name="T20" fmla="*/ 59 w 146"/>
              <a:gd name="T21" fmla="*/ 56 h 146"/>
              <a:gd name="T22" fmla="*/ 73 w 146"/>
              <a:gd name="T23" fmla="*/ 22 h 146"/>
              <a:gd name="T24" fmla="*/ 87 w 146"/>
              <a:gd name="T25" fmla="*/ 56 h 146"/>
              <a:gd name="T26" fmla="*/ 124 w 146"/>
              <a:gd name="T27" fmla="*/ 59 h 146"/>
              <a:gd name="T28" fmla="*/ 96 w 146"/>
              <a:gd name="T29" fmla="*/ 83 h 146"/>
              <a:gd name="T30" fmla="*/ 104 w 146"/>
              <a:gd name="T31" fmla="*/ 11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103"/>
          <p:cNvSpPr>
            <a:spLocks noEditPoints="1"/>
          </p:cNvSpPr>
          <p:nvPr/>
        </p:nvSpPr>
        <p:spPr bwMode="auto">
          <a:xfrm>
            <a:off x="3638738" y="5729756"/>
            <a:ext cx="369888" cy="369888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41 w 144"/>
              <a:gd name="T11" fmla="*/ 109 h 144"/>
              <a:gd name="T12" fmla="*/ 35 w 144"/>
              <a:gd name="T13" fmla="*/ 103 h 144"/>
              <a:gd name="T14" fmla="*/ 37 w 144"/>
              <a:gd name="T15" fmla="*/ 79 h 144"/>
              <a:gd name="T16" fmla="*/ 65 w 144"/>
              <a:gd name="T17" fmla="*/ 107 h 144"/>
              <a:gd name="T18" fmla="*/ 41 w 144"/>
              <a:gd name="T19" fmla="*/ 109 h 144"/>
              <a:gd name="T20" fmla="*/ 78 w 144"/>
              <a:gd name="T21" fmla="*/ 105 h 144"/>
              <a:gd name="T22" fmla="*/ 39 w 144"/>
              <a:gd name="T23" fmla="*/ 65 h 144"/>
              <a:gd name="T24" fmla="*/ 40 w 144"/>
              <a:gd name="T25" fmla="*/ 51 h 144"/>
              <a:gd name="T26" fmla="*/ 92 w 144"/>
              <a:gd name="T27" fmla="*/ 104 h 144"/>
              <a:gd name="T28" fmla="*/ 78 w 144"/>
              <a:gd name="T29" fmla="*/ 105 h 144"/>
              <a:gd name="T30" fmla="*/ 106 w 144"/>
              <a:gd name="T31" fmla="*/ 103 h 144"/>
              <a:gd name="T32" fmla="*/ 41 w 144"/>
              <a:gd name="T33" fmla="*/ 38 h 144"/>
              <a:gd name="T34" fmla="*/ 43 w 144"/>
              <a:gd name="T35" fmla="*/ 24 h 144"/>
              <a:gd name="T36" fmla="*/ 120 w 144"/>
              <a:gd name="T37" fmla="*/ 101 h 144"/>
              <a:gd name="T38" fmla="*/ 106 w 144"/>
              <a:gd name="T39" fmla="*/ 10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104"/>
          <p:cNvSpPr>
            <a:spLocks noEditPoints="1"/>
          </p:cNvSpPr>
          <p:nvPr/>
        </p:nvSpPr>
        <p:spPr bwMode="auto">
          <a:xfrm>
            <a:off x="4367400" y="5729756"/>
            <a:ext cx="368300" cy="369888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0 w 144"/>
              <a:gd name="T11" fmla="*/ 91 h 144"/>
              <a:gd name="T12" fmla="*/ 108 w 144"/>
              <a:gd name="T13" fmla="*/ 93 h 144"/>
              <a:gd name="T14" fmla="*/ 84 w 144"/>
              <a:gd name="T15" fmla="*/ 93 h 144"/>
              <a:gd name="T16" fmla="*/ 84 w 144"/>
              <a:gd name="T17" fmla="*/ 100 h 144"/>
              <a:gd name="T18" fmla="*/ 101 w 144"/>
              <a:gd name="T19" fmla="*/ 100 h 144"/>
              <a:gd name="T20" fmla="*/ 103 w 144"/>
              <a:gd name="T21" fmla="*/ 102 h 144"/>
              <a:gd name="T22" fmla="*/ 103 w 144"/>
              <a:gd name="T23" fmla="*/ 108 h 144"/>
              <a:gd name="T24" fmla="*/ 101 w 144"/>
              <a:gd name="T25" fmla="*/ 110 h 144"/>
              <a:gd name="T26" fmla="*/ 43 w 144"/>
              <a:gd name="T27" fmla="*/ 110 h 144"/>
              <a:gd name="T28" fmla="*/ 41 w 144"/>
              <a:gd name="T29" fmla="*/ 108 h 144"/>
              <a:gd name="T30" fmla="*/ 41 w 144"/>
              <a:gd name="T31" fmla="*/ 102 h 144"/>
              <a:gd name="T32" fmla="*/ 43 w 144"/>
              <a:gd name="T33" fmla="*/ 100 h 144"/>
              <a:gd name="T34" fmla="*/ 60 w 144"/>
              <a:gd name="T35" fmla="*/ 100 h 144"/>
              <a:gd name="T36" fmla="*/ 60 w 144"/>
              <a:gd name="T37" fmla="*/ 93 h 144"/>
              <a:gd name="T38" fmla="*/ 36 w 144"/>
              <a:gd name="T39" fmla="*/ 93 h 144"/>
              <a:gd name="T40" fmla="*/ 34 w 144"/>
              <a:gd name="T41" fmla="*/ 91 h 144"/>
              <a:gd name="T42" fmla="*/ 34 w 144"/>
              <a:gd name="T43" fmla="*/ 37 h 144"/>
              <a:gd name="T44" fmla="*/ 36 w 144"/>
              <a:gd name="T45" fmla="*/ 35 h 144"/>
              <a:gd name="T46" fmla="*/ 108 w 144"/>
              <a:gd name="T47" fmla="*/ 35 h 144"/>
              <a:gd name="T48" fmla="*/ 110 w 144"/>
              <a:gd name="T49" fmla="*/ 37 h 144"/>
              <a:gd name="T50" fmla="*/ 110 w 144"/>
              <a:gd name="T51" fmla="*/ 9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105"/>
          <p:cNvSpPr>
            <a:spLocks/>
          </p:cNvSpPr>
          <p:nvPr/>
        </p:nvSpPr>
        <p:spPr bwMode="auto">
          <a:xfrm>
            <a:off x="4480113" y="5848818"/>
            <a:ext cx="142875" cy="92075"/>
          </a:xfrm>
          <a:custGeom>
            <a:avLst/>
            <a:gdLst>
              <a:gd name="T0" fmla="*/ 54 w 56"/>
              <a:gd name="T1" fmla="*/ 0 h 36"/>
              <a:gd name="T2" fmla="*/ 2 w 56"/>
              <a:gd name="T3" fmla="*/ 0 h 36"/>
              <a:gd name="T4" fmla="*/ 0 w 56"/>
              <a:gd name="T5" fmla="*/ 2 h 36"/>
              <a:gd name="T6" fmla="*/ 0 w 56"/>
              <a:gd name="T7" fmla="*/ 34 h 36"/>
              <a:gd name="T8" fmla="*/ 2 w 56"/>
              <a:gd name="T9" fmla="*/ 36 h 36"/>
              <a:gd name="T10" fmla="*/ 54 w 56"/>
              <a:gd name="T11" fmla="*/ 36 h 36"/>
              <a:gd name="T12" fmla="*/ 56 w 56"/>
              <a:gd name="T13" fmla="*/ 34 h 36"/>
              <a:gd name="T14" fmla="*/ 56 w 56"/>
              <a:gd name="T15" fmla="*/ 2 h 36"/>
              <a:gd name="T16" fmla="*/ 54 w 5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106"/>
          <p:cNvSpPr>
            <a:spLocks noEditPoints="1"/>
          </p:cNvSpPr>
          <p:nvPr/>
        </p:nvSpPr>
        <p:spPr bwMode="auto">
          <a:xfrm>
            <a:off x="5075425" y="5729756"/>
            <a:ext cx="368300" cy="369888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00 w 144"/>
              <a:gd name="T11" fmla="*/ 99 h 144"/>
              <a:gd name="T12" fmla="*/ 58 w 144"/>
              <a:gd name="T13" fmla="*/ 123 h 144"/>
              <a:gd name="T14" fmla="*/ 68 w 144"/>
              <a:gd name="T15" fmla="*/ 104 h 144"/>
              <a:gd name="T16" fmla="*/ 20 w 144"/>
              <a:gd name="T17" fmla="*/ 69 h 144"/>
              <a:gd name="T18" fmla="*/ 72 w 144"/>
              <a:gd name="T19" fmla="*/ 35 h 144"/>
              <a:gd name="T20" fmla="*/ 125 w 144"/>
              <a:gd name="T21" fmla="*/ 69 h 144"/>
              <a:gd name="T22" fmla="*/ 100 w 144"/>
              <a:gd name="T23" fmla="*/ 9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107"/>
          <p:cNvSpPr>
            <a:spLocks/>
          </p:cNvSpPr>
          <p:nvPr/>
        </p:nvSpPr>
        <p:spPr bwMode="auto">
          <a:xfrm>
            <a:off x="5761225" y="5709118"/>
            <a:ext cx="369888" cy="369888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6 w 144"/>
              <a:gd name="T5" fmla="*/ 101 h 144"/>
              <a:gd name="T6" fmla="*/ 45 w 144"/>
              <a:gd name="T7" fmla="*/ 40 h 144"/>
              <a:gd name="T8" fmla="*/ 63 w 144"/>
              <a:gd name="T9" fmla="*/ 52 h 144"/>
              <a:gd name="T10" fmla="*/ 56 w 144"/>
              <a:gd name="T11" fmla="*/ 57 h 144"/>
              <a:gd name="T12" fmla="*/ 28 w 144"/>
              <a:gd name="T13" fmla="*/ 102 h 144"/>
              <a:gd name="T14" fmla="*/ 26 w 144"/>
              <a:gd name="T15" fmla="*/ 112 h 144"/>
              <a:gd name="T16" fmla="*/ 31 w 144"/>
              <a:gd name="T17" fmla="*/ 119 h 144"/>
              <a:gd name="T18" fmla="*/ 40 w 144"/>
              <a:gd name="T19" fmla="*/ 120 h 144"/>
              <a:gd name="T20" fmla="*/ 47 w 144"/>
              <a:gd name="T21" fmla="*/ 115 h 144"/>
              <a:gd name="T22" fmla="*/ 65 w 144"/>
              <a:gd name="T23" fmla="*/ 86 h 144"/>
              <a:gd name="T24" fmla="*/ 64 w 144"/>
              <a:gd name="T25" fmla="*/ 81 h 144"/>
              <a:gd name="T26" fmla="*/ 59 w 144"/>
              <a:gd name="T27" fmla="*/ 82 h 144"/>
              <a:gd name="T28" fmla="*/ 41 w 144"/>
              <a:gd name="T29" fmla="*/ 111 h 144"/>
              <a:gd name="T30" fmla="*/ 38 w 144"/>
              <a:gd name="T31" fmla="*/ 114 h 144"/>
              <a:gd name="T32" fmla="*/ 35 w 144"/>
              <a:gd name="T33" fmla="*/ 113 h 144"/>
              <a:gd name="T34" fmla="*/ 33 w 144"/>
              <a:gd name="T35" fmla="*/ 110 h 144"/>
              <a:gd name="T36" fmla="*/ 34 w 144"/>
              <a:gd name="T37" fmla="*/ 106 h 144"/>
              <a:gd name="T38" fmla="*/ 62 w 144"/>
              <a:gd name="T39" fmla="*/ 61 h 144"/>
              <a:gd name="T40" fmla="*/ 71 w 144"/>
              <a:gd name="T41" fmla="*/ 57 h 144"/>
              <a:gd name="T42" fmla="*/ 113 w 144"/>
              <a:gd name="T43" fmla="*/ 83 h 144"/>
              <a:gd name="T44" fmla="*/ 75 w 144"/>
              <a:gd name="T45" fmla="*/ 144 h 144"/>
              <a:gd name="T46" fmla="*/ 144 w 144"/>
              <a:gd name="T47" fmla="*/ 72 h 144"/>
              <a:gd name="T48" fmla="*/ 72 w 144"/>
              <a:gd name="T49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108"/>
          <p:cNvSpPr>
            <a:spLocks/>
          </p:cNvSpPr>
          <p:nvPr/>
        </p:nvSpPr>
        <p:spPr bwMode="auto">
          <a:xfrm>
            <a:off x="6593075" y="5815481"/>
            <a:ext cx="42863" cy="46038"/>
          </a:xfrm>
          <a:custGeom>
            <a:avLst/>
            <a:gdLst>
              <a:gd name="T0" fmla="*/ 3 w 17"/>
              <a:gd name="T1" fmla="*/ 3 h 18"/>
              <a:gd name="T2" fmla="*/ 3 w 17"/>
              <a:gd name="T3" fmla="*/ 15 h 18"/>
              <a:gd name="T4" fmla="*/ 14 w 17"/>
              <a:gd name="T5" fmla="*/ 15 h 18"/>
              <a:gd name="T6" fmla="*/ 14 w 17"/>
              <a:gd name="T7" fmla="*/ 3 h 18"/>
              <a:gd name="T8" fmla="*/ 3 w 17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1109"/>
          <p:cNvSpPr>
            <a:spLocks noEditPoints="1"/>
          </p:cNvSpPr>
          <p:nvPr/>
        </p:nvSpPr>
        <p:spPr bwMode="auto">
          <a:xfrm>
            <a:off x="6489888" y="5709118"/>
            <a:ext cx="368300" cy="369888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77 w 144"/>
              <a:gd name="T11" fmla="*/ 124 h 144"/>
              <a:gd name="T12" fmla="*/ 29 w 144"/>
              <a:gd name="T13" fmla="*/ 76 h 144"/>
              <a:gd name="T14" fmla="*/ 29 w 144"/>
              <a:gd name="T15" fmla="*/ 47 h 144"/>
              <a:gd name="T16" fmla="*/ 46 w 144"/>
              <a:gd name="T17" fmla="*/ 30 h 144"/>
              <a:gd name="T18" fmla="*/ 74 w 144"/>
              <a:gd name="T19" fmla="*/ 30 h 144"/>
              <a:gd name="T20" fmla="*/ 123 w 144"/>
              <a:gd name="T21" fmla="*/ 79 h 144"/>
              <a:gd name="T22" fmla="*/ 77 w 144"/>
              <a:gd name="T23" fmla="*/ 12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1110"/>
          <p:cNvSpPr>
            <a:spLocks noEditPoints="1"/>
          </p:cNvSpPr>
          <p:nvPr/>
        </p:nvSpPr>
        <p:spPr bwMode="auto">
          <a:xfrm>
            <a:off x="7228075" y="5709118"/>
            <a:ext cx="369888" cy="369888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0 w 144"/>
              <a:gd name="T11" fmla="*/ 76 h 144"/>
              <a:gd name="T12" fmla="*/ 105 w 144"/>
              <a:gd name="T13" fmla="*/ 91 h 144"/>
              <a:gd name="T14" fmla="*/ 109 w 144"/>
              <a:gd name="T15" fmla="*/ 104 h 144"/>
              <a:gd name="T16" fmla="*/ 91 w 144"/>
              <a:gd name="T17" fmla="*/ 117 h 144"/>
              <a:gd name="T18" fmla="*/ 80 w 144"/>
              <a:gd name="T19" fmla="*/ 110 h 144"/>
              <a:gd name="T20" fmla="*/ 72 w 144"/>
              <a:gd name="T21" fmla="*/ 111 h 144"/>
              <a:gd name="T22" fmla="*/ 64 w 144"/>
              <a:gd name="T23" fmla="*/ 110 h 144"/>
              <a:gd name="T24" fmla="*/ 53 w 144"/>
              <a:gd name="T25" fmla="*/ 117 h 144"/>
              <a:gd name="T26" fmla="*/ 35 w 144"/>
              <a:gd name="T27" fmla="*/ 104 h 144"/>
              <a:gd name="T28" fmla="*/ 39 w 144"/>
              <a:gd name="T29" fmla="*/ 91 h 144"/>
              <a:gd name="T30" fmla="*/ 34 w 144"/>
              <a:gd name="T31" fmla="*/ 76 h 144"/>
              <a:gd name="T32" fmla="*/ 23 w 144"/>
              <a:gd name="T33" fmla="*/ 68 h 144"/>
              <a:gd name="T34" fmla="*/ 30 w 144"/>
              <a:gd name="T35" fmla="*/ 46 h 144"/>
              <a:gd name="T36" fmla="*/ 43 w 144"/>
              <a:gd name="T37" fmla="*/ 46 h 144"/>
              <a:gd name="T38" fmla="*/ 56 w 144"/>
              <a:gd name="T39" fmla="*/ 37 h 144"/>
              <a:gd name="T40" fmla="*/ 60 w 144"/>
              <a:gd name="T41" fmla="*/ 24 h 144"/>
              <a:gd name="T42" fmla="*/ 84 w 144"/>
              <a:gd name="T43" fmla="*/ 24 h 144"/>
              <a:gd name="T44" fmla="*/ 88 w 144"/>
              <a:gd name="T45" fmla="*/ 37 h 144"/>
              <a:gd name="T46" fmla="*/ 101 w 144"/>
              <a:gd name="T47" fmla="*/ 46 h 144"/>
              <a:gd name="T48" fmla="*/ 114 w 144"/>
              <a:gd name="T49" fmla="*/ 46 h 144"/>
              <a:gd name="T50" fmla="*/ 121 w 144"/>
              <a:gd name="T51" fmla="*/ 68 h 144"/>
              <a:gd name="T52" fmla="*/ 110 w 144"/>
              <a:gd name="T53" fmla="*/ 7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1111"/>
          <p:cNvSpPr>
            <a:spLocks noEditPoints="1"/>
          </p:cNvSpPr>
          <p:nvPr/>
        </p:nvSpPr>
        <p:spPr bwMode="auto">
          <a:xfrm>
            <a:off x="7956738" y="5709118"/>
            <a:ext cx="368300" cy="369888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4 w 144"/>
              <a:gd name="T11" fmla="*/ 102 h 144"/>
              <a:gd name="T12" fmla="*/ 96 w 144"/>
              <a:gd name="T13" fmla="*/ 105 h 144"/>
              <a:gd name="T14" fmla="*/ 88 w 144"/>
              <a:gd name="T15" fmla="*/ 121 h 144"/>
              <a:gd name="T16" fmla="*/ 72 w 144"/>
              <a:gd name="T17" fmla="*/ 113 h 144"/>
              <a:gd name="T18" fmla="*/ 56 w 144"/>
              <a:gd name="T19" fmla="*/ 121 h 144"/>
              <a:gd name="T20" fmla="*/ 48 w 144"/>
              <a:gd name="T21" fmla="*/ 105 h 144"/>
              <a:gd name="T22" fmla="*/ 30 w 144"/>
              <a:gd name="T23" fmla="*/ 102 h 144"/>
              <a:gd name="T24" fmla="*/ 33 w 144"/>
              <a:gd name="T25" fmla="*/ 85 h 144"/>
              <a:gd name="T26" fmla="*/ 20 w 144"/>
              <a:gd name="T27" fmla="*/ 72 h 144"/>
              <a:gd name="T28" fmla="*/ 33 w 144"/>
              <a:gd name="T29" fmla="*/ 59 h 144"/>
              <a:gd name="T30" fmla="*/ 30 w 144"/>
              <a:gd name="T31" fmla="*/ 42 h 144"/>
              <a:gd name="T32" fmla="*/ 48 w 144"/>
              <a:gd name="T33" fmla="*/ 39 h 144"/>
              <a:gd name="T34" fmla="*/ 56 w 144"/>
              <a:gd name="T35" fmla="*/ 23 h 144"/>
              <a:gd name="T36" fmla="*/ 72 w 144"/>
              <a:gd name="T37" fmla="*/ 31 h 144"/>
              <a:gd name="T38" fmla="*/ 88 w 144"/>
              <a:gd name="T39" fmla="*/ 23 h 144"/>
              <a:gd name="T40" fmla="*/ 96 w 144"/>
              <a:gd name="T41" fmla="*/ 39 h 144"/>
              <a:gd name="T42" fmla="*/ 114 w 144"/>
              <a:gd name="T43" fmla="*/ 42 h 144"/>
              <a:gd name="T44" fmla="*/ 111 w 144"/>
              <a:gd name="T45" fmla="*/ 59 h 144"/>
              <a:gd name="T46" fmla="*/ 124 w 144"/>
              <a:gd name="T47" fmla="*/ 72 h 144"/>
              <a:gd name="T48" fmla="*/ 111 w 144"/>
              <a:gd name="T49" fmla="*/ 85 h 144"/>
              <a:gd name="T50" fmla="*/ 114 w 144"/>
              <a:gd name="T51" fmla="*/ 10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1112"/>
          <p:cNvSpPr>
            <a:spLocks/>
          </p:cNvSpPr>
          <p:nvPr/>
        </p:nvSpPr>
        <p:spPr bwMode="auto">
          <a:xfrm>
            <a:off x="8056750" y="5812306"/>
            <a:ext cx="146050" cy="115888"/>
          </a:xfrm>
          <a:custGeom>
            <a:avLst/>
            <a:gdLst>
              <a:gd name="T0" fmla="*/ 29 w 57"/>
              <a:gd name="T1" fmla="*/ 2 h 45"/>
              <a:gd name="T2" fmla="*/ 3 w 57"/>
              <a:gd name="T3" fmla="*/ 36 h 45"/>
              <a:gd name="T4" fmla="*/ 5 w 57"/>
              <a:gd name="T5" fmla="*/ 45 h 45"/>
              <a:gd name="T6" fmla="*/ 35 w 57"/>
              <a:gd name="T7" fmla="*/ 9 h 45"/>
              <a:gd name="T8" fmla="*/ 57 w 57"/>
              <a:gd name="T9" fmla="*/ 14 h 45"/>
              <a:gd name="T10" fmla="*/ 29 w 57"/>
              <a:gd name="T11" fmla="*/ 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1113"/>
          <p:cNvSpPr>
            <a:spLocks noEditPoints="1"/>
          </p:cNvSpPr>
          <p:nvPr/>
        </p:nvSpPr>
        <p:spPr bwMode="auto">
          <a:xfrm>
            <a:off x="8683813" y="5709118"/>
            <a:ext cx="369888" cy="369888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4 w 144"/>
              <a:gd name="T11" fmla="*/ 102 h 144"/>
              <a:gd name="T12" fmla="*/ 30 w 144"/>
              <a:gd name="T13" fmla="*/ 102 h 144"/>
              <a:gd name="T14" fmla="*/ 30 w 144"/>
              <a:gd name="T15" fmla="*/ 62 h 144"/>
              <a:gd name="T16" fmla="*/ 59 w 144"/>
              <a:gd name="T17" fmla="*/ 82 h 144"/>
              <a:gd name="T18" fmla="*/ 72 w 144"/>
              <a:gd name="T19" fmla="*/ 86 h 144"/>
              <a:gd name="T20" fmla="*/ 85 w 144"/>
              <a:gd name="T21" fmla="*/ 82 h 144"/>
              <a:gd name="T22" fmla="*/ 114 w 144"/>
              <a:gd name="T23" fmla="*/ 62 h 144"/>
              <a:gd name="T24" fmla="*/ 114 w 144"/>
              <a:gd name="T25" fmla="*/ 102 h 144"/>
              <a:gd name="T26" fmla="*/ 114 w 144"/>
              <a:gd name="T27" fmla="*/ 50 h 144"/>
              <a:gd name="T28" fmla="*/ 79 w 144"/>
              <a:gd name="T29" fmla="*/ 74 h 144"/>
              <a:gd name="T30" fmla="*/ 72 w 144"/>
              <a:gd name="T31" fmla="*/ 76 h 144"/>
              <a:gd name="T32" fmla="*/ 65 w 144"/>
              <a:gd name="T33" fmla="*/ 74 h 144"/>
              <a:gd name="T34" fmla="*/ 30 w 144"/>
              <a:gd name="T35" fmla="*/ 50 h 144"/>
              <a:gd name="T36" fmla="*/ 30 w 144"/>
              <a:gd name="T37" fmla="*/ 42 h 144"/>
              <a:gd name="T38" fmla="*/ 114 w 144"/>
              <a:gd name="T39" fmla="*/ 42 h 144"/>
              <a:gd name="T40" fmla="*/ 114 w 144"/>
              <a:gd name="T41" fmla="*/ 5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1114"/>
          <p:cNvSpPr>
            <a:spLocks noEditPoints="1"/>
          </p:cNvSpPr>
          <p:nvPr/>
        </p:nvSpPr>
        <p:spPr bwMode="auto">
          <a:xfrm>
            <a:off x="9442638" y="5709118"/>
            <a:ext cx="369888" cy="369888"/>
          </a:xfrm>
          <a:custGeom>
            <a:avLst/>
            <a:gdLst>
              <a:gd name="T0" fmla="*/ 87 w 144"/>
              <a:gd name="T1" fmla="*/ 100 h 144"/>
              <a:gd name="T2" fmla="*/ 62 w 144"/>
              <a:gd name="T3" fmla="*/ 75 h 144"/>
              <a:gd name="T4" fmla="*/ 119 w 144"/>
              <a:gd name="T5" fmla="*/ 18 h 144"/>
              <a:gd name="T6" fmla="*/ 72 w 144"/>
              <a:gd name="T7" fmla="*/ 0 h 144"/>
              <a:gd name="T8" fmla="*/ 0 w 144"/>
              <a:gd name="T9" fmla="*/ 72 h 144"/>
              <a:gd name="T10" fmla="*/ 72 w 144"/>
              <a:gd name="T11" fmla="*/ 144 h 144"/>
              <a:gd name="T12" fmla="*/ 144 w 144"/>
              <a:gd name="T13" fmla="*/ 72 h 144"/>
              <a:gd name="T14" fmla="*/ 139 w 144"/>
              <a:gd name="T15" fmla="*/ 47 h 144"/>
              <a:gd name="T16" fmla="*/ 87 w 144"/>
              <a:gd name="T17" fmla="*/ 100 h 144"/>
              <a:gd name="T18" fmla="*/ 48 w 144"/>
              <a:gd name="T19" fmla="*/ 113 h 144"/>
              <a:gd name="T20" fmla="*/ 57 w 144"/>
              <a:gd name="T21" fmla="*/ 79 h 144"/>
              <a:gd name="T22" fmla="*/ 82 w 144"/>
              <a:gd name="T23" fmla="*/ 104 h 144"/>
              <a:gd name="T24" fmla="*/ 48 w 144"/>
              <a:gd name="T25" fmla="*/ 11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1115"/>
          <p:cNvSpPr>
            <a:spLocks/>
          </p:cNvSpPr>
          <p:nvPr/>
        </p:nvSpPr>
        <p:spPr bwMode="auto">
          <a:xfrm>
            <a:off x="10180825" y="5709118"/>
            <a:ext cx="369888" cy="369888"/>
          </a:xfrm>
          <a:custGeom>
            <a:avLst/>
            <a:gdLst>
              <a:gd name="T0" fmla="*/ 70 w 144"/>
              <a:gd name="T1" fmla="*/ 109 h 144"/>
              <a:gd name="T2" fmla="*/ 70 w 144"/>
              <a:gd name="T3" fmla="*/ 109 h 144"/>
              <a:gd name="T4" fmla="*/ 28 w 144"/>
              <a:gd name="T5" fmla="*/ 67 h 144"/>
              <a:gd name="T6" fmla="*/ 47 w 144"/>
              <a:gd name="T7" fmla="*/ 48 h 144"/>
              <a:gd name="T8" fmla="*/ 70 w 144"/>
              <a:gd name="T9" fmla="*/ 71 h 144"/>
              <a:gd name="T10" fmla="*/ 121 w 144"/>
              <a:gd name="T11" fmla="*/ 20 h 144"/>
              <a:gd name="T12" fmla="*/ 72 w 144"/>
              <a:gd name="T13" fmla="*/ 0 h 144"/>
              <a:gd name="T14" fmla="*/ 0 w 144"/>
              <a:gd name="T15" fmla="*/ 72 h 144"/>
              <a:gd name="T16" fmla="*/ 72 w 144"/>
              <a:gd name="T17" fmla="*/ 144 h 144"/>
              <a:gd name="T18" fmla="*/ 144 w 144"/>
              <a:gd name="T19" fmla="*/ 72 h 144"/>
              <a:gd name="T20" fmla="*/ 137 w 144"/>
              <a:gd name="T21" fmla="*/ 42 h 144"/>
              <a:gd name="T22" fmla="*/ 70 w 144"/>
              <a:gd name="T23" fmla="*/ 10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1538"/>
          <p:cNvSpPr>
            <a:spLocks noEditPoints="1"/>
          </p:cNvSpPr>
          <p:nvPr/>
        </p:nvSpPr>
        <p:spPr bwMode="auto">
          <a:xfrm>
            <a:off x="2933887" y="5010618"/>
            <a:ext cx="342900" cy="434975"/>
          </a:xfrm>
          <a:custGeom>
            <a:avLst/>
            <a:gdLst>
              <a:gd name="T0" fmla="*/ 97 w 134"/>
              <a:gd name="T1" fmla="*/ 36 h 170"/>
              <a:gd name="T2" fmla="*/ 122 w 134"/>
              <a:gd name="T3" fmla="*/ 37 h 170"/>
              <a:gd name="T4" fmla="*/ 0 w 134"/>
              <a:gd name="T5" fmla="*/ 170 h 170"/>
              <a:gd name="T6" fmla="*/ 37 w 134"/>
              <a:gd name="T7" fmla="*/ 37 h 170"/>
              <a:gd name="T8" fmla="*/ 67 w 134"/>
              <a:gd name="T9" fmla="*/ 0 h 170"/>
              <a:gd name="T10" fmla="*/ 17 w 134"/>
              <a:gd name="T11" fmla="*/ 146 h 170"/>
              <a:gd name="T12" fmla="*/ 33 w 134"/>
              <a:gd name="T13" fmla="*/ 148 h 170"/>
              <a:gd name="T14" fmla="*/ 38 w 134"/>
              <a:gd name="T15" fmla="*/ 140 h 170"/>
              <a:gd name="T16" fmla="*/ 34 w 134"/>
              <a:gd name="T17" fmla="*/ 133 h 170"/>
              <a:gd name="T18" fmla="*/ 23 w 134"/>
              <a:gd name="T19" fmla="*/ 129 h 170"/>
              <a:gd name="T20" fmla="*/ 23 w 134"/>
              <a:gd name="T21" fmla="*/ 127 h 170"/>
              <a:gd name="T22" fmla="*/ 28 w 134"/>
              <a:gd name="T23" fmla="*/ 127 h 170"/>
              <a:gd name="T24" fmla="*/ 37 w 134"/>
              <a:gd name="T25" fmla="*/ 129 h 170"/>
              <a:gd name="T26" fmla="*/ 26 w 134"/>
              <a:gd name="T27" fmla="*/ 121 h 170"/>
              <a:gd name="T28" fmla="*/ 16 w 134"/>
              <a:gd name="T29" fmla="*/ 125 h 170"/>
              <a:gd name="T30" fmla="*/ 17 w 134"/>
              <a:gd name="T31" fmla="*/ 134 h 170"/>
              <a:gd name="T32" fmla="*/ 29 w 134"/>
              <a:gd name="T33" fmla="*/ 139 h 170"/>
              <a:gd name="T34" fmla="*/ 29 w 134"/>
              <a:gd name="T35" fmla="*/ 143 h 170"/>
              <a:gd name="T36" fmla="*/ 23 w 134"/>
              <a:gd name="T37" fmla="*/ 142 h 170"/>
              <a:gd name="T38" fmla="*/ 14 w 134"/>
              <a:gd name="T39" fmla="*/ 140 h 170"/>
              <a:gd name="T40" fmla="*/ 43 w 134"/>
              <a:gd name="T41" fmla="*/ 143 h 170"/>
              <a:gd name="T42" fmla="*/ 56 w 134"/>
              <a:gd name="T43" fmla="*/ 149 h 170"/>
              <a:gd name="T44" fmla="*/ 68 w 134"/>
              <a:gd name="T45" fmla="*/ 143 h 170"/>
              <a:gd name="T46" fmla="*/ 66 w 134"/>
              <a:gd name="T47" fmla="*/ 125 h 170"/>
              <a:gd name="T48" fmla="*/ 45 w 134"/>
              <a:gd name="T49" fmla="*/ 125 h 170"/>
              <a:gd name="T50" fmla="*/ 50 w 134"/>
              <a:gd name="T51" fmla="*/ 135 h 170"/>
              <a:gd name="T52" fmla="*/ 56 w 134"/>
              <a:gd name="T53" fmla="*/ 143 h 170"/>
              <a:gd name="T54" fmla="*/ 61 w 134"/>
              <a:gd name="T55" fmla="*/ 135 h 170"/>
              <a:gd name="T56" fmla="*/ 55 w 134"/>
              <a:gd name="T57" fmla="*/ 127 h 170"/>
              <a:gd name="T58" fmla="*/ 50 w 134"/>
              <a:gd name="T59" fmla="*/ 135 h 170"/>
              <a:gd name="T60" fmla="*/ 74 w 134"/>
              <a:gd name="T61" fmla="*/ 149 h 170"/>
              <a:gd name="T62" fmla="*/ 96 w 134"/>
              <a:gd name="T63" fmla="*/ 142 h 170"/>
              <a:gd name="T64" fmla="*/ 83 w 134"/>
              <a:gd name="T65" fmla="*/ 121 h 170"/>
              <a:gd name="T66" fmla="*/ 100 w 134"/>
              <a:gd name="T67" fmla="*/ 121 h 170"/>
              <a:gd name="T68" fmla="*/ 112 w 134"/>
              <a:gd name="T69" fmla="*/ 149 h 170"/>
              <a:gd name="T70" fmla="*/ 121 w 134"/>
              <a:gd name="T71" fmla="*/ 146 h 170"/>
              <a:gd name="T72" fmla="*/ 125 w 134"/>
              <a:gd name="T73" fmla="*/ 135 h 170"/>
              <a:gd name="T74" fmla="*/ 122 w 134"/>
              <a:gd name="T75" fmla="*/ 125 h 170"/>
              <a:gd name="T76" fmla="*/ 112 w 134"/>
              <a:gd name="T77" fmla="*/ 121 h 170"/>
              <a:gd name="T78" fmla="*/ 108 w 134"/>
              <a:gd name="T79" fmla="*/ 128 h 170"/>
              <a:gd name="T80" fmla="*/ 110 w 134"/>
              <a:gd name="T81" fmla="*/ 142 h 170"/>
              <a:gd name="T82" fmla="*/ 115 w 134"/>
              <a:gd name="T83" fmla="*/ 140 h 170"/>
              <a:gd name="T84" fmla="*/ 115 w 134"/>
              <a:gd name="T85" fmla="*/ 129 h 170"/>
              <a:gd name="T86" fmla="*/ 108 w 134"/>
              <a:gd name="T87" fmla="*/ 128 h 170"/>
              <a:gd name="T88" fmla="*/ 90 w 134"/>
              <a:gd name="T89" fmla="*/ 60 h 170"/>
              <a:gd name="T90" fmla="*/ 98 w 134"/>
              <a:gd name="T91" fmla="*/ 55 h 170"/>
              <a:gd name="T92" fmla="*/ 44 w 134"/>
              <a:gd name="T93" fmla="*/ 61 h 170"/>
              <a:gd name="T94" fmla="*/ 37 w 134"/>
              <a:gd name="T95" fmla="*/ 55 h 170"/>
              <a:gd name="T96" fmla="*/ 44 w 134"/>
              <a:gd name="T97" fmla="*/ 61 h 170"/>
              <a:gd name="T98" fmla="*/ 96 w 134"/>
              <a:gd name="T99" fmla="*/ 37 h 170"/>
              <a:gd name="T100" fmla="*/ 40 w 134"/>
              <a:gd name="T101" fmla="*/ 37 h 170"/>
              <a:gd name="T102" fmla="*/ 41 w 134"/>
              <a:gd name="T103" fmla="*/ 49 h 170"/>
              <a:gd name="T104" fmla="*/ 49 w 134"/>
              <a:gd name="T105" fmla="*/ 55 h 170"/>
              <a:gd name="T106" fmla="*/ 92 w 134"/>
              <a:gd name="T107" fmla="*/ 49 h 170"/>
              <a:gd name="T108" fmla="*/ 88 w 134"/>
              <a:gd name="T109" fmla="*/ 60 h 170"/>
              <a:gd name="T110" fmla="*/ 92 w 134"/>
              <a:gd name="T111" fmla="*/ 4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60076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70"/>
          <p:cNvSpPr>
            <a:spLocks/>
          </p:cNvSpPr>
          <p:nvPr/>
        </p:nvSpPr>
        <p:spPr bwMode="auto">
          <a:xfrm>
            <a:off x="9757675" y="1628790"/>
            <a:ext cx="206286" cy="156518"/>
          </a:xfrm>
          <a:custGeom>
            <a:avLst/>
            <a:gdLst>
              <a:gd name="T0" fmla="*/ 286 w 286"/>
              <a:gd name="T1" fmla="*/ 106 h 217"/>
              <a:gd name="T2" fmla="*/ 52 w 286"/>
              <a:gd name="T3" fmla="*/ 0 h 217"/>
              <a:gd name="T4" fmla="*/ 0 w 286"/>
              <a:gd name="T5" fmla="*/ 111 h 217"/>
              <a:gd name="T6" fmla="*/ 234 w 286"/>
              <a:gd name="T7" fmla="*/ 217 h 217"/>
              <a:gd name="T8" fmla="*/ 286 w 286"/>
              <a:gd name="T9" fmla="*/ 10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6" h="217">
                <a:moveTo>
                  <a:pt x="286" y="106"/>
                </a:moveTo>
                <a:lnTo>
                  <a:pt x="52" y="0"/>
                </a:lnTo>
                <a:lnTo>
                  <a:pt x="0" y="111"/>
                </a:lnTo>
                <a:lnTo>
                  <a:pt x="234" y="217"/>
                </a:lnTo>
                <a:lnTo>
                  <a:pt x="286" y="10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71"/>
          <p:cNvSpPr>
            <a:spLocks/>
          </p:cNvSpPr>
          <p:nvPr/>
        </p:nvSpPr>
        <p:spPr bwMode="auto">
          <a:xfrm>
            <a:off x="9891833" y="1442700"/>
            <a:ext cx="383721" cy="546009"/>
          </a:xfrm>
          <a:custGeom>
            <a:avLst/>
            <a:gdLst>
              <a:gd name="T0" fmla="*/ 218 w 225"/>
              <a:gd name="T1" fmla="*/ 41 h 320"/>
              <a:gd name="T2" fmla="*/ 160 w 225"/>
              <a:gd name="T3" fmla="*/ 14 h 320"/>
              <a:gd name="T4" fmla="*/ 113 w 225"/>
              <a:gd name="T5" fmla="*/ 39 h 320"/>
              <a:gd name="T6" fmla="*/ 11 w 225"/>
              <a:gd name="T7" fmla="*/ 265 h 320"/>
              <a:gd name="T8" fmla="*/ 0 w 225"/>
              <a:gd name="T9" fmla="*/ 287 h 320"/>
              <a:gd name="T10" fmla="*/ 8 w 225"/>
              <a:gd name="T11" fmla="*/ 320 h 320"/>
              <a:gd name="T12" fmla="*/ 25 w 225"/>
              <a:gd name="T13" fmla="*/ 303 h 320"/>
              <a:gd name="T14" fmla="*/ 137 w 225"/>
              <a:gd name="T15" fmla="*/ 57 h 320"/>
              <a:gd name="T16" fmla="*/ 172 w 225"/>
              <a:gd name="T17" fmla="*/ 42 h 320"/>
              <a:gd name="T18" fmla="*/ 210 w 225"/>
              <a:gd name="T19" fmla="*/ 59 h 320"/>
              <a:gd name="T20" fmla="*/ 218 w 225"/>
              <a:gd name="T21" fmla="*/ 41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5" h="320">
                <a:moveTo>
                  <a:pt x="218" y="41"/>
                </a:moveTo>
                <a:cubicBezTo>
                  <a:pt x="160" y="14"/>
                  <a:pt x="160" y="14"/>
                  <a:pt x="160" y="14"/>
                </a:cubicBezTo>
                <a:cubicBezTo>
                  <a:pt x="160" y="14"/>
                  <a:pt x="131" y="0"/>
                  <a:pt x="113" y="39"/>
                </a:cubicBezTo>
                <a:cubicBezTo>
                  <a:pt x="95" y="79"/>
                  <a:pt x="11" y="265"/>
                  <a:pt x="11" y="265"/>
                </a:cubicBezTo>
                <a:cubicBezTo>
                  <a:pt x="11" y="265"/>
                  <a:pt x="7" y="278"/>
                  <a:pt x="0" y="287"/>
                </a:cubicBezTo>
                <a:cubicBezTo>
                  <a:pt x="7" y="297"/>
                  <a:pt x="10" y="308"/>
                  <a:pt x="8" y="320"/>
                </a:cubicBezTo>
                <a:cubicBezTo>
                  <a:pt x="19" y="313"/>
                  <a:pt x="25" y="303"/>
                  <a:pt x="25" y="303"/>
                </a:cubicBezTo>
                <a:cubicBezTo>
                  <a:pt x="25" y="303"/>
                  <a:pt x="123" y="87"/>
                  <a:pt x="137" y="57"/>
                </a:cubicBezTo>
                <a:cubicBezTo>
                  <a:pt x="150" y="28"/>
                  <a:pt x="172" y="42"/>
                  <a:pt x="172" y="42"/>
                </a:cubicBezTo>
                <a:cubicBezTo>
                  <a:pt x="210" y="59"/>
                  <a:pt x="210" y="59"/>
                  <a:pt x="210" y="59"/>
                </a:cubicBezTo>
                <a:cubicBezTo>
                  <a:pt x="225" y="54"/>
                  <a:pt x="218" y="41"/>
                  <a:pt x="218" y="4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72"/>
          <p:cNvSpPr>
            <a:spLocks/>
          </p:cNvSpPr>
          <p:nvPr/>
        </p:nvSpPr>
        <p:spPr bwMode="auto">
          <a:xfrm>
            <a:off x="9711514" y="1731211"/>
            <a:ext cx="204122" cy="156518"/>
          </a:xfrm>
          <a:custGeom>
            <a:avLst/>
            <a:gdLst>
              <a:gd name="T0" fmla="*/ 283 w 283"/>
              <a:gd name="T1" fmla="*/ 106 h 217"/>
              <a:gd name="T2" fmla="*/ 50 w 283"/>
              <a:gd name="T3" fmla="*/ 0 h 217"/>
              <a:gd name="T4" fmla="*/ 0 w 283"/>
              <a:gd name="T5" fmla="*/ 111 h 217"/>
              <a:gd name="T6" fmla="*/ 234 w 283"/>
              <a:gd name="T7" fmla="*/ 217 h 217"/>
              <a:gd name="T8" fmla="*/ 283 w 283"/>
              <a:gd name="T9" fmla="*/ 10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3" h="217">
                <a:moveTo>
                  <a:pt x="283" y="106"/>
                </a:moveTo>
                <a:lnTo>
                  <a:pt x="50" y="0"/>
                </a:lnTo>
                <a:lnTo>
                  <a:pt x="0" y="111"/>
                </a:lnTo>
                <a:lnTo>
                  <a:pt x="234" y="217"/>
                </a:lnTo>
                <a:lnTo>
                  <a:pt x="283" y="10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73"/>
          <p:cNvSpPr>
            <a:spLocks noEditPoints="1"/>
          </p:cNvSpPr>
          <p:nvPr/>
        </p:nvSpPr>
        <p:spPr bwMode="auto">
          <a:xfrm>
            <a:off x="9749020" y="1906483"/>
            <a:ext cx="147863" cy="148584"/>
          </a:xfrm>
          <a:custGeom>
            <a:avLst/>
            <a:gdLst>
              <a:gd name="T0" fmla="*/ 62 w 87"/>
              <a:gd name="T1" fmla="*/ 5 h 87"/>
              <a:gd name="T2" fmla="*/ 25 w 87"/>
              <a:gd name="T3" fmla="*/ 7 h 87"/>
              <a:gd name="T4" fmla="*/ 9 w 87"/>
              <a:gd name="T5" fmla="*/ 25 h 87"/>
              <a:gd name="T6" fmla="*/ 9 w 87"/>
              <a:gd name="T7" fmla="*/ 25 h 87"/>
              <a:gd name="T8" fmla="*/ 29 w 87"/>
              <a:gd name="T9" fmla="*/ 78 h 87"/>
              <a:gd name="T10" fmla="*/ 82 w 87"/>
              <a:gd name="T11" fmla="*/ 58 h 87"/>
              <a:gd name="T12" fmla="*/ 84 w 87"/>
              <a:gd name="T13" fmla="*/ 52 h 87"/>
              <a:gd name="T14" fmla="*/ 80 w 87"/>
              <a:gd name="T15" fmla="*/ 21 h 87"/>
              <a:gd name="T16" fmla="*/ 62 w 87"/>
              <a:gd name="T17" fmla="*/ 5 h 87"/>
              <a:gd name="T18" fmla="*/ 39 w 87"/>
              <a:gd name="T19" fmla="*/ 55 h 87"/>
              <a:gd name="T20" fmla="*/ 32 w 87"/>
              <a:gd name="T21" fmla="*/ 35 h 87"/>
              <a:gd name="T22" fmla="*/ 52 w 87"/>
              <a:gd name="T23" fmla="*/ 28 h 87"/>
              <a:gd name="T24" fmla="*/ 59 w 87"/>
              <a:gd name="T25" fmla="*/ 48 h 87"/>
              <a:gd name="T26" fmla="*/ 39 w 87"/>
              <a:gd name="T27" fmla="*/ 55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7" h="87">
                <a:moveTo>
                  <a:pt x="62" y="5"/>
                </a:moveTo>
                <a:cubicBezTo>
                  <a:pt x="50" y="0"/>
                  <a:pt x="36" y="1"/>
                  <a:pt x="25" y="7"/>
                </a:cubicBezTo>
                <a:cubicBezTo>
                  <a:pt x="18" y="11"/>
                  <a:pt x="12" y="17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0" y="45"/>
                  <a:pt x="9" y="69"/>
                  <a:pt x="29" y="78"/>
                </a:cubicBezTo>
                <a:cubicBezTo>
                  <a:pt x="49" y="87"/>
                  <a:pt x="73" y="78"/>
                  <a:pt x="82" y="58"/>
                </a:cubicBezTo>
                <a:cubicBezTo>
                  <a:pt x="83" y="56"/>
                  <a:pt x="84" y="54"/>
                  <a:pt x="84" y="52"/>
                </a:cubicBezTo>
                <a:cubicBezTo>
                  <a:pt x="87" y="41"/>
                  <a:pt x="85" y="30"/>
                  <a:pt x="80" y="21"/>
                </a:cubicBezTo>
                <a:cubicBezTo>
                  <a:pt x="75" y="14"/>
                  <a:pt x="69" y="9"/>
                  <a:pt x="62" y="5"/>
                </a:cubicBezTo>
                <a:close/>
                <a:moveTo>
                  <a:pt x="39" y="55"/>
                </a:moveTo>
                <a:cubicBezTo>
                  <a:pt x="32" y="52"/>
                  <a:pt x="28" y="43"/>
                  <a:pt x="32" y="35"/>
                </a:cubicBezTo>
                <a:cubicBezTo>
                  <a:pt x="35" y="28"/>
                  <a:pt x="44" y="25"/>
                  <a:pt x="52" y="28"/>
                </a:cubicBezTo>
                <a:cubicBezTo>
                  <a:pt x="59" y="31"/>
                  <a:pt x="62" y="40"/>
                  <a:pt x="59" y="48"/>
                </a:cubicBezTo>
                <a:cubicBezTo>
                  <a:pt x="56" y="55"/>
                  <a:pt x="47" y="59"/>
                  <a:pt x="39" y="5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74"/>
          <p:cNvSpPr>
            <a:spLocks/>
          </p:cNvSpPr>
          <p:nvPr/>
        </p:nvSpPr>
        <p:spPr bwMode="auto">
          <a:xfrm>
            <a:off x="9701416" y="1894942"/>
            <a:ext cx="76456" cy="49047"/>
          </a:xfrm>
          <a:custGeom>
            <a:avLst/>
            <a:gdLst>
              <a:gd name="T0" fmla="*/ 45 w 45"/>
              <a:gd name="T1" fmla="*/ 11 h 29"/>
              <a:gd name="T2" fmla="*/ 24 w 45"/>
              <a:gd name="T3" fmla="*/ 1 h 29"/>
              <a:gd name="T4" fmla="*/ 14 w 45"/>
              <a:gd name="T5" fmla="*/ 22 h 29"/>
              <a:gd name="T6" fmla="*/ 30 w 45"/>
              <a:gd name="T7" fmla="*/ 29 h 29"/>
              <a:gd name="T8" fmla="*/ 45 w 45"/>
              <a:gd name="T9" fmla="*/ 1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29">
                <a:moveTo>
                  <a:pt x="45" y="11"/>
                </a:moveTo>
                <a:cubicBezTo>
                  <a:pt x="33" y="5"/>
                  <a:pt x="24" y="1"/>
                  <a:pt x="24" y="1"/>
                </a:cubicBezTo>
                <a:cubicBezTo>
                  <a:pt x="24" y="1"/>
                  <a:pt x="0" y="0"/>
                  <a:pt x="14" y="22"/>
                </a:cubicBezTo>
                <a:cubicBezTo>
                  <a:pt x="14" y="22"/>
                  <a:pt x="21" y="25"/>
                  <a:pt x="30" y="29"/>
                </a:cubicBezTo>
                <a:cubicBezTo>
                  <a:pt x="34" y="22"/>
                  <a:pt x="39" y="15"/>
                  <a:pt x="45" y="1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5"/>
          <p:cNvSpPr>
            <a:spLocks/>
          </p:cNvSpPr>
          <p:nvPr/>
        </p:nvSpPr>
        <p:spPr bwMode="auto">
          <a:xfrm>
            <a:off x="8141288" y="1942547"/>
            <a:ext cx="59866" cy="35343"/>
          </a:xfrm>
          <a:custGeom>
            <a:avLst/>
            <a:gdLst>
              <a:gd name="T0" fmla="*/ 22 w 35"/>
              <a:gd name="T1" fmla="*/ 0 h 21"/>
              <a:gd name="T2" fmla="*/ 0 w 35"/>
              <a:gd name="T3" fmla="*/ 0 h 21"/>
              <a:gd name="T4" fmla="*/ 3 w 35"/>
              <a:gd name="T5" fmla="*/ 13 h 21"/>
              <a:gd name="T6" fmla="*/ 2 w 35"/>
              <a:gd name="T7" fmla="*/ 21 h 21"/>
              <a:gd name="T8" fmla="*/ 22 w 35"/>
              <a:gd name="T9" fmla="*/ 21 h 21"/>
              <a:gd name="T10" fmla="*/ 35 w 35"/>
              <a:gd name="T11" fmla="*/ 10 h 21"/>
              <a:gd name="T12" fmla="*/ 22 w 35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" h="21">
                <a:moveTo>
                  <a:pt x="22" y="0"/>
                </a:moveTo>
                <a:cubicBezTo>
                  <a:pt x="0" y="0"/>
                  <a:pt x="0" y="0"/>
                  <a:pt x="0" y="0"/>
                </a:cubicBezTo>
                <a:cubicBezTo>
                  <a:pt x="2" y="4"/>
                  <a:pt x="3" y="9"/>
                  <a:pt x="3" y="13"/>
                </a:cubicBezTo>
                <a:cubicBezTo>
                  <a:pt x="3" y="16"/>
                  <a:pt x="2" y="18"/>
                  <a:pt x="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9" y="21"/>
                  <a:pt x="35" y="16"/>
                  <a:pt x="35" y="10"/>
                </a:cubicBezTo>
                <a:cubicBezTo>
                  <a:pt x="35" y="5"/>
                  <a:pt x="29" y="0"/>
                  <a:pt x="22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6"/>
          <p:cNvSpPr>
            <a:spLocks noEditPoints="1"/>
          </p:cNvSpPr>
          <p:nvPr/>
        </p:nvSpPr>
        <p:spPr bwMode="auto">
          <a:xfrm>
            <a:off x="8030933" y="1913695"/>
            <a:ext cx="101701" cy="101701"/>
          </a:xfrm>
          <a:custGeom>
            <a:avLst/>
            <a:gdLst>
              <a:gd name="T0" fmla="*/ 57 w 60"/>
              <a:gd name="T1" fmla="*/ 17 h 60"/>
              <a:gd name="T2" fmla="*/ 52 w 60"/>
              <a:gd name="T3" fmla="*/ 10 h 60"/>
              <a:gd name="T4" fmla="*/ 30 w 60"/>
              <a:gd name="T5" fmla="*/ 0 h 60"/>
              <a:gd name="T6" fmla="*/ 8 w 60"/>
              <a:gd name="T7" fmla="*/ 10 h 60"/>
              <a:gd name="T8" fmla="*/ 3 w 60"/>
              <a:gd name="T9" fmla="*/ 17 h 60"/>
              <a:gd name="T10" fmla="*/ 3 w 60"/>
              <a:gd name="T11" fmla="*/ 17 h 60"/>
              <a:gd name="T12" fmla="*/ 0 w 60"/>
              <a:gd name="T13" fmla="*/ 30 h 60"/>
              <a:gd name="T14" fmla="*/ 1 w 60"/>
              <a:gd name="T15" fmla="*/ 38 h 60"/>
              <a:gd name="T16" fmla="*/ 30 w 60"/>
              <a:gd name="T17" fmla="*/ 60 h 60"/>
              <a:gd name="T18" fmla="*/ 59 w 60"/>
              <a:gd name="T19" fmla="*/ 38 h 60"/>
              <a:gd name="T20" fmla="*/ 60 w 60"/>
              <a:gd name="T21" fmla="*/ 30 h 60"/>
              <a:gd name="T22" fmla="*/ 57 w 60"/>
              <a:gd name="T23" fmla="*/ 17 h 60"/>
              <a:gd name="T24" fmla="*/ 30 w 60"/>
              <a:gd name="T25" fmla="*/ 42 h 60"/>
              <a:gd name="T26" fmla="*/ 21 w 60"/>
              <a:gd name="T27" fmla="*/ 38 h 60"/>
              <a:gd name="T28" fmla="*/ 19 w 60"/>
              <a:gd name="T29" fmla="*/ 30 h 60"/>
              <a:gd name="T30" fmla="*/ 30 w 60"/>
              <a:gd name="T31" fmla="*/ 19 h 60"/>
              <a:gd name="T32" fmla="*/ 42 w 60"/>
              <a:gd name="T33" fmla="*/ 30 h 60"/>
              <a:gd name="T34" fmla="*/ 39 w 60"/>
              <a:gd name="T35" fmla="*/ 38 h 60"/>
              <a:gd name="T36" fmla="*/ 30 w 60"/>
              <a:gd name="T37" fmla="*/ 4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60">
                <a:moveTo>
                  <a:pt x="57" y="17"/>
                </a:moveTo>
                <a:cubicBezTo>
                  <a:pt x="56" y="14"/>
                  <a:pt x="54" y="12"/>
                  <a:pt x="52" y="10"/>
                </a:cubicBezTo>
                <a:cubicBezTo>
                  <a:pt x="46" y="4"/>
                  <a:pt x="39" y="0"/>
                  <a:pt x="30" y="0"/>
                </a:cubicBezTo>
                <a:cubicBezTo>
                  <a:pt x="22" y="0"/>
                  <a:pt x="14" y="4"/>
                  <a:pt x="8" y="10"/>
                </a:cubicBezTo>
                <a:cubicBezTo>
                  <a:pt x="6" y="12"/>
                  <a:pt x="5" y="14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21"/>
                  <a:pt x="0" y="25"/>
                  <a:pt x="0" y="30"/>
                </a:cubicBezTo>
                <a:cubicBezTo>
                  <a:pt x="0" y="33"/>
                  <a:pt x="0" y="35"/>
                  <a:pt x="1" y="38"/>
                </a:cubicBezTo>
                <a:cubicBezTo>
                  <a:pt x="4" y="51"/>
                  <a:pt x="16" y="60"/>
                  <a:pt x="30" y="60"/>
                </a:cubicBezTo>
                <a:cubicBezTo>
                  <a:pt x="44" y="60"/>
                  <a:pt x="56" y="51"/>
                  <a:pt x="59" y="38"/>
                </a:cubicBezTo>
                <a:cubicBezTo>
                  <a:pt x="60" y="35"/>
                  <a:pt x="60" y="33"/>
                  <a:pt x="60" y="30"/>
                </a:cubicBezTo>
                <a:cubicBezTo>
                  <a:pt x="60" y="25"/>
                  <a:pt x="59" y="21"/>
                  <a:pt x="57" y="17"/>
                </a:cubicBezTo>
                <a:close/>
                <a:moveTo>
                  <a:pt x="30" y="42"/>
                </a:moveTo>
                <a:cubicBezTo>
                  <a:pt x="27" y="42"/>
                  <a:pt x="24" y="40"/>
                  <a:pt x="21" y="38"/>
                </a:cubicBezTo>
                <a:cubicBezTo>
                  <a:pt x="20" y="36"/>
                  <a:pt x="19" y="33"/>
                  <a:pt x="19" y="30"/>
                </a:cubicBezTo>
                <a:cubicBezTo>
                  <a:pt x="19" y="24"/>
                  <a:pt x="24" y="19"/>
                  <a:pt x="30" y="19"/>
                </a:cubicBezTo>
                <a:cubicBezTo>
                  <a:pt x="36" y="19"/>
                  <a:pt x="42" y="24"/>
                  <a:pt x="42" y="30"/>
                </a:cubicBezTo>
                <a:cubicBezTo>
                  <a:pt x="42" y="33"/>
                  <a:pt x="41" y="36"/>
                  <a:pt x="39" y="38"/>
                </a:cubicBezTo>
                <a:cubicBezTo>
                  <a:pt x="37" y="40"/>
                  <a:pt x="34" y="42"/>
                  <a:pt x="30" y="42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77"/>
          <p:cNvSpPr>
            <a:spLocks noEditPoints="1"/>
          </p:cNvSpPr>
          <p:nvPr/>
        </p:nvSpPr>
        <p:spPr bwMode="auto">
          <a:xfrm>
            <a:off x="7754682" y="1512664"/>
            <a:ext cx="471717" cy="417621"/>
          </a:xfrm>
          <a:custGeom>
            <a:avLst/>
            <a:gdLst>
              <a:gd name="T0" fmla="*/ 232 w 277"/>
              <a:gd name="T1" fmla="*/ 22 h 245"/>
              <a:gd name="T2" fmla="*/ 253 w 277"/>
              <a:gd name="T3" fmla="*/ 22 h 245"/>
              <a:gd name="T4" fmla="*/ 246 w 277"/>
              <a:gd name="T5" fmla="*/ 0 h 245"/>
              <a:gd name="T6" fmla="*/ 211 w 277"/>
              <a:gd name="T7" fmla="*/ 0 h 245"/>
              <a:gd name="T8" fmla="*/ 201 w 277"/>
              <a:gd name="T9" fmla="*/ 0 h 245"/>
              <a:gd name="T10" fmla="*/ 62 w 277"/>
              <a:gd name="T11" fmla="*/ 0 h 245"/>
              <a:gd name="T12" fmla="*/ 0 w 277"/>
              <a:gd name="T13" fmla="*/ 131 h 245"/>
              <a:gd name="T14" fmla="*/ 0 w 277"/>
              <a:gd name="T15" fmla="*/ 209 h 245"/>
              <a:gd name="T16" fmla="*/ 14 w 277"/>
              <a:gd name="T17" fmla="*/ 234 h 245"/>
              <a:gd name="T18" fmla="*/ 14 w 277"/>
              <a:gd name="T19" fmla="*/ 234 h 245"/>
              <a:gd name="T20" fmla="*/ 38 w 277"/>
              <a:gd name="T21" fmla="*/ 225 h 245"/>
              <a:gd name="T22" fmla="*/ 46 w 277"/>
              <a:gd name="T23" fmla="*/ 226 h 245"/>
              <a:gd name="T24" fmla="*/ 71 w 277"/>
              <a:gd name="T25" fmla="*/ 245 h 245"/>
              <a:gd name="T26" fmla="*/ 161 w 277"/>
              <a:gd name="T27" fmla="*/ 245 h 245"/>
              <a:gd name="T28" fmla="*/ 192 w 277"/>
              <a:gd name="T29" fmla="*/ 228 h 245"/>
              <a:gd name="T30" fmla="*/ 223 w 277"/>
              <a:gd name="T31" fmla="*/ 245 h 245"/>
              <a:gd name="T32" fmla="*/ 232 w 277"/>
              <a:gd name="T33" fmla="*/ 245 h 245"/>
              <a:gd name="T34" fmla="*/ 232 w 277"/>
              <a:gd name="T35" fmla="*/ 22 h 245"/>
              <a:gd name="T36" fmla="*/ 198 w 277"/>
              <a:gd name="T37" fmla="*/ 169 h 245"/>
              <a:gd name="T38" fmla="*/ 185 w 277"/>
              <a:gd name="T39" fmla="*/ 159 h 245"/>
              <a:gd name="T40" fmla="*/ 198 w 277"/>
              <a:gd name="T41" fmla="*/ 150 h 245"/>
              <a:gd name="T42" fmla="*/ 210 w 277"/>
              <a:gd name="T43" fmla="*/ 159 h 245"/>
              <a:gd name="T44" fmla="*/ 198 w 277"/>
              <a:gd name="T45" fmla="*/ 169 h 245"/>
              <a:gd name="T46" fmla="*/ 211 w 277"/>
              <a:gd name="T47" fmla="*/ 129 h 245"/>
              <a:gd name="T48" fmla="*/ 149 w 277"/>
              <a:gd name="T49" fmla="*/ 129 h 245"/>
              <a:gd name="T50" fmla="*/ 124 w 277"/>
              <a:gd name="T51" fmla="*/ 224 h 245"/>
              <a:gd name="T52" fmla="*/ 57 w 277"/>
              <a:gd name="T53" fmla="*/ 224 h 245"/>
              <a:gd name="T54" fmla="*/ 46 w 277"/>
              <a:gd name="T55" fmla="*/ 223 h 245"/>
              <a:gd name="T56" fmla="*/ 24 w 277"/>
              <a:gd name="T57" fmla="*/ 200 h 245"/>
              <a:gd name="T58" fmla="*/ 24 w 277"/>
              <a:gd name="T59" fmla="*/ 131 h 245"/>
              <a:gd name="T60" fmla="*/ 74 w 277"/>
              <a:gd name="T61" fmla="*/ 17 h 245"/>
              <a:gd name="T62" fmla="*/ 211 w 277"/>
              <a:gd name="T63" fmla="*/ 17 h 245"/>
              <a:gd name="T64" fmla="*/ 211 w 277"/>
              <a:gd name="T65" fmla="*/ 129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7" h="245">
                <a:moveTo>
                  <a:pt x="232" y="22"/>
                </a:moveTo>
                <a:cubicBezTo>
                  <a:pt x="253" y="22"/>
                  <a:pt x="253" y="22"/>
                  <a:pt x="253" y="22"/>
                </a:cubicBezTo>
                <a:cubicBezTo>
                  <a:pt x="253" y="22"/>
                  <a:pt x="277" y="0"/>
                  <a:pt x="246" y="0"/>
                </a:cubicBezTo>
                <a:cubicBezTo>
                  <a:pt x="230" y="0"/>
                  <a:pt x="218" y="0"/>
                  <a:pt x="211" y="0"/>
                </a:cubicBezTo>
                <a:cubicBezTo>
                  <a:pt x="204" y="0"/>
                  <a:pt x="201" y="0"/>
                  <a:pt x="201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209"/>
                  <a:pt x="0" y="209"/>
                  <a:pt x="0" y="209"/>
                </a:cubicBezTo>
                <a:cubicBezTo>
                  <a:pt x="0" y="209"/>
                  <a:pt x="1" y="223"/>
                  <a:pt x="14" y="234"/>
                </a:cubicBezTo>
                <a:cubicBezTo>
                  <a:pt x="14" y="234"/>
                  <a:pt x="14" y="234"/>
                  <a:pt x="14" y="234"/>
                </a:cubicBezTo>
                <a:cubicBezTo>
                  <a:pt x="20" y="228"/>
                  <a:pt x="29" y="225"/>
                  <a:pt x="38" y="225"/>
                </a:cubicBezTo>
                <a:cubicBezTo>
                  <a:pt x="41" y="225"/>
                  <a:pt x="43" y="225"/>
                  <a:pt x="46" y="226"/>
                </a:cubicBezTo>
                <a:cubicBezTo>
                  <a:pt x="57" y="228"/>
                  <a:pt x="66" y="235"/>
                  <a:pt x="71" y="245"/>
                </a:cubicBezTo>
                <a:cubicBezTo>
                  <a:pt x="96" y="245"/>
                  <a:pt x="130" y="245"/>
                  <a:pt x="161" y="245"/>
                </a:cubicBezTo>
                <a:cubicBezTo>
                  <a:pt x="167" y="234"/>
                  <a:pt x="179" y="228"/>
                  <a:pt x="192" y="228"/>
                </a:cubicBezTo>
                <a:cubicBezTo>
                  <a:pt x="205" y="228"/>
                  <a:pt x="217" y="234"/>
                  <a:pt x="223" y="245"/>
                </a:cubicBezTo>
                <a:cubicBezTo>
                  <a:pt x="229" y="245"/>
                  <a:pt x="232" y="245"/>
                  <a:pt x="232" y="245"/>
                </a:cubicBezTo>
                <a:lnTo>
                  <a:pt x="232" y="22"/>
                </a:lnTo>
                <a:close/>
                <a:moveTo>
                  <a:pt x="198" y="169"/>
                </a:moveTo>
                <a:cubicBezTo>
                  <a:pt x="191" y="169"/>
                  <a:pt x="185" y="165"/>
                  <a:pt x="185" y="159"/>
                </a:cubicBezTo>
                <a:cubicBezTo>
                  <a:pt x="185" y="154"/>
                  <a:pt x="191" y="150"/>
                  <a:pt x="198" y="150"/>
                </a:cubicBezTo>
                <a:cubicBezTo>
                  <a:pt x="205" y="150"/>
                  <a:pt x="210" y="154"/>
                  <a:pt x="210" y="159"/>
                </a:cubicBezTo>
                <a:cubicBezTo>
                  <a:pt x="210" y="165"/>
                  <a:pt x="205" y="169"/>
                  <a:pt x="198" y="169"/>
                </a:cubicBezTo>
                <a:close/>
                <a:moveTo>
                  <a:pt x="211" y="129"/>
                </a:moveTo>
                <a:cubicBezTo>
                  <a:pt x="149" y="129"/>
                  <a:pt x="149" y="129"/>
                  <a:pt x="149" y="129"/>
                </a:cubicBezTo>
                <a:cubicBezTo>
                  <a:pt x="124" y="224"/>
                  <a:pt x="124" y="224"/>
                  <a:pt x="124" y="224"/>
                </a:cubicBezTo>
                <a:cubicBezTo>
                  <a:pt x="124" y="224"/>
                  <a:pt x="88" y="224"/>
                  <a:pt x="57" y="224"/>
                </a:cubicBezTo>
                <a:cubicBezTo>
                  <a:pt x="53" y="224"/>
                  <a:pt x="49" y="224"/>
                  <a:pt x="46" y="223"/>
                </a:cubicBezTo>
                <a:cubicBezTo>
                  <a:pt x="25" y="219"/>
                  <a:pt x="24" y="200"/>
                  <a:pt x="24" y="200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74" y="17"/>
                  <a:pt x="74" y="17"/>
                  <a:pt x="74" y="17"/>
                </a:cubicBezTo>
                <a:cubicBezTo>
                  <a:pt x="211" y="17"/>
                  <a:pt x="211" y="17"/>
                  <a:pt x="211" y="17"/>
                </a:cubicBezTo>
                <a:lnTo>
                  <a:pt x="211" y="129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78"/>
          <p:cNvSpPr>
            <a:spLocks noEditPoints="1"/>
          </p:cNvSpPr>
          <p:nvPr/>
        </p:nvSpPr>
        <p:spPr bwMode="auto">
          <a:xfrm>
            <a:off x="7768387" y="1907925"/>
            <a:ext cx="101701" cy="102422"/>
          </a:xfrm>
          <a:custGeom>
            <a:avLst/>
            <a:gdLst>
              <a:gd name="T0" fmla="*/ 54 w 60"/>
              <a:gd name="T1" fmla="*/ 13 h 60"/>
              <a:gd name="T2" fmla="*/ 30 w 60"/>
              <a:gd name="T3" fmla="*/ 0 h 60"/>
              <a:gd name="T4" fmla="*/ 12 w 60"/>
              <a:gd name="T5" fmla="*/ 6 h 60"/>
              <a:gd name="T6" fmla="*/ 12 w 60"/>
              <a:gd name="T7" fmla="*/ 6 h 60"/>
              <a:gd name="T8" fmla="*/ 2 w 60"/>
              <a:gd name="T9" fmla="*/ 20 h 60"/>
              <a:gd name="T10" fmla="*/ 0 w 60"/>
              <a:gd name="T11" fmla="*/ 30 h 60"/>
              <a:gd name="T12" fmla="*/ 2 w 60"/>
              <a:gd name="T13" fmla="*/ 41 h 60"/>
              <a:gd name="T14" fmla="*/ 30 w 60"/>
              <a:gd name="T15" fmla="*/ 60 h 60"/>
              <a:gd name="T16" fmla="*/ 58 w 60"/>
              <a:gd name="T17" fmla="*/ 41 h 60"/>
              <a:gd name="T18" fmla="*/ 60 w 60"/>
              <a:gd name="T19" fmla="*/ 30 h 60"/>
              <a:gd name="T20" fmla="*/ 58 w 60"/>
              <a:gd name="T21" fmla="*/ 20 h 60"/>
              <a:gd name="T22" fmla="*/ 54 w 60"/>
              <a:gd name="T23" fmla="*/ 13 h 60"/>
              <a:gd name="T24" fmla="*/ 30 w 60"/>
              <a:gd name="T25" fmla="*/ 42 h 60"/>
              <a:gd name="T26" fmla="*/ 25 w 60"/>
              <a:gd name="T27" fmla="*/ 41 h 60"/>
              <a:gd name="T28" fmla="*/ 18 w 60"/>
              <a:gd name="T29" fmla="*/ 30 h 60"/>
              <a:gd name="T30" fmla="*/ 25 w 60"/>
              <a:gd name="T31" fmla="*/ 20 h 60"/>
              <a:gd name="T32" fmla="*/ 30 w 60"/>
              <a:gd name="T33" fmla="*/ 19 h 60"/>
              <a:gd name="T34" fmla="*/ 35 w 60"/>
              <a:gd name="T35" fmla="*/ 20 h 60"/>
              <a:gd name="T36" fmla="*/ 41 w 60"/>
              <a:gd name="T37" fmla="*/ 30 h 60"/>
              <a:gd name="T38" fmla="*/ 34 w 60"/>
              <a:gd name="T39" fmla="*/ 41 h 60"/>
              <a:gd name="T40" fmla="*/ 30 w 60"/>
              <a:gd name="T41" fmla="*/ 4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" h="60">
                <a:moveTo>
                  <a:pt x="54" y="13"/>
                </a:moveTo>
                <a:cubicBezTo>
                  <a:pt x="49" y="5"/>
                  <a:pt x="40" y="0"/>
                  <a:pt x="30" y="0"/>
                </a:cubicBezTo>
                <a:cubicBezTo>
                  <a:pt x="23" y="0"/>
                  <a:pt x="17" y="2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7" y="10"/>
                  <a:pt x="4" y="14"/>
                  <a:pt x="2" y="20"/>
                </a:cubicBezTo>
                <a:cubicBezTo>
                  <a:pt x="0" y="23"/>
                  <a:pt x="0" y="27"/>
                  <a:pt x="0" y="30"/>
                </a:cubicBezTo>
                <a:cubicBezTo>
                  <a:pt x="0" y="34"/>
                  <a:pt x="0" y="37"/>
                  <a:pt x="2" y="41"/>
                </a:cubicBezTo>
                <a:cubicBezTo>
                  <a:pt x="6" y="52"/>
                  <a:pt x="17" y="60"/>
                  <a:pt x="30" y="60"/>
                </a:cubicBezTo>
                <a:cubicBezTo>
                  <a:pt x="43" y="60"/>
                  <a:pt x="54" y="52"/>
                  <a:pt x="58" y="41"/>
                </a:cubicBezTo>
                <a:cubicBezTo>
                  <a:pt x="59" y="37"/>
                  <a:pt x="60" y="34"/>
                  <a:pt x="60" y="30"/>
                </a:cubicBezTo>
                <a:cubicBezTo>
                  <a:pt x="60" y="27"/>
                  <a:pt x="59" y="23"/>
                  <a:pt x="58" y="20"/>
                </a:cubicBezTo>
                <a:cubicBezTo>
                  <a:pt x="57" y="17"/>
                  <a:pt x="56" y="15"/>
                  <a:pt x="54" y="13"/>
                </a:cubicBezTo>
                <a:close/>
                <a:moveTo>
                  <a:pt x="30" y="42"/>
                </a:moveTo>
                <a:cubicBezTo>
                  <a:pt x="28" y="42"/>
                  <a:pt x="27" y="41"/>
                  <a:pt x="25" y="41"/>
                </a:cubicBezTo>
                <a:cubicBezTo>
                  <a:pt x="21" y="39"/>
                  <a:pt x="18" y="35"/>
                  <a:pt x="18" y="30"/>
                </a:cubicBezTo>
                <a:cubicBezTo>
                  <a:pt x="18" y="26"/>
                  <a:pt x="21" y="22"/>
                  <a:pt x="25" y="20"/>
                </a:cubicBezTo>
                <a:cubicBezTo>
                  <a:pt x="27" y="19"/>
                  <a:pt x="28" y="19"/>
                  <a:pt x="30" y="19"/>
                </a:cubicBezTo>
                <a:cubicBezTo>
                  <a:pt x="32" y="19"/>
                  <a:pt x="33" y="19"/>
                  <a:pt x="35" y="20"/>
                </a:cubicBezTo>
                <a:cubicBezTo>
                  <a:pt x="39" y="22"/>
                  <a:pt x="41" y="26"/>
                  <a:pt x="41" y="30"/>
                </a:cubicBezTo>
                <a:cubicBezTo>
                  <a:pt x="41" y="35"/>
                  <a:pt x="38" y="39"/>
                  <a:pt x="34" y="41"/>
                </a:cubicBezTo>
                <a:cubicBezTo>
                  <a:pt x="33" y="41"/>
                  <a:pt x="31" y="42"/>
                  <a:pt x="30" y="42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79"/>
          <p:cNvSpPr>
            <a:spLocks/>
          </p:cNvSpPr>
          <p:nvPr/>
        </p:nvSpPr>
        <p:spPr bwMode="auto">
          <a:xfrm>
            <a:off x="7466171" y="1441257"/>
            <a:ext cx="291397" cy="536632"/>
          </a:xfrm>
          <a:custGeom>
            <a:avLst/>
            <a:gdLst>
              <a:gd name="T0" fmla="*/ 171 w 171"/>
              <a:gd name="T1" fmla="*/ 294 h 315"/>
              <a:gd name="T2" fmla="*/ 155 w 171"/>
              <a:gd name="T3" fmla="*/ 294 h 315"/>
              <a:gd name="T4" fmla="*/ 153 w 171"/>
              <a:gd name="T5" fmla="*/ 294 h 315"/>
              <a:gd name="T6" fmla="*/ 153 w 171"/>
              <a:gd name="T7" fmla="*/ 6 h 315"/>
              <a:gd name="T8" fmla="*/ 151 w 171"/>
              <a:gd name="T9" fmla="*/ 1 h 315"/>
              <a:gd name="T10" fmla="*/ 147 w 171"/>
              <a:gd name="T11" fmla="*/ 0 h 315"/>
              <a:gd name="T12" fmla="*/ 142 w 171"/>
              <a:gd name="T13" fmla="*/ 6 h 315"/>
              <a:gd name="T14" fmla="*/ 142 w 171"/>
              <a:gd name="T15" fmla="*/ 256 h 315"/>
              <a:gd name="T16" fmla="*/ 141 w 171"/>
              <a:gd name="T17" fmla="*/ 256 h 315"/>
              <a:gd name="T18" fmla="*/ 6 w 171"/>
              <a:gd name="T19" fmla="*/ 256 h 315"/>
              <a:gd name="T20" fmla="*/ 0 w 171"/>
              <a:gd name="T21" fmla="*/ 262 h 315"/>
              <a:gd name="T22" fmla="*/ 6 w 171"/>
              <a:gd name="T23" fmla="*/ 269 h 315"/>
              <a:gd name="T24" fmla="*/ 141 w 171"/>
              <a:gd name="T25" fmla="*/ 269 h 315"/>
              <a:gd name="T26" fmla="*/ 142 w 171"/>
              <a:gd name="T27" fmla="*/ 269 h 315"/>
              <a:gd name="T28" fmla="*/ 142 w 171"/>
              <a:gd name="T29" fmla="*/ 301 h 315"/>
              <a:gd name="T30" fmla="*/ 142 w 171"/>
              <a:gd name="T31" fmla="*/ 303 h 315"/>
              <a:gd name="T32" fmla="*/ 142 w 171"/>
              <a:gd name="T33" fmla="*/ 304 h 315"/>
              <a:gd name="T34" fmla="*/ 155 w 171"/>
              <a:gd name="T35" fmla="*/ 315 h 315"/>
              <a:gd name="T36" fmla="*/ 171 w 171"/>
              <a:gd name="T37" fmla="*/ 315 h 315"/>
              <a:gd name="T38" fmla="*/ 169 w 171"/>
              <a:gd name="T39" fmla="*/ 304 h 315"/>
              <a:gd name="T40" fmla="*/ 171 w 171"/>
              <a:gd name="T41" fmla="*/ 294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" h="315">
                <a:moveTo>
                  <a:pt x="171" y="294"/>
                </a:moveTo>
                <a:cubicBezTo>
                  <a:pt x="155" y="294"/>
                  <a:pt x="155" y="294"/>
                  <a:pt x="155" y="294"/>
                </a:cubicBezTo>
                <a:cubicBezTo>
                  <a:pt x="154" y="294"/>
                  <a:pt x="154" y="294"/>
                  <a:pt x="153" y="294"/>
                </a:cubicBezTo>
                <a:cubicBezTo>
                  <a:pt x="153" y="6"/>
                  <a:pt x="153" y="6"/>
                  <a:pt x="153" y="6"/>
                </a:cubicBezTo>
                <a:cubicBezTo>
                  <a:pt x="153" y="4"/>
                  <a:pt x="152" y="3"/>
                  <a:pt x="151" y="1"/>
                </a:cubicBezTo>
                <a:cubicBezTo>
                  <a:pt x="150" y="0"/>
                  <a:pt x="149" y="0"/>
                  <a:pt x="147" y="0"/>
                </a:cubicBezTo>
                <a:cubicBezTo>
                  <a:pt x="144" y="0"/>
                  <a:pt x="142" y="2"/>
                  <a:pt x="142" y="6"/>
                </a:cubicBezTo>
                <a:cubicBezTo>
                  <a:pt x="142" y="256"/>
                  <a:pt x="142" y="256"/>
                  <a:pt x="142" y="256"/>
                </a:cubicBezTo>
                <a:cubicBezTo>
                  <a:pt x="142" y="256"/>
                  <a:pt x="141" y="256"/>
                  <a:pt x="141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3" y="256"/>
                  <a:pt x="0" y="259"/>
                  <a:pt x="0" y="262"/>
                </a:cubicBezTo>
                <a:cubicBezTo>
                  <a:pt x="0" y="266"/>
                  <a:pt x="3" y="269"/>
                  <a:pt x="6" y="269"/>
                </a:cubicBezTo>
                <a:cubicBezTo>
                  <a:pt x="141" y="269"/>
                  <a:pt x="141" y="269"/>
                  <a:pt x="141" y="269"/>
                </a:cubicBezTo>
                <a:cubicBezTo>
                  <a:pt x="141" y="269"/>
                  <a:pt x="142" y="269"/>
                  <a:pt x="142" y="269"/>
                </a:cubicBezTo>
                <a:cubicBezTo>
                  <a:pt x="142" y="301"/>
                  <a:pt x="142" y="301"/>
                  <a:pt x="142" y="301"/>
                </a:cubicBezTo>
                <a:cubicBezTo>
                  <a:pt x="142" y="302"/>
                  <a:pt x="142" y="303"/>
                  <a:pt x="142" y="303"/>
                </a:cubicBezTo>
                <a:cubicBezTo>
                  <a:pt x="142" y="304"/>
                  <a:pt x="142" y="304"/>
                  <a:pt x="142" y="304"/>
                </a:cubicBezTo>
                <a:cubicBezTo>
                  <a:pt x="142" y="310"/>
                  <a:pt x="148" y="315"/>
                  <a:pt x="155" y="315"/>
                </a:cubicBezTo>
                <a:cubicBezTo>
                  <a:pt x="171" y="315"/>
                  <a:pt x="171" y="315"/>
                  <a:pt x="171" y="315"/>
                </a:cubicBezTo>
                <a:cubicBezTo>
                  <a:pt x="170" y="311"/>
                  <a:pt x="169" y="308"/>
                  <a:pt x="169" y="304"/>
                </a:cubicBezTo>
                <a:cubicBezTo>
                  <a:pt x="169" y="301"/>
                  <a:pt x="170" y="297"/>
                  <a:pt x="171" y="29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Rectangle 80"/>
          <p:cNvSpPr>
            <a:spLocks noChangeArrowheads="1"/>
          </p:cNvSpPr>
          <p:nvPr/>
        </p:nvSpPr>
        <p:spPr bwMode="auto">
          <a:xfrm>
            <a:off x="7507284" y="1736261"/>
            <a:ext cx="172386" cy="95209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Rectangle 81"/>
          <p:cNvSpPr>
            <a:spLocks noChangeArrowheads="1"/>
          </p:cNvSpPr>
          <p:nvPr/>
        </p:nvSpPr>
        <p:spPr bwMode="auto">
          <a:xfrm>
            <a:off x="7505841" y="1613643"/>
            <a:ext cx="171664" cy="95209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82"/>
          <p:cNvSpPr>
            <a:spLocks/>
          </p:cNvSpPr>
          <p:nvPr/>
        </p:nvSpPr>
        <p:spPr bwMode="auto">
          <a:xfrm>
            <a:off x="8557467" y="1851665"/>
            <a:ext cx="651316" cy="181041"/>
          </a:xfrm>
          <a:custGeom>
            <a:avLst/>
            <a:gdLst>
              <a:gd name="T0" fmla="*/ 177 w 903"/>
              <a:gd name="T1" fmla="*/ 204 h 251"/>
              <a:gd name="T2" fmla="*/ 83 w 903"/>
              <a:gd name="T3" fmla="*/ 45 h 251"/>
              <a:gd name="T4" fmla="*/ 671 w 903"/>
              <a:gd name="T5" fmla="*/ 45 h 251"/>
              <a:gd name="T6" fmla="*/ 437 w 903"/>
              <a:gd name="T7" fmla="*/ 0 h 251"/>
              <a:gd name="T8" fmla="*/ 0 w 903"/>
              <a:gd name="T9" fmla="*/ 0 h 251"/>
              <a:gd name="T10" fmla="*/ 137 w 903"/>
              <a:gd name="T11" fmla="*/ 251 h 251"/>
              <a:gd name="T12" fmla="*/ 808 w 903"/>
              <a:gd name="T13" fmla="*/ 251 h 251"/>
              <a:gd name="T14" fmla="*/ 903 w 903"/>
              <a:gd name="T15" fmla="*/ 251 h 251"/>
              <a:gd name="T16" fmla="*/ 903 w 903"/>
              <a:gd name="T17" fmla="*/ 204 h 251"/>
              <a:gd name="T18" fmla="*/ 177 w 903"/>
              <a:gd name="T19" fmla="*/ 20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3" h="251">
                <a:moveTo>
                  <a:pt x="177" y="204"/>
                </a:moveTo>
                <a:lnTo>
                  <a:pt x="83" y="45"/>
                </a:lnTo>
                <a:lnTo>
                  <a:pt x="671" y="45"/>
                </a:lnTo>
                <a:lnTo>
                  <a:pt x="437" y="0"/>
                </a:lnTo>
                <a:lnTo>
                  <a:pt x="0" y="0"/>
                </a:lnTo>
                <a:lnTo>
                  <a:pt x="137" y="251"/>
                </a:lnTo>
                <a:lnTo>
                  <a:pt x="808" y="251"/>
                </a:lnTo>
                <a:lnTo>
                  <a:pt x="903" y="251"/>
                </a:lnTo>
                <a:lnTo>
                  <a:pt x="903" y="204"/>
                </a:lnTo>
                <a:lnTo>
                  <a:pt x="177" y="204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83"/>
          <p:cNvSpPr>
            <a:spLocks/>
          </p:cNvSpPr>
          <p:nvPr/>
        </p:nvSpPr>
        <p:spPr bwMode="auto">
          <a:xfrm>
            <a:off x="9063805" y="1511222"/>
            <a:ext cx="30294" cy="30294"/>
          </a:xfrm>
          <a:custGeom>
            <a:avLst/>
            <a:gdLst>
              <a:gd name="T0" fmla="*/ 0 w 18"/>
              <a:gd name="T1" fmla="*/ 8 h 18"/>
              <a:gd name="T2" fmla="*/ 0 w 18"/>
              <a:gd name="T3" fmla="*/ 9 h 18"/>
              <a:gd name="T4" fmla="*/ 9 w 18"/>
              <a:gd name="T5" fmla="*/ 18 h 18"/>
              <a:gd name="T6" fmla="*/ 18 w 18"/>
              <a:gd name="T7" fmla="*/ 9 h 18"/>
              <a:gd name="T8" fmla="*/ 9 w 18"/>
              <a:gd name="T9" fmla="*/ 0 h 18"/>
              <a:gd name="T10" fmla="*/ 0 w 18"/>
              <a:gd name="T11" fmla="*/ 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8">
                <a:moveTo>
                  <a:pt x="0" y="8"/>
                </a:moveTo>
                <a:cubicBezTo>
                  <a:pt x="0" y="9"/>
                  <a:pt x="0" y="9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8" y="14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84"/>
          <p:cNvSpPr>
            <a:spLocks/>
          </p:cNvSpPr>
          <p:nvPr/>
        </p:nvSpPr>
        <p:spPr bwMode="auto">
          <a:xfrm>
            <a:off x="8820012" y="1439094"/>
            <a:ext cx="306544" cy="445030"/>
          </a:xfrm>
          <a:custGeom>
            <a:avLst/>
            <a:gdLst>
              <a:gd name="T0" fmla="*/ 8 w 180"/>
              <a:gd name="T1" fmla="*/ 18 h 261"/>
              <a:gd name="T2" fmla="*/ 127 w 180"/>
              <a:gd name="T3" fmla="*/ 18 h 261"/>
              <a:gd name="T4" fmla="*/ 94 w 180"/>
              <a:gd name="T5" fmla="*/ 203 h 261"/>
              <a:gd name="T6" fmla="*/ 116 w 180"/>
              <a:gd name="T7" fmla="*/ 203 h 261"/>
              <a:gd name="T8" fmla="*/ 141 w 180"/>
              <a:gd name="T9" fmla="*/ 50 h 261"/>
              <a:gd name="T10" fmla="*/ 145 w 180"/>
              <a:gd name="T11" fmla="*/ 26 h 261"/>
              <a:gd name="T12" fmla="*/ 150 w 180"/>
              <a:gd name="T13" fmla="*/ 26 h 261"/>
              <a:gd name="T14" fmla="*/ 162 w 180"/>
              <a:gd name="T15" fmla="*/ 26 h 261"/>
              <a:gd name="T16" fmla="*/ 162 w 180"/>
              <a:gd name="T17" fmla="*/ 51 h 261"/>
              <a:gd name="T18" fmla="*/ 162 w 180"/>
              <a:gd name="T19" fmla="*/ 261 h 261"/>
              <a:gd name="T20" fmla="*/ 180 w 180"/>
              <a:gd name="T21" fmla="*/ 260 h 261"/>
              <a:gd name="T22" fmla="*/ 180 w 180"/>
              <a:gd name="T23" fmla="*/ 0 h 261"/>
              <a:gd name="T24" fmla="*/ 130 w 180"/>
              <a:gd name="T25" fmla="*/ 0 h 261"/>
              <a:gd name="T26" fmla="*/ 130 w 180"/>
              <a:gd name="T27" fmla="*/ 2 h 261"/>
              <a:gd name="T28" fmla="*/ 8 w 180"/>
              <a:gd name="T29" fmla="*/ 2 h 261"/>
              <a:gd name="T30" fmla="*/ 3 w 180"/>
              <a:gd name="T31" fmla="*/ 4 h 261"/>
              <a:gd name="T32" fmla="*/ 0 w 180"/>
              <a:gd name="T33" fmla="*/ 10 h 261"/>
              <a:gd name="T34" fmla="*/ 8 w 180"/>
              <a:gd name="T35" fmla="*/ 18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80" h="261">
                <a:moveTo>
                  <a:pt x="8" y="18"/>
                </a:moveTo>
                <a:cubicBezTo>
                  <a:pt x="127" y="18"/>
                  <a:pt x="127" y="18"/>
                  <a:pt x="127" y="18"/>
                </a:cubicBezTo>
                <a:cubicBezTo>
                  <a:pt x="94" y="203"/>
                  <a:pt x="94" y="203"/>
                  <a:pt x="94" y="203"/>
                </a:cubicBezTo>
                <a:cubicBezTo>
                  <a:pt x="116" y="203"/>
                  <a:pt x="116" y="203"/>
                  <a:pt x="116" y="203"/>
                </a:cubicBezTo>
                <a:cubicBezTo>
                  <a:pt x="141" y="50"/>
                  <a:pt x="141" y="50"/>
                  <a:pt x="141" y="50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50" y="26"/>
                  <a:pt x="150" y="26"/>
                  <a:pt x="150" y="26"/>
                </a:cubicBezTo>
                <a:cubicBezTo>
                  <a:pt x="162" y="26"/>
                  <a:pt x="162" y="26"/>
                  <a:pt x="162" y="26"/>
                </a:cubicBezTo>
                <a:cubicBezTo>
                  <a:pt x="162" y="51"/>
                  <a:pt x="162" y="51"/>
                  <a:pt x="162" y="51"/>
                </a:cubicBezTo>
                <a:cubicBezTo>
                  <a:pt x="162" y="261"/>
                  <a:pt x="162" y="261"/>
                  <a:pt x="162" y="261"/>
                </a:cubicBezTo>
                <a:cubicBezTo>
                  <a:pt x="180" y="260"/>
                  <a:pt x="180" y="260"/>
                  <a:pt x="180" y="260"/>
                </a:cubicBezTo>
                <a:cubicBezTo>
                  <a:pt x="180" y="0"/>
                  <a:pt x="180" y="0"/>
                  <a:pt x="180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30" y="2"/>
                  <a:pt x="130" y="2"/>
                  <a:pt x="130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4" y="3"/>
                  <a:pt x="3" y="4"/>
                </a:cubicBezTo>
                <a:cubicBezTo>
                  <a:pt x="1" y="6"/>
                  <a:pt x="0" y="8"/>
                  <a:pt x="0" y="10"/>
                </a:cubicBezTo>
                <a:cubicBezTo>
                  <a:pt x="0" y="14"/>
                  <a:pt x="4" y="18"/>
                  <a:pt x="8" y="1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Rectangle 85"/>
          <p:cNvSpPr>
            <a:spLocks noChangeArrowheads="1"/>
          </p:cNvSpPr>
          <p:nvPr/>
        </p:nvSpPr>
        <p:spPr bwMode="auto">
          <a:xfrm>
            <a:off x="8828668" y="1470108"/>
            <a:ext cx="5049" cy="153633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86"/>
          <p:cNvSpPr>
            <a:spLocks noEditPoints="1"/>
          </p:cNvSpPr>
          <p:nvPr/>
        </p:nvSpPr>
        <p:spPr bwMode="auto">
          <a:xfrm>
            <a:off x="8617333" y="1744916"/>
            <a:ext cx="241629" cy="80062"/>
          </a:xfrm>
          <a:custGeom>
            <a:avLst/>
            <a:gdLst>
              <a:gd name="T0" fmla="*/ 335 w 335"/>
              <a:gd name="T1" fmla="*/ 0 h 111"/>
              <a:gd name="T2" fmla="*/ 0 w 335"/>
              <a:gd name="T3" fmla="*/ 0 h 111"/>
              <a:gd name="T4" fmla="*/ 0 w 335"/>
              <a:gd name="T5" fmla="*/ 111 h 111"/>
              <a:gd name="T6" fmla="*/ 335 w 335"/>
              <a:gd name="T7" fmla="*/ 111 h 111"/>
              <a:gd name="T8" fmla="*/ 335 w 335"/>
              <a:gd name="T9" fmla="*/ 0 h 111"/>
              <a:gd name="T10" fmla="*/ 288 w 335"/>
              <a:gd name="T11" fmla="*/ 87 h 111"/>
              <a:gd name="T12" fmla="*/ 49 w 335"/>
              <a:gd name="T13" fmla="*/ 87 h 111"/>
              <a:gd name="T14" fmla="*/ 49 w 335"/>
              <a:gd name="T15" fmla="*/ 23 h 111"/>
              <a:gd name="T16" fmla="*/ 288 w 335"/>
              <a:gd name="T17" fmla="*/ 23 h 111"/>
              <a:gd name="T18" fmla="*/ 288 w 335"/>
              <a:gd name="T19" fmla="*/ 87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5" h="111">
                <a:moveTo>
                  <a:pt x="335" y="0"/>
                </a:moveTo>
                <a:lnTo>
                  <a:pt x="0" y="0"/>
                </a:lnTo>
                <a:lnTo>
                  <a:pt x="0" y="111"/>
                </a:lnTo>
                <a:lnTo>
                  <a:pt x="335" y="111"/>
                </a:lnTo>
                <a:lnTo>
                  <a:pt x="335" y="0"/>
                </a:lnTo>
                <a:close/>
                <a:moveTo>
                  <a:pt x="288" y="87"/>
                </a:moveTo>
                <a:lnTo>
                  <a:pt x="49" y="87"/>
                </a:lnTo>
                <a:lnTo>
                  <a:pt x="49" y="23"/>
                </a:lnTo>
                <a:lnTo>
                  <a:pt x="288" y="23"/>
                </a:lnTo>
                <a:lnTo>
                  <a:pt x="288" y="87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87"/>
          <p:cNvSpPr>
            <a:spLocks noEditPoints="1"/>
          </p:cNvSpPr>
          <p:nvPr/>
        </p:nvSpPr>
        <p:spPr bwMode="auto">
          <a:xfrm>
            <a:off x="8617333" y="1643937"/>
            <a:ext cx="241629" cy="80062"/>
          </a:xfrm>
          <a:custGeom>
            <a:avLst/>
            <a:gdLst>
              <a:gd name="T0" fmla="*/ 335 w 335"/>
              <a:gd name="T1" fmla="*/ 0 h 111"/>
              <a:gd name="T2" fmla="*/ 0 w 335"/>
              <a:gd name="T3" fmla="*/ 0 h 111"/>
              <a:gd name="T4" fmla="*/ 0 w 335"/>
              <a:gd name="T5" fmla="*/ 111 h 111"/>
              <a:gd name="T6" fmla="*/ 335 w 335"/>
              <a:gd name="T7" fmla="*/ 111 h 111"/>
              <a:gd name="T8" fmla="*/ 335 w 335"/>
              <a:gd name="T9" fmla="*/ 0 h 111"/>
              <a:gd name="T10" fmla="*/ 288 w 335"/>
              <a:gd name="T11" fmla="*/ 88 h 111"/>
              <a:gd name="T12" fmla="*/ 49 w 335"/>
              <a:gd name="T13" fmla="*/ 88 h 111"/>
              <a:gd name="T14" fmla="*/ 49 w 335"/>
              <a:gd name="T15" fmla="*/ 24 h 111"/>
              <a:gd name="T16" fmla="*/ 288 w 335"/>
              <a:gd name="T17" fmla="*/ 24 h 111"/>
              <a:gd name="T18" fmla="*/ 288 w 335"/>
              <a:gd name="T19" fmla="*/ 8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5" h="111">
                <a:moveTo>
                  <a:pt x="335" y="0"/>
                </a:moveTo>
                <a:lnTo>
                  <a:pt x="0" y="0"/>
                </a:lnTo>
                <a:lnTo>
                  <a:pt x="0" y="111"/>
                </a:lnTo>
                <a:lnTo>
                  <a:pt x="335" y="111"/>
                </a:lnTo>
                <a:lnTo>
                  <a:pt x="335" y="0"/>
                </a:lnTo>
                <a:close/>
                <a:moveTo>
                  <a:pt x="288" y="88"/>
                </a:moveTo>
                <a:lnTo>
                  <a:pt x="49" y="88"/>
                </a:lnTo>
                <a:lnTo>
                  <a:pt x="49" y="24"/>
                </a:lnTo>
                <a:lnTo>
                  <a:pt x="288" y="24"/>
                </a:lnTo>
                <a:lnTo>
                  <a:pt x="288" y="88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88"/>
          <p:cNvSpPr>
            <a:spLocks noEditPoints="1"/>
          </p:cNvSpPr>
          <p:nvPr/>
        </p:nvSpPr>
        <p:spPr bwMode="auto">
          <a:xfrm>
            <a:off x="6733351" y="1610037"/>
            <a:ext cx="424834" cy="351263"/>
          </a:xfrm>
          <a:custGeom>
            <a:avLst/>
            <a:gdLst>
              <a:gd name="T0" fmla="*/ 241 w 249"/>
              <a:gd name="T1" fmla="*/ 171 h 206"/>
              <a:gd name="T2" fmla="*/ 184 w 249"/>
              <a:gd name="T3" fmla="*/ 133 h 206"/>
              <a:gd name="T4" fmla="*/ 172 w 249"/>
              <a:gd name="T5" fmla="*/ 125 h 206"/>
              <a:gd name="T6" fmla="*/ 140 w 249"/>
              <a:gd name="T7" fmla="*/ 16 h 206"/>
              <a:gd name="T8" fmla="*/ 115 w 249"/>
              <a:gd name="T9" fmla="*/ 4 h 206"/>
              <a:gd name="T10" fmla="*/ 101 w 249"/>
              <a:gd name="T11" fmla="*/ 1 h 206"/>
              <a:gd name="T12" fmla="*/ 80 w 249"/>
              <a:gd name="T13" fmla="*/ 1 h 206"/>
              <a:gd name="T14" fmla="*/ 53 w 249"/>
              <a:gd name="T15" fmla="*/ 9 h 206"/>
              <a:gd name="T16" fmla="*/ 38 w 249"/>
              <a:gd name="T17" fmla="*/ 17 h 206"/>
              <a:gd name="T18" fmla="*/ 32 w 249"/>
              <a:gd name="T19" fmla="*/ 22 h 206"/>
              <a:gd name="T20" fmla="*/ 25 w 249"/>
              <a:gd name="T21" fmla="*/ 29 h 206"/>
              <a:gd name="T22" fmla="*/ 16 w 249"/>
              <a:gd name="T23" fmla="*/ 40 h 206"/>
              <a:gd name="T24" fmla="*/ 14 w 249"/>
              <a:gd name="T25" fmla="*/ 43 h 206"/>
              <a:gd name="T26" fmla="*/ 9 w 249"/>
              <a:gd name="T27" fmla="*/ 52 h 206"/>
              <a:gd name="T28" fmla="*/ 5 w 249"/>
              <a:gd name="T29" fmla="*/ 62 h 206"/>
              <a:gd name="T30" fmla="*/ 5 w 249"/>
              <a:gd name="T31" fmla="*/ 62 h 206"/>
              <a:gd name="T32" fmla="*/ 1 w 249"/>
              <a:gd name="T33" fmla="*/ 88 h 206"/>
              <a:gd name="T34" fmla="*/ 2 w 249"/>
              <a:gd name="T35" fmla="*/ 108 h 206"/>
              <a:gd name="T36" fmla="*/ 5 w 249"/>
              <a:gd name="T37" fmla="*/ 117 h 206"/>
              <a:gd name="T38" fmla="*/ 40 w 249"/>
              <a:gd name="T39" fmla="*/ 164 h 206"/>
              <a:gd name="T40" fmla="*/ 149 w 249"/>
              <a:gd name="T41" fmla="*/ 158 h 206"/>
              <a:gd name="T42" fmla="*/ 149 w 249"/>
              <a:gd name="T43" fmla="*/ 158 h 206"/>
              <a:gd name="T44" fmla="*/ 161 w 249"/>
              <a:gd name="T45" fmla="*/ 166 h 206"/>
              <a:gd name="T46" fmla="*/ 219 w 249"/>
              <a:gd name="T47" fmla="*/ 204 h 206"/>
              <a:gd name="T48" fmla="*/ 239 w 249"/>
              <a:gd name="T49" fmla="*/ 192 h 206"/>
              <a:gd name="T50" fmla="*/ 241 w 249"/>
              <a:gd name="T51" fmla="*/ 171 h 206"/>
              <a:gd name="T52" fmla="*/ 141 w 249"/>
              <a:gd name="T53" fmla="*/ 124 h 206"/>
              <a:gd name="T54" fmla="*/ 56 w 249"/>
              <a:gd name="T55" fmla="*/ 141 h 206"/>
              <a:gd name="T56" fmla="*/ 35 w 249"/>
              <a:gd name="T57" fmla="*/ 117 h 206"/>
              <a:gd name="T58" fmla="*/ 33 w 249"/>
              <a:gd name="T59" fmla="*/ 111 h 206"/>
              <a:gd name="T60" fmla="*/ 32 w 249"/>
              <a:gd name="T61" fmla="*/ 108 h 206"/>
              <a:gd name="T62" fmla="*/ 29 w 249"/>
              <a:gd name="T63" fmla="*/ 88 h 206"/>
              <a:gd name="T64" fmla="*/ 32 w 249"/>
              <a:gd name="T65" fmla="*/ 71 h 206"/>
              <a:gd name="T66" fmla="*/ 38 w 249"/>
              <a:gd name="T67" fmla="*/ 59 h 206"/>
              <a:gd name="T68" fmla="*/ 39 w 249"/>
              <a:gd name="T69" fmla="*/ 56 h 206"/>
              <a:gd name="T70" fmla="*/ 53 w 249"/>
              <a:gd name="T71" fmla="*/ 42 h 206"/>
              <a:gd name="T72" fmla="*/ 80 w 249"/>
              <a:gd name="T73" fmla="*/ 30 h 206"/>
              <a:gd name="T74" fmla="*/ 101 w 249"/>
              <a:gd name="T75" fmla="*/ 30 h 206"/>
              <a:gd name="T76" fmla="*/ 103 w 249"/>
              <a:gd name="T77" fmla="*/ 31 h 206"/>
              <a:gd name="T78" fmla="*/ 115 w 249"/>
              <a:gd name="T79" fmla="*/ 35 h 206"/>
              <a:gd name="T80" fmla="*/ 124 w 249"/>
              <a:gd name="T81" fmla="*/ 40 h 206"/>
              <a:gd name="T82" fmla="*/ 141 w 249"/>
              <a:gd name="T83" fmla="*/ 12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9" h="206">
                <a:moveTo>
                  <a:pt x="241" y="171"/>
                </a:moveTo>
                <a:cubicBezTo>
                  <a:pt x="184" y="133"/>
                  <a:pt x="184" y="133"/>
                  <a:pt x="184" y="133"/>
                </a:cubicBezTo>
                <a:cubicBezTo>
                  <a:pt x="172" y="125"/>
                  <a:pt x="172" y="125"/>
                  <a:pt x="172" y="125"/>
                </a:cubicBezTo>
                <a:cubicBezTo>
                  <a:pt x="189" y="86"/>
                  <a:pt x="176" y="40"/>
                  <a:pt x="140" y="16"/>
                </a:cubicBezTo>
                <a:cubicBezTo>
                  <a:pt x="132" y="11"/>
                  <a:pt x="124" y="7"/>
                  <a:pt x="115" y="4"/>
                </a:cubicBezTo>
                <a:cubicBezTo>
                  <a:pt x="111" y="3"/>
                  <a:pt x="106" y="2"/>
                  <a:pt x="101" y="1"/>
                </a:cubicBezTo>
                <a:cubicBezTo>
                  <a:pt x="94" y="0"/>
                  <a:pt x="87" y="0"/>
                  <a:pt x="80" y="1"/>
                </a:cubicBezTo>
                <a:cubicBezTo>
                  <a:pt x="71" y="2"/>
                  <a:pt x="62" y="5"/>
                  <a:pt x="53" y="9"/>
                </a:cubicBezTo>
                <a:cubicBezTo>
                  <a:pt x="48" y="11"/>
                  <a:pt x="43" y="14"/>
                  <a:pt x="38" y="17"/>
                </a:cubicBezTo>
                <a:cubicBezTo>
                  <a:pt x="36" y="19"/>
                  <a:pt x="34" y="20"/>
                  <a:pt x="32" y="22"/>
                </a:cubicBezTo>
                <a:cubicBezTo>
                  <a:pt x="30" y="24"/>
                  <a:pt x="27" y="26"/>
                  <a:pt x="25" y="29"/>
                </a:cubicBezTo>
                <a:cubicBezTo>
                  <a:pt x="22" y="32"/>
                  <a:pt x="19" y="36"/>
                  <a:pt x="16" y="40"/>
                </a:cubicBezTo>
                <a:cubicBezTo>
                  <a:pt x="15" y="41"/>
                  <a:pt x="15" y="42"/>
                  <a:pt x="14" y="43"/>
                </a:cubicBezTo>
                <a:cubicBezTo>
                  <a:pt x="12" y="46"/>
                  <a:pt x="10" y="49"/>
                  <a:pt x="9" y="52"/>
                </a:cubicBezTo>
                <a:cubicBezTo>
                  <a:pt x="7" y="55"/>
                  <a:pt x="6" y="59"/>
                  <a:pt x="5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2" y="70"/>
                  <a:pt x="1" y="79"/>
                  <a:pt x="1" y="88"/>
                </a:cubicBezTo>
                <a:cubicBezTo>
                  <a:pt x="0" y="95"/>
                  <a:pt x="1" y="101"/>
                  <a:pt x="2" y="108"/>
                </a:cubicBezTo>
                <a:cubicBezTo>
                  <a:pt x="3" y="111"/>
                  <a:pt x="4" y="114"/>
                  <a:pt x="5" y="117"/>
                </a:cubicBezTo>
                <a:cubicBezTo>
                  <a:pt x="10" y="136"/>
                  <a:pt x="23" y="153"/>
                  <a:pt x="40" y="164"/>
                </a:cubicBezTo>
                <a:cubicBezTo>
                  <a:pt x="75" y="187"/>
                  <a:pt x="119" y="184"/>
                  <a:pt x="149" y="158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61" y="166"/>
                  <a:pt x="161" y="166"/>
                  <a:pt x="161" y="166"/>
                </a:cubicBezTo>
                <a:cubicBezTo>
                  <a:pt x="219" y="204"/>
                  <a:pt x="219" y="204"/>
                  <a:pt x="219" y="204"/>
                </a:cubicBezTo>
                <a:cubicBezTo>
                  <a:pt x="219" y="204"/>
                  <a:pt x="229" y="206"/>
                  <a:pt x="239" y="192"/>
                </a:cubicBezTo>
                <a:cubicBezTo>
                  <a:pt x="249" y="177"/>
                  <a:pt x="241" y="171"/>
                  <a:pt x="241" y="171"/>
                </a:cubicBezTo>
                <a:close/>
                <a:moveTo>
                  <a:pt x="141" y="124"/>
                </a:moveTo>
                <a:cubicBezTo>
                  <a:pt x="122" y="152"/>
                  <a:pt x="84" y="159"/>
                  <a:pt x="56" y="141"/>
                </a:cubicBezTo>
                <a:cubicBezTo>
                  <a:pt x="47" y="134"/>
                  <a:pt x="40" y="126"/>
                  <a:pt x="35" y="117"/>
                </a:cubicBezTo>
                <a:cubicBezTo>
                  <a:pt x="34" y="115"/>
                  <a:pt x="34" y="113"/>
                  <a:pt x="33" y="111"/>
                </a:cubicBezTo>
                <a:cubicBezTo>
                  <a:pt x="33" y="110"/>
                  <a:pt x="32" y="109"/>
                  <a:pt x="32" y="108"/>
                </a:cubicBezTo>
                <a:cubicBezTo>
                  <a:pt x="30" y="102"/>
                  <a:pt x="29" y="95"/>
                  <a:pt x="29" y="88"/>
                </a:cubicBezTo>
                <a:cubicBezTo>
                  <a:pt x="29" y="82"/>
                  <a:pt x="30" y="76"/>
                  <a:pt x="32" y="71"/>
                </a:cubicBezTo>
                <a:cubicBezTo>
                  <a:pt x="34" y="67"/>
                  <a:pt x="36" y="63"/>
                  <a:pt x="38" y="59"/>
                </a:cubicBezTo>
                <a:cubicBezTo>
                  <a:pt x="38" y="58"/>
                  <a:pt x="39" y="57"/>
                  <a:pt x="39" y="56"/>
                </a:cubicBezTo>
                <a:cubicBezTo>
                  <a:pt x="43" y="51"/>
                  <a:pt x="48" y="46"/>
                  <a:pt x="53" y="42"/>
                </a:cubicBezTo>
                <a:cubicBezTo>
                  <a:pt x="61" y="36"/>
                  <a:pt x="70" y="32"/>
                  <a:pt x="80" y="30"/>
                </a:cubicBezTo>
                <a:cubicBezTo>
                  <a:pt x="87" y="29"/>
                  <a:pt x="94" y="29"/>
                  <a:pt x="101" y="30"/>
                </a:cubicBezTo>
                <a:cubicBezTo>
                  <a:pt x="102" y="30"/>
                  <a:pt x="103" y="31"/>
                  <a:pt x="103" y="31"/>
                </a:cubicBezTo>
                <a:cubicBezTo>
                  <a:pt x="107" y="32"/>
                  <a:pt x="111" y="33"/>
                  <a:pt x="115" y="35"/>
                </a:cubicBezTo>
                <a:cubicBezTo>
                  <a:pt x="118" y="36"/>
                  <a:pt x="121" y="38"/>
                  <a:pt x="124" y="40"/>
                </a:cubicBezTo>
                <a:cubicBezTo>
                  <a:pt x="152" y="58"/>
                  <a:pt x="159" y="96"/>
                  <a:pt x="141" y="12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89"/>
          <p:cNvSpPr>
            <a:spLocks/>
          </p:cNvSpPr>
          <p:nvPr/>
        </p:nvSpPr>
        <p:spPr bwMode="auto">
          <a:xfrm>
            <a:off x="6804758" y="1677837"/>
            <a:ext cx="124782" cy="131273"/>
          </a:xfrm>
          <a:custGeom>
            <a:avLst/>
            <a:gdLst>
              <a:gd name="T0" fmla="*/ 59 w 73"/>
              <a:gd name="T1" fmla="*/ 68 h 77"/>
              <a:gd name="T2" fmla="*/ 0 w 73"/>
              <a:gd name="T3" fmla="*/ 68 h 77"/>
              <a:gd name="T4" fmla="*/ 4 w 73"/>
              <a:gd name="T5" fmla="*/ 77 h 77"/>
              <a:gd name="T6" fmla="*/ 73 w 73"/>
              <a:gd name="T7" fmla="*/ 77 h 77"/>
              <a:gd name="T8" fmla="*/ 73 w 73"/>
              <a:gd name="T9" fmla="*/ 5 h 77"/>
              <a:gd name="T10" fmla="*/ 59 w 73"/>
              <a:gd name="T11" fmla="*/ 0 h 77"/>
              <a:gd name="T12" fmla="*/ 59 w 73"/>
              <a:gd name="T13" fmla="*/ 68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77">
                <a:moveTo>
                  <a:pt x="59" y="68"/>
                </a:moveTo>
                <a:cubicBezTo>
                  <a:pt x="0" y="68"/>
                  <a:pt x="0" y="68"/>
                  <a:pt x="0" y="68"/>
                </a:cubicBezTo>
                <a:cubicBezTo>
                  <a:pt x="1" y="71"/>
                  <a:pt x="2" y="74"/>
                  <a:pt x="4" y="77"/>
                </a:cubicBezTo>
                <a:cubicBezTo>
                  <a:pt x="73" y="77"/>
                  <a:pt x="73" y="77"/>
                  <a:pt x="73" y="77"/>
                </a:cubicBezTo>
                <a:cubicBezTo>
                  <a:pt x="73" y="5"/>
                  <a:pt x="73" y="5"/>
                  <a:pt x="73" y="5"/>
                </a:cubicBezTo>
                <a:cubicBezTo>
                  <a:pt x="69" y="3"/>
                  <a:pt x="64" y="1"/>
                  <a:pt x="59" y="0"/>
                </a:cubicBezTo>
                <a:lnTo>
                  <a:pt x="59" y="68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90"/>
          <p:cNvSpPr>
            <a:spLocks/>
          </p:cNvSpPr>
          <p:nvPr/>
        </p:nvSpPr>
        <p:spPr bwMode="auto">
          <a:xfrm>
            <a:off x="6823511" y="1677837"/>
            <a:ext cx="46162" cy="82226"/>
          </a:xfrm>
          <a:custGeom>
            <a:avLst/>
            <a:gdLst>
              <a:gd name="T0" fmla="*/ 27 w 27"/>
              <a:gd name="T1" fmla="*/ 0 h 48"/>
              <a:gd name="T2" fmla="*/ 0 w 27"/>
              <a:gd name="T3" fmla="*/ 14 h 48"/>
              <a:gd name="T4" fmla="*/ 0 w 27"/>
              <a:gd name="T5" fmla="*/ 48 h 48"/>
              <a:gd name="T6" fmla="*/ 27 w 27"/>
              <a:gd name="T7" fmla="*/ 48 h 48"/>
              <a:gd name="T8" fmla="*/ 27 w 27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48">
                <a:moveTo>
                  <a:pt x="27" y="0"/>
                </a:moveTo>
                <a:cubicBezTo>
                  <a:pt x="17" y="2"/>
                  <a:pt x="7" y="7"/>
                  <a:pt x="0" y="14"/>
                </a:cubicBezTo>
                <a:cubicBezTo>
                  <a:pt x="0" y="48"/>
                  <a:pt x="0" y="48"/>
                  <a:pt x="0" y="48"/>
                </a:cubicBezTo>
                <a:cubicBezTo>
                  <a:pt x="27" y="48"/>
                  <a:pt x="27" y="48"/>
                  <a:pt x="27" y="48"/>
                </a:cubicBezTo>
                <a:lnTo>
                  <a:pt x="27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91"/>
          <p:cNvSpPr>
            <a:spLocks/>
          </p:cNvSpPr>
          <p:nvPr/>
        </p:nvSpPr>
        <p:spPr bwMode="auto">
          <a:xfrm>
            <a:off x="6823511" y="1540073"/>
            <a:ext cx="46162" cy="57702"/>
          </a:xfrm>
          <a:custGeom>
            <a:avLst/>
            <a:gdLst>
              <a:gd name="T0" fmla="*/ 27 w 27"/>
              <a:gd name="T1" fmla="*/ 28 h 34"/>
              <a:gd name="T2" fmla="*/ 27 w 27"/>
              <a:gd name="T3" fmla="*/ 0 h 34"/>
              <a:gd name="T4" fmla="*/ 0 w 27"/>
              <a:gd name="T5" fmla="*/ 0 h 34"/>
              <a:gd name="T6" fmla="*/ 0 w 27"/>
              <a:gd name="T7" fmla="*/ 34 h 34"/>
              <a:gd name="T8" fmla="*/ 27 w 27"/>
              <a:gd name="T9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34">
                <a:moveTo>
                  <a:pt x="27" y="28"/>
                </a:moveTo>
                <a:cubicBezTo>
                  <a:pt x="27" y="0"/>
                  <a:pt x="27" y="0"/>
                  <a:pt x="2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9" y="31"/>
                  <a:pt x="18" y="29"/>
                  <a:pt x="27" y="2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92"/>
          <p:cNvSpPr>
            <a:spLocks/>
          </p:cNvSpPr>
          <p:nvPr/>
        </p:nvSpPr>
        <p:spPr bwMode="auto">
          <a:xfrm>
            <a:off x="6788168" y="1540073"/>
            <a:ext cx="10098" cy="76456"/>
          </a:xfrm>
          <a:custGeom>
            <a:avLst/>
            <a:gdLst>
              <a:gd name="T0" fmla="*/ 6 w 6"/>
              <a:gd name="T1" fmla="*/ 42 h 45"/>
              <a:gd name="T2" fmla="*/ 6 w 6"/>
              <a:gd name="T3" fmla="*/ 0 h 45"/>
              <a:gd name="T4" fmla="*/ 0 w 6"/>
              <a:gd name="T5" fmla="*/ 0 h 45"/>
              <a:gd name="T6" fmla="*/ 0 w 6"/>
              <a:gd name="T7" fmla="*/ 45 h 45"/>
              <a:gd name="T8" fmla="*/ 6 w 6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5">
                <a:moveTo>
                  <a:pt x="6" y="42"/>
                </a:moveTo>
                <a:cubicBezTo>
                  <a:pt x="6" y="0"/>
                  <a:pt x="6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44"/>
                  <a:pt x="4" y="43"/>
                  <a:pt x="6" y="4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93"/>
          <p:cNvSpPr>
            <a:spLocks/>
          </p:cNvSpPr>
          <p:nvPr/>
        </p:nvSpPr>
        <p:spPr bwMode="auto">
          <a:xfrm>
            <a:off x="6757153" y="1540073"/>
            <a:ext cx="18753" cy="103864"/>
          </a:xfrm>
          <a:custGeom>
            <a:avLst/>
            <a:gdLst>
              <a:gd name="T0" fmla="*/ 11 w 11"/>
              <a:gd name="T1" fmla="*/ 50 h 61"/>
              <a:gd name="T2" fmla="*/ 11 w 11"/>
              <a:gd name="T3" fmla="*/ 0 h 61"/>
              <a:gd name="T4" fmla="*/ 0 w 11"/>
              <a:gd name="T5" fmla="*/ 0 h 61"/>
              <a:gd name="T6" fmla="*/ 0 w 11"/>
              <a:gd name="T7" fmla="*/ 61 h 61"/>
              <a:gd name="T8" fmla="*/ 11 w 11"/>
              <a:gd name="T9" fmla="*/ 5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61">
                <a:moveTo>
                  <a:pt x="11" y="50"/>
                </a:move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3" y="57"/>
                  <a:pt x="7" y="54"/>
                  <a:pt x="11" y="5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94"/>
          <p:cNvSpPr>
            <a:spLocks/>
          </p:cNvSpPr>
          <p:nvPr/>
        </p:nvSpPr>
        <p:spPr bwMode="auto">
          <a:xfrm>
            <a:off x="6742006" y="1540073"/>
            <a:ext cx="6492" cy="122617"/>
          </a:xfrm>
          <a:custGeom>
            <a:avLst/>
            <a:gdLst>
              <a:gd name="T0" fmla="*/ 4 w 4"/>
              <a:gd name="T1" fmla="*/ 67 h 72"/>
              <a:gd name="T2" fmla="*/ 4 w 4"/>
              <a:gd name="T3" fmla="*/ 0 h 72"/>
              <a:gd name="T4" fmla="*/ 0 w 4"/>
              <a:gd name="T5" fmla="*/ 0 h 72"/>
              <a:gd name="T6" fmla="*/ 0 w 4"/>
              <a:gd name="T7" fmla="*/ 72 h 72"/>
              <a:gd name="T8" fmla="*/ 4 w 4"/>
              <a:gd name="T9" fmla="*/ 6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72">
                <a:moveTo>
                  <a:pt x="4" y="67"/>
                </a:move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" y="70"/>
                  <a:pt x="3" y="68"/>
                  <a:pt x="4" y="67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95"/>
          <p:cNvSpPr>
            <a:spLocks/>
          </p:cNvSpPr>
          <p:nvPr/>
        </p:nvSpPr>
        <p:spPr bwMode="auto">
          <a:xfrm>
            <a:off x="6726859" y="1540073"/>
            <a:ext cx="6492" cy="150026"/>
          </a:xfrm>
          <a:custGeom>
            <a:avLst/>
            <a:gdLst>
              <a:gd name="T0" fmla="*/ 0 w 4"/>
              <a:gd name="T1" fmla="*/ 88 h 88"/>
              <a:gd name="T2" fmla="*/ 4 w 4"/>
              <a:gd name="T3" fmla="*/ 81 h 88"/>
              <a:gd name="T4" fmla="*/ 4 w 4"/>
              <a:gd name="T5" fmla="*/ 0 h 88"/>
              <a:gd name="T6" fmla="*/ 0 w 4"/>
              <a:gd name="T7" fmla="*/ 0 h 88"/>
              <a:gd name="T8" fmla="*/ 0 w 4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88">
                <a:moveTo>
                  <a:pt x="0" y="88"/>
                </a:moveTo>
                <a:cubicBezTo>
                  <a:pt x="1" y="85"/>
                  <a:pt x="2" y="83"/>
                  <a:pt x="4" y="81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lnTo>
                  <a:pt x="0" y="88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96"/>
          <p:cNvSpPr>
            <a:spLocks/>
          </p:cNvSpPr>
          <p:nvPr/>
        </p:nvSpPr>
        <p:spPr bwMode="auto">
          <a:xfrm>
            <a:off x="6709549" y="1540073"/>
            <a:ext cx="6492" cy="219990"/>
          </a:xfrm>
          <a:custGeom>
            <a:avLst/>
            <a:gdLst>
              <a:gd name="T0" fmla="*/ 1 w 4"/>
              <a:gd name="T1" fmla="*/ 129 h 129"/>
              <a:gd name="T2" fmla="*/ 4 w 4"/>
              <a:gd name="T3" fmla="*/ 105 h 129"/>
              <a:gd name="T4" fmla="*/ 4 w 4"/>
              <a:gd name="T5" fmla="*/ 0 h 129"/>
              <a:gd name="T6" fmla="*/ 0 w 4"/>
              <a:gd name="T7" fmla="*/ 0 h 129"/>
              <a:gd name="T8" fmla="*/ 0 w 4"/>
              <a:gd name="T9" fmla="*/ 129 h 129"/>
              <a:gd name="T10" fmla="*/ 1 w 4"/>
              <a:gd name="T11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29">
                <a:moveTo>
                  <a:pt x="1" y="129"/>
                </a:moveTo>
                <a:cubicBezTo>
                  <a:pt x="1" y="121"/>
                  <a:pt x="2" y="113"/>
                  <a:pt x="4" y="105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9"/>
                  <a:pt x="0" y="129"/>
                  <a:pt x="0" y="129"/>
                </a:cubicBezTo>
                <a:lnTo>
                  <a:pt x="1" y="12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Rectangle 97"/>
          <p:cNvSpPr>
            <a:spLocks noChangeArrowheads="1"/>
          </p:cNvSpPr>
          <p:nvPr/>
        </p:nvSpPr>
        <p:spPr bwMode="auto">
          <a:xfrm>
            <a:off x="6694402" y="1540073"/>
            <a:ext cx="6492" cy="21999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Rectangle 98"/>
          <p:cNvSpPr>
            <a:spLocks noChangeArrowheads="1"/>
          </p:cNvSpPr>
          <p:nvPr/>
        </p:nvSpPr>
        <p:spPr bwMode="auto">
          <a:xfrm>
            <a:off x="6620831" y="1540073"/>
            <a:ext cx="63473" cy="21999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Rectangle 99"/>
          <p:cNvSpPr>
            <a:spLocks noChangeArrowheads="1"/>
          </p:cNvSpPr>
          <p:nvPr/>
        </p:nvSpPr>
        <p:spPr bwMode="auto">
          <a:xfrm>
            <a:off x="6591980" y="1540073"/>
            <a:ext cx="17311" cy="21999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Rectangle 100"/>
          <p:cNvSpPr>
            <a:spLocks noChangeArrowheads="1"/>
          </p:cNvSpPr>
          <p:nvPr/>
        </p:nvSpPr>
        <p:spPr bwMode="auto">
          <a:xfrm>
            <a:off x="6566014" y="1540073"/>
            <a:ext cx="15868" cy="21999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101"/>
          <p:cNvSpPr>
            <a:spLocks noChangeArrowheads="1"/>
          </p:cNvSpPr>
          <p:nvPr/>
        </p:nvSpPr>
        <p:spPr bwMode="auto">
          <a:xfrm>
            <a:off x="6523459" y="1540073"/>
            <a:ext cx="29573" cy="21999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Rectangle 102"/>
          <p:cNvSpPr>
            <a:spLocks noChangeArrowheads="1"/>
          </p:cNvSpPr>
          <p:nvPr/>
        </p:nvSpPr>
        <p:spPr bwMode="auto">
          <a:xfrm>
            <a:off x="6479460" y="1540073"/>
            <a:ext cx="28851" cy="21999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103"/>
          <p:cNvSpPr>
            <a:spLocks/>
          </p:cNvSpPr>
          <p:nvPr/>
        </p:nvSpPr>
        <p:spPr bwMode="auto">
          <a:xfrm>
            <a:off x="6415988" y="1492468"/>
            <a:ext cx="513551" cy="316642"/>
          </a:xfrm>
          <a:custGeom>
            <a:avLst/>
            <a:gdLst>
              <a:gd name="T0" fmla="*/ 14 w 301"/>
              <a:gd name="T1" fmla="*/ 177 h 186"/>
              <a:gd name="T2" fmla="*/ 14 w 301"/>
              <a:gd name="T3" fmla="*/ 11 h 186"/>
              <a:gd name="T4" fmla="*/ 287 w 301"/>
              <a:gd name="T5" fmla="*/ 11 h 186"/>
              <a:gd name="T6" fmla="*/ 287 w 301"/>
              <a:gd name="T7" fmla="*/ 56 h 186"/>
              <a:gd name="T8" fmla="*/ 301 w 301"/>
              <a:gd name="T9" fmla="*/ 59 h 186"/>
              <a:gd name="T10" fmla="*/ 301 w 301"/>
              <a:gd name="T11" fmla="*/ 0 h 186"/>
              <a:gd name="T12" fmla="*/ 0 w 301"/>
              <a:gd name="T13" fmla="*/ 0 h 186"/>
              <a:gd name="T14" fmla="*/ 0 w 301"/>
              <a:gd name="T15" fmla="*/ 186 h 186"/>
              <a:gd name="T16" fmla="*/ 176 w 301"/>
              <a:gd name="T17" fmla="*/ 186 h 186"/>
              <a:gd name="T18" fmla="*/ 174 w 301"/>
              <a:gd name="T19" fmla="*/ 177 h 186"/>
              <a:gd name="T20" fmla="*/ 14 w 301"/>
              <a:gd name="T21" fmla="*/ 17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1" h="186">
                <a:moveTo>
                  <a:pt x="14" y="177"/>
                </a:moveTo>
                <a:cubicBezTo>
                  <a:pt x="14" y="11"/>
                  <a:pt x="14" y="11"/>
                  <a:pt x="14" y="11"/>
                </a:cubicBezTo>
                <a:cubicBezTo>
                  <a:pt x="287" y="11"/>
                  <a:pt x="287" y="11"/>
                  <a:pt x="287" y="11"/>
                </a:cubicBezTo>
                <a:cubicBezTo>
                  <a:pt x="287" y="56"/>
                  <a:pt x="287" y="56"/>
                  <a:pt x="287" y="56"/>
                </a:cubicBezTo>
                <a:cubicBezTo>
                  <a:pt x="292" y="57"/>
                  <a:pt x="297" y="57"/>
                  <a:pt x="301" y="59"/>
                </a:cubicBezTo>
                <a:cubicBezTo>
                  <a:pt x="301" y="0"/>
                  <a:pt x="301" y="0"/>
                  <a:pt x="3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6"/>
                  <a:pt x="0" y="186"/>
                  <a:pt x="0" y="186"/>
                </a:cubicBezTo>
                <a:cubicBezTo>
                  <a:pt x="176" y="186"/>
                  <a:pt x="176" y="186"/>
                  <a:pt x="176" y="186"/>
                </a:cubicBezTo>
                <a:cubicBezTo>
                  <a:pt x="175" y="183"/>
                  <a:pt x="175" y="180"/>
                  <a:pt x="174" y="177"/>
                </a:cubicBezTo>
                <a:lnTo>
                  <a:pt x="14" y="17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104"/>
          <p:cNvSpPr>
            <a:spLocks/>
          </p:cNvSpPr>
          <p:nvPr/>
        </p:nvSpPr>
        <p:spPr bwMode="auto">
          <a:xfrm>
            <a:off x="6065446" y="1765112"/>
            <a:ext cx="10098" cy="116126"/>
          </a:xfrm>
          <a:custGeom>
            <a:avLst/>
            <a:gdLst>
              <a:gd name="T0" fmla="*/ 3 w 6"/>
              <a:gd name="T1" fmla="*/ 0 h 68"/>
              <a:gd name="T2" fmla="*/ 0 w 6"/>
              <a:gd name="T3" fmla="*/ 3 h 68"/>
              <a:gd name="T4" fmla="*/ 0 w 6"/>
              <a:gd name="T5" fmla="*/ 65 h 68"/>
              <a:gd name="T6" fmla="*/ 1 w 6"/>
              <a:gd name="T7" fmla="*/ 67 h 68"/>
              <a:gd name="T8" fmla="*/ 3 w 6"/>
              <a:gd name="T9" fmla="*/ 68 h 68"/>
              <a:gd name="T10" fmla="*/ 6 w 6"/>
              <a:gd name="T11" fmla="*/ 65 h 68"/>
              <a:gd name="T12" fmla="*/ 6 w 6"/>
              <a:gd name="T13" fmla="*/ 3 h 68"/>
              <a:gd name="T14" fmla="*/ 5 w 6"/>
              <a:gd name="T15" fmla="*/ 1 h 68"/>
              <a:gd name="T16" fmla="*/ 3 w 6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1" y="67"/>
                </a:cubicBezTo>
                <a:cubicBezTo>
                  <a:pt x="1" y="67"/>
                  <a:pt x="2" y="68"/>
                  <a:pt x="3" y="68"/>
                </a:cubicBezTo>
                <a:cubicBezTo>
                  <a:pt x="4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1"/>
                  <a:pt x="5" y="1"/>
                </a:cubicBezTo>
                <a:cubicBezTo>
                  <a:pt x="4" y="0"/>
                  <a:pt x="4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105"/>
          <p:cNvSpPr>
            <a:spLocks/>
          </p:cNvSpPr>
          <p:nvPr/>
        </p:nvSpPr>
        <p:spPr bwMode="auto">
          <a:xfrm>
            <a:off x="6029382" y="1765112"/>
            <a:ext cx="8655" cy="116126"/>
          </a:xfrm>
          <a:custGeom>
            <a:avLst/>
            <a:gdLst>
              <a:gd name="T0" fmla="*/ 3 w 5"/>
              <a:gd name="T1" fmla="*/ 0 h 68"/>
              <a:gd name="T2" fmla="*/ 0 w 5"/>
              <a:gd name="T3" fmla="*/ 3 h 68"/>
              <a:gd name="T4" fmla="*/ 0 w 5"/>
              <a:gd name="T5" fmla="*/ 65 h 68"/>
              <a:gd name="T6" fmla="*/ 1 w 5"/>
              <a:gd name="T7" fmla="*/ 67 h 68"/>
              <a:gd name="T8" fmla="*/ 3 w 5"/>
              <a:gd name="T9" fmla="*/ 68 h 68"/>
              <a:gd name="T10" fmla="*/ 5 w 5"/>
              <a:gd name="T11" fmla="*/ 65 h 68"/>
              <a:gd name="T12" fmla="*/ 5 w 5"/>
              <a:gd name="T13" fmla="*/ 3 h 68"/>
              <a:gd name="T14" fmla="*/ 5 w 5"/>
              <a:gd name="T15" fmla="*/ 1 h 68"/>
              <a:gd name="T16" fmla="*/ 3 w 5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1" y="67"/>
                </a:cubicBezTo>
                <a:cubicBezTo>
                  <a:pt x="1" y="67"/>
                  <a:pt x="2" y="68"/>
                  <a:pt x="3" y="68"/>
                </a:cubicBezTo>
                <a:cubicBezTo>
                  <a:pt x="4" y="68"/>
                  <a:pt x="5" y="66"/>
                  <a:pt x="5" y="65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1"/>
                  <a:pt x="5" y="1"/>
                </a:cubicBezTo>
                <a:cubicBezTo>
                  <a:pt x="4" y="0"/>
                  <a:pt x="3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106"/>
          <p:cNvSpPr>
            <a:spLocks/>
          </p:cNvSpPr>
          <p:nvPr/>
        </p:nvSpPr>
        <p:spPr bwMode="auto">
          <a:xfrm>
            <a:off x="5988269" y="1765112"/>
            <a:ext cx="10098" cy="116126"/>
          </a:xfrm>
          <a:custGeom>
            <a:avLst/>
            <a:gdLst>
              <a:gd name="T0" fmla="*/ 3 w 6"/>
              <a:gd name="T1" fmla="*/ 0 h 68"/>
              <a:gd name="T2" fmla="*/ 0 w 6"/>
              <a:gd name="T3" fmla="*/ 3 h 68"/>
              <a:gd name="T4" fmla="*/ 0 w 6"/>
              <a:gd name="T5" fmla="*/ 65 h 68"/>
              <a:gd name="T6" fmla="*/ 1 w 6"/>
              <a:gd name="T7" fmla="*/ 67 h 68"/>
              <a:gd name="T8" fmla="*/ 3 w 6"/>
              <a:gd name="T9" fmla="*/ 68 h 68"/>
              <a:gd name="T10" fmla="*/ 6 w 6"/>
              <a:gd name="T11" fmla="*/ 65 h 68"/>
              <a:gd name="T12" fmla="*/ 6 w 6"/>
              <a:gd name="T13" fmla="*/ 3 h 68"/>
              <a:gd name="T14" fmla="*/ 5 w 6"/>
              <a:gd name="T15" fmla="*/ 1 h 68"/>
              <a:gd name="T16" fmla="*/ 3 w 6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0"/>
                </a:moveTo>
                <a:cubicBezTo>
                  <a:pt x="2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1" y="66"/>
                  <a:pt x="1" y="67"/>
                </a:cubicBezTo>
                <a:cubicBezTo>
                  <a:pt x="2" y="67"/>
                  <a:pt x="3" y="68"/>
                  <a:pt x="3" y="68"/>
                </a:cubicBezTo>
                <a:cubicBezTo>
                  <a:pt x="5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107"/>
          <p:cNvSpPr>
            <a:spLocks/>
          </p:cNvSpPr>
          <p:nvPr/>
        </p:nvSpPr>
        <p:spPr bwMode="auto">
          <a:xfrm>
            <a:off x="5952926" y="1765112"/>
            <a:ext cx="10098" cy="116126"/>
          </a:xfrm>
          <a:custGeom>
            <a:avLst/>
            <a:gdLst>
              <a:gd name="T0" fmla="*/ 3 w 6"/>
              <a:gd name="T1" fmla="*/ 0 h 68"/>
              <a:gd name="T2" fmla="*/ 0 w 6"/>
              <a:gd name="T3" fmla="*/ 3 h 68"/>
              <a:gd name="T4" fmla="*/ 0 w 6"/>
              <a:gd name="T5" fmla="*/ 65 h 68"/>
              <a:gd name="T6" fmla="*/ 1 w 6"/>
              <a:gd name="T7" fmla="*/ 67 h 68"/>
              <a:gd name="T8" fmla="*/ 3 w 6"/>
              <a:gd name="T9" fmla="*/ 68 h 68"/>
              <a:gd name="T10" fmla="*/ 6 w 6"/>
              <a:gd name="T11" fmla="*/ 65 h 68"/>
              <a:gd name="T12" fmla="*/ 6 w 6"/>
              <a:gd name="T13" fmla="*/ 3 h 68"/>
              <a:gd name="T14" fmla="*/ 5 w 6"/>
              <a:gd name="T15" fmla="*/ 1 h 68"/>
              <a:gd name="T16" fmla="*/ 3 w 6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1" y="66"/>
                  <a:pt x="1" y="67"/>
                </a:cubicBezTo>
                <a:cubicBezTo>
                  <a:pt x="2" y="67"/>
                  <a:pt x="2" y="68"/>
                  <a:pt x="3" y="68"/>
                </a:cubicBezTo>
                <a:cubicBezTo>
                  <a:pt x="5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108"/>
          <p:cNvSpPr>
            <a:spLocks/>
          </p:cNvSpPr>
          <p:nvPr/>
        </p:nvSpPr>
        <p:spPr bwMode="auto">
          <a:xfrm>
            <a:off x="5915420" y="1765112"/>
            <a:ext cx="10098" cy="116126"/>
          </a:xfrm>
          <a:custGeom>
            <a:avLst/>
            <a:gdLst>
              <a:gd name="T0" fmla="*/ 3 w 6"/>
              <a:gd name="T1" fmla="*/ 0 h 68"/>
              <a:gd name="T2" fmla="*/ 0 w 6"/>
              <a:gd name="T3" fmla="*/ 3 h 68"/>
              <a:gd name="T4" fmla="*/ 0 w 6"/>
              <a:gd name="T5" fmla="*/ 65 h 68"/>
              <a:gd name="T6" fmla="*/ 1 w 6"/>
              <a:gd name="T7" fmla="*/ 67 h 68"/>
              <a:gd name="T8" fmla="*/ 3 w 6"/>
              <a:gd name="T9" fmla="*/ 68 h 68"/>
              <a:gd name="T10" fmla="*/ 6 w 6"/>
              <a:gd name="T11" fmla="*/ 65 h 68"/>
              <a:gd name="T12" fmla="*/ 6 w 6"/>
              <a:gd name="T13" fmla="*/ 3 h 68"/>
              <a:gd name="T14" fmla="*/ 5 w 6"/>
              <a:gd name="T15" fmla="*/ 1 h 68"/>
              <a:gd name="T16" fmla="*/ 3 w 6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1" y="67"/>
                </a:cubicBezTo>
                <a:cubicBezTo>
                  <a:pt x="1" y="67"/>
                  <a:pt x="2" y="68"/>
                  <a:pt x="3" y="68"/>
                </a:cubicBezTo>
                <a:cubicBezTo>
                  <a:pt x="4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1"/>
                  <a:pt x="5" y="1"/>
                </a:cubicBezTo>
                <a:cubicBezTo>
                  <a:pt x="4" y="0"/>
                  <a:pt x="4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109"/>
          <p:cNvSpPr>
            <a:spLocks/>
          </p:cNvSpPr>
          <p:nvPr/>
        </p:nvSpPr>
        <p:spPr bwMode="auto">
          <a:xfrm>
            <a:off x="5879356" y="1765112"/>
            <a:ext cx="8655" cy="116126"/>
          </a:xfrm>
          <a:custGeom>
            <a:avLst/>
            <a:gdLst>
              <a:gd name="T0" fmla="*/ 3 w 5"/>
              <a:gd name="T1" fmla="*/ 0 h 68"/>
              <a:gd name="T2" fmla="*/ 0 w 5"/>
              <a:gd name="T3" fmla="*/ 3 h 68"/>
              <a:gd name="T4" fmla="*/ 0 w 5"/>
              <a:gd name="T5" fmla="*/ 65 h 68"/>
              <a:gd name="T6" fmla="*/ 0 w 5"/>
              <a:gd name="T7" fmla="*/ 67 h 68"/>
              <a:gd name="T8" fmla="*/ 3 w 5"/>
              <a:gd name="T9" fmla="*/ 68 h 68"/>
              <a:gd name="T10" fmla="*/ 5 w 5"/>
              <a:gd name="T11" fmla="*/ 65 h 68"/>
              <a:gd name="T12" fmla="*/ 5 w 5"/>
              <a:gd name="T13" fmla="*/ 3 h 68"/>
              <a:gd name="T14" fmla="*/ 5 w 5"/>
              <a:gd name="T15" fmla="*/ 1 h 68"/>
              <a:gd name="T16" fmla="*/ 3 w 5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0" y="67"/>
                </a:cubicBezTo>
                <a:cubicBezTo>
                  <a:pt x="1" y="67"/>
                  <a:pt x="2" y="68"/>
                  <a:pt x="3" y="68"/>
                </a:cubicBezTo>
                <a:cubicBezTo>
                  <a:pt x="4" y="68"/>
                  <a:pt x="5" y="66"/>
                  <a:pt x="5" y="65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1"/>
                  <a:pt x="5" y="1"/>
                </a:cubicBezTo>
                <a:cubicBezTo>
                  <a:pt x="4" y="0"/>
                  <a:pt x="3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110"/>
          <p:cNvSpPr>
            <a:spLocks/>
          </p:cNvSpPr>
          <p:nvPr/>
        </p:nvSpPr>
        <p:spPr bwMode="auto">
          <a:xfrm>
            <a:off x="5862045" y="1545121"/>
            <a:ext cx="10819" cy="116126"/>
          </a:xfrm>
          <a:custGeom>
            <a:avLst/>
            <a:gdLst>
              <a:gd name="T0" fmla="*/ 3 w 6"/>
              <a:gd name="T1" fmla="*/ 68 h 68"/>
              <a:gd name="T2" fmla="*/ 6 w 6"/>
              <a:gd name="T3" fmla="*/ 65 h 68"/>
              <a:gd name="T4" fmla="*/ 6 w 6"/>
              <a:gd name="T5" fmla="*/ 3 h 68"/>
              <a:gd name="T6" fmla="*/ 5 w 6"/>
              <a:gd name="T7" fmla="*/ 1 h 68"/>
              <a:gd name="T8" fmla="*/ 3 w 6"/>
              <a:gd name="T9" fmla="*/ 0 h 68"/>
              <a:gd name="T10" fmla="*/ 0 w 6"/>
              <a:gd name="T11" fmla="*/ 3 h 68"/>
              <a:gd name="T12" fmla="*/ 0 w 6"/>
              <a:gd name="T13" fmla="*/ 65 h 68"/>
              <a:gd name="T14" fmla="*/ 1 w 6"/>
              <a:gd name="T15" fmla="*/ 67 h 68"/>
              <a:gd name="T16" fmla="*/ 3 w 6"/>
              <a:gd name="T1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68"/>
                </a:moveTo>
                <a:cubicBezTo>
                  <a:pt x="5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5" y="0"/>
                  <a:pt x="4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1" y="66"/>
                  <a:pt x="1" y="67"/>
                </a:cubicBezTo>
                <a:cubicBezTo>
                  <a:pt x="2" y="68"/>
                  <a:pt x="2" y="68"/>
                  <a:pt x="3" y="6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11"/>
          <p:cNvSpPr>
            <a:spLocks/>
          </p:cNvSpPr>
          <p:nvPr/>
        </p:nvSpPr>
        <p:spPr bwMode="auto">
          <a:xfrm>
            <a:off x="5840407" y="1763669"/>
            <a:ext cx="10098" cy="117569"/>
          </a:xfrm>
          <a:custGeom>
            <a:avLst/>
            <a:gdLst>
              <a:gd name="T0" fmla="*/ 3 w 6"/>
              <a:gd name="T1" fmla="*/ 0 h 69"/>
              <a:gd name="T2" fmla="*/ 0 w 6"/>
              <a:gd name="T3" fmla="*/ 3 h 69"/>
              <a:gd name="T4" fmla="*/ 0 w 6"/>
              <a:gd name="T5" fmla="*/ 65 h 69"/>
              <a:gd name="T6" fmla="*/ 1 w 6"/>
              <a:gd name="T7" fmla="*/ 68 h 69"/>
              <a:gd name="T8" fmla="*/ 3 w 6"/>
              <a:gd name="T9" fmla="*/ 69 h 69"/>
              <a:gd name="T10" fmla="*/ 6 w 6"/>
              <a:gd name="T11" fmla="*/ 65 h 69"/>
              <a:gd name="T12" fmla="*/ 6 w 6"/>
              <a:gd name="T13" fmla="*/ 3 h 69"/>
              <a:gd name="T14" fmla="*/ 5 w 6"/>
              <a:gd name="T15" fmla="*/ 1 h 69"/>
              <a:gd name="T16" fmla="*/ 3 w 6"/>
              <a:gd name="T17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9">
                <a:moveTo>
                  <a:pt x="3" y="0"/>
                </a:moveTo>
                <a:cubicBezTo>
                  <a:pt x="1" y="0"/>
                  <a:pt x="0" y="2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7"/>
                  <a:pt x="1" y="68"/>
                </a:cubicBezTo>
                <a:cubicBezTo>
                  <a:pt x="1" y="68"/>
                  <a:pt x="2" y="69"/>
                  <a:pt x="3" y="69"/>
                </a:cubicBezTo>
                <a:cubicBezTo>
                  <a:pt x="4" y="69"/>
                  <a:pt x="6" y="67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2"/>
                  <a:pt x="5" y="1"/>
                </a:cubicBezTo>
                <a:cubicBezTo>
                  <a:pt x="4" y="1"/>
                  <a:pt x="3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12"/>
          <p:cNvSpPr>
            <a:spLocks/>
          </p:cNvSpPr>
          <p:nvPr/>
        </p:nvSpPr>
        <p:spPr bwMode="auto">
          <a:xfrm>
            <a:off x="5826703" y="1545121"/>
            <a:ext cx="10098" cy="116126"/>
          </a:xfrm>
          <a:custGeom>
            <a:avLst/>
            <a:gdLst>
              <a:gd name="T0" fmla="*/ 3 w 6"/>
              <a:gd name="T1" fmla="*/ 68 h 68"/>
              <a:gd name="T2" fmla="*/ 6 w 6"/>
              <a:gd name="T3" fmla="*/ 65 h 68"/>
              <a:gd name="T4" fmla="*/ 6 w 6"/>
              <a:gd name="T5" fmla="*/ 3 h 68"/>
              <a:gd name="T6" fmla="*/ 5 w 6"/>
              <a:gd name="T7" fmla="*/ 1 h 68"/>
              <a:gd name="T8" fmla="*/ 3 w 6"/>
              <a:gd name="T9" fmla="*/ 0 h 68"/>
              <a:gd name="T10" fmla="*/ 0 w 6"/>
              <a:gd name="T11" fmla="*/ 3 h 68"/>
              <a:gd name="T12" fmla="*/ 0 w 6"/>
              <a:gd name="T13" fmla="*/ 65 h 68"/>
              <a:gd name="T14" fmla="*/ 1 w 6"/>
              <a:gd name="T15" fmla="*/ 67 h 68"/>
              <a:gd name="T16" fmla="*/ 3 w 6"/>
              <a:gd name="T1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68"/>
                </a:moveTo>
                <a:cubicBezTo>
                  <a:pt x="5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4" y="0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6"/>
                  <a:pt x="1" y="67"/>
                </a:cubicBezTo>
                <a:cubicBezTo>
                  <a:pt x="1" y="68"/>
                  <a:pt x="2" y="68"/>
                  <a:pt x="3" y="6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13"/>
          <p:cNvSpPr>
            <a:spLocks/>
          </p:cNvSpPr>
          <p:nvPr/>
        </p:nvSpPr>
        <p:spPr bwMode="auto">
          <a:xfrm>
            <a:off x="5804343" y="1763669"/>
            <a:ext cx="8655" cy="117569"/>
          </a:xfrm>
          <a:custGeom>
            <a:avLst/>
            <a:gdLst>
              <a:gd name="T0" fmla="*/ 2 w 5"/>
              <a:gd name="T1" fmla="*/ 0 h 69"/>
              <a:gd name="T2" fmla="*/ 0 w 5"/>
              <a:gd name="T3" fmla="*/ 3 h 69"/>
              <a:gd name="T4" fmla="*/ 0 w 5"/>
              <a:gd name="T5" fmla="*/ 65 h 69"/>
              <a:gd name="T6" fmla="*/ 0 w 5"/>
              <a:gd name="T7" fmla="*/ 68 h 69"/>
              <a:gd name="T8" fmla="*/ 2 w 5"/>
              <a:gd name="T9" fmla="*/ 69 h 69"/>
              <a:gd name="T10" fmla="*/ 5 w 5"/>
              <a:gd name="T11" fmla="*/ 65 h 69"/>
              <a:gd name="T12" fmla="*/ 5 w 5"/>
              <a:gd name="T13" fmla="*/ 3 h 69"/>
              <a:gd name="T14" fmla="*/ 5 w 5"/>
              <a:gd name="T15" fmla="*/ 1 h 69"/>
              <a:gd name="T16" fmla="*/ 2 w 5"/>
              <a:gd name="T17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9">
                <a:moveTo>
                  <a:pt x="2" y="0"/>
                </a:moveTo>
                <a:cubicBezTo>
                  <a:pt x="1" y="0"/>
                  <a:pt x="0" y="2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7"/>
                  <a:pt x="0" y="68"/>
                </a:cubicBezTo>
                <a:cubicBezTo>
                  <a:pt x="1" y="68"/>
                  <a:pt x="2" y="69"/>
                  <a:pt x="2" y="69"/>
                </a:cubicBezTo>
                <a:cubicBezTo>
                  <a:pt x="4" y="69"/>
                  <a:pt x="5" y="67"/>
                  <a:pt x="5" y="65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1"/>
                </a:cubicBezTo>
                <a:cubicBezTo>
                  <a:pt x="4" y="1"/>
                  <a:pt x="3" y="0"/>
                  <a:pt x="2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14"/>
          <p:cNvSpPr>
            <a:spLocks/>
          </p:cNvSpPr>
          <p:nvPr/>
        </p:nvSpPr>
        <p:spPr bwMode="auto">
          <a:xfrm>
            <a:off x="5787032" y="1545121"/>
            <a:ext cx="10819" cy="116126"/>
          </a:xfrm>
          <a:custGeom>
            <a:avLst/>
            <a:gdLst>
              <a:gd name="T0" fmla="*/ 3 w 6"/>
              <a:gd name="T1" fmla="*/ 68 h 68"/>
              <a:gd name="T2" fmla="*/ 6 w 6"/>
              <a:gd name="T3" fmla="*/ 65 h 68"/>
              <a:gd name="T4" fmla="*/ 6 w 6"/>
              <a:gd name="T5" fmla="*/ 3 h 68"/>
              <a:gd name="T6" fmla="*/ 5 w 6"/>
              <a:gd name="T7" fmla="*/ 1 h 68"/>
              <a:gd name="T8" fmla="*/ 3 w 6"/>
              <a:gd name="T9" fmla="*/ 0 h 68"/>
              <a:gd name="T10" fmla="*/ 0 w 6"/>
              <a:gd name="T11" fmla="*/ 3 h 68"/>
              <a:gd name="T12" fmla="*/ 0 w 6"/>
              <a:gd name="T13" fmla="*/ 65 h 68"/>
              <a:gd name="T14" fmla="*/ 1 w 6"/>
              <a:gd name="T15" fmla="*/ 67 h 68"/>
              <a:gd name="T16" fmla="*/ 3 w 6"/>
              <a:gd name="T1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68"/>
                </a:moveTo>
                <a:cubicBezTo>
                  <a:pt x="4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1"/>
                  <a:pt x="5" y="1"/>
                </a:cubicBezTo>
                <a:cubicBezTo>
                  <a:pt x="4" y="0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6"/>
                  <a:pt x="1" y="67"/>
                </a:cubicBezTo>
                <a:cubicBezTo>
                  <a:pt x="1" y="68"/>
                  <a:pt x="2" y="68"/>
                  <a:pt x="3" y="6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15"/>
          <p:cNvSpPr>
            <a:spLocks noEditPoints="1"/>
          </p:cNvSpPr>
          <p:nvPr/>
        </p:nvSpPr>
        <p:spPr bwMode="auto">
          <a:xfrm>
            <a:off x="5751690" y="1726163"/>
            <a:ext cx="375065" cy="194024"/>
          </a:xfrm>
          <a:custGeom>
            <a:avLst/>
            <a:gdLst>
              <a:gd name="T0" fmla="*/ 204 w 220"/>
              <a:gd name="T1" fmla="*/ 0 h 114"/>
              <a:gd name="T2" fmla="*/ 16 w 220"/>
              <a:gd name="T3" fmla="*/ 0 h 114"/>
              <a:gd name="T4" fmla="*/ 0 w 220"/>
              <a:gd name="T5" fmla="*/ 17 h 114"/>
              <a:gd name="T6" fmla="*/ 0 w 220"/>
              <a:gd name="T7" fmla="*/ 96 h 114"/>
              <a:gd name="T8" fmla="*/ 16 w 220"/>
              <a:gd name="T9" fmla="*/ 114 h 114"/>
              <a:gd name="T10" fmla="*/ 204 w 220"/>
              <a:gd name="T11" fmla="*/ 114 h 114"/>
              <a:gd name="T12" fmla="*/ 220 w 220"/>
              <a:gd name="T13" fmla="*/ 96 h 114"/>
              <a:gd name="T14" fmla="*/ 220 w 220"/>
              <a:gd name="T15" fmla="*/ 17 h 114"/>
              <a:gd name="T16" fmla="*/ 204 w 220"/>
              <a:gd name="T17" fmla="*/ 0 h 114"/>
              <a:gd name="T18" fmla="*/ 210 w 220"/>
              <a:gd name="T19" fmla="*/ 89 h 114"/>
              <a:gd name="T20" fmla="*/ 195 w 220"/>
              <a:gd name="T21" fmla="*/ 103 h 114"/>
              <a:gd name="T22" fmla="*/ 23 w 220"/>
              <a:gd name="T23" fmla="*/ 103 h 114"/>
              <a:gd name="T24" fmla="*/ 9 w 220"/>
              <a:gd name="T25" fmla="*/ 89 h 114"/>
              <a:gd name="T26" fmla="*/ 9 w 220"/>
              <a:gd name="T27" fmla="*/ 24 h 114"/>
              <a:gd name="T28" fmla="*/ 23 w 220"/>
              <a:gd name="T29" fmla="*/ 11 h 114"/>
              <a:gd name="T30" fmla="*/ 195 w 220"/>
              <a:gd name="T31" fmla="*/ 11 h 114"/>
              <a:gd name="T32" fmla="*/ 210 w 220"/>
              <a:gd name="T33" fmla="*/ 24 h 114"/>
              <a:gd name="T34" fmla="*/ 210 w 220"/>
              <a:gd name="T35" fmla="*/ 8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0" h="114">
                <a:moveTo>
                  <a:pt x="2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7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6"/>
                  <a:pt x="7" y="114"/>
                  <a:pt x="16" y="114"/>
                </a:cubicBezTo>
                <a:cubicBezTo>
                  <a:pt x="204" y="114"/>
                  <a:pt x="204" y="114"/>
                  <a:pt x="204" y="114"/>
                </a:cubicBezTo>
                <a:cubicBezTo>
                  <a:pt x="213" y="114"/>
                  <a:pt x="220" y="106"/>
                  <a:pt x="220" y="96"/>
                </a:cubicBezTo>
                <a:cubicBezTo>
                  <a:pt x="220" y="17"/>
                  <a:pt x="220" y="17"/>
                  <a:pt x="220" y="17"/>
                </a:cubicBezTo>
                <a:cubicBezTo>
                  <a:pt x="220" y="7"/>
                  <a:pt x="213" y="0"/>
                  <a:pt x="204" y="0"/>
                </a:cubicBezTo>
                <a:close/>
                <a:moveTo>
                  <a:pt x="210" y="89"/>
                </a:moveTo>
                <a:cubicBezTo>
                  <a:pt x="210" y="97"/>
                  <a:pt x="203" y="103"/>
                  <a:pt x="195" y="103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15" y="103"/>
                  <a:pt x="9" y="97"/>
                  <a:pt x="9" y="89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17"/>
                  <a:pt x="15" y="11"/>
                  <a:pt x="23" y="11"/>
                </a:cubicBezTo>
                <a:cubicBezTo>
                  <a:pt x="195" y="11"/>
                  <a:pt x="195" y="11"/>
                  <a:pt x="195" y="11"/>
                </a:cubicBezTo>
                <a:cubicBezTo>
                  <a:pt x="203" y="11"/>
                  <a:pt x="210" y="17"/>
                  <a:pt x="210" y="24"/>
                </a:cubicBezTo>
                <a:lnTo>
                  <a:pt x="210" y="89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16"/>
          <p:cNvSpPr>
            <a:spLocks/>
          </p:cNvSpPr>
          <p:nvPr/>
        </p:nvSpPr>
        <p:spPr bwMode="auto">
          <a:xfrm>
            <a:off x="5751690" y="1545121"/>
            <a:ext cx="8655" cy="116126"/>
          </a:xfrm>
          <a:custGeom>
            <a:avLst/>
            <a:gdLst>
              <a:gd name="T0" fmla="*/ 3 w 5"/>
              <a:gd name="T1" fmla="*/ 68 h 68"/>
              <a:gd name="T2" fmla="*/ 5 w 5"/>
              <a:gd name="T3" fmla="*/ 65 h 68"/>
              <a:gd name="T4" fmla="*/ 5 w 5"/>
              <a:gd name="T5" fmla="*/ 3 h 68"/>
              <a:gd name="T6" fmla="*/ 5 w 5"/>
              <a:gd name="T7" fmla="*/ 1 h 68"/>
              <a:gd name="T8" fmla="*/ 3 w 5"/>
              <a:gd name="T9" fmla="*/ 0 h 68"/>
              <a:gd name="T10" fmla="*/ 0 w 5"/>
              <a:gd name="T11" fmla="*/ 3 h 68"/>
              <a:gd name="T12" fmla="*/ 0 w 5"/>
              <a:gd name="T13" fmla="*/ 65 h 68"/>
              <a:gd name="T14" fmla="*/ 0 w 5"/>
              <a:gd name="T15" fmla="*/ 67 h 68"/>
              <a:gd name="T16" fmla="*/ 3 w 5"/>
              <a:gd name="T1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8">
                <a:moveTo>
                  <a:pt x="3" y="68"/>
                </a:moveTo>
                <a:cubicBezTo>
                  <a:pt x="4" y="68"/>
                  <a:pt x="5" y="66"/>
                  <a:pt x="5" y="65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1"/>
                  <a:pt x="5" y="1"/>
                </a:cubicBezTo>
                <a:cubicBezTo>
                  <a:pt x="4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6"/>
                  <a:pt x="0" y="67"/>
                </a:cubicBezTo>
                <a:cubicBezTo>
                  <a:pt x="1" y="68"/>
                  <a:pt x="2" y="68"/>
                  <a:pt x="3" y="6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117"/>
          <p:cNvSpPr>
            <a:spLocks/>
          </p:cNvSpPr>
          <p:nvPr/>
        </p:nvSpPr>
        <p:spPr bwMode="auto">
          <a:xfrm>
            <a:off x="5712019" y="1545121"/>
            <a:ext cx="10819" cy="116126"/>
          </a:xfrm>
          <a:custGeom>
            <a:avLst/>
            <a:gdLst>
              <a:gd name="T0" fmla="*/ 3 w 6"/>
              <a:gd name="T1" fmla="*/ 68 h 68"/>
              <a:gd name="T2" fmla="*/ 6 w 6"/>
              <a:gd name="T3" fmla="*/ 65 h 68"/>
              <a:gd name="T4" fmla="*/ 6 w 6"/>
              <a:gd name="T5" fmla="*/ 3 h 68"/>
              <a:gd name="T6" fmla="*/ 5 w 6"/>
              <a:gd name="T7" fmla="*/ 1 h 68"/>
              <a:gd name="T8" fmla="*/ 3 w 6"/>
              <a:gd name="T9" fmla="*/ 0 h 68"/>
              <a:gd name="T10" fmla="*/ 0 w 6"/>
              <a:gd name="T11" fmla="*/ 3 h 68"/>
              <a:gd name="T12" fmla="*/ 0 w 6"/>
              <a:gd name="T13" fmla="*/ 65 h 68"/>
              <a:gd name="T14" fmla="*/ 1 w 6"/>
              <a:gd name="T15" fmla="*/ 67 h 68"/>
              <a:gd name="T16" fmla="*/ 3 w 6"/>
              <a:gd name="T1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68"/>
                </a:moveTo>
                <a:cubicBezTo>
                  <a:pt x="5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5" y="0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6"/>
                  <a:pt x="1" y="67"/>
                </a:cubicBezTo>
                <a:cubicBezTo>
                  <a:pt x="2" y="68"/>
                  <a:pt x="2" y="68"/>
                  <a:pt x="3" y="6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18"/>
          <p:cNvSpPr>
            <a:spLocks/>
          </p:cNvSpPr>
          <p:nvPr/>
        </p:nvSpPr>
        <p:spPr bwMode="auto">
          <a:xfrm>
            <a:off x="5676677" y="1545121"/>
            <a:ext cx="10098" cy="116126"/>
          </a:xfrm>
          <a:custGeom>
            <a:avLst/>
            <a:gdLst>
              <a:gd name="T0" fmla="*/ 3 w 6"/>
              <a:gd name="T1" fmla="*/ 68 h 68"/>
              <a:gd name="T2" fmla="*/ 6 w 6"/>
              <a:gd name="T3" fmla="*/ 65 h 68"/>
              <a:gd name="T4" fmla="*/ 6 w 6"/>
              <a:gd name="T5" fmla="*/ 3 h 68"/>
              <a:gd name="T6" fmla="*/ 5 w 6"/>
              <a:gd name="T7" fmla="*/ 1 h 68"/>
              <a:gd name="T8" fmla="*/ 3 w 6"/>
              <a:gd name="T9" fmla="*/ 0 h 68"/>
              <a:gd name="T10" fmla="*/ 0 w 6"/>
              <a:gd name="T11" fmla="*/ 3 h 68"/>
              <a:gd name="T12" fmla="*/ 0 w 6"/>
              <a:gd name="T13" fmla="*/ 65 h 68"/>
              <a:gd name="T14" fmla="*/ 1 w 6"/>
              <a:gd name="T15" fmla="*/ 67 h 68"/>
              <a:gd name="T16" fmla="*/ 3 w 6"/>
              <a:gd name="T1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68"/>
                </a:moveTo>
                <a:cubicBezTo>
                  <a:pt x="4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1"/>
                  <a:pt x="5" y="1"/>
                </a:cubicBezTo>
                <a:cubicBezTo>
                  <a:pt x="4" y="0"/>
                  <a:pt x="4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6"/>
                  <a:pt x="1" y="67"/>
                </a:cubicBezTo>
                <a:cubicBezTo>
                  <a:pt x="1" y="68"/>
                  <a:pt x="2" y="68"/>
                  <a:pt x="3" y="6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119"/>
          <p:cNvSpPr>
            <a:spLocks/>
          </p:cNvSpPr>
          <p:nvPr/>
        </p:nvSpPr>
        <p:spPr bwMode="auto">
          <a:xfrm>
            <a:off x="5662972" y="1765112"/>
            <a:ext cx="10098" cy="116126"/>
          </a:xfrm>
          <a:custGeom>
            <a:avLst/>
            <a:gdLst>
              <a:gd name="T0" fmla="*/ 3 w 6"/>
              <a:gd name="T1" fmla="*/ 0 h 68"/>
              <a:gd name="T2" fmla="*/ 0 w 6"/>
              <a:gd name="T3" fmla="*/ 3 h 68"/>
              <a:gd name="T4" fmla="*/ 0 w 6"/>
              <a:gd name="T5" fmla="*/ 65 h 68"/>
              <a:gd name="T6" fmla="*/ 1 w 6"/>
              <a:gd name="T7" fmla="*/ 67 h 68"/>
              <a:gd name="T8" fmla="*/ 3 w 6"/>
              <a:gd name="T9" fmla="*/ 68 h 68"/>
              <a:gd name="T10" fmla="*/ 6 w 6"/>
              <a:gd name="T11" fmla="*/ 65 h 68"/>
              <a:gd name="T12" fmla="*/ 6 w 6"/>
              <a:gd name="T13" fmla="*/ 3 h 68"/>
              <a:gd name="T14" fmla="*/ 5 w 6"/>
              <a:gd name="T15" fmla="*/ 1 h 68"/>
              <a:gd name="T16" fmla="*/ 3 w 6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1" y="67"/>
                </a:cubicBezTo>
                <a:cubicBezTo>
                  <a:pt x="1" y="67"/>
                  <a:pt x="2" y="68"/>
                  <a:pt x="3" y="68"/>
                </a:cubicBezTo>
                <a:cubicBezTo>
                  <a:pt x="4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1"/>
                  <a:pt x="5" y="1"/>
                </a:cubicBezTo>
                <a:cubicBezTo>
                  <a:pt x="4" y="0"/>
                  <a:pt x="4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20"/>
          <p:cNvSpPr>
            <a:spLocks/>
          </p:cNvSpPr>
          <p:nvPr/>
        </p:nvSpPr>
        <p:spPr bwMode="auto">
          <a:xfrm>
            <a:off x="5637006" y="1543679"/>
            <a:ext cx="10819" cy="117569"/>
          </a:xfrm>
          <a:custGeom>
            <a:avLst/>
            <a:gdLst>
              <a:gd name="T0" fmla="*/ 3 w 6"/>
              <a:gd name="T1" fmla="*/ 69 h 69"/>
              <a:gd name="T2" fmla="*/ 6 w 6"/>
              <a:gd name="T3" fmla="*/ 66 h 69"/>
              <a:gd name="T4" fmla="*/ 6 w 6"/>
              <a:gd name="T5" fmla="*/ 4 h 69"/>
              <a:gd name="T6" fmla="*/ 5 w 6"/>
              <a:gd name="T7" fmla="*/ 1 h 69"/>
              <a:gd name="T8" fmla="*/ 3 w 6"/>
              <a:gd name="T9" fmla="*/ 0 h 69"/>
              <a:gd name="T10" fmla="*/ 0 w 6"/>
              <a:gd name="T11" fmla="*/ 4 h 69"/>
              <a:gd name="T12" fmla="*/ 0 w 6"/>
              <a:gd name="T13" fmla="*/ 66 h 69"/>
              <a:gd name="T14" fmla="*/ 1 w 6"/>
              <a:gd name="T15" fmla="*/ 68 h 69"/>
              <a:gd name="T16" fmla="*/ 3 w 6"/>
              <a:gd name="T17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9">
                <a:moveTo>
                  <a:pt x="3" y="69"/>
                </a:moveTo>
                <a:cubicBezTo>
                  <a:pt x="5" y="69"/>
                  <a:pt x="6" y="67"/>
                  <a:pt x="6" y="66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2"/>
                  <a:pt x="5" y="1"/>
                </a:cubicBez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7"/>
                  <a:pt x="1" y="68"/>
                </a:cubicBezTo>
                <a:cubicBezTo>
                  <a:pt x="2" y="68"/>
                  <a:pt x="2" y="69"/>
                  <a:pt x="3" y="6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121"/>
          <p:cNvSpPr>
            <a:spLocks/>
          </p:cNvSpPr>
          <p:nvPr/>
        </p:nvSpPr>
        <p:spPr bwMode="auto">
          <a:xfrm>
            <a:off x="5626908" y="1765112"/>
            <a:ext cx="8655" cy="116126"/>
          </a:xfrm>
          <a:custGeom>
            <a:avLst/>
            <a:gdLst>
              <a:gd name="T0" fmla="*/ 3 w 5"/>
              <a:gd name="T1" fmla="*/ 0 h 68"/>
              <a:gd name="T2" fmla="*/ 0 w 5"/>
              <a:gd name="T3" fmla="*/ 3 h 68"/>
              <a:gd name="T4" fmla="*/ 0 w 5"/>
              <a:gd name="T5" fmla="*/ 65 h 68"/>
              <a:gd name="T6" fmla="*/ 0 w 5"/>
              <a:gd name="T7" fmla="*/ 67 h 68"/>
              <a:gd name="T8" fmla="*/ 3 w 5"/>
              <a:gd name="T9" fmla="*/ 68 h 68"/>
              <a:gd name="T10" fmla="*/ 5 w 5"/>
              <a:gd name="T11" fmla="*/ 65 h 68"/>
              <a:gd name="T12" fmla="*/ 5 w 5"/>
              <a:gd name="T13" fmla="*/ 3 h 68"/>
              <a:gd name="T14" fmla="*/ 5 w 5"/>
              <a:gd name="T15" fmla="*/ 1 h 68"/>
              <a:gd name="T16" fmla="*/ 3 w 5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0" y="67"/>
                </a:cubicBezTo>
                <a:cubicBezTo>
                  <a:pt x="1" y="67"/>
                  <a:pt x="2" y="68"/>
                  <a:pt x="3" y="68"/>
                </a:cubicBezTo>
                <a:cubicBezTo>
                  <a:pt x="4" y="68"/>
                  <a:pt x="5" y="66"/>
                  <a:pt x="5" y="65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1"/>
                  <a:pt x="5" y="1"/>
                </a:cubicBezTo>
                <a:cubicBezTo>
                  <a:pt x="4" y="0"/>
                  <a:pt x="3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22"/>
          <p:cNvSpPr>
            <a:spLocks/>
          </p:cNvSpPr>
          <p:nvPr/>
        </p:nvSpPr>
        <p:spPr bwMode="auto">
          <a:xfrm>
            <a:off x="5601664" y="1543679"/>
            <a:ext cx="10098" cy="117569"/>
          </a:xfrm>
          <a:custGeom>
            <a:avLst/>
            <a:gdLst>
              <a:gd name="T0" fmla="*/ 3 w 6"/>
              <a:gd name="T1" fmla="*/ 69 h 69"/>
              <a:gd name="T2" fmla="*/ 6 w 6"/>
              <a:gd name="T3" fmla="*/ 66 h 69"/>
              <a:gd name="T4" fmla="*/ 6 w 6"/>
              <a:gd name="T5" fmla="*/ 4 h 69"/>
              <a:gd name="T6" fmla="*/ 5 w 6"/>
              <a:gd name="T7" fmla="*/ 1 h 69"/>
              <a:gd name="T8" fmla="*/ 3 w 6"/>
              <a:gd name="T9" fmla="*/ 0 h 69"/>
              <a:gd name="T10" fmla="*/ 0 w 6"/>
              <a:gd name="T11" fmla="*/ 4 h 69"/>
              <a:gd name="T12" fmla="*/ 0 w 6"/>
              <a:gd name="T13" fmla="*/ 66 h 69"/>
              <a:gd name="T14" fmla="*/ 1 w 6"/>
              <a:gd name="T15" fmla="*/ 68 h 69"/>
              <a:gd name="T16" fmla="*/ 3 w 6"/>
              <a:gd name="T17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9">
                <a:moveTo>
                  <a:pt x="3" y="69"/>
                </a:moveTo>
                <a:cubicBezTo>
                  <a:pt x="5" y="69"/>
                  <a:pt x="6" y="67"/>
                  <a:pt x="6" y="66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5" y="2"/>
                  <a:pt x="5" y="1"/>
                </a:cubicBezTo>
                <a:cubicBezTo>
                  <a:pt x="4" y="1"/>
                  <a:pt x="4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7"/>
                  <a:pt x="1" y="68"/>
                </a:cubicBezTo>
                <a:cubicBezTo>
                  <a:pt x="1" y="68"/>
                  <a:pt x="2" y="69"/>
                  <a:pt x="3" y="6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123"/>
          <p:cNvSpPr>
            <a:spLocks/>
          </p:cNvSpPr>
          <p:nvPr/>
        </p:nvSpPr>
        <p:spPr bwMode="auto">
          <a:xfrm>
            <a:off x="5585795" y="1765112"/>
            <a:ext cx="10819" cy="116126"/>
          </a:xfrm>
          <a:custGeom>
            <a:avLst/>
            <a:gdLst>
              <a:gd name="T0" fmla="*/ 3 w 6"/>
              <a:gd name="T1" fmla="*/ 0 h 68"/>
              <a:gd name="T2" fmla="*/ 0 w 6"/>
              <a:gd name="T3" fmla="*/ 3 h 68"/>
              <a:gd name="T4" fmla="*/ 0 w 6"/>
              <a:gd name="T5" fmla="*/ 65 h 68"/>
              <a:gd name="T6" fmla="*/ 1 w 6"/>
              <a:gd name="T7" fmla="*/ 67 h 68"/>
              <a:gd name="T8" fmla="*/ 3 w 6"/>
              <a:gd name="T9" fmla="*/ 68 h 68"/>
              <a:gd name="T10" fmla="*/ 6 w 6"/>
              <a:gd name="T11" fmla="*/ 65 h 68"/>
              <a:gd name="T12" fmla="*/ 6 w 6"/>
              <a:gd name="T13" fmla="*/ 3 h 68"/>
              <a:gd name="T14" fmla="*/ 5 w 6"/>
              <a:gd name="T15" fmla="*/ 1 h 68"/>
              <a:gd name="T16" fmla="*/ 3 w 6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0"/>
                </a:moveTo>
                <a:cubicBezTo>
                  <a:pt x="2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1" y="66"/>
                  <a:pt x="1" y="67"/>
                </a:cubicBezTo>
                <a:cubicBezTo>
                  <a:pt x="2" y="67"/>
                  <a:pt x="2" y="68"/>
                  <a:pt x="3" y="68"/>
                </a:cubicBezTo>
                <a:cubicBezTo>
                  <a:pt x="5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24"/>
          <p:cNvSpPr>
            <a:spLocks noEditPoints="1"/>
          </p:cNvSpPr>
          <p:nvPr/>
        </p:nvSpPr>
        <p:spPr bwMode="auto">
          <a:xfrm>
            <a:off x="5548289" y="1506172"/>
            <a:ext cx="375065" cy="194024"/>
          </a:xfrm>
          <a:custGeom>
            <a:avLst/>
            <a:gdLst>
              <a:gd name="T0" fmla="*/ 16 w 220"/>
              <a:gd name="T1" fmla="*/ 114 h 114"/>
              <a:gd name="T2" fmla="*/ 204 w 220"/>
              <a:gd name="T3" fmla="*/ 114 h 114"/>
              <a:gd name="T4" fmla="*/ 220 w 220"/>
              <a:gd name="T5" fmla="*/ 97 h 114"/>
              <a:gd name="T6" fmla="*/ 220 w 220"/>
              <a:gd name="T7" fmla="*/ 17 h 114"/>
              <a:gd name="T8" fmla="*/ 204 w 220"/>
              <a:gd name="T9" fmla="*/ 0 h 114"/>
              <a:gd name="T10" fmla="*/ 16 w 220"/>
              <a:gd name="T11" fmla="*/ 0 h 114"/>
              <a:gd name="T12" fmla="*/ 0 w 220"/>
              <a:gd name="T13" fmla="*/ 17 h 114"/>
              <a:gd name="T14" fmla="*/ 0 w 220"/>
              <a:gd name="T15" fmla="*/ 97 h 114"/>
              <a:gd name="T16" fmla="*/ 16 w 220"/>
              <a:gd name="T17" fmla="*/ 114 h 114"/>
              <a:gd name="T18" fmla="*/ 9 w 220"/>
              <a:gd name="T19" fmla="*/ 25 h 114"/>
              <a:gd name="T20" fmla="*/ 24 w 220"/>
              <a:gd name="T21" fmla="*/ 11 h 114"/>
              <a:gd name="T22" fmla="*/ 196 w 220"/>
              <a:gd name="T23" fmla="*/ 11 h 114"/>
              <a:gd name="T24" fmla="*/ 210 w 220"/>
              <a:gd name="T25" fmla="*/ 25 h 114"/>
              <a:gd name="T26" fmla="*/ 210 w 220"/>
              <a:gd name="T27" fmla="*/ 89 h 114"/>
              <a:gd name="T28" fmla="*/ 196 w 220"/>
              <a:gd name="T29" fmla="*/ 103 h 114"/>
              <a:gd name="T30" fmla="*/ 24 w 220"/>
              <a:gd name="T31" fmla="*/ 103 h 114"/>
              <a:gd name="T32" fmla="*/ 9 w 220"/>
              <a:gd name="T33" fmla="*/ 89 h 114"/>
              <a:gd name="T34" fmla="*/ 9 w 220"/>
              <a:gd name="T35" fmla="*/ 25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0" h="114">
                <a:moveTo>
                  <a:pt x="16" y="114"/>
                </a:moveTo>
                <a:cubicBezTo>
                  <a:pt x="204" y="114"/>
                  <a:pt x="204" y="114"/>
                  <a:pt x="204" y="114"/>
                </a:cubicBezTo>
                <a:cubicBezTo>
                  <a:pt x="213" y="114"/>
                  <a:pt x="220" y="106"/>
                  <a:pt x="220" y="97"/>
                </a:cubicBezTo>
                <a:cubicBezTo>
                  <a:pt x="220" y="17"/>
                  <a:pt x="220" y="17"/>
                  <a:pt x="220" y="17"/>
                </a:cubicBezTo>
                <a:cubicBezTo>
                  <a:pt x="220" y="8"/>
                  <a:pt x="213" y="0"/>
                  <a:pt x="20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6"/>
                  <a:pt x="8" y="114"/>
                  <a:pt x="16" y="114"/>
                </a:cubicBezTo>
                <a:close/>
                <a:moveTo>
                  <a:pt x="9" y="25"/>
                </a:moveTo>
                <a:cubicBezTo>
                  <a:pt x="9" y="17"/>
                  <a:pt x="16" y="11"/>
                  <a:pt x="24" y="11"/>
                </a:cubicBezTo>
                <a:cubicBezTo>
                  <a:pt x="196" y="11"/>
                  <a:pt x="196" y="11"/>
                  <a:pt x="196" y="11"/>
                </a:cubicBezTo>
                <a:cubicBezTo>
                  <a:pt x="204" y="11"/>
                  <a:pt x="210" y="17"/>
                  <a:pt x="210" y="25"/>
                </a:cubicBezTo>
                <a:cubicBezTo>
                  <a:pt x="210" y="89"/>
                  <a:pt x="210" y="89"/>
                  <a:pt x="210" y="89"/>
                </a:cubicBezTo>
                <a:cubicBezTo>
                  <a:pt x="210" y="97"/>
                  <a:pt x="204" y="103"/>
                  <a:pt x="196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16" y="103"/>
                  <a:pt x="9" y="97"/>
                  <a:pt x="9" y="89"/>
                </a:cubicBezTo>
                <a:lnTo>
                  <a:pt x="9" y="25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125"/>
          <p:cNvSpPr>
            <a:spLocks/>
          </p:cNvSpPr>
          <p:nvPr/>
        </p:nvSpPr>
        <p:spPr bwMode="auto">
          <a:xfrm>
            <a:off x="5550453" y="1765112"/>
            <a:ext cx="10098" cy="116126"/>
          </a:xfrm>
          <a:custGeom>
            <a:avLst/>
            <a:gdLst>
              <a:gd name="T0" fmla="*/ 3 w 6"/>
              <a:gd name="T1" fmla="*/ 0 h 68"/>
              <a:gd name="T2" fmla="*/ 0 w 6"/>
              <a:gd name="T3" fmla="*/ 3 h 68"/>
              <a:gd name="T4" fmla="*/ 0 w 6"/>
              <a:gd name="T5" fmla="*/ 65 h 68"/>
              <a:gd name="T6" fmla="*/ 1 w 6"/>
              <a:gd name="T7" fmla="*/ 67 h 68"/>
              <a:gd name="T8" fmla="*/ 3 w 6"/>
              <a:gd name="T9" fmla="*/ 68 h 68"/>
              <a:gd name="T10" fmla="*/ 6 w 6"/>
              <a:gd name="T11" fmla="*/ 65 h 68"/>
              <a:gd name="T12" fmla="*/ 6 w 6"/>
              <a:gd name="T13" fmla="*/ 3 h 68"/>
              <a:gd name="T14" fmla="*/ 5 w 6"/>
              <a:gd name="T15" fmla="*/ 1 h 68"/>
              <a:gd name="T16" fmla="*/ 3 w 6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1" y="67"/>
                </a:cubicBezTo>
                <a:cubicBezTo>
                  <a:pt x="2" y="67"/>
                  <a:pt x="2" y="68"/>
                  <a:pt x="3" y="68"/>
                </a:cubicBezTo>
                <a:cubicBezTo>
                  <a:pt x="5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126"/>
          <p:cNvSpPr>
            <a:spLocks/>
          </p:cNvSpPr>
          <p:nvPr/>
        </p:nvSpPr>
        <p:spPr bwMode="auto">
          <a:xfrm>
            <a:off x="5512946" y="1765112"/>
            <a:ext cx="10098" cy="116126"/>
          </a:xfrm>
          <a:custGeom>
            <a:avLst/>
            <a:gdLst>
              <a:gd name="T0" fmla="*/ 3 w 6"/>
              <a:gd name="T1" fmla="*/ 0 h 68"/>
              <a:gd name="T2" fmla="*/ 0 w 6"/>
              <a:gd name="T3" fmla="*/ 3 h 68"/>
              <a:gd name="T4" fmla="*/ 0 w 6"/>
              <a:gd name="T5" fmla="*/ 65 h 68"/>
              <a:gd name="T6" fmla="*/ 1 w 6"/>
              <a:gd name="T7" fmla="*/ 67 h 68"/>
              <a:gd name="T8" fmla="*/ 3 w 6"/>
              <a:gd name="T9" fmla="*/ 68 h 68"/>
              <a:gd name="T10" fmla="*/ 6 w 6"/>
              <a:gd name="T11" fmla="*/ 65 h 68"/>
              <a:gd name="T12" fmla="*/ 6 w 6"/>
              <a:gd name="T13" fmla="*/ 3 h 68"/>
              <a:gd name="T14" fmla="*/ 5 w 6"/>
              <a:gd name="T15" fmla="*/ 1 h 68"/>
              <a:gd name="T16" fmla="*/ 3 w 6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8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1" y="67"/>
                </a:cubicBezTo>
                <a:cubicBezTo>
                  <a:pt x="1" y="67"/>
                  <a:pt x="2" y="68"/>
                  <a:pt x="3" y="68"/>
                </a:cubicBezTo>
                <a:cubicBezTo>
                  <a:pt x="4" y="68"/>
                  <a:pt x="6" y="66"/>
                  <a:pt x="6" y="65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1"/>
                  <a:pt x="5" y="1"/>
                </a:cubicBezTo>
                <a:cubicBezTo>
                  <a:pt x="4" y="0"/>
                  <a:pt x="3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127"/>
          <p:cNvSpPr>
            <a:spLocks/>
          </p:cNvSpPr>
          <p:nvPr/>
        </p:nvSpPr>
        <p:spPr bwMode="auto">
          <a:xfrm>
            <a:off x="5476882" y="1765112"/>
            <a:ext cx="8655" cy="116126"/>
          </a:xfrm>
          <a:custGeom>
            <a:avLst/>
            <a:gdLst>
              <a:gd name="T0" fmla="*/ 2 w 5"/>
              <a:gd name="T1" fmla="*/ 0 h 68"/>
              <a:gd name="T2" fmla="*/ 0 w 5"/>
              <a:gd name="T3" fmla="*/ 3 h 68"/>
              <a:gd name="T4" fmla="*/ 0 w 5"/>
              <a:gd name="T5" fmla="*/ 65 h 68"/>
              <a:gd name="T6" fmla="*/ 0 w 5"/>
              <a:gd name="T7" fmla="*/ 67 h 68"/>
              <a:gd name="T8" fmla="*/ 2 w 5"/>
              <a:gd name="T9" fmla="*/ 68 h 68"/>
              <a:gd name="T10" fmla="*/ 5 w 5"/>
              <a:gd name="T11" fmla="*/ 65 h 68"/>
              <a:gd name="T12" fmla="*/ 5 w 5"/>
              <a:gd name="T13" fmla="*/ 3 h 68"/>
              <a:gd name="T14" fmla="*/ 5 w 5"/>
              <a:gd name="T15" fmla="*/ 1 h 68"/>
              <a:gd name="T16" fmla="*/ 2 w 5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8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0" y="67"/>
                </a:cubicBezTo>
                <a:cubicBezTo>
                  <a:pt x="1" y="67"/>
                  <a:pt x="2" y="68"/>
                  <a:pt x="2" y="68"/>
                </a:cubicBezTo>
                <a:cubicBezTo>
                  <a:pt x="4" y="68"/>
                  <a:pt x="5" y="66"/>
                  <a:pt x="5" y="65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1"/>
                  <a:pt x="5" y="1"/>
                </a:cubicBezTo>
                <a:cubicBezTo>
                  <a:pt x="4" y="0"/>
                  <a:pt x="3" y="0"/>
                  <a:pt x="2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128"/>
          <p:cNvSpPr>
            <a:spLocks/>
          </p:cNvSpPr>
          <p:nvPr/>
        </p:nvSpPr>
        <p:spPr bwMode="auto">
          <a:xfrm>
            <a:off x="5437933" y="1763669"/>
            <a:ext cx="10098" cy="117569"/>
          </a:xfrm>
          <a:custGeom>
            <a:avLst/>
            <a:gdLst>
              <a:gd name="T0" fmla="*/ 3 w 6"/>
              <a:gd name="T1" fmla="*/ 0 h 69"/>
              <a:gd name="T2" fmla="*/ 0 w 6"/>
              <a:gd name="T3" fmla="*/ 4 h 69"/>
              <a:gd name="T4" fmla="*/ 0 w 6"/>
              <a:gd name="T5" fmla="*/ 65 h 69"/>
              <a:gd name="T6" fmla="*/ 1 w 6"/>
              <a:gd name="T7" fmla="*/ 68 h 69"/>
              <a:gd name="T8" fmla="*/ 3 w 6"/>
              <a:gd name="T9" fmla="*/ 69 h 69"/>
              <a:gd name="T10" fmla="*/ 6 w 6"/>
              <a:gd name="T11" fmla="*/ 65 h 69"/>
              <a:gd name="T12" fmla="*/ 6 w 6"/>
              <a:gd name="T13" fmla="*/ 4 h 69"/>
              <a:gd name="T14" fmla="*/ 5 w 6"/>
              <a:gd name="T15" fmla="*/ 1 h 69"/>
              <a:gd name="T16" fmla="*/ 3 w 6"/>
              <a:gd name="T17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9">
                <a:moveTo>
                  <a:pt x="3" y="0"/>
                </a:moveTo>
                <a:cubicBezTo>
                  <a:pt x="1" y="0"/>
                  <a:pt x="0" y="2"/>
                  <a:pt x="0" y="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7"/>
                  <a:pt x="1" y="68"/>
                </a:cubicBezTo>
                <a:cubicBezTo>
                  <a:pt x="1" y="68"/>
                  <a:pt x="2" y="69"/>
                  <a:pt x="3" y="69"/>
                </a:cubicBezTo>
                <a:cubicBezTo>
                  <a:pt x="4" y="69"/>
                  <a:pt x="6" y="67"/>
                  <a:pt x="6" y="65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5" y="2"/>
                  <a:pt x="5" y="1"/>
                </a:cubicBezTo>
                <a:cubicBezTo>
                  <a:pt x="4" y="1"/>
                  <a:pt x="3" y="0"/>
                  <a:pt x="3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129"/>
          <p:cNvSpPr>
            <a:spLocks/>
          </p:cNvSpPr>
          <p:nvPr/>
        </p:nvSpPr>
        <p:spPr bwMode="auto">
          <a:xfrm>
            <a:off x="5401869" y="1763669"/>
            <a:ext cx="8655" cy="117569"/>
          </a:xfrm>
          <a:custGeom>
            <a:avLst/>
            <a:gdLst>
              <a:gd name="T0" fmla="*/ 2 w 5"/>
              <a:gd name="T1" fmla="*/ 0 h 69"/>
              <a:gd name="T2" fmla="*/ 0 w 5"/>
              <a:gd name="T3" fmla="*/ 4 h 69"/>
              <a:gd name="T4" fmla="*/ 0 w 5"/>
              <a:gd name="T5" fmla="*/ 65 h 69"/>
              <a:gd name="T6" fmla="*/ 0 w 5"/>
              <a:gd name="T7" fmla="*/ 68 h 69"/>
              <a:gd name="T8" fmla="*/ 2 w 5"/>
              <a:gd name="T9" fmla="*/ 69 h 69"/>
              <a:gd name="T10" fmla="*/ 5 w 5"/>
              <a:gd name="T11" fmla="*/ 65 h 69"/>
              <a:gd name="T12" fmla="*/ 5 w 5"/>
              <a:gd name="T13" fmla="*/ 4 h 69"/>
              <a:gd name="T14" fmla="*/ 4 w 5"/>
              <a:gd name="T15" fmla="*/ 1 h 69"/>
              <a:gd name="T16" fmla="*/ 2 w 5"/>
              <a:gd name="T17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9">
                <a:moveTo>
                  <a:pt x="2" y="0"/>
                </a:moveTo>
                <a:cubicBezTo>
                  <a:pt x="1" y="0"/>
                  <a:pt x="0" y="2"/>
                  <a:pt x="0" y="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7"/>
                  <a:pt x="0" y="68"/>
                </a:cubicBezTo>
                <a:cubicBezTo>
                  <a:pt x="1" y="68"/>
                  <a:pt x="2" y="69"/>
                  <a:pt x="2" y="69"/>
                </a:cubicBezTo>
                <a:cubicBezTo>
                  <a:pt x="4" y="69"/>
                  <a:pt x="5" y="67"/>
                  <a:pt x="5" y="65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2"/>
                  <a:pt x="4" y="1"/>
                </a:cubicBezTo>
                <a:cubicBezTo>
                  <a:pt x="4" y="1"/>
                  <a:pt x="3" y="0"/>
                  <a:pt x="2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130"/>
          <p:cNvSpPr>
            <a:spLocks noEditPoints="1"/>
          </p:cNvSpPr>
          <p:nvPr/>
        </p:nvSpPr>
        <p:spPr bwMode="auto">
          <a:xfrm>
            <a:off x="5349216" y="1726163"/>
            <a:ext cx="375065" cy="194024"/>
          </a:xfrm>
          <a:custGeom>
            <a:avLst/>
            <a:gdLst>
              <a:gd name="T0" fmla="*/ 204 w 220"/>
              <a:gd name="T1" fmla="*/ 0 h 114"/>
              <a:gd name="T2" fmla="*/ 16 w 220"/>
              <a:gd name="T3" fmla="*/ 0 h 114"/>
              <a:gd name="T4" fmla="*/ 0 w 220"/>
              <a:gd name="T5" fmla="*/ 17 h 114"/>
              <a:gd name="T6" fmla="*/ 0 w 220"/>
              <a:gd name="T7" fmla="*/ 96 h 114"/>
              <a:gd name="T8" fmla="*/ 16 w 220"/>
              <a:gd name="T9" fmla="*/ 114 h 114"/>
              <a:gd name="T10" fmla="*/ 204 w 220"/>
              <a:gd name="T11" fmla="*/ 114 h 114"/>
              <a:gd name="T12" fmla="*/ 220 w 220"/>
              <a:gd name="T13" fmla="*/ 96 h 114"/>
              <a:gd name="T14" fmla="*/ 220 w 220"/>
              <a:gd name="T15" fmla="*/ 17 h 114"/>
              <a:gd name="T16" fmla="*/ 204 w 220"/>
              <a:gd name="T17" fmla="*/ 0 h 114"/>
              <a:gd name="T18" fmla="*/ 210 w 220"/>
              <a:gd name="T19" fmla="*/ 89 h 114"/>
              <a:gd name="T20" fmla="*/ 195 w 220"/>
              <a:gd name="T21" fmla="*/ 103 h 114"/>
              <a:gd name="T22" fmla="*/ 23 w 220"/>
              <a:gd name="T23" fmla="*/ 103 h 114"/>
              <a:gd name="T24" fmla="*/ 9 w 220"/>
              <a:gd name="T25" fmla="*/ 89 h 114"/>
              <a:gd name="T26" fmla="*/ 9 w 220"/>
              <a:gd name="T27" fmla="*/ 24 h 114"/>
              <a:gd name="T28" fmla="*/ 23 w 220"/>
              <a:gd name="T29" fmla="*/ 11 h 114"/>
              <a:gd name="T30" fmla="*/ 195 w 220"/>
              <a:gd name="T31" fmla="*/ 11 h 114"/>
              <a:gd name="T32" fmla="*/ 210 w 220"/>
              <a:gd name="T33" fmla="*/ 24 h 114"/>
              <a:gd name="T34" fmla="*/ 210 w 220"/>
              <a:gd name="T35" fmla="*/ 8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0" h="114">
                <a:moveTo>
                  <a:pt x="2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7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6"/>
                  <a:pt x="7" y="114"/>
                  <a:pt x="16" y="114"/>
                </a:cubicBezTo>
                <a:cubicBezTo>
                  <a:pt x="204" y="114"/>
                  <a:pt x="204" y="114"/>
                  <a:pt x="204" y="114"/>
                </a:cubicBezTo>
                <a:cubicBezTo>
                  <a:pt x="213" y="114"/>
                  <a:pt x="220" y="106"/>
                  <a:pt x="220" y="96"/>
                </a:cubicBezTo>
                <a:cubicBezTo>
                  <a:pt x="220" y="17"/>
                  <a:pt x="220" y="17"/>
                  <a:pt x="220" y="17"/>
                </a:cubicBezTo>
                <a:cubicBezTo>
                  <a:pt x="220" y="7"/>
                  <a:pt x="213" y="0"/>
                  <a:pt x="204" y="0"/>
                </a:cubicBezTo>
                <a:close/>
                <a:moveTo>
                  <a:pt x="210" y="89"/>
                </a:moveTo>
                <a:cubicBezTo>
                  <a:pt x="210" y="97"/>
                  <a:pt x="203" y="103"/>
                  <a:pt x="195" y="103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15" y="103"/>
                  <a:pt x="9" y="97"/>
                  <a:pt x="9" y="89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17"/>
                  <a:pt x="15" y="11"/>
                  <a:pt x="23" y="11"/>
                </a:cubicBezTo>
                <a:cubicBezTo>
                  <a:pt x="195" y="11"/>
                  <a:pt x="195" y="11"/>
                  <a:pt x="195" y="11"/>
                </a:cubicBezTo>
                <a:cubicBezTo>
                  <a:pt x="203" y="11"/>
                  <a:pt x="210" y="17"/>
                  <a:pt x="210" y="24"/>
                </a:cubicBezTo>
                <a:lnTo>
                  <a:pt x="210" y="89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131"/>
          <p:cNvSpPr>
            <a:spLocks/>
          </p:cNvSpPr>
          <p:nvPr/>
        </p:nvSpPr>
        <p:spPr bwMode="auto">
          <a:xfrm>
            <a:off x="1179499" y="5632612"/>
            <a:ext cx="695313" cy="88718"/>
          </a:xfrm>
          <a:custGeom>
            <a:avLst/>
            <a:gdLst>
              <a:gd name="T0" fmla="*/ 383 w 408"/>
              <a:gd name="T1" fmla="*/ 0 h 52"/>
              <a:gd name="T2" fmla="*/ 363 w 408"/>
              <a:gd name="T3" fmla="*/ 0 h 52"/>
              <a:gd name="T4" fmla="*/ 363 w 408"/>
              <a:gd name="T5" fmla="*/ 17 h 52"/>
              <a:gd name="T6" fmla="*/ 283 w 408"/>
              <a:gd name="T7" fmla="*/ 17 h 52"/>
              <a:gd name="T8" fmla="*/ 283 w 408"/>
              <a:gd name="T9" fmla="*/ 0 h 52"/>
              <a:gd name="T10" fmla="*/ 238 w 408"/>
              <a:gd name="T11" fmla="*/ 0 h 52"/>
              <a:gd name="T12" fmla="*/ 238 w 408"/>
              <a:gd name="T13" fmla="*/ 14 h 52"/>
              <a:gd name="T14" fmla="*/ 158 w 408"/>
              <a:gd name="T15" fmla="*/ 14 h 52"/>
              <a:gd name="T16" fmla="*/ 158 w 408"/>
              <a:gd name="T17" fmla="*/ 0 h 52"/>
              <a:gd name="T18" fmla="*/ 115 w 408"/>
              <a:gd name="T19" fmla="*/ 0 h 52"/>
              <a:gd name="T20" fmla="*/ 115 w 408"/>
              <a:gd name="T21" fmla="*/ 15 h 52"/>
              <a:gd name="T22" fmla="*/ 35 w 408"/>
              <a:gd name="T23" fmla="*/ 15 h 52"/>
              <a:gd name="T24" fmla="*/ 35 w 408"/>
              <a:gd name="T25" fmla="*/ 0 h 52"/>
              <a:gd name="T26" fmla="*/ 26 w 408"/>
              <a:gd name="T27" fmla="*/ 0 h 52"/>
              <a:gd name="T28" fmla="*/ 0 w 408"/>
              <a:gd name="T29" fmla="*/ 26 h 52"/>
              <a:gd name="T30" fmla="*/ 0 w 408"/>
              <a:gd name="T31" fmla="*/ 27 h 52"/>
              <a:gd name="T32" fmla="*/ 26 w 408"/>
              <a:gd name="T33" fmla="*/ 52 h 52"/>
              <a:gd name="T34" fmla="*/ 383 w 408"/>
              <a:gd name="T35" fmla="*/ 52 h 52"/>
              <a:gd name="T36" fmla="*/ 408 w 408"/>
              <a:gd name="T37" fmla="*/ 27 h 52"/>
              <a:gd name="T38" fmla="*/ 408 w 408"/>
              <a:gd name="T39" fmla="*/ 26 h 52"/>
              <a:gd name="T40" fmla="*/ 383 w 408"/>
              <a:gd name="T4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08" h="52">
                <a:moveTo>
                  <a:pt x="383" y="0"/>
                </a:moveTo>
                <a:cubicBezTo>
                  <a:pt x="363" y="0"/>
                  <a:pt x="363" y="0"/>
                  <a:pt x="363" y="0"/>
                </a:cubicBezTo>
                <a:cubicBezTo>
                  <a:pt x="363" y="17"/>
                  <a:pt x="363" y="17"/>
                  <a:pt x="363" y="17"/>
                </a:cubicBezTo>
                <a:cubicBezTo>
                  <a:pt x="283" y="17"/>
                  <a:pt x="283" y="17"/>
                  <a:pt x="283" y="17"/>
                </a:cubicBezTo>
                <a:cubicBezTo>
                  <a:pt x="283" y="0"/>
                  <a:pt x="283" y="0"/>
                  <a:pt x="283" y="0"/>
                </a:cubicBezTo>
                <a:cubicBezTo>
                  <a:pt x="238" y="0"/>
                  <a:pt x="238" y="0"/>
                  <a:pt x="238" y="0"/>
                </a:cubicBezTo>
                <a:cubicBezTo>
                  <a:pt x="238" y="14"/>
                  <a:pt x="238" y="14"/>
                  <a:pt x="238" y="14"/>
                </a:cubicBezTo>
                <a:cubicBezTo>
                  <a:pt x="158" y="14"/>
                  <a:pt x="158" y="14"/>
                  <a:pt x="158" y="14"/>
                </a:cubicBezTo>
                <a:cubicBezTo>
                  <a:pt x="158" y="0"/>
                  <a:pt x="158" y="0"/>
                  <a:pt x="158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0"/>
                  <a:pt x="35" y="0"/>
                  <a:pt x="35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2"/>
                  <a:pt x="0" y="26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2" y="52"/>
                  <a:pt x="26" y="52"/>
                </a:cubicBezTo>
                <a:cubicBezTo>
                  <a:pt x="383" y="52"/>
                  <a:pt x="383" y="52"/>
                  <a:pt x="383" y="52"/>
                </a:cubicBezTo>
                <a:cubicBezTo>
                  <a:pt x="397" y="52"/>
                  <a:pt x="408" y="41"/>
                  <a:pt x="408" y="27"/>
                </a:cubicBezTo>
                <a:cubicBezTo>
                  <a:pt x="408" y="26"/>
                  <a:pt x="408" y="26"/>
                  <a:pt x="408" y="26"/>
                </a:cubicBezTo>
                <a:cubicBezTo>
                  <a:pt x="408" y="12"/>
                  <a:pt x="397" y="0"/>
                  <a:pt x="383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Rectangle 132"/>
          <p:cNvSpPr>
            <a:spLocks noChangeArrowheads="1"/>
          </p:cNvSpPr>
          <p:nvPr/>
        </p:nvSpPr>
        <p:spPr bwMode="auto">
          <a:xfrm>
            <a:off x="1662036" y="5126995"/>
            <a:ext cx="136322" cy="50561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Rectangle 133"/>
          <p:cNvSpPr>
            <a:spLocks noChangeArrowheads="1"/>
          </p:cNvSpPr>
          <p:nvPr/>
        </p:nvSpPr>
        <p:spPr bwMode="auto">
          <a:xfrm>
            <a:off x="1449258" y="5274857"/>
            <a:ext cx="136322" cy="35775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Rectangle 134"/>
          <p:cNvSpPr>
            <a:spLocks noChangeArrowheads="1"/>
          </p:cNvSpPr>
          <p:nvPr/>
        </p:nvSpPr>
        <p:spPr bwMode="auto">
          <a:xfrm>
            <a:off x="1239366" y="5401081"/>
            <a:ext cx="136322" cy="231531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135"/>
          <p:cNvSpPr>
            <a:spLocks noEditPoints="1"/>
          </p:cNvSpPr>
          <p:nvPr/>
        </p:nvSpPr>
        <p:spPr bwMode="auto">
          <a:xfrm>
            <a:off x="2204438" y="5184697"/>
            <a:ext cx="736426" cy="491191"/>
          </a:xfrm>
          <a:custGeom>
            <a:avLst/>
            <a:gdLst>
              <a:gd name="T0" fmla="*/ 337 w 432"/>
              <a:gd name="T1" fmla="*/ 47 h 288"/>
              <a:gd name="T2" fmla="*/ 364 w 432"/>
              <a:gd name="T3" fmla="*/ 90 h 288"/>
              <a:gd name="T4" fmla="*/ 279 w 432"/>
              <a:gd name="T5" fmla="*/ 164 h 288"/>
              <a:gd name="T6" fmla="*/ 252 w 432"/>
              <a:gd name="T7" fmla="*/ 78 h 288"/>
              <a:gd name="T8" fmla="*/ 230 w 432"/>
              <a:gd name="T9" fmla="*/ 167 h 288"/>
              <a:gd name="T10" fmla="*/ 129 w 432"/>
              <a:gd name="T11" fmla="*/ 238 h 288"/>
              <a:gd name="T12" fmla="*/ 85 w 432"/>
              <a:gd name="T13" fmla="*/ 172 h 288"/>
              <a:gd name="T14" fmla="*/ 46 w 432"/>
              <a:gd name="T15" fmla="*/ 247 h 288"/>
              <a:gd name="T16" fmla="*/ 2 w 432"/>
              <a:gd name="T17" fmla="*/ 288 h 288"/>
              <a:gd name="T18" fmla="*/ 85 w 432"/>
              <a:gd name="T19" fmla="*/ 267 h 288"/>
              <a:gd name="T20" fmla="*/ 182 w 432"/>
              <a:gd name="T21" fmla="*/ 272 h 288"/>
              <a:gd name="T22" fmla="*/ 252 w 432"/>
              <a:gd name="T23" fmla="*/ 172 h 288"/>
              <a:gd name="T24" fmla="*/ 305 w 432"/>
              <a:gd name="T25" fmla="*/ 231 h 288"/>
              <a:gd name="T26" fmla="*/ 384 w 432"/>
              <a:gd name="T27" fmla="*/ 94 h 288"/>
              <a:gd name="T28" fmla="*/ 384 w 432"/>
              <a:gd name="T29" fmla="*/ 0 h 288"/>
              <a:gd name="T30" fmla="*/ 85 w 432"/>
              <a:gd name="T31" fmla="*/ 187 h 288"/>
              <a:gd name="T32" fmla="*/ 116 w 432"/>
              <a:gd name="T33" fmla="*/ 231 h 288"/>
              <a:gd name="T34" fmla="*/ 104 w 432"/>
              <a:gd name="T35" fmla="*/ 225 h 288"/>
              <a:gd name="T36" fmla="*/ 85 w 432"/>
              <a:gd name="T37" fmla="*/ 201 h 288"/>
              <a:gd name="T38" fmla="*/ 69 w 432"/>
              <a:gd name="T39" fmla="*/ 230 h 288"/>
              <a:gd name="T40" fmla="*/ 58 w 432"/>
              <a:gd name="T41" fmla="*/ 238 h 288"/>
              <a:gd name="T42" fmla="*/ 85 w 432"/>
              <a:gd name="T43" fmla="*/ 252 h 288"/>
              <a:gd name="T44" fmla="*/ 62 w 432"/>
              <a:gd name="T45" fmla="*/ 243 h 288"/>
              <a:gd name="T46" fmla="*/ 85 w 432"/>
              <a:gd name="T47" fmla="*/ 239 h 288"/>
              <a:gd name="T48" fmla="*/ 113 w 432"/>
              <a:gd name="T49" fmla="*/ 237 h 288"/>
              <a:gd name="T50" fmla="*/ 85 w 432"/>
              <a:gd name="T51" fmla="*/ 252 h 288"/>
              <a:gd name="T52" fmla="*/ 252 w 432"/>
              <a:gd name="T53" fmla="*/ 92 h 288"/>
              <a:gd name="T54" fmla="*/ 273 w 432"/>
              <a:gd name="T55" fmla="*/ 151 h 288"/>
              <a:gd name="T56" fmla="*/ 272 w 432"/>
              <a:gd name="T57" fmla="*/ 125 h 288"/>
              <a:gd name="T58" fmla="*/ 233 w 432"/>
              <a:gd name="T59" fmla="*/ 125 h 288"/>
              <a:gd name="T60" fmla="*/ 237 w 432"/>
              <a:gd name="T61" fmla="*/ 154 h 288"/>
              <a:gd name="T62" fmla="*/ 252 w 432"/>
              <a:gd name="T63" fmla="*/ 158 h 288"/>
              <a:gd name="T64" fmla="*/ 249 w 432"/>
              <a:gd name="T65" fmla="*/ 144 h 288"/>
              <a:gd name="T66" fmla="*/ 262 w 432"/>
              <a:gd name="T67" fmla="*/ 142 h 288"/>
              <a:gd name="T68" fmla="*/ 252 w 432"/>
              <a:gd name="T69" fmla="*/ 158 h 288"/>
              <a:gd name="T70" fmla="*/ 377 w 432"/>
              <a:gd name="T71" fmla="*/ 79 h 288"/>
              <a:gd name="T72" fmla="*/ 383 w 432"/>
              <a:gd name="T73" fmla="*/ 66 h 288"/>
              <a:gd name="T74" fmla="*/ 404 w 432"/>
              <a:gd name="T75" fmla="*/ 47 h 288"/>
              <a:gd name="T76" fmla="*/ 365 w 432"/>
              <a:gd name="T77" fmla="*/ 47 h 288"/>
              <a:gd name="T78" fmla="*/ 371 w 432"/>
              <a:gd name="T79" fmla="*/ 77 h 288"/>
              <a:gd name="T80" fmla="*/ 384 w 432"/>
              <a:gd name="T81" fmla="*/ 14 h 288"/>
              <a:gd name="T82" fmla="*/ 384 w 432"/>
              <a:gd name="T83" fmla="*/ 8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32" h="288">
                <a:moveTo>
                  <a:pt x="384" y="0"/>
                </a:moveTo>
                <a:cubicBezTo>
                  <a:pt x="358" y="0"/>
                  <a:pt x="337" y="21"/>
                  <a:pt x="337" y="47"/>
                </a:cubicBezTo>
                <a:cubicBezTo>
                  <a:pt x="337" y="66"/>
                  <a:pt x="348" y="83"/>
                  <a:pt x="364" y="90"/>
                </a:cubicBezTo>
                <a:cubicBezTo>
                  <a:pt x="364" y="90"/>
                  <a:pt x="364" y="90"/>
                  <a:pt x="364" y="90"/>
                </a:cubicBezTo>
                <a:cubicBezTo>
                  <a:pt x="305" y="216"/>
                  <a:pt x="305" y="216"/>
                  <a:pt x="305" y="216"/>
                </a:cubicBezTo>
                <a:cubicBezTo>
                  <a:pt x="279" y="164"/>
                  <a:pt x="279" y="164"/>
                  <a:pt x="279" y="164"/>
                </a:cubicBezTo>
                <a:cubicBezTo>
                  <a:pt x="292" y="156"/>
                  <a:pt x="300" y="141"/>
                  <a:pt x="300" y="125"/>
                </a:cubicBezTo>
                <a:cubicBezTo>
                  <a:pt x="300" y="99"/>
                  <a:pt x="279" y="78"/>
                  <a:pt x="252" y="78"/>
                </a:cubicBezTo>
                <a:cubicBezTo>
                  <a:pt x="226" y="78"/>
                  <a:pt x="205" y="99"/>
                  <a:pt x="205" y="125"/>
                </a:cubicBezTo>
                <a:cubicBezTo>
                  <a:pt x="205" y="143"/>
                  <a:pt x="215" y="159"/>
                  <a:pt x="230" y="167"/>
                </a:cubicBezTo>
                <a:cubicBezTo>
                  <a:pt x="179" y="264"/>
                  <a:pt x="179" y="264"/>
                  <a:pt x="179" y="264"/>
                </a:cubicBezTo>
                <a:cubicBezTo>
                  <a:pt x="129" y="238"/>
                  <a:pt x="129" y="238"/>
                  <a:pt x="129" y="238"/>
                </a:cubicBezTo>
                <a:cubicBezTo>
                  <a:pt x="131" y="232"/>
                  <a:pt x="133" y="226"/>
                  <a:pt x="133" y="220"/>
                </a:cubicBezTo>
                <a:cubicBezTo>
                  <a:pt x="133" y="194"/>
                  <a:pt x="111" y="172"/>
                  <a:pt x="85" y="172"/>
                </a:cubicBezTo>
                <a:cubicBezTo>
                  <a:pt x="59" y="172"/>
                  <a:pt x="38" y="194"/>
                  <a:pt x="38" y="220"/>
                </a:cubicBezTo>
                <a:cubicBezTo>
                  <a:pt x="38" y="230"/>
                  <a:pt x="41" y="239"/>
                  <a:pt x="46" y="247"/>
                </a:cubicBezTo>
                <a:cubicBezTo>
                  <a:pt x="0" y="282"/>
                  <a:pt x="0" y="282"/>
                  <a:pt x="0" y="282"/>
                </a:cubicBezTo>
                <a:cubicBezTo>
                  <a:pt x="2" y="288"/>
                  <a:pt x="2" y="288"/>
                  <a:pt x="2" y="288"/>
                </a:cubicBezTo>
                <a:cubicBezTo>
                  <a:pt x="50" y="252"/>
                  <a:pt x="50" y="252"/>
                  <a:pt x="50" y="252"/>
                </a:cubicBezTo>
                <a:cubicBezTo>
                  <a:pt x="59" y="261"/>
                  <a:pt x="71" y="267"/>
                  <a:pt x="85" y="267"/>
                </a:cubicBezTo>
                <a:cubicBezTo>
                  <a:pt x="103" y="267"/>
                  <a:pt x="118" y="258"/>
                  <a:pt x="126" y="244"/>
                </a:cubicBezTo>
                <a:cubicBezTo>
                  <a:pt x="182" y="272"/>
                  <a:pt x="182" y="272"/>
                  <a:pt x="182" y="272"/>
                </a:cubicBezTo>
                <a:cubicBezTo>
                  <a:pt x="236" y="169"/>
                  <a:pt x="236" y="169"/>
                  <a:pt x="236" y="169"/>
                </a:cubicBezTo>
                <a:cubicBezTo>
                  <a:pt x="241" y="171"/>
                  <a:pt x="247" y="172"/>
                  <a:pt x="252" y="172"/>
                </a:cubicBezTo>
                <a:cubicBezTo>
                  <a:pt x="260" y="172"/>
                  <a:pt x="268" y="171"/>
                  <a:pt x="274" y="167"/>
                </a:cubicBezTo>
                <a:cubicBezTo>
                  <a:pt x="305" y="231"/>
                  <a:pt x="305" y="231"/>
                  <a:pt x="305" y="231"/>
                </a:cubicBezTo>
                <a:cubicBezTo>
                  <a:pt x="371" y="93"/>
                  <a:pt x="371" y="93"/>
                  <a:pt x="371" y="93"/>
                </a:cubicBezTo>
                <a:cubicBezTo>
                  <a:pt x="375" y="94"/>
                  <a:pt x="380" y="94"/>
                  <a:pt x="384" y="94"/>
                </a:cubicBezTo>
                <a:cubicBezTo>
                  <a:pt x="410" y="94"/>
                  <a:pt x="432" y="73"/>
                  <a:pt x="432" y="47"/>
                </a:cubicBezTo>
                <a:cubicBezTo>
                  <a:pt x="432" y="21"/>
                  <a:pt x="410" y="0"/>
                  <a:pt x="384" y="0"/>
                </a:cubicBezTo>
                <a:close/>
                <a:moveTo>
                  <a:pt x="53" y="220"/>
                </a:moveTo>
                <a:cubicBezTo>
                  <a:pt x="53" y="202"/>
                  <a:pt x="67" y="187"/>
                  <a:pt x="85" y="187"/>
                </a:cubicBezTo>
                <a:cubicBezTo>
                  <a:pt x="103" y="187"/>
                  <a:pt x="118" y="202"/>
                  <a:pt x="118" y="220"/>
                </a:cubicBezTo>
                <a:cubicBezTo>
                  <a:pt x="118" y="224"/>
                  <a:pt x="117" y="227"/>
                  <a:pt x="116" y="231"/>
                </a:cubicBezTo>
                <a:cubicBezTo>
                  <a:pt x="104" y="225"/>
                  <a:pt x="104" y="225"/>
                  <a:pt x="104" y="225"/>
                </a:cubicBezTo>
                <a:cubicBezTo>
                  <a:pt x="104" y="225"/>
                  <a:pt x="104" y="225"/>
                  <a:pt x="104" y="225"/>
                </a:cubicBezTo>
                <a:cubicBezTo>
                  <a:pt x="104" y="223"/>
                  <a:pt x="104" y="222"/>
                  <a:pt x="104" y="220"/>
                </a:cubicBezTo>
                <a:cubicBezTo>
                  <a:pt x="104" y="209"/>
                  <a:pt x="96" y="201"/>
                  <a:pt x="85" y="201"/>
                </a:cubicBezTo>
                <a:cubicBezTo>
                  <a:pt x="75" y="201"/>
                  <a:pt x="66" y="209"/>
                  <a:pt x="66" y="220"/>
                </a:cubicBezTo>
                <a:cubicBezTo>
                  <a:pt x="66" y="224"/>
                  <a:pt x="67" y="227"/>
                  <a:pt x="69" y="230"/>
                </a:cubicBezTo>
                <a:cubicBezTo>
                  <a:pt x="58" y="238"/>
                  <a:pt x="58" y="238"/>
                  <a:pt x="58" y="238"/>
                </a:cubicBezTo>
                <a:cubicBezTo>
                  <a:pt x="58" y="238"/>
                  <a:pt x="58" y="238"/>
                  <a:pt x="58" y="238"/>
                </a:cubicBezTo>
                <a:cubicBezTo>
                  <a:pt x="55" y="233"/>
                  <a:pt x="53" y="227"/>
                  <a:pt x="53" y="220"/>
                </a:cubicBezTo>
                <a:close/>
                <a:moveTo>
                  <a:pt x="85" y="252"/>
                </a:moveTo>
                <a:cubicBezTo>
                  <a:pt x="76" y="252"/>
                  <a:pt x="68" y="249"/>
                  <a:pt x="62" y="243"/>
                </a:cubicBezTo>
                <a:cubicBezTo>
                  <a:pt x="62" y="243"/>
                  <a:pt x="62" y="243"/>
                  <a:pt x="62" y="243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77" y="238"/>
                  <a:pt x="81" y="239"/>
                  <a:pt x="85" y="239"/>
                </a:cubicBezTo>
                <a:cubicBezTo>
                  <a:pt x="92" y="239"/>
                  <a:pt x="97" y="236"/>
                  <a:pt x="101" y="231"/>
                </a:cubicBezTo>
                <a:cubicBezTo>
                  <a:pt x="113" y="237"/>
                  <a:pt x="113" y="237"/>
                  <a:pt x="113" y="237"/>
                </a:cubicBezTo>
                <a:cubicBezTo>
                  <a:pt x="113" y="238"/>
                  <a:pt x="113" y="238"/>
                  <a:pt x="113" y="238"/>
                </a:cubicBezTo>
                <a:cubicBezTo>
                  <a:pt x="107" y="247"/>
                  <a:pt x="97" y="252"/>
                  <a:pt x="85" y="252"/>
                </a:cubicBezTo>
                <a:close/>
                <a:moveTo>
                  <a:pt x="220" y="125"/>
                </a:moveTo>
                <a:cubicBezTo>
                  <a:pt x="220" y="107"/>
                  <a:pt x="235" y="92"/>
                  <a:pt x="252" y="92"/>
                </a:cubicBezTo>
                <a:cubicBezTo>
                  <a:pt x="270" y="92"/>
                  <a:pt x="285" y="107"/>
                  <a:pt x="285" y="125"/>
                </a:cubicBezTo>
                <a:cubicBezTo>
                  <a:pt x="285" y="135"/>
                  <a:pt x="280" y="145"/>
                  <a:pt x="273" y="151"/>
                </a:cubicBezTo>
                <a:cubicBezTo>
                  <a:pt x="267" y="138"/>
                  <a:pt x="267" y="138"/>
                  <a:pt x="267" y="138"/>
                </a:cubicBezTo>
                <a:cubicBezTo>
                  <a:pt x="270" y="135"/>
                  <a:pt x="272" y="130"/>
                  <a:pt x="272" y="125"/>
                </a:cubicBezTo>
                <a:cubicBezTo>
                  <a:pt x="272" y="114"/>
                  <a:pt x="263" y="106"/>
                  <a:pt x="252" y="106"/>
                </a:cubicBezTo>
                <a:cubicBezTo>
                  <a:pt x="242" y="106"/>
                  <a:pt x="233" y="114"/>
                  <a:pt x="233" y="125"/>
                </a:cubicBezTo>
                <a:cubicBezTo>
                  <a:pt x="233" y="132"/>
                  <a:pt x="237" y="139"/>
                  <a:pt x="243" y="142"/>
                </a:cubicBezTo>
                <a:cubicBezTo>
                  <a:pt x="237" y="154"/>
                  <a:pt x="237" y="154"/>
                  <a:pt x="237" y="154"/>
                </a:cubicBezTo>
                <a:cubicBezTo>
                  <a:pt x="227" y="148"/>
                  <a:pt x="220" y="137"/>
                  <a:pt x="220" y="125"/>
                </a:cubicBezTo>
                <a:close/>
                <a:moveTo>
                  <a:pt x="252" y="158"/>
                </a:moveTo>
                <a:cubicBezTo>
                  <a:pt x="249" y="158"/>
                  <a:pt x="246" y="157"/>
                  <a:pt x="243" y="156"/>
                </a:cubicBezTo>
                <a:cubicBezTo>
                  <a:pt x="249" y="144"/>
                  <a:pt x="249" y="144"/>
                  <a:pt x="249" y="144"/>
                </a:cubicBezTo>
                <a:cubicBezTo>
                  <a:pt x="250" y="144"/>
                  <a:pt x="251" y="144"/>
                  <a:pt x="252" y="144"/>
                </a:cubicBezTo>
                <a:cubicBezTo>
                  <a:pt x="256" y="144"/>
                  <a:pt x="259" y="143"/>
                  <a:pt x="262" y="142"/>
                </a:cubicBezTo>
                <a:cubicBezTo>
                  <a:pt x="267" y="154"/>
                  <a:pt x="267" y="154"/>
                  <a:pt x="267" y="154"/>
                </a:cubicBezTo>
                <a:cubicBezTo>
                  <a:pt x="263" y="156"/>
                  <a:pt x="258" y="158"/>
                  <a:pt x="252" y="158"/>
                </a:cubicBezTo>
                <a:close/>
                <a:moveTo>
                  <a:pt x="384" y="80"/>
                </a:moveTo>
                <a:cubicBezTo>
                  <a:pt x="382" y="80"/>
                  <a:pt x="379" y="79"/>
                  <a:pt x="377" y="79"/>
                </a:cubicBezTo>
                <a:cubicBezTo>
                  <a:pt x="383" y="66"/>
                  <a:pt x="383" y="66"/>
                  <a:pt x="383" y="66"/>
                </a:cubicBezTo>
                <a:cubicBezTo>
                  <a:pt x="383" y="66"/>
                  <a:pt x="383" y="66"/>
                  <a:pt x="383" y="66"/>
                </a:cubicBezTo>
                <a:cubicBezTo>
                  <a:pt x="383" y="66"/>
                  <a:pt x="384" y="66"/>
                  <a:pt x="384" y="66"/>
                </a:cubicBezTo>
                <a:cubicBezTo>
                  <a:pt x="395" y="66"/>
                  <a:pt x="404" y="58"/>
                  <a:pt x="404" y="47"/>
                </a:cubicBezTo>
                <a:cubicBezTo>
                  <a:pt x="404" y="36"/>
                  <a:pt x="395" y="28"/>
                  <a:pt x="384" y="28"/>
                </a:cubicBezTo>
                <a:cubicBezTo>
                  <a:pt x="374" y="28"/>
                  <a:pt x="365" y="36"/>
                  <a:pt x="365" y="47"/>
                </a:cubicBezTo>
                <a:cubicBezTo>
                  <a:pt x="365" y="55"/>
                  <a:pt x="370" y="62"/>
                  <a:pt x="376" y="65"/>
                </a:cubicBezTo>
                <a:cubicBezTo>
                  <a:pt x="371" y="77"/>
                  <a:pt x="371" y="77"/>
                  <a:pt x="371" y="77"/>
                </a:cubicBezTo>
                <a:cubicBezTo>
                  <a:pt x="359" y="72"/>
                  <a:pt x="352" y="60"/>
                  <a:pt x="352" y="47"/>
                </a:cubicBezTo>
                <a:cubicBezTo>
                  <a:pt x="352" y="29"/>
                  <a:pt x="366" y="14"/>
                  <a:pt x="384" y="14"/>
                </a:cubicBezTo>
                <a:cubicBezTo>
                  <a:pt x="402" y="14"/>
                  <a:pt x="417" y="29"/>
                  <a:pt x="417" y="47"/>
                </a:cubicBezTo>
                <a:cubicBezTo>
                  <a:pt x="417" y="65"/>
                  <a:pt x="402" y="80"/>
                  <a:pt x="384" y="8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136"/>
          <p:cNvSpPr>
            <a:spLocks noEditPoints="1"/>
          </p:cNvSpPr>
          <p:nvPr/>
        </p:nvSpPr>
        <p:spPr bwMode="auto">
          <a:xfrm>
            <a:off x="3511396" y="5097423"/>
            <a:ext cx="422670" cy="377229"/>
          </a:xfrm>
          <a:custGeom>
            <a:avLst/>
            <a:gdLst>
              <a:gd name="T0" fmla="*/ 226 w 248"/>
              <a:gd name="T1" fmla="*/ 0 h 221"/>
              <a:gd name="T2" fmla="*/ 22 w 248"/>
              <a:gd name="T3" fmla="*/ 0 h 221"/>
              <a:gd name="T4" fmla="*/ 0 w 248"/>
              <a:gd name="T5" fmla="*/ 22 h 221"/>
              <a:gd name="T6" fmla="*/ 0 w 248"/>
              <a:gd name="T7" fmla="*/ 153 h 221"/>
              <a:gd name="T8" fmla="*/ 22 w 248"/>
              <a:gd name="T9" fmla="*/ 174 h 221"/>
              <a:gd name="T10" fmla="*/ 33 w 248"/>
              <a:gd name="T11" fmla="*/ 174 h 221"/>
              <a:gd name="T12" fmla="*/ 6 w 248"/>
              <a:gd name="T13" fmla="*/ 221 h 221"/>
              <a:gd name="T14" fmla="*/ 87 w 248"/>
              <a:gd name="T15" fmla="*/ 174 h 221"/>
              <a:gd name="T16" fmla="*/ 226 w 248"/>
              <a:gd name="T17" fmla="*/ 174 h 221"/>
              <a:gd name="T18" fmla="*/ 248 w 248"/>
              <a:gd name="T19" fmla="*/ 153 h 221"/>
              <a:gd name="T20" fmla="*/ 248 w 248"/>
              <a:gd name="T21" fmla="*/ 22 h 221"/>
              <a:gd name="T22" fmla="*/ 226 w 248"/>
              <a:gd name="T23" fmla="*/ 0 h 221"/>
              <a:gd name="T24" fmla="*/ 228 w 248"/>
              <a:gd name="T25" fmla="*/ 137 h 221"/>
              <a:gd name="T26" fmla="*/ 210 w 248"/>
              <a:gd name="T27" fmla="*/ 154 h 221"/>
              <a:gd name="T28" fmla="*/ 124 w 248"/>
              <a:gd name="T29" fmla="*/ 154 h 221"/>
              <a:gd name="T30" fmla="*/ 37 w 248"/>
              <a:gd name="T31" fmla="*/ 154 h 221"/>
              <a:gd name="T32" fmla="*/ 19 w 248"/>
              <a:gd name="T33" fmla="*/ 137 h 221"/>
              <a:gd name="T34" fmla="*/ 19 w 248"/>
              <a:gd name="T35" fmla="*/ 37 h 221"/>
              <a:gd name="T36" fmla="*/ 37 w 248"/>
              <a:gd name="T37" fmla="*/ 20 h 221"/>
              <a:gd name="T38" fmla="*/ 124 w 248"/>
              <a:gd name="T39" fmla="*/ 20 h 221"/>
              <a:gd name="T40" fmla="*/ 210 w 248"/>
              <a:gd name="T41" fmla="*/ 20 h 221"/>
              <a:gd name="T42" fmla="*/ 228 w 248"/>
              <a:gd name="T43" fmla="*/ 37 h 221"/>
              <a:gd name="T44" fmla="*/ 228 w 248"/>
              <a:gd name="T45" fmla="*/ 137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48" h="221">
                <a:moveTo>
                  <a:pt x="226" y="0"/>
                </a:move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65"/>
                  <a:pt x="10" y="174"/>
                  <a:pt x="22" y="174"/>
                </a:cubicBezTo>
                <a:cubicBezTo>
                  <a:pt x="33" y="174"/>
                  <a:pt x="33" y="174"/>
                  <a:pt x="33" y="174"/>
                </a:cubicBezTo>
                <a:cubicBezTo>
                  <a:pt x="6" y="221"/>
                  <a:pt x="6" y="221"/>
                  <a:pt x="6" y="221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226" y="174"/>
                  <a:pt x="226" y="174"/>
                  <a:pt x="226" y="174"/>
                </a:cubicBezTo>
                <a:cubicBezTo>
                  <a:pt x="238" y="174"/>
                  <a:pt x="248" y="165"/>
                  <a:pt x="248" y="153"/>
                </a:cubicBezTo>
                <a:cubicBezTo>
                  <a:pt x="248" y="22"/>
                  <a:pt x="248" y="22"/>
                  <a:pt x="248" y="22"/>
                </a:cubicBezTo>
                <a:cubicBezTo>
                  <a:pt x="248" y="10"/>
                  <a:pt x="238" y="0"/>
                  <a:pt x="226" y="0"/>
                </a:cubicBezTo>
                <a:close/>
                <a:moveTo>
                  <a:pt x="228" y="137"/>
                </a:moveTo>
                <a:cubicBezTo>
                  <a:pt x="228" y="147"/>
                  <a:pt x="220" y="154"/>
                  <a:pt x="210" y="154"/>
                </a:cubicBezTo>
                <a:cubicBezTo>
                  <a:pt x="124" y="154"/>
                  <a:pt x="124" y="154"/>
                  <a:pt x="124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27" y="154"/>
                  <a:pt x="19" y="147"/>
                  <a:pt x="19" y="1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28"/>
                  <a:pt x="27" y="20"/>
                  <a:pt x="37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210" y="20"/>
                  <a:pt x="210" y="20"/>
                  <a:pt x="210" y="20"/>
                </a:cubicBezTo>
                <a:cubicBezTo>
                  <a:pt x="220" y="20"/>
                  <a:pt x="228" y="28"/>
                  <a:pt x="228" y="37"/>
                </a:cubicBezTo>
                <a:lnTo>
                  <a:pt x="228" y="137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137"/>
          <p:cNvSpPr>
            <a:spLocks noEditPoints="1"/>
          </p:cNvSpPr>
          <p:nvPr/>
        </p:nvSpPr>
        <p:spPr bwMode="auto">
          <a:xfrm>
            <a:off x="3663586" y="5155846"/>
            <a:ext cx="119011" cy="187533"/>
          </a:xfrm>
          <a:custGeom>
            <a:avLst/>
            <a:gdLst>
              <a:gd name="T0" fmla="*/ 62 w 70"/>
              <a:gd name="T1" fmla="*/ 51 h 110"/>
              <a:gd name="T2" fmla="*/ 53 w 70"/>
              <a:gd name="T3" fmla="*/ 47 h 110"/>
              <a:gd name="T4" fmla="*/ 39 w 70"/>
              <a:gd name="T5" fmla="*/ 43 h 110"/>
              <a:gd name="T6" fmla="*/ 39 w 70"/>
              <a:gd name="T7" fmla="*/ 21 h 110"/>
              <a:gd name="T8" fmla="*/ 50 w 70"/>
              <a:gd name="T9" fmla="*/ 30 h 110"/>
              <a:gd name="T10" fmla="*/ 59 w 70"/>
              <a:gd name="T11" fmla="*/ 36 h 110"/>
              <a:gd name="T12" fmla="*/ 65 w 70"/>
              <a:gd name="T13" fmla="*/ 34 h 110"/>
              <a:gd name="T14" fmla="*/ 67 w 70"/>
              <a:gd name="T15" fmla="*/ 29 h 110"/>
              <a:gd name="T16" fmla="*/ 65 w 70"/>
              <a:gd name="T17" fmla="*/ 24 h 110"/>
              <a:gd name="T18" fmla="*/ 61 w 70"/>
              <a:gd name="T19" fmla="*/ 18 h 110"/>
              <a:gd name="T20" fmla="*/ 52 w 70"/>
              <a:gd name="T21" fmla="*/ 13 h 110"/>
              <a:gd name="T22" fmla="*/ 39 w 70"/>
              <a:gd name="T23" fmla="*/ 10 h 110"/>
              <a:gd name="T24" fmla="*/ 39 w 70"/>
              <a:gd name="T25" fmla="*/ 5 h 110"/>
              <a:gd name="T26" fmla="*/ 35 w 70"/>
              <a:gd name="T27" fmla="*/ 0 h 110"/>
              <a:gd name="T28" fmla="*/ 31 w 70"/>
              <a:gd name="T29" fmla="*/ 5 h 110"/>
              <a:gd name="T30" fmla="*/ 31 w 70"/>
              <a:gd name="T31" fmla="*/ 10 h 110"/>
              <a:gd name="T32" fmla="*/ 10 w 70"/>
              <a:gd name="T33" fmla="*/ 17 h 110"/>
              <a:gd name="T34" fmla="*/ 2 w 70"/>
              <a:gd name="T35" fmla="*/ 32 h 110"/>
              <a:gd name="T36" fmla="*/ 6 w 70"/>
              <a:gd name="T37" fmla="*/ 44 h 110"/>
              <a:gd name="T38" fmla="*/ 16 w 70"/>
              <a:gd name="T39" fmla="*/ 51 h 110"/>
              <a:gd name="T40" fmla="*/ 31 w 70"/>
              <a:gd name="T41" fmla="*/ 55 h 110"/>
              <a:gd name="T42" fmla="*/ 31 w 70"/>
              <a:gd name="T43" fmla="*/ 80 h 110"/>
              <a:gd name="T44" fmla="*/ 24 w 70"/>
              <a:gd name="T45" fmla="*/ 77 h 110"/>
              <a:gd name="T46" fmla="*/ 20 w 70"/>
              <a:gd name="T47" fmla="*/ 73 h 110"/>
              <a:gd name="T48" fmla="*/ 17 w 70"/>
              <a:gd name="T49" fmla="*/ 66 h 110"/>
              <a:gd name="T50" fmla="*/ 14 w 70"/>
              <a:gd name="T51" fmla="*/ 63 h 110"/>
              <a:gd name="T52" fmla="*/ 9 w 70"/>
              <a:gd name="T53" fmla="*/ 62 h 110"/>
              <a:gd name="T54" fmla="*/ 2 w 70"/>
              <a:gd name="T55" fmla="*/ 64 h 110"/>
              <a:gd name="T56" fmla="*/ 0 w 70"/>
              <a:gd name="T57" fmla="*/ 69 h 110"/>
              <a:gd name="T58" fmla="*/ 2 w 70"/>
              <a:gd name="T59" fmla="*/ 76 h 110"/>
              <a:gd name="T60" fmla="*/ 7 w 70"/>
              <a:gd name="T61" fmla="*/ 83 h 110"/>
              <a:gd name="T62" fmla="*/ 17 w 70"/>
              <a:gd name="T63" fmla="*/ 88 h 110"/>
              <a:gd name="T64" fmla="*/ 31 w 70"/>
              <a:gd name="T65" fmla="*/ 91 h 110"/>
              <a:gd name="T66" fmla="*/ 31 w 70"/>
              <a:gd name="T67" fmla="*/ 106 h 110"/>
              <a:gd name="T68" fmla="*/ 32 w 70"/>
              <a:gd name="T69" fmla="*/ 109 h 110"/>
              <a:gd name="T70" fmla="*/ 35 w 70"/>
              <a:gd name="T71" fmla="*/ 110 h 110"/>
              <a:gd name="T72" fmla="*/ 39 w 70"/>
              <a:gd name="T73" fmla="*/ 109 h 110"/>
              <a:gd name="T74" fmla="*/ 39 w 70"/>
              <a:gd name="T75" fmla="*/ 104 h 110"/>
              <a:gd name="T76" fmla="*/ 39 w 70"/>
              <a:gd name="T77" fmla="*/ 91 h 110"/>
              <a:gd name="T78" fmla="*/ 56 w 70"/>
              <a:gd name="T79" fmla="*/ 87 h 110"/>
              <a:gd name="T80" fmla="*/ 67 w 70"/>
              <a:gd name="T81" fmla="*/ 78 h 110"/>
              <a:gd name="T82" fmla="*/ 70 w 70"/>
              <a:gd name="T83" fmla="*/ 67 h 110"/>
              <a:gd name="T84" fmla="*/ 68 w 70"/>
              <a:gd name="T85" fmla="*/ 58 h 110"/>
              <a:gd name="T86" fmla="*/ 62 w 70"/>
              <a:gd name="T87" fmla="*/ 51 h 110"/>
              <a:gd name="T88" fmla="*/ 31 w 70"/>
              <a:gd name="T89" fmla="*/ 41 h 110"/>
              <a:gd name="T90" fmla="*/ 22 w 70"/>
              <a:gd name="T91" fmla="*/ 37 h 110"/>
              <a:gd name="T92" fmla="*/ 19 w 70"/>
              <a:gd name="T93" fmla="*/ 31 h 110"/>
              <a:gd name="T94" fmla="*/ 22 w 70"/>
              <a:gd name="T95" fmla="*/ 24 h 110"/>
              <a:gd name="T96" fmla="*/ 31 w 70"/>
              <a:gd name="T97" fmla="*/ 21 h 110"/>
              <a:gd name="T98" fmla="*/ 31 w 70"/>
              <a:gd name="T99" fmla="*/ 41 h 110"/>
              <a:gd name="T100" fmla="*/ 50 w 70"/>
              <a:gd name="T101" fmla="*/ 76 h 110"/>
              <a:gd name="T102" fmla="*/ 39 w 70"/>
              <a:gd name="T103" fmla="*/ 81 h 110"/>
              <a:gd name="T104" fmla="*/ 39 w 70"/>
              <a:gd name="T105" fmla="*/ 57 h 110"/>
              <a:gd name="T106" fmla="*/ 50 w 70"/>
              <a:gd name="T107" fmla="*/ 61 h 110"/>
              <a:gd name="T108" fmla="*/ 54 w 70"/>
              <a:gd name="T109" fmla="*/ 69 h 110"/>
              <a:gd name="T110" fmla="*/ 50 w 70"/>
              <a:gd name="T111" fmla="*/ 7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0" h="110">
                <a:moveTo>
                  <a:pt x="62" y="51"/>
                </a:moveTo>
                <a:cubicBezTo>
                  <a:pt x="59" y="49"/>
                  <a:pt x="56" y="48"/>
                  <a:pt x="53" y="47"/>
                </a:cubicBezTo>
                <a:cubicBezTo>
                  <a:pt x="49" y="46"/>
                  <a:pt x="45" y="44"/>
                  <a:pt x="39" y="43"/>
                </a:cubicBezTo>
                <a:cubicBezTo>
                  <a:pt x="39" y="21"/>
                  <a:pt x="39" y="21"/>
                  <a:pt x="39" y="21"/>
                </a:cubicBezTo>
                <a:cubicBezTo>
                  <a:pt x="45" y="22"/>
                  <a:pt x="49" y="25"/>
                  <a:pt x="50" y="30"/>
                </a:cubicBezTo>
                <a:cubicBezTo>
                  <a:pt x="51" y="34"/>
                  <a:pt x="54" y="36"/>
                  <a:pt x="59" y="36"/>
                </a:cubicBezTo>
                <a:cubicBezTo>
                  <a:pt x="61" y="36"/>
                  <a:pt x="63" y="35"/>
                  <a:pt x="65" y="34"/>
                </a:cubicBezTo>
                <a:cubicBezTo>
                  <a:pt x="66" y="32"/>
                  <a:pt x="67" y="31"/>
                  <a:pt x="67" y="29"/>
                </a:cubicBezTo>
                <a:cubicBezTo>
                  <a:pt x="67" y="27"/>
                  <a:pt x="67" y="26"/>
                  <a:pt x="65" y="24"/>
                </a:cubicBezTo>
                <a:cubicBezTo>
                  <a:pt x="64" y="22"/>
                  <a:pt x="63" y="20"/>
                  <a:pt x="61" y="18"/>
                </a:cubicBezTo>
                <a:cubicBezTo>
                  <a:pt x="58" y="16"/>
                  <a:pt x="55" y="14"/>
                  <a:pt x="52" y="13"/>
                </a:cubicBezTo>
                <a:cubicBezTo>
                  <a:pt x="48" y="11"/>
                  <a:pt x="44" y="11"/>
                  <a:pt x="39" y="10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2"/>
                  <a:pt x="38" y="0"/>
                  <a:pt x="35" y="0"/>
                </a:cubicBezTo>
                <a:cubicBezTo>
                  <a:pt x="32" y="0"/>
                  <a:pt x="31" y="2"/>
                  <a:pt x="31" y="5"/>
                </a:cubicBezTo>
                <a:cubicBezTo>
                  <a:pt x="31" y="10"/>
                  <a:pt x="31" y="10"/>
                  <a:pt x="31" y="10"/>
                </a:cubicBezTo>
                <a:cubicBezTo>
                  <a:pt x="22" y="11"/>
                  <a:pt x="15" y="13"/>
                  <a:pt x="10" y="17"/>
                </a:cubicBezTo>
                <a:cubicBezTo>
                  <a:pt x="5" y="21"/>
                  <a:pt x="2" y="26"/>
                  <a:pt x="2" y="32"/>
                </a:cubicBezTo>
                <a:cubicBezTo>
                  <a:pt x="2" y="37"/>
                  <a:pt x="4" y="41"/>
                  <a:pt x="6" y="44"/>
                </a:cubicBezTo>
                <a:cubicBezTo>
                  <a:pt x="9" y="47"/>
                  <a:pt x="12" y="49"/>
                  <a:pt x="16" y="51"/>
                </a:cubicBezTo>
                <a:cubicBezTo>
                  <a:pt x="20" y="52"/>
                  <a:pt x="25" y="54"/>
                  <a:pt x="31" y="55"/>
                </a:cubicBezTo>
                <a:cubicBezTo>
                  <a:pt x="31" y="80"/>
                  <a:pt x="31" y="80"/>
                  <a:pt x="31" y="80"/>
                </a:cubicBezTo>
                <a:cubicBezTo>
                  <a:pt x="28" y="79"/>
                  <a:pt x="26" y="78"/>
                  <a:pt x="24" y="77"/>
                </a:cubicBezTo>
                <a:cubicBezTo>
                  <a:pt x="22" y="76"/>
                  <a:pt x="21" y="74"/>
                  <a:pt x="20" y="73"/>
                </a:cubicBezTo>
                <a:cubicBezTo>
                  <a:pt x="19" y="71"/>
                  <a:pt x="18" y="69"/>
                  <a:pt x="17" y="66"/>
                </a:cubicBezTo>
                <a:cubicBezTo>
                  <a:pt x="16" y="65"/>
                  <a:pt x="15" y="64"/>
                  <a:pt x="14" y="63"/>
                </a:cubicBezTo>
                <a:cubicBezTo>
                  <a:pt x="12" y="62"/>
                  <a:pt x="11" y="62"/>
                  <a:pt x="9" y="62"/>
                </a:cubicBezTo>
                <a:cubicBezTo>
                  <a:pt x="6" y="62"/>
                  <a:pt x="4" y="62"/>
                  <a:pt x="2" y="64"/>
                </a:cubicBezTo>
                <a:cubicBezTo>
                  <a:pt x="1" y="65"/>
                  <a:pt x="0" y="67"/>
                  <a:pt x="0" y="69"/>
                </a:cubicBezTo>
                <a:cubicBezTo>
                  <a:pt x="0" y="71"/>
                  <a:pt x="0" y="73"/>
                  <a:pt x="2" y="76"/>
                </a:cubicBezTo>
                <a:cubicBezTo>
                  <a:pt x="3" y="78"/>
                  <a:pt x="5" y="80"/>
                  <a:pt x="7" y="83"/>
                </a:cubicBezTo>
                <a:cubicBezTo>
                  <a:pt x="10" y="85"/>
                  <a:pt x="13" y="87"/>
                  <a:pt x="17" y="88"/>
                </a:cubicBezTo>
                <a:cubicBezTo>
                  <a:pt x="21" y="90"/>
                  <a:pt x="26" y="91"/>
                  <a:pt x="31" y="91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1" y="107"/>
                  <a:pt x="31" y="108"/>
                  <a:pt x="32" y="109"/>
                </a:cubicBezTo>
                <a:cubicBezTo>
                  <a:pt x="33" y="110"/>
                  <a:pt x="34" y="110"/>
                  <a:pt x="35" y="110"/>
                </a:cubicBezTo>
                <a:cubicBezTo>
                  <a:pt x="37" y="110"/>
                  <a:pt x="38" y="110"/>
                  <a:pt x="39" y="109"/>
                </a:cubicBezTo>
                <a:cubicBezTo>
                  <a:pt x="39" y="108"/>
                  <a:pt x="39" y="106"/>
                  <a:pt x="39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46" y="91"/>
                  <a:pt x="51" y="89"/>
                  <a:pt x="56" y="87"/>
                </a:cubicBezTo>
                <a:cubicBezTo>
                  <a:pt x="61" y="85"/>
                  <a:pt x="64" y="82"/>
                  <a:pt x="67" y="78"/>
                </a:cubicBezTo>
                <a:cubicBezTo>
                  <a:pt x="69" y="75"/>
                  <a:pt x="70" y="71"/>
                  <a:pt x="70" y="67"/>
                </a:cubicBezTo>
                <a:cubicBezTo>
                  <a:pt x="70" y="64"/>
                  <a:pt x="69" y="61"/>
                  <a:pt x="68" y="58"/>
                </a:cubicBezTo>
                <a:cubicBezTo>
                  <a:pt x="66" y="55"/>
                  <a:pt x="64" y="53"/>
                  <a:pt x="62" y="51"/>
                </a:cubicBezTo>
                <a:close/>
                <a:moveTo>
                  <a:pt x="31" y="41"/>
                </a:moveTo>
                <a:cubicBezTo>
                  <a:pt x="27" y="40"/>
                  <a:pt x="24" y="39"/>
                  <a:pt x="22" y="37"/>
                </a:cubicBezTo>
                <a:cubicBezTo>
                  <a:pt x="20" y="36"/>
                  <a:pt x="19" y="34"/>
                  <a:pt x="19" y="31"/>
                </a:cubicBezTo>
                <a:cubicBezTo>
                  <a:pt x="19" y="28"/>
                  <a:pt x="20" y="26"/>
                  <a:pt x="22" y="24"/>
                </a:cubicBezTo>
                <a:cubicBezTo>
                  <a:pt x="24" y="23"/>
                  <a:pt x="27" y="22"/>
                  <a:pt x="31" y="21"/>
                </a:cubicBezTo>
                <a:lnTo>
                  <a:pt x="31" y="41"/>
                </a:lnTo>
                <a:close/>
                <a:moveTo>
                  <a:pt x="50" y="76"/>
                </a:moveTo>
                <a:cubicBezTo>
                  <a:pt x="48" y="78"/>
                  <a:pt x="44" y="80"/>
                  <a:pt x="39" y="81"/>
                </a:cubicBezTo>
                <a:cubicBezTo>
                  <a:pt x="39" y="57"/>
                  <a:pt x="39" y="57"/>
                  <a:pt x="39" y="57"/>
                </a:cubicBezTo>
                <a:cubicBezTo>
                  <a:pt x="44" y="58"/>
                  <a:pt x="48" y="60"/>
                  <a:pt x="50" y="61"/>
                </a:cubicBezTo>
                <a:cubicBezTo>
                  <a:pt x="52" y="63"/>
                  <a:pt x="54" y="66"/>
                  <a:pt x="54" y="69"/>
                </a:cubicBezTo>
                <a:cubicBezTo>
                  <a:pt x="54" y="71"/>
                  <a:pt x="52" y="74"/>
                  <a:pt x="50" y="7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138"/>
          <p:cNvSpPr>
            <a:spLocks/>
          </p:cNvSpPr>
          <p:nvPr/>
        </p:nvSpPr>
        <p:spPr bwMode="auto">
          <a:xfrm>
            <a:off x="3315208" y="5486192"/>
            <a:ext cx="209893" cy="283463"/>
          </a:xfrm>
          <a:custGeom>
            <a:avLst/>
            <a:gdLst>
              <a:gd name="T0" fmla="*/ 62 w 123"/>
              <a:gd name="T1" fmla="*/ 3 h 166"/>
              <a:gd name="T2" fmla="*/ 110 w 123"/>
              <a:gd name="T3" fmla="*/ 74 h 166"/>
              <a:gd name="T4" fmla="*/ 110 w 123"/>
              <a:gd name="T5" fmla="*/ 107 h 166"/>
              <a:gd name="T6" fmla="*/ 73 w 123"/>
              <a:gd name="T7" fmla="*/ 85 h 166"/>
              <a:gd name="T8" fmla="*/ 62 w 123"/>
              <a:gd name="T9" fmla="*/ 3 h 166"/>
              <a:gd name="T10" fmla="*/ 0 w 123"/>
              <a:gd name="T11" fmla="*/ 43 h 166"/>
              <a:gd name="T12" fmla="*/ 0 w 123"/>
              <a:gd name="T13" fmla="*/ 142 h 166"/>
              <a:gd name="T14" fmla="*/ 62 w 123"/>
              <a:gd name="T15" fmla="*/ 166 h 166"/>
              <a:gd name="T16" fmla="*/ 123 w 123"/>
              <a:gd name="T17" fmla="*/ 131 h 166"/>
              <a:gd name="T18" fmla="*/ 123 w 123"/>
              <a:gd name="T19" fmla="*/ 85 h 166"/>
              <a:gd name="T20" fmla="*/ 62 w 123"/>
              <a:gd name="T21" fmla="*/ 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3" h="166">
                <a:moveTo>
                  <a:pt x="62" y="3"/>
                </a:moveTo>
                <a:cubicBezTo>
                  <a:pt x="110" y="74"/>
                  <a:pt x="110" y="74"/>
                  <a:pt x="110" y="74"/>
                </a:cubicBezTo>
                <a:cubicBezTo>
                  <a:pt x="110" y="107"/>
                  <a:pt x="110" y="107"/>
                  <a:pt x="110" y="107"/>
                </a:cubicBezTo>
                <a:cubicBezTo>
                  <a:pt x="73" y="85"/>
                  <a:pt x="73" y="85"/>
                  <a:pt x="73" y="85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3"/>
                  <a:pt x="0" y="0"/>
                  <a:pt x="0" y="43"/>
                </a:cubicBezTo>
                <a:cubicBezTo>
                  <a:pt x="0" y="85"/>
                  <a:pt x="0" y="142"/>
                  <a:pt x="0" y="142"/>
                </a:cubicBezTo>
                <a:cubicBezTo>
                  <a:pt x="0" y="142"/>
                  <a:pt x="7" y="166"/>
                  <a:pt x="62" y="166"/>
                </a:cubicBezTo>
                <a:cubicBezTo>
                  <a:pt x="116" y="166"/>
                  <a:pt x="123" y="150"/>
                  <a:pt x="123" y="131"/>
                </a:cubicBezTo>
                <a:cubicBezTo>
                  <a:pt x="123" y="111"/>
                  <a:pt x="123" y="85"/>
                  <a:pt x="123" y="85"/>
                </a:cubicBezTo>
                <a:cubicBezTo>
                  <a:pt x="123" y="85"/>
                  <a:pt x="109" y="3"/>
                  <a:pt x="62" y="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Oval 139"/>
          <p:cNvSpPr>
            <a:spLocks noChangeArrowheads="1"/>
          </p:cNvSpPr>
          <p:nvPr/>
        </p:nvSpPr>
        <p:spPr bwMode="auto">
          <a:xfrm>
            <a:off x="3327469" y="5288561"/>
            <a:ext cx="163731" cy="192582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140"/>
          <p:cNvSpPr>
            <a:spLocks noEditPoints="1"/>
          </p:cNvSpPr>
          <p:nvPr/>
        </p:nvSpPr>
        <p:spPr bwMode="auto">
          <a:xfrm>
            <a:off x="5424229" y="5111127"/>
            <a:ext cx="618858" cy="618858"/>
          </a:xfrm>
          <a:custGeom>
            <a:avLst/>
            <a:gdLst>
              <a:gd name="T0" fmla="*/ 181 w 363"/>
              <a:gd name="T1" fmla="*/ 0 h 363"/>
              <a:gd name="T2" fmla="*/ 363 w 363"/>
              <a:gd name="T3" fmla="*/ 182 h 363"/>
              <a:gd name="T4" fmla="*/ 181 w 363"/>
              <a:gd name="T5" fmla="*/ 363 h 363"/>
              <a:gd name="T6" fmla="*/ 0 w 363"/>
              <a:gd name="T7" fmla="*/ 182 h 363"/>
              <a:gd name="T8" fmla="*/ 181 w 363"/>
              <a:gd name="T9" fmla="*/ 0 h 363"/>
              <a:gd name="T10" fmla="*/ 304 w 363"/>
              <a:gd name="T11" fmla="*/ 182 h 363"/>
              <a:gd name="T12" fmla="*/ 181 w 363"/>
              <a:gd name="T13" fmla="*/ 59 h 363"/>
              <a:gd name="T14" fmla="*/ 59 w 363"/>
              <a:gd name="T15" fmla="*/ 182 h 363"/>
              <a:gd name="T16" fmla="*/ 181 w 363"/>
              <a:gd name="T17" fmla="*/ 304 h 363"/>
              <a:gd name="T18" fmla="*/ 304 w 363"/>
              <a:gd name="T19" fmla="*/ 182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3" h="363">
                <a:moveTo>
                  <a:pt x="181" y="0"/>
                </a:moveTo>
                <a:cubicBezTo>
                  <a:pt x="281" y="0"/>
                  <a:pt x="363" y="82"/>
                  <a:pt x="363" y="182"/>
                </a:cubicBezTo>
                <a:cubicBezTo>
                  <a:pt x="363" y="282"/>
                  <a:pt x="281" y="363"/>
                  <a:pt x="181" y="363"/>
                </a:cubicBezTo>
                <a:cubicBezTo>
                  <a:pt x="81" y="363"/>
                  <a:pt x="0" y="282"/>
                  <a:pt x="0" y="182"/>
                </a:cubicBezTo>
                <a:cubicBezTo>
                  <a:pt x="0" y="82"/>
                  <a:pt x="81" y="0"/>
                  <a:pt x="181" y="0"/>
                </a:cubicBezTo>
                <a:close/>
                <a:moveTo>
                  <a:pt x="304" y="182"/>
                </a:moveTo>
                <a:cubicBezTo>
                  <a:pt x="304" y="114"/>
                  <a:pt x="249" y="59"/>
                  <a:pt x="181" y="59"/>
                </a:cubicBezTo>
                <a:cubicBezTo>
                  <a:pt x="114" y="59"/>
                  <a:pt x="59" y="114"/>
                  <a:pt x="59" y="182"/>
                </a:cubicBezTo>
                <a:cubicBezTo>
                  <a:pt x="59" y="249"/>
                  <a:pt x="114" y="304"/>
                  <a:pt x="181" y="304"/>
                </a:cubicBezTo>
                <a:cubicBezTo>
                  <a:pt x="249" y="304"/>
                  <a:pt x="304" y="249"/>
                  <a:pt x="304" y="18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141"/>
          <p:cNvSpPr>
            <a:spLocks/>
          </p:cNvSpPr>
          <p:nvPr/>
        </p:nvSpPr>
        <p:spPr bwMode="auto">
          <a:xfrm>
            <a:off x="5625466" y="5315970"/>
            <a:ext cx="214941" cy="202680"/>
          </a:xfrm>
          <a:custGeom>
            <a:avLst/>
            <a:gdLst>
              <a:gd name="T0" fmla="*/ 298 w 298"/>
              <a:gd name="T1" fmla="*/ 106 h 281"/>
              <a:gd name="T2" fmla="*/ 224 w 298"/>
              <a:gd name="T3" fmla="*/ 179 h 281"/>
              <a:gd name="T4" fmla="*/ 241 w 298"/>
              <a:gd name="T5" fmla="*/ 281 h 281"/>
              <a:gd name="T6" fmla="*/ 149 w 298"/>
              <a:gd name="T7" fmla="*/ 234 h 281"/>
              <a:gd name="T8" fmla="*/ 57 w 298"/>
              <a:gd name="T9" fmla="*/ 281 h 281"/>
              <a:gd name="T10" fmla="*/ 75 w 298"/>
              <a:gd name="T11" fmla="*/ 179 h 281"/>
              <a:gd name="T12" fmla="*/ 0 w 298"/>
              <a:gd name="T13" fmla="*/ 106 h 281"/>
              <a:gd name="T14" fmla="*/ 104 w 298"/>
              <a:gd name="T15" fmla="*/ 92 h 281"/>
              <a:gd name="T16" fmla="*/ 149 w 298"/>
              <a:gd name="T17" fmla="*/ 0 h 281"/>
              <a:gd name="T18" fmla="*/ 196 w 298"/>
              <a:gd name="T19" fmla="*/ 92 h 281"/>
              <a:gd name="T20" fmla="*/ 298 w 298"/>
              <a:gd name="T21" fmla="*/ 106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8" h="281">
                <a:moveTo>
                  <a:pt x="298" y="106"/>
                </a:moveTo>
                <a:lnTo>
                  <a:pt x="224" y="179"/>
                </a:lnTo>
                <a:lnTo>
                  <a:pt x="241" y="281"/>
                </a:lnTo>
                <a:lnTo>
                  <a:pt x="149" y="234"/>
                </a:lnTo>
                <a:lnTo>
                  <a:pt x="57" y="281"/>
                </a:lnTo>
                <a:lnTo>
                  <a:pt x="75" y="179"/>
                </a:lnTo>
                <a:lnTo>
                  <a:pt x="0" y="106"/>
                </a:lnTo>
                <a:lnTo>
                  <a:pt x="104" y="92"/>
                </a:lnTo>
                <a:lnTo>
                  <a:pt x="149" y="0"/>
                </a:lnTo>
                <a:lnTo>
                  <a:pt x="196" y="92"/>
                </a:lnTo>
                <a:lnTo>
                  <a:pt x="298" y="10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142"/>
          <p:cNvSpPr>
            <a:spLocks noEditPoints="1"/>
          </p:cNvSpPr>
          <p:nvPr/>
        </p:nvSpPr>
        <p:spPr bwMode="auto">
          <a:xfrm>
            <a:off x="5585795" y="5274857"/>
            <a:ext cx="293561" cy="293561"/>
          </a:xfrm>
          <a:custGeom>
            <a:avLst/>
            <a:gdLst>
              <a:gd name="T0" fmla="*/ 172 w 172"/>
              <a:gd name="T1" fmla="*/ 86 h 172"/>
              <a:gd name="T2" fmla="*/ 86 w 172"/>
              <a:gd name="T3" fmla="*/ 172 h 172"/>
              <a:gd name="T4" fmla="*/ 0 w 172"/>
              <a:gd name="T5" fmla="*/ 86 h 172"/>
              <a:gd name="T6" fmla="*/ 86 w 172"/>
              <a:gd name="T7" fmla="*/ 0 h 172"/>
              <a:gd name="T8" fmla="*/ 172 w 172"/>
              <a:gd name="T9" fmla="*/ 86 h 172"/>
              <a:gd name="T10" fmla="*/ 125 w 172"/>
              <a:gd name="T11" fmla="*/ 143 h 172"/>
              <a:gd name="T12" fmla="*/ 118 w 172"/>
              <a:gd name="T13" fmla="*/ 100 h 172"/>
              <a:gd name="T14" fmla="*/ 149 w 172"/>
              <a:gd name="T15" fmla="*/ 69 h 172"/>
              <a:gd name="T16" fmla="*/ 106 w 172"/>
              <a:gd name="T17" fmla="*/ 63 h 172"/>
              <a:gd name="T18" fmla="*/ 86 w 172"/>
              <a:gd name="T19" fmla="*/ 24 h 172"/>
              <a:gd name="T20" fmla="*/ 67 w 172"/>
              <a:gd name="T21" fmla="*/ 63 h 172"/>
              <a:gd name="T22" fmla="*/ 23 w 172"/>
              <a:gd name="T23" fmla="*/ 69 h 172"/>
              <a:gd name="T24" fmla="*/ 55 w 172"/>
              <a:gd name="T25" fmla="*/ 100 h 172"/>
              <a:gd name="T26" fmla="*/ 47 w 172"/>
              <a:gd name="T27" fmla="*/ 143 h 172"/>
              <a:gd name="T28" fmla="*/ 86 w 172"/>
              <a:gd name="T29" fmla="*/ 123 h 172"/>
              <a:gd name="T30" fmla="*/ 125 w 172"/>
              <a:gd name="T31" fmla="*/ 143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2" h="172">
                <a:moveTo>
                  <a:pt x="172" y="86"/>
                </a:moveTo>
                <a:cubicBezTo>
                  <a:pt x="172" y="133"/>
                  <a:pt x="134" y="172"/>
                  <a:pt x="86" y="172"/>
                </a:cubicBezTo>
                <a:cubicBezTo>
                  <a:pt x="39" y="172"/>
                  <a:pt x="0" y="133"/>
                  <a:pt x="0" y="86"/>
                </a:cubicBezTo>
                <a:cubicBezTo>
                  <a:pt x="0" y="38"/>
                  <a:pt x="39" y="0"/>
                  <a:pt x="86" y="0"/>
                </a:cubicBezTo>
                <a:cubicBezTo>
                  <a:pt x="134" y="0"/>
                  <a:pt x="172" y="38"/>
                  <a:pt x="172" y="86"/>
                </a:cubicBezTo>
                <a:close/>
                <a:moveTo>
                  <a:pt x="125" y="143"/>
                </a:moveTo>
                <a:cubicBezTo>
                  <a:pt x="118" y="100"/>
                  <a:pt x="118" y="100"/>
                  <a:pt x="118" y="100"/>
                </a:cubicBezTo>
                <a:cubicBezTo>
                  <a:pt x="149" y="69"/>
                  <a:pt x="149" y="69"/>
                  <a:pt x="149" y="69"/>
                </a:cubicBezTo>
                <a:cubicBezTo>
                  <a:pt x="106" y="63"/>
                  <a:pt x="106" y="63"/>
                  <a:pt x="106" y="63"/>
                </a:cubicBezTo>
                <a:cubicBezTo>
                  <a:pt x="86" y="24"/>
                  <a:pt x="86" y="24"/>
                  <a:pt x="86" y="24"/>
                </a:cubicBezTo>
                <a:cubicBezTo>
                  <a:pt x="67" y="63"/>
                  <a:pt x="67" y="63"/>
                  <a:pt x="67" y="63"/>
                </a:cubicBezTo>
                <a:cubicBezTo>
                  <a:pt x="23" y="69"/>
                  <a:pt x="23" y="69"/>
                  <a:pt x="23" y="69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86" y="123"/>
                  <a:pt x="86" y="123"/>
                  <a:pt x="86" y="123"/>
                </a:cubicBezTo>
                <a:lnTo>
                  <a:pt x="125" y="143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143"/>
          <p:cNvSpPr>
            <a:spLocks noEditPoints="1"/>
          </p:cNvSpPr>
          <p:nvPr/>
        </p:nvSpPr>
        <p:spPr bwMode="auto">
          <a:xfrm>
            <a:off x="6545818" y="5124831"/>
            <a:ext cx="446472" cy="598662"/>
          </a:xfrm>
          <a:custGeom>
            <a:avLst/>
            <a:gdLst>
              <a:gd name="T0" fmla="*/ 34 w 262"/>
              <a:gd name="T1" fmla="*/ 0 h 351"/>
              <a:gd name="T2" fmla="*/ 0 w 262"/>
              <a:gd name="T3" fmla="*/ 266 h 351"/>
              <a:gd name="T4" fmla="*/ 34 w 262"/>
              <a:gd name="T5" fmla="*/ 351 h 351"/>
              <a:gd name="T6" fmla="*/ 262 w 262"/>
              <a:gd name="T7" fmla="*/ 316 h 351"/>
              <a:gd name="T8" fmla="*/ 262 w 262"/>
              <a:gd name="T9" fmla="*/ 34 h 351"/>
              <a:gd name="T10" fmla="*/ 21 w 262"/>
              <a:gd name="T11" fmla="*/ 154 h 351"/>
              <a:gd name="T12" fmla="*/ 135 w 262"/>
              <a:gd name="T13" fmla="*/ 174 h 351"/>
              <a:gd name="T14" fmla="*/ 150 w 262"/>
              <a:gd name="T15" fmla="*/ 154 h 351"/>
              <a:gd name="T16" fmla="*/ 170 w 262"/>
              <a:gd name="T17" fmla="*/ 154 h 351"/>
              <a:gd name="T18" fmla="*/ 170 w 262"/>
              <a:gd name="T19" fmla="*/ 144 h 351"/>
              <a:gd name="T20" fmla="*/ 150 w 262"/>
              <a:gd name="T21" fmla="*/ 144 h 351"/>
              <a:gd name="T22" fmla="*/ 135 w 262"/>
              <a:gd name="T23" fmla="*/ 126 h 351"/>
              <a:gd name="T24" fmla="*/ 21 w 262"/>
              <a:gd name="T25" fmla="*/ 144 h 351"/>
              <a:gd name="T26" fmla="*/ 46 w 262"/>
              <a:gd name="T27" fmla="*/ 98 h 351"/>
              <a:gd name="T28" fmla="*/ 66 w 262"/>
              <a:gd name="T29" fmla="*/ 98 h 351"/>
              <a:gd name="T30" fmla="*/ 91 w 262"/>
              <a:gd name="T31" fmla="*/ 119 h 351"/>
              <a:gd name="T32" fmla="*/ 212 w 262"/>
              <a:gd name="T33" fmla="*/ 98 h 351"/>
              <a:gd name="T34" fmla="*/ 232 w 262"/>
              <a:gd name="T35" fmla="*/ 98 h 351"/>
              <a:gd name="T36" fmla="*/ 241 w 262"/>
              <a:gd name="T37" fmla="*/ 144 h 351"/>
              <a:gd name="T38" fmla="*/ 181 w 262"/>
              <a:gd name="T39" fmla="*/ 126 h 351"/>
              <a:gd name="T40" fmla="*/ 170 w 262"/>
              <a:gd name="T41" fmla="*/ 149 h 351"/>
              <a:gd name="T42" fmla="*/ 181 w 262"/>
              <a:gd name="T43" fmla="*/ 173 h 351"/>
              <a:gd name="T44" fmla="*/ 241 w 262"/>
              <a:gd name="T45" fmla="*/ 154 h 351"/>
              <a:gd name="T46" fmla="*/ 21 w 262"/>
              <a:gd name="T47" fmla="*/ 205 h 351"/>
              <a:gd name="T48" fmla="*/ 21 w 262"/>
              <a:gd name="T49" fmla="*/ 57 h 351"/>
              <a:gd name="T50" fmla="*/ 212 w 262"/>
              <a:gd name="T51" fmla="*/ 28 h 351"/>
              <a:gd name="T52" fmla="*/ 241 w 262"/>
              <a:gd name="T53" fmla="*/ 88 h 351"/>
              <a:gd name="T54" fmla="*/ 222 w 262"/>
              <a:gd name="T55" fmla="*/ 72 h 351"/>
              <a:gd name="T56" fmla="*/ 101 w 262"/>
              <a:gd name="T57" fmla="*/ 88 h 351"/>
              <a:gd name="T58" fmla="*/ 81 w 262"/>
              <a:gd name="T59" fmla="*/ 88 h 351"/>
              <a:gd name="T60" fmla="*/ 56 w 262"/>
              <a:gd name="T61" fmla="*/ 70 h 351"/>
              <a:gd name="T62" fmla="*/ 21 w 262"/>
              <a:gd name="T63" fmla="*/ 88 h 351"/>
              <a:gd name="T64" fmla="*/ 241 w 262"/>
              <a:gd name="T65" fmla="*/ 294 h 351"/>
              <a:gd name="T66" fmla="*/ 49 w 262"/>
              <a:gd name="T67" fmla="*/ 322 h 351"/>
              <a:gd name="T68" fmla="*/ 21 w 262"/>
              <a:gd name="T69" fmla="*/ 271 h 351"/>
              <a:gd name="T70" fmla="*/ 56 w 262"/>
              <a:gd name="T71" fmla="*/ 285 h 351"/>
              <a:gd name="T72" fmla="*/ 67 w 262"/>
              <a:gd name="T73" fmla="*/ 261 h 351"/>
              <a:gd name="T74" fmla="*/ 46 w 262"/>
              <a:gd name="T75" fmla="*/ 261 h 351"/>
              <a:gd name="T76" fmla="*/ 21 w 262"/>
              <a:gd name="T77" fmla="*/ 215 h 351"/>
              <a:gd name="T78" fmla="*/ 241 w 262"/>
              <a:gd name="T79" fmla="*/ 261 h 351"/>
              <a:gd name="T80" fmla="*/ 225 w 262"/>
              <a:gd name="T81" fmla="*/ 242 h 351"/>
              <a:gd name="T82" fmla="*/ 116 w 262"/>
              <a:gd name="T83" fmla="*/ 261 h 351"/>
              <a:gd name="T84" fmla="*/ 96 w 262"/>
              <a:gd name="T85" fmla="*/ 261 h 351"/>
              <a:gd name="T86" fmla="*/ 81 w 262"/>
              <a:gd name="T87" fmla="*/ 237 h 351"/>
              <a:gd name="T88" fmla="*/ 71 w 262"/>
              <a:gd name="T89" fmla="*/ 271 h 351"/>
              <a:gd name="T90" fmla="*/ 90 w 262"/>
              <a:gd name="T91" fmla="*/ 271 h 351"/>
              <a:gd name="T92" fmla="*/ 106 w 262"/>
              <a:gd name="T93" fmla="*/ 285 h 351"/>
              <a:gd name="T94" fmla="*/ 215 w 262"/>
              <a:gd name="T95" fmla="*/ 271 h 351"/>
              <a:gd name="T96" fmla="*/ 235 w 262"/>
              <a:gd name="T97" fmla="*/ 271 h 351"/>
              <a:gd name="T98" fmla="*/ 241 w 262"/>
              <a:gd name="T99" fmla="*/ 294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2" h="351">
                <a:moveTo>
                  <a:pt x="228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16"/>
                  <a:pt x="0" y="316"/>
                  <a:pt x="0" y="316"/>
                </a:cubicBezTo>
                <a:cubicBezTo>
                  <a:pt x="0" y="335"/>
                  <a:pt x="15" y="351"/>
                  <a:pt x="34" y="351"/>
                </a:cubicBezTo>
                <a:cubicBezTo>
                  <a:pt x="228" y="351"/>
                  <a:pt x="228" y="351"/>
                  <a:pt x="228" y="351"/>
                </a:cubicBezTo>
                <a:cubicBezTo>
                  <a:pt x="247" y="351"/>
                  <a:pt x="262" y="335"/>
                  <a:pt x="262" y="316"/>
                </a:cubicBezTo>
                <a:cubicBezTo>
                  <a:pt x="262" y="266"/>
                  <a:pt x="262" y="266"/>
                  <a:pt x="262" y="266"/>
                </a:cubicBezTo>
                <a:cubicBezTo>
                  <a:pt x="262" y="34"/>
                  <a:pt x="262" y="34"/>
                  <a:pt x="262" y="34"/>
                </a:cubicBezTo>
                <a:cubicBezTo>
                  <a:pt x="262" y="15"/>
                  <a:pt x="247" y="0"/>
                  <a:pt x="228" y="0"/>
                </a:cubicBezTo>
                <a:close/>
                <a:moveTo>
                  <a:pt x="21" y="154"/>
                </a:moveTo>
                <a:cubicBezTo>
                  <a:pt x="125" y="154"/>
                  <a:pt x="125" y="154"/>
                  <a:pt x="125" y="154"/>
                </a:cubicBezTo>
                <a:cubicBezTo>
                  <a:pt x="126" y="166"/>
                  <a:pt x="130" y="174"/>
                  <a:pt x="135" y="174"/>
                </a:cubicBezTo>
                <a:cubicBezTo>
                  <a:pt x="140" y="174"/>
                  <a:pt x="144" y="166"/>
                  <a:pt x="145" y="154"/>
                </a:cubicBezTo>
                <a:cubicBezTo>
                  <a:pt x="150" y="154"/>
                  <a:pt x="150" y="154"/>
                  <a:pt x="150" y="154"/>
                </a:cubicBezTo>
                <a:cubicBezTo>
                  <a:pt x="151" y="165"/>
                  <a:pt x="155" y="173"/>
                  <a:pt x="160" y="173"/>
                </a:cubicBezTo>
                <a:cubicBezTo>
                  <a:pt x="165" y="173"/>
                  <a:pt x="169" y="165"/>
                  <a:pt x="170" y="154"/>
                </a:cubicBezTo>
                <a:cubicBezTo>
                  <a:pt x="170" y="153"/>
                  <a:pt x="170" y="151"/>
                  <a:pt x="170" y="149"/>
                </a:cubicBezTo>
                <a:cubicBezTo>
                  <a:pt x="170" y="148"/>
                  <a:pt x="170" y="146"/>
                  <a:pt x="170" y="144"/>
                </a:cubicBezTo>
                <a:cubicBezTo>
                  <a:pt x="169" y="134"/>
                  <a:pt x="165" y="126"/>
                  <a:pt x="160" y="126"/>
                </a:cubicBezTo>
                <a:cubicBezTo>
                  <a:pt x="155" y="126"/>
                  <a:pt x="151" y="134"/>
                  <a:pt x="150" y="144"/>
                </a:cubicBezTo>
                <a:cubicBezTo>
                  <a:pt x="145" y="144"/>
                  <a:pt x="145" y="144"/>
                  <a:pt x="145" y="144"/>
                </a:cubicBezTo>
                <a:cubicBezTo>
                  <a:pt x="144" y="134"/>
                  <a:pt x="140" y="126"/>
                  <a:pt x="135" y="126"/>
                </a:cubicBezTo>
                <a:cubicBezTo>
                  <a:pt x="130" y="126"/>
                  <a:pt x="126" y="134"/>
                  <a:pt x="125" y="144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1" y="98"/>
                  <a:pt x="21" y="98"/>
                  <a:pt x="21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109"/>
                  <a:pt x="51" y="118"/>
                  <a:pt x="56" y="118"/>
                </a:cubicBezTo>
                <a:cubicBezTo>
                  <a:pt x="61" y="118"/>
                  <a:pt x="66" y="109"/>
                  <a:pt x="66" y="98"/>
                </a:cubicBezTo>
                <a:cubicBezTo>
                  <a:pt x="81" y="98"/>
                  <a:pt x="81" y="98"/>
                  <a:pt x="81" y="98"/>
                </a:cubicBezTo>
                <a:cubicBezTo>
                  <a:pt x="81" y="110"/>
                  <a:pt x="86" y="119"/>
                  <a:pt x="91" y="119"/>
                </a:cubicBezTo>
                <a:cubicBezTo>
                  <a:pt x="96" y="119"/>
                  <a:pt x="101" y="110"/>
                  <a:pt x="101" y="98"/>
                </a:cubicBezTo>
                <a:cubicBezTo>
                  <a:pt x="212" y="98"/>
                  <a:pt x="212" y="98"/>
                  <a:pt x="212" y="98"/>
                </a:cubicBezTo>
                <a:cubicBezTo>
                  <a:pt x="212" y="110"/>
                  <a:pt x="217" y="119"/>
                  <a:pt x="222" y="119"/>
                </a:cubicBezTo>
                <a:cubicBezTo>
                  <a:pt x="227" y="119"/>
                  <a:pt x="231" y="110"/>
                  <a:pt x="232" y="98"/>
                </a:cubicBezTo>
                <a:cubicBezTo>
                  <a:pt x="241" y="98"/>
                  <a:pt x="241" y="98"/>
                  <a:pt x="241" y="98"/>
                </a:cubicBezTo>
                <a:cubicBezTo>
                  <a:pt x="241" y="144"/>
                  <a:pt x="241" y="144"/>
                  <a:pt x="241" y="144"/>
                </a:cubicBezTo>
                <a:cubicBezTo>
                  <a:pt x="191" y="144"/>
                  <a:pt x="191" y="144"/>
                  <a:pt x="191" y="144"/>
                </a:cubicBezTo>
                <a:cubicBezTo>
                  <a:pt x="190" y="134"/>
                  <a:pt x="186" y="126"/>
                  <a:pt x="181" y="126"/>
                </a:cubicBezTo>
                <a:cubicBezTo>
                  <a:pt x="176" y="126"/>
                  <a:pt x="172" y="134"/>
                  <a:pt x="171" y="144"/>
                </a:cubicBezTo>
                <a:cubicBezTo>
                  <a:pt x="171" y="146"/>
                  <a:pt x="170" y="148"/>
                  <a:pt x="170" y="149"/>
                </a:cubicBezTo>
                <a:cubicBezTo>
                  <a:pt x="170" y="151"/>
                  <a:pt x="171" y="153"/>
                  <a:pt x="171" y="154"/>
                </a:cubicBezTo>
                <a:cubicBezTo>
                  <a:pt x="172" y="165"/>
                  <a:pt x="176" y="173"/>
                  <a:pt x="181" y="173"/>
                </a:cubicBezTo>
                <a:cubicBezTo>
                  <a:pt x="186" y="173"/>
                  <a:pt x="190" y="165"/>
                  <a:pt x="191" y="154"/>
                </a:cubicBezTo>
                <a:cubicBezTo>
                  <a:pt x="241" y="154"/>
                  <a:pt x="241" y="154"/>
                  <a:pt x="241" y="154"/>
                </a:cubicBezTo>
                <a:cubicBezTo>
                  <a:pt x="241" y="205"/>
                  <a:pt x="241" y="205"/>
                  <a:pt x="241" y="205"/>
                </a:cubicBezTo>
                <a:cubicBezTo>
                  <a:pt x="21" y="205"/>
                  <a:pt x="21" y="205"/>
                  <a:pt x="21" y="205"/>
                </a:cubicBezTo>
                <a:lnTo>
                  <a:pt x="21" y="154"/>
                </a:lnTo>
                <a:close/>
                <a:moveTo>
                  <a:pt x="21" y="57"/>
                </a:moveTo>
                <a:cubicBezTo>
                  <a:pt x="21" y="41"/>
                  <a:pt x="34" y="28"/>
                  <a:pt x="49" y="2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28" y="28"/>
                  <a:pt x="241" y="41"/>
                  <a:pt x="241" y="57"/>
                </a:cubicBezTo>
                <a:cubicBezTo>
                  <a:pt x="241" y="88"/>
                  <a:pt x="241" y="88"/>
                  <a:pt x="241" y="88"/>
                </a:cubicBezTo>
                <a:cubicBezTo>
                  <a:pt x="232" y="88"/>
                  <a:pt x="232" y="88"/>
                  <a:pt x="232" y="88"/>
                </a:cubicBezTo>
                <a:cubicBezTo>
                  <a:pt x="230" y="79"/>
                  <a:pt x="226" y="72"/>
                  <a:pt x="222" y="72"/>
                </a:cubicBezTo>
                <a:cubicBezTo>
                  <a:pt x="217" y="72"/>
                  <a:pt x="213" y="79"/>
                  <a:pt x="212" y="88"/>
                </a:cubicBezTo>
                <a:cubicBezTo>
                  <a:pt x="101" y="88"/>
                  <a:pt x="101" y="88"/>
                  <a:pt x="101" y="88"/>
                </a:cubicBezTo>
                <a:cubicBezTo>
                  <a:pt x="99" y="79"/>
                  <a:pt x="96" y="72"/>
                  <a:pt x="91" y="72"/>
                </a:cubicBezTo>
                <a:cubicBezTo>
                  <a:pt x="86" y="72"/>
                  <a:pt x="82" y="79"/>
                  <a:pt x="81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5" y="78"/>
                  <a:pt x="61" y="70"/>
                  <a:pt x="56" y="70"/>
                </a:cubicBezTo>
                <a:cubicBezTo>
                  <a:pt x="51" y="70"/>
                  <a:pt x="47" y="78"/>
                  <a:pt x="46" y="88"/>
                </a:cubicBezTo>
                <a:cubicBezTo>
                  <a:pt x="21" y="88"/>
                  <a:pt x="21" y="88"/>
                  <a:pt x="21" y="88"/>
                </a:cubicBezTo>
                <a:lnTo>
                  <a:pt x="21" y="57"/>
                </a:lnTo>
                <a:close/>
                <a:moveTo>
                  <a:pt x="241" y="294"/>
                </a:moveTo>
                <a:cubicBezTo>
                  <a:pt x="241" y="309"/>
                  <a:pt x="228" y="322"/>
                  <a:pt x="212" y="322"/>
                </a:cubicBezTo>
                <a:cubicBezTo>
                  <a:pt x="49" y="322"/>
                  <a:pt x="49" y="322"/>
                  <a:pt x="49" y="322"/>
                </a:cubicBezTo>
                <a:cubicBezTo>
                  <a:pt x="34" y="322"/>
                  <a:pt x="21" y="309"/>
                  <a:pt x="21" y="294"/>
                </a:cubicBezTo>
                <a:cubicBezTo>
                  <a:pt x="21" y="271"/>
                  <a:pt x="21" y="271"/>
                  <a:pt x="21" y="271"/>
                </a:cubicBezTo>
                <a:cubicBezTo>
                  <a:pt x="47" y="271"/>
                  <a:pt x="47" y="271"/>
                  <a:pt x="47" y="271"/>
                </a:cubicBezTo>
                <a:cubicBezTo>
                  <a:pt x="49" y="279"/>
                  <a:pt x="52" y="285"/>
                  <a:pt x="56" y="285"/>
                </a:cubicBezTo>
                <a:cubicBezTo>
                  <a:pt x="60" y="285"/>
                  <a:pt x="64" y="279"/>
                  <a:pt x="66" y="271"/>
                </a:cubicBezTo>
                <a:cubicBezTo>
                  <a:pt x="66" y="268"/>
                  <a:pt x="67" y="265"/>
                  <a:pt x="67" y="261"/>
                </a:cubicBezTo>
                <a:cubicBezTo>
                  <a:pt x="67" y="248"/>
                  <a:pt x="62" y="237"/>
                  <a:pt x="56" y="237"/>
                </a:cubicBezTo>
                <a:cubicBezTo>
                  <a:pt x="51" y="237"/>
                  <a:pt x="46" y="248"/>
                  <a:pt x="46" y="261"/>
                </a:cubicBezTo>
                <a:cubicBezTo>
                  <a:pt x="21" y="261"/>
                  <a:pt x="21" y="261"/>
                  <a:pt x="21" y="261"/>
                </a:cubicBezTo>
                <a:cubicBezTo>
                  <a:pt x="21" y="215"/>
                  <a:pt x="21" y="215"/>
                  <a:pt x="21" y="215"/>
                </a:cubicBezTo>
                <a:cubicBezTo>
                  <a:pt x="241" y="215"/>
                  <a:pt x="241" y="215"/>
                  <a:pt x="241" y="215"/>
                </a:cubicBezTo>
                <a:cubicBezTo>
                  <a:pt x="241" y="261"/>
                  <a:pt x="241" y="261"/>
                  <a:pt x="241" y="261"/>
                </a:cubicBezTo>
                <a:cubicBezTo>
                  <a:pt x="235" y="261"/>
                  <a:pt x="235" y="261"/>
                  <a:pt x="235" y="261"/>
                </a:cubicBezTo>
                <a:cubicBezTo>
                  <a:pt x="234" y="250"/>
                  <a:pt x="230" y="242"/>
                  <a:pt x="225" y="242"/>
                </a:cubicBezTo>
                <a:cubicBezTo>
                  <a:pt x="220" y="242"/>
                  <a:pt x="216" y="250"/>
                  <a:pt x="215" y="261"/>
                </a:cubicBezTo>
                <a:cubicBezTo>
                  <a:pt x="116" y="261"/>
                  <a:pt x="116" y="261"/>
                  <a:pt x="116" y="261"/>
                </a:cubicBezTo>
                <a:cubicBezTo>
                  <a:pt x="116" y="248"/>
                  <a:pt x="112" y="237"/>
                  <a:pt x="106" y="237"/>
                </a:cubicBezTo>
                <a:cubicBezTo>
                  <a:pt x="100" y="237"/>
                  <a:pt x="96" y="248"/>
                  <a:pt x="96" y="261"/>
                </a:cubicBezTo>
                <a:cubicBezTo>
                  <a:pt x="91" y="261"/>
                  <a:pt x="91" y="261"/>
                  <a:pt x="91" y="261"/>
                </a:cubicBezTo>
                <a:cubicBezTo>
                  <a:pt x="91" y="248"/>
                  <a:pt x="86" y="237"/>
                  <a:pt x="81" y="237"/>
                </a:cubicBezTo>
                <a:cubicBezTo>
                  <a:pt x="75" y="237"/>
                  <a:pt x="70" y="248"/>
                  <a:pt x="70" y="261"/>
                </a:cubicBezTo>
                <a:cubicBezTo>
                  <a:pt x="70" y="265"/>
                  <a:pt x="71" y="268"/>
                  <a:pt x="71" y="271"/>
                </a:cubicBezTo>
                <a:cubicBezTo>
                  <a:pt x="73" y="279"/>
                  <a:pt x="76" y="285"/>
                  <a:pt x="81" y="285"/>
                </a:cubicBezTo>
                <a:cubicBezTo>
                  <a:pt x="85" y="285"/>
                  <a:pt x="88" y="279"/>
                  <a:pt x="90" y="271"/>
                </a:cubicBezTo>
                <a:cubicBezTo>
                  <a:pt x="97" y="271"/>
                  <a:pt x="97" y="271"/>
                  <a:pt x="97" y="271"/>
                </a:cubicBezTo>
                <a:cubicBezTo>
                  <a:pt x="98" y="279"/>
                  <a:pt x="102" y="285"/>
                  <a:pt x="106" y="285"/>
                </a:cubicBezTo>
                <a:cubicBezTo>
                  <a:pt x="110" y="285"/>
                  <a:pt x="114" y="279"/>
                  <a:pt x="115" y="271"/>
                </a:cubicBezTo>
                <a:cubicBezTo>
                  <a:pt x="215" y="271"/>
                  <a:pt x="215" y="271"/>
                  <a:pt x="215" y="271"/>
                </a:cubicBezTo>
                <a:cubicBezTo>
                  <a:pt x="216" y="282"/>
                  <a:pt x="220" y="290"/>
                  <a:pt x="225" y="290"/>
                </a:cubicBezTo>
                <a:cubicBezTo>
                  <a:pt x="230" y="290"/>
                  <a:pt x="234" y="282"/>
                  <a:pt x="235" y="271"/>
                </a:cubicBezTo>
                <a:cubicBezTo>
                  <a:pt x="241" y="271"/>
                  <a:pt x="241" y="271"/>
                  <a:pt x="241" y="271"/>
                </a:cubicBezTo>
                <a:lnTo>
                  <a:pt x="241" y="294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144"/>
          <p:cNvSpPr>
            <a:spLocks/>
          </p:cNvSpPr>
          <p:nvPr/>
        </p:nvSpPr>
        <p:spPr bwMode="auto">
          <a:xfrm>
            <a:off x="8108831" y="5235908"/>
            <a:ext cx="97373" cy="461619"/>
          </a:xfrm>
          <a:custGeom>
            <a:avLst/>
            <a:gdLst>
              <a:gd name="T0" fmla="*/ 19 w 57"/>
              <a:gd name="T1" fmla="*/ 0 h 271"/>
              <a:gd name="T2" fmla="*/ 0 w 57"/>
              <a:gd name="T3" fmla="*/ 0 h 271"/>
              <a:gd name="T4" fmla="*/ 0 w 57"/>
              <a:gd name="T5" fmla="*/ 271 h 271"/>
              <a:gd name="T6" fmla="*/ 19 w 57"/>
              <a:gd name="T7" fmla="*/ 271 h 271"/>
              <a:gd name="T8" fmla="*/ 57 w 57"/>
              <a:gd name="T9" fmla="*/ 234 h 271"/>
              <a:gd name="T10" fmla="*/ 57 w 57"/>
              <a:gd name="T11" fmla="*/ 38 h 271"/>
              <a:gd name="T12" fmla="*/ 19 w 57"/>
              <a:gd name="T13" fmla="*/ 0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271"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71"/>
                  <a:pt x="0" y="271"/>
                  <a:pt x="0" y="271"/>
                </a:cubicBezTo>
                <a:cubicBezTo>
                  <a:pt x="19" y="271"/>
                  <a:pt x="19" y="271"/>
                  <a:pt x="19" y="271"/>
                </a:cubicBezTo>
                <a:cubicBezTo>
                  <a:pt x="40" y="271"/>
                  <a:pt x="57" y="254"/>
                  <a:pt x="57" y="234"/>
                </a:cubicBezTo>
                <a:cubicBezTo>
                  <a:pt x="57" y="38"/>
                  <a:pt x="57" y="38"/>
                  <a:pt x="57" y="38"/>
                </a:cubicBezTo>
                <a:cubicBezTo>
                  <a:pt x="57" y="17"/>
                  <a:pt x="40" y="0"/>
                  <a:pt x="19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145"/>
          <p:cNvSpPr>
            <a:spLocks/>
          </p:cNvSpPr>
          <p:nvPr/>
        </p:nvSpPr>
        <p:spPr bwMode="auto">
          <a:xfrm>
            <a:off x="7718618" y="5142142"/>
            <a:ext cx="252448" cy="57702"/>
          </a:xfrm>
          <a:custGeom>
            <a:avLst/>
            <a:gdLst>
              <a:gd name="T0" fmla="*/ 16 w 148"/>
              <a:gd name="T1" fmla="*/ 34 h 34"/>
              <a:gd name="T2" fmla="*/ 131 w 148"/>
              <a:gd name="T3" fmla="*/ 34 h 34"/>
              <a:gd name="T4" fmla="*/ 148 w 148"/>
              <a:gd name="T5" fmla="*/ 17 h 34"/>
              <a:gd name="T6" fmla="*/ 131 w 148"/>
              <a:gd name="T7" fmla="*/ 0 h 34"/>
              <a:gd name="T8" fmla="*/ 16 w 148"/>
              <a:gd name="T9" fmla="*/ 0 h 34"/>
              <a:gd name="T10" fmla="*/ 0 w 148"/>
              <a:gd name="T11" fmla="*/ 17 h 34"/>
              <a:gd name="T12" fmla="*/ 5 w 148"/>
              <a:gd name="T13" fmla="*/ 29 h 34"/>
              <a:gd name="T14" fmla="*/ 16 w 148"/>
              <a:gd name="T15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8" h="34">
                <a:moveTo>
                  <a:pt x="16" y="34"/>
                </a:moveTo>
                <a:cubicBezTo>
                  <a:pt x="131" y="34"/>
                  <a:pt x="131" y="34"/>
                  <a:pt x="131" y="34"/>
                </a:cubicBezTo>
                <a:cubicBezTo>
                  <a:pt x="140" y="34"/>
                  <a:pt x="148" y="26"/>
                  <a:pt x="148" y="17"/>
                </a:cubicBezTo>
                <a:cubicBezTo>
                  <a:pt x="148" y="8"/>
                  <a:pt x="140" y="0"/>
                  <a:pt x="13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8"/>
                  <a:pt x="0" y="17"/>
                </a:cubicBezTo>
                <a:cubicBezTo>
                  <a:pt x="0" y="22"/>
                  <a:pt x="2" y="26"/>
                  <a:pt x="5" y="29"/>
                </a:cubicBezTo>
                <a:cubicBezTo>
                  <a:pt x="8" y="32"/>
                  <a:pt x="12" y="34"/>
                  <a:pt x="16" y="3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Rectangle 146"/>
          <p:cNvSpPr>
            <a:spLocks noChangeArrowheads="1"/>
          </p:cNvSpPr>
          <p:nvPr/>
        </p:nvSpPr>
        <p:spPr bwMode="auto">
          <a:xfrm>
            <a:off x="7632065" y="5235908"/>
            <a:ext cx="420506" cy="461619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147"/>
          <p:cNvSpPr>
            <a:spLocks/>
          </p:cNvSpPr>
          <p:nvPr/>
        </p:nvSpPr>
        <p:spPr bwMode="auto">
          <a:xfrm>
            <a:off x="7479875" y="5235908"/>
            <a:ext cx="97373" cy="461619"/>
          </a:xfrm>
          <a:custGeom>
            <a:avLst/>
            <a:gdLst>
              <a:gd name="T0" fmla="*/ 0 w 57"/>
              <a:gd name="T1" fmla="*/ 38 h 271"/>
              <a:gd name="T2" fmla="*/ 0 w 57"/>
              <a:gd name="T3" fmla="*/ 234 h 271"/>
              <a:gd name="T4" fmla="*/ 38 w 57"/>
              <a:gd name="T5" fmla="*/ 271 h 271"/>
              <a:gd name="T6" fmla="*/ 57 w 57"/>
              <a:gd name="T7" fmla="*/ 271 h 271"/>
              <a:gd name="T8" fmla="*/ 57 w 57"/>
              <a:gd name="T9" fmla="*/ 0 h 271"/>
              <a:gd name="T10" fmla="*/ 38 w 57"/>
              <a:gd name="T11" fmla="*/ 0 h 271"/>
              <a:gd name="T12" fmla="*/ 0 w 57"/>
              <a:gd name="T13" fmla="*/ 38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271">
                <a:moveTo>
                  <a:pt x="0" y="38"/>
                </a:moveTo>
                <a:cubicBezTo>
                  <a:pt x="0" y="234"/>
                  <a:pt x="0" y="234"/>
                  <a:pt x="0" y="234"/>
                </a:cubicBezTo>
                <a:cubicBezTo>
                  <a:pt x="0" y="254"/>
                  <a:pt x="17" y="271"/>
                  <a:pt x="38" y="271"/>
                </a:cubicBezTo>
                <a:cubicBezTo>
                  <a:pt x="57" y="271"/>
                  <a:pt x="57" y="271"/>
                  <a:pt x="57" y="271"/>
                </a:cubicBezTo>
                <a:cubicBezTo>
                  <a:pt x="57" y="0"/>
                  <a:pt x="57" y="0"/>
                  <a:pt x="57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Rectangle 148"/>
          <p:cNvSpPr>
            <a:spLocks noChangeArrowheads="1"/>
          </p:cNvSpPr>
          <p:nvPr/>
        </p:nvSpPr>
        <p:spPr bwMode="auto">
          <a:xfrm>
            <a:off x="9042887" y="5390983"/>
            <a:ext cx="27409" cy="2524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Rectangle 149"/>
          <p:cNvSpPr>
            <a:spLocks noChangeArrowheads="1"/>
          </p:cNvSpPr>
          <p:nvPr/>
        </p:nvSpPr>
        <p:spPr bwMode="auto">
          <a:xfrm>
            <a:off x="8992398" y="5252497"/>
            <a:ext cx="72849" cy="2236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Rectangle 150"/>
          <p:cNvSpPr>
            <a:spLocks noChangeArrowheads="1"/>
          </p:cNvSpPr>
          <p:nvPr/>
        </p:nvSpPr>
        <p:spPr bwMode="auto">
          <a:xfrm>
            <a:off x="9037839" y="5348428"/>
            <a:ext cx="25966" cy="2524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Rectangle 151"/>
          <p:cNvSpPr>
            <a:spLocks noChangeArrowheads="1"/>
          </p:cNvSpPr>
          <p:nvPr/>
        </p:nvSpPr>
        <p:spPr bwMode="auto">
          <a:xfrm>
            <a:off x="8990234" y="5390983"/>
            <a:ext cx="27409" cy="2524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Rectangle 152"/>
          <p:cNvSpPr>
            <a:spLocks noChangeArrowheads="1"/>
          </p:cNvSpPr>
          <p:nvPr/>
        </p:nvSpPr>
        <p:spPr bwMode="auto">
          <a:xfrm>
            <a:off x="8990234" y="5348428"/>
            <a:ext cx="27409" cy="25245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53"/>
          <p:cNvSpPr>
            <a:spLocks noEditPoints="1"/>
          </p:cNvSpPr>
          <p:nvPr/>
        </p:nvSpPr>
        <p:spPr bwMode="auto">
          <a:xfrm>
            <a:off x="8967874" y="5212106"/>
            <a:ext cx="118290" cy="246678"/>
          </a:xfrm>
          <a:custGeom>
            <a:avLst/>
            <a:gdLst>
              <a:gd name="T0" fmla="*/ 56 w 69"/>
              <a:gd name="T1" fmla="*/ 95 h 145"/>
              <a:gd name="T2" fmla="*/ 56 w 69"/>
              <a:gd name="T3" fmla="*/ 80 h 145"/>
              <a:gd name="T4" fmla="*/ 41 w 69"/>
              <a:gd name="T5" fmla="*/ 80 h 145"/>
              <a:gd name="T6" fmla="*/ 41 w 69"/>
              <a:gd name="T7" fmla="*/ 95 h 145"/>
              <a:gd name="T8" fmla="*/ 56 w 69"/>
              <a:gd name="T9" fmla="*/ 95 h 145"/>
              <a:gd name="T10" fmla="*/ 60 w 69"/>
              <a:gd name="T11" fmla="*/ 120 h 145"/>
              <a:gd name="T12" fmla="*/ 60 w 69"/>
              <a:gd name="T13" fmla="*/ 105 h 145"/>
              <a:gd name="T14" fmla="*/ 44 w 69"/>
              <a:gd name="T15" fmla="*/ 105 h 145"/>
              <a:gd name="T16" fmla="*/ 44 w 69"/>
              <a:gd name="T17" fmla="*/ 120 h 145"/>
              <a:gd name="T18" fmla="*/ 60 w 69"/>
              <a:gd name="T19" fmla="*/ 120 h 145"/>
              <a:gd name="T20" fmla="*/ 29 w 69"/>
              <a:gd name="T21" fmla="*/ 145 h 145"/>
              <a:gd name="T22" fmla="*/ 0 w 69"/>
              <a:gd name="T23" fmla="*/ 116 h 145"/>
              <a:gd name="T24" fmla="*/ 0 w 69"/>
              <a:gd name="T25" fmla="*/ 28 h 145"/>
              <a:gd name="T26" fmla="*/ 29 w 69"/>
              <a:gd name="T27" fmla="*/ 0 h 145"/>
              <a:gd name="T28" fmla="*/ 41 w 69"/>
              <a:gd name="T29" fmla="*/ 0 h 145"/>
              <a:gd name="T30" fmla="*/ 69 w 69"/>
              <a:gd name="T31" fmla="*/ 28 h 145"/>
              <a:gd name="T32" fmla="*/ 69 w 69"/>
              <a:gd name="T33" fmla="*/ 116 h 145"/>
              <a:gd name="T34" fmla="*/ 41 w 69"/>
              <a:gd name="T35" fmla="*/ 145 h 145"/>
              <a:gd name="T36" fmla="*/ 29 w 69"/>
              <a:gd name="T37" fmla="*/ 145 h 145"/>
              <a:gd name="T38" fmla="*/ 13 w 69"/>
              <a:gd name="T39" fmla="*/ 95 h 145"/>
              <a:gd name="T40" fmla="*/ 29 w 69"/>
              <a:gd name="T41" fmla="*/ 95 h 145"/>
              <a:gd name="T42" fmla="*/ 29 w 69"/>
              <a:gd name="T43" fmla="*/ 80 h 145"/>
              <a:gd name="T44" fmla="*/ 13 w 69"/>
              <a:gd name="T45" fmla="*/ 80 h 145"/>
              <a:gd name="T46" fmla="*/ 13 w 69"/>
              <a:gd name="T47" fmla="*/ 95 h 145"/>
              <a:gd name="T48" fmla="*/ 29 w 69"/>
              <a:gd name="T49" fmla="*/ 105 h 145"/>
              <a:gd name="T50" fmla="*/ 13 w 69"/>
              <a:gd name="T51" fmla="*/ 105 h 145"/>
              <a:gd name="T52" fmla="*/ 13 w 69"/>
              <a:gd name="T53" fmla="*/ 120 h 145"/>
              <a:gd name="T54" fmla="*/ 29 w 69"/>
              <a:gd name="T55" fmla="*/ 120 h 145"/>
              <a:gd name="T56" fmla="*/ 29 w 69"/>
              <a:gd name="T57" fmla="*/ 105 h 145"/>
              <a:gd name="T58" fmla="*/ 56 w 69"/>
              <a:gd name="T59" fmla="*/ 48 h 145"/>
              <a:gd name="T60" fmla="*/ 13 w 69"/>
              <a:gd name="T61" fmla="*/ 48 h 145"/>
              <a:gd name="T62" fmla="*/ 13 w 69"/>
              <a:gd name="T63" fmla="*/ 61 h 145"/>
              <a:gd name="T64" fmla="*/ 56 w 69"/>
              <a:gd name="T65" fmla="*/ 61 h 145"/>
              <a:gd name="T66" fmla="*/ 56 w 69"/>
              <a:gd name="T67" fmla="*/ 48 h 145"/>
              <a:gd name="T68" fmla="*/ 57 w 69"/>
              <a:gd name="T69" fmla="*/ 24 h 145"/>
              <a:gd name="T70" fmla="*/ 14 w 69"/>
              <a:gd name="T71" fmla="*/ 24 h 145"/>
              <a:gd name="T72" fmla="*/ 14 w 69"/>
              <a:gd name="T73" fmla="*/ 37 h 145"/>
              <a:gd name="T74" fmla="*/ 57 w 69"/>
              <a:gd name="T75" fmla="*/ 37 h 145"/>
              <a:gd name="T76" fmla="*/ 57 w 69"/>
              <a:gd name="T77" fmla="*/ 2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" h="145">
                <a:moveTo>
                  <a:pt x="56" y="95"/>
                </a:moveTo>
                <a:cubicBezTo>
                  <a:pt x="56" y="80"/>
                  <a:pt x="56" y="80"/>
                  <a:pt x="56" y="80"/>
                </a:cubicBezTo>
                <a:cubicBezTo>
                  <a:pt x="41" y="80"/>
                  <a:pt x="41" y="80"/>
                  <a:pt x="41" y="80"/>
                </a:cubicBezTo>
                <a:cubicBezTo>
                  <a:pt x="41" y="95"/>
                  <a:pt x="41" y="95"/>
                  <a:pt x="41" y="95"/>
                </a:cubicBezTo>
                <a:lnTo>
                  <a:pt x="56" y="95"/>
                </a:lnTo>
                <a:close/>
                <a:moveTo>
                  <a:pt x="60" y="120"/>
                </a:moveTo>
                <a:cubicBezTo>
                  <a:pt x="60" y="105"/>
                  <a:pt x="60" y="105"/>
                  <a:pt x="60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20"/>
                  <a:pt x="44" y="120"/>
                  <a:pt x="44" y="120"/>
                </a:cubicBezTo>
                <a:lnTo>
                  <a:pt x="60" y="120"/>
                </a:lnTo>
                <a:close/>
                <a:moveTo>
                  <a:pt x="29" y="145"/>
                </a:moveTo>
                <a:cubicBezTo>
                  <a:pt x="13" y="145"/>
                  <a:pt x="0" y="132"/>
                  <a:pt x="0" y="1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13" y="0"/>
                  <a:pt x="29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56" y="0"/>
                  <a:pt x="69" y="12"/>
                  <a:pt x="69" y="28"/>
                </a:cubicBezTo>
                <a:cubicBezTo>
                  <a:pt x="69" y="116"/>
                  <a:pt x="69" y="116"/>
                  <a:pt x="69" y="116"/>
                </a:cubicBezTo>
                <a:cubicBezTo>
                  <a:pt x="69" y="132"/>
                  <a:pt x="56" y="145"/>
                  <a:pt x="41" y="145"/>
                </a:cubicBezTo>
                <a:lnTo>
                  <a:pt x="29" y="145"/>
                </a:lnTo>
                <a:close/>
                <a:moveTo>
                  <a:pt x="13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29" y="80"/>
                  <a:pt x="29" y="80"/>
                  <a:pt x="29" y="80"/>
                </a:cubicBezTo>
                <a:cubicBezTo>
                  <a:pt x="13" y="80"/>
                  <a:pt x="13" y="80"/>
                  <a:pt x="13" y="80"/>
                </a:cubicBezTo>
                <a:lnTo>
                  <a:pt x="13" y="95"/>
                </a:lnTo>
                <a:close/>
                <a:moveTo>
                  <a:pt x="29" y="105"/>
                </a:moveTo>
                <a:cubicBezTo>
                  <a:pt x="13" y="105"/>
                  <a:pt x="13" y="105"/>
                  <a:pt x="13" y="105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20"/>
                  <a:pt x="29" y="120"/>
                  <a:pt x="29" y="120"/>
                </a:cubicBezTo>
                <a:lnTo>
                  <a:pt x="29" y="105"/>
                </a:lnTo>
                <a:close/>
                <a:moveTo>
                  <a:pt x="56" y="48"/>
                </a:moveTo>
                <a:cubicBezTo>
                  <a:pt x="13" y="48"/>
                  <a:pt x="13" y="48"/>
                  <a:pt x="13" y="48"/>
                </a:cubicBezTo>
                <a:cubicBezTo>
                  <a:pt x="13" y="61"/>
                  <a:pt x="13" y="61"/>
                  <a:pt x="13" y="61"/>
                </a:cubicBezTo>
                <a:cubicBezTo>
                  <a:pt x="56" y="61"/>
                  <a:pt x="56" y="61"/>
                  <a:pt x="56" y="61"/>
                </a:cubicBezTo>
                <a:lnTo>
                  <a:pt x="56" y="48"/>
                </a:lnTo>
                <a:close/>
                <a:moveTo>
                  <a:pt x="57" y="24"/>
                </a:moveTo>
                <a:cubicBezTo>
                  <a:pt x="14" y="24"/>
                  <a:pt x="14" y="24"/>
                  <a:pt x="14" y="24"/>
                </a:cubicBezTo>
                <a:cubicBezTo>
                  <a:pt x="14" y="37"/>
                  <a:pt x="14" y="37"/>
                  <a:pt x="14" y="37"/>
                </a:cubicBezTo>
                <a:cubicBezTo>
                  <a:pt x="57" y="37"/>
                  <a:pt x="57" y="37"/>
                  <a:pt x="57" y="37"/>
                </a:cubicBezTo>
                <a:lnTo>
                  <a:pt x="57" y="24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154"/>
          <p:cNvSpPr>
            <a:spLocks noEditPoints="1"/>
          </p:cNvSpPr>
          <p:nvPr/>
        </p:nvSpPr>
        <p:spPr bwMode="auto">
          <a:xfrm>
            <a:off x="8625267" y="5126995"/>
            <a:ext cx="494798" cy="591449"/>
          </a:xfrm>
          <a:custGeom>
            <a:avLst/>
            <a:gdLst>
              <a:gd name="T0" fmla="*/ 201 w 290"/>
              <a:gd name="T1" fmla="*/ 166 h 347"/>
              <a:gd name="T2" fmla="*/ 230 w 290"/>
              <a:gd name="T3" fmla="*/ 195 h 347"/>
              <a:gd name="T4" fmla="*/ 242 w 290"/>
              <a:gd name="T5" fmla="*/ 195 h 347"/>
              <a:gd name="T6" fmla="*/ 270 w 290"/>
              <a:gd name="T7" fmla="*/ 166 h 347"/>
              <a:gd name="T8" fmla="*/ 270 w 290"/>
              <a:gd name="T9" fmla="*/ 78 h 347"/>
              <a:gd name="T10" fmla="*/ 242 w 290"/>
              <a:gd name="T11" fmla="*/ 50 h 347"/>
              <a:gd name="T12" fmla="*/ 230 w 290"/>
              <a:gd name="T13" fmla="*/ 50 h 347"/>
              <a:gd name="T14" fmla="*/ 201 w 290"/>
              <a:gd name="T15" fmla="*/ 78 h 347"/>
              <a:gd name="T16" fmla="*/ 201 w 290"/>
              <a:gd name="T17" fmla="*/ 166 h 347"/>
              <a:gd name="T18" fmla="*/ 28 w 290"/>
              <a:gd name="T19" fmla="*/ 174 h 347"/>
              <a:gd name="T20" fmla="*/ 57 w 290"/>
              <a:gd name="T21" fmla="*/ 202 h 347"/>
              <a:gd name="T22" fmla="*/ 157 w 290"/>
              <a:gd name="T23" fmla="*/ 202 h 347"/>
              <a:gd name="T24" fmla="*/ 185 w 290"/>
              <a:gd name="T25" fmla="*/ 174 h 347"/>
              <a:gd name="T26" fmla="*/ 185 w 290"/>
              <a:gd name="T27" fmla="*/ 140 h 347"/>
              <a:gd name="T28" fmla="*/ 185 w 290"/>
              <a:gd name="T29" fmla="*/ 78 h 347"/>
              <a:gd name="T30" fmla="*/ 157 w 290"/>
              <a:gd name="T31" fmla="*/ 50 h 347"/>
              <a:gd name="T32" fmla="*/ 57 w 290"/>
              <a:gd name="T33" fmla="*/ 50 h 347"/>
              <a:gd name="T34" fmla="*/ 28 w 290"/>
              <a:gd name="T35" fmla="*/ 78 h 347"/>
              <a:gd name="T36" fmla="*/ 28 w 290"/>
              <a:gd name="T37" fmla="*/ 141 h 347"/>
              <a:gd name="T38" fmla="*/ 28 w 290"/>
              <a:gd name="T39" fmla="*/ 174 h 347"/>
              <a:gd name="T40" fmla="*/ 290 w 290"/>
              <a:gd name="T41" fmla="*/ 28 h 347"/>
              <a:gd name="T42" fmla="*/ 290 w 290"/>
              <a:gd name="T43" fmla="*/ 319 h 347"/>
              <a:gd name="T44" fmla="*/ 262 w 290"/>
              <a:gd name="T45" fmla="*/ 347 h 347"/>
              <a:gd name="T46" fmla="*/ 28 w 290"/>
              <a:gd name="T47" fmla="*/ 347 h 347"/>
              <a:gd name="T48" fmla="*/ 0 w 290"/>
              <a:gd name="T49" fmla="*/ 319 h 347"/>
              <a:gd name="T50" fmla="*/ 0 w 290"/>
              <a:gd name="T51" fmla="*/ 28 h 347"/>
              <a:gd name="T52" fmla="*/ 28 w 290"/>
              <a:gd name="T53" fmla="*/ 0 h 347"/>
              <a:gd name="T54" fmla="*/ 262 w 290"/>
              <a:gd name="T55" fmla="*/ 0 h 347"/>
              <a:gd name="T56" fmla="*/ 290 w 290"/>
              <a:gd name="T57" fmla="*/ 28 h 347"/>
              <a:gd name="T58" fmla="*/ 134 w 290"/>
              <a:gd name="T59" fmla="*/ 234 h 347"/>
              <a:gd name="T60" fmla="*/ 127 w 290"/>
              <a:gd name="T61" fmla="*/ 227 h 347"/>
              <a:gd name="T62" fmla="*/ 52 w 290"/>
              <a:gd name="T63" fmla="*/ 227 h 347"/>
              <a:gd name="T64" fmla="*/ 47 w 290"/>
              <a:gd name="T65" fmla="*/ 229 h 347"/>
              <a:gd name="T66" fmla="*/ 45 w 290"/>
              <a:gd name="T67" fmla="*/ 234 h 347"/>
              <a:gd name="T68" fmla="*/ 52 w 290"/>
              <a:gd name="T69" fmla="*/ 241 h 347"/>
              <a:gd name="T70" fmla="*/ 127 w 290"/>
              <a:gd name="T71" fmla="*/ 241 h 347"/>
              <a:gd name="T72" fmla="*/ 134 w 290"/>
              <a:gd name="T73" fmla="*/ 23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90" h="347">
                <a:moveTo>
                  <a:pt x="201" y="166"/>
                </a:moveTo>
                <a:cubicBezTo>
                  <a:pt x="201" y="182"/>
                  <a:pt x="214" y="195"/>
                  <a:pt x="230" y="195"/>
                </a:cubicBezTo>
                <a:cubicBezTo>
                  <a:pt x="242" y="195"/>
                  <a:pt x="242" y="195"/>
                  <a:pt x="242" y="195"/>
                </a:cubicBezTo>
                <a:cubicBezTo>
                  <a:pt x="257" y="195"/>
                  <a:pt x="270" y="182"/>
                  <a:pt x="270" y="166"/>
                </a:cubicBezTo>
                <a:cubicBezTo>
                  <a:pt x="270" y="78"/>
                  <a:pt x="270" y="78"/>
                  <a:pt x="270" y="78"/>
                </a:cubicBezTo>
                <a:cubicBezTo>
                  <a:pt x="270" y="62"/>
                  <a:pt x="257" y="50"/>
                  <a:pt x="242" y="50"/>
                </a:cubicBezTo>
                <a:cubicBezTo>
                  <a:pt x="230" y="50"/>
                  <a:pt x="230" y="50"/>
                  <a:pt x="230" y="50"/>
                </a:cubicBezTo>
                <a:cubicBezTo>
                  <a:pt x="214" y="50"/>
                  <a:pt x="201" y="62"/>
                  <a:pt x="201" y="78"/>
                </a:cubicBezTo>
                <a:lnTo>
                  <a:pt x="201" y="166"/>
                </a:lnTo>
                <a:close/>
                <a:moveTo>
                  <a:pt x="28" y="174"/>
                </a:moveTo>
                <a:cubicBezTo>
                  <a:pt x="28" y="190"/>
                  <a:pt x="41" y="202"/>
                  <a:pt x="57" y="202"/>
                </a:cubicBezTo>
                <a:cubicBezTo>
                  <a:pt x="157" y="202"/>
                  <a:pt x="157" y="202"/>
                  <a:pt x="157" y="202"/>
                </a:cubicBezTo>
                <a:cubicBezTo>
                  <a:pt x="173" y="202"/>
                  <a:pt x="185" y="190"/>
                  <a:pt x="185" y="174"/>
                </a:cubicBezTo>
                <a:cubicBezTo>
                  <a:pt x="185" y="140"/>
                  <a:pt x="185" y="140"/>
                  <a:pt x="185" y="140"/>
                </a:cubicBezTo>
                <a:cubicBezTo>
                  <a:pt x="185" y="78"/>
                  <a:pt x="185" y="78"/>
                  <a:pt x="185" y="78"/>
                </a:cubicBezTo>
                <a:cubicBezTo>
                  <a:pt x="185" y="62"/>
                  <a:pt x="173" y="50"/>
                  <a:pt x="157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41" y="50"/>
                  <a:pt x="28" y="62"/>
                  <a:pt x="28" y="78"/>
                </a:cubicBezTo>
                <a:cubicBezTo>
                  <a:pt x="28" y="141"/>
                  <a:pt x="28" y="141"/>
                  <a:pt x="28" y="141"/>
                </a:cubicBezTo>
                <a:lnTo>
                  <a:pt x="28" y="174"/>
                </a:lnTo>
                <a:close/>
                <a:moveTo>
                  <a:pt x="290" y="28"/>
                </a:moveTo>
                <a:cubicBezTo>
                  <a:pt x="290" y="319"/>
                  <a:pt x="290" y="319"/>
                  <a:pt x="290" y="319"/>
                </a:cubicBezTo>
                <a:cubicBezTo>
                  <a:pt x="290" y="334"/>
                  <a:pt x="278" y="347"/>
                  <a:pt x="262" y="347"/>
                </a:cubicBezTo>
                <a:cubicBezTo>
                  <a:pt x="28" y="347"/>
                  <a:pt x="28" y="347"/>
                  <a:pt x="28" y="347"/>
                </a:cubicBezTo>
                <a:cubicBezTo>
                  <a:pt x="13" y="347"/>
                  <a:pt x="0" y="334"/>
                  <a:pt x="0" y="3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13" y="0"/>
                  <a:pt x="28" y="0"/>
                </a:cubicBezTo>
                <a:cubicBezTo>
                  <a:pt x="262" y="0"/>
                  <a:pt x="262" y="0"/>
                  <a:pt x="262" y="0"/>
                </a:cubicBezTo>
                <a:cubicBezTo>
                  <a:pt x="278" y="0"/>
                  <a:pt x="290" y="12"/>
                  <a:pt x="290" y="28"/>
                </a:cubicBezTo>
                <a:close/>
                <a:moveTo>
                  <a:pt x="134" y="234"/>
                </a:moveTo>
                <a:cubicBezTo>
                  <a:pt x="134" y="230"/>
                  <a:pt x="131" y="227"/>
                  <a:pt x="127" y="227"/>
                </a:cubicBezTo>
                <a:cubicBezTo>
                  <a:pt x="52" y="227"/>
                  <a:pt x="52" y="227"/>
                  <a:pt x="52" y="227"/>
                </a:cubicBezTo>
                <a:cubicBezTo>
                  <a:pt x="50" y="227"/>
                  <a:pt x="48" y="228"/>
                  <a:pt x="47" y="229"/>
                </a:cubicBezTo>
                <a:cubicBezTo>
                  <a:pt x="46" y="231"/>
                  <a:pt x="45" y="232"/>
                  <a:pt x="45" y="234"/>
                </a:cubicBezTo>
                <a:cubicBezTo>
                  <a:pt x="45" y="238"/>
                  <a:pt x="48" y="241"/>
                  <a:pt x="52" y="241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131" y="241"/>
                  <a:pt x="134" y="238"/>
                  <a:pt x="134" y="23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155"/>
          <p:cNvSpPr>
            <a:spLocks/>
          </p:cNvSpPr>
          <p:nvPr/>
        </p:nvSpPr>
        <p:spPr bwMode="auto">
          <a:xfrm>
            <a:off x="8838766" y="5293611"/>
            <a:ext cx="76456" cy="82226"/>
          </a:xfrm>
          <a:custGeom>
            <a:avLst/>
            <a:gdLst>
              <a:gd name="T0" fmla="*/ 1 w 45"/>
              <a:gd name="T1" fmla="*/ 1 h 48"/>
              <a:gd name="T2" fmla="*/ 6 w 45"/>
              <a:gd name="T3" fmla="*/ 0 h 48"/>
              <a:gd name="T4" fmla="*/ 9 w 45"/>
              <a:gd name="T5" fmla="*/ 0 h 48"/>
              <a:gd name="T6" fmla="*/ 13 w 45"/>
              <a:gd name="T7" fmla="*/ 0 h 48"/>
              <a:gd name="T8" fmla="*/ 14 w 45"/>
              <a:gd name="T9" fmla="*/ 2 h 48"/>
              <a:gd name="T10" fmla="*/ 16 w 45"/>
              <a:gd name="T11" fmla="*/ 6 h 48"/>
              <a:gd name="T12" fmla="*/ 23 w 45"/>
              <a:gd name="T13" fmla="*/ 32 h 48"/>
              <a:gd name="T14" fmla="*/ 29 w 45"/>
              <a:gd name="T15" fmla="*/ 6 h 48"/>
              <a:gd name="T16" fmla="*/ 31 w 45"/>
              <a:gd name="T17" fmla="*/ 2 h 48"/>
              <a:gd name="T18" fmla="*/ 33 w 45"/>
              <a:gd name="T19" fmla="*/ 0 h 48"/>
              <a:gd name="T20" fmla="*/ 36 w 45"/>
              <a:gd name="T21" fmla="*/ 0 h 48"/>
              <a:gd name="T22" fmla="*/ 39 w 45"/>
              <a:gd name="T23" fmla="*/ 0 h 48"/>
              <a:gd name="T24" fmla="*/ 44 w 45"/>
              <a:gd name="T25" fmla="*/ 1 h 48"/>
              <a:gd name="T26" fmla="*/ 45 w 45"/>
              <a:gd name="T27" fmla="*/ 5 h 48"/>
              <a:gd name="T28" fmla="*/ 45 w 45"/>
              <a:gd name="T29" fmla="*/ 42 h 48"/>
              <a:gd name="T30" fmla="*/ 44 w 45"/>
              <a:gd name="T31" fmla="*/ 46 h 48"/>
              <a:gd name="T32" fmla="*/ 41 w 45"/>
              <a:gd name="T33" fmla="*/ 48 h 48"/>
              <a:gd name="T34" fmla="*/ 38 w 45"/>
              <a:gd name="T35" fmla="*/ 46 h 48"/>
              <a:gd name="T36" fmla="*/ 37 w 45"/>
              <a:gd name="T37" fmla="*/ 42 h 48"/>
              <a:gd name="T38" fmla="*/ 37 w 45"/>
              <a:gd name="T39" fmla="*/ 10 h 48"/>
              <a:gd name="T40" fmla="*/ 29 w 45"/>
              <a:gd name="T41" fmla="*/ 40 h 48"/>
              <a:gd name="T42" fmla="*/ 28 w 45"/>
              <a:gd name="T43" fmla="*/ 44 h 48"/>
              <a:gd name="T44" fmla="*/ 26 w 45"/>
              <a:gd name="T45" fmla="*/ 46 h 48"/>
              <a:gd name="T46" fmla="*/ 23 w 45"/>
              <a:gd name="T47" fmla="*/ 48 h 48"/>
              <a:gd name="T48" fmla="*/ 20 w 45"/>
              <a:gd name="T49" fmla="*/ 47 h 48"/>
              <a:gd name="T50" fmla="*/ 18 w 45"/>
              <a:gd name="T51" fmla="*/ 45 h 48"/>
              <a:gd name="T52" fmla="*/ 17 w 45"/>
              <a:gd name="T53" fmla="*/ 43 h 48"/>
              <a:gd name="T54" fmla="*/ 16 w 45"/>
              <a:gd name="T55" fmla="*/ 40 h 48"/>
              <a:gd name="T56" fmla="*/ 9 w 45"/>
              <a:gd name="T57" fmla="*/ 10 h 48"/>
              <a:gd name="T58" fmla="*/ 9 w 45"/>
              <a:gd name="T59" fmla="*/ 42 h 48"/>
              <a:gd name="T60" fmla="*/ 7 w 45"/>
              <a:gd name="T61" fmla="*/ 46 h 48"/>
              <a:gd name="T62" fmla="*/ 4 w 45"/>
              <a:gd name="T63" fmla="*/ 48 h 48"/>
              <a:gd name="T64" fmla="*/ 1 w 45"/>
              <a:gd name="T65" fmla="*/ 46 h 48"/>
              <a:gd name="T66" fmla="*/ 0 w 45"/>
              <a:gd name="T67" fmla="*/ 42 h 48"/>
              <a:gd name="T68" fmla="*/ 0 w 45"/>
              <a:gd name="T69" fmla="*/ 5 h 48"/>
              <a:gd name="T70" fmla="*/ 0 w 45"/>
              <a:gd name="T71" fmla="*/ 4 h 48"/>
              <a:gd name="T72" fmla="*/ 1 w 45"/>
              <a:gd name="T7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48">
                <a:moveTo>
                  <a:pt x="1" y="1"/>
                </a:moveTo>
                <a:cubicBezTo>
                  <a:pt x="3" y="0"/>
                  <a:pt x="4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0"/>
                  <a:pt x="14" y="1"/>
                  <a:pt x="14" y="2"/>
                </a:cubicBezTo>
                <a:cubicBezTo>
                  <a:pt x="15" y="3"/>
                  <a:pt x="15" y="4"/>
                  <a:pt x="16" y="6"/>
                </a:cubicBezTo>
                <a:cubicBezTo>
                  <a:pt x="23" y="32"/>
                  <a:pt x="23" y="32"/>
                  <a:pt x="23" y="32"/>
                </a:cubicBezTo>
                <a:cubicBezTo>
                  <a:pt x="29" y="6"/>
                  <a:pt x="29" y="6"/>
                  <a:pt x="29" y="6"/>
                </a:cubicBezTo>
                <a:cubicBezTo>
                  <a:pt x="30" y="4"/>
                  <a:pt x="30" y="3"/>
                  <a:pt x="31" y="2"/>
                </a:cubicBezTo>
                <a:cubicBezTo>
                  <a:pt x="31" y="1"/>
                  <a:pt x="32" y="0"/>
                  <a:pt x="33" y="0"/>
                </a:cubicBezTo>
                <a:cubicBezTo>
                  <a:pt x="33" y="0"/>
                  <a:pt x="35" y="0"/>
                  <a:pt x="3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1" y="0"/>
                  <a:pt x="43" y="0"/>
                  <a:pt x="44" y="1"/>
                </a:cubicBezTo>
                <a:cubicBezTo>
                  <a:pt x="45" y="1"/>
                  <a:pt x="45" y="3"/>
                  <a:pt x="45" y="5"/>
                </a:cubicBezTo>
                <a:cubicBezTo>
                  <a:pt x="45" y="42"/>
                  <a:pt x="45" y="42"/>
                  <a:pt x="45" y="42"/>
                </a:cubicBezTo>
                <a:cubicBezTo>
                  <a:pt x="45" y="44"/>
                  <a:pt x="45" y="45"/>
                  <a:pt x="44" y="46"/>
                </a:cubicBezTo>
                <a:cubicBezTo>
                  <a:pt x="43" y="47"/>
                  <a:pt x="42" y="48"/>
                  <a:pt x="41" y="48"/>
                </a:cubicBezTo>
                <a:cubicBezTo>
                  <a:pt x="40" y="48"/>
                  <a:pt x="39" y="47"/>
                  <a:pt x="38" y="46"/>
                </a:cubicBezTo>
                <a:cubicBezTo>
                  <a:pt x="37" y="45"/>
                  <a:pt x="37" y="44"/>
                  <a:pt x="37" y="42"/>
                </a:cubicBezTo>
                <a:cubicBezTo>
                  <a:pt x="37" y="10"/>
                  <a:pt x="37" y="10"/>
                  <a:pt x="37" y="1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8" y="43"/>
                  <a:pt x="28" y="44"/>
                </a:cubicBezTo>
                <a:cubicBezTo>
                  <a:pt x="27" y="45"/>
                  <a:pt x="27" y="46"/>
                  <a:pt x="26" y="46"/>
                </a:cubicBezTo>
                <a:cubicBezTo>
                  <a:pt x="25" y="47"/>
                  <a:pt x="24" y="48"/>
                  <a:pt x="23" y="48"/>
                </a:cubicBezTo>
                <a:cubicBezTo>
                  <a:pt x="22" y="48"/>
                  <a:pt x="21" y="47"/>
                  <a:pt x="20" y="47"/>
                </a:cubicBezTo>
                <a:cubicBezTo>
                  <a:pt x="19" y="46"/>
                  <a:pt x="18" y="46"/>
                  <a:pt x="18" y="45"/>
                </a:cubicBezTo>
                <a:cubicBezTo>
                  <a:pt x="18" y="44"/>
                  <a:pt x="17" y="43"/>
                  <a:pt x="17" y="43"/>
                </a:cubicBezTo>
                <a:cubicBezTo>
                  <a:pt x="17" y="42"/>
                  <a:pt x="17" y="41"/>
                  <a:pt x="16" y="4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4"/>
                  <a:pt x="8" y="45"/>
                  <a:pt x="7" y="46"/>
                </a:cubicBezTo>
                <a:cubicBezTo>
                  <a:pt x="7" y="47"/>
                  <a:pt x="6" y="48"/>
                  <a:pt x="4" y="48"/>
                </a:cubicBezTo>
                <a:cubicBezTo>
                  <a:pt x="3" y="48"/>
                  <a:pt x="2" y="47"/>
                  <a:pt x="1" y="46"/>
                </a:cubicBezTo>
                <a:cubicBezTo>
                  <a:pt x="0" y="45"/>
                  <a:pt x="0" y="44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1"/>
                  <a:pt x="1" y="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56"/>
          <p:cNvSpPr>
            <a:spLocks/>
          </p:cNvSpPr>
          <p:nvPr/>
        </p:nvSpPr>
        <p:spPr bwMode="auto">
          <a:xfrm>
            <a:off x="8760146" y="5293611"/>
            <a:ext cx="69964" cy="82226"/>
          </a:xfrm>
          <a:custGeom>
            <a:avLst/>
            <a:gdLst>
              <a:gd name="T0" fmla="*/ 39 w 41"/>
              <a:gd name="T1" fmla="*/ 1 h 48"/>
              <a:gd name="T2" fmla="*/ 41 w 41"/>
              <a:gd name="T3" fmla="*/ 4 h 48"/>
              <a:gd name="T4" fmla="*/ 39 w 41"/>
              <a:gd name="T5" fmla="*/ 6 h 48"/>
              <a:gd name="T6" fmla="*/ 36 w 41"/>
              <a:gd name="T7" fmla="*/ 7 h 48"/>
              <a:gd name="T8" fmla="*/ 25 w 41"/>
              <a:gd name="T9" fmla="*/ 7 h 48"/>
              <a:gd name="T10" fmla="*/ 25 w 41"/>
              <a:gd name="T11" fmla="*/ 42 h 48"/>
              <a:gd name="T12" fmla="*/ 24 w 41"/>
              <a:gd name="T13" fmla="*/ 46 h 48"/>
              <a:gd name="T14" fmla="*/ 21 w 41"/>
              <a:gd name="T15" fmla="*/ 48 h 48"/>
              <a:gd name="T16" fmla="*/ 17 w 41"/>
              <a:gd name="T17" fmla="*/ 46 h 48"/>
              <a:gd name="T18" fmla="*/ 16 w 41"/>
              <a:gd name="T19" fmla="*/ 42 h 48"/>
              <a:gd name="T20" fmla="*/ 16 w 41"/>
              <a:gd name="T21" fmla="*/ 7 h 48"/>
              <a:gd name="T22" fmla="*/ 5 w 41"/>
              <a:gd name="T23" fmla="*/ 7 h 48"/>
              <a:gd name="T24" fmla="*/ 2 w 41"/>
              <a:gd name="T25" fmla="*/ 6 h 48"/>
              <a:gd name="T26" fmla="*/ 1 w 41"/>
              <a:gd name="T27" fmla="*/ 5 h 48"/>
              <a:gd name="T28" fmla="*/ 0 w 41"/>
              <a:gd name="T29" fmla="*/ 4 h 48"/>
              <a:gd name="T30" fmla="*/ 2 w 41"/>
              <a:gd name="T31" fmla="*/ 1 h 48"/>
              <a:gd name="T32" fmla="*/ 5 w 41"/>
              <a:gd name="T33" fmla="*/ 0 h 48"/>
              <a:gd name="T34" fmla="*/ 36 w 41"/>
              <a:gd name="T35" fmla="*/ 0 h 48"/>
              <a:gd name="T36" fmla="*/ 39 w 41"/>
              <a:gd name="T37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1" h="48">
                <a:moveTo>
                  <a:pt x="39" y="1"/>
                </a:moveTo>
                <a:cubicBezTo>
                  <a:pt x="40" y="1"/>
                  <a:pt x="41" y="2"/>
                  <a:pt x="41" y="4"/>
                </a:cubicBezTo>
                <a:cubicBezTo>
                  <a:pt x="41" y="5"/>
                  <a:pt x="40" y="6"/>
                  <a:pt x="39" y="6"/>
                </a:cubicBezTo>
                <a:cubicBezTo>
                  <a:pt x="39" y="7"/>
                  <a:pt x="37" y="7"/>
                  <a:pt x="36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4"/>
                  <a:pt x="25" y="45"/>
                  <a:pt x="24" y="46"/>
                </a:cubicBezTo>
                <a:cubicBezTo>
                  <a:pt x="23" y="47"/>
                  <a:pt x="22" y="48"/>
                  <a:pt x="21" y="48"/>
                </a:cubicBezTo>
                <a:cubicBezTo>
                  <a:pt x="19" y="48"/>
                  <a:pt x="18" y="47"/>
                  <a:pt x="17" y="46"/>
                </a:cubicBezTo>
                <a:cubicBezTo>
                  <a:pt x="16" y="45"/>
                  <a:pt x="16" y="44"/>
                  <a:pt x="16" y="42"/>
                </a:cubicBezTo>
                <a:cubicBezTo>
                  <a:pt x="16" y="7"/>
                  <a:pt x="16" y="7"/>
                  <a:pt x="16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7"/>
                  <a:pt x="2" y="7"/>
                  <a:pt x="2" y="6"/>
                </a:cubicBezTo>
                <a:cubicBezTo>
                  <a:pt x="1" y="6"/>
                  <a:pt x="1" y="6"/>
                  <a:pt x="1" y="5"/>
                </a:cubicBezTo>
                <a:cubicBezTo>
                  <a:pt x="1" y="5"/>
                  <a:pt x="0" y="4"/>
                  <a:pt x="0" y="4"/>
                </a:cubicBezTo>
                <a:cubicBezTo>
                  <a:pt x="0" y="2"/>
                  <a:pt x="1" y="1"/>
                  <a:pt x="2" y="1"/>
                </a:cubicBezTo>
                <a:cubicBezTo>
                  <a:pt x="3" y="0"/>
                  <a:pt x="4" y="0"/>
                  <a:pt x="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9" y="0"/>
                  <a:pt x="39" y="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157"/>
          <p:cNvSpPr>
            <a:spLocks/>
          </p:cNvSpPr>
          <p:nvPr/>
        </p:nvSpPr>
        <p:spPr bwMode="auto">
          <a:xfrm>
            <a:off x="8673592" y="5300823"/>
            <a:ext cx="267595" cy="170222"/>
          </a:xfrm>
          <a:custGeom>
            <a:avLst/>
            <a:gdLst>
              <a:gd name="T0" fmla="*/ 12 w 157"/>
              <a:gd name="T1" fmla="*/ 42 h 100"/>
              <a:gd name="T2" fmla="*/ 16 w 157"/>
              <a:gd name="T3" fmla="*/ 44 h 100"/>
              <a:gd name="T4" fmla="*/ 19 w 157"/>
              <a:gd name="T5" fmla="*/ 42 h 100"/>
              <a:gd name="T6" fmla="*/ 21 w 157"/>
              <a:gd name="T7" fmla="*/ 38 h 100"/>
              <a:gd name="T8" fmla="*/ 23 w 157"/>
              <a:gd name="T9" fmla="*/ 32 h 100"/>
              <a:gd name="T10" fmla="*/ 42 w 157"/>
              <a:gd name="T11" fmla="*/ 32 h 100"/>
              <a:gd name="T12" fmla="*/ 45 w 157"/>
              <a:gd name="T13" fmla="*/ 37 h 100"/>
              <a:gd name="T14" fmla="*/ 46 w 157"/>
              <a:gd name="T15" fmla="*/ 40 h 100"/>
              <a:gd name="T16" fmla="*/ 47 w 157"/>
              <a:gd name="T17" fmla="*/ 42 h 100"/>
              <a:gd name="T18" fmla="*/ 48 w 157"/>
              <a:gd name="T19" fmla="*/ 43 h 100"/>
              <a:gd name="T20" fmla="*/ 50 w 157"/>
              <a:gd name="T21" fmla="*/ 44 h 100"/>
              <a:gd name="T22" fmla="*/ 53 w 157"/>
              <a:gd name="T23" fmla="*/ 42 h 100"/>
              <a:gd name="T24" fmla="*/ 55 w 157"/>
              <a:gd name="T25" fmla="*/ 39 h 100"/>
              <a:gd name="T26" fmla="*/ 53 w 157"/>
              <a:gd name="T27" fmla="*/ 34 h 100"/>
              <a:gd name="T28" fmla="*/ 42 w 157"/>
              <a:gd name="T29" fmla="*/ 5 h 100"/>
              <a:gd name="T30" fmla="*/ 52 w 157"/>
              <a:gd name="T31" fmla="*/ 1 h 100"/>
              <a:gd name="T32" fmla="*/ 53 w 157"/>
              <a:gd name="T33" fmla="*/ 2 h 100"/>
              <a:gd name="T34" fmla="*/ 56 w 157"/>
              <a:gd name="T35" fmla="*/ 3 h 100"/>
              <a:gd name="T36" fmla="*/ 67 w 157"/>
              <a:gd name="T37" fmla="*/ 3 h 100"/>
              <a:gd name="T38" fmla="*/ 67 w 157"/>
              <a:gd name="T39" fmla="*/ 38 h 100"/>
              <a:gd name="T40" fmla="*/ 68 w 157"/>
              <a:gd name="T41" fmla="*/ 42 h 100"/>
              <a:gd name="T42" fmla="*/ 72 w 157"/>
              <a:gd name="T43" fmla="*/ 44 h 100"/>
              <a:gd name="T44" fmla="*/ 75 w 157"/>
              <a:gd name="T45" fmla="*/ 42 h 100"/>
              <a:gd name="T46" fmla="*/ 76 w 157"/>
              <a:gd name="T47" fmla="*/ 38 h 100"/>
              <a:gd name="T48" fmla="*/ 76 w 157"/>
              <a:gd name="T49" fmla="*/ 3 h 100"/>
              <a:gd name="T50" fmla="*/ 87 w 157"/>
              <a:gd name="T51" fmla="*/ 3 h 100"/>
              <a:gd name="T52" fmla="*/ 90 w 157"/>
              <a:gd name="T53" fmla="*/ 2 h 100"/>
              <a:gd name="T54" fmla="*/ 92 w 157"/>
              <a:gd name="T55" fmla="*/ 0 h 100"/>
              <a:gd name="T56" fmla="*/ 97 w 157"/>
              <a:gd name="T57" fmla="*/ 0 h 100"/>
              <a:gd name="T58" fmla="*/ 97 w 157"/>
              <a:gd name="T59" fmla="*/ 1 h 100"/>
              <a:gd name="T60" fmla="*/ 97 w 157"/>
              <a:gd name="T61" fmla="*/ 38 h 100"/>
              <a:gd name="T62" fmla="*/ 98 w 157"/>
              <a:gd name="T63" fmla="*/ 42 h 100"/>
              <a:gd name="T64" fmla="*/ 101 w 157"/>
              <a:gd name="T65" fmla="*/ 44 h 100"/>
              <a:gd name="T66" fmla="*/ 104 w 157"/>
              <a:gd name="T67" fmla="*/ 42 h 100"/>
              <a:gd name="T68" fmla="*/ 106 w 157"/>
              <a:gd name="T69" fmla="*/ 38 h 100"/>
              <a:gd name="T70" fmla="*/ 106 w 157"/>
              <a:gd name="T71" fmla="*/ 6 h 100"/>
              <a:gd name="T72" fmla="*/ 113 w 157"/>
              <a:gd name="T73" fmla="*/ 36 h 100"/>
              <a:gd name="T74" fmla="*/ 114 w 157"/>
              <a:gd name="T75" fmla="*/ 39 h 100"/>
              <a:gd name="T76" fmla="*/ 115 w 157"/>
              <a:gd name="T77" fmla="*/ 41 h 100"/>
              <a:gd name="T78" fmla="*/ 117 w 157"/>
              <a:gd name="T79" fmla="*/ 43 h 100"/>
              <a:gd name="T80" fmla="*/ 120 w 157"/>
              <a:gd name="T81" fmla="*/ 44 h 100"/>
              <a:gd name="T82" fmla="*/ 123 w 157"/>
              <a:gd name="T83" fmla="*/ 42 h 100"/>
              <a:gd name="T84" fmla="*/ 125 w 157"/>
              <a:gd name="T85" fmla="*/ 40 h 100"/>
              <a:gd name="T86" fmla="*/ 126 w 157"/>
              <a:gd name="T87" fmla="*/ 36 h 100"/>
              <a:gd name="T88" fmla="*/ 134 w 157"/>
              <a:gd name="T89" fmla="*/ 6 h 100"/>
              <a:gd name="T90" fmla="*/ 134 w 157"/>
              <a:gd name="T91" fmla="*/ 38 h 100"/>
              <a:gd name="T92" fmla="*/ 135 w 157"/>
              <a:gd name="T93" fmla="*/ 42 h 100"/>
              <a:gd name="T94" fmla="*/ 138 w 157"/>
              <a:gd name="T95" fmla="*/ 44 h 100"/>
              <a:gd name="T96" fmla="*/ 141 w 157"/>
              <a:gd name="T97" fmla="*/ 42 h 100"/>
              <a:gd name="T98" fmla="*/ 142 w 157"/>
              <a:gd name="T99" fmla="*/ 38 h 100"/>
              <a:gd name="T100" fmla="*/ 157 w 157"/>
              <a:gd name="T101" fmla="*/ 38 h 100"/>
              <a:gd name="T102" fmla="*/ 157 w 157"/>
              <a:gd name="T103" fmla="*/ 72 h 100"/>
              <a:gd name="T104" fmla="*/ 129 w 157"/>
              <a:gd name="T105" fmla="*/ 100 h 100"/>
              <a:gd name="T106" fmla="*/ 29 w 157"/>
              <a:gd name="T107" fmla="*/ 100 h 100"/>
              <a:gd name="T108" fmla="*/ 0 w 157"/>
              <a:gd name="T109" fmla="*/ 72 h 100"/>
              <a:gd name="T110" fmla="*/ 0 w 157"/>
              <a:gd name="T111" fmla="*/ 39 h 100"/>
              <a:gd name="T112" fmla="*/ 11 w 157"/>
              <a:gd name="T113" fmla="*/ 39 h 100"/>
              <a:gd name="T114" fmla="*/ 12 w 157"/>
              <a:gd name="T115" fmla="*/ 4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7" h="100">
                <a:moveTo>
                  <a:pt x="12" y="42"/>
                </a:moveTo>
                <a:cubicBezTo>
                  <a:pt x="13" y="43"/>
                  <a:pt x="14" y="44"/>
                  <a:pt x="16" y="44"/>
                </a:cubicBezTo>
                <a:cubicBezTo>
                  <a:pt x="17" y="44"/>
                  <a:pt x="18" y="43"/>
                  <a:pt x="19" y="42"/>
                </a:cubicBezTo>
                <a:cubicBezTo>
                  <a:pt x="19" y="42"/>
                  <a:pt x="20" y="40"/>
                  <a:pt x="21" y="38"/>
                </a:cubicBezTo>
                <a:cubicBezTo>
                  <a:pt x="23" y="32"/>
                  <a:pt x="23" y="32"/>
                  <a:pt x="23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8"/>
                  <a:pt x="45" y="39"/>
                  <a:pt x="46" y="40"/>
                </a:cubicBezTo>
                <a:cubicBezTo>
                  <a:pt x="46" y="41"/>
                  <a:pt x="46" y="42"/>
                  <a:pt x="47" y="42"/>
                </a:cubicBezTo>
                <a:cubicBezTo>
                  <a:pt x="47" y="43"/>
                  <a:pt x="48" y="43"/>
                  <a:pt x="48" y="43"/>
                </a:cubicBezTo>
                <a:cubicBezTo>
                  <a:pt x="49" y="43"/>
                  <a:pt x="49" y="44"/>
                  <a:pt x="50" y="44"/>
                </a:cubicBezTo>
                <a:cubicBezTo>
                  <a:pt x="51" y="44"/>
                  <a:pt x="53" y="43"/>
                  <a:pt x="53" y="42"/>
                </a:cubicBezTo>
                <a:cubicBezTo>
                  <a:pt x="54" y="41"/>
                  <a:pt x="55" y="40"/>
                  <a:pt x="55" y="39"/>
                </a:cubicBezTo>
                <a:cubicBezTo>
                  <a:pt x="55" y="38"/>
                  <a:pt x="54" y="36"/>
                  <a:pt x="53" y="34"/>
                </a:cubicBezTo>
                <a:cubicBezTo>
                  <a:pt x="42" y="5"/>
                  <a:pt x="42" y="5"/>
                  <a:pt x="42" y="5"/>
                </a:cubicBezTo>
                <a:cubicBezTo>
                  <a:pt x="52" y="1"/>
                  <a:pt x="52" y="1"/>
                  <a:pt x="52" y="1"/>
                </a:cubicBezTo>
                <a:cubicBezTo>
                  <a:pt x="52" y="2"/>
                  <a:pt x="52" y="2"/>
                  <a:pt x="53" y="2"/>
                </a:cubicBezTo>
                <a:cubicBezTo>
                  <a:pt x="53" y="3"/>
                  <a:pt x="55" y="3"/>
                  <a:pt x="56" y="3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40"/>
                  <a:pt x="67" y="41"/>
                  <a:pt x="68" y="42"/>
                </a:cubicBezTo>
                <a:cubicBezTo>
                  <a:pt x="69" y="43"/>
                  <a:pt x="70" y="44"/>
                  <a:pt x="72" y="44"/>
                </a:cubicBezTo>
                <a:cubicBezTo>
                  <a:pt x="73" y="44"/>
                  <a:pt x="74" y="43"/>
                  <a:pt x="75" y="42"/>
                </a:cubicBezTo>
                <a:cubicBezTo>
                  <a:pt x="76" y="41"/>
                  <a:pt x="76" y="40"/>
                  <a:pt x="76" y="38"/>
                </a:cubicBezTo>
                <a:cubicBezTo>
                  <a:pt x="76" y="3"/>
                  <a:pt x="76" y="3"/>
                  <a:pt x="76" y="3"/>
                </a:cubicBezTo>
                <a:cubicBezTo>
                  <a:pt x="87" y="3"/>
                  <a:pt x="87" y="3"/>
                  <a:pt x="87" y="3"/>
                </a:cubicBezTo>
                <a:cubicBezTo>
                  <a:pt x="88" y="3"/>
                  <a:pt x="90" y="3"/>
                  <a:pt x="90" y="2"/>
                </a:cubicBezTo>
                <a:cubicBezTo>
                  <a:pt x="91" y="2"/>
                  <a:pt x="92" y="1"/>
                  <a:pt x="9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7" y="0"/>
                  <a:pt x="97" y="0"/>
                  <a:pt x="97" y="1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40"/>
                  <a:pt x="97" y="41"/>
                  <a:pt x="98" y="42"/>
                </a:cubicBezTo>
                <a:cubicBezTo>
                  <a:pt x="99" y="43"/>
                  <a:pt x="100" y="44"/>
                  <a:pt x="101" y="44"/>
                </a:cubicBezTo>
                <a:cubicBezTo>
                  <a:pt x="103" y="44"/>
                  <a:pt x="104" y="43"/>
                  <a:pt x="104" y="42"/>
                </a:cubicBezTo>
                <a:cubicBezTo>
                  <a:pt x="105" y="41"/>
                  <a:pt x="106" y="40"/>
                  <a:pt x="106" y="38"/>
                </a:cubicBezTo>
                <a:cubicBezTo>
                  <a:pt x="106" y="6"/>
                  <a:pt x="106" y="6"/>
                  <a:pt x="106" y="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4" y="37"/>
                  <a:pt x="114" y="38"/>
                  <a:pt x="114" y="39"/>
                </a:cubicBezTo>
                <a:cubicBezTo>
                  <a:pt x="114" y="39"/>
                  <a:pt x="115" y="40"/>
                  <a:pt x="115" y="41"/>
                </a:cubicBezTo>
                <a:cubicBezTo>
                  <a:pt x="115" y="42"/>
                  <a:pt x="116" y="42"/>
                  <a:pt x="117" y="43"/>
                </a:cubicBezTo>
                <a:cubicBezTo>
                  <a:pt x="118" y="43"/>
                  <a:pt x="119" y="44"/>
                  <a:pt x="120" y="44"/>
                </a:cubicBezTo>
                <a:cubicBezTo>
                  <a:pt x="121" y="44"/>
                  <a:pt x="122" y="43"/>
                  <a:pt x="123" y="42"/>
                </a:cubicBezTo>
                <a:cubicBezTo>
                  <a:pt x="124" y="42"/>
                  <a:pt x="124" y="41"/>
                  <a:pt x="125" y="40"/>
                </a:cubicBezTo>
                <a:cubicBezTo>
                  <a:pt x="125" y="39"/>
                  <a:pt x="126" y="38"/>
                  <a:pt x="126" y="36"/>
                </a:cubicBezTo>
                <a:cubicBezTo>
                  <a:pt x="134" y="6"/>
                  <a:pt x="134" y="6"/>
                  <a:pt x="134" y="6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4" y="40"/>
                  <a:pt x="134" y="41"/>
                  <a:pt x="135" y="42"/>
                </a:cubicBezTo>
                <a:cubicBezTo>
                  <a:pt x="136" y="43"/>
                  <a:pt x="137" y="44"/>
                  <a:pt x="138" y="44"/>
                </a:cubicBezTo>
                <a:cubicBezTo>
                  <a:pt x="139" y="44"/>
                  <a:pt x="140" y="43"/>
                  <a:pt x="141" y="42"/>
                </a:cubicBezTo>
                <a:cubicBezTo>
                  <a:pt x="142" y="41"/>
                  <a:pt x="142" y="40"/>
                  <a:pt x="142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72"/>
                  <a:pt x="157" y="72"/>
                  <a:pt x="157" y="72"/>
                </a:cubicBezTo>
                <a:cubicBezTo>
                  <a:pt x="157" y="88"/>
                  <a:pt x="145" y="100"/>
                  <a:pt x="129" y="100"/>
                </a:cubicBezTo>
                <a:cubicBezTo>
                  <a:pt x="29" y="100"/>
                  <a:pt x="29" y="100"/>
                  <a:pt x="29" y="100"/>
                </a:cubicBezTo>
                <a:cubicBezTo>
                  <a:pt x="13" y="100"/>
                  <a:pt x="0" y="88"/>
                  <a:pt x="0" y="72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1"/>
                  <a:pt x="12" y="42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158"/>
          <p:cNvSpPr>
            <a:spLocks/>
          </p:cNvSpPr>
          <p:nvPr/>
        </p:nvSpPr>
        <p:spPr bwMode="auto">
          <a:xfrm>
            <a:off x="8717591" y="5308757"/>
            <a:ext cx="23802" cy="32458"/>
          </a:xfrm>
          <a:custGeom>
            <a:avLst/>
            <a:gdLst>
              <a:gd name="T0" fmla="*/ 17 w 33"/>
              <a:gd name="T1" fmla="*/ 0 h 45"/>
              <a:gd name="T2" fmla="*/ 33 w 33"/>
              <a:gd name="T3" fmla="*/ 45 h 45"/>
              <a:gd name="T4" fmla="*/ 0 w 33"/>
              <a:gd name="T5" fmla="*/ 45 h 45"/>
              <a:gd name="T6" fmla="*/ 17 w 33"/>
              <a:gd name="T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45">
                <a:moveTo>
                  <a:pt x="17" y="0"/>
                </a:moveTo>
                <a:lnTo>
                  <a:pt x="33" y="45"/>
                </a:lnTo>
                <a:lnTo>
                  <a:pt x="0" y="45"/>
                </a:lnTo>
                <a:lnTo>
                  <a:pt x="17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159"/>
          <p:cNvSpPr>
            <a:spLocks noEditPoints="1"/>
          </p:cNvSpPr>
          <p:nvPr/>
        </p:nvSpPr>
        <p:spPr bwMode="auto">
          <a:xfrm>
            <a:off x="8692346" y="5292168"/>
            <a:ext cx="75013" cy="83668"/>
          </a:xfrm>
          <a:custGeom>
            <a:avLst/>
            <a:gdLst>
              <a:gd name="T0" fmla="*/ 29 w 44"/>
              <a:gd name="T1" fmla="*/ 29 h 49"/>
              <a:gd name="T2" fmla="*/ 22 w 44"/>
              <a:gd name="T3" fmla="*/ 10 h 49"/>
              <a:gd name="T4" fmla="*/ 15 w 44"/>
              <a:gd name="T5" fmla="*/ 29 h 49"/>
              <a:gd name="T6" fmla="*/ 29 w 44"/>
              <a:gd name="T7" fmla="*/ 29 h 49"/>
              <a:gd name="T8" fmla="*/ 0 w 44"/>
              <a:gd name="T9" fmla="*/ 44 h 49"/>
              <a:gd name="T10" fmla="*/ 0 w 44"/>
              <a:gd name="T11" fmla="*/ 42 h 49"/>
              <a:gd name="T12" fmla="*/ 1 w 44"/>
              <a:gd name="T13" fmla="*/ 39 h 49"/>
              <a:gd name="T14" fmla="*/ 13 w 44"/>
              <a:gd name="T15" fmla="*/ 9 h 49"/>
              <a:gd name="T16" fmla="*/ 15 w 44"/>
              <a:gd name="T17" fmla="*/ 6 h 49"/>
              <a:gd name="T18" fmla="*/ 16 w 44"/>
              <a:gd name="T19" fmla="*/ 2 h 49"/>
              <a:gd name="T20" fmla="*/ 18 w 44"/>
              <a:gd name="T21" fmla="*/ 0 h 49"/>
              <a:gd name="T22" fmla="*/ 22 w 44"/>
              <a:gd name="T23" fmla="*/ 0 h 49"/>
              <a:gd name="T24" fmla="*/ 25 w 44"/>
              <a:gd name="T25" fmla="*/ 0 h 49"/>
              <a:gd name="T26" fmla="*/ 27 w 44"/>
              <a:gd name="T27" fmla="*/ 2 h 49"/>
              <a:gd name="T28" fmla="*/ 29 w 44"/>
              <a:gd name="T29" fmla="*/ 5 h 49"/>
              <a:gd name="T30" fmla="*/ 30 w 44"/>
              <a:gd name="T31" fmla="*/ 9 h 49"/>
              <a:gd name="T32" fmla="*/ 31 w 44"/>
              <a:gd name="T33" fmla="*/ 10 h 49"/>
              <a:gd name="T34" fmla="*/ 42 w 44"/>
              <a:gd name="T35" fmla="*/ 39 h 49"/>
              <a:gd name="T36" fmla="*/ 44 w 44"/>
              <a:gd name="T37" fmla="*/ 44 h 49"/>
              <a:gd name="T38" fmla="*/ 42 w 44"/>
              <a:gd name="T39" fmla="*/ 47 h 49"/>
              <a:gd name="T40" fmla="*/ 39 w 44"/>
              <a:gd name="T41" fmla="*/ 49 h 49"/>
              <a:gd name="T42" fmla="*/ 37 w 44"/>
              <a:gd name="T43" fmla="*/ 48 h 49"/>
              <a:gd name="T44" fmla="*/ 36 w 44"/>
              <a:gd name="T45" fmla="*/ 47 h 49"/>
              <a:gd name="T46" fmla="*/ 35 w 44"/>
              <a:gd name="T47" fmla="*/ 45 h 49"/>
              <a:gd name="T48" fmla="*/ 34 w 44"/>
              <a:gd name="T49" fmla="*/ 42 h 49"/>
              <a:gd name="T50" fmla="*/ 31 w 44"/>
              <a:gd name="T51" fmla="*/ 37 h 49"/>
              <a:gd name="T52" fmla="*/ 12 w 44"/>
              <a:gd name="T53" fmla="*/ 37 h 49"/>
              <a:gd name="T54" fmla="*/ 10 w 44"/>
              <a:gd name="T55" fmla="*/ 43 h 49"/>
              <a:gd name="T56" fmla="*/ 8 w 44"/>
              <a:gd name="T57" fmla="*/ 47 h 49"/>
              <a:gd name="T58" fmla="*/ 5 w 44"/>
              <a:gd name="T59" fmla="*/ 49 h 49"/>
              <a:gd name="T60" fmla="*/ 1 w 44"/>
              <a:gd name="T61" fmla="*/ 47 h 49"/>
              <a:gd name="T62" fmla="*/ 0 w 44"/>
              <a:gd name="T63" fmla="*/ 4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" h="49">
                <a:moveTo>
                  <a:pt x="29" y="29"/>
                </a:moveTo>
                <a:cubicBezTo>
                  <a:pt x="22" y="10"/>
                  <a:pt x="22" y="10"/>
                  <a:pt x="22" y="10"/>
                </a:cubicBezTo>
                <a:cubicBezTo>
                  <a:pt x="15" y="29"/>
                  <a:pt x="15" y="29"/>
                  <a:pt x="15" y="29"/>
                </a:cubicBezTo>
                <a:lnTo>
                  <a:pt x="29" y="29"/>
                </a:lnTo>
                <a:close/>
                <a:moveTo>
                  <a:pt x="0" y="44"/>
                </a:moveTo>
                <a:cubicBezTo>
                  <a:pt x="0" y="44"/>
                  <a:pt x="0" y="43"/>
                  <a:pt x="0" y="42"/>
                </a:cubicBezTo>
                <a:cubicBezTo>
                  <a:pt x="1" y="42"/>
                  <a:pt x="1" y="41"/>
                  <a:pt x="1" y="39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8"/>
                  <a:pt x="14" y="7"/>
                  <a:pt x="15" y="6"/>
                </a:cubicBezTo>
                <a:cubicBezTo>
                  <a:pt x="15" y="4"/>
                  <a:pt x="16" y="3"/>
                  <a:pt x="16" y="2"/>
                </a:cubicBezTo>
                <a:cubicBezTo>
                  <a:pt x="17" y="2"/>
                  <a:pt x="18" y="1"/>
                  <a:pt x="18" y="0"/>
                </a:cubicBezTo>
                <a:cubicBezTo>
                  <a:pt x="19" y="0"/>
                  <a:pt x="20" y="0"/>
                  <a:pt x="22" y="0"/>
                </a:cubicBezTo>
                <a:cubicBezTo>
                  <a:pt x="23" y="0"/>
                  <a:pt x="24" y="0"/>
                  <a:pt x="25" y="0"/>
                </a:cubicBezTo>
                <a:cubicBezTo>
                  <a:pt x="26" y="1"/>
                  <a:pt x="27" y="2"/>
                  <a:pt x="27" y="2"/>
                </a:cubicBezTo>
                <a:cubicBezTo>
                  <a:pt x="28" y="3"/>
                  <a:pt x="28" y="4"/>
                  <a:pt x="29" y="5"/>
                </a:cubicBezTo>
                <a:cubicBezTo>
                  <a:pt x="29" y="6"/>
                  <a:pt x="29" y="7"/>
                  <a:pt x="30" y="9"/>
                </a:cubicBezTo>
                <a:cubicBezTo>
                  <a:pt x="31" y="10"/>
                  <a:pt x="31" y="10"/>
                  <a:pt x="31" y="10"/>
                </a:cubicBezTo>
                <a:cubicBezTo>
                  <a:pt x="42" y="39"/>
                  <a:pt x="42" y="39"/>
                  <a:pt x="42" y="39"/>
                </a:cubicBezTo>
                <a:cubicBezTo>
                  <a:pt x="43" y="41"/>
                  <a:pt x="44" y="43"/>
                  <a:pt x="44" y="44"/>
                </a:cubicBezTo>
                <a:cubicBezTo>
                  <a:pt x="44" y="45"/>
                  <a:pt x="43" y="46"/>
                  <a:pt x="42" y="47"/>
                </a:cubicBezTo>
                <a:cubicBezTo>
                  <a:pt x="42" y="48"/>
                  <a:pt x="40" y="49"/>
                  <a:pt x="39" y="49"/>
                </a:cubicBezTo>
                <a:cubicBezTo>
                  <a:pt x="38" y="49"/>
                  <a:pt x="38" y="48"/>
                  <a:pt x="37" y="48"/>
                </a:cubicBezTo>
                <a:cubicBezTo>
                  <a:pt x="37" y="48"/>
                  <a:pt x="36" y="48"/>
                  <a:pt x="36" y="47"/>
                </a:cubicBezTo>
                <a:cubicBezTo>
                  <a:pt x="35" y="47"/>
                  <a:pt x="35" y="46"/>
                  <a:pt x="35" y="45"/>
                </a:cubicBezTo>
                <a:cubicBezTo>
                  <a:pt x="34" y="44"/>
                  <a:pt x="34" y="43"/>
                  <a:pt x="34" y="42"/>
                </a:cubicBezTo>
                <a:cubicBezTo>
                  <a:pt x="31" y="37"/>
                  <a:pt x="31" y="37"/>
                  <a:pt x="31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0" y="43"/>
                  <a:pt x="10" y="43"/>
                  <a:pt x="10" y="43"/>
                </a:cubicBezTo>
                <a:cubicBezTo>
                  <a:pt x="9" y="45"/>
                  <a:pt x="8" y="47"/>
                  <a:pt x="8" y="47"/>
                </a:cubicBezTo>
                <a:cubicBezTo>
                  <a:pt x="7" y="48"/>
                  <a:pt x="6" y="49"/>
                  <a:pt x="5" y="49"/>
                </a:cubicBezTo>
                <a:cubicBezTo>
                  <a:pt x="3" y="49"/>
                  <a:pt x="2" y="48"/>
                  <a:pt x="1" y="47"/>
                </a:cubicBezTo>
                <a:cubicBezTo>
                  <a:pt x="0" y="46"/>
                  <a:pt x="0" y="45"/>
                  <a:pt x="0" y="4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160"/>
          <p:cNvSpPr>
            <a:spLocks/>
          </p:cNvSpPr>
          <p:nvPr/>
        </p:nvSpPr>
        <p:spPr bwMode="auto">
          <a:xfrm>
            <a:off x="8673592" y="5212106"/>
            <a:ext cx="267595" cy="155075"/>
          </a:xfrm>
          <a:custGeom>
            <a:avLst/>
            <a:gdLst>
              <a:gd name="T0" fmla="*/ 11 w 157"/>
              <a:gd name="T1" fmla="*/ 89 h 91"/>
              <a:gd name="T2" fmla="*/ 11 w 157"/>
              <a:gd name="T3" fmla="*/ 91 h 91"/>
              <a:gd name="T4" fmla="*/ 0 w 157"/>
              <a:gd name="T5" fmla="*/ 91 h 91"/>
              <a:gd name="T6" fmla="*/ 0 w 157"/>
              <a:gd name="T7" fmla="*/ 28 h 91"/>
              <a:gd name="T8" fmla="*/ 29 w 157"/>
              <a:gd name="T9" fmla="*/ 0 h 91"/>
              <a:gd name="T10" fmla="*/ 129 w 157"/>
              <a:gd name="T11" fmla="*/ 0 h 91"/>
              <a:gd name="T12" fmla="*/ 157 w 157"/>
              <a:gd name="T13" fmla="*/ 28 h 91"/>
              <a:gd name="T14" fmla="*/ 157 w 157"/>
              <a:gd name="T15" fmla="*/ 90 h 91"/>
              <a:gd name="T16" fmla="*/ 142 w 157"/>
              <a:gd name="T17" fmla="*/ 90 h 91"/>
              <a:gd name="T18" fmla="*/ 142 w 157"/>
              <a:gd name="T19" fmla="*/ 53 h 91"/>
              <a:gd name="T20" fmla="*/ 141 w 157"/>
              <a:gd name="T21" fmla="*/ 49 h 91"/>
              <a:gd name="T22" fmla="*/ 136 w 157"/>
              <a:gd name="T23" fmla="*/ 48 h 91"/>
              <a:gd name="T24" fmla="*/ 133 w 157"/>
              <a:gd name="T25" fmla="*/ 48 h 91"/>
              <a:gd name="T26" fmla="*/ 130 w 157"/>
              <a:gd name="T27" fmla="*/ 48 h 91"/>
              <a:gd name="T28" fmla="*/ 128 w 157"/>
              <a:gd name="T29" fmla="*/ 50 h 91"/>
              <a:gd name="T30" fmla="*/ 126 w 157"/>
              <a:gd name="T31" fmla="*/ 54 h 91"/>
              <a:gd name="T32" fmla="*/ 120 w 157"/>
              <a:gd name="T33" fmla="*/ 80 h 91"/>
              <a:gd name="T34" fmla="*/ 113 w 157"/>
              <a:gd name="T35" fmla="*/ 54 h 91"/>
              <a:gd name="T36" fmla="*/ 111 w 157"/>
              <a:gd name="T37" fmla="*/ 50 h 91"/>
              <a:gd name="T38" fmla="*/ 110 w 157"/>
              <a:gd name="T39" fmla="*/ 48 h 91"/>
              <a:gd name="T40" fmla="*/ 106 w 157"/>
              <a:gd name="T41" fmla="*/ 48 h 91"/>
              <a:gd name="T42" fmla="*/ 103 w 157"/>
              <a:gd name="T43" fmla="*/ 48 h 91"/>
              <a:gd name="T44" fmla="*/ 98 w 157"/>
              <a:gd name="T45" fmla="*/ 49 h 91"/>
              <a:gd name="T46" fmla="*/ 97 w 157"/>
              <a:gd name="T47" fmla="*/ 52 h 91"/>
              <a:gd name="T48" fmla="*/ 92 w 157"/>
              <a:gd name="T49" fmla="*/ 52 h 91"/>
              <a:gd name="T50" fmla="*/ 90 w 157"/>
              <a:gd name="T51" fmla="*/ 49 h 91"/>
              <a:gd name="T52" fmla="*/ 87 w 157"/>
              <a:gd name="T53" fmla="*/ 48 h 91"/>
              <a:gd name="T54" fmla="*/ 56 w 157"/>
              <a:gd name="T55" fmla="*/ 48 h 91"/>
              <a:gd name="T56" fmla="*/ 53 w 157"/>
              <a:gd name="T57" fmla="*/ 49 h 91"/>
              <a:gd name="T58" fmla="*/ 51 w 157"/>
              <a:gd name="T59" fmla="*/ 52 h 91"/>
              <a:gd name="T60" fmla="*/ 52 w 157"/>
              <a:gd name="T61" fmla="*/ 53 h 91"/>
              <a:gd name="T62" fmla="*/ 42 w 157"/>
              <a:gd name="T63" fmla="*/ 57 h 91"/>
              <a:gd name="T64" fmla="*/ 41 w 157"/>
              <a:gd name="T65" fmla="*/ 56 h 91"/>
              <a:gd name="T66" fmla="*/ 40 w 157"/>
              <a:gd name="T67" fmla="*/ 52 h 91"/>
              <a:gd name="T68" fmla="*/ 38 w 157"/>
              <a:gd name="T69" fmla="*/ 49 h 91"/>
              <a:gd name="T70" fmla="*/ 36 w 157"/>
              <a:gd name="T71" fmla="*/ 47 h 91"/>
              <a:gd name="T72" fmla="*/ 33 w 157"/>
              <a:gd name="T73" fmla="*/ 47 h 91"/>
              <a:gd name="T74" fmla="*/ 29 w 157"/>
              <a:gd name="T75" fmla="*/ 47 h 91"/>
              <a:gd name="T76" fmla="*/ 27 w 157"/>
              <a:gd name="T77" fmla="*/ 49 h 91"/>
              <a:gd name="T78" fmla="*/ 26 w 157"/>
              <a:gd name="T79" fmla="*/ 53 h 91"/>
              <a:gd name="T80" fmla="*/ 24 w 157"/>
              <a:gd name="T81" fmla="*/ 56 h 91"/>
              <a:gd name="T82" fmla="*/ 12 w 157"/>
              <a:gd name="T83" fmla="*/ 86 h 91"/>
              <a:gd name="T84" fmla="*/ 11 w 157"/>
              <a:gd name="T85" fmla="*/ 8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7" h="91">
                <a:moveTo>
                  <a:pt x="11" y="89"/>
                </a:moveTo>
                <a:cubicBezTo>
                  <a:pt x="11" y="90"/>
                  <a:pt x="11" y="91"/>
                  <a:pt x="11" y="9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13" y="0"/>
                  <a:pt x="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45" y="0"/>
                  <a:pt x="157" y="12"/>
                  <a:pt x="157" y="28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53"/>
                  <a:pt x="142" y="53"/>
                  <a:pt x="142" y="53"/>
                </a:cubicBezTo>
                <a:cubicBezTo>
                  <a:pt x="142" y="51"/>
                  <a:pt x="142" y="49"/>
                  <a:pt x="141" y="49"/>
                </a:cubicBezTo>
                <a:cubicBezTo>
                  <a:pt x="140" y="48"/>
                  <a:pt x="138" y="48"/>
                  <a:pt x="136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2" y="48"/>
                  <a:pt x="130" y="48"/>
                  <a:pt x="130" y="48"/>
                </a:cubicBezTo>
                <a:cubicBezTo>
                  <a:pt x="129" y="48"/>
                  <a:pt x="128" y="49"/>
                  <a:pt x="128" y="50"/>
                </a:cubicBezTo>
                <a:cubicBezTo>
                  <a:pt x="127" y="51"/>
                  <a:pt x="127" y="52"/>
                  <a:pt x="126" y="54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2" y="52"/>
                  <a:pt x="112" y="51"/>
                  <a:pt x="111" y="50"/>
                </a:cubicBezTo>
                <a:cubicBezTo>
                  <a:pt x="111" y="49"/>
                  <a:pt x="111" y="48"/>
                  <a:pt x="110" y="48"/>
                </a:cubicBezTo>
                <a:cubicBezTo>
                  <a:pt x="109" y="48"/>
                  <a:pt x="108" y="48"/>
                  <a:pt x="106" y="48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101" y="48"/>
                  <a:pt x="100" y="48"/>
                  <a:pt x="98" y="49"/>
                </a:cubicBezTo>
                <a:cubicBezTo>
                  <a:pt x="98" y="49"/>
                  <a:pt x="97" y="50"/>
                  <a:pt x="97" y="52"/>
                </a:cubicBezTo>
                <a:cubicBezTo>
                  <a:pt x="92" y="52"/>
                  <a:pt x="92" y="52"/>
                  <a:pt x="92" y="52"/>
                </a:cubicBezTo>
                <a:cubicBezTo>
                  <a:pt x="92" y="50"/>
                  <a:pt x="91" y="49"/>
                  <a:pt x="90" y="49"/>
                </a:cubicBezTo>
                <a:cubicBezTo>
                  <a:pt x="90" y="48"/>
                  <a:pt x="88" y="48"/>
                  <a:pt x="87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48"/>
                  <a:pt x="54" y="48"/>
                  <a:pt x="53" y="49"/>
                </a:cubicBezTo>
                <a:cubicBezTo>
                  <a:pt x="52" y="49"/>
                  <a:pt x="51" y="50"/>
                  <a:pt x="51" y="52"/>
                </a:cubicBezTo>
                <a:cubicBezTo>
                  <a:pt x="51" y="52"/>
                  <a:pt x="52" y="53"/>
                  <a:pt x="52" y="53"/>
                </a:cubicBezTo>
                <a:cubicBezTo>
                  <a:pt x="42" y="57"/>
                  <a:pt x="42" y="57"/>
                  <a:pt x="42" y="57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4"/>
                  <a:pt x="40" y="53"/>
                  <a:pt x="40" y="52"/>
                </a:cubicBezTo>
                <a:cubicBezTo>
                  <a:pt x="39" y="51"/>
                  <a:pt x="39" y="50"/>
                  <a:pt x="38" y="49"/>
                </a:cubicBezTo>
                <a:cubicBezTo>
                  <a:pt x="38" y="49"/>
                  <a:pt x="37" y="48"/>
                  <a:pt x="36" y="47"/>
                </a:cubicBezTo>
                <a:cubicBezTo>
                  <a:pt x="35" y="47"/>
                  <a:pt x="34" y="47"/>
                  <a:pt x="33" y="47"/>
                </a:cubicBezTo>
                <a:cubicBezTo>
                  <a:pt x="31" y="47"/>
                  <a:pt x="30" y="47"/>
                  <a:pt x="29" y="47"/>
                </a:cubicBezTo>
                <a:cubicBezTo>
                  <a:pt x="29" y="48"/>
                  <a:pt x="28" y="49"/>
                  <a:pt x="27" y="49"/>
                </a:cubicBezTo>
                <a:cubicBezTo>
                  <a:pt x="27" y="50"/>
                  <a:pt x="26" y="51"/>
                  <a:pt x="26" y="53"/>
                </a:cubicBezTo>
                <a:cubicBezTo>
                  <a:pt x="25" y="54"/>
                  <a:pt x="25" y="55"/>
                  <a:pt x="24" y="56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88"/>
                  <a:pt x="12" y="89"/>
                  <a:pt x="11" y="8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161"/>
          <p:cNvSpPr>
            <a:spLocks/>
          </p:cNvSpPr>
          <p:nvPr/>
        </p:nvSpPr>
        <p:spPr bwMode="auto">
          <a:xfrm>
            <a:off x="10086579" y="5199844"/>
            <a:ext cx="240186" cy="300052"/>
          </a:xfrm>
          <a:custGeom>
            <a:avLst/>
            <a:gdLst>
              <a:gd name="T0" fmla="*/ 16 w 141"/>
              <a:gd name="T1" fmla="*/ 140 h 176"/>
              <a:gd name="T2" fmla="*/ 18 w 141"/>
              <a:gd name="T3" fmla="*/ 140 h 176"/>
              <a:gd name="T4" fmla="*/ 22 w 141"/>
              <a:gd name="T5" fmla="*/ 139 h 176"/>
              <a:gd name="T6" fmla="*/ 23 w 141"/>
              <a:gd name="T7" fmla="*/ 134 h 176"/>
              <a:gd name="T8" fmla="*/ 23 w 141"/>
              <a:gd name="T9" fmla="*/ 119 h 176"/>
              <a:gd name="T10" fmla="*/ 44 w 141"/>
              <a:gd name="T11" fmla="*/ 114 h 176"/>
              <a:gd name="T12" fmla="*/ 57 w 141"/>
              <a:gd name="T13" fmla="*/ 104 h 176"/>
              <a:gd name="T14" fmla="*/ 61 w 141"/>
              <a:gd name="T15" fmla="*/ 91 h 176"/>
              <a:gd name="T16" fmla="*/ 58 w 141"/>
              <a:gd name="T17" fmla="*/ 81 h 176"/>
              <a:gd name="T18" fmla="*/ 50 w 141"/>
              <a:gd name="T19" fmla="*/ 73 h 176"/>
              <a:gd name="T20" fmla="*/ 40 w 141"/>
              <a:gd name="T21" fmla="*/ 68 h 176"/>
              <a:gd name="T22" fmla="*/ 23 w 141"/>
              <a:gd name="T23" fmla="*/ 65 h 176"/>
              <a:gd name="T24" fmla="*/ 23 w 141"/>
              <a:gd name="T25" fmla="*/ 40 h 176"/>
              <a:gd name="T26" fmla="*/ 36 w 141"/>
              <a:gd name="T27" fmla="*/ 50 h 176"/>
              <a:gd name="T28" fmla="*/ 47 w 141"/>
              <a:gd name="T29" fmla="*/ 56 h 176"/>
              <a:gd name="T30" fmla="*/ 54 w 141"/>
              <a:gd name="T31" fmla="*/ 54 h 176"/>
              <a:gd name="T32" fmla="*/ 57 w 141"/>
              <a:gd name="T33" fmla="*/ 49 h 176"/>
              <a:gd name="T34" fmla="*/ 55 w 141"/>
              <a:gd name="T35" fmla="*/ 43 h 176"/>
              <a:gd name="T36" fmla="*/ 49 w 141"/>
              <a:gd name="T37" fmla="*/ 36 h 176"/>
              <a:gd name="T38" fmla="*/ 38 w 141"/>
              <a:gd name="T39" fmla="*/ 30 h 176"/>
              <a:gd name="T40" fmla="*/ 23 w 141"/>
              <a:gd name="T41" fmla="*/ 27 h 176"/>
              <a:gd name="T42" fmla="*/ 23 w 141"/>
              <a:gd name="T43" fmla="*/ 21 h 176"/>
              <a:gd name="T44" fmla="*/ 18 w 141"/>
              <a:gd name="T45" fmla="*/ 16 h 176"/>
              <a:gd name="T46" fmla="*/ 18 w 141"/>
              <a:gd name="T47" fmla="*/ 0 h 176"/>
              <a:gd name="T48" fmla="*/ 141 w 141"/>
              <a:gd name="T49" fmla="*/ 0 h 176"/>
              <a:gd name="T50" fmla="*/ 141 w 141"/>
              <a:gd name="T51" fmla="*/ 176 h 176"/>
              <a:gd name="T52" fmla="*/ 36 w 141"/>
              <a:gd name="T53" fmla="*/ 176 h 176"/>
              <a:gd name="T54" fmla="*/ 28 w 141"/>
              <a:gd name="T55" fmla="*/ 170 h 176"/>
              <a:gd name="T56" fmla="*/ 20 w 141"/>
              <a:gd name="T57" fmla="*/ 156 h 176"/>
              <a:gd name="T58" fmla="*/ 0 w 141"/>
              <a:gd name="T59" fmla="*/ 143 h 176"/>
              <a:gd name="T60" fmla="*/ 16 w 141"/>
              <a:gd name="T61" fmla="*/ 14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1" h="176">
                <a:moveTo>
                  <a:pt x="16" y="140"/>
                </a:moveTo>
                <a:cubicBezTo>
                  <a:pt x="16" y="140"/>
                  <a:pt x="17" y="140"/>
                  <a:pt x="18" y="140"/>
                </a:cubicBezTo>
                <a:cubicBezTo>
                  <a:pt x="20" y="140"/>
                  <a:pt x="22" y="140"/>
                  <a:pt x="22" y="139"/>
                </a:cubicBezTo>
                <a:cubicBezTo>
                  <a:pt x="23" y="138"/>
                  <a:pt x="23" y="136"/>
                  <a:pt x="23" y="134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31" y="118"/>
                  <a:pt x="38" y="117"/>
                  <a:pt x="44" y="114"/>
                </a:cubicBezTo>
                <a:cubicBezTo>
                  <a:pt x="49" y="111"/>
                  <a:pt x="54" y="108"/>
                  <a:pt x="57" y="104"/>
                </a:cubicBezTo>
                <a:cubicBezTo>
                  <a:pt x="60" y="100"/>
                  <a:pt x="61" y="96"/>
                  <a:pt x="61" y="91"/>
                </a:cubicBezTo>
                <a:cubicBezTo>
                  <a:pt x="61" y="88"/>
                  <a:pt x="60" y="84"/>
                  <a:pt x="58" y="81"/>
                </a:cubicBezTo>
                <a:cubicBezTo>
                  <a:pt x="57" y="78"/>
                  <a:pt x="54" y="75"/>
                  <a:pt x="50" y="73"/>
                </a:cubicBezTo>
                <a:cubicBezTo>
                  <a:pt x="47" y="71"/>
                  <a:pt x="44" y="69"/>
                  <a:pt x="40" y="68"/>
                </a:cubicBezTo>
                <a:cubicBezTo>
                  <a:pt x="36" y="67"/>
                  <a:pt x="30" y="66"/>
                  <a:pt x="23" y="65"/>
                </a:cubicBezTo>
                <a:cubicBezTo>
                  <a:pt x="23" y="40"/>
                  <a:pt x="23" y="40"/>
                  <a:pt x="23" y="40"/>
                </a:cubicBezTo>
                <a:cubicBezTo>
                  <a:pt x="30" y="41"/>
                  <a:pt x="35" y="45"/>
                  <a:pt x="36" y="50"/>
                </a:cubicBezTo>
                <a:cubicBezTo>
                  <a:pt x="38" y="54"/>
                  <a:pt x="42" y="56"/>
                  <a:pt x="47" y="56"/>
                </a:cubicBezTo>
                <a:cubicBezTo>
                  <a:pt x="50" y="56"/>
                  <a:pt x="52" y="55"/>
                  <a:pt x="54" y="54"/>
                </a:cubicBezTo>
                <a:cubicBezTo>
                  <a:pt x="56" y="52"/>
                  <a:pt x="57" y="50"/>
                  <a:pt x="57" y="49"/>
                </a:cubicBezTo>
                <a:cubicBezTo>
                  <a:pt x="57" y="47"/>
                  <a:pt x="57" y="45"/>
                  <a:pt x="55" y="43"/>
                </a:cubicBezTo>
                <a:cubicBezTo>
                  <a:pt x="54" y="40"/>
                  <a:pt x="52" y="38"/>
                  <a:pt x="49" y="36"/>
                </a:cubicBezTo>
                <a:cubicBezTo>
                  <a:pt x="46" y="33"/>
                  <a:pt x="43" y="31"/>
                  <a:pt x="38" y="30"/>
                </a:cubicBezTo>
                <a:cubicBezTo>
                  <a:pt x="34" y="29"/>
                  <a:pt x="29" y="28"/>
                  <a:pt x="23" y="27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8"/>
                  <a:pt x="22" y="16"/>
                  <a:pt x="18" y="16"/>
                </a:cubicBezTo>
                <a:cubicBezTo>
                  <a:pt x="18" y="0"/>
                  <a:pt x="18" y="0"/>
                  <a:pt x="1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176"/>
                  <a:pt x="141" y="176"/>
                  <a:pt x="141" y="176"/>
                </a:cubicBezTo>
                <a:cubicBezTo>
                  <a:pt x="36" y="176"/>
                  <a:pt x="36" y="176"/>
                  <a:pt x="36" y="176"/>
                </a:cubicBezTo>
                <a:cubicBezTo>
                  <a:pt x="36" y="171"/>
                  <a:pt x="28" y="170"/>
                  <a:pt x="28" y="170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14" y="150"/>
                  <a:pt x="7" y="146"/>
                  <a:pt x="0" y="143"/>
                </a:cubicBezTo>
                <a:lnTo>
                  <a:pt x="16" y="14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62"/>
          <p:cNvSpPr>
            <a:spLocks/>
          </p:cNvSpPr>
          <p:nvPr/>
        </p:nvSpPr>
        <p:spPr bwMode="auto">
          <a:xfrm>
            <a:off x="10125528" y="5336166"/>
            <a:ext cx="31015" cy="46162"/>
          </a:xfrm>
          <a:custGeom>
            <a:avLst/>
            <a:gdLst>
              <a:gd name="T0" fmla="*/ 13 w 18"/>
              <a:gd name="T1" fmla="*/ 5 h 27"/>
              <a:gd name="T2" fmla="*/ 18 w 18"/>
              <a:gd name="T3" fmla="*/ 13 h 27"/>
              <a:gd name="T4" fmla="*/ 13 w 18"/>
              <a:gd name="T5" fmla="*/ 22 h 27"/>
              <a:gd name="T6" fmla="*/ 0 w 18"/>
              <a:gd name="T7" fmla="*/ 27 h 27"/>
              <a:gd name="T8" fmla="*/ 0 w 18"/>
              <a:gd name="T9" fmla="*/ 0 h 27"/>
              <a:gd name="T10" fmla="*/ 13 w 18"/>
              <a:gd name="T11" fmla="*/ 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7">
                <a:moveTo>
                  <a:pt x="13" y="5"/>
                </a:moveTo>
                <a:cubicBezTo>
                  <a:pt x="16" y="7"/>
                  <a:pt x="18" y="10"/>
                  <a:pt x="18" y="13"/>
                </a:cubicBezTo>
                <a:cubicBezTo>
                  <a:pt x="18" y="17"/>
                  <a:pt x="16" y="19"/>
                  <a:pt x="13" y="22"/>
                </a:cubicBezTo>
                <a:cubicBezTo>
                  <a:pt x="10" y="24"/>
                  <a:pt x="6" y="26"/>
                  <a:pt x="0" y="27"/>
                </a:cubicBezTo>
                <a:cubicBezTo>
                  <a:pt x="0" y="0"/>
                  <a:pt x="0" y="0"/>
                  <a:pt x="0" y="0"/>
                </a:cubicBezTo>
                <a:cubicBezTo>
                  <a:pt x="6" y="2"/>
                  <a:pt x="10" y="3"/>
                  <a:pt x="13" y="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163"/>
          <p:cNvSpPr>
            <a:spLocks/>
          </p:cNvSpPr>
          <p:nvPr/>
        </p:nvSpPr>
        <p:spPr bwMode="auto">
          <a:xfrm>
            <a:off x="10076481" y="5499897"/>
            <a:ext cx="51211" cy="33900"/>
          </a:xfrm>
          <a:custGeom>
            <a:avLst/>
            <a:gdLst>
              <a:gd name="T0" fmla="*/ 24 w 30"/>
              <a:gd name="T1" fmla="*/ 10 h 20"/>
              <a:gd name="T2" fmla="*/ 22 w 30"/>
              <a:gd name="T3" fmla="*/ 13 h 20"/>
              <a:gd name="T4" fmla="*/ 27 w 30"/>
              <a:gd name="T5" fmla="*/ 20 h 20"/>
              <a:gd name="T6" fmla="*/ 3 w 30"/>
              <a:gd name="T7" fmla="*/ 20 h 20"/>
              <a:gd name="T8" fmla="*/ 3 w 30"/>
              <a:gd name="T9" fmla="*/ 13 h 20"/>
              <a:gd name="T10" fmla="*/ 0 w 30"/>
              <a:gd name="T11" fmla="*/ 0 h 20"/>
              <a:gd name="T12" fmla="*/ 28 w 30"/>
              <a:gd name="T13" fmla="*/ 0 h 20"/>
              <a:gd name="T14" fmla="*/ 29 w 30"/>
              <a:gd name="T15" fmla="*/ 10 h 20"/>
              <a:gd name="T16" fmla="*/ 24 w 30"/>
              <a:gd name="T17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20">
                <a:moveTo>
                  <a:pt x="24" y="10"/>
                </a:moveTo>
                <a:cubicBezTo>
                  <a:pt x="22" y="13"/>
                  <a:pt x="22" y="13"/>
                  <a:pt x="22" y="13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8" y="20"/>
                  <a:pt x="3" y="20"/>
                </a:cubicBezTo>
                <a:cubicBezTo>
                  <a:pt x="3" y="18"/>
                  <a:pt x="3" y="16"/>
                  <a:pt x="3" y="13"/>
                </a:cubicBezTo>
                <a:cubicBezTo>
                  <a:pt x="3" y="9"/>
                  <a:pt x="2" y="4"/>
                  <a:pt x="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4"/>
                  <a:pt x="29" y="10"/>
                  <a:pt x="29" y="10"/>
                </a:cubicBezTo>
                <a:lnTo>
                  <a:pt x="24" y="1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164"/>
          <p:cNvSpPr>
            <a:spLocks/>
          </p:cNvSpPr>
          <p:nvPr/>
        </p:nvSpPr>
        <p:spPr bwMode="auto">
          <a:xfrm>
            <a:off x="10082972" y="5266202"/>
            <a:ext cx="25966" cy="39671"/>
          </a:xfrm>
          <a:custGeom>
            <a:avLst/>
            <a:gdLst>
              <a:gd name="T0" fmla="*/ 15 w 15"/>
              <a:gd name="T1" fmla="*/ 0 h 23"/>
              <a:gd name="T2" fmla="*/ 15 w 15"/>
              <a:gd name="T3" fmla="*/ 23 h 23"/>
              <a:gd name="T4" fmla="*/ 4 w 15"/>
              <a:gd name="T5" fmla="*/ 19 h 23"/>
              <a:gd name="T6" fmla="*/ 0 w 15"/>
              <a:gd name="T7" fmla="*/ 12 h 23"/>
              <a:gd name="T8" fmla="*/ 4 w 15"/>
              <a:gd name="T9" fmla="*/ 4 h 23"/>
              <a:gd name="T10" fmla="*/ 15 w 15"/>
              <a:gd name="T1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3">
                <a:moveTo>
                  <a:pt x="15" y="0"/>
                </a:moveTo>
                <a:cubicBezTo>
                  <a:pt x="15" y="23"/>
                  <a:pt x="15" y="23"/>
                  <a:pt x="15" y="23"/>
                </a:cubicBezTo>
                <a:cubicBezTo>
                  <a:pt x="10" y="22"/>
                  <a:pt x="6" y="21"/>
                  <a:pt x="4" y="19"/>
                </a:cubicBezTo>
                <a:cubicBezTo>
                  <a:pt x="1" y="17"/>
                  <a:pt x="0" y="15"/>
                  <a:pt x="0" y="12"/>
                </a:cubicBezTo>
                <a:cubicBezTo>
                  <a:pt x="0" y="8"/>
                  <a:pt x="1" y="6"/>
                  <a:pt x="4" y="4"/>
                </a:cubicBezTo>
                <a:cubicBezTo>
                  <a:pt x="6" y="3"/>
                  <a:pt x="10" y="1"/>
                  <a:pt x="15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65"/>
          <p:cNvSpPr>
            <a:spLocks/>
          </p:cNvSpPr>
          <p:nvPr/>
        </p:nvSpPr>
        <p:spPr bwMode="auto">
          <a:xfrm>
            <a:off x="9905538" y="5199844"/>
            <a:ext cx="211335" cy="243792"/>
          </a:xfrm>
          <a:custGeom>
            <a:avLst/>
            <a:gdLst>
              <a:gd name="T0" fmla="*/ 88 w 124"/>
              <a:gd name="T1" fmla="*/ 65 h 143"/>
              <a:gd name="T2" fmla="*/ 100 w 124"/>
              <a:gd name="T3" fmla="*/ 73 h 143"/>
              <a:gd name="T4" fmla="*/ 119 w 124"/>
              <a:gd name="T5" fmla="*/ 78 h 143"/>
              <a:gd name="T6" fmla="*/ 119 w 124"/>
              <a:gd name="T7" fmla="*/ 106 h 143"/>
              <a:gd name="T8" fmla="*/ 110 w 124"/>
              <a:gd name="T9" fmla="*/ 103 h 143"/>
              <a:gd name="T10" fmla="*/ 105 w 124"/>
              <a:gd name="T11" fmla="*/ 98 h 143"/>
              <a:gd name="T12" fmla="*/ 101 w 124"/>
              <a:gd name="T13" fmla="*/ 91 h 143"/>
              <a:gd name="T14" fmla="*/ 97 w 124"/>
              <a:gd name="T15" fmla="*/ 87 h 143"/>
              <a:gd name="T16" fmla="*/ 91 w 124"/>
              <a:gd name="T17" fmla="*/ 86 h 143"/>
              <a:gd name="T18" fmla="*/ 83 w 124"/>
              <a:gd name="T19" fmla="*/ 88 h 143"/>
              <a:gd name="T20" fmla="*/ 80 w 124"/>
              <a:gd name="T21" fmla="*/ 93 h 143"/>
              <a:gd name="T22" fmla="*/ 83 w 124"/>
              <a:gd name="T23" fmla="*/ 101 h 143"/>
              <a:gd name="T24" fmla="*/ 90 w 124"/>
              <a:gd name="T25" fmla="*/ 109 h 143"/>
              <a:gd name="T26" fmla="*/ 102 w 124"/>
              <a:gd name="T27" fmla="*/ 115 h 143"/>
              <a:gd name="T28" fmla="*/ 119 w 124"/>
              <a:gd name="T29" fmla="*/ 119 h 143"/>
              <a:gd name="T30" fmla="*/ 119 w 124"/>
              <a:gd name="T31" fmla="*/ 135 h 143"/>
              <a:gd name="T32" fmla="*/ 120 w 124"/>
              <a:gd name="T33" fmla="*/ 139 h 143"/>
              <a:gd name="T34" fmla="*/ 122 w 124"/>
              <a:gd name="T35" fmla="*/ 140 h 143"/>
              <a:gd name="T36" fmla="*/ 106 w 124"/>
              <a:gd name="T37" fmla="*/ 143 h 143"/>
              <a:gd name="T38" fmla="*/ 45 w 124"/>
              <a:gd name="T39" fmla="*/ 129 h 143"/>
              <a:gd name="T40" fmla="*/ 12 w 124"/>
              <a:gd name="T41" fmla="*/ 129 h 143"/>
              <a:gd name="T42" fmla="*/ 0 w 124"/>
              <a:gd name="T43" fmla="*/ 119 h 143"/>
              <a:gd name="T44" fmla="*/ 0 w 124"/>
              <a:gd name="T45" fmla="*/ 0 h 143"/>
              <a:gd name="T46" fmla="*/ 124 w 124"/>
              <a:gd name="T47" fmla="*/ 0 h 143"/>
              <a:gd name="T48" fmla="*/ 124 w 124"/>
              <a:gd name="T49" fmla="*/ 16 h 143"/>
              <a:gd name="T50" fmla="*/ 119 w 124"/>
              <a:gd name="T51" fmla="*/ 21 h 143"/>
              <a:gd name="T52" fmla="*/ 119 w 124"/>
              <a:gd name="T53" fmla="*/ 27 h 143"/>
              <a:gd name="T54" fmla="*/ 93 w 124"/>
              <a:gd name="T55" fmla="*/ 35 h 143"/>
              <a:gd name="T56" fmla="*/ 83 w 124"/>
              <a:gd name="T57" fmla="*/ 52 h 143"/>
              <a:gd name="T58" fmla="*/ 88 w 124"/>
              <a:gd name="T59" fmla="*/ 6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4" h="143">
                <a:moveTo>
                  <a:pt x="88" y="65"/>
                </a:moveTo>
                <a:cubicBezTo>
                  <a:pt x="91" y="69"/>
                  <a:pt x="95" y="71"/>
                  <a:pt x="100" y="73"/>
                </a:cubicBezTo>
                <a:cubicBezTo>
                  <a:pt x="105" y="75"/>
                  <a:pt x="111" y="77"/>
                  <a:pt x="119" y="78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15" y="105"/>
                  <a:pt x="112" y="104"/>
                  <a:pt x="110" y="103"/>
                </a:cubicBezTo>
                <a:cubicBezTo>
                  <a:pt x="108" y="101"/>
                  <a:pt x="106" y="100"/>
                  <a:pt x="105" y="98"/>
                </a:cubicBezTo>
                <a:cubicBezTo>
                  <a:pt x="104" y="96"/>
                  <a:pt x="102" y="94"/>
                  <a:pt x="101" y="91"/>
                </a:cubicBezTo>
                <a:cubicBezTo>
                  <a:pt x="100" y="89"/>
                  <a:pt x="99" y="88"/>
                  <a:pt x="97" y="87"/>
                </a:cubicBezTo>
                <a:cubicBezTo>
                  <a:pt x="96" y="86"/>
                  <a:pt x="94" y="86"/>
                  <a:pt x="91" y="86"/>
                </a:cubicBezTo>
                <a:cubicBezTo>
                  <a:pt x="88" y="86"/>
                  <a:pt x="85" y="86"/>
                  <a:pt x="83" y="88"/>
                </a:cubicBezTo>
                <a:cubicBezTo>
                  <a:pt x="81" y="90"/>
                  <a:pt x="80" y="91"/>
                  <a:pt x="80" y="93"/>
                </a:cubicBezTo>
                <a:cubicBezTo>
                  <a:pt x="80" y="96"/>
                  <a:pt x="81" y="98"/>
                  <a:pt x="83" y="101"/>
                </a:cubicBezTo>
                <a:cubicBezTo>
                  <a:pt x="84" y="104"/>
                  <a:pt x="86" y="107"/>
                  <a:pt x="90" y="109"/>
                </a:cubicBezTo>
                <a:cubicBezTo>
                  <a:pt x="93" y="112"/>
                  <a:pt x="97" y="114"/>
                  <a:pt x="102" y="115"/>
                </a:cubicBezTo>
                <a:cubicBezTo>
                  <a:pt x="107" y="117"/>
                  <a:pt x="112" y="118"/>
                  <a:pt x="119" y="119"/>
                </a:cubicBezTo>
                <a:cubicBezTo>
                  <a:pt x="119" y="135"/>
                  <a:pt x="119" y="135"/>
                  <a:pt x="119" y="135"/>
                </a:cubicBezTo>
                <a:cubicBezTo>
                  <a:pt x="119" y="137"/>
                  <a:pt x="119" y="138"/>
                  <a:pt x="120" y="139"/>
                </a:cubicBezTo>
                <a:cubicBezTo>
                  <a:pt x="120" y="140"/>
                  <a:pt x="121" y="140"/>
                  <a:pt x="122" y="140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79" y="131"/>
                  <a:pt x="45" y="129"/>
                  <a:pt x="45" y="129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0"/>
                  <a:pt x="0" y="0"/>
                  <a:pt x="0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0" y="16"/>
                  <a:pt x="119" y="18"/>
                  <a:pt x="119" y="21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07" y="28"/>
                  <a:pt x="99" y="31"/>
                  <a:pt x="93" y="35"/>
                </a:cubicBezTo>
                <a:cubicBezTo>
                  <a:pt x="86" y="40"/>
                  <a:pt x="83" y="45"/>
                  <a:pt x="83" y="52"/>
                </a:cubicBezTo>
                <a:cubicBezTo>
                  <a:pt x="83" y="58"/>
                  <a:pt x="85" y="62"/>
                  <a:pt x="88" y="6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66"/>
          <p:cNvSpPr>
            <a:spLocks/>
          </p:cNvSpPr>
          <p:nvPr/>
        </p:nvSpPr>
        <p:spPr bwMode="auto">
          <a:xfrm>
            <a:off x="10025270" y="5499897"/>
            <a:ext cx="49047" cy="33900"/>
          </a:xfrm>
          <a:custGeom>
            <a:avLst/>
            <a:gdLst>
              <a:gd name="T0" fmla="*/ 28 w 29"/>
              <a:gd name="T1" fmla="*/ 20 h 20"/>
              <a:gd name="T2" fmla="*/ 12 w 29"/>
              <a:gd name="T3" fmla="*/ 20 h 20"/>
              <a:gd name="T4" fmla="*/ 14 w 29"/>
              <a:gd name="T5" fmla="*/ 13 h 20"/>
              <a:gd name="T6" fmla="*/ 0 w 29"/>
              <a:gd name="T7" fmla="*/ 0 h 20"/>
              <a:gd name="T8" fmla="*/ 26 w 29"/>
              <a:gd name="T9" fmla="*/ 0 h 20"/>
              <a:gd name="T10" fmla="*/ 29 w 29"/>
              <a:gd name="T11" fmla="*/ 13 h 20"/>
              <a:gd name="T12" fmla="*/ 28 w 29"/>
              <a:gd name="T1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0">
                <a:moveTo>
                  <a:pt x="28" y="20"/>
                </a:moveTo>
                <a:cubicBezTo>
                  <a:pt x="23" y="20"/>
                  <a:pt x="18" y="20"/>
                  <a:pt x="12" y="20"/>
                </a:cubicBezTo>
                <a:cubicBezTo>
                  <a:pt x="13" y="18"/>
                  <a:pt x="14" y="16"/>
                  <a:pt x="14" y="13"/>
                </a:cubicBezTo>
                <a:cubicBezTo>
                  <a:pt x="14" y="6"/>
                  <a:pt x="8" y="0"/>
                  <a:pt x="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4"/>
                  <a:pt x="29" y="9"/>
                  <a:pt x="29" y="13"/>
                </a:cubicBezTo>
                <a:cubicBezTo>
                  <a:pt x="29" y="16"/>
                  <a:pt x="29" y="18"/>
                  <a:pt x="28" y="2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67"/>
          <p:cNvSpPr>
            <a:spLocks noEditPoints="1"/>
          </p:cNvSpPr>
          <p:nvPr/>
        </p:nvSpPr>
        <p:spPr bwMode="auto">
          <a:xfrm>
            <a:off x="10041860" y="5227253"/>
            <a:ext cx="148584" cy="211335"/>
          </a:xfrm>
          <a:custGeom>
            <a:avLst/>
            <a:gdLst>
              <a:gd name="T0" fmla="*/ 49 w 87"/>
              <a:gd name="T1" fmla="*/ 91 h 124"/>
              <a:gd name="T2" fmla="*/ 62 w 87"/>
              <a:gd name="T3" fmla="*/ 86 h 124"/>
              <a:gd name="T4" fmla="*/ 67 w 87"/>
              <a:gd name="T5" fmla="*/ 77 h 124"/>
              <a:gd name="T6" fmla="*/ 62 w 87"/>
              <a:gd name="T7" fmla="*/ 69 h 124"/>
              <a:gd name="T8" fmla="*/ 49 w 87"/>
              <a:gd name="T9" fmla="*/ 64 h 124"/>
              <a:gd name="T10" fmla="*/ 49 w 87"/>
              <a:gd name="T11" fmla="*/ 91 h 124"/>
              <a:gd name="T12" fmla="*/ 39 w 87"/>
              <a:gd name="T13" fmla="*/ 46 h 124"/>
              <a:gd name="T14" fmla="*/ 39 w 87"/>
              <a:gd name="T15" fmla="*/ 23 h 124"/>
              <a:gd name="T16" fmla="*/ 28 w 87"/>
              <a:gd name="T17" fmla="*/ 27 h 124"/>
              <a:gd name="T18" fmla="*/ 24 w 87"/>
              <a:gd name="T19" fmla="*/ 35 h 124"/>
              <a:gd name="T20" fmla="*/ 28 w 87"/>
              <a:gd name="T21" fmla="*/ 42 h 124"/>
              <a:gd name="T22" fmla="*/ 39 w 87"/>
              <a:gd name="T23" fmla="*/ 46 h 124"/>
              <a:gd name="T24" fmla="*/ 11 w 87"/>
              <a:gd name="T25" fmla="*/ 70 h 124"/>
              <a:gd name="T26" fmla="*/ 17 w 87"/>
              <a:gd name="T27" fmla="*/ 71 h 124"/>
              <a:gd name="T28" fmla="*/ 21 w 87"/>
              <a:gd name="T29" fmla="*/ 75 h 124"/>
              <a:gd name="T30" fmla="*/ 25 w 87"/>
              <a:gd name="T31" fmla="*/ 82 h 124"/>
              <a:gd name="T32" fmla="*/ 30 w 87"/>
              <a:gd name="T33" fmla="*/ 87 h 124"/>
              <a:gd name="T34" fmla="*/ 39 w 87"/>
              <a:gd name="T35" fmla="*/ 90 h 124"/>
              <a:gd name="T36" fmla="*/ 39 w 87"/>
              <a:gd name="T37" fmla="*/ 62 h 124"/>
              <a:gd name="T38" fmla="*/ 20 w 87"/>
              <a:gd name="T39" fmla="*/ 57 h 124"/>
              <a:gd name="T40" fmla="*/ 8 w 87"/>
              <a:gd name="T41" fmla="*/ 49 h 124"/>
              <a:gd name="T42" fmla="*/ 3 w 87"/>
              <a:gd name="T43" fmla="*/ 36 h 124"/>
              <a:gd name="T44" fmla="*/ 13 w 87"/>
              <a:gd name="T45" fmla="*/ 19 h 124"/>
              <a:gd name="T46" fmla="*/ 39 w 87"/>
              <a:gd name="T47" fmla="*/ 11 h 124"/>
              <a:gd name="T48" fmla="*/ 39 w 87"/>
              <a:gd name="T49" fmla="*/ 5 h 124"/>
              <a:gd name="T50" fmla="*/ 44 w 87"/>
              <a:gd name="T51" fmla="*/ 0 h 124"/>
              <a:gd name="T52" fmla="*/ 49 w 87"/>
              <a:gd name="T53" fmla="*/ 5 h 124"/>
              <a:gd name="T54" fmla="*/ 49 w 87"/>
              <a:gd name="T55" fmla="*/ 11 h 124"/>
              <a:gd name="T56" fmla="*/ 64 w 87"/>
              <a:gd name="T57" fmla="*/ 14 h 124"/>
              <a:gd name="T58" fmla="*/ 75 w 87"/>
              <a:gd name="T59" fmla="*/ 20 h 124"/>
              <a:gd name="T60" fmla="*/ 81 w 87"/>
              <a:gd name="T61" fmla="*/ 27 h 124"/>
              <a:gd name="T62" fmla="*/ 83 w 87"/>
              <a:gd name="T63" fmla="*/ 33 h 124"/>
              <a:gd name="T64" fmla="*/ 80 w 87"/>
              <a:gd name="T65" fmla="*/ 38 h 124"/>
              <a:gd name="T66" fmla="*/ 73 w 87"/>
              <a:gd name="T67" fmla="*/ 40 h 124"/>
              <a:gd name="T68" fmla="*/ 62 w 87"/>
              <a:gd name="T69" fmla="*/ 34 h 124"/>
              <a:gd name="T70" fmla="*/ 49 w 87"/>
              <a:gd name="T71" fmla="*/ 24 h 124"/>
              <a:gd name="T72" fmla="*/ 49 w 87"/>
              <a:gd name="T73" fmla="*/ 49 h 124"/>
              <a:gd name="T74" fmla="*/ 66 w 87"/>
              <a:gd name="T75" fmla="*/ 52 h 124"/>
              <a:gd name="T76" fmla="*/ 76 w 87"/>
              <a:gd name="T77" fmla="*/ 57 h 124"/>
              <a:gd name="T78" fmla="*/ 84 w 87"/>
              <a:gd name="T79" fmla="*/ 65 h 124"/>
              <a:gd name="T80" fmla="*/ 87 w 87"/>
              <a:gd name="T81" fmla="*/ 75 h 124"/>
              <a:gd name="T82" fmla="*/ 83 w 87"/>
              <a:gd name="T83" fmla="*/ 88 h 124"/>
              <a:gd name="T84" fmla="*/ 70 w 87"/>
              <a:gd name="T85" fmla="*/ 98 h 124"/>
              <a:gd name="T86" fmla="*/ 49 w 87"/>
              <a:gd name="T87" fmla="*/ 103 h 124"/>
              <a:gd name="T88" fmla="*/ 49 w 87"/>
              <a:gd name="T89" fmla="*/ 118 h 124"/>
              <a:gd name="T90" fmla="*/ 48 w 87"/>
              <a:gd name="T91" fmla="*/ 123 h 124"/>
              <a:gd name="T92" fmla="*/ 44 w 87"/>
              <a:gd name="T93" fmla="*/ 124 h 124"/>
              <a:gd name="T94" fmla="*/ 42 w 87"/>
              <a:gd name="T95" fmla="*/ 124 h 124"/>
              <a:gd name="T96" fmla="*/ 40 w 87"/>
              <a:gd name="T97" fmla="*/ 123 h 124"/>
              <a:gd name="T98" fmla="*/ 39 w 87"/>
              <a:gd name="T99" fmla="*/ 119 h 124"/>
              <a:gd name="T100" fmla="*/ 39 w 87"/>
              <a:gd name="T101" fmla="*/ 103 h 124"/>
              <a:gd name="T102" fmla="*/ 22 w 87"/>
              <a:gd name="T103" fmla="*/ 99 h 124"/>
              <a:gd name="T104" fmla="*/ 10 w 87"/>
              <a:gd name="T105" fmla="*/ 93 h 124"/>
              <a:gd name="T106" fmla="*/ 3 w 87"/>
              <a:gd name="T107" fmla="*/ 85 h 124"/>
              <a:gd name="T108" fmla="*/ 0 w 87"/>
              <a:gd name="T109" fmla="*/ 77 h 124"/>
              <a:gd name="T110" fmla="*/ 3 w 87"/>
              <a:gd name="T111" fmla="*/ 72 h 124"/>
              <a:gd name="T112" fmla="*/ 11 w 87"/>
              <a:gd name="T113" fmla="*/ 7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" h="124">
                <a:moveTo>
                  <a:pt x="49" y="91"/>
                </a:moveTo>
                <a:cubicBezTo>
                  <a:pt x="55" y="90"/>
                  <a:pt x="59" y="88"/>
                  <a:pt x="62" y="86"/>
                </a:cubicBezTo>
                <a:cubicBezTo>
                  <a:pt x="65" y="83"/>
                  <a:pt x="67" y="81"/>
                  <a:pt x="67" y="77"/>
                </a:cubicBezTo>
                <a:cubicBezTo>
                  <a:pt x="67" y="74"/>
                  <a:pt x="65" y="71"/>
                  <a:pt x="62" y="69"/>
                </a:cubicBezTo>
                <a:cubicBezTo>
                  <a:pt x="59" y="67"/>
                  <a:pt x="55" y="66"/>
                  <a:pt x="49" y="64"/>
                </a:cubicBezTo>
                <a:lnTo>
                  <a:pt x="49" y="91"/>
                </a:lnTo>
                <a:close/>
                <a:moveTo>
                  <a:pt x="39" y="46"/>
                </a:moveTo>
                <a:cubicBezTo>
                  <a:pt x="39" y="23"/>
                  <a:pt x="39" y="23"/>
                  <a:pt x="39" y="23"/>
                </a:cubicBezTo>
                <a:cubicBezTo>
                  <a:pt x="34" y="24"/>
                  <a:pt x="30" y="26"/>
                  <a:pt x="28" y="27"/>
                </a:cubicBezTo>
                <a:cubicBezTo>
                  <a:pt x="25" y="29"/>
                  <a:pt x="24" y="31"/>
                  <a:pt x="24" y="35"/>
                </a:cubicBezTo>
                <a:cubicBezTo>
                  <a:pt x="24" y="38"/>
                  <a:pt x="25" y="40"/>
                  <a:pt x="28" y="42"/>
                </a:cubicBezTo>
                <a:cubicBezTo>
                  <a:pt x="30" y="44"/>
                  <a:pt x="34" y="45"/>
                  <a:pt x="39" y="46"/>
                </a:cubicBezTo>
                <a:close/>
                <a:moveTo>
                  <a:pt x="11" y="70"/>
                </a:moveTo>
                <a:cubicBezTo>
                  <a:pt x="14" y="70"/>
                  <a:pt x="16" y="70"/>
                  <a:pt x="17" y="71"/>
                </a:cubicBezTo>
                <a:cubicBezTo>
                  <a:pt x="19" y="72"/>
                  <a:pt x="20" y="73"/>
                  <a:pt x="21" y="75"/>
                </a:cubicBezTo>
                <a:cubicBezTo>
                  <a:pt x="22" y="78"/>
                  <a:pt x="24" y="80"/>
                  <a:pt x="25" y="82"/>
                </a:cubicBezTo>
                <a:cubicBezTo>
                  <a:pt x="26" y="84"/>
                  <a:pt x="28" y="85"/>
                  <a:pt x="30" y="87"/>
                </a:cubicBezTo>
                <a:cubicBezTo>
                  <a:pt x="32" y="88"/>
                  <a:pt x="35" y="89"/>
                  <a:pt x="39" y="90"/>
                </a:cubicBezTo>
                <a:cubicBezTo>
                  <a:pt x="39" y="62"/>
                  <a:pt x="39" y="62"/>
                  <a:pt x="39" y="62"/>
                </a:cubicBezTo>
                <a:cubicBezTo>
                  <a:pt x="31" y="61"/>
                  <a:pt x="25" y="59"/>
                  <a:pt x="20" y="57"/>
                </a:cubicBezTo>
                <a:cubicBezTo>
                  <a:pt x="15" y="55"/>
                  <a:pt x="11" y="53"/>
                  <a:pt x="8" y="49"/>
                </a:cubicBezTo>
                <a:cubicBezTo>
                  <a:pt x="5" y="46"/>
                  <a:pt x="3" y="42"/>
                  <a:pt x="3" y="36"/>
                </a:cubicBezTo>
                <a:cubicBezTo>
                  <a:pt x="3" y="29"/>
                  <a:pt x="6" y="24"/>
                  <a:pt x="13" y="19"/>
                </a:cubicBezTo>
                <a:cubicBezTo>
                  <a:pt x="19" y="15"/>
                  <a:pt x="27" y="12"/>
                  <a:pt x="39" y="11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2"/>
                  <a:pt x="40" y="0"/>
                  <a:pt x="44" y="0"/>
                </a:cubicBezTo>
                <a:cubicBezTo>
                  <a:pt x="48" y="0"/>
                  <a:pt x="49" y="2"/>
                  <a:pt x="49" y="5"/>
                </a:cubicBezTo>
                <a:cubicBezTo>
                  <a:pt x="49" y="11"/>
                  <a:pt x="49" y="11"/>
                  <a:pt x="49" y="11"/>
                </a:cubicBezTo>
                <a:cubicBezTo>
                  <a:pt x="55" y="12"/>
                  <a:pt x="60" y="13"/>
                  <a:pt x="64" y="14"/>
                </a:cubicBezTo>
                <a:cubicBezTo>
                  <a:pt x="69" y="15"/>
                  <a:pt x="72" y="17"/>
                  <a:pt x="75" y="20"/>
                </a:cubicBezTo>
                <a:cubicBezTo>
                  <a:pt x="78" y="22"/>
                  <a:pt x="80" y="24"/>
                  <a:pt x="81" y="27"/>
                </a:cubicBezTo>
                <a:cubicBezTo>
                  <a:pt x="83" y="29"/>
                  <a:pt x="83" y="31"/>
                  <a:pt x="83" y="33"/>
                </a:cubicBezTo>
                <a:cubicBezTo>
                  <a:pt x="83" y="34"/>
                  <a:pt x="82" y="36"/>
                  <a:pt x="80" y="38"/>
                </a:cubicBezTo>
                <a:cubicBezTo>
                  <a:pt x="78" y="39"/>
                  <a:pt x="76" y="40"/>
                  <a:pt x="73" y="40"/>
                </a:cubicBezTo>
                <a:cubicBezTo>
                  <a:pt x="68" y="40"/>
                  <a:pt x="64" y="38"/>
                  <a:pt x="62" y="34"/>
                </a:cubicBezTo>
                <a:cubicBezTo>
                  <a:pt x="61" y="29"/>
                  <a:pt x="56" y="25"/>
                  <a:pt x="49" y="24"/>
                </a:cubicBezTo>
                <a:cubicBezTo>
                  <a:pt x="49" y="49"/>
                  <a:pt x="49" y="49"/>
                  <a:pt x="49" y="49"/>
                </a:cubicBezTo>
                <a:cubicBezTo>
                  <a:pt x="56" y="50"/>
                  <a:pt x="62" y="51"/>
                  <a:pt x="66" y="52"/>
                </a:cubicBezTo>
                <a:cubicBezTo>
                  <a:pt x="70" y="53"/>
                  <a:pt x="73" y="55"/>
                  <a:pt x="76" y="57"/>
                </a:cubicBezTo>
                <a:cubicBezTo>
                  <a:pt x="80" y="59"/>
                  <a:pt x="83" y="62"/>
                  <a:pt x="84" y="65"/>
                </a:cubicBezTo>
                <a:cubicBezTo>
                  <a:pt x="86" y="68"/>
                  <a:pt x="87" y="72"/>
                  <a:pt x="87" y="75"/>
                </a:cubicBezTo>
                <a:cubicBezTo>
                  <a:pt x="87" y="80"/>
                  <a:pt x="86" y="84"/>
                  <a:pt x="83" y="88"/>
                </a:cubicBezTo>
                <a:cubicBezTo>
                  <a:pt x="80" y="92"/>
                  <a:pt x="75" y="95"/>
                  <a:pt x="70" y="98"/>
                </a:cubicBezTo>
                <a:cubicBezTo>
                  <a:pt x="64" y="101"/>
                  <a:pt x="57" y="102"/>
                  <a:pt x="49" y="103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49" y="120"/>
                  <a:pt x="49" y="122"/>
                  <a:pt x="48" y="123"/>
                </a:cubicBezTo>
                <a:cubicBezTo>
                  <a:pt x="48" y="124"/>
                  <a:pt x="46" y="124"/>
                  <a:pt x="44" y="124"/>
                </a:cubicBezTo>
                <a:cubicBezTo>
                  <a:pt x="43" y="124"/>
                  <a:pt x="42" y="124"/>
                  <a:pt x="42" y="124"/>
                </a:cubicBezTo>
                <a:cubicBezTo>
                  <a:pt x="41" y="124"/>
                  <a:pt x="40" y="124"/>
                  <a:pt x="40" y="123"/>
                </a:cubicBezTo>
                <a:cubicBezTo>
                  <a:pt x="39" y="122"/>
                  <a:pt x="39" y="121"/>
                  <a:pt x="39" y="119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2" y="102"/>
                  <a:pt x="27" y="101"/>
                  <a:pt x="22" y="99"/>
                </a:cubicBezTo>
                <a:cubicBezTo>
                  <a:pt x="17" y="98"/>
                  <a:pt x="13" y="96"/>
                  <a:pt x="10" y="93"/>
                </a:cubicBezTo>
                <a:cubicBezTo>
                  <a:pt x="6" y="91"/>
                  <a:pt x="4" y="88"/>
                  <a:pt x="3" y="85"/>
                </a:cubicBezTo>
                <a:cubicBezTo>
                  <a:pt x="1" y="82"/>
                  <a:pt x="0" y="80"/>
                  <a:pt x="0" y="77"/>
                </a:cubicBezTo>
                <a:cubicBezTo>
                  <a:pt x="0" y="75"/>
                  <a:pt x="1" y="74"/>
                  <a:pt x="3" y="72"/>
                </a:cubicBezTo>
                <a:cubicBezTo>
                  <a:pt x="5" y="70"/>
                  <a:pt x="8" y="70"/>
                  <a:pt x="11" y="7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68"/>
          <p:cNvSpPr>
            <a:spLocks/>
          </p:cNvSpPr>
          <p:nvPr/>
        </p:nvSpPr>
        <p:spPr bwMode="auto">
          <a:xfrm>
            <a:off x="9905538" y="5429932"/>
            <a:ext cx="218548" cy="69964"/>
          </a:xfrm>
          <a:custGeom>
            <a:avLst/>
            <a:gdLst>
              <a:gd name="T0" fmla="*/ 41 w 128"/>
              <a:gd name="T1" fmla="*/ 4 h 41"/>
              <a:gd name="T2" fmla="*/ 117 w 128"/>
              <a:gd name="T3" fmla="*/ 24 h 41"/>
              <a:gd name="T4" fmla="*/ 125 w 128"/>
              <a:gd name="T5" fmla="*/ 39 h 41"/>
              <a:gd name="T6" fmla="*/ 128 w 128"/>
              <a:gd name="T7" fmla="*/ 41 h 41"/>
              <a:gd name="T8" fmla="*/ 100 w 128"/>
              <a:gd name="T9" fmla="*/ 41 h 41"/>
              <a:gd name="T10" fmla="*/ 70 w 128"/>
              <a:gd name="T11" fmla="*/ 22 h 41"/>
              <a:gd name="T12" fmla="*/ 40 w 128"/>
              <a:gd name="T13" fmla="*/ 41 h 41"/>
              <a:gd name="T14" fmla="*/ 0 w 128"/>
              <a:gd name="T15" fmla="*/ 41 h 41"/>
              <a:gd name="T16" fmla="*/ 0 w 128"/>
              <a:gd name="T17" fmla="*/ 0 h 41"/>
              <a:gd name="T18" fmla="*/ 6 w 128"/>
              <a:gd name="T19" fmla="*/ 4 h 41"/>
              <a:gd name="T20" fmla="*/ 41 w 128"/>
              <a:gd name="T21" fmla="*/ 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8" h="41">
                <a:moveTo>
                  <a:pt x="41" y="4"/>
                </a:moveTo>
                <a:cubicBezTo>
                  <a:pt x="82" y="4"/>
                  <a:pt x="117" y="24"/>
                  <a:pt x="117" y="24"/>
                </a:cubicBezTo>
                <a:cubicBezTo>
                  <a:pt x="125" y="39"/>
                  <a:pt x="125" y="39"/>
                  <a:pt x="125" y="39"/>
                </a:cubicBezTo>
                <a:cubicBezTo>
                  <a:pt x="126" y="39"/>
                  <a:pt x="127" y="40"/>
                  <a:pt x="128" y="41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5" y="30"/>
                  <a:pt x="84" y="22"/>
                  <a:pt x="70" y="22"/>
                </a:cubicBezTo>
                <a:cubicBezTo>
                  <a:pt x="57" y="22"/>
                  <a:pt x="45" y="30"/>
                  <a:pt x="4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0"/>
                  <a:pt x="0" y="0"/>
                  <a:pt x="0" y="0"/>
                </a:cubicBezTo>
                <a:cubicBezTo>
                  <a:pt x="6" y="4"/>
                  <a:pt x="6" y="4"/>
                  <a:pt x="6" y="4"/>
                </a:cubicBezTo>
                <a:lnTo>
                  <a:pt x="41" y="4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69"/>
          <p:cNvSpPr>
            <a:spLocks/>
          </p:cNvSpPr>
          <p:nvPr/>
        </p:nvSpPr>
        <p:spPr bwMode="auto">
          <a:xfrm>
            <a:off x="9982715" y="5474652"/>
            <a:ext cx="86554" cy="25245"/>
          </a:xfrm>
          <a:custGeom>
            <a:avLst/>
            <a:gdLst>
              <a:gd name="T0" fmla="*/ 25 w 51"/>
              <a:gd name="T1" fmla="*/ 0 h 15"/>
              <a:gd name="T2" fmla="*/ 51 w 51"/>
              <a:gd name="T3" fmla="*/ 15 h 15"/>
              <a:gd name="T4" fmla="*/ 25 w 51"/>
              <a:gd name="T5" fmla="*/ 15 h 15"/>
              <a:gd name="T6" fmla="*/ 0 w 51"/>
              <a:gd name="T7" fmla="*/ 15 h 15"/>
              <a:gd name="T8" fmla="*/ 25 w 51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15">
                <a:moveTo>
                  <a:pt x="25" y="0"/>
                </a:moveTo>
                <a:cubicBezTo>
                  <a:pt x="36" y="0"/>
                  <a:pt x="46" y="6"/>
                  <a:pt x="51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5" y="6"/>
                  <a:pt x="14" y="0"/>
                  <a:pt x="25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70"/>
          <p:cNvSpPr>
            <a:spLocks/>
          </p:cNvSpPr>
          <p:nvPr/>
        </p:nvSpPr>
        <p:spPr bwMode="auto">
          <a:xfrm>
            <a:off x="9977665" y="5533796"/>
            <a:ext cx="95209" cy="37507"/>
          </a:xfrm>
          <a:custGeom>
            <a:avLst/>
            <a:gdLst>
              <a:gd name="T0" fmla="*/ 40 w 56"/>
              <a:gd name="T1" fmla="*/ 0 h 22"/>
              <a:gd name="T2" fmla="*/ 56 w 56"/>
              <a:gd name="T3" fmla="*/ 0 h 22"/>
              <a:gd name="T4" fmla="*/ 28 w 56"/>
              <a:gd name="T5" fmla="*/ 22 h 22"/>
              <a:gd name="T6" fmla="*/ 0 w 56"/>
              <a:gd name="T7" fmla="*/ 0 h 22"/>
              <a:gd name="T8" fmla="*/ 17 w 56"/>
              <a:gd name="T9" fmla="*/ 0 h 22"/>
              <a:gd name="T10" fmla="*/ 28 w 56"/>
              <a:gd name="T11" fmla="*/ 7 h 22"/>
              <a:gd name="T12" fmla="*/ 40 w 56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22">
                <a:moveTo>
                  <a:pt x="40" y="0"/>
                </a:moveTo>
                <a:cubicBezTo>
                  <a:pt x="46" y="0"/>
                  <a:pt x="51" y="0"/>
                  <a:pt x="56" y="0"/>
                </a:cubicBezTo>
                <a:cubicBezTo>
                  <a:pt x="53" y="13"/>
                  <a:pt x="42" y="22"/>
                  <a:pt x="28" y="22"/>
                </a:cubicBezTo>
                <a:cubicBezTo>
                  <a:pt x="15" y="22"/>
                  <a:pt x="3" y="13"/>
                  <a:pt x="0" y="0"/>
                </a:cubicBezTo>
                <a:cubicBezTo>
                  <a:pt x="6" y="0"/>
                  <a:pt x="11" y="0"/>
                  <a:pt x="17" y="0"/>
                </a:cubicBezTo>
                <a:cubicBezTo>
                  <a:pt x="19" y="4"/>
                  <a:pt x="23" y="7"/>
                  <a:pt x="28" y="7"/>
                </a:cubicBezTo>
                <a:cubicBezTo>
                  <a:pt x="33" y="7"/>
                  <a:pt x="38" y="4"/>
                  <a:pt x="40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71"/>
          <p:cNvSpPr>
            <a:spLocks/>
          </p:cNvSpPr>
          <p:nvPr/>
        </p:nvSpPr>
        <p:spPr bwMode="auto">
          <a:xfrm>
            <a:off x="9975502" y="5499897"/>
            <a:ext cx="49769" cy="33900"/>
          </a:xfrm>
          <a:custGeom>
            <a:avLst/>
            <a:gdLst>
              <a:gd name="T0" fmla="*/ 4 w 29"/>
              <a:gd name="T1" fmla="*/ 0 h 20"/>
              <a:gd name="T2" fmla="*/ 29 w 29"/>
              <a:gd name="T3" fmla="*/ 0 h 20"/>
              <a:gd name="T4" fmla="*/ 16 w 29"/>
              <a:gd name="T5" fmla="*/ 13 h 20"/>
              <a:gd name="T6" fmla="*/ 18 w 29"/>
              <a:gd name="T7" fmla="*/ 20 h 20"/>
              <a:gd name="T8" fmla="*/ 1 w 29"/>
              <a:gd name="T9" fmla="*/ 20 h 20"/>
              <a:gd name="T10" fmla="*/ 0 w 29"/>
              <a:gd name="T11" fmla="*/ 13 h 20"/>
              <a:gd name="T12" fmla="*/ 4 w 29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0">
                <a:moveTo>
                  <a:pt x="4" y="0"/>
                </a:moveTo>
                <a:cubicBezTo>
                  <a:pt x="29" y="0"/>
                  <a:pt x="29" y="0"/>
                  <a:pt x="29" y="0"/>
                </a:cubicBezTo>
                <a:cubicBezTo>
                  <a:pt x="22" y="0"/>
                  <a:pt x="16" y="6"/>
                  <a:pt x="16" y="13"/>
                </a:cubicBezTo>
                <a:cubicBezTo>
                  <a:pt x="16" y="16"/>
                  <a:pt x="17" y="18"/>
                  <a:pt x="18" y="20"/>
                </a:cubicBezTo>
                <a:cubicBezTo>
                  <a:pt x="12" y="20"/>
                  <a:pt x="7" y="20"/>
                  <a:pt x="1" y="20"/>
                </a:cubicBezTo>
                <a:cubicBezTo>
                  <a:pt x="1" y="18"/>
                  <a:pt x="0" y="16"/>
                  <a:pt x="0" y="13"/>
                </a:cubicBezTo>
                <a:cubicBezTo>
                  <a:pt x="0" y="9"/>
                  <a:pt x="2" y="4"/>
                  <a:pt x="4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72"/>
          <p:cNvSpPr>
            <a:spLocks/>
          </p:cNvSpPr>
          <p:nvPr/>
        </p:nvSpPr>
        <p:spPr bwMode="auto">
          <a:xfrm>
            <a:off x="9549226" y="5385934"/>
            <a:ext cx="424834" cy="147863"/>
          </a:xfrm>
          <a:custGeom>
            <a:avLst/>
            <a:gdLst>
              <a:gd name="T0" fmla="*/ 246 w 249"/>
              <a:gd name="T1" fmla="*/ 80 h 87"/>
              <a:gd name="T2" fmla="*/ 247 w 249"/>
              <a:gd name="T3" fmla="*/ 87 h 87"/>
              <a:gd name="T4" fmla="*/ 97 w 249"/>
              <a:gd name="T5" fmla="*/ 87 h 87"/>
              <a:gd name="T6" fmla="*/ 98 w 249"/>
              <a:gd name="T7" fmla="*/ 80 h 87"/>
              <a:gd name="T8" fmla="*/ 65 w 249"/>
              <a:gd name="T9" fmla="*/ 48 h 87"/>
              <a:gd name="T10" fmla="*/ 32 w 249"/>
              <a:gd name="T11" fmla="*/ 80 h 87"/>
              <a:gd name="T12" fmla="*/ 33 w 249"/>
              <a:gd name="T13" fmla="*/ 87 h 87"/>
              <a:gd name="T14" fmla="*/ 17 w 249"/>
              <a:gd name="T15" fmla="*/ 87 h 87"/>
              <a:gd name="T16" fmla="*/ 0 w 249"/>
              <a:gd name="T17" fmla="*/ 68 h 87"/>
              <a:gd name="T18" fmla="*/ 0 w 249"/>
              <a:gd name="T19" fmla="*/ 58 h 87"/>
              <a:gd name="T20" fmla="*/ 11 w 249"/>
              <a:gd name="T21" fmla="*/ 53 h 87"/>
              <a:gd name="T22" fmla="*/ 11 w 249"/>
              <a:gd name="T23" fmla="*/ 38 h 87"/>
              <a:gd name="T24" fmla="*/ 60 w 249"/>
              <a:gd name="T25" fmla="*/ 25 h 87"/>
              <a:gd name="T26" fmla="*/ 67 w 249"/>
              <a:gd name="T27" fmla="*/ 21 h 87"/>
              <a:gd name="T28" fmla="*/ 80 w 249"/>
              <a:gd name="T29" fmla="*/ 25 h 87"/>
              <a:gd name="T30" fmla="*/ 87 w 249"/>
              <a:gd name="T31" fmla="*/ 25 h 87"/>
              <a:gd name="T32" fmla="*/ 93 w 249"/>
              <a:gd name="T33" fmla="*/ 3 h 87"/>
              <a:gd name="T34" fmla="*/ 110 w 249"/>
              <a:gd name="T35" fmla="*/ 15 h 87"/>
              <a:gd name="T36" fmla="*/ 110 w 249"/>
              <a:gd name="T37" fmla="*/ 22 h 87"/>
              <a:gd name="T38" fmla="*/ 120 w 249"/>
              <a:gd name="T39" fmla="*/ 35 h 87"/>
              <a:gd name="T40" fmla="*/ 159 w 249"/>
              <a:gd name="T41" fmla="*/ 35 h 87"/>
              <a:gd name="T42" fmla="*/ 159 w 249"/>
              <a:gd name="T43" fmla="*/ 31 h 87"/>
              <a:gd name="T44" fmla="*/ 163 w 249"/>
              <a:gd name="T45" fmla="*/ 25 h 87"/>
              <a:gd name="T46" fmla="*/ 169 w 249"/>
              <a:gd name="T47" fmla="*/ 25 h 87"/>
              <a:gd name="T48" fmla="*/ 154 w 249"/>
              <a:gd name="T49" fmla="*/ 2 h 87"/>
              <a:gd name="T50" fmla="*/ 169 w 249"/>
              <a:gd name="T51" fmla="*/ 0 h 87"/>
              <a:gd name="T52" fmla="*/ 209 w 249"/>
              <a:gd name="T53" fmla="*/ 26 h 87"/>
              <a:gd name="T54" fmla="*/ 209 w 249"/>
              <a:gd name="T55" fmla="*/ 67 h 87"/>
              <a:gd name="T56" fmla="*/ 249 w 249"/>
              <a:gd name="T57" fmla="*/ 67 h 87"/>
              <a:gd name="T58" fmla="*/ 246 w 249"/>
              <a:gd name="T59" fmla="*/ 8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9" h="87">
                <a:moveTo>
                  <a:pt x="246" y="80"/>
                </a:moveTo>
                <a:cubicBezTo>
                  <a:pt x="246" y="83"/>
                  <a:pt x="247" y="85"/>
                  <a:pt x="247" y="87"/>
                </a:cubicBezTo>
                <a:cubicBezTo>
                  <a:pt x="200" y="87"/>
                  <a:pt x="143" y="87"/>
                  <a:pt x="97" y="87"/>
                </a:cubicBezTo>
                <a:cubicBezTo>
                  <a:pt x="98" y="85"/>
                  <a:pt x="98" y="83"/>
                  <a:pt x="98" y="80"/>
                </a:cubicBezTo>
                <a:cubicBezTo>
                  <a:pt x="98" y="62"/>
                  <a:pt x="83" y="48"/>
                  <a:pt x="65" y="48"/>
                </a:cubicBezTo>
                <a:cubicBezTo>
                  <a:pt x="47" y="48"/>
                  <a:pt x="32" y="62"/>
                  <a:pt x="32" y="80"/>
                </a:cubicBezTo>
                <a:cubicBezTo>
                  <a:pt x="32" y="83"/>
                  <a:pt x="32" y="85"/>
                  <a:pt x="33" y="87"/>
                </a:cubicBezTo>
                <a:cubicBezTo>
                  <a:pt x="24" y="87"/>
                  <a:pt x="18" y="87"/>
                  <a:pt x="17" y="87"/>
                </a:cubicBezTo>
                <a:cubicBezTo>
                  <a:pt x="7" y="87"/>
                  <a:pt x="0" y="68"/>
                  <a:pt x="0" y="68"/>
                </a:cubicBezTo>
                <a:cubicBezTo>
                  <a:pt x="0" y="58"/>
                  <a:pt x="0" y="58"/>
                  <a:pt x="0" y="5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38"/>
                  <a:pt x="11" y="38"/>
                  <a:pt x="11" y="38"/>
                </a:cubicBezTo>
                <a:cubicBezTo>
                  <a:pt x="19" y="26"/>
                  <a:pt x="60" y="25"/>
                  <a:pt x="60" y="25"/>
                </a:cubicBezTo>
                <a:cubicBezTo>
                  <a:pt x="67" y="21"/>
                  <a:pt x="67" y="21"/>
                  <a:pt x="67" y="21"/>
                </a:cubicBezTo>
                <a:cubicBezTo>
                  <a:pt x="80" y="25"/>
                  <a:pt x="80" y="25"/>
                  <a:pt x="80" y="25"/>
                </a:cubicBezTo>
                <a:cubicBezTo>
                  <a:pt x="87" y="25"/>
                  <a:pt x="87" y="25"/>
                  <a:pt x="87" y="25"/>
                </a:cubicBezTo>
                <a:cubicBezTo>
                  <a:pt x="93" y="3"/>
                  <a:pt x="93" y="3"/>
                  <a:pt x="93" y="3"/>
                </a:cubicBezTo>
                <a:cubicBezTo>
                  <a:pt x="111" y="5"/>
                  <a:pt x="110" y="15"/>
                  <a:pt x="110" y="15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55" y="26"/>
                  <a:pt x="163" y="25"/>
                  <a:pt x="163" y="25"/>
                </a:cubicBezTo>
                <a:cubicBezTo>
                  <a:pt x="169" y="25"/>
                  <a:pt x="169" y="25"/>
                  <a:pt x="169" y="25"/>
                </a:cubicBezTo>
                <a:cubicBezTo>
                  <a:pt x="154" y="2"/>
                  <a:pt x="154" y="2"/>
                  <a:pt x="154" y="2"/>
                </a:cubicBezTo>
                <a:cubicBezTo>
                  <a:pt x="169" y="0"/>
                  <a:pt x="169" y="0"/>
                  <a:pt x="169" y="0"/>
                </a:cubicBezTo>
                <a:cubicBezTo>
                  <a:pt x="209" y="26"/>
                  <a:pt x="209" y="26"/>
                  <a:pt x="209" y="26"/>
                </a:cubicBezTo>
                <a:cubicBezTo>
                  <a:pt x="209" y="67"/>
                  <a:pt x="209" y="67"/>
                  <a:pt x="209" y="67"/>
                </a:cubicBezTo>
                <a:cubicBezTo>
                  <a:pt x="249" y="67"/>
                  <a:pt x="249" y="67"/>
                  <a:pt x="249" y="67"/>
                </a:cubicBezTo>
                <a:cubicBezTo>
                  <a:pt x="247" y="71"/>
                  <a:pt x="246" y="76"/>
                  <a:pt x="246" y="8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73"/>
          <p:cNvSpPr>
            <a:spLocks/>
          </p:cNvSpPr>
          <p:nvPr/>
        </p:nvSpPr>
        <p:spPr bwMode="auto">
          <a:xfrm>
            <a:off x="9612698" y="5533796"/>
            <a:ext cx="95209" cy="37507"/>
          </a:xfrm>
          <a:custGeom>
            <a:avLst/>
            <a:gdLst>
              <a:gd name="T0" fmla="*/ 56 w 56"/>
              <a:gd name="T1" fmla="*/ 0 h 22"/>
              <a:gd name="T2" fmla="*/ 28 w 56"/>
              <a:gd name="T3" fmla="*/ 22 h 22"/>
              <a:gd name="T4" fmla="*/ 0 w 56"/>
              <a:gd name="T5" fmla="*/ 0 h 22"/>
              <a:gd name="T6" fmla="*/ 16 w 56"/>
              <a:gd name="T7" fmla="*/ 0 h 22"/>
              <a:gd name="T8" fmla="*/ 28 w 56"/>
              <a:gd name="T9" fmla="*/ 7 h 22"/>
              <a:gd name="T10" fmla="*/ 40 w 56"/>
              <a:gd name="T11" fmla="*/ 0 h 22"/>
              <a:gd name="T12" fmla="*/ 56 w 56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22">
                <a:moveTo>
                  <a:pt x="56" y="0"/>
                </a:moveTo>
                <a:cubicBezTo>
                  <a:pt x="53" y="13"/>
                  <a:pt x="42" y="22"/>
                  <a:pt x="28" y="22"/>
                </a:cubicBezTo>
                <a:cubicBezTo>
                  <a:pt x="14" y="22"/>
                  <a:pt x="3" y="13"/>
                  <a:pt x="0" y="0"/>
                </a:cubicBezTo>
                <a:cubicBezTo>
                  <a:pt x="5" y="0"/>
                  <a:pt x="10" y="0"/>
                  <a:pt x="16" y="0"/>
                </a:cubicBezTo>
                <a:cubicBezTo>
                  <a:pt x="19" y="4"/>
                  <a:pt x="23" y="7"/>
                  <a:pt x="28" y="7"/>
                </a:cubicBezTo>
                <a:cubicBezTo>
                  <a:pt x="33" y="7"/>
                  <a:pt x="37" y="4"/>
                  <a:pt x="40" y="0"/>
                </a:cubicBezTo>
                <a:cubicBezTo>
                  <a:pt x="45" y="0"/>
                  <a:pt x="50" y="0"/>
                  <a:pt x="56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74"/>
          <p:cNvSpPr>
            <a:spLocks/>
          </p:cNvSpPr>
          <p:nvPr/>
        </p:nvSpPr>
        <p:spPr bwMode="auto">
          <a:xfrm>
            <a:off x="9610534" y="5474652"/>
            <a:ext cx="99537" cy="59145"/>
          </a:xfrm>
          <a:custGeom>
            <a:avLst/>
            <a:gdLst>
              <a:gd name="T0" fmla="*/ 29 w 58"/>
              <a:gd name="T1" fmla="*/ 0 h 35"/>
              <a:gd name="T2" fmla="*/ 58 w 58"/>
              <a:gd name="T3" fmla="*/ 28 h 35"/>
              <a:gd name="T4" fmla="*/ 57 w 58"/>
              <a:gd name="T5" fmla="*/ 35 h 35"/>
              <a:gd name="T6" fmla="*/ 41 w 58"/>
              <a:gd name="T7" fmla="*/ 35 h 35"/>
              <a:gd name="T8" fmla="*/ 42 w 58"/>
              <a:gd name="T9" fmla="*/ 28 h 35"/>
              <a:gd name="T10" fmla="*/ 29 w 58"/>
              <a:gd name="T11" fmla="*/ 15 h 35"/>
              <a:gd name="T12" fmla="*/ 16 w 58"/>
              <a:gd name="T13" fmla="*/ 28 h 35"/>
              <a:gd name="T14" fmla="*/ 17 w 58"/>
              <a:gd name="T15" fmla="*/ 35 h 35"/>
              <a:gd name="T16" fmla="*/ 1 w 58"/>
              <a:gd name="T17" fmla="*/ 35 h 35"/>
              <a:gd name="T18" fmla="*/ 0 w 58"/>
              <a:gd name="T19" fmla="*/ 28 h 35"/>
              <a:gd name="T20" fmla="*/ 29 w 58"/>
              <a:gd name="T2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8" h="35">
                <a:moveTo>
                  <a:pt x="29" y="0"/>
                </a:moveTo>
                <a:cubicBezTo>
                  <a:pt x="45" y="0"/>
                  <a:pt x="58" y="13"/>
                  <a:pt x="58" y="28"/>
                </a:cubicBezTo>
                <a:cubicBezTo>
                  <a:pt x="58" y="31"/>
                  <a:pt x="58" y="33"/>
                  <a:pt x="57" y="35"/>
                </a:cubicBezTo>
                <a:cubicBezTo>
                  <a:pt x="51" y="35"/>
                  <a:pt x="46" y="35"/>
                  <a:pt x="41" y="35"/>
                </a:cubicBezTo>
                <a:cubicBezTo>
                  <a:pt x="42" y="33"/>
                  <a:pt x="42" y="31"/>
                  <a:pt x="42" y="28"/>
                </a:cubicBezTo>
                <a:cubicBezTo>
                  <a:pt x="42" y="21"/>
                  <a:pt x="36" y="15"/>
                  <a:pt x="29" y="15"/>
                </a:cubicBezTo>
                <a:cubicBezTo>
                  <a:pt x="22" y="15"/>
                  <a:pt x="16" y="21"/>
                  <a:pt x="16" y="28"/>
                </a:cubicBezTo>
                <a:cubicBezTo>
                  <a:pt x="16" y="31"/>
                  <a:pt x="16" y="33"/>
                  <a:pt x="17" y="35"/>
                </a:cubicBezTo>
                <a:cubicBezTo>
                  <a:pt x="11" y="35"/>
                  <a:pt x="6" y="35"/>
                  <a:pt x="1" y="35"/>
                </a:cubicBezTo>
                <a:cubicBezTo>
                  <a:pt x="0" y="33"/>
                  <a:pt x="0" y="31"/>
                  <a:pt x="0" y="28"/>
                </a:cubicBezTo>
                <a:cubicBezTo>
                  <a:pt x="0" y="13"/>
                  <a:pt x="13" y="0"/>
                  <a:pt x="29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75"/>
          <p:cNvSpPr>
            <a:spLocks/>
          </p:cNvSpPr>
          <p:nvPr/>
        </p:nvSpPr>
        <p:spPr bwMode="auto">
          <a:xfrm>
            <a:off x="10858348" y="5481143"/>
            <a:ext cx="247399" cy="23802"/>
          </a:xfrm>
          <a:custGeom>
            <a:avLst/>
            <a:gdLst>
              <a:gd name="T0" fmla="*/ 6 w 145"/>
              <a:gd name="T1" fmla="*/ 0 h 14"/>
              <a:gd name="T2" fmla="*/ 2 w 145"/>
              <a:gd name="T3" fmla="*/ 2 h 14"/>
              <a:gd name="T4" fmla="*/ 0 w 145"/>
              <a:gd name="T5" fmla="*/ 7 h 14"/>
              <a:gd name="T6" fmla="*/ 3 w 145"/>
              <a:gd name="T7" fmla="*/ 14 h 14"/>
              <a:gd name="T8" fmla="*/ 5 w 145"/>
              <a:gd name="T9" fmla="*/ 14 h 14"/>
              <a:gd name="T10" fmla="*/ 6 w 145"/>
              <a:gd name="T11" fmla="*/ 14 h 14"/>
              <a:gd name="T12" fmla="*/ 140 w 145"/>
              <a:gd name="T13" fmla="*/ 14 h 14"/>
              <a:gd name="T14" fmla="*/ 145 w 145"/>
              <a:gd name="T15" fmla="*/ 7 h 14"/>
              <a:gd name="T16" fmla="*/ 140 w 145"/>
              <a:gd name="T17" fmla="*/ 0 h 14"/>
              <a:gd name="T18" fmla="*/ 6 w 145"/>
              <a:gd name="T1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5" h="14">
                <a:moveTo>
                  <a:pt x="6" y="0"/>
                </a:moveTo>
                <a:cubicBezTo>
                  <a:pt x="4" y="0"/>
                  <a:pt x="3" y="1"/>
                  <a:pt x="2" y="2"/>
                </a:cubicBezTo>
                <a:cubicBezTo>
                  <a:pt x="1" y="3"/>
                  <a:pt x="0" y="5"/>
                  <a:pt x="0" y="7"/>
                </a:cubicBezTo>
                <a:cubicBezTo>
                  <a:pt x="0" y="10"/>
                  <a:pt x="2" y="12"/>
                  <a:pt x="3" y="14"/>
                </a:cubicBezTo>
                <a:cubicBezTo>
                  <a:pt x="4" y="14"/>
                  <a:pt x="4" y="14"/>
                  <a:pt x="5" y="14"/>
                </a:cubicBezTo>
                <a:cubicBezTo>
                  <a:pt x="5" y="14"/>
                  <a:pt x="6" y="14"/>
                  <a:pt x="6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3" y="14"/>
                  <a:pt x="145" y="11"/>
                  <a:pt x="145" y="7"/>
                </a:cubicBezTo>
                <a:cubicBezTo>
                  <a:pt x="145" y="3"/>
                  <a:pt x="143" y="0"/>
                  <a:pt x="140" y="0"/>
                </a:cubicBezTo>
                <a:lnTo>
                  <a:pt x="6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76"/>
          <p:cNvSpPr>
            <a:spLocks/>
          </p:cNvSpPr>
          <p:nvPr/>
        </p:nvSpPr>
        <p:spPr bwMode="auto">
          <a:xfrm>
            <a:off x="10855463" y="5269808"/>
            <a:ext cx="246678" cy="23802"/>
          </a:xfrm>
          <a:custGeom>
            <a:avLst/>
            <a:gdLst>
              <a:gd name="T0" fmla="*/ 6 w 145"/>
              <a:gd name="T1" fmla="*/ 14 h 14"/>
              <a:gd name="T2" fmla="*/ 140 w 145"/>
              <a:gd name="T3" fmla="*/ 14 h 14"/>
              <a:gd name="T4" fmla="*/ 145 w 145"/>
              <a:gd name="T5" fmla="*/ 7 h 14"/>
              <a:gd name="T6" fmla="*/ 140 w 145"/>
              <a:gd name="T7" fmla="*/ 0 h 14"/>
              <a:gd name="T8" fmla="*/ 6 w 145"/>
              <a:gd name="T9" fmla="*/ 0 h 14"/>
              <a:gd name="T10" fmla="*/ 2 w 145"/>
              <a:gd name="T11" fmla="*/ 2 h 14"/>
              <a:gd name="T12" fmla="*/ 0 w 145"/>
              <a:gd name="T13" fmla="*/ 7 h 14"/>
              <a:gd name="T14" fmla="*/ 6 w 145"/>
              <a:gd name="T1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5" h="14">
                <a:moveTo>
                  <a:pt x="6" y="14"/>
                </a:moveTo>
                <a:cubicBezTo>
                  <a:pt x="140" y="14"/>
                  <a:pt x="140" y="14"/>
                  <a:pt x="140" y="14"/>
                </a:cubicBezTo>
                <a:cubicBezTo>
                  <a:pt x="143" y="14"/>
                  <a:pt x="145" y="11"/>
                  <a:pt x="145" y="7"/>
                </a:cubicBezTo>
                <a:cubicBezTo>
                  <a:pt x="145" y="3"/>
                  <a:pt x="143" y="0"/>
                  <a:pt x="140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7"/>
                </a:cubicBezTo>
                <a:cubicBezTo>
                  <a:pt x="0" y="11"/>
                  <a:pt x="3" y="14"/>
                  <a:pt x="6" y="1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77"/>
          <p:cNvSpPr>
            <a:spLocks/>
          </p:cNvSpPr>
          <p:nvPr/>
        </p:nvSpPr>
        <p:spPr bwMode="auto">
          <a:xfrm>
            <a:off x="10855463" y="5198402"/>
            <a:ext cx="246678" cy="25245"/>
          </a:xfrm>
          <a:custGeom>
            <a:avLst/>
            <a:gdLst>
              <a:gd name="T0" fmla="*/ 6 w 145"/>
              <a:gd name="T1" fmla="*/ 15 h 15"/>
              <a:gd name="T2" fmla="*/ 140 w 145"/>
              <a:gd name="T3" fmla="*/ 15 h 15"/>
              <a:gd name="T4" fmla="*/ 145 w 145"/>
              <a:gd name="T5" fmla="*/ 8 h 15"/>
              <a:gd name="T6" fmla="*/ 140 w 145"/>
              <a:gd name="T7" fmla="*/ 0 h 15"/>
              <a:gd name="T8" fmla="*/ 6 w 145"/>
              <a:gd name="T9" fmla="*/ 0 h 15"/>
              <a:gd name="T10" fmla="*/ 2 w 145"/>
              <a:gd name="T11" fmla="*/ 3 h 15"/>
              <a:gd name="T12" fmla="*/ 0 w 145"/>
              <a:gd name="T13" fmla="*/ 8 h 15"/>
              <a:gd name="T14" fmla="*/ 6 w 145"/>
              <a:gd name="T1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5" h="15">
                <a:moveTo>
                  <a:pt x="6" y="15"/>
                </a:moveTo>
                <a:cubicBezTo>
                  <a:pt x="140" y="15"/>
                  <a:pt x="140" y="15"/>
                  <a:pt x="140" y="15"/>
                </a:cubicBezTo>
                <a:cubicBezTo>
                  <a:pt x="143" y="15"/>
                  <a:pt x="145" y="12"/>
                  <a:pt x="145" y="8"/>
                </a:cubicBezTo>
                <a:cubicBezTo>
                  <a:pt x="145" y="4"/>
                  <a:pt x="143" y="0"/>
                  <a:pt x="140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2" y="3"/>
                </a:cubicBezTo>
                <a:cubicBezTo>
                  <a:pt x="1" y="4"/>
                  <a:pt x="0" y="6"/>
                  <a:pt x="0" y="8"/>
                </a:cubicBezTo>
                <a:cubicBezTo>
                  <a:pt x="0" y="12"/>
                  <a:pt x="3" y="15"/>
                  <a:pt x="6" y="1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78"/>
          <p:cNvSpPr>
            <a:spLocks/>
          </p:cNvSpPr>
          <p:nvPr/>
        </p:nvSpPr>
        <p:spPr bwMode="auto">
          <a:xfrm>
            <a:off x="10855463" y="5406130"/>
            <a:ext cx="246678" cy="25966"/>
          </a:xfrm>
          <a:custGeom>
            <a:avLst/>
            <a:gdLst>
              <a:gd name="T0" fmla="*/ 6 w 145"/>
              <a:gd name="T1" fmla="*/ 15 h 15"/>
              <a:gd name="T2" fmla="*/ 139 w 145"/>
              <a:gd name="T3" fmla="*/ 15 h 15"/>
              <a:gd name="T4" fmla="*/ 145 w 145"/>
              <a:gd name="T5" fmla="*/ 8 h 15"/>
              <a:gd name="T6" fmla="*/ 139 w 145"/>
              <a:gd name="T7" fmla="*/ 0 h 15"/>
              <a:gd name="T8" fmla="*/ 6 w 145"/>
              <a:gd name="T9" fmla="*/ 0 h 15"/>
              <a:gd name="T10" fmla="*/ 2 w 145"/>
              <a:gd name="T11" fmla="*/ 3 h 15"/>
              <a:gd name="T12" fmla="*/ 0 w 145"/>
              <a:gd name="T13" fmla="*/ 8 h 15"/>
              <a:gd name="T14" fmla="*/ 6 w 145"/>
              <a:gd name="T1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5" h="15">
                <a:moveTo>
                  <a:pt x="6" y="15"/>
                </a:moveTo>
                <a:cubicBezTo>
                  <a:pt x="139" y="15"/>
                  <a:pt x="139" y="15"/>
                  <a:pt x="139" y="15"/>
                </a:cubicBezTo>
                <a:cubicBezTo>
                  <a:pt x="142" y="15"/>
                  <a:pt x="145" y="12"/>
                  <a:pt x="145" y="8"/>
                </a:cubicBezTo>
                <a:cubicBezTo>
                  <a:pt x="145" y="4"/>
                  <a:pt x="142" y="0"/>
                  <a:pt x="139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2" y="3"/>
                </a:cubicBezTo>
                <a:cubicBezTo>
                  <a:pt x="1" y="4"/>
                  <a:pt x="0" y="6"/>
                  <a:pt x="0" y="8"/>
                </a:cubicBezTo>
                <a:cubicBezTo>
                  <a:pt x="0" y="12"/>
                  <a:pt x="3" y="15"/>
                  <a:pt x="6" y="1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79"/>
          <p:cNvSpPr>
            <a:spLocks/>
          </p:cNvSpPr>
          <p:nvPr/>
        </p:nvSpPr>
        <p:spPr bwMode="auto">
          <a:xfrm>
            <a:off x="10855463" y="5336166"/>
            <a:ext cx="246678" cy="25966"/>
          </a:xfrm>
          <a:custGeom>
            <a:avLst/>
            <a:gdLst>
              <a:gd name="T0" fmla="*/ 6 w 145"/>
              <a:gd name="T1" fmla="*/ 15 h 15"/>
              <a:gd name="T2" fmla="*/ 139 w 145"/>
              <a:gd name="T3" fmla="*/ 15 h 15"/>
              <a:gd name="T4" fmla="*/ 145 w 145"/>
              <a:gd name="T5" fmla="*/ 8 h 15"/>
              <a:gd name="T6" fmla="*/ 139 w 145"/>
              <a:gd name="T7" fmla="*/ 0 h 15"/>
              <a:gd name="T8" fmla="*/ 6 w 145"/>
              <a:gd name="T9" fmla="*/ 0 h 15"/>
              <a:gd name="T10" fmla="*/ 2 w 145"/>
              <a:gd name="T11" fmla="*/ 2 h 15"/>
              <a:gd name="T12" fmla="*/ 0 w 145"/>
              <a:gd name="T13" fmla="*/ 8 h 15"/>
              <a:gd name="T14" fmla="*/ 6 w 145"/>
              <a:gd name="T1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5" h="15">
                <a:moveTo>
                  <a:pt x="6" y="15"/>
                </a:moveTo>
                <a:cubicBezTo>
                  <a:pt x="139" y="15"/>
                  <a:pt x="139" y="15"/>
                  <a:pt x="139" y="15"/>
                </a:cubicBezTo>
                <a:cubicBezTo>
                  <a:pt x="142" y="15"/>
                  <a:pt x="145" y="12"/>
                  <a:pt x="145" y="8"/>
                </a:cubicBezTo>
                <a:cubicBezTo>
                  <a:pt x="145" y="4"/>
                  <a:pt x="142" y="0"/>
                  <a:pt x="139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2" y="2"/>
                </a:cubicBezTo>
                <a:cubicBezTo>
                  <a:pt x="1" y="4"/>
                  <a:pt x="0" y="6"/>
                  <a:pt x="0" y="8"/>
                </a:cubicBezTo>
                <a:cubicBezTo>
                  <a:pt x="0" y="12"/>
                  <a:pt x="3" y="15"/>
                  <a:pt x="6" y="1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Oval 180"/>
          <p:cNvSpPr>
            <a:spLocks noChangeArrowheads="1"/>
          </p:cNvSpPr>
          <p:nvPr/>
        </p:nvSpPr>
        <p:spPr bwMode="auto">
          <a:xfrm>
            <a:off x="10794154" y="5544616"/>
            <a:ext cx="76456" cy="76456"/>
          </a:xfrm>
          <a:prstGeom prst="ellipse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81"/>
          <p:cNvSpPr>
            <a:spLocks noEditPoints="1"/>
          </p:cNvSpPr>
          <p:nvPr/>
        </p:nvSpPr>
        <p:spPr bwMode="auto">
          <a:xfrm>
            <a:off x="10763139" y="5515043"/>
            <a:ext cx="136322" cy="134879"/>
          </a:xfrm>
          <a:custGeom>
            <a:avLst/>
            <a:gdLst>
              <a:gd name="T0" fmla="*/ 40 w 80"/>
              <a:gd name="T1" fmla="*/ 79 h 79"/>
              <a:gd name="T2" fmla="*/ 80 w 80"/>
              <a:gd name="T3" fmla="*/ 40 h 79"/>
              <a:gd name="T4" fmla="*/ 40 w 80"/>
              <a:gd name="T5" fmla="*/ 0 h 79"/>
              <a:gd name="T6" fmla="*/ 0 w 80"/>
              <a:gd name="T7" fmla="*/ 40 h 79"/>
              <a:gd name="T8" fmla="*/ 40 w 80"/>
              <a:gd name="T9" fmla="*/ 79 h 79"/>
              <a:gd name="T10" fmla="*/ 40 w 80"/>
              <a:gd name="T11" fmla="*/ 6 h 79"/>
              <a:gd name="T12" fmla="*/ 73 w 80"/>
              <a:gd name="T13" fmla="*/ 40 h 79"/>
              <a:gd name="T14" fmla="*/ 40 w 80"/>
              <a:gd name="T15" fmla="*/ 73 h 79"/>
              <a:gd name="T16" fmla="*/ 7 w 80"/>
              <a:gd name="T17" fmla="*/ 40 h 79"/>
              <a:gd name="T18" fmla="*/ 40 w 80"/>
              <a:gd name="T19" fmla="*/ 6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79">
                <a:moveTo>
                  <a:pt x="40" y="79"/>
                </a:moveTo>
                <a:cubicBezTo>
                  <a:pt x="62" y="79"/>
                  <a:pt x="80" y="61"/>
                  <a:pt x="80" y="40"/>
                </a:cubicBezTo>
                <a:cubicBezTo>
                  <a:pt x="80" y="18"/>
                  <a:pt x="62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61"/>
                  <a:pt x="18" y="79"/>
                  <a:pt x="40" y="79"/>
                </a:cubicBezTo>
                <a:close/>
                <a:moveTo>
                  <a:pt x="40" y="6"/>
                </a:moveTo>
                <a:cubicBezTo>
                  <a:pt x="58" y="6"/>
                  <a:pt x="73" y="21"/>
                  <a:pt x="73" y="40"/>
                </a:cubicBezTo>
                <a:cubicBezTo>
                  <a:pt x="73" y="58"/>
                  <a:pt x="58" y="73"/>
                  <a:pt x="40" y="73"/>
                </a:cubicBezTo>
                <a:cubicBezTo>
                  <a:pt x="22" y="73"/>
                  <a:pt x="7" y="58"/>
                  <a:pt x="7" y="40"/>
                </a:cubicBezTo>
                <a:cubicBezTo>
                  <a:pt x="7" y="21"/>
                  <a:pt x="22" y="6"/>
                  <a:pt x="40" y="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82"/>
          <p:cNvSpPr>
            <a:spLocks noEditPoints="1"/>
          </p:cNvSpPr>
          <p:nvPr/>
        </p:nvSpPr>
        <p:spPr bwMode="auto">
          <a:xfrm>
            <a:off x="10730681" y="5106078"/>
            <a:ext cx="497683" cy="623907"/>
          </a:xfrm>
          <a:custGeom>
            <a:avLst/>
            <a:gdLst>
              <a:gd name="T0" fmla="*/ 292 w 292"/>
              <a:gd name="T1" fmla="*/ 0 h 366"/>
              <a:gd name="T2" fmla="*/ 0 w 292"/>
              <a:gd name="T3" fmla="*/ 0 h 366"/>
              <a:gd name="T4" fmla="*/ 0 w 292"/>
              <a:gd name="T5" fmla="*/ 351 h 366"/>
              <a:gd name="T6" fmla="*/ 11 w 292"/>
              <a:gd name="T7" fmla="*/ 351 h 366"/>
              <a:gd name="T8" fmla="*/ 23 w 292"/>
              <a:gd name="T9" fmla="*/ 351 h 366"/>
              <a:gd name="T10" fmla="*/ 26 w 292"/>
              <a:gd name="T11" fmla="*/ 351 h 366"/>
              <a:gd name="T12" fmla="*/ 26 w 292"/>
              <a:gd name="T13" fmla="*/ 351 h 366"/>
              <a:gd name="T14" fmla="*/ 43 w 292"/>
              <a:gd name="T15" fmla="*/ 366 h 366"/>
              <a:gd name="T16" fmla="*/ 43 w 292"/>
              <a:gd name="T17" fmla="*/ 351 h 366"/>
              <a:gd name="T18" fmla="*/ 59 w 292"/>
              <a:gd name="T19" fmla="*/ 351 h 366"/>
              <a:gd name="T20" fmla="*/ 59 w 292"/>
              <a:gd name="T21" fmla="*/ 366 h 366"/>
              <a:gd name="T22" fmla="*/ 70 w 292"/>
              <a:gd name="T23" fmla="*/ 351 h 366"/>
              <a:gd name="T24" fmla="*/ 71 w 292"/>
              <a:gd name="T25" fmla="*/ 351 h 366"/>
              <a:gd name="T26" fmla="*/ 71 w 292"/>
              <a:gd name="T27" fmla="*/ 351 h 366"/>
              <a:gd name="T28" fmla="*/ 90 w 292"/>
              <a:gd name="T29" fmla="*/ 366 h 366"/>
              <a:gd name="T30" fmla="*/ 86 w 292"/>
              <a:gd name="T31" fmla="*/ 351 h 366"/>
              <a:gd name="T32" fmla="*/ 292 w 292"/>
              <a:gd name="T33" fmla="*/ 351 h 366"/>
              <a:gd name="T34" fmla="*/ 292 w 292"/>
              <a:gd name="T35" fmla="*/ 0 h 366"/>
              <a:gd name="T36" fmla="*/ 272 w 292"/>
              <a:gd name="T37" fmla="*/ 333 h 366"/>
              <a:gd name="T38" fmla="*/ 81 w 292"/>
              <a:gd name="T39" fmla="*/ 333 h 366"/>
              <a:gd name="T40" fmla="*/ 79 w 292"/>
              <a:gd name="T41" fmla="*/ 325 h 366"/>
              <a:gd name="T42" fmla="*/ 59 w 292"/>
              <a:gd name="T43" fmla="*/ 329 h 366"/>
              <a:gd name="T44" fmla="*/ 59 w 292"/>
              <a:gd name="T45" fmla="*/ 333 h 366"/>
              <a:gd name="T46" fmla="*/ 43 w 292"/>
              <a:gd name="T47" fmla="*/ 333 h 366"/>
              <a:gd name="T48" fmla="*/ 43 w 292"/>
              <a:gd name="T49" fmla="*/ 327 h 366"/>
              <a:gd name="T50" fmla="*/ 29 w 292"/>
              <a:gd name="T51" fmla="*/ 319 h 366"/>
              <a:gd name="T52" fmla="*/ 21 w 292"/>
              <a:gd name="T53" fmla="*/ 333 h 366"/>
              <a:gd name="T54" fmla="*/ 19 w 292"/>
              <a:gd name="T55" fmla="*/ 333 h 366"/>
              <a:gd name="T56" fmla="*/ 19 w 292"/>
              <a:gd name="T57" fmla="*/ 309 h 366"/>
              <a:gd name="T58" fmla="*/ 9 w 292"/>
              <a:gd name="T59" fmla="*/ 280 h 366"/>
              <a:gd name="T60" fmla="*/ 19 w 292"/>
              <a:gd name="T61" fmla="*/ 250 h 366"/>
              <a:gd name="T62" fmla="*/ 19 w 292"/>
              <a:gd name="T63" fmla="*/ 17 h 366"/>
              <a:gd name="T64" fmla="*/ 272 w 292"/>
              <a:gd name="T65" fmla="*/ 17 h 366"/>
              <a:gd name="T66" fmla="*/ 272 w 292"/>
              <a:gd name="T67" fmla="*/ 333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92" h="366">
                <a:moveTo>
                  <a:pt x="29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51"/>
                  <a:pt x="0" y="351"/>
                  <a:pt x="0" y="351"/>
                </a:cubicBezTo>
                <a:cubicBezTo>
                  <a:pt x="11" y="351"/>
                  <a:pt x="11" y="351"/>
                  <a:pt x="11" y="351"/>
                </a:cubicBezTo>
                <a:cubicBezTo>
                  <a:pt x="23" y="351"/>
                  <a:pt x="23" y="351"/>
                  <a:pt x="23" y="351"/>
                </a:cubicBezTo>
                <a:cubicBezTo>
                  <a:pt x="26" y="351"/>
                  <a:pt x="26" y="351"/>
                  <a:pt x="26" y="351"/>
                </a:cubicBezTo>
                <a:cubicBezTo>
                  <a:pt x="26" y="351"/>
                  <a:pt x="26" y="351"/>
                  <a:pt x="26" y="351"/>
                </a:cubicBezTo>
                <a:cubicBezTo>
                  <a:pt x="43" y="366"/>
                  <a:pt x="43" y="366"/>
                  <a:pt x="43" y="366"/>
                </a:cubicBezTo>
                <a:cubicBezTo>
                  <a:pt x="43" y="351"/>
                  <a:pt x="43" y="351"/>
                  <a:pt x="43" y="351"/>
                </a:cubicBezTo>
                <a:cubicBezTo>
                  <a:pt x="59" y="351"/>
                  <a:pt x="59" y="351"/>
                  <a:pt x="59" y="351"/>
                </a:cubicBezTo>
                <a:cubicBezTo>
                  <a:pt x="59" y="366"/>
                  <a:pt x="59" y="366"/>
                  <a:pt x="59" y="366"/>
                </a:cubicBezTo>
                <a:cubicBezTo>
                  <a:pt x="70" y="351"/>
                  <a:pt x="70" y="351"/>
                  <a:pt x="70" y="351"/>
                </a:cubicBezTo>
                <a:cubicBezTo>
                  <a:pt x="71" y="351"/>
                  <a:pt x="71" y="351"/>
                  <a:pt x="71" y="351"/>
                </a:cubicBezTo>
                <a:cubicBezTo>
                  <a:pt x="71" y="351"/>
                  <a:pt x="71" y="351"/>
                  <a:pt x="71" y="351"/>
                </a:cubicBezTo>
                <a:cubicBezTo>
                  <a:pt x="90" y="366"/>
                  <a:pt x="90" y="366"/>
                  <a:pt x="90" y="366"/>
                </a:cubicBezTo>
                <a:cubicBezTo>
                  <a:pt x="86" y="351"/>
                  <a:pt x="86" y="351"/>
                  <a:pt x="86" y="351"/>
                </a:cubicBezTo>
                <a:cubicBezTo>
                  <a:pt x="292" y="351"/>
                  <a:pt x="292" y="351"/>
                  <a:pt x="292" y="351"/>
                </a:cubicBezTo>
                <a:lnTo>
                  <a:pt x="292" y="0"/>
                </a:lnTo>
                <a:close/>
                <a:moveTo>
                  <a:pt x="272" y="333"/>
                </a:moveTo>
                <a:cubicBezTo>
                  <a:pt x="81" y="333"/>
                  <a:pt x="81" y="333"/>
                  <a:pt x="81" y="333"/>
                </a:cubicBezTo>
                <a:cubicBezTo>
                  <a:pt x="79" y="325"/>
                  <a:pt x="79" y="325"/>
                  <a:pt x="79" y="325"/>
                </a:cubicBezTo>
                <a:cubicBezTo>
                  <a:pt x="73" y="328"/>
                  <a:pt x="66" y="329"/>
                  <a:pt x="59" y="329"/>
                </a:cubicBezTo>
                <a:cubicBezTo>
                  <a:pt x="59" y="333"/>
                  <a:pt x="59" y="333"/>
                  <a:pt x="59" y="333"/>
                </a:cubicBezTo>
                <a:cubicBezTo>
                  <a:pt x="43" y="333"/>
                  <a:pt x="43" y="333"/>
                  <a:pt x="43" y="333"/>
                </a:cubicBezTo>
                <a:cubicBezTo>
                  <a:pt x="43" y="327"/>
                  <a:pt x="43" y="327"/>
                  <a:pt x="43" y="327"/>
                </a:cubicBezTo>
                <a:cubicBezTo>
                  <a:pt x="38" y="325"/>
                  <a:pt x="33" y="322"/>
                  <a:pt x="29" y="319"/>
                </a:cubicBezTo>
                <a:cubicBezTo>
                  <a:pt x="21" y="333"/>
                  <a:pt x="21" y="333"/>
                  <a:pt x="21" y="333"/>
                </a:cubicBezTo>
                <a:cubicBezTo>
                  <a:pt x="19" y="333"/>
                  <a:pt x="19" y="333"/>
                  <a:pt x="19" y="333"/>
                </a:cubicBezTo>
                <a:cubicBezTo>
                  <a:pt x="19" y="309"/>
                  <a:pt x="19" y="309"/>
                  <a:pt x="19" y="309"/>
                </a:cubicBezTo>
                <a:cubicBezTo>
                  <a:pt x="13" y="301"/>
                  <a:pt x="9" y="291"/>
                  <a:pt x="9" y="280"/>
                </a:cubicBezTo>
                <a:cubicBezTo>
                  <a:pt x="9" y="268"/>
                  <a:pt x="13" y="258"/>
                  <a:pt x="19" y="250"/>
                </a:cubicBezTo>
                <a:cubicBezTo>
                  <a:pt x="19" y="17"/>
                  <a:pt x="19" y="17"/>
                  <a:pt x="19" y="17"/>
                </a:cubicBezTo>
                <a:cubicBezTo>
                  <a:pt x="272" y="17"/>
                  <a:pt x="272" y="17"/>
                  <a:pt x="272" y="17"/>
                </a:cubicBezTo>
                <a:lnTo>
                  <a:pt x="272" y="333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83"/>
          <p:cNvSpPr>
            <a:spLocks noEditPoints="1"/>
          </p:cNvSpPr>
          <p:nvPr/>
        </p:nvSpPr>
        <p:spPr bwMode="auto">
          <a:xfrm>
            <a:off x="7616197" y="4165530"/>
            <a:ext cx="487585" cy="672954"/>
          </a:xfrm>
          <a:custGeom>
            <a:avLst/>
            <a:gdLst>
              <a:gd name="T0" fmla="*/ 271 w 286"/>
              <a:gd name="T1" fmla="*/ 346 h 395"/>
              <a:gd name="T2" fmla="*/ 271 w 286"/>
              <a:gd name="T3" fmla="*/ 127 h 395"/>
              <a:gd name="T4" fmla="*/ 169 w 286"/>
              <a:gd name="T5" fmla="*/ 26 h 395"/>
              <a:gd name="T6" fmla="*/ 117 w 286"/>
              <a:gd name="T7" fmla="*/ 26 h 395"/>
              <a:gd name="T8" fmla="*/ 15 w 286"/>
              <a:gd name="T9" fmla="*/ 127 h 395"/>
              <a:gd name="T10" fmla="*/ 15 w 286"/>
              <a:gd name="T11" fmla="*/ 346 h 395"/>
              <a:gd name="T12" fmla="*/ 66 w 286"/>
              <a:gd name="T13" fmla="*/ 395 h 395"/>
              <a:gd name="T14" fmla="*/ 131 w 286"/>
              <a:gd name="T15" fmla="*/ 395 h 395"/>
              <a:gd name="T16" fmla="*/ 154 w 286"/>
              <a:gd name="T17" fmla="*/ 395 h 395"/>
              <a:gd name="T18" fmla="*/ 220 w 286"/>
              <a:gd name="T19" fmla="*/ 395 h 395"/>
              <a:gd name="T20" fmla="*/ 271 w 286"/>
              <a:gd name="T21" fmla="*/ 346 h 395"/>
              <a:gd name="T22" fmla="*/ 143 w 286"/>
              <a:gd name="T23" fmla="*/ 35 h 395"/>
              <a:gd name="T24" fmla="*/ 174 w 286"/>
              <a:gd name="T25" fmla="*/ 67 h 395"/>
              <a:gd name="T26" fmla="*/ 143 w 286"/>
              <a:gd name="T27" fmla="*/ 98 h 395"/>
              <a:gd name="T28" fmla="*/ 111 w 286"/>
              <a:gd name="T29" fmla="*/ 67 h 395"/>
              <a:gd name="T30" fmla="*/ 143 w 286"/>
              <a:gd name="T31" fmla="*/ 35 h 395"/>
              <a:gd name="T32" fmla="*/ 240 w 286"/>
              <a:gd name="T33" fmla="*/ 341 h 395"/>
              <a:gd name="T34" fmla="*/ 207 w 286"/>
              <a:gd name="T35" fmla="*/ 373 h 395"/>
              <a:gd name="T36" fmla="*/ 80 w 286"/>
              <a:gd name="T37" fmla="*/ 373 h 395"/>
              <a:gd name="T38" fmla="*/ 48 w 286"/>
              <a:gd name="T39" fmla="*/ 341 h 395"/>
              <a:gd name="T40" fmla="*/ 48 w 286"/>
              <a:gd name="T41" fmla="*/ 160 h 395"/>
              <a:gd name="T42" fmla="*/ 80 w 286"/>
              <a:gd name="T43" fmla="*/ 127 h 395"/>
              <a:gd name="T44" fmla="*/ 207 w 286"/>
              <a:gd name="T45" fmla="*/ 127 h 395"/>
              <a:gd name="T46" fmla="*/ 240 w 286"/>
              <a:gd name="T47" fmla="*/ 160 h 395"/>
              <a:gd name="T48" fmla="*/ 240 w 286"/>
              <a:gd name="T49" fmla="*/ 341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6" h="395">
                <a:moveTo>
                  <a:pt x="271" y="346"/>
                </a:moveTo>
                <a:cubicBezTo>
                  <a:pt x="271" y="127"/>
                  <a:pt x="271" y="127"/>
                  <a:pt x="271" y="127"/>
                </a:cubicBezTo>
                <a:cubicBezTo>
                  <a:pt x="169" y="26"/>
                  <a:pt x="169" y="26"/>
                  <a:pt x="169" y="26"/>
                </a:cubicBezTo>
                <a:cubicBezTo>
                  <a:pt x="142" y="0"/>
                  <a:pt x="117" y="26"/>
                  <a:pt x="117" y="26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5" y="346"/>
                  <a:pt x="15" y="346"/>
                  <a:pt x="15" y="346"/>
                </a:cubicBezTo>
                <a:cubicBezTo>
                  <a:pt x="15" y="346"/>
                  <a:pt x="0" y="395"/>
                  <a:pt x="66" y="395"/>
                </a:cubicBezTo>
                <a:cubicBezTo>
                  <a:pt x="131" y="395"/>
                  <a:pt x="131" y="395"/>
                  <a:pt x="131" y="395"/>
                </a:cubicBezTo>
                <a:cubicBezTo>
                  <a:pt x="154" y="395"/>
                  <a:pt x="154" y="395"/>
                  <a:pt x="154" y="395"/>
                </a:cubicBezTo>
                <a:cubicBezTo>
                  <a:pt x="154" y="395"/>
                  <a:pt x="154" y="395"/>
                  <a:pt x="220" y="395"/>
                </a:cubicBezTo>
                <a:cubicBezTo>
                  <a:pt x="286" y="395"/>
                  <a:pt x="271" y="346"/>
                  <a:pt x="271" y="346"/>
                </a:cubicBezTo>
                <a:close/>
                <a:moveTo>
                  <a:pt x="143" y="35"/>
                </a:moveTo>
                <a:cubicBezTo>
                  <a:pt x="160" y="35"/>
                  <a:pt x="174" y="49"/>
                  <a:pt x="174" y="67"/>
                </a:cubicBezTo>
                <a:cubicBezTo>
                  <a:pt x="174" y="84"/>
                  <a:pt x="160" y="98"/>
                  <a:pt x="143" y="98"/>
                </a:cubicBezTo>
                <a:cubicBezTo>
                  <a:pt x="125" y="98"/>
                  <a:pt x="111" y="84"/>
                  <a:pt x="111" y="67"/>
                </a:cubicBezTo>
                <a:cubicBezTo>
                  <a:pt x="111" y="49"/>
                  <a:pt x="125" y="35"/>
                  <a:pt x="143" y="35"/>
                </a:cubicBezTo>
                <a:close/>
                <a:moveTo>
                  <a:pt x="240" y="341"/>
                </a:moveTo>
                <a:cubicBezTo>
                  <a:pt x="240" y="358"/>
                  <a:pt x="225" y="373"/>
                  <a:pt x="207" y="373"/>
                </a:cubicBezTo>
                <a:cubicBezTo>
                  <a:pt x="80" y="373"/>
                  <a:pt x="80" y="373"/>
                  <a:pt x="80" y="373"/>
                </a:cubicBezTo>
                <a:cubicBezTo>
                  <a:pt x="62" y="373"/>
                  <a:pt x="48" y="358"/>
                  <a:pt x="48" y="341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8" y="142"/>
                  <a:pt x="62" y="127"/>
                  <a:pt x="80" y="127"/>
                </a:cubicBezTo>
                <a:cubicBezTo>
                  <a:pt x="207" y="127"/>
                  <a:pt x="207" y="127"/>
                  <a:pt x="207" y="127"/>
                </a:cubicBezTo>
                <a:cubicBezTo>
                  <a:pt x="225" y="127"/>
                  <a:pt x="240" y="142"/>
                  <a:pt x="240" y="160"/>
                </a:cubicBezTo>
                <a:lnTo>
                  <a:pt x="240" y="341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84"/>
          <p:cNvSpPr>
            <a:spLocks noEditPoints="1"/>
          </p:cNvSpPr>
          <p:nvPr/>
        </p:nvSpPr>
        <p:spPr bwMode="auto">
          <a:xfrm>
            <a:off x="7763338" y="4433124"/>
            <a:ext cx="197631" cy="316642"/>
          </a:xfrm>
          <a:custGeom>
            <a:avLst/>
            <a:gdLst>
              <a:gd name="T0" fmla="*/ 101 w 116"/>
              <a:gd name="T1" fmla="*/ 86 h 186"/>
              <a:gd name="T2" fmla="*/ 87 w 116"/>
              <a:gd name="T3" fmla="*/ 78 h 186"/>
              <a:gd name="T4" fmla="*/ 65 w 116"/>
              <a:gd name="T5" fmla="*/ 73 h 186"/>
              <a:gd name="T6" fmla="*/ 65 w 116"/>
              <a:gd name="T7" fmla="*/ 35 h 186"/>
              <a:gd name="T8" fmla="*/ 83 w 116"/>
              <a:gd name="T9" fmla="*/ 50 h 186"/>
              <a:gd name="T10" fmla="*/ 97 w 116"/>
              <a:gd name="T11" fmla="*/ 60 h 186"/>
              <a:gd name="T12" fmla="*/ 107 w 116"/>
              <a:gd name="T13" fmla="*/ 57 h 186"/>
              <a:gd name="T14" fmla="*/ 111 w 116"/>
              <a:gd name="T15" fmla="*/ 49 h 186"/>
              <a:gd name="T16" fmla="*/ 108 w 116"/>
              <a:gd name="T17" fmla="*/ 40 h 186"/>
              <a:gd name="T18" fmla="*/ 100 w 116"/>
              <a:gd name="T19" fmla="*/ 30 h 186"/>
              <a:gd name="T20" fmla="*/ 85 w 116"/>
              <a:gd name="T21" fmla="*/ 21 h 186"/>
              <a:gd name="T22" fmla="*/ 65 w 116"/>
              <a:gd name="T23" fmla="*/ 17 h 186"/>
              <a:gd name="T24" fmla="*/ 65 w 116"/>
              <a:gd name="T25" fmla="*/ 8 h 186"/>
              <a:gd name="T26" fmla="*/ 58 w 116"/>
              <a:gd name="T27" fmla="*/ 0 h 186"/>
              <a:gd name="T28" fmla="*/ 51 w 116"/>
              <a:gd name="T29" fmla="*/ 8 h 186"/>
              <a:gd name="T30" fmla="*/ 51 w 116"/>
              <a:gd name="T31" fmla="*/ 17 h 186"/>
              <a:gd name="T32" fmla="*/ 16 w 116"/>
              <a:gd name="T33" fmla="*/ 29 h 186"/>
              <a:gd name="T34" fmla="*/ 4 w 116"/>
              <a:gd name="T35" fmla="*/ 54 h 186"/>
              <a:gd name="T36" fmla="*/ 10 w 116"/>
              <a:gd name="T37" fmla="*/ 74 h 186"/>
              <a:gd name="T38" fmla="*/ 26 w 116"/>
              <a:gd name="T39" fmla="*/ 86 h 186"/>
              <a:gd name="T40" fmla="*/ 51 w 116"/>
              <a:gd name="T41" fmla="*/ 93 h 186"/>
              <a:gd name="T42" fmla="*/ 51 w 116"/>
              <a:gd name="T43" fmla="*/ 135 h 186"/>
              <a:gd name="T44" fmla="*/ 39 w 116"/>
              <a:gd name="T45" fmla="*/ 130 h 186"/>
              <a:gd name="T46" fmla="*/ 32 w 116"/>
              <a:gd name="T47" fmla="*/ 123 h 186"/>
              <a:gd name="T48" fmla="*/ 27 w 116"/>
              <a:gd name="T49" fmla="*/ 111 h 186"/>
              <a:gd name="T50" fmla="*/ 22 w 116"/>
              <a:gd name="T51" fmla="*/ 106 h 186"/>
              <a:gd name="T52" fmla="*/ 14 w 116"/>
              <a:gd name="T53" fmla="*/ 104 h 186"/>
              <a:gd name="T54" fmla="*/ 4 w 116"/>
              <a:gd name="T55" fmla="*/ 108 h 186"/>
              <a:gd name="T56" fmla="*/ 0 w 116"/>
              <a:gd name="T57" fmla="*/ 116 h 186"/>
              <a:gd name="T58" fmla="*/ 3 w 116"/>
              <a:gd name="T59" fmla="*/ 127 h 186"/>
              <a:gd name="T60" fmla="*/ 12 w 116"/>
              <a:gd name="T61" fmla="*/ 139 h 186"/>
              <a:gd name="T62" fmla="*/ 28 w 116"/>
              <a:gd name="T63" fmla="*/ 149 h 186"/>
              <a:gd name="T64" fmla="*/ 51 w 116"/>
              <a:gd name="T65" fmla="*/ 154 h 186"/>
              <a:gd name="T66" fmla="*/ 51 w 116"/>
              <a:gd name="T67" fmla="*/ 178 h 186"/>
              <a:gd name="T68" fmla="*/ 53 w 116"/>
              <a:gd name="T69" fmla="*/ 184 h 186"/>
              <a:gd name="T70" fmla="*/ 58 w 116"/>
              <a:gd name="T71" fmla="*/ 186 h 186"/>
              <a:gd name="T72" fmla="*/ 64 w 116"/>
              <a:gd name="T73" fmla="*/ 184 h 186"/>
              <a:gd name="T74" fmla="*/ 65 w 116"/>
              <a:gd name="T75" fmla="*/ 176 h 186"/>
              <a:gd name="T76" fmla="*/ 65 w 116"/>
              <a:gd name="T77" fmla="*/ 153 h 186"/>
              <a:gd name="T78" fmla="*/ 92 w 116"/>
              <a:gd name="T79" fmla="*/ 147 h 186"/>
              <a:gd name="T80" fmla="*/ 110 w 116"/>
              <a:gd name="T81" fmla="*/ 132 h 186"/>
              <a:gd name="T82" fmla="*/ 116 w 116"/>
              <a:gd name="T83" fmla="*/ 113 h 186"/>
              <a:gd name="T84" fmla="*/ 112 w 116"/>
              <a:gd name="T85" fmla="*/ 98 h 186"/>
              <a:gd name="T86" fmla="*/ 101 w 116"/>
              <a:gd name="T87" fmla="*/ 86 h 186"/>
              <a:gd name="T88" fmla="*/ 51 w 116"/>
              <a:gd name="T89" fmla="*/ 69 h 186"/>
              <a:gd name="T90" fmla="*/ 36 w 116"/>
              <a:gd name="T91" fmla="*/ 63 h 186"/>
              <a:gd name="T92" fmla="*/ 31 w 116"/>
              <a:gd name="T93" fmla="*/ 52 h 186"/>
              <a:gd name="T94" fmla="*/ 36 w 116"/>
              <a:gd name="T95" fmla="*/ 41 h 186"/>
              <a:gd name="T96" fmla="*/ 51 w 116"/>
              <a:gd name="T97" fmla="*/ 35 h 186"/>
              <a:gd name="T98" fmla="*/ 51 w 116"/>
              <a:gd name="T99" fmla="*/ 69 h 186"/>
              <a:gd name="T100" fmla="*/ 82 w 116"/>
              <a:gd name="T101" fmla="*/ 129 h 186"/>
              <a:gd name="T102" fmla="*/ 65 w 116"/>
              <a:gd name="T103" fmla="*/ 136 h 186"/>
              <a:gd name="T104" fmla="*/ 65 w 116"/>
              <a:gd name="T105" fmla="*/ 96 h 186"/>
              <a:gd name="T106" fmla="*/ 82 w 116"/>
              <a:gd name="T107" fmla="*/ 104 h 186"/>
              <a:gd name="T108" fmla="*/ 88 w 116"/>
              <a:gd name="T109" fmla="*/ 116 h 186"/>
              <a:gd name="T110" fmla="*/ 82 w 116"/>
              <a:gd name="T111" fmla="*/ 129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" h="186">
                <a:moveTo>
                  <a:pt x="101" y="86"/>
                </a:moveTo>
                <a:cubicBezTo>
                  <a:pt x="97" y="83"/>
                  <a:pt x="92" y="80"/>
                  <a:pt x="87" y="78"/>
                </a:cubicBezTo>
                <a:cubicBezTo>
                  <a:pt x="82" y="77"/>
                  <a:pt x="74" y="75"/>
                  <a:pt x="65" y="73"/>
                </a:cubicBezTo>
                <a:cubicBezTo>
                  <a:pt x="65" y="35"/>
                  <a:pt x="65" y="35"/>
                  <a:pt x="65" y="35"/>
                </a:cubicBezTo>
                <a:cubicBezTo>
                  <a:pt x="74" y="38"/>
                  <a:pt x="80" y="43"/>
                  <a:pt x="83" y="50"/>
                </a:cubicBezTo>
                <a:cubicBezTo>
                  <a:pt x="85" y="57"/>
                  <a:pt x="89" y="60"/>
                  <a:pt x="97" y="60"/>
                </a:cubicBezTo>
                <a:cubicBezTo>
                  <a:pt x="101" y="60"/>
                  <a:pt x="104" y="59"/>
                  <a:pt x="107" y="57"/>
                </a:cubicBezTo>
                <a:cubicBezTo>
                  <a:pt x="109" y="54"/>
                  <a:pt x="111" y="52"/>
                  <a:pt x="111" y="49"/>
                </a:cubicBezTo>
                <a:cubicBezTo>
                  <a:pt x="111" y="46"/>
                  <a:pt x="110" y="43"/>
                  <a:pt x="108" y="40"/>
                </a:cubicBezTo>
                <a:cubicBezTo>
                  <a:pt x="106" y="37"/>
                  <a:pt x="103" y="33"/>
                  <a:pt x="100" y="30"/>
                </a:cubicBezTo>
                <a:cubicBezTo>
                  <a:pt x="96" y="26"/>
                  <a:pt x="91" y="23"/>
                  <a:pt x="85" y="21"/>
                </a:cubicBezTo>
                <a:cubicBezTo>
                  <a:pt x="80" y="19"/>
                  <a:pt x="73" y="18"/>
                  <a:pt x="65" y="17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3"/>
                  <a:pt x="63" y="0"/>
                  <a:pt x="58" y="0"/>
                </a:cubicBezTo>
                <a:cubicBezTo>
                  <a:pt x="53" y="0"/>
                  <a:pt x="51" y="3"/>
                  <a:pt x="51" y="8"/>
                </a:cubicBezTo>
                <a:cubicBezTo>
                  <a:pt x="51" y="17"/>
                  <a:pt x="51" y="17"/>
                  <a:pt x="51" y="17"/>
                </a:cubicBezTo>
                <a:cubicBezTo>
                  <a:pt x="36" y="18"/>
                  <a:pt x="24" y="22"/>
                  <a:pt x="16" y="29"/>
                </a:cubicBezTo>
                <a:cubicBezTo>
                  <a:pt x="8" y="35"/>
                  <a:pt x="4" y="44"/>
                  <a:pt x="4" y="54"/>
                </a:cubicBezTo>
                <a:cubicBezTo>
                  <a:pt x="4" y="62"/>
                  <a:pt x="6" y="69"/>
                  <a:pt x="10" y="74"/>
                </a:cubicBezTo>
                <a:cubicBezTo>
                  <a:pt x="14" y="79"/>
                  <a:pt x="20" y="83"/>
                  <a:pt x="26" y="86"/>
                </a:cubicBezTo>
                <a:cubicBezTo>
                  <a:pt x="33" y="88"/>
                  <a:pt x="41" y="91"/>
                  <a:pt x="51" y="93"/>
                </a:cubicBezTo>
                <a:cubicBezTo>
                  <a:pt x="51" y="135"/>
                  <a:pt x="51" y="135"/>
                  <a:pt x="51" y="135"/>
                </a:cubicBezTo>
                <a:cubicBezTo>
                  <a:pt x="46" y="134"/>
                  <a:pt x="42" y="132"/>
                  <a:pt x="39" y="130"/>
                </a:cubicBezTo>
                <a:cubicBezTo>
                  <a:pt x="36" y="128"/>
                  <a:pt x="34" y="125"/>
                  <a:pt x="32" y="123"/>
                </a:cubicBezTo>
                <a:cubicBezTo>
                  <a:pt x="31" y="120"/>
                  <a:pt x="29" y="116"/>
                  <a:pt x="27" y="111"/>
                </a:cubicBezTo>
                <a:cubicBezTo>
                  <a:pt x="26" y="109"/>
                  <a:pt x="25" y="107"/>
                  <a:pt x="22" y="106"/>
                </a:cubicBezTo>
                <a:cubicBezTo>
                  <a:pt x="20" y="105"/>
                  <a:pt x="17" y="104"/>
                  <a:pt x="14" y="104"/>
                </a:cubicBezTo>
                <a:cubicBezTo>
                  <a:pt x="10" y="104"/>
                  <a:pt x="6" y="105"/>
                  <a:pt x="4" y="108"/>
                </a:cubicBezTo>
                <a:cubicBezTo>
                  <a:pt x="1" y="110"/>
                  <a:pt x="0" y="113"/>
                  <a:pt x="0" y="116"/>
                </a:cubicBezTo>
                <a:cubicBezTo>
                  <a:pt x="0" y="119"/>
                  <a:pt x="1" y="123"/>
                  <a:pt x="3" y="127"/>
                </a:cubicBezTo>
                <a:cubicBezTo>
                  <a:pt x="5" y="132"/>
                  <a:pt x="8" y="135"/>
                  <a:pt x="12" y="139"/>
                </a:cubicBezTo>
                <a:cubicBezTo>
                  <a:pt x="17" y="143"/>
                  <a:pt x="22" y="146"/>
                  <a:pt x="28" y="149"/>
                </a:cubicBezTo>
                <a:cubicBezTo>
                  <a:pt x="35" y="151"/>
                  <a:pt x="42" y="153"/>
                  <a:pt x="51" y="154"/>
                </a:cubicBezTo>
                <a:cubicBezTo>
                  <a:pt x="51" y="178"/>
                  <a:pt x="51" y="178"/>
                  <a:pt x="51" y="178"/>
                </a:cubicBezTo>
                <a:cubicBezTo>
                  <a:pt x="51" y="181"/>
                  <a:pt x="52" y="183"/>
                  <a:pt x="53" y="184"/>
                </a:cubicBezTo>
                <a:cubicBezTo>
                  <a:pt x="54" y="185"/>
                  <a:pt x="56" y="186"/>
                  <a:pt x="58" y="186"/>
                </a:cubicBezTo>
                <a:cubicBezTo>
                  <a:pt x="61" y="186"/>
                  <a:pt x="63" y="185"/>
                  <a:pt x="64" y="184"/>
                </a:cubicBezTo>
                <a:cubicBezTo>
                  <a:pt x="65" y="182"/>
                  <a:pt x="65" y="179"/>
                  <a:pt x="65" y="176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76" y="153"/>
                  <a:pt x="85" y="150"/>
                  <a:pt x="92" y="147"/>
                </a:cubicBezTo>
                <a:cubicBezTo>
                  <a:pt x="100" y="143"/>
                  <a:pt x="106" y="138"/>
                  <a:pt x="110" y="132"/>
                </a:cubicBezTo>
                <a:cubicBezTo>
                  <a:pt x="114" y="126"/>
                  <a:pt x="116" y="120"/>
                  <a:pt x="116" y="113"/>
                </a:cubicBezTo>
                <a:cubicBezTo>
                  <a:pt x="116" y="107"/>
                  <a:pt x="115" y="102"/>
                  <a:pt x="112" y="98"/>
                </a:cubicBezTo>
                <a:cubicBezTo>
                  <a:pt x="110" y="93"/>
                  <a:pt x="106" y="89"/>
                  <a:pt x="101" y="86"/>
                </a:cubicBezTo>
                <a:close/>
                <a:moveTo>
                  <a:pt x="51" y="69"/>
                </a:moveTo>
                <a:cubicBezTo>
                  <a:pt x="44" y="68"/>
                  <a:pt x="39" y="65"/>
                  <a:pt x="36" y="63"/>
                </a:cubicBezTo>
                <a:cubicBezTo>
                  <a:pt x="33" y="60"/>
                  <a:pt x="31" y="57"/>
                  <a:pt x="31" y="52"/>
                </a:cubicBezTo>
                <a:cubicBezTo>
                  <a:pt x="31" y="47"/>
                  <a:pt x="33" y="43"/>
                  <a:pt x="36" y="41"/>
                </a:cubicBezTo>
                <a:cubicBezTo>
                  <a:pt x="40" y="38"/>
                  <a:pt x="45" y="36"/>
                  <a:pt x="51" y="35"/>
                </a:cubicBezTo>
                <a:lnTo>
                  <a:pt x="51" y="69"/>
                </a:lnTo>
                <a:close/>
                <a:moveTo>
                  <a:pt x="82" y="129"/>
                </a:moveTo>
                <a:cubicBezTo>
                  <a:pt x="78" y="132"/>
                  <a:pt x="73" y="135"/>
                  <a:pt x="65" y="136"/>
                </a:cubicBezTo>
                <a:cubicBezTo>
                  <a:pt x="65" y="96"/>
                  <a:pt x="65" y="96"/>
                  <a:pt x="65" y="96"/>
                </a:cubicBezTo>
                <a:cubicBezTo>
                  <a:pt x="73" y="98"/>
                  <a:pt x="79" y="101"/>
                  <a:pt x="82" y="104"/>
                </a:cubicBezTo>
                <a:cubicBezTo>
                  <a:pt x="86" y="106"/>
                  <a:pt x="88" y="110"/>
                  <a:pt x="88" y="116"/>
                </a:cubicBezTo>
                <a:cubicBezTo>
                  <a:pt x="88" y="121"/>
                  <a:pt x="86" y="125"/>
                  <a:pt x="82" y="12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85"/>
          <p:cNvSpPr>
            <a:spLocks noEditPoints="1"/>
          </p:cNvSpPr>
          <p:nvPr/>
        </p:nvSpPr>
        <p:spPr bwMode="auto">
          <a:xfrm>
            <a:off x="8514911" y="4250641"/>
            <a:ext cx="775376" cy="485421"/>
          </a:xfrm>
          <a:custGeom>
            <a:avLst/>
            <a:gdLst>
              <a:gd name="T0" fmla="*/ 424 w 455"/>
              <a:gd name="T1" fmla="*/ 96 h 285"/>
              <a:gd name="T2" fmla="*/ 411 w 455"/>
              <a:gd name="T3" fmla="*/ 92 h 285"/>
              <a:gd name="T4" fmla="*/ 425 w 455"/>
              <a:gd name="T5" fmla="*/ 58 h 285"/>
              <a:gd name="T6" fmla="*/ 399 w 455"/>
              <a:gd name="T7" fmla="*/ 94 h 285"/>
              <a:gd name="T8" fmla="*/ 376 w 455"/>
              <a:gd name="T9" fmla="*/ 107 h 285"/>
              <a:gd name="T10" fmla="*/ 376 w 455"/>
              <a:gd name="T11" fmla="*/ 106 h 285"/>
              <a:gd name="T12" fmla="*/ 283 w 455"/>
              <a:gd name="T13" fmla="*/ 6 h 285"/>
              <a:gd name="T14" fmla="*/ 192 w 455"/>
              <a:gd name="T15" fmla="*/ 6 h 285"/>
              <a:gd name="T16" fmla="*/ 69 w 455"/>
              <a:gd name="T17" fmla="*/ 81 h 285"/>
              <a:gd name="T18" fmla="*/ 67 w 455"/>
              <a:gd name="T19" fmla="*/ 96 h 285"/>
              <a:gd name="T20" fmla="*/ 24 w 455"/>
              <a:gd name="T21" fmla="*/ 104 h 285"/>
              <a:gd name="T22" fmla="*/ 8 w 455"/>
              <a:gd name="T23" fmla="*/ 130 h 285"/>
              <a:gd name="T24" fmla="*/ 8 w 455"/>
              <a:gd name="T25" fmla="*/ 179 h 285"/>
              <a:gd name="T26" fmla="*/ 36 w 455"/>
              <a:gd name="T27" fmla="*/ 179 h 285"/>
              <a:gd name="T28" fmla="*/ 72 w 455"/>
              <a:gd name="T29" fmla="*/ 236 h 285"/>
              <a:gd name="T30" fmla="*/ 112 w 455"/>
              <a:gd name="T31" fmla="*/ 254 h 285"/>
              <a:gd name="T32" fmla="*/ 112 w 455"/>
              <a:gd name="T33" fmla="*/ 285 h 285"/>
              <a:gd name="T34" fmla="*/ 154 w 455"/>
              <a:gd name="T35" fmla="*/ 285 h 285"/>
              <a:gd name="T36" fmla="*/ 154 w 455"/>
              <a:gd name="T37" fmla="*/ 260 h 285"/>
              <a:gd name="T38" fmla="*/ 246 w 455"/>
              <a:gd name="T39" fmla="*/ 256 h 285"/>
              <a:gd name="T40" fmla="*/ 261 w 455"/>
              <a:gd name="T41" fmla="*/ 255 h 285"/>
              <a:gd name="T42" fmla="*/ 261 w 455"/>
              <a:gd name="T43" fmla="*/ 285 h 285"/>
              <a:gd name="T44" fmla="*/ 304 w 455"/>
              <a:gd name="T45" fmla="*/ 285 h 285"/>
              <a:gd name="T46" fmla="*/ 304 w 455"/>
              <a:gd name="T47" fmla="*/ 244 h 285"/>
              <a:gd name="T48" fmla="*/ 375 w 455"/>
              <a:gd name="T49" fmla="*/ 119 h 285"/>
              <a:gd name="T50" fmla="*/ 393 w 455"/>
              <a:gd name="T51" fmla="*/ 108 h 285"/>
              <a:gd name="T52" fmla="*/ 397 w 455"/>
              <a:gd name="T53" fmla="*/ 129 h 285"/>
              <a:gd name="T54" fmla="*/ 424 w 455"/>
              <a:gd name="T55" fmla="*/ 96 h 285"/>
              <a:gd name="T56" fmla="*/ 406 w 455"/>
              <a:gd name="T57" fmla="*/ 119 h 285"/>
              <a:gd name="T58" fmla="*/ 408 w 455"/>
              <a:gd name="T59" fmla="*/ 103 h 285"/>
              <a:gd name="T60" fmla="*/ 421 w 455"/>
              <a:gd name="T61" fmla="*/ 107 h 285"/>
              <a:gd name="T62" fmla="*/ 406 w 455"/>
              <a:gd name="T63" fmla="*/ 119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5" h="285">
                <a:moveTo>
                  <a:pt x="424" y="96"/>
                </a:moveTo>
                <a:cubicBezTo>
                  <a:pt x="420" y="93"/>
                  <a:pt x="415" y="92"/>
                  <a:pt x="411" y="92"/>
                </a:cubicBezTo>
                <a:cubicBezTo>
                  <a:pt x="417" y="75"/>
                  <a:pt x="424" y="59"/>
                  <a:pt x="425" y="58"/>
                </a:cubicBezTo>
                <a:cubicBezTo>
                  <a:pt x="419" y="65"/>
                  <a:pt x="407" y="79"/>
                  <a:pt x="399" y="94"/>
                </a:cubicBezTo>
                <a:cubicBezTo>
                  <a:pt x="391" y="96"/>
                  <a:pt x="382" y="102"/>
                  <a:pt x="376" y="107"/>
                </a:cubicBezTo>
                <a:cubicBezTo>
                  <a:pt x="376" y="107"/>
                  <a:pt x="376" y="106"/>
                  <a:pt x="376" y="106"/>
                </a:cubicBezTo>
                <a:cubicBezTo>
                  <a:pt x="376" y="52"/>
                  <a:pt x="338" y="6"/>
                  <a:pt x="283" y="6"/>
                </a:cubicBezTo>
                <a:cubicBezTo>
                  <a:pt x="209" y="6"/>
                  <a:pt x="194" y="6"/>
                  <a:pt x="192" y="6"/>
                </a:cubicBezTo>
                <a:cubicBezTo>
                  <a:pt x="192" y="6"/>
                  <a:pt x="102" y="0"/>
                  <a:pt x="69" y="81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48" y="104"/>
                  <a:pt x="24" y="104"/>
                </a:cubicBezTo>
                <a:cubicBezTo>
                  <a:pt x="0" y="104"/>
                  <a:pt x="8" y="130"/>
                  <a:pt x="8" y="130"/>
                </a:cubicBezTo>
                <a:cubicBezTo>
                  <a:pt x="8" y="179"/>
                  <a:pt x="8" y="179"/>
                  <a:pt x="8" y="179"/>
                </a:cubicBezTo>
                <a:cubicBezTo>
                  <a:pt x="8" y="179"/>
                  <a:pt x="36" y="179"/>
                  <a:pt x="36" y="179"/>
                </a:cubicBezTo>
                <a:cubicBezTo>
                  <a:pt x="31" y="179"/>
                  <a:pt x="68" y="233"/>
                  <a:pt x="72" y="236"/>
                </a:cubicBezTo>
                <a:cubicBezTo>
                  <a:pt x="84" y="245"/>
                  <a:pt x="97" y="251"/>
                  <a:pt x="112" y="254"/>
                </a:cubicBezTo>
                <a:cubicBezTo>
                  <a:pt x="112" y="285"/>
                  <a:pt x="112" y="285"/>
                  <a:pt x="112" y="285"/>
                </a:cubicBezTo>
                <a:cubicBezTo>
                  <a:pt x="154" y="285"/>
                  <a:pt x="154" y="285"/>
                  <a:pt x="154" y="285"/>
                </a:cubicBezTo>
                <a:cubicBezTo>
                  <a:pt x="154" y="260"/>
                  <a:pt x="154" y="260"/>
                  <a:pt x="154" y="260"/>
                </a:cubicBezTo>
                <a:cubicBezTo>
                  <a:pt x="186" y="261"/>
                  <a:pt x="220" y="257"/>
                  <a:pt x="246" y="256"/>
                </a:cubicBezTo>
                <a:cubicBezTo>
                  <a:pt x="252" y="256"/>
                  <a:pt x="257" y="256"/>
                  <a:pt x="261" y="255"/>
                </a:cubicBezTo>
                <a:cubicBezTo>
                  <a:pt x="261" y="285"/>
                  <a:pt x="261" y="285"/>
                  <a:pt x="261" y="285"/>
                </a:cubicBezTo>
                <a:cubicBezTo>
                  <a:pt x="304" y="285"/>
                  <a:pt x="304" y="285"/>
                  <a:pt x="304" y="285"/>
                </a:cubicBezTo>
                <a:cubicBezTo>
                  <a:pt x="304" y="244"/>
                  <a:pt x="304" y="244"/>
                  <a:pt x="304" y="244"/>
                </a:cubicBezTo>
                <a:cubicBezTo>
                  <a:pt x="352" y="224"/>
                  <a:pt x="372" y="178"/>
                  <a:pt x="375" y="119"/>
                </a:cubicBezTo>
                <a:cubicBezTo>
                  <a:pt x="375" y="119"/>
                  <a:pt x="384" y="112"/>
                  <a:pt x="393" y="108"/>
                </a:cubicBezTo>
                <a:cubicBezTo>
                  <a:pt x="391" y="115"/>
                  <a:pt x="392" y="123"/>
                  <a:pt x="397" y="129"/>
                </a:cubicBezTo>
                <a:cubicBezTo>
                  <a:pt x="416" y="153"/>
                  <a:pt x="455" y="115"/>
                  <a:pt x="424" y="96"/>
                </a:cubicBezTo>
                <a:close/>
                <a:moveTo>
                  <a:pt x="406" y="119"/>
                </a:moveTo>
                <a:cubicBezTo>
                  <a:pt x="405" y="115"/>
                  <a:pt x="406" y="110"/>
                  <a:pt x="408" y="103"/>
                </a:cubicBezTo>
                <a:cubicBezTo>
                  <a:pt x="413" y="103"/>
                  <a:pt x="417" y="104"/>
                  <a:pt x="421" y="107"/>
                </a:cubicBezTo>
                <a:cubicBezTo>
                  <a:pt x="433" y="122"/>
                  <a:pt x="408" y="134"/>
                  <a:pt x="406" y="11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86"/>
          <p:cNvSpPr>
            <a:spLocks noEditPoints="1"/>
          </p:cNvSpPr>
          <p:nvPr/>
        </p:nvSpPr>
        <p:spPr bwMode="auto">
          <a:xfrm>
            <a:off x="9627845" y="4224675"/>
            <a:ext cx="598662" cy="584958"/>
          </a:xfrm>
          <a:custGeom>
            <a:avLst/>
            <a:gdLst>
              <a:gd name="T0" fmla="*/ 335 w 351"/>
              <a:gd name="T1" fmla="*/ 127 h 343"/>
              <a:gd name="T2" fmla="*/ 341 w 351"/>
              <a:gd name="T3" fmla="*/ 121 h 343"/>
              <a:gd name="T4" fmla="*/ 335 w 351"/>
              <a:gd name="T5" fmla="*/ 115 h 343"/>
              <a:gd name="T6" fmla="*/ 328 w 351"/>
              <a:gd name="T7" fmla="*/ 115 h 343"/>
              <a:gd name="T8" fmla="*/ 328 w 351"/>
              <a:gd name="T9" fmla="*/ 52 h 343"/>
              <a:gd name="T10" fmla="*/ 297 w 351"/>
              <a:gd name="T11" fmla="*/ 21 h 343"/>
              <a:gd name="T12" fmla="*/ 52 w 351"/>
              <a:gd name="T13" fmla="*/ 21 h 343"/>
              <a:gd name="T14" fmla="*/ 20 w 351"/>
              <a:gd name="T15" fmla="*/ 52 h 343"/>
              <a:gd name="T16" fmla="*/ 20 w 351"/>
              <a:gd name="T17" fmla="*/ 291 h 343"/>
              <a:gd name="T18" fmla="*/ 52 w 351"/>
              <a:gd name="T19" fmla="*/ 322 h 343"/>
              <a:gd name="T20" fmla="*/ 297 w 351"/>
              <a:gd name="T21" fmla="*/ 322 h 343"/>
              <a:gd name="T22" fmla="*/ 328 w 351"/>
              <a:gd name="T23" fmla="*/ 291 h 343"/>
              <a:gd name="T24" fmla="*/ 328 w 351"/>
              <a:gd name="T25" fmla="*/ 198 h 343"/>
              <a:gd name="T26" fmla="*/ 335 w 351"/>
              <a:gd name="T27" fmla="*/ 198 h 343"/>
              <a:gd name="T28" fmla="*/ 341 w 351"/>
              <a:gd name="T29" fmla="*/ 192 h 343"/>
              <a:gd name="T30" fmla="*/ 335 w 351"/>
              <a:gd name="T31" fmla="*/ 186 h 343"/>
              <a:gd name="T32" fmla="*/ 328 w 351"/>
              <a:gd name="T33" fmla="*/ 186 h 343"/>
              <a:gd name="T34" fmla="*/ 328 w 351"/>
              <a:gd name="T35" fmla="*/ 175 h 343"/>
              <a:gd name="T36" fmla="*/ 335 w 351"/>
              <a:gd name="T37" fmla="*/ 175 h 343"/>
              <a:gd name="T38" fmla="*/ 341 w 351"/>
              <a:gd name="T39" fmla="*/ 168 h 343"/>
              <a:gd name="T40" fmla="*/ 335 w 351"/>
              <a:gd name="T41" fmla="*/ 162 h 343"/>
              <a:gd name="T42" fmla="*/ 328 w 351"/>
              <a:gd name="T43" fmla="*/ 162 h 343"/>
              <a:gd name="T44" fmla="*/ 328 w 351"/>
              <a:gd name="T45" fmla="*/ 151 h 343"/>
              <a:gd name="T46" fmla="*/ 335 w 351"/>
              <a:gd name="T47" fmla="*/ 151 h 343"/>
              <a:gd name="T48" fmla="*/ 341 w 351"/>
              <a:gd name="T49" fmla="*/ 145 h 343"/>
              <a:gd name="T50" fmla="*/ 335 w 351"/>
              <a:gd name="T51" fmla="*/ 139 h 343"/>
              <a:gd name="T52" fmla="*/ 328 w 351"/>
              <a:gd name="T53" fmla="*/ 139 h 343"/>
              <a:gd name="T54" fmla="*/ 328 w 351"/>
              <a:gd name="T55" fmla="*/ 127 h 343"/>
              <a:gd name="T56" fmla="*/ 335 w 351"/>
              <a:gd name="T57" fmla="*/ 127 h 343"/>
              <a:gd name="T58" fmla="*/ 351 w 351"/>
              <a:gd name="T59" fmla="*/ 35 h 343"/>
              <a:gd name="T60" fmla="*/ 351 w 351"/>
              <a:gd name="T61" fmla="*/ 307 h 343"/>
              <a:gd name="T62" fmla="*/ 316 w 351"/>
              <a:gd name="T63" fmla="*/ 343 h 343"/>
              <a:gd name="T64" fmla="*/ 35 w 351"/>
              <a:gd name="T65" fmla="*/ 343 h 343"/>
              <a:gd name="T66" fmla="*/ 0 w 351"/>
              <a:gd name="T67" fmla="*/ 307 h 343"/>
              <a:gd name="T68" fmla="*/ 0 w 351"/>
              <a:gd name="T69" fmla="*/ 35 h 343"/>
              <a:gd name="T70" fmla="*/ 35 w 351"/>
              <a:gd name="T71" fmla="*/ 0 h 343"/>
              <a:gd name="T72" fmla="*/ 316 w 351"/>
              <a:gd name="T73" fmla="*/ 0 h 343"/>
              <a:gd name="T74" fmla="*/ 351 w 351"/>
              <a:gd name="T75" fmla="*/ 35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1" h="343">
                <a:moveTo>
                  <a:pt x="335" y="127"/>
                </a:moveTo>
                <a:cubicBezTo>
                  <a:pt x="338" y="127"/>
                  <a:pt x="341" y="125"/>
                  <a:pt x="341" y="121"/>
                </a:cubicBezTo>
                <a:cubicBezTo>
                  <a:pt x="341" y="118"/>
                  <a:pt x="338" y="115"/>
                  <a:pt x="335" y="115"/>
                </a:cubicBezTo>
                <a:cubicBezTo>
                  <a:pt x="328" y="115"/>
                  <a:pt x="328" y="115"/>
                  <a:pt x="328" y="115"/>
                </a:cubicBezTo>
                <a:cubicBezTo>
                  <a:pt x="328" y="52"/>
                  <a:pt x="328" y="52"/>
                  <a:pt x="328" y="52"/>
                </a:cubicBezTo>
                <a:cubicBezTo>
                  <a:pt x="328" y="35"/>
                  <a:pt x="314" y="21"/>
                  <a:pt x="297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34" y="21"/>
                  <a:pt x="20" y="35"/>
                  <a:pt x="20" y="52"/>
                </a:cubicBezTo>
                <a:cubicBezTo>
                  <a:pt x="20" y="291"/>
                  <a:pt x="20" y="291"/>
                  <a:pt x="20" y="291"/>
                </a:cubicBezTo>
                <a:cubicBezTo>
                  <a:pt x="20" y="308"/>
                  <a:pt x="34" y="322"/>
                  <a:pt x="52" y="322"/>
                </a:cubicBezTo>
                <a:cubicBezTo>
                  <a:pt x="297" y="322"/>
                  <a:pt x="297" y="322"/>
                  <a:pt x="297" y="322"/>
                </a:cubicBezTo>
                <a:cubicBezTo>
                  <a:pt x="314" y="322"/>
                  <a:pt x="328" y="308"/>
                  <a:pt x="328" y="291"/>
                </a:cubicBezTo>
                <a:cubicBezTo>
                  <a:pt x="328" y="198"/>
                  <a:pt x="328" y="198"/>
                  <a:pt x="328" y="198"/>
                </a:cubicBezTo>
                <a:cubicBezTo>
                  <a:pt x="335" y="198"/>
                  <a:pt x="335" y="198"/>
                  <a:pt x="335" y="198"/>
                </a:cubicBezTo>
                <a:cubicBezTo>
                  <a:pt x="338" y="198"/>
                  <a:pt x="341" y="195"/>
                  <a:pt x="341" y="192"/>
                </a:cubicBezTo>
                <a:cubicBezTo>
                  <a:pt x="341" y="189"/>
                  <a:pt x="338" y="186"/>
                  <a:pt x="335" y="186"/>
                </a:cubicBezTo>
                <a:cubicBezTo>
                  <a:pt x="328" y="186"/>
                  <a:pt x="328" y="186"/>
                  <a:pt x="328" y="186"/>
                </a:cubicBezTo>
                <a:cubicBezTo>
                  <a:pt x="328" y="175"/>
                  <a:pt x="328" y="175"/>
                  <a:pt x="328" y="175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8" y="175"/>
                  <a:pt x="341" y="172"/>
                  <a:pt x="341" y="168"/>
                </a:cubicBezTo>
                <a:cubicBezTo>
                  <a:pt x="341" y="165"/>
                  <a:pt x="338" y="162"/>
                  <a:pt x="335" y="162"/>
                </a:cubicBezTo>
                <a:cubicBezTo>
                  <a:pt x="328" y="162"/>
                  <a:pt x="328" y="162"/>
                  <a:pt x="328" y="162"/>
                </a:cubicBezTo>
                <a:cubicBezTo>
                  <a:pt x="328" y="151"/>
                  <a:pt x="328" y="151"/>
                  <a:pt x="328" y="151"/>
                </a:cubicBezTo>
                <a:cubicBezTo>
                  <a:pt x="335" y="151"/>
                  <a:pt x="335" y="151"/>
                  <a:pt x="335" y="151"/>
                </a:cubicBezTo>
                <a:cubicBezTo>
                  <a:pt x="338" y="151"/>
                  <a:pt x="341" y="148"/>
                  <a:pt x="341" y="145"/>
                </a:cubicBezTo>
                <a:cubicBezTo>
                  <a:pt x="341" y="142"/>
                  <a:pt x="338" y="139"/>
                  <a:pt x="335" y="139"/>
                </a:cubicBezTo>
                <a:cubicBezTo>
                  <a:pt x="328" y="139"/>
                  <a:pt x="328" y="139"/>
                  <a:pt x="328" y="139"/>
                </a:cubicBezTo>
                <a:cubicBezTo>
                  <a:pt x="328" y="127"/>
                  <a:pt x="328" y="127"/>
                  <a:pt x="328" y="127"/>
                </a:cubicBezTo>
                <a:lnTo>
                  <a:pt x="335" y="127"/>
                </a:lnTo>
                <a:close/>
                <a:moveTo>
                  <a:pt x="351" y="35"/>
                </a:moveTo>
                <a:cubicBezTo>
                  <a:pt x="351" y="307"/>
                  <a:pt x="351" y="307"/>
                  <a:pt x="351" y="307"/>
                </a:cubicBezTo>
                <a:cubicBezTo>
                  <a:pt x="351" y="327"/>
                  <a:pt x="336" y="343"/>
                  <a:pt x="316" y="343"/>
                </a:cubicBezTo>
                <a:cubicBezTo>
                  <a:pt x="35" y="343"/>
                  <a:pt x="35" y="343"/>
                  <a:pt x="35" y="343"/>
                </a:cubicBezTo>
                <a:cubicBezTo>
                  <a:pt x="16" y="343"/>
                  <a:pt x="0" y="327"/>
                  <a:pt x="0" y="307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16"/>
                  <a:pt x="16" y="0"/>
                  <a:pt x="35" y="0"/>
                </a:cubicBezTo>
                <a:cubicBezTo>
                  <a:pt x="316" y="0"/>
                  <a:pt x="316" y="0"/>
                  <a:pt x="316" y="0"/>
                </a:cubicBezTo>
                <a:cubicBezTo>
                  <a:pt x="336" y="0"/>
                  <a:pt x="351" y="16"/>
                  <a:pt x="351" y="3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87"/>
          <p:cNvSpPr>
            <a:spLocks/>
          </p:cNvSpPr>
          <p:nvPr/>
        </p:nvSpPr>
        <p:spPr bwMode="auto">
          <a:xfrm>
            <a:off x="10156543" y="4542037"/>
            <a:ext cx="30294" cy="20196"/>
          </a:xfrm>
          <a:custGeom>
            <a:avLst/>
            <a:gdLst>
              <a:gd name="T0" fmla="*/ 18 w 18"/>
              <a:gd name="T1" fmla="*/ 0 h 12"/>
              <a:gd name="T2" fmla="*/ 18 w 18"/>
              <a:gd name="T3" fmla="*/ 12 h 12"/>
              <a:gd name="T4" fmla="*/ 6 w 18"/>
              <a:gd name="T5" fmla="*/ 12 h 12"/>
              <a:gd name="T6" fmla="*/ 0 w 18"/>
              <a:gd name="T7" fmla="*/ 6 h 12"/>
              <a:gd name="T8" fmla="*/ 2 w 18"/>
              <a:gd name="T9" fmla="*/ 2 h 12"/>
              <a:gd name="T10" fmla="*/ 6 w 18"/>
              <a:gd name="T11" fmla="*/ 0 h 12"/>
              <a:gd name="T12" fmla="*/ 18 w 1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">
                <a:moveTo>
                  <a:pt x="18" y="0"/>
                </a:moveTo>
                <a:cubicBezTo>
                  <a:pt x="18" y="12"/>
                  <a:pt x="18" y="12"/>
                  <a:pt x="18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4"/>
                  <a:pt x="1" y="3"/>
                  <a:pt x="2" y="2"/>
                </a:cubicBezTo>
                <a:cubicBezTo>
                  <a:pt x="3" y="1"/>
                  <a:pt x="5" y="0"/>
                  <a:pt x="6" y="0"/>
                </a:cubicBezTo>
                <a:lnTo>
                  <a:pt x="18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88"/>
          <p:cNvSpPr>
            <a:spLocks/>
          </p:cNvSpPr>
          <p:nvPr/>
        </p:nvSpPr>
        <p:spPr bwMode="auto">
          <a:xfrm>
            <a:off x="10156543" y="4500924"/>
            <a:ext cx="30294" cy="22360"/>
          </a:xfrm>
          <a:custGeom>
            <a:avLst/>
            <a:gdLst>
              <a:gd name="T0" fmla="*/ 18 w 18"/>
              <a:gd name="T1" fmla="*/ 0 h 13"/>
              <a:gd name="T2" fmla="*/ 18 w 18"/>
              <a:gd name="T3" fmla="*/ 13 h 13"/>
              <a:gd name="T4" fmla="*/ 6 w 18"/>
              <a:gd name="T5" fmla="*/ 13 h 13"/>
              <a:gd name="T6" fmla="*/ 0 w 18"/>
              <a:gd name="T7" fmla="*/ 6 h 13"/>
              <a:gd name="T8" fmla="*/ 2 w 18"/>
              <a:gd name="T9" fmla="*/ 2 h 13"/>
              <a:gd name="T10" fmla="*/ 6 w 18"/>
              <a:gd name="T11" fmla="*/ 0 h 13"/>
              <a:gd name="T12" fmla="*/ 18 w 18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3">
                <a:moveTo>
                  <a:pt x="18" y="0"/>
                </a:moveTo>
                <a:cubicBezTo>
                  <a:pt x="18" y="13"/>
                  <a:pt x="18" y="13"/>
                  <a:pt x="1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3" y="13"/>
                  <a:pt x="0" y="10"/>
                  <a:pt x="0" y="6"/>
                </a:cubicBezTo>
                <a:cubicBezTo>
                  <a:pt x="0" y="5"/>
                  <a:pt x="1" y="3"/>
                  <a:pt x="2" y="2"/>
                </a:cubicBezTo>
                <a:cubicBezTo>
                  <a:pt x="3" y="1"/>
                  <a:pt x="5" y="0"/>
                  <a:pt x="6" y="0"/>
                </a:cubicBezTo>
                <a:lnTo>
                  <a:pt x="18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89"/>
          <p:cNvSpPr>
            <a:spLocks/>
          </p:cNvSpPr>
          <p:nvPr/>
        </p:nvSpPr>
        <p:spPr bwMode="auto">
          <a:xfrm>
            <a:off x="10157985" y="4461975"/>
            <a:ext cx="28851" cy="20196"/>
          </a:xfrm>
          <a:custGeom>
            <a:avLst/>
            <a:gdLst>
              <a:gd name="T0" fmla="*/ 17 w 17"/>
              <a:gd name="T1" fmla="*/ 0 h 12"/>
              <a:gd name="T2" fmla="*/ 17 w 17"/>
              <a:gd name="T3" fmla="*/ 12 h 12"/>
              <a:gd name="T4" fmla="*/ 6 w 17"/>
              <a:gd name="T5" fmla="*/ 12 h 12"/>
              <a:gd name="T6" fmla="*/ 0 w 17"/>
              <a:gd name="T7" fmla="*/ 6 h 12"/>
              <a:gd name="T8" fmla="*/ 2 w 17"/>
              <a:gd name="T9" fmla="*/ 2 h 12"/>
              <a:gd name="T10" fmla="*/ 6 w 17"/>
              <a:gd name="T11" fmla="*/ 0 h 12"/>
              <a:gd name="T12" fmla="*/ 17 w 17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2">
                <a:moveTo>
                  <a:pt x="17" y="0"/>
                </a:moveTo>
                <a:cubicBezTo>
                  <a:pt x="17" y="12"/>
                  <a:pt x="17" y="12"/>
                  <a:pt x="1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2" y="12"/>
                  <a:pt x="0" y="9"/>
                  <a:pt x="0" y="6"/>
                </a:cubicBezTo>
                <a:cubicBezTo>
                  <a:pt x="0" y="4"/>
                  <a:pt x="0" y="3"/>
                  <a:pt x="2" y="2"/>
                </a:cubicBezTo>
                <a:cubicBezTo>
                  <a:pt x="3" y="1"/>
                  <a:pt x="4" y="0"/>
                  <a:pt x="6" y="0"/>
                </a:cubicBezTo>
                <a:lnTo>
                  <a:pt x="17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90"/>
          <p:cNvSpPr>
            <a:spLocks/>
          </p:cNvSpPr>
          <p:nvPr/>
        </p:nvSpPr>
        <p:spPr bwMode="auto">
          <a:xfrm>
            <a:off x="10157985" y="4420863"/>
            <a:ext cx="28851" cy="20196"/>
          </a:xfrm>
          <a:custGeom>
            <a:avLst/>
            <a:gdLst>
              <a:gd name="T0" fmla="*/ 17 w 17"/>
              <a:gd name="T1" fmla="*/ 0 h 12"/>
              <a:gd name="T2" fmla="*/ 17 w 17"/>
              <a:gd name="T3" fmla="*/ 12 h 12"/>
              <a:gd name="T4" fmla="*/ 6 w 17"/>
              <a:gd name="T5" fmla="*/ 12 h 12"/>
              <a:gd name="T6" fmla="*/ 0 w 17"/>
              <a:gd name="T7" fmla="*/ 6 h 12"/>
              <a:gd name="T8" fmla="*/ 2 w 17"/>
              <a:gd name="T9" fmla="*/ 2 h 12"/>
              <a:gd name="T10" fmla="*/ 6 w 17"/>
              <a:gd name="T11" fmla="*/ 0 h 12"/>
              <a:gd name="T12" fmla="*/ 17 w 17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2">
                <a:moveTo>
                  <a:pt x="17" y="0"/>
                </a:moveTo>
                <a:cubicBezTo>
                  <a:pt x="17" y="12"/>
                  <a:pt x="17" y="12"/>
                  <a:pt x="1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2" y="12"/>
                  <a:pt x="0" y="10"/>
                  <a:pt x="0" y="6"/>
                </a:cubicBezTo>
                <a:cubicBezTo>
                  <a:pt x="0" y="5"/>
                  <a:pt x="0" y="3"/>
                  <a:pt x="2" y="2"/>
                </a:cubicBezTo>
                <a:cubicBezTo>
                  <a:pt x="3" y="1"/>
                  <a:pt x="4" y="0"/>
                  <a:pt x="6" y="0"/>
                </a:cubicBezTo>
                <a:lnTo>
                  <a:pt x="17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91"/>
          <p:cNvSpPr>
            <a:spLocks/>
          </p:cNvSpPr>
          <p:nvPr/>
        </p:nvSpPr>
        <p:spPr bwMode="auto">
          <a:xfrm>
            <a:off x="9832689" y="4386962"/>
            <a:ext cx="81505" cy="108913"/>
          </a:xfrm>
          <a:custGeom>
            <a:avLst/>
            <a:gdLst>
              <a:gd name="T0" fmla="*/ 48 w 48"/>
              <a:gd name="T1" fmla="*/ 64 h 64"/>
              <a:gd name="T2" fmla="*/ 26 w 48"/>
              <a:gd name="T3" fmla="*/ 64 h 64"/>
              <a:gd name="T4" fmla="*/ 0 w 48"/>
              <a:gd name="T5" fmla="*/ 24 h 64"/>
              <a:gd name="T6" fmla="*/ 0 w 48"/>
              <a:gd name="T7" fmla="*/ 20 h 64"/>
              <a:gd name="T8" fmla="*/ 0 w 48"/>
              <a:gd name="T9" fmla="*/ 0 h 64"/>
              <a:gd name="T10" fmla="*/ 48 w 48"/>
              <a:gd name="T1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64">
                <a:moveTo>
                  <a:pt x="48" y="64"/>
                </a:moveTo>
                <a:cubicBezTo>
                  <a:pt x="26" y="64"/>
                  <a:pt x="26" y="64"/>
                  <a:pt x="26" y="64"/>
                </a:cubicBezTo>
                <a:cubicBezTo>
                  <a:pt x="26" y="46"/>
                  <a:pt x="15" y="31"/>
                  <a:pt x="0" y="24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0"/>
                  <a:pt x="0" y="0"/>
                  <a:pt x="0" y="0"/>
                </a:cubicBezTo>
                <a:cubicBezTo>
                  <a:pt x="28" y="8"/>
                  <a:pt x="48" y="34"/>
                  <a:pt x="48" y="6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92"/>
          <p:cNvSpPr>
            <a:spLocks/>
          </p:cNvSpPr>
          <p:nvPr/>
        </p:nvSpPr>
        <p:spPr bwMode="auto">
          <a:xfrm>
            <a:off x="9687711" y="4383356"/>
            <a:ext cx="225039" cy="225039"/>
          </a:xfrm>
          <a:custGeom>
            <a:avLst/>
            <a:gdLst>
              <a:gd name="T0" fmla="*/ 111 w 132"/>
              <a:gd name="T1" fmla="*/ 78 h 132"/>
              <a:gd name="T2" fmla="*/ 132 w 132"/>
              <a:gd name="T3" fmla="*/ 78 h 132"/>
              <a:gd name="T4" fmla="*/ 67 w 132"/>
              <a:gd name="T5" fmla="*/ 132 h 132"/>
              <a:gd name="T6" fmla="*/ 0 w 132"/>
              <a:gd name="T7" fmla="*/ 66 h 132"/>
              <a:gd name="T8" fmla="*/ 67 w 132"/>
              <a:gd name="T9" fmla="*/ 0 h 132"/>
              <a:gd name="T10" fmla="*/ 68 w 132"/>
              <a:gd name="T11" fmla="*/ 0 h 132"/>
              <a:gd name="T12" fmla="*/ 68 w 132"/>
              <a:gd name="T13" fmla="*/ 22 h 132"/>
              <a:gd name="T14" fmla="*/ 24 w 132"/>
              <a:gd name="T15" fmla="*/ 66 h 132"/>
              <a:gd name="T16" fmla="*/ 68 w 132"/>
              <a:gd name="T17" fmla="*/ 109 h 132"/>
              <a:gd name="T18" fmla="*/ 109 w 132"/>
              <a:gd name="T19" fmla="*/ 78 h 132"/>
              <a:gd name="T20" fmla="*/ 111 w 132"/>
              <a:gd name="T21" fmla="*/ 7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132">
                <a:moveTo>
                  <a:pt x="111" y="78"/>
                </a:moveTo>
                <a:cubicBezTo>
                  <a:pt x="132" y="78"/>
                  <a:pt x="132" y="78"/>
                  <a:pt x="132" y="78"/>
                </a:cubicBezTo>
                <a:cubicBezTo>
                  <a:pt x="126" y="109"/>
                  <a:pt x="99" y="132"/>
                  <a:pt x="67" y="132"/>
                </a:cubicBezTo>
                <a:cubicBezTo>
                  <a:pt x="30" y="132"/>
                  <a:pt x="0" y="103"/>
                  <a:pt x="0" y="66"/>
                </a:cubicBezTo>
                <a:cubicBezTo>
                  <a:pt x="0" y="29"/>
                  <a:pt x="30" y="0"/>
                  <a:pt x="67" y="0"/>
                </a:cubicBezTo>
                <a:cubicBezTo>
                  <a:pt x="67" y="0"/>
                  <a:pt x="67" y="0"/>
                  <a:pt x="68" y="0"/>
                </a:cubicBezTo>
                <a:cubicBezTo>
                  <a:pt x="68" y="22"/>
                  <a:pt x="68" y="22"/>
                  <a:pt x="68" y="22"/>
                </a:cubicBezTo>
                <a:cubicBezTo>
                  <a:pt x="44" y="22"/>
                  <a:pt x="24" y="42"/>
                  <a:pt x="24" y="66"/>
                </a:cubicBezTo>
                <a:cubicBezTo>
                  <a:pt x="24" y="90"/>
                  <a:pt x="44" y="109"/>
                  <a:pt x="68" y="109"/>
                </a:cubicBezTo>
                <a:cubicBezTo>
                  <a:pt x="87" y="109"/>
                  <a:pt x="104" y="96"/>
                  <a:pt x="109" y="78"/>
                </a:cubicBezTo>
                <a:lnTo>
                  <a:pt x="111" y="78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Oval 193"/>
          <p:cNvSpPr>
            <a:spLocks noChangeArrowheads="1"/>
          </p:cNvSpPr>
          <p:nvPr/>
        </p:nvSpPr>
        <p:spPr bwMode="auto">
          <a:xfrm>
            <a:off x="9779314" y="4472073"/>
            <a:ext cx="48326" cy="47604"/>
          </a:xfrm>
          <a:prstGeom prst="ellipse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94"/>
          <p:cNvSpPr>
            <a:spLocks noEditPoints="1"/>
          </p:cNvSpPr>
          <p:nvPr/>
        </p:nvSpPr>
        <p:spPr bwMode="auto">
          <a:xfrm>
            <a:off x="10705437" y="4195823"/>
            <a:ext cx="526534" cy="634005"/>
          </a:xfrm>
          <a:custGeom>
            <a:avLst/>
            <a:gdLst>
              <a:gd name="T0" fmla="*/ 276 w 309"/>
              <a:gd name="T1" fmla="*/ 0 h 372"/>
              <a:gd name="T2" fmla="*/ 255 w 309"/>
              <a:gd name="T3" fmla="*/ 0 h 372"/>
              <a:gd name="T4" fmla="*/ 33 w 309"/>
              <a:gd name="T5" fmla="*/ 0 h 372"/>
              <a:gd name="T6" fmla="*/ 0 w 309"/>
              <a:gd name="T7" fmla="*/ 34 h 372"/>
              <a:gd name="T8" fmla="*/ 0 w 309"/>
              <a:gd name="T9" fmla="*/ 338 h 372"/>
              <a:gd name="T10" fmla="*/ 33 w 309"/>
              <a:gd name="T11" fmla="*/ 372 h 372"/>
              <a:gd name="T12" fmla="*/ 255 w 309"/>
              <a:gd name="T13" fmla="*/ 372 h 372"/>
              <a:gd name="T14" fmla="*/ 276 w 309"/>
              <a:gd name="T15" fmla="*/ 372 h 372"/>
              <a:gd name="T16" fmla="*/ 309 w 309"/>
              <a:gd name="T17" fmla="*/ 338 h 372"/>
              <a:gd name="T18" fmla="*/ 309 w 309"/>
              <a:gd name="T19" fmla="*/ 34 h 372"/>
              <a:gd name="T20" fmla="*/ 276 w 309"/>
              <a:gd name="T21" fmla="*/ 0 h 372"/>
              <a:gd name="T22" fmla="*/ 288 w 309"/>
              <a:gd name="T23" fmla="*/ 321 h 372"/>
              <a:gd name="T24" fmla="*/ 255 w 309"/>
              <a:gd name="T25" fmla="*/ 355 h 372"/>
              <a:gd name="T26" fmla="*/ 53 w 309"/>
              <a:gd name="T27" fmla="*/ 355 h 372"/>
              <a:gd name="T28" fmla="*/ 19 w 309"/>
              <a:gd name="T29" fmla="*/ 321 h 372"/>
              <a:gd name="T30" fmla="*/ 19 w 309"/>
              <a:gd name="T31" fmla="*/ 51 h 372"/>
              <a:gd name="T32" fmla="*/ 53 w 309"/>
              <a:gd name="T33" fmla="*/ 18 h 372"/>
              <a:gd name="T34" fmla="*/ 255 w 309"/>
              <a:gd name="T35" fmla="*/ 18 h 372"/>
              <a:gd name="T36" fmla="*/ 288 w 309"/>
              <a:gd name="T37" fmla="*/ 51 h 372"/>
              <a:gd name="T38" fmla="*/ 288 w 309"/>
              <a:gd name="T39" fmla="*/ 321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09" h="372">
                <a:moveTo>
                  <a:pt x="276" y="0"/>
                </a:moveTo>
                <a:cubicBezTo>
                  <a:pt x="255" y="0"/>
                  <a:pt x="255" y="0"/>
                  <a:pt x="25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338"/>
                  <a:pt x="0" y="338"/>
                  <a:pt x="0" y="338"/>
                </a:cubicBezTo>
                <a:cubicBezTo>
                  <a:pt x="0" y="357"/>
                  <a:pt x="15" y="372"/>
                  <a:pt x="33" y="372"/>
                </a:cubicBezTo>
                <a:cubicBezTo>
                  <a:pt x="255" y="372"/>
                  <a:pt x="255" y="372"/>
                  <a:pt x="255" y="372"/>
                </a:cubicBezTo>
                <a:cubicBezTo>
                  <a:pt x="276" y="372"/>
                  <a:pt x="276" y="372"/>
                  <a:pt x="276" y="372"/>
                </a:cubicBezTo>
                <a:cubicBezTo>
                  <a:pt x="294" y="372"/>
                  <a:pt x="309" y="357"/>
                  <a:pt x="309" y="338"/>
                </a:cubicBezTo>
                <a:cubicBezTo>
                  <a:pt x="309" y="34"/>
                  <a:pt x="309" y="34"/>
                  <a:pt x="309" y="34"/>
                </a:cubicBezTo>
                <a:cubicBezTo>
                  <a:pt x="309" y="15"/>
                  <a:pt x="294" y="0"/>
                  <a:pt x="276" y="0"/>
                </a:cubicBezTo>
                <a:close/>
                <a:moveTo>
                  <a:pt x="288" y="321"/>
                </a:moveTo>
                <a:cubicBezTo>
                  <a:pt x="288" y="340"/>
                  <a:pt x="273" y="355"/>
                  <a:pt x="255" y="355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34" y="355"/>
                  <a:pt x="19" y="340"/>
                  <a:pt x="19" y="321"/>
                </a:cubicBezTo>
                <a:cubicBezTo>
                  <a:pt x="19" y="51"/>
                  <a:pt x="19" y="51"/>
                  <a:pt x="19" y="51"/>
                </a:cubicBezTo>
                <a:cubicBezTo>
                  <a:pt x="19" y="33"/>
                  <a:pt x="34" y="18"/>
                  <a:pt x="53" y="18"/>
                </a:cubicBezTo>
                <a:cubicBezTo>
                  <a:pt x="255" y="18"/>
                  <a:pt x="255" y="18"/>
                  <a:pt x="255" y="18"/>
                </a:cubicBezTo>
                <a:cubicBezTo>
                  <a:pt x="273" y="18"/>
                  <a:pt x="288" y="33"/>
                  <a:pt x="288" y="51"/>
                </a:cubicBezTo>
                <a:lnTo>
                  <a:pt x="288" y="32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Rectangle 195"/>
          <p:cNvSpPr>
            <a:spLocks noChangeArrowheads="1"/>
          </p:cNvSpPr>
          <p:nvPr/>
        </p:nvSpPr>
        <p:spPr bwMode="auto">
          <a:xfrm>
            <a:off x="11056699" y="4663212"/>
            <a:ext cx="91603" cy="62752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Rectangle 196"/>
          <p:cNvSpPr>
            <a:spLocks noChangeArrowheads="1"/>
          </p:cNvSpPr>
          <p:nvPr/>
        </p:nvSpPr>
        <p:spPr bwMode="auto">
          <a:xfrm>
            <a:off x="11054536" y="4559348"/>
            <a:ext cx="92324" cy="62752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Rectangle 197"/>
          <p:cNvSpPr>
            <a:spLocks noChangeArrowheads="1"/>
          </p:cNvSpPr>
          <p:nvPr/>
        </p:nvSpPr>
        <p:spPr bwMode="auto">
          <a:xfrm>
            <a:off x="11054536" y="4449714"/>
            <a:ext cx="92324" cy="63473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Rectangle 198"/>
          <p:cNvSpPr>
            <a:spLocks noChangeArrowheads="1"/>
          </p:cNvSpPr>
          <p:nvPr/>
        </p:nvSpPr>
        <p:spPr bwMode="auto">
          <a:xfrm>
            <a:off x="10786941" y="4288147"/>
            <a:ext cx="359919" cy="105307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Rectangle 199"/>
          <p:cNvSpPr>
            <a:spLocks noChangeArrowheads="1"/>
          </p:cNvSpPr>
          <p:nvPr/>
        </p:nvSpPr>
        <p:spPr bwMode="auto">
          <a:xfrm>
            <a:off x="10925427" y="4663212"/>
            <a:ext cx="91603" cy="62752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Rectangle 200"/>
          <p:cNvSpPr>
            <a:spLocks noChangeArrowheads="1"/>
          </p:cNvSpPr>
          <p:nvPr/>
        </p:nvSpPr>
        <p:spPr bwMode="auto">
          <a:xfrm>
            <a:off x="10923263" y="4559348"/>
            <a:ext cx="92324" cy="62752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Rectangle 201"/>
          <p:cNvSpPr>
            <a:spLocks noChangeArrowheads="1"/>
          </p:cNvSpPr>
          <p:nvPr/>
        </p:nvSpPr>
        <p:spPr bwMode="auto">
          <a:xfrm>
            <a:off x="10923263" y="4449714"/>
            <a:ext cx="92324" cy="63473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Rectangle 202"/>
          <p:cNvSpPr>
            <a:spLocks noChangeArrowheads="1"/>
          </p:cNvSpPr>
          <p:nvPr/>
        </p:nvSpPr>
        <p:spPr bwMode="auto">
          <a:xfrm>
            <a:off x="10789105" y="4663212"/>
            <a:ext cx="93766" cy="62752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Rectangle 203"/>
          <p:cNvSpPr>
            <a:spLocks noChangeArrowheads="1"/>
          </p:cNvSpPr>
          <p:nvPr/>
        </p:nvSpPr>
        <p:spPr bwMode="auto">
          <a:xfrm>
            <a:off x="10786941" y="4559348"/>
            <a:ext cx="93766" cy="62752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Rectangle 204"/>
          <p:cNvSpPr>
            <a:spLocks noChangeArrowheads="1"/>
          </p:cNvSpPr>
          <p:nvPr/>
        </p:nvSpPr>
        <p:spPr bwMode="auto">
          <a:xfrm>
            <a:off x="10786941" y="4449714"/>
            <a:ext cx="93766" cy="63473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206"/>
          <p:cNvSpPr>
            <a:spLocks/>
          </p:cNvSpPr>
          <p:nvPr/>
        </p:nvSpPr>
        <p:spPr bwMode="auto">
          <a:xfrm>
            <a:off x="11095649" y="3408186"/>
            <a:ext cx="121175" cy="58424"/>
          </a:xfrm>
          <a:custGeom>
            <a:avLst/>
            <a:gdLst>
              <a:gd name="T0" fmla="*/ 137 w 168"/>
              <a:gd name="T1" fmla="*/ 81 h 81"/>
              <a:gd name="T2" fmla="*/ 168 w 168"/>
              <a:gd name="T3" fmla="*/ 24 h 81"/>
              <a:gd name="T4" fmla="*/ 0 w 168"/>
              <a:gd name="T5" fmla="*/ 0 h 81"/>
              <a:gd name="T6" fmla="*/ 137 w 168"/>
              <a:gd name="T7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8" h="81">
                <a:moveTo>
                  <a:pt x="137" y="81"/>
                </a:moveTo>
                <a:lnTo>
                  <a:pt x="168" y="24"/>
                </a:lnTo>
                <a:lnTo>
                  <a:pt x="0" y="0"/>
                </a:lnTo>
                <a:lnTo>
                  <a:pt x="137" y="81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207"/>
          <p:cNvSpPr>
            <a:spLocks noEditPoints="1"/>
          </p:cNvSpPr>
          <p:nvPr/>
        </p:nvSpPr>
        <p:spPr bwMode="auto">
          <a:xfrm>
            <a:off x="10735730" y="3425497"/>
            <a:ext cx="491191" cy="466668"/>
          </a:xfrm>
          <a:custGeom>
            <a:avLst/>
            <a:gdLst>
              <a:gd name="T0" fmla="*/ 281 w 288"/>
              <a:gd name="T1" fmla="*/ 120 h 274"/>
              <a:gd name="T2" fmla="*/ 191 w 288"/>
              <a:gd name="T3" fmla="*/ 0 h 274"/>
              <a:gd name="T4" fmla="*/ 144 w 288"/>
              <a:gd name="T5" fmla="*/ 9 h 274"/>
              <a:gd name="T6" fmla="*/ 96 w 288"/>
              <a:gd name="T7" fmla="*/ 0 h 274"/>
              <a:gd name="T8" fmla="*/ 7 w 288"/>
              <a:gd name="T9" fmla="*/ 120 h 274"/>
              <a:gd name="T10" fmla="*/ 7 w 288"/>
              <a:gd name="T11" fmla="*/ 240 h 274"/>
              <a:gd name="T12" fmla="*/ 39 w 288"/>
              <a:gd name="T13" fmla="*/ 274 h 274"/>
              <a:gd name="T14" fmla="*/ 132 w 288"/>
              <a:gd name="T15" fmla="*/ 274 h 274"/>
              <a:gd name="T16" fmla="*/ 155 w 288"/>
              <a:gd name="T17" fmla="*/ 274 h 274"/>
              <a:gd name="T18" fmla="*/ 249 w 288"/>
              <a:gd name="T19" fmla="*/ 274 h 274"/>
              <a:gd name="T20" fmla="*/ 281 w 288"/>
              <a:gd name="T21" fmla="*/ 240 h 274"/>
              <a:gd name="T22" fmla="*/ 281 w 288"/>
              <a:gd name="T23" fmla="*/ 120 h 274"/>
              <a:gd name="T24" fmla="*/ 220 w 288"/>
              <a:gd name="T25" fmla="*/ 250 h 274"/>
              <a:gd name="T26" fmla="*/ 56 w 288"/>
              <a:gd name="T27" fmla="*/ 250 h 274"/>
              <a:gd name="T28" fmla="*/ 31 w 288"/>
              <a:gd name="T29" fmla="*/ 221 h 274"/>
              <a:gd name="T30" fmla="*/ 31 w 288"/>
              <a:gd name="T31" fmla="*/ 118 h 274"/>
              <a:gd name="T32" fmla="*/ 98 w 288"/>
              <a:gd name="T33" fmla="*/ 24 h 274"/>
              <a:gd name="T34" fmla="*/ 144 w 288"/>
              <a:gd name="T35" fmla="*/ 36 h 274"/>
              <a:gd name="T36" fmla="*/ 191 w 288"/>
              <a:gd name="T37" fmla="*/ 24 h 274"/>
              <a:gd name="T38" fmla="*/ 256 w 288"/>
              <a:gd name="T39" fmla="*/ 106 h 274"/>
              <a:gd name="T40" fmla="*/ 256 w 288"/>
              <a:gd name="T41" fmla="*/ 221 h 274"/>
              <a:gd name="T42" fmla="*/ 220 w 288"/>
              <a:gd name="T43" fmla="*/ 25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274">
                <a:moveTo>
                  <a:pt x="281" y="120"/>
                </a:moveTo>
                <a:cubicBezTo>
                  <a:pt x="281" y="53"/>
                  <a:pt x="191" y="0"/>
                  <a:pt x="191" y="0"/>
                </a:cubicBezTo>
                <a:cubicBezTo>
                  <a:pt x="191" y="0"/>
                  <a:pt x="165" y="9"/>
                  <a:pt x="144" y="9"/>
                </a:cubicBezTo>
                <a:cubicBezTo>
                  <a:pt x="123" y="9"/>
                  <a:pt x="96" y="0"/>
                  <a:pt x="96" y="0"/>
                </a:cubicBezTo>
                <a:cubicBezTo>
                  <a:pt x="96" y="0"/>
                  <a:pt x="7" y="53"/>
                  <a:pt x="7" y="120"/>
                </a:cubicBezTo>
                <a:cubicBezTo>
                  <a:pt x="7" y="187"/>
                  <a:pt x="7" y="240"/>
                  <a:pt x="7" y="240"/>
                </a:cubicBezTo>
                <a:cubicBezTo>
                  <a:pt x="7" y="240"/>
                  <a:pt x="0" y="274"/>
                  <a:pt x="39" y="274"/>
                </a:cubicBezTo>
                <a:cubicBezTo>
                  <a:pt x="77" y="274"/>
                  <a:pt x="132" y="274"/>
                  <a:pt x="132" y="274"/>
                </a:cubicBezTo>
                <a:cubicBezTo>
                  <a:pt x="155" y="274"/>
                  <a:pt x="155" y="274"/>
                  <a:pt x="155" y="274"/>
                </a:cubicBezTo>
                <a:cubicBezTo>
                  <a:pt x="155" y="274"/>
                  <a:pt x="211" y="274"/>
                  <a:pt x="249" y="274"/>
                </a:cubicBezTo>
                <a:cubicBezTo>
                  <a:pt x="288" y="274"/>
                  <a:pt x="281" y="240"/>
                  <a:pt x="281" y="240"/>
                </a:cubicBezTo>
                <a:cubicBezTo>
                  <a:pt x="281" y="240"/>
                  <a:pt x="281" y="187"/>
                  <a:pt x="281" y="120"/>
                </a:cubicBezTo>
                <a:close/>
                <a:moveTo>
                  <a:pt x="220" y="250"/>
                </a:moveTo>
                <a:cubicBezTo>
                  <a:pt x="177" y="250"/>
                  <a:pt x="56" y="250"/>
                  <a:pt x="56" y="250"/>
                </a:cubicBezTo>
                <a:cubicBezTo>
                  <a:pt x="56" y="250"/>
                  <a:pt x="31" y="257"/>
                  <a:pt x="31" y="221"/>
                </a:cubicBezTo>
                <a:cubicBezTo>
                  <a:pt x="31" y="185"/>
                  <a:pt x="31" y="118"/>
                  <a:pt x="31" y="118"/>
                </a:cubicBezTo>
                <a:cubicBezTo>
                  <a:pt x="31" y="74"/>
                  <a:pt x="98" y="24"/>
                  <a:pt x="98" y="24"/>
                </a:cubicBezTo>
                <a:cubicBezTo>
                  <a:pt x="98" y="24"/>
                  <a:pt x="120" y="36"/>
                  <a:pt x="144" y="36"/>
                </a:cubicBezTo>
                <a:cubicBezTo>
                  <a:pt x="167" y="36"/>
                  <a:pt x="191" y="24"/>
                  <a:pt x="191" y="24"/>
                </a:cubicBezTo>
                <a:cubicBezTo>
                  <a:pt x="191" y="24"/>
                  <a:pt x="256" y="62"/>
                  <a:pt x="256" y="106"/>
                </a:cubicBezTo>
                <a:cubicBezTo>
                  <a:pt x="256" y="149"/>
                  <a:pt x="256" y="221"/>
                  <a:pt x="256" y="221"/>
                </a:cubicBezTo>
                <a:cubicBezTo>
                  <a:pt x="256" y="221"/>
                  <a:pt x="264" y="250"/>
                  <a:pt x="220" y="25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208"/>
          <p:cNvSpPr>
            <a:spLocks/>
          </p:cNvSpPr>
          <p:nvPr/>
        </p:nvSpPr>
        <p:spPr bwMode="auto">
          <a:xfrm>
            <a:off x="10865561" y="3274028"/>
            <a:ext cx="245235" cy="134158"/>
          </a:xfrm>
          <a:custGeom>
            <a:avLst/>
            <a:gdLst>
              <a:gd name="T0" fmla="*/ 68 w 144"/>
              <a:gd name="T1" fmla="*/ 79 h 79"/>
              <a:gd name="T2" fmla="*/ 111 w 144"/>
              <a:gd name="T3" fmla="*/ 69 h 79"/>
              <a:gd name="T4" fmla="*/ 144 w 144"/>
              <a:gd name="T5" fmla="*/ 26 h 79"/>
              <a:gd name="T6" fmla="*/ 68 w 144"/>
              <a:gd name="T7" fmla="*/ 0 h 79"/>
              <a:gd name="T8" fmla="*/ 0 w 144"/>
              <a:gd name="T9" fmla="*/ 33 h 79"/>
              <a:gd name="T10" fmla="*/ 34 w 144"/>
              <a:gd name="T11" fmla="*/ 69 h 79"/>
              <a:gd name="T12" fmla="*/ 68 w 144"/>
              <a:gd name="T13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" h="79">
                <a:moveTo>
                  <a:pt x="68" y="79"/>
                </a:moveTo>
                <a:cubicBezTo>
                  <a:pt x="94" y="79"/>
                  <a:pt x="111" y="69"/>
                  <a:pt x="111" y="69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26"/>
                  <a:pt x="114" y="0"/>
                  <a:pt x="68" y="0"/>
                </a:cubicBezTo>
                <a:cubicBezTo>
                  <a:pt x="22" y="0"/>
                  <a:pt x="0" y="33"/>
                  <a:pt x="0" y="33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42" y="79"/>
                  <a:pt x="68" y="7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209"/>
          <p:cNvSpPr>
            <a:spLocks noEditPoints="1"/>
          </p:cNvSpPr>
          <p:nvPr/>
        </p:nvSpPr>
        <p:spPr bwMode="auto">
          <a:xfrm>
            <a:off x="10913165" y="3539459"/>
            <a:ext cx="150026" cy="238744"/>
          </a:xfrm>
          <a:custGeom>
            <a:avLst/>
            <a:gdLst>
              <a:gd name="T0" fmla="*/ 77 w 88"/>
              <a:gd name="T1" fmla="*/ 65 h 140"/>
              <a:gd name="T2" fmla="*/ 66 w 88"/>
              <a:gd name="T3" fmla="*/ 59 h 140"/>
              <a:gd name="T4" fmla="*/ 50 w 88"/>
              <a:gd name="T5" fmla="*/ 55 h 140"/>
              <a:gd name="T6" fmla="*/ 50 w 88"/>
              <a:gd name="T7" fmla="*/ 26 h 140"/>
              <a:gd name="T8" fmla="*/ 63 w 88"/>
              <a:gd name="T9" fmla="*/ 38 h 140"/>
              <a:gd name="T10" fmla="*/ 73 w 88"/>
              <a:gd name="T11" fmla="*/ 45 h 140"/>
              <a:gd name="T12" fmla="*/ 81 w 88"/>
              <a:gd name="T13" fmla="*/ 43 h 140"/>
              <a:gd name="T14" fmla="*/ 84 w 88"/>
              <a:gd name="T15" fmla="*/ 37 h 140"/>
              <a:gd name="T16" fmla="*/ 82 w 88"/>
              <a:gd name="T17" fmla="*/ 30 h 140"/>
              <a:gd name="T18" fmla="*/ 76 w 88"/>
              <a:gd name="T19" fmla="*/ 23 h 140"/>
              <a:gd name="T20" fmla="*/ 65 w 88"/>
              <a:gd name="T21" fmla="*/ 16 h 140"/>
              <a:gd name="T22" fmla="*/ 50 w 88"/>
              <a:gd name="T23" fmla="*/ 13 h 140"/>
              <a:gd name="T24" fmla="*/ 50 w 88"/>
              <a:gd name="T25" fmla="*/ 6 h 140"/>
              <a:gd name="T26" fmla="*/ 44 w 88"/>
              <a:gd name="T27" fmla="*/ 0 h 140"/>
              <a:gd name="T28" fmla="*/ 39 w 88"/>
              <a:gd name="T29" fmla="*/ 6 h 140"/>
              <a:gd name="T30" fmla="*/ 39 w 88"/>
              <a:gd name="T31" fmla="*/ 13 h 140"/>
              <a:gd name="T32" fmla="*/ 13 w 88"/>
              <a:gd name="T33" fmla="*/ 22 h 140"/>
              <a:gd name="T34" fmla="*/ 4 w 88"/>
              <a:gd name="T35" fmla="*/ 41 h 140"/>
              <a:gd name="T36" fmla="*/ 8 w 88"/>
              <a:gd name="T37" fmla="*/ 56 h 140"/>
              <a:gd name="T38" fmla="*/ 20 w 88"/>
              <a:gd name="T39" fmla="*/ 64 h 140"/>
              <a:gd name="T40" fmla="*/ 39 w 88"/>
              <a:gd name="T41" fmla="*/ 70 h 140"/>
              <a:gd name="T42" fmla="*/ 39 w 88"/>
              <a:gd name="T43" fmla="*/ 102 h 140"/>
              <a:gd name="T44" fmla="*/ 30 w 88"/>
              <a:gd name="T45" fmla="*/ 98 h 140"/>
              <a:gd name="T46" fmla="*/ 25 w 88"/>
              <a:gd name="T47" fmla="*/ 93 h 140"/>
              <a:gd name="T48" fmla="*/ 21 w 88"/>
              <a:gd name="T49" fmla="*/ 84 h 140"/>
              <a:gd name="T50" fmla="*/ 18 w 88"/>
              <a:gd name="T51" fmla="*/ 80 h 140"/>
              <a:gd name="T52" fmla="*/ 11 w 88"/>
              <a:gd name="T53" fmla="*/ 79 h 140"/>
              <a:gd name="T54" fmla="*/ 4 w 88"/>
              <a:gd name="T55" fmla="*/ 81 h 140"/>
              <a:gd name="T56" fmla="*/ 0 w 88"/>
              <a:gd name="T57" fmla="*/ 87 h 140"/>
              <a:gd name="T58" fmla="*/ 3 w 88"/>
              <a:gd name="T59" fmla="*/ 96 h 140"/>
              <a:gd name="T60" fmla="*/ 10 w 88"/>
              <a:gd name="T61" fmla="*/ 105 h 140"/>
              <a:gd name="T62" fmla="*/ 22 w 88"/>
              <a:gd name="T63" fmla="*/ 112 h 140"/>
              <a:gd name="T64" fmla="*/ 39 w 88"/>
              <a:gd name="T65" fmla="*/ 116 h 140"/>
              <a:gd name="T66" fmla="*/ 39 w 88"/>
              <a:gd name="T67" fmla="*/ 134 h 140"/>
              <a:gd name="T68" fmla="*/ 40 w 88"/>
              <a:gd name="T69" fmla="*/ 139 h 140"/>
              <a:gd name="T70" fmla="*/ 44 w 88"/>
              <a:gd name="T71" fmla="*/ 140 h 140"/>
              <a:gd name="T72" fmla="*/ 49 w 88"/>
              <a:gd name="T73" fmla="*/ 139 h 140"/>
              <a:gd name="T74" fmla="*/ 50 w 88"/>
              <a:gd name="T75" fmla="*/ 133 h 140"/>
              <a:gd name="T76" fmla="*/ 50 w 88"/>
              <a:gd name="T77" fmla="*/ 116 h 140"/>
              <a:gd name="T78" fmla="*/ 70 w 88"/>
              <a:gd name="T79" fmla="*/ 111 h 140"/>
              <a:gd name="T80" fmla="*/ 83 w 88"/>
              <a:gd name="T81" fmla="*/ 100 h 140"/>
              <a:gd name="T82" fmla="*/ 88 w 88"/>
              <a:gd name="T83" fmla="*/ 85 h 140"/>
              <a:gd name="T84" fmla="*/ 85 w 88"/>
              <a:gd name="T85" fmla="*/ 74 h 140"/>
              <a:gd name="T86" fmla="*/ 77 w 88"/>
              <a:gd name="T87" fmla="*/ 65 h 140"/>
              <a:gd name="T88" fmla="*/ 39 w 88"/>
              <a:gd name="T89" fmla="*/ 52 h 140"/>
              <a:gd name="T90" fmla="*/ 28 w 88"/>
              <a:gd name="T91" fmla="*/ 47 h 140"/>
              <a:gd name="T92" fmla="*/ 24 w 88"/>
              <a:gd name="T93" fmla="*/ 39 h 140"/>
              <a:gd name="T94" fmla="*/ 28 w 88"/>
              <a:gd name="T95" fmla="*/ 31 h 140"/>
              <a:gd name="T96" fmla="*/ 39 w 88"/>
              <a:gd name="T97" fmla="*/ 26 h 140"/>
              <a:gd name="T98" fmla="*/ 39 w 88"/>
              <a:gd name="T99" fmla="*/ 52 h 140"/>
              <a:gd name="T100" fmla="*/ 63 w 88"/>
              <a:gd name="T101" fmla="*/ 97 h 140"/>
              <a:gd name="T102" fmla="*/ 50 w 88"/>
              <a:gd name="T103" fmla="*/ 102 h 140"/>
              <a:gd name="T104" fmla="*/ 50 w 88"/>
              <a:gd name="T105" fmla="*/ 73 h 140"/>
              <a:gd name="T106" fmla="*/ 63 w 88"/>
              <a:gd name="T107" fmla="*/ 78 h 140"/>
              <a:gd name="T108" fmla="*/ 67 w 88"/>
              <a:gd name="T109" fmla="*/ 87 h 140"/>
              <a:gd name="T110" fmla="*/ 63 w 88"/>
              <a:gd name="T111" fmla="*/ 9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8" h="140">
                <a:moveTo>
                  <a:pt x="77" y="65"/>
                </a:moveTo>
                <a:cubicBezTo>
                  <a:pt x="74" y="62"/>
                  <a:pt x="70" y="60"/>
                  <a:pt x="66" y="59"/>
                </a:cubicBezTo>
                <a:cubicBezTo>
                  <a:pt x="62" y="58"/>
                  <a:pt x="57" y="56"/>
                  <a:pt x="50" y="55"/>
                </a:cubicBezTo>
                <a:cubicBezTo>
                  <a:pt x="50" y="26"/>
                  <a:pt x="50" y="26"/>
                  <a:pt x="50" y="26"/>
                </a:cubicBezTo>
                <a:cubicBezTo>
                  <a:pt x="57" y="28"/>
                  <a:pt x="61" y="32"/>
                  <a:pt x="63" y="38"/>
                </a:cubicBezTo>
                <a:cubicBezTo>
                  <a:pt x="65" y="43"/>
                  <a:pt x="68" y="45"/>
                  <a:pt x="73" y="45"/>
                </a:cubicBezTo>
                <a:cubicBezTo>
                  <a:pt x="76" y="45"/>
                  <a:pt x="79" y="44"/>
                  <a:pt x="81" y="43"/>
                </a:cubicBezTo>
                <a:cubicBezTo>
                  <a:pt x="83" y="41"/>
                  <a:pt x="84" y="39"/>
                  <a:pt x="84" y="37"/>
                </a:cubicBezTo>
                <a:cubicBezTo>
                  <a:pt x="84" y="35"/>
                  <a:pt x="83" y="32"/>
                  <a:pt x="82" y="30"/>
                </a:cubicBezTo>
                <a:cubicBezTo>
                  <a:pt x="80" y="27"/>
                  <a:pt x="79" y="25"/>
                  <a:pt x="76" y="23"/>
                </a:cubicBezTo>
                <a:cubicBezTo>
                  <a:pt x="73" y="20"/>
                  <a:pt x="69" y="17"/>
                  <a:pt x="65" y="16"/>
                </a:cubicBezTo>
                <a:cubicBezTo>
                  <a:pt x="61" y="14"/>
                  <a:pt x="56" y="13"/>
                  <a:pt x="50" y="13"/>
                </a:cubicBezTo>
                <a:cubicBezTo>
                  <a:pt x="50" y="6"/>
                  <a:pt x="50" y="6"/>
                  <a:pt x="50" y="6"/>
                </a:cubicBezTo>
                <a:cubicBezTo>
                  <a:pt x="50" y="2"/>
                  <a:pt x="48" y="0"/>
                  <a:pt x="44" y="0"/>
                </a:cubicBezTo>
                <a:cubicBezTo>
                  <a:pt x="41" y="0"/>
                  <a:pt x="39" y="2"/>
                  <a:pt x="39" y="6"/>
                </a:cubicBezTo>
                <a:cubicBezTo>
                  <a:pt x="39" y="13"/>
                  <a:pt x="39" y="13"/>
                  <a:pt x="39" y="13"/>
                </a:cubicBezTo>
                <a:cubicBezTo>
                  <a:pt x="28" y="14"/>
                  <a:pt x="19" y="17"/>
                  <a:pt x="13" y="22"/>
                </a:cubicBezTo>
                <a:cubicBezTo>
                  <a:pt x="7" y="27"/>
                  <a:pt x="4" y="33"/>
                  <a:pt x="4" y="41"/>
                </a:cubicBezTo>
                <a:cubicBezTo>
                  <a:pt x="4" y="47"/>
                  <a:pt x="5" y="52"/>
                  <a:pt x="8" y="56"/>
                </a:cubicBezTo>
                <a:cubicBezTo>
                  <a:pt x="11" y="59"/>
                  <a:pt x="15" y="62"/>
                  <a:pt x="20" y="64"/>
                </a:cubicBezTo>
                <a:cubicBezTo>
                  <a:pt x="25" y="67"/>
                  <a:pt x="32" y="68"/>
                  <a:pt x="39" y="70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35" y="101"/>
                  <a:pt x="32" y="100"/>
                  <a:pt x="30" y="98"/>
                </a:cubicBezTo>
                <a:cubicBezTo>
                  <a:pt x="28" y="96"/>
                  <a:pt x="26" y="95"/>
                  <a:pt x="25" y="93"/>
                </a:cubicBezTo>
                <a:cubicBezTo>
                  <a:pt x="24" y="91"/>
                  <a:pt x="23" y="88"/>
                  <a:pt x="21" y="84"/>
                </a:cubicBezTo>
                <a:cubicBezTo>
                  <a:pt x="21" y="82"/>
                  <a:pt x="19" y="81"/>
                  <a:pt x="18" y="80"/>
                </a:cubicBezTo>
                <a:cubicBezTo>
                  <a:pt x="16" y="79"/>
                  <a:pt x="14" y="79"/>
                  <a:pt x="11" y="79"/>
                </a:cubicBezTo>
                <a:cubicBezTo>
                  <a:pt x="8" y="79"/>
                  <a:pt x="6" y="79"/>
                  <a:pt x="4" y="81"/>
                </a:cubicBezTo>
                <a:cubicBezTo>
                  <a:pt x="1" y="83"/>
                  <a:pt x="0" y="85"/>
                  <a:pt x="0" y="87"/>
                </a:cubicBezTo>
                <a:cubicBezTo>
                  <a:pt x="0" y="90"/>
                  <a:pt x="1" y="93"/>
                  <a:pt x="3" y="96"/>
                </a:cubicBezTo>
                <a:cubicBezTo>
                  <a:pt x="4" y="99"/>
                  <a:pt x="7" y="102"/>
                  <a:pt x="10" y="105"/>
                </a:cubicBezTo>
                <a:cubicBezTo>
                  <a:pt x="13" y="108"/>
                  <a:pt x="17" y="110"/>
                  <a:pt x="22" y="112"/>
                </a:cubicBezTo>
                <a:cubicBezTo>
                  <a:pt x="27" y="114"/>
                  <a:pt x="33" y="115"/>
                  <a:pt x="39" y="116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39" y="136"/>
                  <a:pt x="39" y="138"/>
                  <a:pt x="40" y="139"/>
                </a:cubicBezTo>
                <a:cubicBezTo>
                  <a:pt x="41" y="140"/>
                  <a:pt x="42" y="140"/>
                  <a:pt x="44" y="140"/>
                </a:cubicBezTo>
                <a:cubicBezTo>
                  <a:pt x="47" y="140"/>
                  <a:pt x="48" y="140"/>
                  <a:pt x="49" y="139"/>
                </a:cubicBezTo>
                <a:cubicBezTo>
                  <a:pt x="49" y="137"/>
                  <a:pt x="50" y="135"/>
                  <a:pt x="50" y="133"/>
                </a:cubicBezTo>
                <a:cubicBezTo>
                  <a:pt x="50" y="116"/>
                  <a:pt x="50" y="116"/>
                  <a:pt x="50" y="116"/>
                </a:cubicBezTo>
                <a:cubicBezTo>
                  <a:pt x="58" y="115"/>
                  <a:pt x="64" y="113"/>
                  <a:pt x="70" y="111"/>
                </a:cubicBezTo>
                <a:cubicBezTo>
                  <a:pt x="76" y="108"/>
                  <a:pt x="80" y="104"/>
                  <a:pt x="83" y="100"/>
                </a:cubicBezTo>
                <a:cubicBezTo>
                  <a:pt x="86" y="95"/>
                  <a:pt x="88" y="90"/>
                  <a:pt x="88" y="85"/>
                </a:cubicBezTo>
                <a:cubicBezTo>
                  <a:pt x="88" y="81"/>
                  <a:pt x="87" y="77"/>
                  <a:pt x="85" y="74"/>
                </a:cubicBezTo>
                <a:cubicBezTo>
                  <a:pt x="83" y="70"/>
                  <a:pt x="80" y="67"/>
                  <a:pt x="77" y="65"/>
                </a:cubicBezTo>
                <a:close/>
                <a:moveTo>
                  <a:pt x="39" y="52"/>
                </a:moveTo>
                <a:cubicBezTo>
                  <a:pt x="34" y="51"/>
                  <a:pt x="30" y="49"/>
                  <a:pt x="28" y="47"/>
                </a:cubicBezTo>
                <a:cubicBezTo>
                  <a:pt x="25" y="45"/>
                  <a:pt x="24" y="43"/>
                  <a:pt x="24" y="39"/>
                </a:cubicBezTo>
                <a:cubicBezTo>
                  <a:pt x="24" y="35"/>
                  <a:pt x="26" y="33"/>
                  <a:pt x="28" y="31"/>
                </a:cubicBezTo>
                <a:cubicBezTo>
                  <a:pt x="31" y="29"/>
                  <a:pt x="34" y="27"/>
                  <a:pt x="39" y="26"/>
                </a:cubicBezTo>
                <a:lnTo>
                  <a:pt x="39" y="52"/>
                </a:lnTo>
                <a:close/>
                <a:moveTo>
                  <a:pt x="63" y="97"/>
                </a:moveTo>
                <a:cubicBezTo>
                  <a:pt x="60" y="100"/>
                  <a:pt x="55" y="101"/>
                  <a:pt x="50" y="102"/>
                </a:cubicBezTo>
                <a:cubicBezTo>
                  <a:pt x="50" y="73"/>
                  <a:pt x="50" y="73"/>
                  <a:pt x="50" y="73"/>
                </a:cubicBezTo>
                <a:cubicBezTo>
                  <a:pt x="55" y="74"/>
                  <a:pt x="60" y="76"/>
                  <a:pt x="63" y="78"/>
                </a:cubicBezTo>
                <a:cubicBezTo>
                  <a:pt x="66" y="80"/>
                  <a:pt x="67" y="83"/>
                  <a:pt x="67" y="87"/>
                </a:cubicBezTo>
                <a:cubicBezTo>
                  <a:pt x="67" y="91"/>
                  <a:pt x="66" y="94"/>
                  <a:pt x="63" y="97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210"/>
          <p:cNvSpPr>
            <a:spLocks noEditPoints="1"/>
          </p:cNvSpPr>
          <p:nvPr/>
        </p:nvSpPr>
        <p:spPr bwMode="auto">
          <a:xfrm>
            <a:off x="9624239" y="3274028"/>
            <a:ext cx="656364" cy="564040"/>
          </a:xfrm>
          <a:custGeom>
            <a:avLst/>
            <a:gdLst>
              <a:gd name="T0" fmla="*/ 369 w 385"/>
              <a:gd name="T1" fmla="*/ 159 h 331"/>
              <a:gd name="T2" fmla="*/ 334 w 385"/>
              <a:gd name="T3" fmla="*/ 35 h 331"/>
              <a:gd name="T4" fmla="*/ 339 w 385"/>
              <a:gd name="T5" fmla="*/ 27 h 331"/>
              <a:gd name="T6" fmla="*/ 332 w 385"/>
              <a:gd name="T7" fmla="*/ 20 h 331"/>
              <a:gd name="T8" fmla="*/ 217 w 385"/>
              <a:gd name="T9" fmla="*/ 20 h 331"/>
              <a:gd name="T10" fmla="*/ 189 w 385"/>
              <a:gd name="T11" fmla="*/ 0 h 331"/>
              <a:gd name="T12" fmla="*/ 160 w 385"/>
              <a:gd name="T13" fmla="*/ 20 h 331"/>
              <a:gd name="T14" fmla="*/ 43 w 385"/>
              <a:gd name="T15" fmla="*/ 20 h 331"/>
              <a:gd name="T16" fmla="*/ 35 w 385"/>
              <a:gd name="T17" fmla="*/ 27 h 331"/>
              <a:gd name="T18" fmla="*/ 37 w 385"/>
              <a:gd name="T19" fmla="*/ 33 h 331"/>
              <a:gd name="T20" fmla="*/ 43 w 385"/>
              <a:gd name="T21" fmla="*/ 35 h 331"/>
              <a:gd name="T22" fmla="*/ 52 w 385"/>
              <a:gd name="T23" fmla="*/ 35 h 331"/>
              <a:gd name="T24" fmla="*/ 17 w 385"/>
              <a:gd name="T25" fmla="*/ 159 h 331"/>
              <a:gd name="T26" fmla="*/ 5 w 385"/>
              <a:gd name="T27" fmla="*/ 165 h 331"/>
              <a:gd name="T28" fmla="*/ 0 w 385"/>
              <a:gd name="T29" fmla="*/ 179 h 331"/>
              <a:gd name="T30" fmla="*/ 19 w 385"/>
              <a:gd name="T31" fmla="*/ 199 h 331"/>
              <a:gd name="T32" fmla="*/ 107 w 385"/>
              <a:gd name="T33" fmla="*/ 199 h 331"/>
              <a:gd name="T34" fmla="*/ 126 w 385"/>
              <a:gd name="T35" fmla="*/ 179 h 331"/>
              <a:gd name="T36" fmla="*/ 111 w 385"/>
              <a:gd name="T37" fmla="*/ 159 h 331"/>
              <a:gd name="T38" fmla="*/ 76 w 385"/>
              <a:gd name="T39" fmla="*/ 35 h 331"/>
              <a:gd name="T40" fmla="*/ 159 w 385"/>
              <a:gd name="T41" fmla="*/ 35 h 331"/>
              <a:gd name="T42" fmla="*/ 181 w 385"/>
              <a:gd name="T43" fmla="*/ 60 h 331"/>
              <a:gd name="T44" fmla="*/ 181 w 385"/>
              <a:gd name="T45" fmla="*/ 303 h 331"/>
              <a:gd name="T46" fmla="*/ 181 w 385"/>
              <a:gd name="T47" fmla="*/ 319 h 331"/>
              <a:gd name="T48" fmla="*/ 181 w 385"/>
              <a:gd name="T49" fmla="*/ 322 h 331"/>
              <a:gd name="T50" fmla="*/ 184 w 385"/>
              <a:gd name="T51" fmla="*/ 329 h 331"/>
              <a:gd name="T52" fmla="*/ 191 w 385"/>
              <a:gd name="T53" fmla="*/ 331 h 331"/>
              <a:gd name="T54" fmla="*/ 201 w 385"/>
              <a:gd name="T55" fmla="*/ 322 h 331"/>
              <a:gd name="T56" fmla="*/ 201 w 385"/>
              <a:gd name="T57" fmla="*/ 319 h 331"/>
              <a:gd name="T58" fmla="*/ 201 w 385"/>
              <a:gd name="T59" fmla="*/ 303 h 331"/>
              <a:gd name="T60" fmla="*/ 201 w 385"/>
              <a:gd name="T61" fmla="*/ 59 h 331"/>
              <a:gd name="T62" fmla="*/ 219 w 385"/>
              <a:gd name="T63" fmla="*/ 35 h 331"/>
              <a:gd name="T64" fmla="*/ 310 w 385"/>
              <a:gd name="T65" fmla="*/ 35 h 331"/>
              <a:gd name="T66" fmla="*/ 275 w 385"/>
              <a:gd name="T67" fmla="*/ 159 h 331"/>
              <a:gd name="T68" fmla="*/ 264 w 385"/>
              <a:gd name="T69" fmla="*/ 165 h 331"/>
              <a:gd name="T70" fmla="*/ 258 w 385"/>
              <a:gd name="T71" fmla="*/ 179 h 331"/>
              <a:gd name="T72" fmla="*/ 278 w 385"/>
              <a:gd name="T73" fmla="*/ 199 h 331"/>
              <a:gd name="T74" fmla="*/ 365 w 385"/>
              <a:gd name="T75" fmla="*/ 199 h 331"/>
              <a:gd name="T76" fmla="*/ 385 w 385"/>
              <a:gd name="T77" fmla="*/ 179 h 331"/>
              <a:gd name="T78" fmla="*/ 369 w 385"/>
              <a:gd name="T79" fmla="*/ 159 h 331"/>
              <a:gd name="T80" fmla="*/ 95 w 385"/>
              <a:gd name="T81" fmla="*/ 159 h 331"/>
              <a:gd name="T82" fmla="*/ 33 w 385"/>
              <a:gd name="T83" fmla="*/ 159 h 331"/>
              <a:gd name="T84" fmla="*/ 64 w 385"/>
              <a:gd name="T85" fmla="*/ 49 h 331"/>
              <a:gd name="T86" fmla="*/ 95 w 385"/>
              <a:gd name="T87" fmla="*/ 159 h 331"/>
              <a:gd name="T88" fmla="*/ 291 w 385"/>
              <a:gd name="T89" fmla="*/ 159 h 331"/>
              <a:gd name="T90" fmla="*/ 322 w 385"/>
              <a:gd name="T91" fmla="*/ 49 h 331"/>
              <a:gd name="T92" fmla="*/ 353 w 385"/>
              <a:gd name="T93" fmla="*/ 159 h 331"/>
              <a:gd name="T94" fmla="*/ 291 w 385"/>
              <a:gd name="T95" fmla="*/ 159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85" h="331">
                <a:moveTo>
                  <a:pt x="369" y="159"/>
                </a:moveTo>
                <a:cubicBezTo>
                  <a:pt x="334" y="35"/>
                  <a:pt x="334" y="35"/>
                  <a:pt x="334" y="35"/>
                </a:cubicBezTo>
                <a:cubicBezTo>
                  <a:pt x="337" y="34"/>
                  <a:pt x="339" y="31"/>
                  <a:pt x="339" y="27"/>
                </a:cubicBezTo>
                <a:cubicBezTo>
                  <a:pt x="339" y="23"/>
                  <a:pt x="336" y="20"/>
                  <a:pt x="332" y="20"/>
                </a:cubicBezTo>
                <a:cubicBezTo>
                  <a:pt x="217" y="20"/>
                  <a:pt x="217" y="20"/>
                  <a:pt x="217" y="20"/>
                </a:cubicBezTo>
                <a:cubicBezTo>
                  <a:pt x="213" y="8"/>
                  <a:pt x="202" y="0"/>
                  <a:pt x="189" y="0"/>
                </a:cubicBezTo>
                <a:cubicBezTo>
                  <a:pt x="176" y="0"/>
                  <a:pt x="165" y="8"/>
                  <a:pt x="160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38" y="20"/>
                  <a:pt x="35" y="23"/>
                  <a:pt x="35" y="27"/>
                </a:cubicBezTo>
                <a:cubicBezTo>
                  <a:pt x="35" y="30"/>
                  <a:pt x="36" y="31"/>
                  <a:pt x="37" y="33"/>
                </a:cubicBezTo>
                <a:cubicBezTo>
                  <a:pt x="39" y="34"/>
                  <a:pt x="41" y="35"/>
                  <a:pt x="43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2" y="160"/>
                  <a:pt x="8" y="162"/>
                  <a:pt x="5" y="165"/>
                </a:cubicBezTo>
                <a:cubicBezTo>
                  <a:pt x="2" y="168"/>
                  <a:pt x="0" y="173"/>
                  <a:pt x="0" y="179"/>
                </a:cubicBezTo>
                <a:cubicBezTo>
                  <a:pt x="0" y="190"/>
                  <a:pt x="9" y="199"/>
                  <a:pt x="19" y="199"/>
                </a:cubicBezTo>
                <a:cubicBezTo>
                  <a:pt x="107" y="199"/>
                  <a:pt x="107" y="199"/>
                  <a:pt x="107" y="199"/>
                </a:cubicBezTo>
                <a:cubicBezTo>
                  <a:pt x="117" y="199"/>
                  <a:pt x="126" y="190"/>
                  <a:pt x="126" y="179"/>
                </a:cubicBezTo>
                <a:cubicBezTo>
                  <a:pt x="126" y="169"/>
                  <a:pt x="120" y="161"/>
                  <a:pt x="111" y="159"/>
                </a:cubicBezTo>
                <a:cubicBezTo>
                  <a:pt x="76" y="35"/>
                  <a:pt x="76" y="35"/>
                  <a:pt x="76" y="35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60" y="47"/>
                  <a:pt x="170" y="57"/>
                  <a:pt x="181" y="60"/>
                </a:cubicBezTo>
                <a:cubicBezTo>
                  <a:pt x="181" y="303"/>
                  <a:pt x="181" y="303"/>
                  <a:pt x="181" y="303"/>
                </a:cubicBezTo>
                <a:cubicBezTo>
                  <a:pt x="181" y="319"/>
                  <a:pt x="181" y="319"/>
                  <a:pt x="181" y="319"/>
                </a:cubicBezTo>
                <a:cubicBezTo>
                  <a:pt x="181" y="322"/>
                  <a:pt x="181" y="322"/>
                  <a:pt x="181" y="322"/>
                </a:cubicBezTo>
                <a:cubicBezTo>
                  <a:pt x="181" y="324"/>
                  <a:pt x="183" y="327"/>
                  <a:pt x="184" y="329"/>
                </a:cubicBezTo>
                <a:cubicBezTo>
                  <a:pt x="186" y="330"/>
                  <a:pt x="188" y="331"/>
                  <a:pt x="191" y="331"/>
                </a:cubicBezTo>
                <a:cubicBezTo>
                  <a:pt x="196" y="331"/>
                  <a:pt x="201" y="327"/>
                  <a:pt x="201" y="322"/>
                </a:cubicBezTo>
                <a:cubicBezTo>
                  <a:pt x="201" y="319"/>
                  <a:pt x="201" y="319"/>
                  <a:pt x="201" y="319"/>
                </a:cubicBezTo>
                <a:cubicBezTo>
                  <a:pt x="201" y="303"/>
                  <a:pt x="201" y="303"/>
                  <a:pt x="201" y="303"/>
                </a:cubicBezTo>
                <a:cubicBezTo>
                  <a:pt x="201" y="59"/>
                  <a:pt x="201" y="59"/>
                  <a:pt x="201" y="59"/>
                </a:cubicBezTo>
                <a:cubicBezTo>
                  <a:pt x="210" y="55"/>
                  <a:pt x="218" y="46"/>
                  <a:pt x="219" y="35"/>
                </a:cubicBezTo>
                <a:cubicBezTo>
                  <a:pt x="310" y="35"/>
                  <a:pt x="310" y="35"/>
                  <a:pt x="310" y="35"/>
                </a:cubicBezTo>
                <a:cubicBezTo>
                  <a:pt x="275" y="159"/>
                  <a:pt x="275" y="159"/>
                  <a:pt x="275" y="159"/>
                </a:cubicBezTo>
                <a:cubicBezTo>
                  <a:pt x="271" y="160"/>
                  <a:pt x="267" y="162"/>
                  <a:pt x="264" y="165"/>
                </a:cubicBezTo>
                <a:cubicBezTo>
                  <a:pt x="260" y="168"/>
                  <a:pt x="258" y="173"/>
                  <a:pt x="258" y="179"/>
                </a:cubicBezTo>
                <a:cubicBezTo>
                  <a:pt x="258" y="190"/>
                  <a:pt x="267" y="199"/>
                  <a:pt x="278" y="199"/>
                </a:cubicBezTo>
                <a:cubicBezTo>
                  <a:pt x="365" y="199"/>
                  <a:pt x="365" y="199"/>
                  <a:pt x="365" y="199"/>
                </a:cubicBezTo>
                <a:cubicBezTo>
                  <a:pt x="376" y="199"/>
                  <a:pt x="385" y="190"/>
                  <a:pt x="385" y="179"/>
                </a:cubicBezTo>
                <a:cubicBezTo>
                  <a:pt x="385" y="169"/>
                  <a:pt x="378" y="161"/>
                  <a:pt x="369" y="159"/>
                </a:cubicBezTo>
                <a:close/>
                <a:moveTo>
                  <a:pt x="95" y="159"/>
                </a:moveTo>
                <a:cubicBezTo>
                  <a:pt x="33" y="159"/>
                  <a:pt x="33" y="159"/>
                  <a:pt x="33" y="159"/>
                </a:cubicBezTo>
                <a:cubicBezTo>
                  <a:pt x="64" y="49"/>
                  <a:pt x="64" y="49"/>
                  <a:pt x="64" y="49"/>
                </a:cubicBezTo>
                <a:lnTo>
                  <a:pt x="95" y="159"/>
                </a:lnTo>
                <a:close/>
                <a:moveTo>
                  <a:pt x="291" y="159"/>
                </a:moveTo>
                <a:cubicBezTo>
                  <a:pt x="322" y="49"/>
                  <a:pt x="322" y="49"/>
                  <a:pt x="322" y="49"/>
                </a:cubicBezTo>
                <a:cubicBezTo>
                  <a:pt x="353" y="159"/>
                  <a:pt x="353" y="159"/>
                  <a:pt x="353" y="159"/>
                </a:cubicBezTo>
                <a:lnTo>
                  <a:pt x="291" y="15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211"/>
          <p:cNvSpPr>
            <a:spLocks/>
          </p:cNvSpPr>
          <p:nvPr/>
        </p:nvSpPr>
        <p:spPr bwMode="auto">
          <a:xfrm>
            <a:off x="9834131" y="3793349"/>
            <a:ext cx="231531" cy="97373"/>
          </a:xfrm>
          <a:custGeom>
            <a:avLst/>
            <a:gdLst>
              <a:gd name="T0" fmla="*/ 98 w 136"/>
              <a:gd name="T1" fmla="*/ 0 h 57"/>
              <a:gd name="T2" fmla="*/ 98 w 136"/>
              <a:gd name="T3" fmla="*/ 1 h 57"/>
              <a:gd name="T4" fmla="*/ 93 w 136"/>
              <a:gd name="T5" fmla="*/ 19 h 57"/>
              <a:gd name="T6" fmla="*/ 99 w 136"/>
              <a:gd name="T7" fmla="*/ 27 h 57"/>
              <a:gd name="T8" fmla="*/ 68 w 136"/>
              <a:gd name="T9" fmla="*/ 41 h 57"/>
              <a:gd name="T10" fmla="*/ 37 w 136"/>
              <a:gd name="T11" fmla="*/ 27 h 57"/>
              <a:gd name="T12" fmla="*/ 43 w 136"/>
              <a:gd name="T13" fmla="*/ 19 h 57"/>
              <a:gd name="T14" fmla="*/ 37 w 136"/>
              <a:gd name="T15" fmla="*/ 1 h 57"/>
              <a:gd name="T16" fmla="*/ 0 w 136"/>
              <a:gd name="T17" fmla="*/ 27 h 57"/>
              <a:gd name="T18" fmla="*/ 68 w 136"/>
              <a:gd name="T19" fmla="*/ 57 h 57"/>
              <a:gd name="T20" fmla="*/ 136 w 136"/>
              <a:gd name="T21" fmla="*/ 27 h 57"/>
              <a:gd name="T22" fmla="*/ 98 w 136"/>
              <a:gd name="T2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" h="57">
                <a:moveTo>
                  <a:pt x="98" y="0"/>
                </a:moveTo>
                <a:cubicBezTo>
                  <a:pt x="98" y="1"/>
                  <a:pt x="98" y="1"/>
                  <a:pt x="98" y="1"/>
                </a:cubicBezTo>
                <a:cubicBezTo>
                  <a:pt x="93" y="19"/>
                  <a:pt x="93" y="19"/>
                  <a:pt x="93" y="19"/>
                </a:cubicBezTo>
                <a:cubicBezTo>
                  <a:pt x="97" y="21"/>
                  <a:pt x="99" y="24"/>
                  <a:pt x="99" y="27"/>
                </a:cubicBezTo>
                <a:cubicBezTo>
                  <a:pt x="99" y="35"/>
                  <a:pt x="85" y="41"/>
                  <a:pt x="68" y="41"/>
                </a:cubicBezTo>
                <a:cubicBezTo>
                  <a:pt x="51" y="41"/>
                  <a:pt x="37" y="35"/>
                  <a:pt x="37" y="27"/>
                </a:cubicBezTo>
                <a:cubicBezTo>
                  <a:pt x="37" y="24"/>
                  <a:pt x="39" y="21"/>
                  <a:pt x="43" y="19"/>
                </a:cubicBezTo>
                <a:cubicBezTo>
                  <a:pt x="37" y="1"/>
                  <a:pt x="37" y="1"/>
                  <a:pt x="37" y="1"/>
                </a:cubicBezTo>
                <a:cubicBezTo>
                  <a:pt x="15" y="6"/>
                  <a:pt x="0" y="16"/>
                  <a:pt x="0" y="27"/>
                </a:cubicBezTo>
                <a:cubicBezTo>
                  <a:pt x="0" y="44"/>
                  <a:pt x="31" y="57"/>
                  <a:pt x="68" y="57"/>
                </a:cubicBezTo>
                <a:cubicBezTo>
                  <a:pt x="106" y="57"/>
                  <a:pt x="136" y="44"/>
                  <a:pt x="136" y="27"/>
                </a:cubicBezTo>
                <a:cubicBezTo>
                  <a:pt x="136" y="16"/>
                  <a:pt x="120" y="5"/>
                  <a:pt x="98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212"/>
          <p:cNvSpPr>
            <a:spLocks/>
          </p:cNvSpPr>
          <p:nvPr/>
        </p:nvSpPr>
        <p:spPr bwMode="auto">
          <a:xfrm>
            <a:off x="8664937" y="3311534"/>
            <a:ext cx="574138" cy="512830"/>
          </a:xfrm>
          <a:custGeom>
            <a:avLst/>
            <a:gdLst>
              <a:gd name="T0" fmla="*/ 330 w 337"/>
              <a:gd name="T1" fmla="*/ 80 h 301"/>
              <a:gd name="T2" fmla="*/ 278 w 337"/>
              <a:gd name="T3" fmla="*/ 54 h 301"/>
              <a:gd name="T4" fmla="*/ 180 w 337"/>
              <a:gd name="T5" fmla="*/ 4 h 301"/>
              <a:gd name="T6" fmla="*/ 174 w 337"/>
              <a:gd name="T7" fmla="*/ 1 h 301"/>
              <a:gd name="T8" fmla="*/ 169 w 337"/>
              <a:gd name="T9" fmla="*/ 0 h 301"/>
              <a:gd name="T10" fmla="*/ 163 w 337"/>
              <a:gd name="T11" fmla="*/ 1 h 301"/>
              <a:gd name="T12" fmla="*/ 157 w 337"/>
              <a:gd name="T13" fmla="*/ 4 h 301"/>
              <a:gd name="T14" fmla="*/ 59 w 337"/>
              <a:gd name="T15" fmla="*/ 54 h 301"/>
              <a:gd name="T16" fmla="*/ 7 w 337"/>
              <a:gd name="T17" fmla="*/ 80 h 301"/>
              <a:gd name="T18" fmla="*/ 0 w 337"/>
              <a:gd name="T19" fmla="*/ 93 h 301"/>
              <a:gd name="T20" fmla="*/ 1 w 337"/>
              <a:gd name="T21" fmla="*/ 99 h 301"/>
              <a:gd name="T22" fmla="*/ 20 w 337"/>
              <a:gd name="T23" fmla="*/ 105 h 301"/>
              <a:gd name="T24" fmla="*/ 50 w 337"/>
              <a:gd name="T25" fmla="*/ 89 h 301"/>
              <a:gd name="T26" fmla="*/ 50 w 337"/>
              <a:gd name="T27" fmla="*/ 116 h 301"/>
              <a:gd name="T28" fmla="*/ 50 w 337"/>
              <a:gd name="T29" fmla="*/ 156 h 301"/>
              <a:gd name="T30" fmla="*/ 66 w 337"/>
              <a:gd name="T31" fmla="*/ 164 h 301"/>
              <a:gd name="T32" fmla="*/ 66 w 337"/>
              <a:gd name="T33" fmla="*/ 116 h 301"/>
              <a:gd name="T34" fmla="*/ 66 w 337"/>
              <a:gd name="T35" fmla="*/ 93 h 301"/>
              <a:gd name="T36" fmla="*/ 75 w 337"/>
              <a:gd name="T37" fmla="*/ 78 h 301"/>
              <a:gd name="T38" fmla="*/ 75 w 337"/>
              <a:gd name="T39" fmla="*/ 77 h 301"/>
              <a:gd name="T40" fmla="*/ 119 w 337"/>
              <a:gd name="T41" fmla="*/ 55 h 301"/>
              <a:gd name="T42" fmla="*/ 169 w 337"/>
              <a:gd name="T43" fmla="*/ 29 h 301"/>
              <a:gd name="T44" fmla="*/ 219 w 337"/>
              <a:gd name="T45" fmla="*/ 55 h 301"/>
              <a:gd name="T46" fmla="*/ 263 w 337"/>
              <a:gd name="T47" fmla="*/ 77 h 301"/>
              <a:gd name="T48" fmla="*/ 263 w 337"/>
              <a:gd name="T49" fmla="*/ 78 h 301"/>
              <a:gd name="T50" fmla="*/ 273 w 337"/>
              <a:gd name="T51" fmla="*/ 93 h 301"/>
              <a:gd name="T52" fmla="*/ 273 w 337"/>
              <a:gd name="T53" fmla="*/ 116 h 301"/>
              <a:gd name="T54" fmla="*/ 273 w 337"/>
              <a:gd name="T55" fmla="*/ 263 h 301"/>
              <a:gd name="T56" fmla="*/ 255 w 337"/>
              <a:gd name="T57" fmla="*/ 280 h 301"/>
              <a:gd name="T58" fmla="*/ 202 w 337"/>
              <a:gd name="T59" fmla="*/ 280 h 301"/>
              <a:gd name="T60" fmla="*/ 202 w 337"/>
              <a:gd name="T61" fmla="*/ 200 h 301"/>
              <a:gd name="T62" fmla="*/ 132 w 337"/>
              <a:gd name="T63" fmla="*/ 200 h 301"/>
              <a:gd name="T64" fmla="*/ 132 w 337"/>
              <a:gd name="T65" fmla="*/ 280 h 301"/>
              <a:gd name="T66" fmla="*/ 103 w 337"/>
              <a:gd name="T67" fmla="*/ 280 h 301"/>
              <a:gd name="T68" fmla="*/ 89 w 337"/>
              <a:gd name="T69" fmla="*/ 301 h 301"/>
              <a:gd name="T70" fmla="*/ 268 w 337"/>
              <a:gd name="T71" fmla="*/ 301 h 301"/>
              <a:gd name="T72" fmla="*/ 288 w 337"/>
              <a:gd name="T73" fmla="*/ 281 h 301"/>
              <a:gd name="T74" fmla="*/ 288 w 337"/>
              <a:gd name="T75" fmla="*/ 116 h 301"/>
              <a:gd name="T76" fmla="*/ 288 w 337"/>
              <a:gd name="T77" fmla="*/ 90 h 301"/>
              <a:gd name="T78" fmla="*/ 318 w 337"/>
              <a:gd name="T79" fmla="*/ 105 h 301"/>
              <a:gd name="T80" fmla="*/ 336 w 337"/>
              <a:gd name="T81" fmla="*/ 99 h 301"/>
              <a:gd name="T82" fmla="*/ 337 w 337"/>
              <a:gd name="T83" fmla="*/ 93 h 301"/>
              <a:gd name="T84" fmla="*/ 330 w 337"/>
              <a:gd name="T85" fmla="*/ 80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7" h="301">
                <a:moveTo>
                  <a:pt x="330" y="80"/>
                </a:moveTo>
                <a:cubicBezTo>
                  <a:pt x="278" y="54"/>
                  <a:pt x="278" y="54"/>
                  <a:pt x="278" y="54"/>
                </a:cubicBezTo>
                <a:cubicBezTo>
                  <a:pt x="180" y="4"/>
                  <a:pt x="180" y="4"/>
                  <a:pt x="180" y="4"/>
                </a:cubicBezTo>
                <a:cubicBezTo>
                  <a:pt x="174" y="1"/>
                  <a:pt x="174" y="1"/>
                  <a:pt x="174" y="1"/>
                </a:cubicBezTo>
                <a:cubicBezTo>
                  <a:pt x="172" y="0"/>
                  <a:pt x="170" y="0"/>
                  <a:pt x="169" y="0"/>
                </a:cubicBezTo>
                <a:cubicBezTo>
                  <a:pt x="167" y="0"/>
                  <a:pt x="165" y="0"/>
                  <a:pt x="163" y="1"/>
                </a:cubicBezTo>
                <a:cubicBezTo>
                  <a:pt x="157" y="4"/>
                  <a:pt x="157" y="4"/>
                  <a:pt x="157" y="4"/>
                </a:cubicBezTo>
                <a:cubicBezTo>
                  <a:pt x="59" y="54"/>
                  <a:pt x="59" y="54"/>
                  <a:pt x="59" y="54"/>
                </a:cubicBezTo>
                <a:cubicBezTo>
                  <a:pt x="7" y="80"/>
                  <a:pt x="7" y="80"/>
                  <a:pt x="7" y="80"/>
                </a:cubicBezTo>
                <a:cubicBezTo>
                  <a:pt x="2" y="83"/>
                  <a:pt x="0" y="88"/>
                  <a:pt x="0" y="93"/>
                </a:cubicBezTo>
                <a:cubicBezTo>
                  <a:pt x="0" y="95"/>
                  <a:pt x="0" y="97"/>
                  <a:pt x="1" y="99"/>
                </a:cubicBezTo>
                <a:cubicBezTo>
                  <a:pt x="5" y="106"/>
                  <a:pt x="13" y="108"/>
                  <a:pt x="20" y="105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116"/>
                  <a:pt x="50" y="116"/>
                  <a:pt x="50" y="116"/>
                </a:cubicBezTo>
                <a:cubicBezTo>
                  <a:pt x="50" y="156"/>
                  <a:pt x="50" y="156"/>
                  <a:pt x="50" y="156"/>
                </a:cubicBezTo>
                <a:cubicBezTo>
                  <a:pt x="56" y="158"/>
                  <a:pt x="61" y="161"/>
                  <a:pt x="66" y="164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93"/>
                  <a:pt x="66" y="93"/>
                  <a:pt x="66" y="93"/>
                </a:cubicBezTo>
                <a:cubicBezTo>
                  <a:pt x="66" y="87"/>
                  <a:pt x="70" y="81"/>
                  <a:pt x="75" y="78"/>
                </a:cubicBezTo>
                <a:cubicBezTo>
                  <a:pt x="75" y="77"/>
                  <a:pt x="75" y="77"/>
                  <a:pt x="75" y="77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219" y="55"/>
                  <a:pt x="219" y="55"/>
                  <a:pt x="219" y="55"/>
                </a:cubicBezTo>
                <a:cubicBezTo>
                  <a:pt x="263" y="77"/>
                  <a:pt x="263" y="77"/>
                  <a:pt x="263" y="77"/>
                </a:cubicBezTo>
                <a:cubicBezTo>
                  <a:pt x="263" y="78"/>
                  <a:pt x="263" y="78"/>
                  <a:pt x="263" y="78"/>
                </a:cubicBezTo>
                <a:cubicBezTo>
                  <a:pt x="269" y="81"/>
                  <a:pt x="273" y="86"/>
                  <a:pt x="273" y="93"/>
                </a:cubicBezTo>
                <a:cubicBezTo>
                  <a:pt x="273" y="116"/>
                  <a:pt x="273" y="116"/>
                  <a:pt x="273" y="116"/>
                </a:cubicBezTo>
                <a:cubicBezTo>
                  <a:pt x="273" y="263"/>
                  <a:pt x="273" y="263"/>
                  <a:pt x="273" y="263"/>
                </a:cubicBezTo>
                <a:cubicBezTo>
                  <a:pt x="273" y="272"/>
                  <a:pt x="265" y="280"/>
                  <a:pt x="255" y="280"/>
                </a:cubicBezTo>
                <a:cubicBezTo>
                  <a:pt x="202" y="280"/>
                  <a:pt x="202" y="280"/>
                  <a:pt x="202" y="280"/>
                </a:cubicBezTo>
                <a:cubicBezTo>
                  <a:pt x="202" y="200"/>
                  <a:pt x="202" y="200"/>
                  <a:pt x="202" y="200"/>
                </a:cubicBezTo>
                <a:cubicBezTo>
                  <a:pt x="132" y="200"/>
                  <a:pt x="132" y="200"/>
                  <a:pt x="132" y="200"/>
                </a:cubicBezTo>
                <a:cubicBezTo>
                  <a:pt x="132" y="280"/>
                  <a:pt x="132" y="280"/>
                  <a:pt x="132" y="280"/>
                </a:cubicBezTo>
                <a:cubicBezTo>
                  <a:pt x="103" y="280"/>
                  <a:pt x="103" y="280"/>
                  <a:pt x="103" y="280"/>
                </a:cubicBezTo>
                <a:cubicBezTo>
                  <a:pt x="99" y="288"/>
                  <a:pt x="94" y="295"/>
                  <a:pt x="89" y="301"/>
                </a:cubicBezTo>
                <a:cubicBezTo>
                  <a:pt x="268" y="301"/>
                  <a:pt x="268" y="301"/>
                  <a:pt x="268" y="301"/>
                </a:cubicBezTo>
                <a:cubicBezTo>
                  <a:pt x="279" y="301"/>
                  <a:pt x="288" y="292"/>
                  <a:pt x="288" y="281"/>
                </a:cubicBezTo>
                <a:cubicBezTo>
                  <a:pt x="288" y="116"/>
                  <a:pt x="288" y="116"/>
                  <a:pt x="288" y="116"/>
                </a:cubicBezTo>
                <a:cubicBezTo>
                  <a:pt x="288" y="90"/>
                  <a:pt x="288" y="90"/>
                  <a:pt x="288" y="90"/>
                </a:cubicBezTo>
                <a:cubicBezTo>
                  <a:pt x="318" y="105"/>
                  <a:pt x="318" y="105"/>
                  <a:pt x="318" y="105"/>
                </a:cubicBezTo>
                <a:cubicBezTo>
                  <a:pt x="324" y="108"/>
                  <a:pt x="333" y="106"/>
                  <a:pt x="336" y="99"/>
                </a:cubicBezTo>
                <a:cubicBezTo>
                  <a:pt x="337" y="97"/>
                  <a:pt x="337" y="95"/>
                  <a:pt x="337" y="93"/>
                </a:cubicBezTo>
                <a:cubicBezTo>
                  <a:pt x="337" y="88"/>
                  <a:pt x="335" y="83"/>
                  <a:pt x="330" y="8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213"/>
          <p:cNvSpPr>
            <a:spLocks/>
          </p:cNvSpPr>
          <p:nvPr/>
        </p:nvSpPr>
        <p:spPr bwMode="auto">
          <a:xfrm>
            <a:off x="8903681" y="3389433"/>
            <a:ext cx="91603" cy="90160"/>
          </a:xfrm>
          <a:custGeom>
            <a:avLst/>
            <a:gdLst>
              <a:gd name="T0" fmla="*/ 27 w 54"/>
              <a:gd name="T1" fmla="*/ 53 h 53"/>
              <a:gd name="T2" fmla="*/ 53 w 54"/>
              <a:gd name="T3" fmla="*/ 30 h 53"/>
              <a:gd name="T4" fmla="*/ 54 w 54"/>
              <a:gd name="T5" fmla="*/ 27 h 53"/>
              <a:gd name="T6" fmla="*/ 46 w 54"/>
              <a:gd name="T7" fmla="*/ 9 h 53"/>
              <a:gd name="T8" fmla="*/ 27 w 54"/>
              <a:gd name="T9" fmla="*/ 0 h 53"/>
              <a:gd name="T10" fmla="*/ 7 w 54"/>
              <a:gd name="T11" fmla="*/ 9 h 53"/>
              <a:gd name="T12" fmla="*/ 0 w 54"/>
              <a:gd name="T13" fmla="*/ 27 h 53"/>
              <a:gd name="T14" fmla="*/ 0 w 54"/>
              <a:gd name="T15" fmla="*/ 30 h 53"/>
              <a:gd name="T16" fmla="*/ 27 w 54"/>
              <a:gd name="T17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" h="53">
                <a:moveTo>
                  <a:pt x="27" y="53"/>
                </a:moveTo>
                <a:cubicBezTo>
                  <a:pt x="40" y="53"/>
                  <a:pt x="52" y="43"/>
                  <a:pt x="53" y="30"/>
                </a:cubicBezTo>
                <a:cubicBezTo>
                  <a:pt x="53" y="29"/>
                  <a:pt x="54" y="28"/>
                  <a:pt x="54" y="27"/>
                </a:cubicBezTo>
                <a:cubicBezTo>
                  <a:pt x="54" y="20"/>
                  <a:pt x="51" y="13"/>
                  <a:pt x="46" y="9"/>
                </a:cubicBezTo>
                <a:cubicBezTo>
                  <a:pt x="42" y="3"/>
                  <a:pt x="35" y="0"/>
                  <a:pt x="27" y="0"/>
                </a:cubicBezTo>
                <a:cubicBezTo>
                  <a:pt x="19" y="0"/>
                  <a:pt x="12" y="3"/>
                  <a:pt x="7" y="9"/>
                </a:cubicBezTo>
                <a:cubicBezTo>
                  <a:pt x="3" y="13"/>
                  <a:pt x="0" y="20"/>
                  <a:pt x="0" y="27"/>
                </a:cubicBezTo>
                <a:cubicBezTo>
                  <a:pt x="0" y="28"/>
                  <a:pt x="0" y="29"/>
                  <a:pt x="0" y="30"/>
                </a:cubicBezTo>
                <a:cubicBezTo>
                  <a:pt x="2" y="43"/>
                  <a:pt x="13" y="53"/>
                  <a:pt x="27" y="5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214"/>
          <p:cNvSpPr>
            <a:spLocks noEditPoints="1"/>
          </p:cNvSpPr>
          <p:nvPr/>
        </p:nvSpPr>
        <p:spPr bwMode="auto">
          <a:xfrm>
            <a:off x="8576220" y="3602931"/>
            <a:ext cx="243792" cy="243792"/>
          </a:xfrm>
          <a:custGeom>
            <a:avLst/>
            <a:gdLst>
              <a:gd name="T0" fmla="*/ 118 w 143"/>
              <a:gd name="T1" fmla="*/ 17 h 143"/>
              <a:gd name="T2" fmla="*/ 102 w 143"/>
              <a:gd name="T3" fmla="*/ 7 h 143"/>
              <a:gd name="T4" fmla="*/ 72 w 143"/>
              <a:gd name="T5" fmla="*/ 0 h 143"/>
              <a:gd name="T6" fmla="*/ 0 w 143"/>
              <a:gd name="T7" fmla="*/ 71 h 143"/>
              <a:gd name="T8" fmla="*/ 72 w 143"/>
              <a:gd name="T9" fmla="*/ 143 h 143"/>
              <a:gd name="T10" fmla="*/ 114 w 143"/>
              <a:gd name="T11" fmla="*/ 128 h 143"/>
              <a:gd name="T12" fmla="*/ 132 w 143"/>
              <a:gd name="T13" fmla="*/ 109 h 143"/>
              <a:gd name="T14" fmla="*/ 143 w 143"/>
              <a:gd name="T15" fmla="*/ 71 h 143"/>
              <a:gd name="T16" fmla="*/ 118 w 143"/>
              <a:gd name="T17" fmla="*/ 17 h 143"/>
              <a:gd name="T18" fmla="*/ 102 w 143"/>
              <a:gd name="T19" fmla="*/ 108 h 143"/>
              <a:gd name="T20" fmla="*/ 72 w 143"/>
              <a:gd name="T21" fmla="*/ 119 h 143"/>
              <a:gd name="T22" fmla="*/ 24 w 143"/>
              <a:gd name="T23" fmla="*/ 71 h 143"/>
              <a:gd name="T24" fmla="*/ 72 w 143"/>
              <a:gd name="T25" fmla="*/ 24 h 143"/>
              <a:gd name="T26" fmla="*/ 102 w 143"/>
              <a:gd name="T27" fmla="*/ 35 h 143"/>
              <a:gd name="T28" fmla="*/ 118 w 143"/>
              <a:gd name="T29" fmla="*/ 60 h 143"/>
              <a:gd name="T30" fmla="*/ 119 w 143"/>
              <a:gd name="T31" fmla="*/ 71 h 143"/>
              <a:gd name="T32" fmla="*/ 118 w 143"/>
              <a:gd name="T33" fmla="*/ 82 h 143"/>
              <a:gd name="T34" fmla="*/ 102 w 143"/>
              <a:gd name="T35" fmla="*/ 10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3" h="143">
                <a:moveTo>
                  <a:pt x="118" y="17"/>
                </a:moveTo>
                <a:cubicBezTo>
                  <a:pt x="113" y="13"/>
                  <a:pt x="108" y="9"/>
                  <a:pt x="102" y="7"/>
                </a:cubicBezTo>
                <a:cubicBezTo>
                  <a:pt x="93" y="2"/>
                  <a:pt x="83" y="0"/>
                  <a:pt x="72" y="0"/>
                </a:cubicBezTo>
                <a:cubicBezTo>
                  <a:pt x="32" y="0"/>
                  <a:pt x="0" y="32"/>
                  <a:pt x="0" y="71"/>
                </a:cubicBezTo>
                <a:cubicBezTo>
                  <a:pt x="0" y="111"/>
                  <a:pt x="32" y="143"/>
                  <a:pt x="72" y="143"/>
                </a:cubicBezTo>
                <a:cubicBezTo>
                  <a:pt x="88" y="143"/>
                  <a:pt x="102" y="137"/>
                  <a:pt x="114" y="128"/>
                </a:cubicBezTo>
                <a:cubicBezTo>
                  <a:pt x="122" y="123"/>
                  <a:pt x="128" y="116"/>
                  <a:pt x="132" y="109"/>
                </a:cubicBezTo>
                <a:cubicBezTo>
                  <a:pt x="139" y="98"/>
                  <a:pt x="143" y="85"/>
                  <a:pt x="143" y="71"/>
                </a:cubicBezTo>
                <a:cubicBezTo>
                  <a:pt x="143" y="49"/>
                  <a:pt x="133" y="30"/>
                  <a:pt x="118" y="17"/>
                </a:cubicBezTo>
                <a:close/>
                <a:moveTo>
                  <a:pt x="102" y="108"/>
                </a:moveTo>
                <a:cubicBezTo>
                  <a:pt x="94" y="114"/>
                  <a:pt x="83" y="119"/>
                  <a:pt x="72" y="119"/>
                </a:cubicBezTo>
                <a:cubicBezTo>
                  <a:pt x="45" y="119"/>
                  <a:pt x="24" y="97"/>
                  <a:pt x="24" y="71"/>
                </a:cubicBezTo>
                <a:cubicBezTo>
                  <a:pt x="24" y="45"/>
                  <a:pt x="45" y="24"/>
                  <a:pt x="72" y="24"/>
                </a:cubicBezTo>
                <a:cubicBezTo>
                  <a:pt x="83" y="24"/>
                  <a:pt x="94" y="28"/>
                  <a:pt x="102" y="35"/>
                </a:cubicBezTo>
                <a:cubicBezTo>
                  <a:pt x="110" y="41"/>
                  <a:pt x="116" y="50"/>
                  <a:pt x="118" y="60"/>
                </a:cubicBezTo>
                <a:cubicBezTo>
                  <a:pt x="119" y="64"/>
                  <a:pt x="119" y="67"/>
                  <a:pt x="119" y="71"/>
                </a:cubicBezTo>
                <a:cubicBezTo>
                  <a:pt x="119" y="75"/>
                  <a:pt x="119" y="78"/>
                  <a:pt x="118" y="82"/>
                </a:cubicBezTo>
                <a:cubicBezTo>
                  <a:pt x="116" y="92"/>
                  <a:pt x="110" y="101"/>
                  <a:pt x="102" y="10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215"/>
          <p:cNvSpPr>
            <a:spLocks noEditPoints="1"/>
          </p:cNvSpPr>
          <p:nvPr/>
        </p:nvSpPr>
        <p:spPr bwMode="auto">
          <a:xfrm>
            <a:off x="8667822" y="3674338"/>
            <a:ext cx="59866" cy="98816"/>
          </a:xfrm>
          <a:custGeom>
            <a:avLst/>
            <a:gdLst>
              <a:gd name="T0" fmla="*/ 31 w 35"/>
              <a:gd name="T1" fmla="*/ 27 h 58"/>
              <a:gd name="T2" fmla="*/ 26 w 35"/>
              <a:gd name="T3" fmla="*/ 24 h 58"/>
              <a:gd name="T4" fmla="*/ 20 w 35"/>
              <a:gd name="T5" fmla="*/ 23 h 58"/>
              <a:gd name="T6" fmla="*/ 20 w 35"/>
              <a:gd name="T7" fmla="*/ 11 h 58"/>
              <a:gd name="T8" fmla="*/ 25 w 35"/>
              <a:gd name="T9" fmla="*/ 16 h 58"/>
              <a:gd name="T10" fmla="*/ 29 w 35"/>
              <a:gd name="T11" fmla="*/ 19 h 58"/>
              <a:gd name="T12" fmla="*/ 32 w 35"/>
              <a:gd name="T13" fmla="*/ 18 h 58"/>
              <a:gd name="T14" fmla="*/ 33 w 35"/>
              <a:gd name="T15" fmla="*/ 15 h 58"/>
              <a:gd name="T16" fmla="*/ 32 w 35"/>
              <a:gd name="T17" fmla="*/ 12 h 58"/>
              <a:gd name="T18" fmla="*/ 30 w 35"/>
              <a:gd name="T19" fmla="*/ 9 h 58"/>
              <a:gd name="T20" fmla="*/ 26 w 35"/>
              <a:gd name="T21" fmla="*/ 6 h 58"/>
              <a:gd name="T22" fmla="*/ 20 w 35"/>
              <a:gd name="T23" fmla="*/ 5 h 58"/>
              <a:gd name="T24" fmla="*/ 20 w 35"/>
              <a:gd name="T25" fmla="*/ 2 h 58"/>
              <a:gd name="T26" fmla="*/ 18 w 35"/>
              <a:gd name="T27" fmla="*/ 0 h 58"/>
              <a:gd name="T28" fmla="*/ 16 w 35"/>
              <a:gd name="T29" fmla="*/ 2 h 58"/>
              <a:gd name="T30" fmla="*/ 16 w 35"/>
              <a:gd name="T31" fmla="*/ 5 h 58"/>
              <a:gd name="T32" fmla="*/ 5 w 35"/>
              <a:gd name="T33" fmla="*/ 9 h 58"/>
              <a:gd name="T34" fmla="*/ 2 w 35"/>
              <a:gd name="T35" fmla="*/ 17 h 58"/>
              <a:gd name="T36" fmla="*/ 3 w 35"/>
              <a:gd name="T37" fmla="*/ 23 h 58"/>
              <a:gd name="T38" fmla="*/ 8 w 35"/>
              <a:gd name="T39" fmla="*/ 27 h 58"/>
              <a:gd name="T40" fmla="*/ 16 w 35"/>
              <a:gd name="T41" fmla="*/ 29 h 58"/>
              <a:gd name="T42" fmla="*/ 16 w 35"/>
              <a:gd name="T43" fmla="*/ 42 h 58"/>
              <a:gd name="T44" fmla="*/ 12 w 35"/>
              <a:gd name="T45" fmla="*/ 41 h 58"/>
              <a:gd name="T46" fmla="*/ 10 w 35"/>
              <a:gd name="T47" fmla="*/ 39 h 58"/>
              <a:gd name="T48" fmla="*/ 9 w 35"/>
              <a:gd name="T49" fmla="*/ 35 h 58"/>
              <a:gd name="T50" fmla="*/ 7 w 35"/>
              <a:gd name="T51" fmla="*/ 33 h 58"/>
              <a:gd name="T52" fmla="*/ 5 w 35"/>
              <a:gd name="T53" fmla="*/ 33 h 58"/>
              <a:gd name="T54" fmla="*/ 2 w 35"/>
              <a:gd name="T55" fmla="*/ 34 h 58"/>
              <a:gd name="T56" fmla="*/ 0 w 35"/>
              <a:gd name="T57" fmla="*/ 36 h 58"/>
              <a:gd name="T58" fmla="*/ 1 w 35"/>
              <a:gd name="T59" fmla="*/ 40 h 58"/>
              <a:gd name="T60" fmla="*/ 4 w 35"/>
              <a:gd name="T61" fmla="*/ 44 h 58"/>
              <a:gd name="T62" fmla="*/ 9 w 35"/>
              <a:gd name="T63" fmla="*/ 47 h 58"/>
              <a:gd name="T64" fmla="*/ 16 w 35"/>
              <a:gd name="T65" fmla="*/ 48 h 58"/>
              <a:gd name="T66" fmla="*/ 16 w 35"/>
              <a:gd name="T67" fmla="*/ 56 h 58"/>
              <a:gd name="T68" fmla="*/ 16 w 35"/>
              <a:gd name="T69" fmla="*/ 58 h 58"/>
              <a:gd name="T70" fmla="*/ 18 w 35"/>
              <a:gd name="T71" fmla="*/ 58 h 58"/>
              <a:gd name="T72" fmla="*/ 19 w 35"/>
              <a:gd name="T73" fmla="*/ 58 h 58"/>
              <a:gd name="T74" fmla="*/ 20 w 35"/>
              <a:gd name="T75" fmla="*/ 55 h 58"/>
              <a:gd name="T76" fmla="*/ 20 w 35"/>
              <a:gd name="T77" fmla="*/ 48 h 58"/>
              <a:gd name="T78" fmla="*/ 28 w 35"/>
              <a:gd name="T79" fmla="*/ 46 h 58"/>
              <a:gd name="T80" fmla="*/ 33 w 35"/>
              <a:gd name="T81" fmla="*/ 41 h 58"/>
              <a:gd name="T82" fmla="*/ 35 w 35"/>
              <a:gd name="T83" fmla="*/ 35 h 58"/>
              <a:gd name="T84" fmla="*/ 34 w 35"/>
              <a:gd name="T85" fmla="*/ 31 h 58"/>
              <a:gd name="T86" fmla="*/ 31 w 35"/>
              <a:gd name="T87" fmla="*/ 27 h 58"/>
              <a:gd name="T88" fmla="*/ 16 w 35"/>
              <a:gd name="T89" fmla="*/ 22 h 58"/>
              <a:gd name="T90" fmla="*/ 11 w 35"/>
              <a:gd name="T91" fmla="*/ 20 h 58"/>
              <a:gd name="T92" fmla="*/ 10 w 35"/>
              <a:gd name="T93" fmla="*/ 16 h 58"/>
              <a:gd name="T94" fmla="*/ 11 w 35"/>
              <a:gd name="T95" fmla="*/ 13 h 58"/>
              <a:gd name="T96" fmla="*/ 16 w 35"/>
              <a:gd name="T97" fmla="*/ 11 h 58"/>
              <a:gd name="T98" fmla="*/ 16 w 35"/>
              <a:gd name="T99" fmla="*/ 22 h 58"/>
              <a:gd name="T100" fmla="*/ 25 w 35"/>
              <a:gd name="T101" fmla="*/ 40 h 58"/>
              <a:gd name="T102" fmla="*/ 20 w 35"/>
              <a:gd name="T103" fmla="*/ 43 h 58"/>
              <a:gd name="T104" fmla="*/ 20 w 35"/>
              <a:gd name="T105" fmla="*/ 30 h 58"/>
              <a:gd name="T106" fmla="*/ 25 w 35"/>
              <a:gd name="T107" fmla="*/ 32 h 58"/>
              <a:gd name="T108" fmla="*/ 27 w 35"/>
              <a:gd name="T109" fmla="*/ 36 h 58"/>
              <a:gd name="T110" fmla="*/ 25 w 35"/>
              <a:gd name="T111" fmla="*/ 4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" h="58">
                <a:moveTo>
                  <a:pt x="31" y="27"/>
                </a:moveTo>
                <a:cubicBezTo>
                  <a:pt x="29" y="26"/>
                  <a:pt x="28" y="25"/>
                  <a:pt x="26" y="24"/>
                </a:cubicBezTo>
                <a:cubicBezTo>
                  <a:pt x="25" y="24"/>
                  <a:pt x="23" y="23"/>
                  <a:pt x="20" y="23"/>
                </a:cubicBezTo>
                <a:cubicBezTo>
                  <a:pt x="20" y="11"/>
                  <a:pt x="20" y="11"/>
                  <a:pt x="20" y="11"/>
                </a:cubicBezTo>
                <a:cubicBezTo>
                  <a:pt x="23" y="12"/>
                  <a:pt x="24" y="13"/>
                  <a:pt x="25" y="16"/>
                </a:cubicBezTo>
                <a:cubicBezTo>
                  <a:pt x="26" y="18"/>
                  <a:pt x="27" y="19"/>
                  <a:pt x="29" y="19"/>
                </a:cubicBezTo>
                <a:cubicBezTo>
                  <a:pt x="30" y="19"/>
                  <a:pt x="31" y="18"/>
                  <a:pt x="32" y="18"/>
                </a:cubicBezTo>
                <a:cubicBezTo>
                  <a:pt x="33" y="17"/>
                  <a:pt x="33" y="16"/>
                  <a:pt x="33" y="15"/>
                </a:cubicBezTo>
                <a:cubicBezTo>
                  <a:pt x="33" y="14"/>
                  <a:pt x="33" y="13"/>
                  <a:pt x="32" y="12"/>
                </a:cubicBezTo>
                <a:cubicBezTo>
                  <a:pt x="32" y="11"/>
                  <a:pt x="31" y="10"/>
                  <a:pt x="30" y="9"/>
                </a:cubicBezTo>
                <a:cubicBezTo>
                  <a:pt x="29" y="8"/>
                  <a:pt x="27" y="7"/>
                  <a:pt x="26" y="6"/>
                </a:cubicBezTo>
                <a:cubicBezTo>
                  <a:pt x="24" y="6"/>
                  <a:pt x="22" y="5"/>
                  <a:pt x="20" y="5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19" y="0"/>
                  <a:pt x="18" y="0"/>
                </a:cubicBezTo>
                <a:cubicBezTo>
                  <a:pt x="16" y="0"/>
                  <a:pt x="16" y="1"/>
                  <a:pt x="16" y="2"/>
                </a:cubicBezTo>
                <a:cubicBezTo>
                  <a:pt x="16" y="5"/>
                  <a:pt x="16" y="5"/>
                  <a:pt x="16" y="5"/>
                </a:cubicBezTo>
                <a:cubicBezTo>
                  <a:pt x="11" y="6"/>
                  <a:pt x="8" y="7"/>
                  <a:pt x="5" y="9"/>
                </a:cubicBezTo>
                <a:cubicBezTo>
                  <a:pt x="3" y="11"/>
                  <a:pt x="2" y="14"/>
                  <a:pt x="2" y="17"/>
                </a:cubicBezTo>
                <a:cubicBezTo>
                  <a:pt x="2" y="19"/>
                  <a:pt x="2" y="21"/>
                  <a:pt x="3" y="23"/>
                </a:cubicBezTo>
                <a:cubicBezTo>
                  <a:pt x="5" y="25"/>
                  <a:pt x="6" y="26"/>
                  <a:pt x="8" y="27"/>
                </a:cubicBezTo>
                <a:cubicBezTo>
                  <a:pt x="10" y="28"/>
                  <a:pt x="13" y="28"/>
                  <a:pt x="16" y="29"/>
                </a:cubicBezTo>
                <a:cubicBezTo>
                  <a:pt x="16" y="42"/>
                  <a:pt x="16" y="42"/>
                  <a:pt x="16" y="42"/>
                </a:cubicBezTo>
                <a:cubicBezTo>
                  <a:pt x="14" y="42"/>
                  <a:pt x="13" y="41"/>
                  <a:pt x="12" y="41"/>
                </a:cubicBezTo>
                <a:cubicBezTo>
                  <a:pt x="11" y="40"/>
                  <a:pt x="11" y="39"/>
                  <a:pt x="10" y="39"/>
                </a:cubicBezTo>
                <a:cubicBezTo>
                  <a:pt x="10" y="38"/>
                  <a:pt x="9" y="36"/>
                  <a:pt x="9" y="35"/>
                </a:cubicBezTo>
                <a:cubicBezTo>
                  <a:pt x="8" y="34"/>
                  <a:pt x="8" y="34"/>
                  <a:pt x="7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3" y="33"/>
                  <a:pt x="2" y="33"/>
                  <a:pt x="2" y="34"/>
                </a:cubicBezTo>
                <a:cubicBezTo>
                  <a:pt x="1" y="34"/>
                  <a:pt x="0" y="35"/>
                  <a:pt x="0" y="36"/>
                </a:cubicBezTo>
                <a:cubicBezTo>
                  <a:pt x="0" y="37"/>
                  <a:pt x="1" y="39"/>
                  <a:pt x="1" y="40"/>
                </a:cubicBezTo>
                <a:cubicBezTo>
                  <a:pt x="2" y="41"/>
                  <a:pt x="3" y="42"/>
                  <a:pt x="4" y="44"/>
                </a:cubicBezTo>
                <a:cubicBezTo>
                  <a:pt x="5" y="45"/>
                  <a:pt x="7" y="46"/>
                  <a:pt x="9" y="47"/>
                </a:cubicBezTo>
                <a:cubicBezTo>
                  <a:pt x="11" y="47"/>
                  <a:pt x="13" y="48"/>
                  <a:pt x="16" y="48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57"/>
                  <a:pt x="16" y="57"/>
                  <a:pt x="16" y="58"/>
                </a:cubicBezTo>
                <a:cubicBezTo>
                  <a:pt x="16" y="58"/>
                  <a:pt x="17" y="58"/>
                  <a:pt x="1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20" y="57"/>
                  <a:pt x="20" y="56"/>
                  <a:pt x="20" y="55"/>
                </a:cubicBezTo>
                <a:cubicBezTo>
                  <a:pt x="20" y="48"/>
                  <a:pt x="20" y="48"/>
                  <a:pt x="20" y="48"/>
                </a:cubicBezTo>
                <a:cubicBezTo>
                  <a:pt x="23" y="48"/>
                  <a:pt x="26" y="47"/>
                  <a:pt x="28" y="46"/>
                </a:cubicBezTo>
                <a:cubicBezTo>
                  <a:pt x="30" y="45"/>
                  <a:pt x="32" y="43"/>
                  <a:pt x="33" y="41"/>
                </a:cubicBezTo>
                <a:cubicBezTo>
                  <a:pt x="34" y="39"/>
                  <a:pt x="35" y="37"/>
                  <a:pt x="35" y="35"/>
                </a:cubicBezTo>
                <a:cubicBezTo>
                  <a:pt x="35" y="34"/>
                  <a:pt x="35" y="32"/>
                  <a:pt x="34" y="31"/>
                </a:cubicBezTo>
                <a:cubicBezTo>
                  <a:pt x="33" y="29"/>
                  <a:pt x="32" y="28"/>
                  <a:pt x="31" y="27"/>
                </a:cubicBezTo>
                <a:close/>
                <a:moveTo>
                  <a:pt x="16" y="22"/>
                </a:moveTo>
                <a:cubicBezTo>
                  <a:pt x="14" y="21"/>
                  <a:pt x="12" y="20"/>
                  <a:pt x="11" y="20"/>
                </a:cubicBezTo>
                <a:cubicBezTo>
                  <a:pt x="10" y="19"/>
                  <a:pt x="10" y="18"/>
                  <a:pt x="10" y="16"/>
                </a:cubicBezTo>
                <a:cubicBezTo>
                  <a:pt x="10" y="15"/>
                  <a:pt x="10" y="13"/>
                  <a:pt x="11" y="13"/>
                </a:cubicBezTo>
                <a:cubicBezTo>
                  <a:pt x="12" y="12"/>
                  <a:pt x="14" y="11"/>
                  <a:pt x="16" y="11"/>
                </a:cubicBezTo>
                <a:lnTo>
                  <a:pt x="16" y="22"/>
                </a:lnTo>
                <a:close/>
                <a:moveTo>
                  <a:pt x="25" y="40"/>
                </a:moveTo>
                <a:cubicBezTo>
                  <a:pt x="24" y="41"/>
                  <a:pt x="22" y="42"/>
                  <a:pt x="20" y="43"/>
                </a:cubicBezTo>
                <a:cubicBezTo>
                  <a:pt x="20" y="30"/>
                  <a:pt x="20" y="30"/>
                  <a:pt x="20" y="30"/>
                </a:cubicBezTo>
                <a:cubicBezTo>
                  <a:pt x="22" y="31"/>
                  <a:pt x="24" y="31"/>
                  <a:pt x="25" y="32"/>
                </a:cubicBezTo>
                <a:cubicBezTo>
                  <a:pt x="26" y="33"/>
                  <a:pt x="27" y="35"/>
                  <a:pt x="27" y="36"/>
                </a:cubicBezTo>
                <a:cubicBezTo>
                  <a:pt x="27" y="38"/>
                  <a:pt x="26" y="39"/>
                  <a:pt x="25" y="4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216"/>
          <p:cNvSpPr>
            <a:spLocks/>
          </p:cNvSpPr>
          <p:nvPr/>
        </p:nvSpPr>
        <p:spPr bwMode="auto">
          <a:xfrm>
            <a:off x="7572199" y="3251668"/>
            <a:ext cx="522928" cy="328903"/>
          </a:xfrm>
          <a:custGeom>
            <a:avLst/>
            <a:gdLst>
              <a:gd name="T0" fmla="*/ 553 w 725"/>
              <a:gd name="T1" fmla="*/ 456 h 456"/>
              <a:gd name="T2" fmla="*/ 725 w 725"/>
              <a:gd name="T3" fmla="*/ 456 h 456"/>
              <a:gd name="T4" fmla="*/ 695 w 725"/>
              <a:gd name="T5" fmla="*/ 312 h 456"/>
              <a:gd name="T6" fmla="*/ 666 w 725"/>
              <a:gd name="T7" fmla="*/ 364 h 456"/>
              <a:gd name="T8" fmla="*/ 2 w 725"/>
              <a:gd name="T9" fmla="*/ 0 h 456"/>
              <a:gd name="T10" fmla="*/ 0 w 725"/>
              <a:gd name="T11" fmla="*/ 101 h 456"/>
              <a:gd name="T12" fmla="*/ 612 w 725"/>
              <a:gd name="T13" fmla="*/ 420 h 456"/>
              <a:gd name="T14" fmla="*/ 553 w 725"/>
              <a:gd name="T15" fmla="*/ 4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5" h="456">
                <a:moveTo>
                  <a:pt x="553" y="456"/>
                </a:moveTo>
                <a:lnTo>
                  <a:pt x="725" y="456"/>
                </a:lnTo>
                <a:lnTo>
                  <a:pt x="695" y="312"/>
                </a:lnTo>
                <a:lnTo>
                  <a:pt x="666" y="364"/>
                </a:lnTo>
                <a:lnTo>
                  <a:pt x="2" y="0"/>
                </a:lnTo>
                <a:lnTo>
                  <a:pt x="0" y="101"/>
                </a:lnTo>
                <a:lnTo>
                  <a:pt x="612" y="420"/>
                </a:lnTo>
                <a:lnTo>
                  <a:pt x="553" y="45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Rectangle 217"/>
          <p:cNvSpPr>
            <a:spLocks noChangeArrowheads="1"/>
          </p:cNvSpPr>
          <p:nvPr/>
        </p:nvSpPr>
        <p:spPr bwMode="auto">
          <a:xfrm>
            <a:off x="7971066" y="3628176"/>
            <a:ext cx="102422" cy="31375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Rectangle 218"/>
          <p:cNvSpPr>
            <a:spLocks noChangeArrowheads="1"/>
          </p:cNvSpPr>
          <p:nvPr/>
        </p:nvSpPr>
        <p:spPr bwMode="auto">
          <a:xfrm>
            <a:off x="7778485" y="3553163"/>
            <a:ext cx="102422" cy="38877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Rectangle 219"/>
          <p:cNvSpPr>
            <a:spLocks noChangeArrowheads="1"/>
          </p:cNvSpPr>
          <p:nvPr/>
        </p:nvSpPr>
        <p:spPr bwMode="auto">
          <a:xfrm>
            <a:off x="7572199" y="3450742"/>
            <a:ext cx="102422" cy="491191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220"/>
          <p:cNvSpPr>
            <a:spLocks/>
          </p:cNvSpPr>
          <p:nvPr/>
        </p:nvSpPr>
        <p:spPr bwMode="auto">
          <a:xfrm>
            <a:off x="6520574" y="3256717"/>
            <a:ext cx="531583" cy="328903"/>
          </a:xfrm>
          <a:custGeom>
            <a:avLst/>
            <a:gdLst>
              <a:gd name="T0" fmla="*/ 664 w 737"/>
              <a:gd name="T1" fmla="*/ 177 h 456"/>
              <a:gd name="T2" fmla="*/ 737 w 737"/>
              <a:gd name="T3" fmla="*/ 26 h 456"/>
              <a:gd name="T4" fmla="*/ 602 w 737"/>
              <a:gd name="T5" fmla="*/ 0 h 456"/>
              <a:gd name="T6" fmla="*/ 619 w 737"/>
              <a:gd name="T7" fmla="*/ 47 h 456"/>
              <a:gd name="T8" fmla="*/ 0 w 737"/>
              <a:gd name="T9" fmla="*/ 361 h 456"/>
              <a:gd name="T10" fmla="*/ 0 w 737"/>
              <a:gd name="T11" fmla="*/ 456 h 456"/>
              <a:gd name="T12" fmla="*/ 664 w 737"/>
              <a:gd name="T13" fmla="*/ 118 h 456"/>
              <a:gd name="T14" fmla="*/ 664 w 737"/>
              <a:gd name="T15" fmla="*/ 177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7" h="456">
                <a:moveTo>
                  <a:pt x="664" y="177"/>
                </a:moveTo>
                <a:lnTo>
                  <a:pt x="737" y="26"/>
                </a:lnTo>
                <a:lnTo>
                  <a:pt x="602" y="0"/>
                </a:lnTo>
                <a:lnTo>
                  <a:pt x="619" y="47"/>
                </a:lnTo>
                <a:lnTo>
                  <a:pt x="0" y="361"/>
                </a:lnTo>
                <a:lnTo>
                  <a:pt x="0" y="456"/>
                </a:lnTo>
                <a:lnTo>
                  <a:pt x="664" y="118"/>
                </a:lnTo>
                <a:lnTo>
                  <a:pt x="664" y="177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Rectangle 221"/>
          <p:cNvSpPr>
            <a:spLocks noChangeArrowheads="1"/>
          </p:cNvSpPr>
          <p:nvPr/>
        </p:nvSpPr>
        <p:spPr bwMode="auto">
          <a:xfrm>
            <a:off x="6927375" y="3435594"/>
            <a:ext cx="100979" cy="477487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Rectangle 222"/>
          <p:cNvSpPr>
            <a:spLocks noChangeArrowheads="1"/>
          </p:cNvSpPr>
          <p:nvPr/>
        </p:nvSpPr>
        <p:spPr bwMode="auto">
          <a:xfrm>
            <a:off x="6726859" y="3534410"/>
            <a:ext cx="100258" cy="378672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Rectangle 223"/>
          <p:cNvSpPr>
            <a:spLocks noChangeArrowheads="1"/>
          </p:cNvSpPr>
          <p:nvPr/>
        </p:nvSpPr>
        <p:spPr bwMode="auto">
          <a:xfrm>
            <a:off x="6539327" y="3607980"/>
            <a:ext cx="100258" cy="306544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224"/>
          <p:cNvSpPr>
            <a:spLocks/>
          </p:cNvSpPr>
          <p:nvPr/>
        </p:nvSpPr>
        <p:spPr bwMode="auto">
          <a:xfrm>
            <a:off x="5673070" y="3261766"/>
            <a:ext cx="261103" cy="595056"/>
          </a:xfrm>
          <a:custGeom>
            <a:avLst/>
            <a:gdLst>
              <a:gd name="T0" fmla="*/ 76 w 362"/>
              <a:gd name="T1" fmla="*/ 825 h 825"/>
              <a:gd name="T2" fmla="*/ 362 w 362"/>
              <a:gd name="T3" fmla="*/ 825 h 825"/>
              <a:gd name="T4" fmla="*/ 362 w 362"/>
              <a:gd name="T5" fmla="*/ 0 h 825"/>
              <a:gd name="T6" fmla="*/ 0 w 362"/>
              <a:gd name="T7" fmla="*/ 0 h 825"/>
              <a:gd name="T8" fmla="*/ 0 w 362"/>
              <a:gd name="T9" fmla="*/ 352 h 825"/>
              <a:gd name="T10" fmla="*/ 76 w 362"/>
              <a:gd name="T11" fmla="*/ 352 h 825"/>
              <a:gd name="T12" fmla="*/ 76 w 362"/>
              <a:gd name="T13" fmla="*/ 825 h 8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825">
                <a:moveTo>
                  <a:pt x="76" y="825"/>
                </a:moveTo>
                <a:lnTo>
                  <a:pt x="362" y="825"/>
                </a:lnTo>
                <a:lnTo>
                  <a:pt x="362" y="0"/>
                </a:lnTo>
                <a:lnTo>
                  <a:pt x="0" y="0"/>
                </a:lnTo>
                <a:lnTo>
                  <a:pt x="0" y="352"/>
                </a:lnTo>
                <a:lnTo>
                  <a:pt x="76" y="352"/>
                </a:lnTo>
                <a:lnTo>
                  <a:pt x="76" y="825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225"/>
          <p:cNvSpPr>
            <a:spLocks noEditPoints="1"/>
          </p:cNvSpPr>
          <p:nvPr/>
        </p:nvSpPr>
        <p:spPr bwMode="auto">
          <a:xfrm>
            <a:off x="5529535" y="3515657"/>
            <a:ext cx="143535" cy="341165"/>
          </a:xfrm>
          <a:custGeom>
            <a:avLst/>
            <a:gdLst>
              <a:gd name="T0" fmla="*/ 84 w 84"/>
              <a:gd name="T1" fmla="*/ 0 h 200"/>
              <a:gd name="T2" fmla="*/ 0 w 84"/>
              <a:gd name="T3" fmla="*/ 0 h 200"/>
              <a:gd name="T4" fmla="*/ 0 w 84"/>
              <a:gd name="T5" fmla="*/ 200 h 200"/>
              <a:gd name="T6" fmla="*/ 84 w 84"/>
              <a:gd name="T7" fmla="*/ 200 h 200"/>
              <a:gd name="T8" fmla="*/ 84 w 84"/>
              <a:gd name="T9" fmla="*/ 0 h 200"/>
              <a:gd name="T10" fmla="*/ 64 w 84"/>
              <a:gd name="T11" fmla="*/ 159 h 200"/>
              <a:gd name="T12" fmla="*/ 23 w 84"/>
              <a:gd name="T13" fmla="*/ 159 h 200"/>
              <a:gd name="T14" fmla="*/ 17 w 84"/>
              <a:gd name="T15" fmla="*/ 153 h 200"/>
              <a:gd name="T16" fmla="*/ 19 w 84"/>
              <a:gd name="T17" fmla="*/ 148 h 200"/>
              <a:gd name="T18" fmla="*/ 23 w 84"/>
              <a:gd name="T19" fmla="*/ 146 h 200"/>
              <a:gd name="T20" fmla="*/ 64 w 84"/>
              <a:gd name="T21" fmla="*/ 146 h 200"/>
              <a:gd name="T22" fmla="*/ 70 w 84"/>
              <a:gd name="T23" fmla="*/ 153 h 200"/>
              <a:gd name="T24" fmla="*/ 64 w 84"/>
              <a:gd name="T25" fmla="*/ 159 h 200"/>
              <a:gd name="T26" fmla="*/ 64 w 84"/>
              <a:gd name="T27" fmla="*/ 122 h 200"/>
              <a:gd name="T28" fmla="*/ 23 w 84"/>
              <a:gd name="T29" fmla="*/ 122 h 200"/>
              <a:gd name="T30" fmla="*/ 17 w 84"/>
              <a:gd name="T31" fmla="*/ 115 h 200"/>
              <a:gd name="T32" fmla="*/ 19 w 84"/>
              <a:gd name="T33" fmla="*/ 110 h 200"/>
              <a:gd name="T34" fmla="*/ 23 w 84"/>
              <a:gd name="T35" fmla="*/ 108 h 200"/>
              <a:gd name="T36" fmla="*/ 64 w 84"/>
              <a:gd name="T37" fmla="*/ 108 h 200"/>
              <a:gd name="T38" fmla="*/ 70 w 84"/>
              <a:gd name="T39" fmla="*/ 115 h 200"/>
              <a:gd name="T40" fmla="*/ 64 w 84"/>
              <a:gd name="T41" fmla="*/ 122 h 200"/>
              <a:gd name="T42" fmla="*/ 64 w 84"/>
              <a:gd name="T43" fmla="*/ 86 h 200"/>
              <a:gd name="T44" fmla="*/ 23 w 84"/>
              <a:gd name="T45" fmla="*/ 86 h 200"/>
              <a:gd name="T46" fmla="*/ 17 w 84"/>
              <a:gd name="T47" fmla="*/ 79 h 200"/>
              <a:gd name="T48" fmla="*/ 19 w 84"/>
              <a:gd name="T49" fmla="*/ 74 h 200"/>
              <a:gd name="T50" fmla="*/ 23 w 84"/>
              <a:gd name="T51" fmla="*/ 72 h 200"/>
              <a:gd name="T52" fmla="*/ 64 w 84"/>
              <a:gd name="T53" fmla="*/ 72 h 200"/>
              <a:gd name="T54" fmla="*/ 70 w 84"/>
              <a:gd name="T55" fmla="*/ 79 h 200"/>
              <a:gd name="T56" fmla="*/ 64 w 84"/>
              <a:gd name="T57" fmla="*/ 86 h 200"/>
              <a:gd name="T58" fmla="*/ 64 w 84"/>
              <a:gd name="T59" fmla="*/ 48 h 200"/>
              <a:gd name="T60" fmla="*/ 23 w 84"/>
              <a:gd name="T61" fmla="*/ 48 h 200"/>
              <a:gd name="T62" fmla="*/ 17 w 84"/>
              <a:gd name="T63" fmla="*/ 41 h 200"/>
              <a:gd name="T64" fmla="*/ 19 w 84"/>
              <a:gd name="T65" fmla="*/ 37 h 200"/>
              <a:gd name="T66" fmla="*/ 23 w 84"/>
              <a:gd name="T67" fmla="*/ 35 h 200"/>
              <a:gd name="T68" fmla="*/ 64 w 84"/>
              <a:gd name="T69" fmla="*/ 35 h 200"/>
              <a:gd name="T70" fmla="*/ 70 w 84"/>
              <a:gd name="T71" fmla="*/ 41 h 200"/>
              <a:gd name="T72" fmla="*/ 64 w 84"/>
              <a:gd name="T73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4" h="200">
                <a:moveTo>
                  <a:pt x="8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0"/>
                  <a:pt x="0" y="200"/>
                  <a:pt x="0" y="200"/>
                </a:cubicBezTo>
                <a:cubicBezTo>
                  <a:pt x="84" y="200"/>
                  <a:pt x="84" y="200"/>
                  <a:pt x="84" y="200"/>
                </a:cubicBezTo>
                <a:lnTo>
                  <a:pt x="84" y="0"/>
                </a:lnTo>
                <a:close/>
                <a:moveTo>
                  <a:pt x="64" y="159"/>
                </a:moveTo>
                <a:cubicBezTo>
                  <a:pt x="23" y="159"/>
                  <a:pt x="23" y="159"/>
                  <a:pt x="23" y="159"/>
                </a:cubicBezTo>
                <a:cubicBezTo>
                  <a:pt x="20" y="159"/>
                  <a:pt x="17" y="156"/>
                  <a:pt x="17" y="153"/>
                </a:cubicBezTo>
                <a:cubicBezTo>
                  <a:pt x="17" y="151"/>
                  <a:pt x="17" y="149"/>
                  <a:pt x="19" y="148"/>
                </a:cubicBezTo>
                <a:cubicBezTo>
                  <a:pt x="20" y="147"/>
                  <a:pt x="21" y="146"/>
                  <a:pt x="23" y="146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7" y="146"/>
                  <a:pt x="70" y="149"/>
                  <a:pt x="70" y="153"/>
                </a:cubicBezTo>
                <a:cubicBezTo>
                  <a:pt x="70" y="156"/>
                  <a:pt x="67" y="159"/>
                  <a:pt x="64" y="159"/>
                </a:cubicBezTo>
                <a:close/>
                <a:moveTo>
                  <a:pt x="64" y="122"/>
                </a:moveTo>
                <a:cubicBezTo>
                  <a:pt x="23" y="122"/>
                  <a:pt x="23" y="122"/>
                  <a:pt x="23" y="122"/>
                </a:cubicBezTo>
                <a:cubicBezTo>
                  <a:pt x="20" y="122"/>
                  <a:pt x="17" y="119"/>
                  <a:pt x="17" y="115"/>
                </a:cubicBezTo>
                <a:cubicBezTo>
                  <a:pt x="17" y="113"/>
                  <a:pt x="17" y="112"/>
                  <a:pt x="19" y="110"/>
                </a:cubicBezTo>
                <a:cubicBezTo>
                  <a:pt x="20" y="109"/>
                  <a:pt x="21" y="108"/>
                  <a:pt x="23" y="108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7" y="108"/>
                  <a:pt x="70" y="111"/>
                  <a:pt x="70" y="115"/>
                </a:cubicBezTo>
                <a:cubicBezTo>
                  <a:pt x="70" y="119"/>
                  <a:pt x="67" y="122"/>
                  <a:pt x="64" y="122"/>
                </a:cubicBezTo>
                <a:close/>
                <a:moveTo>
                  <a:pt x="64" y="86"/>
                </a:moveTo>
                <a:cubicBezTo>
                  <a:pt x="23" y="86"/>
                  <a:pt x="23" y="86"/>
                  <a:pt x="23" y="86"/>
                </a:cubicBezTo>
                <a:cubicBezTo>
                  <a:pt x="20" y="86"/>
                  <a:pt x="17" y="83"/>
                  <a:pt x="17" y="79"/>
                </a:cubicBezTo>
                <a:cubicBezTo>
                  <a:pt x="17" y="77"/>
                  <a:pt x="17" y="76"/>
                  <a:pt x="19" y="74"/>
                </a:cubicBezTo>
                <a:cubicBezTo>
                  <a:pt x="20" y="73"/>
                  <a:pt x="21" y="72"/>
                  <a:pt x="23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7" y="72"/>
                  <a:pt x="70" y="75"/>
                  <a:pt x="70" y="79"/>
                </a:cubicBezTo>
                <a:cubicBezTo>
                  <a:pt x="70" y="83"/>
                  <a:pt x="67" y="86"/>
                  <a:pt x="64" y="86"/>
                </a:cubicBezTo>
                <a:close/>
                <a:moveTo>
                  <a:pt x="64" y="48"/>
                </a:moveTo>
                <a:cubicBezTo>
                  <a:pt x="23" y="48"/>
                  <a:pt x="23" y="48"/>
                  <a:pt x="23" y="48"/>
                </a:cubicBezTo>
                <a:cubicBezTo>
                  <a:pt x="20" y="48"/>
                  <a:pt x="17" y="45"/>
                  <a:pt x="17" y="41"/>
                </a:cubicBezTo>
                <a:cubicBezTo>
                  <a:pt x="17" y="39"/>
                  <a:pt x="17" y="38"/>
                  <a:pt x="19" y="37"/>
                </a:cubicBezTo>
                <a:cubicBezTo>
                  <a:pt x="20" y="35"/>
                  <a:pt x="21" y="35"/>
                  <a:pt x="23" y="35"/>
                </a:cubicBezTo>
                <a:cubicBezTo>
                  <a:pt x="64" y="35"/>
                  <a:pt x="64" y="35"/>
                  <a:pt x="64" y="35"/>
                </a:cubicBezTo>
                <a:cubicBezTo>
                  <a:pt x="67" y="35"/>
                  <a:pt x="70" y="38"/>
                  <a:pt x="70" y="41"/>
                </a:cubicBezTo>
                <a:cubicBezTo>
                  <a:pt x="70" y="45"/>
                  <a:pt x="67" y="48"/>
                  <a:pt x="64" y="4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226"/>
          <p:cNvSpPr>
            <a:spLocks/>
          </p:cNvSpPr>
          <p:nvPr/>
        </p:nvSpPr>
        <p:spPr bwMode="auto">
          <a:xfrm>
            <a:off x="5446588" y="3856822"/>
            <a:ext cx="564040" cy="46162"/>
          </a:xfrm>
          <a:custGeom>
            <a:avLst/>
            <a:gdLst>
              <a:gd name="T0" fmla="*/ 318 w 331"/>
              <a:gd name="T1" fmla="*/ 0 h 27"/>
              <a:gd name="T2" fmla="*/ 286 w 331"/>
              <a:gd name="T3" fmla="*/ 0 h 27"/>
              <a:gd name="T4" fmla="*/ 286 w 331"/>
              <a:gd name="T5" fmla="*/ 14 h 27"/>
              <a:gd name="T6" fmla="*/ 133 w 331"/>
              <a:gd name="T7" fmla="*/ 14 h 27"/>
              <a:gd name="T8" fmla="*/ 133 w 331"/>
              <a:gd name="T9" fmla="*/ 14 h 27"/>
              <a:gd name="T10" fmla="*/ 49 w 331"/>
              <a:gd name="T11" fmla="*/ 14 h 27"/>
              <a:gd name="T12" fmla="*/ 49 w 331"/>
              <a:gd name="T13" fmla="*/ 0 h 27"/>
              <a:gd name="T14" fmla="*/ 14 w 331"/>
              <a:gd name="T15" fmla="*/ 0 h 27"/>
              <a:gd name="T16" fmla="*/ 4 w 331"/>
              <a:gd name="T17" fmla="*/ 4 h 27"/>
              <a:gd name="T18" fmla="*/ 0 w 331"/>
              <a:gd name="T19" fmla="*/ 14 h 27"/>
              <a:gd name="T20" fmla="*/ 14 w 331"/>
              <a:gd name="T21" fmla="*/ 27 h 27"/>
              <a:gd name="T22" fmla="*/ 318 w 331"/>
              <a:gd name="T23" fmla="*/ 27 h 27"/>
              <a:gd name="T24" fmla="*/ 331 w 331"/>
              <a:gd name="T25" fmla="*/ 14 h 27"/>
              <a:gd name="T26" fmla="*/ 318 w 331"/>
              <a:gd name="T27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1" h="27">
                <a:moveTo>
                  <a:pt x="318" y="0"/>
                </a:moveTo>
                <a:cubicBezTo>
                  <a:pt x="286" y="0"/>
                  <a:pt x="286" y="0"/>
                  <a:pt x="286" y="0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2" y="7"/>
                  <a:pt x="0" y="10"/>
                  <a:pt x="0" y="14"/>
                </a:cubicBezTo>
                <a:cubicBezTo>
                  <a:pt x="0" y="21"/>
                  <a:pt x="6" y="27"/>
                  <a:pt x="14" y="27"/>
                </a:cubicBezTo>
                <a:cubicBezTo>
                  <a:pt x="318" y="27"/>
                  <a:pt x="318" y="27"/>
                  <a:pt x="318" y="27"/>
                </a:cubicBezTo>
                <a:cubicBezTo>
                  <a:pt x="325" y="27"/>
                  <a:pt x="331" y="21"/>
                  <a:pt x="331" y="14"/>
                </a:cubicBezTo>
                <a:cubicBezTo>
                  <a:pt x="331" y="6"/>
                  <a:pt x="325" y="0"/>
                  <a:pt x="318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227"/>
          <p:cNvSpPr>
            <a:spLocks noEditPoints="1"/>
          </p:cNvSpPr>
          <p:nvPr/>
        </p:nvSpPr>
        <p:spPr bwMode="auto">
          <a:xfrm>
            <a:off x="4326441" y="3280520"/>
            <a:ext cx="710460" cy="530141"/>
          </a:xfrm>
          <a:custGeom>
            <a:avLst/>
            <a:gdLst>
              <a:gd name="T0" fmla="*/ 384 w 417"/>
              <a:gd name="T1" fmla="*/ 0 h 311"/>
              <a:gd name="T2" fmla="*/ 32 w 417"/>
              <a:gd name="T3" fmla="*/ 0 h 311"/>
              <a:gd name="T4" fmla="*/ 0 w 417"/>
              <a:gd name="T5" fmla="*/ 33 h 311"/>
              <a:gd name="T6" fmla="*/ 0 w 417"/>
              <a:gd name="T7" fmla="*/ 278 h 311"/>
              <a:gd name="T8" fmla="*/ 32 w 417"/>
              <a:gd name="T9" fmla="*/ 311 h 311"/>
              <a:gd name="T10" fmla="*/ 384 w 417"/>
              <a:gd name="T11" fmla="*/ 311 h 311"/>
              <a:gd name="T12" fmla="*/ 417 w 417"/>
              <a:gd name="T13" fmla="*/ 278 h 311"/>
              <a:gd name="T14" fmla="*/ 417 w 417"/>
              <a:gd name="T15" fmla="*/ 33 h 311"/>
              <a:gd name="T16" fmla="*/ 384 w 417"/>
              <a:gd name="T17" fmla="*/ 0 h 311"/>
              <a:gd name="T18" fmla="*/ 378 w 417"/>
              <a:gd name="T19" fmla="*/ 251 h 311"/>
              <a:gd name="T20" fmla="*/ 351 w 417"/>
              <a:gd name="T21" fmla="*/ 277 h 311"/>
              <a:gd name="T22" fmla="*/ 62 w 417"/>
              <a:gd name="T23" fmla="*/ 277 h 311"/>
              <a:gd name="T24" fmla="*/ 35 w 417"/>
              <a:gd name="T25" fmla="*/ 251 h 311"/>
              <a:gd name="T26" fmla="*/ 35 w 417"/>
              <a:gd name="T27" fmla="*/ 60 h 311"/>
              <a:gd name="T28" fmla="*/ 62 w 417"/>
              <a:gd name="T29" fmla="*/ 35 h 311"/>
              <a:gd name="T30" fmla="*/ 351 w 417"/>
              <a:gd name="T31" fmla="*/ 35 h 311"/>
              <a:gd name="T32" fmla="*/ 378 w 417"/>
              <a:gd name="T33" fmla="*/ 60 h 311"/>
              <a:gd name="T34" fmla="*/ 378 w 417"/>
              <a:gd name="T35" fmla="*/ 251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7" h="311">
                <a:moveTo>
                  <a:pt x="384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3"/>
                </a:cubicBezTo>
                <a:cubicBezTo>
                  <a:pt x="0" y="278"/>
                  <a:pt x="0" y="278"/>
                  <a:pt x="0" y="278"/>
                </a:cubicBezTo>
                <a:cubicBezTo>
                  <a:pt x="0" y="296"/>
                  <a:pt x="14" y="311"/>
                  <a:pt x="32" y="311"/>
                </a:cubicBezTo>
                <a:cubicBezTo>
                  <a:pt x="384" y="311"/>
                  <a:pt x="384" y="311"/>
                  <a:pt x="384" y="311"/>
                </a:cubicBezTo>
                <a:cubicBezTo>
                  <a:pt x="402" y="311"/>
                  <a:pt x="417" y="296"/>
                  <a:pt x="417" y="278"/>
                </a:cubicBezTo>
                <a:cubicBezTo>
                  <a:pt x="417" y="33"/>
                  <a:pt x="417" y="33"/>
                  <a:pt x="417" y="33"/>
                </a:cubicBezTo>
                <a:cubicBezTo>
                  <a:pt x="417" y="15"/>
                  <a:pt x="402" y="0"/>
                  <a:pt x="384" y="0"/>
                </a:cubicBezTo>
                <a:close/>
                <a:moveTo>
                  <a:pt x="378" y="251"/>
                </a:moveTo>
                <a:cubicBezTo>
                  <a:pt x="378" y="265"/>
                  <a:pt x="366" y="277"/>
                  <a:pt x="351" y="277"/>
                </a:cubicBezTo>
                <a:cubicBezTo>
                  <a:pt x="62" y="277"/>
                  <a:pt x="62" y="277"/>
                  <a:pt x="62" y="277"/>
                </a:cubicBezTo>
                <a:cubicBezTo>
                  <a:pt x="47" y="277"/>
                  <a:pt x="35" y="265"/>
                  <a:pt x="35" y="251"/>
                </a:cubicBezTo>
                <a:cubicBezTo>
                  <a:pt x="35" y="60"/>
                  <a:pt x="35" y="60"/>
                  <a:pt x="35" y="60"/>
                </a:cubicBezTo>
                <a:cubicBezTo>
                  <a:pt x="35" y="46"/>
                  <a:pt x="47" y="35"/>
                  <a:pt x="62" y="35"/>
                </a:cubicBezTo>
                <a:cubicBezTo>
                  <a:pt x="351" y="35"/>
                  <a:pt x="351" y="35"/>
                  <a:pt x="351" y="35"/>
                </a:cubicBezTo>
                <a:cubicBezTo>
                  <a:pt x="366" y="35"/>
                  <a:pt x="378" y="46"/>
                  <a:pt x="378" y="60"/>
                </a:cubicBezTo>
                <a:lnTo>
                  <a:pt x="378" y="25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228"/>
          <p:cNvSpPr>
            <a:spLocks/>
          </p:cNvSpPr>
          <p:nvPr/>
        </p:nvSpPr>
        <p:spPr bwMode="auto">
          <a:xfrm>
            <a:off x="4456271" y="3445692"/>
            <a:ext cx="468111" cy="168779"/>
          </a:xfrm>
          <a:custGeom>
            <a:avLst/>
            <a:gdLst>
              <a:gd name="T0" fmla="*/ 231 w 649"/>
              <a:gd name="T1" fmla="*/ 83 h 234"/>
              <a:gd name="T2" fmla="*/ 0 w 649"/>
              <a:gd name="T3" fmla="*/ 234 h 234"/>
              <a:gd name="T4" fmla="*/ 92 w 649"/>
              <a:gd name="T5" fmla="*/ 234 h 234"/>
              <a:gd name="T6" fmla="*/ 231 w 649"/>
              <a:gd name="T7" fmla="*/ 142 h 234"/>
              <a:gd name="T8" fmla="*/ 361 w 649"/>
              <a:gd name="T9" fmla="*/ 220 h 234"/>
              <a:gd name="T10" fmla="*/ 649 w 649"/>
              <a:gd name="T11" fmla="*/ 57 h 234"/>
              <a:gd name="T12" fmla="*/ 649 w 649"/>
              <a:gd name="T13" fmla="*/ 0 h 234"/>
              <a:gd name="T14" fmla="*/ 361 w 649"/>
              <a:gd name="T15" fmla="*/ 159 h 234"/>
              <a:gd name="T16" fmla="*/ 231 w 649"/>
              <a:gd name="T17" fmla="*/ 83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9" h="234">
                <a:moveTo>
                  <a:pt x="231" y="83"/>
                </a:moveTo>
                <a:lnTo>
                  <a:pt x="0" y="234"/>
                </a:lnTo>
                <a:lnTo>
                  <a:pt x="92" y="234"/>
                </a:lnTo>
                <a:lnTo>
                  <a:pt x="231" y="142"/>
                </a:lnTo>
                <a:lnTo>
                  <a:pt x="361" y="220"/>
                </a:lnTo>
                <a:lnTo>
                  <a:pt x="649" y="57"/>
                </a:lnTo>
                <a:lnTo>
                  <a:pt x="649" y="0"/>
                </a:lnTo>
                <a:lnTo>
                  <a:pt x="361" y="159"/>
                </a:lnTo>
                <a:lnTo>
                  <a:pt x="231" y="83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229"/>
          <p:cNvSpPr>
            <a:spLocks/>
          </p:cNvSpPr>
          <p:nvPr/>
        </p:nvSpPr>
        <p:spPr bwMode="auto">
          <a:xfrm>
            <a:off x="4508925" y="3829413"/>
            <a:ext cx="332510" cy="46162"/>
          </a:xfrm>
          <a:custGeom>
            <a:avLst/>
            <a:gdLst>
              <a:gd name="T0" fmla="*/ 181 w 195"/>
              <a:gd name="T1" fmla="*/ 0 h 27"/>
              <a:gd name="T2" fmla="*/ 14 w 195"/>
              <a:gd name="T3" fmla="*/ 0 h 27"/>
              <a:gd name="T4" fmla="*/ 4 w 195"/>
              <a:gd name="T5" fmla="*/ 4 h 27"/>
              <a:gd name="T6" fmla="*/ 0 w 195"/>
              <a:gd name="T7" fmla="*/ 14 h 27"/>
              <a:gd name="T8" fmla="*/ 14 w 195"/>
              <a:gd name="T9" fmla="*/ 27 h 27"/>
              <a:gd name="T10" fmla="*/ 181 w 195"/>
              <a:gd name="T11" fmla="*/ 27 h 27"/>
              <a:gd name="T12" fmla="*/ 195 w 195"/>
              <a:gd name="T13" fmla="*/ 14 h 27"/>
              <a:gd name="T14" fmla="*/ 181 w 195"/>
              <a:gd name="T1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5" h="27">
                <a:moveTo>
                  <a:pt x="181" y="0"/>
                </a:moveTo>
                <a:cubicBezTo>
                  <a:pt x="14" y="0"/>
                  <a:pt x="14" y="0"/>
                  <a:pt x="14" y="0"/>
                </a:cubicBezTo>
                <a:cubicBezTo>
                  <a:pt x="10" y="0"/>
                  <a:pt x="6" y="2"/>
                  <a:pt x="4" y="4"/>
                </a:cubicBezTo>
                <a:cubicBezTo>
                  <a:pt x="1" y="7"/>
                  <a:pt x="0" y="10"/>
                  <a:pt x="0" y="14"/>
                </a:cubicBezTo>
                <a:cubicBezTo>
                  <a:pt x="0" y="21"/>
                  <a:pt x="6" y="27"/>
                  <a:pt x="14" y="27"/>
                </a:cubicBezTo>
                <a:cubicBezTo>
                  <a:pt x="181" y="27"/>
                  <a:pt x="181" y="27"/>
                  <a:pt x="181" y="27"/>
                </a:cubicBezTo>
                <a:cubicBezTo>
                  <a:pt x="189" y="27"/>
                  <a:pt x="195" y="21"/>
                  <a:pt x="195" y="14"/>
                </a:cubicBezTo>
                <a:cubicBezTo>
                  <a:pt x="195" y="6"/>
                  <a:pt x="189" y="0"/>
                  <a:pt x="181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230"/>
          <p:cNvSpPr>
            <a:spLocks/>
          </p:cNvSpPr>
          <p:nvPr/>
        </p:nvSpPr>
        <p:spPr bwMode="auto">
          <a:xfrm>
            <a:off x="11175711" y="2681858"/>
            <a:ext cx="188975" cy="111077"/>
          </a:xfrm>
          <a:custGeom>
            <a:avLst/>
            <a:gdLst>
              <a:gd name="T0" fmla="*/ 96 w 111"/>
              <a:gd name="T1" fmla="*/ 20 h 65"/>
              <a:gd name="T2" fmla="*/ 25 w 111"/>
              <a:gd name="T3" fmla="*/ 2 h 65"/>
              <a:gd name="T4" fmla="*/ 4 w 111"/>
              <a:gd name="T5" fmla="*/ 14 h 65"/>
              <a:gd name="T6" fmla="*/ 2 w 111"/>
              <a:gd name="T7" fmla="*/ 23 h 65"/>
              <a:gd name="T8" fmla="*/ 14 w 111"/>
              <a:gd name="T9" fmla="*/ 44 h 65"/>
              <a:gd name="T10" fmla="*/ 86 w 111"/>
              <a:gd name="T11" fmla="*/ 63 h 65"/>
              <a:gd name="T12" fmla="*/ 107 w 111"/>
              <a:gd name="T13" fmla="*/ 50 h 65"/>
              <a:gd name="T14" fmla="*/ 109 w 111"/>
              <a:gd name="T15" fmla="*/ 41 h 65"/>
              <a:gd name="T16" fmla="*/ 96 w 111"/>
              <a:gd name="T17" fmla="*/ 2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1" h="65">
                <a:moveTo>
                  <a:pt x="96" y="20"/>
                </a:moveTo>
                <a:cubicBezTo>
                  <a:pt x="25" y="2"/>
                  <a:pt x="25" y="2"/>
                  <a:pt x="25" y="2"/>
                </a:cubicBezTo>
                <a:cubicBezTo>
                  <a:pt x="16" y="0"/>
                  <a:pt x="7" y="5"/>
                  <a:pt x="4" y="14"/>
                </a:cubicBezTo>
                <a:cubicBezTo>
                  <a:pt x="2" y="23"/>
                  <a:pt x="2" y="23"/>
                  <a:pt x="2" y="23"/>
                </a:cubicBezTo>
                <a:cubicBezTo>
                  <a:pt x="0" y="33"/>
                  <a:pt x="5" y="42"/>
                  <a:pt x="14" y="44"/>
                </a:cubicBezTo>
                <a:cubicBezTo>
                  <a:pt x="86" y="63"/>
                  <a:pt x="86" y="63"/>
                  <a:pt x="86" y="63"/>
                </a:cubicBezTo>
                <a:cubicBezTo>
                  <a:pt x="95" y="65"/>
                  <a:pt x="104" y="59"/>
                  <a:pt x="107" y="50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11" y="32"/>
                  <a:pt x="106" y="22"/>
                  <a:pt x="96" y="2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231"/>
          <p:cNvSpPr>
            <a:spLocks/>
          </p:cNvSpPr>
          <p:nvPr/>
        </p:nvSpPr>
        <p:spPr bwMode="auto">
          <a:xfrm>
            <a:off x="10913165" y="2627762"/>
            <a:ext cx="262546" cy="107471"/>
          </a:xfrm>
          <a:custGeom>
            <a:avLst/>
            <a:gdLst>
              <a:gd name="T0" fmla="*/ 0 w 364"/>
              <a:gd name="T1" fmla="*/ 59 h 149"/>
              <a:gd name="T2" fmla="*/ 347 w 364"/>
              <a:gd name="T3" fmla="*/ 149 h 149"/>
              <a:gd name="T4" fmla="*/ 364 w 364"/>
              <a:gd name="T5" fmla="*/ 90 h 149"/>
              <a:gd name="T6" fmla="*/ 14 w 364"/>
              <a:gd name="T7" fmla="*/ 0 h 149"/>
              <a:gd name="T8" fmla="*/ 0 w 364"/>
              <a:gd name="T9" fmla="*/ 5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" h="149">
                <a:moveTo>
                  <a:pt x="0" y="59"/>
                </a:moveTo>
                <a:lnTo>
                  <a:pt x="347" y="149"/>
                </a:lnTo>
                <a:lnTo>
                  <a:pt x="364" y="90"/>
                </a:lnTo>
                <a:lnTo>
                  <a:pt x="14" y="0"/>
                </a:lnTo>
                <a:lnTo>
                  <a:pt x="0" y="5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232"/>
          <p:cNvSpPr>
            <a:spLocks/>
          </p:cNvSpPr>
          <p:nvPr/>
        </p:nvSpPr>
        <p:spPr bwMode="auto">
          <a:xfrm>
            <a:off x="10725632" y="2433016"/>
            <a:ext cx="252448" cy="144977"/>
          </a:xfrm>
          <a:custGeom>
            <a:avLst/>
            <a:gdLst>
              <a:gd name="T0" fmla="*/ 15 w 148"/>
              <a:gd name="T1" fmla="*/ 55 h 85"/>
              <a:gd name="T2" fmla="*/ 64 w 148"/>
              <a:gd name="T3" fmla="*/ 79 h 85"/>
              <a:gd name="T4" fmla="*/ 118 w 148"/>
              <a:gd name="T5" fmla="*/ 82 h 85"/>
              <a:gd name="T6" fmla="*/ 143 w 148"/>
              <a:gd name="T7" fmla="*/ 63 h 85"/>
              <a:gd name="T8" fmla="*/ 82 w 148"/>
              <a:gd name="T9" fmla="*/ 10 h 85"/>
              <a:gd name="T10" fmla="*/ 2 w 148"/>
              <a:gd name="T11" fmla="*/ 27 h 85"/>
              <a:gd name="T12" fmla="*/ 15 w 148"/>
              <a:gd name="T13" fmla="*/ 5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85">
                <a:moveTo>
                  <a:pt x="15" y="55"/>
                </a:moveTo>
                <a:cubicBezTo>
                  <a:pt x="26" y="65"/>
                  <a:pt x="43" y="74"/>
                  <a:pt x="64" y="79"/>
                </a:cubicBezTo>
                <a:cubicBezTo>
                  <a:pt x="84" y="85"/>
                  <a:pt x="103" y="85"/>
                  <a:pt x="118" y="82"/>
                </a:cubicBezTo>
                <a:cubicBezTo>
                  <a:pt x="131" y="78"/>
                  <a:pt x="141" y="72"/>
                  <a:pt x="143" y="63"/>
                </a:cubicBezTo>
                <a:cubicBezTo>
                  <a:pt x="148" y="43"/>
                  <a:pt x="120" y="20"/>
                  <a:pt x="82" y="10"/>
                </a:cubicBezTo>
                <a:cubicBezTo>
                  <a:pt x="43" y="0"/>
                  <a:pt x="7" y="7"/>
                  <a:pt x="2" y="27"/>
                </a:cubicBezTo>
                <a:cubicBezTo>
                  <a:pt x="0" y="36"/>
                  <a:pt x="5" y="46"/>
                  <a:pt x="15" y="5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233"/>
          <p:cNvSpPr>
            <a:spLocks/>
          </p:cNvSpPr>
          <p:nvPr/>
        </p:nvSpPr>
        <p:spPr bwMode="auto">
          <a:xfrm>
            <a:off x="10616719" y="2849195"/>
            <a:ext cx="339001" cy="47604"/>
          </a:xfrm>
          <a:custGeom>
            <a:avLst/>
            <a:gdLst>
              <a:gd name="T0" fmla="*/ 186 w 199"/>
              <a:gd name="T1" fmla="*/ 0 h 28"/>
              <a:gd name="T2" fmla="*/ 14 w 199"/>
              <a:gd name="T3" fmla="*/ 0 h 28"/>
              <a:gd name="T4" fmla="*/ 4 w 199"/>
              <a:gd name="T5" fmla="*/ 4 h 28"/>
              <a:gd name="T6" fmla="*/ 0 w 199"/>
              <a:gd name="T7" fmla="*/ 14 h 28"/>
              <a:gd name="T8" fmla="*/ 14 w 199"/>
              <a:gd name="T9" fmla="*/ 28 h 28"/>
              <a:gd name="T10" fmla="*/ 186 w 199"/>
              <a:gd name="T11" fmla="*/ 28 h 28"/>
              <a:gd name="T12" fmla="*/ 199 w 199"/>
              <a:gd name="T13" fmla="*/ 14 h 28"/>
              <a:gd name="T14" fmla="*/ 186 w 199"/>
              <a:gd name="T15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9" h="28">
                <a:moveTo>
                  <a:pt x="186" y="0"/>
                </a:moveTo>
                <a:cubicBezTo>
                  <a:pt x="14" y="0"/>
                  <a:pt x="14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2" y="7"/>
                  <a:pt x="0" y="10"/>
                  <a:pt x="0" y="14"/>
                </a:cubicBezTo>
                <a:cubicBezTo>
                  <a:pt x="0" y="22"/>
                  <a:pt x="6" y="28"/>
                  <a:pt x="14" y="28"/>
                </a:cubicBezTo>
                <a:cubicBezTo>
                  <a:pt x="186" y="28"/>
                  <a:pt x="186" y="28"/>
                  <a:pt x="186" y="28"/>
                </a:cubicBezTo>
                <a:cubicBezTo>
                  <a:pt x="193" y="28"/>
                  <a:pt x="199" y="22"/>
                  <a:pt x="199" y="14"/>
                </a:cubicBezTo>
                <a:cubicBezTo>
                  <a:pt x="199" y="6"/>
                  <a:pt x="193" y="0"/>
                  <a:pt x="186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234"/>
          <p:cNvSpPr>
            <a:spLocks/>
          </p:cNvSpPr>
          <p:nvPr/>
        </p:nvSpPr>
        <p:spPr bwMode="auto">
          <a:xfrm>
            <a:off x="10706879" y="2549142"/>
            <a:ext cx="213499" cy="204843"/>
          </a:xfrm>
          <a:custGeom>
            <a:avLst/>
            <a:gdLst>
              <a:gd name="T0" fmla="*/ 48 w 125"/>
              <a:gd name="T1" fmla="*/ 115 h 120"/>
              <a:gd name="T2" fmla="*/ 101 w 125"/>
              <a:gd name="T3" fmla="*/ 116 h 120"/>
              <a:gd name="T4" fmla="*/ 103 w 125"/>
              <a:gd name="T5" fmla="*/ 115 h 120"/>
              <a:gd name="T6" fmla="*/ 125 w 125"/>
              <a:gd name="T7" fmla="*/ 26 h 120"/>
              <a:gd name="T8" fmla="*/ 72 w 125"/>
              <a:gd name="T9" fmla="*/ 22 h 120"/>
              <a:gd name="T10" fmla="*/ 23 w 125"/>
              <a:gd name="T11" fmla="*/ 0 h 120"/>
              <a:gd name="T12" fmla="*/ 0 w 125"/>
              <a:gd name="T13" fmla="*/ 89 h 120"/>
              <a:gd name="T14" fmla="*/ 2 w 125"/>
              <a:gd name="T15" fmla="*/ 90 h 120"/>
              <a:gd name="T16" fmla="*/ 48 w 125"/>
              <a:gd name="T17" fmla="*/ 115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5" h="120">
                <a:moveTo>
                  <a:pt x="48" y="115"/>
                </a:moveTo>
                <a:cubicBezTo>
                  <a:pt x="68" y="120"/>
                  <a:pt x="94" y="117"/>
                  <a:pt x="101" y="116"/>
                </a:cubicBezTo>
                <a:cubicBezTo>
                  <a:pt x="102" y="116"/>
                  <a:pt x="103" y="115"/>
                  <a:pt x="103" y="115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10" y="28"/>
                  <a:pt x="91" y="26"/>
                  <a:pt x="72" y="22"/>
                </a:cubicBezTo>
                <a:cubicBezTo>
                  <a:pt x="53" y="17"/>
                  <a:pt x="36" y="9"/>
                  <a:pt x="23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89"/>
                  <a:pt x="1" y="90"/>
                  <a:pt x="2" y="90"/>
                </a:cubicBezTo>
                <a:cubicBezTo>
                  <a:pt x="7" y="95"/>
                  <a:pt x="29" y="110"/>
                  <a:pt x="48" y="11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235"/>
          <p:cNvSpPr>
            <a:spLocks/>
          </p:cNvSpPr>
          <p:nvPr/>
        </p:nvSpPr>
        <p:spPr bwMode="auto">
          <a:xfrm>
            <a:off x="10660717" y="2704217"/>
            <a:ext cx="248842" cy="108913"/>
          </a:xfrm>
          <a:custGeom>
            <a:avLst/>
            <a:gdLst>
              <a:gd name="T0" fmla="*/ 67 w 146"/>
              <a:gd name="T1" fmla="*/ 54 h 64"/>
              <a:gd name="T2" fmla="*/ 144 w 146"/>
              <a:gd name="T3" fmla="*/ 48 h 64"/>
              <a:gd name="T4" fmla="*/ 129 w 146"/>
              <a:gd name="T5" fmla="*/ 26 h 64"/>
              <a:gd name="T6" fmla="*/ 127 w 146"/>
              <a:gd name="T7" fmla="*/ 34 h 64"/>
              <a:gd name="T8" fmla="*/ 72 w 146"/>
              <a:gd name="T9" fmla="*/ 37 h 64"/>
              <a:gd name="T10" fmla="*/ 25 w 146"/>
              <a:gd name="T11" fmla="*/ 8 h 64"/>
              <a:gd name="T12" fmla="*/ 27 w 146"/>
              <a:gd name="T13" fmla="*/ 0 h 64"/>
              <a:gd name="T14" fmla="*/ 3 w 146"/>
              <a:gd name="T15" fmla="*/ 12 h 64"/>
              <a:gd name="T16" fmla="*/ 67 w 146"/>
              <a:gd name="T17" fmla="*/ 5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" h="64">
                <a:moveTo>
                  <a:pt x="67" y="54"/>
                </a:moveTo>
                <a:cubicBezTo>
                  <a:pt x="106" y="64"/>
                  <a:pt x="141" y="61"/>
                  <a:pt x="144" y="48"/>
                </a:cubicBezTo>
                <a:cubicBezTo>
                  <a:pt x="146" y="41"/>
                  <a:pt x="140" y="33"/>
                  <a:pt x="129" y="26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34"/>
                  <a:pt x="100" y="44"/>
                  <a:pt x="72" y="37"/>
                </a:cubicBezTo>
                <a:cubicBezTo>
                  <a:pt x="44" y="30"/>
                  <a:pt x="25" y="8"/>
                  <a:pt x="25" y="8"/>
                </a:cubicBezTo>
                <a:cubicBezTo>
                  <a:pt x="27" y="0"/>
                  <a:pt x="27" y="0"/>
                  <a:pt x="27" y="0"/>
                </a:cubicBezTo>
                <a:cubicBezTo>
                  <a:pt x="14" y="1"/>
                  <a:pt x="5" y="5"/>
                  <a:pt x="3" y="12"/>
                </a:cubicBezTo>
                <a:cubicBezTo>
                  <a:pt x="0" y="25"/>
                  <a:pt x="29" y="44"/>
                  <a:pt x="67" y="5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236"/>
          <p:cNvSpPr>
            <a:spLocks noEditPoints="1"/>
          </p:cNvSpPr>
          <p:nvPr/>
        </p:nvSpPr>
        <p:spPr bwMode="auto">
          <a:xfrm>
            <a:off x="9907702" y="2521734"/>
            <a:ext cx="393819" cy="438538"/>
          </a:xfrm>
          <a:custGeom>
            <a:avLst/>
            <a:gdLst>
              <a:gd name="T0" fmla="*/ 226 w 231"/>
              <a:gd name="T1" fmla="*/ 214 h 257"/>
              <a:gd name="T2" fmla="*/ 178 w 231"/>
              <a:gd name="T3" fmla="*/ 147 h 257"/>
              <a:gd name="T4" fmla="*/ 169 w 231"/>
              <a:gd name="T5" fmla="*/ 135 h 257"/>
              <a:gd name="T6" fmla="*/ 166 w 231"/>
              <a:gd name="T7" fmla="*/ 38 h 257"/>
              <a:gd name="T8" fmla="*/ 87 w 231"/>
              <a:gd name="T9" fmla="*/ 3 h 257"/>
              <a:gd name="T10" fmla="*/ 47 w 231"/>
              <a:gd name="T11" fmla="*/ 19 h 257"/>
              <a:gd name="T12" fmla="*/ 27 w 231"/>
              <a:gd name="T13" fmla="*/ 138 h 257"/>
              <a:gd name="T14" fmla="*/ 87 w 231"/>
              <a:gd name="T15" fmla="*/ 173 h 257"/>
              <a:gd name="T16" fmla="*/ 122 w 231"/>
              <a:gd name="T17" fmla="*/ 170 h 257"/>
              <a:gd name="T18" fmla="*/ 131 w 231"/>
              <a:gd name="T19" fmla="*/ 183 h 257"/>
              <a:gd name="T20" fmla="*/ 178 w 231"/>
              <a:gd name="T21" fmla="*/ 249 h 257"/>
              <a:gd name="T22" fmla="*/ 200 w 231"/>
              <a:gd name="T23" fmla="*/ 252 h 257"/>
              <a:gd name="T24" fmla="*/ 223 w 231"/>
              <a:gd name="T25" fmla="*/ 236 h 257"/>
              <a:gd name="T26" fmla="*/ 226 w 231"/>
              <a:gd name="T27" fmla="*/ 214 h 257"/>
              <a:gd name="T28" fmla="*/ 87 w 231"/>
              <a:gd name="T29" fmla="*/ 140 h 257"/>
              <a:gd name="T30" fmla="*/ 87 w 231"/>
              <a:gd name="T31" fmla="*/ 37 h 257"/>
              <a:gd name="T32" fmla="*/ 139 w 231"/>
              <a:gd name="T33" fmla="*/ 57 h 257"/>
              <a:gd name="T34" fmla="*/ 127 w 231"/>
              <a:gd name="T35" fmla="*/ 131 h 257"/>
              <a:gd name="T36" fmla="*/ 87 w 231"/>
              <a:gd name="T37" fmla="*/ 14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1" h="257">
                <a:moveTo>
                  <a:pt x="226" y="214"/>
                </a:moveTo>
                <a:cubicBezTo>
                  <a:pt x="178" y="147"/>
                  <a:pt x="178" y="147"/>
                  <a:pt x="178" y="147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87" y="106"/>
                  <a:pt x="187" y="68"/>
                  <a:pt x="166" y="38"/>
                </a:cubicBezTo>
                <a:cubicBezTo>
                  <a:pt x="147" y="12"/>
                  <a:pt x="117" y="0"/>
                  <a:pt x="87" y="3"/>
                </a:cubicBezTo>
                <a:cubicBezTo>
                  <a:pt x="73" y="5"/>
                  <a:pt x="59" y="10"/>
                  <a:pt x="47" y="19"/>
                </a:cubicBezTo>
                <a:cubicBezTo>
                  <a:pt x="8" y="46"/>
                  <a:pt x="0" y="100"/>
                  <a:pt x="27" y="138"/>
                </a:cubicBezTo>
                <a:cubicBezTo>
                  <a:pt x="42" y="159"/>
                  <a:pt x="64" y="170"/>
                  <a:pt x="87" y="173"/>
                </a:cubicBezTo>
                <a:cubicBezTo>
                  <a:pt x="99" y="174"/>
                  <a:pt x="110" y="173"/>
                  <a:pt x="122" y="170"/>
                </a:cubicBezTo>
                <a:cubicBezTo>
                  <a:pt x="131" y="183"/>
                  <a:pt x="131" y="183"/>
                  <a:pt x="131" y="183"/>
                </a:cubicBezTo>
                <a:cubicBezTo>
                  <a:pt x="178" y="249"/>
                  <a:pt x="178" y="249"/>
                  <a:pt x="178" y="249"/>
                </a:cubicBezTo>
                <a:cubicBezTo>
                  <a:pt x="183" y="255"/>
                  <a:pt x="193" y="257"/>
                  <a:pt x="200" y="252"/>
                </a:cubicBezTo>
                <a:cubicBezTo>
                  <a:pt x="223" y="236"/>
                  <a:pt x="223" y="236"/>
                  <a:pt x="223" y="236"/>
                </a:cubicBezTo>
                <a:cubicBezTo>
                  <a:pt x="229" y="231"/>
                  <a:pt x="231" y="221"/>
                  <a:pt x="226" y="214"/>
                </a:cubicBezTo>
                <a:close/>
                <a:moveTo>
                  <a:pt x="87" y="140"/>
                </a:moveTo>
                <a:cubicBezTo>
                  <a:pt x="87" y="37"/>
                  <a:pt x="87" y="37"/>
                  <a:pt x="87" y="37"/>
                </a:cubicBezTo>
                <a:cubicBezTo>
                  <a:pt x="107" y="33"/>
                  <a:pt x="127" y="40"/>
                  <a:pt x="139" y="57"/>
                </a:cubicBezTo>
                <a:cubicBezTo>
                  <a:pt x="156" y="81"/>
                  <a:pt x="151" y="114"/>
                  <a:pt x="127" y="131"/>
                </a:cubicBezTo>
                <a:cubicBezTo>
                  <a:pt x="115" y="140"/>
                  <a:pt x="101" y="142"/>
                  <a:pt x="87" y="14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237"/>
          <p:cNvSpPr>
            <a:spLocks/>
          </p:cNvSpPr>
          <p:nvPr/>
        </p:nvSpPr>
        <p:spPr bwMode="auto">
          <a:xfrm>
            <a:off x="9581683" y="2896799"/>
            <a:ext cx="502732" cy="32458"/>
          </a:xfrm>
          <a:custGeom>
            <a:avLst/>
            <a:gdLst>
              <a:gd name="T0" fmla="*/ 286 w 295"/>
              <a:gd name="T1" fmla="*/ 0 h 19"/>
              <a:gd name="T2" fmla="*/ 146 w 295"/>
              <a:gd name="T3" fmla="*/ 0 h 19"/>
              <a:gd name="T4" fmla="*/ 21 w 295"/>
              <a:gd name="T5" fmla="*/ 0 h 19"/>
              <a:gd name="T6" fmla="*/ 10 w 295"/>
              <a:gd name="T7" fmla="*/ 0 h 19"/>
              <a:gd name="T8" fmla="*/ 3 w 295"/>
              <a:gd name="T9" fmla="*/ 3 h 19"/>
              <a:gd name="T10" fmla="*/ 0 w 295"/>
              <a:gd name="T11" fmla="*/ 10 h 19"/>
              <a:gd name="T12" fmla="*/ 10 w 295"/>
              <a:gd name="T13" fmla="*/ 19 h 19"/>
              <a:gd name="T14" fmla="*/ 286 w 295"/>
              <a:gd name="T15" fmla="*/ 19 h 19"/>
              <a:gd name="T16" fmla="*/ 295 w 295"/>
              <a:gd name="T17" fmla="*/ 10 h 19"/>
              <a:gd name="T18" fmla="*/ 286 w 295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5" h="19">
                <a:moveTo>
                  <a:pt x="286" y="0"/>
                </a:moveTo>
                <a:cubicBezTo>
                  <a:pt x="146" y="0"/>
                  <a:pt x="146" y="0"/>
                  <a:pt x="14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0"/>
                  <a:pt x="5" y="2"/>
                  <a:pt x="3" y="3"/>
                </a:cubicBezTo>
                <a:cubicBezTo>
                  <a:pt x="1" y="5"/>
                  <a:pt x="0" y="7"/>
                  <a:pt x="0" y="10"/>
                </a:cubicBezTo>
                <a:cubicBezTo>
                  <a:pt x="0" y="15"/>
                  <a:pt x="5" y="19"/>
                  <a:pt x="10" y="19"/>
                </a:cubicBezTo>
                <a:cubicBezTo>
                  <a:pt x="286" y="19"/>
                  <a:pt x="286" y="19"/>
                  <a:pt x="286" y="19"/>
                </a:cubicBezTo>
                <a:cubicBezTo>
                  <a:pt x="291" y="19"/>
                  <a:pt x="295" y="15"/>
                  <a:pt x="295" y="10"/>
                </a:cubicBezTo>
                <a:cubicBezTo>
                  <a:pt x="295" y="5"/>
                  <a:pt x="291" y="0"/>
                  <a:pt x="286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238"/>
          <p:cNvSpPr>
            <a:spLocks/>
          </p:cNvSpPr>
          <p:nvPr/>
        </p:nvSpPr>
        <p:spPr bwMode="auto">
          <a:xfrm>
            <a:off x="9755511" y="2451769"/>
            <a:ext cx="300052" cy="431325"/>
          </a:xfrm>
          <a:custGeom>
            <a:avLst/>
            <a:gdLst>
              <a:gd name="T0" fmla="*/ 44 w 176"/>
              <a:gd name="T1" fmla="*/ 253 h 253"/>
              <a:gd name="T2" fmla="*/ 176 w 176"/>
              <a:gd name="T3" fmla="*/ 253 h 253"/>
              <a:gd name="T4" fmla="*/ 176 w 176"/>
              <a:gd name="T5" fmla="*/ 229 h 253"/>
              <a:gd name="T6" fmla="*/ 104 w 176"/>
              <a:gd name="T7" fmla="*/ 188 h 253"/>
              <a:gd name="T8" fmla="*/ 127 w 176"/>
              <a:gd name="T9" fmla="*/ 48 h 253"/>
              <a:gd name="T10" fmla="*/ 176 w 176"/>
              <a:gd name="T11" fmla="*/ 29 h 253"/>
              <a:gd name="T12" fmla="*/ 176 w 176"/>
              <a:gd name="T13" fmla="*/ 0 h 253"/>
              <a:gd name="T14" fmla="*/ 0 w 176"/>
              <a:gd name="T15" fmla="*/ 0 h 253"/>
              <a:gd name="T16" fmla="*/ 0 w 176"/>
              <a:gd name="T17" fmla="*/ 81 h 253"/>
              <a:gd name="T18" fmla="*/ 44 w 176"/>
              <a:gd name="T19" fmla="*/ 81 h 253"/>
              <a:gd name="T20" fmla="*/ 44 w 176"/>
              <a:gd name="T21" fmla="*/ 25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6" h="253">
                <a:moveTo>
                  <a:pt x="44" y="253"/>
                </a:moveTo>
                <a:cubicBezTo>
                  <a:pt x="176" y="253"/>
                  <a:pt x="176" y="253"/>
                  <a:pt x="176" y="253"/>
                </a:cubicBezTo>
                <a:cubicBezTo>
                  <a:pt x="176" y="229"/>
                  <a:pt x="176" y="229"/>
                  <a:pt x="176" y="229"/>
                </a:cubicBezTo>
                <a:cubicBezTo>
                  <a:pt x="148" y="226"/>
                  <a:pt x="122" y="212"/>
                  <a:pt x="104" y="188"/>
                </a:cubicBezTo>
                <a:cubicBezTo>
                  <a:pt x="72" y="143"/>
                  <a:pt x="82" y="80"/>
                  <a:pt x="127" y="48"/>
                </a:cubicBezTo>
                <a:cubicBezTo>
                  <a:pt x="142" y="37"/>
                  <a:pt x="159" y="31"/>
                  <a:pt x="176" y="29"/>
                </a:cubicBezTo>
                <a:cubicBezTo>
                  <a:pt x="176" y="0"/>
                  <a:pt x="176" y="0"/>
                  <a:pt x="17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1"/>
                  <a:pt x="0" y="81"/>
                  <a:pt x="0" y="81"/>
                </a:cubicBezTo>
                <a:cubicBezTo>
                  <a:pt x="44" y="81"/>
                  <a:pt x="44" y="81"/>
                  <a:pt x="44" y="81"/>
                </a:cubicBezTo>
                <a:lnTo>
                  <a:pt x="44" y="253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239"/>
          <p:cNvSpPr>
            <a:spLocks/>
          </p:cNvSpPr>
          <p:nvPr/>
        </p:nvSpPr>
        <p:spPr bwMode="auto">
          <a:xfrm>
            <a:off x="9796625" y="2358003"/>
            <a:ext cx="218548" cy="78620"/>
          </a:xfrm>
          <a:custGeom>
            <a:avLst/>
            <a:gdLst>
              <a:gd name="T0" fmla="*/ 67 w 128"/>
              <a:gd name="T1" fmla="*/ 46 h 46"/>
              <a:gd name="T2" fmla="*/ 128 w 128"/>
              <a:gd name="T3" fmla="*/ 46 h 46"/>
              <a:gd name="T4" fmla="*/ 67 w 128"/>
              <a:gd name="T5" fmla="*/ 0 h 46"/>
              <a:gd name="T6" fmla="*/ 61 w 128"/>
              <a:gd name="T7" fmla="*/ 0 h 46"/>
              <a:gd name="T8" fmla="*/ 0 w 128"/>
              <a:gd name="T9" fmla="*/ 46 h 46"/>
              <a:gd name="T10" fmla="*/ 61 w 128"/>
              <a:gd name="T11" fmla="*/ 46 h 46"/>
              <a:gd name="T12" fmla="*/ 67 w 128"/>
              <a:gd name="T13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46">
                <a:moveTo>
                  <a:pt x="67" y="46"/>
                </a:moveTo>
                <a:cubicBezTo>
                  <a:pt x="128" y="46"/>
                  <a:pt x="128" y="46"/>
                  <a:pt x="128" y="46"/>
                </a:cubicBezTo>
                <a:cubicBezTo>
                  <a:pt x="128" y="46"/>
                  <a:pt x="119" y="0"/>
                  <a:pt x="6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9" y="0"/>
                  <a:pt x="0" y="46"/>
                  <a:pt x="0" y="46"/>
                </a:cubicBezTo>
                <a:cubicBezTo>
                  <a:pt x="61" y="46"/>
                  <a:pt x="61" y="46"/>
                  <a:pt x="61" y="46"/>
                </a:cubicBezTo>
                <a:lnTo>
                  <a:pt x="67" y="4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240"/>
          <p:cNvSpPr>
            <a:spLocks noEditPoints="1"/>
          </p:cNvSpPr>
          <p:nvPr/>
        </p:nvSpPr>
        <p:spPr bwMode="auto">
          <a:xfrm>
            <a:off x="9617747" y="2590255"/>
            <a:ext cx="137765" cy="292839"/>
          </a:xfrm>
          <a:custGeom>
            <a:avLst/>
            <a:gdLst>
              <a:gd name="T0" fmla="*/ 191 w 191"/>
              <a:gd name="T1" fmla="*/ 0 h 406"/>
              <a:gd name="T2" fmla="*/ 0 w 191"/>
              <a:gd name="T3" fmla="*/ 0 h 406"/>
              <a:gd name="T4" fmla="*/ 0 w 191"/>
              <a:gd name="T5" fmla="*/ 406 h 406"/>
              <a:gd name="T6" fmla="*/ 191 w 191"/>
              <a:gd name="T7" fmla="*/ 406 h 406"/>
              <a:gd name="T8" fmla="*/ 191 w 191"/>
              <a:gd name="T9" fmla="*/ 0 h 406"/>
              <a:gd name="T10" fmla="*/ 146 w 191"/>
              <a:gd name="T11" fmla="*/ 354 h 406"/>
              <a:gd name="T12" fmla="*/ 28 w 191"/>
              <a:gd name="T13" fmla="*/ 354 h 406"/>
              <a:gd name="T14" fmla="*/ 28 w 191"/>
              <a:gd name="T15" fmla="*/ 324 h 406"/>
              <a:gd name="T16" fmla="*/ 146 w 191"/>
              <a:gd name="T17" fmla="*/ 324 h 406"/>
              <a:gd name="T18" fmla="*/ 146 w 191"/>
              <a:gd name="T19" fmla="*/ 354 h 406"/>
              <a:gd name="T20" fmla="*/ 146 w 191"/>
              <a:gd name="T21" fmla="*/ 302 h 406"/>
              <a:gd name="T22" fmla="*/ 28 w 191"/>
              <a:gd name="T23" fmla="*/ 302 h 406"/>
              <a:gd name="T24" fmla="*/ 28 w 191"/>
              <a:gd name="T25" fmla="*/ 269 h 406"/>
              <a:gd name="T26" fmla="*/ 146 w 191"/>
              <a:gd name="T27" fmla="*/ 269 h 406"/>
              <a:gd name="T28" fmla="*/ 146 w 191"/>
              <a:gd name="T29" fmla="*/ 302 h 406"/>
              <a:gd name="T30" fmla="*/ 146 w 191"/>
              <a:gd name="T31" fmla="*/ 246 h 406"/>
              <a:gd name="T32" fmla="*/ 28 w 191"/>
              <a:gd name="T33" fmla="*/ 246 h 406"/>
              <a:gd name="T34" fmla="*/ 28 w 191"/>
              <a:gd name="T35" fmla="*/ 212 h 406"/>
              <a:gd name="T36" fmla="*/ 146 w 191"/>
              <a:gd name="T37" fmla="*/ 212 h 406"/>
              <a:gd name="T38" fmla="*/ 146 w 191"/>
              <a:gd name="T39" fmla="*/ 246 h 406"/>
              <a:gd name="T40" fmla="*/ 146 w 191"/>
              <a:gd name="T41" fmla="*/ 191 h 406"/>
              <a:gd name="T42" fmla="*/ 28 w 191"/>
              <a:gd name="T43" fmla="*/ 191 h 406"/>
              <a:gd name="T44" fmla="*/ 28 w 191"/>
              <a:gd name="T45" fmla="*/ 161 h 406"/>
              <a:gd name="T46" fmla="*/ 146 w 191"/>
              <a:gd name="T47" fmla="*/ 161 h 406"/>
              <a:gd name="T48" fmla="*/ 146 w 191"/>
              <a:gd name="T49" fmla="*/ 191 h 406"/>
              <a:gd name="T50" fmla="*/ 146 w 191"/>
              <a:gd name="T51" fmla="*/ 139 h 406"/>
              <a:gd name="T52" fmla="*/ 28 w 191"/>
              <a:gd name="T53" fmla="*/ 139 h 406"/>
              <a:gd name="T54" fmla="*/ 28 w 191"/>
              <a:gd name="T55" fmla="*/ 109 h 406"/>
              <a:gd name="T56" fmla="*/ 146 w 191"/>
              <a:gd name="T57" fmla="*/ 109 h 406"/>
              <a:gd name="T58" fmla="*/ 146 w 191"/>
              <a:gd name="T59" fmla="*/ 139 h 406"/>
              <a:gd name="T60" fmla="*/ 146 w 191"/>
              <a:gd name="T61" fmla="*/ 87 h 406"/>
              <a:gd name="T62" fmla="*/ 28 w 191"/>
              <a:gd name="T63" fmla="*/ 87 h 406"/>
              <a:gd name="T64" fmla="*/ 28 w 191"/>
              <a:gd name="T65" fmla="*/ 54 h 406"/>
              <a:gd name="T66" fmla="*/ 146 w 191"/>
              <a:gd name="T67" fmla="*/ 54 h 406"/>
              <a:gd name="T68" fmla="*/ 146 w 191"/>
              <a:gd name="T69" fmla="*/ 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1" h="406">
                <a:moveTo>
                  <a:pt x="191" y="0"/>
                </a:moveTo>
                <a:lnTo>
                  <a:pt x="0" y="0"/>
                </a:lnTo>
                <a:lnTo>
                  <a:pt x="0" y="406"/>
                </a:lnTo>
                <a:lnTo>
                  <a:pt x="191" y="406"/>
                </a:lnTo>
                <a:lnTo>
                  <a:pt x="191" y="0"/>
                </a:lnTo>
                <a:close/>
                <a:moveTo>
                  <a:pt x="146" y="354"/>
                </a:moveTo>
                <a:lnTo>
                  <a:pt x="28" y="354"/>
                </a:lnTo>
                <a:lnTo>
                  <a:pt x="28" y="324"/>
                </a:lnTo>
                <a:lnTo>
                  <a:pt x="146" y="324"/>
                </a:lnTo>
                <a:lnTo>
                  <a:pt x="146" y="354"/>
                </a:lnTo>
                <a:close/>
                <a:moveTo>
                  <a:pt x="146" y="302"/>
                </a:moveTo>
                <a:lnTo>
                  <a:pt x="28" y="302"/>
                </a:lnTo>
                <a:lnTo>
                  <a:pt x="28" y="269"/>
                </a:lnTo>
                <a:lnTo>
                  <a:pt x="146" y="269"/>
                </a:lnTo>
                <a:lnTo>
                  <a:pt x="146" y="302"/>
                </a:lnTo>
                <a:close/>
                <a:moveTo>
                  <a:pt x="146" y="246"/>
                </a:moveTo>
                <a:lnTo>
                  <a:pt x="28" y="246"/>
                </a:lnTo>
                <a:lnTo>
                  <a:pt x="28" y="212"/>
                </a:lnTo>
                <a:lnTo>
                  <a:pt x="146" y="212"/>
                </a:lnTo>
                <a:lnTo>
                  <a:pt x="146" y="246"/>
                </a:lnTo>
                <a:close/>
                <a:moveTo>
                  <a:pt x="146" y="191"/>
                </a:moveTo>
                <a:lnTo>
                  <a:pt x="28" y="191"/>
                </a:lnTo>
                <a:lnTo>
                  <a:pt x="28" y="161"/>
                </a:lnTo>
                <a:lnTo>
                  <a:pt x="146" y="161"/>
                </a:lnTo>
                <a:lnTo>
                  <a:pt x="146" y="191"/>
                </a:lnTo>
                <a:close/>
                <a:moveTo>
                  <a:pt x="146" y="139"/>
                </a:moveTo>
                <a:lnTo>
                  <a:pt x="28" y="139"/>
                </a:lnTo>
                <a:lnTo>
                  <a:pt x="28" y="109"/>
                </a:lnTo>
                <a:lnTo>
                  <a:pt x="146" y="109"/>
                </a:lnTo>
                <a:lnTo>
                  <a:pt x="146" y="139"/>
                </a:lnTo>
                <a:close/>
                <a:moveTo>
                  <a:pt x="146" y="87"/>
                </a:moveTo>
                <a:lnTo>
                  <a:pt x="28" y="87"/>
                </a:lnTo>
                <a:lnTo>
                  <a:pt x="28" y="54"/>
                </a:lnTo>
                <a:lnTo>
                  <a:pt x="146" y="54"/>
                </a:lnTo>
                <a:lnTo>
                  <a:pt x="146" y="8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241"/>
          <p:cNvSpPr>
            <a:spLocks/>
          </p:cNvSpPr>
          <p:nvPr/>
        </p:nvSpPr>
        <p:spPr bwMode="auto">
          <a:xfrm>
            <a:off x="8574056" y="2927814"/>
            <a:ext cx="617415" cy="51211"/>
          </a:xfrm>
          <a:custGeom>
            <a:avLst/>
            <a:gdLst>
              <a:gd name="T0" fmla="*/ 348 w 362"/>
              <a:gd name="T1" fmla="*/ 0 h 30"/>
              <a:gd name="T2" fmla="*/ 244 w 362"/>
              <a:gd name="T3" fmla="*/ 0 h 30"/>
              <a:gd name="T4" fmla="*/ 129 w 362"/>
              <a:gd name="T5" fmla="*/ 0 h 30"/>
              <a:gd name="T6" fmla="*/ 14 w 362"/>
              <a:gd name="T7" fmla="*/ 0 h 30"/>
              <a:gd name="T8" fmla="*/ 4 w 362"/>
              <a:gd name="T9" fmla="*/ 5 h 30"/>
              <a:gd name="T10" fmla="*/ 0 w 362"/>
              <a:gd name="T11" fmla="*/ 15 h 30"/>
              <a:gd name="T12" fmla="*/ 14 w 362"/>
              <a:gd name="T13" fmla="*/ 30 h 30"/>
              <a:gd name="T14" fmla="*/ 129 w 362"/>
              <a:gd name="T15" fmla="*/ 30 h 30"/>
              <a:gd name="T16" fmla="*/ 244 w 362"/>
              <a:gd name="T17" fmla="*/ 30 h 30"/>
              <a:gd name="T18" fmla="*/ 348 w 362"/>
              <a:gd name="T19" fmla="*/ 30 h 30"/>
              <a:gd name="T20" fmla="*/ 362 w 362"/>
              <a:gd name="T21" fmla="*/ 15 h 30"/>
              <a:gd name="T22" fmla="*/ 348 w 362"/>
              <a:gd name="T2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2" h="30">
                <a:moveTo>
                  <a:pt x="348" y="0"/>
                </a:moveTo>
                <a:cubicBezTo>
                  <a:pt x="244" y="0"/>
                  <a:pt x="244" y="0"/>
                  <a:pt x="244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0" y="0"/>
                  <a:pt x="7" y="2"/>
                  <a:pt x="4" y="5"/>
                </a:cubicBezTo>
                <a:cubicBezTo>
                  <a:pt x="1" y="7"/>
                  <a:pt x="0" y="11"/>
                  <a:pt x="0" y="15"/>
                </a:cubicBezTo>
                <a:cubicBezTo>
                  <a:pt x="0" y="23"/>
                  <a:pt x="6" y="30"/>
                  <a:pt x="14" y="30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244" y="30"/>
                  <a:pt x="244" y="30"/>
                  <a:pt x="244" y="30"/>
                </a:cubicBezTo>
                <a:cubicBezTo>
                  <a:pt x="348" y="30"/>
                  <a:pt x="348" y="30"/>
                  <a:pt x="348" y="30"/>
                </a:cubicBezTo>
                <a:cubicBezTo>
                  <a:pt x="356" y="30"/>
                  <a:pt x="362" y="23"/>
                  <a:pt x="362" y="15"/>
                </a:cubicBezTo>
                <a:cubicBezTo>
                  <a:pt x="362" y="7"/>
                  <a:pt x="356" y="0"/>
                  <a:pt x="348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242"/>
          <p:cNvSpPr>
            <a:spLocks/>
          </p:cNvSpPr>
          <p:nvPr/>
        </p:nvSpPr>
        <p:spPr bwMode="auto">
          <a:xfrm>
            <a:off x="8637528" y="2456819"/>
            <a:ext cx="496240" cy="31015"/>
          </a:xfrm>
          <a:custGeom>
            <a:avLst/>
            <a:gdLst>
              <a:gd name="T0" fmla="*/ 9 w 291"/>
              <a:gd name="T1" fmla="*/ 18 h 18"/>
              <a:gd name="T2" fmla="*/ 100 w 291"/>
              <a:gd name="T3" fmla="*/ 18 h 18"/>
              <a:gd name="T4" fmla="*/ 269 w 291"/>
              <a:gd name="T5" fmla="*/ 18 h 18"/>
              <a:gd name="T6" fmla="*/ 282 w 291"/>
              <a:gd name="T7" fmla="*/ 18 h 18"/>
              <a:gd name="T8" fmla="*/ 291 w 291"/>
              <a:gd name="T9" fmla="*/ 9 h 18"/>
              <a:gd name="T10" fmla="*/ 282 w 291"/>
              <a:gd name="T11" fmla="*/ 0 h 18"/>
              <a:gd name="T12" fmla="*/ 281 w 291"/>
              <a:gd name="T13" fmla="*/ 0 h 18"/>
              <a:gd name="T14" fmla="*/ 269 w 291"/>
              <a:gd name="T15" fmla="*/ 0 h 18"/>
              <a:gd name="T16" fmla="*/ 144 w 291"/>
              <a:gd name="T17" fmla="*/ 0 h 18"/>
              <a:gd name="T18" fmla="*/ 53 w 291"/>
              <a:gd name="T19" fmla="*/ 0 h 18"/>
              <a:gd name="T20" fmla="*/ 9 w 291"/>
              <a:gd name="T21" fmla="*/ 0 h 18"/>
              <a:gd name="T22" fmla="*/ 0 w 291"/>
              <a:gd name="T23" fmla="*/ 9 h 18"/>
              <a:gd name="T24" fmla="*/ 3 w 291"/>
              <a:gd name="T25" fmla="*/ 15 h 18"/>
              <a:gd name="T26" fmla="*/ 9 w 291"/>
              <a:gd name="T27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1" h="18">
                <a:moveTo>
                  <a:pt x="9" y="18"/>
                </a:moveTo>
                <a:cubicBezTo>
                  <a:pt x="100" y="18"/>
                  <a:pt x="100" y="18"/>
                  <a:pt x="100" y="18"/>
                </a:cubicBezTo>
                <a:cubicBezTo>
                  <a:pt x="269" y="18"/>
                  <a:pt x="269" y="18"/>
                  <a:pt x="269" y="18"/>
                </a:cubicBezTo>
                <a:cubicBezTo>
                  <a:pt x="282" y="18"/>
                  <a:pt x="282" y="18"/>
                  <a:pt x="282" y="18"/>
                </a:cubicBezTo>
                <a:cubicBezTo>
                  <a:pt x="287" y="18"/>
                  <a:pt x="291" y="14"/>
                  <a:pt x="291" y="9"/>
                </a:cubicBezTo>
                <a:cubicBezTo>
                  <a:pt x="291" y="4"/>
                  <a:pt x="287" y="0"/>
                  <a:pt x="282" y="0"/>
                </a:cubicBezTo>
                <a:cubicBezTo>
                  <a:pt x="281" y="0"/>
                  <a:pt x="281" y="0"/>
                  <a:pt x="281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"/>
                  <a:pt x="1" y="13"/>
                  <a:pt x="3" y="15"/>
                </a:cubicBezTo>
                <a:cubicBezTo>
                  <a:pt x="4" y="17"/>
                  <a:pt x="6" y="18"/>
                  <a:pt x="9" y="1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243"/>
          <p:cNvSpPr>
            <a:spLocks noEditPoints="1"/>
          </p:cNvSpPr>
          <p:nvPr/>
        </p:nvSpPr>
        <p:spPr bwMode="auto">
          <a:xfrm>
            <a:off x="9048658" y="2506587"/>
            <a:ext cx="67800" cy="352706"/>
          </a:xfrm>
          <a:custGeom>
            <a:avLst/>
            <a:gdLst>
              <a:gd name="T0" fmla="*/ 12 w 40"/>
              <a:gd name="T1" fmla="*/ 0 h 207"/>
              <a:gd name="T2" fmla="*/ 0 w 40"/>
              <a:gd name="T3" fmla="*/ 19 h 207"/>
              <a:gd name="T4" fmla="*/ 0 w 40"/>
              <a:gd name="T5" fmla="*/ 187 h 207"/>
              <a:gd name="T6" fmla="*/ 12 w 40"/>
              <a:gd name="T7" fmla="*/ 207 h 207"/>
              <a:gd name="T8" fmla="*/ 28 w 40"/>
              <a:gd name="T9" fmla="*/ 207 h 207"/>
              <a:gd name="T10" fmla="*/ 40 w 40"/>
              <a:gd name="T11" fmla="*/ 187 h 207"/>
              <a:gd name="T12" fmla="*/ 40 w 40"/>
              <a:gd name="T13" fmla="*/ 19 h 207"/>
              <a:gd name="T14" fmla="*/ 28 w 40"/>
              <a:gd name="T15" fmla="*/ 0 h 207"/>
              <a:gd name="T16" fmla="*/ 12 w 40"/>
              <a:gd name="T17" fmla="*/ 0 h 207"/>
              <a:gd name="T18" fmla="*/ 26 w 40"/>
              <a:gd name="T19" fmla="*/ 180 h 207"/>
              <a:gd name="T20" fmla="*/ 19 w 40"/>
              <a:gd name="T21" fmla="*/ 190 h 207"/>
              <a:gd name="T22" fmla="*/ 15 w 40"/>
              <a:gd name="T23" fmla="*/ 187 h 207"/>
              <a:gd name="T24" fmla="*/ 13 w 40"/>
              <a:gd name="T25" fmla="*/ 180 h 207"/>
              <a:gd name="T26" fmla="*/ 13 w 40"/>
              <a:gd name="T27" fmla="*/ 25 h 207"/>
              <a:gd name="T28" fmla="*/ 19 w 40"/>
              <a:gd name="T29" fmla="*/ 15 h 207"/>
              <a:gd name="T30" fmla="*/ 24 w 40"/>
              <a:gd name="T31" fmla="*/ 18 h 207"/>
              <a:gd name="T32" fmla="*/ 26 w 40"/>
              <a:gd name="T33" fmla="*/ 25 h 207"/>
              <a:gd name="T34" fmla="*/ 26 w 40"/>
              <a:gd name="T35" fmla="*/ 18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07">
                <a:moveTo>
                  <a:pt x="12" y="0"/>
                </a:moveTo>
                <a:cubicBezTo>
                  <a:pt x="5" y="0"/>
                  <a:pt x="0" y="9"/>
                  <a:pt x="0" y="19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8"/>
                  <a:pt x="5" y="207"/>
                  <a:pt x="12" y="207"/>
                </a:cubicBezTo>
                <a:cubicBezTo>
                  <a:pt x="28" y="207"/>
                  <a:pt x="28" y="207"/>
                  <a:pt x="28" y="207"/>
                </a:cubicBezTo>
                <a:cubicBezTo>
                  <a:pt x="35" y="207"/>
                  <a:pt x="40" y="198"/>
                  <a:pt x="40" y="187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9"/>
                  <a:pt x="35" y="0"/>
                  <a:pt x="28" y="0"/>
                </a:cubicBezTo>
                <a:lnTo>
                  <a:pt x="12" y="0"/>
                </a:lnTo>
                <a:close/>
                <a:moveTo>
                  <a:pt x="26" y="180"/>
                </a:moveTo>
                <a:cubicBezTo>
                  <a:pt x="26" y="186"/>
                  <a:pt x="23" y="190"/>
                  <a:pt x="19" y="190"/>
                </a:cubicBezTo>
                <a:cubicBezTo>
                  <a:pt x="18" y="190"/>
                  <a:pt x="16" y="189"/>
                  <a:pt x="15" y="187"/>
                </a:cubicBezTo>
                <a:cubicBezTo>
                  <a:pt x="13" y="185"/>
                  <a:pt x="13" y="183"/>
                  <a:pt x="13" y="180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19"/>
                  <a:pt x="16" y="15"/>
                  <a:pt x="19" y="15"/>
                </a:cubicBezTo>
                <a:cubicBezTo>
                  <a:pt x="21" y="15"/>
                  <a:pt x="23" y="16"/>
                  <a:pt x="24" y="18"/>
                </a:cubicBezTo>
                <a:cubicBezTo>
                  <a:pt x="26" y="20"/>
                  <a:pt x="26" y="22"/>
                  <a:pt x="26" y="25"/>
                </a:cubicBezTo>
                <a:lnTo>
                  <a:pt x="26" y="18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244"/>
          <p:cNvSpPr>
            <a:spLocks noEditPoints="1"/>
          </p:cNvSpPr>
          <p:nvPr/>
        </p:nvSpPr>
        <p:spPr bwMode="auto">
          <a:xfrm>
            <a:off x="8954891" y="2506587"/>
            <a:ext cx="69243" cy="352706"/>
          </a:xfrm>
          <a:custGeom>
            <a:avLst/>
            <a:gdLst>
              <a:gd name="T0" fmla="*/ 13 w 41"/>
              <a:gd name="T1" fmla="*/ 0 h 207"/>
              <a:gd name="T2" fmla="*/ 0 w 41"/>
              <a:gd name="T3" fmla="*/ 19 h 207"/>
              <a:gd name="T4" fmla="*/ 0 w 41"/>
              <a:gd name="T5" fmla="*/ 187 h 207"/>
              <a:gd name="T6" fmla="*/ 13 w 41"/>
              <a:gd name="T7" fmla="*/ 207 h 207"/>
              <a:gd name="T8" fmla="*/ 28 w 41"/>
              <a:gd name="T9" fmla="*/ 207 h 207"/>
              <a:gd name="T10" fmla="*/ 41 w 41"/>
              <a:gd name="T11" fmla="*/ 187 h 207"/>
              <a:gd name="T12" fmla="*/ 41 w 41"/>
              <a:gd name="T13" fmla="*/ 19 h 207"/>
              <a:gd name="T14" fmla="*/ 28 w 41"/>
              <a:gd name="T15" fmla="*/ 0 h 207"/>
              <a:gd name="T16" fmla="*/ 13 w 41"/>
              <a:gd name="T17" fmla="*/ 0 h 207"/>
              <a:gd name="T18" fmla="*/ 27 w 41"/>
              <a:gd name="T19" fmla="*/ 180 h 207"/>
              <a:gd name="T20" fmla="*/ 20 w 41"/>
              <a:gd name="T21" fmla="*/ 190 h 207"/>
              <a:gd name="T22" fmla="*/ 15 w 41"/>
              <a:gd name="T23" fmla="*/ 187 h 207"/>
              <a:gd name="T24" fmla="*/ 13 w 41"/>
              <a:gd name="T25" fmla="*/ 180 h 207"/>
              <a:gd name="T26" fmla="*/ 13 w 41"/>
              <a:gd name="T27" fmla="*/ 25 h 207"/>
              <a:gd name="T28" fmla="*/ 20 w 41"/>
              <a:gd name="T29" fmla="*/ 15 h 207"/>
              <a:gd name="T30" fmla="*/ 25 w 41"/>
              <a:gd name="T31" fmla="*/ 18 h 207"/>
              <a:gd name="T32" fmla="*/ 27 w 41"/>
              <a:gd name="T33" fmla="*/ 25 h 207"/>
              <a:gd name="T34" fmla="*/ 27 w 41"/>
              <a:gd name="T35" fmla="*/ 18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" h="207">
                <a:moveTo>
                  <a:pt x="13" y="0"/>
                </a:moveTo>
                <a:cubicBezTo>
                  <a:pt x="6" y="0"/>
                  <a:pt x="0" y="9"/>
                  <a:pt x="0" y="19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8"/>
                  <a:pt x="6" y="207"/>
                  <a:pt x="13" y="207"/>
                </a:cubicBezTo>
                <a:cubicBezTo>
                  <a:pt x="28" y="207"/>
                  <a:pt x="28" y="207"/>
                  <a:pt x="28" y="207"/>
                </a:cubicBezTo>
                <a:cubicBezTo>
                  <a:pt x="35" y="207"/>
                  <a:pt x="41" y="198"/>
                  <a:pt x="41" y="187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9"/>
                  <a:pt x="35" y="0"/>
                  <a:pt x="28" y="0"/>
                </a:cubicBezTo>
                <a:lnTo>
                  <a:pt x="13" y="0"/>
                </a:lnTo>
                <a:close/>
                <a:moveTo>
                  <a:pt x="27" y="180"/>
                </a:moveTo>
                <a:cubicBezTo>
                  <a:pt x="27" y="186"/>
                  <a:pt x="24" y="190"/>
                  <a:pt x="20" y="190"/>
                </a:cubicBezTo>
                <a:cubicBezTo>
                  <a:pt x="18" y="190"/>
                  <a:pt x="16" y="189"/>
                  <a:pt x="15" y="187"/>
                </a:cubicBezTo>
                <a:cubicBezTo>
                  <a:pt x="14" y="185"/>
                  <a:pt x="13" y="183"/>
                  <a:pt x="13" y="180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19"/>
                  <a:pt x="16" y="15"/>
                  <a:pt x="20" y="15"/>
                </a:cubicBezTo>
                <a:cubicBezTo>
                  <a:pt x="22" y="15"/>
                  <a:pt x="24" y="16"/>
                  <a:pt x="25" y="18"/>
                </a:cubicBezTo>
                <a:cubicBezTo>
                  <a:pt x="26" y="20"/>
                  <a:pt x="27" y="22"/>
                  <a:pt x="27" y="25"/>
                </a:cubicBezTo>
                <a:lnTo>
                  <a:pt x="27" y="18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245"/>
          <p:cNvSpPr>
            <a:spLocks/>
          </p:cNvSpPr>
          <p:nvPr/>
        </p:nvSpPr>
        <p:spPr bwMode="auto">
          <a:xfrm>
            <a:off x="8673592" y="2337807"/>
            <a:ext cx="422670" cy="107471"/>
          </a:xfrm>
          <a:custGeom>
            <a:avLst/>
            <a:gdLst>
              <a:gd name="T0" fmla="*/ 281 w 586"/>
              <a:gd name="T1" fmla="*/ 47 h 149"/>
              <a:gd name="T2" fmla="*/ 293 w 586"/>
              <a:gd name="T3" fmla="*/ 43 h 149"/>
              <a:gd name="T4" fmla="*/ 520 w 586"/>
              <a:gd name="T5" fmla="*/ 149 h 149"/>
              <a:gd name="T6" fmla="*/ 586 w 586"/>
              <a:gd name="T7" fmla="*/ 149 h 149"/>
              <a:gd name="T8" fmla="*/ 290 w 586"/>
              <a:gd name="T9" fmla="*/ 0 h 149"/>
              <a:gd name="T10" fmla="*/ 0 w 586"/>
              <a:gd name="T11" fmla="*/ 149 h 149"/>
              <a:gd name="T12" fmla="*/ 75 w 586"/>
              <a:gd name="T13" fmla="*/ 149 h 149"/>
              <a:gd name="T14" fmla="*/ 281 w 586"/>
              <a:gd name="T15" fmla="*/ 47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6" h="149">
                <a:moveTo>
                  <a:pt x="281" y="47"/>
                </a:moveTo>
                <a:lnTo>
                  <a:pt x="293" y="43"/>
                </a:lnTo>
                <a:lnTo>
                  <a:pt x="520" y="149"/>
                </a:lnTo>
                <a:lnTo>
                  <a:pt x="586" y="149"/>
                </a:lnTo>
                <a:lnTo>
                  <a:pt x="290" y="0"/>
                </a:lnTo>
                <a:lnTo>
                  <a:pt x="0" y="149"/>
                </a:lnTo>
                <a:lnTo>
                  <a:pt x="75" y="149"/>
                </a:lnTo>
                <a:lnTo>
                  <a:pt x="281" y="4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246"/>
          <p:cNvSpPr>
            <a:spLocks noEditPoints="1"/>
          </p:cNvSpPr>
          <p:nvPr/>
        </p:nvSpPr>
        <p:spPr bwMode="auto">
          <a:xfrm>
            <a:off x="8855355" y="2381806"/>
            <a:ext cx="54817" cy="72128"/>
          </a:xfrm>
          <a:custGeom>
            <a:avLst/>
            <a:gdLst>
              <a:gd name="T0" fmla="*/ 15 w 32"/>
              <a:gd name="T1" fmla="*/ 42 h 42"/>
              <a:gd name="T2" fmla="*/ 16 w 32"/>
              <a:gd name="T3" fmla="*/ 42 h 42"/>
              <a:gd name="T4" fmla="*/ 18 w 32"/>
              <a:gd name="T5" fmla="*/ 42 h 42"/>
              <a:gd name="T6" fmla="*/ 18 w 32"/>
              <a:gd name="T7" fmla="*/ 40 h 42"/>
              <a:gd name="T8" fmla="*/ 18 w 32"/>
              <a:gd name="T9" fmla="*/ 35 h 42"/>
              <a:gd name="T10" fmla="*/ 26 w 32"/>
              <a:gd name="T11" fmla="*/ 33 h 42"/>
              <a:gd name="T12" fmla="*/ 31 w 32"/>
              <a:gd name="T13" fmla="*/ 30 h 42"/>
              <a:gd name="T14" fmla="*/ 32 w 32"/>
              <a:gd name="T15" fmla="*/ 25 h 42"/>
              <a:gd name="T16" fmla="*/ 31 w 32"/>
              <a:gd name="T17" fmla="*/ 22 h 42"/>
              <a:gd name="T18" fmla="*/ 28 w 32"/>
              <a:gd name="T19" fmla="*/ 19 h 42"/>
              <a:gd name="T20" fmla="*/ 24 w 32"/>
              <a:gd name="T21" fmla="*/ 18 h 42"/>
              <a:gd name="T22" fmla="*/ 18 w 32"/>
              <a:gd name="T23" fmla="*/ 16 h 42"/>
              <a:gd name="T24" fmla="*/ 18 w 32"/>
              <a:gd name="T25" fmla="*/ 8 h 42"/>
              <a:gd name="T26" fmla="*/ 23 w 32"/>
              <a:gd name="T27" fmla="*/ 11 h 42"/>
              <a:gd name="T28" fmla="*/ 27 w 32"/>
              <a:gd name="T29" fmla="*/ 13 h 42"/>
              <a:gd name="T30" fmla="*/ 30 w 32"/>
              <a:gd name="T31" fmla="*/ 13 h 42"/>
              <a:gd name="T32" fmla="*/ 31 w 32"/>
              <a:gd name="T33" fmla="*/ 11 h 42"/>
              <a:gd name="T34" fmla="*/ 30 w 32"/>
              <a:gd name="T35" fmla="*/ 9 h 42"/>
              <a:gd name="T36" fmla="*/ 28 w 32"/>
              <a:gd name="T37" fmla="*/ 7 h 42"/>
              <a:gd name="T38" fmla="*/ 24 w 32"/>
              <a:gd name="T39" fmla="*/ 5 h 42"/>
              <a:gd name="T40" fmla="*/ 18 w 32"/>
              <a:gd name="T41" fmla="*/ 4 h 42"/>
              <a:gd name="T42" fmla="*/ 18 w 32"/>
              <a:gd name="T43" fmla="*/ 1 h 42"/>
              <a:gd name="T44" fmla="*/ 16 w 32"/>
              <a:gd name="T45" fmla="*/ 0 h 42"/>
              <a:gd name="T46" fmla="*/ 15 w 32"/>
              <a:gd name="T47" fmla="*/ 0 h 42"/>
              <a:gd name="T48" fmla="*/ 14 w 32"/>
              <a:gd name="T49" fmla="*/ 1 h 42"/>
              <a:gd name="T50" fmla="*/ 14 w 32"/>
              <a:gd name="T51" fmla="*/ 4 h 42"/>
              <a:gd name="T52" fmla="*/ 4 w 32"/>
              <a:gd name="T53" fmla="*/ 6 h 42"/>
              <a:gd name="T54" fmla="*/ 1 w 32"/>
              <a:gd name="T55" fmla="*/ 12 h 42"/>
              <a:gd name="T56" fmla="*/ 3 w 32"/>
              <a:gd name="T57" fmla="*/ 17 h 42"/>
              <a:gd name="T58" fmla="*/ 7 w 32"/>
              <a:gd name="T59" fmla="*/ 19 h 42"/>
              <a:gd name="T60" fmla="*/ 14 w 32"/>
              <a:gd name="T61" fmla="*/ 21 h 42"/>
              <a:gd name="T62" fmla="*/ 14 w 32"/>
              <a:gd name="T63" fmla="*/ 31 h 42"/>
              <a:gd name="T64" fmla="*/ 11 w 32"/>
              <a:gd name="T65" fmla="*/ 29 h 42"/>
              <a:gd name="T66" fmla="*/ 9 w 32"/>
              <a:gd name="T67" fmla="*/ 28 h 42"/>
              <a:gd name="T68" fmla="*/ 7 w 32"/>
              <a:gd name="T69" fmla="*/ 25 h 42"/>
              <a:gd name="T70" fmla="*/ 6 w 32"/>
              <a:gd name="T71" fmla="*/ 24 h 42"/>
              <a:gd name="T72" fmla="*/ 4 w 32"/>
              <a:gd name="T73" fmla="*/ 24 h 42"/>
              <a:gd name="T74" fmla="*/ 1 w 32"/>
              <a:gd name="T75" fmla="*/ 24 h 42"/>
              <a:gd name="T76" fmla="*/ 0 w 32"/>
              <a:gd name="T77" fmla="*/ 26 h 42"/>
              <a:gd name="T78" fmla="*/ 1 w 32"/>
              <a:gd name="T79" fmla="*/ 29 h 42"/>
              <a:gd name="T80" fmla="*/ 3 w 32"/>
              <a:gd name="T81" fmla="*/ 32 h 42"/>
              <a:gd name="T82" fmla="*/ 8 w 32"/>
              <a:gd name="T83" fmla="*/ 34 h 42"/>
              <a:gd name="T84" fmla="*/ 14 w 32"/>
              <a:gd name="T85" fmla="*/ 35 h 42"/>
              <a:gd name="T86" fmla="*/ 14 w 32"/>
              <a:gd name="T87" fmla="*/ 40 h 42"/>
              <a:gd name="T88" fmla="*/ 15 w 32"/>
              <a:gd name="T89" fmla="*/ 42 h 42"/>
              <a:gd name="T90" fmla="*/ 18 w 32"/>
              <a:gd name="T91" fmla="*/ 22 h 42"/>
              <a:gd name="T92" fmla="*/ 23 w 32"/>
              <a:gd name="T93" fmla="*/ 23 h 42"/>
              <a:gd name="T94" fmla="*/ 25 w 32"/>
              <a:gd name="T95" fmla="*/ 26 h 42"/>
              <a:gd name="T96" fmla="*/ 23 w 32"/>
              <a:gd name="T97" fmla="*/ 29 h 42"/>
              <a:gd name="T98" fmla="*/ 18 w 32"/>
              <a:gd name="T99" fmla="*/ 31 h 42"/>
              <a:gd name="T100" fmla="*/ 18 w 32"/>
              <a:gd name="T101" fmla="*/ 22 h 42"/>
              <a:gd name="T102" fmla="*/ 10 w 32"/>
              <a:gd name="T103" fmla="*/ 14 h 42"/>
              <a:gd name="T104" fmla="*/ 9 w 32"/>
              <a:gd name="T105" fmla="*/ 12 h 42"/>
              <a:gd name="T106" fmla="*/ 10 w 32"/>
              <a:gd name="T107" fmla="*/ 9 h 42"/>
              <a:gd name="T108" fmla="*/ 14 w 32"/>
              <a:gd name="T109" fmla="*/ 8 h 42"/>
              <a:gd name="T110" fmla="*/ 14 w 32"/>
              <a:gd name="T111" fmla="*/ 16 h 42"/>
              <a:gd name="T112" fmla="*/ 10 w 32"/>
              <a:gd name="T113" fmla="*/ 1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2" h="42">
                <a:moveTo>
                  <a:pt x="15" y="42"/>
                </a:moveTo>
                <a:cubicBezTo>
                  <a:pt x="15" y="42"/>
                  <a:pt x="15" y="42"/>
                  <a:pt x="16" y="42"/>
                </a:cubicBezTo>
                <a:cubicBezTo>
                  <a:pt x="17" y="42"/>
                  <a:pt x="17" y="42"/>
                  <a:pt x="18" y="42"/>
                </a:cubicBezTo>
                <a:cubicBezTo>
                  <a:pt x="18" y="41"/>
                  <a:pt x="18" y="41"/>
                  <a:pt x="18" y="40"/>
                </a:cubicBezTo>
                <a:cubicBezTo>
                  <a:pt x="18" y="35"/>
                  <a:pt x="18" y="35"/>
                  <a:pt x="18" y="35"/>
                </a:cubicBezTo>
                <a:cubicBezTo>
                  <a:pt x="21" y="35"/>
                  <a:pt x="24" y="34"/>
                  <a:pt x="26" y="33"/>
                </a:cubicBezTo>
                <a:cubicBezTo>
                  <a:pt x="28" y="32"/>
                  <a:pt x="29" y="31"/>
                  <a:pt x="31" y="30"/>
                </a:cubicBezTo>
                <a:cubicBezTo>
                  <a:pt x="32" y="29"/>
                  <a:pt x="32" y="27"/>
                  <a:pt x="32" y="25"/>
                </a:cubicBezTo>
                <a:cubicBezTo>
                  <a:pt x="32" y="24"/>
                  <a:pt x="32" y="23"/>
                  <a:pt x="31" y="22"/>
                </a:cubicBezTo>
                <a:cubicBezTo>
                  <a:pt x="31" y="21"/>
                  <a:pt x="30" y="20"/>
                  <a:pt x="28" y="19"/>
                </a:cubicBezTo>
                <a:cubicBezTo>
                  <a:pt x="27" y="19"/>
                  <a:pt x="26" y="18"/>
                  <a:pt x="24" y="18"/>
                </a:cubicBezTo>
                <a:cubicBezTo>
                  <a:pt x="23" y="17"/>
                  <a:pt x="21" y="17"/>
                  <a:pt x="18" y="16"/>
                </a:cubicBezTo>
                <a:cubicBezTo>
                  <a:pt x="18" y="8"/>
                  <a:pt x="18" y="8"/>
                  <a:pt x="18" y="8"/>
                </a:cubicBezTo>
                <a:cubicBezTo>
                  <a:pt x="21" y="8"/>
                  <a:pt x="22" y="9"/>
                  <a:pt x="23" y="11"/>
                </a:cubicBezTo>
                <a:cubicBezTo>
                  <a:pt x="24" y="13"/>
                  <a:pt x="25" y="13"/>
                  <a:pt x="27" y="13"/>
                </a:cubicBezTo>
                <a:cubicBezTo>
                  <a:pt x="28" y="13"/>
                  <a:pt x="29" y="13"/>
                  <a:pt x="30" y="13"/>
                </a:cubicBezTo>
                <a:cubicBezTo>
                  <a:pt x="30" y="12"/>
                  <a:pt x="31" y="11"/>
                  <a:pt x="31" y="11"/>
                </a:cubicBezTo>
                <a:cubicBezTo>
                  <a:pt x="31" y="10"/>
                  <a:pt x="31" y="10"/>
                  <a:pt x="30" y="9"/>
                </a:cubicBezTo>
                <a:cubicBezTo>
                  <a:pt x="30" y="8"/>
                  <a:pt x="29" y="7"/>
                  <a:pt x="28" y="7"/>
                </a:cubicBezTo>
                <a:cubicBezTo>
                  <a:pt x="27" y="6"/>
                  <a:pt x="25" y="5"/>
                  <a:pt x="24" y="5"/>
                </a:cubicBezTo>
                <a:cubicBezTo>
                  <a:pt x="22" y="4"/>
                  <a:pt x="20" y="4"/>
                  <a:pt x="18" y="4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0"/>
                  <a:pt x="17" y="0"/>
                  <a:pt x="16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4" y="0"/>
                  <a:pt x="14" y="1"/>
                  <a:pt x="14" y="1"/>
                </a:cubicBezTo>
                <a:cubicBezTo>
                  <a:pt x="14" y="4"/>
                  <a:pt x="14" y="4"/>
                  <a:pt x="14" y="4"/>
                </a:cubicBezTo>
                <a:cubicBezTo>
                  <a:pt x="10" y="4"/>
                  <a:pt x="7" y="5"/>
                  <a:pt x="4" y="6"/>
                </a:cubicBezTo>
                <a:cubicBezTo>
                  <a:pt x="2" y="8"/>
                  <a:pt x="1" y="10"/>
                  <a:pt x="1" y="12"/>
                </a:cubicBezTo>
                <a:cubicBezTo>
                  <a:pt x="1" y="14"/>
                  <a:pt x="2" y="15"/>
                  <a:pt x="3" y="17"/>
                </a:cubicBezTo>
                <a:cubicBezTo>
                  <a:pt x="4" y="18"/>
                  <a:pt x="5" y="19"/>
                  <a:pt x="7" y="19"/>
                </a:cubicBezTo>
                <a:cubicBezTo>
                  <a:pt x="9" y="20"/>
                  <a:pt x="11" y="20"/>
                  <a:pt x="14" y="21"/>
                </a:cubicBezTo>
                <a:cubicBezTo>
                  <a:pt x="14" y="31"/>
                  <a:pt x="14" y="31"/>
                  <a:pt x="14" y="31"/>
                </a:cubicBezTo>
                <a:cubicBezTo>
                  <a:pt x="13" y="30"/>
                  <a:pt x="12" y="30"/>
                  <a:pt x="11" y="29"/>
                </a:cubicBezTo>
                <a:cubicBezTo>
                  <a:pt x="10" y="29"/>
                  <a:pt x="9" y="28"/>
                  <a:pt x="9" y="28"/>
                </a:cubicBezTo>
                <a:cubicBezTo>
                  <a:pt x="8" y="27"/>
                  <a:pt x="8" y="26"/>
                  <a:pt x="7" y="25"/>
                </a:cubicBezTo>
                <a:cubicBezTo>
                  <a:pt x="7" y="25"/>
                  <a:pt x="7" y="24"/>
                  <a:pt x="6" y="24"/>
                </a:cubicBezTo>
                <a:cubicBezTo>
                  <a:pt x="6" y="24"/>
                  <a:pt x="5" y="24"/>
                  <a:pt x="4" y="24"/>
                </a:cubicBezTo>
                <a:cubicBezTo>
                  <a:pt x="3" y="24"/>
                  <a:pt x="2" y="24"/>
                  <a:pt x="1" y="24"/>
                </a:cubicBezTo>
                <a:cubicBezTo>
                  <a:pt x="0" y="25"/>
                  <a:pt x="0" y="25"/>
                  <a:pt x="0" y="26"/>
                </a:cubicBezTo>
                <a:cubicBezTo>
                  <a:pt x="0" y="27"/>
                  <a:pt x="0" y="28"/>
                  <a:pt x="1" y="29"/>
                </a:cubicBezTo>
                <a:cubicBezTo>
                  <a:pt x="1" y="30"/>
                  <a:pt x="2" y="31"/>
                  <a:pt x="3" y="32"/>
                </a:cubicBezTo>
                <a:cubicBezTo>
                  <a:pt x="4" y="32"/>
                  <a:pt x="6" y="33"/>
                  <a:pt x="8" y="34"/>
                </a:cubicBezTo>
                <a:cubicBezTo>
                  <a:pt x="10" y="34"/>
                  <a:pt x="12" y="35"/>
                  <a:pt x="14" y="35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1"/>
                  <a:pt x="14" y="41"/>
                  <a:pt x="15" y="42"/>
                </a:cubicBezTo>
                <a:close/>
                <a:moveTo>
                  <a:pt x="18" y="22"/>
                </a:moveTo>
                <a:cubicBezTo>
                  <a:pt x="20" y="22"/>
                  <a:pt x="22" y="23"/>
                  <a:pt x="23" y="23"/>
                </a:cubicBezTo>
                <a:cubicBezTo>
                  <a:pt x="24" y="24"/>
                  <a:pt x="25" y="25"/>
                  <a:pt x="25" y="26"/>
                </a:cubicBezTo>
                <a:cubicBezTo>
                  <a:pt x="25" y="27"/>
                  <a:pt x="24" y="28"/>
                  <a:pt x="23" y="29"/>
                </a:cubicBezTo>
                <a:cubicBezTo>
                  <a:pt x="22" y="30"/>
                  <a:pt x="20" y="30"/>
                  <a:pt x="18" y="31"/>
                </a:cubicBezTo>
                <a:lnTo>
                  <a:pt x="18" y="22"/>
                </a:lnTo>
                <a:close/>
                <a:moveTo>
                  <a:pt x="10" y="14"/>
                </a:move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10" y="9"/>
                </a:cubicBezTo>
                <a:cubicBezTo>
                  <a:pt x="11" y="8"/>
                  <a:pt x="12" y="8"/>
                  <a:pt x="14" y="8"/>
                </a:cubicBezTo>
                <a:cubicBezTo>
                  <a:pt x="14" y="16"/>
                  <a:pt x="14" y="16"/>
                  <a:pt x="14" y="16"/>
                </a:cubicBezTo>
                <a:cubicBezTo>
                  <a:pt x="12" y="15"/>
                  <a:pt x="11" y="15"/>
                  <a:pt x="1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247"/>
          <p:cNvSpPr>
            <a:spLocks/>
          </p:cNvSpPr>
          <p:nvPr/>
        </p:nvSpPr>
        <p:spPr bwMode="auto">
          <a:xfrm>
            <a:off x="8620218" y="2867948"/>
            <a:ext cx="527255" cy="37507"/>
          </a:xfrm>
          <a:custGeom>
            <a:avLst/>
            <a:gdLst>
              <a:gd name="T0" fmla="*/ 12 w 309"/>
              <a:gd name="T1" fmla="*/ 22 h 22"/>
              <a:gd name="T2" fmla="*/ 134 w 309"/>
              <a:gd name="T3" fmla="*/ 22 h 22"/>
              <a:gd name="T4" fmla="*/ 186 w 309"/>
              <a:gd name="T5" fmla="*/ 22 h 22"/>
              <a:gd name="T6" fmla="*/ 298 w 309"/>
              <a:gd name="T7" fmla="*/ 22 h 22"/>
              <a:gd name="T8" fmla="*/ 309 w 309"/>
              <a:gd name="T9" fmla="*/ 11 h 22"/>
              <a:gd name="T10" fmla="*/ 298 w 309"/>
              <a:gd name="T11" fmla="*/ 0 h 22"/>
              <a:gd name="T12" fmla="*/ 279 w 309"/>
              <a:gd name="T13" fmla="*/ 0 h 22"/>
              <a:gd name="T14" fmla="*/ 186 w 309"/>
              <a:gd name="T15" fmla="*/ 0 h 22"/>
              <a:gd name="T16" fmla="*/ 134 w 309"/>
              <a:gd name="T17" fmla="*/ 0 h 22"/>
              <a:gd name="T18" fmla="*/ 110 w 309"/>
              <a:gd name="T19" fmla="*/ 0 h 22"/>
              <a:gd name="T20" fmla="*/ 12 w 309"/>
              <a:gd name="T21" fmla="*/ 0 h 22"/>
              <a:gd name="T22" fmla="*/ 4 w 309"/>
              <a:gd name="T23" fmla="*/ 3 h 22"/>
              <a:gd name="T24" fmla="*/ 0 w 309"/>
              <a:gd name="T25" fmla="*/ 11 h 22"/>
              <a:gd name="T26" fmla="*/ 12 w 309"/>
              <a:gd name="T2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9" h="22">
                <a:moveTo>
                  <a:pt x="12" y="22"/>
                </a:moveTo>
                <a:cubicBezTo>
                  <a:pt x="134" y="22"/>
                  <a:pt x="134" y="22"/>
                  <a:pt x="134" y="22"/>
                </a:cubicBezTo>
                <a:cubicBezTo>
                  <a:pt x="186" y="22"/>
                  <a:pt x="186" y="22"/>
                  <a:pt x="186" y="22"/>
                </a:cubicBezTo>
                <a:cubicBezTo>
                  <a:pt x="298" y="22"/>
                  <a:pt x="298" y="22"/>
                  <a:pt x="298" y="22"/>
                </a:cubicBezTo>
                <a:cubicBezTo>
                  <a:pt x="304" y="22"/>
                  <a:pt x="309" y="17"/>
                  <a:pt x="309" y="11"/>
                </a:cubicBezTo>
                <a:cubicBezTo>
                  <a:pt x="309" y="5"/>
                  <a:pt x="304" y="0"/>
                  <a:pt x="298" y="0"/>
                </a:cubicBezTo>
                <a:cubicBezTo>
                  <a:pt x="279" y="0"/>
                  <a:pt x="279" y="0"/>
                  <a:pt x="279" y="0"/>
                </a:cubicBezTo>
                <a:cubicBezTo>
                  <a:pt x="186" y="0"/>
                  <a:pt x="186" y="0"/>
                  <a:pt x="186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0"/>
                  <a:pt x="6" y="1"/>
                  <a:pt x="4" y="3"/>
                </a:cubicBezTo>
                <a:cubicBezTo>
                  <a:pt x="1" y="5"/>
                  <a:pt x="0" y="8"/>
                  <a:pt x="0" y="11"/>
                </a:cubicBezTo>
                <a:cubicBezTo>
                  <a:pt x="0" y="17"/>
                  <a:pt x="5" y="22"/>
                  <a:pt x="12" y="2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248"/>
          <p:cNvSpPr>
            <a:spLocks noEditPoints="1"/>
          </p:cNvSpPr>
          <p:nvPr/>
        </p:nvSpPr>
        <p:spPr bwMode="auto">
          <a:xfrm>
            <a:off x="8760146" y="2506587"/>
            <a:ext cx="69964" cy="352706"/>
          </a:xfrm>
          <a:custGeom>
            <a:avLst/>
            <a:gdLst>
              <a:gd name="T0" fmla="*/ 13 w 41"/>
              <a:gd name="T1" fmla="*/ 0 h 207"/>
              <a:gd name="T2" fmla="*/ 0 w 41"/>
              <a:gd name="T3" fmla="*/ 19 h 207"/>
              <a:gd name="T4" fmla="*/ 0 w 41"/>
              <a:gd name="T5" fmla="*/ 187 h 207"/>
              <a:gd name="T6" fmla="*/ 13 w 41"/>
              <a:gd name="T7" fmla="*/ 207 h 207"/>
              <a:gd name="T8" fmla="*/ 28 w 41"/>
              <a:gd name="T9" fmla="*/ 207 h 207"/>
              <a:gd name="T10" fmla="*/ 41 w 41"/>
              <a:gd name="T11" fmla="*/ 187 h 207"/>
              <a:gd name="T12" fmla="*/ 41 w 41"/>
              <a:gd name="T13" fmla="*/ 19 h 207"/>
              <a:gd name="T14" fmla="*/ 28 w 41"/>
              <a:gd name="T15" fmla="*/ 0 h 207"/>
              <a:gd name="T16" fmla="*/ 13 w 41"/>
              <a:gd name="T17" fmla="*/ 0 h 207"/>
              <a:gd name="T18" fmla="*/ 27 w 41"/>
              <a:gd name="T19" fmla="*/ 180 h 207"/>
              <a:gd name="T20" fmla="*/ 20 w 41"/>
              <a:gd name="T21" fmla="*/ 190 h 207"/>
              <a:gd name="T22" fmla="*/ 15 w 41"/>
              <a:gd name="T23" fmla="*/ 187 h 207"/>
              <a:gd name="T24" fmla="*/ 13 w 41"/>
              <a:gd name="T25" fmla="*/ 180 h 207"/>
              <a:gd name="T26" fmla="*/ 13 w 41"/>
              <a:gd name="T27" fmla="*/ 25 h 207"/>
              <a:gd name="T28" fmla="*/ 20 w 41"/>
              <a:gd name="T29" fmla="*/ 15 h 207"/>
              <a:gd name="T30" fmla="*/ 25 w 41"/>
              <a:gd name="T31" fmla="*/ 18 h 207"/>
              <a:gd name="T32" fmla="*/ 27 w 41"/>
              <a:gd name="T33" fmla="*/ 25 h 207"/>
              <a:gd name="T34" fmla="*/ 27 w 41"/>
              <a:gd name="T35" fmla="*/ 18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" h="207">
                <a:moveTo>
                  <a:pt x="13" y="0"/>
                </a:moveTo>
                <a:cubicBezTo>
                  <a:pt x="6" y="0"/>
                  <a:pt x="0" y="9"/>
                  <a:pt x="0" y="19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8"/>
                  <a:pt x="6" y="207"/>
                  <a:pt x="13" y="207"/>
                </a:cubicBezTo>
                <a:cubicBezTo>
                  <a:pt x="28" y="207"/>
                  <a:pt x="28" y="207"/>
                  <a:pt x="28" y="207"/>
                </a:cubicBezTo>
                <a:cubicBezTo>
                  <a:pt x="35" y="207"/>
                  <a:pt x="41" y="198"/>
                  <a:pt x="41" y="187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9"/>
                  <a:pt x="35" y="0"/>
                  <a:pt x="28" y="0"/>
                </a:cubicBezTo>
                <a:lnTo>
                  <a:pt x="13" y="0"/>
                </a:lnTo>
                <a:close/>
                <a:moveTo>
                  <a:pt x="27" y="180"/>
                </a:moveTo>
                <a:cubicBezTo>
                  <a:pt x="27" y="186"/>
                  <a:pt x="24" y="190"/>
                  <a:pt x="20" y="190"/>
                </a:cubicBezTo>
                <a:cubicBezTo>
                  <a:pt x="18" y="190"/>
                  <a:pt x="16" y="189"/>
                  <a:pt x="15" y="187"/>
                </a:cubicBezTo>
                <a:cubicBezTo>
                  <a:pt x="14" y="185"/>
                  <a:pt x="13" y="183"/>
                  <a:pt x="13" y="180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19"/>
                  <a:pt x="16" y="15"/>
                  <a:pt x="20" y="15"/>
                </a:cubicBezTo>
                <a:cubicBezTo>
                  <a:pt x="22" y="15"/>
                  <a:pt x="23" y="16"/>
                  <a:pt x="25" y="18"/>
                </a:cubicBezTo>
                <a:cubicBezTo>
                  <a:pt x="26" y="20"/>
                  <a:pt x="27" y="22"/>
                  <a:pt x="27" y="25"/>
                </a:cubicBezTo>
                <a:lnTo>
                  <a:pt x="27" y="18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249"/>
          <p:cNvSpPr>
            <a:spLocks noEditPoints="1"/>
          </p:cNvSpPr>
          <p:nvPr/>
        </p:nvSpPr>
        <p:spPr bwMode="auto">
          <a:xfrm>
            <a:off x="8667822" y="2506587"/>
            <a:ext cx="68522" cy="352706"/>
          </a:xfrm>
          <a:custGeom>
            <a:avLst/>
            <a:gdLst>
              <a:gd name="T0" fmla="*/ 12 w 40"/>
              <a:gd name="T1" fmla="*/ 0 h 207"/>
              <a:gd name="T2" fmla="*/ 0 w 40"/>
              <a:gd name="T3" fmla="*/ 19 h 207"/>
              <a:gd name="T4" fmla="*/ 0 w 40"/>
              <a:gd name="T5" fmla="*/ 187 h 207"/>
              <a:gd name="T6" fmla="*/ 12 w 40"/>
              <a:gd name="T7" fmla="*/ 207 h 207"/>
              <a:gd name="T8" fmla="*/ 27 w 40"/>
              <a:gd name="T9" fmla="*/ 207 h 207"/>
              <a:gd name="T10" fmla="*/ 40 w 40"/>
              <a:gd name="T11" fmla="*/ 187 h 207"/>
              <a:gd name="T12" fmla="*/ 40 w 40"/>
              <a:gd name="T13" fmla="*/ 19 h 207"/>
              <a:gd name="T14" fmla="*/ 27 w 40"/>
              <a:gd name="T15" fmla="*/ 0 h 207"/>
              <a:gd name="T16" fmla="*/ 12 w 40"/>
              <a:gd name="T17" fmla="*/ 0 h 207"/>
              <a:gd name="T18" fmla="*/ 26 w 40"/>
              <a:gd name="T19" fmla="*/ 180 h 207"/>
              <a:gd name="T20" fmla="*/ 19 w 40"/>
              <a:gd name="T21" fmla="*/ 190 h 207"/>
              <a:gd name="T22" fmla="*/ 14 w 40"/>
              <a:gd name="T23" fmla="*/ 187 h 207"/>
              <a:gd name="T24" fmla="*/ 12 w 40"/>
              <a:gd name="T25" fmla="*/ 180 h 207"/>
              <a:gd name="T26" fmla="*/ 12 w 40"/>
              <a:gd name="T27" fmla="*/ 25 h 207"/>
              <a:gd name="T28" fmla="*/ 19 w 40"/>
              <a:gd name="T29" fmla="*/ 15 h 207"/>
              <a:gd name="T30" fmla="*/ 24 w 40"/>
              <a:gd name="T31" fmla="*/ 18 h 207"/>
              <a:gd name="T32" fmla="*/ 26 w 40"/>
              <a:gd name="T33" fmla="*/ 25 h 207"/>
              <a:gd name="T34" fmla="*/ 26 w 40"/>
              <a:gd name="T35" fmla="*/ 18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07">
                <a:moveTo>
                  <a:pt x="12" y="0"/>
                </a:moveTo>
                <a:cubicBezTo>
                  <a:pt x="5" y="0"/>
                  <a:pt x="0" y="9"/>
                  <a:pt x="0" y="19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8"/>
                  <a:pt x="5" y="207"/>
                  <a:pt x="12" y="207"/>
                </a:cubicBezTo>
                <a:cubicBezTo>
                  <a:pt x="27" y="207"/>
                  <a:pt x="27" y="207"/>
                  <a:pt x="27" y="207"/>
                </a:cubicBezTo>
                <a:cubicBezTo>
                  <a:pt x="34" y="207"/>
                  <a:pt x="40" y="198"/>
                  <a:pt x="40" y="187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9"/>
                  <a:pt x="34" y="0"/>
                  <a:pt x="27" y="0"/>
                </a:cubicBezTo>
                <a:lnTo>
                  <a:pt x="12" y="0"/>
                </a:lnTo>
                <a:close/>
                <a:moveTo>
                  <a:pt x="26" y="180"/>
                </a:moveTo>
                <a:cubicBezTo>
                  <a:pt x="26" y="186"/>
                  <a:pt x="23" y="190"/>
                  <a:pt x="19" y="190"/>
                </a:cubicBezTo>
                <a:cubicBezTo>
                  <a:pt x="17" y="190"/>
                  <a:pt x="16" y="189"/>
                  <a:pt x="14" y="187"/>
                </a:cubicBezTo>
                <a:cubicBezTo>
                  <a:pt x="13" y="185"/>
                  <a:pt x="12" y="183"/>
                  <a:pt x="12" y="180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19"/>
                  <a:pt x="15" y="15"/>
                  <a:pt x="19" y="15"/>
                </a:cubicBezTo>
                <a:cubicBezTo>
                  <a:pt x="21" y="15"/>
                  <a:pt x="23" y="16"/>
                  <a:pt x="24" y="18"/>
                </a:cubicBezTo>
                <a:cubicBezTo>
                  <a:pt x="25" y="20"/>
                  <a:pt x="26" y="22"/>
                  <a:pt x="26" y="25"/>
                </a:cubicBezTo>
                <a:lnTo>
                  <a:pt x="26" y="18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250"/>
          <p:cNvSpPr>
            <a:spLocks/>
          </p:cNvSpPr>
          <p:nvPr/>
        </p:nvSpPr>
        <p:spPr bwMode="auto">
          <a:xfrm>
            <a:off x="8117486" y="2615500"/>
            <a:ext cx="92324" cy="93766"/>
          </a:xfrm>
          <a:custGeom>
            <a:avLst/>
            <a:gdLst>
              <a:gd name="T0" fmla="*/ 51 w 54"/>
              <a:gd name="T1" fmla="*/ 2 h 55"/>
              <a:gd name="T2" fmla="*/ 43 w 54"/>
              <a:gd name="T3" fmla="*/ 0 h 55"/>
              <a:gd name="T4" fmla="*/ 36 w 54"/>
              <a:gd name="T5" fmla="*/ 2 h 55"/>
              <a:gd name="T6" fmla="*/ 28 w 54"/>
              <a:gd name="T7" fmla="*/ 8 h 55"/>
              <a:gd name="T8" fmla="*/ 29 w 54"/>
              <a:gd name="T9" fmla="*/ 2 h 55"/>
              <a:gd name="T10" fmla="*/ 25 w 54"/>
              <a:gd name="T11" fmla="*/ 0 h 55"/>
              <a:gd name="T12" fmla="*/ 15 w 54"/>
              <a:gd name="T13" fmla="*/ 9 h 55"/>
              <a:gd name="T14" fmla="*/ 2 w 54"/>
              <a:gd name="T15" fmla="*/ 47 h 55"/>
              <a:gd name="T16" fmla="*/ 1 w 54"/>
              <a:gd name="T17" fmla="*/ 53 h 55"/>
              <a:gd name="T18" fmla="*/ 5 w 54"/>
              <a:gd name="T19" fmla="*/ 55 h 55"/>
              <a:gd name="T20" fmla="*/ 11 w 54"/>
              <a:gd name="T21" fmla="*/ 53 h 55"/>
              <a:gd name="T22" fmla="*/ 15 w 54"/>
              <a:gd name="T23" fmla="*/ 47 h 55"/>
              <a:gd name="T24" fmla="*/ 19 w 54"/>
              <a:gd name="T25" fmla="*/ 35 h 55"/>
              <a:gd name="T26" fmla="*/ 23 w 54"/>
              <a:gd name="T27" fmla="*/ 25 h 55"/>
              <a:gd name="T28" fmla="*/ 27 w 54"/>
              <a:gd name="T29" fmla="*/ 18 h 55"/>
              <a:gd name="T30" fmla="*/ 32 w 54"/>
              <a:gd name="T31" fmla="*/ 13 h 55"/>
              <a:gd name="T32" fmla="*/ 37 w 54"/>
              <a:gd name="T33" fmla="*/ 12 h 55"/>
              <a:gd name="T34" fmla="*/ 42 w 54"/>
              <a:gd name="T35" fmla="*/ 13 h 55"/>
              <a:gd name="T36" fmla="*/ 45 w 54"/>
              <a:gd name="T37" fmla="*/ 14 h 55"/>
              <a:gd name="T38" fmla="*/ 50 w 54"/>
              <a:gd name="T39" fmla="*/ 12 h 55"/>
              <a:gd name="T40" fmla="*/ 53 w 54"/>
              <a:gd name="T41" fmla="*/ 8 h 55"/>
              <a:gd name="T42" fmla="*/ 51 w 54"/>
              <a:gd name="T43" fmla="*/ 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55">
                <a:moveTo>
                  <a:pt x="51" y="2"/>
                </a:moveTo>
                <a:cubicBezTo>
                  <a:pt x="49" y="1"/>
                  <a:pt x="46" y="0"/>
                  <a:pt x="43" y="0"/>
                </a:cubicBezTo>
                <a:cubicBezTo>
                  <a:pt x="40" y="0"/>
                  <a:pt x="38" y="1"/>
                  <a:pt x="36" y="2"/>
                </a:cubicBezTo>
                <a:cubicBezTo>
                  <a:pt x="34" y="4"/>
                  <a:pt x="31" y="6"/>
                  <a:pt x="28" y="8"/>
                </a:cubicBezTo>
                <a:cubicBezTo>
                  <a:pt x="29" y="6"/>
                  <a:pt x="30" y="4"/>
                  <a:pt x="29" y="2"/>
                </a:cubicBezTo>
                <a:cubicBezTo>
                  <a:pt x="29" y="1"/>
                  <a:pt x="27" y="0"/>
                  <a:pt x="25" y="0"/>
                </a:cubicBezTo>
                <a:cubicBezTo>
                  <a:pt x="21" y="0"/>
                  <a:pt x="17" y="3"/>
                  <a:pt x="15" y="9"/>
                </a:cubicBezTo>
                <a:cubicBezTo>
                  <a:pt x="2" y="47"/>
                  <a:pt x="2" y="47"/>
                  <a:pt x="2" y="47"/>
                </a:cubicBezTo>
                <a:cubicBezTo>
                  <a:pt x="1" y="49"/>
                  <a:pt x="0" y="51"/>
                  <a:pt x="1" y="53"/>
                </a:cubicBezTo>
                <a:cubicBezTo>
                  <a:pt x="2" y="54"/>
                  <a:pt x="3" y="55"/>
                  <a:pt x="5" y="55"/>
                </a:cubicBezTo>
                <a:cubicBezTo>
                  <a:pt x="7" y="55"/>
                  <a:pt x="9" y="54"/>
                  <a:pt x="11" y="53"/>
                </a:cubicBezTo>
                <a:cubicBezTo>
                  <a:pt x="13" y="51"/>
                  <a:pt x="14" y="49"/>
                  <a:pt x="15" y="47"/>
                </a:cubicBezTo>
                <a:cubicBezTo>
                  <a:pt x="19" y="35"/>
                  <a:pt x="19" y="35"/>
                  <a:pt x="19" y="35"/>
                </a:cubicBezTo>
                <a:cubicBezTo>
                  <a:pt x="21" y="31"/>
                  <a:pt x="22" y="28"/>
                  <a:pt x="23" y="25"/>
                </a:cubicBezTo>
                <a:cubicBezTo>
                  <a:pt x="25" y="22"/>
                  <a:pt x="26" y="20"/>
                  <a:pt x="27" y="18"/>
                </a:cubicBezTo>
                <a:cubicBezTo>
                  <a:pt x="29" y="16"/>
                  <a:pt x="30" y="14"/>
                  <a:pt x="32" y="13"/>
                </a:cubicBezTo>
                <a:cubicBezTo>
                  <a:pt x="34" y="12"/>
                  <a:pt x="35" y="12"/>
                  <a:pt x="37" y="12"/>
                </a:cubicBezTo>
                <a:cubicBezTo>
                  <a:pt x="39" y="12"/>
                  <a:pt x="40" y="12"/>
                  <a:pt x="42" y="13"/>
                </a:cubicBezTo>
                <a:cubicBezTo>
                  <a:pt x="44" y="13"/>
                  <a:pt x="45" y="14"/>
                  <a:pt x="45" y="14"/>
                </a:cubicBezTo>
                <a:cubicBezTo>
                  <a:pt x="47" y="14"/>
                  <a:pt x="48" y="13"/>
                  <a:pt x="50" y="12"/>
                </a:cubicBezTo>
                <a:cubicBezTo>
                  <a:pt x="51" y="11"/>
                  <a:pt x="52" y="10"/>
                  <a:pt x="53" y="8"/>
                </a:cubicBezTo>
                <a:cubicBezTo>
                  <a:pt x="54" y="6"/>
                  <a:pt x="53" y="4"/>
                  <a:pt x="51" y="2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251"/>
          <p:cNvSpPr>
            <a:spLocks/>
          </p:cNvSpPr>
          <p:nvPr/>
        </p:nvSpPr>
        <p:spPr bwMode="auto">
          <a:xfrm>
            <a:off x="8012179" y="2581600"/>
            <a:ext cx="105307" cy="127667"/>
          </a:xfrm>
          <a:custGeom>
            <a:avLst/>
            <a:gdLst>
              <a:gd name="T0" fmla="*/ 58 w 62"/>
              <a:gd name="T1" fmla="*/ 22 h 75"/>
              <a:gd name="T2" fmla="*/ 50 w 62"/>
              <a:gd name="T3" fmla="*/ 20 h 75"/>
              <a:gd name="T4" fmla="*/ 43 w 62"/>
              <a:gd name="T5" fmla="*/ 21 h 75"/>
              <a:gd name="T6" fmla="*/ 36 w 62"/>
              <a:gd name="T7" fmla="*/ 24 h 75"/>
              <a:gd name="T8" fmla="*/ 30 w 62"/>
              <a:gd name="T9" fmla="*/ 28 h 75"/>
              <a:gd name="T10" fmla="*/ 37 w 62"/>
              <a:gd name="T11" fmla="*/ 8 h 75"/>
              <a:gd name="T12" fmla="*/ 37 w 62"/>
              <a:gd name="T13" fmla="*/ 2 h 75"/>
              <a:gd name="T14" fmla="*/ 33 w 62"/>
              <a:gd name="T15" fmla="*/ 0 h 75"/>
              <a:gd name="T16" fmla="*/ 28 w 62"/>
              <a:gd name="T17" fmla="*/ 2 h 75"/>
              <a:gd name="T18" fmla="*/ 24 w 62"/>
              <a:gd name="T19" fmla="*/ 8 h 75"/>
              <a:gd name="T20" fmla="*/ 16 w 62"/>
              <a:gd name="T21" fmla="*/ 29 h 75"/>
              <a:gd name="T22" fmla="*/ 2 w 62"/>
              <a:gd name="T23" fmla="*/ 67 h 75"/>
              <a:gd name="T24" fmla="*/ 6 w 62"/>
              <a:gd name="T25" fmla="*/ 75 h 75"/>
              <a:gd name="T26" fmla="*/ 12 w 62"/>
              <a:gd name="T27" fmla="*/ 73 h 75"/>
              <a:gd name="T28" fmla="*/ 16 w 62"/>
              <a:gd name="T29" fmla="*/ 67 h 75"/>
              <a:gd name="T30" fmla="*/ 16 w 62"/>
              <a:gd name="T31" fmla="*/ 66 h 75"/>
              <a:gd name="T32" fmla="*/ 16 w 62"/>
              <a:gd name="T33" fmla="*/ 66 h 75"/>
              <a:gd name="T34" fmla="*/ 22 w 62"/>
              <a:gd name="T35" fmla="*/ 49 h 75"/>
              <a:gd name="T36" fmla="*/ 27 w 62"/>
              <a:gd name="T37" fmla="*/ 38 h 75"/>
              <a:gd name="T38" fmla="*/ 34 w 62"/>
              <a:gd name="T39" fmla="*/ 33 h 75"/>
              <a:gd name="T40" fmla="*/ 41 w 62"/>
              <a:gd name="T41" fmla="*/ 31 h 75"/>
              <a:gd name="T42" fmla="*/ 47 w 62"/>
              <a:gd name="T43" fmla="*/ 34 h 75"/>
              <a:gd name="T44" fmla="*/ 45 w 62"/>
              <a:gd name="T45" fmla="*/ 44 h 75"/>
              <a:gd name="T46" fmla="*/ 37 w 62"/>
              <a:gd name="T47" fmla="*/ 67 h 75"/>
              <a:gd name="T48" fmla="*/ 41 w 62"/>
              <a:gd name="T49" fmla="*/ 75 h 75"/>
              <a:gd name="T50" fmla="*/ 46 w 62"/>
              <a:gd name="T51" fmla="*/ 73 h 75"/>
              <a:gd name="T52" fmla="*/ 50 w 62"/>
              <a:gd name="T53" fmla="*/ 67 h 75"/>
              <a:gd name="T54" fmla="*/ 60 w 62"/>
              <a:gd name="T55" fmla="*/ 41 h 75"/>
              <a:gd name="T56" fmla="*/ 62 w 62"/>
              <a:gd name="T57" fmla="*/ 34 h 75"/>
              <a:gd name="T58" fmla="*/ 62 w 62"/>
              <a:gd name="T59" fmla="*/ 29 h 75"/>
              <a:gd name="T60" fmla="*/ 58 w 62"/>
              <a:gd name="T61" fmla="*/ 22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2" h="75">
                <a:moveTo>
                  <a:pt x="58" y="22"/>
                </a:moveTo>
                <a:cubicBezTo>
                  <a:pt x="56" y="21"/>
                  <a:pt x="53" y="20"/>
                  <a:pt x="50" y="20"/>
                </a:cubicBezTo>
                <a:cubicBezTo>
                  <a:pt x="47" y="20"/>
                  <a:pt x="45" y="20"/>
                  <a:pt x="43" y="21"/>
                </a:cubicBezTo>
                <a:cubicBezTo>
                  <a:pt x="41" y="22"/>
                  <a:pt x="39" y="22"/>
                  <a:pt x="36" y="24"/>
                </a:cubicBezTo>
                <a:cubicBezTo>
                  <a:pt x="34" y="25"/>
                  <a:pt x="32" y="26"/>
                  <a:pt x="30" y="28"/>
                </a:cubicBezTo>
                <a:cubicBezTo>
                  <a:pt x="37" y="8"/>
                  <a:pt x="37" y="8"/>
                  <a:pt x="37" y="8"/>
                </a:cubicBezTo>
                <a:cubicBezTo>
                  <a:pt x="38" y="6"/>
                  <a:pt x="38" y="4"/>
                  <a:pt x="37" y="2"/>
                </a:cubicBezTo>
                <a:cubicBezTo>
                  <a:pt x="37" y="1"/>
                  <a:pt x="35" y="0"/>
                  <a:pt x="33" y="0"/>
                </a:cubicBezTo>
                <a:cubicBezTo>
                  <a:pt x="31" y="0"/>
                  <a:pt x="29" y="1"/>
                  <a:pt x="28" y="2"/>
                </a:cubicBezTo>
                <a:cubicBezTo>
                  <a:pt x="26" y="4"/>
                  <a:pt x="25" y="6"/>
                  <a:pt x="24" y="8"/>
                </a:cubicBezTo>
                <a:cubicBezTo>
                  <a:pt x="16" y="29"/>
                  <a:pt x="16" y="29"/>
                  <a:pt x="16" y="29"/>
                </a:cubicBezTo>
                <a:cubicBezTo>
                  <a:pt x="2" y="67"/>
                  <a:pt x="2" y="67"/>
                  <a:pt x="2" y="67"/>
                </a:cubicBezTo>
                <a:cubicBezTo>
                  <a:pt x="0" y="72"/>
                  <a:pt x="2" y="75"/>
                  <a:pt x="6" y="75"/>
                </a:cubicBezTo>
                <a:cubicBezTo>
                  <a:pt x="8" y="75"/>
                  <a:pt x="10" y="74"/>
                  <a:pt x="12" y="73"/>
                </a:cubicBezTo>
                <a:cubicBezTo>
                  <a:pt x="13" y="71"/>
                  <a:pt x="15" y="69"/>
                  <a:pt x="16" y="67"/>
                </a:cubicBezTo>
                <a:cubicBezTo>
                  <a:pt x="16" y="66"/>
                  <a:pt x="16" y="66"/>
                  <a:pt x="16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22" y="49"/>
                  <a:pt x="22" y="49"/>
                  <a:pt x="22" y="49"/>
                </a:cubicBezTo>
                <a:cubicBezTo>
                  <a:pt x="24" y="44"/>
                  <a:pt x="26" y="40"/>
                  <a:pt x="27" y="38"/>
                </a:cubicBezTo>
                <a:cubicBezTo>
                  <a:pt x="29" y="36"/>
                  <a:pt x="31" y="34"/>
                  <a:pt x="34" y="33"/>
                </a:cubicBezTo>
                <a:cubicBezTo>
                  <a:pt x="36" y="31"/>
                  <a:pt x="38" y="31"/>
                  <a:pt x="41" y="31"/>
                </a:cubicBezTo>
                <a:cubicBezTo>
                  <a:pt x="44" y="31"/>
                  <a:pt x="46" y="32"/>
                  <a:pt x="47" y="34"/>
                </a:cubicBezTo>
                <a:cubicBezTo>
                  <a:pt x="47" y="36"/>
                  <a:pt x="47" y="40"/>
                  <a:pt x="45" y="44"/>
                </a:cubicBezTo>
                <a:cubicBezTo>
                  <a:pt x="37" y="67"/>
                  <a:pt x="37" y="67"/>
                  <a:pt x="37" y="67"/>
                </a:cubicBezTo>
                <a:cubicBezTo>
                  <a:pt x="35" y="72"/>
                  <a:pt x="36" y="75"/>
                  <a:pt x="41" y="75"/>
                </a:cubicBezTo>
                <a:cubicBezTo>
                  <a:pt x="43" y="75"/>
                  <a:pt x="45" y="74"/>
                  <a:pt x="46" y="73"/>
                </a:cubicBezTo>
                <a:cubicBezTo>
                  <a:pt x="48" y="71"/>
                  <a:pt x="49" y="69"/>
                  <a:pt x="50" y="67"/>
                </a:cubicBezTo>
                <a:cubicBezTo>
                  <a:pt x="60" y="41"/>
                  <a:pt x="60" y="41"/>
                  <a:pt x="60" y="41"/>
                </a:cubicBezTo>
                <a:cubicBezTo>
                  <a:pt x="61" y="38"/>
                  <a:pt x="61" y="36"/>
                  <a:pt x="62" y="34"/>
                </a:cubicBezTo>
                <a:cubicBezTo>
                  <a:pt x="62" y="32"/>
                  <a:pt x="62" y="30"/>
                  <a:pt x="62" y="29"/>
                </a:cubicBezTo>
                <a:cubicBezTo>
                  <a:pt x="61" y="26"/>
                  <a:pt x="60" y="24"/>
                  <a:pt x="58" y="22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252"/>
          <p:cNvSpPr>
            <a:spLocks noEditPoints="1"/>
          </p:cNvSpPr>
          <p:nvPr/>
        </p:nvSpPr>
        <p:spPr bwMode="auto">
          <a:xfrm>
            <a:off x="7870087" y="2581600"/>
            <a:ext cx="109634" cy="127667"/>
          </a:xfrm>
          <a:custGeom>
            <a:avLst/>
            <a:gdLst>
              <a:gd name="T0" fmla="*/ 58 w 64"/>
              <a:gd name="T1" fmla="*/ 0 h 75"/>
              <a:gd name="T2" fmla="*/ 53 w 64"/>
              <a:gd name="T3" fmla="*/ 2 h 75"/>
              <a:gd name="T4" fmla="*/ 47 w 64"/>
              <a:gd name="T5" fmla="*/ 7 h 75"/>
              <a:gd name="T6" fmla="*/ 39 w 64"/>
              <a:gd name="T7" fmla="*/ 14 h 75"/>
              <a:gd name="T8" fmla="*/ 8 w 64"/>
              <a:gd name="T9" fmla="*/ 42 h 75"/>
              <a:gd name="T10" fmla="*/ 5 w 64"/>
              <a:gd name="T11" fmla="*/ 44 h 75"/>
              <a:gd name="T12" fmla="*/ 3 w 64"/>
              <a:gd name="T13" fmla="*/ 46 h 75"/>
              <a:gd name="T14" fmla="*/ 2 w 64"/>
              <a:gd name="T15" fmla="*/ 48 h 75"/>
              <a:gd name="T16" fmla="*/ 0 w 64"/>
              <a:gd name="T17" fmla="*/ 50 h 75"/>
              <a:gd name="T18" fmla="*/ 1 w 64"/>
              <a:gd name="T19" fmla="*/ 56 h 75"/>
              <a:gd name="T20" fmla="*/ 7 w 64"/>
              <a:gd name="T21" fmla="*/ 58 h 75"/>
              <a:gd name="T22" fmla="*/ 32 w 64"/>
              <a:gd name="T23" fmla="*/ 58 h 75"/>
              <a:gd name="T24" fmla="*/ 28 w 64"/>
              <a:gd name="T25" fmla="*/ 67 h 75"/>
              <a:gd name="T26" fmla="*/ 28 w 64"/>
              <a:gd name="T27" fmla="*/ 73 h 75"/>
              <a:gd name="T28" fmla="*/ 32 w 64"/>
              <a:gd name="T29" fmla="*/ 75 h 75"/>
              <a:gd name="T30" fmla="*/ 37 w 64"/>
              <a:gd name="T31" fmla="*/ 73 h 75"/>
              <a:gd name="T32" fmla="*/ 41 w 64"/>
              <a:gd name="T33" fmla="*/ 67 h 75"/>
              <a:gd name="T34" fmla="*/ 43 w 64"/>
              <a:gd name="T35" fmla="*/ 61 h 75"/>
              <a:gd name="T36" fmla="*/ 43 w 64"/>
              <a:gd name="T37" fmla="*/ 61 h 75"/>
              <a:gd name="T38" fmla="*/ 44 w 64"/>
              <a:gd name="T39" fmla="*/ 58 h 75"/>
              <a:gd name="T40" fmla="*/ 47 w 64"/>
              <a:gd name="T41" fmla="*/ 58 h 75"/>
              <a:gd name="T42" fmla="*/ 53 w 64"/>
              <a:gd name="T43" fmla="*/ 57 h 75"/>
              <a:gd name="T44" fmla="*/ 57 w 64"/>
              <a:gd name="T45" fmla="*/ 53 h 75"/>
              <a:gd name="T46" fmla="*/ 56 w 64"/>
              <a:gd name="T47" fmla="*/ 48 h 75"/>
              <a:gd name="T48" fmla="*/ 50 w 64"/>
              <a:gd name="T49" fmla="*/ 47 h 75"/>
              <a:gd name="T50" fmla="*/ 48 w 64"/>
              <a:gd name="T51" fmla="*/ 47 h 75"/>
              <a:gd name="T52" fmla="*/ 62 w 64"/>
              <a:gd name="T53" fmla="*/ 9 h 75"/>
              <a:gd name="T54" fmla="*/ 58 w 64"/>
              <a:gd name="T55" fmla="*/ 0 h 75"/>
              <a:gd name="T56" fmla="*/ 42 w 64"/>
              <a:gd name="T57" fmla="*/ 29 h 75"/>
              <a:gd name="T58" fmla="*/ 36 w 64"/>
              <a:gd name="T59" fmla="*/ 47 h 75"/>
              <a:gd name="T60" fmla="*/ 15 w 64"/>
              <a:gd name="T61" fmla="*/ 47 h 75"/>
              <a:gd name="T62" fmla="*/ 41 w 64"/>
              <a:gd name="T63" fmla="*/ 23 h 75"/>
              <a:gd name="T64" fmla="*/ 46 w 64"/>
              <a:gd name="T65" fmla="*/ 19 h 75"/>
              <a:gd name="T66" fmla="*/ 42 w 64"/>
              <a:gd name="T67" fmla="*/ 2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4" h="75">
                <a:moveTo>
                  <a:pt x="58" y="0"/>
                </a:moveTo>
                <a:cubicBezTo>
                  <a:pt x="56" y="0"/>
                  <a:pt x="55" y="1"/>
                  <a:pt x="53" y="2"/>
                </a:cubicBezTo>
                <a:cubicBezTo>
                  <a:pt x="52" y="3"/>
                  <a:pt x="50" y="5"/>
                  <a:pt x="47" y="7"/>
                </a:cubicBezTo>
                <a:cubicBezTo>
                  <a:pt x="39" y="14"/>
                  <a:pt x="39" y="14"/>
                  <a:pt x="39" y="14"/>
                </a:cubicBezTo>
                <a:cubicBezTo>
                  <a:pt x="8" y="42"/>
                  <a:pt x="8" y="42"/>
                  <a:pt x="8" y="42"/>
                </a:cubicBezTo>
                <a:cubicBezTo>
                  <a:pt x="7" y="43"/>
                  <a:pt x="6" y="44"/>
                  <a:pt x="5" y="44"/>
                </a:cubicBezTo>
                <a:cubicBezTo>
                  <a:pt x="5" y="45"/>
                  <a:pt x="4" y="46"/>
                  <a:pt x="3" y="46"/>
                </a:cubicBezTo>
                <a:cubicBezTo>
                  <a:pt x="3" y="47"/>
                  <a:pt x="2" y="48"/>
                  <a:pt x="2" y="48"/>
                </a:cubicBezTo>
                <a:cubicBezTo>
                  <a:pt x="1" y="49"/>
                  <a:pt x="1" y="50"/>
                  <a:pt x="0" y="50"/>
                </a:cubicBezTo>
                <a:cubicBezTo>
                  <a:pt x="0" y="53"/>
                  <a:pt x="0" y="55"/>
                  <a:pt x="1" y="56"/>
                </a:cubicBezTo>
                <a:cubicBezTo>
                  <a:pt x="2" y="58"/>
                  <a:pt x="4" y="58"/>
                  <a:pt x="7" y="58"/>
                </a:cubicBezTo>
                <a:cubicBezTo>
                  <a:pt x="32" y="58"/>
                  <a:pt x="32" y="58"/>
                  <a:pt x="32" y="58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70"/>
                  <a:pt x="27" y="72"/>
                  <a:pt x="28" y="73"/>
                </a:cubicBezTo>
                <a:cubicBezTo>
                  <a:pt x="29" y="74"/>
                  <a:pt x="30" y="75"/>
                  <a:pt x="32" y="75"/>
                </a:cubicBezTo>
                <a:cubicBezTo>
                  <a:pt x="34" y="75"/>
                  <a:pt x="35" y="74"/>
                  <a:pt x="37" y="73"/>
                </a:cubicBezTo>
                <a:cubicBezTo>
                  <a:pt x="39" y="72"/>
                  <a:pt x="40" y="70"/>
                  <a:pt x="41" y="67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4" y="58"/>
                  <a:pt x="44" y="58"/>
                  <a:pt x="44" y="58"/>
                </a:cubicBezTo>
                <a:cubicBezTo>
                  <a:pt x="47" y="58"/>
                  <a:pt x="47" y="58"/>
                  <a:pt x="47" y="58"/>
                </a:cubicBezTo>
                <a:cubicBezTo>
                  <a:pt x="50" y="58"/>
                  <a:pt x="52" y="58"/>
                  <a:pt x="53" y="57"/>
                </a:cubicBezTo>
                <a:cubicBezTo>
                  <a:pt x="55" y="56"/>
                  <a:pt x="56" y="55"/>
                  <a:pt x="57" y="53"/>
                </a:cubicBezTo>
                <a:cubicBezTo>
                  <a:pt x="57" y="50"/>
                  <a:pt x="57" y="49"/>
                  <a:pt x="56" y="48"/>
                </a:cubicBezTo>
                <a:cubicBezTo>
                  <a:pt x="55" y="48"/>
                  <a:pt x="53" y="47"/>
                  <a:pt x="50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62" y="9"/>
                  <a:pt x="62" y="9"/>
                  <a:pt x="62" y="9"/>
                </a:cubicBezTo>
                <a:cubicBezTo>
                  <a:pt x="64" y="3"/>
                  <a:pt x="63" y="0"/>
                  <a:pt x="58" y="0"/>
                </a:cubicBezTo>
                <a:close/>
                <a:moveTo>
                  <a:pt x="42" y="29"/>
                </a:moveTo>
                <a:cubicBezTo>
                  <a:pt x="36" y="47"/>
                  <a:pt x="36" y="47"/>
                  <a:pt x="36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41" y="23"/>
                  <a:pt x="41" y="23"/>
                  <a:pt x="41" y="23"/>
                </a:cubicBezTo>
                <a:cubicBezTo>
                  <a:pt x="46" y="19"/>
                  <a:pt x="46" y="19"/>
                  <a:pt x="46" y="19"/>
                </a:cubicBezTo>
                <a:lnTo>
                  <a:pt x="42" y="29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253"/>
          <p:cNvSpPr>
            <a:spLocks/>
          </p:cNvSpPr>
          <p:nvPr/>
        </p:nvSpPr>
        <p:spPr bwMode="auto">
          <a:xfrm>
            <a:off x="7764780" y="2583042"/>
            <a:ext cx="116126" cy="124782"/>
          </a:xfrm>
          <a:custGeom>
            <a:avLst/>
            <a:gdLst>
              <a:gd name="T0" fmla="*/ 37 w 68"/>
              <a:gd name="T1" fmla="*/ 48 h 73"/>
              <a:gd name="T2" fmla="*/ 51 w 68"/>
              <a:gd name="T3" fmla="*/ 39 h 73"/>
              <a:gd name="T4" fmla="*/ 60 w 68"/>
              <a:gd name="T5" fmla="*/ 32 h 73"/>
              <a:gd name="T6" fmla="*/ 67 w 68"/>
              <a:gd name="T7" fmla="*/ 21 h 73"/>
              <a:gd name="T8" fmla="*/ 68 w 68"/>
              <a:gd name="T9" fmla="*/ 13 h 73"/>
              <a:gd name="T10" fmla="*/ 66 w 68"/>
              <a:gd name="T11" fmla="*/ 7 h 73"/>
              <a:gd name="T12" fmla="*/ 62 w 68"/>
              <a:gd name="T13" fmla="*/ 2 h 73"/>
              <a:gd name="T14" fmla="*/ 50 w 68"/>
              <a:gd name="T15" fmla="*/ 0 h 73"/>
              <a:gd name="T16" fmla="*/ 38 w 68"/>
              <a:gd name="T17" fmla="*/ 2 h 73"/>
              <a:gd name="T18" fmla="*/ 29 w 68"/>
              <a:gd name="T19" fmla="*/ 7 h 73"/>
              <a:gd name="T20" fmla="*/ 22 w 68"/>
              <a:gd name="T21" fmla="*/ 13 h 73"/>
              <a:gd name="T22" fmla="*/ 18 w 68"/>
              <a:gd name="T23" fmla="*/ 20 h 73"/>
              <a:gd name="T24" fmla="*/ 18 w 68"/>
              <a:gd name="T25" fmla="*/ 25 h 73"/>
              <a:gd name="T26" fmla="*/ 21 w 68"/>
              <a:gd name="T27" fmla="*/ 27 h 73"/>
              <a:gd name="T28" fmla="*/ 26 w 68"/>
              <a:gd name="T29" fmla="*/ 25 h 73"/>
              <a:gd name="T30" fmla="*/ 30 w 68"/>
              <a:gd name="T31" fmla="*/ 20 h 73"/>
              <a:gd name="T32" fmla="*/ 34 w 68"/>
              <a:gd name="T33" fmla="*/ 16 h 73"/>
              <a:gd name="T34" fmla="*/ 46 w 68"/>
              <a:gd name="T35" fmla="*/ 10 h 73"/>
              <a:gd name="T36" fmla="*/ 51 w 68"/>
              <a:gd name="T37" fmla="*/ 11 h 73"/>
              <a:gd name="T38" fmla="*/ 54 w 68"/>
              <a:gd name="T39" fmla="*/ 15 h 73"/>
              <a:gd name="T40" fmla="*/ 53 w 68"/>
              <a:gd name="T41" fmla="*/ 21 h 73"/>
              <a:gd name="T42" fmla="*/ 49 w 68"/>
              <a:gd name="T43" fmla="*/ 27 h 73"/>
              <a:gd name="T44" fmla="*/ 43 w 68"/>
              <a:gd name="T45" fmla="*/ 33 h 73"/>
              <a:gd name="T46" fmla="*/ 34 w 68"/>
              <a:gd name="T47" fmla="*/ 38 h 73"/>
              <a:gd name="T48" fmla="*/ 24 w 68"/>
              <a:gd name="T49" fmla="*/ 45 h 73"/>
              <a:gd name="T50" fmla="*/ 8 w 68"/>
              <a:gd name="T51" fmla="*/ 56 h 73"/>
              <a:gd name="T52" fmla="*/ 4 w 68"/>
              <a:gd name="T53" fmla="*/ 61 h 73"/>
              <a:gd name="T54" fmla="*/ 1 w 68"/>
              <a:gd name="T55" fmla="*/ 66 h 73"/>
              <a:gd name="T56" fmla="*/ 1 w 68"/>
              <a:gd name="T57" fmla="*/ 71 h 73"/>
              <a:gd name="T58" fmla="*/ 6 w 68"/>
              <a:gd name="T59" fmla="*/ 73 h 73"/>
              <a:gd name="T60" fmla="*/ 42 w 68"/>
              <a:gd name="T61" fmla="*/ 73 h 73"/>
              <a:gd name="T62" fmla="*/ 48 w 68"/>
              <a:gd name="T63" fmla="*/ 71 h 73"/>
              <a:gd name="T64" fmla="*/ 51 w 68"/>
              <a:gd name="T65" fmla="*/ 67 h 73"/>
              <a:gd name="T66" fmla="*/ 51 w 68"/>
              <a:gd name="T67" fmla="*/ 63 h 73"/>
              <a:gd name="T68" fmla="*/ 45 w 68"/>
              <a:gd name="T69" fmla="*/ 61 h 73"/>
              <a:gd name="T70" fmla="*/ 19 w 68"/>
              <a:gd name="T71" fmla="*/ 61 h 73"/>
              <a:gd name="T72" fmla="*/ 23 w 68"/>
              <a:gd name="T73" fmla="*/ 58 h 73"/>
              <a:gd name="T74" fmla="*/ 37 w 68"/>
              <a:gd name="T75" fmla="*/ 48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8" h="73">
                <a:moveTo>
                  <a:pt x="37" y="48"/>
                </a:moveTo>
                <a:cubicBezTo>
                  <a:pt x="43" y="44"/>
                  <a:pt x="48" y="41"/>
                  <a:pt x="51" y="39"/>
                </a:cubicBezTo>
                <a:cubicBezTo>
                  <a:pt x="53" y="38"/>
                  <a:pt x="56" y="35"/>
                  <a:pt x="60" y="32"/>
                </a:cubicBezTo>
                <a:cubicBezTo>
                  <a:pt x="63" y="28"/>
                  <a:pt x="65" y="25"/>
                  <a:pt x="67" y="21"/>
                </a:cubicBezTo>
                <a:cubicBezTo>
                  <a:pt x="68" y="18"/>
                  <a:pt x="68" y="15"/>
                  <a:pt x="68" y="13"/>
                </a:cubicBezTo>
                <a:cubicBezTo>
                  <a:pt x="68" y="11"/>
                  <a:pt x="67" y="8"/>
                  <a:pt x="66" y="7"/>
                </a:cubicBezTo>
                <a:cubicBezTo>
                  <a:pt x="65" y="5"/>
                  <a:pt x="64" y="3"/>
                  <a:pt x="62" y="2"/>
                </a:cubicBezTo>
                <a:cubicBezTo>
                  <a:pt x="59" y="1"/>
                  <a:pt x="55" y="0"/>
                  <a:pt x="50" y="0"/>
                </a:cubicBezTo>
                <a:cubicBezTo>
                  <a:pt x="46" y="0"/>
                  <a:pt x="42" y="0"/>
                  <a:pt x="38" y="2"/>
                </a:cubicBezTo>
                <a:cubicBezTo>
                  <a:pt x="35" y="3"/>
                  <a:pt x="31" y="5"/>
                  <a:pt x="29" y="7"/>
                </a:cubicBezTo>
                <a:cubicBezTo>
                  <a:pt x="26" y="9"/>
                  <a:pt x="23" y="11"/>
                  <a:pt x="22" y="13"/>
                </a:cubicBezTo>
                <a:cubicBezTo>
                  <a:pt x="20" y="16"/>
                  <a:pt x="18" y="18"/>
                  <a:pt x="18" y="20"/>
                </a:cubicBezTo>
                <a:cubicBezTo>
                  <a:pt x="17" y="22"/>
                  <a:pt x="17" y="24"/>
                  <a:pt x="18" y="25"/>
                </a:cubicBezTo>
                <a:cubicBezTo>
                  <a:pt x="18" y="26"/>
                  <a:pt x="19" y="27"/>
                  <a:pt x="21" y="27"/>
                </a:cubicBezTo>
                <a:cubicBezTo>
                  <a:pt x="23" y="27"/>
                  <a:pt x="25" y="26"/>
                  <a:pt x="26" y="25"/>
                </a:cubicBezTo>
                <a:cubicBezTo>
                  <a:pt x="27" y="23"/>
                  <a:pt x="29" y="22"/>
                  <a:pt x="30" y="20"/>
                </a:cubicBezTo>
                <a:cubicBezTo>
                  <a:pt x="32" y="17"/>
                  <a:pt x="33" y="16"/>
                  <a:pt x="34" y="16"/>
                </a:cubicBezTo>
                <a:cubicBezTo>
                  <a:pt x="37" y="12"/>
                  <a:pt x="41" y="10"/>
                  <a:pt x="46" y="10"/>
                </a:cubicBezTo>
                <a:cubicBezTo>
                  <a:pt x="48" y="10"/>
                  <a:pt x="50" y="10"/>
                  <a:pt x="51" y="11"/>
                </a:cubicBezTo>
                <a:cubicBezTo>
                  <a:pt x="52" y="12"/>
                  <a:pt x="53" y="13"/>
                  <a:pt x="54" y="15"/>
                </a:cubicBezTo>
                <a:cubicBezTo>
                  <a:pt x="54" y="17"/>
                  <a:pt x="54" y="19"/>
                  <a:pt x="53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31"/>
                  <a:pt x="43" y="33"/>
                </a:cubicBezTo>
                <a:cubicBezTo>
                  <a:pt x="41" y="35"/>
                  <a:pt x="38" y="36"/>
                  <a:pt x="34" y="38"/>
                </a:cubicBezTo>
                <a:cubicBezTo>
                  <a:pt x="33" y="39"/>
                  <a:pt x="29" y="42"/>
                  <a:pt x="24" y="45"/>
                </a:cubicBezTo>
                <a:cubicBezTo>
                  <a:pt x="20" y="48"/>
                  <a:pt x="14" y="52"/>
                  <a:pt x="8" y="56"/>
                </a:cubicBezTo>
                <a:cubicBezTo>
                  <a:pt x="7" y="58"/>
                  <a:pt x="5" y="59"/>
                  <a:pt x="4" y="61"/>
                </a:cubicBezTo>
                <a:cubicBezTo>
                  <a:pt x="2" y="63"/>
                  <a:pt x="1" y="65"/>
                  <a:pt x="1" y="66"/>
                </a:cubicBezTo>
                <a:cubicBezTo>
                  <a:pt x="0" y="68"/>
                  <a:pt x="0" y="69"/>
                  <a:pt x="1" y="71"/>
                </a:cubicBezTo>
                <a:cubicBezTo>
                  <a:pt x="2" y="72"/>
                  <a:pt x="4" y="73"/>
                  <a:pt x="6" y="73"/>
                </a:cubicBezTo>
                <a:cubicBezTo>
                  <a:pt x="42" y="73"/>
                  <a:pt x="42" y="73"/>
                  <a:pt x="42" y="73"/>
                </a:cubicBezTo>
                <a:cubicBezTo>
                  <a:pt x="45" y="73"/>
                  <a:pt x="46" y="72"/>
                  <a:pt x="48" y="71"/>
                </a:cubicBezTo>
                <a:cubicBezTo>
                  <a:pt x="49" y="70"/>
                  <a:pt x="50" y="68"/>
                  <a:pt x="51" y="67"/>
                </a:cubicBezTo>
                <a:cubicBezTo>
                  <a:pt x="52" y="65"/>
                  <a:pt x="51" y="64"/>
                  <a:pt x="51" y="63"/>
                </a:cubicBezTo>
                <a:cubicBezTo>
                  <a:pt x="50" y="62"/>
                  <a:pt x="48" y="61"/>
                  <a:pt x="45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21" y="60"/>
                  <a:pt x="22" y="59"/>
                  <a:pt x="23" y="58"/>
                </a:cubicBezTo>
                <a:cubicBezTo>
                  <a:pt x="26" y="56"/>
                  <a:pt x="30" y="52"/>
                  <a:pt x="37" y="4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254"/>
          <p:cNvSpPr>
            <a:spLocks noEditPoints="1"/>
          </p:cNvSpPr>
          <p:nvPr/>
        </p:nvSpPr>
        <p:spPr bwMode="auto">
          <a:xfrm>
            <a:off x="7476269" y="2380363"/>
            <a:ext cx="537353" cy="564040"/>
          </a:xfrm>
          <a:custGeom>
            <a:avLst/>
            <a:gdLst>
              <a:gd name="T0" fmla="*/ 166 w 315"/>
              <a:gd name="T1" fmla="*/ 0 h 331"/>
              <a:gd name="T2" fmla="*/ 0 w 315"/>
              <a:gd name="T3" fmla="*/ 165 h 331"/>
              <a:gd name="T4" fmla="*/ 166 w 315"/>
              <a:gd name="T5" fmla="*/ 331 h 331"/>
              <a:gd name="T6" fmla="*/ 309 w 315"/>
              <a:gd name="T7" fmla="*/ 248 h 331"/>
              <a:gd name="T8" fmla="*/ 237 w 315"/>
              <a:gd name="T9" fmla="*/ 248 h 331"/>
              <a:gd name="T10" fmla="*/ 166 w 315"/>
              <a:gd name="T11" fmla="*/ 275 h 331"/>
              <a:gd name="T12" fmla="*/ 56 w 315"/>
              <a:gd name="T13" fmla="*/ 165 h 331"/>
              <a:gd name="T14" fmla="*/ 166 w 315"/>
              <a:gd name="T15" fmla="*/ 56 h 331"/>
              <a:gd name="T16" fmla="*/ 248 w 315"/>
              <a:gd name="T17" fmla="*/ 93 h 331"/>
              <a:gd name="T18" fmla="*/ 248 w 315"/>
              <a:gd name="T19" fmla="*/ 93 h 331"/>
              <a:gd name="T20" fmla="*/ 315 w 315"/>
              <a:gd name="T21" fmla="*/ 93 h 331"/>
              <a:gd name="T22" fmla="*/ 166 w 315"/>
              <a:gd name="T23" fmla="*/ 0 h 331"/>
              <a:gd name="T24" fmla="*/ 35 w 315"/>
              <a:gd name="T25" fmla="*/ 175 h 331"/>
              <a:gd name="T26" fmla="*/ 25 w 315"/>
              <a:gd name="T27" fmla="*/ 165 h 331"/>
              <a:gd name="T28" fmla="*/ 35 w 315"/>
              <a:gd name="T29" fmla="*/ 155 h 331"/>
              <a:gd name="T30" fmla="*/ 44 w 315"/>
              <a:gd name="T31" fmla="*/ 165 h 331"/>
              <a:gd name="T32" fmla="*/ 35 w 315"/>
              <a:gd name="T33" fmla="*/ 175 h 331"/>
              <a:gd name="T34" fmla="*/ 163 w 315"/>
              <a:gd name="T35" fmla="*/ 283 h 331"/>
              <a:gd name="T36" fmla="*/ 172 w 315"/>
              <a:gd name="T37" fmla="*/ 292 h 331"/>
              <a:gd name="T38" fmla="*/ 163 w 315"/>
              <a:gd name="T39" fmla="*/ 302 h 331"/>
              <a:gd name="T40" fmla="*/ 153 w 315"/>
              <a:gd name="T41" fmla="*/ 292 h 331"/>
              <a:gd name="T42" fmla="*/ 163 w 315"/>
              <a:gd name="T43" fmla="*/ 283 h 331"/>
              <a:gd name="T44" fmla="*/ 167 w 315"/>
              <a:gd name="T45" fmla="*/ 45 h 331"/>
              <a:gd name="T46" fmla="*/ 158 w 315"/>
              <a:gd name="T47" fmla="*/ 35 h 331"/>
              <a:gd name="T48" fmla="*/ 167 w 315"/>
              <a:gd name="T49" fmla="*/ 25 h 331"/>
              <a:gd name="T50" fmla="*/ 177 w 315"/>
              <a:gd name="T51" fmla="*/ 35 h 331"/>
              <a:gd name="T52" fmla="*/ 167 w 315"/>
              <a:gd name="T53" fmla="*/ 45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5" h="331">
                <a:moveTo>
                  <a:pt x="166" y="0"/>
                </a:moveTo>
                <a:cubicBezTo>
                  <a:pt x="74" y="0"/>
                  <a:pt x="0" y="74"/>
                  <a:pt x="0" y="165"/>
                </a:cubicBezTo>
                <a:cubicBezTo>
                  <a:pt x="0" y="257"/>
                  <a:pt x="74" y="331"/>
                  <a:pt x="166" y="331"/>
                </a:cubicBezTo>
                <a:cubicBezTo>
                  <a:pt x="227" y="331"/>
                  <a:pt x="280" y="298"/>
                  <a:pt x="309" y="248"/>
                </a:cubicBezTo>
                <a:cubicBezTo>
                  <a:pt x="237" y="248"/>
                  <a:pt x="237" y="248"/>
                  <a:pt x="237" y="248"/>
                </a:cubicBezTo>
                <a:cubicBezTo>
                  <a:pt x="218" y="265"/>
                  <a:pt x="193" y="275"/>
                  <a:pt x="166" y="275"/>
                </a:cubicBezTo>
                <a:cubicBezTo>
                  <a:pt x="105" y="275"/>
                  <a:pt x="56" y="226"/>
                  <a:pt x="56" y="165"/>
                </a:cubicBezTo>
                <a:cubicBezTo>
                  <a:pt x="56" y="105"/>
                  <a:pt x="105" y="56"/>
                  <a:pt x="166" y="56"/>
                </a:cubicBezTo>
                <a:cubicBezTo>
                  <a:pt x="199" y="56"/>
                  <a:pt x="228" y="70"/>
                  <a:pt x="248" y="93"/>
                </a:cubicBezTo>
                <a:cubicBezTo>
                  <a:pt x="248" y="93"/>
                  <a:pt x="248" y="93"/>
                  <a:pt x="248" y="93"/>
                </a:cubicBezTo>
                <a:cubicBezTo>
                  <a:pt x="315" y="93"/>
                  <a:pt x="315" y="93"/>
                  <a:pt x="315" y="93"/>
                </a:cubicBezTo>
                <a:cubicBezTo>
                  <a:pt x="288" y="38"/>
                  <a:pt x="231" y="0"/>
                  <a:pt x="166" y="0"/>
                </a:cubicBezTo>
                <a:close/>
                <a:moveTo>
                  <a:pt x="35" y="175"/>
                </a:moveTo>
                <a:cubicBezTo>
                  <a:pt x="29" y="175"/>
                  <a:pt x="25" y="171"/>
                  <a:pt x="25" y="165"/>
                </a:cubicBezTo>
                <a:cubicBezTo>
                  <a:pt x="25" y="160"/>
                  <a:pt x="29" y="155"/>
                  <a:pt x="35" y="155"/>
                </a:cubicBezTo>
                <a:cubicBezTo>
                  <a:pt x="40" y="155"/>
                  <a:pt x="44" y="160"/>
                  <a:pt x="44" y="165"/>
                </a:cubicBezTo>
                <a:cubicBezTo>
                  <a:pt x="44" y="171"/>
                  <a:pt x="40" y="175"/>
                  <a:pt x="35" y="175"/>
                </a:cubicBezTo>
                <a:close/>
                <a:moveTo>
                  <a:pt x="163" y="283"/>
                </a:moveTo>
                <a:cubicBezTo>
                  <a:pt x="168" y="283"/>
                  <a:pt x="172" y="287"/>
                  <a:pt x="172" y="292"/>
                </a:cubicBezTo>
                <a:cubicBezTo>
                  <a:pt x="172" y="298"/>
                  <a:pt x="168" y="302"/>
                  <a:pt x="163" y="302"/>
                </a:cubicBezTo>
                <a:cubicBezTo>
                  <a:pt x="157" y="302"/>
                  <a:pt x="153" y="298"/>
                  <a:pt x="153" y="292"/>
                </a:cubicBezTo>
                <a:cubicBezTo>
                  <a:pt x="153" y="287"/>
                  <a:pt x="157" y="283"/>
                  <a:pt x="163" y="283"/>
                </a:cubicBezTo>
                <a:close/>
                <a:moveTo>
                  <a:pt x="167" y="45"/>
                </a:moveTo>
                <a:cubicBezTo>
                  <a:pt x="162" y="45"/>
                  <a:pt x="158" y="40"/>
                  <a:pt x="158" y="35"/>
                </a:cubicBezTo>
                <a:cubicBezTo>
                  <a:pt x="158" y="30"/>
                  <a:pt x="162" y="25"/>
                  <a:pt x="167" y="25"/>
                </a:cubicBezTo>
                <a:cubicBezTo>
                  <a:pt x="173" y="25"/>
                  <a:pt x="177" y="30"/>
                  <a:pt x="177" y="35"/>
                </a:cubicBezTo>
                <a:cubicBezTo>
                  <a:pt x="177" y="40"/>
                  <a:pt x="173" y="45"/>
                  <a:pt x="167" y="4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255"/>
          <p:cNvSpPr>
            <a:spLocks/>
          </p:cNvSpPr>
          <p:nvPr/>
        </p:nvSpPr>
        <p:spPr bwMode="auto">
          <a:xfrm>
            <a:off x="7624852" y="2644351"/>
            <a:ext cx="144977" cy="98816"/>
          </a:xfrm>
          <a:custGeom>
            <a:avLst/>
            <a:gdLst>
              <a:gd name="T0" fmla="*/ 47 w 85"/>
              <a:gd name="T1" fmla="*/ 52 h 58"/>
              <a:gd name="T2" fmla="*/ 50 w 85"/>
              <a:gd name="T3" fmla="*/ 56 h 58"/>
              <a:gd name="T4" fmla="*/ 56 w 85"/>
              <a:gd name="T5" fmla="*/ 55 h 58"/>
              <a:gd name="T6" fmla="*/ 84 w 85"/>
              <a:gd name="T7" fmla="*/ 7 h 58"/>
              <a:gd name="T8" fmla="*/ 82 w 85"/>
              <a:gd name="T9" fmla="*/ 1 h 58"/>
              <a:gd name="T10" fmla="*/ 82 w 85"/>
              <a:gd name="T11" fmla="*/ 1 h 58"/>
              <a:gd name="T12" fmla="*/ 81 w 85"/>
              <a:gd name="T13" fmla="*/ 1 h 58"/>
              <a:gd name="T14" fmla="*/ 79 w 85"/>
              <a:gd name="T15" fmla="*/ 0 h 58"/>
              <a:gd name="T16" fmla="*/ 5 w 85"/>
              <a:gd name="T17" fmla="*/ 0 h 58"/>
              <a:gd name="T18" fmla="*/ 1 w 85"/>
              <a:gd name="T19" fmla="*/ 2 h 58"/>
              <a:gd name="T20" fmla="*/ 0 w 85"/>
              <a:gd name="T21" fmla="*/ 5 h 58"/>
              <a:gd name="T22" fmla="*/ 5 w 85"/>
              <a:gd name="T23" fmla="*/ 10 h 58"/>
              <a:gd name="T24" fmla="*/ 71 w 85"/>
              <a:gd name="T25" fmla="*/ 10 h 58"/>
              <a:gd name="T26" fmla="*/ 47 w 85"/>
              <a:gd name="T27" fmla="*/ 51 h 58"/>
              <a:gd name="T28" fmla="*/ 47 w 85"/>
              <a:gd name="T29" fmla="*/ 5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5" h="58">
                <a:moveTo>
                  <a:pt x="47" y="52"/>
                </a:moveTo>
                <a:cubicBezTo>
                  <a:pt x="47" y="54"/>
                  <a:pt x="48" y="55"/>
                  <a:pt x="50" y="56"/>
                </a:cubicBezTo>
                <a:cubicBezTo>
                  <a:pt x="52" y="58"/>
                  <a:pt x="55" y="57"/>
                  <a:pt x="56" y="55"/>
                </a:cubicBezTo>
                <a:cubicBezTo>
                  <a:pt x="84" y="7"/>
                  <a:pt x="84" y="7"/>
                  <a:pt x="84" y="7"/>
                </a:cubicBezTo>
                <a:cubicBezTo>
                  <a:pt x="85" y="5"/>
                  <a:pt x="84" y="3"/>
                  <a:pt x="82" y="1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1"/>
                  <a:pt x="82" y="1"/>
                  <a:pt x="81" y="1"/>
                </a:cubicBezTo>
                <a:cubicBezTo>
                  <a:pt x="81" y="1"/>
                  <a:pt x="80" y="0"/>
                  <a:pt x="79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71" y="10"/>
                  <a:pt x="71" y="10"/>
                  <a:pt x="71" y="10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51"/>
                  <a:pt x="47" y="51"/>
                  <a:pt x="47" y="5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256"/>
          <p:cNvSpPr>
            <a:spLocks/>
          </p:cNvSpPr>
          <p:nvPr/>
        </p:nvSpPr>
        <p:spPr bwMode="auto">
          <a:xfrm>
            <a:off x="7084614" y="2984074"/>
            <a:ext cx="52654" cy="20196"/>
          </a:xfrm>
          <a:custGeom>
            <a:avLst/>
            <a:gdLst>
              <a:gd name="T0" fmla="*/ 21 w 31"/>
              <a:gd name="T1" fmla="*/ 0 h 12"/>
              <a:gd name="T2" fmla="*/ 16 w 31"/>
              <a:gd name="T3" fmla="*/ 2 h 12"/>
              <a:gd name="T4" fmla="*/ 11 w 31"/>
              <a:gd name="T5" fmla="*/ 0 h 12"/>
              <a:gd name="T6" fmla="*/ 0 w 31"/>
              <a:gd name="T7" fmla="*/ 0 h 12"/>
              <a:gd name="T8" fmla="*/ 16 w 31"/>
              <a:gd name="T9" fmla="*/ 12 h 12"/>
              <a:gd name="T10" fmla="*/ 31 w 31"/>
              <a:gd name="T11" fmla="*/ 0 h 12"/>
              <a:gd name="T12" fmla="*/ 31 w 31"/>
              <a:gd name="T13" fmla="*/ 0 h 12"/>
              <a:gd name="T14" fmla="*/ 21 w 31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12">
                <a:moveTo>
                  <a:pt x="21" y="0"/>
                </a:moveTo>
                <a:cubicBezTo>
                  <a:pt x="20" y="1"/>
                  <a:pt x="18" y="2"/>
                  <a:pt x="16" y="2"/>
                </a:cubicBezTo>
                <a:cubicBezTo>
                  <a:pt x="14" y="2"/>
                  <a:pt x="12" y="1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7"/>
                  <a:pt x="8" y="12"/>
                  <a:pt x="16" y="12"/>
                </a:cubicBezTo>
                <a:cubicBezTo>
                  <a:pt x="23" y="12"/>
                  <a:pt x="29" y="7"/>
                  <a:pt x="31" y="0"/>
                </a:cubicBezTo>
                <a:cubicBezTo>
                  <a:pt x="31" y="0"/>
                  <a:pt x="31" y="0"/>
                  <a:pt x="31" y="0"/>
                </a:cubicBezTo>
                <a:lnTo>
                  <a:pt x="21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257"/>
          <p:cNvSpPr>
            <a:spLocks/>
          </p:cNvSpPr>
          <p:nvPr/>
        </p:nvSpPr>
        <p:spPr bwMode="auto">
          <a:xfrm>
            <a:off x="6944686" y="2360167"/>
            <a:ext cx="183926" cy="21638"/>
          </a:xfrm>
          <a:custGeom>
            <a:avLst/>
            <a:gdLst>
              <a:gd name="T0" fmla="*/ 6 w 108"/>
              <a:gd name="T1" fmla="*/ 13 h 13"/>
              <a:gd name="T2" fmla="*/ 25 w 108"/>
              <a:gd name="T3" fmla="*/ 13 h 13"/>
              <a:gd name="T4" fmla="*/ 99 w 108"/>
              <a:gd name="T5" fmla="*/ 13 h 13"/>
              <a:gd name="T6" fmla="*/ 101 w 108"/>
              <a:gd name="T7" fmla="*/ 13 h 13"/>
              <a:gd name="T8" fmla="*/ 108 w 108"/>
              <a:gd name="T9" fmla="*/ 7 h 13"/>
              <a:gd name="T10" fmla="*/ 101 w 108"/>
              <a:gd name="T11" fmla="*/ 0 h 13"/>
              <a:gd name="T12" fmla="*/ 6 w 108"/>
              <a:gd name="T13" fmla="*/ 0 h 13"/>
              <a:gd name="T14" fmla="*/ 0 w 108"/>
              <a:gd name="T15" fmla="*/ 7 h 13"/>
              <a:gd name="T16" fmla="*/ 2 w 108"/>
              <a:gd name="T17" fmla="*/ 11 h 13"/>
              <a:gd name="T18" fmla="*/ 6 w 108"/>
              <a:gd name="T1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8" h="13">
                <a:moveTo>
                  <a:pt x="6" y="13"/>
                </a:moveTo>
                <a:cubicBezTo>
                  <a:pt x="25" y="13"/>
                  <a:pt x="25" y="13"/>
                  <a:pt x="25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101" y="13"/>
                  <a:pt x="101" y="13"/>
                  <a:pt x="101" y="13"/>
                </a:cubicBezTo>
                <a:cubicBezTo>
                  <a:pt x="105" y="13"/>
                  <a:pt x="108" y="10"/>
                  <a:pt x="108" y="7"/>
                </a:cubicBezTo>
                <a:cubicBezTo>
                  <a:pt x="108" y="3"/>
                  <a:pt x="105" y="0"/>
                  <a:pt x="10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9"/>
                  <a:pt x="0" y="10"/>
                  <a:pt x="2" y="11"/>
                </a:cubicBezTo>
                <a:cubicBezTo>
                  <a:pt x="3" y="13"/>
                  <a:pt x="4" y="13"/>
                  <a:pt x="6" y="1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Rectangle 258"/>
          <p:cNvSpPr>
            <a:spLocks noChangeArrowheads="1"/>
          </p:cNvSpPr>
          <p:nvPr/>
        </p:nvSpPr>
        <p:spPr bwMode="auto">
          <a:xfrm>
            <a:off x="7086057" y="2395510"/>
            <a:ext cx="27409" cy="21999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Rectangle 259"/>
          <p:cNvSpPr>
            <a:spLocks noChangeArrowheads="1"/>
          </p:cNvSpPr>
          <p:nvPr/>
        </p:nvSpPr>
        <p:spPr bwMode="auto">
          <a:xfrm>
            <a:off x="6961997" y="2395510"/>
            <a:ext cx="25245" cy="219990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260"/>
          <p:cNvSpPr>
            <a:spLocks/>
          </p:cNvSpPr>
          <p:nvPr/>
        </p:nvSpPr>
        <p:spPr bwMode="auto">
          <a:xfrm>
            <a:off x="6930981" y="2984074"/>
            <a:ext cx="52654" cy="20196"/>
          </a:xfrm>
          <a:custGeom>
            <a:avLst/>
            <a:gdLst>
              <a:gd name="T0" fmla="*/ 15 w 31"/>
              <a:gd name="T1" fmla="*/ 2 h 12"/>
              <a:gd name="T2" fmla="*/ 11 w 31"/>
              <a:gd name="T3" fmla="*/ 0 h 12"/>
              <a:gd name="T4" fmla="*/ 0 w 31"/>
              <a:gd name="T5" fmla="*/ 0 h 12"/>
              <a:gd name="T6" fmla="*/ 15 w 31"/>
              <a:gd name="T7" fmla="*/ 12 h 12"/>
              <a:gd name="T8" fmla="*/ 31 w 31"/>
              <a:gd name="T9" fmla="*/ 0 h 12"/>
              <a:gd name="T10" fmla="*/ 20 w 31"/>
              <a:gd name="T11" fmla="*/ 0 h 12"/>
              <a:gd name="T12" fmla="*/ 15 w 31"/>
              <a:gd name="T1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12">
                <a:moveTo>
                  <a:pt x="15" y="2"/>
                </a:moveTo>
                <a:cubicBezTo>
                  <a:pt x="13" y="2"/>
                  <a:pt x="12" y="1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7"/>
                  <a:pt x="8" y="12"/>
                  <a:pt x="15" y="12"/>
                </a:cubicBezTo>
                <a:cubicBezTo>
                  <a:pt x="23" y="12"/>
                  <a:pt x="29" y="7"/>
                  <a:pt x="3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1"/>
                  <a:pt x="18" y="2"/>
                  <a:pt x="15" y="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261"/>
          <p:cNvSpPr>
            <a:spLocks/>
          </p:cNvSpPr>
          <p:nvPr/>
        </p:nvSpPr>
        <p:spPr bwMode="auto">
          <a:xfrm>
            <a:off x="6368383" y="2337807"/>
            <a:ext cx="577745" cy="460176"/>
          </a:xfrm>
          <a:custGeom>
            <a:avLst/>
            <a:gdLst>
              <a:gd name="T0" fmla="*/ 339 w 339"/>
              <a:gd name="T1" fmla="*/ 128 h 270"/>
              <a:gd name="T2" fmla="*/ 311 w 339"/>
              <a:gd name="T3" fmla="*/ 120 h 270"/>
              <a:gd name="T4" fmla="*/ 282 w 339"/>
              <a:gd name="T5" fmla="*/ 135 h 270"/>
              <a:gd name="T6" fmla="*/ 206 w 339"/>
              <a:gd name="T7" fmla="*/ 104 h 270"/>
              <a:gd name="T8" fmla="*/ 278 w 339"/>
              <a:gd name="T9" fmla="*/ 6 h 270"/>
              <a:gd name="T10" fmla="*/ 257 w 339"/>
              <a:gd name="T11" fmla="*/ 0 h 270"/>
              <a:gd name="T12" fmla="*/ 131 w 339"/>
              <a:gd name="T13" fmla="*/ 84 h 270"/>
              <a:gd name="T14" fmla="*/ 42 w 339"/>
              <a:gd name="T15" fmla="*/ 57 h 270"/>
              <a:gd name="T16" fmla="*/ 27 w 339"/>
              <a:gd name="T17" fmla="*/ 96 h 270"/>
              <a:gd name="T18" fmla="*/ 118 w 339"/>
              <a:gd name="T19" fmla="*/ 124 h 270"/>
              <a:gd name="T20" fmla="*/ 167 w 339"/>
              <a:gd name="T21" fmla="*/ 262 h 270"/>
              <a:gd name="T22" fmla="*/ 187 w 339"/>
              <a:gd name="T23" fmla="*/ 270 h 270"/>
              <a:gd name="T24" fmla="*/ 187 w 339"/>
              <a:gd name="T25" fmla="*/ 146 h 270"/>
              <a:gd name="T26" fmla="*/ 273 w 339"/>
              <a:gd name="T27" fmla="*/ 172 h 270"/>
              <a:gd name="T28" fmla="*/ 305 w 339"/>
              <a:gd name="T29" fmla="*/ 164 h 270"/>
              <a:gd name="T30" fmla="*/ 339 w 339"/>
              <a:gd name="T31" fmla="*/ 12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9" h="270">
                <a:moveTo>
                  <a:pt x="339" y="128"/>
                </a:moveTo>
                <a:cubicBezTo>
                  <a:pt x="311" y="120"/>
                  <a:pt x="311" y="120"/>
                  <a:pt x="311" y="120"/>
                </a:cubicBezTo>
                <a:cubicBezTo>
                  <a:pt x="282" y="135"/>
                  <a:pt x="282" y="135"/>
                  <a:pt x="282" y="135"/>
                </a:cubicBezTo>
                <a:cubicBezTo>
                  <a:pt x="206" y="104"/>
                  <a:pt x="206" y="104"/>
                  <a:pt x="206" y="104"/>
                </a:cubicBezTo>
                <a:cubicBezTo>
                  <a:pt x="278" y="6"/>
                  <a:pt x="278" y="6"/>
                  <a:pt x="278" y="6"/>
                </a:cubicBezTo>
                <a:cubicBezTo>
                  <a:pt x="257" y="0"/>
                  <a:pt x="257" y="0"/>
                  <a:pt x="257" y="0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42" y="57"/>
                  <a:pt x="42" y="57"/>
                  <a:pt x="42" y="57"/>
                </a:cubicBezTo>
                <a:cubicBezTo>
                  <a:pt x="42" y="57"/>
                  <a:pt x="0" y="63"/>
                  <a:pt x="27" y="96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67" y="262"/>
                  <a:pt x="167" y="262"/>
                  <a:pt x="167" y="262"/>
                </a:cubicBezTo>
                <a:cubicBezTo>
                  <a:pt x="187" y="270"/>
                  <a:pt x="187" y="270"/>
                  <a:pt x="187" y="270"/>
                </a:cubicBezTo>
                <a:cubicBezTo>
                  <a:pt x="187" y="146"/>
                  <a:pt x="187" y="146"/>
                  <a:pt x="187" y="146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3" y="172"/>
                  <a:pt x="289" y="180"/>
                  <a:pt x="305" y="164"/>
                </a:cubicBezTo>
                <a:cubicBezTo>
                  <a:pt x="321" y="149"/>
                  <a:pt x="339" y="128"/>
                  <a:pt x="339" y="12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262"/>
          <p:cNvSpPr>
            <a:spLocks noEditPoints="1"/>
          </p:cNvSpPr>
          <p:nvPr/>
        </p:nvSpPr>
        <p:spPr bwMode="auto">
          <a:xfrm>
            <a:off x="6892032" y="2631368"/>
            <a:ext cx="291397" cy="345493"/>
          </a:xfrm>
          <a:custGeom>
            <a:avLst/>
            <a:gdLst>
              <a:gd name="T0" fmla="*/ 114 w 171"/>
              <a:gd name="T1" fmla="*/ 0 h 203"/>
              <a:gd name="T2" fmla="*/ 17 w 171"/>
              <a:gd name="T3" fmla="*/ 0 h 203"/>
              <a:gd name="T4" fmla="*/ 0 w 171"/>
              <a:gd name="T5" fmla="*/ 184 h 203"/>
              <a:gd name="T6" fmla="*/ 23 w 171"/>
              <a:gd name="T7" fmla="*/ 203 h 203"/>
              <a:gd name="T8" fmla="*/ 38 w 171"/>
              <a:gd name="T9" fmla="*/ 197 h 203"/>
              <a:gd name="T10" fmla="*/ 54 w 171"/>
              <a:gd name="T11" fmla="*/ 203 h 203"/>
              <a:gd name="T12" fmla="*/ 122 w 171"/>
              <a:gd name="T13" fmla="*/ 203 h 203"/>
              <a:gd name="T14" fmla="*/ 135 w 171"/>
              <a:gd name="T15" fmla="*/ 203 h 203"/>
              <a:gd name="T16" fmla="*/ 153 w 171"/>
              <a:gd name="T17" fmla="*/ 203 h 203"/>
              <a:gd name="T18" fmla="*/ 171 w 171"/>
              <a:gd name="T19" fmla="*/ 19 h 203"/>
              <a:gd name="T20" fmla="*/ 32 w 171"/>
              <a:gd name="T21" fmla="*/ 27 h 203"/>
              <a:gd name="T22" fmla="*/ 134 w 171"/>
              <a:gd name="T23" fmla="*/ 26 h 203"/>
              <a:gd name="T24" fmla="*/ 134 w 171"/>
              <a:gd name="T25" fmla="*/ 35 h 203"/>
              <a:gd name="T26" fmla="*/ 31 w 171"/>
              <a:gd name="T27" fmla="*/ 31 h 203"/>
              <a:gd name="T28" fmla="*/ 32 w 171"/>
              <a:gd name="T29" fmla="*/ 51 h 203"/>
              <a:gd name="T30" fmla="*/ 134 w 171"/>
              <a:gd name="T31" fmla="*/ 49 h 203"/>
              <a:gd name="T32" fmla="*/ 134 w 171"/>
              <a:gd name="T33" fmla="*/ 58 h 203"/>
              <a:gd name="T34" fmla="*/ 31 w 171"/>
              <a:gd name="T35" fmla="*/ 54 h 203"/>
              <a:gd name="T36" fmla="*/ 32 w 171"/>
              <a:gd name="T37" fmla="*/ 76 h 203"/>
              <a:gd name="T38" fmla="*/ 134 w 171"/>
              <a:gd name="T39" fmla="*/ 74 h 203"/>
              <a:gd name="T40" fmla="*/ 134 w 171"/>
              <a:gd name="T41" fmla="*/ 83 h 203"/>
              <a:gd name="T42" fmla="*/ 31 w 171"/>
              <a:gd name="T43" fmla="*/ 79 h 203"/>
              <a:gd name="T44" fmla="*/ 32 w 171"/>
              <a:gd name="T45" fmla="*/ 99 h 203"/>
              <a:gd name="T46" fmla="*/ 134 w 171"/>
              <a:gd name="T47" fmla="*/ 98 h 203"/>
              <a:gd name="T48" fmla="*/ 134 w 171"/>
              <a:gd name="T49" fmla="*/ 106 h 203"/>
              <a:gd name="T50" fmla="*/ 31 w 171"/>
              <a:gd name="T51" fmla="*/ 102 h 203"/>
              <a:gd name="T52" fmla="*/ 32 w 171"/>
              <a:gd name="T53" fmla="*/ 127 h 203"/>
              <a:gd name="T54" fmla="*/ 134 w 171"/>
              <a:gd name="T55" fmla="*/ 125 h 203"/>
              <a:gd name="T56" fmla="*/ 134 w 171"/>
              <a:gd name="T57" fmla="*/ 134 h 203"/>
              <a:gd name="T58" fmla="*/ 31 w 171"/>
              <a:gd name="T59" fmla="*/ 130 h 203"/>
              <a:gd name="T60" fmla="*/ 35 w 171"/>
              <a:gd name="T61" fmla="*/ 157 h 203"/>
              <a:gd name="T62" fmla="*/ 32 w 171"/>
              <a:gd name="T63" fmla="*/ 150 h 203"/>
              <a:gd name="T64" fmla="*/ 134 w 171"/>
              <a:gd name="T65" fmla="*/ 149 h 203"/>
              <a:gd name="T66" fmla="*/ 134 w 171"/>
              <a:gd name="T67" fmla="*/ 157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1" h="203">
                <a:moveTo>
                  <a:pt x="153" y="0"/>
                </a:moveTo>
                <a:cubicBezTo>
                  <a:pt x="114" y="0"/>
                  <a:pt x="114" y="0"/>
                  <a:pt x="114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195"/>
                  <a:pt x="8" y="203"/>
                  <a:pt x="17" y="203"/>
                </a:cubicBezTo>
                <a:cubicBezTo>
                  <a:pt x="23" y="203"/>
                  <a:pt x="23" y="203"/>
                  <a:pt x="23" y="203"/>
                </a:cubicBezTo>
                <a:cubicBezTo>
                  <a:pt x="32" y="203"/>
                  <a:pt x="32" y="203"/>
                  <a:pt x="32" y="203"/>
                </a:cubicBezTo>
                <a:cubicBezTo>
                  <a:pt x="32" y="200"/>
                  <a:pt x="35" y="197"/>
                  <a:pt x="38" y="197"/>
                </a:cubicBezTo>
                <a:cubicBezTo>
                  <a:pt x="42" y="197"/>
                  <a:pt x="45" y="200"/>
                  <a:pt x="45" y="203"/>
                </a:cubicBezTo>
                <a:cubicBezTo>
                  <a:pt x="54" y="203"/>
                  <a:pt x="54" y="203"/>
                  <a:pt x="54" y="203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22" y="203"/>
                  <a:pt x="122" y="203"/>
                  <a:pt x="122" y="203"/>
                </a:cubicBezTo>
                <a:cubicBezTo>
                  <a:pt x="122" y="200"/>
                  <a:pt x="125" y="197"/>
                  <a:pt x="129" y="197"/>
                </a:cubicBezTo>
                <a:cubicBezTo>
                  <a:pt x="132" y="197"/>
                  <a:pt x="135" y="200"/>
                  <a:pt x="135" y="203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53" y="203"/>
                  <a:pt x="153" y="203"/>
                  <a:pt x="153" y="203"/>
                </a:cubicBezTo>
                <a:cubicBezTo>
                  <a:pt x="163" y="203"/>
                  <a:pt x="171" y="195"/>
                  <a:pt x="171" y="184"/>
                </a:cubicBezTo>
                <a:cubicBezTo>
                  <a:pt x="171" y="19"/>
                  <a:pt x="171" y="19"/>
                  <a:pt x="171" y="19"/>
                </a:cubicBezTo>
                <a:cubicBezTo>
                  <a:pt x="171" y="9"/>
                  <a:pt x="163" y="0"/>
                  <a:pt x="153" y="0"/>
                </a:cubicBezTo>
                <a:close/>
                <a:moveTo>
                  <a:pt x="32" y="27"/>
                </a:moveTo>
                <a:cubicBezTo>
                  <a:pt x="33" y="27"/>
                  <a:pt x="34" y="26"/>
                  <a:pt x="35" y="26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37" y="26"/>
                  <a:pt x="139" y="28"/>
                  <a:pt x="139" y="31"/>
                </a:cubicBezTo>
                <a:cubicBezTo>
                  <a:pt x="139" y="33"/>
                  <a:pt x="137" y="35"/>
                  <a:pt x="134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5"/>
                  <a:pt x="31" y="33"/>
                  <a:pt x="31" y="31"/>
                </a:cubicBezTo>
                <a:cubicBezTo>
                  <a:pt x="31" y="29"/>
                  <a:pt x="31" y="28"/>
                  <a:pt x="32" y="27"/>
                </a:cubicBezTo>
                <a:close/>
                <a:moveTo>
                  <a:pt x="32" y="51"/>
                </a:moveTo>
                <a:cubicBezTo>
                  <a:pt x="33" y="50"/>
                  <a:pt x="34" y="49"/>
                  <a:pt x="35" y="49"/>
                </a:cubicBezTo>
                <a:cubicBezTo>
                  <a:pt x="134" y="49"/>
                  <a:pt x="134" y="49"/>
                  <a:pt x="134" y="49"/>
                </a:cubicBezTo>
                <a:cubicBezTo>
                  <a:pt x="137" y="49"/>
                  <a:pt x="139" y="51"/>
                  <a:pt x="139" y="54"/>
                </a:cubicBezTo>
                <a:cubicBezTo>
                  <a:pt x="139" y="56"/>
                  <a:pt x="137" y="58"/>
                  <a:pt x="134" y="58"/>
                </a:cubicBezTo>
                <a:cubicBezTo>
                  <a:pt x="35" y="58"/>
                  <a:pt x="35" y="58"/>
                  <a:pt x="35" y="58"/>
                </a:cubicBezTo>
                <a:cubicBezTo>
                  <a:pt x="33" y="58"/>
                  <a:pt x="31" y="56"/>
                  <a:pt x="31" y="54"/>
                </a:cubicBezTo>
                <a:cubicBezTo>
                  <a:pt x="31" y="53"/>
                  <a:pt x="31" y="52"/>
                  <a:pt x="32" y="51"/>
                </a:cubicBezTo>
                <a:close/>
                <a:moveTo>
                  <a:pt x="32" y="76"/>
                </a:moveTo>
                <a:cubicBezTo>
                  <a:pt x="33" y="75"/>
                  <a:pt x="34" y="74"/>
                  <a:pt x="35" y="74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37" y="74"/>
                  <a:pt x="139" y="76"/>
                  <a:pt x="139" y="79"/>
                </a:cubicBezTo>
                <a:cubicBezTo>
                  <a:pt x="139" y="81"/>
                  <a:pt x="137" y="83"/>
                  <a:pt x="134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3" y="83"/>
                  <a:pt x="31" y="81"/>
                  <a:pt x="31" y="79"/>
                </a:cubicBezTo>
                <a:cubicBezTo>
                  <a:pt x="31" y="78"/>
                  <a:pt x="31" y="77"/>
                  <a:pt x="32" y="76"/>
                </a:cubicBezTo>
                <a:close/>
                <a:moveTo>
                  <a:pt x="32" y="99"/>
                </a:moveTo>
                <a:cubicBezTo>
                  <a:pt x="33" y="98"/>
                  <a:pt x="34" y="98"/>
                  <a:pt x="35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7" y="98"/>
                  <a:pt x="139" y="100"/>
                  <a:pt x="139" y="102"/>
                </a:cubicBezTo>
                <a:cubicBezTo>
                  <a:pt x="139" y="105"/>
                  <a:pt x="137" y="106"/>
                  <a:pt x="134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106"/>
                  <a:pt x="31" y="105"/>
                  <a:pt x="31" y="102"/>
                </a:cubicBezTo>
                <a:cubicBezTo>
                  <a:pt x="31" y="101"/>
                  <a:pt x="31" y="100"/>
                  <a:pt x="32" y="99"/>
                </a:cubicBezTo>
                <a:close/>
                <a:moveTo>
                  <a:pt x="32" y="127"/>
                </a:moveTo>
                <a:cubicBezTo>
                  <a:pt x="33" y="126"/>
                  <a:pt x="34" y="125"/>
                  <a:pt x="35" y="125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37" y="125"/>
                  <a:pt x="139" y="127"/>
                  <a:pt x="139" y="130"/>
                </a:cubicBezTo>
                <a:cubicBezTo>
                  <a:pt x="139" y="132"/>
                  <a:pt x="137" y="134"/>
                  <a:pt x="134" y="134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33" y="134"/>
                  <a:pt x="31" y="132"/>
                  <a:pt x="31" y="130"/>
                </a:cubicBezTo>
                <a:cubicBezTo>
                  <a:pt x="31" y="128"/>
                  <a:pt x="31" y="127"/>
                  <a:pt x="32" y="127"/>
                </a:cubicBezTo>
                <a:close/>
                <a:moveTo>
                  <a:pt x="35" y="157"/>
                </a:moveTo>
                <a:cubicBezTo>
                  <a:pt x="33" y="157"/>
                  <a:pt x="31" y="155"/>
                  <a:pt x="31" y="153"/>
                </a:cubicBezTo>
                <a:cubicBezTo>
                  <a:pt x="31" y="152"/>
                  <a:pt x="31" y="151"/>
                  <a:pt x="32" y="150"/>
                </a:cubicBezTo>
                <a:cubicBezTo>
                  <a:pt x="33" y="149"/>
                  <a:pt x="34" y="149"/>
                  <a:pt x="35" y="149"/>
                </a:cubicBezTo>
                <a:cubicBezTo>
                  <a:pt x="134" y="149"/>
                  <a:pt x="134" y="149"/>
                  <a:pt x="134" y="149"/>
                </a:cubicBezTo>
                <a:cubicBezTo>
                  <a:pt x="137" y="149"/>
                  <a:pt x="139" y="151"/>
                  <a:pt x="139" y="153"/>
                </a:cubicBezTo>
                <a:cubicBezTo>
                  <a:pt x="139" y="155"/>
                  <a:pt x="137" y="157"/>
                  <a:pt x="134" y="157"/>
                </a:cubicBezTo>
                <a:lnTo>
                  <a:pt x="35" y="15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263"/>
          <p:cNvSpPr>
            <a:spLocks noEditPoints="1"/>
          </p:cNvSpPr>
          <p:nvPr/>
        </p:nvSpPr>
        <p:spPr bwMode="auto">
          <a:xfrm>
            <a:off x="5486980" y="2400559"/>
            <a:ext cx="481094" cy="595056"/>
          </a:xfrm>
          <a:custGeom>
            <a:avLst/>
            <a:gdLst>
              <a:gd name="T0" fmla="*/ 262 w 282"/>
              <a:gd name="T1" fmla="*/ 0 h 349"/>
              <a:gd name="T2" fmla="*/ 164 w 282"/>
              <a:gd name="T3" fmla="*/ 0 h 349"/>
              <a:gd name="T4" fmla="*/ 118 w 282"/>
              <a:gd name="T5" fmla="*/ 0 h 349"/>
              <a:gd name="T6" fmla="*/ 20 w 282"/>
              <a:gd name="T7" fmla="*/ 0 h 349"/>
              <a:gd name="T8" fmla="*/ 0 w 282"/>
              <a:gd name="T9" fmla="*/ 19 h 349"/>
              <a:gd name="T10" fmla="*/ 0 w 282"/>
              <a:gd name="T11" fmla="*/ 329 h 349"/>
              <a:gd name="T12" fmla="*/ 20 w 282"/>
              <a:gd name="T13" fmla="*/ 349 h 349"/>
              <a:gd name="T14" fmla="*/ 262 w 282"/>
              <a:gd name="T15" fmla="*/ 349 h 349"/>
              <a:gd name="T16" fmla="*/ 282 w 282"/>
              <a:gd name="T17" fmla="*/ 329 h 349"/>
              <a:gd name="T18" fmla="*/ 282 w 282"/>
              <a:gd name="T19" fmla="*/ 19 h 349"/>
              <a:gd name="T20" fmla="*/ 262 w 282"/>
              <a:gd name="T21" fmla="*/ 0 h 349"/>
              <a:gd name="T22" fmla="*/ 265 w 282"/>
              <a:gd name="T23" fmla="*/ 312 h 349"/>
              <a:gd name="T24" fmla="*/ 248 w 282"/>
              <a:gd name="T25" fmla="*/ 329 h 349"/>
              <a:gd name="T26" fmla="*/ 34 w 282"/>
              <a:gd name="T27" fmla="*/ 329 h 349"/>
              <a:gd name="T28" fmla="*/ 16 w 282"/>
              <a:gd name="T29" fmla="*/ 312 h 349"/>
              <a:gd name="T30" fmla="*/ 16 w 282"/>
              <a:gd name="T31" fmla="*/ 33 h 349"/>
              <a:gd name="T32" fmla="*/ 34 w 282"/>
              <a:gd name="T33" fmla="*/ 16 h 349"/>
              <a:gd name="T34" fmla="*/ 248 w 282"/>
              <a:gd name="T35" fmla="*/ 16 h 349"/>
              <a:gd name="T36" fmla="*/ 265 w 282"/>
              <a:gd name="T37" fmla="*/ 33 h 349"/>
              <a:gd name="T38" fmla="*/ 265 w 282"/>
              <a:gd name="T39" fmla="*/ 312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2" h="349">
                <a:moveTo>
                  <a:pt x="262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29"/>
                  <a:pt x="0" y="329"/>
                  <a:pt x="0" y="329"/>
                </a:cubicBezTo>
                <a:cubicBezTo>
                  <a:pt x="0" y="340"/>
                  <a:pt x="9" y="349"/>
                  <a:pt x="20" y="349"/>
                </a:cubicBezTo>
                <a:cubicBezTo>
                  <a:pt x="262" y="349"/>
                  <a:pt x="262" y="349"/>
                  <a:pt x="262" y="349"/>
                </a:cubicBezTo>
                <a:cubicBezTo>
                  <a:pt x="273" y="349"/>
                  <a:pt x="282" y="340"/>
                  <a:pt x="282" y="329"/>
                </a:cubicBezTo>
                <a:cubicBezTo>
                  <a:pt x="282" y="19"/>
                  <a:pt x="282" y="19"/>
                  <a:pt x="282" y="19"/>
                </a:cubicBezTo>
                <a:cubicBezTo>
                  <a:pt x="282" y="8"/>
                  <a:pt x="273" y="0"/>
                  <a:pt x="262" y="0"/>
                </a:cubicBezTo>
                <a:close/>
                <a:moveTo>
                  <a:pt x="265" y="312"/>
                </a:moveTo>
                <a:cubicBezTo>
                  <a:pt x="265" y="321"/>
                  <a:pt x="258" y="329"/>
                  <a:pt x="248" y="329"/>
                </a:cubicBezTo>
                <a:cubicBezTo>
                  <a:pt x="34" y="329"/>
                  <a:pt x="34" y="329"/>
                  <a:pt x="34" y="329"/>
                </a:cubicBezTo>
                <a:cubicBezTo>
                  <a:pt x="24" y="329"/>
                  <a:pt x="16" y="321"/>
                  <a:pt x="16" y="312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24"/>
                  <a:pt x="24" y="16"/>
                  <a:pt x="34" y="16"/>
                </a:cubicBezTo>
                <a:cubicBezTo>
                  <a:pt x="248" y="16"/>
                  <a:pt x="248" y="16"/>
                  <a:pt x="248" y="16"/>
                </a:cubicBezTo>
                <a:cubicBezTo>
                  <a:pt x="258" y="16"/>
                  <a:pt x="265" y="24"/>
                  <a:pt x="265" y="33"/>
                </a:cubicBezTo>
                <a:lnTo>
                  <a:pt x="265" y="312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264"/>
          <p:cNvSpPr>
            <a:spLocks/>
          </p:cNvSpPr>
          <p:nvPr/>
        </p:nvSpPr>
        <p:spPr bwMode="auto">
          <a:xfrm>
            <a:off x="5719232" y="2797983"/>
            <a:ext cx="113962" cy="92324"/>
          </a:xfrm>
          <a:custGeom>
            <a:avLst/>
            <a:gdLst>
              <a:gd name="T0" fmla="*/ 0 w 158"/>
              <a:gd name="T1" fmla="*/ 43 h 128"/>
              <a:gd name="T2" fmla="*/ 35 w 158"/>
              <a:gd name="T3" fmla="*/ 128 h 128"/>
              <a:gd name="T4" fmla="*/ 158 w 158"/>
              <a:gd name="T5" fmla="*/ 0 h 128"/>
              <a:gd name="T6" fmla="*/ 40 w 158"/>
              <a:gd name="T7" fmla="*/ 85 h 128"/>
              <a:gd name="T8" fmla="*/ 0 w 158"/>
              <a:gd name="T9" fmla="*/ 4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128">
                <a:moveTo>
                  <a:pt x="0" y="43"/>
                </a:moveTo>
                <a:lnTo>
                  <a:pt x="35" y="128"/>
                </a:lnTo>
                <a:lnTo>
                  <a:pt x="158" y="0"/>
                </a:lnTo>
                <a:lnTo>
                  <a:pt x="40" y="85"/>
                </a:lnTo>
                <a:lnTo>
                  <a:pt x="0" y="43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265"/>
          <p:cNvSpPr>
            <a:spLocks/>
          </p:cNvSpPr>
          <p:nvPr/>
        </p:nvSpPr>
        <p:spPr bwMode="auto">
          <a:xfrm>
            <a:off x="5714183" y="2492883"/>
            <a:ext cx="113962" cy="93766"/>
          </a:xfrm>
          <a:custGeom>
            <a:avLst/>
            <a:gdLst>
              <a:gd name="T0" fmla="*/ 158 w 158"/>
              <a:gd name="T1" fmla="*/ 0 h 130"/>
              <a:gd name="T2" fmla="*/ 40 w 158"/>
              <a:gd name="T3" fmla="*/ 85 h 130"/>
              <a:gd name="T4" fmla="*/ 0 w 158"/>
              <a:gd name="T5" fmla="*/ 43 h 130"/>
              <a:gd name="T6" fmla="*/ 35 w 158"/>
              <a:gd name="T7" fmla="*/ 130 h 130"/>
              <a:gd name="T8" fmla="*/ 158 w 158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130">
                <a:moveTo>
                  <a:pt x="158" y="0"/>
                </a:moveTo>
                <a:lnTo>
                  <a:pt x="40" y="85"/>
                </a:lnTo>
                <a:lnTo>
                  <a:pt x="0" y="43"/>
                </a:lnTo>
                <a:lnTo>
                  <a:pt x="35" y="130"/>
                </a:lnTo>
                <a:lnTo>
                  <a:pt x="158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266"/>
          <p:cNvSpPr>
            <a:spLocks/>
          </p:cNvSpPr>
          <p:nvPr/>
        </p:nvSpPr>
        <p:spPr bwMode="auto">
          <a:xfrm>
            <a:off x="5710577" y="2641466"/>
            <a:ext cx="113962" cy="91603"/>
          </a:xfrm>
          <a:custGeom>
            <a:avLst/>
            <a:gdLst>
              <a:gd name="T0" fmla="*/ 158 w 158"/>
              <a:gd name="T1" fmla="*/ 0 h 127"/>
              <a:gd name="T2" fmla="*/ 40 w 158"/>
              <a:gd name="T3" fmla="*/ 85 h 127"/>
              <a:gd name="T4" fmla="*/ 0 w 158"/>
              <a:gd name="T5" fmla="*/ 42 h 127"/>
              <a:gd name="T6" fmla="*/ 35 w 158"/>
              <a:gd name="T7" fmla="*/ 127 h 127"/>
              <a:gd name="T8" fmla="*/ 158 w 158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127">
                <a:moveTo>
                  <a:pt x="158" y="0"/>
                </a:moveTo>
                <a:lnTo>
                  <a:pt x="40" y="85"/>
                </a:lnTo>
                <a:lnTo>
                  <a:pt x="0" y="42"/>
                </a:lnTo>
                <a:lnTo>
                  <a:pt x="35" y="127"/>
                </a:lnTo>
                <a:lnTo>
                  <a:pt x="158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267"/>
          <p:cNvSpPr>
            <a:spLocks/>
          </p:cNvSpPr>
          <p:nvPr/>
        </p:nvSpPr>
        <p:spPr bwMode="auto">
          <a:xfrm>
            <a:off x="5678119" y="2320497"/>
            <a:ext cx="98816" cy="68522"/>
          </a:xfrm>
          <a:custGeom>
            <a:avLst/>
            <a:gdLst>
              <a:gd name="T0" fmla="*/ 3 w 58"/>
              <a:gd name="T1" fmla="*/ 40 h 40"/>
              <a:gd name="T2" fmla="*/ 21 w 58"/>
              <a:gd name="T3" fmla="*/ 40 h 40"/>
              <a:gd name="T4" fmla="*/ 17 w 58"/>
              <a:gd name="T5" fmla="*/ 30 h 40"/>
              <a:gd name="T6" fmla="*/ 29 w 58"/>
              <a:gd name="T7" fmla="*/ 18 h 40"/>
              <a:gd name="T8" fmla="*/ 41 w 58"/>
              <a:gd name="T9" fmla="*/ 30 h 40"/>
              <a:gd name="T10" fmla="*/ 36 w 58"/>
              <a:gd name="T11" fmla="*/ 40 h 40"/>
              <a:gd name="T12" fmla="*/ 56 w 58"/>
              <a:gd name="T13" fmla="*/ 40 h 40"/>
              <a:gd name="T14" fmla="*/ 58 w 58"/>
              <a:gd name="T15" fmla="*/ 29 h 40"/>
              <a:gd name="T16" fmla="*/ 29 w 58"/>
              <a:gd name="T17" fmla="*/ 0 h 40"/>
              <a:gd name="T18" fmla="*/ 0 w 58"/>
              <a:gd name="T19" fmla="*/ 29 h 40"/>
              <a:gd name="T20" fmla="*/ 2 w 58"/>
              <a:gd name="T21" fmla="*/ 40 h 40"/>
              <a:gd name="T22" fmla="*/ 3 w 58"/>
              <a:gd name="T2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" h="40">
                <a:moveTo>
                  <a:pt x="3" y="40"/>
                </a:moveTo>
                <a:cubicBezTo>
                  <a:pt x="21" y="40"/>
                  <a:pt x="21" y="40"/>
                  <a:pt x="21" y="40"/>
                </a:cubicBezTo>
                <a:cubicBezTo>
                  <a:pt x="19" y="38"/>
                  <a:pt x="17" y="34"/>
                  <a:pt x="17" y="30"/>
                </a:cubicBezTo>
                <a:cubicBezTo>
                  <a:pt x="17" y="24"/>
                  <a:pt x="22" y="18"/>
                  <a:pt x="29" y="18"/>
                </a:cubicBezTo>
                <a:cubicBezTo>
                  <a:pt x="36" y="18"/>
                  <a:pt x="41" y="24"/>
                  <a:pt x="41" y="30"/>
                </a:cubicBezTo>
                <a:cubicBezTo>
                  <a:pt x="41" y="34"/>
                  <a:pt x="39" y="38"/>
                  <a:pt x="36" y="40"/>
                </a:cubicBezTo>
                <a:cubicBezTo>
                  <a:pt x="56" y="40"/>
                  <a:pt x="56" y="40"/>
                  <a:pt x="56" y="40"/>
                </a:cubicBezTo>
                <a:cubicBezTo>
                  <a:pt x="57" y="37"/>
                  <a:pt x="58" y="33"/>
                  <a:pt x="58" y="29"/>
                </a:cubicBezTo>
                <a:cubicBezTo>
                  <a:pt x="58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33"/>
                  <a:pt x="1" y="37"/>
                  <a:pt x="2" y="40"/>
                </a:cubicBezTo>
                <a:lnTo>
                  <a:pt x="3" y="4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268"/>
          <p:cNvSpPr>
            <a:spLocks noEditPoints="1"/>
          </p:cNvSpPr>
          <p:nvPr/>
        </p:nvSpPr>
        <p:spPr bwMode="auto">
          <a:xfrm>
            <a:off x="5550453" y="2797983"/>
            <a:ext cx="113962" cy="107471"/>
          </a:xfrm>
          <a:custGeom>
            <a:avLst/>
            <a:gdLst>
              <a:gd name="T0" fmla="*/ 0 w 158"/>
              <a:gd name="T1" fmla="*/ 149 h 149"/>
              <a:gd name="T2" fmla="*/ 158 w 158"/>
              <a:gd name="T3" fmla="*/ 149 h 149"/>
              <a:gd name="T4" fmla="*/ 158 w 158"/>
              <a:gd name="T5" fmla="*/ 0 h 149"/>
              <a:gd name="T6" fmla="*/ 0 w 158"/>
              <a:gd name="T7" fmla="*/ 0 h 149"/>
              <a:gd name="T8" fmla="*/ 0 w 158"/>
              <a:gd name="T9" fmla="*/ 149 h 149"/>
              <a:gd name="T10" fmla="*/ 19 w 158"/>
              <a:gd name="T11" fmla="*/ 19 h 149"/>
              <a:gd name="T12" fmla="*/ 139 w 158"/>
              <a:gd name="T13" fmla="*/ 19 h 149"/>
              <a:gd name="T14" fmla="*/ 139 w 158"/>
              <a:gd name="T15" fmla="*/ 128 h 149"/>
              <a:gd name="T16" fmla="*/ 19 w 158"/>
              <a:gd name="T17" fmla="*/ 128 h 149"/>
              <a:gd name="T18" fmla="*/ 19 w 158"/>
              <a:gd name="T19" fmla="*/ 1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8" h="149">
                <a:moveTo>
                  <a:pt x="0" y="149"/>
                </a:moveTo>
                <a:lnTo>
                  <a:pt x="158" y="149"/>
                </a:lnTo>
                <a:lnTo>
                  <a:pt x="158" y="0"/>
                </a:lnTo>
                <a:lnTo>
                  <a:pt x="0" y="0"/>
                </a:lnTo>
                <a:lnTo>
                  <a:pt x="0" y="149"/>
                </a:lnTo>
                <a:close/>
                <a:moveTo>
                  <a:pt x="19" y="19"/>
                </a:moveTo>
                <a:lnTo>
                  <a:pt x="139" y="19"/>
                </a:lnTo>
                <a:lnTo>
                  <a:pt x="139" y="128"/>
                </a:lnTo>
                <a:lnTo>
                  <a:pt x="19" y="128"/>
                </a:lnTo>
                <a:lnTo>
                  <a:pt x="19" y="1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269"/>
          <p:cNvSpPr>
            <a:spLocks noEditPoints="1"/>
          </p:cNvSpPr>
          <p:nvPr/>
        </p:nvSpPr>
        <p:spPr bwMode="auto">
          <a:xfrm>
            <a:off x="5550453" y="2641466"/>
            <a:ext cx="113962" cy="107471"/>
          </a:xfrm>
          <a:custGeom>
            <a:avLst/>
            <a:gdLst>
              <a:gd name="T0" fmla="*/ 0 w 158"/>
              <a:gd name="T1" fmla="*/ 149 h 149"/>
              <a:gd name="T2" fmla="*/ 158 w 158"/>
              <a:gd name="T3" fmla="*/ 149 h 149"/>
              <a:gd name="T4" fmla="*/ 158 w 158"/>
              <a:gd name="T5" fmla="*/ 0 h 149"/>
              <a:gd name="T6" fmla="*/ 0 w 158"/>
              <a:gd name="T7" fmla="*/ 0 h 149"/>
              <a:gd name="T8" fmla="*/ 0 w 158"/>
              <a:gd name="T9" fmla="*/ 149 h 149"/>
              <a:gd name="T10" fmla="*/ 19 w 158"/>
              <a:gd name="T11" fmla="*/ 19 h 149"/>
              <a:gd name="T12" fmla="*/ 139 w 158"/>
              <a:gd name="T13" fmla="*/ 19 h 149"/>
              <a:gd name="T14" fmla="*/ 139 w 158"/>
              <a:gd name="T15" fmla="*/ 127 h 149"/>
              <a:gd name="T16" fmla="*/ 19 w 158"/>
              <a:gd name="T17" fmla="*/ 127 h 149"/>
              <a:gd name="T18" fmla="*/ 19 w 158"/>
              <a:gd name="T19" fmla="*/ 1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8" h="149">
                <a:moveTo>
                  <a:pt x="0" y="149"/>
                </a:moveTo>
                <a:lnTo>
                  <a:pt x="158" y="149"/>
                </a:lnTo>
                <a:lnTo>
                  <a:pt x="158" y="0"/>
                </a:lnTo>
                <a:lnTo>
                  <a:pt x="0" y="0"/>
                </a:lnTo>
                <a:lnTo>
                  <a:pt x="0" y="149"/>
                </a:lnTo>
                <a:close/>
                <a:moveTo>
                  <a:pt x="19" y="19"/>
                </a:moveTo>
                <a:lnTo>
                  <a:pt x="139" y="19"/>
                </a:lnTo>
                <a:lnTo>
                  <a:pt x="139" y="127"/>
                </a:lnTo>
                <a:lnTo>
                  <a:pt x="19" y="127"/>
                </a:lnTo>
                <a:lnTo>
                  <a:pt x="19" y="1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270"/>
          <p:cNvSpPr>
            <a:spLocks noEditPoints="1"/>
          </p:cNvSpPr>
          <p:nvPr/>
        </p:nvSpPr>
        <p:spPr bwMode="auto">
          <a:xfrm>
            <a:off x="5550453" y="2487833"/>
            <a:ext cx="113962" cy="107471"/>
          </a:xfrm>
          <a:custGeom>
            <a:avLst/>
            <a:gdLst>
              <a:gd name="T0" fmla="*/ 0 w 158"/>
              <a:gd name="T1" fmla="*/ 149 h 149"/>
              <a:gd name="T2" fmla="*/ 158 w 158"/>
              <a:gd name="T3" fmla="*/ 149 h 149"/>
              <a:gd name="T4" fmla="*/ 158 w 158"/>
              <a:gd name="T5" fmla="*/ 0 h 149"/>
              <a:gd name="T6" fmla="*/ 0 w 158"/>
              <a:gd name="T7" fmla="*/ 0 h 149"/>
              <a:gd name="T8" fmla="*/ 0 w 158"/>
              <a:gd name="T9" fmla="*/ 149 h 149"/>
              <a:gd name="T10" fmla="*/ 19 w 158"/>
              <a:gd name="T11" fmla="*/ 19 h 149"/>
              <a:gd name="T12" fmla="*/ 139 w 158"/>
              <a:gd name="T13" fmla="*/ 19 h 149"/>
              <a:gd name="T14" fmla="*/ 139 w 158"/>
              <a:gd name="T15" fmla="*/ 128 h 149"/>
              <a:gd name="T16" fmla="*/ 19 w 158"/>
              <a:gd name="T17" fmla="*/ 128 h 149"/>
              <a:gd name="T18" fmla="*/ 19 w 158"/>
              <a:gd name="T19" fmla="*/ 1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8" h="149">
                <a:moveTo>
                  <a:pt x="0" y="149"/>
                </a:moveTo>
                <a:lnTo>
                  <a:pt x="158" y="149"/>
                </a:lnTo>
                <a:lnTo>
                  <a:pt x="158" y="0"/>
                </a:lnTo>
                <a:lnTo>
                  <a:pt x="0" y="0"/>
                </a:lnTo>
                <a:lnTo>
                  <a:pt x="0" y="149"/>
                </a:lnTo>
                <a:close/>
                <a:moveTo>
                  <a:pt x="19" y="19"/>
                </a:moveTo>
                <a:lnTo>
                  <a:pt x="139" y="19"/>
                </a:lnTo>
                <a:lnTo>
                  <a:pt x="139" y="128"/>
                </a:lnTo>
                <a:lnTo>
                  <a:pt x="19" y="128"/>
                </a:lnTo>
                <a:lnTo>
                  <a:pt x="19" y="1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271"/>
          <p:cNvSpPr>
            <a:spLocks/>
          </p:cNvSpPr>
          <p:nvPr/>
        </p:nvSpPr>
        <p:spPr bwMode="auto">
          <a:xfrm>
            <a:off x="4340146" y="2433016"/>
            <a:ext cx="666462" cy="68522"/>
          </a:xfrm>
          <a:custGeom>
            <a:avLst/>
            <a:gdLst>
              <a:gd name="T0" fmla="*/ 20 w 391"/>
              <a:gd name="T1" fmla="*/ 40 h 40"/>
              <a:gd name="T2" fmla="*/ 371 w 391"/>
              <a:gd name="T3" fmla="*/ 40 h 40"/>
              <a:gd name="T4" fmla="*/ 391 w 391"/>
              <a:gd name="T5" fmla="*/ 20 h 40"/>
              <a:gd name="T6" fmla="*/ 371 w 391"/>
              <a:gd name="T7" fmla="*/ 0 h 40"/>
              <a:gd name="T8" fmla="*/ 20 w 391"/>
              <a:gd name="T9" fmla="*/ 0 h 40"/>
              <a:gd name="T10" fmla="*/ 5 w 391"/>
              <a:gd name="T11" fmla="*/ 6 h 40"/>
              <a:gd name="T12" fmla="*/ 0 w 391"/>
              <a:gd name="T13" fmla="*/ 20 h 40"/>
              <a:gd name="T14" fmla="*/ 20 w 391"/>
              <a:gd name="T15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1" h="40">
                <a:moveTo>
                  <a:pt x="20" y="40"/>
                </a:moveTo>
                <a:cubicBezTo>
                  <a:pt x="371" y="40"/>
                  <a:pt x="371" y="40"/>
                  <a:pt x="371" y="40"/>
                </a:cubicBezTo>
                <a:cubicBezTo>
                  <a:pt x="382" y="40"/>
                  <a:pt x="391" y="31"/>
                  <a:pt x="391" y="20"/>
                </a:cubicBezTo>
                <a:cubicBezTo>
                  <a:pt x="391" y="9"/>
                  <a:pt x="382" y="0"/>
                  <a:pt x="37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4" y="0"/>
                  <a:pt x="9" y="2"/>
                  <a:pt x="5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272"/>
          <p:cNvSpPr>
            <a:spLocks/>
          </p:cNvSpPr>
          <p:nvPr/>
        </p:nvSpPr>
        <p:spPr bwMode="auto">
          <a:xfrm>
            <a:off x="4336539" y="2864341"/>
            <a:ext cx="666462" cy="32458"/>
          </a:xfrm>
          <a:custGeom>
            <a:avLst/>
            <a:gdLst>
              <a:gd name="T0" fmla="*/ 381 w 391"/>
              <a:gd name="T1" fmla="*/ 0 h 19"/>
              <a:gd name="T2" fmla="*/ 151 w 391"/>
              <a:gd name="T3" fmla="*/ 0 h 19"/>
              <a:gd name="T4" fmla="*/ 22 w 391"/>
              <a:gd name="T5" fmla="*/ 0 h 19"/>
              <a:gd name="T6" fmla="*/ 9 w 391"/>
              <a:gd name="T7" fmla="*/ 0 h 19"/>
              <a:gd name="T8" fmla="*/ 3 w 391"/>
              <a:gd name="T9" fmla="*/ 3 h 19"/>
              <a:gd name="T10" fmla="*/ 0 w 391"/>
              <a:gd name="T11" fmla="*/ 10 h 19"/>
              <a:gd name="T12" fmla="*/ 9 w 391"/>
              <a:gd name="T13" fmla="*/ 19 h 19"/>
              <a:gd name="T14" fmla="*/ 381 w 391"/>
              <a:gd name="T15" fmla="*/ 19 h 19"/>
              <a:gd name="T16" fmla="*/ 391 w 391"/>
              <a:gd name="T17" fmla="*/ 10 h 19"/>
              <a:gd name="T18" fmla="*/ 381 w 391"/>
              <a:gd name="T1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1" h="19">
                <a:moveTo>
                  <a:pt x="381" y="0"/>
                </a:moveTo>
                <a:cubicBezTo>
                  <a:pt x="151" y="0"/>
                  <a:pt x="151" y="0"/>
                  <a:pt x="151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0"/>
                  <a:pt x="4" y="1"/>
                  <a:pt x="3" y="3"/>
                </a:cubicBezTo>
                <a:cubicBezTo>
                  <a:pt x="1" y="5"/>
                  <a:pt x="0" y="7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81" y="19"/>
                  <a:pt x="381" y="19"/>
                  <a:pt x="381" y="19"/>
                </a:cubicBezTo>
                <a:cubicBezTo>
                  <a:pt x="387" y="19"/>
                  <a:pt x="391" y="15"/>
                  <a:pt x="391" y="10"/>
                </a:cubicBezTo>
                <a:cubicBezTo>
                  <a:pt x="391" y="4"/>
                  <a:pt x="387" y="0"/>
                  <a:pt x="381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273"/>
          <p:cNvSpPr>
            <a:spLocks/>
          </p:cNvSpPr>
          <p:nvPr/>
        </p:nvSpPr>
        <p:spPr bwMode="auto">
          <a:xfrm>
            <a:off x="4374046" y="2516685"/>
            <a:ext cx="600104" cy="339001"/>
          </a:xfrm>
          <a:custGeom>
            <a:avLst/>
            <a:gdLst>
              <a:gd name="T0" fmla="*/ 832 w 832"/>
              <a:gd name="T1" fmla="*/ 470 h 470"/>
              <a:gd name="T2" fmla="*/ 832 w 832"/>
              <a:gd name="T3" fmla="*/ 0 h 470"/>
              <a:gd name="T4" fmla="*/ 0 w 832"/>
              <a:gd name="T5" fmla="*/ 0 h 470"/>
              <a:gd name="T6" fmla="*/ 0 w 832"/>
              <a:gd name="T7" fmla="*/ 470 h 470"/>
              <a:gd name="T8" fmla="*/ 76 w 832"/>
              <a:gd name="T9" fmla="*/ 470 h 470"/>
              <a:gd name="T10" fmla="*/ 76 w 832"/>
              <a:gd name="T11" fmla="*/ 286 h 470"/>
              <a:gd name="T12" fmla="*/ 305 w 832"/>
              <a:gd name="T13" fmla="*/ 286 h 470"/>
              <a:gd name="T14" fmla="*/ 305 w 832"/>
              <a:gd name="T15" fmla="*/ 470 h 470"/>
              <a:gd name="T16" fmla="*/ 832 w 832"/>
              <a:gd name="T17" fmla="*/ 470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32" h="470">
                <a:moveTo>
                  <a:pt x="832" y="470"/>
                </a:moveTo>
                <a:lnTo>
                  <a:pt x="832" y="0"/>
                </a:lnTo>
                <a:lnTo>
                  <a:pt x="0" y="0"/>
                </a:lnTo>
                <a:lnTo>
                  <a:pt x="0" y="470"/>
                </a:lnTo>
                <a:lnTo>
                  <a:pt x="76" y="470"/>
                </a:lnTo>
                <a:lnTo>
                  <a:pt x="76" y="286"/>
                </a:lnTo>
                <a:lnTo>
                  <a:pt x="305" y="286"/>
                </a:lnTo>
                <a:lnTo>
                  <a:pt x="305" y="470"/>
                </a:lnTo>
                <a:lnTo>
                  <a:pt x="832" y="47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274"/>
          <p:cNvSpPr>
            <a:spLocks noEditPoints="1"/>
          </p:cNvSpPr>
          <p:nvPr/>
        </p:nvSpPr>
        <p:spPr bwMode="auto">
          <a:xfrm>
            <a:off x="3656373" y="2366658"/>
            <a:ext cx="271201" cy="620300"/>
          </a:xfrm>
          <a:custGeom>
            <a:avLst/>
            <a:gdLst>
              <a:gd name="T0" fmla="*/ 146 w 159"/>
              <a:gd name="T1" fmla="*/ 338 h 364"/>
              <a:gd name="T2" fmla="*/ 133 w 159"/>
              <a:gd name="T3" fmla="*/ 338 h 364"/>
              <a:gd name="T4" fmla="*/ 61 w 159"/>
              <a:gd name="T5" fmla="*/ 0 h 364"/>
              <a:gd name="T6" fmla="*/ 39 w 159"/>
              <a:gd name="T7" fmla="*/ 0 h 364"/>
              <a:gd name="T8" fmla="*/ 26 w 159"/>
              <a:gd name="T9" fmla="*/ 0 h 364"/>
              <a:gd name="T10" fmla="*/ 26 w 159"/>
              <a:gd name="T11" fmla="*/ 338 h 364"/>
              <a:gd name="T12" fmla="*/ 13 w 159"/>
              <a:gd name="T13" fmla="*/ 338 h 364"/>
              <a:gd name="T14" fmla="*/ 4 w 159"/>
              <a:gd name="T15" fmla="*/ 342 h 364"/>
              <a:gd name="T16" fmla="*/ 0 w 159"/>
              <a:gd name="T17" fmla="*/ 351 h 364"/>
              <a:gd name="T18" fmla="*/ 13 w 159"/>
              <a:gd name="T19" fmla="*/ 364 h 364"/>
              <a:gd name="T20" fmla="*/ 146 w 159"/>
              <a:gd name="T21" fmla="*/ 364 h 364"/>
              <a:gd name="T22" fmla="*/ 159 w 159"/>
              <a:gd name="T23" fmla="*/ 351 h 364"/>
              <a:gd name="T24" fmla="*/ 146 w 159"/>
              <a:gd name="T25" fmla="*/ 338 h 364"/>
              <a:gd name="T26" fmla="*/ 49 w 159"/>
              <a:gd name="T27" fmla="*/ 16 h 364"/>
              <a:gd name="T28" fmla="*/ 55 w 159"/>
              <a:gd name="T29" fmla="*/ 22 h 364"/>
              <a:gd name="T30" fmla="*/ 49 w 159"/>
              <a:gd name="T31" fmla="*/ 28 h 364"/>
              <a:gd name="T32" fmla="*/ 43 w 159"/>
              <a:gd name="T33" fmla="*/ 22 h 364"/>
              <a:gd name="T34" fmla="*/ 49 w 159"/>
              <a:gd name="T35" fmla="*/ 16 h 364"/>
              <a:gd name="T36" fmla="*/ 39 w 159"/>
              <a:gd name="T37" fmla="*/ 338 h 364"/>
              <a:gd name="T38" fmla="*/ 39 w 159"/>
              <a:gd name="T39" fmla="*/ 218 h 364"/>
              <a:gd name="T40" fmla="*/ 39 w 159"/>
              <a:gd name="T41" fmla="*/ 179 h 364"/>
              <a:gd name="T42" fmla="*/ 39 w 159"/>
              <a:gd name="T43" fmla="*/ 36 h 364"/>
              <a:gd name="T44" fmla="*/ 55 w 159"/>
              <a:gd name="T45" fmla="*/ 36 h 364"/>
              <a:gd name="T46" fmla="*/ 85 w 159"/>
              <a:gd name="T47" fmla="*/ 180 h 364"/>
              <a:gd name="T48" fmla="*/ 81 w 159"/>
              <a:gd name="T49" fmla="*/ 176 h 364"/>
              <a:gd name="T50" fmla="*/ 65 w 159"/>
              <a:gd name="T51" fmla="*/ 176 h 364"/>
              <a:gd name="T52" fmla="*/ 78 w 159"/>
              <a:gd name="T53" fmla="*/ 170 h 364"/>
              <a:gd name="T54" fmla="*/ 79 w 159"/>
              <a:gd name="T55" fmla="*/ 164 h 364"/>
              <a:gd name="T56" fmla="*/ 73 w 159"/>
              <a:gd name="T57" fmla="*/ 161 h 364"/>
              <a:gd name="T58" fmla="*/ 45 w 159"/>
              <a:gd name="T59" fmla="*/ 176 h 364"/>
              <a:gd name="T60" fmla="*/ 43 w 159"/>
              <a:gd name="T61" fmla="*/ 179 h 364"/>
              <a:gd name="T62" fmla="*/ 43 w 159"/>
              <a:gd name="T63" fmla="*/ 181 h 364"/>
              <a:gd name="T64" fmla="*/ 43 w 159"/>
              <a:gd name="T65" fmla="*/ 181 h 364"/>
              <a:gd name="T66" fmla="*/ 47 w 159"/>
              <a:gd name="T67" fmla="*/ 187 h 364"/>
              <a:gd name="T68" fmla="*/ 81 w 159"/>
              <a:gd name="T69" fmla="*/ 187 h 364"/>
              <a:gd name="T70" fmla="*/ 85 w 159"/>
              <a:gd name="T71" fmla="*/ 181 h 364"/>
              <a:gd name="T72" fmla="*/ 85 w 159"/>
              <a:gd name="T73" fmla="*/ 181 h 364"/>
              <a:gd name="T74" fmla="*/ 88 w 159"/>
              <a:gd name="T75" fmla="*/ 198 h 364"/>
              <a:gd name="T76" fmla="*/ 96 w 159"/>
              <a:gd name="T77" fmla="*/ 237 h 364"/>
              <a:gd name="T78" fmla="*/ 101 w 159"/>
              <a:gd name="T79" fmla="*/ 259 h 364"/>
              <a:gd name="T80" fmla="*/ 117 w 159"/>
              <a:gd name="T81" fmla="*/ 338 h 364"/>
              <a:gd name="T82" fmla="*/ 39 w 159"/>
              <a:gd name="T83" fmla="*/ 33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9" h="364">
                <a:moveTo>
                  <a:pt x="146" y="338"/>
                </a:moveTo>
                <a:cubicBezTo>
                  <a:pt x="133" y="338"/>
                  <a:pt x="133" y="338"/>
                  <a:pt x="133" y="338"/>
                </a:cubicBezTo>
                <a:cubicBezTo>
                  <a:pt x="61" y="0"/>
                  <a:pt x="61" y="0"/>
                  <a:pt x="61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338"/>
                  <a:pt x="26" y="338"/>
                  <a:pt x="26" y="338"/>
                </a:cubicBezTo>
                <a:cubicBezTo>
                  <a:pt x="13" y="338"/>
                  <a:pt x="13" y="338"/>
                  <a:pt x="13" y="338"/>
                </a:cubicBezTo>
                <a:cubicBezTo>
                  <a:pt x="10" y="338"/>
                  <a:pt x="7" y="339"/>
                  <a:pt x="4" y="342"/>
                </a:cubicBezTo>
                <a:cubicBezTo>
                  <a:pt x="2" y="344"/>
                  <a:pt x="0" y="347"/>
                  <a:pt x="0" y="351"/>
                </a:cubicBezTo>
                <a:cubicBezTo>
                  <a:pt x="0" y="358"/>
                  <a:pt x="6" y="364"/>
                  <a:pt x="13" y="364"/>
                </a:cubicBezTo>
                <a:cubicBezTo>
                  <a:pt x="146" y="364"/>
                  <a:pt x="146" y="364"/>
                  <a:pt x="146" y="364"/>
                </a:cubicBezTo>
                <a:cubicBezTo>
                  <a:pt x="153" y="364"/>
                  <a:pt x="159" y="358"/>
                  <a:pt x="159" y="351"/>
                </a:cubicBezTo>
                <a:cubicBezTo>
                  <a:pt x="159" y="344"/>
                  <a:pt x="153" y="338"/>
                  <a:pt x="146" y="338"/>
                </a:cubicBezTo>
                <a:close/>
                <a:moveTo>
                  <a:pt x="49" y="16"/>
                </a:moveTo>
                <a:cubicBezTo>
                  <a:pt x="52" y="16"/>
                  <a:pt x="55" y="19"/>
                  <a:pt x="55" y="22"/>
                </a:cubicBezTo>
                <a:cubicBezTo>
                  <a:pt x="55" y="25"/>
                  <a:pt x="52" y="28"/>
                  <a:pt x="49" y="28"/>
                </a:cubicBezTo>
                <a:cubicBezTo>
                  <a:pt x="46" y="28"/>
                  <a:pt x="43" y="25"/>
                  <a:pt x="43" y="22"/>
                </a:cubicBezTo>
                <a:cubicBezTo>
                  <a:pt x="43" y="19"/>
                  <a:pt x="46" y="16"/>
                  <a:pt x="49" y="16"/>
                </a:cubicBezTo>
                <a:close/>
                <a:moveTo>
                  <a:pt x="39" y="338"/>
                </a:moveTo>
                <a:cubicBezTo>
                  <a:pt x="39" y="218"/>
                  <a:pt x="39" y="218"/>
                  <a:pt x="39" y="218"/>
                </a:cubicBezTo>
                <a:cubicBezTo>
                  <a:pt x="39" y="179"/>
                  <a:pt x="39" y="179"/>
                  <a:pt x="39" y="179"/>
                </a:cubicBezTo>
                <a:cubicBezTo>
                  <a:pt x="39" y="36"/>
                  <a:pt x="39" y="36"/>
                  <a:pt x="39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85" y="180"/>
                  <a:pt x="85" y="180"/>
                  <a:pt x="85" y="180"/>
                </a:cubicBezTo>
                <a:cubicBezTo>
                  <a:pt x="84" y="178"/>
                  <a:pt x="83" y="176"/>
                  <a:pt x="81" y="176"/>
                </a:cubicBezTo>
                <a:cubicBezTo>
                  <a:pt x="65" y="176"/>
                  <a:pt x="65" y="176"/>
                  <a:pt x="65" y="176"/>
                </a:cubicBezTo>
                <a:cubicBezTo>
                  <a:pt x="78" y="170"/>
                  <a:pt x="78" y="170"/>
                  <a:pt x="78" y="170"/>
                </a:cubicBezTo>
                <a:cubicBezTo>
                  <a:pt x="80" y="169"/>
                  <a:pt x="80" y="166"/>
                  <a:pt x="79" y="164"/>
                </a:cubicBezTo>
                <a:cubicBezTo>
                  <a:pt x="77" y="161"/>
                  <a:pt x="75" y="160"/>
                  <a:pt x="73" y="161"/>
                </a:cubicBezTo>
                <a:cubicBezTo>
                  <a:pt x="45" y="176"/>
                  <a:pt x="45" y="176"/>
                  <a:pt x="45" y="176"/>
                </a:cubicBezTo>
                <a:cubicBezTo>
                  <a:pt x="44" y="176"/>
                  <a:pt x="43" y="178"/>
                  <a:pt x="43" y="179"/>
                </a:cubicBezTo>
                <a:cubicBezTo>
                  <a:pt x="43" y="180"/>
                  <a:pt x="43" y="180"/>
                  <a:pt x="43" y="181"/>
                </a:cubicBezTo>
                <a:cubicBezTo>
                  <a:pt x="43" y="181"/>
                  <a:pt x="43" y="181"/>
                  <a:pt x="43" y="181"/>
                </a:cubicBezTo>
                <a:cubicBezTo>
                  <a:pt x="43" y="184"/>
                  <a:pt x="45" y="187"/>
                  <a:pt x="47" y="187"/>
                </a:cubicBezTo>
                <a:cubicBezTo>
                  <a:pt x="81" y="187"/>
                  <a:pt x="81" y="187"/>
                  <a:pt x="81" y="187"/>
                </a:cubicBezTo>
                <a:cubicBezTo>
                  <a:pt x="83" y="187"/>
                  <a:pt x="85" y="184"/>
                  <a:pt x="85" y="181"/>
                </a:cubicBezTo>
                <a:cubicBezTo>
                  <a:pt x="85" y="181"/>
                  <a:pt x="85" y="181"/>
                  <a:pt x="85" y="181"/>
                </a:cubicBezTo>
                <a:cubicBezTo>
                  <a:pt x="88" y="198"/>
                  <a:pt x="88" y="198"/>
                  <a:pt x="88" y="198"/>
                </a:cubicBezTo>
                <a:cubicBezTo>
                  <a:pt x="96" y="237"/>
                  <a:pt x="96" y="237"/>
                  <a:pt x="96" y="237"/>
                </a:cubicBezTo>
                <a:cubicBezTo>
                  <a:pt x="101" y="259"/>
                  <a:pt x="101" y="259"/>
                  <a:pt x="101" y="259"/>
                </a:cubicBezTo>
                <a:cubicBezTo>
                  <a:pt x="117" y="338"/>
                  <a:pt x="117" y="338"/>
                  <a:pt x="117" y="338"/>
                </a:cubicBezTo>
                <a:lnTo>
                  <a:pt x="39" y="338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275"/>
          <p:cNvSpPr>
            <a:spLocks/>
          </p:cNvSpPr>
          <p:nvPr/>
        </p:nvSpPr>
        <p:spPr bwMode="auto">
          <a:xfrm>
            <a:off x="3457300" y="2336365"/>
            <a:ext cx="297889" cy="18753"/>
          </a:xfrm>
          <a:custGeom>
            <a:avLst/>
            <a:gdLst>
              <a:gd name="T0" fmla="*/ 6 w 175"/>
              <a:gd name="T1" fmla="*/ 11 h 11"/>
              <a:gd name="T2" fmla="*/ 170 w 175"/>
              <a:gd name="T3" fmla="*/ 11 h 11"/>
              <a:gd name="T4" fmla="*/ 174 w 175"/>
              <a:gd name="T5" fmla="*/ 9 h 11"/>
              <a:gd name="T6" fmla="*/ 175 w 175"/>
              <a:gd name="T7" fmla="*/ 5 h 11"/>
              <a:gd name="T8" fmla="*/ 170 w 175"/>
              <a:gd name="T9" fmla="*/ 0 h 11"/>
              <a:gd name="T10" fmla="*/ 6 w 175"/>
              <a:gd name="T11" fmla="*/ 0 h 11"/>
              <a:gd name="T12" fmla="*/ 0 w 175"/>
              <a:gd name="T13" fmla="*/ 5 h 11"/>
              <a:gd name="T14" fmla="*/ 6 w 175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5" h="11">
                <a:moveTo>
                  <a:pt x="6" y="11"/>
                </a:moveTo>
                <a:cubicBezTo>
                  <a:pt x="170" y="11"/>
                  <a:pt x="170" y="11"/>
                  <a:pt x="170" y="11"/>
                </a:cubicBezTo>
                <a:cubicBezTo>
                  <a:pt x="172" y="11"/>
                  <a:pt x="173" y="10"/>
                  <a:pt x="174" y="9"/>
                </a:cubicBezTo>
                <a:cubicBezTo>
                  <a:pt x="175" y="8"/>
                  <a:pt x="175" y="7"/>
                  <a:pt x="175" y="5"/>
                </a:cubicBezTo>
                <a:cubicBezTo>
                  <a:pt x="175" y="2"/>
                  <a:pt x="173" y="0"/>
                  <a:pt x="17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8"/>
                  <a:pt x="3" y="11"/>
                  <a:pt x="6" y="11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276"/>
          <p:cNvSpPr>
            <a:spLocks/>
          </p:cNvSpPr>
          <p:nvPr/>
        </p:nvSpPr>
        <p:spPr bwMode="auto">
          <a:xfrm>
            <a:off x="3734992" y="2764084"/>
            <a:ext cx="91603" cy="54096"/>
          </a:xfrm>
          <a:custGeom>
            <a:avLst/>
            <a:gdLst>
              <a:gd name="T0" fmla="*/ 49 w 54"/>
              <a:gd name="T1" fmla="*/ 22 h 32"/>
              <a:gd name="T2" fmla="*/ 22 w 54"/>
              <a:gd name="T3" fmla="*/ 22 h 32"/>
              <a:gd name="T4" fmla="*/ 46 w 54"/>
              <a:gd name="T5" fmla="*/ 10 h 32"/>
              <a:gd name="T6" fmla="*/ 48 w 54"/>
              <a:gd name="T7" fmla="*/ 4 h 32"/>
              <a:gd name="T8" fmla="*/ 48 w 54"/>
              <a:gd name="T9" fmla="*/ 3 h 32"/>
              <a:gd name="T10" fmla="*/ 41 w 54"/>
              <a:gd name="T11" fmla="*/ 1 h 32"/>
              <a:gd name="T12" fmla="*/ 2 w 54"/>
              <a:gd name="T13" fmla="*/ 21 h 32"/>
              <a:gd name="T14" fmla="*/ 0 w 54"/>
              <a:gd name="T15" fmla="*/ 26 h 32"/>
              <a:gd name="T16" fmla="*/ 0 w 54"/>
              <a:gd name="T17" fmla="*/ 28 h 32"/>
              <a:gd name="T18" fmla="*/ 5 w 54"/>
              <a:gd name="T19" fmla="*/ 32 h 32"/>
              <a:gd name="T20" fmla="*/ 49 w 54"/>
              <a:gd name="T21" fmla="*/ 32 h 32"/>
              <a:gd name="T22" fmla="*/ 54 w 54"/>
              <a:gd name="T23" fmla="*/ 27 h 32"/>
              <a:gd name="T24" fmla="*/ 54 w 54"/>
              <a:gd name="T25" fmla="*/ 26 h 32"/>
              <a:gd name="T26" fmla="*/ 49 w 54"/>
              <a:gd name="T27" fmla="*/ 2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4" h="32">
                <a:moveTo>
                  <a:pt x="49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46" y="10"/>
                  <a:pt x="46" y="10"/>
                  <a:pt x="46" y="10"/>
                </a:cubicBezTo>
                <a:cubicBezTo>
                  <a:pt x="48" y="9"/>
                  <a:pt x="49" y="6"/>
                  <a:pt x="48" y="4"/>
                </a:cubicBezTo>
                <a:cubicBezTo>
                  <a:pt x="48" y="4"/>
                  <a:pt x="48" y="3"/>
                  <a:pt x="48" y="3"/>
                </a:cubicBezTo>
                <a:cubicBezTo>
                  <a:pt x="46" y="0"/>
                  <a:pt x="43" y="0"/>
                  <a:pt x="41" y="1"/>
                </a:cubicBezTo>
                <a:cubicBezTo>
                  <a:pt x="2" y="21"/>
                  <a:pt x="2" y="21"/>
                  <a:pt x="2" y="21"/>
                </a:cubicBezTo>
                <a:cubicBezTo>
                  <a:pt x="1" y="22"/>
                  <a:pt x="0" y="24"/>
                  <a:pt x="0" y="26"/>
                </a:cubicBezTo>
                <a:cubicBezTo>
                  <a:pt x="0" y="26"/>
                  <a:pt x="0" y="27"/>
                  <a:pt x="0" y="28"/>
                </a:cubicBezTo>
                <a:cubicBezTo>
                  <a:pt x="0" y="30"/>
                  <a:pt x="3" y="32"/>
                  <a:pt x="5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2" y="32"/>
                  <a:pt x="54" y="30"/>
                  <a:pt x="54" y="27"/>
                </a:cubicBezTo>
                <a:cubicBezTo>
                  <a:pt x="54" y="27"/>
                  <a:pt x="54" y="27"/>
                  <a:pt x="54" y="26"/>
                </a:cubicBezTo>
                <a:cubicBezTo>
                  <a:pt x="53" y="24"/>
                  <a:pt x="51" y="22"/>
                  <a:pt x="49" y="2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277"/>
          <p:cNvSpPr>
            <a:spLocks/>
          </p:cNvSpPr>
          <p:nvPr/>
        </p:nvSpPr>
        <p:spPr bwMode="auto">
          <a:xfrm>
            <a:off x="3727779" y="2697726"/>
            <a:ext cx="82226" cy="52654"/>
          </a:xfrm>
          <a:custGeom>
            <a:avLst/>
            <a:gdLst>
              <a:gd name="T0" fmla="*/ 43 w 48"/>
              <a:gd name="T1" fmla="*/ 31 h 31"/>
              <a:gd name="T2" fmla="*/ 48 w 48"/>
              <a:gd name="T3" fmla="*/ 26 h 31"/>
              <a:gd name="T4" fmla="*/ 43 w 48"/>
              <a:gd name="T5" fmla="*/ 20 h 31"/>
              <a:gd name="T6" fmla="*/ 23 w 48"/>
              <a:gd name="T7" fmla="*/ 20 h 31"/>
              <a:gd name="T8" fmla="*/ 43 w 48"/>
              <a:gd name="T9" fmla="*/ 10 h 31"/>
              <a:gd name="T10" fmla="*/ 45 w 48"/>
              <a:gd name="T11" fmla="*/ 5 h 31"/>
              <a:gd name="T12" fmla="*/ 45 w 48"/>
              <a:gd name="T13" fmla="*/ 3 h 31"/>
              <a:gd name="T14" fmla="*/ 38 w 48"/>
              <a:gd name="T15" fmla="*/ 1 h 31"/>
              <a:gd name="T16" fmla="*/ 2 w 48"/>
              <a:gd name="T17" fmla="*/ 20 h 31"/>
              <a:gd name="T18" fmla="*/ 0 w 48"/>
              <a:gd name="T19" fmla="*/ 24 h 31"/>
              <a:gd name="T20" fmla="*/ 1 w 48"/>
              <a:gd name="T21" fmla="*/ 27 h 31"/>
              <a:gd name="T22" fmla="*/ 2 w 48"/>
              <a:gd name="T23" fmla="*/ 28 h 31"/>
              <a:gd name="T24" fmla="*/ 6 w 48"/>
              <a:gd name="T25" fmla="*/ 31 h 31"/>
              <a:gd name="T26" fmla="*/ 43 w 48"/>
              <a:gd name="T27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" h="31">
                <a:moveTo>
                  <a:pt x="43" y="31"/>
                </a:moveTo>
                <a:cubicBezTo>
                  <a:pt x="46" y="31"/>
                  <a:pt x="48" y="28"/>
                  <a:pt x="48" y="26"/>
                </a:cubicBezTo>
                <a:cubicBezTo>
                  <a:pt x="48" y="23"/>
                  <a:pt x="46" y="20"/>
                  <a:pt x="4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43" y="10"/>
                  <a:pt x="43" y="10"/>
                  <a:pt x="43" y="10"/>
                </a:cubicBezTo>
                <a:cubicBezTo>
                  <a:pt x="45" y="9"/>
                  <a:pt x="46" y="7"/>
                  <a:pt x="45" y="5"/>
                </a:cubicBezTo>
                <a:cubicBezTo>
                  <a:pt x="45" y="4"/>
                  <a:pt x="45" y="4"/>
                  <a:pt x="45" y="3"/>
                </a:cubicBezTo>
                <a:cubicBezTo>
                  <a:pt x="43" y="1"/>
                  <a:pt x="40" y="0"/>
                  <a:pt x="38" y="1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1"/>
                  <a:pt x="0" y="22"/>
                  <a:pt x="0" y="24"/>
                </a:cubicBezTo>
                <a:cubicBezTo>
                  <a:pt x="0" y="25"/>
                  <a:pt x="0" y="26"/>
                  <a:pt x="1" y="27"/>
                </a:cubicBezTo>
                <a:cubicBezTo>
                  <a:pt x="1" y="27"/>
                  <a:pt x="1" y="28"/>
                  <a:pt x="2" y="28"/>
                </a:cubicBezTo>
                <a:cubicBezTo>
                  <a:pt x="3" y="30"/>
                  <a:pt x="4" y="31"/>
                  <a:pt x="6" y="31"/>
                </a:cubicBezTo>
                <a:lnTo>
                  <a:pt x="43" y="3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278"/>
          <p:cNvSpPr>
            <a:spLocks/>
          </p:cNvSpPr>
          <p:nvPr/>
        </p:nvSpPr>
        <p:spPr bwMode="auto">
          <a:xfrm>
            <a:off x="3533755" y="2711430"/>
            <a:ext cx="15147" cy="75013"/>
          </a:xfrm>
          <a:custGeom>
            <a:avLst/>
            <a:gdLst>
              <a:gd name="T0" fmla="*/ 4 w 9"/>
              <a:gd name="T1" fmla="*/ 0 h 44"/>
              <a:gd name="T2" fmla="*/ 0 w 9"/>
              <a:gd name="T3" fmla="*/ 4 h 44"/>
              <a:gd name="T4" fmla="*/ 0 w 9"/>
              <a:gd name="T5" fmla="*/ 39 h 44"/>
              <a:gd name="T6" fmla="*/ 1 w 9"/>
              <a:gd name="T7" fmla="*/ 42 h 44"/>
              <a:gd name="T8" fmla="*/ 4 w 9"/>
              <a:gd name="T9" fmla="*/ 44 h 44"/>
              <a:gd name="T10" fmla="*/ 9 w 9"/>
              <a:gd name="T11" fmla="*/ 39 h 44"/>
              <a:gd name="T12" fmla="*/ 9 w 9"/>
              <a:gd name="T13" fmla="*/ 4 h 44"/>
              <a:gd name="T14" fmla="*/ 7 w 9"/>
              <a:gd name="T15" fmla="*/ 1 h 44"/>
              <a:gd name="T16" fmla="*/ 4 w 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44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0" y="41"/>
                  <a:pt x="1" y="42"/>
                </a:cubicBezTo>
                <a:cubicBezTo>
                  <a:pt x="2" y="43"/>
                  <a:pt x="3" y="44"/>
                  <a:pt x="4" y="44"/>
                </a:cubicBezTo>
                <a:cubicBezTo>
                  <a:pt x="7" y="44"/>
                  <a:pt x="9" y="42"/>
                  <a:pt x="9" y="39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8" y="2"/>
                  <a:pt x="7" y="1"/>
                </a:cubicBezTo>
                <a:cubicBezTo>
                  <a:pt x="6" y="0"/>
                  <a:pt x="5" y="0"/>
                  <a:pt x="4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279"/>
          <p:cNvSpPr>
            <a:spLocks/>
          </p:cNvSpPr>
          <p:nvPr/>
        </p:nvSpPr>
        <p:spPr bwMode="auto">
          <a:xfrm>
            <a:off x="3491200" y="2711430"/>
            <a:ext cx="15147" cy="75013"/>
          </a:xfrm>
          <a:custGeom>
            <a:avLst/>
            <a:gdLst>
              <a:gd name="T0" fmla="*/ 4 w 9"/>
              <a:gd name="T1" fmla="*/ 0 h 44"/>
              <a:gd name="T2" fmla="*/ 0 w 9"/>
              <a:gd name="T3" fmla="*/ 4 h 44"/>
              <a:gd name="T4" fmla="*/ 0 w 9"/>
              <a:gd name="T5" fmla="*/ 39 h 44"/>
              <a:gd name="T6" fmla="*/ 1 w 9"/>
              <a:gd name="T7" fmla="*/ 42 h 44"/>
              <a:gd name="T8" fmla="*/ 4 w 9"/>
              <a:gd name="T9" fmla="*/ 44 h 44"/>
              <a:gd name="T10" fmla="*/ 9 w 9"/>
              <a:gd name="T11" fmla="*/ 39 h 44"/>
              <a:gd name="T12" fmla="*/ 9 w 9"/>
              <a:gd name="T13" fmla="*/ 4 h 44"/>
              <a:gd name="T14" fmla="*/ 7 w 9"/>
              <a:gd name="T15" fmla="*/ 1 h 44"/>
              <a:gd name="T16" fmla="*/ 4 w 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44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0" y="41"/>
                  <a:pt x="1" y="42"/>
                </a:cubicBezTo>
                <a:cubicBezTo>
                  <a:pt x="2" y="43"/>
                  <a:pt x="3" y="44"/>
                  <a:pt x="4" y="44"/>
                </a:cubicBezTo>
                <a:cubicBezTo>
                  <a:pt x="7" y="44"/>
                  <a:pt x="9" y="42"/>
                  <a:pt x="9" y="39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8" y="2"/>
                  <a:pt x="7" y="1"/>
                </a:cubicBezTo>
                <a:cubicBezTo>
                  <a:pt x="7" y="0"/>
                  <a:pt x="5" y="0"/>
                  <a:pt x="4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Rectangle 280"/>
          <p:cNvSpPr>
            <a:spLocks noChangeArrowheads="1"/>
          </p:cNvSpPr>
          <p:nvPr/>
        </p:nvSpPr>
        <p:spPr bwMode="auto">
          <a:xfrm>
            <a:off x="3467398" y="2366658"/>
            <a:ext cx="8655" cy="288512"/>
          </a:xfrm>
          <a:prstGeom prst="rect">
            <a:avLst/>
          </a:pr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281"/>
          <p:cNvSpPr>
            <a:spLocks/>
          </p:cNvSpPr>
          <p:nvPr/>
        </p:nvSpPr>
        <p:spPr bwMode="auto">
          <a:xfrm>
            <a:off x="3446480" y="2711430"/>
            <a:ext cx="15868" cy="75013"/>
          </a:xfrm>
          <a:custGeom>
            <a:avLst/>
            <a:gdLst>
              <a:gd name="T0" fmla="*/ 5 w 9"/>
              <a:gd name="T1" fmla="*/ 0 h 44"/>
              <a:gd name="T2" fmla="*/ 0 w 9"/>
              <a:gd name="T3" fmla="*/ 4 h 44"/>
              <a:gd name="T4" fmla="*/ 0 w 9"/>
              <a:gd name="T5" fmla="*/ 39 h 44"/>
              <a:gd name="T6" fmla="*/ 2 w 9"/>
              <a:gd name="T7" fmla="*/ 42 h 44"/>
              <a:gd name="T8" fmla="*/ 5 w 9"/>
              <a:gd name="T9" fmla="*/ 44 h 44"/>
              <a:gd name="T10" fmla="*/ 9 w 9"/>
              <a:gd name="T11" fmla="*/ 39 h 44"/>
              <a:gd name="T12" fmla="*/ 9 w 9"/>
              <a:gd name="T13" fmla="*/ 4 h 44"/>
              <a:gd name="T14" fmla="*/ 8 w 9"/>
              <a:gd name="T15" fmla="*/ 1 h 44"/>
              <a:gd name="T16" fmla="*/ 5 w 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44">
                <a:moveTo>
                  <a:pt x="5" y="0"/>
                </a:moveTo>
                <a:cubicBezTo>
                  <a:pt x="2" y="0"/>
                  <a:pt x="0" y="2"/>
                  <a:pt x="0" y="4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2" y="42"/>
                </a:cubicBezTo>
                <a:cubicBezTo>
                  <a:pt x="3" y="43"/>
                  <a:pt x="4" y="44"/>
                  <a:pt x="5" y="44"/>
                </a:cubicBezTo>
                <a:cubicBezTo>
                  <a:pt x="7" y="44"/>
                  <a:pt x="9" y="42"/>
                  <a:pt x="9" y="39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282"/>
          <p:cNvSpPr>
            <a:spLocks/>
          </p:cNvSpPr>
          <p:nvPr/>
        </p:nvSpPr>
        <p:spPr bwMode="auto">
          <a:xfrm>
            <a:off x="3411138" y="2711430"/>
            <a:ext cx="15147" cy="75013"/>
          </a:xfrm>
          <a:custGeom>
            <a:avLst/>
            <a:gdLst>
              <a:gd name="T0" fmla="*/ 4 w 9"/>
              <a:gd name="T1" fmla="*/ 0 h 44"/>
              <a:gd name="T2" fmla="*/ 0 w 9"/>
              <a:gd name="T3" fmla="*/ 4 h 44"/>
              <a:gd name="T4" fmla="*/ 0 w 9"/>
              <a:gd name="T5" fmla="*/ 39 h 44"/>
              <a:gd name="T6" fmla="*/ 1 w 9"/>
              <a:gd name="T7" fmla="*/ 42 h 44"/>
              <a:gd name="T8" fmla="*/ 4 w 9"/>
              <a:gd name="T9" fmla="*/ 44 h 44"/>
              <a:gd name="T10" fmla="*/ 9 w 9"/>
              <a:gd name="T11" fmla="*/ 39 h 44"/>
              <a:gd name="T12" fmla="*/ 9 w 9"/>
              <a:gd name="T13" fmla="*/ 4 h 44"/>
              <a:gd name="T14" fmla="*/ 7 w 9"/>
              <a:gd name="T15" fmla="*/ 1 h 44"/>
              <a:gd name="T16" fmla="*/ 4 w 9"/>
              <a:gd name="T1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44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0" y="41"/>
                  <a:pt x="1" y="42"/>
                </a:cubicBezTo>
                <a:cubicBezTo>
                  <a:pt x="2" y="43"/>
                  <a:pt x="3" y="44"/>
                  <a:pt x="4" y="44"/>
                </a:cubicBezTo>
                <a:cubicBezTo>
                  <a:pt x="7" y="44"/>
                  <a:pt x="9" y="42"/>
                  <a:pt x="9" y="39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8" y="2"/>
                  <a:pt x="7" y="1"/>
                </a:cubicBezTo>
                <a:cubicBezTo>
                  <a:pt x="6" y="0"/>
                  <a:pt x="5" y="0"/>
                  <a:pt x="4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283"/>
          <p:cNvSpPr>
            <a:spLocks noEditPoints="1"/>
          </p:cNvSpPr>
          <p:nvPr/>
        </p:nvSpPr>
        <p:spPr bwMode="auto">
          <a:xfrm>
            <a:off x="3359927" y="2673923"/>
            <a:ext cx="233695" cy="151469"/>
          </a:xfrm>
          <a:custGeom>
            <a:avLst/>
            <a:gdLst>
              <a:gd name="T0" fmla="*/ 120 w 137"/>
              <a:gd name="T1" fmla="*/ 0 h 89"/>
              <a:gd name="T2" fmla="*/ 17 w 137"/>
              <a:gd name="T3" fmla="*/ 0 h 89"/>
              <a:gd name="T4" fmla="*/ 0 w 137"/>
              <a:gd name="T5" fmla="*/ 18 h 89"/>
              <a:gd name="T6" fmla="*/ 0 w 137"/>
              <a:gd name="T7" fmla="*/ 71 h 89"/>
              <a:gd name="T8" fmla="*/ 17 w 137"/>
              <a:gd name="T9" fmla="*/ 89 h 89"/>
              <a:gd name="T10" fmla="*/ 120 w 137"/>
              <a:gd name="T11" fmla="*/ 89 h 89"/>
              <a:gd name="T12" fmla="*/ 137 w 137"/>
              <a:gd name="T13" fmla="*/ 71 h 89"/>
              <a:gd name="T14" fmla="*/ 137 w 137"/>
              <a:gd name="T15" fmla="*/ 18 h 89"/>
              <a:gd name="T16" fmla="*/ 120 w 137"/>
              <a:gd name="T17" fmla="*/ 0 h 89"/>
              <a:gd name="T18" fmla="*/ 125 w 137"/>
              <a:gd name="T19" fmla="*/ 65 h 89"/>
              <a:gd name="T20" fmla="*/ 111 w 137"/>
              <a:gd name="T21" fmla="*/ 79 h 89"/>
              <a:gd name="T22" fmla="*/ 26 w 137"/>
              <a:gd name="T23" fmla="*/ 79 h 89"/>
              <a:gd name="T24" fmla="*/ 12 w 137"/>
              <a:gd name="T25" fmla="*/ 65 h 89"/>
              <a:gd name="T26" fmla="*/ 12 w 137"/>
              <a:gd name="T27" fmla="*/ 24 h 89"/>
              <a:gd name="T28" fmla="*/ 26 w 137"/>
              <a:gd name="T29" fmla="*/ 10 h 89"/>
              <a:gd name="T30" fmla="*/ 111 w 137"/>
              <a:gd name="T31" fmla="*/ 10 h 89"/>
              <a:gd name="T32" fmla="*/ 125 w 137"/>
              <a:gd name="T33" fmla="*/ 24 h 89"/>
              <a:gd name="T34" fmla="*/ 125 w 137"/>
              <a:gd name="T35" fmla="*/ 65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7" h="89">
                <a:moveTo>
                  <a:pt x="120" y="0"/>
                </a:moveTo>
                <a:cubicBezTo>
                  <a:pt x="17" y="0"/>
                  <a:pt x="17" y="0"/>
                  <a:pt x="17" y="0"/>
                </a:cubicBezTo>
                <a:cubicBezTo>
                  <a:pt x="7" y="0"/>
                  <a:pt x="0" y="8"/>
                  <a:pt x="0" y="18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1"/>
                  <a:pt x="7" y="89"/>
                  <a:pt x="17" y="89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30" y="89"/>
                  <a:pt x="137" y="81"/>
                  <a:pt x="137" y="71"/>
                </a:cubicBezTo>
                <a:cubicBezTo>
                  <a:pt x="137" y="18"/>
                  <a:pt x="137" y="18"/>
                  <a:pt x="137" y="18"/>
                </a:cubicBezTo>
                <a:cubicBezTo>
                  <a:pt x="137" y="8"/>
                  <a:pt x="130" y="0"/>
                  <a:pt x="120" y="0"/>
                </a:cubicBezTo>
                <a:close/>
                <a:moveTo>
                  <a:pt x="125" y="65"/>
                </a:moveTo>
                <a:cubicBezTo>
                  <a:pt x="125" y="73"/>
                  <a:pt x="119" y="79"/>
                  <a:pt x="111" y="79"/>
                </a:cubicBezTo>
                <a:cubicBezTo>
                  <a:pt x="26" y="79"/>
                  <a:pt x="26" y="79"/>
                  <a:pt x="26" y="79"/>
                </a:cubicBezTo>
                <a:cubicBezTo>
                  <a:pt x="18" y="79"/>
                  <a:pt x="12" y="73"/>
                  <a:pt x="12" y="65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16"/>
                  <a:pt x="18" y="10"/>
                  <a:pt x="26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9" y="10"/>
                  <a:pt x="125" y="16"/>
                  <a:pt x="125" y="24"/>
                </a:cubicBezTo>
                <a:lnTo>
                  <a:pt x="125" y="65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284"/>
          <p:cNvSpPr>
            <a:spLocks/>
          </p:cNvSpPr>
          <p:nvPr/>
        </p:nvSpPr>
        <p:spPr bwMode="auto">
          <a:xfrm>
            <a:off x="2435968" y="2699168"/>
            <a:ext cx="491191" cy="197631"/>
          </a:xfrm>
          <a:custGeom>
            <a:avLst/>
            <a:gdLst>
              <a:gd name="T0" fmla="*/ 261 w 288"/>
              <a:gd name="T1" fmla="*/ 0 h 116"/>
              <a:gd name="T2" fmla="*/ 110 w 288"/>
              <a:gd name="T3" fmla="*/ 0 h 116"/>
              <a:gd name="T4" fmla="*/ 22 w 288"/>
              <a:gd name="T5" fmla="*/ 95 h 116"/>
              <a:gd name="T6" fmla="*/ 0 w 288"/>
              <a:gd name="T7" fmla="*/ 95 h 116"/>
              <a:gd name="T8" fmla="*/ 3 w 288"/>
              <a:gd name="T9" fmla="*/ 115 h 116"/>
              <a:gd name="T10" fmla="*/ 3 w 288"/>
              <a:gd name="T11" fmla="*/ 116 h 116"/>
              <a:gd name="T12" fmla="*/ 19 w 288"/>
              <a:gd name="T13" fmla="*/ 116 h 116"/>
              <a:gd name="T14" fmla="*/ 85 w 288"/>
              <a:gd name="T15" fmla="*/ 116 h 116"/>
              <a:gd name="T16" fmla="*/ 105 w 288"/>
              <a:gd name="T17" fmla="*/ 35 h 116"/>
              <a:gd name="T18" fmla="*/ 261 w 288"/>
              <a:gd name="T19" fmla="*/ 35 h 116"/>
              <a:gd name="T20" fmla="*/ 288 w 288"/>
              <a:gd name="T21" fmla="*/ 19 h 116"/>
              <a:gd name="T22" fmla="*/ 261 w 288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8" h="116">
                <a:moveTo>
                  <a:pt x="261" y="0"/>
                </a:moveTo>
                <a:cubicBezTo>
                  <a:pt x="261" y="0"/>
                  <a:pt x="193" y="0"/>
                  <a:pt x="110" y="0"/>
                </a:cubicBezTo>
                <a:cubicBezTo>
                  <a:pt x="50" y="0"/>
                  <a:pt x="29" y="62"/>
                  <a:pt x="22" y="95"/>
                </a:cubicBezTo>
                <a:cubicBezTo>
                  <a:pt x="0" y="95"/>
                  <a:pt x="0" y="95"/>
                  <a:pt x="0" y="95"/>
                </a:cubicBezTo>
                <a:cubicBezTo>
                  <a:pt x="2" y="101"/>
                  <a:pt x="3" y="108"/>
                  <a:pt x="3" y="115"/>
                </a:cubicBezTo>
                <a:cubicBezTo>
                  <a:pt x="3" y="115"/>
                  <a:pt x="3" y="116"/>
                  <a:pt x="3" y="116"/>
                </a:cubicBezTo>
                <a:cubicBezTo>
                  <a:pt x="13" y="116"/>
                  <a:pt x="19" y="116"/>
                  <a:pt x="19" y="116"/>
                </a:cubicBezTo>
                <a:cubicBezTo>
                  <a:pt x="85" y="116"/>
                  <a:pt x="85" y="116"/>
                  <a:pt x="85" y="116"/>
                </a:cubicBezTo>
                <a:cubicBezTo>
                  <a:pt x="85" y="68"/>
                  <a:pt x="105" y="35"/>
                  <a:pt x="105" y="35"/>
                </a:cubicBezTo>
                <a:cubicBezTo>
                  <a:pt x="105" y="35"/>
                  <a:pt x="247" y="35"/>
                  <a:pt x="261" y="35"/>
                </a:cubicBezTo>
                <a:cubicBezTo>
                  <a:pt x="276" y="35"/>
                  <a:pt x="288" y="33"/>
                  <a:pt x="288" y="19"/>
                </a:cubicBezTo>
                <a:cubicBezTo>
                  <a:pt x="288" y="4"/>
                  <a:pt x="261" y="0"/>
                  <a:pt x="261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285"/>
          <p:cNvSpPr>
            <a:spLocks/>
          </p:cNvSpPr>
          <p:nvPr/>
        </p:nvSpPr>
        <p:spPr bwMode="auto">
          <a:xfrm>
            <a:off x="2614845" y="2625598"/>
            <a:ext cx="282742" cy="49769"/>
          </a:xfrm>
          <a:custGeom>
            <a:avLst/>
            <a:gdLst>
              <a:gd name="T0" fmla="*/ 15 w 166"/>
              <a:gd name="T1" fmla="*/ 29 h 29"/>
              <a:gd name="T2" fmla="*/ 151 w 166"/>
              <a:gd name="T3" fmla="*/ 29 h 29"/>
              <a:gd name="T4" fmla="*/ 166 w 166"/>
              <a:gd name="T5" fmla="*/ 14 h 29"/>
              <a:gd name="T6" fmla="*/ 151 w 166"/>
              <a:gd name="T7" fmla="*/ 0 h 29"/>
              <a:gd name="T8" fmla="*/ 15 w 166"/>
              <a:gd name="T9" fmla="*/ 0 h 29"/>
              <a:gd name="T10" fmla="*/ 0 w 166"/>
              <a:gd name="T11" fmla="*/ 14 h 29"/>
              <a:gd name="T12" fmla="*/ 5 w 166"/>
              <a:gd name="T13" fmla="*/ 24 h 29"/>
              <a:gd name="T14" fmla="*/ 15 w 166"/>
              <a:gd name="T15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6" h="29">
                <a:moveTo>
                  <a:pt x="15" y="29"/>
                </a:moveTo>
                <a:cubicBezTo>
                  <a:pt x="151" y="29"/>
                  <a:pt x="151" y="29"/>
                  <a:pt x="151" y="29"/>
                </a:cubicBezTo>
                <a:cubicBezTo>
                  <a:pt x="159" y="29"/>
                  <a:pt x="166" y="22"/>
                  <a:pt x="166" y="14"/>
                </a:cubicBezTo>
                <a:cubicBezTo>
                  <a:pt x="166" y="6"/>
                  <a:pt x="159" y="0"/>
                  <a:pt x="15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8"/>
                  <a:pt x="2" y="22"/>
                  <a:pt x="5" y="24"/>
                </a:cubicBezTo>
                <a:cubicBezTo>
                  <a:pt x="7" y="27"/>
                  <a:pt x="11" y="29"/>
                  <a:pt x="15" y="2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286"/>
          <p:cNvSpPr>
            <a:spLocks noEditPoints="1"/>
          </p:cNvSpPr>
          <p:nvPr/>
        </p:nvSpPr>
        <p:spPr bwMode="auto">
          <a:xfrm>
            <a:off x="2662450" y="2801590"/>
            <a:ext cx="187533" cy="187533"/>
          </a:xfrm>
          <a:custGeom>
            <a:avLst/>
            <a:gdLst>
              <a:gd name="T0" fmla="*/ 55 w 110"/>
              <a:gd name="T1" fmla="*/ 0 h 110"/>
              <a:gd name="T2" fmla="*/ 0 w 110"/>
              <a:gd name="T3" fmla="*/ 55 h 110"/>
              <a:gd name="T4" fmla="*/ 55 w 110"/>
              <a:gd name="T5" fmla="*/ 110 h 110"/>
              <a:gd name="T6" fmla="*/ 110 w 110"/>
              <a:gd name="T7" fmla="*/ 55 h 110"/>
              <a:gd name="T8" fmla="*/ 55 w 110"/>
              <a:gd name="T9" fmla="*/ 0 h 110"/>
              <a:gd name="T10" fmla="*/ 55 w 110"/>
              <a:gd name="T11" fmla="*/ 80 h 110"/>
              <a:gd name="T12" fmla="*/ 30 w 110"/>
              <a:gd name="T13" fmla="*/ 55 h 110"/>
              <a:gd name="T14" fmla="*/ 55 w 110"/>
              <a:gd name="T15" fmla="*/ 30 h 110"/>
              <a:gd name="T16" fmla="*/ 80 w 110"/>
              <a:gd name="T17" fmla="*/ 55 h 110"/>
              <a:gd name="T18" fmla="*/ 55 w 110"/>
              <a:gd name="T19" fmla="*/ 8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" h="110">
                <a:moveTo>
                  <a:pt x="55" y="0"/>
                </a:moveTo>
                <a:cubicBezTo>
                  <a:pt x="24" y="0"/>
                  <a:pt x="0" y="24"/>
                  <a:pt x="0" y="55"/>
                </a:cubicBezTo>
                <a:cubicBezTo>
                  <a:pt x="0" y="85"/>
                  <a:pt x="24" y="110"/>
                  <a:pt x="55" y="110"/>
                </a:cubicBezTo>
                <a:cubicBezTo>
                  <a:pt x="85" y="110"/>
                  <a:pt x="110" y="85"/>
                  <a:pt x="110" y="55"/>
                </a:cubicBezTo>
                <a:cubicBezTo>
                  <a:pt x="110" y="24"/>
                  <a:pt x="85" y="0"/>
                  <a:pt x="55" y="0"/>
                </a:cubicBezTo>
                <a:close/>
                <a:moveTo>
                  <a:pt x="55" y="80"/>
                </a:moveTo>
                <a:cubicBezTo>
                  <a:pt x="41" y="80"/>
                  <a:pt x="30" y="69"/>
                  <a:pt x="30" y="55"/>
                </a:cubicBezTo>
                <a:cubicBezTo>
                  <a:pt x="30" y="41"/>
                  <a:pt x="41" y="30"/>
                  <a:pt x="55" y="30"/>
                </a:cubicBezTo>
                <a:cubicBezTo>
                  <a:pt x="69" y="30"/>
                  <a:pt x="80" y="41"/>
                  <a:pt x="80" y="55"/>
                </a:cubicBezTo>
                <a:cubicBezTo>
                  <a:pt x="80" y="69"/>
                  <a:pt x="69" y="80"/>
                  <a:pt x="55" y="8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287"/>
          <p:cNvSpPr>
            <a:spLocks noEditPoints="1"/>
          </p:cNvSpPr>
          <p:nvPr/>
        </p:nvSpPr>
        <p:spPr bwMode="auto">
          <a:xfrm>
            <a:off x="2662450" y="2482785"/>
            <a:ext cx="218548" cy="124060"/>
          </a:xfrm>
          <a:custGeom>
            <a:avLst/>
            <a:gdLst>
              <a:gd name="T0" fmla="*/ 303 w 303"/>
              <a:gd name="T1" fmla="*/ 0 h 172"/>
              <a:gd name="T2" fmla="*/ 0 w 303"/>
              <a:gd name="T3" fmla="*/ 0 h 172"/>
              <a:gd name="T4" fmla="*/ 0 w 303"/>
              <a:gd name="T5" fmla="*/ 172 h 172"/>
              <a:gd name="T6" fmla="*/ 303 w 303"/>
              <a:gd name="T7" fmla="*/ 172 h 172"/>
              <a:gd name="T8" fmla="*/ 303 w 303"/>
              <a:gd name="T9" fmla="*/ 0 h 172"/>
              <a:gd name="T10" fmla="*/ 272 w 303"/>
              <a:gd name="T11" fmla="*/ 144 h 172"/>
              <a:gd name="T12" fmla="*/ 31 w 303"/>
              <a:gd name="T13" fmla="*/ 144 h 172"/>
              <a:gd name="T14" fmla="*/ 31 w 303"/>
              <a:gd name="T15" fmla="*/ 31 h 172"/>
              <a:gd name="T16" fmla="*/ 272 w 303"/>
              <a:gd name="T17" fmla="*/ 31 h 172"/>
              <a:gd name="T18" fmla="*/ 272 w 303"/>
              <a:gd name="T19" fmla="*/ 144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3" h="172">
                <a:moveTo>
                  <a:pt x="303" y="0"/>
                </a:moveTo>
                <a:lnTo>
                  <a:pt x="0" y="0"/>
                </a:lnTo>
                <a:lnTo>
                  <a:pt x="0" y="172"/>
                </a:lnTo>
                <a:lnTo>
                  <a:pt x="303" y="172"/>
                </a:lnTo>
                <a:lnTo>
                  <a:pt x="303" y="0"/>
                </a:lnTo>
                <a:close/>
                <a:moveTo>
                  <a:pt x="272" y="144"/>
                </a:moveTo>
                <a:lnTo>
                  <a:pt x="31" y="144"/>
                </a:lnTo>
                <a:lnTo>
                  <a:pt x="31" y="31"/>
                </a:lnTo>
                <a:lnTo>
                  <a:pt x="272" y="31"/>
                </a:lnTo>
                <a:lnTo>
                  <a:pt x="272" y="144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288"/>
          <p:cNvSpPr>
            <a:spLocks noEditPoints="1"/>
          </p:cNvSpPr>
          <p:nvPr/>
        </p:nvSpPr>
        <p:spPr bwMode="auto">
          <a:xfrm>
            <a:off x="2662450" y="2339250"/>
            <a:ext cx="218548" cy="124782"/>
          </a:xfrm>
          <a:custGeom>
            <a:avLst/>
            <a:gdLst>
              <a:gd name="T0" fmla="*/ 303 w 303"/>
              <a:gd name="T1" fmla="*/ 0 h 173"/>
              <a:gd name="T2" fmla="*/ 0 w 303"/>
              <a:gd name="T3" fmla="*/ 0 h 173"/>
              <a:gd name="T4" fmla="*/ 0 w 303"/>
              <a:gd name="T5" fmla="*/ 173 h 173"/>
              <a:gd name="T6" fmla="*/ 303 w 303"/>
              <a:gd name="T7" fmla="*/ 173 h 173"/>
              <a:gd name="T8" fmla="*/ 303 w 303"/>
              <a:gd name="T9" fmla="*/ 0 h 173"/>
              <a:gd name="T10" fmla="*/ 272 w 303"/>
              <a:gd name="T11" fmla="*/ 145 h 173"/>
              <a:gd name="T12" fmla="*/ 31 w 303"/>
              <a:gd name="T13" fmla="*/ 145 h 173"/>
              <a:gd name="T14" fmla="*/ 31 w 303"/>
              <a:gd name="T15" fmla="*/ 29 h 173"/>
              <a:gd name="T16" fmla="*/ 272 w 303"/>
              <a:gd name="T17" fmla="*/ 29 h 173"/>
              <a:gd name="T18" fmla="*/ 272 w 303"/>
              <a:gd name="T19" fmla="*/ 145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3" h="173">
                <a:moveTo>
                  <a:pt x="303" y="0"/>
                </a:moveTo>
                <a:lnTo>
                  <a:pt x="0" y="0"/>
                </a:lnTo>
                <a:lnTo>
                  <a:pt x="0" y="173"/>
                </a:lnTo>
                <a:lnTo>
                  <a:pt x="303" y="173"/>
                </a:lnTo>
                <a:lnTo>
                  <a:pt x="303" y="0"/>
                </a:lnTo>
                <a:close/>
                <a:moveTo>
                  <a:pt x="272" y="145"/>
                </a:moveTo>
                <a:lnTo>
                  <a:pt x="31" y="145"/>
                </a:lnTo>
                <a:lnTo>
                  <a:pt x="31" y="29"/>
                </a:lnTo>
                <a:lnTo>
                  <a:pt x="272" y="29"/>
                </a:lnTo>
                <a:lnTo>
                  <a:pt x="272" y="145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289"/>
          <p:cNvSpPr>
            <a:spLocks/>
          </p:cNvSpPr>
          <p:nvPr/>
        </p:nvSpPr>
        <p:spPr bwMode="auto">
          <a:xfrm>
            <a:off x="2517472" y="2455376"/>
            <a:ext cx="90881" cy="27409"/>
          </a:xfrm>
          <a:custGeom>
            <a:avLst/>
            <a:gdLst>
              <a:gd name="T0" fmla="*/ 9 w 53"/>
              <a:gd name="T1" fmla="*/ 16 h 16"/>
              <a:gd name="T2" fmla="*/ 45 w 53"/>
              <a:gd name="T3" fmla="*/ 16 h 16"/>
              <a:gd name="T4" fmla="*/ 53 w 53"/>
              <a:gd name="T5" fmla="*/ 8 h 16"/>
              <a:gd name="T6" fmla="*/ 45 w 53"/>
              <a:gd name="T7" fmla="*/ 0 h 16"/>
              <a:gd name="T8" fmla="*/ 9 w 53"/>
              <a:gd name="T9" fmla="*/ 0 h 16"/>
              <a:gd name="T10" fmla="*/ 3 w 53"/>
              <a:gd name="T11" fmla="*/ 2 h 16"/>
              <a:gd name="T12" fmla="*/ 0 w 53"/>
              <a:gd name="T13" fmla="*/ 8 h 16"/>
              <a:gd name="T14" fmla="*/ 9 w 53"/>
              <a:gd name="T1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" h="16">
                <a:moveTo>
                  <a:pt x="9" y="16"/>
                </a:moveTo>
                <a:cubicBezTo>
                  <a:pt x="45" y="16"/>
                  <a:pt x="45" y="16"/>
                  <a:pt x="45" y="16"/>
                </a:cubicBezTo>
                <a:cubicBezTo>
                  <a:pt x="50" y="16"/>
                  <a:pt x="53" y="12"/>
                  <a:pt x="53" y="8"/>
                </a:cubicBezTo>
                <a:cubicBezTo>
                  <a:pt x="53" y="3"/>
                  <a:pt x="50" y="0"/>
                  <a:pt x="45" y="0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4" y="1"/>
                  <a:pt x="3" y="2"/>
                </a:cubicBezTo>
                <a:cubicBezTo>
                  <a:pt x="1" y="3"/>
                  <a:pt x="0" y="6"/>
                  <a:pt x="0" y="8"/>
                </a:cubicBezTo>
                <a:cubicBezTo>
                  <a:pt x="0" y="12"/>
                  <a:pt x="4" y="16"/>
                  <a:pt x="9" y="1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290"/>
          <p:cNvSpPr>
            <a:spLocks/>
          </p:cNvSpPr>
          <p:nvPr/>
        </p:nvSpPr>
        <p:spPr bwMode="auto">
          <a:xfrm>
            <a:off x="2304695" y="2539044"/>
            <a:ext cx="168779" cy="252448"/>
          </a:xfrm>
          <a:custGeom>
            <a:avLst/>
            <a:gdLst>
              <a:gd name="T0" fmla="*/ 99 w 99"/>
              <a:gd name="T1" fmla="*/ 1 h 148"/>
              <a:gd name="T2" fmla="*/ 78 w 99"/>
              <a:gd name="T3" fmla="*/ 7 h 148"/>
              <a:gd name="T4" fmla="*/ 54 w 99"/>
              <a:gd name="T5" fmla="*/ 0 h 148"/>
              <a:gd name="T6" fmla="*/ 54 w 99"/>
              <a:gd name="T7" fmla="*/ 16 h 148"/>
              <a:gd name="T8" fmla="*/ 0 w 99"/>
              <a:gd name="T9" fmla="*/ 131 h 148"/>
              <a:gd name="T10" fmla="*/ 0 w 99"/>
              <a:gd name="T11" fmla="*/ 147 h 148"/>
              <a:gd name="T12" fmla="*/ 16 w 99"/>
              <a:gd name="T13" fmla="*/ 145 h 148"/>
              <a:gd name="T14" fmla="*/ 36 w 99"/>
              <a:gd name="T15" fmla="*/ 148 h 148"/>
              <a:gd name="T16" fmla="*/ 99 w 99"/>
              <a:gd name="T17" fmla="*/ 16 h 148"/>
              <a:gd name="T18" fmla="*/ 99 w 99"/>
              <a:gd name="T19" fmla="*/ 1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" h="148">
                <a:moveTo>
                  <a:pt x="99" y="1"/>
                </a:moveTo>
                <a:cubicBezTo>
                  <a:pt x="93" y="5"/>
                  <a:pt x="85" y="7"/>
                  <a:pt x="78" y="7"/>
                </a:cubicBezTo>
                <a:cubicBezTo>
                  <a:pt x="69" y="7"/>
                  <a:pt x="61" y="4"/>
                  <a:pt x="54" y="0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6"/>
                  <a:pt x="0" y="65"/>
                  <a:pt x="0" y="131"/>
                </a:cubicBezTo>
                <a:cubicBezTo>
                  <a:pt x="0" y="137"/>
                  <a:pt x="0" y="142"/>
                  <a:pt x="0" y="147"/>
                </a:cubicBezTo>
                <a:cubicBezTo>
                  <a:pt x="5" y="145"/>
                  <a:pt x="10" y="145"/>
                  <a:pt x="16" y="145"/>
                </a:cubicBezTo>
                <a:cubicBezTo>
                  <a:pt x="23" y="145"/>
                  <a:pt x="30" y="146"/>
                  <a:pt x="36" y="148"/>
                </a:cubicBezTo>
                <a:cubicBezTo>
                  <a:pt x="37" y="116"/>
                  <a:pt x="48" y="16"/>
                  <a:pt x="99" y="16"/>
                </a:cubicBezTo>
                <a:lnTo>
                  <a:pt x="99" y="1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291"/>
          <p:cNvSpPr>
            <a:spLocks noEditPoints="1"/>
          </p:cNvSpPr>
          <p:nvPr/>
        </p:nvSpPr>
        <p:spPr bwMode="auto">
          <a:xfrm>
            <a:off x="2236173" y="2801590"/>
            <a:ext cx="189697" cy="187533"/>
          </a:xfrm>
          <a:custGeom>
            <a:avLst/>
            <a:gdLst>
              <a:gd name="T0" fmla="*/ 77 w 111"/>
              <a:gd name="T1" fmla="*/ 4 h 110"/>
              <a:gd name="T2" fmla="*/ 56 w 111"/>
              <a:gd name="T3" fmla="*/ 0 h 110"/>
              <a:gd name="T4" fmla="*/ 40 w 111"/>
              <a:gd name="T5" fmla="*/ 2 h 110"/>
              <a:gd name="T6" fmla="*/ 0 w 111"/>
              <a:gd name="T7" fmla="*/ 55 h 110"/>
              <a:gd name="T8" fmla="*/ 56 w 111"/>
              <a:gd name="T9" fmla="*/ 110 h 110"/>
              <a:gd name="T10" fmla="*/ 111 w 111"/>
              <a:gd name="T11" fmla="*/ 56 h 110"/>
              <a:gd name="T12" fmla="*/ 111 w 111"/>
              <a:gd name="T13" fmla="*/ 55 h 110"/>
              <a:gd name="T14" fmla="*/ 107 w 111"/>
              <a:gd name="T15" fmla="*/ 35 h 110"/>
              <a:gd name="T16" fmla="*/ 77 w 111"/>
              <a:gd name="T17" fmla="*/ 4 h 110"/>
              <a:gd name="T18" fmla="*/ 56 w 111"/>
              <a:gd name="T19" fmla="*/ 80 h 110"/>
              <a:gd name="T20" fmla="*/ 31 w 111"/>
              <a:gd name="T21" fmla="*/ 55 h 110"/>
              <a:gd name="T22" fmla="*/ 42 w 111"/>
              <a:gd name="T23" fmla="*/ 34 h 110"/>
              <a:gd name="T24" fmla="*/ 56 w 111"/>
              <a:gd name="T25" fmla="*/ 30 h 110"/>
              <a:gd name="T26" fmla="*/ 81 w 111"/>
              <a:gd name="T27" fmla="*/ 55 h 110"/>
              <a:gd name="T28" fmla="*/ 81 w 111"/>
              <a:gd name="T29" fmla="*/ 56 h 110"/>
              <a:gd name="T30" fmla="*/ 56 w 111"/>
              <a:gd name="T31" fmla="*/ 8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1" h="110">
                <a:moveTo>
                  <a:pt x="77" y="4"/>
                </a:moveTo>
                <a:cubicBezTo>
                  <a:pt x="70" y="1"/>
                  <a:pt x="63" y="0"/>
                  <a:pt x="56" y="0"/>
                </a:cubicBezTo>
                <a:cubicBezTo>
                  <a:pt x="50" y="0"/>
                  <a:pt x="45" y="0"/>
                  <a:pt x="40" y="2"/>
                </a:cubicBezTo>
                <a:cubicBezTo>
                  <a:pt x="17" y="9"/>
                  <a:pt x="0" y="30"/>
                  <a:pt x="0" y="55"/>
                </a:cubicBezTo>
                <a:cubicBezTo>
                  <a:pt x="0" y="85"/>
                  <a:pt x="25" y="110"/>
                  <a:pt x="56" y="110"/>
                </a:cubicBezTo>
                <a:cubicBezTo>
                  <a:pt x="86" y="110"/>
                  <a:pt x="110" y="86"/>
                  <a:pt x="111" y="56"/>
                </a:cubicBezTo>
                <a:cubicBezTo>
                  <a:pt x="111" y="56"/>
                  <a:pt x="111" y="55"/>
                  <a:pt x="111" y="55"/>
                </a:cubicBezTo>
                <a:cubicBezTo>
                  <a:pt x="111" y="48"/>
                  <a:pt x="110" y="41"/>
                  <a:pt x="107" y="35"/>
                </a:cubicBezTo>
                <a:cubicBezTo>
                  <a:pt x="102" y="21"/>
                  <a:pt x="91" y="9"/>
                  <a:pt x="77" y="4"/>
                </a:cubicBezTo>
                <a:close/>
                <a:moveTo>
                  <a:pt x="56" y="80"/>
                </a:moveTo>
                <a:cubicBezTo>
                  <a:pt x="42" y="80"/>
                  <a:pt x="31" y="69"/>
                  <a:pt x="31" y="55"/>
                </a:cubicBezTo>
                <a:cubicBezTo>
                  <a:pt x="31" y="46"/>
                  <a:pt x="35" y="38"/>
                  <a:pt x="42" y="34"/>
                </a:cubicBezTo>
                <a:cubicBezTo>
                  <a:pt x="46" y="31"/>
                  <a:pt x="51" y="30"/>
                  <a:pt x="56" y="30"/>
                </a:cubicBezTo>
                <a:cubicBezTo>
                  <a:pt x="69" y="30"/>
                  <a:pt x="81" y="41"/>
                  <a:pt x="81" y="55"/>
                </a:cubicBezTo>
                <a:cubicBezTo>
                  <a:pt x="81" y="55"/>
                  <a:pt x="81" y="56"/>
                  <a:pt x="81" y="56"/>
                </a:cubicBezTo>
                <a:cubicBezTo>
                  <a:pt x="80" y="69"/>
                  <a:pt x="69" y="80"/>
                  <a:pt x="56" y="8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292"/>
          <p:cNvSpPr>
            <a:spLocks noEditPoints="1"/>
          </p:cNvSpPr>
          <p:nvPr/>
        </p:nvSpPr>
        <p:spPr bwMode="auto">
          <a:xfrm>
            <a:off x="2378266" y="2419312"/>
            <a:ext cx="117569" cy="118290"/>
          </a:xfrm>
          <a:custGeom>
            <a:avLst/>
            <a:gdLst>
              <a:gd name="T0" fmla="*/ 35 w 69"/>
              <a:gd name="T1" fmla="*/ 69 h 69"/>
              <a:gd name="T2" fmla="*/ 69 w 69"/>
              <a:gd name="T3" fmla="*/ 34 h 69"/>
              <a:gd name="T4" fmla="*/ 35 w 69"/>
              <a:gd name="T5" fmla="*/ 0 h 69"/>
              <a:gd name="T6" fmla="*/ 0 w 69"/>
              <a:gd name="T7" fmla="*/ 34 h 69"/>
              <a:gd name="T8" fmla="*/ 35 w 69"/>
              <a:gd name="T9" fmla="*/ 69 h 69"/>
              <a:gd name="T10" fmla="*/ 35 w 69"/>
              <a:gd name="T11" fmla="*/ 18 h 69"/>
              <a:gd name="T12" fmla="*/ 51 w 69"/>
              <a:gd name="T13" fmla="*/ 34 h 69"/>
              <a:gd name="T14" fmla="*/ 35 w 69"/>
              <a:gd name="T15" fmla="*/ 51 h 69"/>
              <a:gd name="T16" fmla="*/ 18 w 69"/>
              <a:gd name="T17" fmla="*/ 34 h 69"/>
              <a:gd name="T18" fmla="*/ 35 w 69"/>
              <a:gd name="T19" fmla="*/ 1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9" h="69">
                <a:moveTo>
                  <a:pt x="35" y="69"/>
                </a:moveTo>
                <a:cubicBezTo>
                  <a:pt x="54" y="69"/>
                  <a:pt x="69" y="53"/>
                  <a:pt x="69" y="34"/>
                </a:cubicBezTo>
                <a:cubicBezTo>
                  <a:pt x="69" y="16"/>
                  <a:pt x="54" y="0"/>
                  <a:pt x="35" y="0"/>
                </a:cubicBezTo>
                <a:cubicBezTo>
                  <a:pt x="16" y="0"/>
                  <a:pt x="0" y="16"/>
                  <a:pt x="0" y="34"/>
                </a:cubicBezTo>
                <a:cubicBezTo>
                  <a:pt x="0" y="53"/>
                  <a:pt x="16" y="69"/>
                  <a:pt x="35" y="69"/>
                </a:cubicBezTo>
                <a:close/>
                <a:moveTo>
                  <a:pt x="35" y="18"/>
                </a:moveTo>
                <a:cubicBezTo>
                  <a:pt x="44" y="18"/>
                  <a:pt x="51" y="25"/>
                  <a:pt x="51" y="34"/>
                </a:cubicBezTo>
                <a:cubicBezTo>
                  <a:pt x="51" y="44"/>
                  <a:pt x="44" y="51"/>
                  <a:pt x="35" y="51"/>
                </a:cubicBezTo>
                <a:cubicBezTo>
                  <a:pt x="26" y="51"/>
                  <a:pt x="18" y="44"/>
                  <a:pt x="18" y="34"/>
                </a:cubicBezTo>
                <a:cubicBezTo>
                  <a:pt x="18" y="25"/>
                  <a:pt x="26" y="18"/>
                  <a:pt x="35" y="1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293"/>
          <p:cNvSpPr>
            <a:spLocks/>
          </p:cNvSpPr>
          <p:nvPr/>
        </p:nvSpPr>
        <p:spPr bwMode="auto">
          <a:xfrm>
            <a:off x="2603305" y="1990151"/>
            <a:ext cx="216384" cy="49047"/>
          </a:xfrm>
          <a:custGeom>
            <a:avLst/>
            <a:gdLst>
              <a:gd name="T0" fmla="*/ 113 w 127"/>
              <a:gd name="T1" fmla="*/ 0 h 29"/>
              <a:gd name="T2" fmla="*/ 0 w 127"/>
              <a:gd name="T3" fmla="*/ 0 h 29"/>
              <a:gd name="T4" fmla="*/ 20 w 127"/>
              <a:gd name="T5" fmla="*/ 29 h 29"/>
              <a:gd name="T6" fmla="*/ 113 w 127"/>
              <a:gd name="T7" fmla="*/ 29 h 29"/>
              <a:gd name="T8" fmla="*/ 127 w 127"/>
              <a:gd name="T9" fmla="*/ 14 h 29"/>
              <a:gd name="T10" fmla="*/ 113 w 127"/>
              <a:gd name="T11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7" h="29">
                <a:moveTo>
                  <a:pt x="11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20" y="2"/>
                  <a:pt x="20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20" y="29"/>
                  <a:pt x="127" y="22"/>
                  <a:pt x="127" y="14"/>
                </a:cubicBezTo>
                <a:cubicBezTo>
                  <a:pt x="127" y="6"/>
                  <a:pt x="120" y="0"/>
                  <a:pt x="113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294"/>
          <p:cNvSpPr>
            <a:spLocks/>
          </p:cNvSpPr>
          <p:nvPr/>
        </p:nvSpPr>
        <p:spPr bwMode="auto">
          <a:xfrm>
            <a:off x="2493670" y="1408799"/>
            <a:ext cx="279856" cy="93766"/>
          </a:xfrm>
          <a:custGeom>
            <a:avLst/>
            <a:gdLst>
              <a:gd name="T0" fmla="*/ 82 w 164"/>
              <a:gd name="T1" fmla="*/ 0 h 55"/>
              <a:gd name="T2" fmla="*/ 0 w 164"/>
              <a:gd name="T3" fmla="*/ 55 h 55"/>
              <a:gd name="T4" fmla="*/ 164 w 164"/>
              <a:gd name="T5" fmla="*/ 55 h 55"/>
              <a:gd name="T6" fmla="*/ 82 w 164"/>
              <a:gd name="T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4" h="55">
                <a:moveTo>
                  <a:pt x="82" y="0"/>
                </a:moveTo>
                <a:cubicBezTo>
                  <a:pt x="7" y="0"/>
                  <a:pt x="0" y="55"/>
                  <a:pt x="0" y="55"/>
                </a:cubicBezTo>
                <a:cubicBezTo>
                  <a:pt x="164" y="55"/>
                  <a:pt x="164" y="55"/>
                  <a:pt x="164" y="55"/>
                </a:cubicBezTo>
                <a:cubicBezTo>
                  <a:pt x="164" y="55"/>
                  <a:pt x="158" y="0"/>
                  <a:pt x="82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295"/>
          <p:cNvSpPr>
            <a:spLocks noEditPoints="1"/>
          </p:cNvSpPr>
          <p:nvPr/>
        </p:nvSpPr>
        <p:spPr bwMode="auto">
          <a:xfrm>
            <a:off x="2493670" y="1519876"/>
            <a:ext cx="279856" cy="460176"/>
          </a:xfrm>
          <a:custGeom>
            <a:avLst/>
            <a:gdLst>
              <a:gd name="T0" fmla="*/ 64 w 164"/>
              <a:gd name="T1" fmla="*/ 114 h 270"/>
              <a:gd name="T2" fmla="*/ 64 w 164"/>
              <a:gd name="T3" fmla="*/ 270 h 270"/>
              <a:gd name="T4" fmla="*/ 164 w 164"/>
              <a:gd name="T5" fmla="*/ 270 h 270"/>
              <a:gd name="T6" fmla="*/ 164 w 164"/>
              <a:gd name="T7" fmla="*/ 0 h 270"/>
              <a:gd name="T8" fmla="*/ 0 w 164"/>
              <a:gd name="T9" fmla="*/ 0 h 270"/>
              <a:gd name="T10" fmla="*/ 0 w 164"/>
              <a:gd name="T11" fmla="*/ 46 h 270"/>
              <a:gd name="T12" fmla="*/ 64 w 164"/>
              <a:gd name="T13" fmla="*/ 114 h 270"/>
              <a:gd name="T14" fmla="*/ 152 w 164"/>
              <a:gd name="T15" fmla="*/ 90 h 270"/>
              <a:gd name="T16" fmla="*/ 86 w 164"/>
              <a:gd name="T17" fmla="*/ 90 h 270"/>
              <a:gd name="T18" fmla="*/ 86 w 164"/>
              <a:gd name="T19" fmla="*/ 76 h 270"/>
              <a:gd name="T20" fmla="*/ 152 w 164"/>
              <a:gd name="T21" fmla="*/ 76 h 270"/>
              <a:gd name="T22" fmla="*/ 152 w 164"/>
              <a:gd name="T23" fmla="*/ 90 h 270"/>
              <a:gd name="T24" fmla="*/ 86 w 164"/>
              <a:gd name="T25" fmla="*/ 46 h 270"/>
              <a:gd name="T26" fmla="*/ 152 w 164"/>
              <a:gd name="T27" fmla="*/ 46 h 270"/>
              <a:gd name="T28" fmla="*/ 152 w 164"/>
              <a:gd name="T29" fmla="*/ 59 h 270"/>
              <a:gd name="T30" fmla="*/ 86 w 164"/>
              <a:gd name="T31" fmla="*/ 59 h 270"/>
              <a:gd name="T32" fmla="*/ 86 w 164"/>
              <a:gd name="T33" fmla="*/ 46 h 270"/>
              <a:gd name="T34" fmla="*/ 86 w 164"/>
              <a:gd name="T35" fmla="*/ 106 h 270"/>
              <a:gd name="T36" fmla="*/ 152 w 164"/>
              <a:gd name="T37" fmla="*/ 106 h 270"/>
              <a:gd name="T38" fmla="*/ 152 w 164"/>
              <a:gd name="T39" fmla="*/ 119 h 270"/>
              <a:gd name="T40" fmla="*/ 86 w 164"/>
              <a:gd name="T41" fmla="*/ 119 h 270"/>
              <a:gd name="T42" fmla="*/ 86 w 164"/>
              <a:gd name="T43" fmla="*/ 106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4" h="270">
                <a:moveTo>
                  <a:pt x="64" y="114"/>
                </a:moveTo>
                <a:cubicBezTo>
                  <a:pt x="64" y="270"/>
                  <a:pt x="64" y="270"/>
                  <a:pt x="64" y="270"/>
                </a:cubicBezTo>
                <a:cubicBezTo>
                  <a:pt x="164" y="270"/>
                  <a:pt x="164" y="270"/>
                  <a:pt x="164" y="270"/>
                </a:cubicBezTo>
                <a:cubicBezTo>
                  <a:pt x="164" y="0"/>
                  <a:pt x="164" y="0"/>
                  <a:pt x="1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6"/>
                  <a:pt x="0" y="46"/>
                  <a:pt x="0" y="46"/>
                </a:cubicBezTo>
                <a:cubicBezTo>
                  <a:pt x="48" y="46"/>
                  <a:pt x="64" y="114"/>
                  <a:pt x="64" y="114"/>
                </a:cubicBezTo>
                <a:close/>
                <a:moveTo>
                  <a:pt x="152" y="90"/>
                </a:moveTo>
                <a:cubicBezTo>
                  <a:pt x="86" y="90"/>
                  <a:pt x="86" y="90"/>
                  <a:pt x="86" y="90"/>
                </a:cubicBezTo>
                <a:cubicBezTo>
                  <a:pt x="86" y="76"/>
                  <a:pt x="86" y="76"/>
                  <a:pt x="86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90"/>
                </a:lnTo>
                <a:close/>
                <a:moveTo>
                  <a:pt x="86" y="46"/>
                </a:moveTo>
                <a:cubicBezTo>
                  <a:pt x="152" y="46"/>
                  <a:pt x="152" y="46"/>
                  <a:pt x="152" y="46"/>
                </a:cubicBezTo>
                <a:cubicBezTo>
                  <a:pt x="152" y="59"/>
                  <a:pt x="152" y="59"/>
                  <a:pt x="152" y="59"/>
                </a:cubicBezTo>
                <a:cubicBezTo>
                  <a:pt x="86" y="59"/>
                  <a:pt x="86" y="59"/>
                  <a:pt x="86" y="59"/>
                </a:cubicBezTo>
                <a:lnTo>
                  <a:pt x="86" y="46"/>
                </a:lnTo>
                <a:close/>
                <a:moveTo>
                  <a:pt x="86" y="106"/>
                </a:moveTo>
                <a:cubicBezTo>
                  <a:pt x="152" y="106"/>
                  <a:pt x="152" y="106"/>
                  <a:pt x="152" y="106"/>
                </a:cubicBezTo>
                <a:cubicBezTo>
                  <a:pt x="152" y="119"/>
                  <a:pt x="152" y="119"/>
                  <a:pt x="152" y="119"/>
                </a:cubicBezTo>
                <a:cubicBezTo>
                  <a:pt x="86" y="119"/>
                  <a:pt x="86" y="119"/>
                  <a:pt x="86" y="119"/>
                </a:cubicBezTo>
                <a:lnTo>
                  <a:pt x="86" y="10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296"/>
          <p:cNvSpPr>
            <a:spLocks/>
          </p:cNvSpPr>
          <p:nvPr/>
        </p:nvSpPr>
        <p:spPr bwMode="auto">
          <a:xfrm>
            <a:off x="2338595" y="1618692"/>
            <a:ext cx="235137" cy="95209"/>
          </a:xfrm>
          <a:custGeom>
            <a:avLst/>
            <a:gdLst>
              <a:gd name="T0" fmla="*/ 138 w 138"/>
              <a:gd name="T1" fmla="*/ 56 h 56"/>
              <a:gd name="T2" fmla="*/ 91 w 138"/>
              <a:gd name="T3" fmla="*/ 3 h 56"/>
              <a:gd name="T4" fmla="*/ 69 w 138"/>
              <a:gd name="T5" fmla="*/ 0 h 56"/>
              <a:gd name="T6" fmla="*/ 0 w 138"/>
              <a:gd name="T7" fmla="*/ 56 h 56"/>
              <a:gd name="T8" fmla="*/ 91 w 138"/>
              <a:gd name="T9" fmla="*/ 56 h 56"/>
              <a:gd name="T10" fmla="*/ 138 w 138"/>
              <a:gd name="T11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8" h="56">
                <a:moveTo>
                  <a:pt x="138" y="56"/>
                </a:moveTo>
                <a:cubicBezTo>
                  <a:pt x="138" y="56"/>
                  <a:pt x="130" y="15"/>
                  <a:pt x="91" y="3"/>
                </a:cubicBezTo>
                <a:cubicBezTo>
                  <a:pt x="85" y="1"/>
                  <a:pt x="77" y="0"/>
                  <a:pt x="69" y="0"/>
                </a:cubicBezTo>
                <a:cubicBezTo>
                  <a:pt x="10" y="0"/>
                  <a:pt x="0" y="56"/>
                  <a:pt x="0" y="56"/>
                </a:cubicBezTo>
                <a:cubicBezTo>
                  <a:pt x="91" y="56"/>
                  <a:pt x="91" y="56"/>
                  <a:pt x="91" y="56"/>
                </a:cubicBezTo>
                <a:lnTo>
                  <a:pt x="138" y="5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297"/>
          <p:cNvSpPr>
            <a:spLocks noEditPoints="1"/>
          </p:cNvSpPr>
          <p:nvPr/>
        </p:nvSpPr>
        <p:spPr bwMode="auto">
          <a:xfrm>
            <a:off x="2314793" y="1729047"/>
            <a:ext cx="288512" cy="334674"/>
          </a:xfrm>
          <a:custGeom>
            <a:avLst/>
            <a:gdLst>
              <a:gd name="T0" fmla="*/ 155 w 169"/>
              <a:gd name="T1" fmla="*/ 167 h 196"/>
              <a:gd name="T2" fmla="*/ 152 w 169"/>
              <a:gd name="T3" fmla="*/ 167 h 196"/>
              <a:gd name="T4" fmla="*/ 152 w 169"/>
              <a:gd name="T5" fmla="*/ 153 h 196"/>
              <a:gd name="T6" fmla="*/ 152 w 169"/>
              <a:gd name="T7" fmla="*/ 147 h 196"/>
              <a:gd name="T8" fmla="*/ 152 w 169"/>
              <a:gd name="T9" fmla="*/ 0 h 196"/>
              <a:gd name="T10" fmla="*/ 105 w 169"/>
              <a:gd name="T11" fmla="*/ 0 h 196"/>
              <a:gd name="T12" fmla="*/ 14 w 169"/>
              <a:gd name="T13" fmla="*/ 0 h 196"/>
              <a:gd name="T14" fmla="*/ 14 w 169"/>
              <a:gd name="T15" fmla="*/ 167 h 196"/>
              <a:gd name="T16" fmla="*/ 14 w 169"/>
              <a:gd name="T17" fmla="*/ 167 h 196"/>
              <a:gd name="T18" fmla="*/ 4 w 169"/>
              <a:gd name="T19" fmla="*/ 172 h 196"/>
              <a:gd name="T20" fmla="*/ 0 w 169"/>
              <a:gd name="T21" fmla="*/ 182 h 196"/>
              <a:gd name="T22" fmla="*/ 14 w 169"/>
              <a:gd name="T23" fmla="*/ 196 h 196"/>
              <a:gd name="T24" fmla="*/ 155 w 169"/>
              <a:gd name="T25" fmla="*/ 196 h 196"/>
              <a:gd name="T26" fmla="*/ 169 w 169"/>
              <a:gd name="T27" fmla="*/ 182 h 196"/>
              <a:gd name="T28" fmla="*/ 155 w 169"/>
              <a:gd name="T29" fmla="*/ 167 h 196"/>
              <a:gd name="T30" fmla="*/ 87 w 169"/>
              <a:gd name="T31" fmla="*/ 167 h 196"/>
              <a:gd name="T32" fmla="*/ 44 w 169"/>
              <a:gd name="T33" fmla="*/ 167 h 196"/>
              <a:gd name="T34" fmla="*/ 44 w 169"/>
              <a:gd name="T35" fmla="*/ 133 h 196"/>
              <a:gd name="T36" fmla="*/ 87 w 169"/>
              <a:gd name="T37" fmla="*/ 133 h 196"/>
              <a:gd name="T38" fmla="*/ 87 w 169"/>
              <a:gd name="T39" fmla="*/ 167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9" h="196">
                <a:moveTo>
                  <a:pt x="155" y="167"/>
                </a:moveTo>
                <a:cubicBezTo>
                  <a:pt x="152" y="167"/>
                  <a:pt x="152" y="167"/>
                  <a:pt x="152" y="167"/>
                </a:cubicBezTo>
                <a:cubicBezTo>
                  <a:pt x="152" y="153"/>
                  <a:pt x="152" y="153"/>
                  <a:pt x="152" y="153"/>
                </a:cubicBezTo>
                <a:cubicBezTo>
                  <a:pt x="152" y="147"/>
                  <a:pt x="152" y="147"/>
                  <a:pt x="152" y="147"/>
                </a:cubicBezTo>
                <a:cubicBezTo>
                  <a:pt x="152" y="0"/>
                  <a:pt x="152" y="0"/>
                  <a:pt x="152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167"/>
                  <a:pt x="14" y="167"/>
                  <a:pt x="14" y="167"/>
                </a:cubicBezTo>
                <a:cubicBezTo>
                  <a:pt x="14" y="167"/>
                  <a:pt x="14" y="167"/>
                  <a:pt x="14" y="167"/>
                </a:cubicBezTo>
                <a:cubicBezTo>
                  <a:pt x="10" y="167"/>
                  <a:pt x="7" y="169"/>
                  <a:pt x="4" y="172"/>
                </a:cubicBezTo>
                <a:cubicBezTo>
                  <a:pt x="1" y="174"/>
                  <a:pt x="0" y="178"/>
                  <a:pt x="0" y="182"/>
                </a:cubicBezTo>
                <a:cubicBezTo>
                  <a:pt x="0" y="190"/>
                  <a:pt x="6" y="196"/>
                  <a:pt x="14" y="196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63" y="196"/>
                  <a:pt x="169" y="190"/>
                  <a:pt x="169" y="182"/>
                </a:cubicBezTo>
                <a:cubicBezTo>
                  <a:pt x="169" y="174"/>
                  <a:pt x="163" y="167"/>
                  <a:pt x="155" y="167"/>
                </a:cubicBezTo>
                <a:close/>
                <a:moveTo>
                  <a:pt x="87" y="167"/>
                </a:moveTo>
                <a:cubicBezTo>
                  <a:pt x="44" y="167"/>
                  <a:pt x="44" y="167"/>
                  <a:pt x="44" y="167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87" y="133"/>
                  <a:pt x="87" y="133"/>
                  <a:pt x="87" y="133"/>
                </a:cubicBezTo>
                <a:lnTo>
                  <a:pt x="87" y="167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298"/>
          <p:cNvSpPr>
            <a:spLocks/>
          </p:cNvSpPr>
          <p:nvPr/>
        </p:nvSpPr>
        <p:spPr bwMode="auto">
          <a:xfrm>
            <a:off x="3296454" y="1599939"/>
            <a:ext cx="675118" cy="410408"/>
          </a:xfrm>
          <a:custGeom>
            <a:avLst/>
            <a:gdLst>
              <a:gd name="T0" fmla="*/ 216 w 396"/>
              <a:gd name="T1" fmla="*/ 0 h 241"/>
              <a:gd name="T2" fmla="*/ 216 w 396"/>
              <a:gd name="T3" fmla="*/ 72 h 241"/>
              <a:gd name="T4" fmla="*/ 117 w 396"/>
              <a:gd name="T5" fmla="*/ 0 h 241"/>
              <a:gd name="T6" fmla="*/ 117 w 396"/>
              <a:gd name="T7" fmla="*/ 70 h 241"/>
              <a:gd name="T8" fmla="*/ 0 w 396"/>
              <a:gd name="T9" fmla="*/ 0 h 241"/>
              <a:gd name="T10" fmla="*/ 0 w 396"/>
              <a:gd name="T11" fmla="*/ 101 h 241"/>
              <a:gd name="T12" fmla="*/ 0 w 396"/>
              <a:gd name="T13" fmla="*/ 218 h 241"/>
              <a:gd name="T14" fmla="*/ 18 w 396"/>
              <a:gd name="T15" fmla="*/ 241 h 241"/>
              <a:gd name="T16" fmla="*/ 305 w 396"/>
              <a:gd name="T17" fmla="*/ 241 h 241"/>
              <a:gd name="T18" fmla="*/ 323 w 396"/>
              <a:gd name="T19" fmla="*/ 241 h 241"/>
              <a:gd name="T20" fmla="*/ 323 w 396"/>
              <a:gd name="T21" fmla="*/ 183 h 241"/>
              <a:gd name="T22" fmla="*/ 367 w 396"/>
              <a:gd name="T23" fmla="*/ 183 h 241"/>
              <a:gd name="T24" fmla="*/ 367 w 396"/>
              <a:gd name="T25" fmla="*/ 241 h 241"/>
              <a:gd name="T26" fmla="*/ 396 w 396"/>
              <a:gd name="T27" fmla="*/ 241 h 241"/>
              <a:gd name="T28" fmla="*/ 396 w 396"/>
              <a:gd name="T29" fmla="*/ 76 h 241"/>
              <a:gd name="T30" fmla="*/ 305 w 396"/>
              <a:gd name="T31" fmla="*/ 76 h 241"/>
              <a:gd name="T32" fmla="*/ 216 w 396"/>
              <a:gd name="T33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6" h="241">
                <a:moveTo>
                  <a:pt x="216" y="0"/>
                </a:moveTo>
                <a:cubicBezTo>
                  <a:pt x="216" y="72"/>
                  <a:pt x="216" y="72"/>
                  <a:pt x="216" y="72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70"/>
                  <a:pt x="117" y="70"/>
                  <a:pt x="117" y="70"/>
                </a:cubicBezTo>
                <a:cubicBezTo>
                  <a:pt x="0" y="0"/>
                  <a:pt x="0" y="0"/>
                  <a:pt x="0" y="0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218"/>
                  <a:pt x="0" y="218"/>
                  <a:pt x="0" y="218"/>
                </a:cubicBezTo>
                <a:cubicBezTo>
                  <a:pt x="0" y="218"/>
                  <a:pt x="2" y="241"/>
                  <a:pt x="18" y="241"/>
                </a:cubicBezTo>
                <a:cubicBezTo>
                  <a:pt x="35" y="241"/>
                  <a:pt x="305" y="241"/>
                  <a:pt x="305" y="241"/>
                </a:cubicBezTo>
                <a:cubicBezTo>
                  <a:pt x="323" y="241"/>
                  <a:pt x="323" y="241"/>
                  <a:pt x="323" y="241"/>
                </a:cubicBezTo>
                <a:cubicBezTo>
                  <a:pt x="323" y="183"/>
                  <a:pt x="323" y="183"/>
                  <a:pt x="323" y="183"/>
                </a:cubicBezTo>
                <a:cubicBezTo>
                  <a:pt x="367" y="183"/>
                  <a:pt x="367" y="183"/>
                  <a:pt x="367" y="183"/>
                </a:cubicBezTo>
                <a:cubicBezTo>
                  <a:pt x="367" y="241"/>
                  <a:pt x="367" y="241"/>
                  <a:pt x="367" y="241"/>
                </a:cubicBezTo>
                <a:cubicBezTo>
                  <a:pt x="396" y="241"/>
                  <a:pt x="396" y="241"/>
                  <a:pt x="396" y="241"/>
                </a:cubicBezTo>
                <a:cubicBezTo>
                  <a:pt x="396" y="76"/>
                  <a:pt x="396" y="76"/>
                  <a:pt x="396" y="76"/>
                </a:cubicBezTo>
                <a:cubicBezTo>
                  <a:pt x="305" y="76"/>
                  <a:pt x="305" y="76"/>
                  <a:pt x="305" y="76"/>
                </a:cubicBezTo>
                <a:lnTo>
                  <a:pt x="216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Rectangle 299"/>
          <p:cNvSpPr>
            <a:spLocks noChangeArrowheads="1"/>
          </p:cNvSpPr>
          <p:nvPr/>
        </p:nvSpPr>
        <p:spPr bwMode="auto">
          <a:xfrm>
            <a:off x="3816497" y="1669903"/>
            <a:ext cx="155075" cy="38949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Rectangle 300"/>
          <p:cNvSpPr>
            <a:spLocks noChangeArrowheads="1"/>
          </p:cNvSpPr>
          <p:nvPr/>
        </p:nvSpPr>
        <p:spPr bwMode="auto">
          <a:xfrm>
            <a:off x="3893674" y="1405193"/>
            <a:ext cx="49047" cy="247399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Rectangle 301"/>
          <p:cNvSpPr>
            <a:spLocks noChangeArrowheads="1"/>
          </p:cNvSpPr>
          <p:nvPr/>
        </p:nvSpPr>
        <p:spPr bwMode="auto">
          <a:xfrm>
            <a:off x="3823710" y="1527811"/>
            <a:ext cx="49047" cy="123339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302"/>
          <p:cNvSpPr>
            <a:spLocks/>
          </p:cNvSpPr>
          <p:nvPr/>
        </p:nvSpPr>
        <p:spPr bwMode="auto">
          <a:xfrm>
            <a:off x="4894088" y="1577579"/>
            <a:ext cx="100258" cy="85111"/>
          </a:xfrm>
          <a:custGeom>
            <a:avLst/>
            <a:gdLst>
              <a:gd name="T0" fmla="*/ 59 w 59"/>
              <a:gd name="T1" fmla="*/ 26 h 50"/>
              <a:gd name="T2" fmla="*/ 59 w 59"/>
              <a:gd name="T3" fmla="*/ 0 h 50"/>
              <a:gd name="T4" fmla="*/ 0 w 59"/>
              <a:gd name="T5" fmla="*/ 0 h 50"/>
              <a:gd name="T6" fmla="*/ 0 w 59"/>
              <a:gd name="T7" fmla="*/ 50 h 50"/>
              <a:gd name="T8" fmla="*/ 35 w 59"/>
              <a:gd name="T9" fmla="*/ 50 h 50"/>
              <a:gd name="T10" fmla="*/ 59 w 59"/>
              <a:gd name="T11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0">
                <a:moveTo>
                  <a:pt x="59" y="26"/>
                </a:moveTo>
                <a:cubicBezTo>
                  <a:pt x="59" y="0"/>
                  <a:pt x="59" y="0"/>
                  <a:pt x="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8" y="50"/>
                  <a:pt x="59" y="40"/>
                  <a:pt x="59" y="2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303"/>
          <p:cNvSpPr>
            <a:spLocks/>
          </p:cNvSpPr>
          <p:nvPr/>
        </p:nvSpPr>
        <p:spPr bwMode="auto">
          <a:xfrm>
            <a:off x="4894088" y="1522762"/>
            <a:ext cx="100258" cy="41113"/>
          </a:xfrm>
          <a:custGeom>
            <a:avLst/>
            <a:gdLst>
              <a:gd name="T0" fmla="*/ 35 w 59"/>
              <a:gd name="T1" fmla="*/ 0 h 24"/>
              <a:gd name="T2" fmla="*/ 0 w 59"/>
              <a:gd name="T3" fmla="*/ 0 h 24"/>
              <a:gd name="T4" fmla="*/ 0 w 59"/>
              <a:gd name="T5" fmla="*/ 24 h 24"/>
              <a:gd name="T6" fmla="*/ 59 w 59"/>
              <a:gd name="T7" fmla="*/ 24 h 24"/>
              <a:gd name="T8" fmla="*/ 35 w 59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24">
                <a:moveTo>
                  <a:pt x="3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"/>
                  <a:pt x="0" y="24"/>
                  <a:pt x="0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11"/>
                  <a:pt x="48" y="0"/>
                  <a:pt x="35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304"/>
          <p:cNvSpPr>
            <a:spLocks noEditPoints="1"/>
          </p:cNvSpPr>
          <p:nvPr/>
        </p:nvSpPr>
        <p:spPr bwMode="auto">
          <a:xfrm>
            <a:off x="4982805" y="1811273"/>
            <a:ext cx="52654" cy="52654"/>
          </a:xfrm>
          <a:custGeom>
            <a:avLst/>
            <a:gdLst>
              <a:gd name="T0" fmla="*/ 15 w 31"/>
              <a:gd name="T1" fmla="*/ 0 h 31"/>
              <a:gd name="T2" fmla="*/ 0 w 31"/>
              <a:gd name="T3" fmla="*/ 16 h 31"/>
              <a:gd name="T4" fmla="*/ 15 w 31"/>
              <a:gd name="T5" fmla="*/ 31 h 31"/>
              <a:gd name="T6" fmla="*/ 31 w 31"/>
              <a:gd name="T7" fmla="*/ 16 h 31"/>
              <a:gd name="T8" fmla="*/ 15 w 31"/>
              <a:gd name="T9" fmla="*/ 0 h 31"/>
              <a:gd name="T10" fmla="*/ 15 w 31"/>
              <a:gd name="T11" fmla="*/ 28 h 31"/>
              <a:gd name="T12" fmla="*/ 3 w 31"/>
              <a:gd name="T13" fmla="*/ 16 h 31"/>
              <a:gd name="T14" fmla="*/ 15 w 31"/>
              <a:gd name="T15" fmla="*/ 4 h 31"/>
              <a:gd name="T16" fmla="*/ 28 w 31"/>
              <a:gd name="T17" fmla="*/ 16 h 31"/>
              <a:gd name="T18" fmla="*/ 15 w 31"/>
              <a:gd name="T19" fmla="*/ 2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5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24"/>
                  <a:pt x="7" y="31"/>
                  <a:pt x="15" y="31"/>
                </a:cubicBezTo>
                <a:cubicBezTo>
                  <a:pt x="24" y="31"/>
                  <a:pt x="31" y="24"/>
                  <a:pt x="31" y="16"/>
                </a:cubicBezTo>
                <a:cubicBezTo>
                  <a:pt x="31" y="7"/>
                  <a:pt x="24" y="0"/>
                  <a:pt x="15" y="0"/>
                </a:cubicBezTo>
                <a:close/>
                <a:moveTo>
                  <a:pt x="15" y="28"/>
                </a:moveTo>
                <a:cubicBezTo>
                  <a:pt x="9" y="28"/>
                  <a:pt x="3" y="22"/>
                  <a:pt x="3" y="16"/>
                </a:cubicBezTo>
                <a:cubicBezTo>
                  <a:pt x="3" y="9"/>
                  <a:pt x="9" y="4"/>
                  <a:pt x="15" y="4"/>
                </a:cubicBezTo>
                <a:cubicBezTo>
                  <a:pt x="22" y="4"/>
                  <a:pt x="28" y="9"/>
                  <a:pt x="28" y="16"/>
                </a:cubicBezTo>
                <a:cubicBezTo>
                  <a:pt x="28" y="22"/>
                  <a:pt x="22" y="28"/>
                  <a:pt x="15" y="2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305"/>
          <p:cNvSpPr>
            <a:spLocks noEditPoints="1"/>
          </p:cNvSpPr>
          <p:nvPr/>
        </p:nvSpPr>
        <p:spPr bwMode="auto">
          <a:xfrm>
            <a:off x="4930152" y="1760063"/>
            <a:ext cx="157960" cy="156518"/>
          </a:xfrm>
          <a:custGeom>
            <a:avLst/>
            <a:gdLst>
              <a:gd name="T0" fmla="*/ 83 w 93"/>
              <a:gd name="T1" fmla="*/ 41 h 92"/>
              <a:gd name="T2" fmla="*/ 93 w 93"/>
              <a:gd name="T3" fmla="*/ 36 h 92"/>
              <a:gd name="T4" fmla="*/ 89 w 93"/>
              <a:gd name="T5" fmla="*/ 27 h 92"/>
              <a:gd name="T6" fmla="*/ 78 w 93"/>
              <a:gd name="T7" fmla="*/ 28 h 92"/>
              <a:gd name="T8" fmla="*/ 74 w 93"/>
              <a:gd name="T9" fmla="*/ 22 h 92"/>
              <a:gd name="T10" fmla="*/ 78 w 93"/>
              <a:gd name="T11" fmla="*/ 11 h 92"/>
              <a:gd name="T12" fmla="*/ 71 w 93"/>
              <a:gd name="T13" fmla="*/ 6 h 92"/>
              <a:gd name="T14" fmla="*/ 62 w 93"/>
              <a:gd name="T15" fmla="*/ 14 h 92"/>
              <a:gd name="T16" fmla="*/ 55 w 93"/>
              <a:gd name="T17" fmla="*/ 12 h 92"/>
              <a:gd name="T18" fmla="*/ 51 w 93"/>
              <a:gd name="T19" fmla="*/ 0 h 92"/>
              <a:gd name="T20" fmla="*/ 48 w 93"/>
              <a:gd name="T21" fmla="*/ 0 h 92"/>
              <a:gd name="T22" fmla="*/ 42 w 93"/>
              <a:gd name="T23" fmla="*/ 0 h 92"/>
              <a:gd name="T24" fmla="*/ 39 w 93"/>
              <a:gd name="T25" fmla="*/ 12 h 92"/>
              <a:gd name="T26" fmla="*/ 31 w 93"/>
              <a:gd name="T27" fmla="*/ 13 h 92"/>
              <a:gd name="T28" fmla="*/ 22 w 93"/>
              <a:gd name="T29" fmla="*/ 6 h 92"/>
              <a:gd name="T30" fmla="*/ 15 w 93"/>
              <a:gd name="T31" fmla="*/ 12 h 92"/>
              <a:gd name="T32" fmla="*/ 19 w 93"/>
              <a:gd name="T33" fmla="*/ 23 h 92"/>
              <a:gd name="T34" fmla="*/ 15 w 93"/>
              <a:gd name="T35" fmla="*/ 27 h 92"/>
              <a:gd name="T36" fmla="*/ 3 w 93"/>
              <a:gd name="T37" fmla="*/ 27 h 92"/>
              <a:gd name="T38" fmla="*/ 0 w 93"/>
              <a:gd name="T39" fmla="*/ 34 h 92"/>
              <a:gd name="T40" fmla="*/ 11 w 93"/>
              <a:gd name="T41" fmla="*/ 41 h 92"/>
              <a:gd name="T42" fmla="*/ 10 w 93"/>
              <a:gd name="T43" fmla="*/ 49 h 92"/>
              <a:gd name="T44" fmla="*/ 0 w 93"/>
              <a:gd name="T45" fmla="*/ 55 h 92"/>
              <a:gd name="T46" fmla="*/ 3 w 93"/>
              <a:gd name="T47" fmla="*/ 64 h 92"/>
              <a:gd name="T48" fmla="*/ 15 w 93"/>
              <a:gd name="T49" fmla="*/ 63 h 92"/>
              <a:gd name="T50" fmla="*/ 19 w 93"/>
              <a:gd name="T51" fmla="*/ 69 h 92"/>
              <a:gd name="T52" fmla="*/ 15 w 93"/>
              <a:gd name="T53" fmla="*/ 80 h 92"/>
              <a:gd name="T54" fmla="*/ 22 w 93"/>
              <a:gd name="T55" fmla="*/ 85 h 92"/>
              <a:gd name="T56" fmla="*/ 32 w 93"/>
              <a:gd name="T57" fmla="*/ 78 h 92"/>
              <a:gd name="T58" fmla="*/ 39 w 93"/>
              <a:gd name="T59" fmla="*/ 80 h 92"/>
              <a:gd name="T60" fmla="*/ 42 w 93"/>
              <a:gd name="T61" fmla="*/ 92 h 92"/>
              <a:gd name="T62" fmla="*/ 50 w 93"/>
              <a:gd name="T63" fmla="*/ 92 h 92"/>
              <a:gd name="T64" fmla="*/ 54 w 93"/>
              <a:gd name="T65" fmla="*/ 80 h 92"/>
              <a:gd name="T66" fmla="*/ 62 w 93"/>
              <a:gd name="T67" fmla="*/ 78 h 92"/>
              <a:gd name="T68" fmla="*/ 70 w 93"/>
              <a:gd name="T69" fmla="*/ 85 h 92"/>
              <a:gd name="T70" fmla="*/ 77 w 93"/>
              <a:gd name="T71" fmla="*/ 80 h 92"/>
              <a:gd name="T72" fmla="*/ 73 w 93"/>
              <a:gd name="T73" fmla="*/ 69 h 92"/>
              <a:gd name="T74" fmla="*/ 78 w 93"/>
              <a:gd name="T75" fmla="*/ 64 h 92"/>
              <a:gd name="T76" fmla="*/ 90 w 93"/>
              <a:gd name="T77" fmla="*/ 64 h 92"/>
              <a:gd name="T78" fmla="*/ 93 w 93"/>
              <a:gd name="T79" fmla="*/ 56 h 92"/>
              <a:gd name="T80" fmla="*/ 83 w 93"/>
              <a:gd name="T81" fmla="*/ 49 h 92"/>
              <a:gd name="T82" fmla="*/ 83 w 93"/>
              <a:gd name="T83" fmla="*/ 41 h 92"/>
              <a:gd name="T84" fmla="*/ 46 w 93"/>
              <a:gd name="T85" fmla="*/ 64 h 92"/>
              <a:gd name="T86" fmla="*/ 28 w 93"/>
              <a:gd name="T87" fmla="*/ 46 h 92"/>
              <a:gd name="T88" fmla="*/ 46 w 93"/>
              <a:gd name="T89" fmla="*/ 27 h 92"/>
              <a:gd name="T90" fmla="*/ 65 w 93"/>
              <a:gd name="T91" fmla="*/ 46 h 92"/>
              <a:gd name="T92" fmla="*/ 46 w 93"/>
              <a:gd name="T93" fmla="*/ 6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3" h="92">
                <a:moveTo>
                  <a:pt x="83" y="41"/>
                </a:moveTo>
                <a:cubicBezTo>
                  <a:pt x="93" y="36"/>
                  <a:pt x="93" y="36"/>
                  <a:pt x="93" y="36"/>
                </a:cubicBezTo>
                <a:cubicBezTo>
                  <a:pt x="89" y="27"/>
                  <a:pt x="89" y="27"/>
                  <a:pt x="89" y="27"/>
                </a:cubicBezTo>
                <a:cubicBezTo>
                  <a:pt x="78" y="28"/>
                  <a:pt x="78" y="28"/>
                  <a:pt x="78" y="28"/>
                </a:cubicBezTo>
                <a:cubicBezTo>
                  <a:pt x="74" y="22"/>
                  <a:pt x="74" y="22"/>
                  <a:pt x="74" y="22"/>
                </a:cubicBezTo>
                <a:cubicBezTo>
                  <a:pt x="78" y="11"/>
                  <a:pt x="78" y="11"/>
                  <a:pt x="78" y="11"/>
                </a:cubicBezTo>
                <a:cubicBezTo>
                  <a:pt x="71" y="6"/>
                  <a:pt x="71" y="6"/>
                  <a:pt x="71" y="6"/>
                </a:cubicBezTo>
                <a:cubicBezTo>
                  <a:pt x="62" y="14"/>
                  <a:pt x="62" y="14"/>
                  <a:pt x="62" y="14"/>
                </a:cubicBezTo>
                <a:cubicBezTo>
                  <a:pt x="55" y="12"/>
                  <a:pt x="55" y="12"/>
                  <a:pt x="55" y="12"/>
                </a:cubicBezTo>
                <a:cubicBezTo>
                  <a:pt x="51" y="0"/>
                  <a:pt x="51" y="0"/>
                  <a:pt x="5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12"/>
                  <a:pt x="39" y="12"/>
                  <a:pt x="39" y="12"/>
                </a:cubicBezTo>
                <a:cubicBezTo>
                  <a:pt x="31" y="13"/>
                  <a:pt x="31" y="13"/>
                  <a:pt x="31" y="13"/>
                </a:cubicBezTo>
                <a:cubicBezTo>
                  <a:pt x="22" y="6"/>
                  <a:pt x="22" y="6"/>
                  <a:pt x="22" y="6"/>
                </a:cubicBezTo>
                <a:cubicBezTo>
                  <a:pt x="15" y="12"/>
                  <a:pt x="15" y="12"/>
                  <a:pt x="15" y="12"/>
                </a:cubicBezTo>
                <a:cubicBezTo>
                  <a:pt x="19" y="23"/>
                  <a:pt x="19" y="23"/>
                  <a:pt x="19" y="23"/>
                </a:cubicBezTo>
                <a:cubicBezTo>
                  <a:pt x="15" y="27"/>
                  <a:pt x="15" y="27"/>
                  <a:pt x="15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4"/>
                  <a:pt x="0" y="34"/>
                  <a:pt x="0" y="34"/>
                </a:cubicBezTo>
                <a:cubicBezTo>
                  <a:pt x="11" y="41"/>
                  <a:pt x="11" y="41"/>
                  <a:pt x="11" y="41"/>
                </a:cubicBezTo>
                <a:cubicBezTo>
                  <a:pt x="10" y="49"/>
                  <a:pt x="10" y="49"/>
                  <a:pt x="10" y="49"/>
                </a:cubicBezTo>
                <a:cubicBezTo>
                  <a:pt x="0" y="55"/>
                  <a:pt x="0" y="55"/>
                  <a:pt x="0" y="55"/>
                </a:cubicBezTo>
                <a:cubicBezTo>
                  <a:pt x="3" y="64"/>
                  <a:pt x="3" y="64"/>
                  <a:pt x="3" y="64"/>
                </a:cubicBezTo>
                <a:cubicBezTo>
                  <a:pt x="15" y="63"/>
                  <a:pt x="15" y="63"/>
                  <a:pt x="15" y="63"/>
                </a:cubicBezTo>
                <a:cubicBezTo>
                  <a:pt x="19" y="69"/>
                  <a:pt x="19" y="69"/>
                  <a:pt x="19" y="69"/>
                </a:cubicBezTo>
                <a:cubicBezTo>
                  <a:pt x="15" y="80"/>
                  <a:pt x="15" y="80"/>
                  <a:pt x="15" y="80"/>
                </a:cubicBezTo>
                <a:cubicBezTo>
                  <a:pt x="22" y="85"/>
                  <a:pt x="22" y="85"/>
                  <a:pt x="22" y="85"/>
                </a:cubicBezTo>
                <a:cubicBezTo>
                  <a:pt x="32" y="78"/>
                  <a:pt x="32" y="78"/>
                  <a:pt x="32" y="78"/>
                </a:cubicBezTo>
                <a:cubicBezTo>
                  <a:pt x="39" y="80"/>
                  <a:pt x="39" y="80"/>
                  <a:pt x="39" y="80"/>
                </a:cubicBezTo>
                <a:cubicBezTo>
                  <a:pt x="42" y="92"/>
                  <a:pt x="42" y="92"/>
                  <a:pt x="42" y="92"/>
                </a:cubicBezTo>
                <a:cubicBezTo>
                  <a:pt x="50" y="92"/>
                  <a:pt x="50" y="92"/>
                  <a:pt x="50" y="92"/>
                </a:cubicBezTo>
                <a:cubicBezTo>
                  <a:pt x="54" y="80"/>
                  <a:pt x="54" y="80"/>
                  <a:pt x="54" y="80"/>
                </a:cubicBezTo>
                <a:cubicBezTo>
                  <a:pt x="62" y="78"/>
                  <a:pt x="62" y="78"/>
                  <a:pt x="62" y="78"/>
                </a:cubicBezTo>
                <a:cubicBezTo>
                  <a:pt x="70" y="85"/>
                  <a:pt x="70" y="85"/>
                  <a:pt x="70" y="85"/>
                </a:cubicBezTo>
                <a:cubicBezTo>
                  <a:pt x="77" y="80"/>
                  <a:pt x="77" y="80"/>
                  <a:pt x="77" y="80"/>
                </a:cubicBezTo>
                <a:cubicBezTo>
                  <a:pt x="73" y="69"/>
                  <a:pt x="73" y="69"/>
                  <a:pt x="73" y="69"/>
                </a:cubicBezTo>
                <a:cubicBezTo>
                  <a:pt x="78" y="64"/>
                  <a:pt x="78" y="64"/>
                  <a:pt x="78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93" y="56"/>
                  <a:pt x="93" y="56"/>
                  <a:pt x="93" y="56"/>
                </a:cubicBezTo>
                <a:cubicBezTo>
                  <a:pt x="83" y="49"/>
                  <a:pt x="83" y="49"/>
                  <a:pt x="83" y="49"/>
                </a:cubicBezTo>
                <a:lnTo>
                  <a:pt x="83" y="41"/>
                </a:lnTo>
                <a:close/>
                <a:moveTo>
                  <a:pt x="46" y="64"/>
                </a:moveTo>
                <a:cubicBezTo>
                  <a:pt x="36" y="64"/>
                  <a:pt x="28" y="56"/>
                  <a:pt x="28" y="46"/>
                </a:cubicBezTo>
                <a:cubicBezTo>
                  <a:pt x="28" y="35"/>
                  <a:pt x="36" y="27"/>
                  <a:pt x="46" y="27"/>
                </a:cubicBezTo>
                <a:cubicBezTo>
                  <a:pt x="57" y="27"/>
                  <a:pt x="65" y="35"/>
                  <a:pt x="65" y="46"/>
                </a:cubicBezTo>
                <a:cubicBezTo>
                  <a:pt x="65" y="56"/>
                  <a:pt x="57" y="64"/>
                  <a:pt x="46" y="6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306"/>
          <p:cNvSpPr>
            <a:spLocks/>
          </p:cNvSpPr>
          <p:nvPr/>
        </p:nvSpPr>
        <p:spPr bwMode="auto">
          <a:xfrm>
            <a:off x="4442567" y="1838682"/>
            <a:ext cx="473881" cy="30294"/>
          </a:xfrm>
          <a:custGeom>
            <a:avLst/>
            <a:gdLst>
              <a:gd name="T0" fmla="*/ 0 w 657"/>
              <a:gd name="T1" fmla="*/ 42 h 42"/>
              <a:gd name="T2" fmla="*/ 657 w 657"/>
              <a:gd name="T3" fmla="*/ 42 h 42"/>
              <a:gd name="T4" fmla="*/ 657 w 657"/>
              <a:gd name="T5" fmla="*/ 21 h 42"/>
              <a:gd name="T6" fmla="*/ 657 w 657"/>
              <a:gd name="T7" fmla="*/ 0 h 42"/>
              <a:gd name="T8" fmla="*/ 0 w 657"/>
              <a:gd name="T9" fmla="*/ 0 h 42"/>
              <a:gd name="T10" fmla="*/ 0 w 657"/>
              <a:gd name="T1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7" h="42">
                <a:moveTo>
                  <a:pt x="0" y="42"/>
                </a:moveTo>
                <a:lnTo>
                  <a:pt x="657" y="42"/>
                </a:lnTo>
                <a:lnTo>
                  <a:pt x="657" y="21"/>
                </a:lnTo>
                <a:lnTo>
                  <a:pt x="657" y="0"/>
                </a:lnTo>
                <a:lnTo>
                  <a:pt x="0" y="0"/>
                </a:lnTo>
                <a:lnTo>
                  <a:pt x="0" y="42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307"/>
          <p:cNvSpPr>
            <a:spLocks/>
          </p:cNvSpPr>
          <p:nvPr/>
        </p:nvSpPr>
        <p:spPr bwMode="auto">
          <a:xfrm>
            <a:off x="4839271" y="1577579"/>
            <a:ext cx="41113" cy="85111"/>
          </a:xfrm>
          <a:custGeom>
            <a:avLst/>
            <a:gdLst>
              <a:gd name="T0" fmla="*/ 24 w 24"/>
              <a:gd name="T1" fmla="*/ 50 h 50"/>
              <a:gd name="T2" fmla="*/ 24 w 24"/>
              <a:gd name="T3" fmla="*/ 0 h 50"/>
              <a:gd name="T4" fmla="*/ 0 w 24"/>
              <a:gd name="T5" fmla="*/ 0 h 50"/>
              <a:gd name="T6" fmla="*/ 0 w 24"/>
              <a:gd name="T7" fmla="*/ 26 h 50"/>
              <a:gd name="T8" fmla="*/ 24 w 2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50">
                <a:moveTo>
                  <a:pt x="24" y="50"/>
                </a:moveTo>
                <a:cubicBezTo>
                  <a:pt x="24" y="0"/>
                  <a:pt x="24" y="0"/>
                  <a:pt x="2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40"/>
                  <a:pt x="11" y="50"/>
                  <a:pt x="24" y="5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308"/>
          <p:cNvSpPr>
            <a:spLocks/>
          </p:cNvSpPr>
          <p:nvPr/>
        </p:nvSpPr>
        <p:spPr bwMode="auto">
          <a:xfrm>
            <a:off x="4839271" y="1522762"/>
            <a:ext cx="41113" cy="41113"/>
          </a:xfrm>
          <a:custGeom>
            <a:avLst/>
            <a:gdLst>
              <a:gd name="T0" fmla="*/ 24 w 24"/>
              <a:gd name="T1" fmla="*/ 0 h 24"/>
              <a:gd name="T2" fmla="*/ 0 w 24"/>
              <a:gd name="T3" fmla="*/ 24 h 24"/>
              <a:gd name="T4" fmla="*/ 24 w 24"/>
              <a:gd name="T5" fmla="*/ 24 h 24"/>
              <a:gd name="T6" fmla="*/ 24 w 2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24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24" y="24"/>
                  <a:pt x="24" y="24"/>
                  <a:pt x="24" y="24"/>
                </a:cubicBezTo>
                <a:lnTo>
                  <a:pt x="24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309"/>
          <p:cNvSpPr>
            <a:spLocks/>
          </p:cNvSpPr>
          <p:nvPr/>
        </p:nvSpPr>
        <p:spPr bwMode="auto">
          <a:xfrm>
            <a:off x="4701506" y="1577579"/>
            <a:ext cx="98816" cy="85111"/>
          </a:xfrm>
          <a:custGeom>
            <a:avLst/>
            <a:gdLst>
              <a:gd name="T0" fmla="*/ 58 w 58"/>
              <a:gd name="T1" fmla="*/ 26 h 50"/>
              <a:gd name="T2" fmla="*/ 58 w 58"/>
              <a:gd name="T3" fmla="*/ 0 h 50"/>
              <a:gd name="T4" fmla="*/ 0 w 58"/>
              <a:gd name="T5" fmla="*/ 0 h 50"/>
              <a:gd name="T6" fmla="*/ 0 w 58"/>
              <a:gd name="T7" fmla="*/ 50 h 50"/>
              <a:gd name="T8" fmla="*/ 34 w 58"/>
              <a:gd name="T9" fmla="*/ 50 h 50"/>
              <a:gd name="T10" fmla="*/ 58 w 58"/>
              <a:gd name="T11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50">
                <a:moveTo>
                  <a:pt x="58" y="26"/>
                </a:moveTo>
                <a:cubicBezTo>
                  <a:pt x="58" y="0"/>
                  <a:pt x="58" y="0"/>
                  <a:pt x="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34" y="50"/>
                  <a:pt x="34" y="50"/>
                  <a:pt x="34" y="50"/>
                </a:cubicBezTo>
                <a:cubicBezTo>
                  <a:pt x="48" y="50"/>
                  <a:pt x="58" y="40"/>
                  <a:pt x="58" y="2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310"/>
          <p:cNvSpPr>
            <a:spLocks/>
          </p:cNvSpPr>
          <p:nvPr/>
        </p:nvSpPr>
        <p:spPr bwMode="auto">
          <a:xfrm>
            <a:off x="4701506" y="1522762"/>
            <a:ext cx="98816" cy="41113"/>
          </a:xfrm>
          <a:custGeom>
            <a:avLst/>
            <a:gdLst>
              <a:gd name="T0" fmla="*/ 34 w 58"/>
              <a:gd name="T1" fmla="*/ 0 h 24"/>
              <a:gd name="T2" fmla="*/ 0 w 58"/>
              <a:gd name="T3" fmla="*/ 0 h 24"/>
              <a:gd name="T4" fmla="*/ 0 w 58"/>
              <a:gd name="T5" fmla="*/ 24 h 24"/>
              <a:gd name="T6" fmla="*/ 58 w 58"/>
              <a:gd name="T7" fmla="*/ 24 h 24"/>
              <a:gd name="T8" fmla="*/ 34 w 58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24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"/>
                  <a:pt x="0" y="24"/>
                  <a:pt x="0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11"/>
                  <a:pt x="48" y="0"/>
                  <a:pt x="34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311"/>
          <p:cNvSpPr>
            <a:spLocks/>
          </p:cNvSpPr>
          <p:nvPr/>
        </p:nvSpPr>
        <p:spPr bwMode="auto">
          <a:xfrm>
            <a:off x="4646689" y="1577579"/>
            <a:ext cx="39671" cy="85111"/>
          </a:xfrm>
          <a:custGeom>
            <a:avLst/>
            <a:gdLst>
              <a:gd name="T0" fmla="*/ 23 w 23"/>
              <a:gd name="T1" fmla="*/ 50 h 50"/>
              <a:gd name="T2" fmla="*/ 23 w 23"/>
              <a:gd name="T3" fmla="*/ 0 h 50"/>
              <a:gd name="T4" fmla="*/ 0 w 23"/>
              <a:gd name="T5" fmla="*/ 0 h 50"/>
              <a:gd name="T6" fmla="*/ 0 w 23"/>
              <a:gd name="T7" fmla="*/ 26 h 50"/>
              <a:gd name="T8" fmla="*/ 23 w 23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50">
                <a:moveTo>
                  <a:pt x="23" y="50"/>
                </a:moveTo>
                <a:cubicBezTo>
                  <a:pt x="23" y="0"/>
                  <a:pt x="23" y="0"/>
                  <a:pt x="2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40"/>
                  <a:pt x="10" y="50"/>
                  <a:pt x="23" y="5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312"/>
          <p:cNvSpPr>
            <a:spLocks/>
          </p:cNvSpPr>
          <p:nvPr/>
        </p:nvSpPr>
        <p:spPr bwMode="auto">
          <a:xfrm>
            <a:off x="4646689" y="1522762"/>
            <a:ext cx="39671" cy="41113"/>
          </a:xfrm>
          <a:custGeom>
            <a:avLst/>
            <a:gdLst>
              <a:gd name="T0" fmla="*/ 23 w 23"/>
              <a:gd name="T1" fmla="*/ 0 h 24"/>
              <a:gd name="T2" fmla="*/ 0 w 23"/>
              <a:gd name="T3" fmla="*/ 24 h 24"/>
              <a:gd name="T4" fmla="*/ 23 w 23"/>
              <a:gd name="T5" fmla="*/ 24 h 24"/>
              <a:gd name="T6" fmla="*/ 23 w 23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4">
                <a:moveTo>
                  <a:pt x="23" y="0"/>
                </a:moveTo>
                <a:cubicBezTo>
                  <a:pt x="10" y="0"/>
                  <a:pt x="0" y="11"/>
                  <a:pt x="0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313"/>
          <p:cNvSpPr>
            <a:spLocks/>
          </p:cNvSpPr>
          <p:nvPr/>
        </p:nvSpPr>
        <p:spPr bwMode="auto">
          <a:xfrm>
            <a:off x="4513974" y="1577579"/>
            <a:ext cx="100258" cy="85111"/>
          </a:xfrm>
          <a:custGeom>
            <a:avLst/>
            <a:gdLst>
              <a:gd name="T0" fmla="*/ 59 w 59"/>
              <a:gd name="T1" fmla="*/ 26 h 50"/>
              <a:gd name="T2" fmla="*/ 59 w 59"/>
              <a:gd name="T3" fmla="*/ 0 h 50"/>
              <a:gd name="T4" fmla="*/ 0 w 59"/>
              <a:gd name="T5" fmla="*/ 0 h 50"/>
              <a:gd name="T6" fmla="*/ 0 w 59"/>
              <a:gd name="T7" fmla="*/ 50 h 50"/>
              <a:gd name="T8" fmla="*/ 35 w 59"/>
              <a:gd name="T9" fmla="*/ 50 h 50"/>
              <a:gd name="T10" fmla="*/ 59 w 59"/>
              <a:gd name="T11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0">
                <a:moveTo>
                  <a:pt x="59" y="26"/>
                </a:moveTo>
                <a:cubicBezTo>
                  <a:pt x="59" y="0"/>
                  <a:pt x="59" y="0"/>
                  <a:pt x="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8" y="50"/>
                  <a:pt x="59" y="40"/>
                  <a:pt x="59" y="2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314"/>
          <p:cNvSpPr>
            <a:spLocks/>
          </p:cNvSpPr>
          <p:nvPr/>
        </p:nvSpPr>
        <p:spPr bwMode="auto">
          <a:xfrm>
            <a:off x="4513974" y="1522762"/>
            <a:ext cx="100258" cy="41113"/>
          </a:xfrm>
          <a:custGeom>
            <a:avLst/>
            <a:gdLst>
              <a:gd name="T0" fmla="*/ 35 w 59"/>
              <a:gd name="T1" fmla="*/ 0 h 24"/>
              <a:gd name="T2" fmla="*/ 0 w 59"/>
              <a:gd name="T3" fmla="*/ 0 h 24"/>
              <a:gd name="T4" fmla="*/ 0 w 59"/>
              <a:gd name="T5" fmla="*/ 24 h 24"/>
              <a:gd name="T6" fmla="*/ 59 w 59"/>
              <a:gd name="T7" fmla="*/ 24 h 24"/>
              <a:gd name="T8" fmla="*/ 35 w 59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24">
                <a:moveTo>
                  <a:pt x="3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"/>
                  <a:pt x="0" y="24"/>
                  <a:pt x="0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11"/>
                  <a:pt x="48" y="0"/>
                  <a:pt x="35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315"/>
          <p:cNvSpPr>
            <a:spLocks/>
          </p:cNvSpPr>
          <p:nvPr/>
        </p:nvSpPr>
        <p:spPr bwMode="auto">
          <a:xfrm>
            <a:off x="4459157" y="1577579"/>
            <a:ext cx="41113" cy="85111"/>
          </a:xfrm>
          <a:custGeom>
            <a:avLst/>
            <a:gdLst>
              <a:gd name="T0" fmla="*/ 24 w 24"/>
              <a:gd name="T1" fmla="*/ 50 h 50"/>
              <a:gd name="T2" fmla="*/ 24 w 24"/>
              <a:gd name="T3" fmla="*/ 0 h 50"/>
              <a:gd name="T4" fmla="*/ 0 w 24"/>
              <a:gd name="T5" fmla="*/ 0 h 50"/>
              <a:gd name="T6" fmla="*/ 0 w 24"/>
              <a:gd name="T7" fmla="*/ 26 h 50"/>
              <a:gd name="T8" fmla="*/ 24 w 24"/>
              <a:gd name="T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50">
                <a:moveTo>
                  <a:pt x="24" y="50"/>
                </a:moveTo>
                <a:cubicBezTo>
                  <a:pt x="24" y="0"/>
                  <a:pt x="24" y="0"/>
                  <a:pt x="2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40"/>
                  <a:pt x="11" y="50"/>
                  <a:pt x="24" y="5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316"/>
          <p:cNvSpPr>
            <a:spLocks/>
          </p:cNvSpPr>
          <p:nvPr/>
        </p:nvSpPr>
        <p:spPr bwMode="auto">
          <a:xfrm>
            <a:off x="4459157" y="1522762"/>
            <a:ext cx="41113" cy="41113"/>
          </a:xfrm>
          <a:custGeom>
            <a:avLst/>
            <a:gdLst>
              <a:gd name="T0" fmla="*/ 24 w 24"/>
              <a:gd name="T1" fmla="*/ 0 h 24"/>
              <a:gd name="T2" fmla="*/ 0 w 24"/>
              <a:gd name="T3" fmla="*/ 24 h 24"/>
              <a:gd name="T4" fmla="*/ 24 w 24"/>
              <a:gd name="T5" fmla="*/ 24 h 24"/>
              <a:gd name="T6" fmla="*/ 24 w 2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24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24" y="24"/>
                  <a:pt x="24" y="24"/>
                  <a:pt x="24" y="24"/>
                </a:cubicBezTo>
                <a:lnTo>
                  <a:pt x="24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317"/>
          <p:cNvSpPr>
            <a:spLocks/>
          </p:cNvSpPr>
          <p:nvPr/>
        </p:nvSpPr>
        <p:spPr bwMode="auto">
          <a:xfrm>
            <a:off x="4372603" y="1682886"/>
            <a:ext cx="666462" cy="165894"/>
          </a:xfrm>
          <a:custGeom>
            <a:avLst/>
            <a:gdLst>
              <a:gd name="T0" fmla="*/ 57 w 391"/>
              <a:gd name="T1" fmla="*/ 33 h 97"/>
              <a:gd name="T2" fmla="*/ 57 w 391"/>
              <a:gd name="T3" fmla="*/ 33 h 97"/>
              <a:gd name="T4" fmla="*/ 375 w 391"/>
              <a:gd name="T5" fmla="*/ 33 h 97"/>
              <a:gd name="T6" fmla="*/ 391 w 391"/>
              <a:gd name="T7" fmla="*/ 17 h 97"/>
              <a:gd name="T8" fmla="*/ 375 w 391"/>
              <a:gd name="T9" fmla="*/ 0 h 97"/>
              <a:gd name="T10" fmla="*/ 57 w 391"/>
              <a:gd name="T11" fmla="*/ 0 h 97"/>
              <a:gd name="T12" fmla="*/ 49 w 391"/>
              <a:gd name="T13" fmla="*/ 2 h 97"/>
              <a:gd name="T14" fmla="*/ 5 w 391"/>
              <a:gd name="T15" fmla="*/ 53 h 97"/>
              <a:gd name="T16" fmla="*/ 0 w 391"/>
              <a:gd name="T17" fmla="*/ 97 h 97"/>
              <a:gd name="T18" fmla="*/ 29 w 391"/>
              <a:gd name="T19" fmla="*/ 97 h 97"/>
              <a:gd name="T20" fmla="*/ 29 w 391"/>
              <a:gd name="T21" fmla="*/ 90 h 97"/>
              <a:gd name="T22" fmla="*/ 57 w 391"/>
              <a:gd name="T23" fmla="*/ 3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1" h="97">
                <a:moveTo>
                  <a:pt x="57" y="33"/>
                </a:moveTo>
                <a:cubicBezTo>
                  <a:pt x="57" y="33"/>
                  <a:pt x="57" y="33"/>
                  <a:pt x="57" y="33"/>
                </a:cubicBezTo>
                <a:cubicBezTo>
                  <a:pt x="375" y="33"/>
                  <a:pt x="375" y="33"/>
                  <a:pt x="375" y="33"/>
                </a:cubicBezTo>
                <a:cubicBezTo>
                  <a:pt x="384" y="33"/>
                  <a:pt x="391" y="25"/>
                  <a:pt x="391" y="17"/>
                </a:cubicBezTo>
                <a:cubicBezTo>
                  <a:pt x="391" y="8"/>
                  <a:pt x="384" y="0"/>
                  <a:pt x="375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0"/>
                  <a:pt x="54" y="1"/>
                  <a:pt x="49" y="2"/>
                </a:cubicBezTo>
                <a:cubicBezTo>
                  <a:pt x="35" y="7"/>
                  <a:pt x="8" y="20"/>
                  <a:pt x="5" y="53"/>
                </a:cubicBezTo>
                <a:cubicBezTo>
                  <a:pt x="0" y="97"/>
                  <a:pt x="0" y="97"/>
                  <a:pt x="0" y="97"/>
                </a:cubicBezTo>
                <a:cubicBezTo>
                  <a:pt x="29" y="97"/>
                  <a:pt x="29" y="97"/>
                  <a:pt x="29" y="97"/>
                </a:cubicBezTo>
                <a:cubicBezTo>
                  <a:pt x="29" y="95"/>
                  <a:pt x="29" y="92"/>
                  <a:pt x="29" y="90"/>
                </a:cubicBezTo>
                <a:cubicBezTo>
                  <a:pt x="32" y="34"/>
                  <a:pt x="54" y="33"/>
                  <a:pt x="57" y="3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318"/>
          <p:cNvSpPr>
            <a:spLocks/>
          </p:cNvSpPr>
          <p:nvPr/>
        </p:nvSpPr>
        <p:spPr bwMode="auto">
          <a:xfrm>
            <a:off x="4314180" y="1587677"/>
            <a:ext cx="117569" cy="116126"/>
          </a:xfrm>
          <a:custGeom>
            <a:avLst/>
            <a:gdLst>
              <a:gd name="T0" fmla="*/ 64 w 69"/>
              <a:gd name="T1" fmla="*/ 24 h 68"/>
              <a:gd name="T2" fmla="*/ 55 w 69"/>
              <a:gd name="T3" fmla="*/ 0 h 68"/>
              <a:gd name="T4" fmla="*/ 0 w 69"/>
              <a:gd name="T5" fmla="*/ 21 h 68"/>
              <a:gd name="T6" fmla="*/ 19 w 69"/>
              <a:gd name="T7" fmla="*/ 68 h 68"/>
              <a:gd name="T8" fmla="*/ 51 w 69"/>
              <a:gd name="T9" fmla="*/ 55 h 68"/>
              <a:gd name="T10" fmla="*/ 64 w 69"/>
              <a:gd name="T11" fmla="*/ 2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" h="68">
                <a:moveTo>
                  <a:pt x="64" y="24"/>
                </a:moveTo>
                <a:cubicBezTo>
                  <a:pt x="55" y="0"/>
                  <a:pt x="55" y="0"/>
                  <a:pt x="55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19" y="68"/>
                  <a:pt x="19" y="68"/>
                  <a:pt x="19" y="68"/>
                </a:cubicBezTo>
                <a:cubicBezTo>
                  <a:pt x="51" y="55"/>
                  <a:pt x="51" y="55"/>
                  <a:pt x="51" y="55"/>
                </a:cubicBezTo>
                <a:cubicBezTo>
                  <a:pt x="63" y="50"/>
                  <a:pt x="69" y="36"/>
                  <a:pt x="64" y="2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319"/>
          <p:cNvSpPr>
            <a:spLocks/>
          </p:cNvSpPr>
          <p:nvPr/>
        </p:nvSpPr>
        <p:spPr bwMode="auto">
          <a:xfrm>
            <a:off x="4293984" y="1543679"/>
            <a:ext cx="108913" cy="67800"/>
          </a:xfrm>
          <a:custGeom>
            <a:avLst/>
            <a:gdLst>
              <a:gd name="T0" fmla="*/ 64 w 64"/>
              <a:gd name="T1" fmla="*/ 18 h 40"/>
              <a:gd name="T2" fmla="*/ 33 w 64"/>
              <a:gd name="T3" fmla="*/ 5 h 40"/>
              <a:gd name="T4" fmla="*/ 0 w 64"/>
              <a:gd name="T5" fmla="*/ 18 h 40"/>
              <a:gd name="T6" fmla="*/ 9 w 64"/>
              <a:gd name="T7" fmla="*/ 40 h 40"/>
              <a:gd name="T8" fmla="*/ 64 w 64"/>
              <a:gd name="T9" fmla="*/ 1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40">
                <a:moveTo>
                  <a:pt x="64" y="18"/>
                </a:moveTo>
                <a:cubicBezTo>
                  <a:pt x="59" y="6"/>
                  <a:pt x="45" y="0"/>
                  <a:pt x="33" y="5"/>
                </a:cubicBezTo>
                <a:cubicBezTo>
                  <a:pt x="0" y="18"/>
                  <a:pt x="0" y="18"/>
                  <a:pt x="0" y="18"/>
                </a:cubicBezTo>
                <a:cubicBezTo>
                  <a:pt x="9" y="40"/>
                  <a:pt x="9" y="40"/>
                  <a:pt x="9" y="40"/>
                </a:cubicBezTo>
                <a:lnTo>
                  <a:pt x="64" y="18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320"/>
          <p:cNvSpPr>
            <a:spLocks/>
          </p:cNvSpPr>
          <p:nvPr/>
        </p:nvSpPr>
        <p:spPr bwMode="auto">
          <a:xfrm>
            <a:off x="4263690" y="1628790"/>
            <a:ext cx="69243" cy="88718"/>
          </a:xfrm>
          <a:custGeom>
            <a:avLst/>
            <a:gdLst>
              <a:gd name="T0" fmla="*/ 0 w 41"/>
              <a:gd name="T1" fmla="*/ 9 h 52"/>
              <a:gd name="T2" fmla="*/ 10 w 41"/>
              <a:gd name="T3" fmla="*/ 33 h 52"/>
              <a:gd name="T4" fmla="*/ 41 w 41"/>
              <a:gd name="T5" fmla="*/ 47 h 52"/>
              <a:gd name="T6" fmla="*/ 23 w 41"/>
              <a:gd name="T7" fmla="*/ 0 h 52"/>
              <a:gd name="T8" fmla="*/ 0 w 41"/>
              <a:gd name="T9" fmla="*/ 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52">
                <a:moveTo>
                  <a:pt x="0" y="9"/>
                </a:moveTo>
                <a:cubicBezTo>
                  <a:pt x="10" y="33"/>
                  <a:pt x="10" y="33"/>
                  <a:pt x="10" y="33"/>
                </a:cubicBezTo>
                <a:cubicBezTo>
                  <a:pt x="15" y="46"/>
                  <a:pt x="29" y="52"/>
                  <a:pt x="41" y="47"/>
                </a:cubicBezTo>
                <a:cubicBezTo>
                  <a:pt x="23" y="0"/>
                  <a:pt x="23" y="0"/>
                  <a:pt x="23" y="0"/>
                </a:cubicBezTo>
                <a:lnTo>
                  <a:pt x="0" y="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321"/>
          <p:cNvSpPr>
            <a:spLocks/>
          </p:cNvSpPr>
          <p:nvPr/>
        </p:nvSpPr>
        <p:spPr bwMode="auto">
          <a:xfrm>
            <a:off x="4249986" y="1579021"/>
            <a:ext cx="47604" cy="53375"/>
          </a:xfrm>
          <a:custGeom>
            <a:avLst/>
            <a:gdLst>
              <a:gd name="T0" fmla="*/ 19 w 28"/>
              <a:gd name="T1" fmla="*/ 0 h 31"/>
              <a:gd name="T2" fmla="*/ 5 w 28"/>
              <a:gd name="T3" fmla="*/ 31 h 31"/>
              <a:gd name="T4" fmla="*/ 28 w 28"/>
              <a:gd name="T5" fmla="*/ 22 h 31"/>
              <a:gd name="T6" fmla="*/ 19 w 28"/>
              <a:gd name="T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31">
                <a:moveTo>
                  <a:pt x="19" y="0"/>
                </a:moveTo>
                <a:cubicBezTo>
                  <a:pt x="7" y="5"/>
                  <a:pt x="0" y="18"/>
                  <a:pt x="5" y="31"/>
                </a:cubicBezTo>
                <a:cubicBezTo>
                  <a:pt x="28" y="22"/>
                  <a:pt x="28" y="22"/>
                  <a:pt x="28" y="22"/>
                </a:cubicBezTo>
                <a:lnTo>
                  <a:pt x="19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322"/>
          <p:cNvSpPr>
            <a:spLocks/>
          </p:cNvSpPr>
          <p:nvPr/>
        </p:nvSpPr>
        <p:spPr bwMode="auto">
          <a:xfrm>
            <a:off x="6804758" y="4209527"/>
            <a:ext cx="283463" cy="178877"/>
          </a:xfrm>
          <a:custGeom>
            <a:avLst/>
            <a:gdLst>
              <a:gd name="T0" fmla="*/ 83 w 166"/>
              <a:gd name="T1" fmla="*/ 0 h 105"/>
              <a:gd name="T2" fmla="*/ 0 w 166"/>
              <a:gd name="T3" fmla="*/ 52 h 105"/>
              <a:gd name="T4" fmla="*/ 0 w 166"/>
              <a:gd name="T5" fmla="*/ 105 h 105"/>
              <a:gd name="T6" fmla="*/ 32 w 166"/>
              <a:gd name="T7" fmla="*/ 105 h 105"/>
              <a:gd name="T8" fmla="*/ 32 w 166"/>
              <a:gd name="T9" fmla="*/ 68 h 105"/>
              <a:gd name="T10" fmla="*/ 83 w 166"/>
              <a:gd name="T11" fmla="*/ 32 h 105"/>
              <a:gd name="T12" fmla="*/ 136 w 166"/>
              <a:gd name="T13" fmla="*/ 69 h 105"/>
              <a:gd name="T14" fmla="*/ 136 w 166"/>
              <a:gd name="T15" fmla="*/ 105 h 105"/>
              <a:gd name="T16" fmla="*/ 166 w 166"/>
              <a:gd name="T17" fmla="*/ 105 h 105"/>
              <a:gd name="T18" fmla="*/ 166 w 166"/>
              <a:gd name="T19" fmla="*/ 69 h 105"/>
              <a:gd name="T20" fmla="*/ 83 w 166"/>
              <a:gd name="T21" fmla="*/ 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6" h="105">
                <a:moveTo>
                  <a:pt x="83" y="0"/>
                </a:moveTo>
                <a:cubicBezTo>
                  <a:pt x="2" y="0"/>
                  <a:pt x="0" y="52"/>
                  <a:pt x="0" y="52"/>
                </a:cubicBezTo>
                <a:cubicBezTo>
                  <a:pt x="0" y="105"/>
                  <a:pt x="0" y="105"/>
                  <a:pt x="0" y="105"/>
                </a:cubicBezTo>
                <a:cubicBezTo>
                  <a:pt x="32" y="105"/>
                  <a:pt x="32" y="105"/>
                  <a:pt x="32" y="105"/>
                </a:cubicBezTo>
                <a:cubicBezTo>
                  <a:pt x="32" y="68"/>
                  <a:pt x="32" y="68"/>
                  <a:pt x="32" y="68"/>
                </a:cubicBezTo>
                <a:cubicBezTo>
                  <a:pt x="32" y="68"/>
                  <a:pt x="35" y="32"/>
                  <a:pt x="83" y="32"/>
                </a:cubicBezTo>
                <a:cubicBezTo>
                  <a:pt x="131" y="32"/>
                  <a:pt x="136" y="69"/>
                  <a:pt x="136" y="69"/>
                </a:cubicBezTo>
                <a:cubicBezTo>
                  <a:pt x="136" y="105"/>
                  <a:pt x="136" y="105"/>
                  <a:pt x="13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69"/>
                  <a:pt x="166" y="69"/>
                  <a:pt x="166" y="69"/>
                </a:cubicBezTo>
                <a:cubicBezTo>
                  <a:pt x="166" y="69"/>
                  <a:pt x="164" y="0"/>
                  <a:pt x="83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323"/>
          <p:cNvSpPr>
            <a:spLocks noEditPoints="1"/>
          </p:cNvSpPr>
          <p:nvPr/>
        </p:nvSpPr>
        <p:spPr bwMode="auto">
          <a:xfrm>
            <a:off x="6503263" y="4420862"/>
            <a:ext cx="427719" cy="407523"/>
          </a:xfrm>
          <a:custGeom>
            <a:avLst/>
            <a:gdLst>
              <a:gd name="T0" fmla="*/ 220 w 251"/>
              <a:gd name="T1" fmla="*/ 0 h 239"/>
              <a:gd name="T2" fmla="*/ 31 w 251"/>
              <a:gd name="T3" fmla="*/ 0 h 239"/>
              <a:gd name="T4" fmla="*/ 0 w 251"/>
              <a:gd name="T5" fmla="*/ 31 h 239"/>
              <a:gd name="T6" fmla="*/ 0 w 251"/>
              <a:gd name="T7" fmla="*/ 208 h 239"/>
              <a:gd name="T8" fmla="*/ 31 w 251"/>
              <a:gd name="T9" fmla="*/ 239 h 239"/>
              <a:gd name="T10" fmla="*/ 220 w 251"/>
              <a:gd name="T11" fmla="*/ 239 h 239"/>
              <a:gd name="T12" fmla="*/ 251 w 251"/>
              <a:gd name="T13" fmla="*/ 208 h 239"/>
              <a:gd name="T14" fmla="*/ 251 w 251"/>
              <a:gd name="T15" fmla="*/ 31 h 239"/>
              <a:gd name="T16" fmla="*/ 220 w 251"/>
              <a:gd name="T17" fmla="*/ 0 h 239"/>
              <a:gd name="T18" fmla="*/ 221 w 251"/>
              <a:gd name="T19" fmla="*/ 189 h 239"/>
              <a:gd name="T20" fmla="*/ 197 w 251"/>
              <a:gd name="T21" fmla="*/ 213 h 239"/>
              <a:gd name="T22" fmla="*/ 53 w 251"/>
              <a:gd name="T23" fmla="*/ 213 h 239"/>
              <a:gd name="T24" fmla="*/ 29 w 251"/>
              <a:gd name="T25" fmla="*/ 189 h 239"/>
              <a:gd name="T26" fmla="*/ 29 w 251"/>
              <a:gd name="T27" fmla="*/ 51 h 239"/>
              <a:gd name="T28" fmla="*/ 53 w 251"/>
              <a:gd name="T29" fmla="*/ 26 h 239"/>
              <a:gd name="T30" fmla="*/ 197 w 251"/>
              <a:gd name="T31" fmla="*/ 26 h 239"/>
              <a:gd name="T32" fmla="*/ 221 w 251"/>
              <a:gd name="T33" fmla="*/ 51 h 239"/>
              <a:gd name="T34" fmla="*/ 221 w 251"/>
              <a:gd name="T35" fmla="*/ 189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1" h="239">
                <a:moveTo>
                  <a:pt x="220" y="0"/>
                </a:move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4"/>
                  <a:pt x="0" y="31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25"/>
                  <a:pt x="14" y="239"/>
                  <a:pt x="31" y="239"/>
                </a:cubicBezTo>
                <a:cubicBezTo>
                  <a:pt x="220" y="239"/>
                  <a:pt x="220" y="239"/>
                  <a:pt x="220" y="239"/>
                </a:cubicBezTo>
                <a:cubicBezTo>
                  <a:pt x="237" y="239"/>
                  <a:pt x="251" y="225"/>
                  <a:pt x="251" y="208"/>
                </a:cubicBezTo>
                <a:cubicBezTo>
                  <a:pt x="251" y="31"/>
                  <a:pt x="251" y="31"/>
                  <a:pt x="251" y="31"/>
                </a:cubicBezTo>
                <a:cubicBezTo>
                  <a:pt x="251" y="14"/>
                  <a:pt x="237" y="0"/>
                  <a:pt x="220" y="0"/>
                </a:cubicBezTo>
                <a:close/>
                <a:moveTo>
                  <a:pt x="221" y="189"/>
                </a:moveTo>
                <a:cubicBezTo>
                  <a:pt x="221" y="202"/>
                  <a:pt x="210" y="213"/>
                  <a:pt x="197" y="213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40" y="213"/>
                  <a:pt x="29" y="202"/>
                  <a:pt x="29" y="189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37"/>
                  <a:pt x="40" y="26"/>
                  <a:pt x="53" y="26"/>
                </a:cubicBezTo>
                <a:cubicBezTo>
                  <a:pt x="197" y="26"/>
                  <a:pt x="197" y="26"/>
                  <a:pt x="197" y="26"/>
                </a:cubicBezTo>
                <a:cubicBezTo>
                  <a:pt x="210" y="26"/>
                  <a:pt x="221" y="37"/>
                  <a:pt x="221" y="51"/>
                </a:cubicBezTo>
                <a:lnTo>
                  <a:pt x="221" y="189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324"/>
          <p:cNvSpPr>
            <a:spLocks noEditPoints="1"/>
          </p:cNvSpPr>
          <p:nvPr/>
        </p:nvSpPr>
        <p:spPr bwMode="auto">
          <a:xfrm>
            <a:off x="6649682" y="4508137"/>
            <a:ext cx="139928" cy="235137"/>
          </a:xfrm>
          <a:custGeom>
            <a:avLst/>
            <a:gdLst>
              <a:gd name="T0" fmla="*/ 72 w 82"/>
              <a:gd name="T1" fmla="*/ 64 h 138"/>
              <a:gd name="T2" fmla="*/ 61 w 82"/>
              <a:gd name="T3" fmla="*/ 58 h 138"/>
              <a:gd name="T4" fmla="*/ 46 w 82"/>
              <a:gd name="T5" fmla="*/ 54 h 138"/>
              <a:gd name="T6" fmla="*/ 46 w 82"/>
              <a:gd name="T7" fmla="*/ 26 h 138"/>
              <a:gd name="T8" fmla="*/ 58 w 82"/>
              <a:gd name="T9" fmla="*/ 38 h 138"/>
              <a:gd name="T10" fmla="*/ 68 w 82"/>
              <a:gd name="T11" fmla="*/ 45 h 138"/>
              <a:gd name="T12" fmla="*/ 75 w 82"/>
              <a:gd name="T13" fmla="*/ 42 h 138"/>
              <a:gd name="T14" fmla="*/ 78 w 82"/>
              <a:gd name="T15" fmla="*/ 36 h 138"/>
              <a:gd name="T16" fmla="*/ 76 w 82"/>
              <a:gd name="T17" fmla="*/ 30 h 138"/>
              <a:gd name="T18" fmla="*/ 71 w 82"/>
              <a:gd name="T19" fmla="*/ 23 h 138"/>
              <a:gd name="T20" fmla="*/ 60 w 82"/>
              <a:gd name="T21" fmla="*/ 16 h 138"/>
              <a:gd name="T22" fmla="*/ 46 w 82"/>
              <a:gd name="T23" fmla="*/ 13 h 138"/>
              <a:gd name="T24" fmla="*/ 46 w 82"/>
              <a:gd name="T25" fmla="*/ 6 h 138"/>
              <a:gd name="T26" fmla="*/ 41 w 82"/>
              <a:gd name="T27" fmla="*/ 0 h 138"/>
              <a:gd name="T28" fmla="*/ 36 w 82"/>
              <a:gd name="T29" fmla="*/ 6 h 138"/>
              <a:gd name="T30" fmla="*/ 36 w 82"/>
              <a:gd name="T31" fmla="*/ 13 h 138"/>
              <a:gd name="T32" fmla="*/ 12 w 82"/>
              <a:gd name="T33" fmla="*/ 22 h 138"/>
              <a:gd name="T34" fmla="*/ 3 w 82"/>
              <a:gd name="T35" fmla="*/ 41 h 138"/>
              <a:gd name="T36" fmla="*/ 7 w 82"/>
              <a:gd name="T37" fmla="*/ 55 h 138"/>
              <a:gd name="T38" fmla="*/ 19 w 82"/>
              <a:gd name="T39" fmla="*/ 64 h 138"/>
              <a:gd name="T40" fmla="*/ 36 w 82"/>
              <a:gd name="T41" fmla="*/ 69 h 138"/>
              <a:gd name="T42" fmla="*/ 36 w 82"/>
              <a:gd name="T43" fmla="*/ 100 h 138"/>
              <a:gd name="T44" fmla="*/ 28 w 82"/>
              <a:gd name="T45" fmla="*/ 97 h 138"/>
              <a:gd name="T46" fmla="*/ 23 w 82"/>
              <a:gd name="T47" fmla="*/ 91 h 138"/>
              <a:gd name="T48" fmla="*/ 20 w 82"/>
              <a:gd name="T49" fmla="*/ 83 h 138"/>
              <a:gd name="T50" fmla="*/ 16 w 82"/>
              <a:gd name="T51" fmla="*/ 79 h 138"/>
              <a:gd name="T52" fmla="*/ 10 w 82"/>
              <a:gd name="T53" fmla="*/ 78 h 138"/>
              <a:gd name="T54" fmla="*/ 3 w 82"/>
              <a:gd name="T55" fmla="*/ 80 h 138"/>
              <a:gd name="T56" fmla="*/ 0 w 82"/>
              <a:gd name="T57" fmla="*/ 86 h 138"/>
              <a:gd name="T58" fmla="*/ 2 w 82"/>
              <a:gd name="T59" fmla="*/ 95 h 138"/>
              <a:gd name="T60" fmla="*/ 9 w 82"/>
              <a:gd name="T61" fmla="*/ 104 h 138"/>
              <a:gd name="T62" fmla="*/ 20 w 82"/>
              <a:gd name="T63" fmla="*/ 111 h 138"/>
              <a:gd name="T64" fmla="*/ 36 w 82"/>
              <a:gd name="T65" fmla="*/ 114 h 138"/>
              <a:gd name="T66" fmla="*/ 36 w 82"/>
              <a:gd name="T67" fmla="*/ 132 h 138"/>
              <a:gd name="T68" fmla="*/ 37 w 82"/>
              <a:gd name="T69" fmla="*/ 137 h 138"/>
              <a:gd name="T70" fmla="*/ 41 w 82"/>
              <a:gd name="T71" fmla="*/ 138 h 138"/>
              <a:gd name="T72" fmla="*/ 45 w 82"/>
              <a:gd name="T73" fmla="*/ 137 h 138"/>
              <a:gd name="T74" fmla="*/ 46 w 82"/>
              <a:gd name="T75" fmla="*/ 131 h 138"/>
              <a:gd name="T76" fmla="*/ 46 w 82"/>
              <a:gd name="T77" fmla="*/ 114 h 138"/>
              <a:gd name="T78" fmla="*/ 65 w 82"/>
              <a:gd name="T79" fmla="*/ 109 h 138"/>
              <a:gd name="T80" fmla="*/ 78 w 82"/>
              <a:gd name="T81" fmla="*/ 98 h 138"/>
              <a:gd name="T82" fmla="*/ 82 w 82"/>
              <a:gd name="T83" fmla="*/ 84 h 138"/>
              <a:gd name="T84" fmla="*/ 79 w 82"/>
              <a:gd name="T85" fmla="*/ 73 h 138"/>
              <a:gd name="T86" fmla="*/ 72 w 82"/>
              <a:gd name="T87" fmla="*/ 64 h 138"/>
              <a:gd name="T88" fmla="*/ 36 w 82"/>
              <a:gd name="T89" fmla="*/ 52 h 138"/>
              <a:gd name="T90" fmla="*/ 26 w 82"/>
              <a:gd name="T91" fmla="*/ 47 h 138"/>
              <a:gd name="T92" fmla="*/ 22 w 82"/>
              <a:gd name="T93" fmla="*/ 39 h 138"/>
              <a:gd name="T94" fmla="*/ 26 w 82"/>
              <a:gd name="T95" fmla="*/ 31 h 138"/>
              <a:gd name="T96" fmla="*/ 36 w 82"/>
              <a:gd name="T97" fmla="*/ 26 h 138"/>
              <a:gd name="T98" fmla="*/ 36 w 82"/>
              <a:gd name="T99" fmla="*/ 52 h 138"/>
              <a:gd name="T100" fmla="*/ 58 w 82"/>
              <a:gd name="T101" fmla="*/ 96 h 138"/>
              <a:gd name="T102" fmla="*/ 46 w 82"/>
              <a:gd name="T103" fmla="*/ 101 h 138"/>
              <a:gd name="T104" fmla="*/ 46 w 82"/>
              <a:gd name="T105" fmla="*/ 72 h 138"/>
              <a:gd name="T106" fmla="*/ 58 w 82"/>
              <a:gd name="T107" fmla="*/ 77 h 138"/>
              <a:gd name="T108" fmla="*/ 62 w 82"/>
              <a:gd name="T109" fmla="*/ 86 h 138"/>
              <a:gd name="T110" fmla="*/ 58 w 82"/>
              <a:gd name="T111" fmla="*/ 9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2" h="138">
                <a:moveTo>
                  <a:pt x="72" y="64"/>
                </a:moveTo>
                <a:cubicBezTo>
                  <a:pt x="69" y="61"/>
                  <a:pt x="65" y="60"/>
                  <a:pt x="61" y="58"/>
                </a:cubicBezTo>
                <a:cubicBezTo>
                  <a:pt x="58" y="57"/>
                  <a:pt x="52" y="56"/>
                  <a:pt x="46" y="54"/>
                </a:cubicBezTo>
                <a:cubicBezTo>
                  <a:pt x="46" y="26"/>
                  <a:pt x="46" y="26"/>
                  <a:pt x="46" y="26"/>
                </a:cubicBezTo>
                <a:cubicBezTo>
                  <a:pt x="53" y="28"/>
                  <a:pt x="57" y="32"/>
                  <a:pt x="58" y="38"/>
                </a:cubicBezTo>
                <a:cubicBezTo>
                  <a:pt x="60" y="42"/>
                  <a:pt x="63" y="45"/>
                  <a:pt x="68" y="45"/>
                </a:cubicBezTo>
                <a:cubicBezTo>
                  <a:pt x="71" y="45"/>
                  <a:pt x="73" y="44"/>
                  <a:pt x="75" y="42"/>
                </a:cubicBezTo>
                <a:cubicBezTo>
                  <a:pt x="77" y="41"/>
                  <a:pt x="78" y="39"/>
                  <a:pt x="78" y="36"/>
                </a:cubicBezTo>
                <a:cubicBezTo>
                  <a:pt x="78" y="34"/>
                  <a:pt x="77" y="32"/>
                  <a:pt x="76" y="30"/>
                </a:cubicBezTo>
                <a:cubicBezTo>
                  <a:pt x="75" y="27"/>
                  <a:pt x="73" y="25"/>
                  <a:pt x="71" y="23"/>
                </a:cubicBezTo>
                <a:cubicBezTo>
                  <a:pt x="68" y="20"/>
                  <a:pt x="64" y="17"/>
                  <a:pt x="60" y="16"/>
                </a:cubicBezTo>
                <a:cubicBezTo>
                  <a:pt x="56" y="15"/>
                  <a:pt x="52" y="14"/>
                  <a:pt x="46" y="13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2"/>
                  <a:pt x="44" y="0"/>
                  <a:pt x="41" y="0"/>
                </a:cubicBezTo>
                <a:cubicBezTo>
                  <a:pt x="38" y="0"/>
                  <a:pt x="36" y="2"/>
                  <a:pt x="36" y="6"/>
                </a:cubicBezTo>
                <a:cubicBezTo>
                  <a:pt x="36" y="13"/>
                  <a:pt x="36" y="13"/>
                  <a:pt x="36" y="13"/>
                </a:cubicBezTo>
                <a:cubicBezTo>
                  <a:pt x="25" y="14"/>
                  <a:pt x="17" y="17"/>
                  <a:pt x="12" y="22"/>
                </a:cubicBezTo>
                <a:cubicBezTo>
                  <a:pt x="6" y="27"/>
                  <a:pt x="3" y="33"/>
                  <a:pt x="3" y="41"/>
                </a:cubicBezTo>
                <a:cubicBezTo>
                  <a:pt x="3" y="46"/>
                  <a:pt x="5" y="51"/>
                  <a:pt x="7" y="55"/>
                </a:cubicBezTo>
                <a:cubicBezTo>
                  <a:pt x="10" y="59"/>
                  <a:pt x="14" y="62"/>
                  <a:pt x="19" y="64"/>
                </a:cubicBezTo>
                <a:cubicBezTo>
                  <a:pt x="23" y="66"/>
                  <a:pt x="29" y="68"/>
                  <a:pt x="36" y="69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3" y="100"/>
                  <a:pt x="30" y="98"/>
                  <a:pt x="28" y="97"/>
                </a:cubicBezTo>
                <a:cubicBezTo>
                  <a:pt x="26" y="95"/>
                  <a:pt x="24" y="93"/>
                  <a:pt x="23" y="91"/>
                </a:cubicBezTo>
                <a:cubicBezTo>
                  <a:pt x="22" y="89"/>
                  <a:pt x="21" y="87"/>
                  <a:pt x="20" y="83"/>
                </a:cubicBezTo>
                <a:cubicBezTo>
                  <a:pt x="19" y="81"/>
                  <a:pt x="18" y="80"/>
                  <a:pt x="16" y="79"/>
                </a:cubicBezTo>
                <a:cubicBezTo>
                  <a:pt x="15" y="78"/>
                  <a:pt x="13" y="78"/>
                  <a:pt x="10" y="78"/>
                </a:cubicBezTo>
                <a:cubicBezTo>
                  <a:pt x="7" y="78"/>
                  <a:pt x="5" y="78"/>
                  <a:pt x="3" y="80"/>
                </a:cubicBezTo>
                <a:cubicBezTo>
                  <a:pt x="1" y="82"/>
                  <a:pt x="0" y="84"/>
                  <a:pt x="0" y="86"/>
                </a:cubicBezTo>
                <a:cubicBezTo>
                  <a:pt x="0" y="89"/>
                  <a:pt x="1" y="92"/>
                  <a:pt x="2" y="95"/>
                </a:cubicBezTo>
                <a:cubicBezTo>
                  <a:pt x="4" y="98"/>
                  <a:pt x="6" y="101"/>
                  <a:pt x="9" y="104"/>
                </a:cubicBezTo>
                <a:cubicBezTo>
                  <a:pt x="12" y="106"/>
                  <a:pt x="16" y="109"/>
                  <a:pt x="20" y="111"/>
                </a:cubicBezTo>
                <a:cubicBezTo>
                  <a:pt x="25" y="112"/>
                  <a:pt x="30" y="114"/>
                  <a:pt x="36" y="114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4"/>
                  <a:pt x="37" y="136"/>
                  <a:pt x="37" y="137"/>
                </a:cubicBezTo>
                <a:cubicBezTo>
                  <a:pt x="38" y="138"/>
                  <a:pt x="39" y="138"/>
                  <a:pt x="41" y="138"/>
                </a:cubicBezTo>
                <a:cubicBezTo>
                  <a:pt x="43" y="138"/>
                  <a:pt x="45" y="138"/>
                  <a:pt x="45" y="137"/>
                </a:cubicBezTo>
                <a:cubicBezTo>
                  <a:pt x="46" y="135"/>
                  <a:pt x="46" y="133"/>
                  <a:pt x="46" y="131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53" y="114"/>
                  <a:pt x="60" y="112"/>
                  <a:pt x="65" y="109"/>
                </a:cubicBezTo>
                <a:cubicBezTo>
                  <a:pt x="71" y="106"/>
                  <a:pt x="75" y="103"/>
                  <a:pt x="78" y="98"/>
                </a:cubicBezTo>
                <a:cubicBezTo>
                  <a:pt x="80" y="94"/>
                  <a:pt x="82" y="89"/>
                  <a:pt x="82" y="84"/>
                </a:cubicBezTo>
                <a:cubicBezTo>
                  <a:pt x="82" y="80"/>
                  <a:pt x="81" y="76"/>
                  <a:pt x="79" y="73"/>
                </a:cubicBezTo>
                <a:cubicBezTo>
                  <a:pt x="77" y="69"/>
                  <a:pt x="75" y="66"/>
                  <a:pt x="72" y="64"/>
                </a:cubicBezTo>
                <a:close/>
                <a:moveTo>
                  <a:pt x="36" y="52"/>
                </a:moveTo>
                <a:cubicBezTo>
                  <a:pt x="32" y="50"/>
                  <a:pt x="28" y="49"/>
                  <a:pt x="26" y="47"/>
                </a:cubicBezTo>
                <a:cubicBezTo>
                  <a:pt x="24" y="45"/>
                  <a:pt x="22" y="42"/>
                  <a:pt x="22" y="39"/>
                </a:cubicBezTo>
                <a:cubicBezTo>
                  <a:pt x="22" y="35"/>
                  <a:pt x="24" y="32"/>
                  <a:pt x="26" y="31"/>
                </a:cubicBezTo>
                <a:cubicBezTo>
                  <a:pt x="28" y="29"/>
                  <a:pt x="32" y="27"/>
                  <a:pt x="36" y="26"/>
                </a:cubicBezTo>
                <a:lnTo>
                  <a:pt x="36" y="52"/>
                </a:lnTo>
                <a:close/>
                <a:moveTo>
                  <a:pt x="58" y="96"/>
                </a:moveTo>
                <a:cubicBezTo>
                  <a:pt x="55" y="98"/>
                  <a:pt x="51" y="100"/>
                  <a:pt x="46" y="101"/>
                </a:cubicBezTo>
                <a:cubicBezTo>
                  <a:pt x="46" y="72"/>
                  <a:pt x="46" y="72"/>
                  <a:pt x="46" y="72"/>
                </a:cubicBezTo>
                <a:cubicBezTo>
                  <a:pt x="52" y="73"/>
                  <a:pt x="56" y="75"/>
                  <a:pt x="58" y="77"/>
                </a:cubicBezTo>
                <a:cubicBezTo>
                  <a:pt x="61" y="79"/>
                  <a:pt x="62" y="82"/>
                  <a:pt x="62" y="86"/>
                </a:cubicBezTo>
                <a:cubicBezTo>
                  <a:pt x="62" y="90"/>
                  <a:pt x="61" y="93"/>
                  <a:pt x="58" y="96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325"/>
          <p:cNvSpPr>
            <a:spLocks/>
          </p:cNvSpPr>
          <p:nvPr/>
        </p:nvSpPr>
        <p:spPr bwMode="auto">
          <a:xfrm>
            <a:off x="5758181" y="4231887"/>
            <a:ext cx="266152" cy="241629"/>
          </a:xfrm>
          <a:custGeom>
            <a:avLst/>
            <a:gdLst>
              <a:gd name="T0" fmla="*/ 0 w 156"/>
              <a:gd name="T1" fmla="*/ 0 h 142"/>
              <a:gd name="T2" fmla="*/ 77 w 156"/>
              <a:gd name="T3" fmla="*/ 142 h 142"/>
              <a:gd name="T4" fmla="*/ 156 w 156"/>
              <a:gd name="T5" fmla="*/ 142 h 142"/>
              <a:gd name="T6" fmla="*/ 0 w 156"/>
              <a:gd name="T7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6" h="142">
                <a:moveTo>
                  <a:pt x="0" y="0"/>
                </a:moveTo>
                <a:cubicBezTo>
                  <a:pt x="63" y="27"/>
                  <a:pt x="77" y="142"/>
                  <a:pt x="77" y="142"/>
                </a:cubicBezTo>
                <a:cubicBezTo>
                  <a:pt x="116" y="111"/>
                  <a:pt x="156" y="142"/>
                  <a:pt x="156" y="142"/>
                </a:cubicBezTo>
                <a:cubicBezTo>
                  <a:pt x="134" y="31"/>
                  <a:pt x="20" y="4"/>
                  <a:pt x="0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326"/>
          <p:cNvSpPr>
            <a:spLocks/>
          </p:cNvSpPr>
          <p:nvPr/>
        </p:nvSpPr>
        <p:spPr bwMode="auto">
          <a:xfrm>
            <a:off x="5611761" y="4205921"/>
            <a:ext cx="261103" cy="261103"/>
          </a:xfrm>
          <a:custGeom>
            <a:avLst/>
            <a:gdLst>
              <a:gd name="T0" fmla="*/ 84 w 153"/>
              <a:gd name="T1" fmla="*/ 3 h 153"/>
              <a:gd name="T2" fmla="*/ 78 w 153"/>
              <a:gd name="T3" fmla="*/ 0 h 153"/>
              <a:gd name="T4" fmla="*/ 70 w 153"/>
              <a:gd name="T5" fmla="*/ 10 h 153"/>
              <a:gd name="T6" fmla="*/ 70 w 153"/>
              <a:gd name="T7" fmla="*/ 14 h 153"/>
              <a:gd name="T8" fmla="*/ 70 w 153"/>
              <a:gd name="T9" fmla="*/ 20 h 153"/>
              <a:gd name="T10" fmla="*/ 15 w 153"/>
              <a:gd name="T11" fmla="*/ 97 h 153"/>
              <a:gd name="T12" fmla="*/ 0 w 153"/>
              <a:gd name="T13" fmla="*/ 153 h 153"/>
              <a:gd name="T14" fmla="*/ 70 w 153"/>
              <a:gd name="T15" fmla="*/ 138 h 153"/>
              <a:gd name="T16" fmla="*/ 70 w 153"/>
              <a:gd name="T17" fmla="*/ 138 h 153"/>
              <a:gd name="T18" fmla="*/ 83 w 153"/>
              <a:gd name="T19" fmla="*/ 138 h 153"/>
              <a:gd name="T20" fmla="*/ 86 w 153"/>
              <a:gd name="T21" fmla="*/ 138 h 153"/>
              <a:gd name="T22" fmla="*/ 153 w 153"/>
              <a:gd name="T23" fmla="*/ 153 h 153"/>
              <a:gd name="T24" fmla="*/ 86 w 153"/>
              <a:gd name="T25" fmla="*/ 20 h 153"/>
              <a:gd name="T26" fmla="*/ 86 w 153"/>
              <a:gd name="T27" fmla="*/ 15 h 153"/>
              <a:gd name="T28" fmla="*/ 86 w 153"/>
              <a:gd name="T29" fmla="*/ 10 h 153"/>
              <a:gd name="T30" fmla="*/ 84 w 153"/>
              <a:gd name="T31" fmla="*/ 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3" h="153">
                <a:moveTo>
                  <a:pt x="84" y="3"/>
                </a:moveTo>
                <a:cubicBezTo>
                  <a:pt x="82" y="1"/>
                  <a:pt x="80" y="0"/>
                  <a:pt x="78" y="0"/>
                </a:cubicBezTo>
                <a:cubicBezTo>
                  <a:pt x="74" y="0"/>
                  <a:pt x="70" y="4"/>
                  <a:pt x="70" y="10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20"/>
                  <a:pt x="70" y="20"/>
                  <a:pt x="70" y="20"/>
                </a:cubicBezTo>
                <a:cubicBezTo>
                  <a:pt x="44" y="34"/>
                  <a:pt x="26" y="67"/>
                  <a:pt x="15" y="97"/>
                </a:cubicBezTo>
                <a:cubicBezTo>
                  <a:pt x="4" y="127"/>
                  <a:pt x="0" y="153"/>
                  <a:pt x="0" y="153"/>
                </a:cubicBezTo>
                <a:cubicBezTo>
                  <a:pt x="14" y="148"/>
                  <a:pt x="41" y="138"/>
                  <a:pt x="70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4" y="138"/>
                  <a:pt x="85" y="138"/>
                  <a:pt x="86" y="138"/>
                </a:cubicBezTo>
                <a:cubicBezTo>
                  <a:pt x="113" y="139"/>
                  <a:pt x="140" y="148"/>
                  <a:pt x="153" y="153"/>
                </a:cubicBezTo>
                <a:cubicBezTo>
                  <a:pt x="153" y="153"/>
                  <a:pt x="136" y="52"/>
                  <a:pt x="86" y="2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7"/>
                  <a:pt x="85" y="5"/>
                  <a:pt x="84" y="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327"/>
          <p:cNvSpPr>
            <a:spLocks/>
          </p:cNvSpPr>
          <p:nvPr/>
        </p:nvSpPr>
        <p:spPr bwMode="auto">
          <a:xfrm>
            <a:off x="5730772" y="4451877"/>
            <a:ext cx="27409" cy="361361"/>
          </a:xfrm>
          <a:custGeom>
            <a:avLst/>
            <a:gdLst>
              <a:gd name="T0" fmla="*/ 0 w 16"/>
              <a:gd name="T1" fmla="*/ 5 h 212"/>
              <a:gd name="T2" fmla="*/ 0 w 16"/>
              <a:gd name="T3" fmla="*/ 203 h 212"/>
              <a:gd name="T4" fmla="*/ 3 w 16"/>
              <a:gd name="T5" fmla="*/ 210 h 212"/>
              <a:gd name="T6" fmla="*/ 8 w 16"/>
              <a:gd name="T7" fmla="*/ 212 h 212"/>
              <a:gd name="T8" fmla="*/ 16 w 16"/>
              <a:gd name="T9" fmla="*/ 203 h 212"/>
              <a:gd name="T10" fmla="*/ 16 w 16"/>
              <a:gd name="T11" fmla="*/ 5 h 212"/>
              <a:gd name="T12" fmla="*/ 0 w 16"/>
              <a:gd name="T13" fmla="*/ 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12">
                <a:moveTo>
                  <a:pt x="0" y="5"/>
                </a:moveTo>
                <a:cubicBezTo>
                  <a:pt x="0" y="203"/>
                  <a:pt x="0" y="203"/>
                  <a:pt x="0" y="203"/>
                </a:cubicBezTo>
                <a:cubicBezTo>
                  <a:pt x="0" y="206"/>
                  <a:pt x="1" y="208"/>
                  <a:pt x="3" y="210"/>
                </a:cubicBezTo>
                <a:cubicBezTo>
                  <a:pt x="4" y="211"/>
                  <a:pt x="6" y="212"/>
                  <a:pt x="8" y="212"/>
                </a:cubicBezTo>
                <a:cubicBezTo>
                  <a:pt x="13" y="212"/>
                  <a:pt x="16" y="208"/>
                  <a:pt x="16" y="203"/>
                </a:cubicBezTo>
                <a:cubicBezTo>
                  <a:pt x="16" y="5"/>
                  <a:pt x="16" y="5"/>
                  <a:pt x="16" y="5"/>
                </a:cubicBezTo>
                <a:cubicBezTo>
                  <a:pt x="9" y="0"/>
                  <a:pt x="0" y="5"/>
                  <a:pt x="0" y="5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328"/>
          <p:cNvSpPr>
            <a:spLocks/>
          </p:cNvSpPr>
          <p:nvPr/>
        </p:nvSpPr>
        <p:spPr bwMode="auto">
          <a:xfrm>
            <a:off x="5460292" y="4229723"/>
            <a:ext cx="270480" cy="243792"/>
          </a:xfrm>
          <a:custGeom>
            <a:avLst/>
            <a:gdLst>
              <a:gd name="T0" fmla="*/ 0 w 159"/>
              <a:gd name="T1" fmla="*/ 143 h 143"/>
              <a:gd name="T2" fmla="*/ 79 w 159"/>
              <a:gd name="T3" fmla="*/ 143 h 143"/>
              <a:gd name="T4" fmla="*/ 159 w 159"/>
              <a:gd name="T5" fmla="*/ 0 h 143"/>
              <a:gd name="T6" fmla="*/ 159 w 159"/>
              <a:gd name="T7" fmla="*/ 0 h 143"/>
              <a:gd name="T8" fmla="*/ 0 w 159"/>
              <a:gd name="T9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9" h="143">
                <a:moveTo>
                  <a:pt x="0" y="143"/>
                </a:moveTo>
                <a:cubicBezTo>
                  <a:pt x="0" y="143"/>
                  <a:pt x="40" y="112"/>
                  <a:pt x="79" y="143"/>
                </a:cubicBezTo>
                <a:cubicBezTo>
                  <a:pt x="79" y="143"/>
                  <a:pt x="90" y="31"/>
                  <a:pt x="159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24" y="21"/>
                  <a:pt x="0" y="14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329"/>
          <p:cNvSpPr>
            <a:spLocks noEditPoints="1"/>
          </p:cNvSpPr>
          <p:nvPr/>
        </p:nvSpPr>
        <p:spPr bwMode="auto">
          <a:xfrm>
            <a:off x="4358899" y="4332145"/>
            <a:ext cx="627513" cy="346214"/>
          </a:xfrm>
          <a:custGeom>
            <a:avLst/>
            <a:gdLst>
              <a:gd name="T0" fmla="*/ 0 w 870"/>
              <a:gd name="T1" fmla="*/ 0 h 480"/>
              <a:gd name="T2" fmla="*/ 0 w 870"/>
              <a:gd name="T3" fmla="*/ 480 h 480"/>
              <a:gd name="T4" fmla="*/ 870 w 870"/>
              <a:gd name="T5" fmla="*/ 480 h 480"/>
              <a:gd name="T6" fmla="*/ 870 w 870"/>
              <a:gd name="T7" fmla="*/ 0 h 480"/>
              <a:gd name="T8" fmla="*/ 0 w 870"/>
              <a:gd name="T9" fmla="*/ 0 h 480"/>
              <a:gd name="T10" fmla="*/ 813 w 870"/>
              <a:gd name="T11" fmla="*/ 423 h 480"/>
              <a:gd name="T12" fmla="*/ 54 w 870"/>
              <a:gd name="T13" fmla="*/ 423 h 480"/>
              <a:gd name="T14" fmla="*/ 54 w 870"/>
              <a:gd name="T15" fmla="*/ 59 h 480"/>
              <a:gd name="T16" fmla="*/ 813 w 870"/>
              <a:gd name="T17" fmla="*/ 59 h 480"/>
              <a:gd name="T18" fmla="*/ 813 w 870"/>
              <a:gd name="T19" fmla="*/ 423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0" h="480">
                <a:moveTo>
                  <a:pt x="0" y="0"/>
                </a:moveTo>
                <a:lnTo>
                  <a:pt x="0" y="480"/>
                </a:lnTo>
                <a:lnTo>
                  <a:pt x="870" y="480"/>
                </a:lnTo>
                <a:lnTo>
                  <a:pt x="870" y="0"/>
                </a:lnTo>
                <a:lnTo>
                  <a:pt x="0" y="0"/>
                </a:lnTo>
                <a:close/>
                <a:moveTo>
                  <a:pt x="813" y="423"/>
                </a:moveTo>
                <a:lnTo>
                  <a:pt x="54" y="423"/>
                </a:lnTo>
                <a:lnTo>
                  <a:pt x="54" y="59"/>
                </a:lnTo>
                <a:lnTo>
                  <a:pt x="813" y="59"/>
                </a:lnTo>
                <a:lnTo>
                  <a:pt x="813" y="423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330"/>
          <p:cNvSpPr>
            <a:spLocks noEditPoints="1"/>
          </p:cNvSpPr>
          <p:nvPr/>
        </p:nvSpPr>
        <p:spPr bwMode="auto">
          <a:xfrm>
            <a:off x="4595479" y="4410764"/>
            <a:ext cx="136322" cy="197631"/>
          </a:xfrm>
          <a:custGeom>
            <a:avLst/>
            <a:gdLst>
              <a:gd name="T0" fmla="*/ 8 w 80"/>
              <a:gd name="T1" fmla="*/ 86 h 116"/>
              <a:gd name="T2" fmla="*/ 20 w 80"/>
              <a:gd name="T3" fmla="*/ 92 h 116"/>
              <a:gd name="T4" fmla="*/ 35 w 80"/>
              <a:gd name="T5" fmla="*/ 95 h 116"/>
              <a:gd name="T6" fmla="*/ 35 w 80"/>
              <a:gd name="T7" fmla="*/ 110 h 116"/>
              <a:gd name="T8" fmla="*/ 36 w 80"/>
              <a:gd name="T9" fmla="*/ 114 h 116"/>
              <a:gd name="T10" fmla="*/ 40 w 80"/>
              <a:gd name="T11" fmla="*/ 116 h 116"/>
              <a:gd name="T12" fmla="*/ 44 w 80"/>
              <a:gd name="T13" fmla="*/ 114 h 116"/>
              <a:gd name="T14" fmla="*/ 45 w 80"/>
              <a:gd name="T15" fmla="*/ 109 h 116"/>
              <a:gd name="T16" fmla="*/ 45 w 80"/>
              <a:gd name="T17" fmla="*/ 95 h 116"/>
              <a:gd name="T18" fmla="*/ 64 w 80"/>
              <a:gd name="T19" fmla="*/ 91 h 116"/>
              <a:gd name="T20" fmla="*/ 76 w 80"/>
              <a:gd name="T21" fmla="*/ 82 h 116"/>
              <a:gd name="T22" fmla="*/ 80 w 80"/>
              <a:gd name="T23" fmla="*/ 70 h 116"/>
              <a:gd name="T24" fmla="*/ 77 w 80"/>
              <a:gd name="T25" fmla="*/ 60 h 116"/>
              <a:gd name="T26" fmla="*/ 70 w 80"/>
              <a:gd name="T27" fmla="*/ 53 h 116"/>
              <a:gd name="T28" fmla="*/ 60 w 80"/>
              <a:gd name="T29" fmla="*/ 49 h 116"/>
              <a:gd name="T30" fmla="*/ 45 w 80"/>
              <a:gd name="T31" fmla="*/ 45 h 116"/>
              <a:gd name="T32" fmla="*/ 45 w 80"/>
              <a:gd name="T33" fmla="*/ 22 h 116"/>
              <a:gd name="T34" fmla="*/ 57 w 80"/>
              <a:gd name="T35" fmla="*/ 31 h 116"/>
              <a:gd name="T36" fmla="*/ 67 w 80"/>
              <a:gd name="T37" fmla="*/ 37 h 116"/>
              <a:gd name="T38" fmla="*/ 74 w 80"/>
              <a:gd name="T39" fmla="*/ 35 h 116"/>
              <a:gd name="T40" fmla="*/ 76 w 80"/>
              <a:gd name="T41" fmla="*/ 30 h 116"/>
              <a:gd name="T42" fmla="*/ 75 w 80"/>
              <a:gd name="T43" fmla="*/ 25 h 116"/>
              <a:gd name="T44" fmla="*/ 69 w 80"/>
              <a:gd name="T45" fmla="*/ 19 h 116"/>
              <a:gd name="T46" fmla="*/ 59 w 80"/>
              <a:gd name="T47" fmla="*/ 13 h 116"/>
              <a:gd name="T48" fmla="*/ 45 w 80"/>
              <a:gd name="T49" fmla="*/ 11 h 116"/>
              <a:gd name="T50" fmla="*/ 45 w 80"/>
              <a:gd name="T51" fmla="*/ 4 h 116"/>
              <a:gd name="T52" fmla="*/ 40 w 80"/>
              <a:gd name="T53" fmla="*/ 0 h 116"/>
              <a:gd name="T54" fmla="*/ 35 w 80"/>
              <a:gd name="T55" fmla="*/ 5 h 116"/>
              <a:gd name="T56" fmla="*/ 35 w 80"/>
              <a:gd name="T57" fmla="*/ 11 h 116"/>
              <a:gd name="T58" fmla="*/ 11 w 80"/>
              <a:gd name="T59" fmla="*/ 18 h 116"/>
              <a:gd name="T60" fmla="*/ 3 w 80"/>
              <a:gd name="T61" fmla="*/ 34 h 116"/>
              <a:gd name="T62" fmla="*/ 7 w 80"/>
              <a:gd name="T63" fmla="*/ 46 h 116"/>
              <a:gd name="T64" fmla="*/ 18 w 80"/>
              <a:gd name="T65" fmla="*/ 53 h 116"/>
              <a:gd name="T66" fmla="*/ 35 w 80"/>
              <a:gd name="T67" fmla="*/ 58 h 116"/>
              <a:gd name="T68" fmla="*/ 35 w 80"/>
              <a:gd name="T69" fmla="*/ 84 h 116"/>
              <a:gd name="T70" fmla="*/ 27 w 80"/>
              <a:gd name="T71" fmla="*/ 81 h 116"/>
              <a:gd name="T72" fmla="*/ 22 w 80"/>
              <a:gd name="T73" fmla="*/ 76 h 116"/>
              <a:gd name="T74" fmla="*/ 19 w 80"/>
              <a:gd name="T75" fmla="*/ 69 h 116"/>
              <a:gd name="T76" fmla="*/ 16 w 80"/>
              <a:gd name="T77" fmla="*/ 66 h 116"/>
              <a:gd name="T78" fmla="*/ 10 w 80"/>
              <a:gd name="T79" fmla="*/ 65 h 116"/>
              <a:gd name="T80" fmla="*/ 2 w 80"/>
              <a:gd name="T81" fmla="*/ 67 h 116"/>
              <a:gd name="T82" fmla="*/ 0 w 80"/>
              <a:gd name="T83" fmla="*/ 72 h 116"/>
              <a:gd name="T84" fmla="*/ 2 w 80"/>
              <a:gd name="T85" fmla="*/ 79 h 116"/>
              <a:gd name="T86" fmla="*/ 8 w 80"/>
              <a:gd name="T87" fmla="*/ 86 h 116"/>
              <a:gd name="T88" fmla="*/ 45 w 80"/>
              <a:gd name="T89" fmla="*/ 60 h 116"/>
              <a:gd name="T90" fmla="*/ 57 w 80"/>
              <a:gd name="T91" fmla="*/ 64 h 116"/>
              <a:gd name="T92" fmla="*/ 61 w 80"/>
              <a:gd name="T93" fmla="*/ 72 h 116"/>
              <a:gd name="T94" fmla="*/ 57 w 80"/>
              <a:gd name="T95" fmla="*/ 80 h 116"/>
              <a:gd name="T96" fmla="*/ 45 w 80"/>
              <a:gd name="T97" fmla="*/ 84 h 116"/>
              <a:gd name="T98" fmla="*/ 45 w 80"/>
              <a:gd name="T99" fmla="*/ 60 h 116"/>
              <a:gd name="T100" fmla="*/ 25 w 80"/>
              <a:gd name="T101" fmla="*/ 39 h 116"/>
              <a:gd name="T102" fmla="*/ 22 w 80"/>
              <a:gd name="T103" fmla="*/ 32 h 116"/>
              <a:gd name="T104" fmla="*/ 25 w 80"/>
              <a:gd name="T105" fmla="*/ 25 h 116"/>
              <a:gd name="T106" fmla="*/ 35 w 80"/>
              <a:gd name="T107" fmla="*/ 21 h 116"/>
              <a:gd name="T108" fmla="*/ 35 w 80"/>
              <a:gd name="T109" fmla="*/ 43 h 116"/>
              <a:gd name="T110" fmla="*/ 25 w 80"/>
              <a:gd name="T111" fmla="*/ 39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0" h="116">
                <a:moveTo>
                  <a:pt x="8" y="86"/>
                </a:moveTo>
                <a:cubicBezTo>
                  <a:pt x="11" y="89"/>
                  <a:pt x="15" y="91"/>
                  <a:pt x="20" y="92"/>
                </a:cubicBezTo>
                <a:cubicBezTo>
                  <a:pt x="24" y="94"/>
                  <a:pt x="29" y="95"/>
                  <a:pt x="35" y="95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12"/>
                  <a:pt x="36" y="113"/>
                  <a:pt x="36" y="114"/>
                </a:cubicBezTo>
                <a:cubicBezTo>
                  <a:pt x="37" y="115"/>
                  <a:pt x="38" y="116"/>
                  <a:pt x="40" y="116"/>
                </a:cubicBezTo>
                <a:cubicBezTo>
                  <a:pt x="42" y="116"/>
                  <a:pt x="44" y="115"/>
                  <a:pt x="44" y="114"/>
                </a:cubicBezTo>
                <a:cubicBezTo>
                  <a:pt x="45" y="113"/>
                  <a:pt x="45" y="111"/>
                  <a:pt x="45" y="109"/>
                </a:cubicBezTo>
                <a:cubicBezTo>
                  <a:pt x="45" y="95"/>
                  <a:pt x="45" y="95"/>
                  <a:pt x="45" y="95"/>
                </a:cubicBezTo>
                <a:cubicBezTo>
                  <a:pt x="52" y="95"/>
                  <a:pt x="59" y="93"/>
                  <a:pt x="64" y="91"/>
                </a:cubicBezTo>
                <a:cubicBezTo>
                  <a:pt x="69" y="89"/>
                  <a:pt x="73" y="86"/>
                  <a:pt x="76" y="82"/>
                </a:cubicBezTo>
                <a:cubicBezTo>
                  <a:pt x="79" y="78"/>
                  <a:pt x="80" y="74"/>
                  <a:pt x="80" y="70"/>
                </a:cubicBezTo>
                <a:cubicBezTo>
                  <a:pt x="80" y="66"/>
                  <a:pt x="79" y="63"/>
                  <a:pt x="77" y="60"/>
                </a:cubicBezTo>
                <a:cubicBezTo>
                  <a:pt x="76" y="58"/>
                  <a:pt x="73" y="55"/>
                  <a:pt x="70" y="53"/>
                </a:cubicBezTo>
                <a:cubicBezTo>
                  <a:pt x="67" y="51"/>
                  <a:pt x="64" y="50"/>
                  <a:pt x="60" y="49"/>
                </a:cubicBezTo>
                <a:cubicBezTo>
                  <a:pt x="56" y="48"/>
                  <a:pt x="51" y="46"/>
                  <a:pt x="45" y="45"/>
                </a:cubicBezTo>
                <a:cubicBezTo>
                  <a:pt x="45" y="22"/>
                  <a:pt x="45" y="22"/>
                  <a:pt x="45" y="22"/>
                </a:cubicBezTo>
                <a:cubicBezTo>
                  <a:pt x="51" y="23"/>
                  <a:pt x="55" y="26"/>
                  <a:pt x="57" y="31"/>
                </a:cubicBezTo>
                <a:cubicBezTo>
                  <a:pt x="59" y="35"/>
                  <a:pt x="62" y="37"/>
                  <a:pt x="67" y="37"/>
                </a:cubicBezTo>
                <a:cubicBezTo>
                  <a:pt x="70" y="37"/>
                  <a:pt x="72" y="36"/>
                  <a:pt x="74" y="35"/>
                </a:cubicBezTo>
                <a:cubicBezTo>
                  <a:pt x="76" y="34"/>
                  <a:pt x="76" y="32"/>
                  <a:pt x="76" y="30"/>
                </a:cubicBezTo>
                <a:cubicBezTo>
                  <a:pt x="76" y="28"/>
                  <a:pt x="76" y="26"/>
                  <a:pt x="75" y="25"/>
                </a:cubicBezTo>
                <a:cubicBezTo>
                  <a:pt x="73" y="22"/>
                  <a:pt x="72" y="21"/>
                  <a:pt x="69" y="19"/>
                </a:cubicBezTo>
                <a:cubicBezTo>
                  <a:pt x="66" y="16"/>
                  <a:pt x="63" y="14"/>
                  <a:pt x="59" y="13"/>
                </a:cubicBezTo>
                <a:cubicBezTo>
                  <a:pt x="55" y="12"/>
                  <a:pt x="50" y="11"/>
                  <a:pt x="45" y="11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1"/>
                  <a:pt x="43" y="0"/>
                  <a:pt x="40" y="0"/>
                </a:cubicBezTo>
                <a:cubicBezTo>
                  <a:pt x="37" y="0"/>
                  <a:pt x="35" y="1"/>
                  <a:pt x="35" y="5"/>
                </a:cubicBezTo>
                <a:cubicBezTo>
                  <a:pt x="35" y="11"/>
                  <a:pt x="35" y="11"/>
                  <a:pt x="35" y="11"/>
                </a:cubicBezTo>
                <a:cubicBezTo>
                  <a:pt x="25" y="11"/>
                  <a:pt x="17" y="14"/>
                  <a:pt x="11" y="18"/>
                </a:cubicBezTo>
                <a:cubicBezTo>
                  <a:pt x="5" y="22"/>
                  <a:pt x="3" y="27"/>
                  <a:pt x="3" y="34"/>
                </a:cubicBezTo>
                <a:cubicBezTo>
                  <a:pt x="3" y="38"/>
                  <a:pt x="4" y="43"/>
                  <a:pt x="7" y="46"/>
                </a:cubicBezTo>
                <a:cubicBezTo>
                  <a:pt x="10" y="49"/>
                  <a:pt x="14" y="51"/>
                  <a:pt x="18" y="53"/>
                </a:cubicBezTo>
                <a:cubicBezTo>
                  <a:pt x="23" y="55"/>
                  <a:pt x="28" y="56"/>
                  <a:pt x="35" y="58"/>
                </a:cubicBezTo>
                <a:cubicBezTo>
                  <a:pt x="35" y="84"/>
                  <a:pt x="35" y="84"/>
                  <a:pt x="35" y="84"/>
                </a:cubicBezTo>
                <a:cubicBezTo>
                  <a:pt x="32" y="83"/>
                  <a:pt x="29" y="82"/>
                  <a:pt x="27" y="81"/>
                </a:cubicBezTo>
                <a:cubicBezTo>
                  <a:pt x="25" y="79"/>
                  <a:pt x="23" y="78"/>
                  <a:pt x="22" y="76"/>
                </a:cubicBezTo>
                <a:cubicBezTo>
                  <a:pt x="21" y="75"/>
                  <a:pt x="20" y="72"/>
                  <a:pt x="19" y="69"/>
                </a:cubicBezTo>
                <a:cubicBezTo>
                  <a:pt x="18" y="68"/>
                  <a:pt x="17" y="67"/>
                  <a:pt x="16" y="66"/>
                </a:cubicBezTo>
                <a:cubicBezTo>
                  <a:pt x="14" y="65"/>
                  <a:pt x="12" y="65"/>
                  <a:pt x="10" y="65"/>
                </a:cubicBezTo>
                <a:cubicBezTo>
                  <a:pt x="7" y="65"/>
                  <a:pt x="4" y="65"/>
                  <a:pt x="2" y="67"/>
                </a:cubicBezTo>
                <a:cubicBezTo>
                  <a:pt x="1" y="68"/>
                  <a:pt x="0" y="70"/>
                  <a:pt x="0" y="72"/>
                </a:cubicBezTo>
                <a:cubicBezTo>
                  <a:pt x="0" y="74"/>
                  <a:pt x="0" y="77"/>
                  <a:pt x="2" y="79"/>
                </a:cubicBezTo>
                <a:cubicBezTo>
                  <a:pt x="3" y="82"/>
                  <a:pt x="5" y="84"/>
                  <a:pt x="8" y="86"/>
                </a:cubicBezTo>
                <a:close/>
                <a:moveTo>
                  <a:pt x="45" y="60"/>
                </a:moveTo>
                <a:cubicBezTo>
                  <a:pt x="50" y="61"/>
                  <a:pt x="54" y="62"/>
                  <a:pt x="57" y="64"/>
                </a:cubicBezTo>
                <a:cubicBezTo>
                  <a:pt x="60" y="66"/>
                  <a:pt x="61" y="68"/>
                  <a:pt x="61" y="72"/>
                </a:cubicBezTo>
                <a:cubicBezTo>
                  <a:pt x="61" y="75"/>
                  <a:pt x="60" y="77"/>
                  <a:pt x="57" y="80"/>
                </a:cubicBezTo>
                <a:cubicBezTo>
                  <a:pt x="54" y="82"/>
                  <a:pt x="50" y="84"/>
                  <a:pt x="45" y="84"/>
                </a:cubicBezTo>
                <a:lnTo>
                  <a:pt x="45" y="60"/>
                </a:lnTo>
                <a:close/>
                <a:moveTo>
                  <a:pt x="25" y="39"/>
                </a:moveTo>
                <a:cubicBezTo>
                  <a:pt x="23" y="37"/>
                  <a:pt x="22" y="35"/>
                  <a:pt x="22" y="32"/>
                </a:cubicBezTo>
                <a:cubicBezTo>
                  <a:pt x="22" y="29"/>
                  <a:pt x="23" y="27"/>
                  <a:pt x="25" y="25"/>
                </a:cubicBezTo>
                <a:cubicBezTo>
                  <a:pt x="28" y="24"/>
                  <a:pt x="31" y="22"/>
                  <a:pt x="35" y="21"/>
                </a:cubicBezTo>
                <a:cubicBezTo>
                  <a:pt x="35" y="43"/>
                  <a:pt x="35" y="43"/>
                  <a:pt x="35" y="43"/>
                </a:cubicBezTo>
                <a:cubicBezTo>
                  <a:pt x="31" y="42"/>
                  <a:pt x="27" y="40"/>
                  <a:pt x="25" y="39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331"/>
          <p:cNvSpPr>
            <a:spLocks/>
          </p:cNvSpPr>
          <p:nvPr/>
        </p:nvSpPr>
        <p:spPr bwMode="auto">
          <a:xfrm>
            <a:off x="3463791" y="4265787"/>
            <a:ext cx="521485" cy="373623"/>
          </a:xfrm>
          <a:custGeom>
            <a:avLst/>
            <a:gdLst>
              <a:gd name="T0" fmla="*/ 277 w 306"/>
              <a:gd name="T1" fmla="*/ 0 h 219"/>
              <a:gd name="T2" fmla="*/ 28 w 306"/>
              <a:gd name="T3" fmla="*/ 0 h 219"/>
              <a:gd name="T4" fmla="*/ 0 w 306"/>
              <a:gd name="T5" fmla="*/ 28 h 219"/>
              <a:gd name="T6" fmla="*/ 0 w 306"/>
              <a:gd name="T7" fmla="*/ 43 h 219"/>
              <a:gd name="T8" fmla="*/ 21 w 306"/>
              <a:gd name="T9" fmla="*/ 43 h 219"/>
              <a:gd name="T10" fmla="*/ 45 w 306"/>
              <a:gd name="T11" fmla="*/ 20 h 219"/>
              <a:gd name="T12" fmla="*/ 260 w 306"/>
              <a:gd name="T13" fmla="*/ 20 h 219"/>
              <a:gd name="T14" fmla="*/ 284 w 306"/>
              <a:gd name="T15" fmla="*/ 43 h 219"/>
              <a:gd name="T16" fmla="*/ 284 w 306"/>
              <a:gd name="T17" fmla="*/ 176 h 219"/>
              <a:gd name="T18" fmla="*/ 275 w 306"/>
              <a:gd name="T19" fmla="*/ 194 h 219"/>
              <a:gd name="T20" fmla="*/ 275 w 306"/>
              <a:gd name="T21" fmla="*/ 194 h 219"/>
              <a:gd name="T22" fmla="*/ 275 w 306"/>
              <a:gd name="T23" fmla="*/ 219 h 219"/>
              <a:gd name="T24" fmla="*/ 277 w 306"/>
              <a:gd name="T25" fmla="*/ 219 h 219"/>
              <a:gd name="T26" fmla="*/ 306 w 306"/>
              <a:gd name="T27" fmla="*/ 191 h 219"/>
              <a:gd name="T28" fmla="*/ 306 w 306"/>
              <a:gd name="T29" fmla="*/ 28 h 219"/>
              <a:gd name="T30" fmla="*/ 277 w 306"/>
              <a:gd name="T31" fmla="*/ 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6" h="219">
                <a:moveTo>
                  <a:pt x="277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0" y="43"/>
                  <a:pt x="0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30"/>
                  <a:pt x="32" y="20"/>
                  <a:pt x="45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73" y="20"/>
                  <a:pt x="284" y="30"/>
                  <a:pt x="284" y="43"/>
                </a:cubicBezTo>
                <a:cubicBezTo>
                  <a:pt x="284" y="176"/>
                  <a:pt x="284" y="176"/>
                  <a:pt x="284" y="176"/>
                </a:cubicBezTo>
                <a:cubicBezTo>
                  <a:pt x="284" y="183"/>
                  <a:pt x="281" y="190"/>
                  <a:pt x="275" y="194"/>
                </a:cubicBezTo>
                <a:cubicBezTo>
                  <a:pt x="275" y="194"/>
                  <a:pt x="275" y="194"/>
                  <a:pt x="275" y="194"/>
                </a:cubicBezTo>
                <a:cubicBezTo>
                  <a:pt x="275" y="219"/>
                  <a:pt x="275" y="219"/>
                  <a:pt x="275" y="219"/>
                </a:cubicBezTo>
                <a:cubicBezTo>
                  <a:pt x="277" y="219"/>
                  <a:pt x="277" y="219"/>
                  <a:pt x="277" y="219"/>
                </a:cubicBezTo>
                <a:cubicBezTo>
                  <a:pt x="293" y="219"/>
                  <a:pt x="306" y="207"/>
                  <a:pt x="306" y="191"/>
                </a:cubicBezTo>
                <a:cubicBezTo>
                  <a:pt x="306" y="28"/>
                  <a:pt x="306" y="28"/>
                  <a:pt x="306" y="28"/>
                </a:cubicBezTo>
                <a:cubicBezTo>
                  <a:pt x="306" y="12"/>
                  <a:pt x="293" y="0"/>
                  <a:pt x="277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332"/>
          <p:cNvSpPr>
            <a:spLocks noEditPoints="1"/>
          </p:cNvSpPr>
          <p:nvPr/>
        </p:nvSpPr>
        <p:spPr bwMode="auto">
          <a:xfrm>
            <a:off x="3279865" y="4359554"/>
            <a:ext cx="611645" cy="411129"/>
          </a:xfrm>
          <a:custGeom>
            <a:avLst/>
            <a:gdLst>
              <a:gd name="T0" fmla="*/ 331 w 359"/>
              <a:gd name="T1" fmla="*/ 0 h 241"/>
              <a:gd name="T2" fmla="*/ 129 w 359"/>
              <a:gd name="T3" fmla="*/ 0 h 241"/>
              <a:gd name="T4" fmla="*/ 108 w 359"/>
              <a:gd name="T5" fmla="*/ 0 h 241"/>
              <a:gd name="T6" fmla="*/ 28 w 359"/>
              <a:gd name="T7" fmla="*/ 0 h 241"/>
              <a:gd name="T8" fmla="*/ 0 w 359"/>
              <a:gd name="T9" fmla="*/ 28 h 241"/>
              <a:gd name="T10" fmla="*/ 0 w 359"/>
              <a:gd name="T11" fmla="*/ 212 h 241"/>
              <a:gd name="T12" fmla="*/ 28 w 359"/>
              <a:gd name="T13" fmla="*/ 241 h 241"/>
              <a:gd name="T14" fmla="*/ 331 w 359"/>
              <a:gd name="T15" fmla="*/ 241 h 241"/>
              <a:gd name="T16" fmla="*/ 359 w 359"/>
              <a:gd name="T17" fmla="*/ 212 h 241"/>
              <a:gd name="T18" fmla="*/ 359 w 359"/>
              <a:gd name="T19" fmla="*/ 164 h 241"/>
              <a:gd name="T20" fmla="*/ 359 w 359"/>
              <a:gd name="T21" fmla="*/ 144 h 241"/>
              <a:gd name="T22" fmla="*/ 359 w 359"/>
              <a:gd name="T23" fmla="*/ 28 h 241"/>
              <a:gd name="T24" fmla="*/ 331 w 359"/>
              <a:gd name="T25" fmla="*/ 0 h 241"/>
              <a:gd name="T26" fmla="*/ 336 w 359"/>
              <a:gd name="T27" fmla="*/ 164 h 241"/>
              <a:gd name="T28" fmla="*/ 336 w 359"/>
              <a:gd name="T29" fmla="*/ 189 h 241"/>
              <a:gd name="T30" fmla="*/ 311 w 359"/>
              <a:gd name="T31" fmla="*/ 211 h 241"/>
              <a:gd name="T32" fmla="*/ 48 w 359"/>
              <a:gd name="T33" fmla="*/ 211 h 241"/>
              <a:gd name="T34" fmla="*/ 23 w 359"/>
              <a:gd name="T35" fmla="*/ 189 h 241"/>
              <a:gd name="T36" fmla="*/ 23 w 359"/>
              <a:gd name="T37" fmla="*/ 47 h 241"/>
              <a:gd name="T38" fmla="*/ 48 w 359"/>
              <a:gd name="T39" fmla="*/ 25 h 241"/>
              <a:gd name="T40" fmla="*/ 108 w 359"/>
              <a:gd name="T41" fmla="*/ 25 h 241"/>
              <a:gd name="T42" fmla="*/ 129 w 359"/>
              <a:gd name="T43" fmla="*/ 25 h 241"/>
              <a:gd name="T44" fmla="*/ 311 w 359"/>
              <a:gd name="T45" fmla="*/ 25 h 241"/>
              <a:gd name="T46" fmla="*/ 336 w 359"/>
              <a:gd name="T47" fmla="*/ 47 h 241"/>
              <a:gd name="T48" fmla="*/ 336 w 359"/>
              <a:gd name="T49" fmla="*/ 144 h 241"/>
              <a:gd name="T50" fmla="*/ 336 w 359"/>
              <a:gd name="T51" fmla="*/ 164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59" h="241">
                <a:moveTo>
                  <a:pt x="331" y="0"/>
                </a:moveTo>
                <a:cubicBezTo>
                  <a:pt x="129" y="0"/>
                  <a:pt x="129" y="0"/>
                  <a:pt x="129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28"/>
                  <a:pt x="12" y="241"/>
                  <a:pt x="28" y="241"/>
                </a:cubicBezTo>
                <a:cubicBezTo>
                  <a:pt x="331" y="241"/>
                  <a:pt x="331" y="241"/>
                  <a:pt x="331" y="241"/>
                </a:cubicBezTo>
                <a:cubicBezTo>
                  <a:pt x="346" y="241"/>
                  <a:pt x="359" y="228"/>
                  <a:pt x="359" y="212"/>
                </a:cubicBezTo>
                <a:cubicBezTo>
                  <a:pt x="359" y="164"/>
                  <a:pt x="359" y="164"/>
                  <a:pt x="359" y="164"/>
                </a:cubicBezTo>
                <a:cubicBezTo>
                  <a:pt x="359" y="144"/>
                  <a:pt x="359" y="144"/>
                  <a:pt x="359" y="144"/>
                </a:cubicBezTo>
                <a:cubicBezTo>
                  <a:pt x="359" y="28"/>
                  <a:pt x="359" y="28"/>
                  <a:pt x="359" y="28"/>
                </a:cubicBezTo>
                <a:cubicBezTo>
                  <a:pt x="359" y="12"/>
                  <a:pt x="346" y="0"/>
                  <a:pt x="331" y="0"/>
                </a:cubicBezTo>
                <a:close/>
                <a:moveTo>
                  <a:pt x="336" y="164"/>
                </a:moveTo>
                <a:cubicBezTo>
                  <a:pt x="336" y="189"/>
                  <a:pt x="336" y="189"/>
                  <a:pt x="336" y="189"/>
                </a:cubicBezTo>
                <a:cubicBezTo>
                  <a:pt x="336" y="201"/>
                  <a:pt x="325" y="211"/>
                  <a:pt x="311" y="211"/>
                </a:cubicBezTo>
                <a:cubicBezTo>
                  <a:pt x="48" y="211"/>
                  <a:pt x="48" y="211"/>
                  <a:pt x="48" y="211"/>
                </a:cubicBezTo>
                <a:cubicBezTo>
                  <a:pt x="34" y="211"/>
                  <a:pt x="23" y="201"/>
                  <a:pt x="23" y="189"/>
                </a:cubicBezTo>
                <a:cubicBezTo>
                  <a:pt x="23" y="47"/>
                  <a:pt x="23" y="47"/>
                  <a:pt x="23" y="47"/>
                </a:cubicBezTo>
                <a:cubicBezTo>
                  <a:pt x="23" y="35"/>
                  <a:pt x="34" y="25"/>
                  <a:pt x="48" y="25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311" y="25"/>
                  <a:pt x="311" y="25"/>
                  <a:pt x="311" y="25"/>
                </a:cubicBezTo>
                <a:cubicBezTo>
                  <a:pt x="325" y="25"/>
                  <a:pt x="336" y="35"/>
                  <a:pt x="336" y="47"/>
                </a:cubicBezTo>
                <a:cubicBezTo>
                  <a:pt x="336" y="144"/>
                  <a:pt x="336" y="144"/>
                  <a:pt x="336" y="144"/>
                </a:cubicBezTo>
                <a:lnTo>
                  <a:pt x="336" y="164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333"/>
          <p:cNvSpPr>
            <a:spLocks noEditPoints="1"/>
          </p:cNvSpPr>
          <p:nvPr/>
        </p:nvSpPr>
        <p:spPr bwMode="auto">
          <a:xfrm>
            <a:off x="3411138" y="4458369"/>
            <a:ext cx="347657" cy="228646"/>
          </a:xfrm>
          <a:custGeom>
            <a:avLst/>
            <a:gdLst>
              <a:gd name="T0" fmla="*/ 138 w 204"/>
              <a:gd name="T1" fmla="*/ 0 h 134"/>
              <a:gd name="T2" fmla="*/ 102 w 204"/>
              <a:gd name="T3" fmla="*/ 11 h 134"/>
              <a:gd name="T4" fmla="*/ 102 w 204"/>
              <a:gd name="T5" fmla="*/ 11 h 134"/>
              <a:gd name="T6" fmla="*/ 67 w 204"/>
              <a:gd name="T7" fmla="*/ 0 h 134"/>
              <a:gd name="T8" fmla="*/ 52 w 204"/>
              <a:gd name="T9" fmla="*/ 2 h 134"/>
              <a:gd name="T10" fmla="*/ 31 w 204"/>
              <a:gd name="T11" fmla="*/ 11 h 134"/>
              <a:gd name="T12" fmla="*/ 0 w 204"/>
              <a:gd name="T13" fmla="*/ 67 h 134"/>
              <a:gd name="T14" fmla="*/ 67 w 204"/>
              <a:gd name="T15" fmla="*/ 134 h 134"/>
              <a:gd name="T16" fmla="*/ 102 w 204"/>
              <a:gd name="T17" fmla="*/ 123 h 134"/>
              <a:gd name="T18" fmla="*/ 138 w 204"/>
              <a:gd name="T19" fmla="*/ 134 h 134"/>
              <a:gd name="T20" fmla="*/ 191 w 204"/>
              <a:gd name="T21" fmla="*/ 106 h 134"/>
              <a:gd name="T22" fmla="*/ 202 w 204"/>
              <a:gd name="T23" fmla="*/ 86 h 134"/>
              <a:gd name="T24" fmla="*/ 204 w 204"/>
              <a:gd name="T25" fmla="*/ 67 h 134"/>
              <a:gd name="T26" fmla="*/ 138 w 204"/>
              <a:gd name="T27" fmla="*/ 0 h 134"/>
              <a:gd name="T28" fmla="*/ 112 w 204"/>
              <a:gd name="T29" fmla="*/ 86 h 134"/>
              <a:gd name="T30" fmla="*/ 103 w 204"/>
              <a:gd name="T31" fmla="*/ 100 h 134"/>
              <a:gd name="T32" fmla="*/ 94 w 204"/>
              <a:gd name="T33" fmla="*/ 86 h 134"/>
              <a:gd name="T34" fmla="*/ 90 w 204"/>
              <a:gd name="T35" fmla="*/ 67 h 134"/>
              <a:gd name="T36" fmla="*/ 103 w 204"/>
              <a:gd name="T37" fmla="*/ 34 h 134"/>
              <a:gd name="T38" fmla="*/ 116 w 204"/>
              <a:gd name="T39" fmla="*/ 67 h 134"/>
              <a:gd name="T40" fmla="*/ 112 w 204"/>
              <a:gd name="T41" fmla="*/ 86 h 134"/>
              <a:gd name="T42" fmla="*/ 67 w 204"/>
              <a:gd name="T43" fmla="*/ 116 h 134"/>
              <a:gd name="T44" fmla="*/ 19 w 204"/>
              <a:gd name="T45" fmla="*/ 67 h 134"/>
              <a:gd name="T46" fmla="*/ 31 w 204"/>
              <a:gd name="T47" fmla="*/ 35 h 134"/>
              <a:gd name="T48" fmla="*/ 52 w 204"/>
              <a:gd name="T49" fmla="*/ 21 h 134"/>
              <a:gd name="T50" fmla="*/ 67 w 204"/>
              <a:gd name="T51" fmla="*/ 18 h 134"/>
              <a:gd name="T52" fmla="*/ 88 w 204"/>
              <a:gd name="T53" fmla="*/ 23 h 134"/>
              <a:gd name="T54" fmla="*/ 71 w 204"/>
              <a:gd name="T55" fmla="*/ 67 h 134"/>
              <a:gd name="T56" fmla="*/ 74 w 204"/>
              <a:gd name="T57" fmla="*/ 86 h 134"/>
              <a:gd name="T58" fmla="*/ 84 w 204"/>
              <a:gd name="T59" fmla="*/ 106 h 134"/>
              <a:gd name="T60" fmla="*/ 88 w 204"/>
              <a:gd name="T61" fmla="*/ 111 h 134"/>
              <a:gd name="T62" fmla="*/ 67 w 204"/>
              <a:gd name="T63" fmla="*/ 116 h 134"/>
              <a:gd name="T64" fmla="*/ 183 w 204"/>
              <a:gd name="T65" fmla="*/ 86 h 134"/>
              <a:gd name="T66" fmla="*/ 167 w 204"/>
              <a:gd name="T67" fmla="*/ 106 h 134"/>
              <a:gd name="T68" fmla="*/ 139 w 204"/>
              <a:gd name="T69" fmla="*/ 116 h 134"/>
              <a:gd name="T70" fmla="*/ 117 w 204"/>
              <a:gd name="T71" fmla="*/ 111 h 134"/>
              <a:gd name="T72" fmla="*/ 120 w 204"/>
              <a:gd name="T73" fmla="*/ 106 h 134"/>
              <a:gd name="T74" fmla="*/ 130 w 204"/>
              <a:gd name="T75" fmla="*/ 86 h 134"/>
              <a:gd name="T76" fmla="*/ 133 w 204"/>
              <a:gd name="T77" fmla="*/ 67 h 134"/>
              <a:gd name="T78" fmla="*/ 117 w 204"/>
              <a:gd name="T79" fmla="*/ 23 h 134"/>
              <a:gd name="T80" fmla="*/ 139 w 204"/>
              <a:gd name="T81" fmla="*/ 18 h 134"/>
              <a:gd name="T82" fmla="*/ 187 w 204"/>
              <a:gd name="T83" fmla="*/ 67 h 134"/>
              <a:gd name="T84" fmla="*/ 183 w 204"/>
              <a:gd name="T85" fmla="*/ 8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4" h="134">
                <a:moveTo>
                  <a:pt x="138" y="0"/>
                </a:moveTo>
                <a:cubicBezTo>
                  <a:pt x="125" y="0"/>
                  <a:pt x="112" y="4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2" y="4"/>
                  <a:pt x="80" y="0"/>
                  <a:pt x="67" y="0"/>
                </a:cubicBezTo>
                <a:cubicBezTo>
                  <a:pt x="62" y="0"/>
                  <a:pt x="57" y="1"/>
                  <a:pt x="52" y="2"/>
                </a:cubicBezTo>
                <a:cubicBezTo>
                  <a:pt x="44" y="4"/>
                  <a:pt x="37" y="7"/>
                  <a:pt x="31" y="11"/>
                </a:cubicBezTo>
                <a:cubicBezTo>
                  <a:pt x="12" y="23"/>
                  <a:pt x="0" y="43"/>
                  <a:pt x="0" y="67"/>
                </a:cubicBezTo>
                <a:cubicBezTo>
                  <a:pt x="0" y="104"/>
                  <a:pt x="30" y="134"/>
                  <a:pt x="67" y="134"/>
                </a:cubicBezTo>
                <a:cubicBezTo>
                  <a:pt x="80" y="134"/>
                  <a:pt x="92" y="130"/>
                  <a:pt x="102" y="123"/>
                </a:cubicBezTo>
                <a:cubicBezTo>
                  <a:pt x="113" y="130"/>
                  <a:pt x="125" y="134"/>
                  <a:pt x="138" y="134"/>
                </a:cubicBezTo>
                <a:cubicBezTo>
                  <a:pt x="160" y="134"/>
                  <a:pt x="179" y="123"/>
                  <a:pt x="191" y="106"/>
                </a:cubicBezTo>
                <a:cubicBezTo>
                  <a:pt x="196" y="100"/>
                  <a:pt x="199" y="94"/>
                  <a:pt x="202" y="86"/>
                </a:cubicBezTo>
                <a:cubicBezTo>
                  <a:pt x="203" y="80"/>
                  <a:pt x="204" y="74"/>
                  <a:pt x="204" y="67"/>
                </a:cubicBezTo>
                <a:cubicBezTo>
                  <a:pt x="204" y="30"/>
                  <a:pt x="175" y="0"/>
                  <a:pt x="138" y="0"/>
                </a:cubicBezTo>
                <a:close/>
                <a:moveTo>
                  <a:pt x="112" y="86"/>
                </a:moveTo>
                <a:cubicBezTo>
                  <a:pt x="110" y="91"/>
                  <a:pt x="107" y="96"/>
                  <a:pt x="103" y="100"/>
                </a:cubicBezTo>
                <a:cubicBezTo>
                  <a:pt x="99" y="96"/>
                  <a:pt x="96" y="91"/>
                  <a:pt x="94" y="86"/>
                </a:cubicBezTo>
                <a:cubicBezTo>
                  <a:pt x="91" y="80"/>
                  <a:pt x="90" y="74"/>
                  <a:pt x="90" y="67"/>
                </a:cubicBezTo>
                <a:cubicBezTo>
                  <a:pt x="90" y="54"/>
                  <a:pt x="95" y="42"/>
                  <a:pt x="103" y="34"/>
                </a:cubicBezTo>
                <a:cubicBezTo>
                  <a:pt x="111" y="42"/>
                  <a:pt x="116" y="54"/>
                  <a:pt x="116" y="67"/>
                </a:cubicBezTo>
                <a:cubicBezTo>
                  <a:pt x="116" y="74"/>
                  <a:pt x="115" y="80"/>
                  <a:pt x="112" y="86"/>
                </a:cubicBezTo>
                <a:close/>
                <a:moveTo>
                  <a:pt x="67" y="116"/>
                </a:moveTo>
                <a:cubicBezTo>
                  <a:pt x="40" y="116"/>
                  <a:pt x="19" y="94"/>
                  <a:pt x="19" y="67"/>
                </a:cubicBezTo>
                <a:cubicBezTo>
                  <a:pt x="19" y="55"/>
                  <a:pt x="23" y="43"/>
                  <a:pt x="31" y="35"/>
                </a:cubicBezTo>
                <a:cubicBezTo>
                  <a:pt x="36" y="28"/>
                  <a:pt x="44" y="23"/>
                  <a:pt x="52" y="21"/>
                </a:cubicBezTo>
                <a:cubicBezTo>
                  <a:pt x="57" y="19"/>
                  <a:pt x="62" y="18"/>
                  <a:pt x="67" y="18"/>
                </a:cubicBezTo>
                <a:cubicBezTo>
                  <a:pt x="75" y="18"/>
                  <a:pt x="82" y="20"/>
                  <a:pt x="88" y="23"/>
                </a:cubicBezTo>
                <a:cubicBezTo>
                  <a:pt x="77" y="34"/>
                  <a:pt x="71" y="50"/>
                  <a:pt x="71" y="67"/>
                </a:cubicBezTo>
                <a:cubicBezTo>
                  <a:pt x="71" y="74"/>
                  <a:pt x="72" y="80"/>
                  <a:pt x="74" y="86"/>
                </a:cubicBezTo>
                <a:cubicBezTo>
                  <a:pt x="76" y="94"/>
                  <a:pt x="80" y="100"/>
                  <a:pt x="84" y="106"/>
                </a:cubicBezTo>
                <a:cubicBezTo>
                  <a:pt x="85" y="108"/>
                  <a:pt x="87" y="110"/>
                  <a:pt x="88" y="111"/>
                </a:cubicBezTo>
                <a:cubicBezTo>
                  <a:pt x="82" y="114"/>
                  <a:pt x="75" y="116"/>
                  <a:pt x="67" y="116"/>
                </a:cubicBezTo>
                <a:close/>
                <a:moveTo>
                  <a:pt x="183" y="86"/>
                </a:moveTo>
                <a:cubicBezTo>
                  <a:pt x="180" y="94"/>
                  <a:pt x="174" y="101"/>
                  <a:pt x="167" y="106"/>
                </a:cubicBezTo>
                <a:cubicBezTo>
                  <a:pt x="159" y="112"/>
                  <a:pt x="149" y="116"/>
                  <a:pt x="139" y="116"/>
                </a:cubicBezTo>
                <a:cubicBezTo>
                  <a:pt x="131" y="116"/>
                  <a:pt x="124" y="114"/>
                  <a:pt x="117" y="111"/>
                </a:cubicBezTo>
                <a:cubicBezTo>
                  <a:pt x="118" y="109"/>
                  <a:pt x="119" y="108"/>
                  <a:pt x="120" y="106"/>
                </a:cubicBezTo>
                <a:cubicBezTo>
                  <a:pt x="125" y="100"/>
                  <a:pt x="128" y="94"/>
                  <a:pt x="130" y="86"/>
                </a:cubicBezTo>
                <a:cubicBezTo>
                  <a:pt x="132" y="80"/>
                  <a:pt x="133" y="74"/>
                  <a:pt x="133" y="67"/>
                </a:cubicBezTo>
                <a:cubicBezTo>
                  <a:pt x="133" y="50"/>
                  <a:pt x="127" y="35"/>
                  <a:pt x="117" y="23"/>
                </a:cubicBezTo>
                <a:cubicBezTo>
                  <a:pt x="123" y="20"/>
                  <a:pt x="131" y="18"/>
                  <a:pt x="139" y="18"/>
                </a:cubicBezTo>
                <a:cubicBezTo>
                  <a:pt x="166" y="18"/>
                  <a:pt x="187" y="40"/>
                  <a:pt x="187" y="67"/>
                </a:cubicBezTo>
                <a:cubicBezTo>
                  <a:pt x="187" y="74"/>
                  <a:pt x="186" y="80"/>
                  <a:pt x="183" y="8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334"/>
          <p:cNvSpPr>
            <a:spLocks/>
          </p:cNvSpPr>
          <p:nvPr/>
        </p:nvSpPr>
        <p:spPr bwMode="auto">
          <a:xfrm>
            <a:off x="1563220" y="4428075"/>
            <a:ext cx="313757" cy="150026"/>
          </a:xfrm>
          <a:custGeom>
            <a:avLst/>
            <a:gdLst>
              <a:gd name="T0" fmla="*/ 155 w 184"/>
              <a:gd name="T1" fmla="*/ 0 h 88"/>
              <a:gd name="T2" fmla="*/ 144 w 184"/>
              <a:gd name="T3" fmla="*/ 0 h 88"/>
              <a:gd name="T4" fmla="*/ 144 w 184"/>
              <a:gd name="T5" fmla="*/ 14 h 88"/>
              <a:gd name="T6" fmla="*/ 128 w 184"/>
              <a:gd name="T7" fmla="*/ 14 h 88"/>
              <a:gd name="T8" fmla="*/ 128 w 184"/>
              <a:gd name="T9" fmla="*/ 0 h 88"/>
              <a:gd name="T10" fmla="*/ 29 w 184"/>
              <a:gd name="T11" fmla="*/ 0 h 88"/>
              <a:gd name="T12" fmla="*/ 0 w 184"/>
              <a:gd name="T13" fmla="*/ 29 h 88"/>
              <a:gd name="T14" fmla="*/ 0 w 184"/>
              <a:gd name="T15" fmla="*/ 59 h 88"/>
              <a:gd name="T16" fmla="*/ 29 w 184"/>
              <a:gd name="T17" fmla="*/ 88 h 88"/>
              <a:gd name="T18" fmla="*/ 128 w 184"/>
              <a:gd name="T19" fmla="*/ 88 h 88"/>
              <a:gd name="T20" fmla="*/ 128 w 184"/>
              <a:gd name="T21" fmla="*/ 74 h 88"/>
              <a:gd name="T22" fmla="*/ 144 w 184"/>
              <a:gd name="T23" fmla="*/ 74 h 88"/>
              <a:gd name="T24" fmla="*/ 144 w 184"/>
              <a:gd name="T25" fmla="*/ 88 h 88"/>
              <a:gd name="T26" fmla="*/ 155 w 184"/>
              <a:gd name="T27" fmla="*/ 88 h 88"/>
              <a:gd name="T28" fmla="*/ 184 w 184"/>
              <a:gd name="T29" fmla="*/ 59 h 88"/>
              <a:gd name="T30" fmla="*/ 184 w 184"/>
              <a:gd name="T31" fmla="*/ 29 h 88"/>
              <a:gd name="T32" fmla="*/ 155 w 184"/>
              <a:gd name="T3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4" h="88">
                <a:moveTo>
                  <a:pt x="155" y="0"/>
                </a:moveTo>
                <a:cubicBezTo>
                  <a:pt x="144" y="0"/>
                  <a:pt x="144" y="0"/>
                  <a:pt x="144" y="0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128" y="0"/>
                  <a:pt x="128" y="0"/>
                  <a:pt x="128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75"/>
                  <a:pt x="13" y="88"/>
                  <a:pt x="29" y="88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55" y="88"/>
                  <a:pt x="155" y="88"/>
                  <a:pt x="155" y="88"/>
                </a:cubicBezTo>
                <a:cubicBezTo>
                  <a:pt x="171" y="88"/>
                  <a:pt x="184" y="75"/>
                  <a:pt x="184" y="5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Rectangle 335"/>
          <p:cNvSpPr>
            <a:spLocks noChangeArrowheads="1"/>
          </p:cNvSpPr>
          <p:nvPr/>
        </p:nvSpPr>
        <p:spPr bwMode="auto">
          <a:xfrm>
            <a:off x="1250906" y="4635803"/>
            <a:ext cx="10819" cy="41113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Rectangle 336"/>
          <p:cNvSpPr>
            <a:spLocks noChangeArrowheads="1"/>
          </p:cNvSpPr>
          <p:nvPr/>
        </p:nvSpPr>
        <p:spPr bwMode="auto">
          <a:xfrm>
            <a:off x="1250906" y="4572331"/>
            <a:ext cx="10819" cy="41113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Rectangle 337"/>
          <p:cNvSpPr>
            <a:spLocks noChangeArrowheads="1"/>
          </p:cNvSpPr>
          <p:nvPr/>
        </p:nvSpPr>
        <p:spPr bwMode="auto">
          <a:xfrm>
            <a:off x="1250906" y="4509580"/>
            <a:ext cx="10819" cy="41113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Rectangle 338"/>
          <p:cNvSpPr>
            <a:spLocks noChangeArrowheads="1"/>
          </p:cNvSpPr>
          <p:nvPr/>
        </p:nvSpPr>
        <p:spPr bwMode="auto">
          <a:xfrm>
            <a:off x="1250906" y="4446828"/>
            <a:ext cx="10819" cy="40392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Rectangle 339"/>
          <p:cNvSpPr>
            <a:spLocks noChangeArrowheads="1"/>
          </p:cNvSpPr>
          <p:nvPr/>
        </p:nvSpPr>
        <p:spPr bwMode="auto">
          <a:xfrm>
            <a:off x="1250906" y="4381913"/>
            <a:ext cx="10819" cy="40392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Rectangle 340"/>
          <p:cNvSpPr>
            <a:spLocks noChangeArrowheads="1"/>
          </p:cNvSpPr>
          <p:nvPr/>
        </p:nvSpPr>
        <p:spPr bwMode="auto">
          <a:xfrm>
            <a:off x="1250906" y="4320604"/>
            <a:ext cx="10819" cy="38949"/>
          </a:xfrm>
          <a:prstGeom prst="rect">
            <a:avLst/>
          </a:pr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341"/>
          <p:cNvSpPr>
            <a:spLocks/>
          </p:cNvSpPr>
          <p:nvPr/>
        </p:nvSpPr>
        <p:spPr bwMode="auto">
          <a:xfrm>
            <a:off x="1175893" y="4243427"/>
            <a:ext cx="632562" cy="509945"/>
          </a:xfrm>
          <a:custGeom>
            <a:avLst/>
            <a:gdLst>
              <a:gd name="T0" fmla="*/ 355 w 371"/>
              <a:gd name="T1" fmla="*/ 256 h 299"/>
              <a:gd name="T2" fmla="*/ 328 w 371"/>
              <a:gd name="T3" fmla="*/ 281 h 299"/>
              <a:gd name="T4" fmla="*/ 42 w 371"/>
              <a:gd name="T5" fmla="*/ 281 h 299"/>
              <a:gd name="T6" fmla="*/ 15 w 371"/>
              <a:gd name="T7" fmla="*/ 256 h 299"/>
              <a:gd name="T8" fmla="*/ 15 w 371"/>
              <a:gd name="T9" fmla="*/ 43 h 299"/>
              <a:gd name="T10" fmla="*/ 42 w 371"/>
              <a:gd name="T11" fmla="*/ 18 h 299"/>
              <a:gd name="T12" fmla="*/ 328 w 371"/>
              <a:gd name="T13" fmla="*/ 18 h 299"/>
              <a:gd name="T14" fmla="*/ 355 w 371"/>
              <a:gd name="T15" fmla="*/ 43 h 299"/>
              <a:gd name="T16" fmla="*/ 355 w 371"/>
              <a:gd name="T17" fmla="*/ 108 h 299"/>
              <a:gd name="T18" fmla="*/ 371 w 371"/>
              <a:gd name="T19" fmla="*/ 108 h 299"/>
              <a:gd name="T20" fmla="*/ 371 w 371"/>
              <a:gd name="T21" fmla="*/ 29 h 299"/>
              <a:gd name="T22" fmla="*/ 342 w 371"/>
              <a:gd name="T23" fmla="*/ 0 h 299"/>
              <a:gd name="T24" fmla="*/ 29 w 371"/>
              <a:gd name="T25" fmla="*/ 0 h 299"/>
              <a:gd name="T26" fmla="*/ 0 w 371"/>
              <a:gd name="T27" fmla="*/ 29 h 299"/>
              <a:gd name="T28" fmla="*/ 0 w 371"/>
              <a:gd name="T29" fmla="*/ 270 h 299"/>
              <a:gd name="T30" fmla="*/ 29 w 371"/>
              <a:gd name="T31" fmla="*/ 299 h 299"/>
              <a:gd name="T32" fmla="*/ 342 w 371"/>
              <a:gd name="T33" fmla="*/ 299 h 299"/>
              <a:gd name="T34" fmla="*/ 371 w 371"/>
              <a:gd name="T35" fmla="*/ 270 h 299"/>
              <a:gd name="T36" fmla="*/ 371 w 371"/>
              <a:gd name="T37" fmla="*/ 196 h 299"/>
              <a:gd name="T38" fmla="*/ 355 w 371"/>
              <a:gd name="T39" fmla="*/ 196 h 299"/>
              <a:gd name="T40" fmla="*/ 355 w 371"/>
              <a:gd name="T41" fmla="*/ 256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1" h="299">
                <a:moveTo>
                  <a:pt x="355" y="256"/>
                </a:moveTo>
                <a:cubicBezTo>
                  <a:pt x="355" y="270"/>
                  <a:pt x="343" y="281"/>
                  <a:pt x="328" y="281"/>
                </a:cubicBezTo>
                <a:cubicBezTo>
                  <a:pt x="42" y="281"/>
                  <a:pt x="42" y="281"/>
                  <a:pt x="42" y="281"/>
                </a:cubicBezTo>
                <a:cubicBezTo>
                  <a:pt x="27" y="281"/>
                  <a:pt x="15" y="270"/>
                  <a:pt x="15" y="256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29"/>
                  <a:pt x="27" y="18"/>
                  <a:pt x="42" y="18"/>
                </a:cubicBezTo>
                <a:cubicBezTo>
                  <a:pt x="328" y="18"/>
                  <a:pt x="328" y="18"/>
                  <a:pt x="328" y="18"/>
                </a:cubicBezTo>
                <a:cubicBezTo>
                  <a:pt x="343" y="18"/>
                  <a:pt x="355" y="29"/>
                  <a:pt x="355" y="43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71" y="108"/>
                  <a:pt x="371" y="108"/>
                  <a:pt x="371" y="108"/>
                </a:cubicBezTo>
                <a:cubicBezTo>
                  <a:pt x="371" y="29"/>
                  <a:pt x="371" y="29"/>
                  <a:pt x="371" y="29"/>
                </a:cubicBezTo>
                <a:cubicBezTo>
                  <a:pt x="371" y="13"/>
                  <a:pt x="358" y="0"/>
                  <a:pt x="342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86"/>
                  <a:pt x="13" y="299"/>
                  <a:pt x="29" y="299"/>
                </a:cubicBezTo>
                <a:cubicBezTo>
                  <a:pt x="342" y="299"/>
                  <a:pt x="342" y="299"/>
                  <a:pt x="342" y="299"/>
                </a:cubicBezTo>
                <a:cubicBezTo>
                  <a:pt x="358" y="299"/>
                  <a:pt x="371" y="286"/>
                  <a:pt x="371" y="270"/>
                </a:cubicBezTo>
                <a:cubicBezTo>
                  <a:pt x="371" y="196"/>
                  <a:pt x="371" y="196"/>
                  <a:pt x="371" y="196"/>
                </a:cubicBezTo>
                <a:cubicBezTo>
                  <a:pt x="355" y="196"/>
                  <a:pt x="355" y="196"/>
                  <a:pt x="355" y="196"/>
                </a:cubicBezTo>
                <a:lnTo>
                  <a:pt x="355" y="25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342"/>
          <p:cNvSpPr>
            <a:spLocks/>
          </p:cNvSpPr>
          <p:nvPr/>
        </p:nvSpPr>
        <p:spPr bwMode="auto">
          <a:xfrm>
            <a:off x="2427313" y="4284541"/>
            <a:ext cx="481094" cy="313757"/>
          </a:xfrm>
          <a:custGeom>
            <a:avLst/>
            <a:gdLst>
              <a:gd name="T0" fmla="*/ 262 w 282"/>
              <a:gd name="T1" fmla="*/ 0 h 184"/>
              <a:gd name="T2" fmla="*/ 20 w 282"/>
              <a:gd name="T3" fmla="*/ 0 h 184"/>
              <a:gd name="T4" fmla="*/ 0 w 282"/>
              <a:gd name="T5" fmla="*/ 20 h 184"/>
              <a:gd name="T6" fmla="*/ 0 w 282"/>
              <a:gd name="T7" fmla="*/ 38 h 184"/>
              <a:gd name="T8" fmla="*/ 22 w 282"/>
              <a:gd name="T9" fmla="*/ 38 h 184"/>
              <a:gd name="T10" fmla="*/ 38 w 282"/>
              <a:gd name="T11" fmla="*/ 22 h 184"/>
              <a:gd name="T12" fmla="*/ 238 w 282"/>
              <a:gd name="T13" fmla="*/ 22 h 184"/>
              <a:gd name="T14" fmla="*/ 254 w 282"/>
              <a:gd name="T15" fmla="*/ 38 h 184"/>
              <a:gd name="T16" fmla="*/ 254 w 282"/>
              <a:gd name="T17" fmla="*/ 150 h 184"/>
              <a:gd name="T18" fmla="*/ 238 w 282"/>
              <a:gd name="T19" fmla="*/ 165 h 184"/>
              <a:gd name="T20" fmla="*/ 238 w 282"/>
              <a:gd name="T21" fmla="*/ 184 h 184"/>
              <a:gd name="T22" fmla="*/ 262 w 282"/>
              <a:gd name="T23" fmla="*/ 184 h 184"/>
              <a:gd name="T24" fmla="*/ 282 w 282"/>
              <a:gd name="T25" fmla="*/ 164 h 184"/>
              <a:gd name="T26" fmla="*/ 282 w 282"/>
              <a:gd name="T27" fmla="*/ 20 h 184"/>
              <a:gd name="T28" fmla="*/ 262 w 282"/>
              <a:gd name="T2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2" h="184">
                <a:moveTo>
                  <a:pt x="262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8"/>
                  <a:pt x="0" y="38"/>
                  <a:pt x="0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29"/>
                  <a:pt x="29" y="22"/>
                  <a:pt x="38" y="22"/>
                </a:cubicBezTo>
                <a:cubicBezTo>
                  <a:pt x="238" y="22"/>
                  <a:pt x="238" y="22"/>
                  <a:pt x="238" y="22"/>
                </a:cubicBezTo>
                <a:cubicBezTo>
                  <a:pt x="247" y="22"/>
                  <a:pt x="254" y="29"/>
                  <a:pt x="254" y="38"/>
                </a:cubicBezTo>
                <a:cubicBezTo>
                  <a:pt x="254" y="150"/>
                  <a:pt x="254" y="150"/>
                  <a:pt x="254" y="150"/>
                </a:cubicBezTo>
                <a:cubicBezTo>
                  <a:pt x="254" y="158"/>
                  <a:pt x="247" y="165"/>
                  <a:pt x="238" y="165"/>
                </a:cubicBezTo>
                <a:cubicBezTo>
                  <a:pt x="238" y="184"/>
                  <a:pt x="238" y="184"/>
                  <a:pt x="238" y="184"/>
                </a:cubicBezTo>
                <a:cubicBezTo>
                  <a:pt x="262" y="184"/>
                  <a:pt x="262" y="184"/>
                  <a:pt x="262" y="184"/>
                </a:cubicBezTo>
                <a:cubicBezTo>
                  <a:pt x="273" y="184"/>
                  <a:pt x="282" y="175"/>
                  <a:pt x="282" y="164"/>
                </a:cubicBezTo>
                <a:cubicBezTo>
                  <a:pt x="282" y="20"/>
                  <a:pt x="282" y="20"/>
                  <a:pt x="282" y="20"/>
                </a:cubicBezTo>
                <a:cubicBezTo>
                  <a:pt x="282" y="9"/>
                  <a:pt x="273" y="0"/>
                  <a:pt x="262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343"/>
          <p:cNvSpPr>
            <a:spLocks/>
          </p:cNvSpPr>
          <p:nvPr/>
        </p:nvSpPr>
        <p:spPr bwMode="auto">
          <a:xfrm>
            <a:off x="2246993" y="4555742"/>
            <a:ext cx="556828" cy="182484"/>
          </a:xfrm>
          <a:custGeom>
            <a:avLst/>
            <a:gdLst>
              <a:gd name="T0" fmla="*/ 106 w 327"/>
              <a:gd name="T1" fmla="*/ 0 h 107"/>
              <a:gd name="T2" fmla="*/ 0 w 327"/>
              <a:gd name="T3" fmla="*/ 0 h 107"/>
              <a:gd name="T4" fmla="*/ 0 w 327"/>
              <a:gd name="T5" fmla="*/ 84 h 107"/>
              <a:gd name="T6" fmla="*/ 23 w 327"/>
              <a:gd name="T7" fmla="*/ 107 h 107"/>
              <a:gd name="T8" fmla="*/ 304 w 327"/>
              <a:gd name="T9" fmla="*/ 107 h 107"/>
              <a:gd name="T10" fmla="*/ 327 w 327"/>
              <a:gd name="T11" fmla="*/ 84 h 107"/>
              <a:gd name="T12" fmla="*/ 327 w 327"/>
              <a:gd name="T13" fmla="*/ 25 h 107"/>
              <a:gd name="T14" fmla="*/ 327 w 327"/>
              <a:gd name="T15" fmla="*/ 6 h 107"/>
              <a:gd name="T16" fmla="*/ 327 w 327"/>
              <a:gd name="T17" fmla="*/ 0 h 107"/>
              <a:gd name="T18" fmla="*/ 132 w 327"/>
              <a:gd name="T19" fmla="*/ 0 h 107"/>
              <a:gd name="T20" fmla="*/ 106 w 327"/>
              <a:gd name="T21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7" h="107">
                <a:moveTo>
                  <a:pt x="10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97"/>
                  <a:pt x="11" y="107"/>
                  <a:pt x="23" y="107"/>
                </a:cubicBezTo>
                <a:cubicBezTo>
                  <a:pt x="304" y="107"/>
                  <a:pt x="304" y="107"/>
                  <a:pt x="304" y="107"/>
                </a:cubicBezTo>
                <a:cubicBezTo>
                  <a:pt x="316" y="107"/>
                  <a:pt x="327" y="97"/>
                  <a:pt x="327" y="84"/>
                </a:cubicBezTo>
                <a:cubicBezTo>
                  <a:pt x="327" y="25"/>
                  <a:pt x="327" y="25"/>
                  <a:pt x="327" y="25"/>
                </a:cubicBezTo>
                <a:cubicBezTo>
                  <a:pt x="327" y="6"/>
                  <a:pt x="327" y="6"/>
                  <a:pt x="327" y="6"/>
                </a:cubicBezTo>
                <a:cubicBezTo>
                  <a:pt x="327" y="0"/>
                  <a:pt x="327" y="0"/>
                  <a:pt x="327" y="0"/>
                </a:cubicBezTo>
                <a:cubicBezTo>
                  <a:pt x="132" y="0"/>
                  <a:pt x="132" y="0"/>
                  <a:pt x="132" y="0"/>
                </a:cubicBezTo>
                <a:lnTo>
                  <a:pt x="106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344"/>
          <p:cNvSpPr>
            <a:spLocks/>
          </p:cNvSpPr>
          <p:nvPr/>
        </p:nvSpPr>
        <p:spPr bwMode="auto">
          <a:xfrm>
            <a:off x="2246993" y="4374700"/>
            <a:ext cx="556828" cy="111077"/>
          </a:xfrm>
          <a:custGeom>
            <a:avLst/>
            <a:gdLst>
              <a:gd name="T0" fmla="*/ 304 w 327"/>
              <a:gd name="T1" fmla="*/ 0 h 65"/>
              <a:gd name="T2" fmla="*/ 128 w 327"/>
              <a:gd name="T3" fmla="*/ 0 h 65"/>
              <a:gd name="T4" fmla="*/ 106 w 327"/>
              <a:gd name="T5" fmla="*/ 0 h 65"/>
              <a:gd name="T6" fmla="*/ 23 w 327"/>
              <a:gd name="T7" fmla="*/ 0 h 65"/>
              <a:gd name="T8" fmla="*/ 0 w 327"/>
              <a:gd name="T9" fmla="*/ 23 h 65"/>
              <a:gd name="T10" fmla="*/ 0 w 327"/>
              <a:gd name="T11" fmla="*/ 65 h 65"/>
              <a:gd name="T12" fmla="*/ 106 w 327"/>
              <a:gd name="T13" fmla="*/ 65 h 65"/>
              <a:gd name="T14" fmla="*/ 128 w 327"/>
              <a:gd name="T15" fmla="*/ 65 h 65"/>
              <a:gd name="T16" fmla="*/ 327 w 327"/>
              <a:gd name="T17" fmla="*/ 65 h 65"/>
              <a:gd name="T18" fmla="*/ 327 w 327"/>
              <a:gd name="T19" fmla="*/ 23 h 65"/>
              <a:gd name="T20" fmla="*/ 304 w 327"/>
              <a:gd name="T21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7" h="65">
                <a:moveTo>
                  <a:pt x="304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65"/>
                  <a:pt x="0" y="65"/>
                  <a:pt x="0" y="65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327" y="65"/>
                  <a:pt x="327" y="65"/>
                  <a:pt x="327" y="65"/>
                </a:cubicBezTo>
                <a:cubicBezTo>
                  <a:pt x="327" y="23"/>
                  <a:pt x="327" y="23"/>
                  <a:pt x="327" y="23"/>
                </a:cubicBezTo>
                <a:cubicBezTo>
                  <a:pt x="327" y="10"/>
                  <a:pt x="316" y="0"/>
                  <a:pt x="304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345"/>
          <p:cNvSpPr>
            <a:spLocks/>
          </p:cNvSpPr>
          <p:nvPr/>
        </p:nvSpPr>
        <p:spPr bwMode="auto">
          <a:xfrm>
            <a:off x="3907378" y="3575523"/>
            <a:ext cx="72849" cy="30294"/>
          </a:xfrm>
          <a:custGeom>
            <a:avLst/>
            <a:gdLst>
              <a:gd name="T0" fmla="*/ 9 w 43"/>
              <a:gd name="T1" fmla="*/ 18 h 18"/>
              <a:gd name="T2" fmla="*/ 34 w 43"/>
              <a:gd name="T3" fmla="*/ 17 h 18"/>
              <a:gd name="T4" fmla="*/ 42 w 43"/>
              <a:gd name="T5" fmla="*/ 8 h 18"/>
              <a:gd name="T6" fmla="*/ 34 w 43"/>
              <a:gd name="T7" fmla="*/ 0 h 18"/>
              <a:gd name="T8" fmla="*/ 8 w 43"/>
              <a:gd name="T9" fmla="*/ 1 h 18"/>
              <a:gd name="T10" fmla="*/ 0 w 43"/>
              <a:gd name="T11" fmla="*/ 9 h 18"/>
              <a:gd name="T12" fmla="*/ 0 w 43"/>
              <a:gd name="T13" fmla="*/ 9 h 18"/>
              <a:gd name="T14" fmla="*/ 9 w 43"/>
              <a:gd name="T1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18">
                <a:moveTo>
                  <a:pt x="9" y="18"/>
                </a:moveTo>
                <a:cubicBezTo>
                  <a:pt x="34" y="17"/>
                  <a:pt x="34" y="17"/>
                  <a:pt x="34" y="17"/>
                </a:cubicBezTo>
                <a:cubicBezTo>
                  <a:pt x="39" y="17"/>
                  <a:pt x="43" y="13"/>
                  <a:pt x="42" y="8"/>
                </a:cubicBezTo>
                <a:cubicBezTo>
                  <a:pt x="42" y="3"/>
                  <a:pt x="38" y="0"/>
                  <a:pt x="34" y="0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0" y="4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4"/>
                  <a:pt x="4" y="18"/>
                  <a:pt x="9" y="1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346"/>
          <p:cNvSpPr>
            <a:spLocks/>
          </p:cNvSpPr>
          <p:nvPr/>
        </p:nvSpPr>
        <p:spPr bwMode="auto">
          <a:xfrm>
            <a:off x="3908821" y="3375728"/>
            <a:ext cx="71407" cy="49769"/>
          </a:xfrm>
          <a:custGeom>
            <a:avLst/>
            <a:gdLst>
              <a:gd name="T0" fmla="*/ 11 w 42"/>
              <a:gd name="T1" fmla="*/ 27 h 29"/>
              <a:gd name="T2" fmla="*/ 35 w 42"/>
              <a:gd name="T3" fmla="*/ 18 h 29"/>
              <a:gd name="T4" fmla="*/ 40 w 42"/>
              <a:gd name="T5" fmla="*/ 7 h 29"/>
              <a:gd name="T6" fmla="*/ 29 w 42"/>
              <a:gd name="T7" fmla="*/ 2 h 29"/>
              <a:gd name="T8" fmla="*/ 5 w 42"/>
              <a:gd name="T9" fmla="*/ 12 h 29"/>
              <a:gd name="T10" fmla="*/ 0 w 42"/>
              <a:gd name="T11" fmla="*/ 19 h 29"/>
              <a:gd name="T12" fmla="*/ 0 w 42"/>
              <a:gd name="T13" fmla="*/ 23 h 29"/>
              <a:gd name="T14" fmla="*/ 11 w 42"/>
              <a:gd name="T15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29">
                <a:moveTo>
                  <a:pt x="11" y="27"/>
                </a:moveTo>
                <a:cubicBezTo>
                  <a:pt x="35" y="18"/>
                  <a:pt x="35" y="18"/>
                  <a:pt x="35" y="18"/>
                </a:cubicBezTo>
                <a:cubicBezTo>
                  <a:pt x="39" y="16"/>
                  <a:pt x="42" y="11"/>
                  <a:pt x="40" y="7"/>
                </a:cubicBezTo>
                <a:cubicBezTo>
                  <a:pt x="38" y="2"/>
                  <a:pt x="33" y="0"/>
                  <a:pt x="29" y="2"/>
                </a:cubicBezTo>
                <a:cubicBezTo>
                  <a:pt x="5" y="12"/>
                  <a:pt x="5" y="12"/>
                  <a:pt x="5" y="12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21"/>
                  <a:pt x="0" y="22"/>
                  <a:pt x="0" y="23"/>
                </a:cubicBezTo>
                <a:cubicBezTo>
                  <a:pt x="2" y="27"/>
                  <a:pt x="7" y="29"/>
                  <a:pt x="11" y="27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347"/>
          <p:cNvSpPr>
            <a:spLocks/>
          </p:cNvSpPr>
          <p:nvPr/>
        </p:nvSpPr>
        <p:spPr bwMode="auto">
          <a:xfrm>
            <a:off x="3908821" y="3739253"/>
            <a:ext cx="71407" cy="49047"/>
          </a:xfrm>
          <a:custGeom>
            <a:avLst/>
            <a:gdLst>
              <a:gd name="T0" fmla="*/ 35 w 42"/>
              <a:gd name="T1" fmla="*/ 11 h 29"/>
              <a:gd name="T2" fmla="*/ 11 w 42"/>
              <a:gd name="T3" fmla="*/ 2 h 29"/>
              <a:gd name="T4" fmla="*/ 0 w 42"/>
              <a:gd name="T5" fmla="*/ 6 h 29"/>
              <a:gd name="T6" fmla="*/ 0 w 42"/>
              <a:gd name="T7" fmla="*/ 10 h 29"/>
              <a:gd name="T8" fmla="*/ 5 w 42"/>
              <a:gd name="T9" fmla="*/ 17 h 29"/>
              <a:gd name="T10" fmla="*/ 29 w 42"/>
              <a:gd name="T11" fmla="*/ 27 h 29"/>
              <a:gd name="T12" fmla="*/ 40 w 42"/>
              <a:gd name="T13" fmla="*/ 22 h 29"/>
              <a:gd name="T14" fmla="*/ 35 w 42"/>
              <a:gd name="T15" fmla="*/ 1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29">
                <a:moveTo>
                  <a:pt x="35" y="11"/>
                </a:moveTo>
                <a:cubicBezTo>
                  <a:pt x="11" y="2"/>
                  <a:pt x="11" y="2"/>
                  <a:pt x="11" y="2"/>
                </a:cubicBezTo>
                <a:cubicBezTo>
                  <a:pt x="7" y="0"/>
                  <a:pt x="2" y="2"/>
                  <a:pt x="0" y="6"/>
                </a:cubicBezTo>
                <a:cubicBezTo>
                  <a:pt x="0" y="7"/>
                  <a:pt x="0" y="8"/>
                  <a:pt x="0" y="10"/>
                </a:cubicBezTo>
                <a:cubicBezTo>
                  <a:pt x="0" y="13"/>
                  <a:pt x="2" y="16"/>
                  <a:pt x="5" y="17"/>
                </a:cubicBezTo>
                <a:cubicBezTo>
                  <a:pt x="29" y="27"/>
                  <a:pt x="29" y="27"/>
                  <a:pt x="29" y="27"/>
                </a:cubicBezTo>
                <a:cubicBezTo>
                  <a:pt x="33" y="29"/>
                  <a:pt x="38" y="27"/>
                  <a:pt x="40" y="22"/>
                </a:cubicBezTo>
                <a:cubicBezTo>
                  <a:pt x="42" y="18"/>
                  <a:pt x="39" y="13"/>
                  <a:pt x="35" y="1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348"/>
          <p:cNvSpPr>
            <a:spLocks/>
          </p:cNvSpPr>
          <p:nvPr/>
        </p:nvSpPr>
        <p:spPr bwMode="auto">
          <a:xfrm>
            <a:off x="3784039" y="3285568"/>
            <a:ext cx="69964" cy="608760"/>
          </a:xfrm>
          <a:custGeom>
            <a:avLst/>
            <a:gdLst>
              <a:gd name="T0" fmla="*/ 20 w 41"/>
              <a:gd name="T1" fmla="*/ 0 h 357"/>
              <a:gd name="T2" fmla="*/ 0 w 41"/>
              <a:gd name="T3" fmla="*/ 23 h 357"/>
              <a:gd name="T4" fmla="*/ 0 w 41"/>
              <a:gd name="T5" fmla="*/ 335 h 357"/>
              <a:gd name="T6" fmla="*/ 6 w 41"/>
              <a:gd name="T7" fmla="*/ 351 h 357"/>
              <a:gd name="T8" fmla="*/ 20 w 41"/>
              <a:gd name="T9" fmla="*/ 357 h 357"/>
              <a:gd name="T10" fmla="*/ 41 w 41"/>
              <a:gd name="T11" fmla="*/ 335 h 357"/>
              <a:gd name="T12" fmla="*/ 41 w 41"/>
              <a:gd name="T13" fmla="*/ 23 h 357"/>
              <a:gd name="T14" fmla="*/ 35 w 41"/>
              <a:gd name="T15" fmla="*/ 7 h 357"/>
              <a:gd name="T16" fmla="*/ 20 w 41"/>
              <a:gd name="T17" fmla="*/ 0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357">
                <a:moveTo>
                  <a:pt x="20" y="0"/>
                </a:moveTo>
                <a:cubicBezTo>
                  <a:pt x="9" y="0"/>
                  <a:pt x="0" y="10"/>
                  <a:pt x="0" y="23"/>
                </a:cubicBezTo>
                <a:cubicBezTo>
                  <a:pt x="0" y="335"/>
                  <a:pt x="0" y="335"/>
                  <a:pt x="0" y="335"/>
                </a:cubicBezTo>
                <a:cubicBezTo>
                  <a:pt x="0" y="341"/>
                  <a:pt x="2" y="347"/>
                  <a:pt x="6" y="351"/>
                </a:cubicBezTo>
                <a:cubicBezTo>
                  <a:pt x="10" y="355"/>
                  <a:pt x="15" y="357"/>
                  <a:pt x="20" y="357"/>
                </a:cubicBezTo>
                <a:cubicBezTo>
                  <a:pt x="31" y="357"/>
                  <a:pt x="41" y="347"/>
                  <a:pt x="41" y="335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16"/>
                  <a:pt x="38" y="11"/>
                  <a:pt x="35" y="7"/>
                </a:cubicBezTo>
                <a:cubicBezTo>
                  <a:pt x="31" y="3"/>
                  <a:pt x="26" y="0"/>
                  <a:pt x="20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349"/>
          <p:cNvSpPr>
            <a:spLocks/>
          </p:cNvSpPr>
          <p:nvPr/>
        </p:nvSpPr>
        <p:spPr bwMode="auto">
          <a:xfrm>
            <a:off x="3471004" y="3314420"/>
            <a:ext cx="280578" cy="547451"/>
          </a:xfrm>
          <a:custGeom>
            <a:avLst/>
            <a:gdLst>
              <a:gd name="T0" fmla="*/ 0 w 165"/>
              <a:gd name="T1" fmla="*/ 224 h 321"/>
              <a:gd name="T2" fmla="*/ 165 w 165"/>
              <a:gd name="T3" fmla="*/ 321 h 321"/>
              <a:gd name="T4" fmla="*/ 165 w 165"/>
              <a:gd name="T5" fmla="*/ 43 h 321"/>
              <a:gd name="T6" fmla="*/ 165 w 165"/>
              <a:gd name="T7" fmla="*/ 0 h 321"/>
              <a:gd name="T8" fmla="*/ 0 w 165"/>
              <a:gd name="T9" fmla="*/ 57 h 321"/>
              <a:gd name="T10" fmla="*/ 0 w 165"/>
              <a:gd name="T11" fmla="*/ 22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321">
                <a:moveTo>
                  <a:pt x="0" y="224"/>
                </a:moveTo>
                <a:cubicBezTo>
                  <a:pt x="69" y="239"/>
                  <a:pt x="165" y="321"/>
                  <a:pt x="165" y="321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0"/>
                  <a:pt x="165" y="0"/>
                  <a:pt x="165" y="0"/>
                </a:cubicBezTo>
                <a:cubicBezTo>
                  <a:pt x="124" y="41"/>
                  <a:pt x="0" y="57"/>
                  <a:pt x="0" y="57"/>
                </a:cubicBezTo>
                <a:lnTo>
                  <a:pt x="0" y="224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350"/>
          <p:cNvSpPr>
            <a:spLocks/>
          </p:cNvSpPr>
          <p:nvPr/>
        </p:nvSpPr>
        <p:spPr bwMode="auto">
          <a:xfrm>
            <a:off x="3359927" y="3720500"/>
            <a:ext cx="155075" cy="173829"/>
          </a:xfrm>
          <a:custGeom>
            <a:avLst/>
            <a:gdLst>
              <a:gd name="T0" fmla="*/ 45 w 91"/>
              <a:gd name="T1" fmla="*/ 0 h 102"/>
              <a:gd name="T2" fmla="*/ 0 w 91"/>
              <a:gd name="T3" fmla="*/ 0 h 102"/>
              <a:gd name="T4" fmla="*/ 45 w 91"/>
              <a:gd name="T5" fmla="*/ 57 h 102"/>
              <a:gd name="T6" fmla="*/ 45 w 91"/>
              <a:gd name="T7" fmla="*/ 77 h 102"/>
              <a:gd name="T8" fmla="*/ 65 w 91"/>
              <a:gd name="T9" fmla="*/ 102 h 102"/>
              <a:gd name="T10" fmla="*/ 88 w 91"/>
              <a:gd name="T11" fmla="*/ 102 h 102"/>
              <a:gd name="T12" fmla="*/ 88 w 91"/>
              <a:gd name="T13" fmla="*/ 51 h 102"/>
              <a:gd name="T14" fmla="*/ 45 w 91"/>
              <a:gd name="T15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" h="102">
                <a:moveTo>
                  <a:pt x="4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45" y="37"/>
                  <a:pt x="45" y="5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2" y="102"/>
                  <a:pt x="65" y="102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88" y="51"/>
                  <a:pt x="88" y="51"/>
                  <a:pt x="88" y="51"/>
                </a:cubicBezTo>
                <a:cubicBezTo>
                  <a:pt x="88" y="51"/>
                  <a:pt x="91" y="0"/>
                  <a:pt x="45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351"/>
          <p:cNvSpPr>
            <a:spLocks/>
          </p:cNvSpPr>
          <p:nvPr/>
        </p:nvSpPr>
        <p:spPr bwMode="auto">
          <a:xfrm>
            <a:off x="3307274" y="3411792"/>
            <a:ext cx="129109" cy="279856"/>
          </a:xfrm>
          <a:custGeom>
            <a:avLst/>
            <a:gdLst>
              <a:gd name="T0" fmla="*/ 76 w 76"/>
              <a:gd name="T1" fmla="*/ 164 h 164"/>
              <a:gd name="T2" fmla="*/ 76 w 76"/>
              <a:gd name="T3" fmla="*/ 0 h 164"/>
              <a:gd name="T4" fmla="*/ 42 w 76"/>
              <a:gd name="T5" fmla="*/ 0 h 164"/>
              <a:gd name="T6" fmla="*/ 0 w 76"/>
              <a:gd name="T7" fmla="*/ 31 h 164"/>
              <a:gd name="T8" fmla="*/ 0 w 76"/>
              <a:gd name="T9" fmla="*/ 122 h 164"/>
              <a:gd name="T10" fmla="*/ 31 w 76"/>
              <a:gd name="T11" fmla="*/ 164 h 164"/>
              <a:gd name="T12" fmla="*/ 76 w 76"/>
              <a:gd name="T13" fmla="*/ 16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164">
                <a:moveTo>
                  <a:pt x="76" y="164"/>
                </a:moveTo>
                <a:cubicBezTo>
                  <a:pt x="76" y="0"/>
                  <a:pt x="76" y="0"/>
                  <a:pt x="76" y="0"/>
                </a:cubicBezTo>
                <a:cubicBezTo>
                  <a:pt x="68" y="0"/>
                  <a:pt x="57" y="0"/>
                  <a:pt x="42" y="0"/>
                </a:cubicBezTo>
                <a:cubicBezTo>
                  <a:pt x="0" y="0"/>
                  <a:pt x="0" y="30"/>
                  <a:pt x="0" y="31"/>
                </a:cubicBezTo>
                <a:cubicBezTo>
                  <a:pt x="0" y="31"/>
                  <a:pt x="0" y="82"/>
                  <a:pt x="0" y="122"/>
                </a:cubicBezTo>
                <a:cubicBezTo>
                  <a:pt x="0" y="162"/>
                  <a:pt x="31" y="164"/>
                  <a:pt x="31" y="164"/>
                </a:cubicBezTo>
                <a:cubicBezTo>
                  <a:pt x="36" y="164"/>
                  <a:pt x="49" y="164"/>
                  <a:pt x="76" y="16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352"/>
          <p:cNvSpPr>
            <a:spLocks noEditPoints="1"/>
          </p:cNvSpPr>
          <p:nvPr/>
        </p:nvSpPr>
        <p:spPr bwMode="auto">
          <a:xfrm>
            <a:off x="2306138" y="3284126"/>
            <a:ext cx="564762" cy="370017"/>
          </a:xfrm>
          <a:custGeom>
            <a:avLst/>
            <a:gdLst>
              <a:gd name="T0" fmla="*/ 301 w 331"/>
              <a:gd name="T1" fmla="*/ 0 h 217"/>
              <a:gd name="T2" fmla="*/ 30 w 331"/>
              <a:gd name="T3" fmla="*/ 0 h 217"/>
              <a:gd name="T4" fmla="*/ 0 w 331"/>
              <a:gd name="T5" fmla="*/ 29 h 217"/>
              <a:gd name="T6" fmla="*/ 0 w 331"/>
              <a:gd name="T7" fmla="*/ 188 h 217"/>
              <a:gd name="T8" fmla="*/ 30 w 331"/>
              <a:gd name="T9" fmla="*/ 217 h 217"/>
              <a:gd name="T10" fmla="*/ 301 w 331"/>
              <a:gd name="T11" fmla="*/ 217 h 217"/>
              <a:gd name="T12" fmla="*/ 331 w 331"/>
              <a:gd name="T13" fmla="*/ 188 h 217"/>
              <a:gd name="T14" fmla="*/ 331 w 331"/>
              <a:gd name="T15" fmla="*/ 29 h 217"/>
              <a:gd name="T16" fmla="*/ 301 w 331"/>
              <a:gd name="T17" fmla="*/ 0 h 217"/>
              <a:gd name="T18" fmla="*/ 306 w 331"/>
              <a:gd name="T19" fmla="*/ 171 h 217"/>
              <a:gd name="T20" fmla="*/ 281 w 331"/>
              <a:gd name="T21" fmla="*/ 194 h 217"/>
              <a:gd name="T22" fmla="*/ 48 w 331"/>
              <a:gd name="T23" fmla="*/ 194 h 217"/>
              <a:gd name="T24" fmla="*/ 23 w 331"/>
              <a:gd name="T25" fmla="*/ 171 h 217"/>
              <a:gd name="T26" fmla="*/ 23 w 331"/>
              <a:gd name="T27" fmla="*/ 46 h 217"/>
              <a:gd name="T28" fmla="*/ 48 w 331"/>
              <a:gd name="T29" fmla="*/ 23 h 217"/>
              <a:gd name="T30" fmla="*/ 281 w 331"/>
              <a:gd name="T31" fmla="*/ 23 h 217"/>
              <a:gd name="T32" fmla="*/ 306 w 331"/>
              <a:gd name="T33" fmla="*/ 46 h 217"/>
              <a:gd name="T34" fmla="*/ 306 w 331"/>
              <a:gd name="T35" fmla="*/ 17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1" h="217">
                <a:moveTo>
                  <a:pt x="301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204"/>
                  <a:pt x="13" y="217"/>
                  <a:pt x="30" y="217"/>
                </a:cubicBezTo>
                <a:cubicBezTo>
                  <a:pt x="301" y="217"/>
                  <a:pt x="301" y="217"/>
                  <a:pt x="301" y="217"/>
                </a:cubicBezTo>
                <a:cubicBezTo>
                  <a:pt x="318" y="217"/>
                  <a:pt x="331" y="204"/>
                  <a:pt x="331" y="18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31" y="13"/>
                  <a:pt x="318" y="0"/>
                  <a:pt x="301" y="0"/>
                </a:cubicBezTo>
                <a:close/>
                <a:moveTo>
                  <a:pt x="306" y="171"/>
                </a:moveTo>
                <a:cubicBezTo>
                  <a:pt x="306" y="183"/>
                  <a:pt x="295" y="194"/>
                  <a:pt x="281" y="194"/>
                </a:cubicBezTo>
                <a:cubicBezTo>
                  <a:pt x="48" y="194"/>
                  <a:pt x="48" y="194"/>
                  <a:pt x="48" y="194"/>
                </a:cubicBezTo>
                <a:cubicBezTo>
                  <a:pt x="34" y="194"/>
                  <a:pt x="23" y="183"/>
                  <a:pt x="23" y="171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34"/>
                  <a:pt x="34" y="23"/>
                  <a:pt x="48" y="23"/>
                </a:cubicBezTo>
                <a:cubicBezTo>
                  <a:pt x="281" y="23"/>
                  <a:pt x="281" y="23"/>
                  <a:pt x="281" y="23"/>
                </a:cubicBezTo>
                <a:cubicBezTo>
                  <a:pt x="295" y="23"/>
                  <a:pt x="306" y="34"/>
                  <a:pt x="306" y="46"/>
                </a:cubicBezTo>
                <a:lnTo>
                  <a:pt x="306" y="17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353"/>
          <p:cNvSpPr>
            <a:spLocks/>
          </p:cNvSpPr>
          <p:nvPr/>
        </p:nvSpPr>
        <p:spPr bwMode="auto">
          <a:xfrm>
            <a:off x="2705005" y="3403137"/>
            <a:ext cx="85832" cy="131273"/>
          </a:xfrm>
          <a:custGeom>
            <a:avLst/>
            <a:gdLst>
              <a:gd name="T0" fmla="*/ 44 w 50"/>
              <a:gd name="T1" fmla="*/ 64 h 77"/>
              <a:gd name="T2" fmla="*/ 13 w 50"/>
              <a:gd name="T3" fmla="*/ 64 h 77"/>
              <a:gd name="T4" fmla="*/ 13 w 50"/>
              <a:gd name="T5" fmla="*/ 42 h 77"/>
              <a:gd name="T6" fmla="*/ 40 w 50"/>
              <a:gd name="T7" fmla="*/ 42 h 77"/>
              <a:gd name="T8" fmla="*/ 45 w 50"/>
              <a:gd name="T9" fmla="*/ 41 h 77"/>
              <a:gd name="T10" fmla="*/ 46 w 50"/>
              <a:gd name="T11" fmla="*/ 37 h 77"/>
              <a:gd name="T12" fmla="*/ 45 w 50"/>
              <a:gd name="T13" fmla="*/ 32 h 77"/>
              <a:gd name="T14" fmla="*/ 40 w 50"/>
              <a:gd name="T15" fmla="*/ 31 h 77"/>
              <a:gd name="T16" fmla="*/ 13 w 50"/>
              <a:gd name="T17" fmla="*/ 31 h 77"/>
              <a:gd name="T18" fmla="*/ 13 w 50"/>
              <a:gd name="T19" fmla="*/ 12 h 77"/>
              <a:gd name="T20" fmla="*/ 43 w 50"/>
              <a:gd name="T21" fmla="*/ 12 h 77"/>
              <a:gd name="T22" fmla="*/ 47 w 50"/>
              <a:gd name="T23" fmla="*/ 10 h 77"/>
              <a:gd name="T24" fmla="*/ 49 w 50"/>
              <a:gd name="T25" fmla="*/ 6 h 77"/>
              <a:gd name="T26" fmla="*/ 47 w 50"/>
              <a:gd name="T27" fmla="*/ 2 h 77"/>
              <a:gd name="T28" fmla="*/ 43 w 50"/>
              <a:gd name="T29" fmla="*/ 0 h 77"/>
              <a:gd name="T30" fmla="*/ 8 w 50"/>
              <a:gd name="T31" fmla="*/ 0 h 77"/>
              <a:gd name="T32" fmla="*/ 3 w 50"/>
              <a:gd name="T33" fmla="*/ 1 h 77"/>
              <a:gd name="T34" fmla="*/ 1 w 50"/>
              <a:gd name="T35" fmla="*/ 4 h 77"/>
              <a:gd name="T36" fmla="*/ 0 w 50"/>
              <a:gd name="T37" fmla="*/ 10 h 77"/>
              <a:gd name="T38" fmla="*/ 0 w 50"/>
              <a:gd name="T39" fmla="*/ 67 h 77"/>
              <a:gd name="T40" fmla="*/ 2 w 50"/>
              <a:gd name="T41" fmla="*/ 74 h 77"/>
              <a:gd name="T42" fmla="*/ 8 w 50"/>
              <a:gd name="T43" fmla="*/ 77 h 77"/>
              <a:gd name="T44" fmla="*/ 44 w 50"/>
              <a:gd name="T45" fmla="*/ 77 h 77"/>
              <a:gd name="T46" fmla="*/ 48 w 50"/>
              <a:gd name="T47" fmla="*/ 75 h 77"/>
              <a:gd name="T48" fmla="*/ 50 w 50"/>
              <a:gd name="T49" fmla="*/ 70 h 77"/>
              <a:gd name="T50" fmla="*/ 48 w 50"/>
              <a:gd name="T51" fmla="*/ 66 h 77"/>
              <a:gd name="T52" fmla="*/ 44 w 50"/>
              <a:gd name="T53" fmla="*/ 6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" h="77">
                <a:moveTo>
                  <a:pt x="44" y="64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42"/>
                  <a:pt x="13" y="42"/>
                  <a:pt x="13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42"/>
                  <a:pt x="44" y="42"/>
                  <a:pt x="45" y="41"/>
                </a:cubicBezTo>
                <a:cubicBezTo>
                  <a:pt x="46" y="40"/>
                  <a:pt x="46" y="38"/>
                  <a:pt x="46" y="37"/>
                </a:cubicBezTo>
                <a:cubicBezTo>
                  <a:pt x="46" y="35"/>
                  <a:pt x="46" y="33"/>
                  <a:pt x="45" y="32"/>
                </a:cubicBezTo>
                <a:cubicBezTo>
                  <a:pt x="44" y="31"/>
                  <a:pt x="42" y="31"/>
                  <a:pt x="40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12"/>
                  <a:pt x="13" y="12"/>
                  <a:pt x="1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5" y="12"/>
                  <a:pt x="46" y="12"/>
                  <a:pt x="47" y="10"/>
                </a:cubicBezTo>
                <a:cubicBezTo>
                  <a:pt x="48" y="9"/>
                  <a:pt x="49" y="8"/>
                  <a:pt x="49" y="6"/>
                </a:cubicBezTo>
                <a:cubicBezTo>
                  <a:pt x="49" y="4"/>
                  <a:pt x="48" y="3"/>
                  <a:pt x="47" y="2"/>
                </a:cubicBezTo>
                <a:cubicBezTo>
                  <a:pt x="46" y="1"/>
                  <a:pt x="45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4" y="0"/>
                  <a:pt x="3" y="1"/>
                </a:cubicBezTo>
                <a:cubicBezTo>
                  <a:pt x="2" y="2"/>
                  <a:pt x="1" y="3"/>
                  <a:pt x="1" y="4"/>
                </a:cubicBezTo>
                <a:cubicBezTo>
                  <a:pt x="0" y="6"/>
                  <a:pt x="0" y="7"/>
                  <a:pt x="0" y="10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70"/>
                  <a:pt x="0" y="73"/>
                  <a:pt x="2" y="74"/>
                </a:cubicBezTo>
                <a:cubicBezTo>
                  <a:pt x="3" y="76"/>
                  <a:pt x="5" y="77"/>
                  <a:pt x="8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6" y="77"/>
                  <a:pt x="47" y="76"/>
                  <a:pt x="48" y="75"/>
                </a:cubicBezTo>
                <a:cubicBezTo>
                  <a:pt x="49" y="74"/>
                  <a:pt x="50" y="72"/>
                  <a:pt x="50" y="70"/>
                </a:cubicBezTo>
                <a:cubicBezTo>
                  <a:pt x="50" y="69"/>
                  <a:pt x="49" y="67"/>
                  <a:pt x="48" y="66"/>
                </a:cubicBezTo>
                <a:cubicBezTo>
                  <a:pt x="47" y="65"/>
                  <a:pt x="46" y="64"/>
                  <a:pt x="44" y="6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354"/>
          <p:cNvSpPr>
            <a:spLocks/>
          </p:cNvSpPr>
          <p:nvPr/>
        </p:nvSpPr>
        <p:spPr bwMode="auto">
          <a:xfrm>
            <a:off x="2609796" y="3401695"/>
            <a:ext cx="80062" cy="132715"/>
          </a:xfrm>
          <a:custGeom>
            <a:avLst/>
            <a:gdLst>
              <a:gd name="T0" fmla="*/ 40 w 47"/>
              <a:gd name="T1" fmla="*/ 65 h 78"/>
              <a:gd name="T2" fmla="*/ 14 w 47"/>
              <a:gd name="T3" fmla="*/ 65 h 78"/>
              <a:gd name="T4" fmla="*/ 14 w 47"/>
              <a:gd name="T5" fmla="*/ 9 h 78"/>
              <a:gd name="T6" fmla="*/ 12 w 47"/>
              <a:gd name="T7" fmla="*/ 2 h 78"/>
              <a:gd name="T8" fmla="*/ 7 w 47"/>
              <a:gd name="T9" fmla="*/ 0 h 78"/>
              <a:gd name="T10" fmla="*/ 2 w 47"/>
              <a:gd name="T11" fmla="*/ 2 h 78"/>
              <a:gd name="T12" fmla="*/ 0 w 47"/>
              <a:gd name="T13" fmla="*/ 9 h 78"/>
              <a:gd name="T14" fmla="*/ 0 w 47"/>
              <a:gd name="T15" fmla="*/ 68 h 78"/>
              <a:gd name="T16" fmla="*/ 2 w 47"/>
              <a:gd name="T17" fmla="*/ 75 h 78"/>
              <a:gd name="T18" fmla="*/ 9 w 47"/>
              <a:gd name="T19" fmla="*/ 78 h 78"/>
              <a:gd name="T20" fmla="*/ 40 w 47"/>
              <a:gd name="T21" fmla="*/ 78 h 78"/>
              <a:gd name="T22" fmla="*/ 45 w 47"/>
              <a:gd name="T23" fmla="*/ 76 h 78"/>
              <a:gd name="T24" fmla="*/ 47 w 47"/>
              <a:gd name="T25" fmla="*/ 71 h 78"/>
              <a:gd name="T26" fmla="*/ 45 w 47"/>
              <a:gd name="T27" fmla="*/ 67 h 78"/>
              <a:gd name="T28" fmla="*/ 40 w 47"/>
              <a:gd name="T29" fmla="*/ 65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7" h="78">
                <a:moveTo>
                  <a:pt x="40" y="65"/>
                </a:moveTo>
                <a:cubicBezTo>
                  <a:pt x="14" y="65"/>
                  <a:pt x="14" y="65"/>
                  <a:pt x="14" y="65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3" y="4"/>
                  <a:pt x="12" y="2"/>
                </a:cubicBezTo>
                <a:cubicBezTo>
                  <a:pt x="11" y="1"/>
                  <a:pt x="9" y="0"/>
                  <a:pt x="7" y="0"/>
                </a:cubicBezTo>
                <a:cubicBezTo>
                  <a:pt x="5" y="0"/>
                  <a:pt x="3" y="1"/>
                  <a:pt x="2" y="2"/>
                </a:cubicBezTo>
                <a:cubicBezTo>
                  <a:pt x="1" y="4"/>
                  <a:pt x="0" y="6"/>
                  <a:pt x="0" y="9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1"/>
                  <a:pt x="1" y="74"/>
                  <a:pt x="2" y="75"/>
                </a:cubicBezTo>
                <a:cubicBezTo>
                  <a:pt x="4" y="77"/>
                  <a:pt x="6" y="78"/>
                  <a:pt x="9" y="78"/>
                </a:cubicBezTo>
                <a:cubicBezTo>
                  <a:pt x="40" y="78"/>
                  <a:pt x="40" y="78"/>
                  <a:pt x="40" y="78"/>
                </a:cubicBezTo>
                <a:cubicBezTo>
                  <a:pt x="43" y="78"/>
                  <a:pt x="44" y="77"/>
                  <a:pt x="45" y="76"/>
                </a:cubicBezTo>
                <a:cubicBezTo>
                  <a:pt x="46" y="75"/>
                  <a:pt x="47" y="73"/>
                  <a:pt x="47" y="71"/>
                </a:cubicBezTo>
                <a:cubicBezTo>
                  <a:pt x="47" y="69"/>
                  <a:pt x="46" y="68"/>
                  <a:pt x="45" y="67"/>
                </a:cubicBezTo>
                <a:cubicBezTo>
                  <a:pt x="44" y="65"/>
                  <a:pt x="43" y="65"/>
                  <a:pt x="40" y="65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355"/>
          <p:cNvSpPr>
            <a:spLocks/>
          </p:cNvSpPr>
          <p:nvPr/>
        </p:nvSpPr>
        <p:spPr bwMode="auto">
          <a:xfrm>
            <a:off x="2554979" y="3674338"/>
            <a:ext cx="51211" cy="204843"/>
          </a:xfrm>
          <a:custGeom>
            <a:avLst/>
            <a:gdLst>
              <a:gd name="T0" fmla="*/ 71 w 71"/>
              <a:gd name="T1" fmla="*/ 246 h 284"/>
              <a:gd name="T2" fmla="*/ 71 w 71"/>
              <a:gd name="T3" fmla="*/ 246 h 284"/>
              <a:gd name="T4" fmla="*/ 71 w 71"/>
              <a:gd name="T5" fmla="*/ 217 h 284"/>
              <a:gd name="T6" fmla="*/ 71 w 71"/>
              <a:gd name="T7" fmla="*/ 217 h 284"/>
              <a:gd name="T8" fmla="*/ 71 w 71"/>
              <a:gd name="T9" fmla="*/ 0 h 284"/>
              <a:gd name="T10" fmla="*/ 0 w 71"/>
              <a:gd name="T11" fmla="*/ 0 h 284"/>
              <a:gd name="T12" fmla="*/ 0 w 71"/>
              <a:gd name="T13" fmla="*/ 217 h 284"/>
              <a:gd name="T14" fmla="*/ 0 w 71"/>
              <a:gd name="T15" fmla="*/ 246 h 284"/>
              <a:gd name="T16" fmla="*/ 0 w 71"/>
              <a:gd name="T17" fmla="*/ 284 h 284"/>
              <a:gd name="T18" fmla="*/ 71 w 71"/>
              <a:gd name="T19" fmla="*/ 284 h 284"/>
              <a:gd name="T20" fmla="*/ 71 w 71"/>
              <a:gd name="T21" fmla="*/ 246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1" h="284">
                <a:moveTo>
                  <a:pt x="71" y="246"/>
                </a:moveTo>
                <a:lnTo>
                  <a:pt x="71" y="246"/>
                </a:lnTo>
                <a:lnTo>
                  <a:pt x="71" y="217"/>
                </a:lnTo>
                <a:lnTo>
                  <a:pt x="71" y="217"/>
                </a:lnTo>
                <a:lnTo>
                  <a:pt x="71" y="0"/>
                </a:lnTo>
                <a:lnTo>
                  <a:pt x="0" y="0"/>
                </a:lnTo>
                <a:lnTo>
                  <a:pt x="0" y="217"/>
                </a:lnTo>
                <a:lnTo>
                  <a:pt x="0" y="246"/>
                </a:lnTo>
                <a:lnTo>
                  <a:pt x="0" y="284"/>
                </a:lnTo>
                <a:lnTo>
                  <a:pt x="71" y="284"/>
                </a:lnTo>
                <a:lnTo>
                  <a:pt x="71" y="246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356"/>
          <p:cNvSpPr>
            <a:spLocks/>
          </p:cNvSpPr>
          <p:nvPr/>
        </p:nvSpPr>
        <p:spPr bwMode="auto">
          <a:xfrm>
            <a:off x="2483573" y="3835905"/>
            <a:ext cx="196188" cy="93766"/>
          </a:xfrm>
          <a:custGeom>
            <a:avLst/>
            <a:gdLst>
              <a:gd name="T0" fmla="*/ 86 w 115"/>
              <a:gd name="T1" fmla="*/ 0 h 55"/>
              <a:gd name="T2" fmla="*/ 80 w 115"/>
              <a:gd name="T3" fmla="*/ 13 h 55"/>
              <a:gd name="T4" fmla="*/ 86 w 115"/>
              <a:gd name="T5" fmla="*/ 22 h 55"/>
              <a:gd name="T6" fmla="*/ 57 w 115"/>
              <a:gd name="T7" fmla="*/ 37 h 55"/>
              <a:gd name="T8" fmla="*/ 28 w 115"/>
              <a:gd name="T9" fmla="*/ 22 h 55"/>
              <a:gd name="T10" fmla="*/ 34 w 115"/>
              <a:gd name="T11" fmla="*/ 13 h 55"/>
              <a:gd name="T12" fmla="*/ 26 w 115"/>
              <a:gd name="T13" fmla="*/ 1 h 55"/>
              <a:gd name="T14" fmla="*/ 0 w 115"/>
              <a:gd name="T15" fmla="*/ 25 h 55"/>
              <a:gd name="T16" fmla="*/ 57 w 115"/>
              <a:gd name="T17" fmla="*/ 55 h 55"/>
              <a:gd name="T18" fmla="*/ 115 w 115"/>
              <a:gd name="T19" fmla="*/ 25 h 55"/>
              <a:gd name="T20" fmla="*/ 86 w 115"/>
              <a:gd name="T2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5" h="55">
                <a:moveTo>
                  <a:pt x="86" y="0"/>
                </a:moveTo>
                <a:cubicBezTo>
                  <a:pt x="80" y="13"/>
                  <a:pt x="80" y="13"/>
                  <a:pt x="80" y="13"/>
                </a:cubicBezTo>
                <a:cubicBezTo>
                  <a:pt x="84" y="15"/>
                  <a:pt x="86" y="18"/>
                  <a:pt x="86" y="22"/>
                </a:cubicBezTo>
                <a:cubicBezTo>
                  <a:pt x="86" y="30"/>
                  <a:pt x="73" y="37"/>
                  <a:pt x="57" y="37"/>
                </a:cubicBezTo>
                <a:cubicBezTo>
                  <a:pt x="41" y="37"/>
                  <a:pt x="28" y="30"/>
                  <a:pt x="28" y="22"/>
                </a:cubicBezTo>
                <a:cubicBezTo>
                  <a:pt x="28" y="19"/>
                  <a:pt x="30" y="16"/>
                  <a:pt x="34" y="13"/>
                </a:cubicBezTo>
                <a:cubicBezTo>
                  <a:pt x="26" y="1"/>
                  <a:pt x="26" y="1"/>
                  <a:pt x="26" y="1"/>
                </a:cubicBezTo>
                <a:cubicBezTo>
                  <a:pt x="10" y="6"/>
                  <a:pt x="0" y="15"/>
                  <a:pt x="0" y="25"/>
                </a:cubicBezTo>
                <a:cubicBezTo>
                  <a:pt x="0" y="42"/>
                  <a:pt x="25" y="55"/>
                  <a:pt x="57" y="55"/>
                </a:cubicBezTo>
                <a:cubicBezTo>
                  <a:pt x="89" y="55"/>
                  <a:pt x="115" y="42"/>
                  <a:pt x="115" y="25"/>
                </a:cubicBezTo>
                <a:cubicBezTo>
                  <a:pt x="115" y="15"/>
                  <a:pt x="103" y="5"/>
                  <a:pt x="86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357"/>
          <p:cNvSpPr>
            <a:spLocks noEditPoints="1"/>
          </p:cNvSpPr>
          <p:nvPr/>
        </p:nvSpPr>
        <p:spPr bwMode="auto">
          <a:xfrm>
            <a:off x="2492228" y="3401695"/>
            <a:ext cx="102422" cy="134158"/>
          </a:xfrm>
          <a:custGeom>
            <a:avLst/>
            <a:gdLst>
              <a:gd name="T0" fmla="*/ 41 w 60"/>
              <a:gd name="T1" fmla="*/ 14 h 79"/>
              <a:gd name="T2" fmla="*/ 39 w 60"/>
              <a:gd name="T3" fmla="*/ 8 h 79"/>
              <a:gd name="T4" fmla="*/ 37 w 60"/>
              <a:gd name="T5" fmla="*/ 4 h 79"/>
              <a:gd name="T6" fmla="*/ 34 w 60"/>
              <a:gd name="T7" fmla="*/ 1 h 79"/>
              <a:gd name="T8" fmla="*/ 30 w 60"/>
              <a:gd name="T9" fmla="*/ 0 h 79"/>
              <a:gd name="T10" fmla="*/ 25 w 60"/>
              <a:gd name="T11" fmla="*/ 1 h 79"/>
              <a:gd name="T12" fmla="*/ 22 w 60"/>
              <a:gd name="T13" fmla="*/ 4 h 79"/>
              <a:gd name="T14" fmla="*/ 20 w 60"/>
              <a:gd name="T15" fmla="*/ 9 h 79"/>
              <a:gd name="T16" fmla="*/ 18 w 60"/>
              <a:gd name="T17" fmla="*/ 14 h 79"/>
              <a:gd name="T18" fmla="*/ 1 w 60"/>
              <a:gd name="T19" fmla="*/ 64 h 79"/>
              <a:gd name="T20" fmla="*/ 0 w 60"/>
              <a:gd name="T21" fmla="*/ 69 h 79"/>
              <a:gd name="T22" fmla="*/ 0 w 60"/>
              <a:gd name="T23" fmla="*/ 72 h 79"/>
              <a:gd name="T24" fmla="*/ 1 w 60"/>
              <a:gd name="T25" fmla="*/ 77 h 79"/>
              <a:gd name="T26" fmla="*/ 6 w 60"/>
              <a:gd name="T27" fmla="*/ 79 h 79"/>
              <a:gd name="T28" fmla="*/ 10 w 60"/>
              <a:gd name="T29" fmla="*/ 77 h 79"/>
              <a:gd name="T30" fmla="*/ 13 w 60"/>
              <a:gd name="T31" fmla="*/ 69 h 79"/>
              <a:gd name="T32" fmla="*/ 16 w 60"/>
              <a:gd name="T33" fmla="*/ 59 h 79"/>
              <a:gd name="T34" fmla="*/ 43 w 60"/>
              <a:gd name="T35" fmla="*/ 59 h 79"/>
              <a:gd name="T36" fmla="*/ 46 w 60"/>
              <a:gd name="T37" fmla="*/ 69 h 79"/>
              <a:gd name="T38" fmla="*/ 47 w 60"/>
              <a:gd name="T39" fmla="*/ 73 h 79"/>
              <a:gd name="T40" fmla="*/ 49 w 60"/>
              <a:gd name="T41" fmla="*/ 76 h 79"/>
              <a:gd name="T42" fmla="*/ 51 w 60"/>
              <a:gd name="T43" fmla="*/ 78 h 79"/>
              <a:gd name="T44" fmla="*/ 54 w 60"/>
              <a:gd name="T45" fmla="*/ 79 h 79"/>
              <a:gd name="T46" fmla="*/ 58 w 60"/>
              <a:gd name="T47" fmla="*/ 77 h 79"/>
              <a:gd name="T48" fmla="*/ 60 w 60"/>
              <a:gd name="T49" fmla="*/ 72 h 79"/>
              <a:gd name="T50" fmla="*/ 58 w 60"/>
              <a:gd name="T51" fmla="*/ 64 h 79"/>
              <a:gd name="T52" fmla="*/ 41 w 60"/>
              <a:gd name="T53" fmla="*/ 14 h 79"/>
              <a:gd name="T54" fmla="*/ 20 w 60"/>
              <a:gd name="T55" fmla="*/ 48 h 79"/>
              <a:gd name="T56" fmla="*/ 29 w 60"/>
              <a:gd name="T57" fmla="*/ 16 h 79"/>
              <a:gd name="T58" fmla="*/ 39 w 60"/>
              <a:gd name="T59" fmla="*/ 48 h 79"/>
              <a:gd name="T60" fmla="*/ 20 w 60"/>
              <a:gd name="T61" fmla="*/ 4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0" h="79">
                <a:moveTo>
                  <a:pt x="41" y="14"/>
                </a:moveTo>
                <a:cubicBezTo>
                  <a:pt x="40" y="12"/>
                  <a:pt x="40" y="10"/>
                  <a:pt x="39" y="8"/>
                </a:cubicBezTo>
                <a:cubicBezTo>
                  <a:pt x="39" y="7"/>
                  <a:pt x="38" y="6"/>
                  <a:pt x="37" y="4"/>
                </a:cubicBezTo>
                <a:cubicBezTo>
                  <a:pt x="36" y="3"/>
                  <a:pt x="35" y="2"/>
                  <a:pt x="34" y="1"/>
                </a:cubicBezTo>
                <a:cubicBezTo>
                  <a:pt x="33" y="0"/>
                  <a:pt x="31" y="0"/>
                  <a:pt x="30" y="0"/>
                </a:cubicBezTo>
                <a:cubicBezTo>
                  <a:pt x="28" y="0"/>
                  <a:pt x="26" y="0"/>
                  <a:pt x="25" y="1"/>
                </a:cubicBezTo>
                <a:cubicBezTo>
                  <a:pt x="24" y="2"/>
                  <a:pt x="23" y="3"/>
                  <a:pt x="22" y="4"/>
                </a:cubicBezTo>
                <a:cubicBezTo>
                  <a:pt x="21" y="6"/>
                  <a:pt x="21" y="7"/>
                  <a:pt x="20" y="9"/>
                </a:cubicBezTo>
                <a:cubicBezTo>
                  <a:pt x="19" y="11"/>
                  <a:pt x="19" y="13"/>
                  <a:pt x="18" y="14"/>
                </a:cubicBezTo>
                <a:cubicBezTo>
                  <a:pt x="1" y="64"/>
                  <a:pt x="1" y="64"/>
                  <a:pt x="1" y="64"/>
                </a:cubicBezTo>
                <a:cubicBezTo>
                  <a:pt x="1" y="66"/>
                  <a:pt x="0" y="67"/>
                  <a:pt x="0" y="69"/>
                </a:cubicBezTo>
                <a:cubicBezTo>
                  <a:pt x="0" y="70"/>
                  <a:pt x="0" y="71"/>
                  <a:pt x="0" y="72"/>
                </a:cubicBezTo>
                <a:cubicBezTo>
                  <a:pt x="0" y="74"/>
                  <a:pt x="0" y="75"/>
                  <a:pt x="1" y="77"/>
                </a:cubicBezTo>
                <a:cubicBezTo>
                  <a:pt x="3" y="78"/>
                  <a:pt x="4" y="79"/>
                  <a:pt x="6" y="79"/>
                </a:cubicBezTo>
                <a:cubicBezTo>
                  <a:pt x="8" y="79"/>
                  <a:pt x="9" y="78"/>
                  <a:pt x="10" y="77"/>
                </a:cubicBezTo>
                <a:cubicBezTo>
                  <a:pt x="11" y="75"/>
                  <a:pt x="12" y="73"/>
                  <a:pt x="13" y="69"/>
                </a:cubicBezTo>
                <a:cubicBezTo>
                  <a:pt x="16" y="59"/>
                  <a:pt x="16" y="59"/>
                  <a:pt x="16" y="59"/>
                </a:cubicBezTo>
                <a:cubicBezTo>
                  <a:pt x="43" y="59"/>
                  <a:pt x="43" y="59"/>
                  <a:pt x="43" y="5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70"/>
                  <a:pt x="47" y="71"/>
                  <a:pt x="47" y="73"/>
                </a:cubicBezTo>
                <a:cubicBezTo>
                  <a:pt x="48" y="75"/>
                  <a:pt x="49" y="76"/>
                  <a:pt x="49" y="76"/>
                </a:cubicBezTo>
                <a:cubicBezTo>
                  <a:pt x="50" y="77"/>
                  <a:pt x="50" y="78"/>
                  <a:pt x="51" y="78"/>
                </a:cubicBezTo>
                <a:cubicBezTo>
                  <a:pt x="52" y="79"/>
                  <a:pt x="53" y="79"/>
                  <a:pt x="54" y="79"/>
                </a:cubicBezTo>
                <a:cubicBezTo>
                  <a:pt x="55" y="79"/>
                  <a:pt x="57" y="78"/>
                  <a:pt x="58" y="77"/>
                </a:cubicBezTo>
                <a:cubicBezTo>
                  <a:pt x="59" y="75"/>
                  <a:pt x="60" y="73"/>
                  <a:pt x="60" y="72"/>
                </a:cubicBezTo>
                <a:cubicBezTo>
                  <a:pt x="60" y="70"/>
                  <a:pt x="59" y="67"/>
                  <a:pt x="58" y="64"/>
                </a:cubicBezTo>
                <a:lnTo>
                  <a:pt x="41" y="14"/>
                </a:lnTo>
                <a:close/>
                <a:moveTo>
                  <a:pt x="20" y="48"/>
                </a:moveTo>
                <a:cubicBezTo>
                  <a:pt x="29" y="16"/>
                  <a:pt x="29" y="16"/>
                  <a:pt x="29" y="16"/>
                </a:cubicBezTo>
                <a:cubicBezTo>
                  <a:pt x="39" y="48"/>
                  <a:pt x="39" y="48"/>
                  <a:pt x="39" y="48"/>
                </a:cubicBezTo>
                <a:lnTo>
                  <a:pt x="20" y="48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358"/>
          <p:cNvSpPr>
            <a:spLocks/>
          </p:cNvSpPr>
          <p:nvPr/>
        </p:nvSpPr>
        <p:spPr bwMode="auto">
          <a:xfrm>
            <a:off x="2391970" y="3401695"/>
            <a:ext cx="87996" cy="134158"/>
          </a:xfrm>
          <a:custGeom>
            <a:avLst/>
            <a:gdLst>
              <a:gd name="T0" fmla="*/ 45 w 52"/>
              <a:gd name="T1" fmla="*/ 38 h 79"/>
              <a:gd name="T2" fmla="*/ 38 w 52"/>
              <a:gd name="T3" fmla="*/ 34 h 79"/>
              <a:gd name="T4" fmla="*/ 28 w 52"/>
              <a:gd name="T5" fmla="*/ 30 h 79"/>
              <a:gd name="T6" fmla="*/ 22 w 52"/>
              <a:gd name="T7" fmla="*/ 29 h 79"/>
              <a:gd name="T8" fmla="*/ 18 w 52"/>
              <a:gd name="T9" fmla="*/ 27 h 79"/>
              <a:gd name="T10" fmla="*/ 15 w 52"/>
              <a:gd name="T11" fmla="*/ 24 h 79"/>
              <a:gd name="T12" fmla="*/ 14 w 52"/>
              <a:gd name="T13" fmla="*/ 20 h 79"/>
              <a:gd name="T14" fmla="*/ 17 w 52"/>
              <a:gd name="T15" fmla="*/ 13 h 79"/>
              <a:gd name="T16" fmla="*/ 25 w 52"/>
              <a:gd name="T17" fmla="*/ 11 h 79"/>
              <a:gd name="T18" fmla="*/ 33 w 52"/>
              <a:gd name="T19" fmla="*/ 13 h 79"/>
              <a:gd name="T20" fmla="*/ 37 w 52"/>
              <a:gd name="T21" fmla="*/ 20 h 79"/>
              <a:gd name="T22" fmla="*/ 40 w 52"/>
              <a:gd name="T23" fmla="*/ 24 h 79"/>
              <a:gd name="T24" fmla="*/ 43 w 52"/>
              <a:gd name="T25" fmla="*/ 26 h 79"/>
              <a:gd name="T26" fmla="*/ 48 w 52"/>
              <a:gd name="T27" fmla="*/ 23 h 79"/>
              <a:gd name="T28" fmla="*/ 49 w 52"/>
              <a:gd name="T29" fmla="*/ 18 h 79"/>
              <a:gd name="T30" fmla="*/ 48 w 52"/>
              <a:gd name="T31" fmla="*/ 12 h 79"/>
              <a:gd name="T32" fmla="*/ 44 w 52"/>
              <a:gd name="T33" fmla="*/ 6 h 79"/>
              <a:gd name="T34" fmla="*/ 36 w 52"/>
              <a:gd name="T35" fmla="*/ 2 h 79"/>
              <a:gd name="T36" fmla="*/ 26 w 52"/>
              <a:gd name="T37" fmla="*/ 0 h 79"/>
              <a:gd name="T38" fmla="*/ 13 w 52"/>
              <a:gd name="T39" fmla="*/ 2 h 79"/>
              <a:gd name="T40" fmla="*/ 4 w 52"/>
              <a:gd name="T41" fmla="*/ 10 h 79"/>
              <a:gd name="T42" fmla="*/ 2 w 52"/>
              <a:gd name="T43" fmla="*/ 21 h 79"/>
              <a:gd name="T44" fmla="*/ 4 w 52"/>
              <a:gd name="T45" fmla="*/ 32 h 79"/>
              <a:gd name="T46" fmla="*/ 12 w 52"/>
              <a:gd name="T47" fmla="*/ 39 h 79"/>
              <a:gd name="T48" fmla="*/ 24 w 52"/>
              <a:gd name="T49" fmla="*/ 44 h 79"/>
              <a:gd name="T50" fmla="*/ 32 w 52"/>
              <a:gd name="T51" fmla="*/ 46 h 79"/>
              <a:gd name="T52" fmla="*/ 37 w 52"/>
              <a:gd name="T53" fmla="*/ 50 h 79"/>
              <a:gd name="T54" fmla="*/ 39 w 52"/>
              <a:gd name="T55" fmla="*/ 56 h 79"/>
              <a:gd name="T56" fmla="*/ 35 w 52"/>
              <a:gd name="T57" fmla="*/ 64 h 79"/>
              <a:gd name="T58" fmla="*/ 26 w 52"/>
              <a:gd name="T59" fmla="*/ 67 h 79"/>
              <a:gd name="T60" fmla="*/ 19 w 52"/>
              <a:gd name="T61" fmla="*/ 66 h 79"/>
              <a:gd name="T62" fmla="*/ 15 w 52"/>
              <a:gd name="T63" fmla="*/ 62 h 79"/>
              <a:gd name="T64" fmla="*/ 12 w 52"/>
              <a:gd name="T65" fmla="*/ 56 h 79"/>
              <a:gd name="T66" fmla="*/ 10 w 52"/>
              <a:gd name="T67" fmla="*/ 51 h 79"/>
              <a:gd name="T68" fmla="*/ 6 w 52"/>
              <a:gd name="T69" fmla="*/ 50 h 79"/>
              <a:gd name="T70" fmla="*/ 2 w 52"/>
              <a:gd name="T71" fmla="*/ 52 h 79"/>
              <a:gd name="T72" fmla="*/ 0 w 52"/>
              <a:gd name="T73" fmla="*/ 56 h 79"/>
              <a:gd name="T74" fmla="*/ 3 w 52"/>
              <a:gd name="T75" fmla="*/ 66 h 79"/>
              <a:gd name="T76" fmla="*/ 10 w 52"/>
              <a:gd name="T77" fmla="*/ 75 h 79"/>
              <a:gd name="T78" fmla="*/ 26 w 52"/>
              <a:gd name="T79" fmla="*/ 79 h 79"/>
              <a:gd name="T80" fmla="*/ 40 w 52"/>
              <a:gd name="T81" fmla="*/ 76 h 79"/>
              <a:gd name="T82" fmla="*/ 49 w 52"/>
              <a:gd name="T83" fmla="*/ 67 h 79"/>
              <a:gd name="T84" fmla="*/ 52 w 52"/>
              <a:gd name="T85" fmla="*/ 55 h 79"/>
              <a:gd name="T86" fmla="*/ 50 w 52"/>
              <a:gd name="T87" fmla="*/ 45 h 79"/>
              <a:gd name="T88" fmla="*/ 45 w 52"/>
              <a:gd name="T89" fmla="*/ 3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2" h="79">
                <a:moveTo>
                  <a:pt x="45" y="38"/>
                </a:moveTo>
                <a:cubicBezTo>
                  <a:pt x="43" y="36"/>
                  <a:pt x="41" y="35"/>
                  <a:pt x="38" y="34"/>
                </a:cubicBezTo>
                <a:cubicBezTo>
                  <a:pt x="35" y="33"/>
                  <a:pt x="31" y="31"/>
                  <a:pt x="28" y="30"/>
                </a:cubicBezTo>
                <a:cubicBezTo>
                  <a:pt x="25" y="30"/>
                  <a:pt x="23" y="29"/>
                  <a:pt x="22" y="29"/>
                </a:cubicBezTo>
                <a:cubicBezTo>
                  <a:pt x="20" y="28"/>
                  <a:pt x="19" y="27"/>
                  <a:pt x="18" y="27"/>
                </a:cubicBezTo>
                <a:cubicBezTo>
                  <a:pt x="17" y="26"/>
                  <a:pt x="16" y="25"/>
                  <a:pt x="15" y="24"/>
                </a:cubicBezTo>
                <a:cubicBezTo>
                  <a:pt x="14" y="23"/>
                  <a:pt x="14" y="21"/>
                  <a:pt x="14" y="20"/>
                </a:cubicBezTo>
                <a:cubicBezTo>
                  <a:pt x="14" y="17"/>
                  <a:pt x="15" y="15"/>
                  <a:pt x="17" y="13"/>
                </a:cubicBezTo>
                <a:cubicBezTo>
                  <a:pt x="19" y="12"/>
                  <a:pt x="22" y="11"/>
                  <a:pt x="25" y="11"/>
                </a:cubicBezTo>
                <a:cubicBezTo>
                  <a:pt x="29" y="11"/>
                  <a:pt x="31" y="12"/>
                  <a:pt x="33" y="13"/>
                </a:cubicBezTo>
                <a:cubicBezTo>
                  <a:pt x="35" y="15"/>
                  <a:pt x="36" y="17"/>
                  <a:pt x="37" y="20"/>
                </a:cubicBezTo>
                <a:cubicBezTo>
                  <a:pt x="38" y="22"/>
                  <a:pt x="39" y="23"/>
                  <a:pt x="40" y="24"/>
                </a:cubicBezTo>
                <a:cubicBezTo>
                  <a:pt x="41" y="25"/>
                  <a:pt x="42" y="26"/>
                  <a:pt x="43" y="26"/>
                </a:cubicBezTo>
                <a:cubicBezTo>
                  <a:pt x="45" y="26"/>
                  <a:pt x="46" y="25"/>
                  <a:pt x="48" y="23"/>
                </a:cubicBezTo>
                <a:cubicBezTo>
                  <a:pt x="49" y="22"/>
                  <a:pt x="49" y="20"/>
                  <a:pt x="49" y="18"/>
                </a:cubicBezTo>
                <a:cubicBezTo>
                  <a:pt x="49" y="16"/>
                  <a:pt x="49" y="14"/>
                  <a:pt x="48" y="12"/>
                </a:cubicBezTo>
                <a:cubicBezTo>
                  <a:pt x="47" y="10"/>
                  <a:pt x="46" y="8"/>
                  <a:pt x="44" y="6"/>
                </a:cubicBezTo>
                <a:cubicBezTo>
                  <a:pt x="42" y="4"/>
                  <a:pt x="39" y="3"/>
                  <a:pt x="36" y="2"/>
                </a:cubicBezTo>
                <a:cubicBezTo>
                  <a:pt x="33" y="0"/>
                  <a:pt x="30" y="0"/>
                  <a:pt x="26" y="0"/>
                </a:cubicBezTo>
                <a:cubicBezTo>
                  <a:pt x="21" y="0"/>
                  <a:pt x="17" y="1"/>
                  <a:pt x="13" y="2"/>
                </a:cubicBezTo>
                <a:cubicBezTo>
                  <a:pt x="9" y="4"/>
                  <a:pt x="6" y="7"/>
                  <a:pt x="4" y="10"/>
                </a:cubicBezTo>
                <a:cubicBezTo>
                  <a:pt x="3" y="13"/>
                  <a:pt x="2" y="17"/>
                  <a:pt x="2" y="21"/>
                </a:cubicBezTo>
                <a:cubicBezTo>
                  <a:pt x="2" y="26"/>
                  <a:pt x="2" y="29"/>
                  <a:pt x="4" y="32"/>
                </a:cubicBezTo>
                <a:cubicBezTo>
                  <a:pt x="6" y="35"/>
                  <a:pt x="9" y="38"/>
                  <a:pt x="12" y="39"/>
                </a:cubicBezTo>
                <a:cubicBezTo>
                  <a:pt x="15" y="41"/>
                  <a:pt x="19" y="43"/>
                  <a:pt x="24" y="44"/>
                </a:cubicBezTo>
                <a:cubicBezTo>
                  <a:pt x="27" y="45"/>
                  <a:pt x="30" y="46"/>
                  <a:pt x="32" y="46"/>
                </a:cubicBezTo>
                <a:cubicBezTo>
                  <a:pt x="34" y="47"/>
                  <a:pt x="36" y="48"/>
                  <a:pt x="37" y="50"/>
                </a:cubicBezTo>
                <a:cubicBezTo>
                  <a:pt x="38" y="52"/>
                  <a:pt x="39" y="54"/>
                  <a:pt x="39" y="56"/>
                </a:cubicBezTo>
                <a:cubicBezTo>
                  <a:pt x="39" y="59"/>
                  <a:pt x="38" y="62"/>
                  <a:pt x="35" y="64"/>
                </a:cubicBezTo>
                <a:cubicBezTo>
                  <a:pt x="33" y="66"/>
                  <a:pt x="30" y="67"/>
                  <a:pt x="26" y="67"/>
                </a:cubicBezTo>
                <a:cubicBezTo>
                  <a:pt x="23" y="67"/>
                  <a:pt x="21" y="67"/>
                  <a:pt x="19" y="66"/>
                </a:cubicBezTo>
                <a:cubicBezTo>
                  <a:pt x="17" y="65"/>
                  <a:pt x="16" y="63"/>
                  <a:pt x="15" y="62"/>
                </a:cubicBezTo>
                <a:cubicBezTo>
                  <a:pt x="14" y="60"/>
                  <a:pt x="13" y="58"/>
                  <a:pt x="12" y="56"/>
                </a:cubicBezTo>
                <a:cubicBezTo>
                  <a:pt x="12" y="54"/>
                  <a:pt x="11" y="52"/>
                  <a:pt x="10" y="51"/>
                </a:cubicBezTo>
                <a:cubicBezTo>
                  <a:pt x="9" y="50"/>
                  <a:pt x="8" y="50"/>
                  <a:pt x="6" y="50"/>
                </a:cubicBezTo>
                <a:cubicBezTo>
                  <a:pt x="4" y="50"/>
                  <a:pt x="3" y="50"/>
                  <a:pt x="2" y="52"/>
                </a:cubicBezTo>
                <a:cubicBezTo>
                  <a:pt x="1" y="53"/>
                  <a:pt x="0" y="54"/>
                  <a:pt x="0" y="56"/>
                </a:cubicBezTo>
                <a:cubicBezTo>
                  <a:pt x="0" y="60"/>
                  <a:pt x="1" y="63"/>
                  <a:pt x="3" y="66"/>
                </a:cubicBezTo>
                <a:cubicBezTo>
                  <a:pt x="5" y="70"/>
                  <a:pt x="7" y="72"/>
                  <a:pt x="10" y="75"/>
                </a:cubicBezTo>
                <a:cubicBezTo>
                  <a:pt x="14" y="77"/>
                  <a:pt x="20" y="79"/>
                  <a:pt x="26" y="79"/>
                </a:cubicBezTo>
                <a:cubicBezTo>
                  <a:pt x="32" y="79"/>
                  <a:pt x="36" y="78"/>
                  <a:pt x="40" y="76"/>
                </a:cubicBezTo>
                <a:cubicBezTo>
                  <a:pt x="44" y="74"/>
                  <a:pt x="47" y="71"/>
                  <a:pt x="49" y="67"/>
                </a:cubicBezTo>
                <a:cubicBezTo>
                  <a:pt x="51" y="63"/>
                  <a:pt x="52" y="59"/>
                  <a:pt x="52" y="55"/>
                </a:cubicBezTo>
                <a:cubicBezTo>
                  <a:pt x="52" y="51"/>
                  <a:pt x="51" y="48"/>
                  <a:pt x="50" y="45"/>
                </a:cubicBezTo>
                <a:cubicBezTo>
                  <a:pt x="49" y="42"/>
                  <a:pt x="47" y="40"/>
                  <a:pt x="45" y="3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359"/>
          <p:cNvSpPr>
            <a:spLocks noEditPoints="1"/>
          </p:cNvSpPr>
          <p:nvPr/>
        </p:nvSpPr>
        <p:spPr bwMode="auto">
          <a:xfrm>
            <a:off x="1206908" y="3271864"/>
            <a:ext cx="630398" cy="644824"/>
          </a:xfrm>
          <a:custGeom>
            <a:avLst/>
            <a:gdLst>
              <a:gd name="T0" fmla="*/ 317 w 370"/>
              <a:gd name="T1" fmla="*/ 63 h 378"/>
              <a:gd name="T2" fmla="*/ 361 w 370"/>
              <a:gd name="T3" fmla="*/ 13 h 378"/>
              <a:gd name="T4" fmla="*/ 346 w 370"/>
              <a:gd name="T5" fmla="*/ 0 h 378"/>
              <a:gd name="T6" fmla="*/ 302 w 370"/>
              <a:gd name="T7" fmla="*/ 49 h 378"/>
              <a:gd name="T8" fmla="*/ 185 w 370"/>
              <a:gd name="T9" fmla="*/ 8 h 378"/>
              <a:gd name="T10" fmla="*/ 0 w 370"/>
              <a:gd name="T11" fmla="*/ 193 h 378"/>
              <a:gd name="T12" fmla="*/ 185 w 370"/>
              <a:gd name="T13" fmla="*/ 378 h 378"/>
              <a:gd name="T14" fmla="*/ 370 w 370"/>
              <a:gd name="T15" fmla="*/ 193 h 378"/>
              <a:gd name="T16" fmla="*/ 317 w 370"/>
              <a:gd name="T17" fmla="*/ 63 h 378"/>
              <a:gd name="T18" fmla="*/ 185 w 370"/>
              <a:gd name="T19" fmla="*/ 332 h 378"/>
              <a:gd name="T20" fmla="*/ 46 w 370"/>
              <a:gd name="T21" fmla="*/ 193 h 378"/>
              <a:gd name="T22" fmla="*/ 185 w 370"/>
              <a:gd name="T23" fmla="*/ 54 h 378"/>
              <a:gd name="T24" fmla="*/ 271 w 370"/>
              <a:gd name="T25" fmla="*/ 84 h 378"/>
              <a:gd name="T26" fmla="*/ 258 w 370"/>
              <a:gd name="T27" fmla="*/ 99 h 378"/>
              <a:gd name="T28" fmla="*/ 185 w 370"/>
              <a:gd name="T29" fmla="*/ 74 h 378"/>
              <a:gd name="T30" fmla="*/ 66 w 370"/>
              <a:gd name="T31" fmla="*/ 193 h 378"/>
              <a:gd name="T32" fmla="*/ 185 w 370"/>
              <a:gd name="T33" fmla="*/ 311 h 378"/>
              <a:gd name="T34" fmla="*/ 304 w 370"/>
              <a:gd name="T35" fmla="*/ 193 h 378"/>
              <a:gd name="T36" fmla="*/ 273 w 370"/>
              <a:gd name="T37" fmla="*/ 113 h 378"/>
              <a:gd name="T38" fmla="*/ 286 w 370"/>
              <a:gd name="T39" fmla="*/ 97 h 378"/>
              <a:gd name="T40" fmla="*/ 324 w 370"/>
              <a:gd name="T41" fmla="*/ 193 h 378"/>
              <a:gd name="T42" fmla="*/ 185 w 370"/>
              <a:gd name="T43" fmla="*/ 332 h 378"/>
              <a:gd name="T44" fmla="*/ 257 w 370"/>
              <a:gd name="T45" fmla="*/ 193 h 378"/>
              <a:gd name="T46" fmla="*/ 185 w 370"/>
              <a:gd name="T47" fmla="*/ 265 h 378"/>
              <a:gd name="T48" fmla="*/ 113 w 370"/>
              <a:gd name="T49" fmla="*/ 193 h 378"/>
              <a:gd name="T50" fmla="*/ 185 w 370"/>
              <a:gd name="T51" fmla="*/ 121 h 378"/>
              <a:gd name="T52" fmla="*/ 217 w 370"/>
              <a:gd name="T53" fmla="*/ 128 h 378"/>
              <a:gd name="T54" fmla="*/ 207 w 370"/>
              <a:gd name="T55" fmla="*/ 148 h 378"/>
              <a:gd name="T56" fmla="*/ 185 w 370"/>
              <a:gd name="T57" fmla="*/ 143 h 378"/>
              <a:gd name="T58" fmla="*/ 135 w 370"/>
              <a:gd name="T59" fmla="*/ 193 h 378"/>
              <a:gd name="T60" fmla="*/ 185 w 370"/>
              <a:gd name="T61" fmla="*/ 243 h 378"/>
              <a:gd name="T62" fmla="*/ 235 w 370"/>
              <a:gd name="T63" fmla="*/ 193 h 378"/>
              <a:gd name="T64" fmla="*/ 229 w 370"/>
              <a:gd name="T65" fmla="*/ 169 h 378"/>
              <a:gd name="T66" fmla="*/ 247 w 370"/>
              <a:gd name="T67" fmla="*/ 157 h 378"/>
              <a:gd name="T68" fmla="*/ 257 w 370"/>
              <a:gd name="T69" fmla="*/ 193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0" h="378">
                <a:moveTo>
                  <a:pt x="317" y="63"/>
                </a:moveTo>
                <a:cubicBezTo>
                  <a:pt x="361" y="13"/>
                  <a:pt x="361" y="13"/>
                  <a:pt x="361" y="13"/>
                </a:cubicBezTo>
                <a:cubicBezTo>
                  <a:pt x="346" y="0"/>
                  <a:pt x="346" y="0"/>
                  <a:pt x="346" y="0"/>
                </a:cubicBezTo>
                <a:cubicBezTo>
                  <a:pt x="302" y="49"/>
                  <a:pt x="302" y="49"/>
                  <a:pt x="302" y="49"/>
                </a:cubicBezTo>
                <a:cubicBezTo>
                  <a:pt x="270" y="23"/>
                  <a:pt x="229" y="8"/>
                  <a:pt x="185" y="8"/>
                </a:cubicBezTo>
                <a:cubicBezTo>
                  <a:pt x="83" y="8"/>
                  <a:pt x="0" y="91"/>
                  <a:pt x="0" y="193"/>
                </a:cubicBezTo>
                <a:cubicBezTo>
                  <a:pt x="0" y="295"/>
                  <a:pt x="83" y="378"/>
                  <a:pt x="185" y="378"/>
                </a:cubicBezTo>
                <a:cubicBezTo>
                  <a:pt x="287" y="378"/>
                  <a:pt x="370" y="295"/>
                  <a:pt x="370" y="193"/>
                </a:cubicBezTo>
                <a:cubicBezTo>
                  <a:pt x="370" y="142"/>
                  <a:pt x="350" y="96"/>
                  <a:pt x="317" y="63"/>
                </a:cubicBezTo>
                <a:close/>
                <a:moveTo>
                  <a:pt x="185" y="332"/>
                </a:moveTo>
                <a:cubicBezTo>
                  <a:pt x="108" y="332"/>
                  <a:pt x="46" y="269"/>
                  <a:pt x="46" y="193"/>
                </a:cubicBezTo>
                <a:cubicBezTo>
                  <a:pt x="46" y="116"/>
                  <a:pt x="108" y="54"/>
                  <a:pt x="185" y="54"/>
                </a:cubicBezTo>
                <a:cubicBezTo>
                  <a:pt x="218" y="54"/>
                  <a:pt x="248" y="65"/>
                  <a:pt x="271" y="84"/>
                </a:cubicBezTo>
                <a:cubicBezTo>
                  <a:pt x="258" y="99"/>
                  <a:pt x="258" y="99"/>
                  <a:pt x="258" y="99"/>
                </a:cubicBezTo>
                <a:cubicBezTo>
                  <a:pt x="238" y="83"/>
                  <a:pt x="212" y="74"/>
                  <a:pt x="185" y="74"/>
                </a:cubicBezTo>
                <a:cubicBezTo>
                  <a:pt x="120" y="74"/>
                  <a:pt x="66" y="127"/>
                  <a:pt x="66" y="193"/>
                </a:cubicBezTo>
                <a:cubicBezTo>
                  <a:pt x="66" y="258"/>
                  <a:pt x="120" y="311"/>
                  <a:pt x="185" y="311"/>
                </a:cubicBezTo>
                <a:cubicBezTo>
                  <a:pt x="251" y="311"/>
                  <a:pt x="304" y="258"/>
                  <a:pt x="304" y="193"/>
                </a:cubicBezTo>
                <a:cubicBezTo>
                  <a:pt x="304" y="162"/>
                  <a:pt x="292" y="134"/>
                  <a:pt x="273" y="113"/>
                </a:cubicBezTo>
                <a:cubicBezTo>
                  <a:pt x="286" y="97"/>
                  <a:pt x="286" y="97"/>
                  <a:pt x="286" y="97"/>
                </a:cubicBezTo>
                <a:cubicBezTo>
                  <a:pt x="310" y="122"/>
                  <a:pt x="324" y="156"/>
                  <a:pt x="324" y="193"/>
                </a:cubicBezTo>
                <a:cubicBezTo>
                  <a:pt x="324" y="269"/>
                  <a:pt x="262" y="332"/>
                  <a:pt x="185" y="332"/>
                </a:cubicBezTo>
                <a:close/>
                <a:moveTo>
                  <a:pt x="257" y="193"/>
                </a:moveTo>
                <a:cubicBezTo>
                  <a:pt x="257" y="232"/>
                  <a:pt x="225" y="265"/>
                  <a:pt x="185" y="265"/>
                </a:cubicBezTo>
                <a:cubicBezTo>
                  <a:pt x="145" y="265"/>
                  <a:pt x="113" y="232"/>
                  <a:pt x="113" y="193"/>
                </a:cubicBezTo>
                <a:cubicBezTo>
                  <a:pt x="113" y="153"/>
                  <a:pt x="145" y="121"/>
                  <a:pt x="185" y="121"/>
                </a:cubicBezTo>
                <a:cubicBezTo>
                  <a:pt x="197" y="121"/>
                  <a:pt x="207" y="124"/>
                  <a:pt x="217" y="128"/>
                </a:cubicBezTo>
                <a:cubicBezTo>
                  <a:pt x="207" y="148"/>
                  <a:pt x="207" y="148"/>
                  <a:pt x="207" y="148"/>
                </a:cubicBezTo>
                <a:cubicBezTo>
                  <a:pt x="200" y="145"/>
                  <a:pt x="193" y="143"/>
                  <a:pt x="185" y="143"/>
                </a:cubicBezTo>
                <a:cubicBezTo>
                  <a:pt x="158" y="143"/>
                  <a:pt x="135" y="165"/>
                  <a:pt x="135" y="193"/>
                </a:cubicBezTo>
                <a:cubicBezTo>
                  <a:pt x="135" y="220"/>
                  <a:pt x="158" y="243"/>
                  <a:pt x="185" y="243"/>
                </a:cubicBezTo>
                <a:cubicBezTo>
                  <a:pt x="212" y="243"/>
                  <a:pt x="235" y="220"/>
                  <a:pt x="235" y="193"/>
                </a:cubicBezTo>
                <a:cubicBezTo>
                  <a:pt x="235" y="184"/>
                  <a:pt x="233" y="176"/>
                  <a:pt x="229" y="169"/>
                </a:cubicBezTo>
                <a:cubicBezTo>
                  <a:pt x="247" y="157"/>
                  <a:pt x="247" y="157"/>
                  <a:pt x="247" y="157"/>
                </a:cubicBezTo>
                <a:cubicBezTo>
                  <a:pt x="253" y="167"/>
                  <a:pt x="257" y="180"/>
                  <a:pt x="257" y="19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360"/>
          <p:cNvSpPr>
            <a:spLocks/>
          </p:cNvSpPr>
          <p:nvPr/>
        </p:nvSpPr>
        <p:spPr bwMode="auto">
          <a:xfrm>
            <a:off x="1193203" y="2390461"/>
            <a:ext cx="637611" cy="566205"/>
          </a:xfrm>
          <a:custGeom>
            <a:avLst/>
            <a:gdLst>
              <a:gd name="T0" fmla="*/ 612 w 884"/>
              <a:gd name="T1" fmla="*/ 0 h 785"/>
              <a:gd name="T2" fmla="*/ 612 w 884"/>
              <a:gd name="T3" fmla="*/ 234 h 785"/>
              <a:gd name="T4" fmla="*/ 574 w 884"/>
              <a:gd name="T5" fmla="*/ 234 h 785"/>
              <a:gd name="T6" fmla="*/ 503 w 884"/>
              <a:gd name="T7" fmla="*/ 156 h 785"/>
              <a:gd name="T8" fmla="*/ 449 w 884"/>
              <a:gd name="T9" fmla="*/ 234 h 785"/>
              <a:gd name="T10" fmla="*/ 371 w 884"/>
              <a:gd name="T11" fmla="*/ 159 h 785"/>
              <a:gd name="T12" fmla="*/ 312 w 884"/>
              <a:gd name="T13" fmla="*/ 232 h 785"/>
              <a:gd name="T14" fmla="*/ 277 w 884"/>
              <a:gd name="T15" fmla="*/ 232 h 785"/>
              <a:gd name="T16" fmla="*/ 277 w 884"/>
              <a:gd name="T17" fmla="*/ 0 h 785"/>
              <a:gd name="T18" fmla="*/ 0 w 884"/>
              <a:gd name="T19" fmla="*/ 0 h 785"/>
              <a:gd name="T20" fmla="*/ 0 w 884"/>
              <a:gd name="T21" fmla="*/ 785 h 785"/>
              <a:gd name="T22" fmla="*/ 288 w 884"/>
              <a:gd name="T23" fmla="*/ 785 h 785"/>
              <a:gd name="T24" fmla="*/ 288 w 884"/>
              <a:gd name="T25" fmla="*/ 553 h 785"/>
              <a:gd name="T26" fmla="*/ 326 w 884"/>
              <a:gd name="T27" fmla="*/ 553 h 785"/>
              <a:gd name="T28" fmla="*/ 385 w 884"/>
              <a:gd name="T29" fmla="*/ 627 h 785"/>
              <a:gd name="T30" fmla="*/ 463 w 884"/>
              <a:gd name="T31" fmla="*/ 551 h 785"/>
              <a:gd name="T32" fmla="*/ 518 w 884"/>
              <a:gd name="T33" fmla="*/ 629 h 785"/>
              <a:gd name="T34" fmla="*/ 589 w 884"/>
              <a:gd name="T35" fmla="*/ 551 h 785"/>
              <a:gd name="T36" fmla="*/ 626 w 884"/>
              <a:gd name="T37" fmla="*/ 551 h 785"/>
              <a:gd name="T38" fmla="*/ 626 w 884"/>
              <a:gd name="T39" fmla="*/ 785 h 785"/>
              <a:gd name="T40" fmla="*/ 884 w 884"/>
              <a:gd name="T41" fmla="*/ 785 h 785"/>
              <a:gd name="T42" fmla="*/ 884 w 884"/>
              <a:gd name="T43" fmla="*/ 0 h 785"/>
              <a:gd name="T44" fmla="*/ 612 w 884"/>
              <a:gd name="T45" fmla="*/ 0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84" h="785">
                <a:moveTo>
                  <a:pt x="612" y="0"/>
                </a:moveTo>
                <a:lnTo>
                  <a:pt x="612" y="234"/>
                </a:lnTo>
                <a:lnTo>
                  <a:pt x="574" y="234"/>
                </a:lnTo>
                <a:lnTo>
                  <a:pt x="503" y="156"/>
                </a:lnTo>
                <a:lnTo>
                  <a:pt x="449" y="234"/>
                </a:lnTo>
                <a:lnTo>
                  <a:pt x="371" y="159"/>
                </a:lnTo>
                <a:lnTo>
                  <a:pt x="312" y="232"/>
                </a:lnTo>
                <a:lnTo>
                  <a:pt x="277" y="232"/>
                </a:lnTo>
                <a:lnTo>
                  <a:pt x="277" y="0"/>
                </a:lnTo>
                <a:lnTo>
                  <a:pt x="0" y="0"/>
                </a:lnTo>
                <a:lnTo>
                  <a:pt x="0" y="785"/>
                </a:lnTo>
                <a:lnTo>
                  <a:pt x="288" y="785"/>
                </a:lnTo>
                <a:lnTo>
                  <a:pt x="288" y="553"/>
                </a:lnTo>
                <a:lnTo>
                  <a:pt x="326" y="553"/>
                </a:lnTo>
                <a:lnTo>
                  <a:pt x="385" y="627"/>
                </a:lnTo>
                <a:lnTo>
                  <a:pt x="463" y="551"/>
                </a:lnTo>
                <a:lnTo>
                  <a:pt x="518" y="629"/>
                </a:lnTo>
                <a:lnTo>
                  <a:pt x="589" y="551"/>
                </a:lnTo>
                <a:lnTo>
                  <a:pt x="626" y="551"/>
                </a:lnTo>
                <a:lnTo>
                  <a:pt x="626" y="785"/>
                </a:lnTo>
                <a:lnTo>
                  <a:pt x="884" y="785"/>
                </a:lnTo>
                <a:lnTo>
                  <a:pt x="884" y="0"/>
                </a:lnTo>
                <a:lnTo>
                  <a:pt x="612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361"/>
          <p:cNvSpPr>
            <a:spLocks/>
          </p:cNvSpPr>
          <p:nvPr/>
        </p:nvSpPr>
        <p:spPr bwMode="auto">
          <a:xfrm>
            <a:off x="1428341" y="2821786"/>
            <a:ext cx="189697" cy="134879"/>
          </a:xfrm>
          <a:custGeom>
            <a:avLst/>
            <a:gdLst>
              <a:gd name="T0" fmla="*/ 135 w 263"/>
              <a:gd name="T1" fmla="*/ 0 h 187"/>
              <a:gd name="T2" fmla="*/ 59 w 263"/>
              <a:gd name="T3" fmla="*/ 85 h 187"/>
              <a:gd name="T4" fmla="*/ 0 w 263"/>
              <a:gd name="T5" fmla="*/ 0 h 187"/>
              <a:gd name="T6" fmla="*/ 0 w 263"/>
              <a:gd name="T7" fmla="*/ 187 h 187"/>
              <a:gd name="T8" fmla="*/ 263 w 263"/>
              <a:gd name="T9" fmla="*/ 187 h 187"/>
              <a:gd name="T10" fmla="*/ 263 w 263"/>
              <a:gd name="T11" fmla="*/ 0 h 187"/>
              <a:gd name="T12" fmla="*/ 192 w 263"/>
              <a:gd name="T13" fmla="*/ 85 h 187"/>
              <a:gd name="T14" fmla="*/ 135 w 263"/>
              <a:gd name="T15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3" h="187">
                <a:moveTo>
                  <a:pt x="135" y="0"/>
                </a:moveTo>
                <a:lnTo>
                  <a:pt x="59" y="85"/>
                </a:lnTo>
                <a:lnTo>
                  <a:pt x="0" y="0"/>
                </a:lnTo>
                <a:lnTo>
                  <a:pt x="0" y="187"/>
                </a:lnTo>
                <a:lnTo>
                  <a:pt x="263" y="187"/>
                </a:lnTo>
                <a:lnTo>
                  <a:pt x="263" y="0"/>
                </a:lnTo>
                <a:lnTo>
                  <a:pt x="192" y="85"/>
                </a:lnTo>
                <a:lnTo>
                  <a:pt x="135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362"/>
          <p:cNvSpPr>
            <a:spLocks/>
          </p:cNvSpPr>
          <p:nvPr/>
        </p:nvSpPr>
        <p:spPr bwMode="auto">
          <a:xfrm>
            <a:off x="1418243" y="2390461"/>
            <a:ext cx="188975" cy="134879"/>
          </a:xfrm>
          <a:custGeom>
            <a:avLst/>
            <a:gdLst>
              <a:gd name="T0" fmla="*/ 137 w 262"/>
              <a:gd name="T1" fmla="*/ 187 h 187"/>
              <a:gd name="T2" fmla="*/ 191 w 262"/>
              <a:gd name="T3" fmla="*/ 102 h 187"/>
              <a:gd name="T4" fmla="*/ 262 w 262"/>
              <a:gd name="T5" fmla="*/ 187 h 187"/>
              <a:gd name="T6" fmla="*/ 262 w 262"/>
              <a:gd name="T7" fmla="*/ 0 h 187"/>
              <a:gd name="T8" fmla="*/ 0 w 262"/>
              <a:gd name="T9" fmla="*/ 0 h 187"/>
              <a:gd name="T10" fmla="*/ 0 w 262"/>
              <a:gd name="T11" fmla="*/ 187 h 187"/>
              <a:gd name="T12" fmla="*/ 59 w 262"/>
              <a:gd name="T13" fmla="*/ 102 h 187"/>
              <a:gd name="T14" fmla="*/ 137 w 262"/>
              <a:gd name="T15" fmla="*/ 18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2" h="187">
                <a:moveTo>
                  <a:pt x="137" y="187"/>
                </a:moveTo>
                <a:lnTo>
                  <a:pt x="191" y="102"/>
                </a:lnTo>
                <a:lnTo>
                  <a:pt x="262" y="187"/>
                </a:lnTo>
                <a:lnTo>
                  <a:pt x="262" y="0"/>
                </a:lnTo>
                <a:lnTo>
                  <a:pt x="0" y="0"/>
                </a:lnTo>
                <a:lnTo>
                  <a:pt x="0" y="187"/>
                </a:lnTo>
                <a:lnTo>
                  <a:pt x="59" y="102"/>
                </a:lnTo>
                <a:lnTo>
                  <a:pt x="137" y="187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363"/>
          <p:cNvSpPr>
            <a:spLocks/>
          </p:cNvSpPr>
          <p:nvPr/>
        </p:nvSpPr>
        <p:spPr bwMode="auto">
          <a:xfrm>
            <a:off x="1827208" y="1855272"/>
            <a:ext cx="95930" cy="25966"/>
          </a:xfrm>
          <a:custGeom>
            <a:avLst/>
            <a:gdLst>
              <a:gd name="T0" fmla="*/ 49 w 56"/>
              <a:gd name="T1" fmla="*/ 0 h 15"/>
              <a:gd name="T2" fmla="*/ 4 w 56"/>
              <a:gd name="T3" fmla="*/ 0 h 15"/>
              <a:gd name="T4" fmla="*/ 0 w 56"/>
              <a:gd name="T5" fmla="*/ 15 h 15"/>
              <a:gd name="T6" fmla="*/ 49 w 56"/>
              <a:gd name="T7" fmla="*/ 15 h 15"/>
              <a:gd name="T8" fmla="*/ 56 w 56"/>
              <a:gd name="T9" fmla="*/ 8 h 15"/>
              <a:gd name="T10" fmla="*/ 49 w 56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6" h="15">
                <a:moveTo>
                  <a:pt x="49" y="0"/>
                </a:moveTo>
                <a:cubicBezTo>
                  <a:pt x="4" y="0"/>
                  <a:pt x="4" y="0"/>
                  <a:pt x="4" y="0"/>
                </a:cubicBezTo>
                <a:cubicBezTo>
                  <a:pt x="4" y="6"/>
                  <a:pt x="3" y="11"/>
                  <a:pt x="0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53" y="15"/>
                  <a:pt x="56" y="12"/>
                  <a:pt x="56" y="8"/>
                </a:cubicBezTo>
                <a:cubicBezTo>
                  <a:pt x="56" y="4"/>
                  <a:pt x="53" y="0"/>
                  <a:pt x="49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364"/>
          <p:cNvSpPr>
            <a:spLocks noEditPoints="1"/>
          </p:cNvSpPr>
          <p:nvPr/>
        </p:nvSpPr>
        <p:spPr bwMode="auto">
          <a:xfrm>
            <a:off x="1742097" y="1814158"/>
            <a:ext cx="80062" cy="82226"/>
          </a:xfrm>
          <a:custGeom>
            <a:avLst/>
            <a:gdLst>
              <a:gd name="T0" fmla="*/ 24 w 47"/>
              <a:gd name="T1" fmla="*/ 0 h 48"/>
              <a:gd name="T2" fmla="*/ 4 w 47"/>
              <a:gd name="T3" fmla="*/ 12 h 48"/>
              <a:gd name="T4" fmla="*/ 0 w 47"/>
              <a:gd name="T5" fmla="*/ 24 h 48"/>
              <a:gd name="T6" fmla="*/ 0 w 47"/>
              <a:gd name="T7" fmla="*/ 24 h 48"/>
              <a:gd name="T8" fmla="*/ 6 w 47"/>
              <a:gd name="T9" fmla="*/ 39 h 48"/>
              <a:gd name="T10" fmla="*/ 24 w 47"/>
              <a:gd name="T11" fmla="*/ 48 h 48"/>
              <a:gd name="T12" fmla="*/ 42 w 47"/>
              <a:gd name="T13" fmla="*/ 39 h 48"/>
              <a:gd name="T14" fmla="*/ 47 w 47"/>
              <a:gd name="T15" fmla="*/ 24 h 48"/>
              <a:gd name="T16" fmla="*/ 47 w 47"/>
              <a:gd name="T17" fmla="*/ 24 h 48"/>
              <a:gd name="T18" fmla="*/ 44 w 47"/>
              <a:gd name="T19" fmla="*/ 12 h 48"/>
              <a:gd name="T20" fmla="*/ 24 w 47"/>
              <a:gd name="T21" fmla="*/ 0 h 48"/>
              <a:gd name="T22" fmla="*/ 24 w 47"/>
              <a:gd name="T23" fmla="*/ 33 h 48"/>
              <a:gd name="T24" fmla="*/ 14 w 47"/>
              <a:gd name="T25" fmla="*/ 24 h 48"/>
              <a:gd name="T26" fmla="*/ 14 w 47"/>
              <a:gd name="T27" fmla="*/ 24 h 48"/>
              <a:gd name="T28" fmla="*/ 24 w 47"/>
              <a:gd name="T29" fmla="*/ 15 h 48"/>
              <a:gd name="T30" fmla="*/ 33 w 47"/>
              <a:gd name="T31" fmla="*/ 24 h 48"/>
              <a:gd name="T32" fmla="*/ 33 w 47"/>
              <a:gd name="T33" fmla="*/ 24 h 48"/>
              <a:gd name="T34" fmla="*/ 24 w 47"/>
              <a:gd name="T35" fmla="*/ 3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" h="48">
                <a:moveTo>
                  <a:pt x="24" y="0"/>
                </a:moveTo>
                <a:cubicBezTo>
                  <a:pt x="15" y="0"/>
                  <a:pt x="8" y="5"/>
                  <a:pt x="4" y="12"/>
                </a:cubicBezTo>
                <a:cubicBezTo>
                  <a:pt x="2" y="15"/>
                  <a:pt x="0" y="19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0"/>
                  <a:pt x="2" y="35"/>
                  <a:pt x="6" y="39"/>
                </a:cubicBezTo>
                <a:cubicBezTo>
                  <a:pt x="10" y="44"/>
                  <a:pt x="17" y="48"/>
                  <a:pt x="24" y="48"/>
                </a:cubicBezTo>
                <a:cubicBezTo>
                  <a:pt x="31" y="48"/>
                  <a:pt x="38" y="44"/>
                  <a:pt x="42" y="39"/>
                </a:cubicBezTo>
                <a:cubicBezTo>
                  <a:pt x="45" y="35"/>
                  <a:pt x="47" y="30"/>
                  <a:pt x="47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7" y="19"/>
                  <a:pt x="46" y="15"/>
                  <a:pt x="44" y="12"/>
                </a:cubicBezTo>
                <a:cubicBezTo>
                  <a:pt x="40" y="5"/>
                  <a:pt x="32" y="0"/>
                  <a:pt x="24" y="0"/>
                </a:cubicBezTo>
                <a:close/>
                <a:moveTo>
                  <a:pt x="24" y="33"/>
                </a:moveTo>
                <a:cubicBezTo>
                  <a:pt x="19" y="33"/>
                  <a:pt x="15" y="29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19"/>
                  <a:pt x="19" y="15"/>
                  <a:pt x="24" y="15"/>
                </a:cubicBezTo>
                <a:cubicBezTo>
                  <a:pt x="29" y="15"/>
                  <a:pt x="33" y="19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9"/>
                  <a:pt x="29" y="33"/>
                  <a:pt x="24" y="3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365"/>
          <p:cNvSpPr>
            <a:spLocks noEditPoints="1"/>
          </p:cNvSpPr>
          <p:nvPr/>
        </p:nvSpPr>
        <p:spPr bwMode="auto">
          <a:xfrm>
            <a:off x="1351885" y="1522762"/>
            <a:ext cx="546730" cy="312314"/>
          </a:xfrm>
          <a:custGeom>
            <a:avLst/>
            <a:gdLst>
              <a:gd name="T0" fmla="*/ 21 w 321"/>
              <a:gd name="T1" fmla="*/ 183 h 183"/>
              <a:gd name="T2" fmla="*/ 225 w 321"/>
              <a:gd name="T3" fmla="*/ 183 h 183"/>
              <a:gd name="T4" fmla="*/ 253 w 321"/>
              <a:gd name="T5" fmla="*/ 165 h 183"/>
              <a:gd name="T6" fmla="*/ 280 w 321"/>
              <a:gd name="T7" fmla="*/ 183 h 183"/>
              <a:gd name="T8" fmla="*/ 299 w 321"/>
              <a:gd name="T9" fmla="*/ 183 h 183"/>
              <a:gd name="T10" fmla="*/ 321 w 321"/>
              <a:gd name="T11" fmla="*/ 161 h 183"/>
              <a:gd name="T12" fmla="*/ 321 w 321"/>
              <a:gd name="T13" fmla="*/ 22 h 183"/>
              <a:gd name="T14" fmla="*/ 299 w 321"/>
              <a:gd name="T15" fmla="*/ 0 h 183"/>
              <a:gd name="T16" fmla="*/ 21 w 321"/>
              <a:gd name="T17" fmla="*/ 0 h 183"/>
              <a:gd name="T18" fmla="*/ 0 w 321"/>
              <a:gd name="T19" fmla="*/ 22 h 183"/>
              <a:gd name="T20" fmla="*/ 0 w 321"/>
              <a:gd name="T21" fmla="*/ 145 h 183"/>
              <a:gd name="T22" fmla="*/ 0 w 321"/>
              <a:gd name="T23" fmla="*/ 161 h 183"/>
              <a:gd name="T24" fmla="*/ 21 w 321"/>
              <a:gd name="T25" fmla="*/ 183 h 183"/>
              <a:gd name="T26" fmla="*/ 15 w 321"/>
              <a:gd name="T27" fmla="*/ 37 h 183"/>
              <a:gd name="T28" fmla="*/ 35 w 321"/>
              <a:gd name="T29" fmla="*/ 20 h 183"/>
              <a:gd name="T30" fmla="*/ 286 w 321"/>
              <a:gd name="T31" fmla="*/ 20 h 183"/>
              <a:gd name="T32" fmla="*/ 305 w 321"/>
              <a:gd name="T33" fmla="*/ 37 h 183"/>
              <a:gd name="T34" fmla="*/ 305 w 321"/>
              <a:gd name="T35" fmla="*/ 145 h 183"/>
              <a:gd name="T36" fmla="*/ 286 w 321"/>
              <a:gd name="T37" fmla="*/ 162 h 183"/>
              <a:gd name="T38" fmla="*/ 253 w 321"/>
              <a:gd name="T39" fmla="*/ 162 h 183"/>
              <a:gd name="T40" fmla="*/ 35 w 321"/>
              <a:gd name="T41" fmla="*/ 162 h 183"/>
              <a:gd name="T42" fmla="*/ 15 w 321"/>
              <a:gd name="T43" fmla="*/ 145 h 183"/>
              <a:gd name="T44" fmla="*/ 15 w 321"/>
              <a:gd name="T45" fmla="*/ 37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21" h="183">
                <a:moveTo>
                  <a:pt x="21" y="183"/>
                </a:moveTo>
                <a:cubicBezTo>
                  <a:pt x="225" y="183"/>
                  <a:pt x="225" y="183"/>
                  <a:pt x="225" y="183"/>
                </a:cubicBezTo>
                <a:cubicBezTo>
                  <a:pt x="230" y="172"/>
                  <a:pt x="241" y="165"/>
                  <a:pt x="253" y="165"/>
                </a:cubicBezTo>
                <a:cubicBezTo>
                  <a:pt x="265" y="165"/>
                  <a:pt x="276" y="172"/>
                  <a:pt x="280" y="183"/>
                </a:cubicBezTo>
                <a:cubicBezTo>
                  <a:pt x="299" y="183"/>
                  <a:pt x="299" y="183"/>
                  <a:pt x="299" y="183"/>
                </a:cubicBezTo>
                <a:cubicBezTo>
                  <a:pt x="311" y="183"/>
                  <a:pt x="321" y="173"/>
                  <a:pt x="321" y="161"/>
                </a:cubicBezTo>
                <a:cubicBezTo>
                  <a:pt x="321" y="22"/>
                  <a:pt x="321" y="22"/>
                  <a:pt x="321" y="22"/>
                </a:cubicBezTo>
                <a:cubicBezTo>
                  <a:pt x="321" y="10"/>
                  <a:pt x="311" y="0"/>
                  <a:pt x="29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10"/>
                  <a:pt x="0" y="22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3"/>
                  <a:pt x="9" y="183"/>
                  <a:pt x="21" y="183"/>
                </a:cubicBezTo>
                <a:close/>
                <a:moveTo>
                  <a:pt x="15" y="37"/>
                </a:moveTo>
                <a:cubicBezTo>
                  <a:pt x="15" y="28"/>
                  <a:pt x="24" y="20"/>
                  <a:pt x="35" y="20"/>
                </a:cubicBezTo>
                <a:cubicBezTo>
                  <a:pt x="286" y="20"/>
                  <a:pt x="286" y="20"/>
                  <a:pt x="286" y="20"/>
                </a:cubicBezTo>
                <a:cubicBezTo>
                  <a:pt x="296" y="20"/>
                  <a:pt x="305" y="28"/>
                  <a:pt x="305" y="37"/>
                </a:cubicBezTo>
                <a:cubicBezTo>
                  <a:pt x="305" y="145"/>
                  <a:pt x="305" y="145"/>
                  <a:pt x="305" y="145"/>
                </a:cubicBezTo>
                <a:cubicBezTo>
                  <a:pt x="305" y="155"/>
                  <a:pt x="296" y="162"/>
                  <a:pt x="286" y="162"/>
                </a:cubicBezTo>
                <a:cubicBezTo>
                  <a:pt x="253" y="162"/>
                  <a:pt x="253" y="162"/>
                  <a:pt x="253" y="162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24" y="162"/>
                  <a:pt x="15" y="155"/>
                  <a:pt x="15" y="145"/>
                </a:cubicBezTo>
                <a:lnTo>
                  <a:pt x="15" y="37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366"/>
          <p:cNvSpPr>
            <a:spLocks/>
          </p:cNvSpPr>
          <p:nvPr/>
        </p:nvSpPr>
        <p:spPr bwMode="auto">
          <a:xfrm>
            <a:off x="1288412" y="1855272"/>
            <a:ext cx="450078" cy="25966"/>
          </a:xfrm>
          <a:custGeom>
            <a:avLst/>
            <a:gdLst>
              <a:gd name="T0" fmla="*/ 4 w 264"/>
              <a:gd name="T1" fmla="*/ 0 h 15"/>
              <a:gd name="T2" fmla="*/ 0 w 264"/>
              <a:gd name="T3" fmla="*/ 15 h 15"/>
              <a:gd name="T4" fmla="*/ 264 w 264"/>
              <a:gd name="T5" fmla="*/ 15 h 15"/>
              <a:gd name="T6" fmla="*/ 260 w 264"/>
              <a:gd name="T7" fmla="*/ 0 h 15"/>
              <a:gd name="T8" fmla="*/ 4 w 264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4" h="15">
                <a:moveTo>
                  <a:pt x="4" y="0"/>
                </a:moveTo>
                <a:cubicBezTo>
                  <a:pt x="4" y="6"/>
                  <a:pt x="3" y="11"/>
                  <a:pt x="0" y="15"/>
                </a:cubicBezTo>
                <a:cubicBezTo>
                  <a:pt x="264" y="15"/>
                  <a:pt x="264" y="15"/>
                  <a:pt x="264" y="15"/>
                </a:cubicBezTo>
                <a:cubicBezTo>
                  <a:pt x="261" y="11"/>
                  <a:pt x="260" y="6"/>
                  <a:pt x="260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367"/>
          <p:cNvSpPr>
            <a:spLocks noEditPoints="1"/>
          </p:cNvSpPr>
          <p:nvPr/>
        </p:nvSpPr>
        <p:spPr bwMode="auto">
          <a:xfrm>
            <a:off x="1154254" y="1640330"/>
            <a:ext cx="171664" cy="194745"/>
          </a:xfrm>
          <a:custGeom>
            <a:avLst/>
            <a:gdLst>
              <a:gd name="T0" fmla="*/ 19 w 101"/>
              <a:gd name="T1" fmla="*/ 114 h 114"/>
              <a:gd name="T2" fmla="*/ 25 w 101"/>
              <a:gd name="T3" fmla="*/ 114 h 114"/>
              <a:gd name="T4" fmla="*/ 53 w 101"/>
              <a:gd name="T5" fmla="*/ 96 h 114"/>
              <a:gd name="T6" fmla="*/ 80 w 101"/>
              <a:gd name="T7" fmla="*/ 114 h 114"/>
              <a:gd name="T8" fmla="*/ 101 w 101"/>
              <a:gd name="T9" fmla="*/ 114 h 114"/>
              <a:gd name="T10" fmla="*/ 101 w 101"/>
              <a:gd name="T11" fmla="*/ 0 h 114"/>
              <a:gd name="T12" fmla="*/ 0 w 101"/>
              <a:gd name="T13" fmla="*/ 49 h 114"/>
              <a:gd name="T14" fmla="*/ 0 w 101"/>
              <a:gd name="T15" fmla="*/ 93 h 114"/>
              <a:gd name="T16" fmla="*/ 19 w 101"/>
              <a:gd name="T17" fmla="*/ 114 h 114"/>
              <a:gd name="T18" fmla="*/ 89 w 101"/>
              <a:gd name="T19" fmla="*/ 87 h 114"/>
              <a:gd name="T20" fmla="*/ 85 w 101"/>
              <a:gd name="T21" fmla="*/ 92 h 114"/>
              <a:gd name="T22" fmla="*/ 65 w 101"/>
              <a:gd name="T23" fmla="*/ 92 h 114"/>
              <a:gd name="T24" fmla="*/ 61 w 101"/>
              <a:gd name="T25" fmla="*/ 87 h 114"/>
              <a:gd name="T26" fmla="*/ 62 w 101"/>
              <a:gd name="T27" fmla="*/ 84 h 114"/>
              <a:gd name="T28" fmla="*/ 65 w 101"/>
              <a:gd name="T29" fmla="*/ 83 h 114"/>
              <a:gd name="T30" fmla="*/ 85 w 101"/>
              <a:gd name="T31" fmla="*/ 83 h 114"/>
              <a:gd name="T32" fmla="*/ 89 w 101"/>
              <a:gd name="T33" fmla="*/ 87 h 114"/>
              <a:gd name="T34" fmla="*/ 19 w 101"/>
              <a:gd name="T35" fmla="*/ 53 h 114"/>
              <a:gd name="T36" fmla="*/ 86 w 101"/>
              <a:gd name="T37" fmla="*/ 19 h 114"/>
              <a:gd name="T38" fmla="*/ 86 w 101"/>
              <a:gd name="T39" fmla="*/ 53 h 114"/>
              <a:gd name="T40" fmla="*/ 73 w 101"/>
              <a:gd name="T41" fmla="*/ 73 h 114"/>
              <a:gd name="T42" fmla="*/ 19 w 101"/>
              <a:gd name="T43" fmla="*/ 73 h 114"/>
              <a:gd name="T44" fmla="*/ 19 w 101"/>
              <a:gd name="T45" fmla="*/ 5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1" h="114">
                <a:moveTo>
                  <a:pt x="19" y="114"/>
                </a:moveTo>
                <a:cubicBezTo>
                  <a:pt x="25" y="114"/>
                  <a:pt x="25" y="114"/>
                  <a:pt x="25" y="114"/>
                </a:cubicBezTo>
                <a:cubicBezTo>
                  <a:pt x="30" y="103"/>
                  <a:pt x="41" y="96"/>
                  <a:pt x="53" y="96"/>
                </a:cubicBezTo>
                <a:cubicBezTo>
                  <a:pt x="65" y="96"/>
                  <a:pt x="75" y="103"/>
                  <a:pt x="80" y="114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101" y="0"/>
                  <a:pt x="101" y="0"/>
                  <a:pt x="101" y="0"/>
                </a:cubicBezTo>
                <a:cubicBezTo>
                  <a:pt x="1" y="0"/>
                  <a:pt x="0" y="49"/>
                  <a:pt x="0" y="49"/>
                </a:cubicBezTo>
                <a:cubicBezTo>
                  <a:pt x="0" y="49"/>
                  <a:pt x="0" y="74"/>
                  <a:pt x="0" y="93"/>
                </a:cubicBezTo>
                <a:cubicBezTo>
                  <a:pt x="0" y="112"/>
                  <a:pt x="19" y="114"/>
                  <a:pt x="19" y="114"/>
                </a:cubicBezTo>
                <a:close/>
                <a:moveTo>
                  <a:pt x="89" y="87"/>
                </a:moveTo>
                <a:cubicBezTo>
                  <a:pt x="89" y="90"/>
                  <a:pt x="88" y="92"/>
                  <a:pt x="85" y="92"/>
                </a:cubicBezTo>
                <a:cubicBezTo>
                  <a:pt x="65" y="92"/>
                  <a:pt x="65" y="92"/>
                  <a:pt x="65" y="92"/>
                </a:cubicBezTo>
                <a:cubicBezTo>
                  <a:pt x="63" y="92"/>
                  <a:pt x="61" y="90"/>
                  <a:pt x="61" y="87"/>
                </a:cubicBezTo>
                <a:cubicBezTo>
                  <a:pt x="61" y="86"/>
                  <a:pt x="61" y="85"/>
                  <a:pt x="62" y="84"/>
                </a:cubicBezTo>
                <a:cubicBezTo>
                  <a:pt x="63" y="83"/>
                  <a:pt x="64" y="83"/>
                  <a:pt x="65" y="83"/>
                </a:cubicBezTo>
                <a:cubicBezTo>
                  <a:pt x="85" y="83"/>
                  <a:pt x="85" y="83"/>
                  <a:pt x="85" y="83"/>
                </a:cubicBezTo>
                <a:cubicBezTo>
                  <a:pt x="88" y="83"/>
                  <a:pt x="89" y="85"/>
                  <a:pt x="89" y="87"/>
                </a:cubicBezTo>
                <a:close/>
                <a:moveTo>
                  <a:pt x="19" y="53"/>
                </a:moveTo>
                <a:cubicBezTo>
                  <a:pt x="19" y="25"/>
                  <a:pt x="86" y="19"/>
                  <a:pt x="86" y="19"/>
                </a:cubicBezTo>
                <a:cubicBezTo>
                  <a:pt x="86" y="19"/>
                  <a:pt x="86" y="42"/>
                  <a:pt x="86" y="53"/>
                </a:cubicBezTo>
                <a:cubicBezTo>
                  <a:pt x="86" y="64"/>
                  <a:pt x="73" y="73"/>
                  <a:pt x="73" y="73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71"/>
                  <a:pt x="19" y="65"/>
                  <a:pt x="19" y="5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368"/>
          <p:cNvSpPr>
            <a:spLocks noEditPoints="1"/>
          </p:cNvSpPr>
          <p:nvPr/>
        </p:nvSpPr>
        <p:spPr bwMode="auto">
          <a:xfrm>
            <a:off x="1203301" y="1816322"/>
            <a:ext cx="80062" cy="80062"/>
          </a:xfrm>
          <a:custGeom>
            <a:avLst/>
            <a:gdLst>
              <a:gd name="T0" fmla="*/ 24 w 47"/>
              <a:gd name="T1" fmla="*/ 0 h 47"/>
              <a:gd name="T2" fmla="*/ 4 w 47"/>
              <a:gd name="T3" fmla="*/ 11 h 47"/>
              <a:gd name="T4" fmla="*/ 0 w 47"/>
              <a:gd name="T5" fmla="*/ 23 h 47"/>
              <a:gd name="T6" fmla="*/ 0 w 47"/>
              <a:gd name="T7" fmla="*/ 23 h 47"/>
              <a:gd name="T8" fmla="*/ 5 w 47"/>
              <a:gd name="T9" fmla="*/ 38 h 47"/>
              <a:gd name="T10" fmla="*/ 24 w 47"/>
              <a:gd name="T11" fmla="*/ 47 h 47"/>
              <a:gd name="T12" fmla="*/ 42 w 47"/>
              <a:gd name="T13" fmla="*/ 38 h 47"/>
              <a:gd name="T14" fmla="*/ 47 w 47"/>
              <a:gd name="T15" fmla="*/ 23 h 47"/>
              <a:gd name="T16" fmla="*/ 47 w 47"/>
              <a:gd name="T17" fmla="*/ 23 h 47"/>
              <a:gd name="T18" fmla="*/ 44 w 47"/>
              <a:gd name="T19" fmla="*/ 11 h 47"/>
              <a:gd name="T20" fmla="*/ 24 w 47"/>
              <a:gd name="T21" fmla="*/ 0 h 47"/>
              <a:gd name="T22" fmla="*/ 24 w 47"/>
              <a:gd name="T23" fmla="*/ 33 h 47"/>
              <a:gd name="T24" fmla="*/ 14 w 47"/>
              <a:gd name="T25" fmla="*/ 23 h 47"/>
              <a:gd name="T26" fmla="*/ 14 w 47"/>
              <a:gd name="T27" fmla="*/ 23 h 47"/>
              <a:gd name="T28" fmla="*/ 24 w 47"/>
              <a:gd name="T29" fmla="*/ 14 h 47"/>
              <a:gd name="T30" fmla="*/ 33 w 47"/>
              <a:gd name="T31" fmla="*/ 23 h 47"/>
              <a:gd name="T32" fmla="*/ 33 w 47"/>
              <a:gd name="T33" fmla="*/ 23 h 47"/>
              <a:gd name="T34" fmla="*/ 24 w 47"/>
              <a:gd name="T35" fmla="*/ 33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5" y="0"/>
                  <a:pt x="8" y="4"/>
                  <a:pt x="4" y="11"/>
                </a:cubicBezTo>
                <a:cubicBezTo>
                  <a:pt x="2" y="14"/>
                  <a:pt x="0" y="18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9"/>
                  <a:pt x="2" y="34"/>
                  <a:pt x="5" y="38"/>
                </a:cubicBezTo>
                <a:cubicBezTo>
                  <a:pt x="10" y="43"/>
                  <a:pt x="16" y="47"/>
                  <a:pt x="24" y="47"/>
                </a:cubicBezTo>
                <a:cubicBezTo>
                  <a:pt x="31" y="47"/>
                  <a:pt x="38" y="43"/>
                  <a:pt x="42" y="38"/>
                </a:cubicBezTo>
                <a:cubicBezTo>
                  <a:pt x="45" y="34"/>
                  <a:pt x="47" y="29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18"/>
                  <a:pt x="46" y="14"/>
                  <a:pt x="44" y="11"/>
                </a:cubicBezTo>
                <a:cubicBezTo>
                  <a:pt x="39" y="4"/>
                  <a:pt x="32" y="0"/>
                  <a:pt x="24" y="0"/>
                </a:cubicBezTo>
                <a:close/>
                <a:moveTo>
                  <a:pt x="24" y="33"/>
                </a:moveTo>
                <a:cubicBezTo>
                  <a:pt x="19" y="33"/>
                  <a:pt x="14" y="28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18"/>
                  <a:pt x="18" y="14"/>
                  <a:pt x="24" y="14"/>
                </a:cubicBezTo>
                <a:cubicBezTo>
                  <a:pt x="29" y="14"/>
                  <a:pt x="33" y="18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8"/>
                  <a:pt x="29" y="33"/>
                  <a:pt x="24" y="3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369"/>
          <p:cNvSpPr>
            <a:spLocks/>
          </p:cNvSpPr>
          <p:nvPr/>
        </p:nvSpPr>
        <p:spPr bwMode="auto">
          <a:xfrm>
            <a:off x="1154254" y="1855272"/>
            <a:ext cx="43998" cy="25966"/>
          </a:xfrm>
          <a:custGeom>
            <a:avLst/>
            <a:gdLst>
              <a:gd name="T0" fmla="*/ 7 w 26"/>
              <a:gd name="T1" fmla="*/ 0 h 15"/>
              <a:gd name="T2" fmla="*/ 2 w 26"/>
              <a:gd name="T3" fmla="*/ 2 h 15"/>
              <a:gd name="T4" fmla="*/ 0 w 26"/>
              <a:gd name="T5" fmla="*/ 8 h 15"/>
              <a:gd name="T6" fmla="*/ 7 w 26"/>
              <a:gd name="T7" fmla="*/ 15 h 15"/>
              <a:gd name="T8" fmla="*/ 26 w 26"/>
              <a:gd name="T9" fmla="*/ 15 h 15"/>
              <a:gd name="T10" fmla="*/ 22 w 26"/>
              <a:gd name="T11" fmla="*/ 0 h 15"/>
              <a:gd name="T12" fmla="*/ 7 w 26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15">
                <a:moveTo>
                  <a:pt x="7" y="0"/>
                </a:moveTo>
                <a:cubicBezTo>
                  <a:pt x="5" y="0"/>
                  <a:pt x="3" y="1"/>
                  <a:pt x="2" y="2"/>
                </a:cubicBezTo>
                <a:cubicBezTo>
                  <a:pt x="0" y="4"/>
                  <a:pt x="0" y="6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4" y="11"/>
                  <a:pt x="23" y="6"/>
                  <a:pt x="22" y="0"/>
                </a:cubicBezTo>
                <a:lnTo>
                  <a:pt x="7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370"/>
          <p:cNvSpPr>
            <a:spLocks noEditPoints="1"/>
          </p:cNvSpPr>
          <p:nvPr/>
        </p:nvSpPr>
        <p:spPr bwMode="auto">
          <a:xfrm>
            <a:off x="11100698" y="1512664"/>
            <a:ext cx="183926" cy="492634"/>
          </a:xfrm>
          <a:custGeom>
            <a:avLst/>
            <a:gdLst>
              <a:gd name="T0" fmla="*/ 220 w 255"/>
              <a:gd name="T1" fmla="*/ 130 h 683"/>
              <a:gd name="T2" fmla="*/ 35 w 255"/>
              <a:gd name="T3" fmla="*/ 260 h 683"/>
              <a:gd name="T4" fmla="*/ 35 w 255"/>
              <a:gd name="T5" fmla="*/ 567 h 683"/>
              <a:gd name="T6" fmla="*/ 220 w 255"/>
              <a:gd name="T7" fmla="*/ 409 h 683"/>
              <a:gd name="T8" fmla="*/ 220 w 255"/>
              <a:gd name="T9" fmla="*/ 130 h 683"/>
              <a:gd name="T10" fmla="*/ 0 w 255"/>
              <a:gd name="T11" fmla="*/ 683 h 683"/>
              <a:gd name="T12" fmla="*/ 0 w 255"/>
              <a:gd name="T13" fmla="*/ 199 h 683"/>
              <a:gd name="T14" fmla="*/ 255 w 255"/>
              <a:gd name="T15" fmla="*/ 0 h 683"/>
              <a:gd name="T16" fmla="*/ 255 w 255"/>
              <a:gd name="T17" fmla="*/ 442 h 683"/>
              <a:gd name="T18" fmla="*/ 0 w 255"/>
              <a:gd name="T19" fmla="*/ 683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5" h="683">
                <a:moveTo>
                  <a:pt x="220" y="130"/>
                </a:moveTo>
                <a:lnTo>
                  <a:pt x="35" y="260"/>
                </a:lnTo>
                <a:lnTo>
                  <a:pt x="35" y="567"/>
                </a:lnTo>
                <a:lnTo>
                  <a:pt x="220" y="409"/>
                </a:lnTo>
                <a:lnTo>
                  <a:pt x="220" y="130"/>
                </a:lnTo>
                <a:close/>
                <a:moveTo>
                  <a:pt x="0" y="683"/>
                </a:moveTo>
                <a:lnTo>
                  <a:pt x="0" y="199"/>
                </a:lnTo>
                <a:lnTo>
                  <a:pt x="255" y="0"/>
                </a:lnTo>
                <a:lnTo>
                  <a:pt x="255" y="442"/>
                </a:lnTo>
                <a:lnTo>
                  <a:pt x="0" y="683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371"/>
          <p:cNvSpPr>
            <a:spLocks noEditPoints="1"/>
          </p:cNvSpPr>
          <p:nvPr/>
        </p:nvSpPr>
        <p:spPr bwMode="auto">
          <a:xfrm>
            <a:off x="10678028" y="1512664"/>
            <a:ext cx="606596" cy="143535"/>
          </a:xfrm>
          <a:custGeom>
            <a:avLst/>
            <a:gdLst>
              <a:gd name="T0" fmla="*/ 529 w 841"/>
              <a:gd name="T1" fmla="*/ 158 h 199"/>
              <a:gd name="T2" fmla="*/ 688 w 841"/>
              <a:gd name="T3" fmla="*/ 43 h 199"/>
              <a:gd name="T4" fmla="*/ 421 w 841"/>
              <a:gd name="T5" fmla="*/ 43 h 199"/>
              <a:gd name="T6" fmla="*/ 217 w 841"/>
              <a:gd name="T7" fmla="*/ 158 h 199"/>
              <a:gd name="T8" fmla="*/ 529 w 841"/>
              <a:gd name="T9" fmla="*/ 158 h 199"/>
              <a:gd name="T10" fmla="*/ 841 w 841"/>
              <a:gd name="T11" fmla="*/ 0 h 199"/>
              <a:gd name="T12" fmla="*/ 586 w 841"/>
              <a:gd name="T13" fmla="*/ 199 h 199"/>
              <a:gd name="T14" fmla="*/ 0 w 841"/>
              <a:gd name="T15" fmla="*/ 199 h 199"/>
              <a:gd name="T16" fmla="*/ 397 w 841"/>
              <a:gd name="T17" fmla="*/ 0 h 199"/>
              <a:gd name="T18" fmla="*/ 841 w 841"/>
              <a:gd name="T19" fmla="*/ 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1" h="199">
                <a:moveTo>
                  <a:pt x="529" y="158"/>
                </a:moveTo>
                <a:lnTo>
                  <a:pt x="688" y="43"/>
                </a:lnTo>
                <a:lnTo>
                  <a:pt x="421" y="43"/>
                </a:lnTo>
                <a:lnTo>
                  <a:pt x="217" y="158"/>
                </a:lnTo>
                <a:lnTo>
                  <a:pt x="529" y="158"/>
                </a:lnTo>
                <a:close/>
                <a:moveTo>
                  <a:pt x="841" y="0"/>
                </a:moveTo>
                <a:lnTo>
                  <a:pt x="586" y="199"/>
                </a:lnTo>
                <a:lnTo>
                  <a:pt x="0" y="199"/>
                </a:lnTo>
                <a:lnTo>
                  <a:pt x="397" y="0"/>
                </a:lnTo>
                <a:lnTo>
                  <a:pt x="841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372"/>
          <p:cNvSpPr>
            <a:spLocks noEditPoints="1"/>
          </p:cNvSpPr>
          <p:nvPr/>
        </p:nvSpPr>
        <p:spPr bwMode="auto">
          <a:xfrm>
            <a:off x="10678028" y="1656198"/>
            <a:ext cx="422670" cy="349099"/>
          </a:xfrm>
          <a:custGeom>
            <a:avLst/>
            <a:gdLst>
              <a:gd name="T0" fmla="*/ 586 w 586"/>
              <a:gd name="T1" fmla="*/ 0 h 484"/>
              <a:gd name="T2" fmla="*/ 586 w 586"/>
              <a:gd name="T3" fmla="*/ 484 h 484"/>
              <a:gd name="T4" fmla="*/ 0 w 586"/>
              <a:gd name="T5" fmla="*/ 484 h 484"/>
              <a:gd name="T6" fmla="*/ 0 w 586"/>
              <a:gd name="T7" fmla="*/ 0 h 484"/>
              <a:gd name="T8" fmla="*/ 586 w 586"/>
              <a:gd name="T9" fmla="*/ 0 h 484"/>
              <a:gd name="T10" fmla="*/ 548 w 586"/>
              <a:gd name="T11" fmla="*/ 442 h 484"/>
              <a:gd name="T12" fmla="*/ 548 w 586"/>
              <a:gd name="T13" fmla="*/ 45 h 484"/>
              <a:gd name="T14" fmla="*/ 38 w 586"/>
              <a:gd name="T15" fmla="*/ 45 h 484"/>
              <a:gd name="T16" fmla="*/ 38 w 586"/>
              <a:gd name="T17" fmla="*/ 442 h 484"/>
              <a:gd name="T18" fmla="*/ 548 w 586"/>
              <a:gd name="T19" fmla="*/ 442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6" h="484">
                <a:moveTo>
                  <a:pt x="586" y="0"/>
                </a:moveTo>
                <a:lnTo>
                  <a:pt x="586" y="484"/>
                </a:lnTo>
                <a:lnTo>
                  <a:pt x="0" y="484"/>
                </a:lnTo>
                <a:lnTo>
                  <a:pt x="0" y="0"/>
                </a:lnTo>
                <a:lnTo>
                  <a:pt x="586" y="0"/>
                </a:lnTo>
                <a:close/>
                <a:moveTo>
                  <a:pt x="548" y="442"/>
                </a:moveTo>
                <a:lnTo>
                  <a:pt x="548" y="45"/>
                </a:lnTo>
                <a:lnTo>
                  <a:pt x="38" y="45"/>
                </a:lnTo>
                <a:lnTo>
                  <a:pt x="38" y="442"/>
                </a:lnTo>
                <a:lnTo>
                  <a:pt x="548" y="442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660"/>
          <p:cNvSpPr>
            <a:spLocks/>
          </p:cNvSpPr>
          <p:nvPr/>
        </p:nvSpPr>
        <p:spPr bwMode="auto">
          <a:xfrm>
            <a:off x="4984248" y="5503503"/>
            <a:ext cx="10098" cy="54096"/>
          </a:xfrm>
          <a:custGeom>
            <a:avLst/>
            <a:gdLst>
              <a:gd name="T0" fmla="*/ 6 w 6"/>
              <a:gd name="T1" fmla="*/ 0 h 32"/>
              <a:gd name="T2" fmla="*/ 5 w 6"/>
              <a:gd name="T3" fmla="*/ 32 h 32"/>
              <a:gd name="T4" fmla="*/ 0 w 6"/>
              <a:gd name="T5" fmla="*/ 16 h 32"/>
              <a:gd name="T6" fmla="*/ 6 w 6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2">
                <a:moveTo>
                  <a:pt x="6" y="0"/>
                </a:moveTo>
                <a:cubicBezTo>
                  <a:pt x="5" y="32"/>
                  <a:pt x="5" y="32"/>
                  <a:pt x="5" y="32"/>
                </a:cubicBezTo>
                <a:cubicBezTo>
                  <a:pt x="5" y="26"/>
                  <a:pt x="4" y="21"/>
                  <a:pt x="0" y="16"/>
                </a:cubicBezTo>
                <a:cubicBezTo>
                  <a:pt x="4" y="11"/>
                  <a:pt x="6" y="5"/>
                  <a:pt x="6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661"/>
          <p:cNvSpPr>
            <a:spLocks/>
          </p:cNvSpPr>
          <p:nvPr/>
        </p:nvSpPr>
        <p:spPr bwMode="auto">
          <a:xfrm>
            <a:off x="4630100" y="5528748"/>
            <a:ext cx="362804" cy="119732"/>
          </a:xfrm>
          <a:custGeom>
            <a:avLst/>
            <a:gdLst>
              <a:gd name="T0" fmla="*/ 44 w 213"/>
              <a:gd name="T1" fmla="*/ 26 h 70"/>
              <a:gd name="T2" fmla="*/ 107 w 213"/>
              <a:gd name="T3" fmla="*/ 36 h 70"/>
              <a:gd name="T4" fmla="*/ 208 w 213"/>
              <a:gd name="T5" fmla="*/ 1 h 70"/>
              <a:gd name="T6" fmla="*/ 213 w 213"/>
              <a:gd name="T7" fmla="*/ 17 h 70"/>
              <a:gd name="T8" fmla="*/ 107 w 213"/>
              <a:gd name="T9" fmla="*/ 70 h 70"/>
              <a:gd name="T10" fmla="*/ 0 w 213"/>
              <a:gd name="T11" fmla="*/ 17 h 70"/>
              <a:gd name="T12" fmla="*/ 0 w 213"/>
              <a:gd name="T13" fmla="*/ 16 h 70"/>
              <a:gd name="T14" fmla="*/ 0 w 213"/>
              <a:gd name="T15" fmla="*/ 16 h 70"/>
              <a:gd name="T16" fmla="*/ 6 w 213"/>
              <a:gd name="T17" fmla="*/ 0 h 70"/>
              <a:gd name="T18" fmla="*/ 44 w 213"/>
              <a:gd name="T19" fmla="*/ 2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3" h="70">
                <a:moveTo>
                  <a:pt x="44" y="26"/>
                </a:moveTo>
                <a:cubicBezTo>
                  <a:pt x="62" y="32"/>
                  <a:pt x="84" y="36"/>
                  <a:pt x="107" y="36"/>
                </a:cubicBezTo>
                <a:cubicBezTo>
                  <a:pt x="154" y="36"/>
                  <a:pt x="193" y="21"/>
                  <a:pt x="208" y="1"/>
                </a:cubicBezTo>
                <a:cubicBezTo>
                  <a:pt x="212" y="6"/>
                  <a:pt x="213" y="11"/>
                  <a:pt x="213" y="17"/>
                </a:cubicBezTo>
                <a:cubicBezTo>
                  <a:pt x="213" y="46"/>
                  <a:pt x="166" y="70"/>
                  <a:pt x="107" y="70"/>
                </a:cubicBezTo>
                <a:cubicBezTo>
                  <a:pt x="48" y="70"/>
                  <a:pt x="0" y="46"/>
                  <a:pt x="0" y="1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0"/>
                  <a:pt x="2" y="5"/>
                  <a:pt x="6" y="0"/>
                </a:cubicBezTo>
                <a:cubicBezTo>
                  <a:pt x="13" y="10"/>
                  <a:pt x="26" y="19"/>
                  <a:pt x="44" y="26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662"/>
          <p:cNvSpPr>
            <a:spLocks/>
          </p:cNvSpPr>
          <p:nvPr/>
        </p:nvSpPr>
        <p:spPr bwMode="auto">
          <a:xfrm>
            <a:off x="4836386" y="5469603"/>
            <a:ext cx="25245" cy="7934"/>
          </a:xfrm>
          <a:custGeom>
            <a:avLst/>
            <a:gdLst>
              <a:gd name="T0" fmla="*/ 0 w 15"/>
              <a:gd name="T1" fmla="*/ 0 h 5"/>
              <a:gd name="T2" fmla="*/ 15 w 15"/>
              <a:gd name="T3" fmla="*/ 1 h 5"/>
              <a:gd name="T4" fmla="*/ 13 w 15"/>
              <a:gd name="T5" fmla="*/ 3 h 5"/>
              <a:gd name="T6" fmla="*/ 8 w 15"/>
              <a:gd name="T7" fmla="*/ 5 h 5"/>
              <a:gd name="T8" fmla="*/ 1 w 15"/>
              <a:gd name="T9" fmla="*/ 1 h 5"/>
              <a:gd name="T10" fmla="*/ 0 w 1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5">
                <a:moveTo>
                  <a:pt x="0" y="0"/>
                </a:moveTo>
                <a:cubicBezTo>
                  <a:pt x="5" y="0"/>
                  <a:pt x="10" y="1"/>
                  <a:pt x="15" y="1"/>
                </a:cubicBezTo>
                <a:cubicBezTo>
                  <a:pt x="15" y="2"/>
                  <a:pt x="14" y="3"/>
                  <a:pt x="13" y="3"/>
                </a:cubicBezTo>
                <a:cubicBezTo>
                  <a:pt x="12" y="4"/>
                  <a:pt x="10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663"/>
          <p:cNvSpPr>
            <a:spLocks/>
          </p:cNvSpPr>
          <p:nvPr/>
        </p:nvSpPr>
        <p:spPr bwMode="auto">
          <a:xfrm>
            <a:off x="4822681" y="5462390"/>
            <a:ext cx="13705" cy="7213"/>
          </a:xfrm>
          <a:custGeom>
            <a:avLst/>
            <a:gdLst>
              <a:gd name="T0" fmla="*/ 8 w 8"/>
              <a:gd name="T1" fmla="*/ 4 h 4"/>
              <a:gd name="T2" fmla="*/ 0 w 8"/>
              <a:gd name="T3" fmla="*/ 3 h 4"/>
              <a:gd name="T4" fmla="*/ 0 w 8"/>
              <a:gd name="T5" fmla="*/ 0 h 4"/>
              <a:gd name="T6" fmla="*/ 8 w 8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4">
                <a:moveTo>
                  <a:pt x="8" y="4"/>
                </a:moveTo>
                <a:cubicBezTo>
                  <a:pt x="6" y="4"/>
                  <a:pt x="3" y="3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4" y="1"/>
                  <a:pt x="7" y="2"/>
                  <a:pt x="8" y="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664"/>
          <p:cNvSpPr>
            <a:spLocks/>
          </p:cNvSpPr>
          <p:nvPr/>
        </p:nvSpPr>
        <p:spPr bwMode="auto">
          <a:xfrm>
            <a:off x="4822681" y="5498454"/>
            <a:ext cx="20196" cy="21638"/>
          </a:xfrm>
          <a:custGeom>
            <a:avLst/>
            <a:gdLst>
              <a:gd name="T0" fmla="*/ 0 w 12"/>
              <a:gd name="T1" fmla="*/ 13 h 13"/>
              <a:gd name="T2" fmla="*/ 0 w 12"/>
              <a:gd name="T3" fmla="*/ 0 h 13"/>
              <a:gd name="T4" fmla="*/ 9 w 12"/>
              <a:gd name="T5" fmla="*/ 2 h 13"/>
              <a:gd name="T6" fmla="*/ 12 w 12"/>
              <a:gd name="T7" fmla="*/ 6 h 13"/>
              <a:gd name="T8" fmla="*/ 9 w 12"/>
              <a:gd name="T9" fmla="*/ 11 h 13"/>
              <a:gd name="T10" fmla="*/ 0 w 12"/>
              <a:gd name="T1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3">
                <a:moveTo>
                  <a:pt x="0" y="13"/>
                </a:moveTo>
                <a:cubicBezTo>
                  <a:pt x="0" y="0"/>
                  <a:pt x="0" y="0"/>
                  <a:pt x="0" y="0"/>
                </a:cubicBezTo>
                <a:cubicBezTo>
                  <a:pt x="4" y="0"/>
                  <a:pt x="7" y="1"/>
                  <a:pt x="9" y="2"/>
                </a:cubicBezTo>
                <a:cubicBezTo>
                  <a:pt x="11" y="3"/>
                  <a:pt x="12" y="5"/>
                  <a:pt x="12" y="6"/>
                </a:cubicBezTo>
                <a:cubicBezTo>
                  <a:pt x="12" y="8"/>
                  <a:pt x="11" y="9"/>
                  <a:pt x="9" y="11"/>
                </a:cubicBezTo>
                <a:cubicBezTo>
                  <a:pt x="7" y="12"/>
                  <a:pt x="4" y="13"/>
                  <a:pt x="0" y="13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665"/>
          <p:cNvSpPr>
            <a:spLocks/>
          </p:cNvSpPr>
          <p:nvPr/>
        </p:nvSpPr>
        <p:spPr bwMode="auto">
          <a:xfrm>
            <a:off x="4796715" y="5462390"/>
            <a:ext cx="13705" cy="5049"/>
          </a:xfrm>
          <a:custGeom>
            <a:avLst/>
            <a:gdLst>
              <a:gd name="T0" fmla="*/ 8 w 8"/>
              <a:gd name="T1" fmla="*/ 0 h 3"/>
              <a:gd name="T2" fmla="*/ 8 w 8"/>
              <a:gd name="T3" fmla="*/ 3 h 3"/>
              <a:gd name="T4" fmla="*/ 0 w 8"/>
              <a:gd name="T5" fmla="*/ 3 h 3"/>
              <a:gd name="T6" fmla="*/ 1 w 8"/>
              <a:gd name="T7" fmla="*/ 2 h 3"/>
              <a:gd name="T8" fmla="*/ 8 w 8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3">
                <a:moveTo>
                  <a:pt x="8" y="0"/>
                </a:moveTo>
                <a:cubicBezTo>
                  <a:pt x="8" y="3"/>
                  <a:pt x="8" y="3"/>
                  <a:pt x="8" y="3"/>
                </a:cubicBezTo>
                <a:cubicBezTo>
                  <a:pt x="5" y="3"/>
                  <a:pt x="2" y="3"/>
                  <a:pt x="0" y="3"/>
                </a:cubicBezTo>
                <a:cubicBezTo>
                  <a:pt x="0" y="3"/>
                  <a:pt x="0" y="3"/>
                  <a:pt x="1" y="2"/>
                </a:cubicBezTo>
                <a:cubicBezTo>
                  <a:pt x="3" y="1"/>
                  <a:pt x="5" y="1"/>
                  <a:pt x="8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666"/>
          <p:cNvSpPr>
            <a:spLocks/>
          </p:cNvSpPr>
          <p:nvPr/>
        </p:nvSpPr>
        <p:spPr bwMode="auto">
          <a:xfrm>
            <a:off x="4795273" y="5467439"/>
            <a:ext cx="15147" cy="15147"/>
          </a:xfrm>
          <a:custGeom>
            <a:avLst/>
            <a:gdLst>
              <a:gd name="T0" fmla="*/ 9 w 9"/>
              <a:gd name="T1" fmla="*/ 9 h 9"/>
              <a:gd name="T2" fmla="*/ 2 w 9"/>
              <a:gd name="T3" fmla="*/ 7 h 9"/>
              <a:gd name="T4" fmla="*/ 0 w 9"/>
              <a:gd name="T5" fmla="*/ 3 h 9"/>
              <a:gd name="T6" fmla="*/ 1 w 9"/>
              <a:gd name="T7" fmla="*/ 0 h 9"/>
              <a:gd name="T8" fmla="*/ 9 w 9"/>
              <a:gd name="T9" fmla="*/ 0 h 9"/>
              <a:gd name="T10" fmla="*/ 9 w 9"/>
              <a:gd name="T1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9">
                <a:moveTo>
                  <a:pt x="9" y="9"/>
                </a:moveTo>
                <a:cubicBezTo>
                  <a:pt x="6" y="8"/>
                  <a:pt x="4" y="7"/>
                  <a:pt x="2" y="7"/>
                </a:cubicBezTo>
                <a:cubicBezTo>
                  <a:pt x="0" y="6"/>
                  <a:pt x="0" y="5"/>
                  <a:pt x="0" y="3"/>
                </a:cubicBezTo>
                <a:cubicBezTo>
                  <a:pt x="0" y="2"/>
                  <a:pt x="0" y="1"/>
                  <a:pt x="1" y="0"/>
                </a:cubicBezTo>
                <a:cubicBezTo>
                  <a:pt x="3" y="0"/>
                  <a:pt x="6" y="0"/>
                  <a:pt x="9" y="0"/>
                </a:cubicBezTo>
                <a:lnTo>
                  <a:pt x="9" y="9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667"/>
          <p:cNvSpPr>
            <a:spLocks/>
          </p:cNvSpPr>
          <p:nvPr/>
        </p:nvSpPr>
        <p:spPr bwMode="auto">
          <a:xfrm>
            <a:off x="4771471" y="5442194"/>
            <a:ext cx="90160" cy="28851"/>
          </a:xfrm>
          <a:custGeom>
            <a:avLst/>
            <a:gdLst>
              <a:gd name="T0" fmla="*/ 0 w 53"/>
              <a:gd name="T1" fmla="*/ 17 h 17"/>
              <a:gd name="T2" fmla="*/ 6 w 53"/>
              <a:gd name="T3" fmla="*/ 10 h 17"/>
              <a:gd name="T4" fmla="*/ 23 w 53"/>
              <a:gd name="T5" fmla="*/ 6 h 17"/>
              <a:gd name="T6" fmla="*/ 23 w 53"/>
              <a:gd name="T7" fmla="*/ 3 h 17"/>
              <a:gd name="T8" fmla="*/ 27 w 53"/>
              <a:gd name="T9" fmla="*/ 0 h 17"/>
              <a:gd name="T10" fmla="*/ 30 w 53"/>
              <a:gd name="T11" fmla="*/ 3 h 17"/>
              <a:gd name="T12" fmla="*/ 30 w 53"/>
              <a:gd name="T13" fmla="*/ 6 h 17"/>
              <a:gd name="T14" fmla="*/ 40 w 53"/>
              <a:gd name="T15" fmla="*/ 8 h 17"/>
              <a:gd name="T16" fmla="*/ 48 w 53"/>
              <a:gd name="T17" fmla="*/ 11 h 17"/>
              <a:gd name="T18" fmla="*/ 52 w 53"/>
              <a:gd name="T19" fmla="*/ 14 h 17"/>
              <a:gd name="T20" fmla="*/ 53 w 53"/>
              <a:gd name="T21" fmla="*/ 17 h 17"/>
              <a:gd name="T22" fmla="*/ 53 w 53"/>
              <a:gd name="T23" fmla="*/ 17 h 17"/>
              <a:gd name="T24" fmla="*/ 38 w 53"/>
              <a:gd name="T25" fmla="*/ 16 h 17"/>
              <a:gd name="T26" fmla="*/ 30 w 53"/>
              <a:gd name="T27" fmla="*/ 12 h 17"/>
              <a:gd name="T28" fmla="*/ 30 w 53"/>
              <a:gd name="T29" fmla="*/ 15 h 17"/>
              <a:gd name="T30" fmla="*/ 24 w 53"/>
              <a:gd name="T31" fmla="*/ 15 h 17"/>
              <a:gd name="T32" fmla="*/ 23 w 53"/>
              <a:gd name="T33" fmla="*/ 15 h 17"/>
              <a:gd name="T34" fmla="*/ 23 w 53"/>
              <a:gd name="T35" fmla="*/ 12 h 17"/>
              <a:gd name="T36" fmla="*/ 16 w 53"/>
              <a:gd name="T37" fmla="*/ 14 h 17"/>
              <a:gd name="T38" fmla="*/ 15 w 53"/>
              <a:gd name="T39" fmla="*/ 15 h 17"/>
              <a:gd name="T40" fmla="*/ 0 w 53"/>
              <a:gd name="T4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3" h="17">
                <a:moveTo>
                  <a:pt x="0" y="17"/>
                </a:moveTo>
                <a:cubicBezTo>
                  <a:pt x="1" y="14"/>
                  <a:pt x="3" y="12"/>
                  <a:pt x="6" y="10"/>
                </a:cubicBezTo>
                <a:cubicBezTo>
                  <a:pt x="10" y="8"/>
                  <a:pt x="16" y="7"/>
                  <a:pt x="23" y="6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5" y="0"/>
                  <a:pt x="27" y="0"/>
                </a:cubicBezTo>
                <a:cubicBezTo>
                  <a:pt x="29" y="0"/>
                  <a:pt x="30" y="1"/>
                  <a:pt x="30" y="3"/>
                </a:cubicBezTo>
                <a:cubicBezTo>
                  <a:pt x="30" y="6"/>
                  <a:pt x="30" y="6"/>
                  <a:pt x="30" y="6"/>
                </a:cubicBezTo>
                <a:cubicBezTo>
                  <a:pt x="34" y="6"/>
                  <a:pt x="38" y="7"/>
                  <a:pt x="40" y="8"/>
                </a:cubicBezTo>
                <a:cubicBezTo>
                  <a:pt x="43" y="8"/>
                  <a:pt x="46" y="9"/>
                  <a:pt x="48" y="11"/>
                </a:cubicBezTo>
                <a:cubicBezTo>
                  <a:pt x="49" y="12"/>
                  <a:pt x="51" y="13"/>
                  <a:pt x="52" y="14"/>
                </a:cubicBezTo>
                <a:cubicBezTo>
                  <a:pt x="52" y="15"/>
                  <a:pt x="53" y="16"/>
                  <a:pt x="53" y="17"/>
                </a:cubicBezTo>
                <a:cubicBezTo>
                  <a:pt x="53" y="17"/>
                  <a:pt x="53" y="17"/>
                  <a:pt x="53" y="17"/>
                </a:cubicBezTo>
                <a:cubicBezTo>
                  <a:pt x="48" y="17"/>
                  <a:pt x="43" y="16"/>
                  <a:pt x="38" y="16"/>
                </a:cubicBezTo>
                <a:cubicBezTo>
                  <a:pt x="37" y="14"/>
                  <a:pt x="34" y="13"/>
                  <a:pt x="30" y="12"/>
                </a:cubicBezTo>
                <a:cubicBezTo>
                  <a:pt x="30" y="15"/>
                  <a:pt x="30" y="15"/>
                  <a:pt x="30" y="15"/>
                </a:cubicBezTo>
                <a:cubicBezTo>
                  <a:pt x="28" y="15"/>
                  <a:pt x="26" y="15"/>
                  <a:pt x="24" y="15"/>
                </a:cubicBezTo>
                <a:cubicBezTo>
                  <a:pt x="24" y="15"/>
                  <a:pt x="23" y="15"/>
                  <a:pt x="23" y="15"/>
                </a:cubicBezTo>
                <a:cubicBezTo>
                  <a:pt x="23" y="12"/>
                  <a:pt x="23" y="12"/>
                  <a:pt x="23" y="12"/>
                </a:cubicBezTo>
                <a:cubicBezTo>
                  <a:pt x="20" y="13"/>
                  <a:pt x="18" y="13"/>
                  <a:pt x="16" y="14"/>
                </a:cubicBezTo>
                <a:cubicBezTo>
                  <a:pt x="15" y="15"/>
                  <a:pt x="15" y="15"/>
                  <a:pt x="15" y="15"/>
                </a:cubicBezTo>
                <a:cubicBezTo>
                  <a:pt x="10" y="16"/>
                  <a:pt x="5" y="16"/>
                  <a:pt x="0" y="17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668"/>
          <p:cNvSpPr>
            <a:spLocks/>
          </p:cNvSpPr>
          <p:nvPr/>
        </p:nvSpPr>
        <p:spPr bwMode="auto">
          <a:xfrm>
            <a:off x="4675540" y="5467439"/>
            <a:ext cx="273365" cy="100979"/>
          </a:xfrm>
          <a:custGeom>
            <a:avLst/>
            <a:gdLst>
              <a:gd name="T0" fmla="*/ 61 w 160"/>
              <a:gd name="T1" fmla="*/ 21 h 59"/>
              <a:gd name="T2" fmla="*/ 56 w 160"/>
              <a:gd name="T3" fmla="*/ 22 h 59"/>
              <a:gd name="T4" fmla="*/ 54 w 160"/>
              <a:gd name="T5" fmla="*/ 24 h 59"/>
              <a:gd name="T6" fmla="*/ 55 w 160"/>
              <a:gd name="T7" fmla="*/ 28 h 59"/>
              <a:gd name="T8" fmla="*/ 60 w 160"/>
              <a:gd name="T9" fmla="*/ 32 h 59"/>
              <a:gd name="T10" fmla="*/ 68 w 160"/>
              <a:gd name="T11" fmla="*/ 35 h 59"/>
              <a:gd name="T12" fmla="*/ 79 w 160"/>
              <a:gd name="T13" fmla="*/ 37 h 59"/>
              <a:gd name="T14" fmla="*/ 79 w 160"/>
              <a:gd name="T15" fmla="*/ 45 h 59"/>
              <a:gd name="T16" fmla="*/ 80 w 160"/>
              <a:gd name="T17" fmla="*/ 47 h 59"/>
              <a:gd name="T18" fmla="*/ 83 w 160"/>
              <a:gd name="T19" fmla="*/ 48 h 59"/>
              <a:gd name="T20" fmla="*/ 86 w 160"/>
              <a:gd name="T21" fmla="*/ 47 h 59"/>
              <a:gd name="T22" fmla="*/ 86 w 160"/>
              <a:gd name="T23" fmla="*/ 45 h 59"/>
              <a:gd name="T24" fmla="*/ 86 w 160"/>
              <a:gd name="T25" fmla="*/ 37 h 59"/>
              <a:gd name="T26" fmla="*/ 100 w 160"/>
              <a:gd name="T27" fmla="*/ 35 h 59"/>
              <a:gd name="T28" fmla="*/ 108 w 160"/>
              <a:gd name="T29" fmla="*/ 30 h 59"/>
              <a:gd name="T30" fmla="*/ 111 w 160"/>
              <a:gd name="T31" fmla="*/ 23 h 59"/>
              <a:gd name="T32" fmla="*/ 110 w 160"/>
              <a:gd name="T33" fmla="*/ 18 h 59"/>
              <a:gd name="T34" fmla="*/ 104 w 160"/>
              <a:gd name="T35" fmla="*/ 14 h 59"/>
              <a:gd name="T36" fmla="*/ 97 w 160"/>
              <a:gd name="T37" fmla="*/ 12 h 59"/>
              <a:gd name="T38" fmla="*/ 86 w 160"/>
              <a:gd name="T39" fmla="*/ 10 h 59"/>
              <a:gd name="T40" fmla="*/ 86 w 160"/>
              <a:gd name="T41" fmla="*/ 0 h 59"/>
              <a:gd name="T42" fmla="*/ 94 w 160"/>
              <a:gd name="T43" fmla="*/ 1 h 59"/>
              <a:gd name="T44" fmla="*/ 95 w 160"/>
              <a:gd name="T45" fmla="*/ 2 h 59"/>
              <a:gd name="T46" fmla="*/ 102 w 160"/>
              <a:gd name="T47" fmla="*/ 6 h 59"/>
              <a:gd name="T48" fmla="*/ 107 w 160"/>
              <a:gd name="T49" fmla="*/ 4 h 59"/>
              <a:gd name="T50" fmla="*/ 109 w 160"/>
              <a:gd name="T51" fmla="*/ 2 h 59"/>
              <a:gd name="T52" fmla="*/ 160 w 160"/>
              <a:gd name="T53" fmla="*/ 19 h 59"/>
              <a:gd name="T54" fmla="*/ 160 w 160"/>
              <a:gd name="T55" fmla="*/ 19 h 59"/>
              <a:gd name="T56" fmla="*/ 80 w 160"/>
              <a:gd name="T57" fmla="*/ 59 h 59"/>
              <a:gd name="T58" fmla="*/ 0 w 160"/>
              <a:gd name="T59" fmla="*/ 19 h 59"/>
              <a:gd name="T60" fmla="*/ 0 w 160"/>
              <a:gd name="T61" fmla="*/ 18 h 59"/>
              <a:gd name="T62" fmla="*/ 56 w 160"/>
              <a:gd name="T63" fmla="*/ 2 h 59"/>
              <a:gd name="T64" fmla="*/ 56 w 160"/>
              <a:gd name="T65" fmla="*/ 4 h 59"/>
              <a:gd name="T66" fmla="*/ 59 w 160"/>
              <a:gd name="T67" fmla="*/ 10 h 59"/>
              <a:gd name="T68" fmla="*/ 67 w 160"/>
              <a:gd name="T69" fmla="*/ 14 h 59"/>
              <a:gd name="T70" fmla="*/ 79 w 160"/>
              <a:gd name="T71" fmla="*/ 17 h 59"/>
              <a:gd name="T72" fmla="*/ 79 w 160"/>
              <a:gd name="T73" fmla="*/ 31 h 59"/>
              <a:gd name="T74" fmla="*/ 74 w 160"/>
              <a:gd name="T75" fmla="*/ 29 h 59"/>
              <a:gd name="T76" fmla="*/ 70 w 160"/>
              <a:gd name="T77" fmla="*/ 27 h 59"/>
              <a:gd name="T78" fmla="*/ 68 w 160"/>
              <a:gd name="T79" fmla="*/ 23 h 59"/>
              <a:gd name="T80" fmla="*/ 65 w 160"/>
              <a:gd name="T81" fmla="*/ 21 h 59"/>
              <a:gd name="T82" fmla="*/ 61 w 160"/>
              <a:gd name="T83" fmla="*/ 2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59">
                <a:moveTo>
                  <a:pt x="61" y="21"/>
                </a:moveTo>
                <a:cubicBezTo>
                  <a:pt x="59" y="21"/>
                  <a:pt x="57" y="21"/>
                  <a:pt x="56" y="22"/>
                </a:cubicBezTo>
                <a:cubicBezTo>
                  <a:pt x="55" y="22"/>
                  <a:pt x="54" y="23"/>
                  <a:pt x="54" y="24"/>
                </a:cubicBezTo>
                <a:cubicBezTo>
                  <a:pt x="54" y="26"/>
                  <a:pt x="54" y="27"/>
                  <a:pt x="55" y="28"/>
                </a:cubicBezTo>
                <a:cubicBezTo>
                  <a:pt x="57" y="30"/>
                  <a:pt x="58" y="31"/>
                  <a:pt x="60" y="32"/>
                </a:cubicBezTo>
                <a:cubicBezTo>
                  <a:pt x="62" y="34"/>
                  <a:pt x="65" y="35"/>
                  <a:pt x="68" y="35"/>
                </a:cubicBezTo>
                <a:cubicBezTo>
                  <a:pt x="71" y="36"/>
                  <a:pt x="75" y="37"/>
                  <a:pt x="79" y="37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6"/>
                  <a:pt x="80" y="47"/>
                  <a:pt x="80" y="47"/>
                </a:cubicBezTo>
                <a:cubicBezTo>
                  <a:pt x="81" y="48"/>
                  <a:pt x="82" y="48"/>
                  <a:pt x="83" y="48"/>
                </a:cubicBezTo>
                <a:cubicBezTo>
                  <a:pt x="84" y="48"/>
                  <a:pt x="85" y="48"/>
                  <a:pt x="86" y="47"/>
                </a:cubicBezTo>
                <a:cubicBezTo>
                  <a:pt x="86" y="47"/>
                  <a:pt x="86" y="46"/>
                  <a:pt x="86" y="45"/>
                </a:cubicBezTo>
                <a:cubicBezTo>
                  <a:pt x="86" y="37"/>
                  <a:pt x="86" y="37"/>
                  <a:pt x="86" y="37"/>
                </a:cubicBezTo>
                <a:cubicBezTo>
                  <a:pt x="92" y="37"/>
                  <a:pt x="96" y="36"/>
                  <a:pt x="100" y="35"/>
                </a:cubicBezTo>
                <a:cubicBezTo>
                  <a:pt x="104" y="33"/>
                  <a:pt x="107" y="32"/>
                  <a:pt x="108" y="30"/>
                </a:cubicBezTo>
                <a:cubicBezTo>
                  <a:pt x="110" y="28"/>
                  <a:pt x="111" y="26"/>
                  <a:pt x="111" y="23"/>
                </a:cubicBezTo>
                <a:cubicBezTo>
                  <a:pt x="111" y="22"/>
                  <a:pt x="111" y="20"/>
                  <a:pt x="110" y="18"/>
                </a:cubicBezTo>
                <a:cubicBezTo>
                  <a:pt x="108" y="17"/>
                  <a:pt x="107" y="15"/>
                  <a:pt x="104" y="14"/>
                </a:cubicBezTo>
                <a:cubicBezTo>
                  <a:pt x="102" y="13"/>
                  <a:pt x="100" y="12"/>
                  <a:pt x="97" y="12"/>
                </a:cubicBezTo>
                <a:cubicBezTo>
                  <a:pt x="94" y="11"/>
                  <a:pt x="91" y="11"/>
                  <a:pt x="86" y="10"/>
                </a:cubicBezTo>
                <a:cubicBezTo>
                  <a:pt x="86" y="0"/>
                  <a:pt x="86" y="0"/>
                  <a:pt x="86" y="0"/>
                </a:cubicBezTo>
                <a:cubicBezTo>
                  <a:pt x="89" y="0"/>
                  <a:pt x="92" y="1"/>
                  <a:pt x="94" y="1"/>
                </a:cubicBezTo>
                <a:cubicBezTo>
                  <a:pt x="94" y="1"/>
                  <a:pt x="95" y="2"/>
                  <a:pt x="95" y="2"/>
                </a:cubicBezTo>
                <a:cubicBezTo>
                  <a:pt x="96" y="4"/>
                  <a:pt x="98" y="6"/>
                  <a:pt x="102" y="6"/>
                </a:cubicBezTo>
                <a:cubicBezTo>
                  <a:pt x="104" y="6"/>
                  <a:pt x="106" y="5"/>
                  <a:pt x="107" y="4"/>
                </a:cubicBezTo>
                <a:cubicBezTo>
                  <a:pt x="108" y="4"/>
                  <a:pt x="109" y="3"/>
                  <a:pt x="109" y="2"/>
                </a:cubicBezTo>
                <a:cubicBezTo>
                  <a:pt x="129" y="5"/>
                  <a:pt x="147" y="11"/>
                  <a:pt x="160" y="19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41"/>
                  <a:pt x="124" y="59"/>
                  <a:pt x="80" y="59"/>
                </a:cubicBezTo>
                <a:cubicBezTo>
                  <a:pt x="36" y="59"/>
                  <a:pt x="0" y="41"/>
                  <a:pt x="0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15" y="10"/>
                  <a:pt x="34" y="4"/>
                  <a:pt x="56" y="2"/>
                </a:cubicBezTo>
                <a:cubicBezTo>
                  <a:pt x="56" y="2"/>
                  <a:pt x="56" y="3"/>
                  <a:pt x="56" y="4"/>
                </a:cubicBezTo>
                <a:cubicBezTo>
                  <a:pt x="56" y="6"/>
                  <a:pt x="57" y="9"/>
                  <a:pt x="59" y="10"/>
                </a:cubicBezTo>
                <a:cubicBezTo>
                  <a:pt x="61" y="12"/>
                  <a:pt x="64" y="13"/>
                  <a:pt x="67" y="14"/>
                </a:cubicBezTo>
                <a:cubicBezTo>
                  <a:pt x="70" y="15"/>
                  <a:pt x="75" y="16"/>
                  <a:pt x="79" y="17"/>
                </a:cubicBezTo>
                <a:cubicBezTo>
                  <a:pt x="79" y="31"/>
                  <a:pt x="79" y="31"/>
                  <a:pt x="79" y="31"/>
                </a:cubicBezTo>
                <a:cubicBezTo>
                  <a:pt x="77" y="30"/>
                  <a:pt x="75" y="30"/>
                  <a:pt x="74" y="29"/>
                </a:cubicBezTo>
                <a:cubicBezTo>
                  <a:pt x="72" y="28"/>
                  <a:pt x="71" y="28"/>
                  <a:pt x="70" y="27"/>
                </a:cubicBezTo>
                <a:cubicBezTo>
                  <a:pt x="69" y="26"/>
                  <a:pt x="69" y="25"/>
                  <a:pt x="68" y="23"/>
                </a:cubicBezTo>
                <a:cubicBezTo>
                  <a:pt x="67" y="22"/>
                  <a:pt x="66" y="22"/>
                  <a:pt x="65" y="21"/>
                </a:cubicBezTo>
                <a:cubicBezTo>
                  <a:pt x="64" y="21"/>
                  <a:pt x="63" y="21"/>
                  <a:pt x="61" y="21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669"/>
          <p:cNvSpPr>
            <a:spLocks noEditPoints="1"/>
          </p:cNvSpPr>
          <p:nvPr/>
        </p:nvSpPr>
        <p:spPr bwMode="auto">
          <a:xfrm>
            <a:off x="4767864" y="5467439"/>
            <a:ext cx="97373" cy="82226"/>
          </a:xfrm>
          <a:custGeom>
            <a:avLst/>
            <a:gdLst>
              <a:gd name="T0" fmla="*/ 32 w 57"/>
              <a:gd name="T1" fmla="*/ 18 h 48"/>
              <a:gd name="T2" fmla="*/ 32 w 57"/>
              <a:gd name="T3" fmla="*/ 31 h 48"/>
              <a:gd name="T4" fmla="*/ 41 w 57"/>
              <a:gd name="T5" fmla="*/ 29 h 48"/>
              <a:gd name="T6" fmla="*/ 44 w 57"/>
              <a:gd name="T7" fmla="*/ 24 h 48"/>
              <a:gd name="T8" fmla="*/ 41 w 57"/>
              <a:gd name="T9" fmla="*/ 20 h 48"/>
              <a:gd name="T10" fmla="*/ 32 w 57"/>
              <a:gd name="T11" fmla="*/ 18 h 48"/>
              <a:gd name="T12" fmla="*/ 2 w 57"/>
              <a:gd name="T13" fmla="*/ 2 h 48"/>
              <a:gd name="T14" fmla="*/ 17 w 57"/>
              <a:gd name="T15" fmla="*/ 0 h 48"/>
              <a:gd name="T16" fmla="*/ 16 w 57"/>
              <a:gd name="T17" fmla="*/ 3 h 48"/>
              <a:gd name="T18" fmla="*/ 18 w 57"/>
              <a:gd name="T19" fmla="*/ 7 h 48"/>
              <a:gd name="T20" fmla="*/ 25 w 57"/>
              <a:gd name="T21" fmla="*/ 9 h 48"/>
              <a:gd name="T22" fmla="*/ 25 w 57"/>
              <a:gd name="T23" fmla="*/ 0 h 48"/>
              <a:gd name="T24" fmla="*/ 26 w 57"/>
              <a:gd name="T25" fmla="*/ 0 h 48"/>
              <a:gd name="T26" fmla="*/ 32 w 57"/>
              <a:gd name="T27" fmla="*/ 0 h 48"/>
              <a:gd name="T28" fmla="*/ 32 w 57"/>
              <a:gd name="T29" fmla="*/ 10 h 48"/>
              <a:gd name="T30" fmla="*/ 43 w 57"/>
              <a:gd name="T31" fmla="*/ 12 h 48"/>
              <a:gd name="T32" fmla="*/ 50 w 57"/>
              <a:gd name="T33" fmla="*/ 14 h 48"/>
              <a:gd name="T34" fmla="*/ 56 w 57"/>
              <a:gd name="T35" fmla="*/ 18 h 48"/>
              <a:gd name="T36" fmla="*/ 57 w 57"/>
              <a:gd name="T37" fmla="*/ 23 h 48"/>
              <a:gd name="T38" fmla="*/ 54 w 57"/>
              <a:gd name="T39" fmla="*/ 30 h 48"/>
              <a:gd name="T40" fmla="*/ 46 w 57"/>
              <a:gd name="T41" fmla="*/ 35 h 48"/>
              <a:gd name="T42" fmla="*/ 32 w 57"/>
              <a:gd name="T43" fmla="*/ 37 h 48"/>
              <a:gd name="T44" fmla="*/ 32 w 57"/>
              <a:gd name="T45" fmla="*/ 45 h 48"/>
              <a:gd name="T46" fmla="*/ 32 w 57"/>
              <a:gd name="T47" fmla="*/ 47 h 48"/>
              <a:gd name="T48" fmla="*/ 29 w 57"/>
              <a:gd name="T49" fmla="*/ 48 h 48"/>
              <a:gd name="T50" fmla="*/ 26 w 57"/>
              <a:gd name="T51" fmla="*/ 47 h 48"/>
              <a:gd name="T52" fmla="*/ 25 w 57"/>
              <a:gd name="T53" fmla="*/ 45 h 48"/>
              <a:gd name="T54" fmla="*/ 25 w 57"/>
              <a:gd name="T55" fmla="*/ 37 h 48"/>
              <a:gd name="T56" fmla="*/ 14 w 57"/>
              <a:gd name="T57" fmla="*/ 35 h 48"/>
              <a:gd name="T58" fmla="*/ 6 w 57"/>
              <a:gd name="T59" fmla="*/ 32 h 48"/>
              <a:gd name="T60" fmla="*/ 1 w 57"/>
              <a:gd name="T61" fmla="*/ 28 h 48"/>
              <a:gd name="T62" fmla="*/ 0 w 57"/>
              <a:gd name="T63" fmla="*/ 24 h 48"/>
              <a:gd name="T64" fmla="*/ 2 w 57"/>
              <a:gd name="T65" fmla="*/ 22 h 48"/>
              <a:gd name="T66" fmla="*/ 7 w 57"/>
              <a:gd name="T67" fmla="*/ 21 h 48"/>
              <a:gd name="T68" fmla="*/ 11 w 57"/>
              <a:gd name="T69" fmla="*/ 21 h 48"/>
              <a:gd name="T70" fmla="*/ 14 w 57"/>
              <a:gd name="T71" fmla="*/ 23 h 48"/>
              <a:gd name="T72" fmla="*/ 16 w 57"/>
              <a:gd name="T73" fmla="*/ 27 h 48"/>
              <a:gd name="T74" fmla="*/ 20 w 57"/>
              <a:gd name="T75" fmla="*/ 29 h 48"/>
              <a:gd name="T76" fmla="*/ 25 w 57"/>
              <a:gd name="T77" fmla="*/ 31 h 48"/>
              <a:gd name="T78" fmla="*/ 25 w 57"/>
              <a:gd name="T79" fmla="*/ 17 h 48"/>
              <a:gd name="T80" fmla="*/ 13 w 57"/>
              <a:gd name="T81" fmla="*/ 14 h 48"/>
              <a:gd name="T82" fmla="*/ 5 w 57"/>
              <a:gd name="T83" fmla="*/ 10 h 48"/>
              <a:gd name="T84" fmla="*/ 2 w 57"/>
              <a:gd name="T85" fmla="*/ 4 h 48"/>
              <a:gd name="T86" fmla="*/ 2 w 57"/>
              <a:gd name="T87" fmla="*/ 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7" h="48">
                <a:moveTo>
                  <a:pt x="32" y="18"/>
                </a:moveTo>
                <a:cubicBezTo>
                  <a:pt x="32" y="31"/>
                  <a:pt x="32" y="31"/>
                  <a:pt x="32" y="31"/>
                </a:cubicBezTo>
                <a:cubicBezTo>
                  <a:pt x="36" y="31"/>
                  <a:pt x="39" y="30"/>
                  <a:pt x="41" y="29"/>
                </a:cubicBezTo>
                <a:cubicBezTo>
                  <a:pt x="43" y="27"/>
                  <a:pt x="44" y="26"/>
                  <a:pt x="44" y="24"/>
                </a:cubicBezTo>
                <a:cubicBezTo>
                  <a:pt x="44" y="23"/>
                  <a:pt x="43" y="21"/>
                  <a:pt x="41" y="20"/>
                </a:cubicBezTo>
                <a:cubicBezTo>
                  <a:pt x="39" y="19"/>
                  <a:pt x="36" y="18"/>
                  <a:pt x="32" y="18"/>
                </a:cubicBezTo>
                <a:close/>
                <a:moveTo>
                  <a:pt x="2" y="2"/>
                </a:moveTo>
                <a:cubicBezTo>
                  <a:pt x="7" y="1"/>
                  <a:pt x="12" y="1"/>
                  <a:pt x="17" y="0"/>
                </a:cubicBezTo>
                <a:cubicBezTo>
                  <a:pt x="16" y="1"/>
                  <a:pt x="16" y="2"/>
                  <a:pt x="16" y="3"/>
                </a:cubicBezTo>
                <a:cubicBezTo>
                  <a:pt x="16" y="5"/>
                  <a:pt x="16" y="6"/>
                  <a:pt x="18" y="7"/>
                </a:cubicBezTo>
                <a:cubicBezTo>
                  <a:pt x="20" y="7"/>
                  <a:pt x="22" y="8"/>
                  <a:pt x="25" y="9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6" y="0"/>
                  <a:pt x="26" y="0"/>
                </a:cubicBezTo>
                <a:cubicBezTo>
                  <a:pt x="28" y="0"/>
                  <a:pt x="30" y="0"/>
                  <a:pt x="32" y="0"/>
                </a:cubicBezTo>
                <a:cubicBezTo>
                  <a:pt x="32" y="10"/>
                  <a:pt x="32" y="10"/>
                  <a:pt x="32" y="10"/>
                </a:cubicBezTo>
                <a:cubicBezTo>
                  <a:pt x="37" y="11"/>
                  <a:pt x="40" y="11"/>
                  <a:pt x="43" y="12"/>
                </a:cubicBezTo>
                <a:cubicBezTo>
                  <a:pt x="46" y="12"/>
                  <a:pt x="48" y="13"/>
                  <a:pt x="50" y="14"/>
                </a:cubicBezTo>
                <a:cubicBezTo>
                  <a:pt x="53" y="15"/>
                  <a:pt x="54" y="17"/>
                  <a:pt x="56" y="18"/>
                </a:cubicBezTo>
                <a:cubicBezTo>
                  <a:pt x="57" y="20"/>
                  <a:pt x="57" y="22"/>
                  <a:pt x="57" y="23"/>
                </a:cubicBezTo>
                <a:cubicBezTo>
                  <a:pt x="57" y="26"/>
                  <a:pt x="56" y="28"/>
                  <a:pt x="54" y="30"/>
                </a:cubicBezTo>
                <a:cubicBezTo>
                  <a:pt x="53" y="32"/>
                  <a:pt x="50" y="33"/>
                  <a:pt x="46" y="35"/>
                </a:cubicBezTo>
                <a:cubicBezTo>
                  <a:pt x="42" y="36"/>
                  <a:pt x="38" y="37"/>
                  <a:pt x="32" y="37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6"/>
                  <a:pt x="32" y="47"/>
                  <a:pt x="32" y="47"/>
                </a:cubicBezTo>
                <a:cubicBezTo>
                  <a:pt x="31" y="48"/>
                  <a:pt x="30" y="48"/>
                  <a:pt x="29" y="48"/>
                </a:cubicBezTo>
                <a:cubicBezTo>
                  <a:pt x="28" y="48"/>
                  <a:pt x="27" y="48"/>
                  <a:pt x="26" y="47"/>
                </a:cubicBezTo>
                <a:cubicBezTo>
                  <a:pt x="26" y="47"/>
                  <a:pt x="25" y="46"/>
                  <a:pt x="25" y="45"/>
                </a:cubicBezTo>
                <a:cubicBezTo>
                  <a:pt x="25" y="37"/>
                  <a:pt x="25" y="37"/>
                  <a:pt x="25" y="37"/>
                </a:cubicBezTo>
                <a:cubicBezTo>
                  <a:pt x="21" y="37"/>
                  <a:pt x="17" y="36"/>
                  <a:pt x="14" y="35"/>
                </a:cubicBezTo>
                <a:cubicBezTo>
                  <a:pt x="11" y="35"/>
                  <a:pt x="8" y="34"/>
                  <a:pt x="6" y="32"/>
                </a:cubicBezTo>
                <a:cubicBezTo>
                  <a:pt x="4" y="31"/>
                  <a:pt x="3" y="30"/>
                  <a:pt x="1" y="28"/>
                </a:cubicBezTo>
                <a:cubicBezTo>
                  <a:pt x="0" y="27"/>
                  <a:pt x="0" y="26"/>
                  <a:pt x="0" y="24"/>
                </a:cubicBezTo>
                <a:cubicBezTo>
                  <a:pt x="0" y="23"/>
                  <a:pt x="1" y="22"/>
                  <a:pt x="2" y="22"/>
                </a:cubicBezTo>
                <a:cubicBezTo>
                  <a:pt x="3" y="21"/>
                  <a:pt x="5" y="21"/>
                  <a:pt x="7" y="21"/>
                </a:cubicBezTo>
                <a:cubicBezTo>
                  <a:pt x="9" y="21"/>
                  <a:pt x="10" y="21"/>
                  <a:pt x="11" y="21"/>
                </a:cubicBezTo>
                <a:cubicBezTo>
                  <a:pt x="12" y="22"/>
                  <a:pt x="13" y="22"/>
                  <a:pt x="14" y="23"/>
                </a:cubicBezTo>
                <a:cubicBezTo>
                  <a:pt x="15" y="25"/>
                  <a:pt x="15" y="26"/>
                  <a:pt x="16" y="27"/>
                </a:cubicBezTo>
                <a:cubicBezTo>
                  <a:pt x="17" y="28"/>
                  <a:pt x="18" y="28"/>
                  <a:pt x="20" y="29"/>
                </a:cubicBezTo>
                <a:cubicBezTo>
                  <a:pt x="21" y="30"/>
                  <a:pt x="23" y="30"/>
                  <a:pt x="25" y="31"/>
                </a:cubicBezTo>
                <a:cubicBezTo>
                  <a:pt x="25" y="17"/>
                  <a:pt x="25" y="17"/>
                  <a:pt x="25" y="17"/>
                </a:cubicBezTo>
                <a:cubicBezTo>
                  <a:pt x="21" y="16"/>
                  <a:pt x="16" y="15"/>
                  <a:pt x="13" y="14"/>
                </a:cubicBezTo>
                <a:cubicBezTo>
                  <a:pt x="10" y="13"/>
                  <a:pt x="7" y="12"/>
                  <a:pt x="5" y="10"/>
                </a:cubicBezTo>
                <a:cubicBezTo>
                  <a:pt x="3" y="9"/>
                  <a:pt x="2" y="6"/>
                  <a:pt x="2" y="4"/>
                </a:cubicBezTo>
                <a:cubicBezTo>
                  <a:pt x="2" y="3"/>
                  <a:pt x="2" y="2"/>
                  <a:pt x="2" y="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670"/>
          <p:cNvSpPr>
            <a:spLocks/>
          </p:cNvSpPr>
          <p:nvPr/>
        </p:nvSpPr>
        <p:spPr bwMode="auto">
          <a:xfrm>
            <a:off x="4675540" y="5433539"/>
            <a:ext cx="273365" cy="66358"/>
          </a:xfrm>
          <a:custGeom>
            <a:avLst/>
            <a:gdLst>
              <a:gd name="T0" fmla="*/ 0 w 160"/>
              <a:gd name="T1" fmla="*/ 38 h 39"/>
              <a:gd name="T2" fmla="*/ 80 w 160"/>
              <a:gd name="T3" fmla="*/ 0 h 39"/>
              <a:gd name="T4" fmla="*/ 136 w 160"/>
              <a:gd name="T5" fmla="*/ 11 h 39"/>
              <a:gd name="T6" fmla="*/ 160 w 160"/>
              <a:gd name="T7" fmla="*/ 39 h 39"/>
              <a:gd name="T8" fmla="*/ 109 w 160"/>
              <a:gd name="T9" fmla="*/ 22 h 39"/>
              <a:gd name="T10" fmla="*/ 109 w 160"/>
              <a:gd name="T11" fmla="*/ 22 h 39"/>
              <a:gd name="T12" fmla="*/ 108 w 160"/>
              <a:gd name="T13" fmla="*/ 19 h 39"/>
              <a:gd name="T14" fmla="*/ 104 w 160"/>
              <a:gd name="T15" fmla="*/ 16 h 39"/>
              <a:gd name="T16" fmla="*/ 96 w 160"/>
              <a:gd name="T17" fmla="*/ 13 h 39"/>
              <a:gd name="T18" fmla="*/ 86 w 160"/>
              <a:gd name="T19" fmla="*/ 11 h 39"/>
              <a:gd name="T20" fmla="*/ 86 w 160"/>
              <a:gd name="T21" fmla="*/ 8 h 39"/>
              <a:gd name="T22" fmla="*/ 83 w 160"/>
              <a:gd name="T23" fmla="*/ 5 h 39"/>
              <a:gd name="T24" fmla="*/ 79 w 160"/>
              <a:gd name="T25" fmla="*/ 8 h 39"/>
              <a:gd name="T26" fmla="*/ 79 w 160"/>
              <a:gd name="T27" fmla="*/ 11 h 39"/>
              <a:gd name="T28" fmla="*/ 62 w 160"/>
              <a:gd name="T29" fmla="*/ 15 h 39"/>
              <a:gd name="T30" fmla="*/ 56 w 160"/>
              <a:gd name="T31" fmla="*/ 22 h 39"/>
              <a:gd name="T32" fmla="*/ 0 w 160"/>
              <a:gd name="T33" fmla="*/ 3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39">
                <a:moveTo>
                  <a:pt x="0" y="38"/>
                </a:moveTo>
                <a:cubicBezTo>
                  <a:pt x="2" y="17"/>
                  <a:pt x="37" y="0"/>
                  <a:pt x="80" y="0"/>
                </a:cubicBezTo>
                <a:cubicBezTo>
                  <a:pt x="102" y="0"/>
                  <a:pt x="122" y="4"/>
                  <a:pt x="136" y="11"/>
                </a:cubicBezTo>
                <a:cubicBezTo>
                  <a:pt x="151" y="18"/>
                  <a:pt x="160" y="28"/>
                  <a:pt x="160" y="39"/>
                </a:cubicBezTo>
                <a:cubicBezTo>
                  <a:pt x="147" y="31"/>
                  <a:pt x="129" y="25"/>
                  <a:pt x="109" y="22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09" y="21"/>
                  <a:pt x="108" y="20"/>
                  <a:pt x="108" y="19"/>
                </a:cubicBezTo>
                <a:cubicBezTo>
                  <a:pt x="107" y="18"/>
                  <a:pt x="105" y="17"/>
                  <a:pt x="104" y="16"/>
                </a:cubicBezTo>
                <a:cubicBezTo>
                  <a:pt x="102" y="14"/>
                  <a:pt x="99" y="13"/>
                  <a:pt x="96" y="13"/>
                </a:cubicBezTo>
                <a:cubicBezTo>
                  <a:pt x="94" y="12"/>
                  <a:pt x="90" y="11"/>
                  <a:pt x="86" y="11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6"/>
                  <a:pt x="85" y="5"/>
                  <a:pt x="83" y="5"/>
                </a:cubicBezTo>
                <a:cubicBezTo>
                  <a:pt x="81" y="5"/>
                  <a:pt x="79" y="6"/>
                  <a:pt x="79" y="8"/>
                </a:cubicBezTo>
                <a:cubicBezTo>
                  <a:pt x="79" y="11"/>
                  <a:pt x="79" y="11"/>
                  <a:pt x="79" y="11"/>
                </a:cubicBezTo>
                <a:cubicBezTo>
                  <a:pt x="72" y="12"/>
                  <a:pt x="66" y="13"/>
                  <a:pt x="62" y="15"/>
                </a:cubicBezTo>
                <a:cubicBezTo>
                  <a:pt x="59" y="17"/>
                  <a:pt x="57" y="19"/>
                  <a:pt x="56" y="22"/>
                </a:cubicBezTo>
                <a:cubicBezTo>
                  <a:pt x="34" y="24"/>
                  <a:pt x="15" y="30"/>
                  <a:pt x="0" y="3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671"/>
          <p:cNvSpPr>
            <a:spLocks/>
          </p:cNvSpPr>
          <p:nvPr/>
        </p:nvSpPr>
        <p:spPr bwMode="auto">
          <a:xfrm>
            <a:off x="4658951" y="5498454"/>
            <a:ext cx="306544" cy="77898"/>
          </a:xfrm>
          <a:custGeom>
            <a:avLst/>
            <a:gdLst>
              <a:gd name="T0" fmla="*/ 90 w 180"/>
              <a:gd name="T1" fmla="*/ 46 h 46"/>
              <a:gd name="T2" fmla="*/ 0 w 180"/>
              <a:gd name="T3" fmla="*/ 6 h 46"/>
              <a:gd name="T4" fmla="*/ 10 w 180"/>
              <a:gd name="T5" fmla="*/ 0 h 46"/>
              <a:gd name="T6" fmla="*/ 10 w 180"/>
              <a:gd name="T7" fmla="*/ 1 h 46"/>
              <a:gd name="T8" fmla="*/ 90 w 180"/>
              <a:gd name="T9" fmla="*/ 41 h 46"/>
              <a:gd name="T10" fmla="*/ 170 w 180"/>
              <a:gd name="T11" fmla="*/ 1 h 46"/>
              <a:gd name="T12" fmla="*/ 170 w 180"/>
              <a:gd name="T13" fmla="*/ 1 h 46"/>
              <a:gd name="T14" fmla="*/ 180 w 180"/>
              <a:gd name="T15" fmla="*/ 7 h 46"/>
              <a:gd name="T16" fmla="*/ 90 w 180"/>
              <a:gd name="T17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46">
                <a:moveTo>
                  <a:pt x="90" y="46"/>
                </a:moveTo>
                <a:cubicBezTo>
                  <a:pt x="44" y="46"/>
                  <a:pt x="5" y="29"/>
                  <a:pt x="0" y="6"/>
                </a:cubicBezTo>
                <a:cubicBezTo>
                  <a:pt x="3" y="4"/>
                  <a:pt x="7" y="2"/>
                  <a:pt x="10" y="0"/>
                </a:cubicBezTo>
                <a:cubicBezTo>
                  <a:pt x="10" y="0"/>
                  <a:pt x="10" y="1"/>
                  <a:pt x="10" y="1"/>
                </a:cubicBezTo>
                <a:cubicBezTo>
                  <a:pt x="10" y="23"/>
                  <a:pt x="46" y="41"/>
                  <a:pt x="90" y="41"/>
                </a:cubicBezTo>
                <a:cubicBezTo>
                  <a:pt x="134" y="41"/>
                  <a:pt x="170" y="23"/>
                  <a:pt x="170" y="1"/>
                </a:cubicBezTo>
                <a:cubicBezTo>
                  <a:pt x="170" y="1"/>
                  <a:pt x="170" y="1"/>
                  <a:pt x="170" y="1"/>
                </a:cubicBezTo>
                <a:cubicBezTo>
                  <a:pt x="174" y="3"/>
                  <a:pt x="177" y="5"/>
                  <a:pt x="180" y="7"/>
                </a:cubicBezTo>
                <a:cubicBezTo>
                  <a:pt x="174" y="29"/>
                  <a:pt x="136" y="46"/>
                  <a:pt x="90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672"/>
          <p:cNvSpPr>
            <a:spLocks/>
          </p:cNvSpPr>
          <p:nvPr/>
        </p:nvSpPr>
        <p:spPr bwMode="auto">
          <a:xfrm>
            <a:off x="4658951" y="5423441"/>
            <a:ext cx="308708" cy="86554"/>
          </a:xfrm>
          <a:custGeom>
            <a:avLst/>
            <a:gdLst>
              <a:gd name="T0" fmla="*/ 10 w 181"/>
              <a:gd name="T1" fmla="*/ 44 h 51"/>
              <a:gd name="T2" fmla="*/ 0 w 181"/>
              <a:gd name="T3" fmla="*/ 50 h 51"/>
              <a:gd name="T4" fmla="*/ 0 w 181"/>
              <a:gd name="T5" fmla="*/ 45 h 51"/>
              <a:gd name="T6" fmla="*/ 90 w 181"/>
              <a:gd name="T7" fmla="*/ 0 h 51"/>
              <a:gd name="T8" fmla="*/ 181 w 181"/>
              <a:gd name="T9" fmla="*/ 45 h 51"/>
              <a:gd name="T10" fmla="*/ 180 w 181"/>
              <a:gd name="T11" fmla="*/ 51 h 51"/>
              <a:gd name="T12" fmla="*/ 170 w 181"/>
              <a:gd name="T13" fmla="*/ 45 h 51"/>
              <a:gd name="T14" fmla="*/ 146 w 181"/>
              <a:gd name="T15" fmla="*/ 17 h 51"/>
              <a:gd name="T16" fmla="*/ 90 w 181"/>
              <a:gd name="T17" fmla="*/ 6 h 51"/>
              <a:gd name="T18" fmla="*/ 10 w 181"/>
              <a:gd name="T19" fmla="*/ 4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1" h="51">
                <a:moveTo>
                  <a:pt x="10" y="44"/>
                </a:moveTo>
                <a:cubicBezTo>
                  <a:pt x="7" y="46"/>
                  <a:pt x="3" y="48"/>
                  <a:pt x="0" y="50"/>
                </a:cubicBezTo>
                <a:cubicBezTo>
                  <a:pt x="0" y="49"/>
                  <a:pt x="0" y="47"/>
                  <a:pt x="0" y="45"/>
                </a:cubicBezTo>
                <a:cubicBezTo>
                  <a:pt x="0" y="20"/>
                  <a:pt x="40" y="0"/>
                  <a:pt x="90" y="0"/>
                </a:cubicBezTo>
                <a:cubicBezTo>
                  <a:pt x="140" y="0"/>
                  <a:pt x="181" y="20"/>
                  <a:pt x="181" y="45"/>
                </a:cubicBezTo>
                <a:cubicBezTo>
                  <a:pt x="181" y="47"/>
                  <a:pt x="181" y="49"/>
                  <a:pt x="180" y="51"/>
                </a:cubicBezTo>
                <a:cubicBezTo>
                  <a:pt x="177" y="49"/>
                  <a:pt x="174" y="47"/>
                  <a:pt x="170" y="45"/>
                </a:cubicBezTo>
                <a:cubicBezTo>
                  <a:pt x="170" y="34"/>
                  <a:pt x="161" y="24"/>
                  <a:pt x="146" y="17"/>
                </a:cubicBezTo>
                <a:cubicBezTo>
                  <a:pt x="132" y="10"/>
                  <a:pt x="112" y="6"/>
                  <a:pt x="90" y="6"/>
                </a:cubicBezTo>
                <a:cubicBezTo>
                  <a:pt x="47" y="6"/>
                  <a:pt x="12" y="23"/>
                  <a:pt x="10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673"/>
          <p:cNvSpPr>
            <a:spLocks/>
          </p:cNvSpPr>
          <p:nvPr/>
        </p:nvSpPr>
        <p:spPr bwMode="auto">
          <a:xfrm>
            <a:off x="4640198" y="5508552"/>
            <a:ext cx="344051" cy="81505"/>
          </a:xfrm>
          <a:custGeom>
            <a:avLst/>
            <a:gdLst>
              <a:gd name="T0" fmla="*/ 11 w 202"/>
              <a:gd name="T1" fmla="*/ 0 h 48"/>
              <a:gd name="T2" fmla="*/ 101 w 202"/>
              <a:gd name="T3" fmla="*/ 40 h 48"/>
              <a:gd name="T4" fmla="*/ 191 w 202"/>
              <a:gd name="T5" fmla="*/ 1 h 48"/>
              <a:gd name="T6" fmla="*/ 202 w 202"/>
              <a:gd name="T7" fmla="*/ 13 h 48"/>
              <a:gd name="T8" fmla="*/ 101 w 202"/>
              <a:gd name="T9" fmla="*/ 48 h 48"/>
              <a:gd name="T10" fmla="*/ 38 w 202"/>
              <a:gd name="T11" fmla="*/ 38 h 48"/>
              <a:gd name="T12" fmla="*/ 0 w 202"/>
              <a:gd name="T13" fmla="*/ 12 h 48"/>
              <a:gd name="T14" fmla="*/ 11 w 202"/>
              <a:gd name="T15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2" h="48">
                <a:moveTo>
                  <a:pt x="11" y="0"/>
                </a:moveTo>
                <a:cubicBezTo>
                  <a:pt x="16" y="23"/>
                  <a:pt x="55" y="40"/>
                  <a:pt x="101" y="40"/>
                </a:cubicBezTo>
                <a:cubicBezTo>
                  <a:pt x="147" y="40"/>
                  <a:pt x="185" y="23"/>
                  <a:pt x="191" y="1"/>
                </a:cubicBezTo>
                <a:cubicBezTo>
                  <a:pt x="196" y="5"/>
                  <a:pt x="199" y="9"/>
                  <a:pt x="202" y="13"/>
                </a:cubicBezTo>
                <a:cubicBezTo>
                  <a:pt x="187" y="33"/>
                  <a:pt x="148" y="48"/>
                  <a:pt x="101" y="48"/>
                </a:cubicBezTo>
                <a:cubicBezTo>
                  <a:pt x="78" y="48"/>
                  <a:pt x="56" y="44"/>
                  <a:pt x="38" y="38"/>
                </a:cubicBezTo>
                <a:cubicBezTo>
                  <a:pt x="20" y="31"/>
                  <a:pt x="7" y="22"/>
                  <a:pt x="0" y="12"/>
                </a:cubicBezTo>
                <a:cubicBezTo>
                  <a:pt x="3" y="8"/>
                  <a:pt x="7" y="4"/>
                  <a:pt x="11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Freeform 674"/>
          <p:cNvSpPr>
            <a:spLocks/>
          </p:cNvSpPr>
          <p:nvPr/>
        </p:nvSpPr>
        <p:spPr bwMode="auto">
          <a:xfrm>
            <a:off x="4631543" y="5409736"/>
            <a:ext cx="362804" cy="121175"/>
          </a:xfrm>
          <a:custGeom>
            <a:avLst/>
            <a:gdLst>
              <a:gd name="T0" fmla="*/ 106 w 213"/>
              <a:gd name="T1" fmla="*/ 8 h 71"/>
              <a:gd name="T2" fmla="*/ 16 w 213"/>
              <a:gd name="T3" fmla="*/ 53 h 71"/>
              <a:gd name="T4" fmla="*/ 16 w 213"/>
              <a:gd name="T5" fmla="*/ 58 h 71"/>
              <a:gd name="T6" fmla="*/ 5 w 213"/>
              <a:gd name="T7" fmla="*/ 70 h 71"/>
              <a:gd name="T8" fmla="*/ 0 w 213"/>
              <a:gd name="T9" fmla="*/ 54 h 71"/>
              <a:gd name="T10" fmla="*/ 0 w 213"/>
              <a:gd name="T11" fmla="*/ 53 h 71"/>
              <a:gd name="T12" fmla="*/ 106 w 213"/>
              <a:gd name="T13" fmla="*/ 0 h 71"/>
              <a:gd name="T14" fmla="*/ 213 w 213"/>
              <a:gd name="T15" fmla="*/ 53 h 71"/>
              <a:gd name="T16" fmla="*/ 213 w 213"/>
              <a:gd name="T17" fmla="*/ 53 h 71"/>
              <a:gd name="T18" fmla="*/ 213 w 213"/>
              <a:gd name="T19" fmla="*/ 54 h 71"/>
              <a:gd name="T20" fmla="*/ 213 w 213"/>
              <a:gd name="T21" fmla="*/ 55 h 71"/>
              <a:gd name="T22" fmla="*/ 207 w 213"/>
              <a:gd name="T23" fmla="*/ 71 h 71"/>
              <a:gd name="T24" fmla="*/ 196 w 213"/>
              <a:gd name="T25" fmla="*/ 59 h 71"/>
              <a:gd name="T26" fmla="*/ 197 w 213"/>
              <a:gd name="T27" fmla="*/ 53 h 71"/>
              <a:gd name="T28" fmla="*/ 106 w 213"/>
              <a:gd name="T29" fmla="*/ 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3" h="71">
                <a:moveTo>
                  <a:pt x="106" y="8"/>
                </a:moveTo>
                <a:cubicBezTo>
                  <a:pt x="56" y="8"/>
                  <a:pt x="16" y="28"/>
                  <a:pt x="16" y="53"/>
                </a:cubicBezTo>
                <a:cubicBezTo>
                  <a:pt x="16" y="55"/>
                  <a:pt x="16" y="57"/>
                  <a:pt x="16" y="58"/>
                </a:cubicBezTo>
                <a:cubicBezTo>
                  <a:pt x="12" y="62"/>
                  <a:pt x="8" y="66"/>
                  <a:pt x="5" y="70"/>
                </a:cubicBezTo>
                <a:cubicBezTo>
                  <a:pt x="2" y="65"/>
                  <a:pt x="0" y="59"/>
                  <a:pt x="0" y="5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24"/>
                  <a:pt x="47" y="0"/>
                  <a:pt x="106" y="0"/>
                </a:cubicBezTo>
                <a:cubicBezTo>
                  <a:pt x="165" y="0"/>
                  <a:pt x="213" y="24"/>
                  <a:pt x="213" y="53"/>
                </a:cubicBezTo>
                <a:cubicBezTo>
                  <a:pt x="213" y="53"/>
                  <a:pt x="213" y="53"/>
                  <a:pt x="213" y="53"/>
                </a:cubicBezTo>
                <a:cubicBezTo>
                  <a:pt x="213" y="54"/>
                  <a:pt x="213" y="54"/>
                  <a:pt x="213" y="54"/>
                </a:cubicBezTo>
                <a:cubicBezTo>
                  <a:pt x="213" y="55"/>
                  <a:pt x="213" y="55"/>
                  <a:pt x="213" y="55"/>
                </a:cubicBezTo>
                <a:cubicBezTo>
                  <a:pt x="213" y="60"/>
                  <a:pt x="211" y="66"/>
                  <a:pt x="207" y="71"/>
                </a:cubicBezTo>
                <a:cubicBezTo>
                  <a:pt x="204" y="67"/>
                  <a:pt x="201" y="63"/>
                  <a:pt x="196" y="59"/>
                </a:cubicBezTo>
                <a:cubicBezTo>
                  <a:pt x="197" y="57"/>
                  <a:pt x="197" y="55"/>
                  <a:pt x="197" y="53"/>
                </a:cubicBezTo>
                <a:cubicBezTo>
                  <a:pt x="197" y="28"/>
                  <a:pt x="156" y="8"/>
                  <a:pt x="106" y="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675"/>
          <p:cNvSpPr>
            <a:spLocks/>
          </p:cNvSpPr>
          <p:nvPr/>
        </p:nvSpPr>
        <p:spPr bwMode="auto">
          <a:xfrm>
            <a:off x="4630100" y="5501339"/>
            <a:ext cx="10098" cy="54817"/>
          </a:xfrm>
          <a:custGeom>
            <a:avLst/>
            <a:gdLst>
              <a:gd name="T0" fmla="*/ 0 w 6"/>
              <a:gd name="T1" fmla="*/ 32 h 32"/>
              <a:gd name="T2" fmla="*/ 1 w 6"/>
              <a:gd name="T3" fmla="*/ 0 h 32"/>
              <a:gd name="T4" fmla="*/ 6 w 6"/>
              <a:gd name="T5" fmla="*/ 16 h 32"/>
              <a:gd name="T6" fmla="*/ 0 w 6"/>
              <a:gd name="T7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2">
                <a:moveTo>
                  <a:pt x="0" y="32"/>
                </a:moveTo>
                <a:cubicBezTo>
                  <a:pt x="1" y="0"/>
                  <a:pt x="1" y="0"/>
                  <a:pt x="1" y="0"/>
                </a:cubicBezTo>
                <a:cubicBezTo>
                  <a:pt x="1" y="5"/>
                  <a:pt x="3" y="11"/>
                  <a:pt x="6" y="16"/>
                </a:cubicBezTo>
                <a:cubicBezTo>
                  <a:pt x="2" y="21"/>
                  <a:pt x="0" y="26"/>
                  <a:pt x="0" y="32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676"/>
          <p:cNvSpPr>
            <a:spLocks/>
          </p:cNvSpPr>
          <p:nvPr/>
        </p:nvSpPr>
        <p:spPr bwMode="auto">
          <a:xfrm>
            <a:off x="4984248" y="5409736"/>
            <a:ext cx="10098" cy="56260"/>
          </a:xfrm>
          <a:custGeom>
            <a:avLst/>
            <a:gdLst>
              <a:gd name="T0" fmla="*/ 6 w 6"/>
              <a:gd name="T1" fmla="*/ 0 h 33"/>
              <a:gd name="T2" fmla="*/ 6 w 6"/>
              <a:gd name="T3" fmla="*/ 33 h 33"/>
              <a:gd name="T4" fmla="*/ 0 w 6"/>
              <a:gd name="T5" fmla="*/ 16 h 33"/>
              <a:gd name="T6" fmla="*/ 6 w 6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3">
                <a:moveTo>
                  <a:pt x="6" y="0"/>
                </a:moveTo>
                <a:cubicBezTo>
                  <a:pt x="6" y="33"/>
                  <a:pt x="6" y="33"/>
                  <a:pt x="6" y="33"/>
                </a:cubicBezTo>
                <a:cubicBezTo>
                  <a:pt x="6" y="27"/>
                  <a:pt x="4" y="21"/>
                  <a:pt x="0" y="16"/>
                </a:cubicBezTo>
                <a:cubicBezTo>
                  <a:pt x="4" y="11"/>
                  <a:pt x="6" y="6"/>
                  <a:pt x="6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677"/>
          <p:cNvSpPr>
            <a:spLocks/>
          </p:cNvSpPr>
          <p:nvPr/>
        </p:nvSpPr>
        <p:spPr bwMode="auto">
          <a:xfrm>
            <a:off x="4630100" y="5434981"/>
            <a:ext cx="364246" cy="119732"/>
          </a:xfrm>
          <a:custGeom>
            <a:avLst/>
            <a:gdLst>
              <a:gd name="T0" fmla="*/ 6 w 214"/>
              <a:gd name="T1" fmla="*/ 0 h 70"/>
              <a:gd name="T2" fmla="*/ 44 w 214"/>
              <a:gd name="T3" fmla="*/ 26 h 70"/>
              <a:gd name="T4" fmla="*/ 108 w 214"/>
              <a:gd name="T5" fmla="*/ 36 h 70"/>
              <a:gd name="T6" fmla="*/ 208 w 214"/>
              <a:gd name="T7" fmla="*/ 1 h 70"/>
              <a:gd name="T8" fmla="*/ 214 w 214"/>
              <a:gd name="T9" fmla="*/ 18 h 70"/>
              <a:gd name="T10" fmla="*/ 107 w 214"/>
              <a:gd name="T11" fmla="*/ 70 h 70"/>
              <a:gd name="T12" fmla="*/ 0 w 214"/>
              <a:gd name="T13" fmla="*/ 18 h 70"/>
              <a:gd name="T14" fmla="*/ 0 w 214"/>
              <a:gd name="T15" fmla="*/ 16 h 70"/>
              <a:gd name="T16" fmla="*/ 0 w 214"/>
              <a:gd name="T17" fmla="*/ 16 h 70"/>
              <a:gd name="T18" fmla="*/ 6 w 214"/>
              <a:gd name="T1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4" h="70">
                <a:moveTo>
                  <a:pt x="6" y="0"/>
                </a:moveTo>
                <a:cubicBezTo>
                  <a:pt x="13" y="11"/>
                  <a:pt x="27" y="20"/>
                  <a:pt x="44" y="26"/>
                </a:cubicBezTo>
                <a:cubicBezTo>
                  <a:pt x="62" y="33"/>
                  <a:pt x="84" y="36"/>
                  <a:pt x="108" y="36"/>
                </a:cubicBezTo>
                <a:cubicBezTo>
                  <a:pt x="154" y="36"/>
                  <a:pt x="194" y="22"/>
                  <a:pt x="208" y="1"/>
                </a:cubicBezTo>
                <a:cubicBezTo>
                  <a:pt x="212" y="6"/>
                  <a:pt x="214" y="12"/>
                  <a:pt x="214" y="18"/>
                </a:cubicBezTo>
                <a:cubicBezTo>
                  <a:pt x="214" y="47"/>
                  <a:pt x="166" y="70"/>
                  <a:pt x="107" y="70"/>
                </a:cubicBezTo>
                <a:cubicBezTo>
                  <a:pt x="48" y="70"/>
                  <a:pt x="0" y="47"/>
                  <a:pt x="0" y="1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1"/>
                  <a:pt x="2" y="5"/>
                  <a:pt x="6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678"/>
          <p:cNvSpPr>
            <a:spLocks/>
          </p:cNvSpPr>
          <p:nvPr/>
        </p:nvSpPr>
        <p:spPr bwMode="auto">
          <a:xfrm>
            <a:off x="4836386" y="5375836"/>
            <a:ext cx="25245" cy="7934"/>
          </a:xfrm>
          <a:custGeom>
            <a:avLst/>
            <a:gdLst>
              <a:gd name="T0" fmla="*/ 0 w 15"/>
              <a:gd name="T1" fmla="*/ 0 h 5"/>
              <a:gd name="T2" fmla="*/ 15 w 15"/>
              <a:gd name="T3" fmla="*/ 2 h 5"/>
              <a:gd name="T4" fmla="*/ 13 w 15"/>
              <a:gd name="T5" fmla="*/ 4 h 5"/>
              <a:gd name="T6" fmla="*/ 8 w 15"/>
              <a:gd name="T7" fmla="*/ 5 h 5"/>
              <a:gd name="T8" fmla="*/ 1 w 15"/>
              <a:gd name="T9" fmla="*/ 2 h 5"/>
              <a:gd name="T10" fmla="*/ 0 w 1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5">
                <a:moveTo>
                  <a:pt x="0" y="0"/>
                </a:moveTo>
                <a:cubicBezTo>
                  <a:pt x="5" y="1"/>
                  <a:pt x="10" y="1"/>
                  <a:pt x="15" y="2"/>
                </a:cubicBezTo>
                <a:cubicBezTo>
                  <a:pt x="15" y="3"/>
                  <a:pt x="14" y="3"/>
                  <a:pt x="13" y="4"/>
                </a:cubicBezTo>
                <a:cubicBezTo>
                  <a:pt x="12" y="5"/>
                  <a:pt x="10" y="5"/>
                  <a:pt x="8" y="5"/>
                </a:cubicBezTo>
                <a:cubicBezTo>
                  <a:pt x="5" y="5"/>
                  <a:pt x="2" y="4"/>
                  <a:pt x="1" y="2"/>
                </a:cubicBezTo>
                <a:cubicBezTo>
                  <a:pt x="1" y="1"/>
                  <a:pt x="1" y="1"/>
                  <a:pt x="0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679"/>
          <p:cNvSpPr>
            <a:spLocks/>
          </p:cNvSpPr>
          <p:nvPr/>
        </p:nvSpPr>
        <p:spPr bwMode="auto">
          <a:xfrm>
            <a:off x="4824124" y="5370066"/>
            <a:ext cx="12262" cy="5770"/>
          </a:xfrm>
          <a:custGeom>
            <a:avLst/>
            <a:gdLst>
              <a:gd name="T0" fmla="*/ 0 w 7"/>
              <a:gd name="T1" fmla="*/ 0 h 3"/>
              <a:gd name="T2" fmla="*/ 7 w 7"/>
              <a:gd name="T3" fmla="*/ 3 h 3"/>
              <a:gd name="T4" fmla="*/ 0 w 7"/>
              <a:gd name="T5" fmla="*/ 3 h 3"/>
              <a:gd name="T6" fmla="*/ 0 w 7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0" y="0"/>
                </a:moveTo>
                <a:cubicBezTo>
                  <a:pt x="3" y="0"/>
                  <a:pt x="6" y="1"/>
                  <a:pt x="7" y="3"/>
                </a:cubicBezTo>
                <a:cubicBezTo>
                  <a:pt x="5" y="3"/>
                  <a:pt x="2" y="3"/>
                  <a:pt x="0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680"/>
          <p:cNvSpPr>
            <a:spLocks/>
          </p:cNvSpPr>
          <p:nvPr/>
        </p:nvSpPr>
        <p:spPr bwMode="auto">
          <a:xfrm>
            <a:off x="4824124" y="5404688"/>
            <a:ext cx="18753" cy="23802"/>
          </a:xfrm>
          <a:custGeom>
            <a:avLst/>
            <a:gdLst>
              <a:gd name="T0" fmla="*/ 0 w 11"/>
              <a:gd name="T1" fmla="*/ 14 h 14"/>
              <a:gd name="T2" fmla="*/ 0 w 11"/>
              <a:gd name="T3" fmla="*/ 0 h 14"/>
              <a:gd name="T4" fmla="*/ 8 w 11"/>
              <a:gd name="T5" fmla="*/ 3 h 14"/>
              <a:gd name="T6" fmla="*/ 11 w 11"/>
              <a:gd name="T7" fmla="*/ 7 h 14"/>
              <a:gd name="T8" fmla="*/ 8 w 11"/>
              <a:gd name="T9" fmla="*/ 11 h 14"/>
              <a:gd name="T10" fmla="*/ 0 w 11"/>
              <a:gd name="T11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4">
                <a:moveTo>
                  <a:pt x="0" y="14"/>
                </a:moveTo>
                <a:cubicBezTo>
                  <a:pt x="0" y="0"/>
                  <a:pt x="0" y="0"/>
                  <a:pt x="0" y="0"/>
                </a:cubicBezTo>
                <a:cubicBezTo>
                  <a:pt x="3" y="1"/>
                  <a:pt x="6" y="2"/>
                  <a:pt x="8" y="3"/>
                </a:cubicBezTo>
                <a:cubicBezTo>
                  <a:pt x="10" y="4"/>
                  <a:pt x="11" y="5"/>
                  <a:pt x="11" y="7"/>
                </a:cubicBezTo>
                <a:cubicBezTo>
                  <a:pt x="11" y="8"/>
                  <a:pt x="10" y="10"/>
                  <a:pt x="8" y="11"/>
                </a:cubicBezTo>
                <a:cubicBezTo>
                  <a:pt x="6" y="12"/>
                  <a:pt x="3" y="13"/>
                  <a:pt x="0" y="1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681"/>
          <p:cNvSpPr>
            <a:spLocks/>
          </p:cNvSpPr>
          <p:nvPr/>
        </p:nvSpPr>
        <p:spPr bwMode="auto">
          <a:xfrm>
            <a:off x="4796715" y="5370066"/>
            <a:ext cx="15868" cy="5770"/>
          </a:xfrm>
          <a:custGeom>
            <a:avLst/>
            <a:gdLst>
              <a:gd name="T0" fmla="*/ 9 w 9"/>
              <a:gd name="T1" fmla="*/ 0 h 3"/>
              <a:gd name="T2" fmla="*/ 9 w 9"/>
              <a:gd name="T3" fmla="*/ 3 h 3"/>
              <a:gd name="T4" fmla="*/ 0 w 9"/>
              <a:gd name="T5" fmla="*/ 3 h 3"/>
              <a:gd name="T6" fmla="*/ 1 w 9"/>
              <a:gd name="T7" fmla="*/ 2 h 3"/>
              <a:gd name="T8" fmla="*/ 9 w 9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3">
                <a:moveTo>
                  <a:pt x="9" y="0"/>
                </a:moveTo>
                <a:cubicBezTo>
                  <a:pt x="9" y="3"/>
                  <a:pt x="9" y="3"/>
                  <a:pt x="9" y="3"/>
                </a:cubicBezTo>
                <a:cubicBezTo>
                  <a:pt x="6" y="3"/>
                  <a:pt x="3" y="3"/>
                  <a:pt x="0" y="3"/>
                </a:cubicBezTo>
                <a:cubicBezTo>
                  <a:pt x="0" y="2"/>
                  <a:pt x="1" y="2"/>
                  <a:pt x="1" y="2"/>
                </a:cubicBezTo>
                <a:cubicBezTo>
                  <a:pt x="3" y="1"/>
                  <a:pt x="5" y="0"/>
                  <a:pt x="9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682"/>
          <p:cNvSpPr>
            <a:spLocks/>
          </p:cNvSpPr>
          <p:nvPr/>
        </p:nvSpPr>
        <p:spPr bwMode="auto">
          <a:xfrm>
            <a:off x="4795273" y="5375836"/>
            <a:ext cx="17311" cy="12983"/>
          </a:xfrm>
          <a:custGeom>
            <a:avLst/>
            <a:gdLst>
              <a:gd name="T0" fmla="*/ 2 w 10"/>
              <a:gd name="T1" fmla="*/ 6 h 8"/>
              <a:gd name="T2" fmla="*/ 0 w 10"/>
              <a:gd name="T3" fmla="*/ 2 h 8"/>
              <a:gd name="T4" fmla="*/ 1 w 10"/>
              <a:gd name="T5" fmla="*/ 0 h 8"/>
              <a:gd name="T6" fmla="*/ 10 w 10"/>
              <a:gd name="T7" fmla="*/ 0 h 8"/>
              <a:gd name="T8" fmla="*/ 10 w 10"/>
              <a:gd name="T9" fmla="*/ 8 h 8"/>
              <a:gd name="T10" fmla="*/ 2 w 10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8">
                <a:moveTo>
                  <a:pt x="2" y="6"/>
                </a:moveTo>
                <a:cubicBezTo>
                  <a:pt x="1" y="5"/>
                  <a:pt x="0" y="4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4" y="0"/>
                  <a:pt x="7" y="0"/>
                  <a:pt x="10" y="0"/>
                </a:cubicBezTo>
                <a:cubicBezTo>
                  <a:pt x="10" y="8"/>
                  <a:pt x="10" y="8"/>
                  <a:pt x="10" y="8"/>
                </a:cubicBezTo>
                <a:cubicBezTo>
                  <a:pt x="6" y="8"/>
                  <a:pt x="4" y="7"/>
                  <a:pt x="2" y="6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683"/>
          <p:cNvSpPr>
            <a:spLocks/>
          </p:cNvSpPr>
          <p:nvPr/>
        </p:nvSpPr>
        <p:spPr bwMode="auto">
          <a:xfrm>
            <a:off x="4772913" y="5349870"/>
            <a:ext cx="88718" cy="28851"/>
          </a:xfrm>
          <a:custGeom>
            <a:avLst/>
            <a:gdLst>
              <a:gd name="T0" fmla="*/ 15 w 52"/>
              <a:gd name="T1" fmla="*/ 14 h 17"/>
              <a:gd name="T2" fmla="*/ 14 w 52"/>
              <a:gd name="T3" fmla="*/ 15 h 17"/>
              <a:gd name="T4" fmla="*/ 0 w 52"/>
              <a:gd name="T5" fmla="*/ 16 h 17"/>
              <a:gd name="T6" fmla="*/ 5 w 52"/>
              <a:gd name="T7" fmla="*/ 10 h 17"/>
              <a:gd name="T8" fmla="*/ 23 w 52"/>
              <a:gd name="T9" fmla="*/ 6 h 17"/>
              <a:gd name="T10" fmla="*/ 23 w 52"/>
              <a:gd name="T11" fmla="*/ 2 h 17"/>
              <a:gd name="T12" fmla="*/ 26 w 52"/>
              <a:gd name="T13" fmla="*/ 0 h 17"/>
              <a:gd name="T14" fmla="*/ 30 w 52"/>
              <a:gd name="T15" fmla="*/ 2 h 17"/>
              <a:gd name="T16" fmla="*/ 30 w 52"/>
              <a:gd name="T17" fmla="*/ 6 h 17"/>
              <a:gd name="T18" fmla="*/ 40 w 52"/>
              <a:gd name="T19" fmla="*/ 7 h 17"/>
              <a:gd name="T20" fmla="*/ 47 w 52"/>
              <a:gd name="T21" fmla="*/ 10 h 17"/>
              <a:gd name="T22" fmla="*/ 51 w 52"/>
              <a:gd name="T23" fmla="*/ 13 h 17"/>
              <a:gd name="T24" fmla="*/ 52 w 52"/>
              <a:gd name="T25" fmla="*/ 16 h 17"/>
              <a:gd name="T26" fmla="*/ 52 w 52"/>
              <a:gd name="T27" fmla="*/ 17 h 17"/>
              <a:gd name="T28" fmla="*/ 37 w 52"/>
              <a:gd name="T29" fmla="*/ 15 h 17"/>
              <a:gd name="T30" fmla="*/ 30 w 52"/>
              <a:gd name="T31" fmla="*/ 12 h 17"/>
              <a:gd name="T32" fmla="*/ 30 w 52"/>
              <a:gd name="T33" fmla="*/ 15 h 17"/>
              <a:gd name="T34" fmla="*/ 23 w 52"/>
              <a:gd name="T35" fmla="*/ 15 h 17"/>
              <a:gd name="T36" fmla="*/ 23 w 52"/>
              <a:gd name="T37" fmla="*/ 15 h 17"/>
              <a:gd name="T38" fmla="*/ 23 w 52"/>
              <a:gd name="T39" fmla="*/ 12 h 17"/>
              <a:gd name="T40" fmla="*/ 15 w 52"/>
              <a:gd name="T41" fmla="*/ 1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17">
                <a:moveTo>
                  <a:pt x="15" y="14"/>
                </a:moveTo>
                <a:cubicBezTo>
                  <a:pt x="15" y="14"/>
                  <a:pt x="14" y="14"/>
                  <a:pt x="14" y="15"/>
                </a:cubicBezTo>
                <a:cubicBezTo>
                  <a:pt x="9" y="15"/>
                  <a:pt x="4" y="15"/>
                  <a:pt x="0" y="16"/>
                </a:cubicBezTo>
                <a:cubicBezTo>
                  <a:pt x="0" y="13"/>
                  <a:pt x="2" y="11"/>
                  <a:pt x="5" y="10"/>
                </a:cubicBezTo>
                <a:cubicBezTo>
                  <a:pt x="9" y="7"/>
                  <a:pt x="15" y="6"/>
                  <a:pt x="23" y="6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28" y="0"/>
                  <a:pt x="30" y="1"/>
                  <a:pt x="30" y="2"/>
                </a:cubicBezTo>
                <a:cubicBezTo>
                  <a:pt x="30" y="6"/>
                  <a:pt x="30" y="6"/>
                  <a:pt x="30" y="6"/>
                </a:cubicBezTo>
                <a:cubicBezTo>
                  <a:pt x="33" y="6"/>
                  <a:pt x="37" y="6"/>
                  <a:pt x="40" y="7"/>
                </a:cubicBezTo>
                <a:cubicBezTo>
                  <a:pt x="42" y="8"/>
                  <a:pt x="45" y="9"/>
                  <a:pt x="47" y="10"/>
                </a:cubicBezTo>
                <a:cubicBezTo>
                  <a:pt x="49" y="11"/>
                  <a:pt x="50" y="12"/>
                  <a:pt x="51" y="13"/>
                </a:cubicBezTo>
                <a:cubicBezTo>
                  <a:pt x="52" y="14"/>
                  <a:pt x="52" y="15"/>
                  <a:pt x="52" y="16"/>
                </a:cubicBezTo>
                <a:cubicBezTo>
                  <a:pt x="52" y="16"/>
                  <a:pt x="52" y="17"/>
                  <a:pt x="52" y="17"/>
                </a:cubicBezTo>
                <a:cubicBezTo>
                  <a:pt x="47" y="16"/>
                  <a:pt x="42" y="16"/>
                  <a:pt x="37" y="15"/>
                </a:cubicBezTo>
                <a:cubicBezTo>
                  <a:pt x="36" y="13"/>
                  <a:pt x="33" y="12"/>
                  <a:pt x="30" y="12"/>
                </a:cubicBezTo>
                <a:cubicBezTo>
                  <a:pt x="30" y="15"/>
                  <a:pt x="30" y="15"/>
                  <a:pt x="30" y="15"/>
                </a:cubicBezTo>
                <a:cubicBezTo>
                  <a:pt x="27" y="15"/>
                  <a:pt x="25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2"/>
                  <a:pt x="23" y="12"/>
                  <a:pt x="23" y="12"/>
                </a:cubicBezTo>
                <a:cubicBezTo>
                  <a:pt x="19" y="12"/>
                  <a:pt x="17" y="13"/>
                  <a:pt x="15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684"/>
          <p:cNvSpPr>
            <a:spLocks/>
          </p:cNvSpPr>
          <p:nvPr/>
        </p:nvSpPr>
        <p:spPr bwMode="auto">
          <a:xfrm>
            <a:off x="4677704" y="5375836"/>
            <a:ext cx="271201" cy="98816"/>
          </a:xfrm>
          <a:custGeom>
            <a:avLst/>
            <a:gdLst>
              <a:gd name="T0" fmla="*/ 66 w 159"/>
              <a:gd name="T1" fmla="*/ 14 h 58"/>
              <a:gd name="T2" fmla="*/ 79 w 159"/>
              <a:gd name="T3" fmla="*/ 16 h 58"/>
              <a:gd name="T4" fmla="*/ 79 w 159"/>
              <a:gd name="T5" fmla="*/ 30 h 58"/>
              <a:gd name="T6" fmla="*/ 73 w 159"/>
              <a:gd name="T7" fmla="*/ 29 h 58"/>
              <a:gd name="T8" fmla="*/ 69 w 159"/>
              <a:gd name="T9" fmla="*/ 26 h 58"/>
              <a:gd name="T10" fmla="*/ 67 w 159"/>
              <a:gd name="T11" fmla="*/ 22 h 58"/>
              <a:gd name="T12" fmla="*/ 64 w 159"/>
              <a:gd name="T13" fmla="*/ 21 h 58"/>
              <a:gd name="T14" fmla="*/ 60 w 159"/>
              <a:gd name="T15" fmla="*/ 20 h 58"/>
              <a:gd name="T16" fmla="*/ 55 w 159"/>
              <a:gd name="T17" fmla="*/ 21 h 58"/>
              <a:gd name="T18" fmla="*/ 53 w 159"/>
              <a:gd name="T19" fmla="*/ 24 h 58"/>
              <a:gd name="T20" fmla="*/ 55 w 159"/>
              <a:gd name="T21" fmla="*/ 28 h 58"/>
              <a:gd name="T22" fmla="*/ 59 w 159"/>
              <a:gd name="T23" fmla="*/ 32 h 58"/>
              <a:gd name="T24" fmla="*/ 67 w 159"/>
              <a:gd name="T25" fmla="*/ 35 h 58"/>
              <a:gd name="T26" fmla="*/ 79 w 159"/>
              <a:gd name="T27" fmla="*/ 37 h 58"/>
              <a:gd name="T28" fmla="*/ 79 w 159"/>
              <a:gd name="T29" fmla="*/ 45 h 58"/>
              <a:gd name="T30" fmla="*/ 79 w 159"/>
              <a:gd name="T31" fmla="*/ 47 h 58"/>
              <a:gd name="T32" fmla="*/ 82 w 159"/>
              <a:gd name="T33" fmla="*/ 47 h 58"/>
              <a:gd name="T34" fmla="*/ 85 w 159"/>
              <a:gd name="T35" fmla="*/ 47 h 58"/>
              <a:gd name="T36" fmla="*/ 86 w 159"/>
              <a:gd name="T37" fmla="*/ 44 h 58"/>
              <a:gd name="T38" fmla="*/ 86 w 159"/>
              <a:gd name="T39" fmla="*/ 36 h 58"/>
              <a:gd name="T40" fmla="*/ 99 w 159"/>
              <a:gd name="T41" fmla="*/ 34 h 58"/>
              <a:gd name="T42" fmla="*/ 108 w 159"/>
              <a:gd name="T43" fmla="*/ 29 h 58"/>
              <a:gd name="T44" fmla="*/ 111 w 159"/>
              <a:gd name="T45" fmla="*/ 23 h 58"/>
              <a:gd name="T46" fmla="*/ 109 w 159"/>
              <a:gd name="T47" fmla="*/ 18 h 58"/>
              <a:gd name="T48" fmla="*/ 104 w 159"/>
              <a:gd name="T49" fmla="*/ 14 h 58"/>
              <a:gd name="T50" fmla="*/ 96 w 159"/>
              <a:gd name="T51" fmla="*/ 11 h 58"/>
              <a:gd name="T52" fmla="*/ 86 w 159"/>
              <a:gd name="T53" fmla="*/ 9 h 58"/>
              <a:gd name="T54" fmla="*/ 86 w 159"/>
              <a:gd name="T55" fmla="*/ 0 h 58"/>
              <a:gd name="T56" fmla="*/ 93 w 159"/>
              <a:gd name="T57" fmla="*/ 0 h 58"/>
              <a:gd name="T58" fmla="*/ 94 w 159"/>
              <a:gd name="T59" fmla="*/ 2 h 58"/>
              <a:gd name="T60" fmla="*/ 101 w 159"/>
              <a:gd name="T61" fmla="*/ 5 h 58"/>
              <a:gd name="T62" fmla="*/ 106 w 159"/>
              <a:gd name="T63" fmla="*/ 4 h 58"/>
              <a:gd name="T64" fmla="*/ 108 w 159"/>
              <a:gd name="T65" fmla="*/ 2 h 58"/>
              <a:gd name="T66" fmla="*/ 159 w 159"/>
              <a:gd name="T67" fmla="*/ 18 h 58"/>
              <a:gd name="T68" fmla="*/ 159 w 159"/>
              <a:gd name="T69" fmla="*/ 19 h 58"/>
              <a:gd name="T70" fmla="*/ 79 w 159"/>
              <a:gd name="T71" fmla="*/ 58 h 58"/>
              <a:gd name="T72" fmla="*/ 0 w 159"/>
              <a:gd name="T73" fmla="*/ 19 h 58"/>
              <a:gd name="T74" fmla="*/ 0 w 159"/>
              <a:gd name="T75" fmla="*/ 17 h 58"/>
              <a:gd name="T76" fmla="*/ 56 w 159"/>
              <a:gd name="T77" fmla="*/ 1 h 58"/>
              <a:gd name="T78" fmla="*/ 55 w 159"/>
              <a:gd name="T79" fmla="*/ 3 h 58"/>
              <a:gd name="T80" fmla="*/ 58 w 159"/>
              <a:gd name="T81" fmla="*/ 10 h 58"/>
              <a:gd name="T82" fmla="*/ 66 w 159"/>
              <a:gd name="T83" fmla="*/ 1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9" h="58">
                <a:moveTo>
                  <a:pt x="66" y="14"/>
                </a:moveTo>
                <a:cubicBezTo>
                  <a:pt x="70" y="15"/>
                  <a:pt x="74" y="15"/>
                  <a:pt x="79" y="16"/>
                </a:cubicBezTo>
                <a:cubicBezTo>
                  <a:pt x="79" y="30"/>
                  <a:pt x="79" y="30"/>
                  <a:pt x="79" y="30"/>
                </a:cubicBezTo>
                <a:cubicBezTo>
                  <a:pt x="76" y="30"/>
                  <a:pt x="74" y="29"/>
                  <a:pt x="73" y="29"/>
                </a:cubicBezTo>
                <a:cubicBezTo>
                  <a:pt x="71" y="28"/>
                  <a:pt x="70" y="27"/>
                  <a:pt x="69" y="26"/>
                </a:cubicBezTo>
                <a:cubicBezTo>
                  <a:pt x="69" y="25"/>
                  <a:pt x="68" y="24"/>
                  <a:pt x="67" y="22"/>
                </a:cubicBezTo>
                <a:cubicBezTo>
                  <a:pt x="66" y="22"/>
                  <a:pt x="66" y="21"/>
                  <a:pt x="64" y="21"/>
                </a:cubicBezTo>
                <a:cubicBezTo>
                  <a:pt x="63" y="20"/>
                  <a:pt x="62" y="20"/>
                  <a:pt x="60" y="20"/>
                </a:cubicBezTo>
                <a:cubicBezTo>
                  <a:pt x="58" y="20"/>
                  <a:pt x="57" y="20"/>
                  <a:pt x="55" y="21"/>
                </a:cubicBezTo>
                <a:cubicBezTo>
                  <a:pt x="54" y="22"/>
                  <a:pt x="53" y="23"/>
                  <a:pt x="53" y="24"/>
                </a:cubicBezTo>
                <a:cubicBezTo>
                  <a:pt x="53" y="25"/>
                  <a:pt x="54" y="26"/>
                  <a:pt x="55" y="28"/>
                </a:cubicBezTo>
                <a:cubicBezTo>
                  <a:pt x="56" y="29"/>
                  <a:pt x="57" y="30"/>
                  <a:pt x="59" y="32"/>
                </a:cubicBezTo>
                <a:cubicBezTo>
                  <a:pt x="62" y="33"/>
                  <a:pt x="64" y="34"/>
                  <a:pt x="67" y="35"/>
                </a:cubicBezTo>
                <a:cubicBezTo>
                  <a:pt x="71" y="36"/>
                  <a:pt x="74" y="36"/>
                  <a:pt x="79" y="37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6"/>
                  <a:pt x="79" y="46"/>
                  <a:pt x="79" y="47"/>
                </a:cubicBezTo>
                <a:cubicBezTo>
                  <a:pt x="80" y="47"/>
                  <a:pt x="81" y="47"/>
                  <a:pt x="82" y="47"/>
                </a:cubicBezTo>
                <a:cubicBezTo>
                  <a:pt x="84" y="47"/>
                  <a:pt x="84" y="47"/>
                  <a:pt x="85" y="47"/>
                </a:cubicBezTo>
                <a:cubicBezTo>
                  <a:pt x="85" y="46"/>
                  <a:pt x="86" y="45"/>
                  <a:pt x="86" y="44"/>
                </a:cubicBezTo>
                <a:cubicBezTo>
                  <a:pt x="86" y="36"/>
                  <a:pt x="86" y="36"/>
                  <a:pt x="86" y="36"/>
                </a:cubicBezTo>
                <a:cubicBezTo>
                  <a:pt x="91" y="36"/>
                  <a:pt x="95" y="35"/>
                  <a:pt x="99" y="34"/>
                </a:cubicBezTo>
                <a:cubicBezTo>
                  <a:pt x="103" y="33"/>
                  <a:pt x="106" y="31"/>
                  <a:pt x="108" y="29"/>
                </a:cubicBezTo>
                <a:cubicBezTo>
                  <a:pt x="110" y="27"/>
                  <a:pt x="111" y="25"/>
                  <a:pt x="111" y="23"/>
                </a:cubicBezTo>
                <a:cubicBezTo>
                  <a:pt x="111" y="21"/>
                  <a:pt x="110" y="19"/>
                  <a:pt x="109" y="18"/>
                </a:cubicBezTo>
                <a:cubicBezTo>
                  <a:pt x="108" y="16"/>
                  <a:pt x="106" y="15"/>
                  <a:pt x="104" y="14"/>
                </a:cubicBezTo>
                <a:cubicBezTo>
                  <a:pt x="101" y="13"/>
                  <a:pt x="99" y="12"/>
                  <a:pt x="96" y="11"/>
                </a:cubicBezTo>
                <a:cubicBezTo>
                  <a:pt x="94" y="11"/>
                  <a:pt x="90" y="10"/>
                  <a:pt x="86" y="9"/>
                </a:cubicBezTo>
                <a:cubicBezTo>
                  <a:pt x="86" y="0"/>
                  <a:pt x="86" y="0"/>
                  <a:pt x="86" y="0"/>
                </a:cubicBezTo>
                <a:cubicBezTo>
                  <a:pt x="88" y="0"/>
                  <a:pt x="91" y="0"/>
                  <a:pt x="93" y="0"/>
                </a:cubicBezTo>
                <a:cubicBezTo>
                  <a:pt x="94" y="1"/>
                  <a:pt x="94" y="1"/>
                  <a:pt x="94" y="2"/>
                </a:cubicBezTo>
                <a:cubicBezTo>
                  <a:pt x="95" y="4"/>
                  <a:pt x="98" y="5"/>
                  <a:pt x="101" y="5"/>
                </a:cubicBezTo>
                <a:cubicBezTo>
                  <a:pt x="103" y="5"/>
                  <a:pt x="105" y="5"/>
                  <a:pt x="106" y="4"/>
                </a:cubicBezTo>
                <a:cubicBezTo>
                  <a:pt x="107" y="3"/>
                  <a:pt x="108" y="3"/>
                  <a:pt x="108" y="2"/>
                </a:cubicBezTo>
                <a:cubicBezTo>
                  <a:pt x="128" y="5"/>
                  <a:pt x="146" y="10"/>
                  <a:pt x="159" y="18"/>
                </a:cubicBezTo>
                <a:cubicBezTo>
                  <a:pt x="159" y="18"/>
                  <a:pt x="159" y="18"/>
                  <a:pt x="159" y="19"/>
                </a:cubicBezTo>
                <a:cubicBezTo>
                  <a:pt x="159" y="40"/>
                  <a:pt x="124" y="58"/>
                  <a:pt x="79" y="58"/>
                </a:cubicBezTo>
                <a:cubicBezTo>
                  <a:pt x="35" y="58"/>
                  <a:pt x="0" y="40"/>
                  <a:pt x="0" y="19"/>
                </a:cubicBezTo>
                <a:cubicBezTo>
                  <a:pt x="0" y="18"/>
                  <a:pt x="0" y="18"/>
                  <a:pt x="0" y="17"/>
                </a:cubicBezTo>
                <a:cubicBezTo>
                  <a:pt x="14" y="9"/>
                  <a:pt x="34" y="3"/>
                  <a:pt x="56" y="1"/>
                </a:cubicBezTo>
                <a:cubicBezTo>
                  <a:pt x="55" y="2"/>
                  <a:pt x="55" y="2"/>
                  <a:pt x="55" y="3"/>
                </a:cubicBezTo>
                <a:cubicBezTo>
                  <a:pt x="55" y="6"/>
                  <a:pt x="56" y="8"/>
                  <a:pt x="58" y="10"/>
                </a:cubicBezTo>
                <a:cubicBezTo>
                  <a:pt x="60" y="11"/>
                  <a:pt x="63" y="13"/>
                  <a:pt x="66" y="1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685"/>
          <p:cNvSpPr>
            <a:spLocks noEditPoints="1"/>
          </p:cNvSpPr>
          <p:nvPr/>
        </p:nvSpPr>
        <p:spPr bwMode="auto">
          <a:xfrm>
            <a:off x="4767864" y="5375836"/>
            <a:ext cx="98816" cy="80062"/>
          </a:xfrm>
          <a:custGeom>
            <a:avLst/>
            <a:gdLst>
              <a:gd name="T0" fmla="*/ 44 w 58"/>
              <a:gd name="T1" fmla="*/ 24 h 47"/>
              <a:gd name="T2" fmla="*/ 41 w 58"/>
              <a:gd name="T3" fmla="*/ 20 h 47"/>
              <a:gd name="T4" fmla="*/ 33 w 58"/>
              <a:gd name="T5" fmla="*/ 17 h 47"/>
              <a:gd name="T6" fmla="*/ 33 w 58"/>
              <a:gd name="T7" fmla="*/ 31 h 47"/>
              <a:gd name="T8" fmla="*/ 41 w 58"/>
              <a:gd name="T9" fmla="*/ 28 h 47"/>
              <a:gd name="T10" fmla="*/ 44 w 58"/>
              <a:gd name="T11" fmla="*/ 24 h 47"/>
              <a:gd name="T12" fmla="*/ 16 w 58"/>
              <a:gd name="T13" fmla="*/ 26 h 47"/>
              <a:gd name="T14" fmla="*/ 20 w 58"/>
              <a:gd name="T15" fmla="*/ 29 h 47"/>
              <a:gd name="T16" fmla="*/ 26 w 58"/>
              <a:gd name="T17" fmla="*/ 30 h 47"/>
              <a:gd name="T18" fmla="*/ 26 w 58"/>
              <a:gd name="T19" fmla="*/ 16 h 47"/>
              <a:gd name="T20" fmla="*/ 13 w 58"/>
              <a:gd name="T21" fmla="*/ 14 h 47"/>
              <a:gd name="T22" fmla="*/ 5 w 58"/>
              <a:gd name="T23" fmla="*/ 10 h 47"/>
              <a:gd name="T24" fmla="*/ 2 w 58"/>
              <a:gd name="T25" fmla="*/ 3 h 47"/>
              <a:gd name="T26" fmla="*/ 3 w 58"/>
              <a:gd name="T27" fmla="*/ 1 h 47"/>
              <a:gd name="T28" fmla="*/ 17 w 58"/>
              <a:gd name="T29" fmla="*/ 0 h 47"/>
              <a:gd name="T30" fmla="*/ 16 w 58"/>
              <a:gd name="T31" fmla="*/ 2 h 47"/>
              <a:gd name="T32" fmla="*/ 18 w 58"/>
              <a:gd name="T33" fmla="*/ 6 h 47"/>
              <a:gd name="T34" fmla="*/ 26 w 58"/>
              <a:gd name="T35" fmla="*/ 8 h 47"/>
              <a:gd name="T36" fmla="*/ 26 w 58"/>
              <a:gd name="T37" fmla="*/ 0 h 47"/>
              <a:gd name="T38" fmla="*/ 26 w 58"/>
              <a:gd name="T39" fmla="*/ 0 h 47"/>
              <a:gd name="T40" fmla="*/ 33 w 58"/>
              <a:gd name="T41" fmla="*/ 0 h 47"/>
              <a:gd name="T42" fmla="*/ 33 w 58"/>
              <a:gd name="T43" fmla="*/ 9 h 47"/>
              <a:gd name="T44" fmla="*/ 43 w 58"/>
              <a:gd name="T45" fmla="*/ 11 h 47"/>
              <a:gd name="T46" fmla="*/ 51 w 58"/>
              <a:gd name="T47" fmla="*/ 14 h 47"/>
              <a:gd name="T48" fmla="*/ 56 w 58"/>
              <a:gd name="T49" fmla="*/ 18 h 47"/>
              <a:gd name="T50" fmla="*/ 58 w 58"/>
              <a:gd name="T51" fmla="*/ 23 h 47"/>
              <a:gd name="T52" fmla="*/ 55 w 58"/>
              <a:gd name="T53" fmla="*/ 29 h 47"/>
              <a:gd name="T54" fmla="*/ 46 w 58"/>
              <a:gd name="T55" fmla="*/ 34 h 47"/>
              <a:gd name="T56" fmla="*/ 33 w 58"/>
              <a:gd name="T57" fmla="*/ 36 h 47"/>
              <a:gd name="T58" fmla="*/ 33 w 58"/>
              <a:gd name="T59" fmla="*/ 44 h 47"/>
              <a:gd name="T60" fmla="*/ 32 w 58"/>
              <a:gd name="T61" fmla="*/ 47 h 47"/>
              <a:gd name="T62" fmla="*/ 29 w 58"/>
              <a:gd name="T63" fmla="*/ 47 h 47"/>
              <a:gd name="T64" fmla="*/ 26 w 58"/>
              <a:gd name="T65" fmla="*/ 47 h 47"/>
              <a:gd name="T66" fmla="*/ 26 w 58"/>
              <a:gd name="T67" fmla="*/ 45 h 47"/>
              <a:gd name="T68" fmla="*/ 26 w 58"/>
              <a:gd name="T69" fmla="*/ 37 h 47"/>
              <a:gd name="T70" fmla="*/ 14 w 58"/>
              <a:gd name="T71" fmla="*/ 35 h 47"/>
              <a:gd name="T72" fmla="*/ 6 w 58"/>
              <a:gd name="T73" fmla="*/ 32 h 47"/>
              <a:gd name="T74" fmla="*/ 2 w 58"/>
              <a:gd name="T75" fmla="*/ 28 h 47"/>
              <a:gd name="T76" fmla="*/ 0 w 58"/>
              <a:gd name="T77" fmla="*/ 24 h 47"/>
              <a:gd name="T78" fmla="*/ 2 w 58"/>
              <a:gd name="T79" fmla="*/ 21 h 47"/>
              <a:gd name="T80" fmla="*/ 7 w 58"/>
              <a:gd name="T81" fmla="*/ 20 h 47"/>
              <a:gd name="T82" fmla="*/ 11 w 58"/>
              <a:gd name="T83" fmla="*/ 21 h 47"/>
              <a:gd name="T84" fmla="*/ 14 w 58"/>
              <a:gd name="T85" fmla="*/ 22 h 47"/>
              <a:gd name="T86" fmla="*/ 16 w 58"/>
              <a:gd name="T87" fmla="*/ 26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8" h="47">
                <a:moveTo>
                  <a:pt x="44" y="24"/>
                </a:moveTo>
                <a:cubicBezTo>
                  <a:pt x="44" y="22"/>
                  <a:pt x="43" y="21"/>
                  <a:pt x="41" y="20"/>
                </a:cubicBezTo>
                <a:cubicBezTo>
                  <a:pt x="39" y="19"/>
                  <a:pt x="36" y="18"/>
                  <a:pt x="33" y="17"/>
                </a:cubicBezTo>
                <a:cubicBezTo>
                  <a:pt x="33" y="31"/>
                  <a:pt x="33" y="31"/>
                  <a:pt x="33" y="31"/>
                </a:cubicBezTo>
                <a:cubicBezTo>
                  <a:pt x="36" y="30"/>
                  <a:pt x="39" y="29"/>
                  <a:pt x="41" y="28"/>
                </a:cubicBezTo>
                <a:cubicBezTo>
                  <a:pt x="43" y="27"/>
                  <a:pt x="44" y="25"/>
                  <a:pt x="44" y="24"/>
                </a:cubicBezTo>
                <a:close/>
                <a:moveTo>
                  <a:pt x="16" y="26"/>
                </a:moveTo>
                <a:cubicBezTo>
                  <a:pt x="17" y="27"/>
                  <a:pt x="18" y="28"/>
                  <a:pt x="20" y="29"/>
                </a:cubicBezTo>
                <a:cubicBezTo>
                  <a:pt x="21" y="29"/>
                  <a:pt x="23" y="30"/>
                  <a:pt x="26" y="30"/>
                </a:cubicBezTo>
                <a:cubicBezTo>
                  <a:pt x="26" y="16"/>
                  <a:pt x="26" y="16"/>
                  <a:pt x="26" y="16"/>
                </a:cubicBezTo>
                <a:cubicBezTo>
                  <a:pt x="21" y="15"/>
                  <a:pt x="17" y="15"/>
                  <a:pt x="13" y="14"/>
                </a:cubicBezTo>
                <a:cubicBezTo>
                  <a:pt x="10" y="13"/>
                  <a:pt x="7" y="11"/>
                  <a:pt x="5" y="10"/>
                </a:cubicBezTo>
                <a:cubicBezTo>
                  <a:pt x="3" y="8"/>
                  <a:pt x="2" y="6"/>
                  <a:pt x="2" y="3"/>
                </a:cubicBezTo>
                <a:cubicBezTo>
                  <a:pt x="2" y="2"/>
                  <a:pt x="2" y="2"/>
                  <a:pt x="3" y="1"/>
                </a:cubicBezTo>
                <a:cubicBezTo>
                  <a:pt x="7" y="0"/>
                  <a:pt x="12" y="0"/>
                  <a:pt x="17" y="0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4"/>
                  <a:pt x="17" y="5"/>
                  <a:pt x="18" y="6"/>
                </a:cubicBezTo>
                <a:cubicBezTo>
                  <a:pt x="20" y="7"/>
                  <a:pt x="22" y="8"/>
                  <a:pt x="26" y="8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30" y="0"/>
                  <a:pt x="33" y="0"/>
                </a:cubicBezTo>
                <a:cubicBezTo>
                  <a:pt x="33" y="9"/>
                  <a:pt x="33" y="9"/>
                  <a:pt x="33" y="9"/>
                </a:cubicBezTo>
                <a:cubicBezTo>
                  <a:pt x="37" y="10"/>
                  <a:pt x="41" y="11"/>
                  <a:pt x="43" y="11"/>
                </a:cubicBezTo>
                <a:cubicBezTo>
                  <a:pt x="46" y="12"/>
                  <a:pt x="48" y="13"/>
                  <a:pt x="51" y="14"/>
                </a:cubicBezTo>
                <a:cubicBezTo>
                  <a:pt x="53" y="15"/>
                  <a:pt x="55" y="16"/>
                  <a:pt x="56" y="18"/>
                </a:cubicBezTo>
                <a:cubicBezTo>
                  <a:pt x="57" y="19"/>
                  <a:pt x="58" y="21"/>
                  <a:pt x="58" y="23"/>
                </a:cubicBezTo>
                <a:cubicBezTo>
                  <a:pt x="58" y="25"/>
                  <a:pt x="57" y="27"/>
                  <a:pt x="55" y="29"/>
                </a:cubicBezTo>
                <a:cubicBezTo>
                  <a:pt x="53" y="31"/>
                  <a:pt x="50" y="33"/>
                  <a:pt x="46" y="34"/>
                </a:cubicBezTo>
                <a:cubicBezTo>
                  <a:pt x="42" y="35"/>
                  <a:pt x="38" y="36"/>
                  <a:pt x="33" y="36"/>
                </a:cubicBezTo>
                <a:cubicBezTo>
                  <a:pt x="33" y="44"/>
                  <a:pt x="33" y="44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1" y="47"/>
                  <a:pt x="31" y="47"/>
                  <a:pt x="29" y="47"/>
                </a:cubicBezTo>
                <a:cubicBezTo>
                  <a:pt x="28" y="47"/>
                  <a:pt x="27" y="47"/>
                  <a:pt x="26" y="47"/>
                </a:cubicBezTo>
                <a:cubicBezTo>
                  <a:pt x="26" y="46"/>
                  <a:pt x="26" y="46"/>
                  <a:pt x="26" y="45"/>
                </a:cubicBezTo>
                <a:cubicBezTo>
                  <a:pt x="26" y="37"/>
                  <a:pt x="26" y="37"/>
                  <a:pt x="26" y="37"/>
                </a:cubicBezTo>
                <a:cubicBezTo>
                  <a:pt x="21" y="36"/>
                  <a:pt x="18" y="36"/>
                  <a:pt x="14" y="35"/>
                </a:cubicBezTo>
                <a:cubicBezTo>
                  <a:pt x="11" y="34"/>
                  <a:pt x="9" y="33"/>
                  <a:pt x="6" y="32"/>
                </a:cubicBezTo>
                <a:cubicBezTo>
                  <a:pt x="4" y="30"/>
                  <a:pt x="3" y="29"/>
                  <a:pt x="2" y="28"/>
                </a:cubicBezTo>
                <a:cubicBezTo>
                  <a:pt x="1" y="26"/>
                  <a:pt x="0" y="25"/>
                  <a:pt x="0" y="24"/>
                </a:cubicBezTo>
                <a:cubicBezTo>
                  <a:pt x="0" y="23"/>
                  <a:pt x="1" y="22"/>
                  <a:pt x="2" y="21"/>
                </a:cubicBezTo>
                <a:cubicBezTo>
                  <a:pt x="4" y="20"/>
                  <a:pt x="5" y="20"/>
                  <a:pt x="7" y="20"/>
                </a:cubicBezTo>
                <a:cubicBezTo>
                  <a:pt x="9" y="20"/>
                  <a:pt x="10" y="20"/>
                  <a:pt x="11" y="21"/>
                </a:cubicBezTo>
                <a:cubicBezTo>
                  <a:pt x="13" y="21"/>
                  <a:pt x="13" y="22"/>
                  <a:pt x="14" y="22"/>
                </a:cubicBezTo>
                <a:cubicBezTo>
                  <a:pt x="15" y="24"/>
                  <a:pt x="16" y="25"/>
                  <a:pt x="16" y="2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686"/>
          <p:cNvSpPr>
            <a:spLocks/>
          </p:cNvSpPr>
          <p:nvPr/>
        </p:nvSpPr>
        <p:spPr bwMode="auto">
          <a:xfrm>
            <a:off x="4677704" y="5339772"/>
            <a:ext cx="271201" cy="66358"/>
          </a:xfrm>
          <a:custGeom>
            <a:avLst/>
            <a:gdLst>
              <a:gd name="T0" fmla="*/ 0 w 159"/>
              <a:gd name="T1" fmla="*/ 38 h 39"/>
              <a:gd name="T2" fmla="*/ 79 w 159"/>
              <a:gd name="T3" fmla="*/ 0 h 39"/>
              <a:gd name="T4" fmla="*/ 136 w 159"/>
              <a:gd name="T5" fmla="*/ 11 h 39"/>
              <a:gd name="T6" fmla="*/ 159 w 159"/>
              <a:gd name="T7" fmla="*/ 39 h 39"/>
              <a:gd name="T8" fmla="*/ 108 w 159"/>
              <a:gd name="T9" fmla="*/ 23 h 39"/>
              <a:gd name="T10" fmla="*/ 108 w 159"/>
              <a:gd name="T11" fmla="*/ 22 h 39"/>
              <a:gd name="T12" fmla="*/ 107 w 159"/>
              <a:gd name="T13" fmla="*/ 19 h 39"/>
              <a:gd name="T14" fmla="*/ 103 w 159"/>
              <a:gd name="T15" fmla="*/ 16 h 39"/>
              <a:gd name="T16" fmla="*/ 96 w 159"/>
              <a:gd name="T17" fmla="*/ 13 h 39"/>
              <a:gd name="T18" fmla="*/ 86 w 159"/>
              <a:gd name="T19" fmla="*/ 12 h 39"/>
              <a:gd name="T20" fmla="*/ 86 w 159"/>
              <a:gd name="T21" fmla="*/ 8 h 39"/>
              <a:gd name="T22" fmla="*/ 82 w 159"/>
              <a:gd name="T23" fmla="*/ 6 h 39"/>
              <a:gd name="T24" fmla="*/ 79 w 159"/>
              <a:gd name="T25" fmla="*/ 8 h 39"/>
              <a:gd name="T26" fmla="*/ 79 w 159"/>
              <a:gd name="T27" fmla="*/ 12 h 39"/>
              <a:gd name="T28" fmla="*/ 61 w 159"/>
              <a:gd name="T29" fmla="*/ 16 h 39"/>
              <a:gd name="T30" fmla="*/ 56 w 159"/>
              <a:gd name="T31" fmla="*/ 22 h 39"/>
              <a:gd name="T32" fmla="*/ 0 w 159"/>
              <a:gd name="T33" fmla="*/ 3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9" h="39">
                <a:moveTo>
                  <a:pt x="0" y="38"/>
                </a:moveTo>
                <a:cubicBezTo>
                  <a:pt x="1" y="17"/>
                  <a:pt x="36" y="0"/>
                  <a:pt x="79" y="0"/>
                </a:cubicBezTo>
                <a:cubicBezTo>
                  <a:pt x="101" y="0"/>
                  <a:pt x="121" y="4"/>
                  <a:pt x="136" y="11"/>
                </a:cubicBezTo>
                <a:cubicBezTo>
                  <a:pt x="150" y="18"/>
                  <a:pt x="159" y="28"/>
                  <a:pt x="159" y="39"/>
                </a:cubicBezTo>
                <a:cubicBezTo>
                  <a:pt x="146" y="31"/>
                  <a:pt x="128" y="26"/>
                  <a:pt x="108" y="23"/>
                </a:cubicBezTo>
                <a:cubicBezTo>
                  <a:pt x="108" y="23"/>
                  <a:pt x="108" y="22"/>
                  <a:pt x="108" y="22"/>
                </a:cubicBezTo>
                <a:cubicBezTo>
                  <a:pt x="108" y="21"/>
                  <a:pt x="108" y="20"/>
                  <a:pt x="107" y="19"/>
                </a:cubicBezTo>
                <a:cubicBezTo>
                  <a:pt x="106" y="18"/>
                  <a:pt x="105" y="17"/>
                  <a:pt x="103" y="16"/>
                </a:cubicBezTo>
                <a:cubicBezTo>
                  <a:pt x="101" y="15"/>
                  <a:pt x="98" y="14"/>
                  <a:pt x="96" y="13"/>
                </a:cubicBezTo>
                <a:cubicBezTo>
                  <a:pt x="93" y="12"/>
                  <a:pt x="89" y="12"/>
                  <a:pt x="86" y="12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7"/>
                  <a:pt x="84" y="6"/>
                  <a:pt x="82" y="6"/>
                </a:cubicBezTo>
                <a:cubicBezTo>
                  <a:pt x="80" y="6"/>
                  <a:pt x="79" y="7"/>
                  <a:pt x="79" y="8"/>
                </a:cubicBezTo>
                <a:cubicBezTo>
                  <a:pt x="79" y="12"/>
                  <a:pt x="79" y="12"/>
                  <a:pt x="79" y="12"/>
                </a:cubicBezTo>
                <a:cubicBezTo>
                  <a:pt x="71" y="12"/>
                  <a:pt x="65" y="13"/>
                  <a:pt x="61" y="16"/>
                </a:cubicBezTo>
                <a:cubicBezTo>
                  <a:pt x="58" y="17"/>
                  <a:pt x="56" y="19"/>
                  <a:pt x="56" y="22"/>
                </a:cubicBezTo>
                <a:cubicBezTo>
                  <a:pt x="34" y="24"/>
                  <a:pt x="14" y="30"/>
                  <a:pt x="0" y="3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687"/>
          <p:cNvSpPr>
            <a:spLocks/>
          </p:cNvSpPr>
          <p:nvPr/>
        </p:nvSpPr>
        <p:spPr bwMode="auto">
          <a:xfrm>
            <a:off x="4658951" y="5404688"/>
            <a:ext cx="306544" cy="77898"/>
          </a:xfrm>
          <a:custGeom>
            <a:avLst/>
            <a:gdLst>
              <a:gd name="T0" fmla="*/ 11 w 180"/>
              <a:gd name="T1" fmla="*/ 2 h 46"/>
              <a:gd name="T2" fmla="*/ 90 w 180"/>
              <a:gd name="T3" fmla="*/ 41 h 46"/>
              <a:gd name="T4" fmla="*/ 170 w 180"/>
              <a:gd name="T5" fmla="*/ 2 h 46"/>
              <a:gd name="T6" fmla="*/ 170 w 180"/>
              <a:gd name="T7" fmla="*/ 1 h 46"/>
              <a:gd name="T8" fmla="*/ 180 w 180"/>
              <a:gd name="T9" fmla="*/ 8 h 46"/>
              <a:gd name="T10" fmla="*/ 90 w 180"/>
              <a:gd name="T11" fmla="*/ 46 h 46"/>
              <a:gd name="T12" fmla="*/ 0 w 180"/>
              <a:gd name="T13" fmla="*/ 7 h 46"/>
              <a:gd name="T14" fmla="*/ 11 w 180"/>
              <a:gd name="T15" fmla="*/ 0 h 46"/>
              <a:gd name="T16" fmla="*/ 11 w 180"/>
              <a:gd name="T17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46">
                <a:moveTo>
                  <a:pt x="11" y="2"/>
                </a:moveTo>
                <a:cubicBezTo>
                  <a:pt x="11" y="23"/>
                  <a:pt x="46" y="41"/>
                  <a:pt x="90" y="41"/>
                </a:cubicBezTo>
                <a:cubicBezTo>
                  <a:pt x="135" y="41"/>
                  <a:pt x="170" y="23"/>
                  <a:pt x="170" y="2"/>
                </a:cubicBezTo>
                <a:cubicBezTo>
                  <a:pt x="170" y="1"/>
                  <a:pt x="170" y="1"/>
                  <a:pt x="170" y="1"/>
                </a:cubicBezTo>
                <a:cubicBezTo>
                  <a:pt x="174" y="3"/>
                  <a:pt x="177" y="5"/>
                  <a:pt x="180" y="8"/>
                </a:cubicBezTo>
                <a:cubicBezTo>
                  <a:pt x="174" y="30"/>
                  <a:pt x="136" y="46"/>
                  <a:pt x="90" y="46"/>
                </a:cubicBezTo>
                <a:cubicBezTo>
                  <a:pt x="44" y="46"/>
                  <a:pt x="6" y="29"/>
                  <a:pt x="0" y="7"/>
                </a:cubicBezTo>
                <a:cubicBezTo>
                  <a:pt x="3" y="4"/>
                  <a:pt x="7" y="2"/>
                  <a:pt x="11" y="0"/>
                </a:cubicBezTo>
                <a:cubicBezTo>
                  <a:pt x="11" y="1"/>
                  <a:pt x="11" y="1"/>
                  <a:pt x="11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688"/>
          <p:cNvSpPr>
            <a:spLocks/>
          </p:cNvSpPr>
          <p:nvPr/>
        </p:nvSpPr>
        <p:spPr bwMode="auto">
          <a:xfrm>
            <a:off x="4658951" y="5331117"/>
            <a:ext cx="308708" cy="87275"/>
          </a:xfrm>
          <a:custGeom>
            <a:avLst/>
            <a:gdLst>
              <a:gd name="T0" fmla="*/ 90 w 181"/>
              <a:gd name="T1" fmla="*/ 5 h 51"/>
              <a:gd name="T2" fmla="*/ 11 w 181"/>
              <a:gd name="T3" fmla="*/ 43 h 51"/>
              <a:gd name="T4" fmla="*/ 0 w 181"/>
              <a:gd name="T5" fmla="*/ 50 h 51"/>
              <a:gd name="T6" fmla="*/ 0 w 181"/>
              <a:gd name="T7" fmla="*/ 45 h 51"/>
              <a:gd name="T8" fmla="*/ 90 w 181"/>
              <a:gd name="T9" fmla="*/ 0 h 51"/>
              <a:gd name="T10" fmla="*/ 181 w 181"/>
              <a:gd name="T11" fmla="*/ 45 h 51"/>
              <a:gd name="T12" fmla="*/ 180 w 181"/>
              <a:gd name="T13" fmla="*/ 51 h 51"/>
              <a:gd name="T14" fmla="*/ 170 w 181"/>
              <a:gd name="T15" fmla="*/ 44 h 51"/>
              <a:gd name="T16" fmla="*/ 147 w 181"/>
              <a:gd name="T17" fmla="*/ 16 h 51"/>
              <a:gd name="T18" fmla="*/ 90 w 181"/>
              <a:gd name="T19" fmla="*/ 5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1" h="51">
                <a:moveTo>
                  <a:pt x="90" y="5"/>
                </a:moveTo>
                <a:cubicBezTo>
                  <a:pt x="47" y="5"/>
                  <a:pt x="12" y="22"/>
                  <a:pt x="11" y="43"/>
                </a:cubicBezTo>
                <a:cubicBezTo>
                  <a:pt x="7" y="45"/>
                  <a:pt x="3" y="47"/>
                  <a:pt x="0" y="50"/>
                </a:cubicBezTo>
                <a:cubicBezTo>
                  <a:pt x="0" y="48"/>
                  <a:pt x="0" y="46"/>
                  <a:pt x="0" y="45"/>
                </a:cubicBezTo>
                <a:cubicBezTo>
                  <a:pt x="0" y="20"/>
                  <a:pt x="40" y="0"/>
                  <a:pt x="90" y="0"/>
                </a:cubicBezTo>
                <a:cubicBezTo>
                  <a:pt x="141" y="0"/>
                  <a:pt x="181" y="20"/>
                  <a:pt x="181" y="45"/>
                </a:cubicBezTo>
                <a:cubicBezTo>
                  <a:pt x="181" y="47"/>
                  <a:pt x="181" y="49"/>
                  <a:pt x="180" y="51"/>
                </a:cubicBezTo>
                <a:cubicBezTo>
                  <a:pt x="177" y="48"/>
                  <a:pt x="174" y="46"/>
                  <a:pt x="170" y="44"/>
                </a:cubicBezTo>
                <a:cubicBezTo>
                  <a:pt x="170" y="33"/>
                  <a:pt x="161" y="23"/>
                  <a:pt x="147" y="16"/>
                </a:cubicBezTo>
                <a:cubicBezTo>
                  <a:pt x="132" y="9"/>
                  <a:pt x="112" y="5"/>
                  <a:pt x="90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689"/>
          <p:cNvSpPr>
            <a:spLocks/>
          </p:cNvSpPr>
          <p:nvPr/>
        </p:nvSpPr>
        <p:spPr bwMode="auto">
          <a:xfrm>
            <a:off x="4640198" y="5416228"/>
            <a:ext cx="344051" cy="80062"/>
          </a:xfrm>
          <a:custGeom>
            <a:avLst/>
            <a:gdLst>
              <a:gd name="T0" fmla="*/ 38 w 202"/>
              <a:gd name="T1" fmla="*/ 37 h 47"/>
              <a:gd name="T2" fmla="*/ 0 w 202"/>
              <a:gd name="T3" fmla="*/ 11 h 47"/>
              <a:gd name="T4" fmla="*/ 11 w 202"/>
              <a:gd name="T5" fmla="*/ 0 h 47"/>
              <a:gd name="T6" fmla="*/ 101 w 202"/>
              <a:gd name="T7" fmla="*/ 39 h 47"/>
              <a:gd name="T8" fmla="*/ 191 w 202"/>
              <a:gd name="T9" fmla="*/ 1 h 47"/>
              <a:gd name="T10" fmla="*/ 202 w 202"/>
              <a:gd name="T11" fmla="*/ 12 h 47"/>
              <a:gd name="T12" fmla="*/ 102 w 202"/>
              <a:gd name="T13" fmla="*/ 47 h 47"/>
              <a:gd name="T14" fmla="*/ 38 w 202"/>
              <a:gd name="T15" fmla="*/ 3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2" h="47">
                <a:moveTo>
                  <a:pt x="38" y="37"/>
                </a:moveTo>
                <a:cubicBezTo>
                  <a:pt x="21" y="31"/>
                  <a:pt x="7" y="22"/>
                  <a:pt x="0" y="11"/>
                </a:cubicBezTo>
                <a:cubicBezTo>
                  <a:pt x="3" y="7"/>
                  <a:pt x="7" y="3"/>
                  <a:pt x="11" y="0"/>
                </a:cubicBezTo>
                <a:cubicBezTo>
                  <a:pt x="17" y="22"/>
                  <a:pt x="55" y="39"/>
                  <a:pt x="101" y="39"/>
                </a:cubicBezTo>
                <a:cubicBezTo>
                  <a:pt x="147" y="39"/>
                  <a:pt x="185" y="23"/>
                  <a:pt x="191" y="1"/>
                </a:cubicBezTo>
                <a:cubicBezTo>
                  <a:pt x="196" y="4"/>
                  <a:pt x="200" y="8"/>
                  <a:pt x="202" y="12"/>
                </a:cubicBezTo>
                <a:cubicBezTo>
                  <a:pt x="188" y="33"/>
                  <a:pt x="148" y="47"/>
                  <a:pt x="102" y="47"/>
                </a:cubicBezTo>
                <a:cubicBezTo>
                  <a:pt x="78" y="47"/>
                  <a:pt x="56" y="44"/>
                  <a:pt x="38" y="37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690"/>
          <p:cNvSpPr>
            <a:spLocks/>
          </p:cNvSpPr>
          <p:nvPr/>
        </p:nvSpPr>
        <p:spPr bwMode="auto">
          <a:xfrm>
            <a:off x="4631543" y="5317413"/>
            <a:ext cx="362804" cy="119732"/>
          </a:xfrm>
          <a:custGeom>
            <a:avLst/>
            <a:gdLst>
              <a:gd name="T0" fmla="*/ 16 w 213"/>
              <a:gd name="T1" fmla="*/ 58 h 70"/>
              <a:gd name="T2" fmla="*/ 5 w 213"/>
              <a:gd name="T3" fmla="*/ 69 h 70"/>
              <a:gd name="T4" fmla="*/ 0 w 213"/>
              <a:gd name="T5" fmla="*/ 53 h 70"/>
              <a:gd name="T6" fmla="*/ 0 w 213"/>
              <a:gd name="T7" fmla="*/ 53 h 70"/>
              <a:gd name="T8" fmla="*/ 107 w 213"/>
              <a:gd name="T9" fmla="*/ 0 h 70"/>
              <a:gd name="T10" fmla="*/ 213 w 213"/>
              <a:gd name="T11" fmla="*/ 53 h 70"/>
              <a:gd name="T12" fmla="*/ 213 w 213"/>
              <a:gd name="T13" fmla="*/ 53 h 70"/>
              <a:gd name="T14" fmla="*/ 213 w 213"/>
              <a:gd name="T15" fmla="*/ 54 h 70"/>
              <a:gd name="T16" fmla="*/ 213 w 213"/>
              <a:gd name="T17" fmla="*/ 54 h 70"/>
              <a:gd name="T18" fmla="*/ 207 w 213"/>
              <a:gd name="T19" fmla="*/ 70 h 70"/>
              <a:gd name="T20" fmla="*/ 196 w 213"/>
              <a:gd name="T21" fmla="*/ 59 h 70"/>
              <a:gd name="T22" fmla="*/ 197 w 213"/>
              <a:gd name="T23" fmla="*/ 53 h 70"/>
              <a:gd name="T24" fmla="*/ 106 w 213"/>
              <a:gd name="T25" fmla="*/ 8 h 70"/>
              <a:gd name="T26" fmla="*/ 16 w 213"/>
              <a:gd name="T27" fmla="*/ 53 h 70"/>
              <a:gd name="T28" fmla="*/ 16 w 213"/>
              <a:gd name="T29" fmla="*/ 5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3" h="70">
                <a:moveTo>
                  <a:pt x="16" y="58"/>
                </a:moveTo>
                <a:cubicBezTo>
                  <a:pt x="12" y="61"/>
                  <a:pt x="8" y="65"/>
                  <a:pt x="5" y="69"/>
                </a:cubicBezTo>
                <a:cubicBezTo>
                  <a:pt x="2" y="64"/>
                  <a:pt x="0" y="59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23"/>
                  <a:pt x="48" y="0"/>
                  <a:pt x="107" y="0"/>
                </a:cubicBezTo>
                <a:cubicBezTo>
                  <a:pt x="166" y="0"/>
                  <a:pt x="213" y="23"/>
                  <a:pt x="213" y="53"/>
                </a:cubicBezTo>
                <a:cubicBezTo>
                  <a:pt x="213" y="53"/>
                  <a:pt x="213" y="53"/>
                  <a:pt x="213" y="53"/>
                </a:cubicBezTo>
                <a:cubicBezTo>
                  <a:pt x="213" y="54"/>
                  <a:pt x="213" y="54"/>
                  <a:pt x="213" y="54"/>
                </a:cubicBezTo>
                <a:cubicBezTo>
                  <a:pt x="213" y="54"/>
                  <a:pt x="213" y="54"/>
                  <a:pt x="213" y="54"/>
                </a:cubicBezTo>
                <a:cubicBezTo>
                  <a:pt x="213" y="60"/>
                  <a:pt x="211" y="65"/>
                  <a:pt x="207" y="70"/>
                </a:cubicBezTo>
                <a:cubicBezTo>
                  <a:pt x="205" y="66"/>
                  <a:pt x="201" y="62"/>
                  <a:pt x="196" y="59"/>
                </a:cubicBezTo>
                <a:cubicBezTo>
                  <a:pt x="197" y="57"/>
                  <a:pt x="197" y="55"/>
                  <a:pt x="197" y="53"/>
                </a:cubicBezTo>
                <a:cubicBezTo>
                  <a:pt x="197" y="28"/>
                  <a:pt x="157" y="8"/>
                  <a:pt x="106" y="8"/>
                </a:cubicBezTo>
                <a:cubicBezTo>
                  <a:pt x="56" y="8"/>
                  <a:pt x="16" y="28"/>
                  <a:pt x="16" y="53"/>
                </a:cubicBezTo>
                <a:cubicBezTo>
                  <a:pt x="16" y="54"/>
                  <a:pt x="16" y="56"/>
                  <a:pt x="16" y="5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691"/>
          <p:cNvSpPr>
            <a:spLocks/>
          </p:cNvSpPr>
          <p:nvPr/>
        </p:nvSpPr>
        <p:spPr bwMode="auto">
          <a:xfrm>
            <a:off x="4630100" y="5407573"/>
            <a:ext cx="10098" cy="54817"/>
          </a:xfrm>
          <a:custGeom>
            <a:avLst/>
            <a:gdLst>
              <a:gd name="T0" fmla="*/ 6 w 6"/>
              <a:gd name="T1" fmla="*/ 16 h 32"/>
              <a:gd name="T2" fmla="*/ 0 w 6"/>
              <a:gd name="T3" fmla="*/ 32 h 32"/>
              <a:gd name="T4" fmla="*/ 1 w 6"/>
              <a:gd name="T5" fmla="*/ 0 h 32"/>
              <a:gd name="T6" fmla="*/ 6 w 6"/>
              <a:gd name="T7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2">
                <a:moveTo>
                  <a:pt x="6" y="16"/>
                </a:moveTo>
                <a:cubicBezTo>
                  <a:pt x="2" y="21"/>
                  <a:pt x="0" y="27"/>
                  <a:pt x="0" y="32"/>
                </a:cubicBezTo>
                <a:cubicBezTo>
                  <a:pt x="1" y="0"/>
                  <a:pt x="1" y="0"/>
                  <a:pt x="1" y="0"/>
                </a:cubicBezTo>
                <a:cubicBezTo>
                  <a:pt x="1" y="6"/>
                  <a:pt x="3" y="11"/>
                  <a:pt x="6" y="16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692"/>
          <p:cNvSpPr>
            <a:spLocks/>
          </p:cNvSpPr>
          <p:nvPr/>
        </p:nvSpPr>
        <p:spPr bwMode="auto">
          <a:xfrm>
            <a:off x="4986412" y="5303709"/>
            <a:ext cx="10098" cy="56260"/>
          </a:xfrm>
          <a:custGeom>
            <a:avLst/>
            <a:gdLst>
              <a:gd name="T0" fmla="*/ 0 w 6"/>
              <a:gd name="T1" fmla="*/ 16 h 33"/>
              <a:gd name="T2" fmla="*/ 6 w 6"/>
              <a:gd name="T3" fmla="*/ 0 h 33"/>
              <a:gd name="T4" fmla="*/ 5 w 6"/>
              <a:gd name="T5" fmla="*/ 33 h 33"/>
              <a:gd name="T6" fmla="*/ 0 w 6"/>
              <a:gd name="T7" fmla="*/ 1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3">
                <a:moveTo>
                  <a:pt x="0" y="16"/>
                </a:moveTo>
                <a:cubicBezTo>
                  <a:pt x="3" y="11"/>
                  <a:pt x="6" y="6"/>
                  <a:pt x="6" y="0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27"/>
                  <a:pt x="3" y="21"/>
                  <a:pt x="0" y="16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693"/>
          <p:cNvSpPr>
            <a:spLocks/>
          </p:cNvSpPr>
          <p:nvPr/>
        </p:nvSpPr>
        <p:spPr bwMode="auto">
          <a:xfrm>
            <a:off x="4631543" y="5329675"/>
            <a:ext cx="362804" cy="119011"/>
          </a:xfrm>
          <a:custGeom>
            <a:avLst/>
            <a:gdLst>
              <a:gd name="T0" fmla="*/ 6 w 213"/>
              <a:gd name="T1" fmla="*/ 0 h 70"/>
              <a:gd name="T2" fmla="*/ 44 w 213"/>
              <a:gd name="T3" fmla="*/ 26 h 70"/>
              <a:gd name="T4" fmla="*/ 107 w 213"/>
              <a:gd name="T5" fmla="*/ 36 h 70"/>
              <a:gd name="T6" fmla="*/ 208 w 213"/>
              <a:gd name="T7" fmla="*/ 1 h 70"/>
              <a:gd name="T8" fmla="*/ 213 w 213"/>
              <a:gd name="T9" fmla="*/ 18 h 70"/>
              <a:gd name="T10" fmla="*/ 106 w 213"/>
              <a:gd name="T11" fmla="*/ 70 h 70"/>
              <a:gd name="T12" fmla="*/ 0 w 213"/>
              <a:gd name="T13" fmla="*/ 18 h 70"/>
              <a:gd name="T14" fmla="*/ 0 w 213"/>
              <a:gd name="T15" fmla="*/ 16 h 70"/>
              <a:gd name="T16" fmla="*/ 0 w 213"/>
              <a:gd name="T17" fmla="*/ 16 h 70"/>
              <a:gd name="T18" fmla="*/ 6 w 213"/>
              <a:gd name="T1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3" h="70">
                <a:moveTo>
                  <a:pt x="6" y="0"/>
                </a:moveTo>
                <a:cubicBezTo>
                  <a:pt x="13" y="11"/>
                  <a:pt x="26" y="20"/>
                  <a:pt x="44" y="26"/>
                </a:cubicBezTo>
                <a:cubicBezTo>
                  <a:pt x="62" y="33"/>
                  <a:pt x="83" y="36"/>
                  <a:pt x="107" y="36"/>
                </a:cubicBezTo>
                <a:cubicBezTo>
                  <a:pt x="154" y="36"/>
                  <a:pt x="193" y="22"/>
                  <a:pt x="208" y="1"/>
                </a:cubicBezTo>
                <a:cubicBezTo>
                  <a:pt x="211" y="6"/>
                  <a:pt x="213" y="12"/>
                  <a:pt x="213" y="18"/>
                </a:cubicBezTo>
                <a:cubicBezTo>
                  <a:pt x="213" y="47"/>
                  <a:pt x="165" y="70"/>
                  <a:pt x="106" y="70"/>
                </a:cubicBezTo>
                <a:cubicBezTo>
                  <a:pt x="47" y="70"/>
                  <a:pt x="0" y="47"/>
                  <a:pt x="0" y="1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1"/>
                  <a:pt x="2" y="5"/>
                  <a:pt x="6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694"/>
          <p:cNvSpPr>
            <a:spLocks/>
          </p:cNvSpPr>
          <p:nvPr/>
        </p:nvSpPr>
        <p:spPr bwMode="auto">
          <a:xfrm>
            <a:off x="4837828" y="5269808"/>
            <a:ext cx="25245" cy="8655"/>
          </a:xfrm>
          <a:custGeom>
            <a:avLst/>
            <a:gdLst>
              <a:gd name="T0" fmla="*/ 1 w 15"/>
              <a:gd name="T1" fmla="*/ 2 h 5"/>
              <a:gd name="T2" fmla="*/ 0 w 15"/>
              <a:gd name="T3" fmla="*/ 0 h 5"/>
              <a:gd name="T4" fmla="*/ 15 w 15"/>
              <a:gd name="T5" fmla="*/ 2 h 5"/>
              <a:gd name="T6" fmla="*/ 13 w 15"/>
              <a:gd name="T7" fmla="*/ 4 h 5"/>
              <a:gd name="T8" fmla="*/ 8 w 15"/>
              <a:gd name="T9" fmla="*/ 5 h 5"/>
              <a:gd name="T10" fmla="*/ 1 w 15"/>
              <a:gd name="T1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5">
                <a:moveTo>
                  <a:pt x="1" y="2"/>
                </a:moveTo>
                <a:cubicBezTo>
                  <a:pt x="1" y="1"/>
                  <a:pt x="0" y="1"/>
                  <a:pt x="0" y="0"/>
                </a:cubicBezTo>
                <a:cubicBezTo>
                  <a:pt x="5" y="1"/>
                  <a:pt x="10" y="1"/>
                  <a:pt x="15" y="2"/>
                </a:cubicBezTo>
                <a:cubicBezTo>
                  <a:pt x="14" y="3"/>
                  <a:pt x="14" y="3"/>
                  <a:pt x="13" y="4"/>
                </a:cubicBezTo>
                <a:cubicBezTo>
                  <a:pt x="11" y="5"/>
                  <a:pt x="10" y="5"/>
                  <a:pt x="8" y="5"/>
                </a:cubicBezTo>
                <a:cubicBezTo>
                  <a:pt x="4" y="5"/>
                  <a:pt x="2" y="4"/>
                  <a:pt x="1" y="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695"/>
          <p:cNvSpPr>
            <a:spLocks/>
          </p:cNvSpPr>
          <p:nvPr/>
        </p:nvSpPr>
        <p:spPr bwMode="auto">
          <a:xfrm>
            <a:off x="4824124" y="5264759"/>
            <a:ext cx="13705" cy="5049"/>
          </a:xfrm>
          <a:custGeom>
            <a:avLst/>
            <a:gdLst>
              <a:gd name="T0" fmla="*/ 0 w 8"/>
              <a:gd name="T1" fmla="*/ 0 h 3"/>
              <a:gd name="T2" fmla="*/ 8 w 8"/>
              <a:gd name="T3" fmla="*/ 3 h 3"/>
              <a:gd name="T4" fmla="*/ 0 w 8"/>
              <a:gd name="T5" fmla="*/ 3 h 3"/>
              <a:gd name="T6" fmla="*/ 0 w 8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3">
                <a:moveTo>
                  <a:pt x="0" y="0"/>
                </a:moveTo>
                <a:cubicBezTo>
                  <a:pt x="4" y="0"/>
                  <a:pt x="6" y="1"/>
                  <a:pt x="8" y="3"/>
                </a:cubicBezTo>
                <a:cubicBezTo>
                  <a:pt x="5" y="3"/>
                  <a:pt x="3" y="3"/>
                  <a:pt x="0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696"/>
          <p:cNvSpPr>
            <a:spLocks/>
          </p:cNvSpPr>
          <p:nvPr/>
        </p:nvSpPr>
        <p:spPr bwMode="auto">
          <a:xfrm>
            <a:off x="4824124" y="5298659"/>
            <a:ext cx="20196" cy="23802"/>
          </a:xfrm>
          <a:custGeom>
            <a:avLst/>
            <a:gdLst>
              <a:gd name="T0" fmla="*/ 0 w 12"/>
              <a:gd name="T1" fmla="*/ 14 h 14"/>
              <a:gd name="T2" fmla="*/ 0 w 12"/>
              <a:gd name="T3" fmla="*/ 0 h 14"/>
              <a:gd name="T4" fmla="*/ 9 w 12"/>
              <a:gd name="T5" fmla="*/ 3 h 14"/>
              <a:gd name="T6" fmla="*/ 12 w 12"/>
              <a:gd name="T7" fmla="*/ 7 h 14"/>
              <a:gd name="T8" fmla="*/ 9 w 12"/>
              <a:gd name="T9" fmla="*/ 11 h 14"/>
              <a:gd name="T10" fmla="*/ 0 w 12"/>
              <a:gd name="T11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4">
                <a:moveTo>
                  <a:pt x="0" y="14"/>
                </a:moveTo>
                <a:cubicBezTo>
                  <a:pt x="0" y="0"/>
                  <a:pt x="0" y="0"/>
                  <a:pt x="0" y="0"/>
                </a:cubicBezTo>
                <a:cubicBezTo>
                  <a:pt x="4" y="1"/>
                  <a:pt x="7" y="2"/>
                  <a:pt x="9" y="3"/>
                </a:cubicBezTo>
                <a:cubicBezTo>
                  <a:pt x="11" y="4"/>
                  <a:pt x="12" y="5"/>
                  <a:pt x="12" y="7"/>
                </a:cubicBezTo>
                <a:cubicBezTo>
                  <a:pt x="12" y="8"/>
                  <a:pt x="11" y="10"/>
                  <a:pt x="9" y="11"/>
                </a:cubicBezTo>
                <a:cubicBezTo>
                  <a:pt x="7" y="12"/>
                  <a:pt x="4" y="13"/>
                  <a:pt x="0" y="1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697"/>
          <p:cNvSpPr>
            <a:spLocks/>
          </p:cNvSpPr>
          <p:nvPr/>
        </p:nvSpPr>
        <p:spPr bwMode="auto">
          <a:xfrm>
            <a:off x="4796715" y="5264759"/>
            <a:ext cx="15868" cy="5049"/>
          </a:xfrm>
          <a:custGeom>
            <a:avLst/>
            <a:gdLst>
              <a:gd name="T0" fmla="*/ 9 w 9"/>
              <a:gd name="T1" fmla="*/ 0 h 3"/>
              <a:gd name="T2" fmla="*/ 9 w 9"/>
              <a:gd name="T3" fmla="*/ 3 h 3"/>
              <a:gd name="T4" fmla="*/ 0 w 9"/>
              <a:gd name="T5" fmla="*/ 3 h 3"/>
              <a:gd name="T6" fmla="*/ 2 w 9"/>
              <a:gd name="T7" fmla="*/ 2 h 3"/>
              <a:gd name="T8" fmla="*/ 9 w 9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3">
                <a:moveTo>
                  <a:pt x="9" y="0"/>
                </a:moveTo>
                <a:cubicBezTo>
                  <a:pt x="9" y="3"/>
                  <a:pt x="9" y="3"/>
                  <a:pt x="9" y="3"/>
                </a:cubicBezTo>
                <a:cubicBezTo>
                  <a:pt x="6" y="3"/>
                  <a:pt x="3" y="3"/>
                  <a:pt x="0" y="3"/>
                </a:cubicBezTo>
                <a:cubicBezTo>
                  <a:pt x="1" y="2"/>
                  <a:pt x="1" y="2"/>
                  <a:pt x="2" y="2"/>
                </a:cubicBezTo>
                <a:cubicBezTo>
                  <a:pt x="4" y="1"/>
                  <a:pt x="6" y="0"/>
                  <a:pt x="9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698"/>
          <p:cNvSpPr>
            <a:spLocks/>
          </p:cNvSpPr>
          <p:nvPr/>
        </p:nvSpPr>
        <p:spPr bwMode="auto">
          <a:xfrm>
            <a:off x="4795273" y="5269808"/>
            <a:ext cx="17311" cy="13705"/>
          </a:xfrm>
          <a:custGeom>
            <a:avLst/>
            <a:gdLst>
              <a:gd name="T0" fmla="*/ 10 w 10"/>
              <a:gd name="T1" fmla="*/ 0 h 8"/>
              <a:gd name="T2" fmla="*/ 10 w 10"/>
              <a:gd name="T3" fmla="*/ 8 h 8"/>
              <a:gd name="T4" fmla="*/ 3 w 10"/>
              <a:gd name="T5" fmla="*/ 6 h 8"/>
              <a:gd name="T6" fmla="*/ 0 w 10"/>
              <a:gd name="T7" fmla="*/ 2 h 8"/>
              <a:gd name="T8" fmla="*/ 1 w 10"/>
              <a:gd name="T9" fmla="*/ 0 h 8"/>
              <a:gd name="T10" fmla="*/ 10 w 10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8">
                <a:moveTo>
                  <a:pt x="10" y="0"/>
                </a:moveTo>
                <a:cubicBezTo>
                  <a:pt x="10" y="8"/>
                  <a:pt x="10" y="8"/>
                  <a:pt x="10" y="8"/>
                </a:cubicBezTo>
                <a:cubicBezTo>
                  <a:pt x="7" y="8"/>
                  <a:pt x="4" y="7"/>
                  <a:pt x="3" y="6"/>
                </a:cubicBez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1"/>
                  <a:pt x="1" y="0"/>
                </a:cubicBezTo>
                <a:cubicBezTo>
                  <a:pt x="4" y="0"/>
                  <a:pt x="7" y="0"/>
                  <a:pt x="10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699"/>
          <p:cNvSpPr>
            <a:spLocks/>
          </p:cNvSpPr>
          <p:nvPr/>
        </p:nvSpPr>
        <p:spPr bwMode="auto">
          <a:xfrm>
            <a:off x="4772913" y="5244564"/>
            <a:ext cx="90160" cy="28851"/>
          </a:xfrm>
          <a:custGeom>
            <a:avLst/>
            <a:gdLst>
              <a:gd name="T0" fmla="*/ 0 w 53"/>
              <a:gd name="T1" fmla="*/ 16 h 17"/>
              <a:gd name="T2" fmla="*/ 6 w 53"/>
              <a:gd name="T3" fmla="*/ 10 h 17"/>
              <a:gd name="T4" fmla="*/ 23 w 53"/>
              <a:gd name="T5" fmla="*/ 6 h 17"/>
              <a:gd name="T6" fmla="*/ 23 w 53"/>
              <a:gd name="T7" fmla="*/ 2 h 17"/>
              <a:gd name="T8" fmla="*/ 27 w 53"/>
              <a:gd name="T9" fmla="*/ 0 h 17"/>
              <a:gd name="T10" fmla="*/ 30 w 53"/>
              <a:gd name="T11" fmla="*/ 2 h 17"/>
              <a:gd name="T12" fmla="*/ 30 w 53"/>
              <a:gd name="T13" fmla="*/ 6 h 17"/>
              <a:gd name="T14" fmla="*/ 40 w 53"/>
              <a:gd name="T15" fmla="*/ 7 h 17"/>
              <a:gd name="T16" fmla="*/ 48 w 53"/>
              <a:gd name="T17" fmla="*/ 10 h 17"/>
              <a:gd name="T18" fmla="*/ 51 w 53"/>
              <a:gd name="T19" fmla="*/ 13 h 17"/>
              <a:gd name="T20" fmla="*/ 53 w 53"/>
              <a:gd name="T21" fmla="*/ 16 h 17"/>
              <a:gd name="T22" fmla="*/ 53 w 53"/>
              <a:gd name="T23" fmla="*/ 17 h 17"/>
              <a:gd name="T24" fmla="*/ 38 w 53"/>
              <a:gd name="T25" fmla="*/ 15 h 17"/>
              <a:gd name="T26" fmla="*/ 30 w 53"/>
              <a:gd name="T27" fmla="*/ 12 h 17"/>
              <a:gd name="T28" fmla="*/ 30 w 53"/>
              <a:gd name="T29" fmla="*/ 15 h 17"/>
              <a:gd name="T30" fmla="*/ 23 w 53"/>
              <a:gd name="T31" fmla="*/ 15 h 17"/>
              <a:gd name="T32" fmla="*/ 23 w 53"/>
              <a:gd name="T33" fmla="*/ 15 h 17"/>
              <a:gd name="T34" fmla="*/ 23 w 53"/>
              <a:gd name="T35" fmla="*/ 12 h 17"/>
              <a:gd name="T36" fmla="*/ 16 w 53"/>
              <a:gd name="T37" fmla="*/ 14 h 17"/>
              <a:gd name="T38" fmla="*/ 14 w 53"/>
              <a:gd name="T39" fmla="*/ 15 h 17"/>
              <a:gd name="T40" fmla="*/ 0 w 53"/>
              <a:gd name="T41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3" h="17">
                <a:moveTo>
                  <a:pt x="0" y="16"/>
                </a:moveTo>
                <a:cubicBezTo>
                  <a:pt x="1" y="13"/>
                  <a:pt x="3" y="11"/>
                  <a:pt x="6" y="10"/>
                </a:cubicBezTo>
                <a:cubicBezTo>
                  <a:pt x="10" y="7"/>
                  <a:pt x="16" y="6"/>
                  <a:pt x="23" y="6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7" y="0"/>
                </a:cubicBezTo>
                <a:cubicBezTo>
                  <a:pt x="29" y="0"/>
                  <a:pt x="30" y="1"/>
                  <a:pt x="30" y="2"/>
                </a:cubicBezTo>
                <a:cubicBezTo>
                  <a:pt x="30" y="6"/>
                  <a:pt x="30" y="6"/>
                  <a:pt x="30" y="6"/>
                </a:cubicBezTo>
                <a:cubicBezTo>
                  <a:pt x="34" y="6"/>
                  <a:pt x="37" y="6"/>
                  <a:pt x="40" y="7"/>
                </a:cubicBezTo>
                <a:cubicBezTo>
                  <a:pt x="43" y="8"/>
                  <a:pt x="45" y="9"/>
                  <a:pt x="48" y="10"/>
                </a:cubicBezTo>
                <a:cubicBezTo>
                  <a:pt x="49" y="11"/>
                  <a:pt x="50" y="12"/>
                  <a:pt x="51" y="13"/>
                </a:cubicBezTo>
                <a:cubicBezTo>
                  <a:pt x="52" y="14"/>
                  <a:pt x="53" y="15"/>
                  <a:pt x="53" y="16"/>
                </a:cubicBezTo>
                <a:cubicBezTo>
                  <a:pt x="53" y="16"/>
                  <a:pt x="53" y="17"/>
                  <a:pt x="53" y="17"/>
                </a:cubicBezTo>
                <a:cubicBezTo>
                  <a:pt x="48" y="16"/>
                  <a:pt x="43" y="16"/>
                  <a:pt x="38" y="15"/>
                </a:cubicBezTo>
                <a:cubicBezTo>
                  <a:pt x="36" y="13"/>
                  <a:pt x="34" y="12"/>
                  <a:pt x="30" y="12"/>
                </a:cubicBezTo>
                <a:cubicBezTo>
                  <a:pt x="30" y="15"/>
                  <a:pt x="30" y="15"/>
                  <a:pt x="30" y="15"/>
                </a:cubicBezTo>
                <a:cubicBezTo>
                  <a:pt x="28" y="15"/>
                  <a:pt x="26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2"/>
                  <a:pt x="23" y="12"/>
                  <a:pt x="23" y="12"/>
                </a:cubicBezTo>
                <a:cubicBezTo>
                  <a:pt x="20" y="12"/>
                  <a:pt x="18" y="13"/>
                  <a:pt x="16" y="14"/>
                </a:cubicBezTo>
                <a:cubicBezTo>
                  <a:pt x="15" y="14"/>
                  <a:pt x="15" y="14"/>
                  <a:pt x="14" y="15"/>
                </a:cubicBezTo>
                <a:cubicBezTo>
                  <a:pt x="9" y="15"/>
                  <a:pt x="5" y="15"/>
                  <a:pt x="0" y="1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700"/>
          <p:cNvSpPr>
            <a:spLocks/>
          </p:cNvSpPr>
          <p:nvPr/>
        </p:nvSpPr>
        <p:spPr bwMode="auto">
          <a:xfrm>
            <a:off x="4677704" y="5269808"/>
            <a:ext cx="272644" cy="98816"/>
          </a:xfrm>
          <a:custGeom>
            <a:avLst/>
            <a:gdLst>
              <a:gd name="T0" fmla="*/ 61 w 160"/>
              <a:gd name="T1" fmla="*/ 20 h 58"/>
              <a:gd name="T2" fmla="*/ 56 w 160"/>
              <a:gd name="T3" fmla="*/ 21 h 58"/>
              <a:gd name="T4" fmla="*/ 54 w 160"/>
              <a:gd name="T5" fmla="*/ 24 h 58"/>
              <a:gd name="T6" fmla="*/ 55 w 160"/>
              <a:gd name="T7" fmla="*/ 28 h 58"/>
              <a:gd name="T8" fmla="*/ 60 w 160"/>
              <a:gd name="T9" fmla="*/ 32 h 58"/>
              <a:gd name="T10" fmla="*/ 68 w 160"/>
              <a:gd name="T11" fmla="*/ 35 h 58"/>
              <a:gd name="T12" fmla="*/ 79 w 160"/>
              <a:gd name="T13" fmla="*/ 37 h 58"/>
              <a:gd name="T14" fmla="*/ 79 w 160"/>
              <a:gd name="T15" fmla="*/ 45 h 58"/>
              <a:gd name="T16" fmla="*/ 80 w 160"/>
              <a:gd name="T17" fmla="*/ 47 h 58"/>
              <a:gd name="T18" fmla="*/ 83 w 160"/>
              <a:gd name="T19" fmla="*/ 47 h 58"/>
              <a:gd name="T20" fmla="*/ 86 w 160"/>
              <a:gd name="T21" fmla="*/ 47 h 58"/>
              <a:gd name="T22" fmla="*/ 86 w 160"/>
              <a:gd name="T23" fmla="*/ 44 h 58"/>
              <a:gd name="T24" fmla="*/ 86 w 160"/>
              <a:gd name="T25" fmla="*/ 36 h 58"/>
              <a:gd name="T26" fmla="*/ 100 w 160"/>
              <a:gd name="T27" fmla="*/ 34 h 58"/>
              <a:gd name="T28" fmla="*/ 108 w 160"/>
              <a:gd name="T29" fmla="*/ 29 h 58"/>
              <a:gd name="T30" fmla="*/ 111 w 160"/>
              <a:gd name="T31" fmla="*/ 23 h 58"/>
              <a:gd name="T32" fmla="*/ 109 w 160"/>
              <a:gd name="T33" fmla="*/ 18 h 58"/>
              <a:gd name="T34" fmla="*/ 104 w 160"/>
              <a:gd name="T35" fmla="*/ 14 h 58"/>
              <a:gd name="T36" fmla="*/ 97 w 160"/>
              <a:gd name="T37" fmla="*/ 11 h 58"/>
              <a:gd name="T38" fmla="*/ 86 w 160"/>
              <a:gd name="T39" fmla="*/ 9 h 58"/>
              <a:gd name="T40" fmla="*/ 86 w 160"/>
              <a:gd name="T41" fmla="*/ 0 h 58"/>
              <a:gd name="T42" fmla="*/ 94 w 160"/>
              <a:gd name="T43" fmla="*/ 0 h 58"/>
              <a:gd name="T44" fmla="*/ 95 w 160"/>
              <a:gd name="T45" fmla="*/ 2 h 58"/>
              <a:gd name="T46" fmla="*/ 102 w 160"/>
              <a:gd name="T47" fmla="*/ 5 h 58"/>
              <a:gd name="T48" fmla="*/ 107 w 160"/>
              <a:gd name="T49" fmla="*/ 4 h 58"/>
              <a:gd name="T50" fmla="*/ 109 w 160"/>
              <a:gd name="T51" fmla="*/ 2 h 58"/>
              <a:gd name="T52" fmla="*/ 160 w 160"/>
              <a:gd name="T53" fmla="*/ 18 h 58"/>
              <a:gd name="T54" fmla="*/ 160 w 160"/>
              <a:gd name="T55" fmla="*/ 19 h 58"/>
              <a:gd name="T56" fmla="*/ 80 w 160"/>
              <a:gd name="T57" fmla="*/ 58 h 58"/>
              <a:gd name="T58" fmla="*/ 0 w 160"/>
              <a:gd name="T59" fmla="*/ 19 h 58"/>
              <a:gd name="T60" fmla="*/ 0 w 160"/>
              <a:gd name="T61" fmla="*/ 17 h 58"/>
              <a:gd name="T62" fmla="*/ 56 w 160"/>
              <a:gd name="T63" fmla="*/ 1 h 58"/>
              <a:gd name="T64" fmla="*/ 56 w 160"/>
              <a:gd name="T65" fmla="*/ 3 h 58"/>
              <a:gd name="T66" fmla="*/ 59 w 160"/>
              <a:gd name="T67" fmla="*/ 10 h 58"/>
              <a:gd name="T68" fmla="*/ 67 w 160"/>
              <a:gd name="T69" fmla="*/ 14 h 58"/>
              <a:gd name="T70" fmla="*/ 79 w 160"/>
              <a:gd name="T71" fmla="*/ 16 h 58"/>
              <a:gd name="T72" fmla="*/ 79 w 160"/>
              <a:gd name="T73" fmla="*/ 30 h 58"/>
              <a:gd name="T74" fmla="*/ 73 w 160"/>
              <a:gd name="T75" fmla="*/ 29 h 58"/>
              <a:gd name="T76" fmla="*/ 70 w 160"/>
              <a:gd name="T77" fmla="*/ 26 h 58"/>
              <a:gd name="T78" fmla="*/ 67 w 160"/>
              <a:gd name="T79" fmla="*/ 22 h 58"/>
              <a:gd name="T80" fmla="*/ 65 w 160"/>
              <a:gd name="T81" fmla="*/ 21 h 58"/>
              <a:gd name="T82" fmla="*/ 61 w 160"/>
              <a:gd name="T83" fmla="*/ 2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58">
                <a:moveTo>
                  <a:pt x="61" y="20"/>
                </a:moveTo>
                <a:cubicBezTo>
                  <a:pt x="59" y="20"/>
                  <a:pt x="57" y="20"/>
                  <a:pt x="56" y="21"/>
                </a:cubicBezTo>
                <a:cubicBezTo>
                  <a:pt x="54" y="22"/>
                  <a:pt x="54" y="23"/>
                  <a:pt x="54" y="24"/>
                </a:cubicBezTo>
                <a:cubicBezTo>
                  <a:pt x="54" y="25"/>
                  <a:pt x="54" y="26"/>
                  <a:pt x="55" y="28"/>
                </a:cubicBezTo>
                <a:cubicBezTo>
                  <a:pt x="56" y="29"/>
                  <a:pt x="58" y="30"/>
                  <a:pt x="60" y="32"/>
                </a:cubicBezTo>
                <a:cubicBezTo>
                  <a:pt x="62" y="33"/>
                  <a:pt x="65" y="34"/>
                  <a:pt x="68" y="35"/>
                </a:cubicBezTo>
                <a:cubicBezTo>
                  <a:pt x="71" y="36"/>
                  <a:pt x="75" y="36"/>
                  <a:pt x="79" y="37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6"/>
                  <a:pt x="79" y="46"/>
                  <a:pt x="80" y="47"/>
                </a:cubicBezTo>
                <a:cubicBezTo>
                  <a:pt x="81" y="47"/>
                  <a:pt x="81" y="47"/>
                  <a:pt x="83" y="47"/>
                </a:cubicBezTo>
                <a:cubicBezTo>
                  <a:pt x="84" y="47"/>
                  <a:pt x="85" y="47"/>
                  <a:pt x="86" y="47"/>
                </a:cubicBezTo>
                <a:cubicBezTo>
                  <a:pt x="86" y="46"/>
                  <a:pt x="86" y="45"/>
                  <a:pt x="86" y="44"/>
                </a:cubicBezTo>
                <a:cubicBezTo>
                  <a:pt x="86" y="36"/>
                  <a:pt x="86" y="36"/>
                  <a:pt x="86" y="36"/>
                </a:cubicBezTo>
                <a:cubicBezTo>
                  <a:pt x="91" y="36"/>
                  <a:pt x="96" y="35"/>
                  <a:pt x="100" y="34"/>
                </a:cubicBezTo>
                <a:cubicBezTo>
                  <a:pt x="103" y="33"/>
                  <a:pt x="106" y="31"/>
                  <a:pt x="108" y="29"/>
                </a:cubicBezTo>
                <a:cubicBezTo>
                  <a:pt x="110" y="27"/>
                  <a:pt x="111" y="25"/>
                  <a:pt x="111" y="23"/>
                </a:cubicBezTo>
                <a:cubicBezTo>
                  <a:pt x="111" y="21"/>
                  <a:pt x="111" y="19"/>
                  <a:pt x="109" y="18"/>
                </a:cubicBezTo>
                <a:cubicBezTo>
                  <a:pt x="108" y="16"/>
                  <a:pt x="106" y="15"/>
                  <a:pt x="104" y="14"/>
                </a:cubicBezTo>
                <a:cubicBezTo>
                  <a:pt x="102" y="13"/>
                  <a:pt x="100" y="12"/>
                  <a:pt x="97" y="11"/>
                </a:cubicBezTo>
                <a:cubicBezTo>
                  <a:pt x="94" y="11"/>
                  <a:pt x="91" y="10"/>
                  <a:pt x="86" y="9"/>
                </a:cubicBezTo>
                <a:cubicBezTo>
                  <a:pt x="86" y="0"/>
                  <a:pt x="86" y="0"/>
                  <a:pt x="86" y="0"/>
                </a:cubicBezTo>
                <a:cubicBezTo>
                  <a:pt x="89" y="0"/>
                  <a:pt x="91" y="0"/>
                  <a:pt x="94" y="0"/>
                </a:cubicBezTo>
                <a:cubicBezTo>
                  <a:pt x="94" y="1"/>
                  <a:pt x="95" y="1"/>
                  <a:pt x="95" y="2"/>
                </a:cubicBezTo>
                <a:cubicBezTo>
                  <a:pt x="96" y="4"/>
                  <a:pt x="98" y="5"/>
                  <a:pt x="102" y="5"/>
                </a:cubicBezTo>
                <a:cubicBezTo>
                  <a:pt x="104" y="5"/>
                  <a:pt x="105" y="5"/>
                  <a:pt x="107" y="4"/>
                </a:cubicBezTo>
                <a:cubicBezTo>
                  <a:pt x="108" y="3"/>
                  <a:pt x="108" y="3"/>
                  <a:pt x="109" y="2"/>
                </a:cubicBezTo>
                <a:cubicBezTo>
                  <a:pt x="129" y="5"/>
                  <a:pt x="147" y="10"/>
                  <a:pt x="160" y="18"/>
                </a:cubicBezTo>
                <a:cubicBezTo>
                  <a:pt x="160" y="18"/>
                  <a:pt x="160" y="18"/>
                  <a:pt x="160" y="19"/>
                </a:cubicBezTo>
                <a:cubicBezTo>
                  <a:pt x="160" y="40"/>
                  <a:pt x="124" y="58"/>
                  <a:pt x="80" y="58"/>
                </a:cubicBezTo>
                <a:cubicBezTo>
                  <a:pt x="36" y="58"/>
                  <a:pt x="0" y="40"/>
                  <a:pt x="0" y="19"/>
                </a:cubicBezTo>
                <a:cubicBezTo>
                  <a:pt x="0" y="18"/>
                  <a:pt x="0" y="18"/>
                  <a:pt x="0" y="17"/>
                </a:cubicBezTo>
                <a:cubicBezTo>
                  <a:pt x="15" y="9"/>
                  <a:pt x="34" y="3"/>
                  <a:pt x="56" y="1"/>
                </a:cubicBezTo>
                <a:cubicBezTo>
                  <a:pt x="56" y="2"/>
                  <a:pt x="56" y="2"/>
                  <a:pt x="56" y="3"/>
                </a:cubicBezTo>
                <a:cubicBezTo>
                  <a:pt x="56" y="6"/>
                  <a:pt x="57" y="8"/>
                  <a:pt x="59" y="10"/>
                </a:cubicBezTo>
                <a:cubicBezTo>
                  <a:pt x="61" y="11"/>
                  <a:pt x="64" y="13"/>
                  <a:pt x="67" y="14"/>
                </a:cubicBezTo>
                <a:cubicBezTo>
                  <a:pt x="70" y="15"/>
                  <a:pt x="74" y="15"/>
                  <a:pt x="79" y="16"/>
                </a:cubicBezTo>
                <a:cubicBezTo>
                  <a:pt x="79" y="30"/>
                  <a:pt x="79" y="30"/>
                  <a:pt x="79" y="30"/>
                </a:cubicBezTo>
                <a:cubicBezTo>
                  <a:pt x="77" y="30"/>
                  <a:pt x="75" y="29"/>
                  <a:pt x="73" y="29"/>
                </a:cubicBezTo>
                <a:cubicBezTo>
                  <a:pt x="72" y="28"/>
                  <a:pt x="71" y="27"/>
                  <a:pt x="70" y="26"/>
                </a:cubicBezTo>
                <a:cubicBezTo>
                  <a:pt x="69" y="25"/>
                  <a:pt x="68" y="24"/>
                  <a:pt x="67" y="22"/>
                </a:cubicBezTo>
                <a:cubicBezTo>
                  <a:pt x="67" y="22"/>
                  <a:pt x="66" y="21"/>
                  <a:pt x="65" y="21"/>
                </a:cubicBezTo>
                <a:cubicBezTo>
                  <a:pt x="64" y="20"/>
                  <a:pt x="63" y="20"/>
                  <a:pt x="61" y="2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701"/>
          <p:cNvSpPr>
            <a:spLocks noEditPoints="1"/>
          </p:cNvSpPr>
          <p:nvPr/>
        </p:nvSpPr>
        <p:spPr bwMode="auto">
          <a:xfrm>
            <a:off x="4769307" y="5269808"/>
            <a:ext cx="97373" cy="80062"/>
          </a:xfrm>
          <a:custGeom>
            <a:avLst/>
            <a:gdLst>
              <a:gd name="T0" fmla="*/ 44 w 57"/>
              <a:gd name="T1" fmla="*/ 24 h 47"/>
              <a:gd name="T2" fmla="*/ 41 w 57"/>
              <a:gd name="T3" fmla="*/ 20 h 47"/>
              <a:gd name="T4" fmla="*/ 32 w 57"/>
              <a:gd name="T5" fmla="*/ 17 h 47"/>
              <a:gd name="T6" fmla="*/ 32 w 57"/>
              <a:gd name="T7" fmla="*/ 31 h 47"/>
              <a:gd name="T8" fmla="*/ 41 w 57"/>
              <a:gd name="T9" fmla="*/ 28 h 47"/>
              <a:gd name="T10" fmla="*/ 44 w 57"/>
              <a:gd name="T11" fmla="*/ 24 h 47"/>
              <a:gd name="T12" fmla="*/ 2 w 57"/>
              <a:gd name="T13" fmla="*/ 21 h 47"/>
              <a:gd name="T14" fmla="*/ 7 w 57"/>
              <a:gd name="T15" fmla="*/ 20 h 47"/>
              <a:gd name="T16" fmla="*/ 11 w 57"/>
              <a:gd name="T17" fmla="*/ 21 h 47"/>
              <a:gd name="T18" fmla="*/ 13 w 57"/>
              <a:gd name="T19" fmla="*/ 22 h 47"/>
              <a:gd name="T20" fmla="*/ 16 w 57"/>
              <a:gd name="T21" fmla="*/ 26 h 47"/>
              <a:gd name="T22" fmla="*/ 19 w 57"/>
              <a:gd name="T23" fmla="*/ 29 h 47"/>
              <a:gd name="T24" fmla="*/ 25 w 57"/>
              <a:gd name="T25" fmla="*/ 30 h 47"/>
              <a:gd name="T26" fmla="*/ 25 w 57"/>
              <a:gd name="T27" fmla="*/ 16 h 47"/>
              <a:gd name="T28" fmla="*/ 13 w 57"/>
              <a:gd name="T29" fmla="*/ 14 h 47"/>
              <a:gd name="T30" fmla="*/ 5 w 57"/>
              <a:gd name="T31" fmla="*/ 10 h 47"/>
              <a:gd name="T32" fmla="*/ 2 w 57"/>
              <a:gd name="T33" fmla="*/ 3 h 47"/>
              <a:gd name="T34" fmla="*/ 2 w 57"/>
              <a:gd name="T35" fmla="*/ 1 h 47"/>
              <a:gd name="T36" fmla="*/ 16 w 57"/>
              <a:gd name="T37" fmla="*/ 0 h 47"/>
              <a:gd name="T38" fmla="*/ 15 w 57"/>
              <a:gd name="T39" fmla="*/ 2 h 47"/>
              <a:gd name="T40" fmla="*/ 18 w 57"/>
              <a:gd name="T41" fmla="*/ 6 h 47"/>
              <a:gd name="T42" fmla="*/ 25 w 57"/>
              <a:gd name="T43" fmla="*/ 8 h 47"/>
              <a:gd name="T44" fmla="*/ 25 w 57"/>
              <a:gd name="T45" fmla="*/ 0 h 47"/>
              <a:gd name="T46" fmla="*/ 25 w 57"/>
              <a:gd name="T47" fmla="*/ 0 h 47"/>
              <a:gd name="T48" fmla="*/ 32 w 57"/>
              <a:gd name="T49" fmla="*/ 0 h 47"/>
              <a:gd name="T50" fmla="*/ 32 w 57"/>
              <a:gd name="T51" fmla="*/ 9 h 47"/>
              <a:gd name="T52" fmla="*/ 43 w 57"/>
              <a:gd name="T53" fmla="*/ 11 h 47"/>
              <a:gd name="T54" fmla="*/ 50 w 57"/>
              <a:gd name="T55" fmla="*/ 14 h 47"/>
              <a:gd name="T56" fmla="*/ 55 w 57"/>
              <a:gd name="T57" fmla="*/ 18 h 47"/>
              <a:gd name="T58" fmla="*/ 57 w 57"/>
              <a:gd name="T59" fmla="*/ 23 h 47"/>
              <a:gd name="T60" fmla="*/ 54 w 57"/>
              <a:gd name="T61" fmla="*/ 29 h 47"/>
              <a:gd name="T62" fmla="*/ 46 w 57"/>
              <a:gd name="T63" fmla="*/ 34 h 47"/>
              <a:gd name="T64" fmla="*/ 32 w 57"/>
              <a:gd name="T65" fmla="*/ 36 h 47"/>
              <a:gd name="T66" fmla="*/ 32 w 57"/>
              <a:gd name="T67" fmla="*/ 44 h 47"/>
              <a:gd name="T68" fmla="*/ 32 w 57"/>
              <a:gd name="T69" fmla="*/ 47 h 47"/>
              <a:gd name="T70" fmla="*/ 29 w 57"/>
              <a:gd name="T71" fmla="*/ 47 h 47"/>
              <a:gd name="T72" fmla="*/ 26 w 57"/>
              <a:gd name="T73" fmla="*/ 47 h 47"/>
              <a:gd name="T74" fmla="*/ 25 w 57"/>
              <a:gd name="T75" fmla="*/ 45 h 47"/>
              <a:gd name="T76" fmla="*/ 25 w 57"/>
              <a:gd name="T77" fmla="*/ 37 h 47"/>
              <a:gd name="T78" fmla="*/ 14 w 57"/>
              <a:gd name="T79" fmla="*/ 35 h 47"/>
              <a:gd name="T80" fmla="*/ 6 w 57"/>
              <a:gd name="T81" fmla="*/ 32 h 47"/>
              <a:gd name="T82" fmla="*/ 1 w 57"/>
              <a:gd name="T83" fmla="*/ 28 h 47"/>
              <a:gd name="T84" fmla="*/ 0 w 57"/>
              <a:gd name="T85" fmla="*/ 24 h 47"/>
              <a:gd name="T86" fmla="*/ 2 w 57"/>
              <a:gd name="T87" fmla="*/ 21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7" h="47">
                <a:moveTo>
                  <a:pt x="44" y="24"/>
                </a:moveTo>
                <a:cubicBezTo>
                  <a:pt x="44" y="22"/>
                  <a:pt x="43" y="21"/>
                  <a:pt x="41" y="20"/>
                </a:cubicBezTo>
                <a:cubicBezTo>
                  <a:pt x="39" y="19"/>
                  <a:pt x="36" y="18"/>
                  <a:pt x="32" y="17"/>
                </a:cubicBezTo>
                <a:cubicBezTo>
                  <a:pt x="32" y="31"/>
                  <a:pt x="32" y="31"/>
                  <a:pt x="32" y="31"/>
                </a:cubicBezTo>
                <a:cubicBezTo>
                  <a:pt x="36" y="30"/>
                  <a:pt x="39" y="29"/>
                  <a:pt x="41" y="28"/>
                </a:cubicBezTo>
                <a:cubicBezTo>
                  <a:pt x="43" y="27"/>
                  <a:pt x="44" y="25"/>
                  <a:pt x="44" y="24"/>
                </a:cubicBezTo>
                <a:close/>
                <a:moveTo>
                  <a:pt x="2" y="21"/>
                </a:moveTo>
                <a:cubicBezTo>
                  <a:pt x="3" y="20"/>
                  <a:pt x="5" y="20"/>
                  <a:pt x="7" y="20"/>
                </a:cubicBezTo>
                <a:cubicBezTo>
                  <a:pt x="9" y="20"/>
                  <a:pt x="10" y="20"/>
                  <a:pt x="11" y="21"/>
                </a:cubicBezTo>
                <a:cubicBezTo>
                  <a:pt x="12" y="21"/>
                  <a:pt x="13" y="22"/>
                  <a:pt x="13" y="22"/>
                </a:cubicBezTo>
                <a:cubicBezTo>
                  <a:pt x="14" y="24"/>
                  <a:pt x="15" y="25"/>
                  <a:pt x="16" y="26"/>
                </a:cubicBezTo>
                <a:cubicBezTo>
                  <a:pt x="17" y="27"/>
                  <a:pt x="18" y="28"/>
                  <a:pt x="19" y="29"/>
                </a:cubicBezTo>
                <a:cubicBezTo>
                  <a:pt x="21" y="29"/>
                  <a:pt x="23" y="30"/>
                  <a:pt x="25" y="30"/>
                </a:cubicBezTo>
                <a:cubicBezTo>
                  <a:pt x="25" y="16"/>
                  <a:pt x="25" y="16"/>
                  <a:pt x="25" y="16"/>
                </a:cubicBezTo>
                <a:cubicBezTo>
                  <a:pt x="20" y="15"/>
                  <a:pt x="16" y="15"/>
                  <a:pt x="13" y="14"/>
                </a:cubicBezTo>
                <a:cubicBezTo>
                  <a:pt x="10" y="13"/>
                  <a:pt x="7" y="11"/>
                  <a:pt x="5" y="10"/>
                </a:cubicBezTo>
                <a:cubicBezTo>
                  <a:pt x="3" y="8"/>
                  <a:pt x="2" y="6"/>
                  <a:pt x="2" y="3"/>
                </a:cubicBezTo>
                <a:cubicBezTo>
                  <a:pt x="2" y="2"/>
                  <a:pt x="2" y="2"/>
                  <a:pt x="2" y="1"/>
                </a:cubicBezTo>
                <a:cubicBezTo>
                  <a:pt x="7" y="0"/>
                  <a:pt x="11" y="0"/>
                  <a:pt x="16" y="0"/>
                </a:cubicBezTo>
                <a:cubicBezTo>
                  <a:pt x="16" y="1"/>
                  <a:pt x="15" y="1"/>
                  <a:pt x="15" y="2"/>
                </a:cubicBezTo>
                <a:cubicBezTo>
                  <a:pt x="15" y="4"/>
                  <a:pt x="16" y="5"/>
                  <a:pt x="18" y="6"/>
                </a:cubicBezTo>
                <a:cubicBezTo>
                  <a:pt x="19" y="7"/>
                  <a:pt x="22" y="8"/>
                  <a:pt x="25" y="8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30" y="0"/>
                  <a:pt x="32" y="0"/>
                </a:cubicBezTo>
                <a:cubicBezTo>
                  <a:pt x="32" y="9"/>
                  <a:pt x="32" y="9"/>
                  <a:pt x="32" y="9"/>
                </a:cubicBezTo>
                <a:cubicBezTo>
                  <a:pt x="37" y="10"/>
                  <a:pt x="40" y="11"/>
                  <a:pt x="43" y="11"/>
                </a:cubicBezTo>
                <a:cubicBezTo>
                  <a:pt x="46" y="12"/>
                  <a:pt x="48" y="13"/>
                  <a:pt x="50" y="14"/>
                </a:cubicBezTo>
                <a:cubicBezTo>
                  <a:pt x="52" y="15"/>
                  <a:pt x="54" y="16"/>
                  <a:pt x="55" y="18"/>
                </a:cubicBezTo>
                <a:cubicBezTo>
                  <a:pt x="57" y="19"/>
                  <a:pt x="57" y="21"/>
                  <a:pt x="57" y="23"/>
                </a:cubicBezTo>
                <a:cubicBezTo>
                  <a:pt x="57" y="25"/>
                  <a:pt x="56" y="27"/>
                  <a:pt x="54" y="29"/>
                </a:cubicBezTo>
                <a:cubicBezTo>
                  <a:pt x="52" y="31"/>
                  <a:pt x="49" y="33"/>
                  <a:pt x="46" y="34"/>
                </a:cubicBezTo>
                <a:cubicBezTo>
                  <a:pt x="42" y="35"/>
                  <a:pt x="37" y="36"/>
                  <a:pt x="32" y="36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5"/>
                  <a:pt x="32" y="46"/>
                  <a:pt x="32" y="47"/>
                </a:cubicBezTo>
                <a:cubicBezTo>
                  <a:pt x="31" y="47"/>
                  <a:pt x="30" y="47"/>
                  <a:pt x="29" y="47"/>
                </a:cubicBezTo>
                <a:cubicBezTo>
                  <a:pt x="27" y="47"/>
                  <a:pt x="27" y="47"/>
                  <a:pt x="26" y="47"/>
                </a:cubicBezTo>
                <a:cubicBezTo>
                  <a:pt x="25" y="46"/>
                  <a:pt x="25" y="46"/>
                  <a:pt x="25" y="45"/>
                </a:cubicBezTo>
                <a:cubicBezTo>
                  <a:pt x="25" y="37"/>
                  <a:pt x="25" y="37"/>
                  <a:pt x="25" y="37"/>
                </a:cubicBezTo>
                <a:cubicBezTo>
                  <a:pt x="21" y="36"/>
                  <a:pt x="17" y="36"/>
                  <a:pt x="14" y="35"/>
                </a:cubicBezTo>
                <a:cubicBezTo>
                  <a:pt x="11" y="34"/>
                  <a:pt x="8" y="33"/>
                  <a:pt x="6" y="32"/>
                </a:cubicBezTo>
                <a:cubicBezTo>
                  <a:pt x="4" y="30"/>
                  <a:pt x="2" y="29"/>
                  <a:pt x="1" y="28"/>
                </a:cubicBezTo>
                <a:cubicBezTo>
                  <a:pt x="0" y="26"/>
                  <a:pt x="0" y="25"/>
                  <a:pt x="0" y="24"/>
                </a:cubicBezTo>
                <a:cubicBezTo>
                  <a:pt x="0" y="23"/>
                  <a:pt x="0" y="22"/>
                  <a:pt x="2" y="2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702"/>
          <p:cNvSpPr>
            <a:spLocks/>
          </p:cNvSpPr>
          <p:nvPr/>
        </p:nvSpPr>
        <p:spPr bwMode="auto">
          <a:xfrm>
            <a:off x="4677704" y="5233744"/>
            <a:ext cx="272644" cy="67079"/>
          </a:xfrm>
          <a:custGeom>
            <a:avLst/>
            <a:gdLst>
              <a:gd name="T0" fmla="*/ 0 w 160"/>
              <a:gd name="T1" fmla="*/ 38 h 39"/>
              <a:gd name="T2" fmla="*/ 80 w 160"/>
              <a:gd name="T3" fmla="*/ 0 h 39"/>
              <a:gd name="T4" fmla="*/ 136 w 160"/>
              <a:gd name="T5" fmla="*/ 11 h 39"/>
              <a:gd name="T6" fmla="*/ 160 w 160"/>
              <a:gd name="T7" fmla="*/ 39 h 39"/>
              <a:gd name="T8" fmla="*/ 109 w 160"/>
              <a:gd name="T9" fmla="*/ 23 h 39"/>
              <a:gd name="T10" fmla="*/ 109 w 160"/>
              <a:gd name="T11" fmla="*/ 22 h 39"/>
              <a:gd name="T12" fmla="*/ 107 w 160"/>
              <a:gd name="T13" fmla="*/ 19 h 39"/>
              <a:gd name="T14" fmla="*/ 104 w 160"/>
              <a:gd name="T15" fmla="*/ 16 h 39"/>
              <a:gd name="T16" fmla="*/ 96 w 160"/>
              <a:gd name="T17" fmla="*/ 13 h 39"/>
              <a:gd name="T18" fmla="*/ 86 w 160"/>
              <a:gd name="T19" fmla="*/ 12 h 39"/>
              <a:gd name="T20" fmla="*/ 86 w 160"/>
              <a:gd name="T21" fmla="*/ 8 h 39"/>
              <a:gd name="T22" fmla="*/ 83 w 160"/>
              <a:gd name="T23" fmla="*/ 6 h 39"/>
              <a:gd name="T24" fmla="*/ 79 w 160"/>
              <a:gd name="T25" fmla="*/ 8 h 39"/>
              <a:gd name="T26" fmla="*/ 79 w 160"/>
              <a:gd name="T27" fmla="*/ 12 h 39"/>
              <a:gd name="T28" fmla="*/ 62 w 160"/>
              <a:gd name="T29" fmla="*/ 16 h 39"/>
              <a:gd name="T30" fmla="*/ 56 w 160"/>
              <a:gd name="T31" fmla="*/ 22 h 39"/>
              <a:gd name="T32" fmla="*/ 0 w 160"/>
              <a:gd name="T33" fmla="*/ 3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39">
                <a:moveTo>
                  <a:pt x="0" y="38"/>
                </a:moveTo>
                <a:cubicBezTo>
                  <a:pt x="2" y="17"/>
                  <a:pt x="37" y="0"/>
                  <a:pt x="80" y="0"/>
                </a:cubicBezTo>
                <a:cubicBezTo>
                  <a:pt x="102" y="0"/>
                  <a:pt x="122" y="4"/>
                  <a:pt x="136" y="11"/>
                </a:cubicBezTo>
                <a:cubicBezTo>
                  <a:pt x="151" y="18"/>
                  <a:pt x="160" y="28"/>
                  <a:pt x="160" y="39"/>
                </a:cubicBezTo>
                <a:cubicBezTo>
                  <a:pt x="147" y="31"/>
                  <a:pt x="129" y="26"/>
                  <a:pt x="109" y="23"/>
                </a:cubicBezTo>
                <a:cubicBezTo>
                  <a:pt x="109" y="23"/>
                  <a:pt x="109" y="22"/>
                  <a:pt x="109" y="22"/>
                </a:cubicBezTo>
                <a:cubicBezTo>
                  <a:pt x="109" y="21"/>
                  <a:pt x="108" y="20"/>
                  <a:pt x="107" y="19"/>
                </a:cubicBezTo>
                <a:cubicBezTo>
                  <a:pt x="106" y="18"/>
                  <a:pt x="105" y="17"/>
                  <a:pt x="104" y="16"/>
                </a:cubicBezTo>
                <a:cubicBezTo>
                  <a:pt x="101" y="15"/>
                  <a:pt x="99" y="14"/>
                  <a:pt x="96" y="13"/>
                </a:cubicBezTo>
                <a:cubicBezTo>
                  <a:pt x="93" y="12"/>
                  <a:pt x="90" y="12"/>
                  <a:pt x="86" y="12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7"/>
                  <a:pt x="85" y="6"/>
                  <a:pt x="83" y="6"/>
                </a:cubicBezTo>
                <a:cubicBezTo>
                  <a:pt x="80" y="6"/>
                  <a:pt x="79" y="7"/>
                  <a:pt x="79" y="8"/>
                </a:cubicBezTo>
                <a:cubicBezTo>
                  <a:pt x="79" y="12"/>
                  <a:pt x="79" y="12"/>
                  <a:pt x="79" y="12"/>
                </a:cubicBezTo>
                <a:cubicBezTo>
                  <a:pt x="72" y="12"/>
                  <a:pt x="66" y="13"/>
                  <a:pt x="62" y="16"/>
                </a:cubicBezTo>
                <a:cubicBezTo>
                  <a:pt x="59" y="17"/>
                  <a:pt x="57" y="19"/>
                  <a:pt x="56" y="22"/>
                </a:cubicBezTo>
                <a:cubicBezTo>
                  <a:pt x="34" y="24"/>
                  <a:pt x="15" y="30"/>
                  <a:pt x="0" y="3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703"/>
          <p:cNvSpPr>
            <a:spLocks/>
          </p:cNvSpPr>
          <p:nvPr/>
        </p:nvSpPr>
        <p:spPr bwMode="auto">
          <a:xfrm>
            <a:off x="4660394" y="5298659"/>
            <a:ext cx="307265" cy="78620"/>
          </a:xfrm>
          <a:custGeom>
            <a:avLst/>
            <a:gdLst>
              <a:gd name="T0" fmla="*/ 10 w 180"/>
              <a:gd name="T1" fmla="*/ 2 h 46"/>
              <a:gd name="T2" fmla="*/ 90 w 180"/>
              <a:gd name="T3" fmla="*/ 41 h 46"/>
              <a:gd name="T4" fmla="*/ 170 w 180"/>
              <a:gd name="T5" fmla="*/ 2 h 46"/>
              <a:gd name="T6" fmla="*/ 170 w 180"/>
              <a:gd name="T7" fmla="*/ 1 h 46"/>
              <a:gd name="T8" fmla="*/ 180 w 180"/>
              <a:gd name="T9" fmla="*/ 8 h 46"/>
              <a:gd name="T10" fmla="*/ 90 w 180"/>
              <a:gd name="T11" fmla="*/ 46 h 46"/>
              <a:gd name="T12" fmla="*/ 0 w 180"/>
              <a:gd name="T13" fmla="*/ 7 h 46"/>
              <a:gd name="T14" fmla="*/ 10 w 180"/>
              <a:gd name="T15" fmla="*/ 0 h 46"/>
              <a:gd name="T16" fmla="*/ 10 w 180"/>
              <a:gd name="T17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46">
                <a:moveTo>
                  <a:pt x="10" y="2"/>
                </a:moveTo>
                <a:cubicBezTo>
                  <a:pt x="10" y="23"/>
                  <a:pt x="46" y="41"/>
                  <a:pt x="90" y="41"/>
                </a:cubicBezTo>
                <a:cubicBezTo>
                  <a:pt x="134" y="41"/>
                  <a:pt x="170" y="23"/>
                  <a:pt x="170" y="2"/>
                </a:cubicBezTo>
                <a:cubicBezTo>
                  <a:pt x="170" y="1"/>
                  <a:pt x="170" y="1"/>
                  <a:pt x="170" y="1"/>
                </a:cubicBezTo>
                <a:cubicBezTo>
                  <a:pt x="174" y="3"/>
                  <a:pt x="177" y="5"/>
                  <a:pt x="180" y="8"/>
                </a:cubicBezTo>
                <a:cubicBezTo>
                  <a:pt x="174" y="30"/>
                  <a:pt x="136" y="46"/>
                  <a:pt x="90" y="46"/>
                </a:cubicBezTo>
                <a:cubicBezTo>
                  <a:pt x="44" y="46"/>
                  <a:pt x="5" y="29"/>
                  <a:pt x="0" y="7"/>
                </a:cubicBezTo>
                <a:cubicBezTo>
                  <a:pt x="3" y="4"/>
                  <a:pt x="6" y="2"/>
                  <a:pt x="10" y="0"/>
                </a:cubicBezTo>
                <a:cubicBezTo>
                  <a:pt x="10" y="1"/>
                  <a:pt x="10" y="1"/>
                  <a:pt x="1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704"/>
          <p:cNvSpPr>
            <a:spLocks/>
          </p:cNvSpPr>
          <p:nvPr/>
        </p:nvSpPr>
        <p:spPr bwMode="auto">
          <a:xfrm>
            <a:off x="4658951" y="5225810"/>
            <a:ext cx="310150" cy="86554"/>
          </a:xfrm>
          <a:custGeom>
            <a:avLst/>
            <a:gdLst>
              <a:gd name="T0" fmla="*/ 91 w 182"/>
              <a:gd name="T1" fmla="*/ 5 h 51"/>
              <a:gd name="T2" fmla="*/ 11 w 182"/>
              <a:gd name="T3" fmla="*/ 43 h 51"/>
              <a:gd name="T4" fmla="*/ 1 w 182"/>
              <a:gd name="T5" fmla="*/ 50 h 51"/>
              <a:gd name="T6" fmla="*/ 0 w 182"/>
              <a:gd name="T7" fmla="*/ 45 h 51"/>
              <a:gd name="T8" fmla="*/ 91 w 182"/>
              <a:gd name="T9" fmla="*/ 0 h 51"/>
              <a:gd name="T10" fmla="*/ 182 w 182"/>
              <a:gd name="T11" fmla="*/ 45 h 51"/>
              <a:gd name="T12" fmla="*/ 181 w 182"/>
              <a:gd name="T13" fmla="*/ 51 h 51"/>
              <a:gd name="T14" fmla="*/ 171 w 182"/>
              <a:gd name="T15" fmla="*/ 44 h 51"/>
              <a:gd name="T16" fmla="*/ 147 w 182"/>
              <a:gd name="T17" fmla="*/ 16 h 51"/>
              <a:gd name="T18" fmla="*/ 91 w 182"/>
              <a:gd name="T19" fmla="*/ 5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2" h="51">
                <a:moveTo>
                  <a:pt x="91" y="5"/>
                </a:moveTo>
                <a:cubicBezTo>
                  <a:pt x="48" y="5"/>
                  <a:pt x="13" y="22"/>
                  <a:pt x="11" y="43"/>
                </a:cubicBezTo>
                <a:cubicBezTo>
                  <a:pt x="7" y="45"/>
                  <a:pt x="4" y="47"/>
                  <a:pt x="1" y="50"/>
                </a:cubicBezTo>
                <a:cubicBezTo>
                  <a:pt x="1" y="48"/>
                  <a:pt x="0" y="46"/>
                  <a:pt x="0" y="45"/>
                </a:cubicBezTo>
                <a:cubicBezTo>
                  <a:pt x="0" y="20"/>
                  <a:pt x="41" y="0"/>
                  <a:pt x="91" y="0"/>
                </a:cubicBezTo>
                <a:cubicBezTo>
                  <a:pt x="141" y="0"/>
                  <a:pt x="182" y="20"/>
                  <a:pt x="182" y="45"/>
                </a:cubicBezTo>
                <a:cubicBezTo>
                  <a:pt x="182" y="47"/>
                  <a:pt x="182" y="49"/>
                  <a:pt x="181" y="51"/>
                </a:cubicBezTo>
                <a:cubicBezTo>
                  <a:pt x="178" y="48"/>
                  <a:pt x="175" y="46"/>
                  <a:pt x="171" y="44"/>
                </a:cubicBezTo>
                <a:cubicBezTo>
                  <a:pt x="171" y="33"/>
                  <a:pt x="162" y="23"/>
                  <a:pt x="147" y="16"/>
                </a:cubicBezTo>
                <a:cubicBezTo>
                  <a:pt x="133" y="9"/>
                  <a:pt x="113" y="5"/>
                  <a:pt x="91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705"/>
          <p:cNvSpPr>
            <a:spLocks/>
          </p:cNvSpPr>
          <p:nvPr/>
        </p:nvSpPr>
        <p:spPr bwMode="auto">
          <a:xfrm>
            <a:off x="4641640" y="5310921"/>
            <a:ext cx="344772" cy="80062"/>
          </a:xfrm>
          <a:custGeom>
            <a:avLst/>
            <a:gdLst>
              <a:gd name="T0" fmla="*/ 0 w 202"/>
              <a:gd name="T1" fmla="*/ 11 h 47"/>
              <a:gd name="T2" fmla="*/ 11 w 202"/>
              <a:gd name="T3" fmla="*/ 0 h 47"/>
              <a:gd name="T4" fmla="*/ 101 w 202"/>
              <a:gd name="T5" fmla="*/ 39 h 47"/>
              <a:gd name="T6" fmla="*/ 191 w 202"/>
              <a:gd name="T7" fmla="*/ 1 h 47"/>
              <a:gd name="T8" fmla="*/ 202 w 202"/>
              <a:gd name="T9" fmla="*/ 12 h 47"/>
              <a:gd name="T10" fmla="*/ 101 w 202"/>
              <a:gd name="T11" fmla="*/ 47 h 47"/>
              <a:gd name="T12" fmla="*/ 38 w 202"/>
              <a:gd name="T13" fmla="*/ 37 h 47"/>
              <a:gd name="T14" fmla="*/ 0 w 202"/>
              <a:gd name="T15" fmla="*/ 11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2" h="47">
                <a:moveTo>
                  <a:pt x="0" y="11"/>
                </a:moveTo>
                <a:cubicBezTo>
                  <a:pt x="3" y="7"/>
                  <a:pt x="6" y="3"/>
                  <a:pt x="11" y="0"/>
                </a:cubicBezTo>
                <a:cubicBezTo>
                  <a:pt x="16" y="22"/>
                  <a:pt x="55" y="39"/>
                  <a:pt x="101" y="39"/>
                </a:cubicBezTo>
                <a:cubicBezTo>
                  <a:pt x="147" y="39"/>
                  <a:pt x="185" y="23"/>
                  <a:pt x="191" y="1"/>
                </a:cubicBezTo>
                <a:cubicBezTo>
                  <a:pt x="196" y="4"/>
                  <a:pt x="199" y="8"/>
                  <a:pt x="202" y="12"/>
                </a:cubicBezTo>
                <a:cubicBezTo>
                  <a:pt x="187" y="33"/>
                  <a:pt x="148" y="47"/>
                  <a:pt x="101" y="47"/>
                </a:cubicBezTo>
                <a:cubicBezTo>
                  <a:pt x="77" y="47"/>
                  <a:pt x="56" y="44"/>
                  <a:pt x="38" y="37"/>
                </a:cubicBezTo>
                <a:cubicBezTo>
                  <a:pt x="20" y="31"/>
                  <a:pt x="7" y="22"/>
                  <a:pt x="0" y="1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706"/>
          <p:cNvSpPr>
            <a:spLocks/>
          </p:cNvSpPr>
          <p:nvPr/>
        </p:nvSpPr>
        <p:spPr bwMode="auto">
          <a:xfrm>
            <a:off x="4631543" y="5212106"/>
            <a:ext cx="364967" cy="119011"/>
          </a:xfrm>
          <a:custGeom>
            <a:avLst/>
            <a:gdLst>
              <a:gd name="T0" fmla="*/ 17 w 214"/>
              <a:gd name="T1" fmla="*/ 58 h 70"/>
              <a:gd name="T2" fmla="*/ 6 w 214"/>
              <a:gd name="T3" fmla="*/ 69 h 70"/>
              <a:gd name="T4" fmla="*/ 0 w 214"/>
              <a:gd name="T5" fmla="*/ 53 h 70"/>
              <a:gd name="T6" fmla="*/ 0 w 214"/>
              <a:gd name="T7" fmla="*/ 53 h 70"/>
              <a:gd name="T8" fmla="*/ 107 w 214"/>
              <a:gd name="T9" fmla="*/ 0 h 70"/>
              <a:gd name="T10" fmla="*/ 214 w 214"/>
              <a:gd name="T11" fmla="*/ 53 h 70"/>
              <a:gd name="T12" fmla="*/ 214 w 214"/>
              <a:gd name="T13" fmla="*/ 53 h 70"/>
              <a:gd name="T14" fmla="*/ 214 w 214"/>
              <a:gd name="T15" fmla="*/ 54 h 70"/>
              <a:gd name="T16" fmla="*/ 214 w 214"/>
              <a:gd name="T17" fmla="*/ 54 h 70"/>
              <a:gd name="T18" fmla="*/ 208 w 214"/>
              <a:gd name="T19" fmla="*/ 70 h 70"/>
              <a:gd name="T20" fmla="*/ 197 w 214"/>
              <a:gd name="T21" fmla="*/ 59 h 70"/>
              <a:gd name="T22" fmla="*/ 198 w 214"/>
              <a:gd name="T23" fmla="*/ 53 h 70"/>
              <a:gd name="T24" fmla="*/ 107 w 214"/>
              <a:gd name="T25" fmla="*/ 8 h 70"/>
              <a:gd name="T26" fmla="*/ 16 w 214"/>
              <a:gd name="T27" fmla="*/ 53 h 70"/>
              <a:gd name="T28" fmla="*/ 17 w 214"/>
              <a:gd name="T29" fmla="*/ 5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4" h="70">
                <a:moveTo>
                  <a:pt x="17" y="58"/>
                </a:moveTo>
                <a:cubicBezTo>
                  <a:pt x="12" y="61"/>
                  <a:pt x="9" y="65"/>
                  <a:pt x="6" y="69"/>
                </a:cubicBezTo>
                <a:cubicBezTo>
                  <a:pt x="2" y="64"/>
                  <a:pt x="1" y="59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23"/>
                  <a:pt x="48" y="0"/>
                  <a:pt x="107" y="0"/>
                </a:cubicBezTo>
                <a:cubicBezTo>
                  <a:pt x="166" y="0"/>
                  <a:pt x="214" y="23"/>
                  <a:pt x="214" y="53"/>
                </a:cubicBezTo>
                <a:cubicBezTo>
                  <a:pt x="214" y="53"/>
                  <a:pt x="214" y="53"/>
                  <a:pt x="214" y="53"/>
                </a:cubicBezTo>
                <a:cubicBezTo>
                  <a:pt x="214" y="54"/>
                  <a:pt x="214" y="54"/>
                  <a:pt x="214" y="54"/>
                </a:cubicBezTo>
                <a:cubicBezTo>
                  <a:pt x="214" y="54"/>
                  <a:pt x="214" y="54"/>
                  <a:pt x="214" y="54"/>
                </a:cubicBezTo>
                <a:cubicBezTo>
                  <a:pt x="214" y="60"/>
                  <a:pt x="211" y="65"/>
                  <a:pt x="208" y="70"/>
                </a:cubicBezTo>
                <a:cubicBezTo>
                  <a:pt x="205" y="66"/>
                  <a:pt x="202" y="62"/>
                  <a:pt x="197" y="59"/>
                </a:cubicBezTo>
                <a:cubicBezTo>
                  <a:pt x="198" y="57"/>
                  <a:pt x="198" y="55"/>
                  <a:pt x="198" y="53"/>
                </a:cubicBezTo>
                <a:cubicBezTo>
                  <a:pt x="198" y="28"/>
                  <a:pt x="157" y="8"/>
                  <a:pt x="107" y="8"/>
                </a:cubicBezTo>
                <a:cubicBezTo>
                  <a:pt x="57" y="8"/>
                  <a:pt x="16" y="28"/>
                  <a:pt x="16" y="53"/>
                </a:cubicBezTo>
                <a:cubicBezTo>
                  <a:pt x="16" y="54"/>
                  <a:pt x="17" y="56"/>
                  <a:pt x="17" y="5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707"/>
          <p:cNvSpPr>
            <a:spLocks/>
          </p:cNvSpPr>
          <p:nvPr/>
        </p:nvSpPr>
        <p:spPr bwMode="auto">
          <a:xfrm>
            <a:off x="4631543" y="5302266"/>
            <a:ext cx="10098" cy="54817"/>
          </a:xfrm>
          <a:custGeom>
            <a:avLst/>
            <a:gdLst>
              <a:gd name="T0" fmla="*/ 6 w 6"/>
              <a:gd name="T1" fmla="*/ 16 h 32"/>
              <a:gd name="T2" fmla="*/ 0 w 6"/>
              <a:gd name="T3" fmla="*/ 32 h 32"/>
              <a:gd name="T4" fmla="*/ 0 w 6"/>
              <a:gd name="T5" fmla="*/ 0 h 32"/>
              <a:gd name="T6" fmla="*/ 6 w 6"/>
              <a:gd name="T7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2">
                <a:moveTo>
                  <a:pt x="6" y="16"/>
                </a:moveTo>
                <a:cubicBezTo>
                  <a:pt x="2" y="21"/>
                  <a:pt x="0" y="27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2" y="11"/>
                  <a:pt x="6" y="16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708"/>
          <p:cNvSpPr>
            <a:spLocks/>
          </p:cNvSpPr>
          <p:nvPr/>
        </p:nvSpPr>
        <p:spPr bwMode="auto">
          <a:xfrm>
            <a:off x="4707998" y="5612416"/>
            <a:ext cx="12262" cy="56260"/>
          </a:xfrm>
          <a:custGeom>
            <a:avLst/>
            <a:gdLst>
              <a:gd name="T0" fmla="*/ 7 w 7"/>
              <a:gd name="T1" fmla="*/ 0 h 33"/>
              <a:gd name="T2" fmla="*/ 6 w 7"/>
              <a:gd name="T3" fmla="*/ 33 h 33"/>
              <a:gd name="T4" fmla="*/ 0 w 7"/>
              <a:gd name="T5" fmla="*/ 16 h 33"/>
              <a:gd name="T6" fmla="*/ 7 w 7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3">
                <a:moveTo>
                  <a:pt x="7" y="0"/>
                </a:moveTo>
                <a:cubicBezTo>
                  <a:pt x="6" y="33"/>
                  <a:pt x="6" y="33"/>
                  <a:pt x="6" y="33"/>
                </a:cubicBezTo>
                <a:cubicBezTo>
                  <a:pt x="6" y="27"/>
                  <a:pt x="4" y="22"/>
                  <a:pt x="0" y="16"/>
                </a:cubicBezTo>
                <a:cubicBezTo>
                  <a:pt x="4" y="11"/>
                  <a:pt x="6" y="6"/>
                  <a:pt x="7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709"/>
          <p:cNvSpPr>
            <a:spLocks/>
          </p:cNvSpPr>
          <p:nvPr/>
        </p:nvSpPr>
        <p:spPr bwMode="auto">
          <a:xfrm>
            <a:off x="4353850" y="5638382"/>
            <a:ext cx="364967" cy="120454"/>
          </a:xfrm>
          <a:custGeom>
            <a:avLst/>
            <a:gdLst>
              <a:gd name="T0" fmla="*/ 6 w 214"/>
              <a:gd name="T1" fmla="*/ 0 h 71"/>
              <a:gd name="T2" fmla="*/ 45 w 214"/>
              <a:gd name="T3" fmla="*/ 26 h 71"/>
              <a:gd name="T4" fmla="*/ 108 w 214"/>
              <a:gd name="T5" fmla="*/ 37 h 71"/>
              <a:gd name="T6" fmla="*/ 208 w 214"/>
              <a:gd name="T7" fmla="*/ 1 h 71"/>
              <a:gd name="T8" fmla="*/ 214 w 214"/>
              <a:gd name="T9" fmla="*/ 18 h 71"/>
              <a:gd name="T10" fmla="*/ 107 w 214"/>
              <a:gd name="T11" fmla="*/ 71 h 71"/>
              <a:gd name="T12" fmla="*/ 0 w 214"/>
              <a:gd name="T13" fmla="*/ 18 h 71"/>
              <a:gd name="T14" fmla="*/ 0 w 214"/>
              <a:gd name="T15" fmla="*/ 17 h 71"/>
              <a:gd name="T16" fmla="*/ 0 w 214"/>
              <a:gd name="T17" fmla="*/ 16 h 71"/>
              <a:gd name="T18" fmla="*/ 6 w 214"/>
              <a:gd name="T1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4" h="71">
                <a:moveTo>
                  <a:pt x="6" y="0"/>
                </a:moveTo>
                <a:cubicBezTo>
                  <a:pt x="13" y="11"/>
                  <a:pt x="27" y="20"/>
                  <a:pt x="45" y="26"/>
                </a:cubicBezTo>
                <a:cubicBezTo>
                  <a:pt x="62" y="33"/>
                  <a:pt x="84" y="37"/>
                  <a:pt x="108" y="37"/>
                </a:cubicBezTo>
                <a:cubicBezTo>
                  <a:pt x="154" y="37"/>
                  <a:pt x="194" y="22"/>
                  <a:pt x="208" y="1"/>
                </a:cubicBezTo>
                <a:cubicBezTo>
                  <a:pt x="212" y="7"/>
                  <a:pt x="214" y="12"/>
                  <a:pt x="214" y="18"/>
                </a:cubicBezTo>
                <a:cubicBezTo>
                  <a:pt x="214" y="47"/>
                  <a:pt x="166" y="71"/>
                  <a:pt x="107" y="71"/>
                </a:cubicBezTo>
                <a:cubicBezTo>
                  <a:pt x="48" y="71"/>
                  <a:pt x="0" y="47"/>
                  <a:pt x="0" y="18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1"/>
                  <a:pt x="3" y="5"/>
                  <a:pt x="6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710"/>
          <p:cNvSpPr>
            <a:spLocks/>
          </p:cNvSpPr>
          <p:nvPr/>
        </p:nvSpPr>
        <p:spPr bwMode="auto">
          <a:xfrm>
            <a:off x="4560136" y="5578516"/>
            <a:ext cx="25245" cy="8655"/>
          </a:xfrm>
          <a:custGeom>
            <a:avLst/>
            <a:gdLst>
              <a:gd name="T0" fmla="*/ 0 w 15"/>
              <a:gd name="T1" fmla="*/ 0 h 5"/>
              <a:gd name="T2" fmla="*/ 15 w 15"/>
              <a:gd name="T3" fmla="*/ 2 h 5"/>
              <a:gd name="T4" fmla="*/ 13 w 15"/>
              <a:gd name="T5" fmla="*/ 4 h 5"/>
              <a:gd name="T6" fmla="*/ 8 w 15"/>
              <a:gd name="T7" fmla="*/ 5 h 5"/>
              <a:gd name="T8" fmla="*/ 1 w 15"/>
              <a:gd name="T9" fmla="*/ 2 h 5"/>
              <a:gd name="T10" fmla="*/ 0 w 1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5">
                <a:moveTo>
                  <a:pt x="0" y="0"/>
                </a:moveTo>
                <a:cubicBezTo>
                  <a:pt x="6" y="1"/>
                  <a:pt x="10" y="1"/>
                  <a:pt x="15" y="2"/>
                </a:cubicBezTo>
                <a:cubicBezTo>
                  <a:pt x="15" y="3"/>
                  <a:pt x="14" y="3"/>
                  <a:pt x="13" y="4"/>
                </a:cubicBezTo>
                <a:cubicBezTo>
                  <a:pt x="12" y="5"/>
                  <a:pt x="10" y="5"/>
                  <a:pt x="8" y="5"/>
                </a:cubicBezTo>
                <a:cubicBezTo>
                  <a:pt x="5" y="5"/>
                  <a:pt x="3" y="4"/>
                  <a:pt x="1" y="2"/>
                </a:cubicBezTo>
                <a:cubicBezTo>
                  <a:pt x="1" y="1"/>
                  <a:pt x="1" y="1"/>
                  <a:pt x="0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711"/>
          <p:cNvSpPr>
            <a:spLocks/>
          </p:cNvSpPr>
          <p:nvPr/>
        </p:nvSpPr>
        <p:spPr bwMode="auto">
          <a:xfrm>
            <a:off x="4547874" y="5573467"/>
            <a:ext cx="12262" cy="5049"/>
          </a:xfrm>
          <a:custGeom>
            <a:avLst/>
            <a:gdLst>
              <a:gd name="T0" fmla="*/ 0 w 7"/>
              <a:gd name="T1" fmla="*/ 0 h 3"/>
              <a:gd name="T2" fmla="*/ 7 w 7"/>
              <a:gd name="T3" fmla="*/ 3 h 3"/>
              <a:gd name="T4" fmla="*/ 0 w 7"/>
              <a:gd name="T5" fmla="*/ 3 h 3"/>
              <a:gd name="T6" fmla="*/ 0 w 7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0" y="0"/>
                </a:moveTo>
                <a:cubicBezTo>
                  <a:pt x="3" y="1"/>
                  <a:pt x="6" y="2"/>
                  <a:pt x="7" y="3"/>
                </a:cubicBezTo>
                <a:cubicBezTo>
                  <a:pt x="5" y="3"/>
                  <a:pt x="2" y="3"/>
                  <a:pt x="0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712"/>
          <p:cNvSpPr>
            <a:spLocks/>
          </p:cNvSpPr>
          <p:nvPr/>
        </p:nvSpPr>
        <p:spPr bwMode="auto">
          <a:xfrm>
            <a:off x="4547874" y="5607367"/>
            <a:ext cx="18753" cy="23802"/>
          </a:xfrm>
          <a:custGeom>
            <a:avLst/>
            <a:gdLst>
              <a:gd name="T0" fmla="*/ 8 w 11"/>
              <a:gd name="T1" fmla="*/ 11 h 14"/>
              <a:gd name="T2" fmla="*/ 0 w 11"/>
              <a:gd name="T3" fmla="*/ 14 h 14"/>
              <a:gd name="T4" fmla="*/ 0 w 11"/>
              <a:gd name="T5" fmla="*/ 0 h 14"/>
              <a:gd name="T6" fmla="*/ 8 w 11"/>
              <a:gd name="T7" fmla="*/ 3 h 14"/>
              <a:gd name="T8" fmla="*/ 11 w 11"/>
              <a:gd name="T9" fmla="*/ 7 h 14"/>
              <a:gd name="T10" fmla="*/ 8 w 11"/>
              <a:gd name="T11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4">
                <a:moveTo>
                  <a:pt x="8" y="11"/>
                </a:moveTo>
                <a:cubicBezTo>
                  <a:pt x="6" y="13"/>
                  <a:pt x="3" y="13"/>
                  <a:pt x="0" y="14"/>
                </a:cubicBezTo>
                <a:cubicBezTo>
                  <a:pt x="0" y="0"/>
                  <a:pt x="0" y="0"/>
                  <a:pt x="0" y="0"/>
                </a:cubicBezTo>
                <a:cubicBezTo>
                  <a:pt x="4" y="1"/>
                  <a:pt x="6" y="2"/>
                  <a:pt x="8" y="3"/>
                </a:cubicBezTo>
                <a:cubicBezTo>
                  <a:pt x="10" y="4"/>
                  <a:pt x="11" y="5"/>
                  <a:pt x="11" y="7"/>
                </a:cubicBezTo>
                <a:cubicBezTo>
                  <a:pt x="11" y="9"/>
                  <a:pt x="10" y="10"/>
                  <a:pt x="8" y="11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713"/>
          <p:cNvSpPr>
            <a:spLocks/>
          </p:cNvSpPr>
          <p:nvPr/>
        </p:nvSpPr>
        <p:spPr bwMode="auto">
          <a:xfrm>
            <a:off x="4520466" y="5573467"/>
            <a:ext cx="15868" cy="5049"/>
          </a:xfrm>
          <a:custGeom>
            <a:avLst/>
            <a:gdLst>
              <a:gd name="T0" fmla="*/ 9 w 9"/>
              <a:gd name="T1" fmla="*/ 0 h 3"/>
              <a:gd name="T2" fmla="*/ 9 w 9"/>
              <a:gd name="T3" fmla="*/ 3 h 3"/>
              <a:gd name="T4" fmla="*/ 0 w 9"/>
              <a:gd name="T5" fmla="*/ 3 h 3"/>
              <a:gd name="T6" fmla="*/ 2 w 9"/>
              <a:gd name="T7" fmla="*/ 2 h 3"/>
              <a:gd name="T8" fmla="*/ 9 w 9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3">
                <a:moveTo>
                  <a:pt x="9" y="0"/>
                </a:moveTo>
                <a:cubicBezTo>
                  <a:pt x="9" y="3"/>
                  <a:pt x="9" y="3"/>
                  <a:pt x="9" y="3"/>
                </a:cubicBezTo>
                <a:cubicBezTo>
                  <a:pt x="6" y="3"/>
                  <a:pt x="3" y="3"/>
                  <a:pt x="0" y="3"/>
                </a:cubicBezTo>
                <a:cubicBezTo>
                  <a:pt x="0" y="3"/>
                  <a:pt x="1" y="2"/>
                  <a:pt x="2" y="2"/>
                </a:cubicBezTo>
                <a:cubicBezTo>
                  <a:pt x="3" y="1"/>
                  <a:pt x="6" y="0"/>
                  <a:pt x="9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714"/>
          <p:cNvSpPr>
            <a:spLocks/>
          </p:cNvSpPr>
          <p:nvPr/>
        </p:nvSpPr>
        <p:spPr bwMode="auto">
          <a:xfrm>
            <a:off x="4519023" y="5578516"/>
            <a:ext cx="17311" cy="13705"/>
          </a:xfrm>
          <a:custGeom>
            <a:avLst/>
            <a:gdLst>
              <a:gd name="T0" fmla="*/ 1 w 10"/>
              <a:gd name="T1" fmla="*/ 0 h 8"/>
              <a:gd name="T2" fmla="*/ 10 w 10"/>
              <a:gd name="T3" fmla="*/ 0 h 8"/>
              <a:gd name="T4" fmla="*/ 10 w 10"/>
              <a:gd name="T5" fmla="*/ 8 h 8"/>
              <a:gd name="T6" fmla="*/ 2 w 10"/>
              <a:gd name="T7" fmla="*/ 6 h 8"/>
              <a:gd name="T8" fmla="*/ 0 w 10"/>
              <a:gd name="T9" fmla="*/ 3 h 8"/>
              <a:gd name="T10" fmla="*/ 1 w 10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8">
                <a:moveTo>
                  <a:pt x="1" y="0"/>
                </a:moveTo>
                <a:cubicBezTo>
                  <a:pt x="4" y="0"/>
                  <a:pt x="7" y="0"/>
                  <a:pt x="10" y="0"/>
                </a:cubicBezTo>
                <a:cubicBezTo>
                  <a:pt x="10" y="8"/>
                  <a:pt x="10" y="8"/>
                  <a:pt x="10" y="8"/>
                </a:cubicBezTo>
                <a:cubicBezTo>
                  <a:pt x="7" y="8"/>
                  <a:pt x="4" y="7"/>
                  <a:pt x="2" y="6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1"/>
                  <a:pt x="1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715"/>
          <p:cNvSpPr>
            <a:spLocks/>
          </p:cNvSpPr>
          <p:nvPr/>
        </p:nvSpPr>
        <p:spPr bwMode="auto">
          <a:xfrm>
            <a:off x="4496663" y="5552550"/>
            <a:ext cx="88718" cy="29573"/>
          </a:xfrm>
          <a:custGeom>
            <a:avLst/>
            <a:gdLst>
              <a:gd name="T0" fmla="*/ 5 w 52"/>
              <a:gd name="T1" fmla="*/ 10 h 17"/>
              <a:gd name="T2" fmla="*/ 23 w 52"/>
              <a:gd name="T3" fmla="*/ 6 h 17"/>
              <a:gd name="T4" fmla="*/ 23 w 52"/>
              <a:gd name="T5" fmla="*/ 3 h 17"/>
              <a:gd name="T6" fmla="*/ 26 w 52"/>
              <a:gd name="T7" fmla="*/ 0 h 17"/>
              <a:gd name="T8" fmla="*/ 30 w 52"/>
              <a:gd name="T9" fmla="*/ 3 h 17"/>
              <a:gd name="T10" fmla="*/ 30 w 52"/>
              <a:gd name="T11" fmla="*/ 6 h 17"/>
              <a:gd name="T12" fmla="*/ 40 w 52"/>
              <a:gd name="T13" fmla="*/ 7 h 17"/>
              <a:gd name="T14" fmla="*/ 47 w 52"/>
              <a:gd name="T15" fmla="*/ 10 h 17"/>
              <a:gd name="T16" fmla="*/ 51 w 52"/>
              <a:gd name="T17" fmla="*/ 13 h 17"/>
              <a:gd name="T18" fmla="*/ 52 w 52"/>
              <a:gd name="T19" fmla="*/ 16 h 17"/>
              <a:gd name="T20" fmla="*/ 52 w 52"/>
              <a:gd name="T21" fmla="*/ 17 h 17"/>
              <a:gd name="T22" fmla="*/ 37 w 52"/>
              <a:gd name="T23" fmla="*/ 15 h 17"/>
              <a:gd name="T24" fmla="*/ 30 w 52"/>
              <a:gd name="T25" fmla="*/ 12 h 17"/>
              <a:gd name="T26" fmla="*/ 30 w 52"/>
              <a:gd name="T27" fmla="*/ 15 h 17"/>
              <a:gd name="T28" fmla="*/ 23 w 52"/>
              <a:gd name="T29" fmla="*/ 15 h 17"/>
              <a:gd name="T30" fmla="*/ 23 w 52"/>
              <a:gd name="T31" fmla="*/ 15 h 17"/>
              <a:gd name="T32" fmla="*/ 23 w 52"/>
              <a:gd name="T33" fmla="*/ 12 h 17"/>
              <a:gd name="T34" fmla="*/ 16 w 52"/>
              <a:gd name="T35" fmla="*/ 14 h 17"/>
              <a:gd name="T36" fmla="*/ 14 w 52"/>
              <a:gd name="T37" fmla="*/ 15 h 17"/>
              <a:gd name="T38" fmla="*/ 0 w 52"/>
              <a:gd name="T39" fmla="*/ 16 h 17"/>
              <a:gd name="T40" fmla="*/ 5 w 52"/>
              <a:gd name="T41" fmla="*/ 1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17">
                <a:moveTo>
                  <a:pt x="5" y="10"/>
                </a:moveTo>
                <a:cubicBezTo>
                  <a:pt x="9" y="8"/>
                  <a:pt x="15" y="6"/>
                  <a:pt x="23" y="6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29" y="0"/>
                  <a:pt x="30" y="1"/>
                  <a:pt x="30" y="3"/>
                </a:cubicBezTo>
                <a:cubicBezTo>
                  <a:pt x="30" y="6"/>
                  <a:pt x="30" y="6"/>
                  <a:pt x="30" y="6"/>
                </a:cubicBezTo>
                <a:cubicBezTo>
                  <a:pt x="34" y="6"/>
                  <a:pt x="37" y="7"/>
                  <a:pt x="40" y="7"/>
                </a:cubicBezTo>
                <a:cubicBezTo>
                  <a:pt x="43" y="8"/>
                  <a:pt x="45" y="9"/>
                  <a:pt x="47" y="10"/>
                </a:cubicBezTo>
                <a:cubicBezTo>
                  <a:pt x="49" y="11"/>
                  <a:pt x="50" y="12"/>
                  <a:pt x="51" y="13"/>
                </a:cubicBezTo>
                <a:cubicBezTo>
                  <a:pt x="52" y="15"/>
                  <a:pt x="52" y="16"/>
                  <a:pt x="52" y="16"/>
                </a:cubicBezTo>
                <a:cubicBezTo>
                  <a:pt x="52" y="17"/>
                  <a:pt x="52" y="17"/>
                  <a:pt x="52" y="17"/>
                </a:cubicBezTo>
                <a:cubicBezTo>
                  <a:pt x="47" y="16"/>
                  <a:pt x="43" y="16"/>
                  <a:pt x="37" y="15"/>
                </a:cubicBezTo>
                <a:cubicBezTo>
                  <a:pt x="36" y="14"/>
                  <a:pt x="33" y="13"/>
                  <a:pt x="30" y="12"/>
                </a:cubicBezTo>
                <a:cubicBezTo>
                  <a:pt x="30" y="15"/>
                  <a:pt x="30" y="15"/>
                  <a:pt x="30" y="15"/>
                </a:cubicBezTo>
                <a:cubicBezTo>
                  <a:pt x="28" y="15"/>
                  <a:pt x="25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2"/>
                  <a:pt x="23" y="12"/>
                  <a:pt x="23" y="12"/>
                </a:cubicBezTo>
                <a:cubicBezTo>
                  <a:pt x="20" y="12"/>
                  <a:pt x="17" y="13"/>
                  <a:pt x="16" y="14"/>
                </a:cubicBezTo>
                <a:cubicBezTo>
                  <a:pt x="15" y="14"/>
                  <a:pt x="14" y="15"/>
                  <a:pt x="14" y="15"/>
                </a:cubicBezTo>
                <a:cubicBezTo>
                  <a:pt x="9" y="15"/>
                  <a:pt x="4" y="16"/>
                  <a:pt x="0" y="16"/>
                </a:cubicBezTo>
                <a:cubicBezTo>
                  <a:pt x="0" y="14"/>
                  <a:pt x="2" y="12"/>
                  <a:pt x="5" y="1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716"/>
          <p:cNvSpPr>
            <a:spLocks/>
          </p:cNvSpPr>
          <p:nvPr/>
        </p:nvSpPr>
        <p:spPr bwMode="auto">
          <a:xfrm>
            <a:off x="4401454" y="5578516"/>
            <a:ext cx="272644" cy="98816"/>
          </a:xfrm>
          <a:custGeom>
            <a:avLst/>
            <a:gdLst>
              <a:gd name="T0" fmla="*/ 67 w 160"/>
              <a:gd name="T1" fmla="*/ 14 h 58"/>
              <a:gd name="T2" fmla="*/ 79 w 160"/>
              <a:gd name="T3" fmla="*/ 16 h 58"/>
              <a:gd name="T4" fmla="*/ 79 w 160"/>
              <a:gd name="T5" fmla="*/ 30 h 58"/>
              <a:gd name="T6" fmla="*/ 73 w 160"/>
              <a:gd name="T7" fmla="*/ 29 h 58"/>
              <a:gd name="T8" fmla="*/ 70 w 160"/>
              <a:gd name="T9" fmla="*/ 26 h 58"/>
              <a:gd name="T10" fmla="*/ 67 w 160"/>
              <a:gd name="T11" fmla="*/ 23 h 58"/>
              <a:gd name="T12" fmla="*/ 65 w 160"/>
              <a:gd name="T13" fmla="*/ 21 h 58"/>
              <a:gd name="T14" fmla="*/ 61 w 160"/>
              <a:gd name="T15" fmla="*/ 20 h 58"/>
              <a:gd name="T16" fmla="*/ 55 w 160"/>
              <a:gd name="T17" fmla="*/ 21 h 58"/>
              <a:gd name="T18" fmla="*/ 53 w 160"/>
              <a:gd name="T19" fmla="*/ 24 h 58"/>
              <a:gd name="T20" fmla="*/ 55 w 160"/>
              <a:gd name="T21" fmla="*/ 28 h 58"/>
              <a:gd name="T22" fmla="*/ 60 w 160"/>
              <a:gd name="T23" fmla="*/ 32 h 58"/>
              <a:gd name="T24" fmla="*/ 68 w 160"/>
              <a:gd name="T25" fmla="*/ 35 h 58"/>
              <a:gd name="T26" fmla="*/ 79 w 160"/>
              <a:gd name="T27" fmla="*/ 37 h 58"/>
              <a:gd name="T28" fmla="*/ 79 w 160"/>
              <a:gd name="T29" fmla="*/ 45 h 58"/>
              <a:gd name="T30" fmla="*/ 80 w 160"/>
              <a:gd name="T31" fmla="*/ 47 h 58"/>
              <a:gd name="T32" fmla="*/ 82 w 160"/>
              <a:gd name="T33" fmla="*/ 48 h 58"/>
              <a:gd name="T34" fmla="*/ 85 w 160"/>
              <a:gd name="T35" fmla="*/ 47 h 58"/>
              <a:gd name="T36" fmla="*/ 86 w 160"/>
              <a:gd name="T37" fmla="*/ 44 h 58"/>
              <a:gd name="T38" fmla="*/ 86 w 160"/>
              <a:gd name="T39" fmla="*/ 37 h 58"/>
              <a:gd name="T40" fmla="*/ 99 w 160"/>
              <a:gd name="T41" fmla="*/ 34 h 58"/>
              <a:gd name="T42" fmla="*/ 108 w 160"/>
              <a:gd name="T43" fmla="*/ 30 h 58"/>
              <a:gd name="T44" fmla="*/ 111 w 160"/>
              <a:gd name="T45" fmla="*/ 23 h 58"/>
              <a:gd name="T46" fmla="*/ 109 w 160"/>
              <a:gd name="T47" fmla="*/ 18 h 58"/>
              <a:gd name="T48" fmla="*/ 104 w 160"/>
              <a:gd name="T49" fmla="*/ 14 h 58"/>
              <a:gd name="T50" fmla="*/ 97 w 160"/>
              <a:gd name="T51" fmla="*/ 12 h 58"/>
              <a:gd name="T52" fmla="*/ 86 w 160"/>
              <a:gd name="T53" fmla="*/ 10 h 58"/>
              <a:gd name="T54" fmla="*/ 86 w 160"/>
              <a:gd name="T55" fmla="*/ 0 h 58"/>
              <a:gd name="T56" fmla="*/ 93 w 160"/>
              <a:gd name="T57" fmla="*/ 0 h 58"/>
              <a:gd name="T58" fmla="*/ 94 w 160"/>
              <a:gd name="T59" fmla="*/ 2 h 58"/>
              <a:gd name="T60" fmla="*/ 101 w 160"/>
              <a:gd name="T61" fmla="*/ 5 h 58"/>
              <a:gd name="T62" fmla="*/ 106 w 160"/>
              <a:gd name="T63" fmla="*/ 4 h 58"/>
              <a:gd name="T64" fmla="*/ 108 w 160"/>
              <a:gd name="T65" fmla="*/ 2 h 58"/>
              <a:gd name="T66" fmla="*/ 160 w 160"/>
              <a:gd name="T67" fmla="*/ 18 h 58"/>
              <a:gd name="T68" fmla="*/ 160 w 160"/>
              <a:gd name="T69" fmla="*/ 19 h 58"/>
              <a:gd name="T70" fmla="*/ 80 w 160"/>
              <a:gd name="T71" fmla="*/ 58 h 58"/>
              <a:gd name="T72" fmla="*/ 0 w 160"/>
              <a:gd name="T73" fmla="*/ 19 h 58"/>
              <a:gd name="T74" fmla="*/ 0 w 160"/>
              <a:gd name="T75" fmla="*/ 17 h 58"/>
              <a:gd name="T76" fmla="*/ 56 w 160"/>
              <a:gd name="T77" fmla="*/ 1 h 58"/>
              <a:gd name="T78" fmla="*/ 55 w 160"/>
              <a:gd name="T79" fmla="*/ 3 h 58"/>
              <a:gd name="T80" fmla="*/ 59 w 160"/>
              <a:gd name="T81" fmla="*/ 10 h 58"/>
              <a:gd name="T82" fmla="*/ 67 w 160"/>
              <a:gd name="T83" fmla="*/ 1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58">
                <a:moveTo>
                  <a:pt x="67" y="14"/>
                </a:moveTo>
                <a:cubicBezTo>
                  <a:pt x="70" y="15"/>
                  <a:pt x="74" y="16"/>
                  <a:pt x="79" y="16"/>
                </a:cubicBezTo>
                <a:cubicBezTo>
                  <a:pt x="79" y="30"/>
                  <a:pt x="79" y="30"/>
                  <a:pt x="79" y="30"/>
                </a:cubicBezTo>
                <a:cubicBezTo>
                  <a:pt x="76" y="30"/>
                  <a:pt x="74" y="30"/>
                  <a:pt x="73" y="29"/>
                </a:cubicBezTo>
                <a:cubicBezTo>
                  <a:pt x="71" y="28"/>
                  <a:pt x="70" y="27"/>
                  <a:pt x="70" y="26"/>
                </a:cubicBezTo>
                <a:cubicBezTo>
                  <a:pt x="69" y="26"/>
                  <a:pt x="68" y="24"/>
                  <a:pt x="67" y="23"/>
                </a:cubicBezTo>
                <a:cubicBezTo>
                  <a:pt x="67" y="22"/>
                  <a:pt x="66" y="21"/>
                  <a:pt x="65" y="21"/>
                </a:cubicBezTo>
                <a:cubicBezTo>
                  <a:pt x="64" y="20"/>
                  <a:pt x="62" y="20"/>
                  <a:pt x="61" y="20"/>
                </a:cubicBezTo>
                <a:cubicBezTo>
                  <a:pt x="58" y="20"/>
                  <a:pt x="57" y="21"/>
                  <a:pt x="55" y="21"/>
                </a:cubicBezTo>
                <a:cubicBezTo>
                  <a:pt x="54" y="22"/>
                  <a:pt x="53" y="23"/>
                  <a:pt x="53" y="24"/>
                </a:cubicBezTo>
                <a:cubicBezTo>
                  <a:pt x="53" y="25"/>
                  <a:pt x="54" y="27"/>
                  <a:pt x="55" y="28"/>
                </a:cubicBezTo>
                <a:cubicBezTo>
                  <a:pt x="56" y="29"/>
                  <a:pt x="57" y="31"/>
                  <a:pt x="60" y="32"/>
                </a:cubicBezTo>
                <a:cubicBezTo>
                  <a:pt x="62" y="33"/>
                  <a:pt x="64" y="34"/>
                  <a:pt x="68" y="35"/>
                </a:cubicBezTo>
                <a:cubicBezTo>
                  <a:pt x="71" y="36"/>
                  <a:pt x="75" y="37"/>
                  <a:pt x="79" y="37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6"/>
                  <a:pt x="79" y="47"/>
                  <a:pt x="80" y="47"/>
                </a:cubicBezTo>
                <a:cubicBezTo>
                  <a:pt x="80" y="48"/>
                  <a:pt x="81" y="48"/>
                  <a:pt x="82" y="48"/>
                </a:cubicBezTo>
                <a:cubicBezTo>
                  <a:pt x="84" y="48"/>
                  <a:pt x="85" y="47"/>
                  <a:pt x="85" y="47"/>
                </a:cubicBezTo>
                <a:cubicBezTo>
                  <a:pt x="86" y="46"/>
                  <a:pt x="86" y="45"/>
                  <a:pt x="86" y="44"/>
                </a:cubicBezTo>
                <a:cubicBezTo>
                  <a:pt x="86" y="37"/>
                  <a:pt x="86" y="37"/>
                  <a:pt x="86" y="37"/>
                </a:cubicBezTo>
                <a:cubicBezTo>
                  <a:pt x="91" y="36"/>
                  <a:pt x="95" y="36"/>
                  <a:pt x="99" y="34"/>
                </a:cubicBezTo>
                <a:cubicBezTo>
                  <a:pt x="103" y="33"/>
                  <a:pt x="106" y="32"/>
                  <a:pt x="108" y="30"/>
                </a:cubicBezTo>
                <a:cubicBezTo>
                  <a:pt x="110" y="27"/>
                  <a:pt x="111" y="25"/>
                  <a:pt x="111" y="23"/>
                </a:cubicBezTo>
                <a:cubicBezTo>
                  <a:pt x="111" y="21"/>
                  <a:pt x="110" y="19"/>
                  <a:pt x="109" y="18"/>
                </a:cubicBezTo>
                <a:cubicBezTo>
                  <a:pt x="108" y="16"/>
                  <a:pt x="106" y="15"/>
                  <a:pt x="104" y="14"/>
                </a:cubicBezTo>
                <a:cubicBezTo>
                  <a:pt x="102" y="13"/>
                  <a:pt x="99" y="12"/>
                  <a:pt x="97" y="12"/>
                </a:cubicBezTo>
                <a:cubicBezTo>
                  <a:pt x="94" y="11"/>
                  <a:pt x="90" y="10"/>
                  <a:pt x="86" y="10"/>
                </a:cubicBezTo>
                <a:cubicBezTo>
                  <a:pt x="86" y="0"/>
                  <a:pt x="86" y="0"/>
                  <a:pt x="86" y="0"/>
                </a:cubicBezTo>
                <a:cubicBezTo>
                  <a:pt x="88" y="0"/>
                  <a:pt x="91" y="0"/>
                  <a:pt x="93" y="0"/>
                </a:cubicBezTo>
                <a:cubicBezTo>
                  <a:pt x="94" y="1"/>
                  <a:pt x="94" y="1"/>
                  <a:pt x="94" y="2"/>
                </a:cubicBezTo>
                <a:cubicBezTo>
                  <a:pt x="96" y="4"/>
                  <a:pt x="98" y="5"/>
                  <a:pt x="101" y="5"/>
                </a:cubicBezTo>
                <a:cubicBezTo>
                  <a:pt x="103" y="5"/>
                  <a:pt x="105" y="5"/>
                  <a:pt x="106" y="4"/>
                </a:cubicBezTo>
                <a:cubicBezTo>
                  <a:pt x="107" y="3"/>
                  <a:pt x="108" y="3"/>
                  <a:pt x="108" y="2"/>
                </a:cubicBezTo>
                <a:cubicBezTo>
                  <a:pt x="128" y="5"/>
                  <a:pt x="146" y="11"/>
                  <a:pt x="160" y="18"/>
                </a:cubicBezTo>
                <a:cubicBezTo>
                  <a:pt x="160" y="18"/>
                  <a:pt x="160" y="19"/>
                  <a:pt x="160" y="19"/>
                </a:cubicBezTo>
                <a:cubicBezTo>
                  <a:pt x="160" y="41"/>
                  <a:pt x="124" y="58"/>
                  <a:pt x="80" y="58"/>
                </a:cubicBezTo>
                <a:cubicBezTo>
                  <a:pt x="36" y="58"/>
                  <a:pt x="0" y="41"/>
                  <a:pt x="0" y="19"/>
                </a:cubicBezTo>
                <a:cubicBezTo>
                  <a:pt x="0" y="18"/>
                  <a:pt x="0" y="18"/>
                  <a:pt x="0" y="17"/>
                </a:cubicBezTo>
                <a:cubicBezTo>
                  <a:pt x="14" y="9"/>
                  <a:pt x="34" y="4"/>
                  <a:pt x="56" y="1"/>
                </a:cubicBezTo>
                <a:cubicBezTo>
                  <a:pt x="56" y="2"/>
                  <a:pt x="55" y="3"/>
                  <a:pt x="55" y="3"/>
                </a:cubicBezTo>
                <a:cubicBezTo>
                  <a:pt x="55" y="6"/>
                  <a:pt x="56" y="8"/>
                  <a:pt x="59" y="10"/>
                </a:cubicBezTo>
                <a:cubicBezTo>
                  <a:pt x="61" y="12"/>
                  <a:pt x="63" y="13"/>
                  <a:pt x="67" y="1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717"/>
          <p:cNvSpPr>
            <a:spLocks noEditPoints="1"/>
          </p:cNvSpPr>
          <p:nvPr/>
        </p:nvSpPr>
        <p:spPr bwMode="auto">
          <a:xfrm>
            <a:off x="4491614" y="5578516"/>
            <a:ext cx="98816" cy="81505"/>
          </a:xfrm>
          <a:custGeom>
            <a:avLst/>
            <a:gdLst>
              <a:gd name="T0" fmla="*/ 33 w 58"/>
              <a:gd name="T1" fmla="*/ 31 h 48"/>
              <a:gd name="T2" fmla="*/ 41 w 58"/>
              <a:gd name="T3" fmla="*/ 28 h 48"/>
              <a:gd name="T4" fmla="*/ 44 w 58"/>
              <a:gd name="T5" fmla="*/ 24 h 48"/>
              <a:gd name="T6" fmla="*/ 41 w 58"/>
              <a:gd name="T7" fmla="*/ 20 h 48"/>
              <a:gd name="T8" fmla="*/ 33 w 58"/>
              <a:gd name="T9" fmla="*/ 17 h 48"/>
              <a:gd name="T10" fmla="*/ 33 w 58"/>
              <a:gd name="T11" fmla="*/ 31 h 48"/>
              <a:gd name="T12" fmla="*/ 17 w 58"/>
              <a:gd name="T13" fmla="*/ 26 h 48"/>
              <a:gd name="T14" fmla="*/ 20 w 58"/>
              <a:gd name="T15" fmla="*/ 29 h 48"/>
              <a:gd name="T16" fmla="*/ 26 w 58"/>
              <a:gd name="T17" fmla="*/ 30 h 48"/>
              <a:gd name="T18" fmla="*/ 26 w 58"/>
              <a:gd name="T19" fmla="*/ 16 h 48"/>
              <a:gd name="T20" fmla="*/ 14 w 58"/>
              <a:gd name="T21" fmla="*/ 14 h 48"/>
              <a:gd name="T22" fmla="*/ 6 w 58"/>
              <a:gd name="T23" fmla="*/ 10 h 48"/>
              <a:gd name="T24" fmla="*/ 2 w 58"/>
              <a:gd name="T25" fmla="*/ 3 h 48"/>
              <a:gd name="T26" fmla="*/ 3 w 58"/>
              <a:gd name="T27" fmla="*/ 1 h 48"/>
              <a:gd name="T28" fmla="*/ 17 w 58"/>
              <a:gd name="T29" fmla="*/ 0 h 48"/>
              <a:gd name="T30" fmla="*/ 16 w 58"/>
              <a:gd name="T31" fmla="*/ 3 h 48"/>
              <a:gd name="T32" fmla="*/ 18 w 58"/>
              <a:gd name="T33" fmla="*/ 6 h 48"/>
              <a:gd name="T34" fmla="*/ 26 w 58"/>
              <a:gd name="T35" fmla="*/ 8 h 48"/>
              <a:gd name="T36" fmla="*/ 26 w 58"/>
              <a:gd name="T37" fmla="*/ 0 h 48"/>
              <a:gd name="T38" fmla="*/ 26 w 58"/>
              <a:gd name="T39" fmla="*/ 0 h 48"/>
              <a:gd name="T40" fmla="*/ 33 w 58"/>
              <a:gd name="T41" fmla="*/ 0 h 48"/>
              <a:gd name="T42" fmla="*/ 33 w 58"/>
              <a:gd name="T43" fmla="*/ 10 h 48"/>
              <a:gd name="T44" fmla="*/ 44 w 58"/>
              <a:gd name="T45" fmla="*/ 12 h 48"/>
              <a:gd name="T46" fmla="*/ 51 w 58"/>
              <a:gd name="T47" fmla="*/ 14 h 48"/>
              <a:gd name="T48" fmla="*/ 56 w 58"/>
              <a:gd name="T49" fmla="*/ 18 h 48"/>
              <a:gd name="T50" fmla="*/ 58 w 58"/>
              <a:gd name="T51" fmla="*/ 23 h 48"/>
              <a:gd name="T52" fmla="*/ 55 w 58"/>
              <a:gd name="T53" fmla="*/ 30 h 48"/>
              <a:gd name="T54" fmla="*/ 46 w 58"/>
              <a:gd name="T55" fmla="*/ 34 h 48"/>
              <a:gd name="T56" fmla="*/ 33 w 58"/>
              <a:gd name="T57" fmla="*/ 37 h 48"/>
              <a:gd name="T58" fmla="*/ 33 w 58"/>
              <a:gd name="T59" fmla="*/ 44 h 48"/>
              <a:gd name="T60" fmla="*/ 32 w 58"/>
              <a:gd name="T61" fmla="*/ 47 h 48"/>
              <a:gd name="T62" fmla="*/ 29 w 58"/>
              <a:gd name="T63" fmla="*/ 48 h 48"/>
              <a:gd name="T64" fmla="*/ 27 w 58"/>
              <a:gd name="T65" fmla="*/ 47 h 48"/>
              <a:gd name="T66" fmla="*/ 26 w 58"/>
              <a:gd name="T67" fmla="*/ 45 h 48"/>
              <a:gd name="T68" fmla="*/ 26 w 58"/>
              <a:gd name="T69" fmla="*/ 37 h 48"/>
              <a:gd name="T70" fmla="*/ 15 w 58"/>
              <a:gd name="T71" fmla="*/ 35 h 48"/>
              <a:gd name="T72" fmla="*/ 7 w 58"/>
              <a:gd name="T73" fmla="*/ 32 h 48"/>
              <a:gd name="T74" fmla="*/ 2 w 58"/>
              <a:gd name="T75" fmla="*/ 28 h 48"/>
              <a:gd name="T76" fmla="*/ 0 w 58"/>
              <a:gd name="T77" fmla="*/ 24 h 48"/>
              <a:gd name="T78" fmla="*/ 2 w 58"/>
              <a:gd name="T79" fmla="*/ 21 h 48"/>
              <a:gd name="T80" fmla="*/ 8 w 58"/>
              <a:gd name="T81" fmla="*/ 20 h 48"/>
              <a:gd name="T82" fmla="*/ 12 w 58"/>
              <a:gd name="T83" fmla="*/ 21 h 48"/>
              <a:gd name="T84" fmla="*/ 14 w 58"/>
              <a:gd name="T85" fmla="*/ 23 h 48"/>
              <a:gd name="T86" fmla="*/ 17 w 58"/>
              <a:gd name="T87" fmla="*/ 2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8" h="48">
                <a:moveTo>
                  <a:pt x="33" y="31"/>
                </a:moveTo>
                <a:cubicBezTo>
                  <a:pt x="36" y="30"/>
                  <a:pt x="39" y="30"/>
                  <a:pt x="41" y="28"/>
                </a:cubicBezTo>
                <a:cubicBezTo>
                  <a:pt x="43" y="27"/>
                  <a:pt x="44" y="26"/>
                  <a:pt x="44" y="24"/>
                </a:cubicBezTo>
                <a:cubicBezTo>
                  <a:pt x="44" y="22"/>
                  <a:pt x="43" y="21"/>
                  <a:pt x="41" y="20"/>
                </a:cubicBezTo>
                <a:cubicBezTo>
                  <a:pt x="39" y="19"/>
                  <a:pt x="37" y="18"/>
                  <a:pt x="33" y="17"/>
                </a:cubicBezTo>
                <a:lnTo>
                  <a:pt x="33" y="31"/>
                </a:lnTo>
                <a:close/>
                <a:moveTo>
                  <a:pt x="17" y="26"/>
                </a:moveTo>
                <a:cubicBezTo>
                  <a:pt x="17" y="27"/>
                  <a:pt x="18" y="28"/>
                  <a:pt x="20" y="29"/>
                </a:cubicBezTo>
                <a:cubicBezTo>
                  <a:pt x="21" y="30"/>
                  <a:pt x="23" y="30"/>
                  <a:pt x="26" y="30"/>
                </a:cubicBezTo>
                <a:cubicBezTo>
                  <a:pt x="26" y="16"/>
                  <a:pt x="26" y="16"/>
                  <a:pt x="26" y="16"/>
                </a:cubicBezTo>
                <a:cubicBezTo>
                  <a:pt x="21" y="16"/>
                  <a:pt x="17" y="15"/>
                  <a:pt x="14" y="14"/>
                </a:cubicBezTo>
                <a:cubicBezTo>
                  <a:pt x="10" y="13"/>
                  <a:pt x="8" y="12"/>
                  <a:pt x="6" y="10"/>
                </a:cubicBezTo>
                <a:cubicBezTo>
                  <a:pt x="3" y="8"/>
                  <a:pt x="2" y="6"/>
                  <a:pt x="2" y="3"/>
                </a:cubicBezTo>
                <a:cubicBezTo>
                  <a:pt x="2" y="3"/>
                  <a:pt x="3" y="2"/>
                  <a:pt x="3" y="1"/>
                </a:cubicBezTo>
                <a:cubicBezTo>
                  <a:pt x="7" y="1"/>
                  <a:pt x="12" y="0"/>
                  <a:pt x="17" y="0"/>
                </a:cubicBezTo>
                <a:cubicBezTo>
                  <a:pt x="16" y="1"/>
                  <a:pt x="16" y="2"/>
                  <a:pt x="16" y="3"/>
                </a:cubicBezTo>
                <a:cubicBezTo>
                  <a:pt x="16" y="4"/>
                  <a:pt x="17" y="5"/>
                  <a:pt x="18" y="6"/>
                </a:cubicBezTo>
                <a:cubicBezTo>
                  <a:pt x="20" y="7"/>
                  <a:pt x="23" y="8"/>
                  <a:pt x="26" y="8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31" y="0"/>
                  <a:pt x="33" y="0"/>
                </a:cubicBezTo>
                <a:cubicBezTo>
                  <a:pt x="33" y="10"/>
                  <a:pt x="33" y="10"/>
                  <a:pt x="33" y="10"/>
                </a:cubicBezTo>
                <a:cubicBezTo>
                  <a:pt x="37" y="10"/>
                  <a:pt x="41" y="11"/>
                  <a:pt x="44" y="12"/>
                </a:cubicBezTo>
                <a:cubicBezTo>
                  <a:pt x="46" y="12"/>
                  <a:pt x="49" y="13"/>
                  <a:pt x="51" y="14"/>
                </a:cubicBezTo>
                <a:cubicBezTo>
                  <a:pt x="53" y="15"/>
                  <a:pt x="55" y="16"/>
                  <a:pt x="56" y="18"/>
                </a:cubicBezTo>
                <a:cubicBezTo>
                  <a:pt x="57" y="19"/>
                  <a:pt x="58" y="21"/>
                  <a:pt x="58" y="23"/>
                </a:cubicBezTo>
                <a:cubicBezTo>
                  <a:pt x="58" y="25"/>
                  <a:pt x="57" y="27"/>
                  <a:pt x="55" y="30"/>
                </a:cubicBezTo>
                <a:cubicBezTo>
                  <a:pt x="53" y="32"/>
                  <a:pt x="50" y="33"/>
                  <a:pt x="46" y="34"/>
                </a:cubicBezTo>
                <a:cubicBezTo>
                  <a:pt x="42" y="36"/>
                  <a:pt x="38" y="36"/>
                  <a:pt x="33" y="37"/>
                </a:cubicBezTo>
                <a:cubicBezTo>
                  <a:pt x="33" y="44"/>
                  <a:pt x="33" y="44"/>
                  <a:pt x="33" y="44"/>
                </a:cubicBezTo>
                <a:cubicBezTo>
                  <a:pt x="33" y="45"/>
                  <a:pt x="33" y="46"/>
                  <a:pt x="32" y="47"/>
                </a:cubicBezTo>
                <a:cubicBezTo>
                  <a:pt x="32" y="47"/>
                  <a:pt x="31" y="48"/>
                  <a:pt x="29" y="48"/>
                </a:cubicBezTo>
                <a:cubicBezTo>
                  <a:pt x="28" y="48"/>
                  <a:pt x="27" y="48"/>
                  <a:pt x="27" y="47"/>
                </a:cubicBezTo>
                <a:cubicBezTo>
                  <a:pt x="26" y="47"/>
                  <a:pt x="26" y="46"/>
                  <a:pt x="26" y="45"/>
                </a:cubicBezTo>
                <a:cubicBezTo>
                  <a:pt x="26" y="37"/>
                  <a:pt x="26" y="37"/>
                  <a:pt x="26" y="37"/>
                </a:cubicBezTo>
                <a:cubicBezTo>
                  <a:pt x="22" y="37"/>
                  <a:pt x="18" y="36"/>
                  <a:pt x="15" y="35"/>
                </a:cubicBezTo>
                <a:cubicBezTo>
                  <a:pt x="11" y="34"/>
                  <a:pt x="9" y="33"/>
                  <a:pt x="7" y="32"/>
                </a:cubicBezTo>
                <a:cubicBezTo>
                  <a:pt x="4" y="31"/>
                  <a:pt x="3" y="29"/>
                  <a:pt x="2" y="28"/>
                </a:cubicBezTo>
                <a:cubicBezTo>
                  <a:pt x="1" y="27"/>
                  <a:pt x="0" y="25"/>
                  <a:pt x="0" y="24"/>
                </a:cubicBezTo>
                <a:cubicBezTo>
                  <a:pt x="0" y="23"/>
                  <a:pt x="1" y="22"/>
                  <a:pt x="2" y="21"/>
                </a:cubicBezTo>
                <a:cubicBezTo>
                  <a:pt x="4" y="21"/>
                  <a:pt x="5" y="20"/>
                  <a:pt x="8" y="20"/>
                </a:cubicBezTo>
                <a:cubicBezTo>
                  <a:pt x="9" y="20"/>
                  <a:pt x="11" y="20"/>
                  <a:pt x="12" y="21"/>
                </a:cubicBezTo>
                <a:cubicBezTo>
                  <a:pt x="13" y="21"/>
                  <a:pt x="14" y="22"/>
                  <a:pt x="14" y="23"/>
                </a:cubicBezTo>
                <a:cubicBezTo>
                  <a:pt x="15" y="24"/>
                  <a:pt x="16" y="26"/>
                  <a:pt x="17" y="2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718"/>
          <p:cNvSpPr>
            <a:spLocks/>
          </p:cNvSpPr>
          <p:nvPr/>
        </p:nvSpPr>
        <p:spPr bwMode="auto">
          <a:xfrm>
            <a:off x="4401454" y="5542452"/>
            <a:ext cx="272644" cy="66358"/>
          </a:xfrm>
          <a:custGeom>
            <a:avLst/>
            <a:gdLst>
              <a:gd name="T0" fmla="*/ 0 w 160"/>
              <a:gd name="T1" fmla="*/ 38 h 39"/>
              <a:gd name="T2" fmla="*/ 80 w 160"/>
              <a:gd name="T3" fmla="*/ 0 h 39"/>
              <a:gd name="T4" fmla="*/ 136 w 160"/>
              <a:gd name="T5" fmla="*/ 12 h 39"/>
              <a:gd name="T6" fmla="*/ 160 w 160"/>
              <a:gd name="T7" fmla="*/ 39 h 39"/>
              <a:gd name="T8" fmla="*/ 108 w 160"/>
              <a:gd name="T9" fmla="*/ 23 h 39"/>
              <a:gd name="T10" fmla="*/ 108 w 160"/>
              <a:gd name="T11" fmla="*/ 22 h 39"/>
              <a:gd name="T12" fmla="*/ 107 w 160"/>
              <a:gd name="T13" fmla="*/ 19 h 39"/>
              <a:gd name="T14" fmla="*/ 103 w 160"/>
              <a:gd name="T15" fmla="*/ 16 h 39"/>
              <a:gd name="T16" fmla="*/ 96 w 160"/>
              <a:gd name="T17" fmla="*/ 13 h 39"/>
              <a:gd name="T18" fmla="*/ 86 w 160"/>
              <a:gd name="T19" fmla="*/ 12 h 39"/>
              <a:gd name="T20" fmla="*/ 86 w 160"/>
              <a:gd name="T21" fmla="*/ 9 h 39"/>
              <a:gd name="T22" fmla="*/ 82 w 160"/>
              <a:gd name="T23" fmla="*/ 6 h 39"/>
              <a:gd name="T24" fmla="*/ 79 w 160"/>
              <a:gd name="T25" fmla="*/ 9 h 39"/>
              <a:gd name="T26" fmla="*/ 79 w 160"/>
              <a:gd name="T27" fmla="*/ 12 h 39"/>
              <a:gd name="T28" fmla="*/ 61 w 160"/>
              <a:gd name="T29" fmla="*/ 16 h 39"/>
              <a:gd name="T30" fmla="*/ 56 w 160"/>
              <a:gd name="T31" fmla="*/ 22 h 39"/>
              <a:gd name="T32" fmla="*/ 0 w 160"/>
              <a:gd name="T33" fmla="*/ 3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39">
                <a:moveTo>
                  <a:pt x="0" y="38"/>
                </a:moveTo>
                <a:cubicBezTo>
                  <a:pt x="1" y="17"/>
                  <a:pt x="37" y="0"/>
                  <a:pt x="80" y="0"/>
                </a:cubicBezTo>
                <a:cubicBezTo>
                  <a:pt x="102" y="0"/>
                  <a:pt x="121" y="5"/>
                  <a:pt x="136" y="12"/>
                </a:cubicBezTo>
                <a:cubicBezTo>
                  <a:pt x="150" y="19"/>
                  <a:pt x="159" y="28"/>
                  <a:pt x="160" y="39"/>
                </a:cubicBezTo>
                <a:cubicBezTo>
                  <a:pt x="146" y="32"/>
                  <a:pt x="128" y="26"/>
                  <a:pt x="108" y="23"/>
                </a:cubicBezTo>
                <a:cubicBezTo>
                  <a:pt x="108" y="23"/>
                  <a:pt x="108" y="23"/>
                  <a:pt x="108" y="22"/>
                </a:cubicBezTo>
                <a:cubicBezTo>
                  <a:pt x="108" y="22"/>
                  <a:pt x="108" y="21"/>
                  <a:pt x="107" y="19"/>
                </a:cubicBezTo>
                <a:cubicBezTo>
                  <a:pt x="106" y="18"/>
                  <a:pt x="105" y="17"/>
                  <a:pt x="103" y="16"/>
                </a:cubicBezTo>
                <a:cubicBezTo>
                  <a:pt x="101" y="15"/>
                  <a:pt x="99" y="14"/>
                  <a:pt x="96" y="13"/>
                </a:cubicBezTo>
                <a:cubicBezTo>
                  <a:pt x="93" y="13"/>
                  <a:pt x="90" y="12"/>
                  <a:pt x="86" y="12"/>
                </a:cubicBezTo>
                <a:cubicBezTo>
                  <a:pt x="86" y="9"/>
                  <a:pt x="86" y="9"/>
                  <a:pt x="86" y="9"/>
                </a:cubicBezTo>
                <a:cubicBezTo>
                  <a:pt x="86" y="7"/>
                  <a:pt x="85" y="6"/>
                  <a:pt x="82" y="6"/>
                </a:cubicBezTo>
                <a:cubicBezTo>
                  <a:pt x="80" y="6"/>
                  <a:pt x="79" y="7"/>
                  <a:pt x="79" y="9"/>
                </a:cubicBezTo>
                <a:cubicBezTo>
                  <a:pt x="79" y="12"/>
                  <a:pt x="79" y="12"/>
                  <a:pt x="79" y="12"/>
                </a:cubicBezTo>
                <a:cubicBezTo>
                  <a:pt x="71" y="12"/>
                  <a:pt x="65" y="14"/>
                  <a:pt x="61" y="16"/>
                </a:cubicBezTo>
                <a:cubicBezTo>
                  <a:pt x="58" y="18"/>
                  <a:pt x="56" y="20"/>
                  <a:pt x="56" y="22"/>
                </a:cubicBezTo>
                <a:cubicBezTo>
                  <a:pt x="34" y="25"/>
                  <a:pt x="14" y="30"/>
                  <a:pt x="0" y="3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719"/>
          <p:cNvSpPr>
            <a:spLocks/>
          </p:cNvSpPr>
          <p:nvPr/>
        </p:nvSpPr>
        <p:spPr bwMode="auto">
          <a:xfrm>
            <a:off x="4384144" y="5607367"/>
            <a:ext cx="307265" cy="80062"/>
          </a:xfrm>
          <a:custGeom>
            <a:avLst/>
            <a:gdLst>
              <a:gd name="T0" fmla="*/ 10 w 180"/>
              <a:gd name="T1" fmla="*/ 2 h 47"/>
              <a:gd name="T2" fmla="*/ 90 w 180"/>
              <a:gd name="T3" fmla="*/ 41 h 47"/>
              <a:gd name="T4" fmla="*/ 170 w 180"/>
              <a:gd name="T5" fmla="*/ 2 h 47"/>
              <a:gd name="T6" fmla="*/ 170 w 180"/>
              <a:gd name="T7" fmla="*/ 1 h 47"/>
              <a:gd name="T8" fmla="*/ 180 w 180"/>
              <a:gd name="T9" fmla="*/ 8 h 47"/>
              <a:gd name="T10" fmla="*/ 90 w 180"/>
              <a:gd name="T11" fmla="*/ 47 h 47"/>
              <a:gd name="T12" fmla="*/ 0 w 180"/>
              <a:gd name="T13" fmla="*/ 7 h 47"/>
              <a:gd name="T14" fmla="*/ 10 w 180"/>
              <a:gd name="T15" fmla="*/ 0 h 47"/>
              <a:gd name="T16" fmla="*/ 10 w 180"/>
              <a:gd name="T17" fmla="*/ 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47">
                <a:moveTo>
                  <a:pt x="10" y="2"/>
                </a:moveTo>
                <a:cubicBezTo>
                  <a:pt x="10" y="24"/>
                  <a:pt x="46" y="41"/>
                  <a:pt x="90" y="41"/>
                </a:cubicBezTo>
                <a:cubicBezTo>
                  <a:pt x="134" y="41"/>
                  <a:pt x="170" y="24"/>
                  <a:pt x="170" y="2"/>
                </a:cubicBezTo>
                <a:cubicBezTo>
                  <a:pt x="170" y="2"/>
                  <a:pt x="170" y="1"/>
                  <a:pt x="170" y="1"/>
                </a:cubicBezTo>
                <a:cubicBezTo>
                  <a:pt x="173" y="3"/>
                  <a:pt x="177" y="6"/>
                  <a:pt x="180" y="8"/>
                </a:cubicBezTo>
                <a:cubicBezTo>
                  <a:pt x="174" y="30"/>
                  <a:pt x="136" y="47"/>
                  <a:pt x="90" y="47"/>
                </a:cubicBezTo>
                <a:cubicBezTo>
                  <a:pt x="43" y="47"/>
                  <a:pt x="5" y="29"/>
                  <a:pt x="0" y="7"/>
                </a:cubicBezTo>
                <a:cubicBezTo>
                  <a:pt x="3" y="5"/>
                  <a:pt x="6" y="2"/>
                  <a:pt x="10" y="0"/>
                </a:cubicBezTo>
                <a:cubicBezTo>
                  <a:pt x="10" y="1"/>
                  <a:pt x="10" y="1"/>
                  <a:pt x="1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720"/>
          <p:cNvSpPr>
            <a:spLocks/>
          </p:cNvSpPr>
          <p:nvPr/>
        </p:nvSpPr>
        <p:spPr bwMode="auto">
          <a:xfrm>
            <a:off x="4382701" y="5533796"/>
            <a:ext cx="308708" cy="87275"/>
          </a:xfrm>
          <a:custGeom>
            <a:avLst/>
            <a:gdLst>
              <a:gd name="T0" fmla="*/ 1 w 181"/>
              <a:gd name="T1" fmla="*/ 50 h 51"/>
              <a:gd name="T2" fmla="*/ 0 w 181"/>
              <a:gd name="T3" fmla="*/ 45 h 51"/>
              <a:gd name="T4" fmla="*/ 91 w 181"/>
              <a:gd name="T5" fmla="*/ 0 h 51"/>
              <a:gd name="T6" fmla="*/ 181 w 181"/>
              <a:gd name="T7" fmla="*/ 45 h 51"/>
              <a:gd name="T8" fmla="*/ 181 w 181"/>
              <a:gd name="T9" fmla="*/ 51 h 51"/>
              <a:gd name="T10" fmla="*/ 171 w 181"/>
              <a:gd name="T11" fmla="*/ 44 h 51"/>
              <a:gd name="T12" fmla="*/ 147 w 181"/>
              <a:gd name="T13" fmla="*/ 17 h 51"/>
              <a:gd name="T14" fmla="*/ 91 w 181"/>
              <a:gd name="T15" fmla="*/ 5 h 51"/>
              <a:gd name="T16" fmla="*/ 11 w 181"/>
              <a:gd name="T17" fmla="*/ 43 h 51"/>
              <a:gd name="T18" fmla="*/ 1 w 181"/>
              <a:gd name="T19" fmla="*/ 5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1" h="51">
                <a:moveTo>
                  <a:pt x="1" y="50"/>
                </a:moveTo>
                <a:cubicBezTo>
                  <a:pt x="0" y="48"/>
                  <a:pt x="0" y="47"/>
                  <a:pt x="0" y="45"/>
                </a:cubicBezTo>
                <a:cubicBezTo>
                  <a:pt x="0" y="20"/>
                  <a:pt x="41" y="0"/>
                  <a:pt x="91" y="0"/>
                </a:cubicBezTo>
                <a:cubicBezTo>
                  <a:pt x="141" y="0"/>
                  <a:pt x="181" y="20"/>
                  <a:pt x="181" y="45"/>
                </a:cubicBezTo>
                <a:cubicBezTo>
                  <a:pt x="181" y="47"/>
                  <a:pt x="181" y="49"/>
                  <a:pt x="181" y="51"/>
                </a:cubicBezTo>
                <a:cubicBezTo>
                  <a:pt x="178" y="49"/>
                  <a:pt x="174" y="46"/>
                  <a:pt x="171" y="44"/>
                </a:cubicBezTo>
                <a:cubicBezTo>
                  <a:pt x="170" y="33"/>
                  <a:pt x="161" y="24"/>
                  <a:pt x="147" y="17"/>
                </a:cubicBezTo>
                <a:cubicBezTo>
                  <a:pt x="132" y="10"/>
                  <a:pt x="113" y="5"/>
                  <a:pt x="91" y="5"/>
                </a:cubicBezTo>
                <a:cubicBezTo>
                  <a:pt x="48" y="5"/>
                  <a:pt x="12" y="22"/>
                  <a:pt x="11" y="43"/>
                </a:cubicBezTo>
                <a:cubicBezTo>
                  <a:pt x="7" y="45"/>
                  <a:pt x="4" y="48"/>
                  <a:pt x="1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721"/>
          <p:cNvSpPr>
            <a:spLocks/>
          </p:cNvSpPr>
          <p:nvPr/>
        </p:nvSpPr>
        <p:spPr bwMode="auto">
          <a:xfrm>
            <a:off x="4363948" y="5619629"/>
            <a:ext cx="344051" cy="81505"/>
          </a:xfrm>
          <a:custGeom>
            <a:avLst/>
            <a:gdLst>
              <a:gd name="T0" fmla="*/ 39 w 202"/>
              <a:gd name="T1" fmla="*/ 37 h 48"/>
              <a:gd name="T2" fmla="*/ 0 w 202"/>
              <a:gd name="T3" fmla="*/ 11 h 48"/>
              <a:gd name="T4" fmla="*/ 12 w 202"/>
              <a:gd name="T5" fmla="*/ 0 h 48"/>
              <a:gd name="T6" fmla="*/ 102 w 202"/>
              <a:gd name="T7" fmla="*/ 40 h 48"/>
              <a:gd name="T8" fmla="*/ 192 w 202"/>
              <a:gd name="T9" fmla="*/ 1 h 48"/>
              <a:gd name="T10" fmla="*/ 202 w 202"/>
              <a:gd name="T11" fmla="*/ 12 h 48"/>
              <a:gd name="T12" fmla="*/ 102 w 202"/>
              <a:gd name="T13" fmla="*/ 48 h 48"/>
              <a:gd name="T14" fmla="*/ 39 w 202"/>
              <a:gd name="T15" fmla="*/ 3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2" h="48">
                <a:moveTo>
                  <a:pt x="39" y="37"/>
                </a:moveTo>
                <a:cubicBezTo>
                  <a:pt x="21" y="31"/>
                  <a:pt x="7" y="22"/>
                  <a:pt x="0" y="11"/>
                </a:cubicBezTo>
                <a:cubicBezTo>
                  <a:pt x="3" y="7"/>
                  <a:pt x="7" y="3"/>
                  <a:pt x="12" y="0"/>
                </a:cubicBezTo>
                <a:cubicBezTo>
                  <a:pt x="17" y="22"/>
                  <a:pt x="55" y="40"/>
                  <a:pt x="102" y="40"/>
                </a:cubicBezTo>
                <a:cubicBezTo>
                  <a:pt x="148" y="40"/>
                  <a:pt x="186" y="23"/>
                  <a:pt x="192" y="1"/>
                </a:cubicBezTo>
                <a:cubicBezTo>
                  <a:pt x="196" y="4"/>
                  <a:pt x="200" y="8"/>
                  <a:pt x="202" y="12"/>
                </a:cubicBezTo>
                <a:cubicBezTo>
                  <a:pt x="188" y="33"/>
                  <a:pt x="148" y="48"/>
                  <a:pt x="102" y="48"/>
                </a:cubicBezTo>
                <a:cubicBezTo>
                  <a:pt x="78" y="48"/>
                  <a:pt x="56" y="44"/>
                  <a:pt x="39" y="37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722"/>
          <p:cNvSpPr>
            <a:spLocks/>
          </p:cNvSpPr>
          <p:nvPr/>
        </p:nvSpPr>
        <p:spPr bwMode="auto">
          <a:xfrm>
            <a:off x="4355292" y="5520092"/>
            <a:ext cx="364967" cy="119732"/>
          </a:xfrm>
          <a:custGeom>
            <a:avLst/>
            <a:gdLst>
              <a:gd name="T0" fmla="*/ 17 w 214"/>
              <a:gd name="T1" fmla="*/ 58 h 70"/>
              <a:gd name="T2" fmla="*/ 5 w 214"/>
              <a:gd name="T3" fmla="*/ 69 h 70"/>
              <a:gd name="T4" fmla="*/ 0 w 214"/>
              <a:gd name="T5" fmla="*/ 53 h 70"/>
              <a:gd name="T6" fmla="*/ 0 w 214"/>
              <a:gd name="T7" fmla="*/ 53 h 70"/>
              <a:gd name="T8" fmla="*/ 107 w 214"/>
              <a:gd name="T9" fmla="*/ 0 h 70"/>
              <a:gd name="T10" fmla="*/ 214 w 214"/>
              <a:gd name="T11" fmla="*/ 53 h 70"/>
              <a:gd name="T12" fmla="*/ 214 w 214"/>
              <a:gd name="T13" fmla="*/ 53 h 70"/>
              <a:gd name="T14" fmla="*/ 214 w 214"/>
              <a:gd name="T15" fmla="*/ 54 h 70"/>
              <a:gd name="T16" fmla="*/ 214 w 214"/>
              <a:gd name="T17" fmla="*/ 54 h 70"/>
              <a:gd name="T18" fmla="*/ 207 w 214"/>
              <a:gd name="T19" fmla="*/ 70 h 70"/>
              <a:gd name="T20" fmla="*/ 197 w 214"/>
              <a:gd name="T21" fmla="*/ 59 h 70"/>
              <a:gd name="T22" fmla="*/ 197 w 214"/>
              <a:gd name="T23" fmla="*/ 53 h 70"/>
              <a:gd name="T24" fmla="*/ 107 w 214"/>
              <a:gd name="T25" fmla="*/ 8 h 70"/>
              <a:gd name="T26" fmla="*/ 16 w 214"/>
              <a:gd name="T27" fmla="*/ 53 h 70"/>
              <a:gd name="T28" fmla="*/ 17 w 214"/>
              <a:gd name="T29" fmla="*/ 5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4" h="70">
                <a:moveTo>
                  <a:pt x="17" y="58"/>
                </a:moveTo>
                <a:cubicBezTo>
                  <a:pt x="12" y="61"/>
                  <a:pt x="8" y="65"/>
                  <a:pt x="5" y="69"/>
                </a:cubicBezTo>
                <a:cubicBezTo>
                  <a:pt x="2" y="64"/>
                  <a:pt x="0" y="59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24"/>
                  <a:pt x="48" y="0"/>
                  <a:pt x="107" y="0"/>
                </a:cubicBezTo>
                <a:cubicBezTo>
                  <a:pt x="166" y="0"/>
                  <a:pt x="214" y="24"/>
                  <a:pt x="214" y="53"/>
                </a:cubicBezTo>
                <a:cubicBezTo>
                  <a:pt x="214" y="53"/>
                  <a:pt x="214" y="53"/>
                  <a:pt x="214" y="53"/>
                </a:cubicBezTo>
                <a:cubicBezTo>
                  <a:pt x="214" y="54"/>
                  <a:pt x="214" y="54"/>
                  <a:pt x="214" y="54"/>
                </a:cubicBezTo>
                <a:cubicBezTo>
                  <a:pt x="214" y="54"/>
                  <a:pt x="214" y="54"/>
                  <a:pt x="214" y="54"/>
                </a:cubicBezTo>
                <a:cubicBezTo>
                  <a:pt x="213" y="60"/>
                  <a:pt x="211" y="65"/>
                  <a:pt x="207" y="70"/>
                </a:cubicBezTo>
                <a:cubicBezTo>
                  <a:pt x="205" y="66"/>
                  <a:pt x="201" y="62"/>
                  <a:pt x="197" y="59"/>
                </a:cubicBezTo>
                <a:cubicBezTo>
                  <a:pt x="197" y="57"/>
                  <a:pt x="197" y="55"/>
                  <a:pt x="197" y="53"/>
                </a:cubicBezTo>
                <a:cubicBezTo>
                  <a:pt x="197" y="28"/>
                  <a:pt x="157" y="8"/>
                  <a:pt x="107" y="8"/>
                </a:cubicBezTo>
                <a:cubicBezTo>
                  <a:pt x="57" y="8"/>
                  <a:pt x="16" y="28"/>
                  <a:pt x="16" y="53"/>
                </a:cubicBezTo>
                <a:cubicBezTo>
                  <a:pt x="16" y="55"/>
                  <a:pt x="16" y="56"/>
                  <a:pt x="17" y="5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723"/>
          <p:cNvSpPr>
            <a:spLocks/>
          </p:cNvSpPr>
          <p:nvPr/>
        </p:nvSpPr>
        <p:spPr bwMode="auto">
          <a:xfrm>
            <a:off x="4353850" y="5610974"/>
            <a:ext cx="10098" cy="54096"/>
          </a:xfrm>
          <a:custGeom>
            <a:avLst/>
            <a:gdLst>
              <a:gd name="T0" fmla="*/ 0 w 6"/>
              <a:gd name="T1" fmla="*/ 32 h 32"/>
              <a:gd name="T2" fmla="*/ 1 w 6"/>
              <a:gd name="T3" fmla="*/ 0 h 32"/>
              <a:gd name="T4" fmla="*/ 6 w 6"/>
              <a:gd name="T5" fmla="*/ 16 h 32"/>
              <a:gd name="T6" fmla="*/ 0 w 6"/>
              <a:gd name="T7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2">
                <a:moveTo>
                  <a:pt x="0" y="32"/>
                </a:moveTo>
                <a:cubicBezTo>
                  <a:pt x="1" y="0"/>
                  <a:pt x="1" y="0"/>
                  <a:pt x="1" y="0"/>
                </a:cubicBezTo>
                <a:cubicBezTo>
                  <a:pt x="1" y="6"/>
                  <a:pt x="3" y="11"/>
                  <a:pt x="6" y="16"/>
                </a:cubicBezTo>
                <a:cubicBezTo>
                  <a:pt x="3" y="21"/>
                  <a:pt x="1" y="27"/>
                  <a:pt x="0" y="32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724"/>
          <p:cNvSpPr>
            <a:spLocks/>
          </p:cNvSpPr>
          <p:nvPr/>
        </p:nvSpPr>
        <p:spPr bwMode="auto">
          <a:xfrm>
            <a:off x="4991461" y="5196238"/>
            <a:ext cx="10098" cy="56260"/>
          </a:xfrm>
          <a:custGeom>
            <a:avLst/>
            <a:gdLst>
              <a:gd name="T0" fmla="*/ 0 w 6"/>
              <a:gd name="T1" fmla="*/ 16 h 33"/>
              <a:gd name="T2" fmla="*/ 6 w 6"/>
              <a:gd name="T3" fmla="*/ 0 h 33"/>
              <a:gd name="T4" fmla="*/ 5 w 6"/>
              <a:gd name="T5" fmla="*/ 33 h 33"/>
              <a:gd name="T6" fmla="*/ 0 w 6"/>
              <a:gd name="T7" fmla="*/ 1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3">
                <a:moveTo>
                  <a:pt x="0" y="16"/>
                </a:moveTo>
                <a:cubicBezTo>
                  <a:pt x="3" y="11"/>
                  <a:pt x="5" y="6"/>
                  <a:pt x="6" y="0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27"/>
                  <a:pt x="3" y="21"/>
                  <a:pt x="0" y="16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725"/>
          <p:cNvSpPr>
            <a:spLocks/>
          </p:cNvSpPr>
          <p:nvPr/>
        </p:nvSpPr>
        <p:spPr bwMode="auto">
          <a:xfrm>
            <a:off x="4635149" y="5222204"/>
            <a:ext cx="364246" cy="119011"/>
          </a:xfrm>
          <a:custGeom>
            <a:avLst/>
            <a:gdLst>
              <a:gd name="T0" fmla="*/ 6 w 214"/>
              <a:gd name="T1" fmla="*/ 0 h 70"/>
              <a:gd name="T2" fmla="*/ 45 w 214"/>
              <a:gd name="T3" fmla="*/ 26 h 70"/>
              <a:gd name="T4" fmla="*/ 108 w 214"/>
              <a:gd name="T5" fmla="*/ 36 h 70"/>
              <a:gd name="T6" fmla="*/ 209 w 214"/>
              <a:gd name="T7" fmla="*/ 1 h 70"/>
              <a:gd name="T8" fmla="*/ 214 w 214"/>
              <a:gd name="T9" fmla="*/ 18 h 70"/>
              <a:gd name="T10" fmla="*/ 107 w 214"/>
              <a:gd name="T11" fmla="*/ 70 h 70"/>
              <a:gd name="T12" fmla="*/ 0 w 214"/>
              <a:gd name="T13" fmla="*/ 18 h 70"/>
              <a:gd name="T14" fmla="*/ 0 w 214"/>
              <a:gd name="T15" fmla="*/ 16 h 70"/>
              <a:gd name="T16" fmla="*/ 0 w 214"/>
              <a:gd name="T17" fmla="*/ 16 h 70"/>
              <a:gd name="T18" fmla="*/ 6 w 214"/>
              <a:gd name="T1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4" h="70">
                <a:moveTo>
                  <a:pt x="6" y="0"/>
                </a:moveTo>
                <a:cubicBezTo>
                  <a:pt x="13" y="11"/>
                  <a:pt x="27" y="20"/>
                  <a:pt x="45" y="26"/>
                </a:cubicBezTo>
                <a:cubicBezTo>
                  <a:pt x="62" y="33"/>
                  <a:pt x="84" y="36"/>
                  <a:pt x="108" y="36"/>
                </a:cubicBezTo>
                <a:cubicBezTo>
                  <a:pt x="154" y="36"/>
                  <a:pt x="194" y="22"/>
                  <a:pt x="209" y="1"/>
                </a:cubicBezTo>
                <a:cubicBezTo>
                  <a:pt x="212" y="6"/>
                  <a:pt x="214" y="12"/>
                  <a:pt x="214" y="18"/>
                </a:cubicBezTo>
                <a:cubicBezTo>
                  <a:pt x="214" y="47"/>
                  <a:pt x="166" y="70"/>
                  <a:pt x="107" y="70"/>
                </a:cubicBezTo>
                <a:cubicBezTo>
                  <a:pt x="48" y="70"/>
                  <a:pt x="0" y="47"/>
                  <a:pt x="0" y="1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1"/>
                  <a:pt x="3" y="5"/>
                  <a:pt x="6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726"/>
          <p:cNvSpPr>
            <a:spLocks/>
          </p:cNvSpPr>
          <p:nvPr/>
        </p:nvSpPr>
        <p:spPr bwMode="auto">
          <a:xfrm>
            <a:off x="4841435" y="5162338"/>
            <a:ext cx="25245" cy="8655"/>
          </a:xfrm>
          <a:custGeom>
            <a:avLst/>
            <a:gdLst>
              <a:gd name="T0" fmla="*/ 2 w 15"/>
              <a:gd name="T1" fmla="*/ 2 h 5"/>
              <a:gd name="T2" fmla="*/ 0 w 15"/>
              <a:gd name="T3" fmla="*/ 0 h 5"/>
              <a:gd name="T4" fmla="*/ 15 w 15"/>
              <a:gd name="T5" fmla="*/ 2 h 5"/>
              <a:gd name="T6" fmla="*/ 13 w 15"/>
              <a:gd name="T7" fmla="*/ 4 h 5"/>
              <a:gd name="T8" fmla="*/ 8 w 15"/>
              <a:gd name="T9" fmla="*/ 5 h 5"/>
              <a:gd name="T10" fmla="*/ 2 w 15"/>
              <a:gd name="T1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5">
                <a:moveTo>
                  <a:pt x="2" y="2"/>
                </a:moveTo>
                <a:cubicBezTo>
                  <a:pt x="1" y="1"/>
                  <a:pt x="1" y="1"/>
                  <a:pt x="0" y="0"/>
                </a:cubicBezTo>
                <a:cubicBezTo>
                  <a:pt x="6" y="0"/>
                  <a:pt x="11" y="1"/>
                  <a:pt x="15" y="2"/>
                </a:cubicBezTo>
                <a:cubicBezTo>
                  <a:pt x="15" y="3"/>
                  <a:pt x="14" y="3"/>
                  <a:pt x="13" y="4"/>
                </a:cubicBezTo>
                <a:cubicBezTo>
                  <a:pt x="12" y="5"/>
                  <a:pt x="10" y="5"/>
                  <a:pt x="8" y="5"/>
                </a:cubicBezTo>
                <a:cubicBezTo>
                  <a:pt x="5" y="5"/>
                  <a:pt x="3" y="4"/>
                  <a:pt x="2" y="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727"/>
          <p:cNvSpPr>
            <a:spLocks/>
          </p:cNvSpPr>
          <p:nvPr/>
        </p:nvSpPr>
        <p:spPr bwMode="auto">
          <a:xfrm>
            <a:off x="4829173" y="5157289"/>
            <a:ext cx="12262" cy="5049"/>
          </a:xfrm>
          <a:custGeom>
            <a:avLst/>
            <a:gdLst>
              <a:gd name="T0" fmla="*/ 0 w 7"/>
              <a:gd name="T1" fmla="*/ 0 h 3"/>
              <a:gd name="T2" fmla="*/ 7 w 7"/>
              <a:gd name="T3" fmla="*/ 3 h 3"/>
              <a:gd name="T4" fmla="*/ 0 w 7"/>
              <a:gd name="T5" fmla="*/ 3 h 3"/>
              <a:gd name="T6" fmla="*/ 0 w 7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3">
                <a:moveTo>
                  <a:pt x="0" y="0"/>
                </a:moveTo>
                <a:cubicBezTo>
                  <a:pt x="3" y="0"/>
                  <a:pt x="6" y="1"/>
                  <a:pt x="7" y="3"/>
                </a:cubicBezTo>
                <a:cubicBezTo>
                  <a:pt x="5" y="3"/>
                  <a:pt x="2" y="3"/>
                  <a:pt x="0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728"/>
          <p:cNvSpPr>
            <a:spLocks/>
          </p:cNvSpPr>
          <p:nvPr/>
        </p:nvSpPr>
        <p:spPr bwMode="auto">
          <a:xfrm>
            <a:off x="4829173" y="5191189"/>
            <a:ext cx="18753" cy="23802"/>
          </a:xfrm>
          <a:custGeom>
            <a:avLst/>
            <a:gdLst>
              <a:gd name="T0" fmla="*/ 0 w 11"/>
              <a:gd name="T1" fmla="*/ 14 h 14"/>
              <a:gd name="T2" fmla="*/ 0 w 11"/>
              <a:gd name="T3" fmla="*/ 0 h 14"/>
              <a:gd name="T4" fmla="*/ 8 w 11"/>
              <a:gd name="T5" fmla="*/ 3 h 14"/>
              <a:gd name="T6" fmla="*/ 11 w 11"/>
              <a:gd name="T7" fmla="*/ 7 h 14"/>
              <a:gd name="T8" fmla="*/ 8 w 11"/>
              <a:gd name="T9" fmla="*/ 11 h 14"/>
              <a:gd name="T10" fmla="*/ 0 w 11"/>
              <a:gd name="T11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4">
                <a:moveTo>
                  <a:pt x="0" y="14"/>
                </a:moveTo>
                <a:cubicBezTo>
                  <a:pt x="0" y="0"/>
                  <a:pt x="0" y="0"/>
                  <a:pt x="0" y="0"/>
                </a:cubicBezTo>
                <a:cubicBezTo>
                  <a:pt x="4" y="1"/>
                  <a:pt x="6" y="2"/>
                  <a:pt x="8" y="3"/>
                </a:cubicBezTo>
                <a:cubicBezTo>
                  <a:pt x="10" y="4"/>
                  <a:pt x="11" y="5"/>
                  <a:pt x="11" y="7"/>
                </a:cubicBezTo>
                <a:cubicBezTo>
                  <a:pt x="11" y="8"/>
                  <a:pt x="10" y="10"/>
                  <a:pt x="8" y="11"/>
                </a:cubicBezTo>
                <a:cubicBezTo>
                  <a:pt x="6" y="12"/>
                  <a:pt x="4" y="13"/>
                  <a:pt x="0" y="14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729"/>
          <p:cNvSpPr>
            <a:spLocks/>
          </p:cNvSpPr>
          <p:nvPr/>
        </p:nvSpPr>
        <p:spPr bwMode="auto">
          <a:xfrm>
            <a:off x="4801765" y="5157289"/>
            <a:ext cx="15868" cy="5049"/>
          </a:xfrm>
          <a:custGeom>
            <a:avLst/>
            <a:gdLst>
              <a:gd name="T0" fmla="*/ 9 w 9"/>
              <a:gd name="T1" fmla="*/ 0 h 3"/>
              <a:gd name="T2" fmla="*/ 9 w 9"/>
              <a:gd name="T3" fmla="*/ 3 h 3"/>
              <a:gd name="T4" fmla="*/ 0 w 9"/>
              <a:gd name="T5" fmla="*/ 3 h 3"/>
              <a:gd name="T6" fmla="*/ 2 w 9"/>
              <a:gd name="T7" fmla="*/ 2 h 3"/>
              <a:gd name="T8" fmla="*/ 9 w 9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3">
                <a:moveTo>
                  <a:pt x="9" y="0"/>
                </a:moveTo>
                <a:cubicBezTo>
                  <a:pt x="9" y="3"/>
                  <a:pt x="9" y="3"/>
                  <a:pt x="9" y="3"/>
                </a:cubicBezTo>
                <a:cubicBezTo>
                  <a:pt x="6" y="3"/>
                  <a:pt x="3" y="3"/>
                  <a:pt x="0" y="3"/>
                </a:cubicBezTo>
                <a:cubicBezTo>
                  <a:pt x="0" y="2"/>
                  <a:pt x="1" y="2"/>
                  <a:pt x="2" y="2"/>
                </a:cubicBezTo>
                <a:cubicBezTo>
                  <a:pt x="3" y="1"/>
                  <a:pt x="6" y="0"/>
                  <a:pt x="9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730"/>
          <p:cNvSpPr>
            <a:spLocks/>
          </p:cNvSpPr>
          <p:nvPr/>
        </p:nvSpPr>
        <p:spPr bwMode="auto">
          <a:xfrm>
            <a:off x="4800322" y="5162338"/>
            <a:ext cx="17311" cy="13705"/>
          </a:xfrm>
          <a:custGeom>
            <a:avLst/>
            <a:gdLst>
              <a:gd name="T0" fmla="*/ 10 w 10"/>
              <a:gd name="T1" fmla="*/ 0 h 8"/>
              <a:gd name="T2" fmla="*/ 10 w 10"/>
              <a:gd name="T3" fmla="*/ 8 h 8"/>
              <a:gd name="T4" fmla="*/ 3 w 10"/>
              <a:gd name="T5" fmla="*/ 6 h 8"/>
              <a:gd name="T6" fmla="*/ 0 w 10"/>
              <a:gd name="T7" fmla="*/ 2 h 8"/>
              <a:gd name="T8" fmla="*/ 1 w 10"/>
              <a:gd name="T9" fmla="*/ 0 h 8"/>
              <a:gd name="T10" fmla="*/ 10 w 10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8">
                <a:moveTo>
                  <a:pt x="10" y="0"/>
                </a:moveTo>
                <a:cubicBezTo>
                  <a:pt x="10" y="8"/>
                  <a:pt x="10" y="8"/>
                  <a:pt x="10" y="8"/>
                </a:cubicBezTo>
                <a:cubicBezTo>
                  <a:pt x="7" y="8"/>
                  <a:pt x="4" y="7"/>
                  <a:pt x="3" y="6"/>
                </a:cubicBezTo>
                <a:cubicBezTo>
                  <a:pt x="1" y="5"/>
                  <a:pt x="0" y="4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4" y="0"/>
                  <a:pt x="7" y="0"/>
                  <a:pt x="10" y="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731"/>
          <p:cNvSpPr>
            <a:spLocks/>
          </p:cNvSpPr>
          <p:nvPr/>
        </p:nvSpPr>
        <p:spPr bwMode="auto">
          <a:xfrm>
            <a:off x="4777962" y="5137093"/>
            <a:ext cx="88718" cy="28851"/>
          </a:xfrm>
          <a:custGeom>
            <a:avLst/>
            <a:gdLst>
              <a:gd name="T0" fmla="*/ 0 w 52"/>
              <a:gd name="T1" fmla="*/ 16 h 17"/>
              <a:gd name="T2" fmla="*/ 6 w 52"/>
              <a:gd name="T3" fmla="*/ 10 h 17"/>
              <a:gd name="T4" fmla="*/ 23 w 52"/>
              <a:gd name="T5" fmla="*/ 6 h 17"/>
              <a:gd name="T6" fmla="*/ 23 w 52"/>
              <a:gd name="T7" fmla="*/ 2 h 17"/>
              <a:gd name="T8" fmla="*/ 26 w 52"/>
              <a:gd name="T9" fmla="*/ 0 h 17"/>
              <a:gd name="T10" fmla="*/ 30 w 52"/>
              <a:gd name="T11" fmla="*/ 2 h 17"/>
              <a:gd name="T12" fmla="*/ 30 w 52"/>
              <a:gd name="T13" fmla="*/ 6 h 17"/>
              <a:gd name="T14" fmla="*/ 40 w 52"/>
              <a:gd name="T15" fmla="*/ 7 h 17"/>
              <a:gd name="T16" fmla="*/ 47 w 52"/>
              <a:gd name="T17" fmla="*/ 10 h 17"/>
              <a:gd name="T18" fmla="*/ 51 w 52"/>
              <a:gd name="T19" fmla="*/ 13 h 17"/>
              <a:gd name="T20" fmla="*/ 52 w 52"/>
              <a:gd name="T21" fmla="*/ 16 h 17"/>
              <a:gd name="T22" fmla="*/ 52 w 52"/>
              <a:gd name="T23" fmla="*/ 17 h 17"/>
              <a:gd name="T24" fmla="*/ 37 w 52"/>
              <a:gd name="T25" fmla="*/ 15 h 17"/>
              <a:gd name="T26" fmla="*/ 30 w 52"/>
              <a:gd name="T27" fmla="*/ 12 h 17"/>
              <a:gd name="T28" fmla="*/ 30 w 52"/>
              <a:gd name="T29" fmla="*/ 15 h 17"/>
              <a:gd name="T30" fmla="*/ 23 w 52"/>
              <a:gd name="T31" fmla="*/ 15 h 17"/>
              <a:gd name="T32" fmla="*/ 23 w 52"/>
              <a:gd name="T33" fmla="*/ 15 h 17"/>
              <a:gd name="T34" fmla="*/ 23 w 52"/>
              <a:gd name="T35" fmla="*/ 12 h 17"/>
              <a:gd name="T36" fmla="*/ 16 w 52"/>
              <a:gd name="T37" fmla="*/ 14 h 17"/>
              <a:gd name="T38" fmla="*/ 14 w 52"/>
              <a:gd name="T39" fmla="*/ 15 h 17"/>
              <a:gd name="T40" fmla="*/ 0 w 52"/>
              <a:gd name="T41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17">
                <a:moveTo>
                  <a:pt x="0" y="16"/>
                </a:moveTo>
                <a:cubicBezTo>
                  <a:pt x="0" y="13"/>
                  <a:pt x="2" y="11"/>
                  <a:pt x="6" y="10"/>
                </a:cubicBezTo>
                <a:cubicBezTo>
                  <a:pt x="10" y="7"/>
                  <a:pt x="15" y="6"/>
                  <a:pt x="23" y="6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29" y="0"/>
                  <a:pt x="30" y="1"/>
                  <a:pt x="30" y="2"/>
                </a:cubicBezTo>
                <a:cubicBezTo>
                  <a:pt x="30" y="6"/>
                  <a:pt x="30" y="6"/>
                  <a:pt x="30" y="6"/>
                </a:cubicBezTo>
                <a:cubicBezTo>
                  <a:pt x="34" y="6"/>
                  <a:pt x="37" y="6"/>
                  <a:pt x="40" y="7"/>
                </a:cubicBezTo>
                <a:cubicBezTo>
                  <a:pt x="43" y="8"/>
                  <a:pt x="45" y="9"/>
                  <a:pt x="47" y="10"/>
                </a:cubicBezTo>
                <a:cubicBezTo>
                  <a:pt x="49" y="11"/>
                  <a:pt x="50" y="12"/>
                  <a:pt x="51" y="13"/>
                </a:cubicBezTo>
                <a:cubicBezTo>
                  <a:pt x="52" y="14"/>
                  <a:pt x="52" y="15"/>
                  <a:pt x="52" y="16"/>
                </a:cubicBezTo>
                <a:cubicBezTo>
                  <a:pt x="52" y="16"/>
                  <a:pt x="52" y="17"/>
                  <a:pt x="52" y="17"/>
                </a:cubicBezTo>
                <a:cubicBezTo>
                  <a:pt x="48" y="16"/>
                  <a:pt x="43" y="15"/>
                  <a:pt x="37" y="15"/>
                </a:cubicBezTo>
                <a:cubicBezTo>
                  <a:pt x="36" y="13"/>
                  <a:pt x="33" y="12"/>
                  <a:pt x="30" y="12"/>
                </a:cubicBezTo>
                <a:cubicBezTo>
                  <a:pt x="30" y="15"/>
                  <a:pt x="30" y="15"/>
                  <a:pt x="30" y="15"/>
                </a:cubicBezTo>
                <a:cubicBezTo>
                  <a:pt x="28" y="15"/>
                  <a:pt x="25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2"/>
                  <a:pt x="23" y="12"/>
                  <a:pt x="23" y="12"/>
                </a:cubicBezTo>
                <a:cubicBezTo>
                  <a:pt x="20" y="12"/>
                  <a:pt x="17" y="13"/>
                  <a:pt x="16" y="14"/>
                </a:cubicBezTo>
                <a:cubicBezTo>
                  <a:pt x="15" y="14"/>
                  <a:pt x="14" y="14"/>
                  <a:pt x="14" y="15"/>
                </a:cubicBezTo>
                <a:cubicBezTo>
                  <a:pt x="9" y="15"/>
                  <a:pt x="4" y="15"/>
                  <a:pt x="0" y="1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732"/>
          <p:cNvSpPr>
            <a:spLocks/>
          </p:cNvSpPr>
          <p:nvPr/>
        </p:nvSpPr>
        <p:spPr bwMode="auto">
          <a:xfrm>
            <a:off x="4682753" y="5162338"/>
            <a:ext cx="272644" cy="98816"/>
          </a:xfrm>
          <a:custGeom>
            <a:avLst/>
            <a:gdLst>
              <a:gd name="T0" fmla="*/ 59 w 160"/>
              <a:gd name="T1" fmla="*/ 10 h 58"/>
              <a:gd name="T2" fmla="*/ 67 w 160"/>
              <a:gd name="T3" fmla="*/ 14 h 58"/>
              <a:gd name="T4" fmla="*/ 79 w 160"/>
              <a:gd name="T5" fmla="*/ 16 h 58"/>
              <a:gd name="T6" fmla="*/ 79 w 160"/>
              <a:gd name="T7" fmla="*/ 30 h 58"/>
              <a:gd name="T8" fmla="*/ 73 w 160"/>
              <a:gd name="T9" fmla="*/ 29 h 58"/>
              <a:gd name="T10" fmla="*/ 70 w 160"/>
              <a:gd name="T11" fmla="*/ 26 h 58"/>
              <a:gd name="T12" fmla="*/ 67 w 160"/>
              <a:gd name="T13" fmla="*/ 22 h 58"/>
              <a:gd name="T14" fmla="*/ 65 w 160"/>
              <a:gd name="T15" fmla="*/ 21 h 58"/>
              <a:gd name="T16" fmla="*/ 61 w 160"/>
              <a:gd name="T17" fmla="*/ 20 h 58"/>
              <a:gd name="T18" fmla="*/ 55 w 160"/>
              <a:gd name="T19" fmla="*/ 21 h 58"/>
              <a:gd name="T20" fmla="*/ 53 w 160"/>
              <a:gd name="T21" fmla="*/ 24 h 58"/>
              <a:gd name="T22" fmla="*/ 55 w 160"/>
              <a:gd name="T23" fmla="*/ 28 h 58"/>
              <a:gd name="T24" fmla="*/ 60 w 160"/>
              <a:gd name="T25" fmla="*/ 32 h 58"/>
              <a:gd name="T26" fmla="*/ 68 w 160"/>
              <a:gd name="T27" fmla="*/ 35 h 58"/>
              <a:gd name="T28" fmla="*/ 79 w 160"/>
              <a:gd name="T29" fmla="*/ 37 h 58"/>
              <a:gd name="T30" fmla="*/ 79 w 160"/>
              <a:gd name="T31" fmla="*/ 45 h 58"/>
              <a:gd name="T32" fmla="*/ 80 w 160"/>
              <a:gd name="T33" fmla="*/ 47 h 58"/>
              <a:gd name="T34" fmla="*/ 82 w 160"/>
              <a:gd name="T35" fmla="*/ 47 h 58"/>
              <a:gd name="T36" fmla="*/ 85 w 160"/>
              <a:gd name="T37" fmla="*/ 47 h 58"/>
              <a:gd name="T38" fmla="*/ 86 w 160"/>
              <a:gd name="T39" fmla="*/ 44 h 58"/>
              <a:gd name="T40" fmla="*/ 86 w 160"/>
              <a:gd name="T41" fmla="*/ 36 h 58"/>
              <a:gd name="T42" fmla="*/ 99 w 160"/>
              <a:gd name="T43" fmla="*/ 34 h 58"/>
              <a:gd name="T44" fmla="*/ 108 w 160"/>
              <a:gd name="T45" fmla="*/ 29 h 58"/>
              <a:gd name="T46" fmla="*/ 111 w 160"/>
              <a:gd name="T47" fmla="*/ 23 h 58"/>
              <a:gd name="T48" fmla="*/ 109 w 160"/>
              <a:gd name="T49" fmla="*/ 18 h 58"/>
              <a:gd name="T50" fmla="*/ 104 w 160"/>
              <a:gd name="T51" fmla="*/ 14 h 58"/>
              <a:gd name="T52" fmla="*/ 97 w 160"/>
              <a:gd name="T53" fmla="*/ 11 h 58"/>
              <a:gd name="T54" fmla="*/ 86 w 160"/>
              <a:gd name="T55" fmla="*/ 9 h 58"/>
              <a:gd name="T56" fmla="*/ 86 w 160"/>
              <a:gd name="T57" fmla="*/ 0 h 58"/>
              <a:gd name="T58" fmla="*/ 93 w 160"/>
              <a:gd name="T59" fmla="*/ 0 h 58"/>
              <a:gd name="T60" fmla="*/ 95 w 160"/>
              <a:gd name="T61" fmla="*/ 2 h 58"/>
              <a:gd name="T62" fmla="*/ 101 w 160"/>
              <a:gd name="T63" fmla="*/ 5 h 58"/>
              <a:gd name="T64" fmla="*/ 106 w 160"/>
              <a:gd name="T65" fmla="*/ 4 h 58"/>
              <a:gd name="T66" fmla="*/ 108 w 160"/>
              <a:gd name="T67" fmla="*/ 2 h 58"/>
              <a:gd name="T68" fmla="*/ 160 w 160"/>
              <a:gd name="T69" fmla="*/ 18 h 58"/>
              <a:gd name="T70" fmla="*/ 160 w 160"/>
              <a:gd name="T71" fmla="*/ 18 h 58"/>
              <a:gd name="T72" fmla="*/ 80 w 160"/>
              <a:gd name="T73" fmla="*/ 58 h 58"/>
              <a:gd name="T74" fmla="*/ 0 w 160"/>
              <a:gd name="T75" fmla="*/ 18 h 58"/>
              <a:gd name="T76" fmla="*/ 0 w 160"/>
              <a:gd name="T77" fmla="*/ 17 h 58"/>
              <a:gd name="T78" fmla="*/ 56 w 160"/>
              <a:gd name="T79" fmla="*/ 1 h 58"/>
              <a:gd name="T80" fmla="*/ 56 w 160"/>
              <a:gd name="T81" fmla="*/ 3 h 58"/>
              <a:gd name="T82" fmla="*/ 59 w 160"/>
              <a:gd name="T83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58">
                <a:moveTo>
                  <a:pt x="59" y="10"/>
                </a:moveTo>
                <a:cubicBezTo>
                  <a:pt x="61" y="11"/>
                  <a:pt x="63" y="13"/>
                  <a:pt x="67" y="14"/>
                </a:cubicBezTo>
                <a:cubicBezTo>
                  <a:pt x="70" y="14"/>
                  <a:pt x="74" y="15"/>
                  <a:pt x="79" y="16"/>
                </a:cubicBezTo>
                <a:cubicBezTo>
                  <a:pt x="79" y="30"/>
                  <a:pt x="79" y="30"/>
                  <a:pt x="79" y="30"/>
                </a:cubicBezTo>
                <a:cubicBezTo>
                  <a:pt x="76" y="30"/>
                  <a:pt x="74" y="29"/>
                  <a:pt x="73" y="29"/>
                </a:cubicBezTo>
                <a:cubicBezTo>
                  <a:pt x="72" y="28"/>
                  <a:pt x="70" y="27"/>
                  <a:pt x="70" y="26"/>
                </a:cubicBezTo>
                <a:cubicBezTo>
                  <a:pt x="69" y="25"/>
                  <a:pt x="68" y="24"/>
                  <a:pt x="67" y="22"/>
                </a:cubicBezTo>
                <a:cubicBezTo>
                  <a:pt x="67" y="22"/>
                  <a:pt x="66" y="21"/>
                  <a:pt x="65" y="21"/>
                </a:cubicBezTo>
                <a:cubicBezTo>
                  <a:pt x="64" y="20"/>
                  <a:pt x="62" y="20"/>
                  <a:pt x="61" y="20"/>
                </a:cubicBezTo>
                <a:cubicBezTo>
                  <a:pt x="59" y="20"/>
                  <a:pt x="57" y="20"/>
                  <a:pt x="55" y="21"/>
                </a:cubicBezTo>
                <a:cubicBezTo>
                  <a:pt x="54" y="22"/>
                  <a:pt x="53" y="23"/>
                  <a:pt x="53" y="24"/>
                </a:cubicBezTo>
                <a:cubicBezTo>
                  <a:pt x="53" y="25"/>
                  <a:pt x="54" y="26"/>
                  <a:pt x="55" y="28"/>
                </a:cubicBezTo>
                <a:cubicBezTo>
                  <a:pt x="56" y="29"/>
                  <a:pt x="58" y="30"/>
                  <a:pt x="60" y="32"/>
                </a:cubicBezTo>
                <a:cubicBezTo>
                  <a:pt x="62" y="33"/>
                  <a:pt x="64" y="34"/>
                  <a:pt x="68" y="35"/>
                </a:cubicBezTo>
                <a:cubicBezTo>
                  <a:pt x="71" y="36"/>
                  <a:pt x="75" y="36"/>
                  <a:pt x="79" y="37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6"/>
                  <a:pt x="79" y="46"/>
                  <a:pt x="80" y="47"/>
                </a:cubicBezTo>
                <a:cubicBezTo>
                  <a:pt x="80" y="47"/>
                  <a:pt x="81" y="47"/>
                  <a:pt x="82" y="47"/>
                </a:cubicBezTo>
                <a:cubicBezTo>
                  <a:pt x="84" y="47"/>
                  <a:pt x="85" y="47"/>
                  <a:pt x="85" y="47"/>
                </a:cubicBezTo>
                <a:cubicBezTo>
                  <a:pt x="86" y="46"/>
                  <a:pt x="86" y="45"/>
                  <a:pt x="86" y="44"/>
                </a:cubicBezTo>
                <a:cubicBezTo>
                  <a:pt x="86" y="36"/>
                  <a:pt x="86" y="36"/>
                  <a:pt x="86" y="36"/>
                </a:cubicBezTo>
                <a:cubicBezTo>
                  <a:pt x="91" y="36"/>
                  <a:pt x="96" y="35"/>
                  <a:pt x="99" y="34"/>
                </a:cubicBezTo>
                <a:cubicBezTo>
                  <a:pt x="103" y="33"/>
                  <a:pt x="106" y="31"/>
                  <a:pt x="108" y="29"/>
                </a:cubicBezTo>
                <a:cubicBezTo>
                  <a:pt x="110" y="27"/>
                  <a:pt x="111" y="25"/>
                  <a:pt x="111" y="23"/>
                </a:cubicBezTo>
                <a:cubicBezTo>
                  <a:pt x="111" y="21"/>
                  <a:pt x="110" y="19"/>
                  <a:pt x="109" y="18"/>
                </a:cubicBezTo>
                <a:cubicBezTo>
                  <a:pt x="108" y="16"/>
                  <a:pt x="106" y="15"/>
                  <a:pt x="104" y="14"/>
                </a:cubicBezTo>
                <a:cubicBezTo>
                  <a:pt x="102" y="13"/>
                  <a:pt x="99" y="12"/>
                  <a:pt x="97" y="11"/>
                </a:cubicBezTo>
                <a:cubicBezTo>
                  <a:pt x="94" y="11"/>
                  <a:pt x="90" y="10"/>
                  <a:pt x="86" y="9"/>
                </a:cubicBezTo>
                <a:cubicBezTo>
                  <a:pt x="86" y="0"/>
                  <a:pt x="86" y="0"/>
                  <a:pt x="86" y="0"/>
                </a:cubicBezTo>
                <a:cubicBezTo>
                  <a:pt x="88" y="0"/>
                  <a:pt x="91" y="0"/>
                  <a:pt x="93" y="0"/>
                </a:cubicBezTo>
                <a:cubicBezTo>
                  <a:pt x="94" y="1"/>
                  <a:pt x="94" y="1"/>
                  <a:pt x="95" y="2"/>
                </a:cubicBezTo>
                <a:cubicBezTo>
                  <a:pt x="96" y="4"/>
                  <a:pt x="98" y="5"/>
                  <a:pt x="101" y="5"/>
                </a:cubicBezTo>
                <a:cubicBezTo>
                  <a:pt x="103" y="5"/>
                  <a:pt x="105" y="5"/>
                  <a:pt x="106" y="4"/>
                </a:cubicBezTo>
                <a:cubicBezTo>
                  <a:pt x="107" y="3"/>
                  <a:pt x="108" y="3"/>
                  <a:pt x="108" y="2"/>
                </a:cubicBezTo>
                <a:cubicBezTo>
                  <a:pt x="129" y="5"/>
                  <a:pt x="146" y="10"/>
                  <a:pt x="160" y="18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40"/>
                  <a:pt x="124" y="58"/>
                  <a:pt x="80" y="58"/>
                </a:cubicBezTo>
                <a:cubicBezTo>
                  <a:pt x="36" y="58"/>
                  <a:pt x="0" y="40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14" y="9"/>
                  <a:pt x="34" y="3"/>
                  <a:pt x="56" y="1"/>
                </a:cubicBezTo>
                <a:cubicBezTo>
                  <a:pt x="56" y="2"/>
                  <a:pt x="56" y="2"/>
                  <a:pt x="56" y="3"/>
                </a:cubicBezTo>
                <a:cubicBezTo>
                  <a:pt x="56" y="6"/>
                  <a:pt x="57" y="8"/>
                  <a:pt x="59" y="10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733"/>
          <p:cNvSpPr>
            <a:spLocks noEditPoints="1"/>
          </p:cNvSpPr>
          <p:nvPr/>
        </p:nvSpPr>
        <p:spPr bwMode="auto">
          <a:xfrm>
            <a:off x="4772913" y="5162338"/>
            <a:ext cx="98816" cy="80062"/>
          </a:xfrm>
          <a:custGeom>
            <a:avLst/>
            <a:gdLst>
              <a:gd name="T0" fmla="*/ 44 w 58"/>
              <a:gd name="T1" fmla="*/ 24 h 47"/>
              <a:gd name="T2" fmla="*/ 41 w 58"/>
              <a:gd name="T3" fmla="*/ 20 h 47"/>
              <a:gd name="T4" fmla="*/ 33 w 58"/>
              <a:gd name="T5" fmla="*/ 17 h 47"/>
              <a:gd name="T6" fmla="*/ 33 w 58"/>
              <a:gd name="T7" fmla="*/ 31 h 47"/>
              <a:gd name="T8" fmla="*/ 41 w 58"/>
              <a:gd name="T9" fmla="*/ 28 h 47"/>
              <a:gd name="T10" fmla="*/ 44 w 58"/>
              <a:gd name="T11" fmla="*/ 24 h 47"/>
              <a:gd name="T12" fmla="*/ 14 w 58"/>
              <a:gd name="T13" fmla="*/ 14 h 47"/>
              <a:gd name="T14" fmla="*/ 6 w 58"/>
              <a:gd name="T15" fmla="*/ 10 h 47"/>
              <a:gd name="T16" fmla="*/ 3 w 58"/>
              <a:gd name="T17" fmla="*/ 3 h 47"/>
              <a:gd name="T18" fmla="*/ 3 w 58"/>
              <a:gd name="T19" fmla="*/ 1 h 47"/>
              <a:gd name="T20" fmla="*/ 17 w 58"/>
              <a:gd name="T21" fmla="*/ 0 h 47"/>
              <a:gd name="T22" fmla="*/ 16 w 58"/>
              <a:gd name="T23" fmla="*/ 2 h 47"/>
              <a:gd name="T24" fmla="*/ 19 w 58"/>
              <a:gd name="T25" fmla="*/ 6 h 47"/>
              <a:gd name="T26" fmla="*/ 26 w 58"/>
              <a:gd name="T27" fmla="*/ 8 h 47"/>
              <a:gd name="T28" fmla="*/ 26 w 58"/>
              <a:gd name="T29" fmla="*/ 0 h 47"/>
              <a:gd name="T30" fmla="*/ 26 w 58"/>
              <a:gd name="T31" fmla="*/ 0 h 47"/>
              <a:gd name="T32" fmla="*/ 33 w 58"/>
              <a:gd name="T33" fmla="*/ 0 h 47"/>
              <a:gd name="T34" fmla="*/ 33 w 58"/>
              <a:gd name="T35" fmla="*/ 9 h 47"/>
              <a:gd name="T36" fmla="*/ 44 w 58"/>
              <a:gd name="T37" fmla="*/ 11 h 47"/>
              <a:gd name="T38" fmla="*/ 51 w 58"/>
              <a:gd name="T39" fmla="*/ 14 h 47"/>
              <a:gd name="T40" fmla="*/ 56 w 58"/>
              <a:gd name="T41" fmla="*/ 18 h 47"/>
              <a:gd name="T42" fmla="*/ 58 w 58"/>
              <a:gd name="T43" fmla="*/ 23 h 47"/>
              <a:gd name="T44" fmla="*/ 55 w 58"/>
              <a:gd name="T45" fmla="*/ 29 h 47"/>
              <a:gd name="T46" fmla="*/ 46 w 58"/>
              <a:gd name="T47" fmla="*/ 34 h 47"/>
              <a:gd name="T48" fmla="*/ 33 w 58"/>
              <a:gd name="T49" fmla="*/ 36 h 47"/>
              <a:gd name="T50" fmla="*/ 33 w 58"/>
              <a:gd name="T51" fmla="*/ 44 h 47"/>
              <a:gd name="T52" fmla="*/ 32 w 58"/>
              <a:gd name="T53" fmla="*/ 47 h 47"/>
              <a:gd name="T54" fmla="*/ 29 w 58"/>
              <a:gd name="T55" fmla="*/ 47 h 47"/>
              <a:gd name="T56" fmla="*/ 27 w 58"/>
              <a:gd name="T57" fmla="*/ 47 h 47"/>
              <a:gd name="T58" fmla="*/ 26 w 58"/>
              <a:gd name="T59" fmla="*/ 45 h 47"/>
              <a:gd name="T60" fmla="*/ 26 w 58"/>
              <a:gd name="T61" fmla="*/ 37 h 47"/>
              <a:gd name="T62" fmla="*/ 15 w 58"/>
              <a:gd name="T63" fmla="*/ 35 h 47"/>
              <a:gd name="T64" fmla="*/ 7 w 58"/>
              <a:gd name="T65" fmla="*/ 32 h 47"/>
              <a:gd name="T66" fmla="*/ 2 w 58"/>
              <a:gd name="T67" fmla="*/ 28 h 47"/>
              <a:gd name="T68" fmla="*/ 0 w 58"/>
              <a:gd name="T69" fmla="*/ 24 h 47"/>
              <a:gd name="T70" fmla="*/ 2 w 58"/>
              <a:gd name="T71" fmla="*/ 21 h 47"/>
              <a:gd name="T72" fmla="*/ 8 w 58"/>
              <a:gd name="T73" fmla="*/ 20 h 47"/>
              <a:gd name="T74" fmla="*/ 12 w 58"/>
              <a:gd name="T75" fmla="*/ 21 h 47"/>
              <a:gd name="T76" fmla="*/ 14 w 58"/>
              <a:gd name="T77" fmla="*/ 22 h 47"/>
              <a:gd name="T78" fmla="*/ 17 w 58"/>
              <a:gd name="T79" fmla="*/ 26 h 47"/>
              <a:gd name="T80" fmla="*/ 20 w 58"/>
              <a:gd name="T81" fmla="*/ 29 h 47"/>
              <a:gd name="T82" fmla="*/ 26 w 58"/>
              <a:gd name="T83" fmla="*/ 30 h 47"/>
              <a:gd name="T84" fmla="*/ 26 w 58"/>
              <a:gd name="T85" fmla="*/ 16 h 47"/>
              <a:gd name="T86" fmla="*/ 14 w 58"/>
              <a:gd name="T87" fmla="*/ 1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8" h="47">
                <a:moveTo>
                  <a:pt x="44" y="24"/>
                </a:moveTo>
                <a:cubicBezTo>
                  <a:pt x="44" y="22"/>
                  <a:pt x="43" y="21"/>
                  <a:pt x="41" y="20"/>
                </a:cubicBezTo>
                <a:cubicBezTo>
                  <a:pt x="39" y="19"/>
                  <a:pt x="37" y="18"/>
                  <a:pt x="33" y="17"/>
                </a:cubicBezTo>
                <a:cubicBezTo>
                  <a:pt x="33" y="31"/>
                  <a:pt x="33" y="31"/>
                  <a:pt x="33" y="31"/>
                </a:cubicBezTo>
                <a:cubicBezTo>
                  <a:pt x="37" y="30"/>
                  <a:pt x="39" y="29"/>
                  <a:pt x="41" y="28"/>
                </a:cubicBezTo>
                <a:cubicBezTo>
                  <a:pt x="43" y="27"/>
                  <a:pt x="44" y="25"/>
                  <a:pt x="44" y="24"/>
                </a:cubicBezTo>
                <a:close/>
                <a:moveTo>
                  <a:pt x="14" y="14"/>
                </a:moveTo>
                <a:cubicBezTo>
                  <a:pt x="10" y="13"/>
                  <a:pt x="8" y="11"/>
                  <a:pt x="6" y="10"/>
                </a:cubicBezTo>
                <a:cubicBezTo>
                  <a:pt x="4" y="8"/>
                  <a:pt x="3" y="6"/>
                  <a:pt x="3" y="3"/>
                </a:cubicBezTo>
                <a:cubicBezTo>
                  <a:pt x="3" y="2"/>
                  <a:pt x="3" y="2"/>
                  <a:pt x="3" y="1"/>
                </a:cubicBezTo>
                <a:cubicBezTo>
                  <a:pt x="7" y="0"/>
                  <a:pt x="12" y="0"/>
                  <a:pt x="17" y="0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4"/>
                  <a:pt x="17" y="5"/>
                  <a:pt x="19" y="6"/>
                </a:cubicBezTo>
                <a:cubicBezTo>
                  <a:pt x="20" y="7"/>
                  <a:pt x="23" y="8"/>
                  <a:pt x="26" y="8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31" y="0"/>
                  <a:pt x="33" y="0"/>
                </a:cubicBezTo>
                <a:cubicBezTo>
                  <a:pt x="33" y="9"/>
                  <a:pt x="33" y="9"/>
                  <a:pt x="33" y="9"/>
                </a:cubicBezTo>
                <a:cubicBezTo>
                  <a:pt x="37" y="10"/>
                  <a:pt x="41" y="11"/>
                  <a:pt x="44" y="11"/>
                </a:cubicBezTo>
                <a:cubicBezTo>
                  <a:pt x="46" y="12"/>
                  <a:pt x="49" y="13"/>
                  <a:pt x="51" y="14"/>
                </a:cubicBezTo>
                <a:cubicBezTo>
                  <a:pt x="53" y="15"/>
                  <a:pt x="55" y="16"/>
                  <a:pt x="56" y="18"/>
                </a:cubicBezTo>
                <a:cubicBezTo>
                  <a:pt x="57" y="19"/>
                  <a:pt x="58" y="21"/>
                  <a:pt x="58" y="23"/>
                </a:cubicBezTo>
                <a:cubicBezTo>
                  <a:pt x="58" y="25"/>
                  <a:pt x="57" y="27"/>
                  <a:pt x="55" y="29"/>
                </a:cubicBezTo>
                <a:cubicBezTo>
                  <a:pt x="53" y="31"/>
                  <a:pt x="50" y="33"/>
                  <a:pt x="46" y="34"/>
                </a:cubicBezTo>
                <a:cubicBezTo>
                  <a:pt x="43" y="35"/>
                  <a:pt x="38" y="36"/>
                  <a:pt x="33" y="36"/>
                </a:cubicBezTo>
                <a:cubicBezTo>
                  <a:pt x="33" y="44"/>
                  <a:pt x="33" y="44"/>
                  <a:pt x="33" y="44"/>
                </a:cubicBezTo>
                <a:cubicBezTo>
                  <a:pt x="33" y="45"/>
                  <a:pt x="33" y="46"/>
                  <a:pt x="32" y="47"/>
                </a:cubicBezTo>
                <a:cubicBezTo>
                  <a:pt x="32" y="47"/>
                  <a:pt x="31" y="47"/>
                  <a:pt x="29" y="47"/>
                </a:cubicBezTo>
                <a:cubicBezTo>
                  <a:pt x="28" y="47"/>
                  <a:pt x="27" y="47"/>
                  <a:pt x="27" y="47"/>
                </a:cubicBezTo>
                <a:cubicBezTo>
                  <a:pt x="26" y="46"/>
                  <a:pt x="26" y="46"/>
                  <a:pt x="26" y="45"/>
                </a:cubicBezTo>
                <a:cubicBezTo>
                  <a:pt x="26" y="37"/>
                  <a:pt x="26" y="37"/>
                  <a:pt x="26" y="37"/>
                </a:cubicBezTo>
                <a:cubicBezTo>
                  <a:pt x="22" y="36"/>
                  <a:pt x="18" y="36"/>
                  <a:pt x="15" y="35"/>
                </a:cubicBezTo>
                <a:cubicBezTo>
                  <a:pt x="11" y="34"/>
                  <a:pt x="9" y="33"/>
                  <a:pt x="7" y="32"/>
                </a:cubicBezTo>
                <a:cubicBezTo>
                  <a:pt x="5" y="30"/>
                  <a:pt x="3" y="29"/>
                  <a:pt x="2" y="28"/>
                </a:cubicBezTo>
                <a:cubicBezTo>
                  <a:pt x="1" y="26"/>
                  <a:pt x="0" y="25"/>
                  <a:pt x="0" y="24"/>
                </a:cubicBezTo>
                <a:cubicBezTo>
                  <a:pt x="0" y="23"/>
                  <a:pt x="1" y="22"/>
                  <a:pt x="2" y="21"/>
                </a:cubicBezTo>
                <a:cubicBezTo>
                  <a:pt x="4" y="20"/>
                  <a:pt x="6" y="20"/>
                  <a:pt x="8" y="20"/>
                </a:cubicBezTo>
                <a:cubicBezTo>
                  <a:pt x="9" y="20"/>
                  <a:pt x="11" y="20"/>
                  <a:pt x="12" y="21"/>
                </a:cubicBezTo>
                <a:cubicBezTo>
                  <a:pt x="13" y="21"/>
                  <a:pt x="14" y="22"/>
                  <a:pt x="14" y="22"/>
                </a:cubicBezTo>
                <a:cubicBezTo>
                  <a:pt x="15" y="24"/>
                  <a:pt x="16" y="25"/>
                  <a:pt x="17" y="26"/>
                </a:cubicBezTo>
                <a:cubicBezTo>
                  <a:pt x="17" y="27"/>
                  <a:pt x="19" y="28"/>
                  <a:pt x="20" y="29"/>
                </a:cubicBezTo>
                <a:cubicBezTo>
                  <a:pt x="21" y="29"/>
                  <a:pt x="23" y="30"/>
                  <a:pt x="26" y="30"/>
                </a:cubicBezTo>
                <a:cubicBezTo>
                  <a:pt x="26" y="16"/>
                  <a:pt x="26" y="16"/>
                  <a:pt x="26" y="16"/>
                </a:cubicBezTo>
                <a:cubicBezTo>
                  <a:pt x="21" y="15"/>
                  <a:pt x="17" y="14"/>
                  <a:pt x="14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734"/>
          <p:cNvSpPr>
            <a:spLocks/>
          </p:cNvSpPr>
          <p:nvPr/>
        </p:nvSpPr>
        <p:spPr bwMode="auto">
          <a:xfrm>
            <a:off x="4682753" y="5126995"/>
            <a:ext cx="272644" cy="66358"/>
          </a:xfrm>
          <a:custGeom>
            <a:avLst/>
            <a:gdLst>
              <a:gd name="T0" fmla="*/ 0 w 160"/>
              <a:gd name="T1" fmla="*/ 38 h 39"/>
              <a:gd name="T2" fmla="*/ 80 w 160"/>
              <a:gd name="T3" fmla="*/ 0 h 39"/>
              <a:gd name="T4" fmla="*/ 136 w 160"/>
              <a:gd name="T5" fmla="*/ 11 h 39"/>
              <a:gd name="T6" fmla="*/ 160 w 160"/>
              <a:gd name="T7" fmla="*/ 39 h 39"/>
              <a:gd name="T8" fmla="*/ 108 w 160"/>
              <a:gd name="T9" fmla="*/ 23 h 39"/>
              <a:gd name="T10" fmla="*/ 108 w 160"/>
              <a:gd name="T11" fmla="*/ 22 h 39"/>
              <a:gd name="T12" fmla="*/ 107 w 160"/>
              <a:gd name="T13" fmla="*/ 19 h 39"/>
              <a:gd name="T14" fmla="*/ 103 w 160"/>
              <a:gd name="T15" fmla="*/ 16 h 39"/>
              <a:gd name="T16" fmla="*/ 96 w 160"/>
              <a:gd name="T17" fmla="*/ 13 h 39"/>
              <a:gd name="T18" fmla="*/ 86 w 160"/>
              <a:gd name="T19" fmla="*/ 12 h 39"/>
              <a:gd name="T20" fmla="*/ 86 w 160"/>
              <a:gd name="T21" fmla="*/ 8 h 39"/>
              <a:gd name="T22" fmla="*/ 82 w 160"/>
              <a:gd name="T23" fmla="*/ 6 h 39"/>
              <a:gd name="T24" fmla="*/ 79 w 160"/>
              <a:gd name="T25" fmla="*/ 8 h 39"/>
              <a:gd name="T26" fmla="*/ 79 w 160"/>
              <a:gd name="T27" fmla="*/ 12 h 39"/>
              <a:gd name="T28" fmla="*/ 62 w 160"/>
              <a:gd name="T29" fmla="*/ 16 h 39"/>
              <a:gd name="T30" fmla="*/ 56 w 160"/>
              <a:gd name="T31" fmla="*/ 22 h 39"/>
              <a:gd name="T32" fmla="*/ 0 w 160"/>
              <a:gd name="T33" fmla="*/ 3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39">
                <a:moveTo>
                  <a:pt x="0" y="38"/>
                </a:moveTo>
                <a:cubicBezTo>
                  <a:pt x="1" y="17"/>
                  <a:pt x="37" y="0"/>
                  <a:pt x="80" y="0"/>
                </a:cubicBezTo>
                <a:cubicBezTo>
                  <a:pt x="102" y="0"/>
                  <a:pt x="122" y="4"/>
                  <a:pt x="136" y="11"/>
                </a:cubicBezTo>
                <a:cubicBezTo>
                  <a:pt x="150" y="18"/>
                  <a:pt x="159" y="28"/>
                  <a:pt x="160" y="39"/>
                </a:cubicBezTo>
                <a:cubicBezTo>
                  <a:pt x="146" y="31"/>
                  <a:pt x="129" y="26"/>
                  <a:pt x="108" y="23"/>
                </a:cubicBezTo>
                <a:cubicBezTo>
                  <a:pt x="108" y="23"/>
                  <a:pt x="108" y="22"/>
                  <a:pt x="108" y="22"/>
                </a:cubicBezTo>
                <a:cubicBezTo>
                  <a:pt x="108" y="21"/>
                  <a:pt x="108" y="20"/>
                  <a:pt x="107" y="19"/>
                </a:cubicBezTo>
                <a:cubicBezTo>
                  <a:pt x="106" y="18"/>
                  <a:pt x="105" y="17"/>
                  <a:pt x="103" y="16"/>
                </a:cubicBezTo>
                <a:cubicBezTo>
                  <a:pt x="101" y="15"/>
                  <a:pt x="99" y="14"/>
                  <a:pt x="96" y="13"/>
                </a:cubicBezTo>
                <a:cubicBezTo>
                  <a:pt x="93" y="12"/>
                  <a:pt x="90" y="12"/>
                  <a:pt x="86" y="12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7"/>
                  <a:pt x="85" y="6"/>
                  <a:pt x="82" y="6"/>
                </a:cubicBezTo>
                <a:cubicBezTo>
                  <a:pt x="80" y="6"/>
                  <a:pt x="79" y="7"/>
                  <a:pt x="79" y="8"/>
                </a:cubicBezTo>
                <a:cubicBezTo>
                  <a:pt x="79" y="12"/>
                  <a:pt x="79" y="12"/>
                  <a:pt x="79" y="12"/>
                </a:cubicBezTo>
                <a:cubicBezTo>
                  <a:pt x="71" y="12"/>
                  <a:pt x="66" y="13"/>
                  <a:pt x="62" y="16"/>
                </a:cubicBezTo>
                <a:cubicBezTo>
                  <a:pt x="58" y="17"/>
                  <a:pt x="56" y="19"/>
                  <a:pt x="56" y="22"/>
                </a:cubicBezTo>
                <a:cubicBezTo>
                  <a:pt x="34" y="24"/>
                  <a:pt x="14" y="30"/>
                  <a:pt x="0" y="38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735"/>
          <p:cNvSpPr>
            <a:spLocks/>
          </p:cNvSpPr>
          <p:nvPr/>
        </p:nvSpPr>
        <p:spPr bwMode="auto">
          <a:xfrm>
            <a:off x="4665442" y="5191189"/>
            <a:ext cx="307265" cy="78620"/>
          </a:xfrm>
          <a:custGeom>
            <a:avLst/>
            <a:gdLst>
              <a:gd name="T0" fmla="*/ 10 w 180"/>
              <a:gd name="T1" fmla="*/ 1 h 46"/>
              <a:gd name="T2" fmla="*/ 90 w 180"/>
              <a:gd name="T3" fmla="*/ 41 h 46"/>
              <a:gd name="T4" fmla="*/ 170 w 180"/>
              <a:gd name="T5" fmla="*/ 1 h 46"/>
              <a:gd name="T6" fmla="*/ 170 w 180"/>
              <a:gd name="T7" fmla="*/ 1 h 46"/>
              <a:gd name="T8" fmla="*/ 180 w 180"/>
              <a:gd name="T9" fmla="*/ 8 h 46"/>
              <a:gd name="T10" fmla="*/ 90 w 180"/>
              <a:gd name="T11" fmla="*/ 46 h 46"/>
              <a:gd name="T12" fmla="*/ 0 w 180"/>
              <a:gd name="T13" fmla="*/ 7 h 46"/>
              <a:gd name="T14" fmla="*/ 10 w 180"/>
              <a:gd name="T15" fmla="*/ 0 h 46"/>
              <a:gd name="T16" fmla="*/ 10 w 180"/>
              <a:gd name="T17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46">
                <a:moveTo>
                  <a:pt x="10" y="1"/>
                </a:moveTo>
                <a:cubicBezTo>
                  <a:pt x="10" y="23"/>
                  <a:pt x="46" y="41"/>
                  <a:pt x="90" y="41"/>
                </a:cubicBezTo>
                <a:cubicBezTo>
                  <a:pt x="134" y="41"/>
                  <a:pt x="170" y="23"/>
                  <a:pt x="170" y="1"/>
                </a:cubicBezTo>
                <a:cubicBezTo>
                  <a:pt x="170" y="1"/>
                  <a:pt x="170" y="1"/>
                  <a:pt x="170" y="1"/>
                </a:cubicBezTo>
                <a:cubicBezTo>
                  <a:pt x="173" y="3"/>
                  <a:pt x="177" y="5"/>
                  <a:pt x="180" y="8"/>
                </a:cubicBezTo>
                <a:cubicBezTo>
                  <a:pt x="174" y="30"/>
                  <a:pt x="136" y="46"/>
                  <a:pt x="90" y="46"/>
                </a:cubicBezTo>
                <a:cubicBezTo>
                  <a:pt x="43" y="46"/>
                  <a:pt x="5" y="29"/>
                  <a:pt x="0" y="7"/>
                </a:cubicBezTo>
                <a:cubicBezTo>
                  <a:pt x="3" y="4"/>
                  <a:pt x="6" y="2"/>
                  <a:pt x="10" y="0"/>
                </a:cubicBezTo>
                <a:cubicBezTo>
                  <a:pt x="10" y="1"/>
                  <a:pt x="10" y="1"/>
                  <a:pt x="1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736"/>
          <p:cNvSpPr>
            <a:spLocks/>
          </p:cNvSpPr>
          <p:nvPr/>
        </p:nvSpPr>
        <p:spPr bwMode="auto">
          <a:xfrm>
            <a:off x="4664000" y="5118339"/>
            <a:ext cx="310150" cy="86554"/>
          </a:xfrm>
          <a:custGeom>
            <a:avLst/>
            <a:gdLst>
              <a:gd name="T0" fmla="*/ 91 w 182"/>
              <a:gd name="T1" fmla="*/ 5 h 51"/>
              <a:gd name="T2" fmla="*/ 11 w 182"/>
              <a:gd name="T3" fmla="*/ 43 h 51"/>
              <a:gd name="T4" fmla="*/ 1 w 182"/>
              <a:gd name="T5" fmla="*/ 50 h 51"/>
              <a:gd name="T6" fmla="*/ 0 w 182"/>
              <a:gd name="T7" fmla="*/ 44 h 51"/>
              <a:gd name="T8" fmla="*/ 91 w 182"/>
              <a:gd name="T9" fmla="*/ 0 h 51"/>
              <a:gd name="T10" fmla="*/ 182 w 182"/>
              <a:gd name="T11" fmla="*/ 44 h 51"/>
              <a:gd name="T12" fmla="*/ 181 w 182"/>
              <a:gd name="T13" fmla="*/ 51 h 51"/>
              <a:gd name="T14" fmla="*/ 171 w 182"/>
              <a:gd name="T15" fmla="*/ 44 h 51"/>
              <a:gd name="T16" fmla="*/ 147 w 182"/>
              <a:gd name="T17" fmla="*/ 16 h 51"/>
              <a:gd name="T18" fmla="*/ 91 w 182"/>
              <a:gd name="T19" fmla="*/ 5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2" h="51">
                <a:moveTo>
                  <a:pt x="91" y="5"/>
                </a:moveTo>
                <a:cubicBezTo>
                  <a:pt x="48" y="5"/>
                  <a:pt x="12" y="22"/>
                  <a:pt x="11" y="43"/>
                </a:cubicBezTo>
                <a:cubicBezTo>
                  <a:pt x="7" y="45"/>
                  <a:pt x="4" y="47"/>
                  <a:pt x="1" y="50"/>
                </a:cubicBezTo>
                <a:cubicBezTo>
                  <a:pt x="0" y="48"/>
                  <a:pt x="0" y="46"/>
                  <a:pt x="0" y="44"/>
                </a:cubicBezTo>
                <a:cubicBezTo>
                  <a:pt x="0" y="20"/>
                  <a:pt x="41" y="0"/>
                  <a:pt x="91" y="0"/>
                </a:cubicBezTo>
                <a:cubicBezTo>
                  <a:pt x="141" y="0"/>
                  <a:pt x="182" y="20"/>
                  <a:pt x="182" y="44"/>
                </a:cubicBezTo>
                <a:cubicBezTo>
                  <a:pt x="182" y="47"/>
                  <a:pt x="181" y="49"/>
                  <a:pt x="181" y="51"/>
                </a:cubicBezTo>
                <a:cubicBezTo>
                  <a:pt x="178" y="48"/>
                  <a:pt x="174" y="46"/>
                  <a:pt x="171" y="44"/>
                </a:cubicBezTo>
                <a:cubicBezTo>
                  <a:pt x="170" y="33"/>
                  <a:pt x="161" y="23"/>
                  <a:pt x="147" y="16"/>
                </a:cubicBezTo>
                <a:cubicBezTo>
                  <a:pt x="133" y="9"/>
                  <a:pt x="113" y="5"/>
                  <a:pt x="91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737"/>
          <p:cNvSpPr>
            <a:spLocks/>
          </p:cNvSpPr>
          <p:nvPr/>
        </p:nvSpPr>
        <p:spPr bwMode="auto">
          <a:xfrm>
            <a:off x="4645247" y="5203450"/>
            <a:ext cx="346214" cy="80062"/>
          </a:xfrm>
          <a:custGeom>
            <a:avLst/>
            <a:gdLst>
              <a:gd name="T0" fmla="*/ 0 w 203"/>
              <a:gd name="T1" fmla="*/ 11 h 47"/>
              <a:gd name="T2" fmla="*/ 12 w 203"/>
              <a:gd name="T3" fmla="*/ 0 h 47"/>
              <a:gd name="T4" fmla="*/ 102 w 203"/>
              <a:gd name="T5" fmla="*/ 39 h 47"/>
              <a:gd name="T6" fmla="*/ 192 w 203"/>
              <a:gd name="T7" fmla="*/ 1 h 47"/>
              <a:gd name="T8" fmla="*/ 203 w 203"/>
              <a:gd name="T9" fmla="*/ 12 h 47"/>
              <a:gd name="T10" fmla="*/ 102 w 203"/>
              <a:gd name="T11" fmla="*/ 47 h 47"/>
              <a:gd name="T12" fmla="*/ 39 w 203"/>
              <a:gd name="T13" fmla="*/ 37 h 47"/>
              <a:gd name="T14" fmla="*/ 0 w 203"/>
              <a:gd name="T15" fmla="*/ 11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3" h="47">
                <a:moveTo>
                  <a:pt x="0" y="11"/>
                </a:moveTo>
                <a:cubicBezTo>
                  <a:pt x="3" y="7"/>
                  <a:pt x="7" y="3"/>
                  <a:pt x="12" y="0"/>
                </a:cubicBezTo>
                <a:cubicBezTo>
                  <a:pt x="17" y="22"/>
                  <a:pt x="55" y="39"/>
                  <a:pt x="102" y="39"/>
                </a:cubicBezTo>
                <a:cubicBezTo>
                  <a:pt x="148" y="39"/>
                  <a:pt x="186" y="23"/>
                  <a:pt x="192" y="1"/>
                </a:cubicBezTo>
                <a:cubicBezTo>
                  <a:pt x="196" y="4"/>
                  <a:pt x="200" y="8"/>
                  <a:pt x="203" y="12"/>
                </a:cubicBezTo>
                <a:cubicBezTo>
                  <a:pt x="188" y="33"/>
                  <a:pt x="148" y="47"/>
                  <a:pt x="102" y="47"/>
                </a:cubicBezTo>
                <a:cubicBezTo>
                  <a:pt x="78" y="47"/>
                  <a:pt x="56" y="44"/>
                  <a:pt x="39" y="37"/>
                </a:cubicBezTo>
                <a:cubicBezTo>
                  <a:pt x="21" y="31"/>
                  <a:pt x="7" y="22"/>
                  <a:pt x="0" y="1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738"/>
          <p:cNvSpPr>
            <a:spLocks/>
          </p:cNvSpPr>
          <p:nvPr/>
        </p:nvSpPr>
        <p:spPr bwMode="auto">
          <a:xfrm>
            <a:off x="4636591" y="5104635"/>
            <a:ext cx="364967" cy="119011"/>
          </a:xfrm>
          <a:custGeom>
            <a:avLst/>
            <a:gdLst>
              <a:gd name="T0" fmla="*/ 17 w 214"/>
              <a:gd name="T1" fmla="*/ 58 h 70"/>
              <a:gd name="T2" fmla="*/ 5 w 214"/>
              <a:gd name="T3" fmla="*/ 69 h 70"/>
              <a:gd name="T4" fmla="*/ 0 w 214"/>
              <a:gd name="T5" fmla="*/ 53 h 70"/>
              <a:gd name="T6" fmla="*/ 0 w 214"/>
              <a:gd name="T7" fmla="*/ 52 h 70"/>
              <a:gd name="T8" fmla="*/ 107 w 214"/>
              <a:gd name="T9" fmla="*/ 0 h 70"/>
              <a:gd name="T10" fmla="*/ 214 w 214"/>
              <a:gd name="T11" fmla="*/ 52 h 70"/>
              <a:gd name="T12" fmla="*/ 214 w 214"/>
              <a:gd name="T13" fmla="*/ 53 h 70"/>
              <a:gd name="T14" fmla="*/ 214 w 214"/>
              <a:gd name="T15" fmla="*/ 54 h 70"/>
              <a:gd name="T16" fmla="*/ 214 w 214"/>
              <a:gd name="T17" fmla="*/ 54 h 70"/>
              <a:gd name="T18" fmla="*/ 208 w 214"/>
              <a:gd name="T19" fmla="*/ 70 h 70"/>
              <a:gd name="T20" fmla="*/ 197 w 214"/>
              <a:gd name="T21" fmla="*/ 59 h 70"/>
              <a:gd name="T22" fmla="*/ 198 w 214"/>
              <a:gd name="T23" fmla="*/ 52 h 70"/>
              <a:gd name="T24" fmla="*/ 107 w 214"/>
              <a:gd name="T25" fmla="*/ 8 h 70"/>
              <a:gd name="T26" fmla="*/ 16 w 214"/>
              <a:gd name="T27" fmla="*/ 52 h 70"/>
              <a:gd name="T28" fmla="*/ 17 w 214"/>
              <a:gd name="T29" fmla="*/ 5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4" h="70">
                <a:moveTo>
                  <a:pt x="17" y="58"/>
                </a:moveTo>
                <a:cubicBezTo>
                  <a:pt x="12" y="61"/>
                  <a:pt x="8" y="65"/>
                  <a:pt x="5" y="69"/>
                </a:cubicBezTo>
                <a:cubicBezTo>
                  <a:pt x="2" y="64"/>
                  <a:pt x="0" y="59"/>
                  <a:pt x="0" y="53"/>
                </a:cubicBezTo>
                <a:cubicBezTo>
                  <a:pt x="0" y="53"/>
                  <a:pt x="0" y="53"/>
                  <a:pt x="0" y="52"/>
                </a:cubicBezTo>
                <a:cubicBezTo>
                  <a:pt x="0" y="23"/>
                  <a:pt x="48" y="0"/>
                  <a:pt x="107" y="0"/>
                </a:cubicBezTo>
                <a:cubicBezTo>
                  <a:pt x="166" y="0"/>
                  <a:pt x="214" y="23"/>
                  <a:pt x="214" y="52"/>
                </a:cubicBezTo>
                <a:cubicBezTo>
                  <a:pt x="214" y="53"/>
                  <a:pt x="214" y="53"/>
                  <a:pt x="214" y="53"/>
                </a:cubicBezTo>
                <a:cubicBezTo>
                  <a:pt x="214" y="54"/>
                  <a:pt x="214" y="54"/>
                  <a:pt x="214" y="54"/>
                </a:cubicBezTo>
                <a:cubicBezTo>
                  <a:pt x="214" y="54"/>
                  <a:pt x="214" y="54"/>
                  <a:pt x="214" y="54"/>
                </a:cubicBezTo>
                <a:cubicBezTo>
                  <a:pt x="213" y="60"/>
                  <a:pt x="211" y="65"/>
                  <a:pt x="208" y="70"/>
                </a:cubicBezTo>
                <a:cubicBezTo>
                  <a:pt x="205" y="66"/>
                  <a:pt x="201" y="62"/>
                  <a:pt x="197" y="59"/>
                </a:cubicBezTo>
                <a:cubicBezTo>
                  <a:pt x="197" y="57"/>
                  <a:pt x="198" y="55"/>
                  <a:pt x="198" y="52"/>
                </a:cubicBezTo>
                <a:cubicBezTo>
                  <a:pt x="198" y="28"/>
                  <a:pt x="157" y="8"/>
                  <a:pt x="107" y="8"/>
                </a:cubicBezTo>
                <a:cubicBezTo>
                  <a:pt x="57" y="8"/>
                  <a:pt x="16" y="28"/>
                  <a:pt x="16" y="52"/>
                </a:cubicBezTo>
                <a:cubicBezTo>
                  <a:pt x="16" y="54"/>
                  <a:pt x="16" y="56"/>
                  <a:pt x="17" y="5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739"/>
          <p:cNvSpPr>
            <a:spLocks/>
          </p:cNvSpPr>
          <p:nvPr/>
        </p:nvSpPr>
        <p:spPr bwMode="auto">
          <a:xfrm>
            <a:off x="4635149" y="5194795"/>
            <a:ext cx="10098" cy="54817"/>
          </a:xfrm>
          <a:custGeom>
            <a:avLst/>
            <a:gdLst>
              <a:gd name="T0" fmla="*/ 6 w 6"/>
              <a:gd name="T1" fmla="*/ 16 h 32"/>
              <a:gd name="T2" fmla="*/ 0 w 6"/>
              <a:gd name="T3" fmla="*/ 32 h 32"/>
              <a:gd name="T4" fmla="*/ 1 w 6"/>
              <a:gd name="T5" fmla="*/ 0 h 32"/>
              <a:gd name="T6" fmla="*/ 6 w 6"/>
              <a:gd name="T7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2">
                <a:moveTo>
                  <a:pt x="6" y="16"/>
                </a:moveTo>
                <a:cubicBezTo>
                  <a:pt x="3" y="21"/>
                  <a:pt x="1" y="27"/>
                  <a:pt x="0" y="32"/>
                </a:cubicBezTo>
                <a:cubicBezTo>
                  <a:pt x="1" y="0"/>
                  <a:pt x="1" y="0"/>
                  <a:pt x="1" y="0"/>
                </a:cubicBezTo>
                <a:cubicBezTo>
                  <a:pt x="1" y="6"/>
                  <a:pt x="3" y="11"/>
                  <a:pt x="6" y="16"/>
                </a:cubicBezTo>
                <a:close/>
              </a:path>
            </a:pathLst>
          </a:custGeom>
          <a:solidFill>
            <a:srgbClr val="33BF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813840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/>
        </p:nvSpPr>
        <p:spPr bwMode="auto">
          <a:xfrm>
            <a:off x="6469046" y="3702469"/>
            <a:ext cx="613698" cy="603458"/>
          </a:xfrm>
          <a:custGeom>
            <a:avLst/>
            <a:gdLst>
              <a:gd name="T0" fmla="*/ 54 w 710"/>
              <a:gd name="T1" fmla="*/ 87 h 698"/>
              <a:gd name="T2" fmla="*/ 114 w 710"/>
              <a:gd name="T3" fmla="*/ 87 h 698"/>
              <a:gd name="T4" fmla="*/ 114 w 710"/>
              <a:gd name="T5" fmla="*/ 33 h 698"/>
              <a:gd name="T6" fmla="*/ 146 w 710"/>
              <a:gd name="T7" fmla="*/ 1 h 698"/>
              <a:gd name="T8" fmla="*/ 178 w 710"/>
              <a:gd name="T9" fmla="*/ 33 h 698"/>
              <a:gd name="T10" fmla="*/ 178 w 710"/>
              <a:gd name="T11" fmla="*/ 169 h 698"/>
              <a:gd name="T12" fmla="*/ 146 w 710"/>
              <a:gd name="T13" fmla="*/ 201 h 698"/>
              <a:gd name="T14" fmla="*/ 114 w 710"/>
              <a:gd name="T15" fmla="*/ 169 h 698"/>
              <a:gd name="T16" fmla="*/ 114 w 710"/>
              <a:gd name="T17" fmla="*/ 144 h 698"/>
              <a:gd name="T18" fmla="*/ 57 w 710"/>
              <a:gd name="T19" fmla="*/ 144 h 698"/>
              <a:gd name="T20" fmla="*/ 57 w 710"/>
              <a:gd name="T21" fmla="*/ 262 h 698"/>
              <a:gd name="T22" fmla="*/ 653 w 710"/>
              <a:gd name="T23" fmla="*/ 262 h 698"/>
              <a:gd name="T24" fmla="*/ 653 w 710"/>
              <a:gd name="T25" fmla="*/ 144 h 698"/>
              <a:gd name="T26" fmla="*/ 591 w 710"/>
              <a:gd name="T27" fmla="*/ 144 h 698"/>
              <a:gd name="T28" fmla="*/ 591 w 710"/>
              <a:gd name="T29" fmla="*/ 87 h 698"/>
              <a:gd name="T30" fmla="*/ 656 w 710"/>
              <a:gd name="T31" fmla="*/ 87 h 698"/>
              <a:gd name="T32" fmla="*/ 710 w 710"/>
              <a:gd name="T33" fmla="*/ 141 h 698"/>
              <a:gd name="T34" fmla="*/ 710 w 710"/>
              <a:gd name="T35" fmla="*/ 412 h 698"/>
              <a:gd name="T36" fmla="*/ 653 w 710"/>
              <a:gd name="T37" fmla="*/ 393 h 698"/>
              <a:gd name="T38" fmla="*/ 653 w 710"/>
              <a:gd name="T39" fmla="*/ 300 h 698"/>
              <a:gd name="T40" fmla="*/ 57 w 710"/>
              <a:gd name="T41" fmla="*/ 300 h 698"/>
              <a:gd name="T42" fmla="*/ 57 w 710"/>
              <a:gd name="T43" fmla="*/ 641 h 698"/>
              <a:gd name="T44" fmla="*/ 386 w 710"/>
              <a:gd name="T45" fmla="*/ 641 h 698"/>
              <a:gd name="T46" fmla="*/ 401 w 710"/>
              <a:gd name="T47" fmla="*/ 698 h 698"/>
              <a:gd name="T48" fmla="*/ 54 w 710"/>
              <a:gd name="T49" fmla="*/ 698 h 698"/>
              <a:gd name="T50" fmla="*/ 16 w 710"/>
              <a:gd name="T51" fmla="*/ 682 h 698"/>
              <a:gd name="T52" fmla="*/ 0 w 710"/>
              <a:gd name="T53" fmla="*/ 644 h 698"/>
              <a:gd name="T54" fmla="*/ 0 w 710"/>
              <a:gd name="T55" fmla="*/ 141 h 698"/>
              <a:gd name="T56" fmla="*/ 54 w 710"/>
              <a:gd name="T57" fmla="*/ 87 h 698"/>
              <a:gd name="T58" fmla="*/ 365 w 710"/>
              <a:gd name="T59" fmla="*/ 169 h 698"/>
              <a:gd name="T60" fmla="*/ 334 w 710"/>
              <a:gd name="T61" fmla="*/ 201 h 698"/>
              <a:gd name="T62" fmla="*/ 302 w 710"/>
              <a:gd name="T63" fmla="*/ 169 h 698"/>
              <a:gd name="T64" fmla="*/ 302 w 710"/>
              <a:gd name="T65" fmla="*/ 144 h 698"/>
              <a:gd name="T66" fmla="*/ 216 w 710"/>
              <a:gd name="T67" fmla="*/ 144 h 698"/>
              <a:gd name="T68" fmla="*/ 216 w 710"/>
              <a:gd name="T69" fmla="*/ 87 h 698"/>
              <a:gd name="T70" fmla="*/ 302 w 710"/>
              <a:gd name="T71" fmla="*/ 87 h 698"/>
              <a:gd name="T72" fmla="*/ 302 w 710"/>
              <a:gd name="T73" fmla="*/ 32 h 698"/>
              <a:gd name="T74" fmla="*/ 334 w 710"/>
              <a:gd name="T75" fmla="*/ 0 h 698"/>
              <a:gd name="T76" fmla="*/ 365 w 710"/>
              <a:gd name="T77" fmla="*/ 32 h 698"/>
              <a:gd name="T78" fmla="*/ 365 w 710"/>
              <a:gd name="T79" fmla="*/ 169 h 698"/>
              <a:gd name="T80" fmla="*/ 553 w 710"/>
              <a:gd name="T81" fmla="*/ 169 h 698"/>
              <a:gd name="T82" fmla="*/ 521 w 710"/>
              <a:gd name="T83" fmla="*/ 201 h 698"/>
              <a:gd name="T84" fmla="*/ 489 w 710"/>
              <a:gd name="T85" fmla="*/ 169 h 698"/>
              <a:gd name="T86" fmla="*/ 489 w 710"/>
              <a:gd name="T87" fmla="*/ 144 h 698"/>
              <a:gd name="T88" fmla="*/ 403 w 710"/>
              <a:gd name="T89" fmla="*/ 144 h 698"/>
              <a:gd name="T90" fmla="*/ 403 w 710"/>
              <a:gd name="T91" fmla="*/ 87 h 698"/>
              <a:gd name="T92" fmla="*/ 489 w 710"/>
              <a:gd name="T93" fmla="*/ 87 h 698"/>
              <a:gd name="T94" fmla="*/ 489 w 710"/>
              <a:gd name="T95" fmla="*/ 33 h 698"/>
              <a:gd name="T96" fmla="*/ 521 w 710"/>
              <a:gd name="T97" fmla="*/ 1 h 698"/>
              <a:gd name="T98" fmla="*/ 553 w 710"/>
              <a:gd name="T99" fmla="*/ 33 h 698"/>
              <a:gd name="T100" fmla="*/ 553 w 710"/>
              <a:gd name="T101" fmla="*/ 169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0" h="698">
                <a:moveTo>
                  <a:pt x="54" y="87"/>
                </a:moveTo>
                <a:cubicBezTo>
                  <a:pt x="114" y="87"/>
                  <a:pt x="114" y="87"/>
                  <a:pt x="114" y="87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4" y="15"/>
                  <a:pt x="128" y="1"/>
                  <a:pt x="146" y="1"/>
                </a:cubicBezTo>
                <a:cubicBezTo>
                  <a:pt x="164" y="1"/>
                  <a:pt x="178" y="15"/>
                  <a:pt x="178" y="33"/>
                </a:cubicBezTo>
                <a:cubicBezTo>
                  <a:pt x="178" y="169"/>
                  <a:pt x="178" y="169"/>
                  <a:pt x="178" y="169"/>
                </a:cubicBezTo>
                <a:cubicBezTo>
                  <a:pt x="178" y="187"/>
                  <a:pt x="164" y="201"/>
                  <a:pt x="146" y="201"/>
                </a:cubicBezTo>
                <a:cubicBezTo>
                  <a:pt x="128" y="201"/>
                  <a:pt x="114" y="187"/>
                  <a:pt x="114" y="169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57" y="144"/>
                  <a:pt x="57" y="144"/>
                  <a:pt x="57" y="144"/>
                </a:cubicBezTo>
                <a:cubicBezTo>
                  <a:pt x="57" y="262"/>
                  <a:pt x="57" y="262"/>
                  <a:pt x="57" y="262"/>
                </a:cubicBezTo>
                <a:cubicBezTo>
                  <a:pt x="653" y="262"/>
                  <a:pt x="653" y="262"/>
                  <a:pt x="653" y="262"/>
                </a:cubicBezTo>
                <a:cubicBezTo>
                  <a:pt x="653" y="144"/>
                  <a:pt x="653" y="144"/>
                  <a:pt x="653" y="144"/>
                </a:cubicBezTo>
                <a:cubicBezTo>
                  <a:pt x="591" y="144"/>
                  <a:pt x="591" y="144"/>
                  <a:pt x="591" y="144"/>
                </a:cubicBezTo>
                <a:cubicBezTo>
                  <a:pt x="591" y="87"/>
                  <a:pt x="591" y="87"/>
                  <a:pt x="591" y="87"/>
                </a:cubicBezTo>
                <a:cubicBezTo>
                  <a:pt x="656" y="87"/>
                  <a:pt x="656" y="87"/>
                  <a:pt x="656" y="87"/>
                </a:cubicBezTo>
                <a:cubicBezTo>
                  <a:pt x="686" y="87"/>
                  <a:pt x="710" y="111"/>
                  <a:pt x="710" y="141"/>
                </a:cubicBezTo>
                <a:cubicBezTo>
                  <a:pt x="710" y="412"/>
                  <a:pt x="710" y="412"/>
                  <a:pt x="710" y="412"/>
                </a:cubicBezTo>
                <a:cubicBezTo>
                  <a:pt x="692" y="403"/>
                  <a:pt x="673" y="396"/>
                  <a:pt x="653" y="393"/>
                </a:cubicBezTo>
                <a:cubicBezTo>
                  <a:pt x="653" y="300"/>
                  <a:pt x="653" y="300"/>
                  <a:pt x="653" y="300"/>
                </a:cubicBezTo>
                <a:cubicBezTo>
                  <a:pt x="57" y="300"/>
                  <a:pt x="57" y="300"/>
                  <a:pt x="57" y="300"/>
                </a:cubicBezTo>
                <a:cubicBezTo>
                  <a:pt x="57" y="641"/>
                  <a:pt x="57" y="641"/>
                  <a:pt x="57" y="641"/>
                </a:cubicBezTo>
                <a:cubicBezTo>
                  <a:pt x="386" y="641"/>
                  <a:pt x="386" y="641"/>
                  <a:pt x="386" y="641"/>
                </a:cubicBezTo>
                <a:cubicBezTo>
                  <a:pt x="388" y="661"/>
                  <a:pt x="393" y="680"/>
                  <a:pt x="401" y="698"/>
                </a:cubicBezTo>
                <a:cubicBezTo>
                  <a:pt x="54" y="698"/>
                  <a:pt x="54" y="698"/>
                  <a:pt x="54" y="698"/>
                </a:cubicBezTo>
                <a:cubicBezTo>
                  <a:pt x="39" y="698"/>
                  <a:pt x="26" y="692"/>
                  <a:pt x="16" y="682"/>
                </a:cubicBezTo>
                <a:cubicBezTo>
                  <a:pt x="6" y="673"/>
                  <a:pt x="0" y="659"/>
                  <a:pt x="0" y="644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11"/>
                  <a:pt x="24" y="87"/>
                  <a:pt x="54" y="87"/>
                </a:cubicBezTo>
                <a:close/>
                <a:moveTo>
                  <a:pt x="365" y="169"/>
                </a:moveTo>
                <a:cubicBezTo>
                  <a:pt x="365" y="186"/>
                  <a:pt x="351" y="201"/>
                  <a:pt x="334" y="201"/>
                </a:cubicBezTo>
                <a:cubicBezTo>
                  <a:pt x="316" y="201"/>
                  <a:pt x="302" y="186"/>
                  <a:pt x="302" y="169"/>
                </a:cubicBezTo>
                <a:cubicBezTo>
                  <a:pt x="302" y="144"/>
                  <a:pt x="302" y="144"/>
                  <a:pt x="302" y="144"/>
                </a:cubicBezTo>
                <a:cubicBezTo>
                  <a:pt x="216" y="144"/>
                  <a:pt x="216" y="144"/>
                  <a:pt x="216" y="144"/>
                </a:cubicBezTo>
                <a:cubicBezTo>
                  <a:pt x="216" y="87"/>
                  <a:pt x="216" y="87"/>
                  <a:pt x="216" y="87"/>
                </a:cubicBezTo>
                <a:cubicBezTo>
                  <a:pt x="302" y="87"/>
                  <a:pt x="302" y="87"/>
                  <a:pt x="302" y="87"/>
                </a:cubicBezTo>
                <a:cubicBezTo>
                  <a:pt x="302" y="32"/>
                  <a:pt x="302" y="32"/>
                  <a:pt x="302" y="32"/>
                </a:cubicBezTo>
                <a:cubicBezTo>
                  <a:pt x="302" y="15"/>
                  <a:pt x="316" y="0"/>
                  <a:pt x="334" y="0"/>
                </a:cubicBezTo>
                <a:cubicBezTo>
                  <a:pt x="351" y="0"/>
                  <a:pt x="365" y="15"/>
                  <a:pt x="365" y="32"/>
                </a:cubicBezTo>
                <a:cubicBezTo>
                  <a:pt x="365" y="169"/>
                  <a:pt x="365" y="169"/>
                  <a:pt x="365" y="169"/>
                </a:cubicBezTo>
                <a:close/>
                <a:moveTo>
                  <a:pt x="553" y="169"/>
                </a:moveTo>
                <a:cubicBezTo>
                  <a:pt x="553" y="187"/>
                  <a:pt x="539" y="201"/>
                  <a:pt x="521" y="201"/>
                </a:cubicBezTo>
                <a:cubicBezTo>
                  <a:pt x="503" y="201"/>
                  <a:pt x="489" y="187"/>
                  <a:pt x="489" y="169"/>
                </a:cubicBezTo>
                <a:cubicBezTo>
                  <a:pt x="489" y="144"/>
                  <a:pt x="489" y="144"/>
                  <a:pt x="489" y="144"/>
                </a:cubicBezTo>
                <a:cubicBezTo>
                  <a:pt x="403" y="144"/>
                  <a:pt x="403" y="144"/>
                  <a:pt x="403" y="144"/>
                </a:cubicBezTo>
                <a:cubicBezTo>
                  <a:pt x="403" y="87"/>
                  <a:pt x="403" y="87"/>
                  <a:pt x="403" y="87"/>
                </a:cubicBezTo>
                <a:cubicBezTo>
                  <a:pt x="489" y="87"/>
                  <a:pt x="489" y="87"/>
                  <a:pt x="489" y="87"/>
                </a:cubicBezTo>
                <a:cubicBezTo>
                  <a:pt x="489" y="33"/>
                  <a:pt x="489" y="33"/>
                  <a:pt x="489" y="33"/>
                </a:cubicBezTo>
                <a:cubicBezTo>
                  <a:pt x="489" y="15"/>
                  <a:pt x="503" y="1"/>
                  <a:pt x="521" y="1"/>
                </a:cubicBezTo>
                <a:cubicBezTo>
                  <a:pt x="539" y="1"/>
                  <a:pt x="553" y="15"/>
                  <a:pt x="553" y="33"/>
                </a:cubicBezTo>
                <a:cubicBezTo>
                  <a:pt x="553" y="169"/>
                  <a:pt x="553" y="169"/>
                  <a:pt x="553" y="169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6"/>
          <p:cNvSpPr>
            <a:spLocks noEditPoints="1"/>
          </p:cNvSpPr>
          <p:nvPr/>
        </p:nvSpPr>
        <p:spPr bwMode="auto">
          <a:xfrm>
            <a:off x="6595224" y="4032725"/>
            <a:ext cx="362075" cy="153973"/>
          </a:xfrm>
          <a:custGeom>
            <a:avLst/>
            <a:gdLst>
              <a:gd name="T0" fmla="*/ 17 w 419"/>
              <a:gd name="T1" fmla="*/ 0 h 178"/>
              <a:gd name="T2" fmla="*/ 84 w 419"/>
              <a:gd name="T3" fmla="*/ 0 h 178"/>
              <a:gd name="T4" fmla="*/ 102 w 419"/>
              <a:gd name="T5" fmla="*/ 18 h 178"/>
              <a:gd name="T6" fmla="*/ 102 w 419"/>
              <a:gd name="T7" fmla="*/ 46 h 178"/>
              <a:gd name="T8" fmla="*/ 84 w 419"/>
              <a:gd name="T9" fmla="*/ 64 h 178"/>
              <a:gd name="T10" fmla="*/ 17 w 419"/>
              <a:gd name="T11" fmla="*/ 64 h 178"/>
              <a:gd name="T12" fmla="*/ 0 w 419"/>
              <a:gd name="T13" fmla="*/ 46 h 178"/>
              <a:gd name="T14" fmla="*/ 0 w 419"/>
              <a:gd name="T15" fmla="*/ 18 h 178"/>
              <a:gd name="T16" fmla="*/ 17 w 419"/>
              <a:gd name="T17" fmla="*/ 0 h 178"/>
              <a:gd name="T18" fmla="*/ 175 w 419"/>
              <a:gd name="T19" fmla="*/ 115 h 178"/>
              <a:gd name="T20" fmla="*/ 245 w 419"/>
              <a:gd name="T21" fmla="*/ 115 h 178"/>
              <a:gd name="T22" fmla="*/ 261 w 419"/>
              <a:gd name="T23" fmla="*/ 131 h 178"/>
              <a:gd name="T24" fmla="*/ 261 w 419"/>
              <a:gd name="T25" fmla="*/ 134 h 178"/>
              <a:gd name="T26" fmla="*/ 245 w 419"/>
              <a:gd name="T27" fmla="*/ 178 h 178"/>
              <a:gd name="T28" fmla="*/ 245 w 419"/>
              <a:gd name="T29" fmla="*/ 178 h 178"/>
              <a:gd name="T30" fmla="*/ 175 w 419"/>
              <a:gd name="T31" fmla="*/ 178 h 178"/>
              <a:gd name="T32" fmla="*/ 159 w 419"/>
              <a:gd name="T33" fmla="*/ 162 h 178"/>
              <a:gd name="T34" fmla="*/ 159 w 419"/>
              <a:gd name="T35" fmla="*/ 131 h 178"/>
              <a:gd name="T36" fmla="*/ 175 w 419"/>
              <a:gd name="T37" fmla="*/ 115 h 178"/>
              <a:gd name="T38" fmla="*/ 16 w 419"/>
              <a:gd name="T39" fmla="*/ 115 h 178"/>
              <a:gd name="T40" fmla="*/ 86 w 419"/>
              <a:gd name="T41" fmla="*/ 115 h 178"/>
              <a:gd name="T42" fmla="*/ 102 w 419"/>
              <a:gd name="T43" fmla="*/ 131 h 178"/>
              <a:gd name="T44" fmla="*/ 102 w 419"/>
              <a:gd name="T45" fmla="*/ 162 h 178"/>
              <a:gd name="T46" fmla="*/ 86 w 419"/>
              <a:gd name="T47" fmla="*/ 178 h 178"/>
              <a:gd name="T48" fmla="*/ 16 w 419"/>
              <a:gd name="T49" fmla="*/ 178 h 178"/>
              <a:gd name="T50" fmla="*/ 0 w 419"/>
              <a:gd name="T51" fmla="*/ 162 h 178"/>
              <a:gd name="T52" fmla="*/ 0 w 419"/>
              <a:gd name="T53" fmla="*/ 131 h 178"/>
              <a:gd name="T54" fmla="*/ 16 w 419"/>
              <a:gd name="T55" fmla="*/ 115 h 178"/>
              <a:gd name="T56" fmla="*/ 334 w 419"/>
              <a:gd name="T57" fmla="*/ 0 h 178"/>
              <a:gd name="T58" fmla="*/ 404 w 419"/>
              <a:gd name="T59" fmla="*/ 0 h 178"/>
              <a:gd name="T60" fmla="*/ 419 w 419"/>
              <a:gd name="T61" fmla="*/ 11 h 178"/>
              <a:gd name="T62" fmla="*/ 321 w 419"/>
              <a:gd name="T63" fmla="*/ 57 h 178"/>
              <a:gd name="T64" fmla="*/ 318 w 419"/>
              <a:gd name="T65" fmla="*/ 48 h 178"/>
              <a:gd name="T66" fmla="*/ 318 w 419"/>
              <a:gd name="T67" fmla="*/ 16 h 178"/>
              <a:gd name="T68" fmla="*/ 334 w 419"/>
              <a:gd name="T69" fmla="*/ 0 h 178"/>
              <a:gd name="T70" fmla="*/ 175 w 419"/>
              <a:gd name="T71" fmla="*/ 0 h 178"/>
              <a:gd name="T72" fmla="*/ 245 w 419"/>
              <a:gd name="T73" fmla="*/ 0 h 178"/>
              <a:gd name="T74" fmla="*/ 261 w 419"/>
              <a:gd name="T75" fmla="*/ 16 h 178"/>
              <a:gd name="T76" fmla="*/ 261 w 419"/>
              <a:gd name="T77" fmla="*/ 48 h 178"/>
              <a:gd name="T78" fmla="*/ 245 w 419"/>
              <a:gd name="T79" fmla="*/ 64 h 178"/>
              <a:gd name="T80" fmla="*/ 175 w 419"/>
              <a:gd name="T81" fmla="*/ 64 h 178"/>
              <a:gd name="T82" fmla="*/ 159 w 419"/>
              <a:gd name="T83" fmla="*/ 48 h 178"/>
              <a:gd name="T84" fmla="*/ 159 w 419"/>
              <a:gd name="T85" fmla="*/ 16 h 178"/>
              <a:gd name="T86" fmla="*/ 175 w 419"/>
              <a:gd name="T87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9" h="178">
                <a:moveTo>
                  <a:pt x="17" y="0"/>
                </a:moveTo>
                <a:cubicBezTo>
                  <a:pt x="84" y="0"/>
                  <a:pt x="84" y="0"/>
                  <a:pt x="84" y="0"/>
                </a:cubicBezTo>
                <a:cubicBezTo>
                  <a:pt x="94" y="0"/>
                  <a:pt x="102" y="8"/>
                  <a:pt x="102" y="18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56"/>
                  <a:pt x="94" y="64"/>
                  <a:pt x="84" y="64"/>
                </a:cubicBezTo>
                <a:cubicBezTo>
                  <a:pt x="17" y="64"/>
                  <a:pt x="17" y="64"/>
                  <a:pt x="17" y="64"/>
                </a:cubicBezTo>
                <a:cubicBezTo>
                  <a:pt x="8" y="64"/>
                  <a:pt x="0" y="56"/>
                  <a:pt x="0" y="4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7" y="0"/>
                </a:cubicBezTo>
                <a:close/>
                <a:moveTo>
                  <a:pt x="175" y="115"/>
                </a:moveTo>
                <a:cubicBezTo>
                  <a:pt x="245" y="115"/>
                  <a:pt x="245" y="115"/>
                  <a:pt x="245" y="115"/>
                </a:cubicBezTo>
                <a:cubicBezTo>
                  <a:pt x="253" y="115"/>
                  <a:pt x="261" y="122"/>
                  <a:pt x="261" y="131"/>
                </a:cubicBezTo>
                <a:cubicBezTo>
                  <a:pt x="261" y="134"/>
                  <a:pt x="261" y="134"/>
                  <a:pt x="261" y="134"/>
                </a:cubicBezTo>
                <a:cubicBezTo>
                  <a:pt x="254" y="148"/>
                  <a:pt x="249" y="163"/>
                  <a:pt x="245" y="178"/>
                </a:cubicBezTo>
                <a:cubicBezTo>
                  <a:pt x="245" y="178"/>
                  <a:pt x="245" y="178"/>
                  <a:pt x="245" y="178"/>
                </a:cubicBezTo>
                <a:cubicBezTo>
                  <a:pt x="175" y="178"/>
                  <a:pt x="175" y="178"/>
                  <a:pt x="175" y="178"/>
                </a:cubicBezTo>
                <a:cubicBezTo>
                  <a:pt x="166" y="178"/>
                  <a:pt x="159" y="171"/>
                  <a:pt x="159" y="162"/>
                </a:cubicBezTo>
                <a:cubicBezTo>
                  <a:pt x="159" y="131"/>
                  <a:pt x="159" y="131"/>
                  <a:pt x="159" y="131"/>
                </a:cubicBezTo>
                <a:cubicBezTo>
                  <a:pt x="159" y="122"/>
                  <a:pt x="166" y="115"/>
                  <a:pt x="175" y="115"/>
                </a:cubicBezTo>
                <a:close/>
                <a:moveTo>
                  <a:pt x="16" y="115"/>
                </a:moveTo>
                <a:cubicBezTo>
                  <a:pt x="86" y="115"/>
                  <a:pt x="86" y="115"/>
                  <a:pt x="86" y="115"/>
                </a:cubicBezTo>
                <a:cubicBezTo>
                  <a:pt x="95" y="115"/>
                  <a:pt x="102" y="122"/>
                  <a:pt x="102" y="131"/>
                </a:cubicBezTo>
                <a:cubicBezTo>
                  <a:pt x="102" y="162"/>
                  <a:pt x="102" y="162"/>
                  <a:pt x="102" y="162"/>
                </a:cubicBezTo>
                <a:cubicBezTo>
                  <a:pt x="102" y="171"/>
                  <a:pt x="95" y="178"/>
                  <a:pt x="86" y="178"/>
                </a:cubicBezTo>
                <a:cubicBezTo>
                  <a:pt x="16" y="178"/>
                  <a:pt x="16" y="178"/>
                  <a:pt x="16" y="178"/>
                </a:cubicBezTo>
                <a:cubicBezTo>
                  <a:pt x="7" y="178"/>
                  <a:pt x="0" y="171"/>
                  <a:pt x="0" y="162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22"/>
                  <a:pt x="7" y="115"/>
                  <a:pt x="16" y="115"/>
                </a:cubicBezTo>
                <a:close/>
                <a:moveTo>
                  <a:pt x="334" y="0"/>
                </a:moveTo>
                <a:cubicBezTo>
                  <a:pt x="404" y="0"/>
                  <a:pt x="404" y="0"/>
                  <a:pt x="404" y="0"/>
                </a:cubicBezTo>
                <a:cubicBezTo>
                  <a:pt x="411" y="0"/>
                  <a:pt x="417" y="5"/>
                  <a:pt x="419" y="11"/>
                </a:cubicBezTo>
                <a:cubicBezTo>
                  <a:pt x="383" y="18"/>
                  <a:pt x="349" y="34"/>
                  <a:pt x="321" y="57"/>
                </a:cubicBezTo>
                <a:cubicBezTo>
                  <a:pt x="319" y="55"/>
                  <a:pt x="318" y="51"/>
                  <a:pt x="318" y="48"/>
                </a:cubicBezTo>
                <a:cubicBezTo>
                  <a:pt x="318" y="16"/>
                  <a:pt x="318" y="16"/>
                  <a:pt x="318" y="16"/>
                </a:cubicBezTo>
                <a:cubicBezTo>
                  <a:pt x="318" y="7"/>
                  <a:pt x="325" y="0"/>
                  <a:pt x="334" y="0"/>
                </a:cubicBezTo>
                <a:close/>
                <a:moveTo>
                  <a:pt x="175" y="0"/>
                </a:moveTo>
                <a:cubicBezTo>
                  <a:pt x="245" y="0"/>
                  <a:pt x="245" y="0"/>
                  <a:pt x="245" y="0"/>
                </a:cubicBezTo>
                <a:cubicBezTo>
                  <a:pt x="253" y="0"/>
                  <a:pt x="261" y="7"/>
                  <a:pt x="261" y="16"/>
                </a:cubicBezTo>
                <a:cubicBezTo>
                  <a:pt x="261" y="48"/>
                  <a:pt x="261" y="48"/>
                  <a:pt x="261" y="48"/>
                </a:cubicBezTo>
                <a:cubicBezTo>
                  <a:pt x="261" y="57"/>
                  <a:pt x="253" y="64"/>
                  <a:pt x="245" y="64"/>
                </a:cubicBezTo>
                <a:cubicBezTo>
                  <a:pt x="175" y="64"/>
                  <a:pt x="175" y="64"/>
                  <a:pt x="175" y="64"/>
                </a:cubicBezTo>
                <a:cubicBezTo>
                  <a:pt x="166" y="64"/>
                  <a:pt x="159" y="57"/>
                  <a:pt x="159" y="48"/>
                </a:cubicBezTo>
                <a:cubicBezTo>
                  <a:pt x="159" y="16"/>
                  <a:pt x="159" y="16"/>
                  <a:pt x="159" y="16"/>
                </a:cubicBezTo>
                <a:cubicBezTo>
                  <a:pt x="159" y="7"/>
                  <a:pt x="166" y="0"/>
                  <a:pt x="175" y="0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7"/>
          <p:cNvSpPr>
            <a:spLocks noEditPoints="1"/>
          </p:cNvSpPr>
          <p:nvPr/>
        </p:nvSpPr>
        <p:spPr bwMode="auto">
          <a:xfrm>
            <a:off x="6826001" y="4063081"/>
            <a:ext cx="340497" cy="340497"/>
          </a:xfrm>
          <a:custGeom>
            <a:avLst/>
            <a:gdLst>
              <a:gd name="T0" fmla="*/ 197 w 394"/>
              <a:gd name="T1" fmla="*/ 57 h 394"/>
              <a:gd name="T2" fmla="*/ 98 w 394"/>
              <a:gd name="T3" fmla="*/ 98 h 394"/>
              <a:gd name="T4" fmla="*/ 57 w 394"/>
              <a:gd name="T5" fmla="*/ 197 h 394"/>
              <a:gd name="T6" fmla="*/ 98 w 394"/>
              <a:gd name="T7" fmla="*/ 296 h 394"/>
              <a:gd name="T8" fmla="*/ 197 w 394"/>
              <a:gd name="T9" fmla="*/ 337 h 394"/>
              <a:gd name="T10" fmla="*/ 296 w 394"/>
              <a:gd name="T11" fmla="*/ 296 h 394"/>
              <a:gd name="T12" fmla="*/ 337 w 394"/>
              <a:gd name="T13" fmla="*/ 197 h 394"/>
              <a:gd name="T14" fmla="*/ 296 w 394"/>
              <a:gd name="T15" fmla="*/ 98 h 394"/>
              <a:gd name="T16" fmla="*/ 197 w 394"/>
              <a:gd name="T17" fmla="*/ 57 h 394"/>
              <a:gd name="T18" fmla="*/ 58 w 394"/>
              <a:gd name="T19" fmla="*/ 58 h 394"/>
              <a:gd name="T20" fmla="*/ 197 w 394"/>
              <a:gd name="T21" fmla="*/ 0 h 394"/>
              <a:gd name="T22" fmla="*/ 336 w 394"/>
              <a:gd name="T23" fmla="*/ 58 h 394"/>
              <a:gd name="T24" fmla="*/ 394 w 394"/>
              <a:gd name="T25" fmla="*/ 197 h 394"/>
              <a:gd name="T26" fmla="*/ 336 w 394"/>
              <a:gd name="T27" fmla="*/ 336 h 394"/>
              <a:gd name="T28" fmla="*/ 197 w 394"/>
              <a:gd name="T29" fmla="*/ 394 h 394"/>
              <a:gd name="T30" fmla="*/ 58 w 394"/>
              <a:gd name="T31" fmla="*/ 336 h 394"/>
              <a:gd name="T32" fmla="*/ 0 w 394"/>
              <a:gd name="T33" fmla="*/ 197 h 394"/>
              <a:gd name="T34" fmla="*/ 58 w 394"/>
              <a:gd name="T35" fmla="*/ 58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4" h="394">
                <a:moveTo>
                  <a:pt x="197" y="57"/>
                </a:moveTo>
                <a:cubicBezTo>
                  <a:pt x="158" y="57"/>
                  <a:pt x="123" y="73"/>
                  <a:pt x="98" y="98"/>
                </a:cubicBezTo>
                <a:cubicBezTo>
                  <a:pt x="73" y="124"/>
                  <a:pt x="57" y="158"/>
                  <a:pt x="57" y="197"/>
                </a:cubicBezTo>
                <a:cubicBezTo>
                  <a:pt x="57" y="236"/>
                  <a:pt x="73" y="271"/>
                  <a:pt x="98" y="296"/>
                </a:cubicBezTo>
                <a:cubicBezTo>
                  <a:pt x="123" y="321"/>
                  <a:pt x="158" y="337"/>
                  <a:pt x="197" y="337"/>
                </a:cubicBezTo>
                <a:cubicBezTo>
                  <a:pt x="236" y="337"/>
                  <a:pt x="270" y="321"/>
                  <a:pt x="296" y="296"/>
                </a:cubicBezTo>
                <a:cubicBezTo>
                  <a:pt x="321" y="271"/>
                  <a:pt x="337" y="236"/>
                  <a:pt x="337" y="197"/>
                </a:cubicBezTo>
                <a:cubicBezTo>
                  <a:pt x="337" y="158"/>
                  <a:pt x="321" y="124"/>
                  <a:pt x="296" y="98"/>
                </a:cubicBezTo>
                <a:cubicBezTo>
                  <a:pt x="270" y="73"/>
                  <a:pt x="236" y="57"/>
                  <a:pt x="197" y="57"/>
                </a:cubicBezTo>
                <a:close/>
                <a:moveTo>
                  <a:pt x="58" y="58"/>
                </a:moveTo>
                <a:cubicBezTo>
                  <a:pt x="93" y="22"/>
                  <a:pt x="143" y="0"/>
                  <a:pt x="197" y="0"/>
                </a:cubicBezTo>
                <a:cubicBezTo>
                  <a:pt x="251" y="0"/>
                  <a:pt x="301" y="22"/>
                  <a:pt x="336" y="58"/>
                </a:cubicBezTo>
                <a:cubicBezTo>
                  <a:pt x="372" y="93"/>
                  <a:pt x="394" y="143"/>
                  <a:pt x="394" y="197"/>
                </a:cubicBezTo>
                <a:cubicBezTo>
                  <a:pt x="394" y="252"/>
                  <a:pt x="372" y="301"/>
                  <a:pt x="336" y="336"/>
                </a:cubicBezTo>
                <a:cubicBezTo>
                  <a:pt x="301" y="372"/>
                  <a:pt x="251" y="394"/>
                  <a:pt x="197" y="394"/>
                </a:cubicBezTo>
                <a:cubicBezTo>
                  <a:pt x="143" y="394"/>
                  <a:pt x="93" y="372"/>
                  <a:pt x="58" y="336"/>
                </a:cubicBezTo>
                <a:cubicBezTo>
                  <a:pt x="22" y="301"/>
                  <a:pt x="0" y="252"/>
                  <a:pt x="0" y="197"/>
                </a:cubicBezTo>
                <a:cubicBezTo>
                  <a:pt x="0" y="143"/>
                  <a:pt x="22" y="93"/>
                  <a:pt x="58" y="58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8"/>
          <p:cNvSpPr>
            <a:spLocks/>
          </p:cNvSpPr>
          <p:nvPr/>
        </p:nvSpPr>
        <p:spPr bwMode="auto">
          <a:xfrm>
            <a:off x="6923651" y="4160731"/>
            <a:ext cx="99479" cy="100211"/>
          </a:xfrm>
          <a:custGeom>
            <a:avLst/>
            <a:gdLst>
              <a:gd name="T0" fmla="*/ 55 w 115"/>
              <a:gd name="T1" fmla="*/ 83 h 116"/>
              <a:gd name="T2" fmla="*/ 64 w 115"/>
              <a:gd name="T3" fmla="*/ 104 h 116"/>
              <a:gd name="T4" fmla="*/ 104 w 115"/>
              <a:gd name="T5" fmla="*/ 104 h 116"/>
              <a:gd name="T6" fmla="*/ 104 w 115"/>
              <a:gd name="T7" fmla="*/ 64 h 116"/>
              <a:gd name="T8" fmla="*/ 82 w 115"/>
              <a:gd name="T9" fmla="*/ 56 h 116"/>
              <a:gd name="T10" fmla="*/ 34 w 115"/>
              <a:gd name="T11" fmla="*/ 8 h 116"/>
              <a:gd name="T12" fmla="*/ 8 w 115"/>
              <a:gd name="T13" fmla="*/ 8 h 116"/>
              <a:gd name="T14" fmla="*/ 8 w 115"/>
              <a:gd name="T15" fmla="*/ 35 h 116"/>
              <a:gd name="T16" fmla="*/ 55 w 115"/>
              <a:gd name="T17" fmla="*/ 8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5" h="116">
                <a:moveTo>
                  <a:pt x="55" y="83"/>
                </a:moveTo>
                <a:cubicBezTo>
                  <a:pt x="55" y="90"/>
                  <a:pt x="58" y="98"/>
                  <a:pt x="64" y="104"/>
                </a:cubicBezTo>
                <a:cubicBezTo>
                  <a:pt x="75" y="116"/>
                  <a:pt x="93" y="116"/>
                  <a:pt x="104" y="104"/>
                </a:cubicBezTo>
                <a:cubicBezTo>
                  <a:pt x="115" y="93"/>
                  <a:pt x="115" y="75"/>
                  <a:pt x="104" y="64"/>
                </a:cubicBezTo>
                <a:cubicBezTo>
                  <a:pt x="98" y="58"/>
                  <a:pt x="90" y="55"/>
                  <a:pt x="82" y="56"/>
                </a:cubicBezTo>
                <a:cubicBezTo>
                  <a:pt x="34" y="8"/>
                  <a:pt x="34" y="8"/>
                  <a:pt x="34" y="8"/>
                </a:cubicBezTo>
                <a:cubicBezTo>
                  <a:pt x="27" y="0"/>
                  <a:pt x="15" y="0"/>
                  <a:pt x="8" y="8"/>
                </a:cubicBezTo>
                <a:cubicBezTo>
                  <a:pt x="0" y="15"/>
                  <a:pt x="0" y="27"/>
                  <a:pt x="8" y="35"/>
                </a:cubicBezTo>
                <a:cubicBezTo>
                  <a:pt x="55" y="83"/>
                  <a:pt x="55" y="83"/>
                  <a:pt x="55" y="83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3618897" y="2279040"/>
            <a:ext cx="706229" cy="703668"/>
            <a:chOff x="3618897" y="2279040"/>
            <a:chExt cx="706229" cy="703668"/>
          </a:xfrm>
        </p:grpSpPr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3713987" y="2279040"/>
              <a:ext cx="516048" cy="703668"/>
            </a:xfrm>
            <a:custGeom>
              <a:avLst/>
              <a:gdLst>
                <a:gd name="T0" fmla="*/ 222 w 597"/>
                <a:gd name="T1" fmla="*/ 575 h 814"/>
                <a:gd name="T2" fmla="*/ 253 w 597"/>
                <a:gd name="T3" fmla="*/ 598 h 814"/>
                <a:gd name="T4" fmla="*/ 344 w 597"/>
                <a:gd name="T5" fmla="*/ 598 h 814"/>
                <a:gd name="T6" fmla="*/ 375 w 597"/>
                <a:gd name="T7" fmla="*/ 575 h 814"/>
                <a:gd name="T8" fmla="*/ 414 w 597"/>
                <a:gd name="T9" fmla="*/ 509 h 814"/>
                <a:gd name="T10" fmla="*/ 539 w 597"/>
                <a:gd name="T11" fmla="*/ 298 h 814"/>
                <a:gd name="T12" fmla="*/ 298 w 597"/>
                <a:gd name="T13" fmla="*/ 57 h 814"/>
                <a:gd name="T14" fmla="*/ 57 w 597"/>
                <a:gd name="T15" fmla="*/ 298 h 814"/>
                <a:gd name="T16" fmla="*/ 183 w 597"/>
                <a:gd name="T17" fmla="*/ 509 h 814"/>
                <a:gd name="T18" fmla="*/ 222 w 597"/>
                <a:gd name="T19" fmla="*/ 575 h 814"/>
                <a:gd name="T20" fmla="*/ 354 w 597"/>
                <a:gd name="T21" fmla="*/ 782 h 814"/>
                <a:gd name="T22" fmla="*/ 314 w 597"/>
                <a:gd name="T23" fmla="*/ 814 h 814"/>
                <a:gd name="T24" fmla="*/ 282 w 597"/>
                <a:gd name="T25" fmla="*/ 814 h 814"/>
                <a:gd name="T26" fmla="*/ 242 w 597"/>
                <a:gd name="T27" fmla="*/ 782 h 814"/>
                <a:gd name="T28" fmla="*/ 226 w 597"/>
                <a:gd name="T29" fmla="*/ 782 h 814"/>
                <a:gd name="T30" fmla="*/ 165 w 597"/>
                <a:gd name="T31" fmla="*/ 722 h 814"/>
                <a:gd name="T32" fmla="*/ 165 w 597"/>
                <a:gd name="T33" fmla="*/ 576 h 814"/>
                <a:gd name="T34" fmla="*/ 155 w 597"/>
                <a:gd name="T35" fmla="*/ 559 h 814"/>
                <a:gd name="T36" fmla="*/ 0 w 597"/>
                <a:gd name="T37" fmla="*/ 298 h 814"/>
                <a:gd name="T38" fmla="*/ 298 w 597"/>
                <a:gd name="T39" fmla="*/ 0 h 814"/>
                <a:gd name="T40" fmla="*/ 597 w 597"/>
                <a:gd name="T41" fmla="*/ 298 h 814"/>
                <a:gd name="T42" fmla="*/ 441 w 597"/>
                <a:gd name="T43" fmla="*/ 559 h 814"/>
                <a:gd name="T44" fmla="*/ 431 w 597"/>
                <a:gd name="T45" fmla="*/ 576 h 814"/>
                <a:gd name="T46" fmla="*/ 432 w 597"/>
                <a:gd name="T47" fmla="*/ 722 h 814"/>
                <a:gd name="T48" fmla="*/ 371 w 597"/>
                <a:gd name="T49" fmla="*/ 782 h 814"/>
                <a:gd name="T50" fmla="*/ 354 w 597"/>
                <a:gd name="T51" fmla="*/ 782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7" h="814">
                  <a:moveTo>
                    <a:pt x="222" y="575"/>
                  </a:moveTo>
                  <a:cubicBezTo>
                    <a:pt x="224" y="589"/>
                    <a:pt x="238" y="598"/>
                    <a:pt x="253" y="598"/>
                  </a:cubicBezTo>
                  <a:cubicBezTo>
                    <a:pt x="344" y="598"/>
                    <a:pt x="344" y="598"/>
                    <a:pt x="344" y="598"/>
                  </a:cubicBezTo>
                  <a:cubicBezTo>
                    <a:pt x="358" y="598"/>
                    <a:pt x="373" y="589"/>
                    <a:pt x="375" y="575"/>
                  </a:cubicBezTo>
                  <a:cubicBezTo>
                    <a:pt x="377" y="547"/>
                    <a:pt x="390" y="523"/>
                    <a:pt x="414" y="509"/>
                  </a:cubicBezTo>
                  <a:cubicBezTo>
                    <a:pt x="491" y="467"/>
                    <a:pt x="539" y="386"/>
                    <a:pt x="539" y="298"/>
                  </a:cubicBezTo>
                  <a:cubicBezTo>
                    <a:pt x="539" y="165"/>
                    <a:pt x="431" y="57"/>
                    <a:pt x="298" y="57"/>
                  </a:cubicBezTo>
                  <a:cubicBezTo>
                    <a:pt x="165" y="57"/>
                    <a:pt x="57" y="165"/>
                    <a:pt x="57" y="298"/>
                  </a:cubicBezTo>
                  <a:cubicBezTo>
                    <a:pt x="57" y="386"/>
                    <a:pt x="105" y="467"/>
                    <a:pt x="183" y="509"/>
                  </a:cubicBezTo>
                  <a:cubicBezTo>
                    <a:pt x="207" y="523"/>
                    <a:pt x="219" y="547"/>
                    <a:pt x="222" y="575"/>
                  </a:cubicBezTo>
                  <a:close/>
                  <a:moveTo>
                    <a:pt x="354" y="782"/>
                  </a:moveTo>
                  <a:cubicBezTo>
                    <a:pt x="350" y="800"/>
                    <a:pt x="334" y="814"/>
                    <a:pt x="314" y="814"/>
                  </a:cubicBezTo>
                  <a:cubicBezTo>
                    <a:pt x="282" y="814"/>
                    <a:pt x="282" y="814"/>
                    <a:pt x="282" y="814"/>
                  </a:cubicBezTo>
                  <a:cubicBezTo>
                    <a:pt x="263" y="814"/>
                    <a:pt x="247" y="800"/>
                    <a:pt x="242" y="782"/>
                  </a:cubicBezTo>
                  <a:cubicBezTo>
                    <a:pt x="226" y="782"/>
                    <a:pt x="226" y="782"/>
                    <a:pt x="226" y="782"/>
                  </a:cubicBezTo>
                  <a:cubicBezTo>
                    <a:pt x="193" y="782"/>
                    <a:pt x="165" y="755"/>
                    <a:pt x="165" y="722"/>
                  </a:cubicBezTo>
                  <a:cubicBezTo>
                    <a:pt x="165" y="576"/>
                    <a:pt x="165" y="576"/>
                    <a:pt x="165" y="576"/>
                  </a:cubicBezTo>
                  <a:cubicBezTo>
                    <a:pt x="165" y="569"/>
                    <a:pt x="162" y="563"/>
                    <a:pt x="155" y="559"/>
                  </a:cubicBezTo>
                  <a:cubicBezTo>
                    <a:pt x="60" y="507"/>
                    <a:pt x="0" y="407"/>
                    <a:pt x="0" y="298"/>
                  </a:cubicBezTo>
                  <a:cubicBezTo>
                    <a:pt x="0" y="133"/>
                    <a:pt x="134" y="0"/>
                    <a:pt x="298" y="0"/>
                  </a:cubicBezTo>
                  <a:cubicBezTo>
                    <a:pt x="463" y="0"/>
                    <a:pt x="597" y="133"/>
                    <a:pt x="597" y="298"/>
                  </a:cubicBezTo>
                  <a:cubicBezTo>
                    <a:pt x="597" y="407"/>
                    <a:pt x="537" y="507"/>
                    <a:pt x="441" y="559"/>
                  </a:cubicBezTo>
                  <a:cubicBezTo>
                    <a:pt x="435" y="563"/>
                    <a:pt x="431" y="569"/>
                    <a:pt x="431" y="576"/>
                  </a:cubicBezTo>
                  <a:cubicBezTo>
                    <a:pt x="432" y="722"/>
                    <a:pt x="432" y="722"/>
                    <a:pt x="432" y="722"/>
                  </a:cubicBezTo>
                  <a:cubicBezTo>
                    <a:pt x="432" y="755"/>
                    <a:pt x="404" y="782"/>
                    <a:pt x="371" y="782"/>
                  </a:cubicBezTo>
                  <a:cubicBezTo>
                    <a:pt x="354" y="782"/>
                    <a:pt x="354" y="782"/>
                    <a:pt x="354" y="782"/>
                  </a:cubicBezTo>
                  <a:close/>
                </a:path>
              </a:pathLst>
            </a:custGeom>
            <a:solidFill>
              <a:srgbClr val="334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3618897" y="2347432"/>
              <a:ext cx="706229" cy="373412"/>
            </a:xfrm>
            <a:custGeom>
              <a:avLst/>
              <a:gdLst>
                <a:gd name="T0" fmla="*/ 699 w 817"/>
                <a:gd name="T1" fmla="*/ 406 h 432"/>
                <a:gd name="T2" fmla="*/ 692 w 817"/>
                <a:gd name="T3" fmla="*/ 380 h 432"/>
                <a:gd name="T4" fmla="*/ 718 w 817"/>
                <a:gd name="T5" fmla="*/ 373 h 432"/>
                <a:gd name="T6" fmla="*/ 755 w 817"/>
                <a:gd name="T7" fmla="*/ 394 h 432"/>
                <a:gd name="T8" fmla="*/ 762 w 817"/>
                <a:gd name="T9" fmla="*/ 420 h 432"/>
                <a:gd name="T10" fmla="*/ 736 w 817"/>
                <a:gd name="T11" fmla="*/ 427 h 432"/>
                <a:gd name="T12" fmla="*/ 699 w 817"/>
                <a:gd name="T13" fmla="*/ 406 h 432"/>
                <a:gd name="T14" fmla="*/ 718 w 817"/>
                <a:gd name="T15" fmla="*/ 59 h 432"/>
                <a:gd name="T16" fmla="*/ 692 w 817"/>
                <a:gd name="T17" fmla="*/ 52 h 432"/>
                <a:gd name="T18" fmla="*/ 699 w 817"/>
                <a:gd name="T19" fmla="*/ 26 h 432"/>
                <a:gd name="T20" fmla="*/ 736 w 817"/>
                <a:gd name="T21" fmla="*/ 5 h 432"/>
                <a:gd name="T22" fmla="*/ 762 w 817"/>
                <a:gd name="T23" fmla="*/ 12 h 432"/>
                <a:gd name="T24" fmla="*/ 755 w 817"/>
                <a:gd name="T25" fmla="*/ 38 h 432"/>
                <a:gd name="T26" fmla="*/ 718 w 817"/>
                <a:gd name="T27" fmla="*/ 59 h 432"/>
                <a:gd name="T28" fmla="*/ 755 w 817"/>
                <a:gd name="T29" fmla="*/ 235 h 432"/>
                <a:gd name="T30" fmla="*/ 736 w 817"/>
                <a:gd name="T31" fmla="*/ 216 h 432"/>
                <a:gd name="T32" fmla="*/ 755 w 817"/>
                <a:gd name="T33" fmla="*/ 197 h 432"/>
                <a:gd name="T34" fmla="*/ 798 w 817"/>
                <a:gd name="T35" fmla="*/ 197 h 432"/>
                <a:gd name="T36" fmla="*/ 817 w 817"/>
                <a:gd name="T37" fmla="*/ 216 h 432"/>
                <a:gd name="T38" fmla="*/ 798 w 817"/>
                <a:gd name="T39" fmla="*/ 235 h 432"/>
                <a:gd name="T40" fmla="*/ 755 w 817"/>
                <a:gd name="T41" fmla="*/ 235 h 432"/>
                <a:gd name="T42" fmla="*/ 118 w 817"/>
                <a:gd name="T43" fmla="*/ 26 h 432"/>
                <a:gd name="T44" fmla="*/ 124 w 817"/>
                <a:gd name="T45" fmla="*/ 52 h 432"/>
                <a:gd name="T46" fmla="*/ 98 w 817"/>
                <a:gd name="T47" fmla="*/ 59 h 432"/>
                <a:gd name="T48" fmla="*/ 62 w 817"/>
                <a:gd name="T49" fmla="*/ 38 h 432"/>
                <a:gd name="T50" fmla="*/ 55 w 817"/>
                <a:gd name="T51" fmla="*/ 12 h 432"/>
                <a:gd name="T52" fmla="*/ 81 w 817"/>
                <a:gd name="T53" fmla="*/ 5 h 432"/>
                <a:gd name="T54" fmla="*/ 118 w 817"/>
                <a:gd name="T55" fmla="*/ 26 h 432"/>
                <a:gd name="T56" fmla="*/ 98 w 817"/>
                <a:gd name="T57" fmla="*/ 373 h 432"/>
                <a:gd name="T58" fmla="*/ 124 w 817"/>
                <a:gd name="T59" fmla="*/ 380 h 432"/>
                <a:gd name="T60" fmla="*/ 118 w 817"/>
                <a:gd name="T61" fmla="*/ 406 h 432"/>
                <a:gd name="T62" fmla="*/ 81 w 817"/>
                <a:gd name="T63" fmla="*/ 427 h 432"/>
                <a:gd name="T64" fmla="*/ 55 w 817"/>
                <a:gd name="T65" fmla="*/ 420 h 432"/>
                <a:gd name="T66" fmla="*/ 62 w 817"/>
                <a:gd name="T67" fmla="*/ 394 h 432"/>
                <a:gd name="T68" fmla="*/ 98 w 817"/>
                <a:gd name="T69" fmla="*/ 373 h 432"/>
                <a:gd name="T70" fmla="*/ 62 w 817"/>
                <a:gd name="T71" fmla="*/ 197 h 432"/>
                <a:gd name="T72" fmla="*/ 81 w 817"/>
                <a:gd name="T73" fmla="*/ 216 h 432"/>
                <a:gd name="T74" fmla="*/ 62 w 817"/>
                <a:gd name="T75" fmla="*/ 235 h 432"/>
                <a:gd name="T76" fmla="*/ 19 w 817"/>
                <a:gd name="T77" fmla="*/ 235 h 432"/>
                <a:gd name="T78" fmla="*/ 0 w 817"/>
                <a:gd name="T79" fmla="*/ 216 h 432"/>
                <a:gd name="T80" fmla="*/ 19 w 817"/>
                <a:gd name="T81" fmla="*/ 197 h 432"/>
                <a:gd name="T82" fmla="*/ 62 w 817"/>
                <a:gd name="T83" fmla="*/ 19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17" h="432">
                  <a:moveTo>
                    <a:pt x="699" y="406"/>
                  </a:moveTo>
                  <a:cubicBezTo>
                    <a:pt x="690" y="401"/>
                    <a:pt x="687" y="389"/>
                    <a:pt x="692" y="380"/>
                  </a:cubicBezTo>
                  <a:cubicBezTo>
                    <a:pt x="698" y="371"/>
                    <a:pt x="709" y="368"/>
                    <a:pt x="718" y="373"/>
                  </a:cubicBezTo>
                  <a:cubicBezTo>
                    <a:pt x="755" y="394"/>
                    <a:pt x="755" y="394"/>
                    <a:pt x="755" y="394"/>
                  </a:cubicBezTo>
                  <a:cubicBezTo>
                    <a:pt x="764" y="399"/>
                    <a:pt x="767" y="411"/>
                    <a:pt x="762" y="420"/>
                  </a:cubicBezTo>
                  <a:cubicBezTo>
                    <a:pt x="757" y="429"/>
                    <a:pt x="745" y="432"/>
                    <a:pt x="736" y="427"/>
                  </a:cubicBezTo>
                  <a:cubicBezTo>
                    <a:pt x="699" y="406"/>
                    <a:pt x="699" y="406"/>
                    <a:pt x="699" y="406"/>
                  </a:cubicBezTo>
                  <a:close/>
                  <a:moveTo>
                    <a:pt x="718" y="59"/>
                  </a:moveTo>
                  <a:cubicBezTo>
                    <a:pt x="709" y="64"/>
                    <a:pt x="698" y="61"/>
                    <a:pt x="692" y="52"/>
                  </a:cubicBezTo>
                  <a:cubicBezTo>
                    <a:pt x="687" y="43"/>
                    <a:pt x="690" y="31"/>
                    <a:pt x="699" y="26"/>
                  </a:cubicBezTo>
                  <a:cubicBezTo>
                    <a:pt x="736" y="5"/>
                    <a:pt x="736" y="5"/>
                    <a:pt x="736" y="5"/>
                  </a:cubicBezTo>
                  <a:cubicBezTo>
                    <a:pt x="745" y="0"/>
                    <a:pt x="757" y="3"/>
                    <a:pt x="762" y="12"/>
                  </a:cubicBezTo>
                  <a:cubicBezTo>
                    <a:pt x="767" y="21"/>
                    <a:pt x="764" y="32"/>
                    <a:pt x="755" y="38"/>
                  </a:cubicBezTo>
                  <a:cubicBezTo>
                    <a:pt x="718" y="59"/>
                    <a:pt x="718" y="59"/>
                    <a:pt x="718" y="59"/>
                  </a:cubicBezTo>
                  <a:close/>
                  <a:moveTo>
                    <a:pt x="755" y="235"/>
                  </a:moveTo>
                  <a:cubicBezTo>
                    <a:pt x="745" y="235"/>
                    <a:pt x="736" y="226"/>
                    <a:pt x="736" y="216"/>
                  </a:cubicBezTo>
                  <a:cubicBezTo>
                    <a:pt x="736" y="205"/>
                    <a:pt x="745" y="197"/>
                    <a:pt x="755" y="197"/>
                  </a:cubicBezTo>
                  <a:cubicBezTo>
                    <a:pt x="798" y="197"/>
                    <a:pt x="798" y="197"/>
                    <a:pt x="798" y="197"/>
                  </a:cubicBezTo>
                  <a:cubicBezTo>
                    <a:pt x="808" y="197"/>
                    <a:pt x="817" y="205"/>
                    <a:pt x="817" y="216"/>
                  </a:cubicBezTo>
                  <a:cubicBezTo>
                    <a:pt x="817" y="226"/>
                    <a:pt x="808" y="235"/>
                    <a:pt x="798" y="235"/>
                  </a:cubicBezTo>
                  <a:cubicBezTo>
                    <a:pt x="755" y="235"/>
                    <a:pt x="755" y="235"/>
                    <a:pt x="755" y="235"/>
                  </a:cubicBezTo>
                  <a:close/>
                  <a:moveTo>
                    <a:pt x="118" y="26"/>
                  </a:moveTo>
                  <a:cubicBezTo>
                    <a:pt x="127" y="31"/>
                    <a:pt x="130" y="43"/>
                    <a:pt x="124" y="52"/>
                  </a:cubicBezTo>
                  <a:cubicBezTo>
                    <a:pt x="119" y="61"/>
                    <a:pt x="108" y="64"/>
                    <a:pt x="98" y="59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3" y="32"/>
                    <a:pt x="49" y="21"/>
                    <a:pt x="55" y="12"/>
                  </a:cubicBezTo>
                  <a:cubicBezTo>
                    <a:pt x="60" y="3"/>
                    <a:pt x="72" y="0"/>
                    <a:pt x="81" y="5"/>
                  </a:cubicBezTo>
                  <a:cubicBezTo>
                    <a:pt x="118" y="26"/>
                    <a:pt x="118" y="26"/>
                    <a:pt x="118" y="26"/>
                  </a:cubicBezTo>
                  <a:close/>
                  <a:moveTo>
                    <a:pt x="98" y="373"/>
                  </a:moveTo>
                  <a:cubicBezTo>
                    <a:pt x="108" y="368"/>
                    <a:pt x="119" y="371"/>
                    <a:pt x="124" y="380"/>
                  </a:cubicBezTo>
                  <a:cubicBezTo>
                    <a:pt x="130" y="389"/>
                    <a:pt x="127" y="401"/>
                    <a:pt x="118" y="406"/>
                  </a:cubicBezTo>
                  <a:cubicBezTo>
                    <a:pt x="81" y="427"/>
                    <a:pt x="81" y="427"/>
                    <a:pt x="81" y="427"/>
                  </a:cubicBezTo>
                  <a:cubicBezTo>
                    <a:pt x="72" y="432"/>
                    <a:pt x="60" y="429"/>
                    <a:pt x="55" y="420"/>
                  </a:cubicBezTo>
                  <a:cubicBezTo>
                    <a:pt x="49" y="411"/>
                    <a:pt x="53" y="399"/>
                    <a:pt x="62" y="394"/>
                  </a:cubicBezTo>
                  <a:cubicBezTo>
                    <a:pt x="98" y="373"/>
                    <a:pt x="98" y="373"/>
                    <a:pt x="98" y="373"/>
                  </a:cubicBezTo>
                  <a:close/>
                  <a:moveTo>
                    <a:pt x="62" y="197"/>
                  </a:moveTo>
                  <a:cubicBezTo>
                    <a:pt x="72" y="197"/>
                    <a:pt x="81" y="205"/>
                    <a:pt x="81" y="216"/>
                  </a:cubicBezTo>
                  <a:cubicBezTo>
                    <a:pt x="81" y="226"/>
                    <a:pt x="72" y="235"/>
                    <a:pt x="62" y="235"/>
                  </a:cubicBezTo>
                  <a:cubicBezTo>
                    <a:pt x="19" y="235"/>
                    <a:pt x="19" y="235"/>
                    <a:pt x="19" y="235"/>
                  </a:cubicBezTo>
                  <a:cubicBezTo>
                    <a:pt x="9" y="235"/>
                    <a:pt x="0" y="226"/>
                    <a:pt x="0" y="216"/>
                  </a:cubicBezTo>
                  <a:cubicBezTo>
                    <a:pt x="0" y="205"/>
                    <a:pt x="9" y="197"/>
                    <a:pt x="19" y="197"/>
                  </a:cubicBezTo>
                  <a:cubicBezTo>
                    <a:pt x="62" y="197"/>
                    <a:pt x="62" y="197"/>
                    <a:pt x="62" y="197"/>
                  </a:cubicBezTo>
                  <a:close/>
                </a:path>
              </a:pathLst>
            </a:custGeom>
            <a:solidFill>
              <a:srgbClr val="006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3845651" y="2427528"/>
              <a:ext cx="253087" cy="253452"/>
            </a:xfrm>
            <a:custGeom>
              <a:avLst/>
              <a:gdLst>
                <a:gd name="T0" fmla="*/ 3 w 293"/>
                <a:gd name="T1" fmla="*/ 38 h 293"/>
                <a:gd name="T2" fmla="*/ 16 w 293"/>
                <a:gd name="T3" fmla="*/ 15 h 293"/>
                <a:gd name="T4" fmla="*/ 39 w 293"/>
                <a:gd name="T5" fmla="*/ 28 h 293"/>
                <a:gd name="T6" fmla="*/ 50 w 293"/>
                <a:gd name="T7" fmla="*/ 65 h 293"/>
                <a:gd name="T8" fmla="*/ 91 w 293"/>
                <a:gd name="T9" fmla="*/ 53 h 293"/>
                <a:gd name="T10" fmla="*/ 91 w 293"/>
                <a:gd name="T11" fmla="*/ 53 h 293"/>
                <a:gd name="T12" fmla="*/ 127 w 293"/>
                <a:gd name="T13" fmla="*/ 48 h 293"/>
                <a:gd name="T14" fmla="*/ 127 w 293"/>
                <a:gd name="T15" fmla="*/ 19 h 293"/>
                <a:gd name="T16" fmla="*/ 146 w 293"/>
                <a:gd name="T17" fmla="*/ 0 h 293"/>
                <a:gd name="T18" fmla="*/ 165 w 293"/>
                <a:gd name="T19" fmla="*/ 19 h 293"/>
                <a:gd name="T20" fmla="*/ 165 w 293"/>
                <a:gd name="T21" fmla="*/ 48 h 293"/>
                <a:gd name="T22" fmla="*/ 202 w 293"/>
                <a:gd name="T23" fmla="*/ 53 h 293"/>
                <a:gd name="T24" fmla="*/ 202 w 293"/>
                <a:gd name="T25" fmla="*/ 53 h 293"/>
                <a:gd name="T26" fmla="*/ 202 w 293"/>
                <a:gd name="T27" fmla="*/ 53 h 293"/>
                <a:gd name="T28" fmla="*/ 242 w 293"/>
                <a:gd name="T29" fmla="*/ 65 h 293"/>
                <a:gd name="T30" fmla="*/ 253 w 293"/>
                <a:gd name="T31" fmla="*/ 28 h 293"/>
                <a:gd name="T32" fmla="*/ 277 w 293"/>
                <a:gd name="T33" fmla="*/ 15 h 293"/>
                <a:gd name="T34" fmla="*/ 290 w 293"/>
                <a:gd name="T35" fmla="*/ 38 h 293"/>
                <a:gd name="T36" fmla="*/ 220 w 293"/>
                <a:gd name="T37" fmla="*/ 278 h 293"/>
                <a:gd name="T38" fmla="*/ 196 w 293"/>
                <a:gd name="T39" fmla="*/ 290 h 293"/>
                <a:gd name="T40" fmla="*/ 183 w 293"/>
                <a:gd name="T41" fmla="*/ 267 h 293"/>
                <a:gd name="T42" fmla="*/ 232 w 293"/>
                <a:gd name="T43" fmla="*/ 102 h 293"/>
                <a:gd name="T44" fmla="*/ 194 w 293"/>
                <a:gd name="T45" fmla="*/ 90 h 293"/>
                <a:gd name="T46" fmla="*/ 194 w 293"/>
                <a:gd name="T47" fmla="*/ 90 h 293"/>
                <a:gd name="T48" fmla="*/ 165 w 293"/>
                <a:gd name="T49" fmla="*/ 86 h 293"/>
                <a:gd name="T50" fmla="*/ 165 w 293"/>
                <a:gd name="T51" fmla="*/ 132 h 293"/>
                <a:gd name="T52" fmla="*/ 146 w 293"/>
                <a:gd name="T53" fmla="*/ 151 h 293"/>
                <a:gd name="T54" fmla="*/ 127 w 293"/>
                <a:gd name="T55" fmla="*/ 132 h 293"/>
                <a:gd name="T56" fmla="*/ 127 w 293"/>
                <a:gd name="T57" fmla="*/ 86 h 293"/>
                <a:gd name="T58" fmla="*/ 99 w 293"/>
                <a:gd name="T59" fmla="*/ 90 h 293"/>
                <a:gd name="T60" fmla="*/ 99 w 293"/>
                <a:gd name="T61" fmla="*/ 90 h 293"/>
                <a:gd name="T62" fmla="*/ 61 w 293"/>
                <a:gd name="T63" fmla="*/ 102 h 293"/>
                <a:gd name="T64" fmla="*/ 109 w 293"/>
                <a:gd name="T65" fmla="*/ 267 h 293"/>
                <a:gd name="T66" fmla="*/ 96 w 293"/>
                <a:gd name="T67" fmla="*/ 290 h 293"/>
                <a:gd name="T68" fmla="*/ 73 w 293"/>
                <a:gd name="T69" fmla="*/ 278 h 293"/>
                <a:gd name="T70" fmla="*/ 3 w 293"/>
                <a:gd name="T71" fmla="*/ 3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293">
                  <a:moveTo>
                    <a:pt x="3" y="38"/>
                  </a:moveTo>
                  <a:cubicBezTo>
                    <a:pt x="0" y="28"/>
                    <a:pt x="6" y="18"/>
                    <a:pt x="16" y="15"/>
                  </a:cubicBezTo>
                  <a:cubicBezTo>
                    <a:pt x="26" y="12"/>
                    <a:pt x="37" y="18"/>
                    <a:pt x="39" y="2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63" y="60"/>
                    <a:pt x="77" y="56"/>
                    <a:pt x="91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103" y="50"/>
                    <a:pt x="115" y="49"/>
                    <a:pt x="127" y="48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7" y="8"/>
                    <a:pt x="136" y="0"/>
                    <a:pt x="146" y="0"/>
                  </a:cubicBezTo>
                  <a:cubicBezTo>
                    <a:pt x="157" y="0"/>
                    <a:pt x="165" y="8"/>
                    <a:pt x="165" y="19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78" y="49"/>
                    <a:pt x="190" y="50"/>
                    <a:pt x="202" y="53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16" y="56"/>
                    <a:pt x="229" y="60"/>
                    <a:pt x="242" y="65"/>
                  </a:cubicBezTo>
                  <a:cubicBezTo>
                    <a:pt x="253" y="28"/>
                    <a:pt x="253" y="28"/>
                    <a:pt x="253" y="28"/>
                  </a:cubicBezTo>
                  <a:cubicBezTo>
                    <a:pt x="256" y="18"/>
                    <a:pt x="267" y="12"/>
                    <a:pt x="277" y="15"/>
                  </a:cubicBezTo>
                  <a:cubicBezTo>
                    <a:pt x="287" y="18"/>
                    <a:pt x="293" y="28"/>
                    <a:pt x="290" y="38"/>
                  </a:cubicBezTo>
                  <a:cubicBezTo>
                    <a:pt x="220" y="278"/>
                    <a:pt x="220" y="278"/>
                    <a:pt x="220" y="278"/>
                  </a:cubicBezTo>
                  <a:cubicBezTo>
                    <a:pt x="217" y="288"/>
                    <a:pt x="206" y="293"/>
                    <a:pt x="196" y="290"/>
                  </a:cubicBezTo>
                  <a:cubicBezTo>
                    <a:pt x="186" y="288"/>
                    <a:pt x="180" y="277"/>
                    <a:pt x="183" y="267"/>
                  </a:cubicBezTo>
                  <a:cubicBezTo>
                    <a:pt x="232" y="102"/>
                    <a:pt x="232" y="102"/>
                    <a:pt x="232" y="102"/>
                  </a:cubicBezTo>
                  <a:cubicBezTo>
                    <a:pt x="220" y="97"/>
                    <a:pt x="207" y="93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85" y="88"/>
                    <a:pt x="175" y="87"/>
                    <a:pt x="165" y="86"/>
                  </a:cubicBezTo>
                  <a:cubicBezTo>
                    <a:pt x="165" y="132"/>
                    <a:pt x="165" y="132"/>
                    <a:pt x="165" y="132"/>
                  </a:cubicBezTo>
                  <a:cubicBezTo>
                    <a:pt x="165" y="143"/>
                    <a:pt x="157" y="151"/>
                    <a:pt x="146" y="151"/>
                  </a:cubicBezTo>
                  <a:cubicBezTo>
                    <a:pt x="136" y="151"/>
                    <a:pt x="127" y="143"/>
                    <a:pt x="127" y="132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18" y="87"/>
                    <a:pt x="108" y="88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85" y="93"/>
                    <a:pt x="73" y="97"/>
                    <a:pt x="61" y="102"/>
                  </a:cubicBezTo>
                  <a:cubicBezTo>
                    <a:pt x="109" y="267"/>
                    <a:pt x="109" y="267"/>
                    <a:pt x="109" y="267"/>
                  </a:cubicBezTo>
                  <a:cubicBezTo>
                    <a:pt x="112" y="277"/>
                    <a:pt x="106" y="288"/>
                    <a:pt x="96" y="290"/>
                  </a:cubicBezTo>
                  <a:cubicBezTo>
                    <a:pt x="86" y="293"/>
                    <a:pt x="76" y="288"/>
                    <a:pt x="73" y="278"/>
                  </a:cubicBezTo>
                  <a:cubicBezTo>
                    <a:pt x="3" y="38"/>
                    <a:pt x="3" y="38"/>
                    <a:pt x="3" y="38"/>
                  </a:cubicBezTo>
                  <a:close/>
                </a:path>
              </a:pathLst>
            </a:custGeom>
            <a:solidFill>
              <a:srgbClr val="006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" name="Freeform 12"/>
          <p:cNvSpPr>
            <a:spLocks/>
          </p:cNvSpPr>
          <p:nvPr/>
        </p:nvSpPr>
        <p:spPr bwMode="auto">
          <a:xfrm>
            <a:off x="5284806" y="2789968"/>
            <a:ext cx="460822" cy="191644"/>
          </a:xfrm>
          <a:custGeom>
            <a:avLst/>
            <a:gdLst>
              <a:gd name="T0" fmla="*/ 25 w 533"/>
              <a:gd name="T1" fmla="*/ 165 h 222"/>
              <a:gd name="T2" fmla="*/ 158 w 533"/>
              <a:gd name="T3" fmla="*/ 165 h 222"/>
              <a:gd name="T4" fmla="*/ 158 w 533"/>
              <a:gd name="T5" fmla="*/ 108 h 222"/>
              <a:gd name="T6" fmla="*/ 184 w 533"/>
              <a:gd name="T7" fmla="*/ 83 h 222"/>
              <a:gd name="T8" fmla="*/ 317 w 533"/>
              <a:gd name="T9" fmla="*/ 83 h 222"/>
              <a:gd name="T10" fmla="*/ 317 w 533"/>
              <a:gd name="T11" fmla="*/ 25 h 222"/>
              <a:gd name="T12" fmla="*/ 343 w 533"/>
              <a:gd name="T13" fmla="*/ 0 h 222"/>
              <a:gd name="T14" fmla="*/ 533 w 533"/>
              <a:gd name="T15" fmla="*/ 0 h 222"/>
              <a:gd name="T16" fmla="*/ 533 w 533"/>
              <a:gd name="T17" fmla="*/ 32 h 222"/>
              <a:gd name="T18" fmla="*/ 508 w 533"/>
              <a:gd name="T19" fmla="*/ 57 h 222"/>
              <a:gd name="T20" fmla="*/ 375 w 533"/>
              <a:gd name="T21" fmla="*/ 57 h 222"/>
              <a:gd name="T22" fmla="*/ 375 w 533"/>
              <a:gd name="T23" fmla="*/ 114 h 222"/>
              <a:gd name="T24" fmla="*/ 349 w 533"/>
              <a:gd name="T25" fmla="*/ 140 h 222"/>
              <a:gd name="T26" fmla="*/ 216 w 533"/>
              <a:gd name="T27" fmla="*/ 140 h 222"/>
              <a:gd name="T28" fmla="*/ 216 w 533"/>
              <a:gd name="T29" fmla="*/ 197 h 222"/>
              <a:gd name="T30" fmla="*/ 190 w 533"/>
              <a:gd name="T31" fmla="*/ 222 h 222"/>
              <a:gd name="T32" fmla="*/ 0 w 533"/>
              <a:gd name="T33" fmla="*/ 222 h 222"/>
              <a:gd name="T34" fmla="*/ 0 w 533"/>
              <a:gd name="T35" fmla="*/ 191 h 222"/>
              <a:gd name="T36" fmla="*/ 25 w 533"/>
              <a:gd name="T37" fmla="*/ 165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3" h="222">
                <a:moveTo>
                  <a:pt x="25" y="165"/>
                </a:moveTo>
                <a:cubicBezTo>
                  <a:pt x="158" y="165"/>
                  <a:pt x="158" y="165"/>
                  <a:pt x="158" y="165"/>
                </a:cubicBezTo>
                <a:cubicBezTo>
                  <a:pt x="158" y="108"/>
                  <a:pt x="158" y="108"/>
                  <a:pt x="158" y="108"/>
                </a:cubicBezTo>
                <a:cubicBezTo>
                  <a:pt x="158" y="94"/>
                  <a:pt x="170" y="83"/>
                  <a:pt x="184" y="83"/>
                </a:cubicBezTo>
                <a:cubicBezTo>
                  <a:pt x="317" y="83"/>
                  <a:pt x="317" y="83"/>
                  <a:pt x="317" y="83"/>
                </a:cubicBezTo>
                <a:cubicBezTo>
                  <a:pt x="317" y="25"/>
                  <a:pt x="317" y="25"/>
                  <a:pt x="317" y="25"/>
                </a:cubicBezTo>
                <a:cubicBezTo>
                  <a:pt x="317" y="11"/>
                  <a:pt x="329" y="0"/>
                  <a:pt x="343" y="0"/>
                </a:cubicBezTo>
                <a:cubicBezTo>
                  <a:pt x="533" y="0"/>
                  <a:pt x="533" y="0"/>
                  <a:pt x="533" y="0"/>
                </a:cubicBezTo>
                <a:cubicBezTo>
                  <a:pt x="533" y="32"/>
                  <a:pt x="533" y="32"/>
                  <a:pt x="533" y="32"/>
                </a:cubicBezTo>
                <a:cubicBezTo>
                  <a:pt x="533" y="46"/>
                  <a:pt x="522" y="57"/>
                  <a:pt x="508" y="57"/>
                </a:cubicBezTo>
                <a:cubicBezTo>
                  <a:pt x="375" y="57"/>
                  <a:pt x="375" y="57"/>
                  <a:pt x="375" y="57"/>
                </a:cubicBezTo>
                <a:cubicBezTo>
                  <a:pt x="375" y="114"/>
                  <a:pt x="375" y="114"/>
                  <a:pt x="375" y="114"/>
                </a:cubicBezTo>
                <a:cubicBezTo>
                  <a:pt x="375" y="128"/>
                  <a:pt x="363" y="140"/>
                  <a:pt x="349" y="140"/>
                </a:cubicBezTo>
                <a:cubicBezTo>
                  <a:pt x="216" y="140"/>
                  <a:pt x="216" y="140"/>
                  <a:pt x="216" y="140"/>
                </a:cubicBezTo>
                <a:cubicBezTo>
                  <a:pt x="216" y="197"/>
                  <a:pt x="216" y="197"/>
                  <a:pt x="216" y="197"/>
                </a:cubicBezTo>
                <a:cubicBezTo>
                  <a:pt x="216" y="211"/>
                  <a:pt x="204" y="222"/>
                  <a:pt x="190" y="222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177"/>
                  <a:pt x="11" y="165"/>
                  <a:pt x="25" y="165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5042691" y="2273920"/>
            <a:ext cx="529214" cy="655758"/>
          </a:xfrm>
          <a:custGeom>
            <a:avLst/>
            <a:gdLst>
              <a:gd name="T0" fmla="*/ 28 w 612"/>
              <a:gd name="T1" fmla="*/ 504 h 759"/>
              <a:gd name="T2" fmla="*/ 148 w 612"/>
              <a:gd name="T3" fmla="*/ 514 h 759"/>
              <a:gd name="T4" fmla="*/ 179 w 612"/>
              <a:gd name="T5" fmla="*/ 488 h 759"/>
              <a:gd name="T6" fmla="*/ 184 w 612"/>
              <a:gd name="T7" fmla="*/ 423 h 759"/>
              <a:gd name="T8" fmla="*/ 158 w 612"/>
              <a:gd name="T9" fmla="*/ 392 h 759"/>
              <a:gd name="T10" fmla="*/ 38 w 612"/>
              <a:gd name="T11" fmla="*/ 381 h 759"/>
              <a:gd name="T12" fmla="*/ 7 w 612"/>
              <a:gd name="T13" fmla="*/ 407 h 759"/>
              <a:gd name="T14" fmla="*/ 2 w 612"/>
              <a:gd name="T15" fmla="*/ 473 h 759"/>
              <a:gd name="T16" fmla="*/ 28 w 612"/>
              <a:gd name="T17" fmla="*/ 504 h 759"/>
              <a:gd name="T18" fmla="*/ 157 w 612"/>
              <a:gd name="T19" fmla="*/ 669 h 759"/>
              <a:gd name="T20" fmla="*/ 254 w 612"/>
              <a:gd name="T21" fmla="*/ 487 h 759"/>
              <a:gd name="T22" fmla="*/ 334 w 612"/>
              <a:gd name="T23" fmla="*/ 512 h 759"/>
              <a:gd name="T24" fmla="*/ 342 w 612"/>
              <a:gd name="T25" fmla="*/ 515 h 759"/>
              <a:gd name="T26" fmla="*/ 216 w 612"/>
              <a:gd name="T27" fmla="*/ 722 h 759"/>
              <a:gd name="T28" fmla="*/ 157 w 612"/>
              <a:gd name="T29" fmla="*/ 669 h 759"/>
              <a:gd name="T30" fmla="*/ 379 w 612"/>
              <a:gd name="T31" fmla="*/ 7 h 759"/>
              <a:gd name="T32" fmla="*/ 426 w 612"/>
              <a:gd name="T33" fmla="*/ 84 h 759"/>
              <a:gd name="T34" fmla="*/ 349 w 612"/>
              <a:gd name="T35" fmla="*/ 150 h 759"/>
              <a:gd name="T36" fmla="*/ 304 w 612"/>
              <a:gd name="T37" fmla="*/ 59 h 759"/>
              <a:gd name="T38" fmla="*/ 379 w 612"/>
              <a:gd name="T39" fmla="*/ 7 h 759"/>
              <a:gd name="T40" fmla="*/ 371 w 612"/>
              <a:gd name="T41" fmla="*/ 183 h 759"/>
              <a:gd name="T42" fmla="*/ 403 w 612"/>
              <a:gd name="T43" fmla="*/ 199 h 759"/>
              <a:gd name="T44" fmla="*/ 574 w 612"/>
              <a:gd name="T45" fmla="*/ 278 h 759"/>
              <a:gd name="T46" fmla="*/ 579 w 612"/>
              <a:gd name="T47" fmla="*/ 341 h 759"/>
              <a:gd name="T48" fmla="*/ 398 w 612"/>
              <a:gd name="T49" fmla="*/ 296 h 759"/>
              <a:gd name="T50" fmla="*/ 381 w 612"/>
              <a:gd name="T51" fmla="*/ 385 h 759"/>
              <a:gd name="T52" fmla="*/ 390 w 612"/>
              <a:gd name="T53" fmla="*/ 402 h 759"/>
              <a:gd name="T54" fmla="*/ 561 w 612"/>
              <a:gd name="T55" fmla="*/ 593 h 759"/>
              <a:gd name="T56" fmla="*/ 489 w 612"/>
              <a:gd name="T57" fmla="*/ 626 h 759"/>
              <a:gd name="T58" fmla="*/ 233 w 612"/>
              <a:gd name="T59" fmla="*/ 447 h 759"/>
              <a:gd name="T60" fmla="*/ 203 w 612"/>
              <a:gd name="T61" fmla="*/ 392 h 759"/>
              <a:gd name="T62" fmla="*/ 231 w 612"/>
              <a:gd name="T63" fmla="*/ 239 h 759"/>
              <a:gd name="T64" fmla="*/ 157 w 612"/>
              <a:gd name="T65" fmla="*/ 344 h 759"/>
              <a:gd name="T66" fmla="*/ 95 w 612"/>
              <a:gd name="T67" fmla="*/ 332 h 759"/>
              <a:gd name="T68" fmla="*/ 247 w 612"/>
              <a:gd name="T69" fmla="*/ 155 h 759"/>
              <a:gd name="T70" fmla="*/ 313 w 612"/>
              <a:gd name="T71" fmla="*/ 163 h 759"/>
              <a:gd name="T72" fmla="*/ 349 w 612"/>
              <a:gd name="T73" fmla="*/ 227 h 759"/>
              <a:gd name="T74" fmla="*/ 371 w 612"/>
              <a:gd name="T75" fmla="*/ 183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12" h="759">
                <a:moveTo>
                  <a:pt x="28" y="504"/>
                </a:moveTo>
                <a:cubicBezTo>
                  <a:pt x="148" y="514"/>
                  <a:pt x="148" y="514"/>
                  <a:pt x="148" y="514"/>
                </a:cubicBezTo>
                <a:cubicBezTo>
                  <a:pt x="164" y="516"/>
                  <a:pt x="177" y="504"/>
                  <a:pt x="179" y="488"/>
                </a:cubicBezTo>
                <a:cubicBezTo>
                  <a:pt x="184" y="423"/>
                  <a:pt x="184" y="423"/>
                  <a:pt x="184" y="423"/>
                </a:cubicBezTo>
                <a:cubicBezTo>
                  <a:pt x="186" y="407"/>
                  <a:pt x="174" y="393"/>
                  <a:pt x="158" y="392"/>
                </a:cubicBezTo>
                <a:cubicBezTo>
                  <a:pt x="38" y="381"/>
                  <a:pt x="38" y="381"/>
                  <a:pt x="38" y="381"/>
                </a:cubicBezTo>
                <a:cubicBezTo>
                  <a:pt x="23" y="380"/>
                  <a:pt x="9" y="392"/>
                  <a:pt x="7" y="407"/>
                </a:cubicBezTo>
                <a:cubicBezTo>
                  <a:pt x="2" y="473"/>
                  <a:pt x="2" y="473"/>
                  <a:pt x="2" y="473"/>
                </a:cubicBezTo>
                <a:cubicBezTo>
                  <a:pt x="0" y="489"/>
                  <a:pt x="12" y="503"/>
                  <a:pt x="28" y="504"/>
                </a:cubicBezTo>
                <a:close/>
                <a:moveTo>
                  <a:pt x="157" y="669"/>
                </a:moveTo>
                <a:cubicBezTo>
                  <a:pt x="220" y="595"/>
                  <a:pt x="230" y="592"/>
                  <a:pt x="254" y="487"/>
                </a:cubicBezTo>
                <a:cubicBezTo>
                  <a:pt x="280" y="496"/>
                  <a:pt x="307" y="504"/>
                  <a:pt x="334" y="512"/>
                </a:cubicBezTo>
                <a:cubicBezTo>
                  <a:pt x="337" y="513"/>
                  <a:pt x="339" y="514"/>
                  <a:pt x="342" y="515"/>
                </a:cubicBezTo>
                <a:cubicBezTo>
                  <a:pt x="303" y="633"/>
                  <a:pt x="296" y="637"/>
                  <a:pt x="216" y="722"/>
                </a:cubicBezTo>
                <a:cubicBezTo>
                  <a:pt x="180" y="759"/>
                  <a:pt x="122" y="709"/>
                  <a:pt x="157" y="669"/>
                </a:cubicBezTo>
                <a:close/>
                <a:moveTo>
                  <a:pt x="379" y="7"/>
                </a:moveTo>
                <a:cubicBezTo>
                  <a:pt x="413" y="15"/>
                  <a:pt x="434" y="49"/>
                  <a:pt x="426" y="84"/>
                </a:cubicBezTo>
                <a:cubicBezTo>
                  <a:pt x="419" y="120"/>
                  <a:pt x="383" y="157"/>
                  <a:pt x="349" y="150"/>
                </a:cubicBezTo>
                <a:cubicBezTo>
                  <a:pt x="315" y="143"/>
                  <a:pt x="297" y="94"/>
                  <a:pt x="304" y="59"/>
                </a:cubicBezTo>
                <a:cubicBezTo>
                  <a:pt x="312" y="23"/>
                  <a:pt x="345" y="0"/>
                  <a:pt x="379" y="7"/>
                </a:cubicBezTo>
                <a:close/>
                <a:moveTo>
                  <a:pt x="371" y="183"/>
                </a:moveTo>
                <a:cubicBezTo>
                  <a:pt x="378" y="185"/>
                  <a:pt x="393" y="190"/>
                  <a:pt x="403" y="199"/>
                </a:cubicBezTo>
                <a:cubicBezTo>
                  <a:pt x="494" y="286"/>
                  <a:pt x="474" y="282"/>
                  <a:pt x="574" y="278"/>
                </a:cubicBezTo>
                <a:cubicBezTo>
                  <a:pt x="612" y="277"/>
                  <a:pt x="611" y="338"/>
                  <a:pt x="579" y="341"/>
                </a:cubicBezTo>
                <a:cubicBezTo>
                  <a:pt x="477" y="350"/>
                  <a:pt x="470" y="358"/>
                  <a:pt x="398" y="296"/>
                </a:cubicBezTo>
                <a:cubicBezTo>
                  <a:pt x="381" y="385"/>
                  <a:pt x="381" y="385"/>
                  <a:pt x="381" y="385"/>
                </a:cubicBezTo>
                <a:cubicBezTo>
                  <a:pt x="380" y="392"/>
                  <a:pt x="383" y="399"/>
                  <a:pt x="390" y="402"/>
                </a:cubicBezTo>
                <a:cubicBezTo>
                  <a:pt x="494" y="448"/>
                  <a:pt x="515" y="448"/>
                  <a:pt x="561" y="593"/>
                </a:cubicBezTo>
                <a:cubicBezTo>
                  <a:pt x="578" y="638"/>
                  <a:pt x="510" y="668"/>
                  <a:pt x="489" y="626"/>
                </a:cubicBezTo>
                <a:cubicBezTo>
                  <a:pt x="417" y="484"/>
                  <a:pt x="405" y="506"/>
                  <a:pt x="233" y="447"/>
                </a:cubicBezTo>
                <a:cubicBezTo>
                  <a:pt x="211" y="435"/>
                  <a:pt x="203" y="416"/>
                  <a:pt x="203" y="392"/>
                </a:cubicBezTo>
                <a:cubicBezTo>
                  <a:pt x="231" y="239"/>
                  <a:pt x="231" y="239"/>
                  <a:pt x="231" y="239"/>
                </a:cubicBezTo>
                <a:cubicBezTo>
                  <a:pt x="164" y="260"/>
                  <a:pt x="171" y="259"/>
                  <a:pt x="157" y="344"/>
                </a:cubicBezTo>
                <a:cubicBezTo>
                  <a:pt x="151" y="376"/>
                  <a:pt x="91" y="372"/>
                  <a:pt x="95" y="332"/>
                </a:cubicBezTo>
                <a:cubicBezTo>
                  <a:pt x="107" y="207"/>
                  <a:pt x="126" y="199"/>
                  <a:pt x="247" y="155"/>
                </a:cubicBezTo>
                <a:cubicBezTo>
                  <a:pt x="264" y="149"/>
                  <a:pt x="304" y="160"/>
                  <a:pt x="313" y="163"/>
                </a:cubicBezTo>
                <a:cubicBezTo>
                  <a:pt x="349" y="227"/>
                  <a:pt x="349" y="227"/>
                  <a:pt x="349" y="227"/>
                </a:cubicBezTo>
                <a:cubicBezTo>
                  <a:pt x="371" y="183"/>
                  <a:pt x="371" y="183"/>
                  <a:pt x="371" y="183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5099014" y="3772690"/>
            <a:ext cx="591389" cy="561764"/>
          </a:xfrm>
          <a:custGeom>
            <a:avLst/>
            <a:gdLst>
              <a:gd name="T0" fmla="*/ 359 w 684"/>
              <a:gd name="T1" fmla="*/ 57 h 650"/>
              <a:gd name="T2" fmla="*/ 331 w 684"/>
              <a:gd name="T3" fmla="*/ 28 h 650"/>
              <a:gd name="T4" fmla="*/ 360 w 684"/>
              <a:gd name="T5" fmla="*/ 0 h 650"/>
              <a:gd name="T6" fmla="*/ 360 w 684"/>
              <a:gd name="T7" fmla="*/ 0 h 650"/>
              <a:gd name="T8" fmla="*/ 360 w 684"/>
              <a:gd name="T9" fmla="*/ 0 h 650"/>
              <a:gd name="T10" fmla="*/ 360 w 684"/>
              <a:gd name="T11" fmla="*/ 0 h 650"/>
              <a:gd name="T12" fmla="*/ 361 w 684"/>
              <a:gd name="T13" fmla="*/ 0 h 650"/>
              <a:gd name="T14" fmla="*/ 361 w 684"/>
              <a:gd name="T15" fmla="*/ 0 h 650"/>
              <a:gd name="T16" fmla="*/ 589 w 684"/>
              <a:gd name="T17" fmla="*/ 95 h 650"/>
              <a:gd name="T18" fmla="*/ 684 w 684"/>
              <a:gd name="T19" fmla="*/ 325 h 650"/>
              <a:gd name="T20" fmla="*/ 589 w 684"/>
              <a:gd name="T21" fmla="*/ 554 h 650"/>
              <a:gd name="T22" fmla="*/ 359 w 684"/>
              <a:gd name="T23" fmla="*/ 650 h 650"/>
              <a:gd name="T24" fmla="*/ 130 w 684"/>
              <a:gd name="T25" fmla="*/ 554 h 650"/>
              <a:gd name="T26" fmla="*/ 34 w 684"/>
              <a:gd name="T27" fmla="*/ 325 h 650"/>
              <a:gd name="T28" fmla="*/ 43 w 684"/>
              <a:gd name="T29" fmla="*/ 253 h 650"/>
              <a:gd name="T30" fmla="*/ 56 w 684"/>
              <a:gd name="T31" fmla="*/ 210 h 650"/>
              <a:gd name="T32" fmla="*/ 15 w 684"/>
              <a:gd name="T33" fmla="*/ 193 h 650"/>
              <a:gd name="T34" fmla="*/ 5 w 684"/>
              <a:gd name="T35" fmla="*/ 187 h 650"/>
              <a:gd name="T36" fmla="*/ 1 w 684"/>
              <a:gd name="T37" fmla="*/ 176 h 650"/>
              <a:gd name="T38" fmla="*/ 2 w 684"/>
              <a:gd name="T39" fmla="*/ 165 h 650"/>
              <a:gd name="T40" fmla="*/ 9 w 684"/>
              <a:gd name="T41" fmla="*/ 155 h 650"/>
              <a:gd name="T42" fmla="*/ 124 w 684"/>
              <a:gd name="T43" fmla="*/ 66 h 650"/>
              <a:gd name="T44" fmla="*/ 134 w 684"/>
              <a:gd name="T45" fmla="*/ 61 h 650"/>
              <a:gd name="T46" fmla="*/ 146 w 684"/>
              <a:gd name="T47" fmla="*/ 63 h 650"/>
              <a:gd name="T48" fmla="*/ 155 w 684"/>
              <a:gd name="T49" fmla="*/ 70 h 650"/>
              <a:gd name="T50" fmla="*/ 159 w 684"/>
              <a:gd name="T51" fmla="*/ 80 h 650"/>
              <a:gd name="T52" fmla="*/ 180 w 684"/>
              <a:gd name="T53" fmla="*/ 224 h 650"/>
              <a:gd name="T54" fmla="*/ 178 w 684"/>
              <a:gd name="T55" fmla="*/ 236 h 650"/>
              <a:gd name="T56" fmla="*/ 171 w 684"/>
              <a:gd name="T57" fmla="*/ 245 h 650"/>
              <a:gd name="T58" fmla="*/ 161 w 684"/>
              <a:gd name="T59" fmla="*/ 249 h 650"/>
              <a:gd name="T60" fmla="*/ 149 w 684"/>
              <a:gd name="T61" fmla="*/ 248 h 650"/>
              <a:gd name="T62" fmla="*/ 108 w 684"/>
              <a:gd name="T63" fmla="*/ 231 h 650"/>
              <a:gd name="T64" fmla="*/ 98 w 684"/>
              <a:gd name="T65" fmla="*/ 266 h 650"/>
              <a:gd name="T66" fmla="*/ 92 w 684"/>
              <a:gd name="T67" fmla="*/ 325 h 650"/>
              <a:gd name="T68" fmla="*/ 170 w 684"/>
              <a:gd name="T69" fmla="*/ 514 h 650"/>
              <a:gd name="T70" fmla="*/ 359 w 684"/>
              <a:gd name="T71" fmla="*/ 592 h 650"/>
              <a:gd name="T72" fmla="*/ 549 w 684"/>
              <a:gd name="T73" fmla="*/ 514 h 650"/>
              <a:gd name="T74" fmla="*/ 627 w 684"/>
              <a:gd name="T75" fmla="*/ 325 h 650"/>
              <a:gd name="T76" fmla="*/ 549 w 684"/>
              <a:gd name="T77" fmla="*/ 136 h 650"/>
              <a:gd name="T78" fmla="*/ 360 w 684"/>
              <a:gd name="T79" fmla="*/ 57 h 650"/>
              <a:gd name="T80" fmla="*/ 360 w 684"/>
              <a:gd name="T81" fmla="*/ 57 h 650"/>
              <a:gd name="T82" fmla="*/ 360 w 684"/>
              <a:gd name="T83" fmla="*/ 57 h 650"/>
              <a:gd name="T84" fmla="*/ 360 w 684"/>
              <a:gd name="T85" fmla="*/ 57 h 650"/>
              <a:gd name="T86" fmla="*/ 359 w 684"/>
              <a:gd name="T87" fmla="*/ 57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84" h="650">
                <a:moveTo>
                  <a:pt x="359" y="57"/>
                </a:moveTo>
                <a:cubicBezTo>
                  <a:pt x="343" y="57"/>
                  <a:pt x="331" y="44"/>
                  <a:pt x="331" y="28"/>
                </a:cubicBezTo>
                <a:cubicBezTo>
                  <a:pt x="331" y="13"/>
                  <a:pt x="344" y="0"/>
                  <a:pt x="360" y="0"/>
                </a:cubicBezTo>
                <a:cubicBezTo>
                  <a:pt x="360" y="0"/>
                  <a:pt x="360" y="0"/>
                  <a:pt x="360" y="0"/>
                </a:cubicBezTo>
                <a:cubicBezTo>
                  <a:pt x="360" y="0"/>
                  <a:pt x="360" y="0"/>
                  <a:pt x="360" y="0"/>
                </a:cubicBezTo>
                <a:cubicBezTo>
                  <a:pt x="360" y="0"/>
                  <a:pt x="360" y="0"/>
                  <a:pt x="360" y="0"/>
                </a:cubicBezTo>
                <a:cubicBezTo>
                  <a:pt x="361" y="0"/>
                  <a:pt x="361" y="0"/>
                  <a:pt x="361" y="0"/>
                </a:cubicBezTo>
                <a:cubicBezTo>
                  <a:pt x="361" y="0"/>
                  <a:pt x="361" y="0"/>
                  <a:pt x="361" y="0"/>
                </a:cubicBezTo>
                <a:cubicBezTo>
                  <a:pt x="450" y="0"/>
                  <a:pt x="531" y="37"/>
                  <a:pt x="589" y="95"/>
                </a:cubicBezTo>
                <a:cubicBezTo>
                  <a:pt x="648" y="154"/>
                  <a:pt x="684" y="235"/>
                  <a:pt x="684" y="325"/>
                </a:cubicBezTo>
                <a:cubicBezTo>
                  <a:pt x="684" y="414"/>
                  <a:pt x="648" y="496"/>
                  <a:pt x="589" y="554"/>
                </a:cubicBezTo>
                <a:cubicBezTo>
                  <a:pt x="530" y="613"/>
                  <a:pt x="449" y="650"/>
                  <a:pt x="359" y="650"/>
                </a:cubicBezTo>
                <a:cubicBezTo>
                  <a:pt x="270" y="650"/>
                  <a:pt x="188" y="613"/>
                  <a:pt x="130" y="554"/>
                </a:cubicBezTo>
                <a:cubicBezTo>
                  <a:pt x="71" y="496"/>
                  <a:pt x="34" y="414"/>
                  <a:pt x="34" y="325"/>
                </a:cubicBezTo>
                <a:cubicBezTo>
                  <a:pt x="34" y="301"/>
                  <a:pt x="37" y="277"/>
                  <a:pt x="43" y="253"/>
                </a:cubicBezTo>
                <a:cubicBezTo>
                  <a:pt x="46" y="238"/>
                  <a:pt x="50" y="224"/>
                  <a:pt x="56" y="210"/>
                </a:cubicBezTo>
                <a:cubicBezTo>
                  <a:pt x="15" y="193"/>
                  <a:pt x="15" y="193"/>
                  <a:pt x="15" y="193"/>
                </a:cubicBezTo>
                <a:cubicBezTo>
                  <a:pt x="11" y="192"/>
                  <a:pt x="8" y="190"/>
                  <a:pt x="5" y="187"/>
                </a:cubicBezTo>
                <a:cubicBezTo>
                  <a:pt x="3" y="183"/>
                  <a:pt x="1" y="180"/>
                  <a:pt x="1" y="176"/>
                </a:cubicBezTo>
                <a:cubicBezTo>
                  <a:pt x="0" y="172"/>
                  <a:pt x="1" y="168"/>
                  <a:pt x="2" y="165"/>
                </a:cubicBezTo>
                <a:cubicBezTo>
                  <a:pt x="4" y="161"/>
                  <a:pt x="6" y="158"/>
                  <a:pt x="9" y="155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7" y="63"/>
                  <a:pt x="131" y="62"/>
                  <a:pt x="134" y="61"/>
                </a:cubicBezTo>
                <a:cubicBezTo>
                  <a:pt x="138" y="61"/>
                  <a:pt x="142" y="61"/>
                  <a:pt x="146" y="63"/>
                </a:cubicBezTo>
                <a:cubicBezTo>
                  <a:pt x="149" y="64"/>
                  <a:pt x="153" y="67"/>
                  <a:pt x="155" y="70"/>
                </a:cubicBezTo>
                <a:cubicBezTo>
                  <a:pt x="157" y="73"/>
                  <a:pt x="159" y="76"/>
                  <a:pt x="159" y="80"/>
                </a:cubicBezTo>
                <a:cubicBezTo>
                  <a:pt x="180" y="224"/>
                  <a:pt x="180" y="224"/>
                  <a:pt x="180" y="224"/>
                </a:cubicBezTo>
                <a:cubicBezTo>
                  <a:pt x="180" y="228"/>
                  <a:pt x="180" y="232"/>
                  <a:pt x="178" y="236"/>
                </a:cubicBezTo>
                <a:cubicBezTo>
                  <a:pt x="177" y="239"/>
                  <a:pt x="175" y="242"/>
                  <a:pt x="171" y="245"/>
                </a:cubicBezTo>
                <a:cubicBezTo>
                  <a:pt x="168" y="247"/>
                  <a:pt x="165" y="249"/>
                  <a:pt x="161" y="249"/>
                </a:cubicBezTo>
                <a:cubicBezTo>
                  <a:pt x="157" y="250"/>
                  <a:pt x="153" y="249"/>
                  <a:pt x="149" y="248"/>
                </a:cubicBezTo>
                <a:cubicBezTo>
                  <a:pt x="108" y="231"/>
                  <a:pt x="108" y="231"/>
                  <a:pt x="108" y="231"/>
                </a:cubicBezTo>
                <a:cubicBezTo>
                  <a:pt x="104" y="243"/>
                  <a:pt x="101" y="254"/>
                  <a:pt x="98" y="266"/>
                </a:cubicBezTo>
                <a:cubicBezTo>
                  <a:pt x="94" y="285"/>
                  <a:pt x="92" y="305"/>
                  <a:pt x="92" y="325"/>
                </a:cubicBezTo>
                <a:cubicBezTo>
                  <a:pt x="92" y="399"/>
                  <a:pt x="122" y="466"/>
                  <a:pt x="170" y="514"/>
                </a:cubicBezTo>
                <a:cubicBezTo>
                  <a:pt x="219" y="562"/>
                  <a:pt x="285" y="592"/>
                  <a:pt x="359" y="592"/>
                </a:cubicBezTo>
                <a:cubicBezTo>
                  <a:pt x="433" y="592"/>
                  <a:pt x="500" y="562"/>
                  <a:pt x="549" y="514"/>
                </a:cubicBezTo>
                <a:cubicBezTo>
                  <a:pt x="597" y="466"/>
                  <a:pt x="627" y="399"/>
                  <a:pt x="627" y="325"/>
                </a:cubicBezTo>
                <a:cubicBezTo>
                  <a:pt x="627" y="251"/>
                  <a:pt x="597" y="184"/>
                  <a:pt x="549" y="136"/>
                </a:cubicBezTo>
                <a:cubicBezTo>
                  <a:pt x="501" y="87"/>
                  <a:pt x="434" y="57"/>
                  <a:pt x="360" y="57"/>
                </a:cubicBezTo>
                <a:cubicBezTo>
                  <a:pt x="360" y="57"/>
                  <a:pt x="360" y="57"/>
                  <a:pt x="360" y="57"/>
                </a:cubicBezTo>
                <a:cubicBezTo>
                  <a:pt x="360" y="57"/>
                  <a:pt x="360" y="57"/>
                  <a:pt x="360" y="57"/>
                </a:cubicBezTo>
                <a:cubicBezTo>
                  <a:pt x="360" y="57"/>
                  <a:pt x="360" y="57"/>
                  <a:pt x="360" y="57"/>
                </a:cubicBezTo>
                <a:cubicBezTo>
                  <a:pt x="359" y="57"/>
                  <a:pt x="359" y="57"/>
                  <a:pt x="359" y="57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5268348" y="3850225"/>
            <a:ext cx="217976" cy="344885"/>
          </a:xfrm>
          <a:custGeom>
            <a:avLst/>
            <a:gdLst>
              <a:gd name="T0" fmla="*/ 51 w 252"/>
              <a:gd name="T1" fmla="*/ 388 h 399"/>
              <a:gd name="T2" fmla="*/ 11 w 252"/>
              <a:gd name="T3" fmla="*/ 388 h 399"/>
              <a:gd name="T4" fmla="*/ 11 w 252"/>
              <a:gd name="T5" fmla="*/ 347 h 399"/>
              <a:gd name="T6" fmla="*/ 84 w 252"/>
              <a:gd name="T7" fmla="*/ 274 h 399"/>
              <a:gd name="T8" fmla="*/ 75 w 252"/>
              <a:gd name="T9" fmla="*/ 235 h 399"/>
              <a:gd name="T10" fmla="*/ 101 w 252"/>
              <a:gd name="T11" fmla="*/ 172 h 399"/>
              <a:gd name="T12" fmla="*/ 144 w 252"/>
              <a:gd name="T13" fmla="*/ 149 h 399"/>
              <a:gd name="T14" fmla="*/ 144 w 252"/>
              <a:gd name="T15" fmla="*/ 19 h 399"/>
              <a:gd name="T16" fmla="*/ 163 w 252"/>
              <a:gd name="T17" fmla="*/ 0 h 399"/>
              <a:gd name="T18" fmla="*/ 183 w 252"/>
              <a:gd name="T19" fmla="*/ 19 h 399"/>
              <a:gd name="T20" fmla="*/ 183 w 252"/>
              <a:gd name="T21" fmla="*/ 149 h 399"/>
              <a:gd name="T22" fmla="*/ 226 w 252"/>
              <a:gd name="T23" fmla="*/ 172 h 399"/>
              <a:gd name="T24" fmla="*/ 252 w 252"/>
              <a:gd name="T25" fmla="*/ 235 h 399"/>
              <a:gd name="T26" fmla="*/ 226 w 252"/>
              <a:gd name="T27" fmla="*/ 297 h 399"/>
              <a:gd name="T28" fmla="*/ 163 w 252"/>
              <a:gd name="T29" fmla="*/ 323 h 399"/>
              <a:gd name="T30" fmla="*/ 125 w 252"/>
              <a:gd name="T31" fmla="*/ 314 h 399"/>
              <a:gd name="T32" fmla="*/ 51 w 252"/>
              <a:gd name="T33" fmla="*/ 388 h 399"/>
              <a:gd name="T34" fmla="*/ 190 w 252"/>
              <a:gd name="T35" fmla="*/ 208 h 399"/>
              <a:gd name="T36" fmla="*/ 163 w 252"/>
              <a:gd name="T37" fmla="*/ 197 h 399"/>
              <a:gd name="T38" fmla="*/ 137 w 252"/>
              <a:gd name="T39" fmla="*/ 208 h 399"/>
              <a:gd name="T40" fmla="*/ 126 w 252"/>
              <a:gd name="T41" fmla="*/ 235 h 399"/>
              <a:gd name="T42" fmla="*/ 137 w 252"/>
              <a:gd name="T43" fmla="*/ 261 h 399"/>
              <a:gd name="T44" fmla="*/ 163 w 252"/>
              <a:gd name="T45" fmla="*/ 272 h 399"/>
              <a:gd name="T46" fmla="*/ 190 w 252"/>
              <a:gd name="T47" fmla="*/ 261 h 399"/>
              <a:gd name="T48" fmla="*/ 201 w 252"/>
              <a:gd name="T49" fmla="*/ 235 h 399"/>
              <a:gd name="T50" fmla="*/ 190 w 252"/>
              <a:gd name="T51" fmla="*/ 208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2" h="399">
                <a:moveTo>
                  <a:pt x="51" y="388"/>
                </a:moveTo>
                <a:cubicBezTo>
                  <a:pt x="40" y="399"/>
                  <a:pt x="22" y="399"/>
                  <a:pt x="11" y="388"/>
                </a:cubicBezTo>
                <a:cubicBezTo>
                  <a:pt x="0" y="377"/>
                  <a:pt x="0" y="359"/>
                  <a:pt x="11" y="347"/>
                </a:cubicBezTo>
                <a:cubicBezTo>
                  <a:pt x="84" y="274"/>
                  <a:pt x="84" y="274"/>
                  <a:pt x="84" y="274"/>
                </a:cubicBezTo>
                <a:cubicBezTo>
                  <a:pt x="78" y="262"/>
                  <a:pt x="75" y="249"/>
                  <a:pt x="75" y="235"/>
                </a:cubicBezTo>
                <a:cubicBezTo>
                  <a:pt x="75" y="210"/>
                  <a:pt x="85" y="188"/>
                  <a:pt x="101" y="172"/>
                </a:cubicBezTo>
                <a:cubicBezTo>
                  <a:pt x="113" y="161"/>
                  <a:pt x="128" y="152"/>
                  <a:pt x="144" y="149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4" y="8"/>
                  <a:pt x="153" y="0"/>
                  <a:pt x="163" y="0"/>
                </a:cubicBezTo>
                <a:cubicBezTo>
                  <a:pt x="174" y="0"/>
                  <a:pt x="183" y="8"/>
                  <a:pt x="183" y="19"/>
                </a:cubicBezTo>
                <a:cubicBezTo>
                  <a:pt x="183" y="149"/>
                  <a:pt x="183" y="149"/>
                  <a:pt x="183" y="149"/>
                </a:cubicBezTo>
                <a:cubicBezTo>
                  <a:pt x="199" y="152"/>
                  <a:pt x="214" y="161"/>
                  <a:pt x="226" y="172"/>
                </a:cubicBezTo>
                <a:cubicBezTo>
                  <a:pt x="242" y="188"/>
                  <a:pt x="252" y="210"/>
                  <a:pt x="252" y="235"/>
                </a:cubicBezTo>
                <a:cubicBezTo>
                  <a:pt x="252" y="259"/>
                  <a:pt x="242" y="281"/>
                  <a:pt x="226" y="297"/>
                </a:cubicBezTo>
                <a:cubicBezTo>
                  <a:pt x="210" y="313"/>
                  <a:pt x="188" y="323"/>
                  <a:pt x="163" y="323"/>
                </a:cubicBezTo>
                <a:cubicBezTo>
                  <a:pt x="150" y="323"/>
                  <a:pt x="136" y="320"/>
                  <a:pt x="125" y="314"/>
                </a:cubicBezTo>
                <a:cubicBezTo>
                  <a:pt x="51" y="388"/>
                  <a:pt x="51" y="388"/>
                  <a:pt x="51" y="388"/>
                </a:cubicBezTo>
                <a:close/>
                <a:moveTo>
                  <a:pt x="190" y="208"/>
                </a:moveTo>
                <a:cubicBezTo>
                  <a:pt x="183" y="201"/>
                  <a:pt x="174" y="197"/>
                  <a:pt x="163" y="197"/>
                </a:cubicBezTo>
                <a:cubicBezTo>
                  <a:pt x="153" y="197"/>
                  <a:pt x="144" y="201"/>
                  <a:pt x="137" y="208"/>
                </a:cubicBezTo>
                <a:cubicBezTo>
                  <a:pt x="130" y="215"/>
                  <a:pt x="126" y="224"/>
                  <a:pt x="126" y="235"/>
                </a:cubicBezTo>
                <a:cubicBezTo>
                  <a:pt x="126" y="245"/>
                  <a:pt x="130" y="254"/>
                  <a:pt x="137" y="261"/>
                </a:cubicBezTo>
                <a:cubicBezTo>
                  <a:pt x="144" y="268"/>
                  <a:pt x="153" y="272"/>
                  <a:pt x="163" y="272"/>
                </a:cubicBezTo>
                <a:cubicBezTo>
                  <a:pt x="174" y="272"/>
                  <a:pt x="183" y="268"/>
                  <a:pt x="190" y="261"/>
                </a:cubicBezTo>
                <a:cubicBezTo>
                  <a:pt x="197" y="254"/>
                  <a:pt x="201" y="245"/>
                  <a:pt x="201" y="235"/>
                </a:cubicBezTo>
                <a:cubicBezTo>
                  <a:pt x="201" y="224"/>
                  <a:pt x="197" y="215"/>
                  <a:pt x="190" y="208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7909299" y="3772690"/>
            <a:ext cx="623207" cy="567616"/>
          </a:xfrm>
          <a:custGeom>
            <a:avLst/>
            <a:gdLst>
              <a:gd name="T0" fmla="*/ 499 w 721"/>
              <a:gd name="T1" fmla="*/ 196 h 657"/>
              <a:gd name="T2" fmla="*/ 637 w 721"/>
              <a:gd name="T3" fmla="*/ 322 h 657"/>
              <a:gd name="T4" fmla="*/ 646 w 721"/>
              <a:gd name="T5" fmla="*/ 329 h 657"/>
              <a:gd name="T6" fmla="*/ 672 w 721"/>
              <a:gd name="T7" fmla="*/ 353 h 657"/>
              <a:gd name="T8" fmla="*/ 686 w 721"/>
              <a:gd name="T9" fmla="*/ 367 h 657"/>
              <a:gd name="T10" fmla="*/ 669 w 721"/>
              <a:gd name="T11" fmla="*/ 472 h 657"/>
              <a:gd name="T12" fmla="*/ 611 w 721"/>
              <a:gd name="T13" fmla="*/ 550 h 657"/>
              <a:gd name="T14" fmla="*/ 539 w 721"/>
              <a:gd name="T15" fmla="*/ 598 h 657"/>
              <a:gd name="T16" fmla="*/ 439 w 721"/>
              <a:gd name="T17" fmla="*/ 633 h 657"/>
              <a:gd name="T18" fmla="*/ 433 w 721"/>
              <a:gd name="T19" fmla="*/ 629 h 657"/>
              <a:gd name="T20" fmla="*/ 449 w 721"/>
              <a:gd name="T21" fmla="*/ 594 h 657"/>
              <a:gd name="T22" fmla="*/ 481 w 721"/>
              <a:gd name="T23" fmla="*/ 606 h 657"/>
              <a:gd name="T24" fmla="*/ 501 w 721"/>
              <a:gd name="T25" fmla="*/ 591 h 657"/>
              <a:gd name="T26" fmla="*/ 501 w 721"/>
              <a:gd name="T27" fmla="*/ 577 h 657"/>
              <a:gd name="T28" fmla="*/ 452 w 721"/>
              <a:gd name="T29" fmla="*/ 538 h 657"/>
              <a:gd name="T30" fmla="*/ 449 w 721"/>
              <a:gd name="T31" fmla="*/ 511 h 657"/>
              <a:gd name="T32" fmla="*/ 475 w 721"/>
              <a:gd name="T33" fmla="*/ 508 h 657"/>
              <a:gd name="T34" fmla="*/ 530 w 721"/>
              <a:gd name="T35" fmla="*/ 551 h 657"/>
              <a:gd name="T36" fmla="*/ 567 w 721"/>
              <a:gd name="T37" fmla="*/ 557 h 657"/>
              <a:gd name="T38" fmla="*/ 572 w 721"/>
              <a:gd name="T39" fmla="*/ 549 h 657"/>
              <a:gd name="T40" fmla="*/ 570 w 721"/>
              <a:gd name="T41" fmla="*/ 532 h 657"/>
              <a:gd name="T42" fmla="*/ 506 w 721"/>
              <a:gd name="T43" fmla="*/ 481 h 657"/>
              <a:gd name="T44" fmla="*/ 503 w 721"/>
              <a:gd name="T45" fmla="*/ 455 h 657"/>
              <a:gd name="T46" fmla="*/ 529 w 721"/>
              <a:gd name="T47" fmla="*/ 451 h 657"/>
              <a:gd name="T48" fmla="*/ 596 w 721"/>
              <a:gd name="T49" fmla="*/ 504 h 657"/>
              <a:gd name="T50" fmla="*/ 598 w 721"/>
              <a:gd name="T51" fmla="*/ 505 h 657"/>
              <a:gd name="T52" fmla="*/ 620 w 721"/>
              <a:gd name="T53" fmla="*/ 467 h 657"/>
              <a:gd name="T54" fmla="*/ 549 w 721"/>
              <a:gd name="T55" fmla="*/ 414 h 657"/>
              <a:gd name="T56" fmla="*/ 546 w 721"/>
              <a:gd name="T57" fmla="*/ 388 h 657"/>
              <a:gd name="T58" fmla="*/ 572 w 721"/>
              <a:gd name="T59" fmla="*/ 384 h 657"/>
              <a:gd name="T60" fmla="*/ 642 w 721"/>
              <a:gd name="T61" fmla="*/ 437 h 657"/>
              <a:gd name="T62" fmla="*/ 663 w 721"/>
              <a:gd name="T63" fmla="*/ 429 h 657"/>
              <a:gd name="T64" fmla="*/ 659 w 721"/>
              <a:gd name="T65" fmla="*/ 394 h 657"/>
              <a:gd name="T66" fmla="*/ 645 w 721"/>
              <a:gd name="T67" fmla="*/ 379 h 657"/>
              <a:gd name="T68" fmla="*/ 457 w 721"/>
              <a:gd name="T69" fmla="*/ 209 h 657"/>
              <a:gd name="T70" fmla="*/ 462 w 721"/>
              <a:gd name="T71" fmla="*/ 198 h 657"/>
              <a:gd name="T72" fmla="*/ 496 w 721"/>
              <a:gd name="T73" fmla="*/ 196 h 657"/>
              <a:gd name="T74" fmla="*/ 499 w 721"/>
              <a:gd name="T75" fmla="*/ 196 h 657"/>
              <a:gd name="T76" fmla="*/ 86 w 721"/>
              <a:gd name="T77" fmla="*/ 355 h 657"/>
              <a:gd name="T78" fmla="*/ 59 w 721"/>
              <a:gd name="T79" fmla="*/ 262 h 657"/>
              <a:gd name="T80" fmla="*/ 35 w 721"/>
              <a:gd name="T81" fmla="*/ 239 h 657"/>
              <a:gd name="T82" fmla="*/ 0 w 721"/>
              <a:gd name="T83" fmla="*/ 176 h 657"/>
              <a:gd name="T84" fmla="*/ 16 w 721"/>
              <a:gd name="T85" fmla="*/ 135 h 657"/>
              <a:gd name="T86" fmla="*/ 116 w 721"/>
              <a:gd name="T87" fmla="*/ 27 h 657"/>
              <a:gd name="T88" fmla="*/ 199 w 721"/>
              <a:gd name="T89" fmla="*/ 20 h 657"/>
              <a:gd name="T90" fmla="*/ 242 w 721"/>
              <a:gd name="T91" fmla="*/ 46 h 657"/>
              <a:gd name="T92" fmla="*/ 254 w 721"/>
              <a:gd name="T93" fmla="*/ 50 h 657"/>
              <a:gd name="T94" fmla="*/ 350 w 721"/>
              <a:gd name="T95" fmla="*/ 33 h 657"/>
              <a:gd name="T96" fmla="*/ 284 w 721"/>
              <a:gd name="T97" fmla="*/ 82 h 657"/>
              <a:gd name="T98" fmla="*/ 260 w 721"/>
              <a:gd name="T99" fmla="*/ 87 h 657"/>
              <a:gd name="T100" fmla="*/ 195 w 721"/>
              <a:gd name="T101" fmla="*/ 64 h 657"/>
              <a:gd name="T102" fmla="*/ 176 w 721"/>
              <a:gd name="T103" fmla="*/ 50 h 657"/>
              <a:gd name="T104" fmla="*/ 144 w 721"/>
              <a:gd name="T105" fmla="*/ 53 h 657"/>
              <a:gd name="T106" fmla="*/ 44 w 721"/>
              <a:gd name="T107" fmla="*/ 161 h 657"/>
              <a:gd name="T108" fmla="*/ 44 w 721"/>
              <a:gd name="T109" fmla="*/ 193 h 657"/>
              <a:gd name="T110" fmla="*/ 69 w 721"/>
              <a:gd name="T111" fmla="*/ 220 h 657"/>
              <a:gd name="T112" fmla="*/ 97 w 721"/>
              <a:gd name="T113" fmla="*/ 257 h 657"/>
              <a:gd name="T114" fmla="*/ 115 w 721"/>
              <a:gd name="T115" fmla="*/ 330 h 657"/>
              <a:gd name="T116" fmla="*/ 86 w 721"/>
              <a:gd name="T117" fmla="*/ 355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21" h="657">
                <a:moveTo>
                  <a:pt x="499" y="196"/>
                </a:moveTo>
                <a:cubicBezTo>
                  <a:pt x="545" y="237"/>
                  <a:pt x="592" y="279"/>
                  <a:pt x="637" y="322"/>
                </a:cubicBezTo>
                <a:cubicBezTo>
                  <a:pt x="640" y="325"/>
                  <a:pt x="643" y="327"/>
                  <a:pt x="646" y="329"/>
                </a:cubicBezTo>
                <a:cubicBezTo>
                  <a:pt x="672" y="353"/>
                  <a:pt x="672" y="353"/>
                  <a:pt x="672" y="353"/>
                </a:cubicBezTo>
                <a:cubicBezTo>
                  <a:pt x="686" y="367"/>
                  <a:pt x="686" y="367"/>
                  <a:pt x="686" y="367"/>
                </a:cubicBezTo>
                <a:cubicBezTo>
                  <a:pt x="721" y="403"/>
                  <a:pt x="707" y="456"/>
                  <a:pt x="669" y="472"/>
                </a:cubicBezTo>
                <a:cubicBezTo>
                  <a:pt x="685" y="513"/>
                  <a:pt x="652" y="552"/>
                  <a:pt x="611" y="550"/>
                </a:cubicBezTo>
                <a:cubicBezTo>
                  <a:pt x="606" y="584"/>
                  <a:pt x="574" y="607"/>
                  <a:pt x="539" y="598"/>
                </a:cubicBezTo>
                <a:cubicBezTo>
                  <a:pt x="529" y="641"/>
                  <a:pt x="479" y="657"/>
                  <a:pt x="439" y="633"/>
                </a:cubicBezTo>
                <a:cubicBezTo>
                  <a:pt x="433" y="629"/>
                  <a:pt x="433" y="629"/>
                  <a:pt x="433" y="629"/>
                </a:cubicBezTo>
                <a:cubicBezTo>
                  <a:pt x="441" y="619"/>
                  <a:pt x="446" y="607"/>
                  <a:pt x="449" y="594"/>
                </a:cubicBezTo>
                <a:cubicBezTo>
                  <a:pt x="460" y="601"/>
                  <a:pt x="468" y="607"/>
                  <a:pt x="481" y="606"/>
                </a:cubicBezTo>
                <a:cubicBezTo>
                  <a:pt x="490" y="605"/>
                  <a:pt x="499" y="600"/>
                  <a:pt x="501" y="591"/>
                </a:cubicBezTo>
                <a:cubicBezTo>
                  <a:pt x="502" y="587"/>
                  <a:pt x="502" y="583"/>
                  <a:pt x="501" y="577"/>
                </a:cubicBezTo>
                <a:cubicBezTo>
                  <a:pt x="452" y="538"/>
                  <a:pt x="452" y="538"/>
                  <a:pt x="452" y="538"/>
                </a:cubicBezTo>
                <a:cubicBezTo>
                  <a:pt x="444" y="531"/>
                  <a:pt x="442" y="519"/>
                  <a:pt x="449" y="511"/>
                </a:cubicBezTo>
                <a:cubicBezTo>
                  <a:pt x="455" y="503"/>
                  <a:pt x="467" y="502"/>
                  <a:pt x="475" y="508"/>
                </a:cubicBezTo>
                <a:cubicBezTo>
                  <a:pt x="530" y="551"/>
                  <a:pt x="530" y="551"/>
                  <a:pt x="530" y="551"/>
                </a:cubicBezTo>
                <a:cubicBezTo>
                  <a:pt x="543" y="562"/>
                  <a:pt x="556" y="566"/>
                  <a:pt x="567" y="557"/>
                </a:cubicBezTo>
                <a:cubicBezTo>
                  <a:pt x="569" y="555"/>
                  <a:pt x="571" y="552"/>
                  <a:pt x="572" y="549"/>
                </a:cubicBezTo>
                <a:cubicBezTo>
                  <a:pt x="574" y="544"/>
                  <a:pt x="576" y="536"/>
                  <a:pt x="570" y="532"/>
                </a:cubicBezTo>
                <a:cubicBezTo>
                  <a:pt x="506" y="481"/>
                  <a:pt x="506" y="481"/>
                  <a:pt x="506" y="481"/>
                </a:cubicBezTo>
                <a:cubicBezTo>
                  <a:pt x="498" y="475"/>
                  <a:pt x="496" y="463"/>
                  <a:pt x="503" y="455"/>
                </a:cubicBezTo>
                <a:cubicBezTo>
                  <a:pt x="509" y="446"/>
                  <a:pt x="521" y="445"/>
                  <a:pt x="529" y="451"/>
                </a:cubicBezTo>
                <a:cubicBezTo>
                  <a:pt x="596" y="504"/>
                  <a:pt x="596" y="504"/>
                  <a:pt x="596" y="504"/>
                </a:cubicBezTo>
                <a:cubicBezTo>
                  <a:pt x="597" y="504"/>
                  <a:pt x="597" y="505"/>
                  <a:pt x="598" y="505"/>
                </a:cubicBezTo>
                <a:cubicBezTo>
                  <a:pt x="620" y="525"/>
                  <a:pt x="656" y="496"/>
                  <a:pt x="620" y="467"/>
                </a:cubicBezTo>
                <a:cubicBezTo>
                  <a:pt x="549" y="414"/>
                  <a:pt x="549" y="414"/>
                  <a:pt x="549" y="414"/>
                </a:cubicBezTo>
                <a:cubicBezTo>
                  <a:pt x="541" y="408"/>
                  <a:pt x="539" y="396"/>
                  <a:pt x="546" y="388"/>
                </a:cubicBezTo>
                <a:cubicBezTo>
                  <a:pt x="552" y="379"/>
                  <a:pt x="564" y="378"/>
                  <a:pt x="572" y="384"/>
                </a:cubicBezTo>
                <a:cubicBezTo>
                  <a:pt x="642" y="437"/>
                  <a:pt x="642" y="437"/>
                  <a:pt x="642" y="437"/>
                </a:cubicBezTo>
                <a:cubicBezTo>
                  <a:pt x="649" y="441"/>
                  <a:pt x="659" y="436"/>
                  <a:pt x="663" y="429"/>
                </a:cubicBezTo>
                <a:cubicBezTo>
                  <a:pt x="671" y="419"/>
                  <a:pt x="670" y="405"/>
                  <a:pt x="659" y="394"/>
                </a:cubicBezTo>
                <a:cubicBezTo>
                  <a:pt x="645" y="379"/>
                  <a:pt x="645" y="379"/>
                  <a:pt x="645" y="379"/>
                </a:cubicBezTo>
                <a:cubicBezTo>
                  <a:pt x="457" y="209"/>
                  <a:pt x="457" y="209"/>
                  <a:pt x="457" y="209"/>
                </a:cubicBezTo>
                <a:cubicBezTo>
                  <a:pt x="453" y="205"/>
                  <a:pt x="456" y="198"/>
                  <a:pt x="462" y="198"/>
                </a:cubicBezTo>
                <a:cubicBezTo>
                  <a:pt x="473" y="198"/>
                  <a:pt x="485" y="198"/>
                  <a:pt x="496" y="196"/>
                </a:cubicBezTo>
                <a:cubicBezTo>
                  <a:pt x="497" y="196"/>
                  <a:pt x="498" y="196"/>
                  <a:pt x="499" y="196"/>
                </a:cubicBezTo>
                <a:close/>
                <a:moveTo>
                  <a:pt x="86" y="355"/>
                </a:moveTo>
                <a:cubicBezTo>
                  <a:pt x="66" y="330"/>
                  <a:pt x="64" y="295"/>
                  <a:pt x="59" y="262"/>
                </a:cubicBezTo>
                <a:cubicBezTo>
                  <a:pt x="35" y="239"/>
                  <a:pt x="35" y="239"/>
                  <a:pt x="35" y="239"/>
                </a:cubicBezTo>
                <a:cubicBezTo>
                  <a:pt x="17" y="219"/>
                  <a:pt x="0" y="205"/>
                  <a:pt x="0" y="176"/>
                </a:cubicBezTo>
                <a:cubicBezTo>
                  <a:pt x="0" y="161"/>
                  <a:pt x="6" y="147"/>
                  <a:pt x="16" y="135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38" y="3"/>
                  <a:pt x="174" y="0"/>
                  <a:pt x="199" y="20"/>
                </a:cubicBezTo>
                <a:cubicBezTo>
                  <a:pt x="215" y="31"/>
                  <a:pt x="221" y="38"/>
                  <a:pt x="242" y="46"/>
                </a:cubicBezTo>
                <a:cubicBezTo>
                  <a:pt x="248" y="48"/>
                  <a:pt x="253" y="50"/>
                  <a:pt x="254" y="50"/>
                </a:cubicBezTo>
                <a:cubicBezTo>
                  <a:pt x="284" y="46"/>
                  <a:pt x="316" y="32"/>
                  <a:pt x="350" y="33"/>
                </a:cubicBezTo>
                <a:cubicBezTo>
                  <a:pt x="337" y="42"/>
                  <a:pt x="286" y="82"/>
                  <a:pt x="284" y="82"/>
                </a:cubicBezTo>
                <a:cubicBezTo>
                  <a:pt x="276" y="84"/>
                  <a:pt x="268" y="86"/>
                  <a:pt x="260" y="87"/>
                </a:cubicBezTo>
                <a:cubicBezTo>
                  <a:pt x="241" y="90"/>
                  <a:pt x="208" y="74"/>
                  <a:pt x="195" y="64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66" y="42"/>
                  <a:pt x="152" y="44"/>
                  <a:pt x="144" y="53"/>
                </a:cubicBezTo>
                <a:cubicBezTo>
                  <a:pt x="44" y="161"/>
                  <a:pt x="44" y="161"/>
                  <a:pt x="44" y="161"/>
                </a:cubicBezTo>
                <a:cubicBezTo>
                  <a:pt x="36" y="170"/>
                  <a:pt x="36" y="184"/>
                  <a:pt x="44" y="193"/>
                </a:cubicBezTo>
                <a:cubicBezTo>
                  <a:pt x="53" y="203"/>
                  <a:pt x="59" y="210"/>
                  <a:pt x="69" y="220"/>
                </a:cubicBezTo>
                <a:cubicBezTo>
                  <a:pt x="80" y="230"/>
                  <a:pt x="95" y="244"/>
                  <a:pt x="97" y="257"/>
                </a:cubicBezTo>
                <a:cubicBezTo>
                  <a:pt x="100" y="280"/>
                  <a:pt x="102" y="313"/>
                  <a:pt x="115" y="330"/>
                </a:cubicBezTo>
                <a:cubicBezTo>
                  <a:pt x="102" y="337"/>
                  <a:pt x="95" y="344"/>
                  <a:pt x="86" y="355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7980982" y="3772690"/>
            <a:ext cx="595412" cy="551158"/>
          </a:xfrm>
          <a:custGeom>
            <a:avLst/>
            <a:gdLst>
              <a:gd name="T0" fmla="*/ 319 w 689"/>
              <a:gd name="T1" fmla="*/ 543 h 638"/>
              <a:gd name="T2" fmla="*/ 262 w 689"/>
              <a:gd name="T3" fmla="*/ 538 h 638"/>
              <a:gd name="T4" fmla="*/ 258 w 689"/>
              <a:gd name="T5" fmla="*/ 538 h 638"/>
              <a:gd name="T6" fmla="*/ 257 w 689"/>
              <a:gd name="T7" fmla="*/ 535 h 638"/>
              <a:gd name="T8" fmla="*/ 241 w 689"/>
              <a:gd name="T9" fmla="*/ 489 h 638"/>
              <a:gd name="T10" fmla="*/ 241 w 689"/>
              <a:gd name="T11" fmla="*/ 489 h 638"/>
              <a:gd name="T12" fmla="*/ 185 w 689"/>
              <a:gd name="T13" fmla="*/ 484 h 638"/>
              <a:gd name="T14" fmla="*/ 181 w 689"/>
              <a:gd name="T15" fmla="*/ 484 h 638"/>
              <a:gd name="T16" fmla="*/ 180 w 689"/>
              <a:gd name="T17" fmla="*/ 481 h 638"/>
              <a:gd name="T18" fmla="*/ 164 w 689"/>
              <a:gd name="T19" fmla="*/ 435 h 638"/>
              <a:gd name="T20" fmla="*/ 164 w 689"/>
              <a:gd name="T21" fmla="*/ 435 h 638"/>
              <a:gd name="T22" fmla="*/ 117 w 689"/>
              <a:gd name="T23" fmla="*/ 425 h 638"/>
              <a:gd name="T24" fmla="*/ 113 w 689"/>
              <a:gd name="T25" fmla="*/ 425 h 638"/>
              <a:gd name="T26" fmla="*/ 113 w 689"/>
              <a:gd name="T27" fmla="*/ 421 h 638"/>
              <a:gd name="T28" fmla="*/ 100 w 689"/>
              <a:gd name="T29" fmla="*/ 365 h 638"/>
              <a:gd name="T30" fmla="*/ 100 w 689"/>
              <a:gd name="T31" fmla="*/ 365 h 638"/>
              <a:gd name="T32" fmla="*/ 32 w 689"/>
              <a:gd name="T33" fmla="*/ 370 h 638"/>
              <a:gd name="T34" fmla="*/ 18 w 689"/>
              <a:gd name="T35" fmla="*/ 386 h 638"/>
              <a:gd name="T36" fmla="*/ 23 w 689"/>
              <a:gd name="T37" fmla="*/ 455 h 638"/>
              <a:gd name="T38" fmla="*/ 23 w 689"/>
              <a:gd name="T39" fmla="*/ 455 h 638"/>
              <a:gd name="T40" fmla="*/ 66 w 689"/>
              <a:gd name="T41" fmla="*/ 465 h 638"/>
              <a:gd name="T42" fmla="*/ 70 w 689"/>
              <a:gd name="T43" fmla="*/ 466 h 638"/>
              <a:gd name="T44" fmla="*/ 69 w 689"/>
              <a:gd name="T45" fmla="*/ 470 h 638"/>
              <a:gd name="T46" fmla="*/ 76 w 689"/>
              <a:gd name="T47" fmla="*/ 536 h 638"/>
              <a:gd name="T48" fmla="*/ 76 w 689"/>
              <a:gd name="T49" fmla="*/ 536 h 638"/>
              <a:gd name="T50" fmla="*/ 142 w 689"/>
              <a:gd name="T51" fmla="*/ 534 h 638"/>
              <a:gd name="T52" fmla="*/ 145 w 689"/>
              <a:gd name="T53" fmla="*/ 534 h 638"/>
              <a:gd name="T54" fmla="*/ 147 w 689"/>
              <a:gd name="T55" fmla="*/ 537 h 638"/>
              <a:gd name="T56" fmla="*/ 164 w 689"/>
              <a:gd name="T57" fmla="*/ 578 h 638"/>
              <a:gd name="T58" fmla="*/ 164 w 689"/>
              <a:gd name="T59" fmla="*/ 578 h 638"/>
              <a:gd name="T60" fmla="*/ 230 w 689"/>
              <a:gd name="T61" fmla="*/ 576 h 638"/>
              <a:gd name="T62" fmla="*/ 233 w 689"/>
              <a:gd name="T63" fmla="*/ 576 h 638"/>
              <a:gd name="T64" fmla="*/ 235 w 689"/>
              <a:gd name="T65" fmla="*/ 579 h 638"/>
              <a:gd name="T66" fmla="*/ 252 w 689"/>
              <a:gd name="T67" fmla="*/ 621 h 638"/>
              <a:gd name="T68" fmla="*/ 320 w 689"/>
              <a:gd name="T69" fmla="*/ 615 h 638"/>
              <a:gd name="T70" fmla="*/ 324 w 689"/>
              <a:gd name="T71" fmla="*/ 611 h 638"/>
              <a:gd name="T72" fmla="*/ 319 w 689"/>
              <a:gd name="T73" fmla="*/ 543 h 638"/>
              <a:gd name="T74" fmla="*/ 449 w 689"/>
              <a:gd name="T75" fmla="*/ 177 h 638"/>
              <a:gd name="T76" fmla="*/ 576 w 689"/>
              <a:gd name="T77" fmla="*/ 299 h 638"/>
              <a:gd name="T78" fmla="*/ 597 w 689"/>
              <a:gd name="T79" fmla="*/ 306 h 638"/>
              <a:gd name="T80" fmla="*/ 616 w 689"/>
              <a:gd name="T81" fmla="*/ 293 h 638"/>
              <a:gd name="T82" fmla="*/ 636 w 689"/>
              <a:gd name="T83" fmla="*/ 234 h 638"/>
              <a:gd name="T84" fmla="*/ 649 w 689"/>
              <a:gd name="T85" fmla="*/ 209 h 638"/>
              <a:gd name="T86" fmla="*/ 671 w 689"/>
              <a:gd name="T87" fmla="*/ 186 h 638"/>
              <a:gd name="T88" fmla="*/ 672 w 689"/>
              <a:gd name="T89" fmla="*/ 121 h 638"/>
              <a:gd name="T90" fmla="*/ 580 w 689"/>
              <a:gd name="T91" fmla="*/ 21 h 638"/>
              <a:gd name="T92" fmla="*/ 515 w 689"/>
              <a:gd name="T93" fmla="*/ 16 h 638"/>
              <a:gd name="T94" fmla="*/ 493 w 689"/>
              <a:gd name="T95" fmla="*/ 34 h 638"/>
              <a:gd name="T96" fmla="*/ 457 w 689"/>
              <a:gd name="T97" fmla="*/ 44 h 638"/>
              <a:gd name="T98" fmla="*/ 390 w 689"/>
              <a:gd name="T99" fmla="*/ 36 h 638"/>
              <a:gd name="T100" fmla="*/ 274 w 689"/>
              <a:gd name="T101" fmla="*/ 67 h 638"/>
              <a:gd name="T102" fmla="*/ 139 w 689"/>
              <a:gd name="T103" fmla="*/ 171 h 638"/>
              <a:gd name="T104" fmla="*/ 203 w 689"/>
              <a:gd name="T105" fmla="*/ 222 h 638"/>
              <a:gd name="T106" fmla="*/ 301 w 689"/>
              <a:gd name="T107" fmla="*/ 161 h 638"/>
              <a:gd name="T108" fmla="*/ 346 w 689"/>
              <a:gd name="T109" fmla="*/ 158 h 638"/>
              <a:gd name="T110" fmla="*/ 408 w 689"/>
              <a:gd name="T111" fmla="*/ 165 h 638"/>
              <a:gd name="T112" fmla="*/ 449 w 689"/>
              <a:gd name="T113" fmla="*/ 177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89" h="638">
                <a:moveTo>
                  <a:pt x="319" y="543"/>
                </a:moveTo>
                <a:cubicBezTo>
                  <a:pt x="302" y="529"/>
                  <a:pt x="279" y="528"/>
                  <a:pt x="262" y="538"/>
                </a:cubicBezTo>
                <a:cubicBezTo>
                  <a:pt x="261" y="539"/>
                  <a:pt x="259" y="539"/>
                  <a:pt x="258" y="538"/>
                </a:cubicBezTo>
                <a:cubicBezTo>
                  <a:pt x="257" y="537"/>
                  <a:pt x="257" y="536"/>
                  <a:pt x="257" y="535"/>
                </a:cubicBezTo>
                <a:cubicBezTo>
                  <a:pt x="260" y="518"/>
                  <a:pt x="255" y="500"/>
                  <a:pt x="241" y="489"/>
                </a:cubicBezTo>
                <a:cubicBezTo>
                  <a:pt x="241" y="489"/>
                  <a:pt x="241" y="489"/>
                  <a:pt x="241" y="489"/>
                </a:cubicBezTo>
                <a:cubicBezTo>
                  <a:pt x="225" y="475"/>
                  <a:pt x="202" y="473"/>
                  <a:pt x="185" y="484"/>
                </a:cubicBezTo>
                <a:cubicBezTo>
                  <a:pt x="183" y="485"/>
                  <a:pt x="182" y="484"/>
                  <a:pt x="181" y="484"/>
                </a:cubicBezTo>
                <a:cubicBezTo>
                  <a:pt x="180" y="483"/>
                  <a:pt x="180" y="482"/>
                  <a:pt x="180" y="481"/>
                </a:cubicBezTo>
                <a:cubicBezTo>
                  <a:pt x="183" y="464"/>
                  <a:pt x="177" y="446"/>
                  <a:pt x="164" y="435"/>
                </a:cubicBezTo>
                <a:cubicBezTo>
                  <a:pt x="164" y="435"/>
                  <a:pt x="164" y="435"/>
                  <a:pt x="164" y="435"/>
                </a:cubicBezTo>
                <a:cubicBezTo>
                  <a:pt x="150" y="423"/>
                  <a:pt x="132" y="420"/>
                  <a:pt x="117" y="425"/>
                </a:cubicBezTo>
                <a:cubicBezTo>
                  <a:pt x="115" y="426"/>
                  <a:pt x="114" y="425"/>
                  <a:pt x="113" y="425"/>
                </a:cubicBezTo>
                <a:cubicBezTo>
                  <a:pt x="112" y="424"/>
                  <a:pt x="112" y="422"/>
                  <a:pt x="113" y="421"/>
                </a:cubicBezTo>
                <a:cubicBezTo>
                  <a:pt x="121" y="402"/>
                  <a:pt x="116" y="379"/>
                  <a:pt x="100" y="365"/>
                </a:cubicBezTo>
                <a:cubicBezTo>
                  <a:pt x="100" y="365"/>
                  <a:pt x="100" y="365"/>
                  <a:pt x="100" y="365"/>
                </a:cubicBezTo>
                <a:cubicBezTo>
                  <a:pt x="80" y="347"/>
                  <a:pt x="49" y="350"/>
                  <a:pt x="32" y="370"/>
                </a:cubicBezTo>
                <a:cubicBezTo>
                  <a:pt x="18" y="386"/>
                  <a:pt x="18" y="386"/>
                  <a:pt x="18" y="386"/>
                </a:cubicBezTo>
                <a:cubicBezTo>
                  <a:pt x="0" y="406"/>
                  <a:pt x="2" y="437"/>
                  <a:pt x="23" y="455"/>
                </a:cubicBezTo>
                <a:cubicBezTo>
                  <a:pt x="23" y="455"/>
                  <a:pt x="23" y="455"/>
                  <a:pt x="23" y="455"/>
                </a:cubicBezTo>
                <a:cubicBezTo>
                  <a:pt x="35" y="465"/>
                  <a:pt x="51" y="469"/>
                  <a:pt x="66" y="465"/>
                </a:cubicBezTo>
                <a:cubicBezTo>
                  <a:pt x="68" y="465"/>
                  <a:pt x="69" y="465"/>
                  <a:pt x="70" y="466"/>
                </a:cubicBezTo>
                <a:cubicBezTo>
                  <a:pt x="70" y="467"/>
                  <a:pt x="70" y="469"/>
                  <a:pt x="69" y="470"/>
                </a:cubicBezTo>
                <a:cubicBezTo>
                  <a:pt x="54" y="490"/>
                  <a:pt x="57" y="519"/>
                  <a:pt x="76" y="536"/>
                </a:cubicBezTo>
                <a:cubicBezTo>
                  <a:pt x="76" y="536"/>
                  <a:pt x="76" y="536"/>
                  <a:pt x="76" y="536"/>
                </a:cubicBezTo>
                <a:cubicBezTo>
                  <a:pt x="95" y="553"/>
                  <a:pt x="124" y="552"/>
                  <a:pt x="142" y="534"/>
                </a:cubicBezTo>
                <a:cubicBezTo>
                  <a:pt x="143" y="533"/>
                  <a:pt x="144" y="533"/>
                  <a:pt x="145" y="534"/>
                </a:cubicBezTo>
                <a:cubicBezTo>
                  <a:pt x="147" y="534"/>
                  <a:pt x="147" y="535"/>
                  <a:pt x="147" y="537"/>
                </a:cubicBezTo>
                <a:cubicBezTo>
                  <a:pt x="146" y="552"/>
                  <a:pt x="151" y="568"/>
                  <a:pt x="164" y="578"/>
                </a:cubicBezTo>
                <a:cubicBezTo>
                  <a:pt x="164" y="578"/>
                  <a:pt x="164" y="578"/>
                  <a:pt x="164" y="578"/>
                </a:cubicBezTo>
                <a:cubicBezTo>
                  <a:pt x="183" y="595"/>
                  <a:pt x="212" y="594"/>
                  <a:pt x="230" y="576"/>
                </a:cubicBezTo>
                <a:cubicBezTo>
                  <a:pt x="231" y="575"/>
                  <a:pt x="232" y="575"/>
                  <a:pt x="233" y="576"/>
                </a:cubicBezTo>
                <a:cubicBezTo>
                  <a:pt x="234" y="576"/>
                  <a:pt x="235" y="577"/>
                  <a:pt x="235" y="579"/>
                </a:cubicBezTo>
                <a:cubicBezTo>
                  <a:pt x="233" y="594"/>
                  <a:pt x="239" y="610"/>
                  <a:pt x="252" y="621"/>
                </a:cubicBezTo>
                <a:cubicBezTo>
                  <a:pt x="272" y="638"/>
                  <a:pt x="303" y="636"/>
                  <a:pt x="320" y="615"/>
                </a:cubicBezTo>
                <a:cubicBezTo>
                  <a:pt x="324" y="611"/>
                  <a:pt x="324" y="611"/>
                  <a:pt x="324" y="611"/>
                </a:cubicBezTo>
                <a:cubicBezTo>
                  <a:pt x="341" y="591"/>
                  <a:pt x="339" y="560"/>
                  <a:pt x="319" y="543"/>
                </a:cubicBezTo>
                <a:close/>
                <a:moveTo>
                  <a:pt x="449" y="177"/>
                </a:moveTo>
                <a:cubicBezTo>
                  <a:pt x="489" y="216"/>
                  <a:pt x="535" y="260"/>
                  <a:pt x="576" y="299"/>
                </a:cubicBezTo>
                <a:cubicBezTo>
                  <a:pt x="582" y="305"/>
                  <a:pt x="589" y="307"/>
                  <a:pt x="597" y="306"/>
                </a:cubicBezTo>
                <a:cubicBezTo>
                  <a:pt x="605" y="305"/>
                  <a:pt x="612" y="300"/>
                  <a:pt x="616" y="293"/>
                </a:cubicBezTo>
                <a:cubicBezTo>
                  <a:pt x="626" y="275"/>
                  <a:pt x="632" y="256"/>
                  <a:pt x="636" y="234"/>
                </a:cubicBezTo>
                <a:cubicBezTo>
                  <a:pt x="638" y="224"/>
                  <a:pt x="642" y="216"/>
                  <a:pt x="649" y="209"/>
                </a:cubicBezTo>
                <a:cubicBezTo>
                  <a:pt x="671" y="186"/>
                  <a:pt x="671" y="186"/>
                  <a:pt x="671" y="186"/>
                </a:cubicBezTo>
                <a:cubicBezTo>
                  <a:pt x="688" y="168"/>
                  <a:pt x="689" y="139"/>
                  <a:pt x="672" y="121"/>
                </a:cubicBezTo>
                <a:cubicBezTo>
                  <a:pt x="580" y="21"/>
                  <a:pt x="580" y="21"/>
                  <a:pt x="580" y="21"/>
                </a:cubicBezTo>
                <a:cubicBezTo>
                  <a:pt x="563" y="3"/>
                  <a:pt x="534" y="0"/>
                  <a:pt x="515" y="16"/>
                </a:cubicBezTo>
                <a:cubicBezTo>
                  <a:pt x="493" y="34"/>
                  <a:pt x="493" y="34"/>
                  <a:pt x="493" y="34"/>
                </a:cubicBezTo>
                <a:cubicBezTo>
                  <a:pt x="483" y="42"/>
                  <a:pt x="471" y="45"/>
                  <a:pt x="457" y="44"/>
                </a:cubicBezTo>
                <a:cubicBezTo>
                  <a:pt x="435" y="41"/>
                  <a:pt x="412" y="38"/>
                  <a:pt x="390" y="36"/>
                </a:cubicBezTo>
                <a:cubicBezTo>
                  <a:pt x="347" y="30"/>
                  <a:pt x="308" y="41"/>
                  <a:pt x="274" y="67"/>
                </a:cubicBezTo>
                <a:cubicBezTo>
                  <a:pt x="229" y="101"/>
                  <a:pt x="184" y="136"/>
                  <a:pt x="139" y="171"/>
                </a:cubicBezTo>
                <a:cubicBezTo>
                  <a:pt x="95" y="207"/>
                  <a:pt x="151" y="255"/>
                  <a:pt x="203" y="222"/>
                </a:cubicBezTo>
                <a:cubicBezTo>
                  <a:pt x="301" y="161"/>
                  <a:pt x="301" y="161"/>
                  <a:pt x="301" y="161"/>
                </a:cubicBezTo>
                <a:cubicBezTo>
                  <a:pt x="315" y="153"/>
                  <a:pt x="331" y="152"/>
                  <a:pt x="346" y="158"/>
                </a:cubicBezTo>
                <a:cubicBezTo>
                  <a:pt x="364" y="167"/>
                  <a:pt x="388" y="168"/>
                  <a:pt x="408" y="165"/>
                </a:cubicBezTo>
                <a:cubicBezTo>
                  <a:pt x="423" y="162"/>
                  <a:pt x="437" y="166"/>
                  <a:pt x="449" y="177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8"/>
          <p:cNvSpPr>
            <a:spLocks/>
          </p:cNvSpPr>
          <p:nvPr/>
        </p:nvSpPr>
        <p:spPr bwMode="auto">
          <a:xfrm>
            <a:off x="3620725" y="5360332"/>
            <a:ext cx="702937" cy="280151"/>
          </a:xfrm>
          <a:custGeom>
            <a:avLst/>
            <a:gdLst>
              <a:gd name="T0" fmla="*/ 699 w 813"/>
              <a:gd name="T1" fmla="*/ 96 h 324"/>
              <a:gd name="T2" fmla="*/ 661 w 813"/>
              <a:gd name="T3" fmla="*/ 96 h 324"/>
              <a:gd name="T4" fmla="*/ 661 w 813"/>
              <a:gd name="T5" fmla="*/ 178 h 324"/>
              <a:gd name="T6" fmla="*/ 632 w 813"/>
              <a:gd name="T7" fmla="*/ 207 h 324"/>
              <a:gd name="T8" fmla="*/ 317 w 813"/>
              <a:gd name="T9" fmla="*/ 207 h 324"/>
              <a:gd name="T10" fmla="*/ 317 w 813"/>
              <a:gd name="T11" fmla="*/ 296 h 324"/>
              <a:gd name="T12" fmla="*/ 289 w 813"/>
              <a:gd name="T13" fmla="*/ 324 h 324"/>
              <a:gd name="T14" fmla="*/ 120 w 813"/>
              <a:gd name="T15" fmla="*/ 324 h 324"/>
              <a:gd name="T16" fmla="*/ 92 w 813"/>
              <a:gd name="T17" fmla="*/ 296 h 324"/>
              <a:gd name="T18" fmla="*/ 92 w 813"/>
              <a:gd name="T19" fmla="*/ 204 h 324"/>
              <a:gd name="T20" fmla="*/ 0 w 813"/>
              <a:gd name="T21" fmla="*/ 204 h 324"/>
              <a:gd name="T22" fmla="*/ 0 w 813"/>
              <a:gd name="T23" fmla="*/ 147 h 324"/>
              <a:gd name="T24" fmla="*/ 120 w 813"/>
              <a:gd name="T25" fmla="*/ 147 h 324"/>
              <a:gd name="T26" fmla="*/ 149 w 813"/>
              <a:gd name="T27" fmla="*/ 175 h 324"/>
              <a:gd name="T28" fmla="*/ 149 w 813"/>
              <a:gd name="T29" fmla="*/ 267 h 324"/>
              <a:gd name="T30" fmla="*/ 260 w 813"/>
              <a:gd name="T31" fmla="*/ 267 h 324"/>
              <a:gd name="T32" fmla="*/ 260 w 813"/>
              <a:gd name="T33" fmla="*/ 178 h 324"/>
              <a:gd name="T34" fmla="*/ 289 w 813"/>
              <a:gd name="T35" fmla="*/ 150 h 324"/>
              <a:gd name="T36" fmla="*/ 603 w 813"/>
              <a:gd name="T37" fmla="*/ 150 h 324"/>
              <a:gd name="T38" fmla="*/ 603 w 813"/>
              <a:gd name="T39" fmla="*/ 67 h 324"/>
              <a:gd name="T40" fmla="*/ 632 w 813"/>
              <a:gd name="T41" fmla="*/ 39 h 324"/>
              <a:gd name="T42" fmla="*/ 699 w 813"/>
              <a:gd name="T43" fmla="*/ 39 h 324"/>
              <a:gd name="T44" fmla="*/ 699 w 813"/>
              <a:gd name="T45" fmla="*/ 0 h 324"/>
              <a:gd name="T46" fmla="*/ 813 w 813"/>
              <a:gd name="T47" fmla="*/ 67 h 324"/>
              <a:gd name="T48" fmla="*/ 699 w 813"/>
              <a:gd name="T49" fmla="*/ 134 h 324"/>
              <a:gd name="T50" fmla="*/ 699 w 813"/>
              <a:gd name="T51" fmla="*/ 96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13" h="324">
                <a:moveTo>
                  <a:pt x="699" y="96"/>
                </a:moveTo>
                <a:cubicBezTo>
                  <a:pt x="661" y="96"/>
                  <a:pt x="661" y="96"/>
                  <a:pt x="661" y="96"/>
                </a:cubicBezTo>
                <a:cubicBezTo>
                  <a:pt x="661" y="123"/>
                  <a:pt x="661" y="151"/>
                  <a:pt x="661" y="178"/>
                </a:cubicBezTo>
                <a:cubicBezTo>
                  <a:pt x="661" y="194"/>
                  <a:pt x="648" y="207"/>
                  <a:pt x="632" y="207"/>
                </a:cubicBezTo>
                <a:cubicBezTo>
                  <a:pt x="317" y="207"/>
                  <a:pt x="317" y="207"/>
                  <a:pt x="317" y="207"/>
                </a:cubicBezTo>
                <a:cubicBezTo>
                  <a:pt x="317" y="296"/>
                  <a:pt x="317" y="296"/>
                  <a:pt x="317" y="296"/>
                </a:cubicBezTo>
                <a:cubicBezTo>
                  <a:pt x="317" y="312"/>
                  <a:pt x="305" y="324"/>
                  <a:pt x="289" y="324"/>
                </a:cubicBezTo>
                <a:cubicBezTo>
                  <a:pt x="120" y="324"/>
                  <a:pt x="120" y="324"/>
                  <a:pt x="120" y="324"/>
                </a:cubicBezTo>
                <a:cubicBezTo>
                  <a:pt x="105" y="324"/>
                  <a:pt x="92" y="312"/>
                  <a:pt x="92" y="296"/>
                </a:cubicBezTo>
                <a:cubicBezTo>
                  <a:pt x="92" y="204"/>
                  <a:pt x="92" y="204"/>
                  <a:pt x="92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147"/>
                  <a:pt x="0" y="147"/>
                  <a:pt x="0" y="147"/>
                </a:cubicBezTo>
                <a:cubicBezTo>
                  <a:pt x="28" y="147"/>
                  <a:pt x="92" y="147"/>
                  <a:pt x="120" y="147"/>
                </a:cubicBezTo>
                <a:cubicBezTo>
                  <a:pt x="136" y="147"/>
                  <a:pt x="149" y="159"/>
                  <a:pt x="149" y="175"/>
                </a:cubicBezTo>
                <a:cubicBezTo>
                  <a:pt x="149" y="267"/>
                  <a:pt x="149" y="267"/>
                  <a:pt x="149" y="267"/>
                </a:cubicBezTo>
                <a:cubicBezTo>
                  <a:pt x="260" y="267"/>
                  <a:pt x="260" y="267"/>
                  <a:pt x="260" y="267"/>
                </a:cubicBezTo>
                <a:cubicBezTo>
                  <a:pt x="260" y="178"/>
                  <a:pt x="260" y="178"/>
                  <a:pt x="260" y="178"/>
                </a:cubicBezTo>
                <a:cubicBezTo>
                  <a:pt x="260" y="162"/>
                  <a:pt x="273" y="150"/>
                  <a:pt x="289" y="150"/>
                </a:cubicBezTo>
                <a:cubicBezTo>
                  <a:pt x="603" y="150"/>
                  <a:pt x="603" y="150"/>
                  <a:pt x="603" y="150"/>
                </a:cubicBezTo>
                <a:cubicBezTo>
                  <a:pt x="603" y="67"/>
                  <a:pt x="603" y="67"/>
                  <a:pt x="603" y="67"/>
                </a:cubicBezTo>
                <a:cubicBezTo>
                  <a:pt x="603" y="51"/>
                  <a:pt x="616" y="39"/>
                  <a:pt x="632" y="39"/>
                </a:cubicBezTo>
                <a:cubicBezTo>
                  <a:pt x="699" y="39"/>
                  <a:pt x="699" y="39"/>
                  <a:pt x="699" y="39"/>
                </a:cubicBezTo>
                <a:cubicBezTo>
                  <a:pt x="699" y="0"/>
                  <a:pt x="699" y="0"/>
                  <a:pt x="699" y="0"/>
                </a:cubicBezTo>
                <a:cubicBezTo>
                  <a:pt x="813" y="67"/>
                  <a:pt x="813" y="67"/>
                  <a:pt x="813" y="67"/>
                </a:cubicBezTo>
                <a:cubicBezTo>
                  <a:pt x="699" y="134"/>
                  <a:pt x="699" y="134"/>
                  <a:pt x="699" y="134"/>
                </a:cubicBezTo>
                <a:cubicBezTo>
                  <a:pt x="699" y="96"/>
                  <a:pt x="699" y="96"/>
                  <a:pt x="699" y="96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3620725" y="5138333"/>
            <a:ext cx="653563" cy="675873"/>
          </a:xfrm>
          <a:custGeom>
            <a:avLst/>
            <a:gdLst>
              <a:gd name="T0" fmla="*/ 502 w 756"/>
              <a:gd name="T1" fmla="*/ 57 h 782"/>
              <a:gd name="T2" fmla="*/ 569 w 756"/>
              <a:gd name="T3" fmla="*/ 331 h 782"/>
              <a:gd name="T4" fmla="*/ 464 w 756"/>
              <a:gd name="T5" fmla="*/ 369 h 782"/>
              <a:gd name="T6" fmla="*/ 381 w 756"/>
              <a:gd name="T7" fmla="*/ 57 h 782"/>
              <a:gd name="T8" fmla="*/ 343 w 756"/>
              <a:gd name="T9" fmla="*/ 146 h 782"/>
              <a:gd name="T10" fmla="*/ 165 w 756"/>
              <a:gd name="T11" fmla="*/ 57 h 782"/>
              <a:gd name="T12" fmla="*/ 127 w 756"/>
              <a:gd name="T13" fmla="*/ 146 h 782"/>
              <a:gd name="T14" fmla="*/ 57 w 756"/>
              <a:gd name="T15" fmla="*/ 57 h 782"/>
              <a:gd name="T16" fmla="*/ 235 w 756"/>
              <a:gd name="T17" fmla="*/ 222 h 782"/>
              <a:gd name="T18" fmla="*/ 273 w 756"/>
              <a:gd name="T19" fmla="*/ 102 h 782"/>
              <a:gd name="T20" fmla="*/ 381 w 756"/>
              <a:gd name="T21" fmla="*/ 222 h 782"/>
              <a:gd name="T22" fmla="*/ 225 w 756"/>
              <a:gd name="T23" fmla="*/ 369 h 782"/>
              <a:gd name="T24" fmla="*/ 187 w 756"/>
              <a:gd name="T25" fmla="*/ 486 h 782"/>
              <a:gd name="T26" fmla="*/ 343 w 756"/>
              <a:gd name="T27" fmla="*/ 331 h 782"/>
              <a:gd name="T28" fmla="*/ 57 w 756"/>
              <a:gd name="T29" fmla="*/ 260 h 782"/>
              <a:gd name="T30" fmla="*/ 0 w 756"/>
              <a:gd name="T31" fmla="*/ 365 h 782"/>
              <a:gd name="T32" fmla="*/ 28 w 756"/>
              <a:gd name="T33" fmla="*/ 0 h 782"/>
              <a:gd name="T34" fmla="*/ 756 w 756"/>
              <a:gd name="T35" fmla="*/ 29 h 782"/>
              <a:gd name="T36" fmla="*/ 699 w 756"/>
              <a:gd name="T37" fmla="*/ 213 h 782"/>
              <a:gd name="T38" fmla="*/ 616 w 756"/>
              <a:gd name="T39" fmla="*/ 146 h 782"/>
              <a:gd name="T40" fmla="*/ 578 w 756"/>
              <a:gd name="T41" fmla="*/ 261 h 782"/>
              <a:gd name="T42" fmla="*/ 699 w 756"/>
              <a:gd name="T43" fmla="*/ 108 h 782"/>
              <a:gd name="T44" fmla="*/ 168 w 756"/>
              <a:gd name="T45" fmla="*/ 655 h 782"/>
              <a:gd name="T46" fmla="*/ 149 w 756"/>
              <a:gd name="T47" fmla="*/ 616 h 782"/>
              <a:gd name="T48" fmla="*/ 352 w 756"/>
              <a:gd name="T49" fmla="*/ 502 h 782"/>
              <a:gd name="T50" fmla="*/ 391 w 756"/>
              <a:gd name="T51" fmla="*/ 655 h 782"/>
              <a:gd name="T52" fmla="*/ 273 w 756"/>
              <a:gd name="T53" fmla="*/ 725 h 782"/>
              <a:gd name="T54" fmla="*/ 464 w 756"/>
              <a:gd name="T55" fmla="*/ 616 h 782"/>
              <a:gd name="T56" fmla="*/ 578 w 756"/>
              <a:gd name="T57" fmla="*/ 540 h 782"/>
              <a:gd name="T58" fmla="*/ 464 w 756"/>
              <a:gd name="T59" fmla="*/ 502 h 782"/>
              <a:gd name="T60" fmla="*/ 616 w 756"/>
              <a:gd name="T61" fmla="*/ 655 h 782"/>
              <a:gd name="T62" fmla="*/ 502 w 756"/>
              <a:gd name="T63" fmla="*/ 725 h 782"/>
              <a:gd name="T64" fmla="*/ 699 w 756"/>
              <a:gd name="T65" fmla="*/ 435 h 782"/>
              <a:gd name="T66" fmla="*/ 756 w 756"/>
              <a:gd name="T67" fmla="*/ 753 h 782"/>
              <a:gd name="T68" fmla="*/ 28 w 756"/>
              <a:gd name="T69" fmla="*/ 782 h 782"/>
              <a:gd name="T70" fmla="*/ 0 w 756"/>
              <a:gd name="T71" fmla="*/ 499 h 782"/>
              <a:gd name="T72" fmla="*/ 57 w 756"/>
              <a:gd name="T73" fmla="*/ 725 h 782"/>
              <a:gd name="T74" fmla="*/ 235 w 756"/>
              <a:gd name="T75" fmla="*/ 655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56" h="782">
                <a:moveTo>
                  <a:pt x="699" y="57"/>
                </a:moveTo>
                <a:cubicBezTo>
                  <a:pt x="502" y="57"/>
                  <a:pt x="502" y="57"/>
                  <a:pt x="502" y="57"/>
                </a:cubicBezTo>
                <a:cubicBezTo>
                  <a:pt x="502" y="331"/>
                  <a:pt x="502" y="331"/>
                  <a:pt x="502" y="331"/>
                </a:cubicBezTo>
                <a:cubicBezTo>
                  <a:pt x="569" y="331"/>
                  <a:pt x="569" y="331"/>
                  <a:pt x="569" y="331"/>
                </a:cubicBezTo>
                <a:cubicBezTo>
                  <a:pt x="569" y="369"/>
                  <a:pt x="569" y="369"/>
                  <a:pt x="569" y="369"/>
                </a:cubicBezTo>
                <a:cubicBezTo>
                  <a:pt x="464" y="369"/>
                  <a:pt x="464" y="369"/>
                  <a:pt x="464" y="369"/>
                </a:cubicBezTo>
                <a:cubicBezTo>
                  <a:pt x="464" y="57"/>
                  <a:pt x="464" y="57"/>
                  <a:pt x="464" y="57"/>
                </a:cubicBezTo>
                <a:cubicBezTo>
                  <a:pt x="381" y="57"/>
                  <a:pt x="381" y="57"/>
                  <a:pt x="381" y="57"/>
                </a:cubicBezTo>
                <a:cubicBezTo>
                  <a:pt x="381" y="146"/>
                  <a:pt x="381" y="146"/>
                  <a:pt x="381" y="146"/>
                </a:cubicBezTo>
                <a:cubicBezTo>
                  <a:pt x="343" y="146"/>
                  <a:pt x="343" y="146"/>
                  <a:pt x="343" y="146"/>
                </a:cubicBezTo>
                <a:cubicBezTo>
                  <a:pt x="343" y="57"/>
                  <a:pt x="343" y="57"/>
                  <a:pt x="343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146"/>
                  <a:pt x="165" y="146"/>
                  <a:pt x="165" y="146"/>
                </a:cubicBezTo>
                <a:cubicBezTo>
                  <a:pt x="127" y="146"/>
                  <a:pt x="127" y="146"/>
                  <a:pt x="127" y="146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7" y="222"/>
                  <a:pt x="57" y="222"/>
                  <a:pt x="57" y="222"/>
                </a:cubicBezTo>
                <a:cubicBezTo>
                  <a:pt x="235" y="222"/>
                  <a:pt x="235" y="222"/>
                  <a:pt x="235" y="222"/>
                </a:cubicBezTo>
                <a:cubicBezTo>
                  <a:pt x="235" y="102"/>
                  <a:pt x="235" y="102"/>
                  <a:pt x="235" y="102"/>
                </a:cubicBezTo>
                <a:cubicBezTo>
                  <a:pt x="273" y="102"/>
                  <a:pt x="273" y="102"/>
                  <a:pt x="273" y="102"/>
                </a:cubicBezTo>
                <a:cubicBezTo>
                  <a:pt x="273" y="222"/>
                  <a:pt x="273" y="222"/>
                  <a:pt x="273" y="222"/>
                </a:cubicBezTo>
                <a:cubicBezTo>
                  <a:pt x="381" y="222"/>
                  <a:pt x="381" y="222"/>
                  <a:pt x="381" y="222"/>
                </a:cubicBezTo>
                <a:cubicBezTo>
                  <a:pt x="381" y="369"/>
                  <a:pt x="381" y="369"/>
                  <a:pt x="381" y="369"/>
                </a:cubicBezTo>
                <a:cubicBezTo>
                  <a:pt x="225" y="369"/>
                  <a:pt x="225" y="369"/>
                  <a:pt x="225" y="369"/>
                </a:cubicBezTo>
                <a:cubicBezTo>
                  <a:pt x="225" y="486"/>
                  <a:pt x="225" y="486"/>
                  <a:pt x="225" y="486"/>
                </a:cubicBezTo>
                <a:cubicBezTo>
                  <a:pt x="187" y="486"/>
                  <a:pt x="187" y="486"/>
                  <a:pt x="187" y="486"/>
                </a:cubicBezTo>
                <a:cubicBezTo>
                  <a:pt x="187" y="331"/>
                  <a:pt x="187" y="331"/>
                  <a:pt x="187" y="331"/>
                </a:cubicBezTo>
                <a:cubicBezTo>
                  <a:pt x="343" y="331"/>
                  <a:pt x="343" y="331"/>
                  <a:pt x="343" y="331"/>
                </a:cubicBezTo>
                <a:cubicBezTo>
                  <a:pt x="343" y="260"/>
                  <a:pt x="343" y="260"/>
                  <a:pt x="343" y="260"/>
                </a:cubicBezTo>
                <a:cubicBezTo>
                  <a:pt x="57" y="260"/>
                  <a:pt x="57" y="260"/>
                  <a:pt x="57" y="260"/>
                </a:cubicBezTo>
                <a:cubicBezTo>
                  <a:pt x="57" y="365"/>
                  <a:pt x="57" y="365"/>
                  <a:pt x="57" y="365"/>
                </a:cubicBezTo>
                <a:cubicBezTo>
                  <a:pt x="0" y="365"/>
                  <a:pt x="0" y="365"/>
                  <a:pt x="0" y="365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3"/>
                  <a:pt x="12" y="0"/>
                  <a:pt x="28" y="0"/>
                </a:cubicBezTo>
                <a:cubicBezTo>
                  <a:pt x="727" y="0"/>
                  <a:pt x="727" y="0"/>
                  <a:pt x="727" y="0"/>
                </a:cubicBezTo>
                <a:cubicBezTo>
                  <a:pt x="743" y="0"/>
                  <a:pt x="756" y="13"/>
                  <a:pt x="756" y="29"/>
                </a:cubicBezTo>
                <a:cubicBezTo>
                  <a:pt x="756" y="247"/>
                  <a:pt x="756" y="247"/>
                  <a:pt x="756" y="247"/>
                </a:cubicBezTo>
                <a:cubicBezTo>
                  <a:pt x="699" y="213"/>
                  <a:pt x="699" y="213"/>
                  <a:pt x="699" y="213"/>
                </a:cubicBezTo>
                <a:cubicBezTo>
                  <a:pt x="699" y="146"/>
                  <a:pt x="699" y="146"/>
                  <a:pt x="699" y="146"/>
                </a:cubicBezTo>
                <a:cubicBezTo>
                  <a:pt x="616" y="146"/>
                  <a:pt x="616" y="146"/>
                  <a:pt x="616" y="146"/>
                </a:cubicBezTo>
                <a:cubicBezTo>
                  <a:pt x="616" y="261"/>
                  <a:pt x="616" y="261"/>
                  <a:pt x="616" y="261"/>
                </a:cubicBezTo>
                <a:cubicBezTo>
                  <a:pt x="578" y="261"/>
                  <a:pt x="578" y="261"/>
                  <a:pt x="578" y="261"/>
                </a:cubicBezTo>
                <a:cubicBezTo>
                  <a:pt x="578" y="108"/>
                  <a:pt x="578" y="108"/>
                  <a:pt x="578" y="108"/>
                </a:cubicBezTo>
                <a:cubicBezTo>
                  <a:pt x="618" y="108"/>
                  <a:pt x="658" y="108"/>
                  <a:pt x="699" y="108"/>
                </a:cubicBezTo>
                <a:cubicBezTo>
                  <a:pt x="699" y="57"/>
                  <a:pt x="699" y="57"/>
                  <a:pt x="699" y="57"/>
                </a:cubicBezTo>
                <a:close/>
                <a:moveTo>
                  <a:pt x="168" y="655"/>
                </a:moveTo>
                <a:cubicBezTo>
                  <a:pt x="149" y="655"/>
                  <a:pt x="149" y="655"/>
                  <a:pt x="149" y="655"/>
                </a:cubicBezTo>
                <a:cubicBezTo>
                  <a:pt x="149" y="616"/>
                  <a:pt x="149" y="616"/>
                  <a:pt x="149" y="616"/>
                </a:cubicBezTo>
                <a:cubicBezTo>
                  <a:pt x="352" y="616"/>
                  <a:pt x="352" y="616"/>
                  <a:pt x="352" y="616"/>
                </a:cubicBezTo>
                <a:cubicBezTo>
                  <a:pt x="352" y="502"/>
                  <a:pt x="352" y="502"/>
                  <a:pt x="352" y="502"/>
                </a:cubicBezTo>
                <a:cubicBezTo>
                  <a:pt x="391" y="502"/>
                  <a:pt x="391" y="502"/>
                  <a:pt x="391" y="502"/>
                </a:cubicBezTo>
                <a:cubicBezTo>
                  <a:pt x="391" y="655"/>
                  <a:pt x="391" y="655"/>
                  <a:pt x="391" y="655"/>
                </a:cubicBezTo>
                <a:cubicBezTo>
                  <a:pt x="273" y="655"/>
                  <a:pt x="273" y="655"/>
                  <a:pt x="273" y="655"/>
                </a:cubicBezTo>
                <a:cubicBezTo>
                  <a:pt x="273" y="725"/>
                  <a:pt x="273" y="725"/>
                  <a:pt x="273" y="725"/>
                </a:cubicBezTo>
                <a:cubicBezTo>
                  <a:pt x="464" y="725"/>
                  <a:pt x="464" y="725"/>
                  <a:pt x="464" y="725"/>
                </a:cubicBezTo>
                <a:cubicBezTo>
                  <a:pt x="464" y="616"/>
                  <a:pt x="464" y="616"/>
                  <a:pt x="464" y="616"/>
                </a:cubicBezTo>
                <a:cubicBezTo>
                  <a:pt x="578" y="616"/>
                  <a:pt x="578" y="616"/>
                  <a:pt x="578" y="616"/>
                </a:cubicBezTo>
                <a:cubicBezTo>
                  <a:pt x="578" y="540"/>
                  <a:pt x="578" y="540"/>
                  <a:pt x="578" y="540"/>
                </a:cubicBezTo>
                <a:cubicBezTo>
                  <a:pt x="464" y="540"/>
                  <a:pt x="464" y="540"/>
                  <a:pt x="464" y="540"/>
                </a:cubicBezTo>
                <a:cubicBezTo>
                  <a:pt x="464" y="502"/>
                  <a:pt x="464" y="502"/>
                  <a:pt x="464" y="502"/>
                </a:cubicBezTo>
                <a:cubicBezTo>
                  <a:pt x="616" y="502"/>
                  <a:pt x="616" y="502"/>
                  <a:pt x="616" y="502"/>
                </a:cubicBezTo>
                <a:cubicBezTo>
                  <a:pt x="616" y="655"/>
                  <a:pt x="616" y="655"/>
                  <a:pt x="616" y="655"/>
                </a:cubicBezTo>
                <a:cubicBezTo>
                  <a:pt x="502" y="655"/>
                  <a:pt x="502" y="655"/>
                  <a:pt x="502" y="655"/>
                </a:cubicBezTo>
                <a:cubicBezTo>
                  <a:pt x="502" y="725"/>
                  <a:pt x="502" y="725"/>
                  <a:pt x="502" y="725"/>
                </a:cubicBezTo>
                <a:cubicBezTo>
                  <a:pt x="699" y="725"/>
                  <a:pt x="699" y="725"/>
                  <a:pt x="699" y="725"/>
                </a:cubicBezTo>
                <a:cubicBezTo>
                  <a:pt x="699" y="435"/>
                  <a:pt x="699" y="435"/>
                  <a:pt x="699" y="435"/>
                </a:cubicBezTo>
                <a:cubicBezTo>
                  <a:pt x="756" y="402"/>
                  <a:pt x="756" y="402"/>
                  <a:pt x="756" y="402"/>
                </a:cubicBezTo>
                <a:cubicBezTo>
                  <a:pt x="756" y="753"/>
                  <a:pt x="756" y="753"/>
                  <a:pt x="756" y="753"/>
                </a:cubicBezTo>
                <a:cubicBezTo>
                  <a:pt x="756" y="769"/>
                  <a:pt x="743" y="782"/>
                  <a:pt x="727" y="782"/>
                </a:cubicBezTo>
                <a:cubicBezTo>
                  <a:pt x="28" y="782"/>
                  <a:pt x="28" y="782"/>
                  <a:pt x="28" y="782"/>
                </a:cubicBezTo>
                <a:cubicBezTo>
                  <a:pt x="12" y="782"/>
                  <a:pt x="0" y="769"/>
                  <a:pt x="0" y="753"/>
                </a:cubicBezTo>
                <a:cubicBezTo>
                  <a:pt x="0" y="499"/>
                  <a:pt x="0" y="499"/>
                  <a:pt x="0" y="499"/>
                </a:cubicBezTo>
                <a:cubicBezTo>
                  <a:pt x="57" y="499"/>
                  <a:pt x="57" y="499"/>
                  <a:pt x="57" y="499"/>
                </a:cubicBezTo>
                <a:cubicBezTo>
                  <a:pt x="57" y="725"/>
                  <a:pt x="57" y="725"/>
                  <a:pt x="57" y="725"/>
                </a:cubicBezTo>
                <a:cubicBezTo>
                  <a:pt x="235" y="725"/>
                  <a:pt x="235" y="725"/>
                  <a:pt x="235" y="725"/>
                </a:cubicBezTo>
                <a:cubicBezTo>
                  <a:pt x="235" y="655"/>
                  <a:pt x="235" y="655"/>
                  <a:pt x="235" y="655"/>
                </a:cubicBezTo>
                <a:cubicBezTo>
                  <a:pt x="168" y="655"/>
                  <a:pt x="168" y="655"/>
                  <a:pt x="168" y="655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5052200" y="5180392"/>
            <a:ext cx="685382" cy="590291"/>
          </a:xfrm>
          <a:custGeom>
            <a:avLst/>
            <a:gdLst>
              <a:gd name="T0" fmla="*/ 292 w 793"/>
              <a:gd name="T1" fmla="*/ 647 h 683"/>
              <a:gd name="T2" fmla="*/ 54 w 793"/>
              <a:gd name="T3" fmla="*/ 647 h 683"/>
              <a:gd name="T4" fmla="*/ 3 w 793"/>
              <a:gd name="T5" fmla="*/ 527 h 683"/>
              <a:gd name="T6" fmla="*/ 63 w 793"/>
              <a:gd name="T7" fmla="*/ 322 h 683"/>
              <a:gd name="T8" fmla="*/ 142 w 793"/>
              <a:gd name="T9" fmla="*/ 284 h 683"/>
              <a:gd name="T10" fmla="*/ 177 w 793"/>
              <a:gd name="T11" fmla="*/ 262 h 683"/>
              <a:gd name="T12" fmla="*/ 137 w 793"/>
              <a:gd name="T13" fmla="*/ 246 h 683"/>
              <a:gd name="T14" fmla="*/ 116 w 793"/>
              <a:gd name="T15" fmla="*/ 245 h 683"/>
              <a:gd name="T16" fmla="*/ 119 w 793"/>
              <a:gd name="T17" fmla="*/ 198 h 683"/>
              <a:gd name="T18" fmla="*/ 257 w 793"/>
              <a:gd name="T19" fmla="*/ 102 h 683"/>
              <a:gd name="T20" fmla="*/ 346 w 793"/>
              <a:gd name="T21" fmla="*/ 189 h 683"/>
              <a:gd name="T22" fmla="*/ 350 w 793"/>
              <a:gd name="T23" fmla="*/ 219 h 683"/>
              <a:gd name="T24" fmla="*/ 443 w 793"/>
              <a:gd name="T25" fmla="*/ 219 h 683"/>
              <a:gd name="T26" fmla="*/ 447 w 793"/>
              <a:gd name="T27" fmla="*/ 189 h 683"/>
              <a:gd name="T28" fmla="*/ 536 w 793"/>
              <a:gd name="T29" fmla="*/ 102 h 683"/>
              <a:gd name="T30" fmla="*/ 674 w 793"/>
              <a:gd name="T31" fmla="*/ 198 h 683"/>
              <a:gd name="T32" fmla="*/ 677 w 793"/>
              <a:gd name="T33" fmla="*/ 245 h 683"/>
              <a:gd name="T34" fmla="*/ 656 w 793"/>
              <a:gd name="T35" fmla="*/ 246 h 683"/>
              <a:gd name="T36" fmla="*/ 616 w 793"/>
              <a:gd name="T37" fmla="*/ 262 h 683"/>
              <a:gd name="T38" fmla="*/ 650 w 793"/>
              <a:gd name="T39" fmla="*/ 284 h 683"/>
              <a:gd name="T40" fmla="*/ 730 w 793"/>
              <a:gd name="T41" fmla="*/ 322 h 683"/>
              <a:gd name="T42" fmla="*/ 790 w 793"/>
              <a:gd name="T43" fmla="*/ 527 h 683"/>
              <a:gd name="T44" fmla="*/ 739 w 793"/>
              <a:gd name="T45" fmla="*/ 647 h 683"/>
              <a:gd name="T46" fmla="*/ 501 w 793"/>
              <a:gd name="T47" fmla="*/ 647 h 683"/>
              <a:gd name="T48" fmla="*/ 447 w 793"/>
              <a:gd name="T49" fmla="*/ 552 h 683"/>
              <a:gd name="T50" fmla="*/ 396 w 793"/>
              <a:gd name="T51" fmla="*/ 498 h 683"/>
              <a:gd name="T52" fmla="*/ 346 w 793"/>
              <a:gd name="T53" fmla="*/ 552 h 683"/>
              <a:gd name="T54" fmla="*/ 396 w 793"/>
              <a:gd name="T55" fmla="*/ 441 h 683"/>
              <a:gd name="T56" fmla="*/ 447 w 793"/>
              <a:gd name="T57" fmla="*/ 414 h 683"/>
              <a:gd name="T58" fmla="*/ 396 w 793"/>
              <a:gd name="T59" fmla="*/ 386 h 683"/>
              <a:gd name="T60" fmla="*/ 346 w 793"/>
              <a:gd name="T61" fmla="*/ 414 h 683"/>
              <a:gd name="T62" fmla="*/ 396 w 793"/>
              <a:gd name="T63" fmla="*/ 441 h 683"/>
              <a:gd name="T64" fmla="*/ 506 w 793"/>
              <a:gd name="T65" fmla="*/ 540 h 683"/>
              <a:gd name="T66" fmla="*/ 620 w 793"/>
              <a:gd name="T67" fmla="*/ 478 h 683"/>
              <a:gd name="T68" fmla="*/ 736 w 793"/>
              <a:gd name="T69" fmla="*/ 552 h 683"/>
              <a:gd name="T70" fmla="*/ 620 w 793"/>
              <a:gd name="T71" fmla="*/ 626 h 683"/>
              <a:gd name="T72" fmla="*/ 504 w 793"/>
              <a:gd name="T73" fmla="*/ 555 h 683"/>
              <a:gd name="T74" fmla="*/ 287 w 793"/>
              <a:gd name="T75" fmla="*/ 540 h 683"/>
              <a:gd name="T76" fmla="*/ 173 w 793"/>
              <a:gd name="T77" fmla="*/ 478 h 683"/>
              <a:gd name="T78" fmla="*/ 57 w 793"/>
              <a:gd name="T79" fmla="*/ 552 h 683"/>
              <a:gd name="T80" fmla="*/ 173 w 793"/>
              <a:gd name="T81" fmla="*/ 626 h 683"/>
              <a:gd name="T82" fmla="*/ 289 w 793"/>
              <a:gd name="T83" fmla="*/ 555 h 683"/>
              <a:gd name="T84" fmla="*/ 553 w 793"/>
              <a:gd name="T85" fmla="*/ 64 h 683"/>
              <a:gd name="T86" fmla="*/ 618 w 793"/>
              <a:gd name="T87" fmla="*/ 83 h 683"/>
              <a:gd name="T88" fmla="*/ 621 w 793"/>
              <a:gd name="T89" fmla="*/ 59 h 683"/>
              <a:gd name="T90" fmla="*/ 564 w 793"/>
              <a:gd name="T91" fmla="*/ 1 h 683"/>
              <a:gd name="T92" fmla="*/ 491 w 793"/>
              <a:gd name="T93" fmla="*/ 53 h 683"/>
              <a:gd name="T94" fmla="*/ 492 w 793"/>
              <a:gd name="T95" fmla="*/ 69 h 683"/>
              <a:gd name="T96" fmla="*/ 303 w 793"/>
              <a:gd name="T97" fmla="*/ 64 h 683"/>
              <a:gd name="T98" fmla="*/ 295 w 793"/>
              <a:gd name="T99" fmla="*/ 70 h 683"/>
              <a:gd name="T100" fmla="*/ 181 w 793"/>
              <a:gd name="T101" fmla="*/ 83 h 683"/>
              <a:gd name="T102" fmla="*/ 171 w 793"/>
              <a:gd name="T103" fmla="*/ 78 h 683"/>
              <a:gd name="T104" fmla="*/ 201 w 793"/>
              <a:gd name="T105" fmla="*/ 10 h 683"/>
              <a:gd name="T106" fmla="*/ 259 w 793"/>
              <a:gd name="T107" fmla="*/ 5 h 683"/>
              <a:gd name="T108" fmla="*/ 303 w 793"/>
              <a:gd name="T109" fmla="*/ 64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93" h="683">
                <a:moveTo>
                  <a:pt x="346" y="559"/>
                </a:moveTo>
                <a:cubicBezTo>
                  <a:pt x="346" y="594"/>
                  <a:pt x="323" y="625"/>
                  <a:pt x="292" y="647"/>
                </a:cubicBezTo>
                <a:cubicBezTo>
                  <a:pt x="261" y="669"/>
                  <a:pt x="219" y="683"/>
                  <a:pt x="173" y="683"/>
                </a:cubicBezTo>
                <a:cubicBezTo>
                  <a:pt x="127" y="683"/>
                  <a:pt x="85" y="669"/>
                  <a:pt x="54" y="647"/>
                </a:cubicBezTo>
                <a:cubicBezTo>
                  <a:pt x="20" y="624"/>
                  <a:pt x="0" y="590"/>
                  <a:pt x="0" y="552"/>
                </a:cubicBezTo>
                <a:cubicBezTo>
                  <a:pt x="0" y="543"/>
                  <a:pt x="1" y="535"/>
                  <a:pt x="3" y="527"/>
                </a:cubicBezTo>
                <a:cubicBezTo>
                  <a:pt x="11" y="478"/>
                  <a:pt x="19" y="424"/>
                  <a:pt x="30" y="376"/>
                </a:cubicBezTo>
                <a:cubicBezTo>
                  <a:pt x="35" y="356"/>
                  <a:pt x="47" y="337"/>
                  <a:pt x="63" y="322"/>
                </a:cubicBezTo>
                <a:cubicBezTo>
                  <a:pt x="80" y="306"/>
                  <a:pt x="101" y="294"/>
                  <a:pt x="126" y="287"/>
                </a:cubicBezTo>
                <a:cubicBezTo>
                  <a:pt x="132" y="286"/>
                  <a:pt x="137" y="285"/>
                  <a:pt x="142" y="284"/>
                </a:cubicBezTo>
                <a:cubicBezTo>
                  <a:pt x="148" y="283"/>
                  <a:pt x="153" y="283"/>
                  <a:pt x="159" y="282"/>
                </a:cubicBezTo>
                <a:cubicBezTo>
                  <a:pt x="170" y="282"/>
                  <a:pt x="178" y="273"/>
                  <a:pt x="177" y="262"/>
                </a:cubicBezTo>
                <a:cubicBezTo>
                  <a:pt x="177" y="252"/>
                  <a:pt x="168" y="244"/>
                  <a:pt x="157" y="244"/>
                </a:cubicBezTo>
                <a:cubicBezTo>
                  <a:pt x="151" y="245"/>
                  <a:pt x="144" y="245"/>
                  <a:pt x="137" y="246"/>
                </a:cubicBezTo>
                <a:cubicBezTo>
                  <a:pt x="134" y="247"/>
                  <a:pt x="131" y="247"/>
                  <a:pt x="128" y="248"/>
                </a:cubicBezTo>
                <a:cubicBezTo>
                  <a:pt x="123" y="249"/>
                  <a:pt x="119" y="248"/>
                  <a:pt x="116" y="245"/>
                </a:cubicBezTo>
                <a:cubicBezTo>
                  <a:pt x="113" y="242"/>
                  <a:pt x="112" y="237"/>
                  <a:pt x="113" y="233"/>
                </a:cubicBezTo>
                <a:cubicBezTo>
                  <a:pt x="119" y="198"/>
                  <a:pt x="119" y="198"/>
                  <a:pt x="119" y="198"/>
                </a:cubicBezTo>
                <a:cubicBezTo>
                  <a:pt x="126" y="158"/>
                  <a:pt x="165" y="125"/>
                  <a:pt x="208" y="111"/>
                </a:cubicBezTo>
                <a:cubicBezTo>
                  <a:pt x="224" y="105"/>
                  <a:pt x="241" y="102"/>
                  <a:pt x="257" y="102"/>
                </a:cubicBezTo>
                <a:cubicBezTo>
                  <a:pt x="275" y="102"/>
                  <a:pt x="292" y="106"/>
                  <a:pt x="306" y="114"/>
                </a:cubicBezTo>
                <a:cubicBezTo>
                  <a:pt x="330" y="128"/>
                  <a:pt x="346" y="152"/>
                  <a:pt x="346" y="189"/>
                </a:cubicBezTo>
                <a:cubicBezTo>
                  <a:pt x="346" y="222"/>
                  <a:pt x="346" y="222"/>
                  <a:pt x="346" y="222"/>
                </a:cubicBezTo>
                <a:cubicBezTo>
                  <a:pt x="347" y="221"/>
                  <a:pt x="349" y="220"/>
                  <a:pt x="350" y="219"/>
                </a:cubicBezTo>
                <a:cubicBezTo>
                  <a:pt x="362" y="211"/>
                  <a:pt x="379" y="205"/>
                  <a:pt x="396" y="205"/>
                </a:cubicBezTo>
                <a:cubicBezTo>
                  <a:pt x="414" y="205"/>
                  <a:pt x="431" y="211"/>
                  <a:pt x="443" y="219"/>
                </a:cubicBezTo>
                <a:cubicBezTo>
                  <a:pt x="444" y="220"/>
                  <a:pt x="446" y="221"/>
                  <a:pt x="447" y="222"/>
                </a:cubicBezTo>
                <a:cubicBezTo>
                  <a:pt x="447" y="189"/>
                  <a:pt x="447" y="189"/>
                  <a:pt x="447" y="189"/>
                </a:cubicBezTo>
                <a:cubicBezTo>
                  <a:pt x="447" y="152"/>
                  <a:pt x="463" y="128"/>
                  <a:pt x="487" y="114"/>
                </a:cubicBezTo>
                <a:cubicBezTo>
                  <a:pt x="501" y="106"/>
                  <a:pt x="518" y="102"/>
                  <a:pt x="536" y="102"/>
                </a:cubicBezTo>
                <a:cubicBezTo>
                  <a:pt x="552" y="102"/>
                  <a:pt x="569" y="105"/>
                  <a:pt x="585" y="111"/>
                </a:cubicBezTo>
                <a:cubicBezTo>
                  <a:pt x="628" y="125"/>
                  <a:pt x="667" y="158"/>
                  <a:pt x="674" y="198"/>
                </a:cubicBezTo>
                <a:cubicBezTo>
                  <a:pt x="680" y="233"/>
                  <a:pt x="680" y="233"/>
                  <a:pt x="680" y="233"/>
                </a:cubicBezTo>
                <a:cubicBezTo>
                  <a:pt x="681" y="237"/>
                  <a:pt x="680" y="242"/>
                  <a:pt x="677" y="245"/>
                </a:cubicBezTo>
                <a:cubicBezTo>
                  <a:pt x="674" y="248"/>
                  <a:pt x="670" y="249"/>
                  <a:pt x="665" y="248"/>
                </a:cubicBezTo>
                <a:cubicBezTo>
                  <a:pt x="662" y="247"/>
                  <a:pt x="659" y="247"/>
                  <a:pt x="656" y="246"/>
                </a:cubicBezTo>
                <a:cubicBezTo>
                  <a:pt x="649" y="245"/>
                  <a:pt x="642" y="245"/>
                  <a:pt x="635" y="244"/>
                </a:cubicBezTo>
                <a:cubicBezTo>
                  <a:pt x="625" y="244"/>
                  <a:pt x="616" y="252"/>
                  <a:pt x="616" y="262"/>
                </a:cubicBezTo>
                <a:cubicBezTo>
                  <a:pt x="615" y="273"/>
                  <a:pt x="623" y="282"/>
                  <a:pt x="634" y="282"/>
                </a:cubicBezTo>
                <a:cubicBezTo>
                  <a:pt x="639" y="283"/>
                  <a:pt x="645" y="283"/>
                  <a:pt x="650" y="284"/>
                </a:cubicBezTo>
                <a:cubicBezTo>
                  <a:pt x="656" y="285"/>
                  <a:pt x="661" y="286"/>
                  <a:pt x="667" y="287"/>
                </a:cubicBezTo>
                <a:cubicBezTo>
                  <a:pt x="691" y="294"/>
                  <a:pt x="713" y="306"/>
                  <a:pt x="730" y="322"/>
                </a:cubicBezTo>
                <a:cubicBezTo>
                  <a:pt x="746" y="337"/>
                  <a:pt x="758" y="356"/>
                  <a:pt x="762" y="376"/>
                </a:cubicBezTo>
                <a:cubicBezTo>
                  <a:pt x="774" y="424"/>
                  <a:pt x="782" y="478"/>
                  <a:pt x="790" y="527"/>
                </a:cubicBezTo>
                <a:cubicBezTo>
                  <a:pt x="792" y="535"/>
                  <a:pt x="793" y="543"/>
                  <a:pt x="793" y="552"/>
                </a:cubicBezTo>
                <a:cubicBezTo>
                  <a:pt x="793" y="590"/>
                  <a:pt x="772" y="624"/>
                  <a:pt x="739" y="647"/>
                </a:cubicBezTo>
                <a:cubicBezTo>
                  <a:pt x="708" y="669"/>
                  <a:pt x="666" y="683"/>
                  <a:pt x="620" y="683"/>
                </a:cubicBezTo>
                <a:cubicBezTo>
                  <a:pt x="574" y="683"/>
                  <a:pt x="532" y="669"/>
                  <a:pt x="501" y="647"/>
                </a:cubicBezTo>
                <a:cubicBezTo>
                  <a:pt x="470" y="625"/>
                  <a:pt x="447" y="594"/>
                  <a:pt x="447" y="559"/>
                </a:cubicBezTo>
                <a:cubicBezTo>
                  <a:pt x="447" y="552"/>
                  <a:pt x="447" y="552"/>
                  <a:pt x="447" y="552"/>
                </a:cubicBezTo>
                <a:cubicBezTo>
                  <a:pt x="447" y="488"/>
                  <a:pt x="447" y="488"/>
                  <a:pt x="447" y="488"/>
                </a:cubicBezTo>
                <a:cubicBezTo>
                  <a:pt x="432" y="495"/>
                  <a:pt x="415" y="498"/>
                  <a:pt x="396" y="498"/>
                </a:cubicBezTo>
                <a:cubicBezTo>
                  <a:pt x="378" y="498"/>
                  <a:pt x="361" y="495"/>
                  <a:pt x="346" y="488"/>
                </a:cubicBezTo>
                <a:cubicBezTo>
                  <a:pt x="346" y="552"/>
                  <a:pt x="346" y="552"/>
                  <a:pt x="346" y="552"/>
                </a:cubicBezTo>
                <a:cubicBezTo>
                  <a:pt x="346" y="559"/>
                  <a:pt x="346" y="559"/>
                  <a:pt x="346" y="559"/>
                </a:cubicBezTo>
                <a:close/>
                <a:moveTo>
                  <a:pt x="396" y="441"/>
                </a:moveTo>
                <a:cubicBezTo>
                  <a:pt x="412" y="441"/>
                  <a:pt x="426" y="437"/>
                  <a:pt x="436" y="430"/>
                </a:cubicBezTo>
                <a:cubicBezTo>
                  <a:pt x="443" y="425"/>
                  <a:pt x="447" y="419"/>
                  <a:pt x="447" y="414"/>
                </a:cubicBezTo>
                <a:cubicBezTo>
                  <a:pt x="447" y="408"/>
                  <a:pt x="443" y="402"/>
                  <a:pt x="436" y="397"/>
                </a:cubicBezTo>
                <a:cubicBezTo>
                  <a:pt x="426" y="391"/>
                  <a:pt x="412" y="386"/>
                  <a:pt x="396" y="386"/>
                </a:cubicBezTo>
                <a:cubicBezTo>
                  <a:pt x="381" y="386"/>
                  <a:pt x="367" y="391"/>
                  <a:pt x="357" y="397"/>
                </a:cubicBezTo>
                <a:cubicBezTo>
                  <a:pt x="350" y="402"/>
                  <a:pt x="346" y="408"/>
                  <a:pt x="346" y="414"/>
                </a:cubicBezTo>
                <a:cubicBezTo>
                  <a:pt x="346" y="419"/>
                  <a:pt x="350" y="425"/>
                  <a:pt x="357" y="430"/>
                </a:cubicBezTo>
                <a:cubicBezTo>
                  <a:pt x="367" y="437"/>
                  <a:pt x="381" y="441"/>
                  <a:pt x="396" y="441"/>
                </a:cubicBezTo>
                <a:close/>
                <a:moveTo>
                  <a:pt x="504" y="555"/>
                </a:moveTo>
                <a:cubicBezTo>
                  <a:pt x="504" y="550"/>
                  <a:pt x="505" y="545"/>
                  <a:pt x="506" y="540"/>
                </a:cubicBezTo>
                <a:cubicBezTo>
                  <a:pt x="510" y="526"/>
                  <a:pt x="520" y="513"/>
                  <a:pt x="534" y="503"/>
                </a:cubicBezTo>
                <a:cubicBezTo>
                  <a:pt x="556" y="487"/>
                  <a:pt x="586" y="478"/>
                  <a:pt x="620" y="478"/>
                </a:cubicBezTo>
                <a:cubicBezTo>
                  <a:pt x="654" y="478"/>
                  <a:pt x="684" y="487"/>
                  <a:pt x="706" y="503"/>
                </a:cubicBezTo>
                <a:cubicBezTo>
                  <a:pt x="725" y="516"/>
                  <a:pt x="736" y="533"/>
                  <a:pt x="736" y="552"/>
                </a:cubicBezTo>
                <a:cubicBezTo>
                  <a:pt x="736" y="570"/>
                  <a:pt x="725" y="588"/>
                  <a:pt x="706" y="601"/>
                </a:cubicBezTo>
                <a:cubicBezTo>
                  <a:pt x="684" y="616"/>
                  <a:pt x="654" y="626"/>
                  <a:pt x="620" y="626"/>
                </a:cubicBezTo>
                <a:cubicBezTo>
                  <a:pt x="586" y="626"/>
                  <a:pt x="556" y="616"/>
                  <a:pt x="534" y="601"/>
                </a:cubicBezTo>
                <a:cubicBezTo>
                  <a:pt x="517" y="588"/>
                  <a:pt x="505" y="572"/>
                  <a:pt x="504" y="555"/>
                </a:cubicBezTo>
                <a:close/>
                <a:moveTo>
                  <a:pt x="289" y="555"/>
                </a:moveTo>
                <a:cubicBezTo>
                  <a:pt x="289" y="550"/>
                  <a:pt x="288" y="545"/>
                  <a:pt x="287" y="540"/>
                </a:cubicBezTo>
                <a:cubicBezTo>
                  <a:pt x="283" y="526"/>
                  <a:pt x="273" y="513"/>
                  <a:pt x="259" y="503"/>
                </a:cubicBezTo>
                <a:cubicBezTo>
                  <a:pt x="237" y="487"/>
                  <a:pt x="207" y="478"/>
                  <a:pt x="173" y="478"/>
                </a:cubicBezTo>
                <a:cubicBezTo>
                  <a:pt x="139" y="478"/>
                  <a:pt x="108" y="487"/>
                  <a:pt x="87" y="503"/>
                </a:cubicBezTo>
                <a:cubicBezTo>
                  <a:pt x="68" y="516"/>
                  <a:pt x="57" y="533"/>
                  <a:pt x="57" y="552"/>
                </a:cubicBezTo>
                <a:cubicBezTo>
                  <a:pt x="57" y="570"/>
                  <a:pt x="68" y="588"/>
                  <a:pt x="87" y="601"/>
                </a:cubicBezTo>
                <a:cubicBezTo>
                  <a:pt x="108" y="616"/>
                  <a:pt x="139" y="626"/>
                  <a:pt x="173" y="626"/>
                </a:cubicBezTo>
                <a:cubicBezTo>
                  <a:pt x="207" y="626"/>
                  <a:pt x="237" y="616"/>
                  <a:pt x="259" y="601"/>
                </a:cubicBezTo>
                <a:cubicBezTo>
                  <a:pt x="276" y="588"/>
                  <a:pt x="288" y="572"/>
                  <a:pt x="289" y="555"/>
                </a:cubicBezTo>
                <a:close/>
                <a:moveTo>
                  <a:pt x="498" y="70"/>
                </a:moveTo>
                <a:cubicBezTo>
                  <a:pt x="516" y="64"/>
                  <a:pt x="534" y="62"/>
                  <a:pt x="553" y="64"/>
                </a:cubicBezTo>
                <a:cubicBezTo>
                  <a:pt x="574" y="66"/>
                  <a:pt x="594" y="73"/>
                  <a:pt x="612" y="83"/>
                </a:cubicBezTo>
                <a:cubicBezTo>
                  <a:pt x="614" y="85"/>
                  <a:pt x="616" y="85"/>
                  <a:pt x="618" y="83"/>
                </a:cubicBezTo>
                <a:cubicBezTo>
                  <a:pt x="620" y="82"/>
                  <a:pt x="622" y="80"/>
                  <a:pt x="622" y="78"/>
                </a:cubicBezTo>
                <a:cubicBezTo>
                  <a:pt x="622" y="72"/>
                  <a:pt x="621" y="65"/>
                  <a:pt x="621" y="59"/>
                </a:cubicBezTo>
                <a:cubicBezTo>
                  <a:pt x="621" y="37"/>
                  <a:pt x="609" y="20"/>
                  <a:pt x="592" y="10"/>
                </a:cubicBezTo>
                <a:cubicBezTo>
                  <a:pt x="583" y="5"/>
                  <a:pt x="574" y="2"/>
                  <a:pt x="564" y="1"/>
                </a:cubicBezTo>
                <a:cubicBezTo>
                  <a:pt x="554" y="0"/>
                  <a:pt x="543" y="1"/>
                  <a:pt x="534" y="5"/>
                </a:cubicBezTo>
                <a:cubicBezTo>
                  <a:pt x="514" y="11"/>
                  <a:pt x="497" y="27"/>
                  <a:pt x="491" y="53"/>
                </a:cubicBezTo>
                <a:cubicBezTo>
                  <a:pt x="490" y="56"/>
                  <a:pt x="490" y="60"/>
                  <a:pt x="490" y="64"/>
                </a:cubicBezTo>
                <a:cubicBezTo>
                  <a:pt x="490" y="66"/>
                  <a:pt x="491" y="68"/>
                  <a:pt x="492" y="69"/>
                </a:cubicBezTo>
                <a:cubicBezTo>
                  <a:pt x="494" y="71"/>
                  <a:pt x="496" y="71"/>
                  <a:pt x="498" y="70"/>
                </a:cubicBezTo>
                <a:close/>
                <a:moveTo>
                  <a:pt x="303" y="64"/>
                </a:moveTo>
                <a:cubicBezTo>
                  <a:pt x="303" y="66"/>
                  <a:pt x="302" y="68"/>
                  <a:pt x="300" y="69"/>
                </a:cubicBezTo>
                <a:cubicBezTo>
                  <a:pt x="299" y="71"/>
                  <a:pt x="297" y="71"/>
                  <a:pt x="295" y="70"/>
                </a:cubicBezTo>
                <a:cubicBezTo>
                  <a:pt x="277" y="64"/>
                  <a:pt x="259" y="62"/>
                  <a:pt x="240" y="64"/>
                </a:cubicBezTo>
                <a:cubicBezTo>
                  <a:pt x="219" y="66"/>
                  <a:pt x="199" y="73"/>
                  <a:pt x="181" y="83"/>
                </a:cubicBezTo>
                <a:cubicBezTo>
                  <a:pt x="179" y="85"/>
                  <a:pt x="177" y="85"/>
                  <a:pt x="175" y="83"/>
                </a:cubicBezTo>
                <a:cubicBezTo>
                  <a:pt x="173" y="82"/>
                  <a:pt x="171" y="80"/>
                  <a:pt x="171" y="78"/>
                </a:cubicBezTo>
                <a:cubicBezTo>
                  <a:pt x="171" y="72"/>
                  <a:pt x="172" y="65"/>
                  <a:pt x="172" y="59"/>
                </a:cubicBezTo>
                <a:cubicBezTo>
                  <a:pt x="172" y="37"/>
                  <a:pt x="184" y="20"/>
                  <a:pt x="201" y="10"/>
                </a:cubicBezTo>
                <a:cubicBezTo>
                  <a:pt x="209" y="5"/>
                  <a:pt x="219" y="2"/>
                  <a:pt x="229" y="1"/>
                </a:cubicBezTo>
                <a:cubicBezTo>
                  <a:pt x="239" y="0"/>
                  <a:pt x="250" y="1"/>
                  <a:pt x="259" y="5"/>
                </a:cubicBezTo>
                <a:cubicBezTo>
                  <a:pt x="279" y="11"/>
                  <a:pt x="296" y="27"/>
                  <a:pt x="302" y="53"/>
                </a:cubicBezTo>
                <a:cubicBezTo>
                  <a:pt x="303" y="57"/>
                  <a:pt x="303" y="60"/>
                  <a:pt x="303" y="64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6597784" y="5124435"/>
            <a:ext cx="439976" cy="450948"/>
          </a:xfrm>
          <a:custGeom>
            <a:avLst/>
            <a:gdLst>
              <a:gd name="T0" fmla="*/ 16 w 509"/>
              <a:gd name="T1" fmla="*/ 394 h 522"/>
              <a:gd name="T2" fmla="*/ 111 w 509"/>
              <a:gd name="T3" fmla="*/ 413 h 522"/>
              <a:gd name="T4" fmla="*/ 129 w 509"/>
              <a:gd name="T5" fmla="*/ 414 h 522"/>
              <a:gd name="T6" fmla="*/ 254 w 509"/>
              <a:gd name="T7" fmla="*/ 394 h 522"/>
              <a:gd name="T8" fmla="*/ 380 w 509"/>
              <a:gd name="T9" fmla="*/ 414 h 522"/>
              <a:gd name="T10" fmla="*/ 398 w 509"/>
              <a:gd name="T11" fmla="*/ 413 h 522"/>
              <a:gd name="T12" fmla="*/ 493 w 509"/>
              <a:gd name="T13" fmla="*/ 394 h 522"/>
              <a:gd name="T14" fmla="*/ 509 w 509"/>
              <a:gd name="T15" fmla="*/ 410 h 522"/>
              <a:gd name="T16" fmla="*/ 509 w 509"/>
              <a:gd name="T17" fmla="*/ 432 h 522"/>
              <a:gd name="T18" fmla="*/ 254 w 509"/>
              <a:gd name="T19" fmla="*/ 522 h 522"/>
              <a:gd name="T20" fmla="*/ 0 w 509"/>
              <a:gd name="T21" fmla="*/ 432 h 522"/>
              <a:gd name="T22" fmla="*/ 0 w 509"/>
              <a:gd name="T23" fmla="*/ 410 h 522"/>
              <a:gd name="T24" fmla="*/ 16 w 509"/>
              <a:gd name="T25" fmla="*/ 394 h 522"/>
              <a:gd name="T26" fmla="*/ 385 w 509"/>
              <a:gd name="T27" fmla="*/ 337 h 522"/>
              <a:gd name="T28" fmla="*/ 366 w 509"/>
              <a:gd name="T29" fmla="*/ 334 h 522"/>
              <a:gd name="T30" fmla="*/ 254 w 509"/>
              <a:gd name="T31" fmla="*/ 356 h 522"/>
              <a:gd name="T32" fmla="*/ 142 w 509"/>
              <a:gd name="T33" fmla="*/ 334 h 522"/>
              <a:gd name="T34" fmla="*/ 124 w 509"/>
              <a:gd name="T35" fmla="*/ 337 h 522"/>
              <a:gd name="T36" fmla="*/ 83 w 509"/>
              <a:gd name="T37" fmla="*/ 305 h 522"/>
              <a:gd name="T38" fmla="*/ 70 w 509"/>
              <a:gd name="T39" fmla="*/ 80 h 522"/>
              <a:gd name="T40" fmla="*/ 150 w 509"/>
              <a:gd name="T41" fmla="*/ 0 h 522"/>
              <a:gd name="T42" fmla="*/ 199 w 509"/>
              <a:gd name="T43" fmla="*/ 7 h 522"/>
              <a:gd name="T44" fmla="*/ 254 w 509"/>
              <a:gd name="T45" fmla="*/ 0 h 522"/>
              <a:gd name="T46" fmla="*/ 310 w 509"/>
              <a:gd name="T47" fmla="*/ 7 h 522"/>
              <a:gd name="T48" fmla="*/ 359 w 509"/>
              <a:gd name="T49" fmla="*/ 0 h 522"/>
              <a:gd name="T50" fmla="*/ 439 w 509"/>
              <a:gd name="T51" fmla="*/ 80 h 522"/>
              <a:gd name="T52" fmla="*/ 426 w 509"/>
              <a:gd name="T53" fmla="*/ 305 h 522"/>
              <a:gd name="T54" fmla="*/ 385 w 509"/>
              <a:gd name="T55" fmla="*/ 337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09" h="522">
                <a:moveTo>
                  <a:pt x="16" y="394"/>
                </a:moveTo>
                <a:cubicBezTo>
                  <a:pt x="65" y="394"/>
                  <a:pt x="88" y="405"/>
                  <a:pt x="111" y="413"/>
                </a:cubicBezTo>
                <a:cubicBezTo>
                  <a:pt x="117" y="415"/>
                  <a:pt x="122" y="416"/>
                  <a:pt x="129" y="414"/>
                </a:cubicBezTo>
                <a:cubicBezTo>
                  <a:pt x="157" y="407"/>
                  <a:pt x="205" y="394"/>
                  <a:pt x="254" y="394"/>
                </a:cubicBezTo>
                <a:cubicBezTo>
                  <a:pt x="304" y="394"/>
                  <a:pt x="352" y="407"/>
                  <a:pt x="380" y="414"/>
                </a:cubicBezTo>
                <a:cubicBezTo>
                  <a:pt x="387" y="416"/>
                  <a:pt x="392" y="415"/>
                  <a:pt x="398" y="413"/>
                </a:cubicBezTo>
                <a:cubicBezTo>
                  <a:pt x="421" y="405"/>
                  <a:pt x="444" y="394"/>
                  <a:pt x="493" y="394"/>
                </a:cubicBezTo>
                <a:cubicBezTo>
                  <a:pt x="501" y="394"/>
                  <a:pt x="509" y="402"/>
                  <a:pt x="509" y="410"/>
                </a:cubicBezTo>
                <a:cubicBezTo>
                  <a:pt x="509" y="432"/>
                  <a:pt x="509" y="432"/>
                  <a:pt x="509" y="432"/>
                </a:cubicBezTo>
                <a:cubicBezTo>
                  <a:pt x="509" y="492"/>
                  <a:pt x="366" y="522"/>
                  <a:pt x="254" y="522"/>
                </a:cubicBezTo>
                <a:cubicBezTo>
                  <a:pt x="143" y="522"/>
                  <a:pt x="0" y="492"/>
                  <a:pt x="0" y="432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401"/>
                  <a:pt x="7" y="394"/>
                  <a:pt x="16" y="394"/>
                </a:cubicBezTo>
                <a:close/>
                <a:moveTo>
                  <a:pt x="385" y="337"/>
                </a:moveTo>
                <a:cubicBezTo>
                  <a:pt x="378" y="336"/>
                  <a:pt x="373" y="333"/>
                  <a:pt x="366" y="334"/>
                </a:cubicBezTo>
                <a:cubicBezTo>
                  <a:pt x="338" y="341"/>
                  <a:pt x="305" y="356"/>
                  <a:pt x="254" y="356"/>
                </a:cubicBezTo>
                <a:cubicBezTo>
                  <a:pt x="204" y="356"/>
                  <a:pt x="171" y="341"/>
                  <a:pt x="142" y="334"/>
                </a:cubicBezTo>
                <a:cubicBezTo>
                  <a:pt x="136" y="333"/>
                  <a:pt x="131" y="336"/>
                  <a:pt x="124" y="337"/>
                </a:cubicBezTo>
                <a:cubicBezTo>
                  <a:pt x="107" y="338"/>
                  <a:pt x="84" y="323"/>
                  <a:pt x="83" y="305"/>
                </a:cubicBezTo>
                <a:cubicBezTo>
                  <a:pt x="70" y="80"/>
                  <a:pt x="70" y="80"/>
                  <a:pt x="70" y="80"/>
                </a:cubicBezTo>
                <a:cubicBezTo>
                  <a:pt x="68" y="36"/>
                  <a:pt x="106" y="0"/>
                  <a:pt x="150" y="0"/>
                </a:cubicBezTo>
                <a:cubicBezTo>
                  <a:pt x="171" y="0"/>
                  <a:pt x="184" y="7"/>
                  <a:pt x="199" y="7"/>
                </a:cubicBezTo>
                <a:cubicBezTo>
                  <a:pt x="214" y="7"/>
                  <a:pt x="233" y="0"/>
                  <a:pt x="254" y="0"/>
                </a:cubicBezTo>
                <a:cubicBezTo>
                  <a:pt x="276" y="0"/>
                  <a:pt x="295" y="7"/>
                  <a:pt x="310" y="7"/>
                </a:cubicBezTo>
                <a:cubicBezTo>
                  <a:pt x="325" y="7"/>
                  <a:pt x="338" y="0"/>
                  <a:pt x="359" y="0"/>
                </a:cubicBezTo>
                <a:cubicBezTo>
                  <a:pt x="403" y="0"/>
                  <a:pt x="439" y="36"/>
                  <a:pt x="439" y="80"/>
                </a:cubicBezTo>
                <a:cubicBezTo>
                  <a:pt x="439" y="155"/>
                  <a:pt x="426" y="230"/>
                  <a:pt x="426" y="305"/>
                </a:cubicBezTo>
                <a:cubicBezTo>
                  <a:pt x="426" y="323"/>
                  <a:pt x="402" y="338"/>
                  <a:pt x="385" y="337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6548410" y="5257562"/>
            <a:ext cx="538723" cy="570176"/>
          </a:xfrm>
          <a:custGeom>
            <a:avLst/>
            <a:gdLst>
              <a:gd name="T0" fmla="*/ 100 w 623"/>
              <a:gd name="T1" fmla="*/ 153 h 660"/>
              <a:gd name="T2" fmla="*/ 73 w 623"/>
              <a:gd name="T3" fmla="*/ 183 h 660"/>
              <a:gd name="T4" fmla="*/ 43 w 623"/>
              <a:gd name="T5" fmla="*/ 156 h 660"/>
              <a:gd name="T6" fmla="*/ 30 w 623"/>
              <a:gd name="T7" fmla="*/ 45 h 660"/>
              <a:gd name="T8" fmla="*/ 94 w 623"/>
              <a:gd name="T9" fmla="*/ 41 h 660"/>
              <a:gd name="T10" fmla="*/ 100 w 623"/>
              <a:gd name="T11" fmla="*/ 153 h 660"/>
              <a:gd name="T12" fmla="*/ 76 w 623"/>
              <a:gd name="T13" fmla="*/ 502 h 660"/>
              <a:gd name="T14" fmla="*/ 57 w 623"/>
              <a:gd name="T15" fmla="*/ 521 h 660"/>
              <a:gd name="T16" fmla="*/ 38 w 623"/>
              <a:gd name="T17" fmla="*/ 502 h 660"/>
              <a:gd name="T18" fmla="*/ 38 w 623"/>
              <a:gd name="T19" fmla="*/ 487 h 660"/>
              <a:gd name="T20" fmla="*/ 78 w 623"/>
              <a:gd name="T21" fmla="*/ 440 h 660"/>
              <a:gd name="T22" fmla="*/ 289 w 623"/>
              <a:gd name="T23" fmla="*/ 406 h 660"/>
              <a:gd name="T24" fmla="*/ 334 w 623"/>
              <a:gd name="T25" fmla="*/ 406 h 660"/>
              <a:gd name="T26" fmla="*/ 545 w 623"/>
              <a:gd name="T27" fmla="*/ 440 h 660"/>
              <a:gd name="T28" fmla="*/ 585 w 623"/>
              <a:gd name="T29" fmla="*/ 487 h 660"/>
              <a:gd name="T30" fmla="*/ 585 w 623"/>
              <a:gd name="T31" fmla="*/ 502 h 660"/>
              <a:gd name="T32" fmla="*/ 566 w 623"/>
              <a:gd name="T33" fmla="*/ 521 h 660"/>
              <a:gd name="T34" fmla="*/ 547 w 623"/>
              <a:gd name="T35" fmla="*/ 502 h 660"/>
              <a:gd name="T36" fmla="*/ 547 w 623"/>
              <a:gd name="T37" fmla="*/ 490 h 660"/>
              <a:gd name="T38" fmla="*/ 538 w 623"/>
              <a:gd name="T39" fmla="*/ 481 h 660"/>
              <a:gd name="T40" fmla="*/ 341 w 623"/>
              <a:gd name="T41" fmla="*/ 468 h 660"/>
              <a:gd name="T42" fmla="*/ 334 w 623"/>
              <a:gd name="T43" fmla="*/ 470 h 660"/>
              <a:gd name="T44" fmla="*/ 331 w 623"/>
              <a:gd name="T45" fmla="*/ 477 h 660"/>
              <a:gd name="T46" fmla="*/ 331 w 623"/>
              <a:gd name="T47" fmla="*/ 502 h 660"/>
              <a:gd name="T48" fmla="*/ 311 w 623"/>
              <a:gd name="T49" fmla="*/ 521 h 660"/>
              <a:gd name="T50" fmla="*/ 292 w 623"/>
              <a:gd name="T51" fmla="*/ 502 h 660"/>
              <a:gd name="T52" fmla="*/ 292 w 623"/>
              <a:gd name="T53" fmla="*/ 477 h 660"/>
              <a:gd name="T54" fmla="*/ 289 w 623"/>
              <a:gd name="T55" fmla="*/ 470 h 660"/>
              <a:gd name="T56" fmla="*/ 282 w 623"/>
              <a:gd name="T57" fmla="*/ 468 h 660"/>
              <a:gd name="T58" fmla="*/ 85 w 623"/>
              <a:gd name="T59" fmla="*/ 481 h 660"/>
              <a:gd name="T60" fmla="*/ 76 w 623"/>
              <a:gd name="T61" fmla="*/ 490 h 660"/>
              <a:gd name="T62" fmla="*/ 76 w 623"/>
              <a:gd name="T63" fmla="*/ 502 h 660"/>
              <a:gd name="T64" fmla="*/ 566 w 623"/>
              <a:gd name="T65" fmla="*/ 545 h 660"/>
              <a:gd name="T66" fmla="*/ 623 w 623"/>
              <a:gd name="T67" fmla="*/ 602 h 660"/>
              <a:gd name="T68" fmla="*/ 566 w 623"/>
              <a:gd name="T69" fmla="*/ 660 h 660"/>
              <a:gd name="T70" fmla="*/ 509 w 623"/>
              <a:gd name="T71" fmla="*/ 602 h 660"/>
              <a:gd name="T72" fmla="*/ 566 w 623"/>
              <a:gd name="T73" fmla="*/ 545 h 660"/>
              <a:gd name="T74" fmla="*/ 57 w 623"/>
              <a:gd name="T75" fmla="*/ 545 h 660"/>
              <a:gd name="T76" fmla="*/ 114 w 623"/>
              <a:gd name="T77" fmla="*/ 602 h 660"/>
              <a:gd name="T78" fmla="*/ 57 w 623"/>
              <a:gd name="T79" fmla="*/ 660 h 660"/>
              <a:gd name="T80" fmla="*/ 0 w 623"/>
              <a:gd name="T81" fmla="*/ 602 h 660"/>
              <a:gd name="T82" fmla="*/ 57 w 623"/>
              <a:gd name="T83" fmla="*/ 545 h 660"/>
              <a:gd name="T84" fmla="*/ 311 w 623"/>
              <a:gd name="T85" fmla="*/ 545 h 660"/>
              <a:gd name="T86" fmla="*/ 369 w 623"/>
              <a:gd name="T87" fmla="*/ 602 h 660"/>
              <a:gd name="T88" fmla="*/ 311 w 623"/>
              <a:gd name="T89" fmla="*/ 660 h 660"/>
              <a:gd name="T90" fmla="*/ 254 w 623"/>
              <a:gd name="T91" fmla="*/ 602 h 660"/>
              <a:gd name="T92" fmla="*/ 311 w 623"/>
              <a:gd name="T93" fmla="*/ 545 h 660"/>
              <a:gd name="T94" fmla="*/ 580 w 623"/>
              <a:gd name="T95" fmla="*/ 156 h 660"/>
              <a:gd name="T96" fmla="*/ 550 w 623"/>
              <a:gd name="T97" fmla="*/ 183 h 660"/>
              <a:gd name="T98" fmla="*/ 523 w 623"/>
              <a:gd name="T99" fmla="*/ 153 h 660"/>
              <a:gd name="T100" fmla="*/ 529 w 623"/>
              <a:gd name="T101" fmla="*/ 41 h 660"/>
              <a:gd name="T102" fmla="*/ 593 w 623"/>
              <a:gd name="T103" fmla="*/ 45 h 660"/>
              <a:gd name="T104" fmla="*/ 580 w 623"/>
              <a:gd name="T105" fmla="*/ 156 h 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3" h="660">
                <a:moveTo>
                  <a:pt x="100" y="153"/>
                </a:moveTo>
                <a:cubicBezTo>
                  <a:pt x="101" y="169"/>
                  <a:pt x="89" y="182"/>
                  <a:pt x="73" y="183"/>
                </a:cubicBezTo>
                <a:cubicBezTo>
                  <a:pt x="57" y="184"/>
                  <a:pt x="44" y="172"/>
                  <a:pt x="43" y="156"/>
                </a:cubicBezTo>
                <a:cubicBezTo>
                  <a:pt x="30" y="45"/>
                  <a:pt x="30" y="45"/>
                  <a:pt x="30" y="45"/>
                </a:cubicBezTo>
                <a:cubicBezTo>
                  <a:pt x="29" y="12"/>
                  <a:pt x="91" y="0"/>
                  <a:pt x="94" y="41"/>
                </a:cubicBezTo>
                <a:cubicBezTo>
                  <a:pt x="100" y="153"/>
                  <a:pt x="100" y="153"/>
                  <a:pt x="100" y="153"/>
                </a:cubicBezTo>
                <a:close/>
                <a:moveTo>
                  <a:pt x="76" y="502"/>
                </a:moveTo>
                <a:cubicBezTo>
                  <a:pt x="76" y="513"/>
                  <a:pt x="68" y="521"/>
                  <a:pt x="57" y="521"/>
                </a:cubicBezTo>
                <a:cubicBezTo>
                  <a:pt x="47" y="521"/>
                  <a:pt x="38" y="513"/>
                  <a:pt x="38" y="502"/>
                </a:cubicBezTo>
                <a:cubicBezTo>
                  <a:pt x="38" y="487"/>
                  <a:pt x="38" y="487"/>
                  <a:pt x="38" y="487"/>
                </a:cubicBezTo>
                <a:cubicBezTo>
                  <a:pt x="38" y="464"/>
                  <a:pt x="55" y="444"/>
                  <a:pt x="78" y="440"/>
                </a:cubicBezTo>
                <a:cubicBezTo>
                  <a:pt x="289" y="406"/>
                  <a:pt x="289" y="406"/>
                  <a:pt x="289" y="406"/>
                </a:cubicBezTo>
                <a:cubicBezTo>
                  <a:pt x="304" y="406"/>
                  <a:pt x="319" y="406"/>
                  <a:pt x="334" y="406"/>
                </a:cubicBezTo>
                <a:cubicBezTo>
                  <a:pt x="545" y="440"/>
                  <a:pt x="545" y="440"/>
                  <a:pt x="545" y="440"/>
                </a:cubicBezTo>
                <a:cubicBezTo>
                  <a:pt x="568" y="444"/>
                  <a:pt x="585" y="464"/>
                  <a:pt x="585" y="487"/>
                </a:cubicBezTo>
                <a:cubicBezTo>
                  <a:pt x="585" y="502"/>
                  <a:pt x="585" y="502"/>
                  <a:pt x="585" y="502"/>
                </a:cubicBezTo>
                <a:cubicBezTo>
                  <a:pt x="585" y="513"/>
                  <a:pt x="576" y="521"/>
                  <a:pt x="566" y="521"/>
                </a:cubicBezTo>
                <a:cubicBezTo>
                  <a:pt x="555" y="521"/>
                  <a:pt x="547" y="513"/>
                  <a:pt x="547" y="502"/>
                </a:cubicBezTo>
                <a:cubicBezTo>
                  <a:pt x="547" y="498"/>
                  <a:pt x="547" y="494"/>
                  <a:pt x="547" y="490"/>
                </a:cubicBezTo>
                <a:cubicBezTo>
                  <a:pt x="547" y="485"/>
                  <a:pt x="543" y="481"/>
                  <a:pt x="538" y="481"/>
                </a:cubicBezTo>
                <a:cubicBezTo>
                  <a:pt x="341" y="468"/>
                  <a:pt x="341" y="468"/>
                  <a:pt x="341" y="468"/>
                </a:cubicBezTo>
                <a:cubicBezTo>
                  <a:pt x="338" y="468"/>
                  <a:pt x="336" y="468"/>
                  <a:pt x="334" y="470"/>
                </a:cubicBezTo>
                <a:cubicBezTo>
                  <a:pt x="332" y="472"/>
                  <a:pt x="331" y="475"/>
                  <a:pt x="331" y="477"/>
                </a:cubicBezTo>
                <a:cubicBezTo>
                  <a:pt x="331" y="502"/>
                  <a:pt x="331" y="502"/>
                  <a:pt x="331" y="502"/>
                </a:cubicBezTo>
                <a:cubicBezTo>
                  <a:pt x="331" y="513"/>
                  <a:pt x="322" y="521"/>
                  <a:pt x="311" y="521"/>
                </a:cubicBezTo>
                <a:cubicBezTo>
                  <a:pt x="301" y="521"/>
                  <a:pt x="292" y="513"/>
                  <a:pt x="292" y="502"/>
                </a:cubicBezTo>
                <a:cubicBezTo>
                  <a:pt x="292" y="477"/>
                  <a:pt x="292" y="477"/>
                  <a:pt x="292" y="477"/>
                </a:cubicBezTo>
                <a:cubicBezTo>
                  <a:pt x="292" y="475"/>
                  <a:pt x="291" y="472"/>
                  <a:pt x="289" y="470"/>
                </a:cubicBezTo>
                <a:cubicBezTo>
                  <a:pt x="287" y="468"/>
                  <a:pt x="285" y="468"/>
                  <a:pt x="282" y="468"/>
                </a:cubicBezTo>
                <a:cubicBezTo>
                  <a:pt x="85" y="481"/>
                  <a:pt x="85" y="481"/>
                  <a:pt x="85" y="481"/>
                </a:cubicBezTo>
                <a:cubicBezTo>
                  <a:pt x="80" y="481"/>
                  <a:pt x="76" y="485"/>
                  <a:pt x="76" y="490"/>
                </a:cubicBezTo>
                <a:cubicBezTo>
                  <a:pt x="76" y="502"/>
                  <a:pt x="76" y="502"/>
                  <a:pt x="76" y="502"/>
                </a:cubicBezTo>
                <a:close/>
                <a:moveTo>
                  <a:pt x="566" y="545"/>
                </a:moveTo>
                <a:cubicBezTo>
                  <a:pt x="597" y="545"/>
                  <a:pt x="623" y="571"/>
                  <a:pt x="623" y="602"/>
                </a:cubicBezTo>
                <a:cubicBezTo>
                  <a:pt x="623" y="634"/>
                  <a:pt x="597" y="660"/>
                  <a:pt x="566" y="660"/>
                </a:cubicBezTo>
                <a:cubicBezTo>
                  <a:pt x="534" y="660"/>
                  <a:pt x="509" y="634"/>
                  <a:pt x="509" y="602"/>
                </a:cubicBezTo>
                <a:cubicBezTo>
                  <a:pt x="509" y="571"/>
                  <a:pt x="534" y="545"/>
                  <a:pt x="566" y="545"/>
                </a:cubicBezTo>
                <a:close/>
                <a:moveTo>
                  <a:pt x="57" y="545"/>
                </a:moveTo>
                <a:cubicBezTo>
                  <a:pt x="89" y="545"/>
                  <a:pt x="114" y="571"/>
                  <a:pt x="114" y="602"/>
                </a:cubicBezTo>
                <a:cubicBezTo>
                  <a:pt x="114" y="634"/>
                  <a:pt x="89" y="660"/>
                  <a:pt x="57" y="660"/>
                </a:cubicBezTo>
                <a:cubicBezTo>
                  <a:pt x="26" y="660"/>
                  <a:pt x="0" y="634"/>
                  <a:pt x="0" y="602"/>
                </a:cubicBezTo>
                <a:cubicBezTo>
                  <a:pt x="0" y="571"/>
                  <a:pt x="26" y="545"/>
                  <a:pt x="57" y="545"/>
                </a:cubicBezTo>
                <a:close/>
                <a:moveTo>
                  <a:pt x="311" y="545"/>
                </a:moveTo>
                <a:cubicBezTo>
                  <a:pt x="343" y="545"/>
                  <a:pt x="369" y="571"/>
                  <a:pt x="369" y="602"/>
                </a:cubicBezTo>
                <a:cubicBezTo>
                  <a:pt x="369" y="634"/>
                  <a:pt x="343" y="660"/>
                  <a:pt x="311" y="660"/>
                </a:cubicBezTo>
                <a:cubicBezTo>
                  <a:pt x="280" y="660"/>
                  <a:pt x="254" y="634"/>
                  <a:pt x="254" y="602"/>
                </a:cubicBezTo>
                <a:cubicBezTo>
                  <a:pt x="254" y="571"/>
                  <a:pt x="280" y="545"/>
                  <a:pt x="311" y="545"/>
                </a:cubicBezTo>
                <a:close/>
                <a:moveTo>
                  <a:pt x="580" y="156"/>
                </a:moveTo>
                <a:cubicBezTo>
                  <a:pt x="579" y="172"/>
                  <a:pt x="566" y="184"/>
                  <a:pt x="550" y="183"/>
                </a:cubicBezTo>
                <a:cubicBezTo>
                  <a:pt x="534" y="182"/>
                  <a:pt x="522" y="169"/>
                  <a:pt x="523" y="153"/>
                </a:cubicBezTo>
                <a:cubicBezTo>
                  <a:pt x="529" y="41"/>
                  <a:pt x="529" y="41"/>
                  <a:pt x="529" y="41"/>
                </a:cubicBezTo>
                <a:cubicBezTo>
                  <a:pt x="532" y="0"/>
                  <a:pt x="594" y="12"/>
                  <a:pt x="593" y="45"/>
                </a:cubicBezTo>
                <a:cubicBezTo>
                  <a:pt x="580" y="156"/>
                  <a:pt x="580" y="156"/>
                  <a:pt x="580" y="156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7976594" y="2279040"/>
            <a:ext cx="519705" cy="702571"/>
          </a:xfrm>
          <a:custGeom>
            <a:avLst/>
            <a:gdLst>
              <a:gd name="T0" fmla="*/ 592 w 601"/>
              <a:gd name="T1" fmla="*/ 600 h 813"/>
              <a:gd name="T2" fmla="*/ 374 w 601"/>
              <a:gd name="T3" fmla="*/ 589 h 813"/>
              <a:gd name="T4" fmla="*/ 374 w 601"/>
              <a:gd name="T5" fmla="*/ 423 h 813"/>
              <a:gd name="T6" fmla="*/ 601 w 601"/>
              <a:gd name="T7" fmla="*/ 435 h 813"/>
              <a:gd name="T8" fmla="*/ 533 w 601"/>
              <a:gd name="T9" fmla="*/ 514 h 813"/>
              <a:gd name="T10" fmla="*/ 592 w 601"/>
              <a:gd name="T11" fmla="*/ 600 h 813"/>
              <a:gd name="T12" fmla="*/ 253 w 601"/>
              <a:gd name="T13" fmla="*/ 44 h 813"/>
              <a:gd name="T14" fmla="*/ 298 w 601"/>
              <a:gd name="T15" fmla="*/ 0 h 813"/>
              <a:gd name="T16" fmla="*/ 342 w 601"/>
              <a:gd name="T17" fmla="*/ 44 h 813"/>
              <a:gd name="T18" fmla="*/ 342 w 601"/>
              <a:gd name="T19" fmla="*/ 103 h 813"/>
              <a:gd name="T20" fmla="*/ 253 w 601"/>
              <a:gd name="T21" fmla="*/ 108 h 813"/>
              <a:gd name="T22" fmla="*/ 253 w 601"/>
              <a:gd name="T23" fmla="*/ 44 h 813"/>
              <a:gd name="T24" fmla="*/ 342 w 601"/>
              <a:gd name="T25" fmla="*/ 332 h 813"/>
              <a:gd name="T26" fmla="*/ 342 w 601"/>
              <a:gd name="T27" fmla="*/ 737 h 813"/>
              <a:gd name="T28" fmla="*/ 355 w 601"/>
              <a:gd name="T29" fmla="*/ 750 h 813"/>
              <a:gd name="T30" fmla="*/ 380 w 601"/>
              <a:gd name="T31" fmla="*/ 750 h 813"/>
              <a:gd name="T32" fmla="*/ 415 w 601"/>
              <a:gd name="T33" fmla="*/ 786 h 813"/>
              <a:gd name="T34" fmla="*/ 415 w 601"/>
              <a:gd name="T35" fmla="*/ 813 h 813"/>
              <a:gd name="T36" fmla="*/ 180 w 601"/>
              <a:gd name="T37" fmla="*/ 813 h 813"/>
              <a:gd name="T38" fmla="*/ 180 w 601"/>
              <a:gd name="T39" fmla="*/ 786 h 813"/>
              <a:gd name="T40" fmla="*/ 216 w 601"/>
              <a:gd name="T41" fmla="*/ 750 h 813"/>
              <a:gd name="T42" fmla="*/ 240 w 601"/>
              <a:gd name="T43" fmla="*/ 750 h 813"/>
              <a:gd name="T44" fmla="*/ 253 w 601"/>
              <a:gd name="T45" fmla="*/ 737 h 813"/>
              <a:gd name="T46" fmla="*/ 253 w 601"/>
              <a:gd name="T47" fmla="*/ 337 h 813"/>
              <a:gd name="T48" fmla="*/ 342 w 601"/>
              <a:gd name="T49" fmla="*/ 332 h 813"/>
              <a:gd name="T50" fmla="*/ 221 w 601"/>
              <a:gd name="T51" fmla="*/ 581 h 813"/>
              <a:gd name="T52" fmla="*/ 59 w 601"/>
              <a:gd name="T53" fmla="*/ 572 h 813"/>
              <a:gd name="T54" fmla="*/ 0 w 601"/>
              <a:gd name="T55" fmla="*/ 486 h 813"/>
              <a:gd name="T56" fmla="*/ 68 w 601"/>
              <a:gd name="T57" fmla="*/ 407 h 813"/>
              <a:gd name="T58" fmla="*/ 221 w 601"/>
              <a:gd name="T59" fmla="*/ 415 h 813"/>
              <a:gd name="T60" fmla="*/ 221 w 601"/>
              <a:gd name="T61" fmla="*/ 58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01" h="813">
                <a:moveTo>
                  <a:pt x="592" y="600"/>
                </a:moveTo>
                <a:cubicBezTo>
                  <a:pt x="374" y="589"/>
                  <a:pt x="374" y="589"/>
                  <a:pt x="374" y="589"/>
                </a:cubicBezTo>
                <a:cubicBezTo>
                  <a:pt x="374" y="423"/>
                  <a:pt x="374" y="423"/>
                  <a:pt x="374" y="423"/>
                </a:cubicBezTo>
                <a:cubicBezTo>
                  <a:pt x="601" y="435"/>
                  <a:pt x="601" y="435"/>
                  <a:pt x="601" y="435"/>
                </a:cubicBezTo>
                <a:cubicBezTo>
                  <a:pt x="533" y="514"/>
                  <a:pt x="533" y="514"/>
                  <a:pt x="533" y="514"/>
                </a:cubicBezTo>
                <a:cubicBezTo>
                  <a:pt x="592" y="600"/>
                  <a:pt x="592" y="600"/>
                  <a:pt x="592" y="600"/>
                </a:cubicBezTo>
                <a:close/>
                <a:moveTo>
                  <a:pt x="253" y="44"/>
                </a:moveTo>
                <a:cubicBezTo>
                  <a:pt x="253" y="20"/>
                  <a:pt x="273" y="0"/>
                  <a:pt x="298" y="0"/>
                </a:cubicBezTo>
                <a:cubicBezTo>
                  <a:pt x="322" y="0"/>
                  <a:pt x="342" y="20"/>
                  <a:pt x="342" y="44"/>
                </a:cubicBezTo>
                <a:cubicBezTo>
                  <a:pt x="342" y="103"/>
                  <a:pt x="342" y="103"/>
                  <a:pt x="342" y="103"/>
                </a:cubicBezTo>
                <a:cubicBezTo>
                  <a:pt x="253" y="108"/>
                  <a:pt x="253" y="108"/>
                  <a:pt x="253" y="108"/>
                </a:cubicBezTo>
                <a:cubicBezTo>
                  <a:pt x="253" y="44"/>
                  <a:pt x="253" y="44"/>
                  <a:pt x="253" y="44"/>
                </a:cubicBezTo>
                <a:close/>
                <a:moveTo>
                  <a:pt x="342" y="332"/>
                </a:moveTo>
                <a:cubicBezTo>
                  <a:pt x="342" y="737"/>
                  <a:pt x="342" y="737"/>
                  <a:pt x="342" y="737"/>
                </a:cubicBezTo>
                <a:cubicBezTo>
                  <a:pt x="342" y="744"/>
                  <a:pt x="348" y="750"/>
                  <a:pt x="355" y="750"/>
                </a:cubicBezTo>
                <a:cubicBezTo>
                  <a:pt x="380" y="750"/>
                  <a:pt x="380" y="750"/>
                  <a:pt x="380" y="750"/>
                </a:cubicBezTo>
                <a:cubicBezTo>
                  <a:pt x="399" y="750"/>
                  <a:pt x="415" y="766"/>
                  <a:pt x="415" y="786"/>
                </a:cubicBezTo>
                <a:cubicBezTo>
                  <a:pt x="415" y="813"/>
                  <a:pt x="415" y="813"/>
                  <a:pt x="415" y="813"/>
                </a:cubicBezTo>
                <a:cubicBezTo>
                  <a:pt x="180" y="813"/>
                  <a:pt x="180" y="813"/>
                  <a:pt x="180" y="813"/>
                </a:cubicBezTo>
                <a:cubicBezTo>
                  <a:pt x="180" y="786"/>
                  <a:pt x="180" y="786"/>
                  <a:pt x="180" y="786"/>
                </a:cubicBezTo>
                <a:cubicBezTo>
                  <a:pt x="180" y="766"/>
                  <a:pt x="196" y="750"/>
                  <a:pt x="216" y="750"/>
                </a:cubicBezTo>
                <a:cubicBezTo>
                  <a:pt x="240" y="750"/>
                  <a:pt x="240" y="750"/>
                  <a:pt x="240" y="750"/>
                </a:cubicBezTo>
                <a:cubicBezTo>
                  <a:pt x="247" y="750"/>
                  <a:pt x="253" y="744"/>
                  <a:pt x="253" y="737"/>
                </a:cubicBezTo>
                <a:cubicBezTo>
                  <a:pt x="253" y="337"/>
                  <a:pt x="253" y="337"/>
                  <a:pt x="253" y="337"/>
                </a:cubicBezTo>
                <a:cubicBezTo>
                  <a:pt x="342" y="332"/>
                  <a:pt x="342" y="332"/>
                  <a:pt x="342" y="332"/>
                </a:cubicBezTo>
                <a:close/>
                <a:moveTo>
                  <a:pt x="221" y="581"/>
                </a:moveTo>
                <a:cubicBezTo>
                  <a:pt x="59" y="572"/>
                  <a:pt x="59" y="572"/>
                  <a:pt x="59" y="572"/>
                </a:cubicBezTo>
                <a:cubicBezTo>
                  <a:pt x="0" y="486"/>
                  <a:pt x="0" y="486"/>
                  <a:pt x="0" y="486"/>
                </a:cubicBezTo>
                <a:cubicBezTo>
                  <a:pt x="68" y="407"/>
                  <a:pt x="68" y="407"/>
                  <a:pt x="68" y="407"/>
                </a:cubicBezTo>
                <a:cubicBezTo>
                  <a:pt x="221" y="415"/>
                  <a:pt x="221" y="415"/>
                  <a:pt x="221" y="415"/>
                </a:cubicBezTo>
                <a:cubicBezTo>
                  <a:pt x="221" y="581"/>
                  <a:pt x="221" y="581"/>
                  <a:pt x="221" y="581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4"/>
          <p:cNvSpPr>
            <a:spLocks/>
          </p:cNvSpPr>
          <p:nvPr/>
        </p:nvSpPr>
        <p:spPr bwMode="auto">
          <a:xfrm>
            <a:off x="7985371" y="2386200"/>
            <a:ext cx="519339" cy="166774"/>
          </a:xfrm>
          <a:custGeom>
            <a:avLst/>
            <a:gdLst>
              <a:gd name="T0" fmla="*/ 0 w 1420"/>
              <a:gd name="T1" fmla="*/ 66 h 456"/>
              <a:gd name="T2" fmla="*/ 631 w 1420"/>
              <a:gd name="T3" fmla="*/ 33 h 456"/>
              <a:gd name="T4" fmla="*/ 1259 w 1420"/>
              <a:gd name="T5" fmla="*/ 0 h 456"/>
              <a:gd name="T6" fmla="*/ 1420 w 1420"/>
              <a:gd name="T7" fmla="*/ 189 h 456"/>
              <a:gd name="T8" fmla="*/ 1281 w 1420"/>
              <a:gd name="T9" fmla="*/ 390 h 456"/>
              <a:gd name="T10" fmla="*/ 650 w 1420"/>
              <a:gd name="T11" fmla="*/ 423 h 456"/>
              <a:gd name="T12" fmla="*/ 21 w 1420"/>
              <a:gd name="T13" fmla="*/ 456 h 456"/>
              <a:gd name="T14" fmla="*/ 160 w 1420"/>
              <a:gd name="T15" fmla="*/ 253 h 456"/>
              <a:gd name="T16" fmla="*/ 0 w 1420"/>
              <a:gd name="T17" fmla="*/ 66 h 456"/>
              <a:gd name="T18" fmla="*/ 0 w 1420"/>
              <a:gd name="T19" fmla="*/ 6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20" h="456">
                <a:moveTo>
                  <a:pt x="0" y="66"/>
                </a:moveTo>
                <a:lnTo>
                  <a:pt x="631" y="33"/>
                </a:lnTo>
                <a:lnTo>
                  <a:pt x="1259" y="0"/>
                </a:lnTo>
                <a:lnTo>
                  <a:pt x="1420" y="189"/>
                </a:lnTo>
                <a:lnTo>
                  <a:pt x="1281" y="390"/>
                </a:lnTo>
                <a:lnTo>
                  <a:pt x="650" y="423"/>
                </a:lnTo>
                <a:lnTo>
                  <a:pt x="21" y="456"/>
                </a:lnTo>
                <a:lnTo>
                  <a:pt x="160" y="253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7933437" y="5168323"/>
            <a:ext cx="614430" cy="614796"/>
          </a:xfrm>
          <a:custGeom>
            <a:avLst/>
            <a:gdLst>
              <a:gd name="T0" fmla="*/ 474 w 711"/>
              <a:gd name="T1" fmla="*/ 58 h 711"/>
              <a:gd name="T2" fmla="*/ 627 w 711"/>
              <a:gd name="T3" fmla="*/ 185 h 711"/>
              <a:gd name="T4" fmla="*/ 654 w 711"/>
              <a:gd name="T5" fmla="*/ 237 h 711"/>
              <a:gd name="T6" fmla="*/ 656 w 711"/>
              <a:gd name="T7" fmla="*/ 236 h 711"/>
              <a:gd name="T8" fmla="*/ 680 w 711"/>
              <a:gd name="T9" fmla="*/ 230 h 711"/>
              <a:gd name="T10" fmla="*/ 708 w 711"/>
              <a:gd name="T11" fmla="*/ 227 h 711"/>
              <a:gd name="T12" fmla="*/ 711 w 711"/>
              <a:gd name="T13" fmla="*/ 227 h 711"/>
              <a:gd name="T14" fmla="*/ 675 w 711"/>
              <a:gd name="T15" fmla="*/ 154 h 711"/>
              <a:gd name="T16" fmla="*/ 484 w 711"/>
              <a:gd name="T17" fmla="*/ 0 h 711"/>
              <a:gd name="T18" fmla="*/ 484 w 711"/>
              <a:gd name="T19" fmla="*/ 3 h 711"/>
              <a:gd name="T20" fmla="*/ 482 w 711"/>
              <a:gd name="T21" fmla="*/ 31 h 711"/>
              <a:gd name="T22" fmla="*/ 475 w 711"/>
              <a:gd name="T23" fmla="*/ 55 h 711"/>
              <a:gd name="T24" fmla="*/ 474 w 711"/>
              <a:gd name="T25" fmla="*/ 58 h 711"/>
              <a:gd name="T26" fmla="*/ 484 w 711"/>
              <a:gd name="T27" fmla="*/ 711 h 711"/>
              <a:gd name="T28" fmla="*/ 557 w 711"/>
              <a:gd name="T29" fmla="*/ 676 h 711"/>
              <a:gd name="T30" fmla="*/ 711 w 711"/>
              <a:gd name="T31" fmla="*/ 485 h 711"/>
              <a:gd name="T32" fmla="*/ 708 w 711"/>
              <a:gd name="T33" fmla="*/ 485 h 711"/>
              <a:gd name="T34" fmla="*/ 680 w 711"/>
              <a:gd name="T35" fmla="*/ 482 h 711"/>
              <a:gd name="T36" fmla="*/ 656 w 711"/>
              <a:gd name="T37" fmla="*/ 476 h 711"/>
              <a:gd name="T38" fmla="*/ 654 w 711"/>
              <a:gd name="T39" fmla="*/ 475 h 711"/>
              <a:gd name="T40" fmla="*/ 527 w 711"/>
              <a:gd name="T41" fmla="*/ 627 h 711"/>
              <a:gd name="T42" fmla="*/ 474 w 711"/>
              <a:gd name="T43" fmla="*/ 654 h 711"/>
              <a:gd name="T44" fmla="*/ 475 w 711"/>
              <a:gd name="T45" fmla="*/ 657 h 711"/>
              <a:gd name="T46" fmla="*/ 482 w 711"/>
              <a:gd name="T47" fmla="*/ 680 h 711"/>
              <a:gd name="T48" fmla="*/ 484 w 711"/>
              <a:gd name="T49" fmla="*/ 708 h 711"/>
              <a:gd name="T50" fmla="*/ 484 w 711"/>
              <a:gd name="T51" fmla="*/ 711 h 711"/>
              <a:gd name="T52" fmla="*/ 237 w 711"/>
              <a:gd name="T53" fmla="*/ 654 h 711"/>
              <a:gd name="T54" fmla="*/ 84 w 711"/>
              <a:gd name="T55" fmla="*/ 527 h 711"/>
              <a:gd name="T56" fmla="*/ 57 w 711"/>
              <a:gd name="T57" fmla="*/ 475 h 711"/>
              <a:gd name="T58" fmla="*/ 55 w 711"/>
              <a:gd name="T59" fmla="*/ 476 h 711"/>
              <a:gd name="T60" fmla="*/ 31 w 711"/>
              <a:gd name="T61" fmla="*/ 482 h 711"/>
              <a:gd name="T62" fmla="*/ 3 w 711"/>
              <a:gd name="T63" fmla="*/ 485 h 711"/>
              <a:gd name="T64" fmla="*/ 0 w 711"/>
              <a:gd name="T65" fmla="*/ 485 h 711"/>
              <a:gd name="T66" fmla="*/ 36 w 711"/>
              <a:gd name="T67" fmla="*/ 557 h 711"/>
              <a:gd name="T68" fmla="*/ 227 w 711"/>
              <a:gd name="T69" fmla="*/ 711 h 711"/>
              <a:gd name="T70" fmla="*/ 227 w 711"/>
              <a:gd name="T71" fmla="*/ 708 h 711"/>
              <a:gd name="T72" fmla="*/ 229 w 711"/>
              <a:gd name="T73" fmla="*/ 680 h 711"/>
              <a:gd name="T74" fmla="*/ 236 w 711"/>
              <a:gd name="T75" fmla="*/ 657 h 711"/>
              <a:gd name="T76" fmla="*/ 237 w 711"/>
              <a:gd name="T77" fmla="*/ 654 h 711"/>
              <a:gd name="T78" fmla="*/ 227 w 711"/>
              <a:gd name="T79" fmla="*/ 0 h 711"/>
              <a:gd name="T80" fmla="*/ 154 w 711"/>
              <a:gd name="T81" fmla="*/ 36 h 711"/>
              <a:gd name="T82" fmla="*/ 0 w 711"/>
              <a:gd name="T83" fmla="*/ 227 h 711"/>
              <a:gd name="T84" fmla="*/ 3 w 711"/>
              <a:gd name="T85" fmla="*/ 227 h 711"/>
              <a:gd name="T86" fmla="*/ 31 w 711"/>
              <a:gd name="T87" fmla="*/ 230 h 711"/>
              <a:gd name="T88" fmla="*/ 55 w 711"/>
              <a:gd name="T89" fmla="*/ 236 h 711"/>
              <a:gd name="T90" fmla="*/ 57 w 711"/>
              <a:gd name="T91" fmla="*/ 237 h 711"/>
              <a:gd name="T92" fmla="*/ 184 w 711"/>
              <a:gd name="T93" fmla="*/ 84 h 711"/>
              <a:gd name="T94" fmla="*/ 237 w 711"/>
              <a:gd name="T95" fmla="*/ 58 h 711"/>
              <a:gd name="T96" fmla="*/ 236 w 711"/>
              <a:gd name="T97" fmla="*/ 55 h 711"/>
              <a:gd name="T98" fmla="*/ 229 w 711"/>
              <a:gd name="T99" fmla="*/ 31 h 711"/>
              <a:gd name="T100" fmla="*/ 227 w 711"/>
              <a:gd name="T101" fmla="*/ 3 h 711"/>
              <a:gd name="T102" fmla="*/ 227 w 711"/>
              <a:gd name="T103" fmla="*/ 0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11" h="711">
                <a:moveTo>
                  <a:pt x="474" y="58"/>
                </a:moveTo>
                <a:cubicBezTo>
                  <a:pt x="539" y="83"/>
                  <a:pt x="592" y="129"/>
                  <a:pt x="627" y="185"/>
                </a:cubicBezTo>
                <a:cubicBezTo>
                  <a:pt x="637" y="201"/>
                  <a:pt x="646" y="219"/>
                  <a:pt x="654" y="237"/>
                </a:cubicBezTo>
                <a:cubicBezTo>
                  <a:pt x="655" y="237"/>
                  <a:pt x="655" y="236"/>
                  <a:pt x="656" y="236"/>
                </a:cubicBezTo>
                <a:cubicBezTo>
                  <a:pt x="664" y="234"/>
                  <a:pt x="672" y="231"/>
                  <a:pt x="680" y="230"/>
                </a:cubicBezTo>
                <a:cubicBezTo>
                  <a:pt x="689" y="228"/>
                  <a:pt x="699" y="227"/>
                  <a:pt x="708" y="227"/>
                </a:cubicBezTo>
                <a:cubicBezTo>
                  <a:pt x="709" y="227"/>
                  <a:pt x="710" y="227"/>
                  <a:pt x="711" y="227"/>
                </a:cubicBezTo>
                <a:cubicBezTo>
                  <a:pt x="702" y="202"/>
                  <a:pt x="690" y="177"/>
                  <a:pt x="675" y="154"/>
                </a:cubicBezTo>
                <a:cubicBezTo>
                  <a:pt x="632" y="85"/>
                  <a:pt x="565" y="30"/>
                  <a:pt x="484" y="0"/>
                </a:cubicBezTo>
                <a:cubicBezTo>
                  <a:pt x="484" y="1"/>
                  <a:pt x="484" y="2"/>
                  <a:pt x="484" y="3"/>
                </a:cubicBezTo>
                <a:cubicBezTo>
                  <a:pt x="484" y="13"/>
                  <a:pt x="483" y="23"/>
                  <a:pt x="482" y="31"/>
                </a:cubicBezTo>
                <a:cubicBezTo>
                  <a:pt x="480" y="40"/>
                  <a:pt x="478" y="48"/>
                  <a:pt x="475" y="55"/>
                </a:cubicBezTo>
                <a:cubicBezTo>
                  <a:pt x="475" y="56"/>
                  <a:pt x="475" y="57"/>
                  <a:pt x="474" y="58"/>
                </a:cubicBezTo>
                <a:close/>
                <a:moveTo>
                  <a:pt x="484" y="711"/>
                </a:moveTo>
                <a:cubicBezTo>
                  <a:pt x="510" y="702"/>
                  <a:pt x="534" y="690"/>
                  <a:pt x="557" y="676"/>
                </a:cubicBezTo>
                <a:cubicBezTo>
                  <a:pt x="626" y="632"/>
                  <a:pt x="682" y="566"/>
                  <a:pt x="711" y="485"/>
                </a:cubicBezTo>
                <a:cubicBezTo>
                  <a:pt x="710" y="485"/>
                  <a:pt x="709" y="485"/>
                  <a:pt x="708" y="485"/>
                </a:cubicBezTo>
                <a:cubicBezTo>
                  <a:pt x="699" y="485"/>
                  <a:pt x="689" y="484"/>
                  <a:pt x="680" y="482"/>
                </a:cubicBezTo>
                <a:cubicBezTo>
                  <a:pt x="672" y="480"/>
                  <a:pt x="664" y="478"/>
                  <a:pt x="656" y="476"/>
                </a:cubicBezTo>
                <a:cubicBezTo>
                  <a:pt x="655" y="475"/>
                  <a:pt x="655" y="475"/>
                  <a:pt x="654" y="475"/>
                </a:cubicBezTo>
                <a:cubicBezTo>
                  <a:pt x="628" y="539"/>
                  <a:pt x="583" y="592"/>
                  <a:pt x="527" y="627"/>
                </a:cubicBezTo>
                <a:cubicBezTo>
                  <a:pt x="510" y="638"/>
                  <a:pt x="493" y="647"/>
                  <a:pt x="474" y="654"/>
                </a:cubicBezTo>
                <a:cubicBezTo>
                  <a:pt x="475" y="655"/>
                  <a:pt x="475" y="656"/>
                  <a:pt x="475" y="657"/>
                </a:cubicBezTo>
                <a:cubicBezTo>
                  <a:pt x="478" y="664"/>
                  <a:pt x="480" y="672"/>
                  <a:pt x="482" y="680"/>
                </a:cubicBezTo>
                <a:cubicBezTo>
                  <a:pt x="483" y="689"/>
                  <a:pt x="484" y="699"/>
                  <a:pt x="484" y="708"/>
                </a:cubicBezTo>
                <a:cubicBezTo>
                  <a:pt x="484" y="709"/>
                  <a:pt x="484" y="710"/>
                  <a:pt x="484" y="711"/>
                </a:cubicBezTo>
                <a:close/>
                <a:moveTo>
                  <a:pt x="237" y="654"/>
                </a:moveTo>
                <a:cubicBezTo>
                  <a:pt x="172" y="628"/>
                  <a:pt x="119" y="583"/>
                  <a:pt x="84" y="527"/>
                </a:cubicBezTo>
                <a:cubicBezTo>
                  <a:pt x="74" y="510"/>
                  <a:pt x="65" y="493"/>
                  <a:pt x="57" y="475"/>
                </a:cubicBezTo>
                <a:cubicBezTo>
                  <a:pt x="57" y="475"/>
                  <a:pt x="56" y="475"/>
                  <a:pt x="55" y="476"/>
                </a:cubicBezTo>
                <a:cubicBezTo>
                  <a:pt x="47" y="478"/>
                  <a:pt x="39" y="480"/>
                  <a:pt x="31" y="482"/>
                </a:cubicBezTo>
                <a:cubicBezTo>
                  <a:pt x="22" y="484"/>
                  <a:pt x="12" y="485"/>
                  <a:pt x="3" y="485"/>
                </a:cubicBezTo>
                <a:cubicBezTo>
                  <a:pt x="2" y="485"/>
                  <a:pt x="1" y="485"/>
                  <a:pt x="0" y="485"/>
                </a:cubicBezTo>
                <a:cubicBezTo>
                  <a:pt x="9" y="510"/>
                  <a:pt x="21" y="535"/>
                  <a:pt x="36" y="557"/>
                </a:cubicBezTo>
                <a:cubicBezTo>
                  <a:pt x="80" y="627"/>
                  <a:pt x="146" y="682"/>
                  <a:pt x="227" y="711"/>
                </a:cubicBezTo>
                <a:cubicBezTo>
                  <a:pt x="227" y="710"/>
                  <a:pt x="227" y="709"/>
                  <a:pt x="227" y="708"/>
                </a:cubicBezTo>
                <a:cubicBezTo>
                  <a:pt x="227" y="699"/>
                  <a:pt x="228" y="689"/>
                  <a:pt x="229" y="680"/>
                </a:cubicBezTo>
                <a:cubicBezTo>
                  <a:pt x="231" y="672"/>
                  <a:pt x="233" y="664"/>
                  <a:pt x="236" y="657"/>
                </a:cubicBezTo>
                <a:cubicBezTo>
                  <a:pt x="236" y="656"/>
                  <a:pt x="236" y="655"/>
                  <a:pt x="237" y="654"/>
                </a:cubicBezTo>
                <a:close/>
                <a:moveTo>
                  <a:pt x="227" y="0"/>
                </a:moveTo>
                <a:cubicBezTo>
                  <a:pt x="201" y="10"/>
                  <a:pt x="177" y="22"/>
                  <a:pt x="154" y="36"/>
                </a:cubicBezTo>
                <a:cubicBezTo>
                  <a:pt x="85" y="80"/>
                  <a:pt x="29" y="146"/>
                  <a:pt x="0" y="227"/>
                </a:cubicBezTo>
                <a:cubicBezTo>
                  <a:pt x="1" y="227"/>
                  <a:pt x="2" y="227"/>
                  <a:pt x="3" y="227"/>
                </a:cubicBezTo>
                <a:cubicBezTo>
                  <a:pt x="12" y="227"/>
                  <a:pt x="22" y="228"/>
                  <a:pt x="31" y="230"/>
                </a:cubicBezTo>
                <a:cubicBezTo>
                  <a:pt x="39" y="231"/>
                  <a:pt x="47" y="234"/>
                  <a:pt x="55" y="236"/>
                </a:cubicBezTo>
                <a:cubicBezTo>
                  <a:pt x="56" y="236"/>
                  <a:pt x="56" y="237"/>
                  <a:pt x="57" y="237"/>
                </a:cubicBezTo>
                <a:cubicBezTo>
                  <a:pt x="83" y="172"/>
                  <a:pt x="128" y="120"/>
                  <a:pt x="184" y="84"/>
                </a:cubicBezTo>
                <a:cubicBezTo>
                  <a:pt x="201" y="74"/>
                  <a:pt x="218" y="65"/>
                  <a:pt x="237" y="58"/>
                </a:cubicBezTo>
                <a:cubicBezTo>
                  <a:pt x="236" y="57"/>
                  <a:pt x="236" y="56"/>
                  <a:pt x="236" y="55"/>
                </a:cubicBezTo>
                <a:cubicBezTo>
                  <a:pt x="233" y="48"/>
                  <a:pt x="231" y="40"/>
                  <a:pt x="229" y="31"/>
                </a:cubicBezTo>
                <a:cubicBezTo>
                  <a:pt x="228" y="23"/>
                  <a:pt x="227" y="13"/>
                  <a:pt x="227" y="3"/>
                </a:cubicBezTo>
                <a:cubicBezTo>
                  <a:pt x="227" y="2"/>
                  <a:pt x="227" y="1"/>
                  <a:pt x="227" y="0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7900521" y="5135407"/>
            <a:ext cx="680262" cy="680261"/>
          </a:xfrm>
          <a:custGeom>
            <a:avLst/>
            <a:gdLst>
              <a:gd name="T0" fmla="*/ 312 w 787"/>
              <a:gd name="T1" fmla="*/ 197 h 787"/>
              <a:gd name="T2" fmla="*/ 243 w 787"/>
              <a:gd name="T3" fmla="*/ 243 h 787"/>
              <a:gd name="T4" fmla="*/ 197 w 787"/>
              <a:gd name="T5" fmla="*/ 312 h 787"/>
              <a:gd name="T6" fmla="*/ 144 w 787"/>
              <a:gd name="T7" fmla="*/ 325 h 787"/>
              <a:gd name="T8" fmla="*/ 62 w 787"/>
              <a:gd name="T9" fmla="*/ 305 h 787"/>
              <a:gd name="T10" fmla="*/ 41 w 787"/>
              <a:gd name="T11" fmla="*/ 303 h 787"/>
              <a:gd name="T12" fmla="*/ 11 w 787"/>
              <a:gd name="T13" fmla="*/ 318 h 787"/>
              <a:gd name="T14" fmla="*/ 11 w 787"/>
              <a:gd name="T15" fmla="*/ 470 h 787"/>
              <a:gd name="T16" fmla="*/ 41 w 787"/>
              <a:gd name="T17" fmla="*/ 485 h 787"/>
              <a:gd name="T18" fmla="*/ 62 w 787"/>
              <a:gd name="T19" fmla="*/ 483 h 787"/>
              <a:gd name="T20" fmla="*/ 144 w 787"/>
              <a:gd name="T21" fmla="*/ 462 h 787"/>
              <a:gd name="T22" fmla="*/ 197 w 787"/>
              <a:gd name="T23" fmla="*/ 476 h 787"/>
              <a:gd name="T24" fmla="*/ 243 w 787"/>
              <a:gd name="T25" fmla="*/ 545 h 787"/>
              <a:gd name="T26" fmla="*/ 312 w 787"/>
              <a:gd name="T27" fmla="*/ 591 h 787"/>
              <a:gd name="T28" fmla="*/ 325 w 787"/>
              <a:gd name="T29" fmla="*/ 643 h 787"/>
              <a:gd name="T30" fmla="*/ 305 w 787"/>
              <a:gd name="T31" fmla="*/ 726 h 787"/>
              <a:gd name="T32" fmla="*/ 303 w 787"/>
              <a:gd name="T33" fmla="*/ 746 h 787"/>
              <a:gd name="T34" fmla="*/ 317 w 787"/>
              <a:gd name="T35" fmla="*/ 777 h 787"/>
              <a:gd name="T36" fmla="*/ 470 w 787"/>
              <a:gd name="T37" fmla="*/ 777 h 787"/>
              <a:gd name="T38" fmla="*/ 484 w 787"/>
              <a:gd name="T39" fmla="*/ 746 h 787"/>
              <a:gd name="T40" fmla="*/ 482 w 787"/>
              <a:gd name="T41" fmla="*/ 726 h 787"/>
              <a:gd name="T42" fmla="*/ 462 w 787"/>
              <a:gd name="T43" fmla="*/ 643 h 787"/>
              <a:gd name="T44" fmla="*/ 475 w 787"/>
              <a:gd name="T45" fmla="*/ 591 h 787"/>
              <a:gd name="T46" fmla="*/ 544 w 787"/>
              <a:gd name="T47" fmla="*/ 545 h 787"/>
              <a:gd name="T48" fmla="*/ 590 w 787"/>
              <a:gd name="T49" fmla="*/ 476 h 787"/>
              <a:gd name="T50" fmla="*/ 643 w 787"/>
              <a:gd name="T51" fmla="*/ 462 h 787"/>
              <a:gd name="T52" fmla="*/ 725 w 787"/>
              <a:gd name="T53" fmla="*/ 483 h 787"/>
              <a:gd name="T54" fmla="*/ 746 w 787"/>
              <a:gd name="T55" fmla="*/ 485 h 787"/>
              <a:gd name="T56" fmla="*/ 777 w 787"/>
              <a:gd name="T57" fmla="*/ 470 h 787"/>
              <a:gd name="T58" fmla="*/ 776 w 787"/>
              <a:gd name="T59" fmla="*/ 318 h 787"/>
              <a:gd name="T60" fmla="*/ 746 w 787"/>
              <a:gd name="T61" fmla="*/ 303 h 787"/>
              <a:gd name="T62" fmla="*/ 725 w 787"/>
              <a:gd name="T63" fmla="*/ 305 h 787"/>
              <a:gd name="T64" fmla="*/ 643 w 787"/>
              <a:gd name="T65" fmla="*/ 325 h 787"/>
              <a:gd name="T66" fmla="*/ 590 w 787"/>
              <a:gd name="T67" fmla="*/ 312 h 787"/>
              <a:gd name="T68" fmla="*/ 544 w 787"/>
              <a:gd name="T69" fmla="*/ 243 h 787"/>
              <a:gd name="T70" fmla="*/ 475 w 787"/>
              <a:gd name="T71" fmla="*/ 197 h 787"/>
              <a:gd name="T72" fmla="*/ 462 w 787"/>
              <a:gd name="T73" fmla="*/ 145 h 787"/>
              <a:gd name="T74" fmla="*/ 482 w 787"/>
              <a:gd name="T75" fmla="*/ 62 h 787"/>
              <a:gd name="T76" fmla="*/ 484 w 787"/>
              <a:gd name="T77" fmla="*/ 41 h 787"/>
              <a:gd name="T78" fmla="*/ 470 w 787"/>
              <a:gd name="T79" fmla="*/ 11 h 787"/>
              <a:gd name="T80" fmla="*/ 317 w 787"/>
              <a:gd name="T81" fmla="*/ 11 h 787"/>
              <a:gd name="T82" fmla="*/ 303 w 787"/>
              <a:gd name="T83" fmla="*/ 41 h 787"/>
              <a:gd name="T84" fmla="*/ 305 w 787"/>
              <a:gd name="T85" fmla="*/ 62 h 787"/>
              <a:gd name="T86" fmla="*/ 325 w 787"/>
              <a:gd name="T87" fmla="*/ 145 h 787"/>
              <a:gd name="T88" fmla="*/ 312 w 787"/>
              <a:gd name="T89" fmla="*/ 197 h 787"/>
              <a:gd name="T90" fmla="*/ 238 w 787"/>
              <a:gd name="T91" fmla="*/ 394 h 787"/>
              <a:gd name="T92" fmla="*/ 394 w 787"/>
              <a:gd name="T93" fmla="*/ 238 h 787"/>
              <a:gd name="T94" fmla="*/ 549 w 787"/>
              <a:gd name="T95" fmla="*/ 394 h 787"/>
              <a:gd name="T96" fmla="*/ 394 w 787"/>
              <a:gd name="T97" fmla="*/ 550 h 787"/>
              <a:gd name="T98" fmla="*/ 238 w 787"/>
              <a:gd name="T99" fmla="*/ 394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7" h="787">
                <a:moveTo>
                  <a:pt x="312" y="197"/>
                </a:moveTo>
                <a:cubicBezTo>
                  <a:pt x="286" y="208"/>
                  <a:pt x="262" y="224"/>
                  <a:pt x="243" y="243"/>
                </a:cubicBezTo>
                <a:cubicBezTo>
                  <a:pt x="223" y="263"/>
                  <a:pt x="208" y="286"/>
                  <a:pt x="197" y="312"/>
                </a:cubicBezTo>
                <a:cubicBezTo>
                  <a:pt x="186" y="319"/>
                  <a:pt x="166" y="325"/>
                  <a:pt x="144" y="325"/>
                </a:cubicBezTo>
                <a:cubicBezTo>
                  <a:pt x="99" y="325"/>
                  <a:pt x="98" y="312"/>
                  <a:pt x="62" y="305"/>
                </a:cubicBezTo>
                <a:cubicBezTo>
                  <a:pt x="55" y="304"/>
                  <a:pt x="48" y="303"/>
                  <a:pt x="41" y="303"/>
                </a:cubicBezTo>
                <a:cubicBezTo>
                  <a:pt x="30" y="303"/>
                  <a:pt x="13" y="304"/>
                  <a:pt x="11" y="318"/>
                </a:cubicBezTo>
                <a:cubicBezTo>
                  <a:pt x="0" y="368"/>
                  <a:pt x="0" y="420"/>
                  <a:pt x="11" y="470"/>
                </a:cubicBezTo>
                <a:cubicBezTo>
                  <a:pt x="13" y="484"/>
                  <a:pt x="30" y="485"/>
                  <a:pt x="41" y="485"/>
                </a:cubicBezTo>
                <a:cubicBezTo>
                  <a:pt x="48" y="485"/>
                  <a:pt x="55" y="484"/>
                  <a:pt x="62" y="483"/>
                </a:cubicBezTo>
                <a:cubicBezTo>
                  <a:pt x="98" y="475"/>
                  <a:pt x="99" y="462"/>
                  <a:pt x="144" y="462"/>
                </a:cubicBezTo>
                <a:cubicBezTo>
                  <a:pt x="166" y="462"/>
                  <a:pt x="186" y="468"/>
                  <a:pt x="197" y="476"/>
                </a:cubicBezTo>
                <a:cubicBezTo>
                  <a:pt x="207" y="502"/>
                  <a:pt x="223" y="525"/>
                  <a:pt x="243" y="545"/>
                </a:cubicBezTo>
                <a:cubicBezTo>
                  <a:pt x="262" y="564"/>
                  <a:pt x="286" y="580"/>
                  <a:pt x="312" y="591"/>
                </a:cubicBezTo>
                <a:cubicBezTo>
                  <a:pt x="319" y="601"/>
                  <a:pt x="325" y="621"/>
                  <a:pt x="325" y="643"/>
                </a:cubicBezTo>
                <a:cubicBezTo>
                  <a:pt x="325" y="688"/>
                  <a:pt x="312" y="689"/>
                  <a:pt x="305" y="726"/>
                </a:cubicBezTo>
                <a:cubicBezTo>
                  <a:pt x="303" y="732"/>
                  <a:pt x="303" y="739"/>
                  <a:pt x="303" y="746"/>
                </a:cubicBezTo>
                <a:cubicBezTo>
                  <a:pt x="303" y="757"/>
                  <a:pt x="304" y="774"/>
                  <a:pt x="317" y="777"/>
                </a:cubicBezTo>
                <a:cubicBezTo>
                  <a:pt x="368" y="787"/>
                  <a:pt x="419" y="787"/>
                  <a:pt x="470" y="777"/>
                </a:cubicBezTo>
                <a:cubicBezTo>
                  <a:pt x="483" y="774"/>
                  <a:pt x="484" y="757"/>
                  <a:pt x="484" y="746"/>
                </a:cubicBezTo>
                <a:cubicBezTo>
                  <a:pt x="484" y="739"/>
                  <a:pt x="484" y="732"/>
                  <a:pt x="482" y="726"/>
                </a:cubicBezTo>
                <a:cubicBezTo>
                  <a:pt x="475" y="689"/>
                  <a:pt x="462" y="688"/>
                  <a:pt x="462" y="643"/>
                </a:cubicBezTo>
                <a:cubicBezTo>
                  <a:pt x="462" y="621"/>
                  <a:pt x="468" y="601"/>
                  <a:pt x="475" y="591"/>
                </a:cubicBezTo>
                <a:cubicBezTo>
                  <a:pt x="501" y="580"/>
                  <a:pt x="525" y="564"/>
                  <a:pt x="544" y="545"/>
                </a:cubicBezTo>
                <a:cubicBezTo>
                  <a:pt x="564" y="525"/>
                  <a:pt x="580" y="502"/>
                  <a:pt x="590" y="476"/>
                </a:cubicBezTo>
                <a:cubicBezTo>
                  <a:pt x="601" y="468"/>
                  <a:pt x="621" y="462"/>
                  <a:pt x="643" y="462"/>
                </a:cubicBezTo>
                <a:cubicBezTo>
                  <a:pt x="688" y="462"/>
                  <a:pt x="689" y="475"/>
                  <a:pt x="725" y="483"/>
                </a:cubicBezTo>
                <a:cubicBezTo>
                  <a:pt x="732" y="484"/>
                  <a:pt x="739" y="485"/>
                  <a:pt x="746" y="485"/>
                </a:cubicBezTo>
                <a:cubicBezTo>
                  <a:pt x="757" y="485"/>
                  <a:pt x="774" y="484"/>
                  <a:pt x="777" y="470"/>
                </a:cubicBezTo>
                <a:cubicBezTo>
                  <a:pt x="787" y="420"/>
                  <a:pt x="787" y="368"/>
                  <a:pt x="776" y="318"/>
                </a:cubicBezTo>
                <a:cubicBezTo>
                  <a:pt x="774" y="304"/>
                  <a:pt x="757" y="303"/>
                  <a:pt x="746" y="303"/>
                </a:cubicBezTo>
                <a:cubicBezTo>
                  <a:pt x="739" y="303"/>
                  <a:pt x="732" y="304"/>
                  <a:pt x="725" y="305"/>
                </a:cubicBezTo>
                <a:cubicBezTo>
                  <a:pt x="689" y="312"/>
                  <a:pt x="688" y="325"/>
                  <a:pt x="643" y="325"/>
                </a:cubicBezTo>
                <a:cubicBezTo>
                  <a:pt x="621" y="325"/>
                  <a:pt x="601" y="319"/>
                  <a:pt x="590" y="312"/>
                </a:cubicBezTo>
                <a:cubicBezTo>
                  <a:pt x="580" y="286"/>
                  <a:pt x="564" y="263"/>
                  <a:pt x="544" y="243"/>
                </a:cubicBezTo>
                <a:cubicBezTo>
                  <a:pt x="525" y="224"/>
                  <a:pt x="501" y="208"/>
                  <a:pt x="475" y="197"/>
                </a:cubicBezTo>
                <a:cubicBezTo>
                  <a:pt x="468" y="186"/>
                  <a:pt x="462" y="167"/>
                  <a:pt x="462" y="145"/>
                </a:cubicBezTo>
                <a:cubicBezTo>
                  <a:pt x="462" y="99"/>
                  <a:pt x="475" y="99"/>
                  <a:pt x="482" y="62"/>
                </a:cubicBezTo>
                <a:cubicBezTo>
                  <a:pt x="484" y="56"/>
                  <a:pt x="484" y="48"/>
                  <a:pt x="484" y="41"/>
                </a:cubicBezTo>
                <a:cubicBezTo>
                  <a:pt x="484" y="30"/>
                  <a:pt x="483" y="14"/>
                  <a:pt x="470" y="11"/>
                </a:cubicBezTo>
                <a:cubicBezTo>
                  <a:pt x="419" y="0"/>
                  <a:pt x="368" y="1"/>
                  <a:pt x="317" y="11"/>
                </a:cubicBezTo>
                <a:cubicBezTo>
                  <a:pt x="304" y="14"/>
                  <a:pt x="303" y="30"/>
                  <a:pt x="303" y="41"/>
                </a:cubicBezTo>
                <a:cubicBezTo>
                  <a:pt x="303" y="48"/>
                  <a:pt x="303" y="56"/>
                  <a:pt x="305" y="62"/>
                </a:cubicBezTo>
                <a:cubicBezTo>
                  <a:pt x="312" y="99"/>
                  <a:pt x="325" y="99"/>
                  <a:pt x="325" y="145"/>
                </a:cubicBezTo>
                <a:cubicBezTo>
                  <a:pt x="325" y="167"/>
                  <a:pt x="319" y="187"/>
                  <a:pt x="312" y="197"/>
                </a:cubicBezTo>
                <a:close/>
                <a:moveTo>
                  <a:pt x="238" y="394"/>
                </a:moveTo>
                <a:cubicBezTo>
                  <a:pt x="238" y="308"/>
                  <a:pt x="307" y="238"/>
                  <a:pt x="394" y="238"/>
                </a:cubicBezTo>
                <a:cubicBezTo>
                  <a:pt x="480" y="238"/>
                  <a:pt x="549" y="308"/>
                  <a:pt x="549" y="394"/>
                </a:cubicBezTo>
                <a:cubicBezTo>
                  <a:pt x="549" y="480"/>
                  <a:pt x="480" y="550"/>
                  <a:pt x="394" y="550"/>
                </a:cubicBezTo>
                <a:cubicBezTo>
                  <a:pt x="307" y="550"/>
                  <a:pt x="238" y="480"/>
                  <a:pt x="238" y="394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3722033" y="3714538"/>
            <a:ext cx="500321" cy="674410"/>
            <a:chOff x="3722033" y="3714538"/>
            <a:chExt cx="500321" cy="674410"/>
          </a:xfrm>
        </p:grpSpPr>
        <p:sp>
          <p:nvSpPr>
            <p:cNvPr id="26" name="Freeform 27"/>
            <p:cNvSpPr>
              <a:spLocks noEditPoints="1"/>
            </p:cNvSpPr>
            <p:nvPr/>
          </p:nvSpPr>
          <p:spPr bwMode="auto">
            <a:xfrm>
              <a:off x="3818586" y="4203888"/>
              <a:ext cx="306118" cy="185060"/>
            </a:xfrm>
            <a:custGeom>
              <a:avLst/>
              <a:gdLst>
                <a:gd name="T0" fmla="*/ 317 w 354"/>
                <a:gd name="T1" fmla="*/ 5 h 214"/>
                <a:gd name="T2" fmla="*/ 354 w 354"/>
                <a:gd name="T3" fmla="*/ 186 h 214"/>
                <a:gd name="T4" fmla="*/ 294 w 354"/>
                <a:gd name="T5" fmla="*/ 171 h 214"/>
                <a:gd name="T6" fmla="*/ 250 w 354"/>
                <a:gd name="T7" fmla="*/ 214 h 214"/>
                <a:gd name="T8" fmla="*/ 215 w 354"/>
                <a:gd name="T9" fmla="*/ 44 h 214"/>
                <a:gd name="T10" fmla="*/ 230 w 354"/>
                <a:gd name="T11" fmla="*/ 46 h 214"/>
                <a:gd name="T12" fmla="*/ 241 w 354"/>
                <a:gd name="T13" fmla="*/ 45 h 214"/>
                <a:gd name="T14" fmla="*/ 287 w 354"/>
                <a:gd name="T15" fmla="*/ 7 h 214"/>
                <a:gd name="T16" fmla="*/ 292 w 354"/>
                <a:gd name="T17" fmla="*/ 0 h 214"/>
                <a:gd name="T18" fmla="*/ 300 w 354"/>
                <a:gd name="T19" fmla="*/ 2 h 214"/>
                <a:gd name="T20" fmla="*/ 317 w 354"/>
                <a:gd name="T21" fmla="*/ 5 h 214"/>
                <a:gd name="T22" fmla="*/ 140 w 354"/>
                <a:gd name="T23" fmla="*/ 44 h 214"/>
                <a:gd name="T24" fmla="*/ 105 w 354"/>
                <a:gd name="T25" fmla="*/ 214 h 214"/>
                <a:gd name="T26" fmla="*/ 60 w 354"/>
                <a:gd name="T27" fmla="*/ 171 h 214"/>
                <a:gd name="T28" fmla="*/ 0 w 354"/>
                <a:gd name="T29" fmla="*/ 186 h 214"/>
                <a:gd name="T30" fmla="*/ 38 w 354"/>
                <a:gd name="T31" fmla="*/ 5 h 214"/>
                <a:gd name="T32" fmla="*/ 55 w 354"/>
                <a:gd name="T33" fmla="*/ 2 h 214"/>
                <a:gd name="T34" fmla="*/ 63 w 354"/>
                <a:gd name="T35" fmla="*/ 0 h 214"/>
                <a:gd name="T36" fmla="*/ 67 w 354"/>
                <a:gd name="T37" fmla="*/ 7 h 214"/>
                <a:gd name="T38" fmla="*/ 103 w 354"/>
                <a:gd name="T39" fmla="*/ 42 h 214"/>
                <a:gd name="T40" fmla="*/ 114 w 354"/>
                <a:gd name="T41" fmla="*/ 45 h 214"/>
                <a:gd name="T42" fmla="*/ 140 w 354"/>
                <a:gd name="T43" fmla="*/ 4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4" h="214">
                  <a:moveTo>
                    <a:pt x="317" y="5"/>
                  </a:moveTo>
                  <a:cubicBezTo>
                    <a:pt x="354" y="186"/>
                    <a:pt x="354" y="186"/>
                    <a:pt x="354" y="186"/>
                  </a:cubicBezTo>
                  <a:cubicBezTo>
                    <a:pt x="294" y="171"/>
                    <a:pt x="294" y="171"/>
                    <a:pt x="294" y="171"/>
                  </a:cubicBezTo>
                  <a:cubicBezTo>
                    <a:pt x="250" y="214"/>
                    <a:pt x="250" y="214"/>
                    <a:pt x="250" y="214"/>
                  </a:cubicBezTo>
                  <a:cubicBezTo>
                    <a:pt x="215" y="44"/>
                    <a:pt x="215" y="44"/>
                    <a:pt x="215" y="44"/>
                  </a:cubicBezTo>
                  <a:cubicBezTo>
                    <a:pt x="220" y="45"/>
                    <a:pt x="225" y="46"/>
                    <a:pt x="230" y="46"/>
                  </a:cubicBezTo>
                  <a:cubicBezTo>
                    <a:pt x="234" y="46"/>
                    <a:pt x="238" y="46"/>
                    <a:pt x="241" y="45"/>
                  </a:cubicBezTo>
                  <a:cubicBezTo>
                    <a:pt x="264" y="40"/>
                    <a:pt x="276" y="25"/>
                    <a:pt x="287" y="7"/>
                  </a:cubicBezTo>
                  <a:cubicBezTo>
                    <a:pt x="289" y="5"/>
                    <a:pt x="290" y="2"/>
                    <a:pt x="292" y="0"/>
                  </a:cubicBezTo>
                  <a:cubicBezTo>
                    <a:pt x="295" y="0"/>
                    <a:pt x="298" y="1"/>
                    <a:pt x="300" y="2"/>
                  </a:cubicBezTo>
                  <a:cubicBezTo>
                    <a:pt x="306" y="3"/>
                    <a:pt x="311" y="4"/>
                    <a:pt x="317" y="5"/>
                  </a:cubicBezTo>
                  <a:close/>
                  <a:moveTo>
                    <a:pt x="140" y="44"/>
                  </a:moveTo>
                  <a:cubicBezTo>
                    <a:pt x="105" y="214"/>
                    <a:pt x="105" y="214"/>
                    <a:pt x="105" y="214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3" y="4"/>
                    <a:pt x="49" y="3"/>
                    <a:pt x="55" y="2"/>
                  </a:cubicBezTo>
                  <a:cubicBezTo>
                    <a:pt x="57" y="1"/>
                    <a:pt x="60" y="1"/>
                    <a:pt x="63" y="0"/>
                  </a:cubicBezTo>
                  <a:cubicBezTo>
                    <a:pt x="65" y="2"/>
                    <a:pt x="66" y="5"/>
                    <a:pt x="67" y="7"/>
                  </a:cubicBezTo>
                  <a:cubicBezTo>
                    <a:pt x="77" y="21"/>
                    <a:pt x="86" y="35"/>
                    <a:pt x="103" y="42"/>
                  </a:cubicBezTo>
                  <a:cubicBezTo>
                    <a:pt x="106" y="43"/>
                    <a:pt x="110" y="44"/>
                    <a:pt x="114" y="45"/>
                  </a:cubicBezTo>
                  <a:cubicBezTo>
                    <a:pt x="123" y="47"/>
                    <a:pt x="131" y="46"/>
                    <a:pt x="140" y="44"/>
                  </a:cubicBezTo>
                  <a:close/>
                </a:path>
              </a:pathLst>
            </a:custGeom>
            <a:solidFill>
              <a:srgbClr val="006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 noEditPoints="1"/>
            </p:cNvSpPr>
            <p:nvPr/>
          </p:nvSpPr>
          <p:spPr bwMode="auto">
            <a:xfrm>
              <a:off x="3722033" y="3714538"/>
              <a:ext cx="500321" cy="500687"/>
            </a:xfrm>
            <a:custGeom>
              <a:avLst/>
              <a:gdLst>
                <a:gd name="T0" fmla="*/ 289 w 579"/>
                <a:gd name="T1" fmla="*/ 28 h 579"/>
                <a:gd name="T2" fmla="*/ 346 w 579"/>
                <a:gd name="T3" fmla="*/ 4 h 579"/>
                <a:gd name="T4" fmla="*/ 390 w 579"/>
                <a:gd name="T5" fmla="*/ 48 h 579"/>
                <a:gd name="T6" fmla="*/ 451 w 579"/>
                <a:gd name="T7" fmla="*/ 48 h 579"/>
                <a:gd name="T8" fmla="*/ 475 w 579"/>
                <a:gd name="T9" fmla="*/ 105 h 579"/>
                <a:gd name="T10" fmla="*/ 532 w 579"/>
                <a:gd name="T11" fmla="*/ 128 h 579"/>
                <a:gd name="T12" fmla="*/ 531 w 579"/>
                <a:gd name="T13" fmla="*/ 190 h 579"/>
                <a:gd name="T14" fmla="*/ 575 w 579"/>
                <a:gd name="T15" fmla="*/ 233 h 579"/>
                <a:gd name="T16" fmla="*/ 551 w 579"/>
                <a:gd name="T17" fmla="*/ 290 h 579"/>
                <a:gd name="T18" fmla="*/ 575 w 579"/>
                <a:gd name="T19" fmla="*/ 347 h 579"/>
                <a:gd name="T20" fmla="*/ 531 w 579"/>
                <a:gd name="T21" fmla="*/ 390 h 579"/>
                <a:gd name="T22" fmla="*/ 532 w 579"/>
                <a:gd name="T23" fmla="*/ 452 h 579"/>
                <a:gd name="T24" fmla="*/ 475 w 579"/>
                <a:gd name="T25" fmla="*/ 475 h 579"/>
                <a:gd name="T26" fmla="*/ 451 w 579"/>
                <a:gd name="T27" fmla="*/ 532 h 579"/>
                <a:gd name="T28" fmla="*/ 390 w 579"/>
                <a:gd name="T29" fmla="*/ 532 h 579"/>
                <a:gd name="T30" fmla="*/ 346 w 579"/>
                <a:gd name="T31" fmla="*/ 575 h 579"/>
                <a:gd name="T32" fmla="*/ 289 w 579"/>
                <a:gd name="T33" fmla="*/ 552 h 579"/>
                <a:gd name="T34" fmla="*/ 233 w 579"/>
                <a:gd name="T35" fmla="*/ 575 h 579"/>
                <a:gd name="T36" fmla="*/ 189 w 579"/>
                <a:gd name="T37" fmla="*/ 532 h 579"/>
                <a:gd name="T38" fmla="*/ 128 w 579"/>
                <a:gd name="T39" fmla="*/ 532 h 579"/>
                <a:gd name="T40" fmla="*/ 104 w 579"/>
                <a:gd name="T41" fmla="*/ 475 h 579"/>
                <a:gd name="T42" fmla="*/ 47 w 579"/>
                <a:gd name="T43" fmla="*/ 452 h 579"/>
                <a:gd name="T44" fmla="*/ 47 w 579"/>
                <a:gd name="T45" fmla="*/ 390 h 579"/>
                <a:gd name="T46" fmla="*/ 4 w 579"/>
                <a:gd name="T47" fmla="*/ 347 h 579"/>
                <a:gd name="T48" fmla="*/ 27 w 579"/>
                <a:gd name="T49" fmla="*/ 290 h 579"/>
                <a:gd name="T50" fmla="*/ 4 w 579"/>
                <a:gd name="T51" fmla="*/ 233 h 579"/>
                <a:gd name="T52" fmla="*/ 47 w 579"/>
                <a:gd name="T53" fmla="*/ 190 h 579"/>
                <a:gd name="T54" fmla="*/ 47 w 579"/>
                <a:gd name="T55" fmla="*/ 128 h 579"/>
                <a:gd name="T56" fmla="*/ 104 w 579"/>
                <a:gd name="T57" fmla="*/ 105 h 579"/>
                <a:gd name="T58" fmla="*/ 128 w 579"/>
                <a:gd name="T59" fmla="*/ 48 h 579"/>
                <a:gd name="T60" fmla="*/ 189 w 579"/>
                <a:gd name="T61" fmla="*/ 48 h 579"/>
                <a:gd name="T62" fmla="*/ 233 w 579"/>
                <a:gd name="T63" fmla="*/ 4 h 579"/>
                <a:gd name="T64" fmla="*/ 289 w 579"/>
                <a:gd name="T65" fmla="*/ 28 h 579"/>
                <a:gd name="T66" fmla="*/ 367 w 579"/>
                <a:gd name="T67" fmla="*/ 103 h 579"/>
                <a:gd name="T68" fmla="*/ 87 w 579"/>
                <a:gd name="T69" fmla="*/ 288 h 579"/>
                <a:gd name="T70" fmla="*/ 367 w 579"/>
                <a:gd name="T71" fmla="*/ 477 h 579"/>
                <a:gd name="T72" fmla="*/ 431 w 579"/>
                <a:gd name="T73" fmla="*/ 146 h 579"/>
                <a:gd name="T74" fmla="*/ 367 w 579"/>
                <a:gd name="T75" fmla="*/ 103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9" h="579">
                  <a:moveTo>
                    <a:pt x="289" y="28"/>
                  </a:moveTo>
                  <a:cubicBezTo>
                    <a:pt x="308" y="29"/>
                    <a:pt x="327" y="0"/>
                    <a:pt x="346" y="4"/>
                  </a:cubicBezTo>
                  <a:cubicBezTo>
                    <a:pt x="365" y="8"/>
                    <a:pt x="371" y="42"/>
                    <a:pt x="390" y="48"/>
                  </a:cubicBezTo>
                  <a:cubicBezTo>
                    <a:pt x="407" y="56"/>
                    <a:pt x="435" y="37"/>
                    <a:pt x="451" y="48"/>
                  </a:cubicBezTo>
                  <a:cubicBezTo>
                    <a:pt x="467" y="58"/>
                    <a:pt x="460" y="92"/>
                    <a:pt x="475" y="105"/>
                  </a:cubicBezTo>
                  <a:cubicBezTo>
                    <a:pt x="487" y="119"/>
                    <a:pt x="521" y="112"/>
                    <a:pt x="532" y="128"/>
                  </a:cubicBezTo>
                  <a:cubicBezTo>
                    <a:pt x="542" y="144"/>
                    <a:pt x="523" y="172"/>
                    <a:pt x="531" y="190"/>
                  </a:cubicBezTo>
                  <a:cubicBezTo>
                    <a:pt x="537" y="208"/>
                    <a:pt x="571" y="214"/>
                    <a:pt x="575" y="233"/>
                  </a:cubicBezTo>
                  <a:cubicBezTo>
                    <a:pt x="579" y="252"/>
                    <a:pt x="550" y="271"/>
                    <a:pt x="551" y="290"/>
                  </a:cubicBezTo>
                  <a:cubicBezTo>
                    <a:pt x="550" y="309"/>
                    <a:pt x="579" y="328"/>
                    <a:pt x="575" y="347"/>
                  </a:cubicBezTo>
                  <a:cubicBezTo>
                    <a:pt x="571" y="366"/>
                    <a:pt x="538" y="372"/>
                    <a:pt x="531" y="390"/>
                  </a:cubicBezTo>
                  <a:cubicBezTo>
                    <a:pt x="523" y="407"/>
                    <a:pt x="542" y="436"/>
                    <a:pt x="532" y="452"/>
                  </a:cubicBezTo>
                  <a:cubicBezTo>
                    <a:pt x="521" y="468"/>
                    <a:pt x="487" y="461"/>
                    <a:pt x="475" y="475"/>
                  </a:cubicBezTo>
                  <a:cubicBezTo>
                    <a:pt x="460" y="488"/>
                    <a:pt x="467" y="521"/>
                    <a:pt x="451" y="532"/>
                  </a:cubicBezTo>
                  <a:cubicBezTo>
                    <a:pt x="435" y="543"/>
                    <a:pt x="407" y="523"/>
                    <a:pt x="390" y="532"/>
                  </a:cubicBezTo>
                  <a:cubicBezTo>
                    <a:pt x="372" y="538"/>
                    <a:pt x="365" y="572"/>
                    <a:pt x="346" y="575"/>
                  </a:cubicBezTo>
                  <a:cubicBezTo>
                    <a:pt x="327" y="579"/>
                    <a:pt x="309" y="550"/>
                    <a:pt x="289" y="552"/>
                  </a:cubicBezTo>
                  <a:cubicBezTo>
                    <a:pt x="270" y="550"/>
                    <a:pt x="252" y="579"/>
                    <a:pt x="233" y="575"/>
                  </a:cubicBezTo>
                  <a:cubicBezTo>
                    <a:pt x="214" y="572"/>
                    <a:pt x="207" y="538"/>
                    <a:pt x="189" y="532"/>
                  </a:cubicBezTo>
                  <a:cubicBezTo>
                    <a:pt x="172" y="523"/>
                    <a:pt x="144" y="543"/>
                    <a:pt x="128" y="532"/>
                  </a:cubicBezTo>
                  <a:cubicBezTo>
                    <a:pt x="112" y="521"/>
                    <a:pt x="119" y="488"/>
                    <a:pt x="104" y="475"/>
                  </a:cubicBezTo>
                  <a:cubicBezTo>
                    <a:pt x="92" y="461"/>
                    <a:pt x="58" y="468"/>
                    <a:pt x="47" y="452"/>
                  </a:cubicBezTo>
                  <a:cubicBezTo>
                    <a:pt x="36" y="436"/>
                    <a:pt x="56" y="407"/>
                    <a:pt x="47" y="390"/>
                  </a:cubicBezTo>
                  <a:cubicBezTo>
                    <a:pt x="41" y="372"/>
                    <a:pt x="8" y="366"/>
                    <a:pt x="4" y="347"/>
                  </a:cubicBezTo>
                  <a:cubicBezTo>
                    <a:pt x="0" y="328"/>
                    <a:pt x="29" y="309"/>
                    <a:pt x="27" y="290"/>
                  </a:cubicBezTo>
                  <a:cubicBezTo>
                    <a:pt x="29" y="271"/>
                    <a:pt x="0" y="252"/>
                    <a:pt x="4" y="233"/>
                  </a:cubicBezTo>
                  <a:cubicBezTo>
                    <a:pt x="8" y="214"/>
                    <a:pt x="41" y="208"/>
                    <a:pt x="47" y="190"/>
                  </a:cubicBezTo>
                  <a:cubicBezTo>
                    <a:pt x="56" y="172"/>
                    <a:pt x="36" y="144"/>
                    <a:pt x="47" y="128"/>
                  </a:cubicBezTo>
                  <a:cubicBezTo>
                    <a:pt x="58" y="112"/>
                    <a:pt x="92" y="119"/>
                    <a:pt x="104" y="105"/>
                  </a:cubicBezTo>
                  <a:cubicBezTo>
                    <a:pt x="119" y="92"/>
                    <a:pt x="112" y="58"/>
                    <a:pt x="128" y="48"/>
                  </a:cubicBezTo>
                  <a:cubicBezTo>
                    <a:pt x="144" y="37"/>
                    <a:pt x="172" y="56"/>
                    <a:pt x="189" y="48"/>
                  </a:cubicBezTo>
                  <a:cubicBezTo>
                    <a:pt x="207" y="42"/>
                    <a:pt x="214" y="8"/>
                    <a:pt x="233" y="4"/>
                  </a:cubicBezTo>
                  <a:cubicBezTo>
                    <a:pt x="252" y="0"/>
                    <a:pt x="270" y="29"/>
                    <a:pt x="289" y="28"/>
                  </a:cubicBezTo>
                  <a:close/>
                  <a:moveTo>
                    <a:pt x="367" y="103"/>
                  </a:moveTo>
                  <a:cubicBezTo>
                    <a:pt x="234" y="48"/>
                    <a:pt x="88" y="145"/>
                    <a:pt x="87" y="288"/>
                  </a:cubicBezTo>
                  <a:cubicBezTo>
                    <a:pt x="86" y="433"/>
                    <a:pt x="233" y="532"/>
                    <a:pt x="367" y="477"/>
                  </a:cubicBezTo>
                  <a:cubicBezTo>
                    <a:pt x="501" y="421"/>
                    <a:pt x="534" y="247"/>
                    <a:pt x="431" y="146"/>
                  </a:cubicBezTo>
                  <a:cubicBezTo>
                    <a:pt x="413" y="127"/>
                    <a:pt x="391" y="113"/>
                    <a:pt x="367" y="103"/>
                  </a:cubicBezTo>
                  <a:close/>
                </a:path>
              </a:pathLst>
            </a:custGeom>
            <a:solidFill>
              <a:srgbClr val="334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 noEditPoints="1"/>
            </p:cNvSpPr>
            <p:nvPr/>
          </p:nvSpPr>
          <p:spPr bwMode="auto">
            <a:xfrm>
              <a:off x="3829192" y="3821698"/>
              <a:ext cx="286002" cy="287100"/>
            </a:xfrm>
            <a:custGeom>
              <a:avLst/>
              <a:gdLst>
                <a:gd name="T0" fmla="*/ 165 w 331"/>
                <a:gd name="T1" fmla="*/ 0 h 332"/>
                <a:gd name="T2" fmla="*/ 331 w 331"/>
                <a:gd name="T3" fmla="*/ 166 h 332"/>
                <a:gd name="T4" fmla="*/ 165 w 331"/>
                <a:gd name="T5" fmla="*/ 332 h 332"/>
                <a:gd name="T6" fmla="*/ 0 w 331"/>
                <a:gd name="T7" fmla="*/ 166 h 332"/>
                <a:gd name="T8" fmla="*/ 165 w 331"/>
                <a:gd name="T9" fmla="*/ 0 h 332"/>
                <a:gd name="T10" fmla="*/ 176 w 331"/>
                <a:gd name="T11" fmla="*/ 50 h 332"/>
                <a:gd name="T12" fmla="*/ 205 w 331"/>
                <a:gd name="T13" fmla="*/ 111 h 332"/>
                <a:gd name="T14" fmla="*/ 272 w 331"/>
                <a:gd name="T15" fmla="*/ 119 h 332"/>
                <a:gd name="T16" fmla="*/ 282 w 331"/>
                <a:gd name="T17" fmla="*/ 127 h 332"/>
                <a:gd name="T18" fmla="*/ 279 w 331"/>
                <a:gd name="T19" fmla="*/ 140 h 332"/>
                <a:gd name="T20" fmla="*/ 229 w 331"/>
                <a:gd name="T21" fmla="*/ 186 h 332"/>
                <a:gd name="T22" fmla="*/ 242 w 331"/>
                <a:gd name="T23" fmla="*/ 252 h 332"/>
                <a:gd name="T24" fmla="*/ 237 w 331"/>
                <a:gd name="T25" fmla="*/ 265 h 332"/>
                <a:gd name="T26" fmla="*/ 224 w 331"/>
                <a:gd name="T27" fmla="*/ 265 h 332"/>
                <a:gd name="T28" fmla="*/ 165 w 331"/>
                <a:gd name="T29" fmla="*/ 232 h 332"/>
                <a:gd name="T30" fmla="*/ 106 w 331"/>
                <a:gd name="T31" fmla="*/ 265 h 332"/>
                <a:gd name="T32" fmla="*/ 93 w 331"/>
                <a:gd name="T33" fmla="*/ 265 h 332"/>
                <a:gd name="T34" fmla="*/ 89 w 331"/>
                <a:gd name="T35" fmla="*/ 252 h 332"/>
                <a:gd name="T36" fmla="*/ 102 w 331"/>
                <a:gd name="T37" fmla="*/ 186 h 332"/>
                <a:gd name="T38" fmla="*/ 52 w 331"/>
                <a:gd name="T39" fmla="*/ 140 h 332"/>
                <a:gd name="T40" fmla="*/ 49 w 331"/>
                <a:gd name="T41" fmla="*/ 127 h 332"/>
                <a:gd name="T42" fmla="*/ 59 w 331"/>
                <a:gd name="T43" fmla="*/ 119 h 332"/>
                <a:gd name="T44" fmla="*/ 126 w 331"/>
                <a:gd name="T45" fmla="*/ 111 h 332"/>
                <a:gd name="T46" fmla="*/ 154 w 331"/>
                <a:gd name="T47" fmla="*/ 50 h 332"/>
                <a:gd name="T48" fmla="*/ 165 w 331"/>
                <a:gd name="T49" fmla="*/ 43 h 332"/>
                <a:gd name="T50" fmla="*/ 176 w 331"/>
                <a:gd name="T51" fmla="*/ 5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332">
                  <a:moveTo>
                    <a:pt x="165" y="0"/>
                  </a:moveTo>
                  <a:cubicBezTo>
                    <a:pt x="257" y="0"/>
                    <a:pt x="331" y="74"/>
                    <a:pt x="331" y="166"/>
                  </a:cubicBezTo>
                  <a:cubicBezTo>
                    <a:pt x="331" y="257"/>
                    <a:pt x="257" y="332"/>
                    <a:pt x="165" y="332"/>
                  </a:cubicBezTo>
                  <a:cubicBezTo>
                    <a:pt x="74" y="332"/>
                    <a:pt x="0" y="257"/>
                    <a:pt x="0" y="166"/>
                  </a:cubicBezTo>
                  <a:cubicBezTo>
                    <a:pt x="0" y="74"/>
                    <a:pt x="74" y="0"/>
                    <a:pt x="165" y="0"/>
                  </a:cubicBezTo>
                  <a:close/>
                  <a:moveTo>
                    <a:pt x="176" y="50"/>
                  </a:moveTo>
                  <a:cubicBezTo>
                    <a:pt x="205" y="111"/>
                    <a:pt x="205" y="111"/>
                    <a:pt x="205" y="111"/>
                  </a:cubicBezTo>
                  <a:cubicBezTo>
                    <a:pt x="272" y="119"/>
                    <a:pt x="272" y="119"/>
                    <a:pt x="272" y="119"/>
                  </a:cubicBezTo>
                  <a:cubicBezTo>
                    <a:pt x="277" y="120"/>
                    <a:pt x="281" y="123"/>
                    <a:pt x="282" y="127"/>
                  </a:cubicBezTo>
                  <a:cubicBezTo>
                    <a:pt x="284" y="132"/>
                    <a:pt x="282" y="137"/>
                    <a:pt x="279" y="140"/>
                  </a:cubicBezTo>
                  <a:cubicBezTo>
                    <a:pt x="229" y="186"/>
                    <a:pt x="229" y="186"/>
                    <a:pt x="229" y="186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3" y="257"/>
                    <a:pt x="241" y="262"/>
                    <a:pt x="237" y="265"/>
                  </a:cubicBezTo>
                  <a:cubicBezTo>
                    <a:pt x="234" y="267"/>
                    <a:pt x="229" y="268"/>
                    <a:pt x="224" y="265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06" y="265"/>
                    <a:pt x="106" y="265"/>
                    <a:pt x="106" y="265"/>
                  </a:cubicBezTo>
                  <a:cubicBezTo>
                    <a:pt x="102" y="268"/>
                    <a:pt x="97" y="267"/>
                    <a:pt x="93" y="265"/>
                  </a:cubicBezTo>
                  <a:cubicBezTo>
                    <a:pt x="89" y="262"/>
                    <a:pt x="88" y="257"/>
                    <a:pt x="89" y="252"/>
                  </a:cubicBezTo>
                  <a:cubicBezTo>
                    <a:pt x="102" y="186"/>
                    <a:pt x="102" y="186"/>
                    <a:pt x="102" y="186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48" y="137"/>
                    <a:pt x="47" y="132"/>
                    <a:pt x="49" y="127"/>
                  </a:cubicBezTo>
                  <a:cubicBezTo>
                    <a:pt x="50" y="123"/>
                    <a:pt x="54" y="120"/>
                    <a:pt x="59" y="119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6" y="45"/>
                    <a:pt x="161" y="43"/>
                    <a:pt x="165" y="43"/>
                  </a:cubicBezTo>
                  <a:cubicBezTo>
                    <a:pt x="170" y="43"/>
                    <a:pt x="174" y="45"/>
                    <a:pt x="176" y="50"/>
                  </a:cubicBezTo>
                  <a:close/>
                </a:path>
              </a:pathLst>
            </a:custGeom>
            <a:solidFill>
              <a:srgbClr val="006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463926" y="2278309"/>
            <a:ext cx="708057" cy="703302"/>
            <a:chOff x="6463926" y="2278309"/>
            <a:chExt cx="708057" cy="703302"/>
          </a:xfrm>
        </p:grpSpPr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6687023" y="2278309"/>
              <a:ext cx="261864" cy="305752"/>
            </a:xfrm>
            <a:custGeom>
              <a:avLst/>
              <a:gdLst>
                <a:gd name="T0" fmla="*/ 150 w 303"/>
                <a:gd name="T1" fmla="*/ 1 h 354"/>
                <a:gd name="T2" fmla="*/ 81 w 303"/>
                <a:gd name="T3" fmla="*/ 76 h 354"/>
                <a:gd name="T4" fmla="*/ 153 w 303"/>
                <a:gd name="T5" fmla="*/ 165 h 354"/>
                <a:gd name="T6" fmla="*/ 222 w 303"/>
                <a:gd name="T7" fmla="*/ 74 h 354"/>
                <a:gd name="T8" fmla="*/ 150 w 303"/>
                <a:gd name="T9" fmla="*/ 1 h 354"/>
                <a:gd name="T10" fmla="*/ 151 w 303"/>
                <a:gd name="T11" fmla="*/ 261 h 354"/>
                <a:gd name="T12" fmla="*/ 198 w 303"/>
                <a:gd name="T13" fmla="*/ 196 h 354"/>
                <a:gd name="T14" fmla="*/ 210 w 303"/>
                <a:gd name="T15" fmla="*/ 190 h 354"/>
                <a:gd name="T16" fmla="*/ 260 w 303"/>
                <a:gd name="T17" fmla="*/ 199 h 354"/>
                <a:gd name="T18" fmla="*/ 290 w 303"/>
                <a:gd name="T19" fmla="*/ 225 h 354"/>
                <a:gd name="T20" fmla="*/ 303 w 303"/>
                <a:gd name="T21" fmla="*/ 330 h 354"/>
                <a:gd name="T22" fmla="*/ 297 w 303"/>
                <a:gd name="T23" fmla="*/ 347 h 354"/>
                <a:gd name="T24" fmla="*/ 280 w 303"/>
                <a:gd name="T25" fmla="*/ 354 h 354"/>
                <a:gd name="T26" fmla="*/ 23 w 303"/>
                <a:gd name="T27" fmla="*/ 354 h 354"/>
                <a:gd name="T28" fmla="*/ 6 w 303"/>
                <a:gd name="T29" fmla="*/ 347 h 354"/>
                <a:gd name="T30" fmla="*/ 0 w 303"/>
                <a:gd name="T31" fmla="*/ 330 h 354"/>
                <a:gd name="T32" fmla="*/ 13 w 303"/>
                <a:gd name="T33" fmla="*/ 225 h 354"/>
                <a:gd name="T34" fmla="*/ 43 w 303"/>
                <a:gd name="T35" fmla="*/ 199 h 354"/>
                <a:gd name="T36" fmla="*/ 93 w 303"/>
                <a:gd name="T37" fmla="*/ 190 h 354"/>
                <a:gd name="T38" fmla="*/ 105 w 303"/>
                <a:gd name="T39" fmla="*/ 196 h 354"/>
                <a:gd name="T40" fmla="*/ 151 w 303"/>
                <a:gd name="T41" fmla="*/ 2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3" h="354">
                  <a:moveTo>
                    <a:pt x="150" y="1"/>
                  </a:moveTo>
                  <a:cubicBezTo>
                    <a:pt x="111" y="2"/>
                    <a:pt x="80" y="36"/>
                    <a:pt x="81" y="76"/>
                  </a:cubicBezTo>
                  <a:cubicBezTo>
                    <a:pt x="82" y="117"/>
                    <a:pt x="114" y="166"/>
                    <a:pt x="153" y="165"/>
                  </a:cubicBezTo>
                  <a:cubicBezTo>
                    <a:pt x="192" y="165"/>
                    <a:pt x="223" y="114"/>
                    <a:pt x="222" y="74"/>
                  </a:cubicBezTo>
                  <a:cubicBezTo>
                    <a:pt x="221" y="33"/>
                    <a:pt x="189" y="0"/>
                    <a:pt x="150" y="1"/>
                  </a:cubicBezTo>
                  <a:close/>
                  <a:moveTo>
                    <a:pt x="151" y="261"/>
                  </a:moveTo>
                  <a:cubicBezTo>
                    <a:pt x="198" y="196"/>
                    <a:pt x="198" y="196"/>
                    <a:pt x="198" y="196"/>
                  </a:cubicBezTo>
                  <a:cubicBezTo>
                    <a:pt x="201" y="192"/>
                    <a:pt x="206" y="190"/>
                    <a:pt x="210" y="190"/>
                  </a:cubicBezTo>
                  <a:cubicBezTo>
                    <a:pt x="260" y="199"/>
                    <a:pt x="260" y="199"/>
                    <a:pt x="260" y="199"/>
                  </a:cubicBezTo>
                  <a:cubicBezTo>
                    <a:pt x="278" y="202"/>
                    <a:pt x="288" y="217"/>
                    <a:pt x="290" y="225"/>
                  </a:cubicBezTo>
                  <a:cubicBezTo>
                    <a:pt x="297" y="274"/>
                    <a:pt x="301" y="304"/>
                    <a:pt x="303" y="330"/>
                  </a:cubicBezTo>
                  <a:cubicBezTo>
                    <a:pt x="303" y="336"/>
                    <a:pt x="301" y="342"/>
                    <a:pt x="297" y="347"/>
                  </a:cubicBezTo>
                  <a:cubicBezTo>
                    <a:pt x="292" y="351"/>
                    <a:pt x="287" y="354"/>
                    <a:pt x="280" y="354"/>
                  </a:cubicBezTo>
                  <a:cubicBezTo>
                    <a:pt x="23" y="354"/>
                    <a:pt x="23" y="354"/>
                    <a:pt x="23" y="354"/>
                  </a:cubicBezTo>
                  <a:cubicBezTo>
                    <a:pt x="16" y="354"/>
                    <a:pt x="11" y="351"/>
                    <a:pt x="6" y="347"/>
                  </a:cubicBezTo>
                  <a:cubicBezTo>
                    <a:pt x="2" y="342"/>
                    <a:pt x="0" y="336"/>
                    <a:pt x="0" y="330"/>
                  </a:cubicBezTo>
                  <a:cubicBezTo>
                    <a:pt x="2" y="304"/>
                    <a:pt x="6" y="274"/>
                    <a:pt x="13" y="225"/>
                  </a:cubicBezTo>
                  <a:cubicBezTo>
                    <a:pt x="15" y="217"/>
                    <a:pt x="25" y="202"/>
                    <a:pt x="43" y="199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97" y="190"/>
                    <a:pt x="102" y="192"/>
                    <a:pt x="105" y="196"/>
                  </a:cubicBezTo>
                  <a:cubicBezTo>
                    <a:pt x="151" y="261"/>
                    <a:pt x="151" y="261"/>
                    <a:pt x="151" y="261"/>
                  </a:cubicBezTo>
                  <a:close/>
                </a:path>
              </a:pathLst>
            </a:custGeom>
            <a:solidFill>
              <a:srgbClr val="334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6463926" y="2632337"/>
              <a:ext cx="268082" cy="349274"/>
            </a:xfrm>
            <a:custGeom>
              <a:avLst/>
              <a:gdLst>
                <a:gd name="T0" fmla="*/ 153 w 310"/>
                <a:gd name="T1" fmla="*/ 1 h 404"/>
                <a:gd name="T2" fmla="*/ 84 w 310"/>
                <a:gd name="T3" fmla="*/ 76 h 404"/>
                <a:gd name="T4" fmla="*/ 156 w 310"/>
                <a:gd name="T5" fmla="*/ 165 h 404"/>
                <a:gd name="T6" fmla="*/ 225 w 310"/>
                <a:gd name="T7" fmla="*/ 73 h 404"/>
                <a:gd name="T8" fmla="*/ 153 w 310"/>
                <a:gd name="T9" fmla="*/ 1 h 404"/>
                <a:gd name="T10" fmla="*/ 155 w 310"/>
                <a:gd name="T11" fmla="*/ 261 h 404"/>
                <a:gd name="T12" fmla="*/ 201 w 310"/>
                <a:gd name="T13" fmla="*/ 195 h 404"/>
                <a:gd name="T14" fmla="*/ 213 w 310"/>
                <a:gd name="T15" fmla="*/ 190 h 404"/>
                <a:gd name="T16" fmla="*/ 263 w 310"/>
                <a:gd name="T17" fmla="*/ 199 h 404"/>
                <a:gd name="T18" fmla="*/ 293 w 310"/>
                <a:gd name="T19" fmla="*/ 225 h 404"/>
                <a:gd name="T20" fmla="*/ 304 w 310"/>
                <a:gd name="T21" fmla="*/ 385 h 404"/>
                <a:gd name="T22" fmla="*/ 282 w 310"/>
                <a:gd name="T23" fmla="*/ 404 h 404"/>
                <a:gd name="T24" fmla="*/ 27 w 310"/>
                <a:gd name="T25" fmla="*/ 404 h 404"/>
                <a:gd name="T26" fmla="*/ 5 w 310"/>
                <a:gd name="T27" fmla="*/ 385 h 404"/>
                <a:gd name="T28" fmla="*/ 16 w 310"/>
                <a:gd name="T29" fmla="*/ 225 h 404"/>
                <a:gd name="T30" fmla="*/ 46 w 310"/>
                <a:gd name="T31" fmla="*/ 199 h 404"/>
                <a:gd name="T32" fmla="*/ 96 w 310"/>
                <a:gd name="T33" fmla="*/ 190 h 404"/>
                <a:gd name="T34" fmla="*/ 108 w 310"/>
                <a:gd name="T35" fmla="*/ 195 h 404"/>
                <a:gd name="T36" fmla="*/ 155 w 310"/>
                <a:gd name="T37" fmla="*/ 26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0" h="404">
                  <a:moveTo>
                    <a:pt x="153" y="1"/>
                  </a:moveTo>
                  <a:cubicBezTo>
                    <a:pt x="114" y="1"/>
                    <a:pt x="83" y="35"/>
                    <a:pt x="84" y="76"/>
                  </a:cubicBezTo>
                  <a:cubicBezTo>
                    <a:pt x="85" y="117"/>
                    <a:pt x="117" y="166"/>
                    <a:pt x="156" y="165"/>
                  </a:cubicBezTo>
                  <a:cubicBezTo>
                    <a:pt x="195" y="164"/>
                    <a:pt x="226" y="114"/>
                    <a:pt x="225" y="73"/>
                  </a:cubicBezTo>
                  <a:cubicBezTo>
                    <a:pt x="224" y="32"/>
                    <a:pt x="192" y="0"/>
                    <a:pt x="153" y="1"/>
                  </a:cubicBezTo>
                  <a:close/>
                  <a:moveTo>
                    <a:pt x="155" y="261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4" y="191"/>
                    <a:pt x="209" y="189"/>
                    <a:pt x="213" y="190"/>
                  </a:cubicBezTo>
                  <a:cubicBezTo>
                    <a:pt x="263" y="199"/>
                    <a:pt x="263" y="199"/>
                    <a:pt x="263" y="199"/>
                  </a:cubicBezTo>
                  <a:cubicBezTo>
                    <a:pt x="281" y="202"/>
                    <a:pt x="291" y="216"/>
                    <a:pt x="293" y="225"/>
                  </a:cubicBezTo>
                  <a:cubicBezTo>
                    <a:pt x="304" y="309"/>
                    <a:pt x="310" y="336"/>
                    <a:pt x="304" y="385"/>
                  </a:cubicBezTo>
                  <a:cubicBezTo>
                    <a:pt x="303" y="396"/>
                    <a:pt x="294" y="404"/>
                    <a:pt x="282" y="404"/>
                  </a:cubicBezTo>
                  <a:cubicBezTo>
                    <a:pt x="27" y="404"/>
                    <a:pt x="27" y="404"/>
                    <a:pt x="27" y="404"/>
                  </a:cubicBezTo>
                  <a:cubicBezTo>
                    <a:pt x="15" y="404"/>
                    <a:pt x="6" y="396"/>
                    <a:pt x="5" y="385"/>
                  </a:cubicBezTo>
                  <a:cubicBezTo>
                    <a:pt x="0" y="336"/>
                    <a:pt x="5" y="309"/>
                    <a:pt x="16" y="225"/>
                  </a:cubicBezTo>
                  <a:cubicBezTo>
                    <a:pt x="18" y="216"/>
                    <a:pt x="28" y="202"/>
                    <a:pt x="46" y="199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100" y="189"/>
                    <a:pt x="105" y="191"/>
                    <a:pt x="108" y="195"/>
                  </a:cubicBezTo>
                  <a:cubicBezTo>
                    <a:pt x="155" y="261"/>
                    <a:pt x="155" y="261"/>
                    <a:pt x="155" y="261"/>
                  </a:cubicBezTo>
                  <a:close/>
                </a:path>
              </a:pathLst>
            </a:custGeom>
            <a:solidFill>
              <a:srgbClr val="334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6727619" y="2616977"/>
              <a:ext cx="180672" cy="154705"/>
            </a:xfrm>
            <a:custGeom>
              <a:avLst/>
              <a:gdLst>
                <a:gd name="T0" fmla="*/ 85 w 209"/>
                <a:gd name="T1" fmla="*/ 19 h 179"/>
                <a:gd name="T2" fmla="*/ 104 w 209"/>
                <a:gd name="T3" fmla="*/ 0 h 179"/>
                <a:gd name="T4" fmla="*/ 124 w 209"/>
                <a:gd name="T5" fmla="*/ 19 h 179"/>
                <a:gd name="T6" fmla="*/ 124 w 209"/>
                <a:gd name="T7" fmla="*/ 98 h 179"/>
                <a:gd name="T8" fmla="*/ 197 w 209"/>
                <a:gd name="T9" fmla="*/ 141 h 179"/>
                <a:gd name="T10" fmla="*/ 204 w 209"/>
                <a:gd name="T11" fmla="*/ 167 h 179"/>
                <a:gd name="T12" fmla="*/ 178 w 209"/>
                <a:gd name="T13" fmla="*/ 174 h 179"/>
                <a:gd name="T14" fmla="*/ 104 w 209"/>
                <a:gd name="T15" fmla="*/ 131 h 179"/>
                <a:gd name="T16" fmla="*/ 31 w 209"/>
                <a:gd name="T17" fmla="*/ 174 h 179"/>
                <a:gd name="T18" fmla="*/ 5 w 209"/>
                <a:gd name="T19" fmla="*/ 167 h 179"/>
                <a:gd name="T20" fmla="*/ 12 w 209"/>
                <a:gd name="T21" fmla="*/ 141 h 179"/>
                <a:gd name="T22" fmla="*/ 85 w 209"/>
                <a:gd name="T23" fmla="*/ 98 h 179"/>
                <a:gd name="T24" fmla="*/ 85 w 209"/>
                <a:gd name="T25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9" h="179">
                  <a:moveTo>
                    <a:pt x="85" y="19"/>
                  </a:moveTo>
                  <a:cubicBezTo>
                    <a:pt x="85" y="8"/>
                    <a:pt x="94" y="0"/>
                    <a:pt x="104" y="0"/>
                  </a:cubicBezTo>
                  <a:cubicBezTo>
                    <a:pt x="115" y="0"/>
                    <a:pt x="124" y="8"/>
                    <a:pt x="124" y="19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206" y="146"/>
                    <a:pt x="209" y="158"/>
                    <a:pt x="204" y="167"/>
                  </a:cubicBezTo>
                  <a:cubicBezTo>
                    <a:pt x="198" y="176"/>
                    <a:pt x="187" y="179"/>
                    <a:pt x="178" y="174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22" y="179"/>
                    <a:pt x="11" y="176"/>
                    <a:pt x="5" y="167"/>
                  </a:cubicBezTo>
                  <a:cubicBezTo>
                    <a:pt x="0" y="158"/>
                    <a:pt x="3" y="146"/>
                    <a:pt x="12" y="141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19"/>
                    <a:pt x="85" y="19"/>
                    <a:pt x="85" y="19"/>
                  </a:cubicBezTo>
                  <a:close/>
                </a:path>
              </a:pathLst>
            </a:custGeom>
            <a:solidFill>
              <a:srgbClr val="006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6903901" y="2632337"/>
              <a:ext cx="268082" cy="349274"/>
            </a:xfrm>
            <a:custGeom>
              <a:avLst/>
              <a:gdLst>
                <a:gd name="T0" fmla="*/ 154 w 310"/>
                <a:gd name="T1" fmla="*/ 1 h 404"/>
                <a:gd name="T2" fmla="*/ 85 w 310"/>
                <a:gd name="T3" fmla="*/ 76 h 404"/>
                <a:gd name="T4" fmla="*/ 157 w 310"/>
                <a:gd name="T5" fmla="*/ 165 h 404"/>
                <a:gd name="T6" fmla="*/ 226 w 310"/>
                <a:gd name="T7" fmla="*/ 73 h 404"/>
                <a:gd name="T8" fmla="*/ 154 w 310"/>
                <a:gd name="T9" fmla="*/ 1 h 404"/>
                <a:gd name="T10" fmla="*/ 155 w 310"/>
                <a:gd name="T11" fmla="*/ 261 h 404"/>
                <a:gd name="T12" fmla="*/ 202 w 310"/>
                <a:gd name="T13" fmla="*/ 195 h 404"/>
                <a:gd name="T14" fmla="*/ 214 w 310"/>
                <a:gd name="T15" fmla="*/ 190 h 404"/>
                <a:gd name="T16" fmla="*/ 264 w 310"/>
                <a:gd name="T17" fmla="*/ 199 h 404"/>
                <a:gd name="T18" fmla="*/ 294 w 310"/>
                <a:gd name="T19" fmla="*/ 225 h 404"/>
                <a:gd name="T20" fmla="*/ 305 w 310"/>
                <a:gd name="T21" fmla="*/ 385 h 404"/>
                <a:gd name="T22" fmla="*/ 283 w 310"/>
                <a:gd name="T23" fmla="*/ 404 h 404"/>
                <a:gd name="T24" fmla="*/ 28 w 310"/>
                <a:gd name="T25" fmla="*/ 404 h 404"/>
                <a:gd name="T26" fmla="*/ 6 w 310"/>
                <a:gd name="T27" fmla="*/ 385 h 404"/>
                <a:gd name="T28" fmla="*/ 17 w 310"/>
                <a:gd name="T29" fmla="*/ 225 h 404"/>
                <a:gd name="T30" fmla="*/ 47 w 310"/>
                <a:gd name="T31" fmla="*/ 199 h 404"/>
                <a:gd name="T32" fmla="*/ 97 w 310"/>
                <a:gd name="T33" fmla="*/ 190 h 404"/>
                <a:gd name="T34" fmla="*/ 109 w 310"/>
                <a:gd name="T35" fmla="*/ 195 h 404"/>
                <a:gd name="T36" fmla="*/ 155 w 310"/>
                <a:gd name="T37" fmla="*/ 26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0" h="404">
                  <a:moveTo>
                    <a:pt x="154" y="1"/>
                  </a:moveTo>
                  <a:cubicBezTo>
                    <a:pt x="115" y="1"/>
                    <a:pt x="84" y="35"/>
                    <a:pt x="85" y="76"/>
                  </a:cubicBezTo>
                  <a:cubicBezTo>
                    <a:pt x="86" y="117"/>
                    <a:pt x="118" y="166"/>
                    <a:pt x="157" y="165"/>
                  </a:cubicBezTo>
                  <a:cubicBezTo>
                    <a:pt x="196" y="164"/>
                    <a:pt x="227" y="114"/>
                    <a:pt x="226" y="73"/>
                  </a:cubicBezTo>
                  <a:cubicBezTo>
                    <a:pt x="225" y="32"/>
                    <a:pt x="193" y="0"/>
                    <a:pt x="154" y="1"/>
                  </a:cubicBezTo>
                  <a:close/>
                  <a:moveTo>
                    <a:pt x="155" y="261"/>
                  </a:moveTo>
                  <a:cubicBezTo>
                    <a:pt x="202" y="195"/>
                    <a:pt x="202" y="195"/>
                    <a:pt x="202" y="195"/>
                  </a:cubicBezTo>
                  <a:cubicBezTo>
                    <a:pt x="205" y="191"/>
                    <a:pt x="209" y="189"/>
                    <a:pt x="214" y="190"/>
                  </a:cubicBezTo>
                  <a:cubicBezTo>
                    <a:pt x="264" y="199"/>
                    <a:pt x="264" y="199"/>
                    <a:pt x="264" y="199"/>
                  </a:cubicBezTo>
                  <a:cubicBezTo>
                    <a:pt x="282" y="202"/>
                    <a:pt x="292" y="216"/>
                    <a:pt x="294" y="225"/>
                  </a:cubicBezTo>
                  <a:cubicBezTo>
                    <a:pt x="305" y="309"/>
                    <a:pt x="310" y="336"/>
                    <a:pt x="305" y="385"/>
                  </a:cubicBezTo>
                  <a:cubicBezTo>
                    <a:pt x="304" y="396"/>
                    <a:pt x="295" y="404"/>
                    <a:pt x="283" y="404"/>
                  </a:cubicBezTo>
                  <a:cubicBezTo>
                    <a:pt x="28" y="404"/>
                    <a:pt x="28" y="404"/>
                    <a:pt x="28" y="404"/>
                  </a:cubicBezTo>
                  <a:cubicBezTo>
                    <a:pt x="16" y="404"/>
                    <a:pt x="7" y="396"/>
                    <a:pt x="6" y="385"/>
                  </a:cubicBezTo>
                  <a:cubicBezTo>
                    <a:pt x="0" y="336"/>
                    <a:pt x="6" y="309"/>
                    <a:pt x="17" y="225"/>
                  </a:cubicBezTo>
                  <a:cubicBezTo>
                    <a:pt x="19" y="216"/>
                    <a:pt x="29" y="202"/>
                    <a:pt x="47" y="199"/>
                  </a:cubicBezTo>
                  <a:cubicBezTo>
                    <a:pt x="97" y="190"/>
                    <a:pt x="97" y="190"/>
                    <a:pt x="97" y="190"/>
                  </a:cubicBezTo>
                  <a:cubicBezTo>
                    <a:pt x="101" y="189"/>
                    <a:pt x="106" y="191"/>
                    <a:pt x="109" y="195"/>
                  </a:cubicBezTo>
                  <a:cubicBezTo>
                    <a:pt x="155" y="261"/>
                    <a:pt x="155" y="261"/>
                    <a:pt x="155" y="261"/>
                  </a:cubicBezTo>
                  <a:close/>
                </a:path>
              </a:pathLst>
            </a:custGeom>
            <a:solidFill>
              <a:srgbClr val="334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4" name="Freeform 34"/>
          <p:cNvSpPr>
            <a:spLocks noEditPoints="1"/>
          </p:cNvSpPr>
          <p:nvPr/>
        </p:nvSpPr>
        <p:spPr bwMode="auto">
          <a:xfrm>
            <a:off x="3683997" y="856343"/>
            <a:ext cx="576394" cy="702571"/>
          </a:xfrm>
          <a:custGeom>
            <a:avLst/>
            <a:gdLst>
              <a:gd name="T0" fmla="*/ 16 w 667"/>
              <a:gd name="T1" fmla="*/ 176 h 813"/>
              <a:gd name="T2" fmla="*/ 175 w 667"/>
              <a:gd name="T3" fmla="*/ 16 h 813"/>
              <a:gd name="T4" fmla="*/ 214 w 667"/>
              <a:gd name="T5" fmla="*/ 0 h 813"/>
              <a:gd name="T6" fmla="*/ 613 w 667"/>
              <a:gd name="T7" fmla="*/ 0 h 813"/>
              <a:gd name="T8" fmla="*/ 667 w 667"/>
              <a:gd name="T9" fmla="*/ 54 h 813"/>
              <a:gd name="T10" fmla="*/ 667 w 667"/>
              <a:gd name="T11" fmla="*/ 759 h 813"/>
              <a:gd name="T12" fmla="*/ 613 w 667"/>
              <a:gd name="T13" fmla="*/ 813 h 813"/>
              <a:gd name="T14" fmla="*/ 54 w 667"/>
              <a:gd name="T15" fmla="*/ 813 h 813"/>
              <a:gd name="T16" fmla="*/ 0 w 667"/>
              <a:gd name="T17" fmla="*/ 759 h 813"/>
              <a:gd name="T18" fmla="*/ 0 w 667"/>
              <a:gd name="T19" fmla="*/ 214 h 813"/>
              <a:gd name="T20" fmla="*/ 16 w 667"/>
              <a:gd name="T21" fmla="*/ 176 h 813"/>
              <a:gd name="T22" fmla="*/ 194 w 667"/>
              <a:gd name="T23" fmla="*/ 229 h 813"/>
              <a:gd name="T24" fmla="*/ 57 w 667"/>
              <a:gd name="T25" fmla="*/ 229 h 813"/>
              <a:gd name="T26" fmla="*/ 57 w 667"/>
              <a:gd name="T27" fmla="*/ 756 h 813"/>
              <a:gd name="T28" fmla="*/ 610 w 667"/>
              <a:gd name="T29" fmla="*/ 756 h 813"/>
              <a:gd name="T30" fmla="*/ 610 w 667"/>
              <a:gd name="T31" fmla="*/ 57 h 813"/>
              <a:gd name="T32" fmla="*/ 238 w 667"/>
              <a:gd name="T33" fmla="*/ 57 h 813"/>
              <a:gd name="T34" fmla="*/ 238 w 667"/>
              <a:gd name="T35" fmla="*/ 185 h 813"/>
              <a:gd name="T36" fmla="*/ 194 w 667"/>
              <a:gd name="T37" fmla="*/ 229 h 813"/>
              <a:gd name="T38" fmla="*/ 82 w 667"/>
              <a:gd name="T39" fmla="*/ 191 h 813"/>
              <a:gd name="T40" fmla="*/ 194 w 667"/>
              <a:gd name="T41" fmla="*/ 191 h 813"/>
              <a:gd name="T42" fmla="*/ 200 w 667"/>
              <a:gd name="T43" fmla="*/ 185 h 813"/>
              <a:gd name="T44" fmla="*/ 200 w 667"/>
              <a:gd name="T45" fmla="*/ 72 h 813"/>
              <a:gd name="T46" fmla="*/ 82 w 667"/>
              <a:gd name="T47" fmla="*/ 19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67" h="813">
                <a:moveTo>
                  <a:pt x="16" y="176"/>
                </a:moveTo>
                <a:cubicBezTo>
                  <a:pt x="175" y="16"/>
                  <a:pt x="175" y="16"/>
                  <a:pt x="175" y="16"/>
                </a:cubicBezTo>
                <a:cubicBezTo>
                  <a:pt x="186" y="6"/>
                  <a:pt x="199" y="0"/>
                  <a:pt x="214" y="0"/>
                </a:cubicBezTo>
                <a:cubicBezTo>
                  <a:pt x="613" y="0"/>
                  <a:pt x="613" y="0"/>
                  <a:pt x="613" y="0"/>
                </a:cubicBezTo>
                <a:cubicBezTo>
                  <a:pt x="643" y="0"/>
                  <a:pt x="667" y="24"/>
                  <a:pt x="667" y="54"/>
                </a:cubicBezTo>
                <a:cubicBezTo>
                  <a:pt x="667" y="759"/>
                  <a:pt x="667" y="759"/>
                  <a:pt x="667" y="759"/>
                </a:cubicBezTo>
                <a:cubicBezTo>
                  <a:pt x="667" y="789"/>
                  <a:pt x="643" y="813"/>
                  <a:pt x="613" y="813"/>
                </a:cubicBezTo>
                <a:cubicBezTo>
                  <a:pt x="54" y="813"/>
                  <a:pt x="54" y="813"/>
                  <a:pt x="54" y="813"/>
                </a:cubicBezTo>
                <a:cubicBezTo>
                  <a:pt x="24" y="813"/>
                  <a:pt x="0" y="789"/>
                  <a:pt x="0" y="759"/>
                </a:cubicBezTo>
                <a:cubicBezTo>
                  <a:pt x="0" y="214"/>
                  <a:pt x="0" y="214"/>
                  <a:pt x="0" y="214"/>
                </a:cubicBezTo>
                <a:cubicBezTo>
                  <a:pt x="0" y="200"/>
                  <a:pt x="5" y="186"/>
                  <a:pt x="16" y="176"/>
                </a:cubicBezTo>
                <a:close/>
                <a:moveTo>
                  <a:pt x="194" y="229"/>
                </a:moveTo>
                <a:cubicBezTo>
                  <a:pt x="57" y="229"/>
                  <a:pt x="57" y="229"/>
                  <a:pt x="57" y="229"/>
                </a:cubicBezTo>
                <a:cubicBezTo>
                  <a:pt x="57" y="756"/>
                  <a:pt x="57" y="756"/>
                  <a:pt x="57" y="756"/>
                </a:cubicBezTo>
                <a:cubicBezTo>
                  <a:pt x="610" y="756"/>
                  <a:pt x="610" y="756"/>
                  <a:pt x="610" y="756"/>
                </a:cubicBezTo>
                <a:cubicBezTo>
                  <a:pt x="610" y="57"/>
                  <a:pt x="610" y="57"/>
                  <a:pt x="610" y="57"/>
                </a:cubicBezTo>
                <a:cubicBezTo>
                  <a:pt x="238" y="57"/>
                  <a:pt x="238" y="57"/>
                  <a:pt x="238" y="57"/>
                </a:cubicBezTo>
                <a:cubicBezTo>
                  <a:pt x="238" y="185"/>
                  <a:pt x="238" y="185"/>
                  <a:pt x="238" y="185"/>
                </a:cubicBezTo>
                <a:cubicBezTo>
                  <a:pt x="238" y="210"/>
                  <a:pt x="218" y="229"/>
                  <a:pt x="194" y="229"/>
                </a:cubicBezTo>
                <a:close/>
                <a:moveTo>
                  <a:pt x="82" y="191"/>
                </a:moveTo>
                <a:cubicBezTo>
                  <a:pt x="194" y="191"/>
                  <a:pt x="194" y="191"/>
                  <a:pt x="194" y="191"/>
                </a:cubicBezTo>
                <a:cubicBezTo>
                  <a:pt x="197" y="191"/>
                  <a:pt x="200" y="188"/>
                  <a:pt x="200" y="185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82" y="191"/>
                  <a:pt x="82" y="191"/>
                  <a:pt x="82" y="191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 noEditPoints="1"/>
          </p:cNvSpPr>
          <p:nvPr/>
        </p:nvSpPr>
        <p:spPr bwMode="auto">
          <a:xfrm>
            <a:off x="3765921" y="1015436"/>
            <a:ext cx="412546" cy="433758"/>
          </a:xfrm>
          <a:custGeom>
            <a:avLst/>
            <a:gdLst>
              <a:gd name="T0" fmla="*/ 170 w 477"/>
              <a:gd name="T1" fmla="*/ 429 h 502"/>
              <a:gd name="T2" fmla="*/ 86 w 477"/>
              <a:gd name="T3" fmla="*/ 502 h 502"/>
              <a:gd name="T4" fmla="*/ 0 w 477"/>
              <a:gd name="T5" fmla="*/ 416 h 502"/>
              <a:gd name="T6" fmla="*/ 72 w 477"/>
              <a:gd name="T7" fmla="*/ 330 h 502"/>
              <a:gd name="T8" fmla="*/ 63 w 477"/>
              <a:gd name="T9" fmla="*/ 258 h 502"/>
              <a:gd name="T10" fmla="*/ 144 w 477"/>
              <a:gd name="T11" fmla="*/ 143 h 502"/>
              <a:gd name="T12" fmla="*/ 254 w 477"/>
              <a:gd name="T13" fmla="*/ 20 h 502"/>
              <a:gd name="T14" fmla="*/ 458 w 477"/>
              <a:gd name="T15" fmla="*/ 0 h 502"/>
              <a:gd name="T16" fmla="*/ 477 w 477"/>
              <a:gd name="T17" fmla="*/ 153 h 502"/>
              <a:gd name="T18" fmla="*/ 398 w 477"/>
              <a:gd name="T19" fmla="*/ 172 h 502"/>
              <a:gd name="T20" fmla="*/ 438 w 477"/>
              <a:gd name="T21" fmla="*/ 223 h 502"/>
              <a:gd name="T22" fmla="*/ 404 w 477"/>
              <a:gd name="T23" fmla="*/ 245 h 502"/>
              <a:gd name="T24" fmla="*/ 452 w 477"/>
              <a:gd name="T25" fmla="*/ 355 h 502"/>
              <a:gd name="T26" fmla="*/ 452 w 477"/>
              <a:gd name="T27" fmla="*/ 477 h 502"/>
              <a:gd name="T28" fmla="*/ 330 w 477"/>
              <a:gd name="T29" fmla="*/ 477 h 502"/>
              <a:gd name="T30" fmla="*/ 256 w 477"/>
              <a:gd name="T31" fmla="*/ 464 h 502"/>
              <a:gd name="T32" fmla="*/ 235 w 477"/>
              <a:gd name="T33" fmla="*/ 429 h 502"/>
              <a:gd name="T34" fmla="*/ 162 w 477"/>
              <a:gd name="T35" fmla="*/ 160 h 502"/>
              <a:gd name="T36" fmla="*/ 135 w 477"/>
              <a:gd name="T37" fmla="*/ 275 h 502"/>
              <a:gd name="T38" fmla="*/ 101 w 477"/>
              <a:gd name="T39" fmla="*/ 331 h 502"/>
              <a:gd name="T40" fmla="*/ 171 w 477"/>
              <a:gd name="T41" fmla="*/ 404 h 502"/>
              <a:gd name="T42" fmla="*/ 235 w 477"/>
              <a:gd name="T43" fmla="*/ 378 h 502"/>
              <a:gd name="T44" fmla="*/ 306 w 477"/>
              <a:gd name="T45" fmla="*/ 408 h 502"/>
              <a:gd name="T46" fmla="*/ 378 w 477"/>
              <a:gd name="T47" fmla="*/ 330 h 502"/>
              <a:gd name="T48" fmla="*/ 353 w 477"/>
              <a:gd name="T49" fmla="*/ 245 h 502"/>
              <a:gd name="T50" fmla="*/ 382 w 477"/>
              <a:gd name="T51" fmla="*/ 174 h 502"/>
              <a:gd name="T52" fmla="*/ 273 w 477"/>
              <a:gd name="T53" fmla="*/ 172 h 502"/>
              <a:gd name="T54" fmla="*/ 254 w 477"/>
              <a:gd name="T55" fmla="*/ 101 h 502"/>
              <a:gd name="T56" fmla="*/ 292 w 477"/>
              <a:gd name="T57" fmla="*/ 38 h 502"/>
              <a:gd name="T58" fmla="*/ 439 w 477"/>
              <a:gd name="T59" fmla="*/ 134 h 502"/>
              <a:gd name="T60" fmla="*/ 425 w 477"/>
              <a:gd name="T61" fmla="*/ 382 h 502"/>
              <a:gd name="T62" fmla="*/ 357 w 477"/>
              <a:gd name="T63" fmla="*/ 382 h 502"/>
              <a:gd name="T64" fmla="*/ 357 w 477"/>
              <a:gd name="T65" fmla="*/ 450 h 502"/>
              <a:gd name="T66" fmla="*/ 425 w 477"/>
              <a:gd name="T67" fmla="*/ 450 h 502"/>
              <a:gd name="T68" fmla="*/ 425 w 477"/>
              <a:gd name="T69" fmla="*/ 382 h 502"/>
              <a:gd name="T70" fmla="*/ 86 w 477"/>
              <a:gd name="T71" fmla="*/ 367 h 502"/>
              <a:gd name="T72" fmla="*/ 38 w 477"/>
              <a:gd name="T73" fmla="*/ 416 h 502"/>
              <a:gd name="T74" fmla="*/ 86 w 477"/>
              <a:gd name="T75" fmla="*/ 464 h 502"/>
              <a:gd name="T76" fmla="*/ 134 w 477"/>
              <a:gd name="T77" fmla="*/ 416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77" h="502">
                <a:moveTo>
                  <a:pt x="235" y="429"/>
                </a:moveTo>
                <a:cubicBezTo>
                  <a:pt x="170" y="429"/>
                  <a:pt x="170" y="429"/>
                  <a:pt x="170" y="429"/>
                </a:cubicBezTo>
                <a:cubicBezTo>
                  <a:pt x="168" y="448"/>
                  <a:pt x="159" y="464"/>
                  <a:pt x="146" y="477"/>
                </a:cubicBezTo>
                <a:cubicBezTo>
                  <a:pt x="131" y="493"/>
                  <a:pt x="109" y="502"/>
                  <a:pt x="86" y="502"/>
                </a:cubicBezTo>
                <a:cubicBezTo>
                  <a:pt x="62" y="502"/>
                  <a:pt x="41" y="493"/>
                  <a:pt x="25" y="477"/>
                </a:cubicBezTo>
                <a:cubicBezTo>
                  <a:pt x="10" y="461"/>
                  <a:pt x="0" y="440"/>
                  <a:pt x="0" y="416"/>
                </a:cubicBezTo>
                <a:cubicBezTo>
                  <a:pt x="0" y="392"/>
                  <a:pt x="10" y="370"/>
                  <a:pt x="25" y="355"/>
                </a:cubicBezTo>
                <a:cubicBezTo>
                  <a:pt x="38" y="342"/>
                  <a:pt x="54" y="333"/>
                  <a:pt x="72" y="330"/>
                </a:cubicBezTo>
                <a:cubicBezTo>
                  <a:pt x="48" y="277"/>
                  <a:pt x="48" y="277"/>
                  <a:pt x="48" y="277"/>
                </a:cubicBezTo>
                <a:cubicBezTo>
                  <a:pt x="43" y="269"/>
                  <a:pt x="48" y="255"/>
                  <a:pt x="63" y="258"/>
                </a:cubicBezTo>
                <a:cubicBezTo>
                  <a:pt x="84" y="263"/>
                  <a:pt x="84" y="263"/>
                  <a:pt x="84" y="263"/>
                </a:cubicBezTo>
                <a:cubicBezTo>
                  <a:pt x="94" y="216"/>
                  <a:pt x="115" y="175"/>
                  <a:pt x="144" y="143"/>
                </a:cubicBezTo>
                <a:cubicBezTo>
                  <a:pt x="174" y="108"/>
                  <a:pt x="212" y="84"/>
                  <a:pt x="254" y="75"/>
                </a:cubicBezTo>
                <a:cubicBezTo>
                  <a:pt x="254" y="20"/>
                  <a:pt x="254" y="20"/>
                  <a:pt x="254" y="20"/>
                </a:cubicBezTo>
                <a:cubicBezTo>
                  <a:pt x="254" y="9"/>
                  <a:pt x="264" y="0"/>
                  <a:pt x="275" y="0"/>
                </a:cubicBezTo>
                <a:cubicBezTo>
                  <a:pt x="458" y="0"/>
                  <a:pt x="458" y="0"/>
                  <a:pt x="458" y="0"/>
                </a:cubicBezTo>
                <a:cubicBezTo>
                  <a:pt x="468" y="0"/>
                  <a:pt x="477" y="9"/>
                  <a:pt x="477" y="19"/>
                </a:cubicBezTo>
                <a:cubicBezTo>
                  <a:pt x="477" y="153"/>
                  <a:pt x="477" y="153"/>
                  <a:pt x="477" y="153"/>
                </a:cubicBezTo>
                <a:cubicBezTo>
                  <a:pt x="477" y="163"/>
                  <a:pt x="468" y="172"/>
                  <a:pt x="458" y="172"/>
                </a:cubicBezTo>
                <a:cubicBezTo>
                  <a:pt x="398" y="172"/>
                  <a:pt x="398" y="172"/>
                  <a:pt x="398" y="172"/>
                </a:cubicBezTo>
                <a:cubicBezTo>
                  <a:pt x="398" y="172"/>
                  <a:pt x="399" y="173"/>
                  <a:pt x="399" y="174"/>
                </a:cubicBezTo>
                <a:cubicBezTo>
                  <a:pt x="438" y="223"/>
                  <a:pt x="438" y="223"/>
                  <a:pt x="438" y="223"/>
                </a:cubicBezTo>
                <a:cubicBezTo>
                  <a:pt x="444" y="229"/>
                  <a:pt x="443" y="245"/>
                  <a:pt x="428" y="245"/>
                </a:cubicBezTo>
                <a:cubicBezTo>
                  <a:pt x="404" y="245"/>
                  <a:pt x="404" y="245"/>
                  <a:pt x="404" y="245"/>
                </a:cubicBezTo>
                <a:cubicBezTo>
                  <a:pt x="404" y="330"/>
                  <a:pt x="404" y="330"/>
                  <a:pt x="404" y="330"/>
                </a:cubicBezTo>
                <a:cubicBezTo>
                  <a:pt x="422" y="333"/>
                  <a:pt x="439" y="342"/>
                  <a:pt x="452" y="355"/>
                </a:cubicBezTo>
                <a:cubicBezTo>
                  <a:pt x="467" y="370"/>
                  <a:pt x="477" y="392"/>
                  <a:pt x="477" y="416"/>
                </a:cubicBezTo>
                <a:cubicBezTo>
                  <a:pt x="477" y="440"/>
                  <a:pt x="467" y="461"/>
                  <a:pt x="452" y="477"/>
                </a:cubicBezTo>
                <a:cubicBezTo>
                  <a:pt x="436" y="493"/>
                  <a:pt x="415" y="502"/>
                  <a:pt x="391" y="502"/>
                </a:cubicBezTo>
                <a:cubicBezTo>
                  <a:pt x="367" y="502"/>
                  <a:pt x="346" y="493"/>
                  <a:pt x="330" y="477"/>
                </a:cubicBezTo>
                <a:cubicBezTo>
                  <a:pt x="317" y="463"/>
                  <a:pt x="308" y="445"/>
                  <a:pt x="306" y="425"/>
                </a:cubicBezTo>
                <a:cubicBezTo>
                  <a:pt x="256" y="464"/>
                  <a:pt x="256" y="464"/>
                  <a:pt x="256" y="464"/>
                </a:cubicBezTo>
                <a:cubicBezTo>
                  <a:pt x="249" y="470"/>
                  <a:pt x="235" y="469"/>
                  <a:pt x="235" y="453"/>
                </a:cubicBezTo>
                <a:cubicBezTo>
                  <a:pt x="235" y="429"/>
                  <a:pt x="235" y="429"/>
                  <a:pt x="235" y="429"/>
                </a:cubicBezTo>
                <a:close/>
                <a:moveTo>
                  <a:pt x="254" y="101"/>
                </a:moveTo>
                <a:cubicBezTo>
                  <a:pt x="219" y="110"/>
                  <a:pt x="188" y="131"/>
                  <a:pt x="162" y="160"/>
                </a:cubicBezTo>
                <a:cubicBezTo>
                  <a:pt x="137" y="189"/>
                  <a:pt x="118" y="226"/>
                  <a:pt x="109" y="269"/>
                </a:cubicBezTo>
                <a:cubicBezTo>
                  <a:pt x="135" y="275"/>
                  <a:pt x="135" y="275"/>
                  <a:pt x="135" y="275"/>
                </a:cubicBezTo>
                <a:cubicBezTo>
                  <a:pt x="148" y="278"/>
                  <a:pt x="147" y="292"/>
                  <a:pt x="140" y="298"/>
                </a:cubicBezTo>
                <a:cubicBezTo>
                  <a:pt x="101" y="331"/>
                  <a:pt x="101" y="331"/>
                  <a:pt x="101" y="331"/>
                </a:cubicBezTo>
                <a:cubicBezTo>
                  <a:pt x="118" y="334"/>
                  <a:pt x="134" y="342"/>
                  <a:pt x="146" y="355"/>
                </a:cubicBezTo>
                <a:cubicBezTo>
                  <a:pt x="159" y="368"/>
                  <a:pt x="168" y="385"/>
                  <a:pt x="171" y="404"/>
                </a:cubicBezTo>
                <a:cubicBezTo>
                  <a:pt x="235" y="404"/>
                  <a:pt x="235" y="404"/>
                  <a:pt x="235" y="404"/>
                </a:cubicBezTo>
                <a:cubicBezTo>
                  <a:pt x="235" y="378"/>
                  <a:pt x="235" y="378"/>
                  <a:pt x="235" y="378"/>
                </a:cubicBezTo>
                <a:cubicBezTo>
                  <a:pt x="235" y="365"/>
                  <a:pt x="248" y="363"/>
                  <a:pt x="256" y="369"/>
                </a:cubicBezTo>
                <a:cubicBezTo>
                  <a:pt x="306" y="408"/>
                  <a:pt x="306" y="408"/>
                  <a:pt x="306" y="408"/>
                </a:cubicBezTo>
                <a:cubicBezTo>
                  <a:pt x="308" y="387"/>
                  <a:pt x="317" y="368"/>
                  <a:pt x="330" y="355"/>
                </a:cubicBezTo>
                <a:cubicBezTo>
                  <a:pt x="343" y="342"/>
                  <a:pt x="360" y="333"/>
                  <a:pt x="378" y="330"/>
                </a:cubicBezTo>
                <a:cubicBezTo>
                  <a:pt x="378" y="245"/>
                  <a:pt x="378" y="245"/>
                  <a:pt x="378" y="245"/>
                </a:cubicBezTo>
                <a:cubicBezTo>
                  <a:pt x="353" y="245"/>
                  <a:pt x="353" y="245"/>
                  <a:pt x="353" y="245"/>
                </a:cubicBezTo>
                <a:cubicBezTo>
                  <a:pt x="340" y="245"/>
                  <a:pt x="338" y="230"/>
                  <a:pt x="344" y="223"/>
                </a:cubicBezTo>
                <a:cubicBezTo>
                  <a:pt x="382" y="174"/>
                  <a:pt x="382" y="174"/>
                  <a:pt x="382" y="174"/>
                </a:cubicBezTo>
                <a:cubicBezTo>
                  <a:pt x="383" y="173"/>
                  <a:pt x="383" y="172"/>
                  <a:pt x="384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63" y="172"/>
                  <a:pt x="254" y="164"/>
                  <a:pt x="254" y="153"/>
                </a:cubicBezTo>
                <a:cubicBezTo>
                  <a:pt x="254" y="101"/>
                  <a:pt x="254" y="101"/>
                  <a:pt x="254" y="101"/>
                </a:cubicBezTo>
                <a:close/>
                <a:moveTo>
                  <a:pt x="439" y="38"/>
                </a:moveTo>
                <a:cubicBezTo>
                  <a:pt x="292" y="38"/>
                  <a:pt x="292" y="38"/>
                  <a:pt x="292" y="38"/>
                </a:cubicBezTo>
                <a:cubicBezTo>
                  <a:pt x="292" y="134"/>
                  <a:pt x="292" y="134"/>
                  <a:pt x="292" y="134"/>
                </a:cubicBezTo>
                <a:cubicBezTo>
                  <a:pt x="439" y="134"/>
                  <a:pt x="439" y="134"/>
                  <a:pt x="439" y="134"/>
                </a:cubicBezTo>
                <a:cubicBezTo>
                  <a:pt x="439" y="38"/>
                  <a:pt x="439" y="38"/>
                  <a:pt x="439" y="38"/>
                </a:cubicBezTo>
                <a:close/>
                <a:moveTo>
                  <a:pt x="425" y="382"/>
                </a:moveTo>
                <a:cubicBezTo>
                  <a:pt x="416" y="373"/>
                  <a:pt x="404" y="367"/>
                  <a:pt x="391" y="367"/>
                </a:cubicBezTo>
                <a:cubicBezTo>
                  <a:pt x="378" y="367"/>
                  <a:pt x="366" y="373"/>
                  <a:pt x="357" y="382"/>
                </a:cubicBezTo>
                <a:cubicBezTo>
                  <a:pt x="349" y="390"/>
                  <a:pt x="343" y="402"/>
                  <a:pt x="343" y="416"/>
                </a:cubicBezTo>
                <a:cubicBezTo>
                  <a:pt x="343" y="429"/>
                  <a:pt x="349" y="441"/>
                  <a:pt x="357" y="450"/>
                </a:cubicBezTo>
                <a:cubicBezTo>
                  <a:pt x="366" y="459"/>
                  <a:pt x="378" y="464"/>
                  <a:pt x="391" y="464"/>
                </a:cubicBezTo>
                <a:cubicBezTo>
                  <a:pt x="404" y="464"/>
                  <a:pt x="416" y="459"/>
                  <a:pt x="425" y="450"/>
                </a:cubicBezTo>
                <a:cubicBezTo>
                  <a:pt x="434" y="441"/>
                  <a:pt x="439" y="429"/>
                  <a:pt x="439" y="416"/>
                </a:cubicBezTo>
                <a:cubicBezTo>
                  <a:pt x="439" y="402"/>
                  <a:pt x="434" y="390"/>
                  <a:pt x="425" y="382"/>
                </a:cubicBezTo>
                <a:close/>
                <a:moveTo>
                  <a:pt x="120" y="382"/>
                </a:moveTo>
                <a:cubicBezTo>
                  <a:pt x="111" y="373"/>
                  <a:pt x="99" y="367"/>
                  <a:pt x="86" y="367"/>
                </a:cubicBezTo>
                <a:cubicBezTo>
                  <a:pt x="73" y="367"/>
                  <a:pt x="61" y="373"/>
                  <a:pt x="52" y="382"/>
                </a:cubicBezTo>
                <a:cubicBezTo>
                  <a:pt x="43" y="390"/>
                  <a:pt x="38" y="402"/>
                  <a:pt x="38" y="416"/>
                </a:cubicBezTo>
                <a:cubicBezTo>
                  <a:pt x="38" y="429"/>
                  <a:pt x="43" y="441"/>
                  <a:pt x="52" y="450"/>
                </a:cubicBezTo>
                <a:cubicBezTo>
                  <a:pt x="61" y="459"/>
                  <a:pt x="73" y="464"/>
                  <a:pt x="86" y="464"/>
                </a:cubicBezTo>
                <a:cubicBezTo>
                  <a:pt x="99" y="464"/>
                  <a:pt x="111" y="459"/>
                  <a:pt x="120" y="450"/>
                </a:cubicBezTo>
                <a:cubicBezTo>
                  <a:pt x="128" y="441"/>
                  <a:pt x="134" y="429"/>
                  <a:pt x="134" y="416"/>
                </a:cubicBezTo>
                <a:cubicBezTo>
                  <a:pt x="134" y="402"/>
                  <a:pt x="128" y="390"/>
                  <a:pt x="120" y="382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 noEditPoints="1"/>
          </p:cNvSpPr>
          <p:nvPr/>
        </p:nvSpPr>
        <p:spPr bwMode="auto">
          <a:xfrm>
            <a:off x="7990491" y="894379"/>
            <a:ext cx="321479" cy="213587"/>
          </a:xfrm>
          <a:custGeom>
            <a:avLst/>
            <a:gdLst>
              <a:gd name="T0" fmla="*/ 133 w 372"/>
              <a:gd name="T1" fmla="*/ 185 h 247"/>
              <a:gd name="T2" fmla="*/ 118 w 372"/>
              <a:gd name="T3" fmla="*/ 152 h 247"/>
              <a:gd name="T4" fmla="*/ 136 w 372"/>
              <a:gd name="T5" fmla="*/ 115 h 247"/>
              <a:gd name="T6" fmla="*/ 180 w 372"/>
              <a:gd name="T7" fmla="*/ 100 h 247"/>
              <a:gd name="T8" fmla="*/ 180 w 372"/>
              <a:gd name="T9" fmla="*/ 84 h 247"/>
              <a:gd name="T10" fmla="*/ 205 w 372"/>
              <a:gd name="T11" fmla="*/ 84 h 247"/>
              <a:gd name="T12" fmla="*/ 205 w 372"/>
              <a:gd name="T13" fmla="*/ 99 h 247"/>
              <a:gd name="T14" fmla="*/ 246 w 372"/>
              <a:gd name="T15" fmla="*/ 114 h 247"/>
              <a:gd name="T16" fmla="*/ 263 w 372"/>
              <a:gd name="T17" fmla="*/ 152 h 247"/>
              <a:gd name="T18" fmla="*/ 221 w 372"/>
              <a:gd name="T19" fmla="*/ 152 h 247"/>
              <a:gd name="T20" fmla="*/ 215 w 372"/>
              <a:gd name="T21" fmla="*/ 136 h 247"/>
              <a:gd name="T22" fmla="*/ 167 w 372"/>
              <a:gd name="T23" fmla="*/ 134 h 247"/>
              <a:gd name="T24" fmla="*/ 167 w 372"/>
              <a:gd name="T25" fmla="*/ 156 h 247"/>
              <a:gd name="T26" fmla="*/ 217 w 372"/>
              <a:gd name="T27" fmla="*/ 171 h 247"/>
              <a:gd name="T28" fmla="*/ 251 w 372"/>
              <a:gd name="T29" fmla="*/ 188 h 247"/>
              <a:gd name="T30" fmla="*/ 266 w 372"/>
              <a:gd name="T31" fmla="*/ 223 h 247"/>
              <a:gd name="T32" fmla="*/ 265 w 372"/>
              <a:gd name="T33" fmla="*/ 234 h 247"/>
              <a:gd name="T34" fmla="*/ 259 w 372"/>
              <a:gd name="T35" fmla="*/ 246 h 247"/>
              <a:gd name="T36" fmla="*/ 222 w 372"/>
              <a:gd name="T37" fmla="*/ 230 h 247"/>
              <a:gd name="T38" fmla="*/ 217 w 372"/>
              <a:gd name="T39" fmla="*/ 217 h 247"/>
              <a:gd name="T40" fmla="*/ 133 w 372"/>
              <a:gd name="T41" fmla="*/ 185 h 247"/>
              <a:gd name="T42" fmla="*/ 191 w 372"/>
              <a:gd name="T43" fmla="*/ 39 h 247"/>
              <a:gd name="T44" fmla="*/ 83 w 372"/>
              <a:gd name="T45" fmla="*/ 83 h 247"/>
              <a:gd name="T46" fmla="*/ 39 w 372"/>
              <a:gd name="T47" fmla="*/ 191 h 247"/>
              <a:gd name="T48" fmla="*/ 44 w 372"/>
              <a:gd name="T49" fmla="*/ 231 h 247"/>
              <a:gd name="T50" fmla="*/ 9 w 372"/>
              <a:gd name="T51" fmla="*/ 247 h 247"/>
              <a:gd name="T52" fmla="*/ 0 w 372"/>
              <a:gd name="T53" fmla="*/ 191 h 247"/>
              <a:gd name="T54" fmla="*/ 56 w 372"/>
              <a:gd name="T55" fmla="*/ 56 h 247"/>
              <a:gd name="T56" fmla="*/ 191 w 372"/>
              <a:gd name="T57" fmla="*/ 0 h 247"/>
              <a:gd name="T58" fmla="*/ 326 w 372"/>
              <a:gd name="T59" fmla="*/ 56 h 247"/>
              <a:gd name="T60" fmla="*/ 372 w 372"/>
              <a:gd name="T61" fmla="*/ 132 h 247"/>
              <a:gd name="T62" fmla="*/ 339 w 372"/>
              <a:gd name="T63" fmla="*/ 152 h 247"/>
              <a:gd name="T64" fmla="*/ 299 w 372"/>
              <a:gd name="T65" fmla="*/ 83 h 247"/>
              <a:gd name="T66" fmla="*/ 191 w 372"/>
              <a:gd name="T67" fmla="*/ 39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72" h="247">
                <a:moveTo>
                  <a:pt x="133" y="185"/>
                </a:moveTo>
                <a:cubicBezTo>
                  <a:pt x="123" y="177"/>
                  <a:pt x="118" y="166"/>
                  <a:pt x="118" y="152"/>
                </a:cubicBezTo>
                <a:cubicBezTo>
                  <a:pt x="118" y="136"/>
                  <a:pt x="124" y="124"/>
                  <a:pt x="136" y="115"/>
                </a:cubicBezTo>
                <a:cubicBezTo>
                  <a:pt x="147" y="105"/>
                  <a:pt x="160" y="100"/>
                  <a:pt x="180" y="100"/>
                </a:cubicBezTo>
                <a:cubicBezTo>
                  <a:pt x="180" y="84"/>
                  <a:pt x="180" y="84"/>
                  <a:pt x="180" y="84"/>
                </a:cubicBezTo>
                <a:cubicBezTo>
                  <a:pt x="205" y="84"/>
                  <a:pt x="205" y="84"/>
                  <a:pt x="205" y="84"/>
                </a:cubicBezTo>
                <a:cubicBezTo>
                  <a:pt x="205" y="99"/>
                  <a:pt x="205" y="99"/>
                  <a:pt x="205" y="99"/>
                </a:cubicBezTo>
                <a:cubicBezTo>
                  <a:pt x="224" y="100"/>
                  <a:pt x="235" y="104"/>
                  <a:pt x="246" y="114"/>
                </a:cubicBezTo>
                <a:cubicBezTo>
                  <a:pt x="257" y="123"/>
                  <a:pt x="262" y="136"/>
                  <a:pt x="263" y="152"/>
                </a:cubicBezTo>
                <a:cubicBezTo>
                  <a:pt x="221" y="152"/>
                  <a:pt x="221" y="152"/>
                  <a:pt x="221" y="152"/>
                </a:cubicBezTo>
                <a:cubicBezTo>
                  <a:pt x="220" y="145"/>
                  <a:pt x="218" y="140"/>
                  <a:pt x="215" y="136"/>
                </a:cubicBezTo>
                <a:cubicBezTo>
                  <a:pt x="208" y="128"/>
                  <a:pt x="176" y="128"/>
                  <a:pt x="167" y="134"/>
                </a:cubicBezTo>
                <a:cubicBezTo>
                  <a:pt x="161" y="139"/>
                  <a:pt x="160" y="151"/>
                  <a:pt x="167" y="156"/>
                </a:cubicBezTo>
                <a:cubicBezTo>
                  <a:pt x="175" y="162"/>
                  <a:pt x="205" y="167"/>
                  <a:pt x="217" y="171"/>
                </a:cubicBezTo>
                <a:cubicBezTo>
                  <a:pt x="232" y="176"/>
                  <a:pt x="244" y="181"/>
                  <a:pt x="251" y="188"/>
                </a:cubicBezTo>
                <a:cubicBezTo>
                  <a:pt x="261" y="197"/>
                  <a:pt x="266" y="208"/>
                  <a:pt x="266" y="223"/>
                </a:cubicBezTo>
                <a:cubicBezTo>
                  <a:pt x="266" y="227"/>
                  <a:pt x="266" y="231"/>
                  <a:pt x="265" y="234"/>
                </a:cubicBezTo>
                <a:cubicBezTo>
                  <a:pt x="263" y="238"/>
                  <a:pt x="261" y="242"/>
                  <a:pt x="259" y="246"/>
                </a:cubicBezTo>
                <a:cubicBezTo>
                  <a:pt x="247" y="240"/>
                  <a:pt x="235" y="235"/>
                  <a:pt x="222" y="230"/>
                </a:cubicBezTo>
                <a:cubicBezTo>
                  <a:pt x="223" y="225"/>
                  <a:pt x="221" y="220"/>
                  <a:pt x="217" y="217"/>
                </a:cubicBezTo>
                <a:cubicBezTo>
                  <a:pt x="200" y="204"/>
                  <a:pt x="158" y="207"/>
                  <a:pt x="133" y="185"/>
                </a:cubicBezTo>
                <a:close/>
                <a:moveTo>
                  <a:pt x="191" y="39"/>
                </a:moveTo>
                <a:cubicBezTo>
                  <a:pt x="149" y="39"/>
                  <a:pt x="111" y="56"/>
                  <a:pt x="83" y="83"/>
                </a:cubicBezTo>
                <a:cubicBezTo>
                  <a:pt x="56" y="111"/>
                  <a:pt x="39" y="149"/>
                  <a:pt x="39" y="191"/>
                </a:cubicBezTo>
                <a:cubicBezTo>
                  <a:pt x="39" y="205"/>
                  <a:pt x="40" y="219"/>
                  <a:pt x="44" y="231"/>
                </a:cubicBezTo>
                <a:cubicBezTo>
                  <a:pt x="32" y="236"/>
                  <a:pt x="20" y="241"/>
                  <a:pt x="9" y="247"/>
                </a:cubicBezTo>
                <a:cubicBezTo>
                  <a:pt x="3" y="229"/>
                  <a:pt x="0" y="210"/>
                  <a:pt x="0" y="191"/>
                </a:cubicBezTo>
                <a:cubicBezTo>
                  <a:pt x="0" y="138"/>
                  <a:pt x="22" y="91"/>
                  <a:pt x="56" y="56"/>
                </a:cubicBezTo>
                <a:cubicBezTo>
                  <a:pt x="91" y="22"/>
                  <a:pt x="138" y="0"/>
                  <a:pt x="191" y="0"/>
                </a:cubicBezTo>
                <a:cubicBezTo>
                  <a:pt x="244" y="0"/>
                  <a:pt x="291" y="22"/>
                  <a:pt x="326" y="56"/>
                </a:cubicBezTo>
                <a:cubicBezTo>
                  <a:pt x="347" y="77"/>
                  <a:pt x="363" y="103"/>
                  <a:pt x="372" y="132"/>
                </a:cubicBezTo>
                <a:cubicBezTo>
                  <a:pt x="361" y="138"/>
                  <a:pt x="349" y="145"/>
                  <a:pt x="339" y="152"/>
                </a:cubicBezTo>
                <a:cubicBezTo>
                  <a:pt x="332" y="126"/>
                  <a:pt x="318" y="102"/>
                  <a:pt x="299" y="83"/>
                </a:cubicBezTo>
                <a:cubicBezTo>
                  <a:pt x="271" y="56"/>
                  <a:pt x="233" y="39"/>
                  <a:pt x="191" y="39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 noEditPoints="1"/>
          </p:cNvSpPr>
          <p:nvPr/>
        </p:nvSpPr>
        <p:spPr bwMode="auto">
          <a:xfrm>
            <a:off x="8242846" y="1021288"/>
            <a:ext cx="335376" cy="351103"/>
          </a:xfrm>
          <a:custGeom>
            <a:avLst/>
            <a:gdLst>
              <a:gd name="T0" fmla="*/ 41 w 388"/>
              <a:gd name="T1" fmla="*/ 59 h 406"/>
              <a:gd name="T2" fmla="*/ 185 w 388"/>
              <a:gd name="T3" fmla="*/ 0 h 406"/>
              <a:gd name="T4" fmla="*/ 329 w 388"/>
              <a:gd name="T5" fmla="*/ 59 h 406"/>
              <a:gd name="T6" fmla="*/ 388 w 388"/>
              <a:gd name="T7" fmla="*/ 203 h 406"/>
              <a:gd name="T8" fmla="*/ 329 w 388"/>
              <a:gd name="T9" fmla="*/ 347 h 406"/>
              <a:gd name="T10" fmla="*/ 185 w 388"/>
              <a:gd name="T11" fmla="*/ 406 h 406"/>
              <a:gd name="T12" fmla="*/ 111 w 388"/>
              <a:gd name="T13" fmla="*/ 393 h 406"/>
              <a:gd name="T14" fmla="*/ 116 w 388"/>
              <a:gd name="T15" fmla="*/ 342 h 406"/>
              <a:gd name="T16" fmla="*/ 36 w 388"/>
              <a:gd name="T17" fmla="*/ 149 h 406"/>
              <a:gd name="T18" fmla="*/ 0 w 388"/>
              <a:gd name="T19" fmla="*/ 119 h 406"/>
              <a:gd name="T20" fmla="*/ 41 w 388"/>
              <a:gd name="T21" fmla="*/ 59 h 406"/>
              <a:gd name="T22" fmla="*/ 123 w 388"/>
              <a:gd name="T23" fmla="*/ 197 h 406"/>
              <a:gd name="T24" fmla="*/ 107 w 388"/>
              <a:gd name="T25" fmla="*/ 161 h 406"/>
              <a:gd name="T26" fmla="*/ 126 w 388"/>
              <a:gd name="T27" fmla="*/ 121 h 406"/>
              <a:gd name="T28" fmla="*/ 173 w 388"/>
              <a:gd name="T29" fmla="*/ 105 h 406"/>
              <a:gd name="T30" fmla="*/ 173 w 388"/>
              <a:gd name="T31" fmla="*/ 88 h 406"/>
              <a:gd name="T32" fmla="*/ 200 w 388"/>
              <a:gd name="T33" fmla="*/ 88 h 406"/>
              <a:gd name="T34" fmla="*/ 200 w 388"/>
              <a:gd name="T35" fmla="*/ 104 h 406"/>
              <a:gd name="T36" fmla="*/ 244 w 388"/>
              <a:gd name="T37" fmla="*/ 120 h 406"/>
              <a:gd name="T38" fmla="*/ 262 w 388"/>
              <a:gd name="T39" fmla="*/ 161 h 406"/>
              <a:gd name="T40" fmla="*/ 217 w 388"/>
              <a:gd name="T41" fmla="*/ 161 h 406"/>
              <a:gd name="T42" fmla="*/ 211 w 388"/>
              <a:gd name="T43" fmla="*/ 144 h 406"/>
              <a:gd name="T44" fmla="*/ 160 w 388"/>
              <a:gd name="T45" fmla="*/ 142 h 406"/>
              <a:gd name="T46" fmla="*/ 159 w 388"/>
              <a:gd name="T47" fmla="*/ 165 h 406"/>
              <a:gd name="T48" fmla="*/ 213 w 388"/>
              <a:gd name="T49" fmla="*/ 181 h 406"/>
              <a:gd name="T50" fmla="*/ 250 w 388"/>
              <a:gd name="T51" fmla="*/ 200 h 406"/>
              <a:gd name="T52" fmla="*/ 265 w 388"/>
              <a:gd name="T53" fmla="*/ 237 h 406"/>
              <a:gd name="T54" fmla="*/ 248 w 388"/>
              <a:gd name="T55" fmla="*/ 279 h 406"/>
              <a:gd name="T56" fmla="*/ 198 w 388"/>
              <a:gd name="T57" fmla="*/ 296 h 406"/>
              <a:gd name="T58" fmla="*/ 198 w 388"/>
              <a:gd name="T59" fmla="*/ 318 h 406"/>
              <a:gd name="T60" fmla="*/ 172 w 388"/>
              <a:gd name="T61" fmla="*/ 318 h 406"/>
              <a:gd name="T62" fmla="*/ 172 w 388"/>
              <a:gd name="T63" fmla="*/ 296 h 406"/>
              <a:gd name="T64" fmla="*/ 123 w 388"/>
              <a:gd name="T65" fmla="*/ 279 h 406"/>
              <a:gd name="T66" fmla="*/ 105 w 388"/>
              <a:gd name="T67" fmla="*/ 233 h 406"/>
              <a:gd name="T68" fmla="*/ 152 w 388"/>
              <a:gd name="T69" fmla="*/ 233 h 406"/>
              <a:gd name="T70" fmla="*/ 158 w 388"/>
              <a:gd name="T71" fmla="*/ 254 h 406"/>
              <a:gd name="T72" fmla="*/ 212 w 388"/>
              <a:gd name="T73" fmla="*/ 256 h 406"/>
              <a:gd name="T74" fmla="*/ 213 w 388"/>
              <a:gd name="T75" fmla="*/ 231 h 406"/>
              <a:gd name="T76" fmla="*/ 123 w 388"/>
              <a:gd name="T77" fmla="*/ 19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88" h="406">
                <a:moveTo>
                  <a:pt x="41" y="59"/>
                </a:moveTo>
                <a:cubicBezTo>
                  <a:pt x="78" y="22"/>
                  <a:pt x="129" y="0"/>
                  <a:pt x="185" y="0"/>
                </a:cubicBezTo>
                <a:cubicBezTo>
                  <a:pt x="241" y="0"/>
                  <a:pt x="292" y="22"/>
                  <a:pt x="329" y="59"/>
                </a:cubicBezTo>
                <a:cubicBezTo>
                  <a:pt x="366" y="96"/>
                  <a:pt x="388" y="147"/>
                  <a:pt x="388" y="203"/>
                </a:cubicBezTo>
                <a:cubicBezTo>
                  <a:pt x="388" y="259"/>
                  <a:pt x="366" y="310"/>
                  <a:pt x="329" y="347"/>
                </a:cubicBezTo>
                <a:cubicBezTo>
                  <a:pt x="292" y="384"/>
                  <a:pt x="241" y="406"/>
                  <a:pt x="185" y="406"/>
                </a:cubicBezTo>
                <a:cubicBezTo>
                  <a:pt x="159" y="406"/>
                  <a:pt x="134" y="401"/>
                  <a:pt x="111" y="393"/>
                </a:cubicBezTo>
                <a:cubicBezTo>
                  <a:pt x="114" y="376"/>
                  <a:pt x="116" y="359"/>
                  <a:pt x="116" y="342"/>
                </a:cubicBezTo>
                <a:cubicBezTo>
                  <a:pt x="116" y="270"/>
                  <a:pt x="87" y="200"/>
                  <a:pt x="36" y="149"/>
                </a:cubicBezTo>
                <a:cubicBezTo>
                  <a:pt x="25" y="138"/>
                  <a:pt x="13" y="128"/>
                  <a:pt x="0" y="119"/>
                </a:cubicBezTo>
                <a:cubicBezTo>
                  <a:pt x="10" y="96"/>
                  <a:pt x="24" y="76"/>
                  <a:pt x="41" y="59"/>
                </a:cubicBezTo>
                <a:close/>
                <a:moveTo>
                  <a:pt x="123" y="197"/>
                </a:moveTo>
                <a:cubicBezTo>
                  <a:pt x="112" y="188"/>
                  <a:pt x="107" y="176"/>
                  <a:pt x="107" y="161"/>
                </a:cubicBezTo>
                <a:cubicBezTo>
                  <a:pt x="107" y="144"/>
                  <a:pt x="113" y="131"/>
                  <a:pt x="126" y="121"/>
                </a:cubicBezTo>
                <a:cubicBezTo>
                  <a:pt x="138" y="111"/>
                  <a:pt x="152" y="105"/>
                  <a:pt x="173" y="105"/>
                </a:cubicBezTo>
                <a:cubicBezTo>
                  <a:pt x="173" y="88"/>
                  <a:pt x="173" y="88"/>
                  <a:pt x="173" y="88"/>
                </a:cubicBezTo>
                <a:cubicBezTo>
                  <a:pt x="200" y="88"/>
                  <a:pt x="200" y="88"/>
                  <a:pt x="200" y="88"/>
                </a:cubicBezTo>
                <a:cubicBezTo>
                  <a:pt x="200" y="104"/>
                  <a:pt x="200" y="104"/>
                  <a:pt x="200" y="104"/>
                </a:cubicBezTo>
                <a:cubicBezTo>
                  <a:pt x="220" y="105"/>
                  <a:pt x="233" y="110"/>
                  <a:pt x="244" y="120"/>
                </a:cubicBezTo>
                <a:cubicBezTo>
                  <a:pt x="255" y="130"/>
                  <a:pt x="261" y="143"/>
                  <a:pt x="262" y="161"/>
                </a:cubicBezTo>
                <a:cubicBezTo>
                  <a:pt x="217" y="161"/>
                  <a:pt x="217" y="161"/>
                  <a:pt x="217" y="161"/>
                </a:cubicBezTo>
                <a:cubicBezTo>
                  <a:pt x="216" y="154"/>
                  <a:pt x="214" y="148"/>
                  <a:pt x="211" y="144"/>
                </a:cubicBezTo>
                <a:cubicBezTo>
                  <a:pt x="203" y="135"/>
                  <a:pt x="168" y="135"/>
                  <a:pt x="160" y="142"/>
                </a:cubicBezTo>
                <a:cubicBezTo>
                  <a:pt x="152" y="147"/>
                  <a:pt x="152" y="160"/>
                  <a:pt x="159" y="165"/>
                </a:cubicBezTo>
                <a:cubicBezTo>
                  <a:pt x="168" y="172"/>
                  <a:pt x="200" y="177"/>
                  <a:pt x="213" y="181"/>
                </a:cubicBezTo>
                <a:cubicBezTo>
                  <a:pt x="229" y="186"/>
                  <a:pt x="242" y="193"/>
                  <a:pt x="250" y="200"/>
                </a:cubicBezTo>
                <a:cubicBezTo>
                  <a:pt x="260" y="209"/>
                  <a:pt x="265" y="221"/>
                  <a:pt x="265" y="237"/>
                </a:cubicBezTo>
                <a:cubicBezTo>
                  <a:pt x="265" y="256"/>
                  <a:pt x="260" y="270"/>
                  <a:pt x="248" y="279"/>
                </a:cubicBezTo>
                <a:cubicBezTo>
                  <a:pt x="236" y="289"/>
                  <a:pt x="222" y="295"/>
                  <a:pt x="198" y="296"/>
                </a:cubicBezTo>
                <a:cubicBezTo>
                  <a:pt x="198" y="318"/>
                  <a:pt x="198" y="318"/>
                  <a:pt x="198" y="318"/>
                </a:cubicBezTo>
                <a:cubicBezTo>
                  <a:pt x="172" y="318"/>
                  <a:pt x="172" y="318"/>
                  <a:pt x="172" y="318"/>
                </a:cubicBezTo>
                <a:cubicBezTo>
                  <a:pt x="172" y="296"/>
                  <a:pt x="172" y="296"/>
                  <a:pt x="172" y="296"/>
                </a:cubicBezTo>
                <a:cubicBezTo>
                  <a:pt x="150" y="295"/>
                  <a:pt x="136" y="290"/>
                  <a:pt x="123" y="279"/>
                </a:cubicBezTo>
                <a:cubicBezTo>
                  <a:pt x="111" y="268"/>
                  <a:pt x="105" y="252"/>
                  <a:pt x="105" y="233"/>
                </a:cubicBezTo>
                <a:cubicBezTo>
                  <a:pt x="152" y="233"/>
                  <a:pt x="152" y="233"/>
                  <a:pt x="152" y="233"/>
                </a:cubicBezTo>
                <a:cubicBezTo>
                  <a:pt x="153" y="243"/>
                  <a:pt x="155" y="250"/>
                  <a:pt x="158" y="254"/>
                </a:cubicBezTo>
                <a:cubicBezTo>
                  <a:pt x="167" y="265"/>
                  <a:pt x="203" y="263"/>
                  <a:pt x="212" y="256"/>
                </a:cubicBezTo>
                <a:cubicBezTo>
                  <a:pt x="220" y="251"/>
                  <a:pt x="221" y="237"/>
                  <a:pt x="213" y="231"/>
                </a:cubicBezTo>
                <a:cubicBezTo>
                  <a:pt x="195" y="216"/>
                  <a:pt x="150" y="220"/>
                  <a:pt x="123" y="197"/>
                </a:cubicBezTo>
                <a:close/>
              </a:path>
            </a:pathLst>
          </a:custGeom>
          <a:solidFill>
            <a:srgbClr val="006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 noEditPoints="1"/>
          </p:cNvSpPr>
          <p:nvPr/>
        </p:nvSpPr>
        <p:spPr bwMode="auto">
          <a:xfrm>
            <a:off x="7903081" y="1114915"/>
            <a:ext cx="406328" cy="405962"/>
          </a:xfrm>
          <a:custGeom>
            <a:avLst/>
            <a:gdLst>
              <a:gd name="T0" fmla="*/ 235 w 470"/>
              <a:gd name="T1" fmla="*/ 57 h 470"/>
              <a:gd name="T2" fmla="*/ 109 w 470"/>
              <a:gd name="T3" fmla="*/ 109 h 470"/>
              <a:gd name="T4" fmla="*/ 57 w 470"/>
              <a:gd name="T5" fmla="*/ 235 h 470"/>
              <a:gd name="T6" fmla="*/ 109 w 470"/>
              <a:gd name="T7" fmla="*/ 361 h 470"/>
              <a:gd name="T8" fmla="*/ 235 w 470"/>
              <a:gd name="T9" fmla="*/ 413 h 470"/>
              <a:gd name="T10" fmla="*/ 361 w 470"/>
              <a:gd name="T11" fmla="*/ 361 h 470"/>
              <a:gd name="T12" fmla="*/ 413 w 470"/>
              <a:gd name="T13" fmla="*/ 235 h 470"/>
              <a:gd name="T14" fmla="*/ 361 w 470"/>
              <a:gd name="T15" fmla="*/ 109 h 470"/>
              <a:gd name="T16" fmla="*/ 235 w 470"/>
              <a:gd name="T17" fmla="*/ 57 h 470"/>
              <a:gd name="T18" fmla="*/ 170 w 470"/>
              <a:gd name="T19" fmla="*/ 228 h 470"/>
              <a:gd name="T20" fmla="*/ 154 w 470"/>
              <a:gd name="T21" fmla="*/ 191 h 470"/>
              <a:gd name="T22" fmla="*/ 173 w 470"/>
              <a:gd name="T23" fmla="*/ 149 h 470"/>
              <a:gd name="T24" fmla="*/ 222 w 470"/>
              <a:gd name="T25" fmla="*/ 132 h 470"/>
              <a:gd name="T26" fmla="*/ 222 w 470"/>
              <a:gd name="T27" fmla="*/ 114 h 470"/>
              <a:gd name="T28" fmla="*/ 251 w 470"/>
              <a:gd name="T29" fmla="*/ 114 h 470"/>
              <a:gd name="T30" fmla="*/ 251 w 470"/>
              <a:gd name="T31" fmla="*/ 132 h 470"/>
              <a:gd name="T32" fmla="*/ 296 w 470"/>
              <a:gd name="T33" fmla="*/ 148 h 470"/>
              <a:gd name="T34" fmla="*/ 314 w 470"/>
              <a:gd name="T35" fmla="*/ 190 h 470"/>
              <a:gd name="T36" fmla="*/ 267 w 470"/>
              <a:gd name="T37" fmla="*/ 190 h 470"/>
              <a:gd name="T38" fmla="*/ 262 w 470"/>
              <a:gd name="T39" fmla="*/ 173 h 470"/>
              <a:gd name="T40" fmla="*/ 208 w 470"/>
              <a:gd name="T41" fmla="*/ 171 h 470"/>
              <a:gd name="T42" fmla="*/ 208 w 470"/>
              <a:gd name="T43" fmla="*/ 196 h 470"/>
              <a:gd name="T44" fmla="*/ 264 w 470"/>
              <a:gd name="T45" fmla="*/ 212 h 470"/>
              <a:gd name="T46" fmla="*/ 302 w 470"/>
              <a:gd name="T47" fmla="*/ 231 h 470"/>
              <a:gd name="T48" fmla="*/ 318 w 470"/>
              <a:gd name="T49" fmla="*/ 271 h 470"/>
              <a:gd name="T50" fmla="*/ 300 w 470"/>
              <a:gd name="T51" fmla="*/ 314 h 470"/>
              <a:gd name="T52" fmla="*/ 248 w 470"/>
              <a:gd name="T53" fmla="*/ 333 h 470"/>
              <a:gd name="T54" fmla="*/ 248 w 470"/>
              <a:gd name="T55" fmla="*/ 355 h 470"/>
              <a:gd name="T56" fmla="*/ 219 w 470"/>
              <a:gd name="T57" fmla="*/ 355 h 470"/>
              <a:gd name="T58" fmla="*/ 219 w 470"/>
              <a:gd name="T59" fmla="*/ 333 h 470"/>
              <a:gd name="T60" fmla="*/ 171 w 470"/>
              <a:gd name="T61" fmla="*/ 313 h 470"/>
              <a:gd name="T62" fmla="*/ 151 w 470"/>
              <a:gd name="T63" fmla="*/ 266 h 470"/>
              <a:gd name="T64" fmla="*/ 201 w 470"/>
              <a:gd name="T65" fmla="*/ 266 h 470"/>
              <a:gd name="T66" fmla="*/ 207 w 470"/>
              <a:gd name="T67" fmla="*/ 288 h 470"/>
              <a:gd name="T68" fmla="*/ 263 w 470"/>
              <a:gd name="T69" fmla="*/ 290 h 470"/>
              <a:gd name="T70" fmla="*/ 264 w 470"/>
              <a:gd name="T71" fmla="*/ 264 h 470"/>
              <a:gd name="T72" fmla="*/ 170 w 470"/>
              <a:gd name="T73" fmla="*/ 228 h 470"/>
              <a:gd name="T74" fmla="*/ 69 w 470"/>
              <a:gd name="T75" fmla="*/ 69 h 470"/>
              <a:gd name="T76" fmla="*/ 235 w 470"/>
              <a:gd name="T77" fmla="*/ 0 h 470"/>
              <a:gd name="T78" fmla="*/ 401 w 470"/>
              <a:gd name="T79" fmla="*/ 69 h 470"/>
              <a:gd name="T80" fmla="*/ 470 w 470"/>
              <a:gd name="T81" fmla="*/ 235 h 470"/>
              <a:gd name="T82" fmla="*/ 401 w 470"/>
              <a:gd name="T83" fmla="*/ 401 h 470"/>
              <a:gd name="T84" fmla="*/ 235 w 470"/>
              <a:gd name="T85" fmla="*/ 470 h 470"/>
              <a:gd name="T86" fmla="*/ 69 w 470"/>
              <a:gd name="T87" fmla="*/ 401 h 470"/>
              <a:gd name="T88" fmla="*/ 0 w 470"/>
              <a:gd name="T89" fmla="*/ 235 h 470"/>
              <a:gd name="T90" fmla="*/ 69 w 470"/>
              <a:gd name="T91" fmla="*/ 69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70" h="470">
                <a:moveTo>
                  <a:pt x="235" y="57"/>
                </a:moveTo>
                <a:cubicBezTo>
                  <a:pt x="186" y="57"/>
                  <a:pt x="141" y="77"/>
                  <a:pt x="109" y="109"/>
                </a:cubicBezTo>
                <a:cubicBezTo>
                  <a:pt x="77" y="141"/>
                  <a:pt x="57" y="186"/>
                  <a:pt x="57" y="235"/>
                </a:cubicBezTo>
                <a:cubicBezTo>
                  <a:pt x="57" y="284"/>
                  <a:pt x="77" y="328"/>
                  <a:pt x="109" y="361"/>
                </a:cubicBezTo>
                <a:cubicBezTo>
                  <a:pt x="141" y="393"/>
                  <a:pt x="186" y="413"/>
                  <a:pt x="235" y="413"/>
                </a:cubicBezTo>
                <a:cubicBezTo>
                  <a:pt x="284" y="413"/>
                  <a:pt x="328" y="393"/>
                  <a:pt x="361" y="361"/>
                </a:cubicBezTo>
                <a:cubicBezTo>
                  <a:pt x="393" y="328"/>
                  <a:pt x="413" y="284"/>
                  <a:pt x="413" y="235"/>
                </a:cubicBezTo>
                <a:cubicBezTo>
                  <a:pt x="413" y="186"/>
                  <a:pt x="393" y="141"/>
                  <a:pt x="361" y="109"/>
                </a:cubicBezTo>
                <a:cubicBezTo>
                  <a:pt x="328" y="77"/>
                  <a:pt x="284" y="57"/>
                  <a:pt x="235" y="57"/>
                </a:cubicBezTo>
                <a:close/>
                <a:moveTo>
                  <a:pt x="170" y="228"/>
                </a:moveTo>
                <a:cubicBezTo>
                  <a:pt x="159" y="219"/>
                  <a:pt x="154" y="207"/>
                  <a:pt x="154" y="191"/>
                </a:cubicBezTo>
                <a:cubicBezTo>
                  <a:pt x="154" y="174"/>
                  <a:pt x="160" y="160"/>
                  <a:pt x="173" y="149"/>
                </a:cubicBezTo>
                <a:cubicBezTo>
                  <a:pt x="186" y="139"/>
                  <a:pt x="200" y="133"/>
                  <a:pt x="222" y="132"/>
                </a:cubicBezTo>
                <a:cubicBezTo>
                  <a:pt x="222" y="114"/>
                  <a:pt x="222" y="114"/>
                  <a:pt x="222" y="114"/>
                </a:cubicBezTo>
                <a:cubicBezTo>
                  <a:pt x="251" y="114"/>
                  <a:pt x="251" y="114"/>
                  <a:pt x="251" y="114"/>
                </a:cubicBezTo>
                <a:cubicBezTo>
                  <a:pt x="251" y="132"/>
                  <a:pt x="251" y="132"/>
                  <a:pt x="251" y="132"/>
                </a:cubicBezTo>
                <a:cubicBezTo>
                  <a:pt x="272" y="133"/>
                  <a:pt x="284" y="138"/>
                  <a:pt x="296" y="148"/>
                </a:cubicBezTo>
                <a:cubicBezTo>
                  <a:pt x="308" y="158"/>
                  <a:pt x="313" y="172"/>
                  <a:pt x="314" y="190"/>
                </a:cubicBezTo>
                <a:cubicBezTo>
                  <a:pt x="267" y="190"/>
                  <a:pt x="267" y="190"/>
                  <a:pt x="267" y="190"/>
                </a:cubicBezTo>
                <a:cubicBezTo>
                  <a:pt x="266" y="182"/>
                  <a:pt x="265" y="177"/>
                  <a:pt x="262" y="173"/>
                </a:cubicBezTo>
                <a:cubicBezTo>
                  <a:pt x="254" y="164"/>
                  <a:pt x="218" y="164"/>
                  <a:pt x="208" y="171"/>
                </a:cubicBezTo>
                <a:cubicBezTo>
                  <a:pt x="201" y="177"/>
                  <a:pt x="200" y="190"/>
                  <a:pt x="208" y="196"/>
                </a:cubicBezTo>
                <a:cubicBezTo>
                  <a:pt x="217" y="203"/>
                  <a:pt x="250" y="208"/>
                  <a:pt x="264" y="212"/>
                </a:cubicBezTo>
                <a:cubicBezTo>
                  <a:pt x="281" y="218"/>
                  <a:pt x="294" y="224"/>
                  <a:pt x="302" y="231"/>
                </a:cubicBezTo>
                <a:cubicBezTo>
                  <a:pt x="313" y="241"/>
                  <a:pt x="318" y="254"/>
                  <a:pt x="318" y="271"/>
                </a:cubicBezTo>
                <a:cubicBezTo>
                  <a:pt x="319" y="290"/>
                  <a:pt x="312" y="304"/>
                  <a:pt x="300" y="314"/>
                </a:cubicBezTo>
                <a:cubicBezTo>
                  <a:pt x="288" y="325"/>
                  <a:pt x="272" y="332"/>
                  <a:pt x="248" y="333"/>
                </a:cubicBezTo>
                <a:cubicBezTo>
                  <a:pt x="248" y="355"/>
                  <a:pt x="248" y="355"/>
                  <a:pt x="248" y="355"/>
                </a:cubicBezTo>
                <a:cubicBezTo>
                  <a:pt x="219" y="355"/>
                  <a:pt x="219" y="355"/>
                  <a:pt x="219" y="355"/>
                </a:cubicBezTo>
                <a:cubicBezTo>
                  <a:pt x="219" y="333"/>
                  <a:pt x="219" y="333"/>
                  <a:pt x="219" y="333"/>
                </a:cubicBezTo>
                <a:cubicBezTo>
                  <a:pt x="196" y="333"/>
                  <a:pt x="183" y="325"/>
                  <a:pt x="171" y="313"/>
                </a:cubicBezTo>
                <a:cubicBezTo>
                  <a:pt x="158" y="302"/>
                  <a:pt x="151" y="286"/>
                  <a:pt x="151" y="266"/>
                </a:cubicBezTo>
                <a:cubicBezTo>
                  <a:pt x="201" y="266"/>
                  <a:pt x="201" y="266"/>
                  <a:pt x="201" y="266"/>
                </a:cubicBezTo>
                <a:cubicBezTo>
                  <a:pt x="202" y="276"/>
                  <a:pt x="204" y="283"/>
                  <a:pt x="207" y="288"/>
                </a:cubicBezTo>
                <a:cubicBezTo>
                  <a:pt x="216" y="299"/>
                  <a:pt x="254" y="297"/>
                  <a:pt x="263" y="290"/>
                </a:cubicBezTo>
                <a:cubicBezTo>
                  <a:pt x="272" y="284"/>
                  <a:pt x="272" y="271"/>
                  <a:pt x="264" y="264"/>
                </a:cubicBezTo>
                <a:cubicBezTo>
                  <a:pt x="245" y="249"/>
                  <a:pt x="198" y="252"/>
                  <a:pt x="170" y="228"/>
                </a:cubicBezTo>
                <a:close/>
                <a:moveTo>
                  <a:pt x="69" y="69"/>
                </a:moveTo>
                <a:cubicBezTo>
                  <a:pt x="111" y="26"/>
                  <a:pt x="170" y="0"/>
                  <a:pt x="235" y="0"/>
                </a:cubicBezTo>
                <a:cubicBezTo>
                  <a:pt x="300" y="0"/>
                  <a:pt x="359" y="26"/>
                  <a:pt x="401" y="69"/>
                </a:cubicBezTo>
                <a:cubicBezTo>
                  <a:pt x="444" y="111"/>
                  <a:pt x="470" y="170"/>
                  <a:pt x="470" y="235"/>
                </a:cubicBezTo>
                <a:cubicBezTo>
                  <a:pt x="470" y="300"/>
                  <a:pt x="444" y="359"/>
                  <a:pt x="401" y="401"/>
                </a:cubicBezTo>
                <a:cubicBezTo>
                  <a:pt x="359" y="444"/>
                  <a:pt x="300" y="470"/>
                  <a:pt x="235" y="470"/>
                </a:cubicBezTo>
                <a:cubicBezTo>
                  <a:pt x="170" y="470"/>
                  <a:pt x="111" y="444"/>
                  <a:pt x="69" y="401"/>
                </a:cubicBezTo>
                <a:cubicBezTo>
                  <a:pt x="26" y="359"/>
                  <a:pt x="0" y="300"/>
                  <a:pt x="0" y="235"/>
                </a:cubicBezTo>
                <a:cubicBezTo>
                  <a:pt x="0" y="170"/>
                  <a:pt x="26" y="111"/>
                  <a:pt x="69" y="69"/>
                </a:cubicBezTo>
                <a:close/>
              </a:path>
            </a:pathLst>
          </a:custGeom>
          <a:solidFill>
            <a:srgbClr val="334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9" name="组合 38"/>
          <p:cNvGrpSpPr/>
          <p:nvPr/>
        </p:nvGrpSpPr>
        <p:grpSpPr>
          <a:xfrm>
            <a:off x="5037571" y="856343"/>
            <a:ext cx="715006" cy="702571"/>
            <a:chOff x="5037571" y="856343"/>
            <a:chExt cx="715006" cy="702571"/>
          </a:xfrm>
        </p:grpSpPr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468769" y="856343"/>
              <a:ext cx="244675" cy="244675"/>
            </a:xfrm>
            <a:custGeom>
              <a:avLst/>
              <a:gdLst>
                <a:gd name="T0" fmla="*/ 19 w 283"/>
                <a:gd name="T1" fmla="*/ 0 h 283"/>
                <a:gd name="T2" fmla="*/ 264 w 283"/>
                <a:gd name="T3" fmla="*/ 0 h 283"/>
                <a:gd name="T4" fmla="*/ 276 w 283"/>
                <a:gd name="T5" fmla="*/ 4 h 283"/>
                <a:gd name="T6" fmla="*/ 224 w 283"/>
                <a:gd name="T7" fmla="*/ 38 h 283"/>
                <a:gd name="T8" fmla="*/ 97 w 283"/>
                <a:gd name="T9" fmla="*/ 38 h 283"/>
                <a:gd name="T10" fmla="*/ 90 w 283"/>
                <a:gd name="T11" fmla="*/ 38 h 283"/>
                <a:gd name="T12" fmla="*/ 38 w 283"/>
                <a:gd name="T13" fmla="*/ 38 h 283"/>
                <a:gd name="T14" fmla="*/ 38 w 283"/>
                <a:gd name="T15" fmla="*/ 245 h 283"/>
                <a:gd name="T16" fmla="*/ 103 w 283"/>
                <a:gd name="T17" fmla="*/ 245 h 283"/>
                <a:gd name="T18" fmla="*/ 127 w 283"/>
                <a:gd name="T19" fmla="*/ 245 h 283"/>
                <a:gd name="T20" fmla="*/ 245 w 283"/>
                <a:gd name="T21" fmla="*/ 245 h 283"/>
                <a:gd name="T22" fmla="*/ 245 w 283"/>
                <a:gd name="T23" fmla="*/ 152 h 283"/>
                <a:gd name="T24" fmla="*/ 283 w 283"/>
                <a:gd name="T25" fmla="*/ 115 h 283"/>
                <a:gd name="T26" fmla="*/ 283 w 283"/>
                <a:gd name="T27" fmla="*/ 264 h 283"/>
                <a:gd name="T28" fmla="*/ 264 w 283"/>
                <a:gd name="T29" fmla="*/ 283 h 283"/>
                <a:gd name="T30" fmla="*/ 19 w 283"/>
                <a:gd name="T31" fmla="*/ 283 h 283"/>
                <a:gd name="T32" fmla="*/ 0 w 283"/>
                <a:gd name="T33" fmla="*/ 264 h 283"/>
                <a:gd name="T34" fmla="*/ 0 w 283"/>
                <a:gd name="T35" fmla="*/ 19 h 283"/>
                <a:gd name="T36" fmla="*/ 19 w 283"/>
                <a:gd name="T37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3" h="283">
                  <a:moveTo>
                    <a:pt x="19" y="0"/>
                  </a:moveTo>
                  <a:cubicBezTo>
                    <a:pt x="264" y="0"/>
                    <a:pt x="264" y="0"/>
                    <a:pt x="264" y="0"/>
                  </a:cubicBezTo>
                  <a:cubicBezTo>
                    <a:pt x="269" y="0"/>
                    <a:pt x="273" y="2"/>
                    <a:pt x="276" y="4"/>
                  </a:cubicBezTo>
                  <a:cubicBezTo>
                    <a:pt x="259" y="16"/>
                    <a:pt x="242" y="27"/>
                    <a:pt x="224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5" y="38"/>
                    <a:pt x="92" y="38"/>
                    <a:pt x="90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103" y="245"/>
                    <a:pt x="103" y="245"/>
                    <a:pt x="103" y="245"/>
                  </a:cubicBezTo>
                  <a:cubicBezTo>
                    <a:pt x="111" y="247"/>
                    <a:pt x="119" y="247"/>
                    <a:pt x="127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152"/>
                    <a:pt x="245" y="152"/>
                    <a:pt x="245" y="152"/>
                  </a:cubicBezTo>
                  <a:cubicBezTo>
                    <a:pt x="258" y="140"/>
                    <a:pt x="270" y="128"/>
                    <a:pt x="283" y="115"/>
                  </a:cubicBezTo>
                  <a:cubicBezTo>
                    <a:pt x="283" y="264"/>
                    <a:pt x="283" y="264"/>
                    <a:pt x="283" y="264"/>
                  </a:cubicBezTo>
                  <a:cubicBezTo>
                    <a:pt x="283" y="274"/>
                    <a:pt x="275" y="283"/>
                    <a:pt x="264" y="283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9" y="283"/>
                    <a:pt x="0" y="274"/>
                    <a:pt x="0" y="26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0"/>
                    <a:pt x="19" y="0"/>
                  </a:cubicBezTo>
                  <a:close/>
                </a:path>
              </a:pathLst>
            </a:custGeom>
            <a:solidFill>
              <a:srgbClr val="334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5037571" y="889259"/>
              <a:ext cx="423518" cy="669655"/>
            </a:xfrm>
            <a:custGeom>
              <a:avLst/>
              <a:gdLst>
                <a:gd name="T0" fmla="*/ 253 w 490"/>
                <a:gd name="T1" fmla="*/ 737 h 775"/>
                <a:gd name="T2" fmla="*/ 211 w 490"/>
                <a:gd name="T3" fmla="*/ 775 h 775"/>
                <a:gd name="T4" fmla="*/ 175 w 490"/>
                <a:gd name="T5" fmla="*/ 762 h 775"/>
                <a:gd name="T6" fmla="*/ 161 w 490"/>
                <a:gd name="T7" fmla="*/ 762 h 775"/>
                <a:gd name="T8" fmla="*/ 125 w 490"/>
                <a:gd name="T9" fmla="*/ 775 h 775"/>
                <a:gd name="T10" fmla="*/ 84 w 490"/>
                <a:gd name="T11" fmla="*/ 737 h 775"/>
                <a:gd name="T12" fmla="*/ 76 w 490"/>
                <a:gd name="T13" fmla="*/ 475 h 775"/>
                <a:gd name="T14" fmla="*/ 65 w 490"/>
                <a:gd name="T15" fmla="*/ 474 h 775"/>
                <a:gd name="T16" fmla="*/ 21 w 490"/>
                <a:gd name="T17" fmla="*/ 441 h 775"/>
                <a:gd name="T18" fmla="*/ 19 w 490"/>
                <a:gd name="T19" fmla="*/ 217 h 775"/>
                <a:gd name="T20" fmla="*/ 48 w 490"/>
                <a:gd name="T21" fmla="*/ 192 h 775"/>
                <a:gd name="T22" fmla="*/ 121 w 490"/>
                <a:gd name="T23" fmla="*/ 183 h 775"/>
                <a:gd name="T24" fmla="*/ 132 w 490"/>
                <a:gd name="T25" fmla="*/ 189 h 775"/>
                <a:gd name="T26" fmla="*/ 168 w 490"/>
                <a:gd name="T27" fmla="*/ 243 h 775"/>
                <a:gd name="T28" fmla="*/ 204 w 490"/>
                <a:gd name="T29" fmla="*/ 189 h 775"/>
                <a:gd name="T30" fmla="*/ 216 w 490"/>
                <a:gd name="T31" fmla="*/ 183 h 775"/>
                <a:gd name="T32" fmla="*/ 257 w 490"/>
                <a:gd name="T33" fmla="*/ 188 h 775"/>
                <a:gd name="T34" fmla="*/ 293 w 490"/>
                <a:gd name="T35" fmla="*/ 205 h 775"/>
                <a:gd name="T36" fmla="*/ 331 w 490"/>
                <a:gd name="T37" fmla="*/ 251 h 775"/>
                <a:gd name="T38" fmla="*/ 339 w 490"/>
                <a:gd name="T39" fmla="*/ 259 h 775"/>
                <a:gd name="T40" fmla="*/ 355 w 490"/>
                <a:gd name="T41" fmla="*/ 261 h 775"/>
                <a:gd name="T42" fmla="*/ 362 w 490"/>
                <a:gd name="T43" fmla="*/ 256 h 775"/>
                <a:gd name="T44" fmla="*/ 406 w 490"/>
                <a:gd name="T45" fmla="*/ 223 h 775"/>
                <a:gd name="T46" fmla="*/ 452 w 490"/>
                <a:gd name="T47" fmla="*/ 284 h 775"/>
                <a:gd name="T48" fmla="*/ 405 w 490"/>
                <a:gd name="T49" fmla="*/ 318 h 775"/>
                <a:gd name="T50" fmla="*/ 357 w 490"/>
                <a:gd name="T51" fmla="*/ 346 h 775"/>
                <a:gd name="T52" fmla="*/ 321 w 490"/>
                <a:gd name="T53" fmla="*/ 343 h 775"/>
                <a:gd name="T54" fmla="*/ 275 w 490"/>
                <a:gd name="T55" fmla="*/ 302 h 775"/>
                <a:gd name="T56" fmla="*/ 265 w 490"/>
                <a:gd name="T57" fmla="*/ 291 h 775"/>
                <a:gd name="T58" fmla="*/ 253 w 490"/>
                <a:gd name="T59" fmla="*/ 737 h 775"/>
                <a:gd name="T60" fmla="*/ 170 w 490"/>
                <a:gd name="T61" fmla="*/ 1 h 775"/>
                <a:gd name="T62" fmla="*/ 236 w 490"/>
                <a:gd name="T63" fmla="*/ 74 h 775"/>
                <a:gd name="T64" fmla="*/ 167 w 490"/>
                <a:gd name="T65" fmla="*/ 159 h 775"/>
                <a:gd name="T66" fmla="*/ 100 w 490"/>
                <a:gd name="T67" fmla="*/ 71 h 775"/>
                <a:gd name="T68" fmla="*/ 170 w 490"/>
                <a:gd name="T69" fmla="*/ 1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0" h="775">
                  <a:moveTo>
                    <a:pt x="253" y="737"/>
                  </a:moveTo>
                  <a:cubicBezTo>
                    <a:pt x="252" y="758"/>
                    <a:pt x="230" y="775"/>
                    <a:pt x="211" y="775"/>
                  </a:cubicBezTo>
                  <a:cubicBezTo>
                    <a:pt x="198" y="775"/>
                    <a:pt x="182" y="770"/>
                    <a:pt x="175" y="762"/>
                  </a:cubicBezTo>
                  <a:cubicBezTo>
                    <a:pt x="172" y="757"/>
                    <a:pt x="165" y="757"/>
                    <a:pt x="161" y="762"/>
                  </a:cubicBezTo>
                  <a:cubicBezTo>
                    <a:pt x="155" y="770"/>
                    <a:pt x="138" y="775"/>
                    <a:pt x="125" y="775"/>
                  </a:cubicBezTo>
                  <a:cubicBezTo>
                    <a:pt x="106" y="775"/>
                    <a:pt x="85" y="758"/>
                    <a:pt x="84" y="737"/>
                  </a:cubicBezTo>
                  <a:cubicBezTo>
                    <a:pt x="76" y="475"/>
                    <a:pt x="76" y="475"/>
                    <a:pt x="76" y="475"/>
                  </a:cubicBezTo>
                  <a:cubicBezTo>
                    <a:pt x="65" y="474"/>
                    <a:pt x="65" y="474"/>
                    <a:pt x="65" y="474"/>
                  </a:cubicBezTo>
                  <a:cubicBezTo>
                    <a:pt x="47" y="472"/>
                    <a:pt x="24" y="459"/>
                    <a:pt x="21" y="441"/>
                  </a:cubicBezTo>
                  <a:cubicBezTo>
                    <a:pt x="0" y="331"/>
                    <a:pt x="4" y="332"/>
                    <a:pt x="19" y="217"/>
                  </a:cubicBezTo>
                  <a:cubicBezTo>
                    <a:pt x="21" y="209"/>
                    <a:pt x="31" y="194"/>
                    <a:pt x="48" y="192"/>
                  </a:cubicBezTo>
                  <a:cubicBezTo>
                    <a:pt x="121" y="183"/>
                    <a:pt x="121" y="183"/>
                    <a:pt x="121" y="183"/>
                  </a:cubicBezTo>
                  <a:cubicBezTo>
                    <a:pt x="125" y="183"/>
                    <a:pt x="130" y="185"/>
                    <a:pt x="132" y="189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204" y="189"/>
                    <a:pt x="204" y="189"/>
                    <a:pt x="204" y="189"/>
                  </a:cubicBezTo>
                  <a:cubicBezTo>
                    <a:pt x="207" y="185"/>
                    <a:pt x="211" y="183"/>
                    <a:pt x="216" y="183"/>
                  </a:cubicBezTo>
                  <a:cubicBezTo>
                    <a:pt x="257" y="188"/>
                    <a:pt x="257" y="188"/>
                    <a:pt x="257" y="188"/>
                  </a:cubicBezTo>
                  <a:cubicBezTo>
                    <a:pt x="278" y="191"/>
                    <a:pt x="285" y="196"/>
                    <a:pt x="293" y="205"/>
                  </a:cubicBezTo>
                  <a:cubicBezTo>
                    <a:pt x="307" y="223"/>
                    <a:pt x="320" y="239"/>
                    <a:pt x="331" y="251"/>
                  </a:cubicBezTo>
                  <a:cubicBezTo>
                    <a:pt x="334" y="254"/>
                    <a:pt x="336" y="257"/>
                    <a:pt x="339" y="259"/>
                  </a:cubicBezTo>
                  <a:cubicBezTo>
                    <a:pt x="343" y="264"/>
                    <a:pt x="350" y="264"/>
                    <a:pt x="355" y="261"/>
                  </a:cubicBezTo>
                  <a:cubicBezTo>
                    <a:pt x="357" y="259"/>
                    <a:pt x="360" y="258"/>
                    <a:pt x="362" y="256"/>
                  </a:cubicBezTo>
                  <a:cubicBezTo>
                    <a:pt x="373" y="248"/>
                    <a:pt x="393" y="233"/>
                    <a:pt x="406" y="223"/>
                  </a:cubicBezTo>
                  <a:cubicBezTo>
                    <a:pt x="442" y="195"/>
                    <a:pt x="490" y="255"/>
                    <a:pt x="452" y="284"/>
                  </a:cubicBezTo>
                  <a:cubicBezTo>
                    <a:pt x="438" y="294"/>
                    <a:pt x="418" y="310"/>
                    <a:pt x="405" y="318"/>
                  </a:cubicBezTo>
                  <a:cubicBezTo>
                    <a:pt x="386" y="332"/>
                    <a:pt x="369" y="342"/>
                    <a:pt x="357" y="346"/>
                  </a:cubicBezTo>
                  <a:cubicBezTo>
                    <a:pt x="346" y="351"/>
                    <a:pt x="332" y="351"/>
                    <a:pt x="321" y="343"/>
                  </a:cubicBezTo>
                  <a:cubicBezTo>
                    <a:pt x="305" y="333"/>
                    <a:pt x="291" y="320"/>
                    <a:pt x="275" y="302"/>
                  </a:cubicBezTo>
                  <a:cubicBezTo>
                    <a:pt x="272" y="299"/>
                    <a:pt x="269" y="295"/>
                    <a:pt x="265" y="291"/>
                  </a:cubicBezTo>
                  <a:cubicBezTo>
                    <a:pt x="253" y="737"/>
                    <a:pt x="253" y="737"/>
                    <a:pt x="253" y="737"/>
                  </a:cubicBezTo>
                  <a:close/>
                  <a:moveTo>
                    <a:pt x="170" y="1"/>
                  </a:moveTo>
                  <a:cubicBezTo>
                    <a:pt x="207" y="2"/>
                    <a:pt x="237" y="34"/>
                    <a:pt x="236" y="74"/>
                  </a:cubicBezTo>
                  <a:cubicBezTo>
                    <a:pt x="235" y="113"/>
                    <a:pt x="204" y="160"/>
                    <a:pt x="167" y="159"/>
                  </a:cubicBezTo>
                  <a:cubicBezTo>
                    <a:pt x="129" y="159"/>
                    <a:pt x="100" y="110"/>
                    <a:pt x="100" y="71"/>
                  </a:cubicBezTo>
                  <a:cubicBezTo>
                    <a:pt x="101" y="32"/>
                    <a:pt x="132" y="0"/>
                    <a:pt x="170" y="1"/>
                  </a:cubicBezTo>
                  <a:close/>
                </a:path>
              </a:pathLst>
            </a:custGeom>
            <a:solidFill>
              <a:srgbClr val="334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532772" y="870972"/>
              <a:ext cx="219805" cy="176283"/>
            </a:xfrm>
            <a:custGeom>
              <a:avLst/>
              <a:gdLst>
                <a:gd name="T0" fmla="*/ 35 w 254"/>
                <a:gd name="T1" fmla="*/ 62 h 204"/>
                <a:gd name="T2" fmla="*/ 0 w 254"/>
                <a:gd name="T3" fmla="*/ 66 h 204"/>
                <a:gd name="T4" fmla="*/ 11 w 254"/>
                <a:gd name="T5" fmla="*/ 171 h 204"/>
                <a:gd name="T6" fmla="*/ 48 w 254"/>
                <a:gd name="T7" fmla="*/ 195 h 204"/>
                <a:gd name="T8" fmla="*/ 243 w 254"/>
                <a:gd name="T9" fmla="*/ 20 h 204"/>
                <a:gd name="T10" fmla="*/ 230 w 254"/>
                <a:gd name="T11" fmla="*/ 7 h 204"/>
                <a:gd name="T12" fmla="*/ 53 w 254"/>
                <a:gd name="T13" fmla="*/ 116 h 204"/>
                <a:gd name="T14" fmla="*/ 35 w 254"/>
                <a:gd name="T15" fmla="*/ 6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" h="204">
                  <a:moveTo>
                    <a:pt x="35" y="62"/>
                  </a:moveTo>
                  <a:cubicBezTo>
                    <a:pt x="31" y="48"/>
                    <a:pt x="0" y="51"/>
                    <a:pt x="0" y="66"/>
                  </a:cubicBezTo>
                  <a:cubicBezTo>
                    <a:pt x="0" y="113"/>
                    <a:pt x="4" y="130"/>
                    <a:pt x="11" y="171"/>
                  </a:cubicBezTo>
                  <a:cubicBezTo>
                    <a:pt x="14" y="186"/>
                    <a:pt x="36" y="204"/>
                    <a:pt x="48" y="195"/>
                  </a:cubicBezTo>
                  <a:cubicBezTo>
                    <a:pt x="133" y="135"/>
                    <a:pt x="169" y="92"/>
                    <a:pt x="243" y="20"/>
                  </a:cubicBezTo>
                  <a:cubicBezTo>
                    <a:pt x="254" y="9"/>
                    <a:pt x="240" y="0"/>
                    <a:pt x="230" y="7"/>
                  </a:cubicBezTo>
                  <a:cubicBezTo>
                    <a:pt x="158" y="56"/>
                    <a:pt x="123" y="73"/>
                    <a:pt x="53" y="116"/>
                  </a:cubicBezTo>
                  <a:cubicBezTo>
                    <a:pt x="42" y="95"/>
                    <a:pt x="40" y="80"/>
                    <a:pt x="35" y="62"/>
                  </a:cubicBezTo>
                  <a:close/>
                </a:path>
              </a:pathLst>
            </a:custGeom>
            <a:solidFill>
              <a:srgbClr val="006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6460269" y="872801"/>
            <a:ext cx="709154" cy="669655"/>
            <a:chOff x="6460269" y="872801"/>
            <a:chExt cx="709154" cy="669655"/>
          </a:xfrm>
        </p:grpSpPr>
        <p:sp>
          <p:nvSpPr>
            <p:cNvPr id="44" name="Freeform 42"/>
            <p:cNvSpPr>
              <a:spLocks noEditPoints="1"/>
            </p:cNvSpPr>
            <p:nvPr/>
          </p:nvSpPr>
          <p:spPr bwMode="auto">
            <a:xfrm>
              <a:off x="6460269" y="872801"/>
              <a:ext cx="442902" cy="669655"/>
            </a:xfrm>
            <a:custGeom>
              <a:avLst/>
              <a:gdLst>
                <a:gd name="T0" fmla="*/ 250 w 512"/>
                <a:gd name="T1" fmla="*/ 737 h 775"/>
                <a:gd name="T2" fmla="*/ 209 w 512"/>
                <a:gd name="T3" fmla="*/ 775 h 775"/>
                <a:gd name="T4" fmla="*/ 173 w 512"/>
                <a:gd name="T5" fmla="*/ 762 h 775"/>
                <a:gd name="T6" fmla="*/ 159 w 512"/>
                <a:gd name="T7" fmla="*/ 762 h 775"/>
                <a:gd name="T8" fmla="*/ 124 w 512"/>
                <a:gd name="T9" fmla="*/ 775 h 775"/>
                <a:gd name="T10" fmla="*/ 83 w 512"/>
                <a:gd name="T11" fmla="*/ 737 h 775"/>
                <a:gd name="T12" fmla="*/ 75 w 512"/>
                <a:gd name="T13" fmla="*/ 475 h 775"/>
                <a:gd name="T14" fmla="*/ 65 w 512"/>
                <a:gd name="T15" fmla="*/ 474 h 775"/>
                <a:gd name="T16" fmla="*/ 21 w 512"/>
                <a:gd name="T17" fmla="*/ 441 h 775"/>
                <a:gd name="T18" fmla="*/ 19 w 512"/>
                <a:gd name="T19" fmla="*/ 214 h 775"/>
                <a:gd name="T20" fmla="*/ 48 w 512"/>
                <a:gd name="T21" fmla="*/ 189 h 775"/>
                <a:gd name="T22" fmla="*/ 119 w 512"/>
                <a:gd name="T23" fmla="*/ 181 h 775"/>
                <a:gd name="T24" fmla="*/ 131 w 512"/>
                <a:gd name="T25" fmla="*/ 186 h 775"/>
                <a:gd name="T26" fmla="*/ 166 w 512"/>
                <a:gd name="T27" fmla="*/ 239 h 775"/>
                <a:gd name="T28" fmla="*/ 202 w 512"/>
                <a:gd name="T29" fmla="*/ 186 h 775"/>
                <a:gd name="T30" fmla="*/ 213 w 512"/>
                <a:gd name="T31" fmla="*/ 181 h 775"/>
                <a:gd name="T32" fmla="*/ 269 w 512"/>
                <a:gd name="T33" fmla="*/ 184 h 775"/>
                <a:gd name="T34" fmla="*/ 286 w 512"/>
                <a:gd name="T35" fmla="*/ 190 h 775"/>
                <a:gd name="T36" fmla="*/ 361 w 512"/>
                <a:gd name="T37" fmla="*/ 220 h 775"/>
                <a:gd name="T38" fmla="*/ 454 w 512"/>
                <a:gd name="T39" fmla="*/ 179 h 775"/>
                <a:gd name="T40" fmla="*/ 503 w 512"/>
                <a:gd name="T41" fmla="*/ 193 h 775"/>
                <a:gd name="T42" fmla="*/ 488 w 512"/>
                <a:gd name="T43" fmla="*/ 243 h 775"/>
                <a:gd name="T44" fmla="*/ 382 w 512"/>
                <a:gd name="T45" fmla="*/ 290 h 775"/>
                <a:gd name="T46" fmla="*/ 359 w 512"/>
                <a:gd name="T47" fmla="*/ 294 h 775"/>
                <a:gd name="T48" fmla="*/ 266 w 512"/>
                <a:gd name="T49" fmla="*/ 263 h 775"/>
                <a:gd name="T50" fmla="*/ 261 w 512"/>
                <a:gd name="T51" fmla="*/ 265 h 775"/>
                <a:gd name="T52" fmla="*/ 250 w 512"/>
                <a:gd name="T53" fmla="*/ 737 h 775"/>
                <a:gd name="T54" fmla="*/ 168 w 512"/>
                <a:gd name="T55" fmla="*/ 1 h 775"/>
                <a:gd name="T56" fmla="*/ 233 w 512"/>
                <a:gd name="T57" fmla="*/ 72 h 775"/>
                <a:gd name="T58" fmla="*/ 165 w 512"/>
                <a:gd name="T59" fmla="*/ 157 h 775"/>
                <a:gd name="T60" fmla="*/ 99 w 512"/>
                <a:gd name="T61" fmla="*/ 70 h 775"/>
                <a:gd name="T62" fmla="*/ 168 w 512"/>
                <a:gd name="T63" fmla="*/ 1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2" h="775">
                  <a:moveTo>
                    <a:pt x="250" y="737"/>
                  </a:moveTo>
                  <a:cubicBezTo>
                    <a:pt x="249" y="758"/>
                    <a:pt x="228" y="775"/>
                    <a:pt x="209" y="775"/>
                  </a:cubicBezTo>
                  <a:cubicBezTo>
                    <a:pt x="196" y="775"/>
                    <a:pt x="180" y="770"/>
                    <a:pt x="173" y="762"/>
                  </a:cubicBezTo>
                  <a:cubicBezTo>
                    <a:pt x="170" y="757"/>
                    <a:pt x="163" y="757"/>
                    <a:pt x="159" y="762"/>
                  </a:cubicBezTo>
                  <a:cubicBezTo>
                    <a:pt x="153" y="770"/>
                    <a:pt x="137" y="775"/>
                    <a:pt x="124" y="775"/>
                  </a:cubicBezTo>
                  <a:cubicBezTo>
                    <a:pt x="105" y="775"/>
                    <a:pt x="84" y="758"/>
                    <a:pt x="83" y="737"/>
                  </a:cubicBezTo>
                  <a:cubicBezTo>
                    <a:pt x="75" y="475"/>
                    <a:pt x="75" y="475"/>
                    <a:pt x="75" y="475"/>
                  </a:cubicBezTo>
                  <a:cubicBezTo>
                    <a:pt x="65" y="474"/>
                    <a:pt x="65" y="474"/>
                    <a:pt x="65" y="474"/>
                  </a:cubicBezTo>
                  <a:cubicBezTo>
                    <a:pt x="46" y="472"/>
                    <a:pt x="24" y="460"/>
                    <a:pt x="21" y="441"/>
                  </a:cubicBezTo>
                  <a:cubicBezTo>
                    <a:pt x="0" y="333"/>
                    <a:pt x="4" y="328"/>
                    <a:pt x="19" y="214"/>
                  </a:cubicBezTo>
                  <a:cubicBezTo>
                    <a:pt x="21" y="206"/>
                    <a:pt x="30" y="191"/>
                    <a:pt x="48" y="189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24" y="180"/>
                    <a:pt x="128" y="182"/>
                    <a:pt x="131" y="186"/>
                  </a:cubicBezTo>
                  <a:cubicBezTo>
                    <a:pt x="166" y="239"/>
                    <a:pt x="166" y="239"/>
                    <a:pt x="166" y="239"/>
                  </a:cubicBezTo>
                  <a:cubicBezTo>
                    <a:pt x="202" y="186"/>
                    <a:pt x="202" y="186"/>
                    <a:pt x="202" y="186"/>
                  </a:cubicBezTo>
                  <a:cubicBezTo>
                    <a:pt x="204" y="182"/>
                    <a:pt x="209" y="180"/>
                    <a:pt x="213" y="181"/>
                  </a:cubicBezTo>
                  <a:cubicBezTo>
                    <a:pt x="219" y="181"/>
                    <a:pt x="248" y="183"/>
                    <a:pt x="269" y="184"/>
                  </a:cubicBezTo>
                  <a:cubicBezTo>
                    <a:pt x="275" y="185"/>
                    <a:pt x="281" y="186"/>
                    <a:pt x="286" y="190"/>
                  </a:cubicBezTo>
                  <a:cubicBezTo>
                    <a:pt x="309" y="204"/>
                    <a:pt x="334" y="215"/>
                    <a:pt x="361" y="220"/>
                  </a:cubicBezTo>
                  <a:cubicBezTo>
                    <a:pt x="393" y="209"/>
                    <a:pt x="424" y="195"/>
                    <a:pt x="454" y="179"/>
                  </a:cubicBezTo>
                  <a:cubicBezTo>
                    <a:pt x="471" y="169"/>
                    <a:pt x="493" y="176"/>
                    <a:pt x="503" y="193"/>
                  </a:cubicBezTo>
                  <a:cubicBezTo>
                    <a:pt x="512" y="211"/>
                    <a:pt x="506" y="233"/>
                    <a:pt x="488" y="243"/>
                  </a:cubicBezTo>
                  <a:cubicBezTo>
                    <a:pt x="452" y="262"/>
                    <a:pt x="420" y="274"/>
                    <a:pt x="382" y="290"/>
                  </a:cubicBezTo>
                  <a:cubicBezTo>
                    <a:pt x="375" y="293"/>
                    <a:pt x="367" y="295"/>
                    <a:pt x="359" y="294"/>
                  </a:cubicBezTo>
                  <a:cubicBezTo>
                    <a:pt x="326" y="288"/>
                    <a:pt x="296" y="279"/>
                    <a:pt x="266" y="263"/>
                  </a:cubicBezTo>
                  <a:cubicBezTo>
                    <a:pt x="261" y="265"/>
                    <a:pt x="261" y="265"/>
                    <a:pt x="261" y="265"/>
                  </a:cubicBezTo>
                  <a:cubicBezTo>
                    <a:pt x="250" y="737"/>
                    <a:pt x="250" y="737"/>
                    <a:pt x="250" y="737"/>
                  </a:cubicBezTo>
                  <a:close/>
                  <a:moveTo>
                    <a:pt x="168" y="1"/>
                  </a:moveTo>
                  <a:cubicBezTo>
                    <a:pt x="205" y="1"/>
                    <a:pt x="234" y="33"/>
                    <a:pt x="233" y="72"/>
                  </a:cubicBezTo>
                  <a:cubicBezTo>
                    <a:pt x="233" y="111"/>
                    <a:pt x="202" y="158"/>
                    <a:pt x="165" y="157"/>
                  </a:cubicBezTo>
                  <a:cubicBezTo>
                    <a:pt x="128" y="156"/>
                    <a:pt x="99" y="109"/>
                    <a:pt x="99" y="70"/>
                  </a:cubicBezTo>
                  <a:cubicBezTo>
                    <a:pt x="100" y="31"/>
                    <a:pt x="131" y="0"/>
                    <a:pt x="168" y="1"/>
                  </a:cubicBezTo>
                  <a:close/>
                </a:path>
              </a:pathLst>
            </a:custGeom>
            <a:solidFill>
              <a:srgbClr val="334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6735299" y="1108698"/>
              <a:ext cx="434124" cy="433758"/>
            </a:xfrm>
            <a:custGeom>
              <a:avLst/>
              <a:gdLst>
                <a:gd name="T0" fmla="*/ 388 w 502"/>
                <a:gd name="T1" fmla="*/ 388 h 502"/>
                <a:gd name="T2" fmla="*/ 383 w 502"/>
                <a:gd name="T3" fmla="*/ 335 h 502"/>
                <a:gd name="T4" fmla="*/ 334 w 502"/>
                <a:gd name="T5" fmla="*/ 426 h 502"/>
                <a:gd name="T6" fmla="*/ 445 w 502"/>
                <a:gd name="T7" fmla="*/ 251 h 502"/>
                <a:gd name="T8" fmla="*/ 393 w 502"/>
                <a:gd name="T9" fmla="*/ 214 h 502"/>
                <a:gd name="T10" fmla="*/ 392 w 502"/>
                <a:gd name="T11" fmla="*/ 297 h 502"/>
                <a:gd name="T12" fmla="*/ 430 w 502"/>
                <a:gd name="T13" fmla="*/ 176 h 502"/>
                <a:gd name="T14" fmla="*/ 332 w 502"/>
                <a:gd name="T15" fmla="*/ 75 h 502"/>
                <a:gd name="T16" fmla="*/ 385 w 502"/>
                <a:gd name="T17" fmla="*/ 176 h 502"/>
                <a:gd name="T18" fmla="*/ 72 w 502"/>
                <a:gd name="T19" fmla="*/ 176 h 502"/>
                <a:gd name="T20" fmla="*/ 150 w 502"/>
                <a:gd name="T21" fmla="*/ 117 h 502"/>
                <a:gd name="T22" fmla="*/ 114 w 502"/>
                <a:gd name="T23" fmla="*/ 114 h 502"/>
                <a:gd name="T24" fmla="*/ 165 w 502"/>
                <a:gd name="T25" fmla="*/ 176 h 502"/>
                <a:gd name="T26" fmla="*/ 236 w 502"/>
                <a:gd name="T27" fmla="*/ 71 h 502"/>
                <a:gd name="T28" fmla="*/ 165 w 502"/>
                <a:gd name="T29" fmla="*/ 176 h 502"/>
                <a:gd name="T30" fmla="*/ 345 w 502"/>
                <a:gd name="T31" fmla="*/ 176 h 502"/>
                <a:gd name="T32" fmla="*/ 274 w 502"/>
                <a:gd name="T33" fmla="*/ 71 h 502"/>
                <a:gd name="T34" fmla="*/ 354 w 502"/>
                <a:gd name="T35" fmla="*/ 214 h 502"/>
                <a:gd name="T36" fmla="*/ 274 w 502"/>
                <a:gd name="T37" fmla="*/ 297 h 502"/>
                <a:gd name="T38" fmla="*/ 357 w 502"/>
                <a:gd name="T39" fmla="*/ 252 h 502"/>
                <a:gd name="T40" fmla="*/ 236 w 502"/>
                <a:gd name="T41" fmla="*/ 214 h 502"/>
                <a:gd name="T42" fmla="*/ 153 w 502"/>
                <a:gd name="T43" fmla="*/ 252 h 502"/>
                <a:gd name="T44" fmla="*/ 236 w 502"/>
                <a:gd name="T45" fmla="*/ 297 h 502"/>
                <a:gd name="T46" fmla="*/ 118 w 502"/>
                <a:gd name="T47" fmla="*/ 214 h 502"/>
                <a:gd name="T48" fmla="*/ 57 w 502"/>
                <a:gd name="T49" fmla="*/ 251 h 502"/>
                <a:gd name="T50" fmla="*/ 119 w 502"/>
                <a:gd name="T51" fmla="*/ 297 h 502"/>
                <a:gd name="T52" fmla="*/ 118 w 502"/>
                <a:gd name="T53" fmla="*/ 214 h 502"/>
                <a:gd name="T54" fmla="*/ 274 w 502"/>
                <a:gd name="T55" fmla="*/ 335 h 502"/>
                <a:gd name="T56" fmla="*/ 328 w 502"/>
                <a:gd name="T57" fmla="*/ 367 h 502"/>
                <a:gd name="T58" fmla="*/ 236 w 502"/>
                <a:gd name="T59" fmla="*/ 335 h 502"/>
                <a:gd name="T60" fmla="*/ 182 w 502"/>
                <a:gd name="T61" fmla="*/ 367 h 502"/>
                <a:gd name="T62" fmla="*/ 236 w 502"/>
                <a:gd name="T63" fmla="*/ 335 h 502"/>
                <a:gd name="T64" fmla="*/ 77 w 502"/>
                <a:gd name="T65" fmla="*/ 335 h 502"/>
                <a:gd name="T66" fmla="*/ 181 w 502"/>
                <a:gd name="T67" fmla="*/ 431 h 502"/>
                <a:gd name="T68" fmla="*/ 128 w 502"/>
                <a:gd name="T69" fmla="*/ 335 h 502"/>
                <a:gd name="T70" fmla="*/ 251 w 502"/>
                <a:gd name="T71" fmla="*/ 502 h 502"/>
                <a:gd name="T72" fmla="*/ 0 w 502"/>
                <a:gd name="T73" fmla="*/ 251 h 502"/>
                <a:gd name="T74" fmla="*/ 251 w 502"/>
                <a:gd name="T75" fmla="*/ 0 h 502"/>
                <a:gd name="T76" fmla="*/ 502 w 502"/>
                <a:gd name="T77" fmla="*/ 251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2" h="502">
                  <a:moveTo>
                    <a:pt x="334" y="426"/>
                  </a:moveTo>
                  <a:cubicBezTo>
                    <a:pt x="355" y="416"/>
                    <a:pt x="373" y="403"/>
                    <a:pt x="388" y="388"/>
                  </a:cubicBezTo>
                  <a:cubicBezTo>
                    <a:pt x="403" y="373"/>
                    <a:pt x="416" y="354"/>
                    <a:pt x="425" y="335"/>
                  </a:cubicBezTo>
                  <a:cubicBezTo>
                    <a:pt x="383" y="335"/>
                    <a:pt x="383" y="335"/>
                    <a:pt x="383" y="335"/>
                  </a:cubicBezTo>
                  <a:cubicBezTo>
                    <a:pt x="377" y="352"/>
                    <a:pt x="370" y="370"/>
                    <a:pt x="362" y="385"/>
                  </a:cubicBezTo>
                  <a:cubicBezTo>
                    <a:pt x="354" y="400"/>
                    <a:pt x="345" y="413"/>
                    <a:pt x="334" y="426"/>
                  </a:cubicBezTo>
                  <a:close/>
                  <a:moveTo>
                    <a:pt x="439" y="297"/>
                  </a:moveTo>
                  <a:cubicBezTo>
                    <a:pt x="443" y="282"/>
                    <a:pt x="445" y="267"/>
                    <a:pt x="445" y="251"/>
                  </a:cubicBezTo>
                  <a:cubicBezTo>
                    <a:pt x="445" y="238"/>
                    <a:pt x="444" y="226"/>
                    <a:pt x="442" y="214"/>
                  </a:cubicBezTo>
                  <a:cubicBezTo>
                    <a:pt x="393" y="214"/>
                    <a:pt x="393" y="214"/>
                    <a:pt x="393" y="214"/>
                  </a:cubicBezTo>
                  <a:cubicBezTo>
                    <a:pt x="395" y="227"/>
                    <a:pt x="395" y="239"/>
                    <a:pt x="395" y="252"/>
                  </a:cubicBezTo>
                  <a:cubicBezTo>
                    <a:pt x="395" y="267"/>
                    <a:pt x="394" y="282"/>
                    <a:pt x="392" y="297"/>
                  </a:cubicBezTo>
                  <a:cubicBezTo>
                    <a:pt x="439" y="297"/>
                    <a:pt x="439" y="297"/>
                    <a:pt x="439" y="297"/>
                  </a:cubicBezTo>
                  <a:close/>
                  <a:moveTo>
                    <a:pt x="430" y="176"/>
                  </a:moveTo>
                  <a:cubicBezTo>
                    <a:pt x="420" y="153"/>
                    <a:pt x="406" y="132"/>
                    <a:pt x="388" y="114"/>
                  </a:cubicBezTo>
                  <a:cubicBezTo>
                    <a:pt x="372" y="98"/>
                    <a:pt x="353" y="84"/>
                    <a:pt x="332" y="75"/>
                  </a:cubicBezTo>
                  <a:cubicBezTo>
                    <a:pt x="343" y="88"/>
                    <a:pt x="353" y="102"/>
                    <a:pt x="361" y="117"/>
                  </a:cubicBezTo>
                  <a:cubicBezTo>
                    <a:pt x="371" y="135"/>
                    <a:pt x="379" y="155"/>
                    <a:pt x="385" y="176"/>
                  </a:cubicBezTo>
                  <a:cubicBezTo>
                    <a:pt x="430" y="176"/>
                    <a:pt x="430" y="176"/>
                    <a:pt x="430" y="176"/>
                  </a:cubicBezTo>
                  <a:close/>
                  <a:moveTo>
                    <a:pt x="72" y="176"/>
                  </a:moveTo>
                  <a:cubicBezTo>
                    <a:pt x="125" y="176"/>
                    <a:pt x="125" y="176"/>
                    <a:pt x="125" y="176"/>
                  </a:cubicBezTo>
                  <a:cubicBezTo>
                    <a:pt x="131" y="155"/>
                    <a:pt x="139" y="135"/>
                    <a:pt x="150" y="117"/>
                  </a:cubicBezTo>
                  <a:cubicBezTo>
                    <a:pt x="159" y="100"/>
                    <a:pt x="170" y="84"/>
                    <a:pt x="183" y="69"/>
                  </a:cubicBezTo>
                  <a:cubicBezTo>
                    <a:pt x="157" y="79"/>
                    <a:pt x="133" y="94"/>
                    <a:pt x="114" y="114"/>
                  </a:cubicBezTo>
                  <a:cubicBezTo>
                    <a:pt x="96" y="132"/>
                    <a:pt x="82" y="153"/>
                    <a:pt x="72" y="176"/>
                  </a:cubicBezTo>
                  <a:close/>
                  <a:moveTo>
                    <a:pt x="165" y="176"/>
                  </a:moveTo>
                  <a:cubicBezTo>
                    <a:pt x="236" y="176"/>
                    <a:pt x="236" y="176"/>
                    <a:pt x="236" y="176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15" y="88"/>
                    <a:pt x="197" y="110"/>
                    <a:pt x="183" y="135"/>
                  </a:cubicBezTo>
                  <a:cubicBezTo>
                    <a:pt x="176" y="148"/>
                    <a:pt x="170" y="162"/>
                    <a:pt x="165" y="176"/>
                  </a:cubicBezTo>
                  <a:close/>
                  <a:moveTo>
                    <a:pt x="274" y="176"/>
                  </a:moveTo>
                  <a:cubicBezTo>
                    <a:pt x="345" y="176"/>
                    <a:pt x="345" y="176"/>
                    <a:pt x="345" y="176"/>
                  </a:cubicBezTo>
                  <a:cubicBezTo>
                    <a:pt x="341" y="162"/>
                    <a:pt x="335" y="148"/>
                    <a:pt x="327" y="135"/>
                  </a:cubicBezTo>
                  <a:cubicBezTo>
                    <a:pt x="314" y="110"/>
                    <a:pt x="296" y="88"/>
                    <a:pt x="274" y="71"/>
                  </a:cubicBezTo>
                  <a:cubicBezTo>
                    <a:pt x="274" y="176"/>
                    <a:pt x="274" y="176"/>
                    <a:pt x="274" y="176"/>
                  </a:cubicBezTo>
                  <a:close/>
                  <a:moveTo>
                    <a:pt x="354" y="214"/>
                  </a:moveTo>
                  <a:cubicBezTo>
                    <a:pt x="274" y="214"/>
                    <a:pt x="274" y="214"/>
                    <a:pt x="274" y="214"/>
                  </a:cubicBezTo>
                  <a:cubicBezTo>
                    <a:pt x="274" y="297"/>
                    <a:pt x="274" y="297"/>
                    <a:pt x="274" y="297"/>
                  </a:cubicBezTo>
                  <a:cubicBezTo>
                    <a:pt x="353" y="297"/>
                    <a:pt x="353" y="297"/>
                    <a:pt x="353" y="297"/>
                  </a:cubicBezTo>
                  <a:cubicBezTo>
                    <a:pt x="356" y="282"/>
                    <a:pt x="357" y="267"/>
                    <a:pt x="357" y="252"/>
                  </a:cubicBezTo>
                  <a:cubicBezTo>
                    <a:pt x="357" y="239"/>
                    <a:pt x="356" y="227"/>
                    <a:pt x="354" y="214"/>
                  </a:cubicBezTo>
                  <a:close/>
                  <a:moveTo>
                    <a:pt x="236" y="214"/>
                  </a:moveTo>
                  <a:cubicBezTo>
                    <a:pt x="156" y="214"/>
                    <a:pt x="156" y="214"/>
                    <a:pt x="156" y="214"/>
                  </a:cubicBezTo>
                  <a:cubicBezTo>
                    <a:pt x="154" y="227"/>
                    <a:pt x="153" y="239"/>
                    <a:pt x="153" y="252"/>
                  </a:cubicBezTo>
                  <a:cubicBezTo>
                    <a:pt x="153" y="267"/>
                    <a:pt x="155" y="282"/>
                    <a:pt x="158" y="297"/>
                  </a:cubicBezTo>
                  <a:cubicBezTo>
                    <a:pt x="236" y="297"/>
                    <a:pt x="236" y="297"/>
                    <a:pt x="236" y="297"/>
                  </a:cubicBezTo>
                  <a:cubicBezTo>
                    <a:pt x="236" y="214"/>
                    <a:pt x="236" y="214"/>
                    <a:pt x="236" y="214"/>
                  </a:cubicBezTo>
                  <a:close/>
                  <a:moveTo>
                    <a:pt x="118" y="214"/>
                  </a:moveTo>
                  <a:cubicBezTo>
                    <a:pt x="61" y="214"/>
                    <a:pt x="61" y="214"/>
                    <a:pt x="61" y="214"/>
                  </a:cubicBezTo>
                  <a:cubicBezTo>
                    <a:pt x="59" y="226"/>
                    <a:pt x="57" y="238"/>
                    <a:pt x="57" y="251"/>
                  </a:cubicBezTo>
                  <a:cubicBezTo>
                    <a:pt x="57" y="267"/>
                    <a:pt x="59" y="282"/>
                    <a:pt x="63" y="297"/>
                  </a:cubicBezTo>
                  <a:cubicBezTo>
                    <a:pt x="119" y="297"/>
                    <a:pt x="119" y="297"/>
                    <a:pt x="119" y="297"/>
                  </a:cubicBezTo>
                  <a:cubicBezTo>
                    <a:pt x="116" y="282"/>
                    <a:pt x="115" y="267"/>
                    <a:pt x="115" y="252"/>
                  </a:cubicBezTo>
                  <a:cubicBezTo>
                    <a:pt x="115" y="239"/>
                    <a:pt x="116" y="227"/>
                    <a:pt x="118" y="214"/>
                  </a:cubicBezTo>
                  <a:close/>
                  <a:moveTo>
                    <a:pt x="342" y="335"/>
                  </a:moveTo>
                  <a:cubicBezTo>
                    <a:pt x="274" y="335"/>
                    <a:pt x="274" y="335"/>
                    <a:pt x="274" y="335"/>
                  </a:cubicBezTo>
                  <a:cubicBezTo>
                    <a:pt x="274" y="433"/>
                    <a:pt x="274" y="433"/>
                    <a:pt x="274" y="433"/>
                  </a:cubicBezTo>
                  <a:cubicBezTo>
                    <a:pt x="296" y="415"/>
                    <a:pt x="315" y="392"/>
                    <a:pt x="328" y="367"/>
                  </a:cubicBezTo>
                  <a:cubicBezTo>
                    <a:pt x="334" y="357"/>
                    <a:pt x="338" y="346"/>
                    <a:pt x="342" y="335"/>
                  </a:cubicBezTo>
                  <a:close/>
                  <a:moveTo>
                    <a:pt x="236" y="335"/>
                  </a:moveTo>
                  <a:cubicBezTo>
                    <a:pt x="168" y="335"/>
                    <a:pt x="168" y="335"/>
                    <a:pt x="168" y="335"/>
                  </a:cubicBezTo>
                  <a:cubicBezTo>
                    <a:pt x="172" y="346"/>
                    <a:pt x="177" y="357"/>
                    <a:pt x="182" y="367"/>
                  </a:cubicBezTo>
                  <a:cubicBezTo>
                    <a:pt x="196" y="392"/>
                    <a:pt x="214" y="415"/>
                    <a:pt x="236" y="433"/>
                  </a:cubicBezTo>
                  <a:cubicBezTo>
                    <a:pt x="236" y="335"/>
                    <a:pt x="236" y="335"/>
                    <a:pt x="236" y="335"/>
                  </a:cubicBezTo>
                  <a:close/>
                  <a:moveTo>
                    <a:pt x="128" y="335"/>
                  </a:moveTo>
                  <a:cubicBezTo>
                    <a:pt x="77" y="335"/>
                    <a:pt x="77" y="335"/>
                    <a:pt x="77" y="335"/>
                  </a:cubicBezTo>
                  <a:cubicBezTo>
                    <a:pt x="86" y="354"/>
                    <a:pt x="99" y="373"/>
                    <a:pt x="114" y="388"/>
                  </a:cubicBezTo>
                  <a:cubicBezTo>
                    <a:pt x="133" y="407"/>
                    <a:pt x="155" y="422"/>
                    <a:pt x="181" y="431"/>
                  </a:cubicBezTo>
                  <a:cubicBezTo>
                    <a:pt x="168" y="417"/>
                    <a:pt x="158" y="402"/>
                    <a:pt x="149" y="385"/>
                  </a:cubicBezTo>
                  <a:cubicBezTo>
                    <a:pt x="140" y="370"/>
                    <a:pt x="133" y="352"/>
                    <a:pt x="128" y="335"/>
                  </a:cubicBezTo>
                  <a:close/>
                  <a:moveTo>
                    <a:pt x="429" y="428"/>
                  </a:moveTo>
                  <a:cubicBezTo>
                    <a:pt x="383" y="474"/>
                    <a:pt x="321" y="502"/>
                    <a:pt x="251" y="502"/>
                  </a:cubicBezTo>
                  <a:cubicBezTo>
                    <a:pt x="182" y="502"/>
                    <a:pt x="119" y="474"/>
                    <a:pt x="74" y="428"/>
                  </a:cubicBezTo>
                  <a:cubicBezTo>
                    <a:pt x="28" y="383"/>
                    <a:pt x="0" y="320"/>
                    <a:pt x="0" y="251"/>
                  </a:cubicBezTo>
                  <a:cubicBezTo>
                    <a:pt x="0" y="182"/>
                    <a:pt x="28" y="119"/>
                    <a:pt x="74" y="73"/>
                  </a:cubicBezTo>
                  <a:cubicBezTo>
                    <a:pt x="119" y="28"/>
                    <a:pt x="182" y="0"/>
                    <a:pt x="251" y="0"/>
                  </a:cubicBezTo>
                  <a:cubicBezTo>
                    <a:pt x="321" y="0"/>
                    <a:pt x="383" y="28"/>
                    <a:pt x="429" y="73"/>
                  </a:cubicBezTo>
                  <a:cubicBezTo>
                    <a:pt x="474" y="119"/>
                    <a:pt x="502" y="182"/>
                    <a:pt x="502" y="251"/>
                  </a:cubicBezTo>
                  <a:cubicBezTo>
                    <a:pt x="502" y="320"/>
                    <a:pt x="474" y="383"/>
                    <a:pt x="429" y="428"/>
                  </a:cubicBezTo>
                  <a:close/>
                </a:path>
              </a:pathLst>
            </a:custGeom>
            <a:solidFill>
              <a:srgbClr val="006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6" name="Freeform 44"/>
          <p:cNvSpPr>
            <a:spLocks noEditPoints="1"/>
          </p:cNvSpPr>
          <p:nvPr/>
        </p:nvSpPr>
        <p:spPr bwMode="auto">
          <a:xfrm>
            <a:off x="4915782" y="3292849"/>
            <a:ext cx="957852" cy="91799"/>
          </a:xfrm>
          <a:custGeom>
            <a:avLst/>
            <a:gdLst>
              <a:gd name="T0" fmla="*/ 64 w 1108"/>
              <a:gd name="T1" fmla="*/ 44 h 106"/>
              <a:gd name="T2" fmla="*/ 62 w 1108"/>
              <a:gd name="T3" fmla="*/ 97 h 106"/>
              <a:gd name="T4" fmla="*/ 32 w 1108"/>
              <a:gd name="T5" fmla="*/ 46 h 106"/>
              <a:gd name="T6" fmla="*/ 16 w 1108"/>
              <a:gd name="T7" fmla="*/ 18 h 106"/>
              <a:gd name="T8" fmla="*/ 49 w 1108"/>
              <a:gd name="T9" fmla="*/ 87 h 106"/>
              <a:gd name="T10" fmla="*/ 142 w 1108"/>
              <a:gd name="T11" fmla="*/ 104 h 106"/>
              <a:gd name="T12" fmla="*/ 95 w 1108"/>
              <a:gd name="T13" fmla="*/ 99 h 106"/>
              <a:gd name="T14" fmla="*/ 108 w 1108"/>
              <a:gd name="T15" fmla="*/ 89 h 106"/>
              <a:gd name="T16" fmla="*/ 155 w 1108"/>
              <a:gd name="T17" fmla="*/ 29 h 106"/>
              <a:gd name="T18" fmla="*/ 195 w 1108"/>
              <a:gd name="T19" fmla="*/ 106 h 106"/>
              <a:gd name="T20" fmla="*/ 209 w 1108"/>
              <a:gd name="T21" fmla="*/ 80 h 106"/>
              <a:gd name="T22" fmla="*/ 179 w 1108"/>
              <a:gd name="T23" fmla="*/ 33 h 106"/>
              <a:gd name="T24" fmla="*/ 187 w 1108"/>
              <a:gd name="T25" fmla="*/ 47 h 106"/>
              <a:gd name="T26" fmla="*/ 226 w 1108"/>
              <a:gd name="T27" fmla="*/ 83 h 106"/>
              <a:gd name="T28" fmla="*/ 258 w 1108"/>
              <a:gd name="T29" fmla="*/ 104 h 106"/>
              <a:gd name="T30" fmla="*/ 259 w 1108"/>
              <a:gd name="T31" fmla="*/ 9 h 106"/>
              <a:gd name="T32" fmla="*/ 345 w 1108"/>
              <a:gd name="T33" fmla="*/ 104 h 106"/>
              <a:gd name="T34" fmla="*/ 300 w 1108"/>
              <a:gd name="T35" fmla="*/ 47 h 106"/>
              <a:gd name="T36" fmla="*/ 292 w 1108"/>
              <a:gd name="T37" fmla="*/ 29 h 106"/>
              <a:gd name="T38" fmla="*/ 345 w 1108"/>
              <a:gd name="T39" fmla="*/ 55 h 106"/>
              <a:gd name="T40" fmla="*/ 371 w 1108"/>
              <a:gd name="T41" fmla="*/ 38 h 106"/>
              <a:gd name="T42" fmla="*/ 378 w 1108"/>
              <a:gd name="T43" fmla="*/ 70 h 106"/>
              <a:gd name="T44" fmla="*/ 425 w 1108"/>
              <a:gd name="T45" fmla="*/ 101 h 106"/>
              <a:gd name="T46" fmla="*/ 378 w 1108"/>
              <a:gd name="T47" fmla="*/ 59 h 106"/>
              <a:gd name="T48" fmla="*/ 487 w 1108"/>
              <a:gd name="T49" fmla="*/ 100 h 106"/>
              <a:gd name="T50" fmla="*/ 480 w 1108"/>
              <a:gd name="T51" fmla="*/ 85 h 106"/>
              <a:gd name="T52" fmla="*/ 440 w 1108"/>
              <a:gd name="T53" fmla="*/ 48 h 106"/>
              <a:gd name="T54" fmla="*/ 468 w 1108"/>
              <a:gd name="T55" fmla="*/ 40 h 106"/>
              <a:gd name="T56" fmla="*/ 493 w 1108"/>
              <a:gd name="T57" fmla="*/ 74 h 106"/>
              <a:gd name="T58" fmla="*/ 506 w 1108"/>
              <a:gd name="T59" fmla="*/ 101 h 106"/>
              <a:gd name="T60" fmla="*/ 539 w 1108"/>
              <a:gd name="T61" fmla="*/ 76 h 106"/>
              <a:gd name="T62" fmla="*/ 535 w 1108"/>
              <a:gd name="T63" fmla="*/ 28 h 106"/>
              <a:gd name="T64" fmla="*/ 525 w 1108"/>
              <a:gd name="T65" fmla="*/ 53 h 106"/>
              <a:gd name="T66" fmla="*/ 675 w 1108"/>
              <a:gd name="T67" fmla="*/ 77 h 106"/>
              <a:gd name="T68" fmla="*/ 625 w 1108"/>
              <a:gd name="T69" fmla="*/ 90 h 106"/>
              <a:gd name="T70" fmla="*/ 637 w 1108"/>
              <a:gd name="T71" fmla="*/ 60 h 106"/>
              <a:gd name="T72" fmla="*/ 673 w 1108"/>
              <a:gd name="T73" fmla="*/ 10 h 106"/>
              <a:gd name="T74" fmla="*/ 630 w 1108"/>
              <a:gd name="T75" fmla="*/ 36 h 106"/>
              <a:gd name="T76" fmla="*/ 675 w 1108"/>
              <a:gd name="T77" fmla="*/ 77 h 106"/>
              <a:gd name="T78" fmla="*/ 717 w 1108"/>
              <a:gd name="T79" fmla="*/ 106 h 106"/>
              <a:gd name="T80" fmla="*/ 706 w 1108"/>
              <a:gd name="T81" fmla="*/ 76 h 106"/>
              <a:gd name="T82" fmla="*/ 740 w 1108"/>
              <a:gd name="T83" fmla="*/ 29 h 106"/>
              <a:gd name="T84" fmla="*/ 782 w 1108"/>
              <a:gd name="T85" fmla="*/ 96 h 106"/>
              <a:gd name="T86" fmla="*/ 826 w 1108"/>
              <a:gd name="T87" fmla="*/ 45 h 106"/>
              <a:gd name="T88" fmla="*/ 829 w 1108"/>
              <a:gd name="T89" fmla="*/ 87 h 106"/>
              <a:gd name="T90" fmla="*/ 849 w 1108"/>
              <a:gd name="T91" fmla="*/ 96 h 106"/>
              <a:gd name="T92" fmla="*/ 893 w 1108"/>
              <a:gd name="T93" fmla="*/ 45 h 106"/>
              <a:gd name="T94" fmla="*/ 896 w 1108"/>
              <a:gd name="T95" fmla="*/ 87 h 106"/>
              <a:gd name="T96" fmla="*/ 918 w 1108"/>
              <a:gd name="T97" fmla="*/ 96 h 106"/>
              <a:gd name="T98" fmla="*/ 975 w 1108"/>
              <a:gd name="T99" fmla="*/ 62 h 106"/>
              <a:gd name="T100" fmla="*/ 958 w 1108"/>
              <a:gd name="T101" fmla="*/ 92 h 106"/>
              <a:gd name="T102" fmla="*/ 942 w 1108"/>
              <a:gd name="T103" fmla="*/ 40 h 106"/>
              <a:gd name="T104" fmla="*/ 942 w 1108"/>
              <a:gd name="T105" fmla="*/ 40 h 106"/>
              <a:gd name="T106" fmla="*/ 986 w 1108"/>
              <a:gd name="T107" fmla="*/ 87 h 106"/>
              <a:gd name="T108" fmla="*/ 1008 w 1108"/>
              <a:gd name="T109" fmla="*/ 71 h 106"/>
              <a:gd name="T110" fmla="*/ 1040 w 1108"/>
              <a:gd name="T111" fmla="*/ 33 h 106"/>
              <a:gd name="T112" fmla="*/ 1020 w 1108"/>
              <a:gd name="T113" fmla="*/ 60 h 106"/>
              <a:gd name="T114" fmla="*/ 1100 w 1108"/>
              <a:gd name="T115" fmla="*/ 100 h 106"/>
              <a:gd name="T116" fmla="*/ 1092 w 1108"/>
              <a:gd name="T117" fmla="*/ 85 h 106"/>
              <a:gd name="T118" fmla="*/ 1052 w 1108"/>
              <a:gd name="T119" fmla="*/ 48 h 106"/>
              <a:gd name="T120" fmla="*/ 1081 w 1108"/>
              <a:gd name="T121" fmla="*/ 40 h 106"/>
              <a:gd name="T122" fmla="*/ 1106 w 1108"/>
              <a:gd name="T123" fmla="*/ 7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08" h="106">
                <a:moveTo>
                  <a:pt x="0" y="5"/>
                </a:moveTo>
                <a:cubicBezTo>
                  <a:pt x="30" y="5"/>
                  <a:pt x="30" y="5"/>
                  <a:pt x="30" y="5"/>
                </a:cubicBezTo>
                <a:cubicBezTo>
                  <a:pt x="43" y="5"/>
                  <a:pt x="53" y="7"/>
                  <a:pt x="59" y="11"/>
                </a:cubicBezTo>
                <a:cubicBezTo>
                  <a:pt x="65" y="15"/>
                  <a:pt x="68" y="21"/>
                  <a:pt x="68" y="30"/>
                </a:cubicBezTo>
                <a:cubicBezTo>
                  <a:pt x="68" y="35"/>
                  <a:pt x="67" y="40"/>
                  <a:pt x="64" y="44"/>
                </a:cubicBezTo>
                <a:cubicBezTo>
                  <a:pt x="61" y="48"/>
                  <a:pt x="57" y="50"/>
                  <a:pt x="51" y="51"/>
                </a:cubicBezTo>
                <a:cubicBezTo>
                  <a:pt x="51" y="52"/>
                  <a:pt x="51" y="52"/>
                  <a:pt x="51" y="52"/>
                </a:cubicBezTo>
                <a:cubicBezTo>
                  <a:pt x="58" y="54"/>
                  <a:pt x="63" y="56"/>
                  <a:pt x="66" y="60"/>
                </a:cubicBezTo>
                <a:cubicBezTo>
                  <a:pt x="70" y="64"/>
                  <a:pt x="71" y="69"/>
                  <a:pt x="71" y="76"/>
                </a:cubicBezTo>
                <a:cubicBezTo>
                  <a:pt x="71" y="85"/>
                  <a:pt x="68" y="92"/>
                  <a:pt x="62" y="97"/>
                </a:cubicBezTo>
                <a:cubicBezTo>
                  <a:pt x="56" y="102"/>
                  <a:pt x="47" y="104"/>
                  <a:pt x="36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5"/>
                  <a:pt x="0" y="5"/>
                  <a:pt x="0" y="5"/>
                </a:cubicBezTo>
                <a:close/>
                <a:moveTo>
                  <a:pt x="16" y="46"/>
                </a:moveTo>
                <a:cubicBezTo>
                  <a:pt x="32" y="46"/>
                  <a:pt x="32" y="46"/>
                  <a:pt x="32" y="46"/>
                </a:cubicBezTo>
                <a:cubicBezTo>
                  <a:pt x="39" y="46"/>
                  <a:pt x="44" y="45"/>
                  <a:pt x="47" y="43"/>
                </a:cubicBezTo>
                <a:cubicBezTo>
                  <a:pt x="50" y="40"/>
                  <a:pt x="52" y="37"/>
                  <a:pt x="52" y="32"/>
                </a:cubicBezTo>
                <a:cubicBezTo>
                  <a:pt x="52" y="27"/>
                  <a:pt x="50" y="24"/>
                  <a:pt x="46" y="21"/>
                </a:cubicBezTo>
                <a:cubicBezTo>
                  <a:pt x="43" y="19"/>
                  <a:pt x="38" y="18"/>
                  <a:pt x="30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46"/>
                  <a:pt x="16" y="46"/>
                  <a:pt x="16" y="46"/>
                </a:cubicBezTo>
                <a:close/>
                <a:moveTo>
                  <a:pt x="16" y="59"/>
                </a:moveTo>
                <a:cubicBezTo>
                  <a:pt x="16" y="91"/>
                  <a:pt x="16" y="91"/>
                  <a:pt x="16" y="91"/>
                </a:cubicBezTo>
                <a:cubicBezTo>
                  <a:pt x="34" y="91"/>
                  <a:pt x="34" y="91"/>
                  <a:pt x="34" y="91"/>
                </a:cubicBezTo>
                <a:cubicBezTo>
                  <a:pt x="40" y="91"/>
                  <a:pt x="46" y="89"/>
                  <a:pt x="49" y="87"/>
                </a:cubicBezTo>
                <a:cubicBezTo>
                  <a:pt x="52" y="84"/>
                  <a:pt x="54" y="80"/>
                  <a:pt x="54" y="74"/>
                </a:cubicBezTo>
                <a:cubicBezTo>
                  <a:pt x="54" y="69"/>
                  <a:pt x="52" y="65"/>
                  <a:pt x="49" y="63"/>
                </a:cubicBezTo>
                <a:cubicBezTo>
                  <a:pt x="45" y="60"/>
                  <a:pt x="40" y="59"/>
                  <a:pt x="33" y="59"/>
                </a:cubicBezTo>
                <a:cubicBezTo>
                  <a:pt x="16" y="59"/>
                  <a:pt x="16" y="59"/>
                  <a:pt x="16" y="59"/>
                </a:cubicBezTo>
                <a:close/>
                <a:moveTo>
                  <a:pt x="142" y="104"/>
                </a:moveTo>
                <a:cubicBezTo>
                  <a:pt x="140" y="95"/>
                  <a:pt x="140" y="95"/>
                  <a:pt x="140" y="95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7" y="98"/>
                  <a:pt x="133" y="101"/>
                  <a:pt x="129" y="103"/>
                </a:cubicBezTo>
                <a:cubicBezTo>
                  <a:pt x="125" y="105"/>
                  <a:pt x="121" y="106"/>
                  <a:pt x="115" y="106"/>
                </a:cubicBezTo>
                <a:cubicBezTo>
                  <a:pt x="106" y="106"/>
                  <a:pt x="99" y="104"/>
                  <a:pt x="95" y="99"/>
                </a:cubicBezTo>
                <a:cubicBezTo>
                  <a:pt x="90" y="94"/>
                  <a:pt x="88" y="88"/>
                  <a:pt x="88" y="78"/>
                </a:cubicBezTo>
                <a:cubicBezTo>
                  <a:pt x="88" y="29"/>
                  <a:pt x="88" y="29"/>
                  <a:pt x="88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4" y="81"/>
                  <a:pt x="105" y="86"/>
                  <a:pt x="108" y="89"/>
                </a:cubicBezTo>
                <a:cubicBezTo>
                  <a:pt x="110" y="91"/>
                  <a:pt x="114" y="93"/>
                  <a:pt x="119" y="93"/>
                </a:cubicBezTo>
                <a:cubicBezTo>
                  <a:pt x="126" y="93"/>
                  <a:pt x="131" y="91"/>
                  <a:pt x="134" y="87"/>
                </a:cubicBezTo>
                <a:cubicBezTo>
                  <a:pt x="137" y="83"/>
                  <a:pt x="138" y="76"/>
                  <a:pt x="138" y="67"/>
                </a:cubicBezTo>
                <a:cubicBezTo>
                  <a:pt x="138" y="29"/>
                  <a:pt x="138" y="29"/>
                  <a:pt x="138" y="29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5" y="104"/>
                  <a:pt x="155" y="104"/>
                  <a:pt x="155" y="104"/>
                </a:cubicBezTo>
                <a:cubicBezTo>
                  <a:pt x="142" y="104"/>
                  <a:pt x="142" y="104"/>
                  <a:pt x="142" y="104"/>
                </a:cubicBezTo>
                <a:close/>
                <a:moveTo>
                  <a:pt x="226" y="83"/>
                </a:moveTo>
                <a:cubicBezTo>
                  <a:pt x="226" y="90"/>
                  <a:pt x="224" y="96"/>
                  <a:pt x="218" y="100"/>
                </a:cubicBezTo>
                <a:cubicBezTo>
                  <a:pt x="213" y="104"/>
                  <a:pt x="205" y="106"/>
                  <a:pt x="195" y="106"/>
                </a:cubicBezTo>
                <a:cubicBezTo>
                  <a:pt x="185" y="106"/>
                  <a:pt x="177" y="104"/>
                  <a:pt x="171" y="101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80" y="92"/>
                  <a:pt x="188" y="94"/>
                  <a:pt x="196" y="94"/>
                </a:cubicBezTo>
                <a:cubicBezTo>
                  <a:pt x="206" y="94"/>
                  <a:pt x="211" y="91"/>
                  <a:pt x="211" y="85"/>
                </a:cubicBezTo>
                <a:cubicBezTo>
                  <a:pt x="211" y="83"/>
                  <a:pt x="210" y="81"/>
                  <a:pt x="209" y="80"/>
                </a:cubicBezTo>
                <a:cubicBezTo>
                  <a:pt x="208" y="79"/>
                  <a:pt x="206" y="77"/>
                  <a:pt x="204" y="76"/>
                </a:cubicBezTo>
                <a:cubicBezTo>
                  <a:pt x="201" y="74"/>
                  <a:pt x="198" y="73"/>
                  <a:pt x="193" y="71"/>
                </a:cubicBezTo>
                <a:cubicBezTo>
                  <a:pt x="184" y="68"/>
                  <a:pt x="179" y="64"/>
                  <a:pt x="175" y="61"/>
                </a:cubicBezTo>
                <a:cubicBezTo>
                  <a:pt x="172" y="58"/>
                  <a:pt x="171" y="53"/>
                  <a:pt x="171" y="48"/>
                </a:cubicBezTo>
                <a:cubicBezTo>
                  <a:pt x="171" y="42"/>
                  <a:pt x="173" y="37"/>
                  <a:pt x="179" y="33"/>
                </a:cubicBezTo>
                <a:cubicBezTo>
                  <a:pt x="184" y="29"/>
                  <a:pt x="191" y="28"/>
                  <a:pt x="200" y="28"/>
                </a:cubicBezTo>
                <a:cubicBezTo>
                  <a:pt x="209" y="28"/>
                  <a:pt x="217" y="29"/>
                  <a:pt x="225" y="33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12" y="42"/>
                  <a:pt x="205" y="40"/>
                  <a:pt x="199" y="40"/>
                </a:cubicBezTo>
                <a:cubicBezTo>
                  <a:pt x="191" y="40"/>
                  <a:pt x="187" y="42"/>
                  <a:pt x="187" y="47"/>
                </a:cubicBezTo>
                <a:cubicBezTo>
                  <a:pt x="187" y="50"/>
                  <a:pt x="188" y="52"/>
                  <a:pt x="190" y="53"/>
                </a:cubicBezTo>
                <a:cubicBezTo>
                  <a:pt x="192" y="55"/>
                  <a:pt x="197" y="57"/>
                  <a:pt x="204" y="60"/>
                </a:cubicBezTo>
                <a:cubicBezTo>
                  <a:pt x="211" y="62"/>
                  <a:pt x="215" y="65"/>
                  <a:pt x="218" y="67"/>
                </a:cubicBezTo>
                <a:cubicBezTo>
                  <a:pt x="221" y="69"/>
                  <a:pt x="223" y="71"/>
                  <a:pt x="224" y="74"/>
                </a:cubicBezTo>
                <a:cubicBezTo>
                  <a:pt x="226" y="76"/>
                  <a:pt x="226" y="79"/>
                  <a:pt x="226" y="83"/>
                </a:cubicBezTo>
                <a:close/>
                <a:moveTo>
                  <a:pt x="258" y="104"/>
                </a:moveTo>
                <a:cubicBezTo>
                  <a:pt x="242" y="104"/>
                  <a:pt x="242" y="104"/>
                  <a:pt x="242" y="104"/>
                </a:cubicBezTo>
                <a:cubicBezTo>
                  <a:pt x="242" y="29"/>
                  <a:pt x="242" y="29"/>
                  <a:pt x="242" y="29"/>
                </a:cubicBezTo>
                <a:cubicBezTo>
                  <a:pt x="258" y="29"/>
                  <a:pt x="258" y="29"/>
                  <a:pt x="258" y="29"/>
                </a:cubicBezTo>
                <a:cubicBezTo>
                  <a:pt x="258" y="104"/>
                  <a:pt x="258" y="104"/>
                  <a:pt x="258" y="104"/>
                </a:cubicBezTo>
                <a:close/>
                <a:moveTo>
                  <a:pt x="241" y="9"/>
                </a:moveTo>
                <a:cubicBezTo>
                  <a:pt x="241" y="6"/>
                  <a:pt x="242" y="4"/>
                  <a:pt x="243" y="2"/>
                </a:cubicBezTo>
                <a:cubicBezTo>
                  <a:pt x="245" y="1"/>
                  <a:pt x="247" y="0"/>
                  <a:pt x="250" y="0"/>
                </a:cubicBezTo>
                <a:cubicBezTo>
                  <a:pt x="253" y="0"/>
                  <a:pt x="255" y="1"/>
                  <a:pt x="257" y="2"/>
                </a:cubicBezTo>
                <a:cubicBezTo>
                  <a:pt x="258" y="4"/>
                  <a:pt x="259" y="6"/>
                  <a:pt x="259" y="9"/>
                </a:cubicBezTo>
                <a:cubicBezTo>
                  <a:pt x="259" y="12"/>
                  <a:pt x="258" y="14"/>
                  <a:pt x="257" y="15"/>
                </a:cubicBezTo>
                <a:cubicBezTo>
                  <a:pt x="255" y="17"/>
                  <a:pt x="253" y="18"/>
                  <a:pt x="250" y="18"/>
                </a:cubicBezTo>
                <a:cubicBezTo>
                  <a:pt x="247" y="18"/>
                  <a:pt x="245" y="17"/>
                  <a:pt x="243" y="15"/>
                </a:cubicBezTo>
                <a:cubicBezTo>
                  <a:pt x="242" y="14"/>
                  <a:pt x="241" y="12"/>
                  <a:pt x="241" y="9"/>
                </a:cubicBezTo>
                <a:close/>
                <a:moveTo>
                  <a:pt x="345" y="104"/>
                </a:moveTo>
                <a:cubicBezTo>
                  <a:pt x="329" y="104"/>
                  <a:pt x="329" y="104"/>
                  <a:pt x="329" y="104"/>
                </a:cubicBezTo>
                <a:cubicBezTo>
                  <a:pt x="329" y="58"/>
                  <a:pt x="329" y="58"/>
                  <a:pt x="329" y="58"/>
                </a:cubicBezTo>
                <a:cubicBezTo>
                  <a:pt x="329" y="52"/>
                  <a:pt x="328" y="48"/>
                  <a:pt x="326" y="45"/>
                </a:cubicBezTo>
                <a:cubicBezTo>
                  <a:pt x="324" y="42"/>
                  <a:pt x="320" y="41"/>
                  <a:pt x="315" y="41"/>
                </a:cubicBezTo>
                <a:cubicBezTo>
                  <a:pt x="308" y="41"/>
                  <a:pt x="303" y="43"/>
                  <a:pt x="300" y="47"/>
                </a:cubicBezTo>
                <a:cubicBezTo>
                  <a:pt x="297" y="51"/>
                  <a:pt x="295" y="57"/>
                  <a:pt x="295" y="67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79" y="104"/>
                  <a:pt x="279" y="104"/>
                  <a:pt x="279" y="104"/>
                </a:cubicBezTo>
                <a:cubicBezTo>
                  <a:pt x="279" y="29"/>
                  <a:pt x="279" y="29"/>
                  <a:pt x="279" y="29"/>
                </a:cubicBezTo>
                <a:cubicBezTo>
                  <a:pt x="292" y="29"/>
                  <a:pt x="292" y="29"/>
                  <a:pt x="292" y="29"/>
                </a:cubicBezTo>
                <a:cubicBezTo>
                  <a:pt x="294" y="39"/>
                  <a:pt x="294" y="39"/>
                  <a:pt x="294" y="39"/>
                </a:cubicBezTo>
                <a:cubicBezTo>
                  <a:pt x="295" y="39"/>
                  <a:pt x="295" y="39"/>
                  <a:pt x="295" y="39"/>
                </a:cubicBezTo>
                <a:cubicBezTo>
                  <a:pt x="297" y="35"/>
                  <a:pt x="300" y="32"/>
                  <a:pt x="304" y="31"/>
                </a:cubicBezTo>
                <a:cubicBezTo>
                  <a:pt x="309" y="29"/>
                  <a:pt x="313" y="28"/>
                  <a:pt x="318" y="28"/>
                </a:cubicBezTo>
                <a:cubicBezTo>
                  <a:pt x="336" y="28"/>
                  <a:pt x="345" y="37"/>
                  <a:pt x="345" y="55"/>
                </a:cubicBezTo>
                <a:cubicBezTo>
                  <a:pt x="345" y="104"/>
                  <a:pt x="345" y="104"/>
                  <a:pt x="345" y="104"/>
                </a:cubicBezTo>
                <a:close/>
                <a:moveTo>
                  <a:pt x="399" y="106"/>
                </a:moveTo>
                <a:cubicBezTo>
                  <a:pt x="387" y="106"/>
                  <a:pt x="378" y="102"/>
                  <a:pt x="371" y="96"/>
                </a:cubicBezTo>
                <a:cubicBezTo>
                  <a:pt x="365" y="89"/>
                  <a:pt x="361" y="79"/>
                  <a:pt x="361" y="67"/>
                </a:cubicBezTo>
                <a:cubicBezTo>
                  <a:pt x="361" y="55"/>
                  <a:pt x="365" y="45"/>
                  <a:pt x="371" y="38"/>
                </a:cubicBezTo>
                <a:cubicBezTo>
                  <a:pt x="377" y="31"/>
                  <a:pt x="385" y="28"/>
                  <a:pt x="396" y="28"/>
                </a:cubicBezTo>
                <a:cubicBezTo>
                  <a:pt x="406" y="28"/>
                  <a:pt x="414" y="31"/>
                  <a:pt x="420" y="37"/>
                </a:cubicBezTo>
                <a:cubicBezTo>
                  <a:pt x="425" y="43"/>
                  <a:pt x="428" y="51"/>
                  <a:pt x="428" y="62"/>
                </a:cubicBezTo>
                <a:cubicBezTo>
                  <a:pt x="428" y="70"/>
                  <a:pt x="428" y="70"/>
                  <a:pt x="428" y="70"/>
                </a:cubicBezTo>
                <a:cubicBezTo>
                  <a:pt x="378" y="70"/>
                  <a:pt x="378" y="70"/>
                  <a:pt x="378" y="70"/>
                </a:cubicBezTo>
                <a:cubicBezTo>
                  <a:pt x="378" y="78"/>
                  <a:pt x="380" y="83"/>
                  <a:pt x="384" y="87"/>
                </a:cubicBezTo>
                <a:cubicBezTo>
                  <a:pt x="388" y="91"/>
                  <a:pt x="393" y="93"/>
                  <a:pt x="400" y="93"/>
                </a:cubicBezTo>
                <a:cubicBezTo>
                  <a:pt x="404" y="93"/>
                  <a:pt x="408" y="93"/>
                  <a:pt x="412" y="92"/>
                </a:cubicBezTo>
                <a:cubicBezTo>
                  <a:pt x="416" y="91"/>
                  <a:pt x="420" y="90"/>
                  <a:pt x="425" y="88"/>
                </a:cubicBezTo>
                <a:cubicBezTo>
                  <a:pt x="425" y="101"/>
                  <a:pt x="425" y="101"/>
                  <a:pt x="425" y="101"/>
                </a:cubicBezTo>
                <a:cubicBezTo>
                  <a:pt x="421" y="103"/>
                  <a:pt x="417" y="104"/>
                  <a:pt x="413" y="105"/>
                </a:cubicBezTo>
                <a:cubicBezTo>
                  <a:pt x="409" y="105"/>
                  <a:pt x="404" y="106"/>
                  <a:pt x="399" y="106"/>
                </a:cubicBezTo>
                <a:close/>
                <a:moveTo>
                  <a:pt x="396" y="40"/>
                </a:moveTo>
                <a:cubicBezTo>
                  <a:pt x="391" y="40"/>
                  <a:pt x="387" y="41"/>
                  <a:pt x="384" y="45"/>
                </a:cubicBezTo>
                <a:cubicBezTo>
                  <a:pt x="381" y="48"/>
                  <a:pt x="379" y="53"/>
                  <a:pt x="378" y="59"/>
                </a:cubicBezTo>
                <a:cubicBezTo>
                  <a:pt x="413" y="59"/>
                  <a:pt x="413" y="59"/>
                  <a:pt x="413" y="59"/>
                </a:cubicBezTo>
                <a:cubicBezTo>
                  <a:pt x="412" y="53"/>
                  <a:pt x="411" y="48"/>
                  <a:pt x="408" y="45"/>
                </a:cubicBezTo>
                <a:cubicBezTo>
                  <a:pt x="405" y="41"/>
                  <a:pt x="401" y="40"/>
                  <a:pt x="396" y="40"/>
                </a:cubicBezTo>
                <a:close/>
                <a:moveTo>
                  <a:pt x="495" y="83"/>
                </a:moveTo>
                <a:cubicBezTo>
                  <a:pt x="495" y="90"/>
                  <a:pt x="493" y="96"/>
                  <a:pt x="487" y="100"/>
                </a:cubicBezTo>
                <a:cubicBezTo>
                  <a:pt x="482" y="104"/>
                  <a:pt x="474" y="106"/>
                  <a:pt x="464" y="106"/>
                </a:cubicBezTo>
                <a:cubicBezTo>
                  <a:pt x="454" y="106"/>
                  <a:pt x="446" y="104"/>
                  <a:pt x="440" y="101"/>
                </a:cubicBezTo>
                <a:cubicBezTo>
                  <a:pt x="440" y="87"/>
                  <a:pt x="440" y="87"/>
                  <a:pt x="440" y="87"/>
                </a:cubicBezTo>
                <a:cubicBezTo>
                  <a:pt x="449" y="92"/>
                  <a:pt x="457" y="94"/>
                  <a:pt x="465" y="94"/>
                </a:cubicBezTo>
                <a:cubicBezTo>
                  <a:pt x="475" y="94"/>
                  <a:pt x="480" y="91"/>
                  <a:pt x="480" y="85"/>
                </a:cubicBezTo>
                <a:cubicBezTo>
                  <a:pt x="480" y="83"/>
                  <a:pt x="479" y="81"/>
                  <a:pt x="478" y="80"/>
                </a:cubicBezTo>
                <a:cubicBezTo>
                  <a:pt x="477" y="79"/>
                  <a:pt x="475" y="77"/>
                  <a:pt x="473" y="76"/>
                </a:cubicBezTo>
                <a:cubicBezTo>
                  <a:pt x="470" y="74"/>
                  <a:pt x="467" y="73"/>
                  <a:pt x="462" y="71"/>
                </a:cubicBezTo>
                <a:cubicBezTo>
                  <a:pt x="454" y="68"/>
                  <a:pt x="448" y="64"/>
                  <a:pt x="445" y="61"/>
                </a:cubicBezTo>
                <a:cubicBezTo>
                  <a:pt x="441" y="58"/>
                  <a:pt x="440" y="53"/>
                  <a:pt x="440" y="48"/>
                </a:cubicBezTo>
                <a:cubicBezTo>
                  <a:pt x="440" y="42"/>
                  <a:pt x="443" y="37"/>
                  <a:pt x="448" y="33"/>
                </a:cubicBezTo>
                <a:cubicBezTo>
                  <a:pt x="453" y="29"/>
                  <a:pt x="460" y="28"/>
                  <a:pt x="469" y="28"/>
                </a:cubicBezTo>
                <a:cubicBezTo>
                  <a:pt x="478" y="28"/>
                  <a:pt x="486" y="29"/>
                  <a:pt x="494" y="33"/>
                </a:cubicBezTo>
                <a:cubicBezTo>
                  <a:pt x="489" y="45"/>
                  <a:pt x="489" y="45"/>
                  <a:pt x="489" y="45"/>
                </a:cubicBezTo>
                <a:cubicBezTo>
                  <a:pt x="481" y="42"/>
                  <a:pt x="474" y="40"/>
                  <a:pt x="468" y="40"/>
                </a:cubicBezTo>
                <a:cubicBezTo>
                  <a:pt x="460" y="40"/>
                  <a:pt x="456" y="42"/>
                  <a:pt x="456" y="47"/>
                </a:cubicBezTo>
                <a:cubicBezTo>
                  <a:pt x="456" y="50"/>
                  <a:pt x="457" y="52"/>
                  <a:pt x="459" y="53"/>
                </a:cubicBezTo>
                <a:cubicBezTo>
                  <a:pt x="461" y="55"/>
                  <a:pt x="466" y="57"/>
                  <a:pt x="474" y="60"/>
                </a:cubicBezTo>
                <a:cubicBezTo>
                  <a:pt x="480" y="62"/>
                  <a:pt x="484" y="65"/>
                  <a:pt x="487" y="67"/>
                </a:cubicBezTo>
                <a:cubicBezTo>
                  <a:pt x="490" y="69"/>
                  <a:pt x="492" y="71"/>
                  <a:pt x="493" y="74"/>
                </a:cubicBezTo>
                <a:cubicBezTo>
                  <a:pt x="495" y="76"/>
                  <a:pt x="495" y="79"/>
                  <a:pt x="495" y="83"/>
                </a:cubicBezTo>
                <a:close/>
                <a:moveTo>
                  <a:pt x="562" y="83"/>
                </a:moveTo>
                <a:cubicBezTo>
                  <a:pt x="562" y="90"/>
                  <a:pt x="559" y="96"/>
                  <a:pt x="554" y="100"/>
                </a:cubicBezTo>
                <a:cubicBezTo>
                  <a:pt x="548" y="104"/>
                  <a:pt x="541" y="106"/>
                  <a:pt x="531" y="106"/>
                </a:cubicBezTo>
                <a:cubicBezTo>
                  <a:pt x="521" y="106"/>
                  <a:pt x="512" y="104"/>
                  <a:pt x="506" y="101"/>
                </a:cubicBezTo>
                <a:cubicBezTo>
                  <a:pt x="506" y="87"/>
                  <a:pt x="506" y="87"/>
                  <a:pt x="506" y="87"/>
                </a:cubicBezTo>
                <a:cubicBezTo>
                  <a:pt x="515" y="92"/>
                  <a:pt x="523" y="94"/>
                  <a:pt x="531" y="94"/>
                </a:cubicBezTo>
                <a:cubicBezTo>
                  <a:pt x="541" y="94"/>
                  <a:pt x="546" y="91"/>
                  <a:pt x="546" y="85"/>
                </a:cubicBezTo>
                <a:cubicBezTo>
                  <a:pt x="546" y="83"/>
                  <a:pt x="545" y="81"/>
                  <a:pt x="544" y="80"/>
                </a:cubicBezTo>
                <a:cubicBezTo>
                  <a:pt x="543" y="79"/>
                  <a:pt x="541" y="77"/>
                  <a:pt x="539" y="76"/>
                </a:cubicBezTo>
                <a:cubicBezTo>
                  <a:pt x="536" y="74"/>
                  <a:pt x="533" y="73"/>
                  <a:pt x="528" y="71"/>
                </a:cubicBezTo>
                <a:cubicBezTo>
                  <a:pt x="520" y="68"/>
                  <a:pt x="514" y="64"/>
                  <a:pt x="511" y="61"/>
                </a:cubicBezTo>
                <a:cubicBezTo>
                  <a:pt x="508" y="58"/>
                  <a:pt x="506" y="53"/>
                  <a:pt x="506" y="48"/>
                </a:cubicBezTo>
                <a:cubicBezTo>
                  <a:pt x="506" y="42"/>
                  <a:pt x="509" y="37"/>
                  <a:pt x="514" y="33"/>
                </a:cubicBezTo>
                <a:cubicBezTo>
                  <a:pt x="519" y="29"/>
                  <a:pt x="526" y="28"/>
                  <a:pt x="535" y="28"/>
                </a:cubicBezTo>
                <a:cubicBezTo>
                  <a:pt x="544" y="28"/>
                  <a:pt x="553" y="29"/>
                  <a:pt x="560" y="33"/>
                </a:cubicBezTo>
                <a:cubicBezTo>
                  <a:pt x="555" y="45"/>
                  <a:pt x="555" y="45"/>
                  <a:pt x="555" y="45"/>
                </a:cubicBezTo>
                <a:cubicBezTo>
                  <a:pt x="547" y="42"/>
                  <a:pt x="540" y="40"/>
                  <a:pt x="535" y="40"/>
                </a:cubicBezTo>
                <a:cubicBezTo>
                  <a:pt x="526" y="40"/>
                  <a:pt x="522" y="42"/>
                  <a:pt x="522" y="47"/>
                </a:cubicBezTo>
                <a:cubicBezTo>
                  <a:pt x="522" y="50"/>
                  <a:pt x="523" y="52"/>
                  <a:pt x="525" y="53"/>
                </a:cubicBezTo>
                <a:cubicBezTo>
                  <a:pt x="528" y="55"/>
                  <a:pt x="532" y="57"/>
                  <a:pt x="540" y="60"/>
                </a:cubicBezTo>
                <a:cubicBezTo>
                  <a:pt x="546" y="62"/>
                  <a:pt x="551" y="65"/>
                  <a:pt x="553" y="67"/>
                </a:cubicBezTo>
                <a:cubicBezTo>
                  <a:pt x="556" y="69"/>
                  <a:pt x="558" y="71"/>
                  <a:pt x="560" y="74"/>
                </a:cubicBezTo>
                <a:cubicBezTo>
                  <a:pt x="561" y="76"/>
                  <a:pt x="562" y="79"/>
                  <a:pt x="562" y="83"/>
                </a:cubicBezTo>
                <a:close/>
                <a:moveTo>
                  <a:pt x="675" y="77"/>
                </a:moveTo>
                <a:cubicBezTo>
                  <a:pt x="675" y="86"/>
                  <a:pt x="671" y="93"/>
                  <a:pt x="665" y="98"/>
                </a:cubicBezTo>
                <a:cubicBezTo>
                  <a:pt x="659" y="103"/>
                  <a:pt x="650" y="106"/>
                  <a:pt x="638" y="106"/>
                </a:cubicBezTo>
                <a:cubicBezTo>
                  <a:pt x="627" y="106"/>
                  <a:pt x="618" y="104"/>
                  <a:pt x="611" y="101"/>
                </a:cubicBezTo>
                <a:cubicBezTo>
                  <a:pt x="611" y="85"/>
                  <a:pt x="611" y="85"/>
                  <a:pt x="611" y="85"/>
                </a:cubicBezTo>
                <a:cubicBezTo>
                  <a:pt x="615" y="87"/>
                  <a:pt x="620" y="89"/>
                  <a:pt x="625" y="90"/>
                </a:cubicBezTo>
                <a:cubicBezTo>
                  <a:pt x="630" y="91"/>
                  <a:pt x="635" y="92"/>
                  <a:pt x="640" y="92"/>
                </a:cubicBezTo>
                <a:cubicBezTo>
                  <a:pt x="646" y="92"/>
                  <a:pt x="651" y="91"/>
                  <a:pt x="654" y="88"/>
                </a:cubicBezTo>
                <a:cubicBezTo>
                  <a:pt x="657" y="86"/>
                  <a:pt x="658" y="83"/>
                  <a:pt x="658" y="78"/>
                </a:cubicBezTo>
                <a:cubicBezTo>
                  <a:pt x="658" y="75"/>
                  <a:pt x="657" y="72"/>
                  <a:pt x="654" y="69"/>
                </a:cubicBezTo>
                <a:cubicBezTo>
                  <a:pt x="651" y="66"/>
                  <a:pt x="646" y="63"/>
                  <a:pt x="637" y="60"/>
                </a:cubicBezTo>
                <a:cubicBezTo>
                  <a:pt x="628" y="56"/>
                  <a:pt x="621" y="52"/>
                  <a:pt x="617" y="47"/>
                </a:cubicBezTo>
                <a:cubicBezTo>
                  <a:pt x="614" y="42"/>
                  <a:pt x="612" y="37"/>
                  <a:pt x="612" y="30"/>
                </a:cubicBezTo>
                <a:cubicBezTo>
                  <a:pt x="612" y="22"/>
                  <a:pt x="615" y="15"/>
                  <a:pt x="621" y="10"/>
                </a:cubicBezTo>
                <a:cubicBezTo>
                  <a:pt x="627" y="6"/>
                  <a:pt x="635" y="3"/>
                  <a:pt x="645" y="3"/>
                </a:cubicBezTo>
                <a:cubicBezTo>
                  <a:pt x="654" y="3"/>
                  <a:pt x="664" y="5"/>
                  <a:pt x="673" y="10"/>
                </a:cubicBezTo>
                <a:cubicBezTo>
                  <a:pt x="668" y="23"/>
                  <a:pt x="668" y="23"/>
                  <a:pt x="668" y="23"/>
                </a:cubicBezTo>
                <a:cubicBezTo>
                  <a:pt x="659" y="19"/>
                  <a:pt x="651" y="17"/>
                  <a:pt x="644" y="17"/>
                </a:cubicBezTo>
                <a:cubicBezTo>
                  <a:pt x="639" y="17"/>
                  <a:pt x="635" y="18"/>
                  <a:pt x="632" y="21"/>
                </a:cubicBezTo>
                <a:cubicBezTo>
                  <a:pt x="629" y="23"/>
                  <a:pt x="628" y="26"/>
                  <a:pt x="628" y="30"/>
                </a:cubicBezTo>
                <a:cubicBezTo>
                  <a:pt x="628" y="32"/>
                  <a:pt x="629" y="35"/>
                  <a:pt x="630" y="36"/>
                </a:cubicBezTo>
                <a:cubicBezTo>
                  <a:pt x="631" y="38"/>
                  <a:pt x="633" y="40"/>
                  <a:pt x="635" y="42"/>
                </a:cubicBezTo>
                <a:cubicBezTo>
                  <a:pt x="638" y="43"/>
                  <a:pt x="642" y="45"/>
                  <a:pt x="649" y="48"/>
                </a:cubicBezTo>
                <a:cubicBezTo>
                  <a:pt x="656" y="51"/>
                  <a:pt x="661" y="54"/>
                  <a:pt x="665" y="57"/>
                </a:cubicBezTo>
                <a:cubicBezTo>
                  <a:pt x="668" y="59"/>
                  <a:pt x="671" y="62"/>
                  <a:pt x="672" y="66"/>
                </a:cubicBezTo>
                <a:cubicBezTo>
                  <a:pt x="674" y="69"/>
                  <a:pt x="675" y="73"/>
                  <a:pt x="675" y="77"/>
                </a:cubicBezTo>
                <a:close/>
                <a:moveTo>
                  <a:pt x="744" y="104"/>
                </a:moveTo>
                <a:cubicBezTo>
                  <a:pt x="741" y="95"/>
                  <a:pt x="741" y="95"/>
                  <a:pt x="741" y="95"/>
                </a:cubicBezTo>
                <a:cubicBezTo>
                  <a:pt x="741" y="95"/>
                  <a:pt x="741" y="95"/>
                  <a:pt x="741" y="95"/>
                </a:cubicBezTo>
                <a:cubicBezTo>
                  <a:pt x="738" y="98"/>
                  <a:pt x="735" y="101"/>
                  <a:pt x="731" y="103"/>
                </a:cubicBezTo>
                <a:cubicBezTo>
                  <a:pt x="727" y="105"/>
                  <a:pt x="722" y="106"/>
                  <a:pt x="717" y="106"/>
                </a:cubicBezTo>
                <a:cubicBezTo>
                  <a:pt x="708" y="106"/>
                  <a:pt x="701" y="104"/>
                  <a:pt x="697" y="99"/>
                </a:cubicBezTo>
                <a:cubicBezTo>
                  <a:pt x="692" y="94"/>
                  <a:pt x="690" y="88"/>
                  <a:pt x="690" y="78"/>
                </a:cubicBezTo>
                <a:cubicBezTo>
                  <a:pt x="690" y="29"/>
                  <a:pt x="690" y="29"/>
                  <a:pt x="690" y="29"/>
                </a:cubicBezTo>
                <a:cubicBezTo>
                  <a:pt x="706" y="29"/>
                  <a:pt x="706" y="29"/>
                  <a:pt x="706" y="29"/>
                </a:cubicBezTo>
                <a:cubicBezTo>
                  <a:pt x="706" y="76"/>
                  <a:pt x="706" y="76"/>
                  <a:pt x="706" y="76"/>
                </a:cubicBezTo>
                <a:cubicBezTo>
                  <a:pt x="706" y="81"/>
                  <a:pt x="707" y="86"/>
                  <a:pt x="709" y="89"/>
                </a:cubicBezTo>
                <a:cubicBezTo>
                  <a:pt x="712" y="91"/>
                  <a:pt x="716" y="93"/>
                  <a:pt x="721" y="93"/>
                </a:cubicBezTo>
                <a:cubicBezTo>
                  <a:pt x="727" y="93"/>
                  <a:pt x="732" y="91"/>
                  <a:pt x="735" y="87"/>
                </a:cubicBezTo>
                <a:cubicBezTo>
                  <a:pt x="739" y="83"/>
                  <a:pt x="740" y="76"/>
                  <a:pt x="740" y="67"/>
                </a:cubicBezTo>
                <a:cubicBezTo>
                  <a:pt x="740" y="29"/>
                  <a:pt x="740" y="29"/>
                  <a:pt x="740" y="29"/>
                </a:cubicBezTo>
                <a:cubicBezTo>
                  <a:pt x="756" y="29"/>
                  <a:pt x="756" y="29"/>
                  <a:pt x="756" y="29"/>
                </a:cubicBezTo>
                <a:cubicBezTo>
                  <a:pt x="756" y="104"/>
                  <a:pt x="756" y="104"/>
                  <a:pt x="756" y="104"/>
                </a:cubicBezTo>
                <a:cubicBezTo>
                  <a:pt x="744" y="104"/>
                  <a:pt x="744" y="104"/>
                  <a:pt x="744" y="104"/>
                </a:cubicBezTo>
                <a:close/>
                <a:moveTo>
                  <a:pt x="808" y="106"/>
                </a:moveTo>
                <a:cubicBezTo>
                  <a:pt x="796" y="106"/>
                  <a:pt x="788" y="103"/>
                  <a:pt x="782" y="96"/>
                </a:cubicBezTo>
                <a:cubicBezTo>
                  <a:pt x="776" y="89"/>
                  <a:pt x="773" y="80"/>
                  <a:pt x="773" y="67"/>
                </a:cubicBezTo>
                <a:cubicBezTo>
                  <a:pt x="773" y="54"/>
                  <a:pt x="776" y="45"/>
                  <a:pt x="782" y="38"/>
                </a:cubicBezTo>
                <a:cubicBezTo>
                  <a:pt x="788" y="31"/>
                  <a:pt x="797" y="28"/>
                  <a:pt x="809" y="28"/>
                </a:cubicBezTo>
                <a:cubicBezTo>
                  <a:pt x="817" y="28"/>
                  <a:pt x="824" y="29"/>
                  <a:pt x="831" y="32"/>
                </a:cubicBezTo>
                <a:cubicBezTo>
                  <a:pt x="826" y="45"/>
                  <a:pt x="826" y="45"/>
                  <a:pt x="826" y="45"/>
                </a:cubicBezTo>
                <a:cubicBezTo>
                  <a:pt x="819" y="42"/>
                  <a:pt x="813" y="41"/>
                  <a:pt x="809" y="41"/>
                </a:cubicBezTo>
                <a:cubicBezTo>
                  <a:pt x="796" y="41"/>
                  <a:pt x="789" y="50"/>
                  <a:pt x="789" y="67"/>
                </a:cubicBezTo>
                <a:cubicBezTo>
                  <a:pt x="789" y="75"/>
                  <a:pt x="791" y="82"/>
                  <a:pt x="794" y="86"/>
                </a:cubicBezTo>
                <a:cubicBezTo>
                  <a:pt x="798" y="90"/>
                  <a:pt x="802" y="92"/>
                  <a:pt x="809" y="92"/>
                </a:cubicBezTo>
                <a:cubicBezTo>
                  <a:pt x="816" y="92"/>
                  <a:pt x="822" y="91"/>
                  <a:pt x="829" y="87"/>
                </a:cubicBezTo>
                <a:cubicBezTo>
                  <a:pt x="829" y="101"/>
                  <a:pt x="829" y="101"/>
                  <a:pt x="829" y="101"/>
                </a:cubicBezTo>
                <a:cubicBezTo>
                  <a:pt x="826" y="103"/>
                  <a:pt x="823" y="104"/>
                  <a:pt x="820" y="105"/>
                </a:cubicBezTo>
                <a:cubicBezTo>
                  <a:pt x="816" y="105"/>
                  <a:pt x="812" y="106"/>
                  <a:pt x="808" y="106"/>
                </a:cubicBezTo>
                <a:close/>
                <a:moveTo>
                  <a:pt x="875" y="106"/>
                </a:moveTo>
                <a:cubicBezTo>
                  <a:pt x="864" y="106"/>
                  <a:pt x="855" y="103"/>
                  <a:pt x="849" y="96"/>
                </a:cubicBezTo>
                <a:cubicBezTo>
                  <a:pt x="843" y="89"/>
                  <a:pt x="840" y="80"/>
                  <a:pt x="840" y="67"/>
                </a:cubicBezTo>
                <a:cubicBezTo>
                  <a:pt x="840" y="54"/>
                  <a:pt x="843" y="45"/>
                  <a:pt x="850" y="38"/>
                </a:cubicBezTo>
                <a:cubicBezTo>
                  <a:pt x="856" y="31"/>
                  <a:pt x="865" y="28"/>
                  <a:pt x="877" y="28"/>
                </a:cubicBezTo>
                <a:cubicBezTo>
                  <a:pt x="884" y="28"/>
                  <a:pt x="892" y="29"/>
                  <a:pt x="898" y="32"/>
                </a:cubicBezTo>
                <a:cubicBezTo>
                  <a:pt x="893" y="45"/>
                  <a:pt x="893" y="45"/>
                  <a:pt x="893" y="45"/>
                </a:cubicBezTo>
                <a:cubicBezTo>
                  <a:pt x="886" y="42"/>
                  <a:pt x="881" y="41"/>
                  <a:pt x="876" y="41"/>
                </a:cubicBezTo>
                <a:cubicBezTo>
                  <a:pt x="863" y="41"/>
                  <a:pt x="857" y="50"/>
                  <a:pt x="857" y="67"/>
                </a:cubicBezTo>
                <a:cubicBezTo>
                  <a:pt x="857" y="75"/>
                  <a:pt x="858" y="82"/>
                  <a:pt x="862" y="86"/>
                </a:cubicBezTo>
                <a:cubicBezTo>
                  <a:pt x="865" y="90"/>
                  <a:pt x="870" y="92"/>
                  <a:pt x="876" y="92"/>
                </a:cubicBezTo>
                <a:cubicBezTo>
                  <a:pt x="883" y="92"/>
                  <a:pt x="890" y="91"/>
                  <a:pt x="896" y="87"/>
                </a:cubicBezTo>
                <a:cubicBezTo>
                  <a:pt x="896" y="101"/>
                  <a:pt x="896" y="101"/>
                  <a:pt x="896" y="101"/>
                </a:cubicBezTo>
                <a:cubicBezTo>
                  <a:pt x="893" y="103"/>
                  <a:pt x="890" y="104"/>
                  <a:pt x="887" y="105"/>
                </a:cubicBezTo>
                <a:cubicBezTo>
                  <a:pt x="884" y="105"/>
                  <a:pt x="880" y="106"/>
                  <a:pt x="875" y="106"/>
                </a:cubicBezTo>
                <a:close/>
                <a:moveTo>
                  <a:pt x="945" y="106"/>
                </a:moveTo>
                <a:cubicBezTo>
                  <a:pt x="933" y="106"/>
                  <a:pt x="924" y="102"/>
                  <a:pt x="918" y="96"/>
                </a:cubicBezTo>
                <a:cubicBezTo>
                  <a:pt x="911" y="89"/>
                  <a:pt x="908" y="79"/>
                  <a:pt x="908" y="67"/>
                </a:cubicBezTo>
                <a:cubicBezTo>
                  <a:pt x="908" y="55"/>
                  <a:pt x="911" y="45"/>
                  <a:pt x="917" y="38"/>
                </a:cubicBezTo>
                <a:cubicBezTo>
                  <a:pt x="923" y="31"/>
                  <a:pt x="932" y="28"/>
                  <a:pt x="942" y="28"/>
                </a:cubicBezTo>
                <a:cubicBezTo>
                  <a:pt x="952" y="28"/>
                  <a:pt x="960" y="31"/>
                  <a:pt x="966" y="37"/>
                </a:cubicBezTo>
                <a:cubicBezTo>
                  <a:pt x="972" y="43"/>
                  <a:pt x="975" y="51"/>
                  <a:pt x="975" y="62"/>
                </a:cubicBezTo>
                <a:cubicBezTo>
                  <a:pt x="975" y="70"/>
                  <a:pt x="975" y="70"/>
                  <a:pt x="975" y="70"/>
                </a:cubicBezTo>
                <a:cubicBezTo>
                  <a:pt x="924" y="70"/>
                  <a:pt x="924" y="70"/>
                  <a:pt x="924" y="70"/>
                </a:cubicBezTo>
                <a:cubicBezTo>
                  <a:pt x="924" y="78"/>
                  <a:pt x="926" y="83"/>
                  <a:pt x="930" y="87"/>
                </a:cubicBezTo>
                <a:cubicBezTo>
                  <a:pt x="934" y="91"/>
                  <a:pt x="939" y="93"/>
                  <a:pt x="946" y="93"/>
                </a:cubicBezTo>
                <a:cubicBezTo>
                  <a:pt x="950" y="93"/>
                  <a:pt x="955" y="93"/>
                  <a:pt x="958" y="92"/>
                </a:cubicBezTo>
                <a:cubicBezTo>
                  <a:pt x="962" y="91"/>
                  <a:pt x="966" y="90"/>
                  <a:pt x="971" y="88"/>
                </a:cubicBezTo>
                <a:cubicBezTo>
                  <a:pt x="971" y="101"/>
                  <a:pt x="971" y="101"/>
                  <a:pt x="971" y="101"/>
                </a:cubicBezTo>
                <a:cubicBezTo>
                  <a:pt x="967" y="103"/>
                  <a:pt x="963" y="104"/>
                  <a:pt x="959" y="105"/>
                </a:cubicBezTo>
                <a:cubicBezTo>
                  <a:pt x="955" y="105"/>
                  <a:pt x="950" y="106"/>
                  <a:pt x="945" y="106"/>
                </a:cubicBezTo>
                <a:close/>
                <a:moveTo>
                  <a:pt x="942" y="40"/>
                </a:moveTo>
                <a:cubicBezTo>
                  <a:pt x="937" y="40"/>
                  <a:pt x="933" y="41"/>
                  <a:pt x="930" y="45"/>
                </a:cubicBezTo>
                <a:cubicBezTo>
                  <a:pt x="927" y="48"/>
                  <a:pt x="925" y="53"/>
                  <a:pt x="924" y="59"/>
                </a:cubicBezTo>
                <a:cubicBezTo>
                  <a:pt x="959" y="59"/>
                  <a:pt x="959" y="59"/>
                  <a:pt x="959" y="59"/>
                </a:cubicBezTo>
                <a:cubicBezTo>
                  <a:pt x="959" y="53"/>
                  <a:pt x="957" y="48"/>
                  <a:pt x="954" y="45"/>
                </a:cubicBezTo>
                <a:cubicBezTo>
                  <a:pt x="951" y="41"/>
                  <a:pt x="947" y="40"/>
                  <a:pt x="942" y="40"/>
                </a:cubicBezTo>
                <a:close/>
                <a:moveTo>
                  <a:pt x="1042" y="83"/>
                </a:moveTo>
                <a:cubicBezTo>
                  <a:pt x="1042" y="90"/>
                  <a:pt x="1039" y="96"/>
                  <a:pt x="1034" y="100"/>
                </a:cubicBezTo>
                <a:cubicBezTo>
                  <a:pt x="1028" y="104"/>
                  <a:pt x="1021" y="106"/>
                  <a:pt x="1011" y="106"/>
                </a:cubicBezTo>
                <a:cubicBezTo>
                  <a:pt x="1001" y="106"/>
                  <a:pt x="992" y="104"/>
                  <a:pt x="986" y="101"/>
                </a:cubicBezTo>
                <a:cubicBezTo>
                  <a:pt x="986" y="87"/>
                  <a:pt x="986" y="87"/>
                  <a:pt x="986" y="87"/>
                </a:cubicBezTo>
                <a:cubicBezTo>
                  <a:pt x="995" y="92"/>
                  <a:pt x="1003" y="94"/>
                  <a:pt x="1011" y="94"/>
                </a:cubicBezTo>
                <a:cubicBezTo>
                  <a:pt x="1021" y="94"/>
                  <a:pt x="1026" y="91"/>
                  <a:pt x="1026" y="85"/>
                </a:cubicBezTo>
                <a:cubicBezTo>
                  <a:pt x="1026" y="83"/>
                  <a:pt x="1025" y="81"/>
                  <a:pt x="1024" y="80"/>
                </a:cubicBezTo>
                <a:cubicBezTo>
                  <a:pt x="1023" y="79"/>
                  <a:pt x="1021" y="77"/>
                  <a:pt x="1019" y="76"/>
                </a:cubicBezTo>
                <a:cubicBezTo>
                  <a:pt x="1016" y="74"/>
                  <a:pt x="1013" y="73"/>
                  <a:pt x="1008" y="71"/>
                </a:cubicBezTo>
                <a:cubicBezTo>
                  <a:pt x="1000" y="68"/>
                  <a:pt x="994" y="64"/>
                  <a:pt x="991" y="61"/>
                </a:cubicBezTo>
                <a:cubicBezTo>
                  <a:pt x="988" y="58"/>
                  <a:pt x="986" y="53"/>
                  <a:pt x="986" y="48"/>
                </a:cubicBezTo>
                <a:cubicBezTo>
                  <a:pt x="986" y="42"/>
                  <a:pt x="989" y="37"/>
                  <a:pt x="994" y="33"/>
                </a:cubicBezTo>
                <a:cubicBezTo>
                  <a:pt x="999" y="29"/>
                  <a:pt x="1006" y="28"/>
                  <a:pt x="1015" y="28"/>
                </a:cubicBezTo>
                <a:cubicBezTo>
                  <a:pt x="1024" y="28"/>
                  <a:pt x="1033" y="29"/>
                  <a:pt x="1040" y="33"/>
                </a:cubicBezTo>
                <a:cubicBezTo>
                  <a:pt x="1035" y="45"/>
                  <a:pt x="1035" y="45"/>
                  <a:pt x="1035" y="45"/>
                </a:cubicBezTo>
                <a:cubicBezTo>
                  <a:pt x="1027" y="42"/>
                  <a:pt x="1020" y="40"/>
                  <a:pt x="1015" y="40"/>
                </a:cubicBezTo>
                <a:cubicBezTo>
                  <a:pt x="1006" y="40"/>
                  <a:pt x="1002" y="42"/>
                  <a:pt x="1002" y="47"/>
                </a:cubicBezTo>
                <a:cubicBezTo>
                  <a:pt x="1002" y="50"/>
                  <a:pt x="1003" y="52"/>
                  <a:pt x="1005" y="53"/>
                </a:cubicBezTo>
                <a:cubicBezTo>
                  <a:pt x="1008" y="55"/>
                  <a:pt x="1012" y="57"/>
                  <a:pt x="1020" y="60"/>
                </a:cubicBezTo>
                <a:cubicBezTo>
                  <a:pt x="1026" y="62"/>
                  <a:pt x="1031" y="65"/>
                  <a:pt x="1033" y="67"/>
                </a:cubicBezTo>
                <a:cubicBezTo>
                  <a:pt x="1036" y="69"/>
                  <a:pt x="1038" y="71"/>
                  <a:pt x="1040" y="74"/>
                </a:cubicBezTo>
                <a:cubicBezTo>
                  <a:pt x="1041" y="76"/>
                  <a:pt x="1042" y="79"/>
                  <a:pt x="1042" y="83"/>
                </a:cubicBezTo>
                <a:close/>
                <a:moveTo>
                  <a:pt x="1108" y="83"/>
                </a:moveTo>
                <a:cubicBezTo>
                  <a:pt x="1108" y="90"/>
                  <a:pt x="1105" y="96"/>
                  <a:pt x="1100" y="100"/>
                </a:cubicBezTo>
                <a:cubicBezTo>
                  <a:pt x="1095" y="104"/>
                  <a:pt x="1087" y="106"/>
                  <a:pt x="1077" y="106"/>
                </a:cubicBezTo>
                <a:cubicBezTo>
                  <a:pt x="1067" y="106"/>
                  <a:pt x="1059" y="104"/>
                  <a:pt x="1053" y="101"/>
                </a:cubicBezTo>
                <a:cubicBezTo>
                  <a:pt x="1053" y="87"/>
                  <a:pt x="1053" y="87"/>
                  <a:pt x="1053" y="87"/>
                </a:cubicBezTo>
                <a:cubicBezTo>
                  <a:pt x="1061" y="92"/>
                  <a:pt x="1070" y="94"/>
                  <a:pt x="1077" y="94"/>
                </a:cubicBezTo>
                <a:cubicBezTo>
                  <a:pt x="1087" y="94"/>
                  <a:pt x="1092" y="91"/>
                  <a:pt x="1092" y="85"/>
                </a:cubicBezTo>
                <a:cubicBezTo>
                  <a:pt x="1092" y="83"/>
                  <a:pt x="1092" y="81"/>
                  <a:pt x="1091" y="80"/>
                </a:cubicBezTo>
                <a:cubicBezTo>
                  <a:pt x="1089" y="79"/>
                  <a:pt x="1088" y="77"/>
                  <a:pt x="1085" y="76"/>
                </a:cubicBezTo>
                <a:cubicBezTo>
                  <a:pt x="1083" y="74"/>
                  <a:pt x="1079" y="73"/>
                  <a:pt x="1075" y="71"/>
                </a:cubicBezTo>
                <a:cubicBezTo>
                  <a:pt x="1066" y="68"/>
                  <a:pt x="1060" y="64"/>
                  <a:pt x="1057" y="61"/>
                </a:cubicBezTo>
                <a:cubicBezTo>
                  <a:pt x="1054" y="58"/>
                  <a:pt x="1052" y="53"/>
                  <a:pt x="1052" y="48"/>
                </a:cubicBezTo>
                <a:cubicBezTo>
                  <a:pt x="1052" y="42"/>
                  <a:pt x="1055" y="37"/>
                  <a:pt x="1060" y="33"/>
                </a:cubicBezTo>
                <a:cubicBezTo>
                  <a:pt x="1065" y="29"/>
                  <a:pt x="1073" y="28"/>
                  <a:pt x="1082" y="28"/>
                </a:cubicBezTo>
                <a:cubicBezTo>
                  <a:pt x="1090" y="28"/>
                  <a:pt x="1099" y="29"/>
                  <a:pt x="1107" y="33"/>
                </a:cubicBezTo>
                <a:cubicBezTo>
                  <a:pt x="1102" y="45"/>
                  <a:pt x="1102" y="45"/>
                  <a:pt x="1102" y="45"/>
                </a:cubicBezTo>
                <a:cubicBezTo>
                  <a:pt x="1093" y="42"/>
                  <a:pt x="1087" y="40"/>
                  <a:pt x="1081" y="40"/>
                </a:cubicBezTo>
                <a:cubicBezTo>
                  <a:pt x="1073" y="40"/>
                  <a:pt x="1068" y="42"/>
                  <a:pt x="1068" y="47"/>
                </a:cubicBezTo>
                <a:cubicBezTo>
                  <a:pt x="1068" y="50"/>
                  <a:pt x="1069" y="52"/>
                  <a:pt x="1072" y="53"/>
                </a:cubicBezTo>
                <a:cubicBezTo>
                  <a:pt x="1074" y="55"/>
                  <a:pt x="1079" y="57"/>
                  <a:pt x="1086" y="60"/>
                </a:cubicBezTo>
                <a:cubicBezTo>
                  <a:pt x="1092" y="62"/>
                  <a:pt x="1097" y="65"/>
                  <a:pt x="1100" y="67"/>
                </a:cubicBezTo>
                <a:cubicBezTo>
                  <a:pt x="1102" y="69"/>
                  <a:pt x="1105" y="71"/>
                  <a:pt x="1106" y="74"/>
                </a:cubicBezTo>
                <a:cubicBezTo>
                  <a:pt x="1107" y="76"/>
                  <a:pt x="1108" y="79"/>
                  <a:pt x="1108" y="83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5"/>
          <p:cNvSpPr>
            <a:spLocks noEditPoints="1"/>
          </p:cNvSpPr>
          <p:nvPr/>
        </p:nvSpPr>
        <p:spPr bwMode="auto">
          <a:xfrm>
            <a:off x="3636452" y="3292849"/>
            <a:ext cx="670752" cy="93262"/>
          </a:xfrm>
          <a:custGeom>
            <a:avLst/>
            <a:gdLst>
              <a:gd name="T0" fmla="*/ 0 w 776"/>
              <a:gd name="T1" fmla="*/ 102 h 108"/>
              <a:gd name="T2" fmla="*/ 43 w 776"/>
              <a:gd name="T3" fmla="*/ 90 h 108"/>
              <a:gd name="T4" fmla="*/ 7 w 776"/>
              <a:gd name="T5" fmla="*/ 49 h 108"/>
              <a:gd name="T6" fmla="*/ 63 w 776"/>
              <a:gd name="T7" fmla="*/ 11 h 108"/>
              <a:gd name="T8" fmla="*/ 17 w 776"/>
              <a:gd name="T9" fmla="*/ 32 h 108"/>
              <a:gd name="T10" fmla="*/ 54 w 776"/>
              <a:gd name="T11" fmla="*/ 59 h 108"/>
              <a:gd name="T12" fmla="*/ 127 w 776"/>
              <a:gd name="T13" fmla="*/ 106 h 108"/>
              <a:gd name="T14" fmla="*/ 100 w 776"/>
              <a:gd name="T15" fmla="*/ 49 h 108"/>
              <a:gd name="T16" fmla="*/ 80 w 776"/>
              <a:gd name="T17" fmla="*/ 31 h 108"/>
              <a:gd name="T18" fmla="*/ 105 w 776"/>
              <a:gd name="T19" fmla="*/ 32 h 108"/>
              <a:gd name="T20" fmla="*/ 151 w 776"/>
              <a:gd name="T21" fmla="*/ 33 h 108"/>
              <a:gd name="T22" fmla="*/ 191 w 776"/>
              <a:gd name="T23" fmla="*/ 106 h 108"/>
              <a:gd name="T24" fmla="*/ 161 w 776"/>
              <a:gd name="T25" fmla="*/ 43 h 108"/>
              <a:gd name="T26" fmla="*/ 259 w 776"/>
              <a:gd name="T27" fmla="*/ 106 h 108"/>
              <a:gd name="T28" fmla="*/ 230 w 776"/>
              <a:gd name="T29" fmla="*/ 108 h 108"/>
              <a:gd name="T30" fmla="*/ 241 w 776"/>
              <a:gd name="T31" fmla="*/ 61 h 108"/>
              <a:gd name="T32" fmla="*/ 241 w 776"/>
              <a:gd name="T33" fmla="*/ 42 h 108"/>
              <a:gd name="T34" fmla="*/ 228 w 776"/>
              <a:gd name="T35" fmla="*/ 31 h 108"/>
              <a:gd name="T36" fmla="*/ 270 w 776"/>
              <a:gd name="T37" fmla="*/ 106 h 108"/>
              <a:gd name="T38" fmla="*/ 254 w 776"/>
              <a:gd name="T39" fmla="*/ 77 h 108"/>
              <a:gd name="T40" fmla="*/ 223 w 776"/>
              <a:gd name="T41" fmla="*/ 85 h 108"/>
              <a:gd name="T42" fmla="*/ 337 w 776"/>
              <a:gd name="T43" fmla="*/ 30 h 108"/>
              <a:gd name="T44" fmla="*/ 307 w 776"/>
              <a:gd name="T45" fmla="*/ 67 h 108"/>
              <a:gd name="T46" fmla="*/ 304 w 776"/>
              <a:gd name="T47" fmla="*/ 31 h 108"/>
              <a:gd name="T48" fmla="*/ 329 w 776"/>
              <a:gd name="T49" fmla="*/ 29 h 108"/>
              <a:gd name="T50" fmla="*/ 382 w 776"/>
              <a:gd name="T51" fmla="*/ 107 h 108"/>
              <a:gd name="T52" fmla="*/ 341 w 776"/>
              <a:gd name="T53" fmla="*/ 43 h 108"/>
              <a:gd name="T54" fmla="*/ 367 w 776"/>
              <a:gd name="T55" fmla="*/ 14 h 108"/>
              <a:gd name="T56" fmla="*/ 367 w 776"/>
              <a:gd name="T57" fmla="*/ 43 h 108"/>
              <a:gd name="T58" fmla="*/ 442 w 776"/>
              <a:gd name="T59" fmla="*/ 106 h 108"/>
              <a:gd name="T60" fmla="*/ 442 w 776"/>
              <a:gd name="T61" fmla="*/ 106 h 108"/>
              <a:gd name="T62" fmla="*/ 485 w 776"/>
              <a:gd name="T63" fmla="*/ 40 h 108"/>
              <a:gd name="T64" fmla="*/ 530 w 776"/>
              <a:gd name="T65" fmla="*/ 28 h 108"/>
              <a:gd name="T66" fmla="*/ 533 w 776"/>
              <a:gd name="T67" fmla="*/ 106 h 108"/>
              <a:gd name="T68" fmla="*/ 511 w 776"/>
              <a:gd name="T69" fmla="*/ 95 h 108"/>
              <a:gd name="T70" fmla="*/ 526 w 776"/>
              <a:gd name="T71" fmla="*/ 49 h 108"/>
              <a:gd name="T72" fmla="*/ 498 w 776"/>
              <a:gd name="T73" fmla="*/ 88 h 108"/>
              <a:gd name="T74" fmla="*/ 562 w 776"/>
              <a:gd name="T75" fmla="*/ 69 h 108"/>
              <a:gd name="T76" fmla="*/ 629 w 776"/>
              <a:gd name="T77" fmla="*/ 63 h 108"/>
              <a:gd name="T78" fmla="*/ 601 w 776"/>
              <a:gd name="T79" fmla="*/ 95 h 108"/>
              <a:gd name="T80" fmla="*/ 614 w 776"/>
              <a:gd name="T81" fmla="*/ 107 h 108"/>
              <a:gd name="T82" fmla="*/ 579 w 776"/>
              <a:gd name="T83" fmla="*/ 61 h 108"/>
              <a:gd name="T84" fmla="*/ 693 w 776"/>
              <a:gd name="T85" fmla="*/ 106 h 108"/>
              <a:gd name="T86" fmla="*/ 664 w 776"/>
              <a:gd name="T87" fmla="*/ 108 h 108"/>
              <a:gd name="T88" fmla="*/ 675 w 776"/>
              <a:gd name="T89" fmla="*/ 61 h 108"/>
              <a:gd name="T90" fmla="*/ 675 w 776"/>
              <a:gd name="T91" fmla="*/ 42 h 108"/>
              <a:gd name="T92" fmla="*/ 661 w 776"/>
              <a:gd name="T93" fmla="*/ 31 h 108"/>
              <a:gd name="T94" fmla="*/ 704 w 776"/>
              <a:gd name="T95" fmla="*/ 106 h 108"/>
              <a:gd name="T96" fmla="*/ 688 w 776"/>
              <a:gd name="T97" fmla="*/ 77 h 108"/>
              <a:gd name="T98" fmla="*/ 657 w 776"/>
              <a:gd name="T99" fmla="*/ 85 h 108"/>
              <a:gd name="T100" fmla="*/ 768 w 776"/>
              <a:gd name="T101" fmla="*/ 102 h 108"/>
              <a:gd name="T102" fmla="*/ 745 w 776"/>
              <a:gd name="T103" fmla="*/ 95 h 108"/>
              <a:gd name="T104" fmla="*/ 742 w 776"/>
              <a:gd name="T105" fmla="*/ 73 h 108"/>
              <a:gd name="T106" fmla="*/ 749 w 776"/>
              <a:gd name="T107" fmla="*/ 29 h 108"/>
              <a:gd name="T108" fmla="*/ 736 w 776"/>
              <a:gd name="T109" fmla="*/ 49 h 108"/>
              <a:gd name="T110" fmla="*/ 774 w 776"/>
              <a:gd name="T111" fmla="*/ 75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76" h="108">
                <a:moveTo>
                  <a:pt x="64" y="79"/>
                </a:moveTo>
                <a:cubicBezTo>
                  <a:pt x="64" y="88"/>
                  <a:pt x="61" y="95"/>
                  <a:pt x="54" y="100"/>
                </a:cubicBezTo>
                <a:cubicBezTo>
                  <a:pt x="48" y="105"/>
                  <a:pt x="39" y="108"/>
                  <a:pt x="28" y="108"/>
                </a:cubicBezTo>
                <a:cubicBezTo>
                  <a:pt x="17" y="108"/>
                  <a:pt x="7" y="106"/>
                  <a:pt x="0" y="102"/>
                </a:cubicBezTo>
                <a:cubicBezTo>
                  <a:pt x="0" y="87"/>
                  <a:pt x="0" y="87"/>
                  <a:pt x="0" y="87"/>
                </a:cubicBezTo>
                <a:cubicBezTo>
                  <a:pt x="5" y="89"/>
                  <a:pt x="10" y="91"/>
                  <a:pt x="15" y="92"/>
                </a:cubicBezTo>
                <a:cubicBezTo>
                  <a:pt x="20" y="93"/>
                  <a:pt x="25" y="94"/>
                  <a:pt x="29" y="94"/>
                </a:cubicBezTo>
                <a:cubicBezTo>
                  <a:pt x="35" y="94"/>
                  <a:pt x="40" y="93"/>
                  <a:pt x="43" y="90"/>
                </a:cubicBezTo>
                <a:cubicBezTo>
                  <a:pt x="46" y="88"/>
                  <a:pt x="48" y="84"/>
                  <a:pt x="48" y="80"/>
                </a:cubicBezTo>
                <a:cubicBezTo>
                  <a:pt x="48" y="77"/>
                  <a:pt x="46" y="73"/>
                  <a:pt x="44" y="71"/>
                </a:cubicBezTo>
                <a:cubicBezTo>
                  <a:pt x="41" y="68"/>
                  <a:pt x="35" y="65"/>
                  <a:pt x="26" y="62"/>
                </a:cubicBezTo>
                <a:cubicBezTo>
                  <a:pt x="17" y="58"/>
                  <a:pt x="11" y="54"/>
                  <a:pt x="7" y="49"/>
                </a:cubicBezTo>
                <a:cubicBezTo>
                  <a:pt x="3" y="44"/>
                  <a:pt x="1" y="39"/>
                  <a:pt x="1" y="32"/>
                </a:cubicBezTo>
                <a:cubicBezTo>
                  <a:pt x="1" y="24"/>
                  <a:pt x="4" y="17"/>
                  <a:pt x="10" y="12"/>
                </a:cubicBezTo>
                <a:cubicBezTo>
                  <a:pt x="16" y="7"/>
                  <a:pt x="24" y="5"/>
                  <a:pt x="34" y="5"/>
                </a:cubicBezTo>
                <a:cubicBezTo>
                  <a:pt x="44" y="5"/>
                  <a:pt x="53" y="7"/>
                  <a:pt x="63" y="11"/>
                </a:cubicBezTo>
                <a:cubicBezTo>
                  <a:pt x="57" y="25"/>
                  <a:pt x="57" y="25"/>
                  <a:pt x="57" y="25"/>
                </a:cubicBezTo>
                <a:cubicBezTo>
                  <a:pt x="48" y="21"/>
                  <a:pt x="41" y="19"/>
                  <a:pt x="34" y="19"/>
                </a:cubicBezTo>
                <a:cubicBezTo>
                  <a:pt x="28" y="19"/>
                  <a:pt x="24" y="20"/>
                  <a:pt x="22" y="22"/>
                </a:cubicBezTo>
                <a:cubicBezTo>
                  <a:pt x="19" y="25"/>
                  <a:pt x="17" y="28"/>
                  <a:pt x="17" y="32"/>
                </a:cubicBezTo>
                <a:cubicBezTo>
                  <a:pt x="17" y="34"/>
                  <a:pt x="18" y="36"/>
                  <a:pt x="19" y="38"/>
                </a:cubicBezTo>
                <a:cubicBezTo>
                  <a:pt x="20" y="40"/>
                  <a:pt x="22" y="42"/>
                  <a:pt x="24" y="44"/>
                </a:cubicBezTo>
                <a:cubicBezTo>
                  <a:pt x="27" y="45"/>
                  <a:pt x="32" y="47"/>
                  <a:pt x="38" y="50"/>
                </a:cubicBezTo>
                <a:cubicBezTo>
                  <a:pt x="45" y="53"/>
                  <a:pt x="51" y="56"/>
                  <a:pt x="54" y="59"/>
                </a:cubicBezTo>
                <a:cubicBezTo>
                  <a:pt x="58" y="61"/>
                  <a:pt x="60" y="64"/>
                  <a:pt x="62" y="67"/>
                </a:cubicBezTo>
                <a:cubicBezTo>
                  <a:pt x="63" y="71"/>
                  <a:pt x="64" y="75"/>
                  <a:pt x="64" y="79"/>
                </a:cubicBezTo>
                <a:close/>
                <a:moveTo>
                  <a:pt x="143" y="106"/>
                </a:moveTo>
                <a:cubicBezTo>
                  <a:pt x="127" y="106"/>
                  <a:pt x="127" y="106"/>
                  <a:pt x="127" y="106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54"/>
                  <a:pt x="126" y="50"/>
                  <a:pt x="124" y="47"/>
                </a:cubicBezTo>
                <a:cubicBezTo>
                  <a:pt x="122" y="44"/>
                  <a:pt x="118" y="43"/>
                  <a:pt x="114" y="43"/>
                </a:cubicBezTo>
                <a:cubicBezTo>
                  <a:pt x="108" y="43"/>
                  <a:pt x="103" y="45"/>
                  <a:pt x="100" y="49"/>
                </a:cubicBezTo>
                <a:cubicBezTo>
                  <a:pt x="97" y="53"/>
                  <a:pt x="96" y="59"/>
                  <a:pt x="96" y="69"/>
                </a:cubicBezTo>
                <a:cubicBezTo>
                  <a:pt x="96" y="106"/>
                  <a:pt x="96" y="106"/>
                  <a:pt x="96" y="106"/>
                </a:cubicBezTo>
                <a:cubicBezTo>
                  <a:pt x="80" y="106"/>
                  <a:pt x="80" y="106"/>
                  <a:pt x="80" y="106"/>
                </a:cubicBezTo>
                <a:cubicBezTo>
                  <a:pt x="80" y="31"/>
                  <a:pt x="80" y="31"/>
                  <a:pt x="80" y="31"/>
                </a:cubicBezTo>
                <a:cubicBezTo>
                  <a:pt x="92" y="31"/>
                  <a:pt x="92" y="31"/>
                  <a:pt x="92" y="31"/>
                </a:cubicBezTo>
                <a:cubicBezTo>
                  <a:pt x="95" y="41"/>
                  <a:pt x="95" y="41"/>
                  <a:pt x="95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8" y="37"/>
                  <a:pt x="101" y="34"/>
                  <a:pt x="105" y="32"/>
                </a:cubicBezTo>
                <a:cubicBezTo>
                  <a:pt x="109" y="30"/>
                  <a:pt x="113" y="29"/>
                  <a:pt x="118" y="29"/>
                </a:cubicBezTo>
                <a:cubicBezTo>
                  <a:pt x="129" y="29"/>
                  <a:pt x="137" y="33"/>
                  <a:pt x="141" y="41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44" y="38"/>
                  <a:pt x="147" y="35"/>
                  <a:pt x="151" y="33"/>
                </a:cubicBezTo>
                <a:cubicBezTo>
                  <a:pt x="155" y="30"/>
                  <a:pt x="160" y="29"/>
                  <a:pt x="165" y="29"/>
                </a:cubicBezTo>
                <a:cubicBezTo>
                  <a:pt x="174" y="29"/>
                  <a:pt x="181" y="32"/>
                  <a:pt x="185" y="36"/>
                </a:cubicBezTo>
                <a:cubicBezTo>
                  <a:pt x="189" y="41"/>
                  <a:pt x="191" y="48"/>
                  <a:pt x="191" y="57"/>
                </a:cubicBezTo>
                <a:cubicBezTo>
                  <a:pt x="191" y="106"/>
                  <a:pt x="191" y="106"/>
                  <a:pt x="191" y="106"/>
                </a:cubicBezTo>
                <a:cubicBezTo>
                  <a:pt x="175" y="106"/>
                  <a:pt x="175" y="106"/>
                  <a:pt x="175" y="106"/>
                </a:cubicBezTo>
                <a:cubicBezTo>
                  <a:pt x="175" y="60"/>
                  <a:pt x="175" y="60"/>
                  <a:pt x="175" y="60"/>
                </a:cubicBezTo>
                <a:cubicBezTo>
                  <a:pt x="175" y="54"/>
                  <a:pt x="174" y="50"/>
                  <a:pt x="172" y="47"/>
                </a:cubicBezTo>
                <a:cubicBezTo>
                  <a:pt x="170" y="44"/>
                  <a:pt x="166" y="43"/>
                  <a:pt x="161" y="43"/>
                </a:cubicBezTo>
                <a:cubicBezTo>
                  <a:pt x="155" y="43"/>
                  <a:pt x="151" y="44"/>
                  <a:pt x="148" y="48"/>
                </a:cubicBezTo>
                <a:cubicBezTo>
                  <a:pt x="145" y="52"/>
                  <a:pt x="143" y="58"/>
                  <a:pt x="143" y="66"/>
                </a:cubicBezTo>
                <a:cubicBezTo>
                  <a:pt x="143" y="106"/>
                  <a:pt x="143" y="106"/>
                  <a:pt x="143" y="106"/>
                </a:cubicBezTo>
                <a:close/>
                <a:moveTo>
                  <a:pt x="259" y="106"/>
                </a:moveTo>
                <a:cubicBezTo>
                  <a:pt x="256" y="96"/>
                  <a:pt x="256" y="96"/>
                  <a:pt x="256" y="96"/>
                </a:cubicBezTo>
                <a:cubicBezTo>
                  <a:pt x="255" y="96"/>
                  <a:pt x="255" y="96"/>
                  <a:pt x="255" y="96"/>
                </a:cubicBezTo>
                <a:cubicBezTo>
                  <a:pt x="252" y="100"/>
                  <a:pt x="248" y="104"/>
                  <a:pt x="244" y="105"/>
                </a:cubicBezTo>
                <a:cubicBezTo>
                  <a:pt x="240" y="107"/>
                  <a:pt x="236" y="108"/>
                  <a:pt x="230" y="108"/>
                </a:cubicBezTo>
                <a:cubicBezTo>
                  <a:pt x="223" y="108"/>
                  <a:pt x="217" y="106"/>
                  <a:pt x="213" y="102"/>
                </a:cubicBezTo>
                <a:cubicBezTo>
                  <a:pt x="208" y="98"/>
                  <a:pt x="206" y="92"/>
                  <a:pt x="206" y="85"/>
                </a:cubicBezTo>
                <a:cubicBezTo>
                  <a:pt x="206" y="77"/>
                  <a:pt x="209" y="71"/>
                  <a:pt x="215" y="67"/>
                </a:cubicBezTo>
                <a:cubicBezTo>
                  <a:pt x="221" y="63"/>
                  <a:pt x="230" y="61"/>
                  <a:pt x="241" y="61"/>
                </a:cubicBezTo>
                <a:cubicBezTo>
                  <a:pt x="254" y="60"/>
                  <a:pt x="254" y="60"/>
                  <a:pt x="254" y="60"/>
                </a:cubicBezTo>
                <a:cubicBezTo>
                  <a:pt x="254" y="56"/>
                  <a:pt x="254" y="56"/>
                  <a:pt x="254" y="56"/>
                </a:cubicBezTo>
                <a:cubicBezTo>
                  <a:pt x="254" y="51"/>
                  <a:pt x="253" y="48"/>
                  <a:pt x="251" y="45"/>
                </a:cubicBezTo>
                <a:cubicBezTo>
                  <a:pt x="249" y="43"/>
                  <a:pt x="245" y="42"/>
                  <a:pt x="241" y="42"/>
                </a:cubicBezTo>
                <a:cubicBezTo>
                  <a:pt x="237" y="42"/>
                  <a:pt x="233" y="42"/>
                  <a:pt x="229" y="43"/>
                </a:cubicBezTo>
                <a:cubicBezTo>
                  <a:pt x="226" y="45"/>
                  <a:pt x="223" y="46"/>
                  <a:pt x="219" y="47"/>
                </a:cubicBezTo>
                <a:cubicBezTo>
                  <a:pt x="214" y="36"/>
                  <a:pt x="214" y="36"/>
                  <a:pt x="214" y="36"/>
                </a:cubicBezTo>
                <a:cubicBezTo>
                  <a:pt x="218" y="34"/>
                  <a:pt x="223" y="32"/>
                  <a:pt x="228" y="31"/>
                </a:cubicBezTo>
                <a:cubicBezTo>
                  <a:pt x="232" y="30"/>
                  <a:pt x="237" y="29"/>
                  <a:pt x="241" y="29"/>
                </a:cubicBezTo>
                <a:cubicBezTo>
                  <a:pt x="251" y="29"/>
                  <a:pt x="258" y="31"/>
                  <a:pt x="263" y="36"/>
                </a:cubicBezTo>
                <a:cubicBezTo>
                  <a:pt x="268" y="40"/>
                  <a:pt x="270" y="46"/>
                  <a:pt x="270" y="55"/>
                </a:cubicBezTo>
                <a:cubicBezTo>
                  <a:pt x="270" y="106"/>
                  <a:pt x="270" y="106"/>
                  <a:pt x="270" y="106"/>
                </a:cubicBezTo>
                <a:cubicBezTo>
                  <a:pt x="259" y="106"/>
                  <a:pt x="259" y="106"/>
                  <a:pt x="259" y="106"/>
                </a:cubicBezTo>
                <a:close/>
                <a:moveTo>
                  <a:pt x="235" y="95"/>
                </a:moveTo>
                <a:cubicBezTo>
                  <a:pt x="241" y="95"/>
                  <a:pt x="246" y="94"/>
                  <a:pt x="249" y="90"/>
                </a:cubicBezTo>
                <a:cubicBezTo>
                  <a:pt x="253" y="87"/>
                  <a:pt x="254" y="83"/>
                  <a:pt x="254" y="77"/>
                </a:cubicBezTo>
                <a:cubicBezTo>
                  <a:pt x="254" y="70"/>
                  <a:pt x="254" y="70"/>
                  <a:pt x="254" y="70"/>
                </a:cubicBezTo>
                <a:cubicBezTo>
                  <a:pt x="245" y="71"/>
                  <a:pt x="245" y="71"/>
                  <a:pt x="245" y="71"/>
                </a:cubicBezTo>
                <a:cubicBezTo>
                  <a:pt x="237" y="71"/>
                  <a:pt x="232" y="72"/>
                  <a:pt x="228" y="74"/>
                </a:cubicBezTo>
                <a:cubicBezTo>
                  <a:pt x="225" y="77"/>
                  <a:pt x="223" y="80"/>
                  <a:pt x="223" y="85"/>
                </a:cubicBezTo>
                <a:cubicBezTo>
                  <a:pt x="223" y="88"/>
                  <a:pt x="224" y="91"/>
                  <a:pt x="226" y="93"/>
                </a:cubicBezTo>
                <a:cubicBezTo>
                  <a:pt x="228" y="94"/>
                  <a:pt x="231" y="95"/>
                  <a:pt x="235" y="95"/>
                </a:cubicBezTo>
                <a:close/>
                <a:moveTo>
                  <a:pt x="329" y="29"/>
                </a:moveTo>
                <a:cubicBezTo>
                  <a:pt x="332" y="29"/>
                  <a:pt x="335" y="30"/>
                  <a:pt x="337" y="30"/>
                </a:cubicBezTo>
                <a:cubicBezTo>
                  <a:pt x="336" y="45"/>
                  <a:pt x="336" y="45"/>
                  <a:pt x="336" y="45"/>
                </a:cubicBezTo>
                <a:cubicBezTo>
                  <a:pt x="333" y="44"/>
                  <a:pt x="331" y="44"/>
                  <a:pt x="329" y="44"/>
                </a:cubicBezTo>
                <a:cubicBezTo>
                  <a:pt x="322" y="44"/>
                  <a:pt x="317" y="46"/>
                  <a:pt x="313" y="50"/>
                </a:cubicBezTo>
                <a:cubicBezTo>
                  <a:pt x="309" y="55"/>
                  <a:pt x="307" y="60"/>
                  <a:pt x="307" y="67"/>
                </a:cubicBezTo>
                <a:cubicBezTo>
                  <a:pt x="307" y="106"/>
                  <a:pt x="307" y="106"/>
                  <a:pt x="307" y="106"/>
                </a:cubicBezTo>
                <a:cubicBezTo>
                  <a:pt x="291" y="106"/>
                  <a:pt x="291" y="106"/>
                  <a:pt x="291" y="106"/>
                </a:cubicBezTo>
                <a:cubicBezTo>
                  <a:pt x="291" y="31"/>
                  <a:pt x="291" y="31"/>
                  <a:pt x="291" y="31"/>
                </a:cubicBezTo>
                <a:cubicBezTo>
                  <a:pt x="304" y="31"/>
                  <a:pt x="304" y="31"/>
                  <a:pt x="304" y="31"/>
                </a:cubicBezTo>
                <a:cubicBezTo>
                  <a:pt x="306" y="44"/>
                  <a:pt x="306" y="44"/>
                  <a:pt x="306" y="44"/>
                </a:cubicBezTo>
                <a:cubicBezTo>
                  <a:pt x="306" y="44"/>
                  <a:pt x="306" y="44"/>
                  <a:pt x="306" y="44"/>
                </a:cubicBezTo>
                <a:cubicBezTo>
                  <a:pt x="309" y="40"/>
                  <a:pt x="312" y="36"/>
                  <a:pt x="316" y="33"/>
                </a:cubicBezTo>
                <a:cubicBezTo>
                  <a:pt x="320" y="31"/>
                  <a:pt x="325" y="29"/>
                  <a:pt x="329" y="29"/>
                </a:cubicBezTo>
                <a:close/>
                <a:moveTo>
                  <a:pt x="378" y="95"/>
                </a:moveTo>
                <a:cubicBezTo>
                  <a:pt x="381" y="95"/>
                  <a:pt x="385" y="94"/>
                  <a:pt x="389" y="93"/>
                </a:cubicBezTo>
                <a:cubicBezTo>
                  <a:pt x="389" y="105"/>
                  <a:pt x="389" y="105"/>
                  <a:pt x="389" y="105"/>
                </a:cubicBezTo>
                <a:cubicBezTo>
                  <a:pt x="388" y="106"/>
                  <a:pt x="385" y="106"/>
                  <a:pt x="382" y="107"/>
                </a:cubicBezTo>
                <a:cubicBezTo>
                  <a:pt x="380" y="107"/>
                  <a:pt x="377" y="108"/>
                  <a:pt x="374" y="108"/>
                </a:cubicBezTo>
                <a:cubicBezTo>
                  <a:pt x="359" y="108"/>
                  <a:pt x="351" y="100"/>
                  <a:pt x="351" y="84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41" y="43"/>
                  <a:pt x="341" y="43"/>
                  <a:pt x="341" y="43"/>
                </a:cubicBezTo>
                <a:cubicBezTo>
                  <a:pt x="341" y="36"/>
                  <a:pt x="341" y="36"/>
                  <a:pt x="341" y="36"/>
                </a:cubicBezTo>
                <a:cubicBezTo>
                  <a:pt x="352" y="30"/>
                  <a:pt x="352" y="30"/>
                  <a:pt x="352" y="30"/>
                </a:cubicBezTo>
                <a:cubicBezTo>
                  <a:pt x="357" y="14"/>
                  <a:pt x="357" y="14"/>
                  <a:pt x="357" y="14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7" y="31"/>
                  <a:pt x="367" y="31"/>
                  <a:pt x="367" y="31"/>
                </a:cubicBezTo>
                <a:cubicBezTo>
                  <a:pt x="389" y="31"/>
                  <a:pt x="389" y="31"/>
                  <a:pt x="389" y="31"/>
                </a:cubicBezTo>
                <a:cubicBezTo>
                  <a:pt x="389" y="43"/>
                  <a:pt x="389" y="43"/>
                  <a:pt x="389" y="43"/>
                </a:cubicBezTo>
                <a:cubicBezTo>
                  <a:pt x="367" y="43"/>
                  <a:pt x="367" y="43"/>
                  <a:pt x="367" y="43"/>
                </a:cubicBezTo>
                <a:cubicBezTo>
                  <a:pt x="367" y="83"/>
                  <a:pt x="367" y="83"/>
                  <a:pt x="367" y="83"/>
                </a:cubicBezTo>
                <a:cubicBezTo>
                  <a:pt x="367" y="87"/>
                  <a:pt x="368" y="90"/>
                  <a:pt x="370" y="92"/>
                </a:cubicBezTo>
                <a:cubicBezTo>
                  <a:pt x="372" y="94"/>
                  <a:pt x="374" y="95"/>
                  <a:pt x="378" y="95"/>
                </a:cubicBezTo>
                <a:close/>
                <a:moveTo>
                  <a:pt x="442" y="106"/>
                </a:moveTo>
                <a:cubicBezTo>
                  <a:pt x="442" y="6"/>
                  <a:pt x="442" y="6"/>
                  <a:pt x="442" y="6"/>
                </a:cubicBezTo>
                <a:cubicBezTo>
                  <a:pt x="459" y="6"/>
                  <a:pt x="459" y="6"/>
                  <a:pt x="459" y="6"/>
                </a:cubicBezTo>
                <a:cubicBezTo>
                  <a:pt x="459" y="106"/>
                  <a:pt x="459" y="106"/>
                  <a:pt x="459" y="106"/>
                </a:cubicBezTo>
                <a:cubicBezTo>
                  <a:pt x="442" y="106"/>
                  <a:pt x="442" y="106"/>
                  <a:pt x="442" y="106"/>
                </a:cubicBezTo>
                <a:close/>
                <a:moveTo>
                  <a:pt x="507" y="108"/>
                </a:moveTo>
                <a:cubicBezTo>
                  <a:pt x="498" y="108"/>
                  <a:pt x="490" y="104"/>
                  <a:pt x="485" y="97"/>
                </a:cubicBezTo>
                <a:cubicBezTo>
                  <a:pt x="480" y="91"/>
                  <a:pt x="477" y="81"/>
                  <a:pt x="477" y="69"/>
                </a:cubicBezTo>
                <a:cubicBezTo>
                  <a:pt x="477" y="56"/>
                  <a:pt x="480" y="47"/>
                  <a:pt x="485" y="40"/>
                </a:cubicBezTo>
                <a:cubicBezTo>
                  <a:pt x="490" y="33"/>
                  <a:pt x="498" y="29"/>
                  <a:pt x="507" y="29"/>
                </a:cubicBezTo>
                <a:cubicBezTo>
                  <a:pt x="517" y="29"/>
                  <a:pt x="525" y="33"/>
                  <a:pt x="530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30" y="35"/>
                  <a:pt x="530" y="31"/>
                  <a:pt x="530" y="28"/>
                </a:cubicBezTo>
                <a:cubicBezTo>
                  <a:pt x="530" y="0"/>
                  <a:pt x="530" y="0"/>
                  <a:pt x="530" y="0"/>
                </a:cubicBezTo>
                <a:cubicBezTo>
                  <a:pt x="546" y="0"/>
                  <a:pt x="546" y="0"/>
                  <a:pt x="546" y="0"/>
                </a:cubicBezTo>
                <a:cubicBezTo>
                  <a:pt x="546" y="106"/>
                  <a:pt x="546" y="106"/>
                  <a:pt x="546" y="106"/>
                </a:cubicBezTo>
                <a:cubicBezTo>
                  <a:pt x="533" y="106"/>
                  <a:pt x="533" y="106"/>
                  <a:pt x="533" y="106"/>
                </a:cubicBezTo>
                <a:cubicBezTo>
                  <a:pt x="530" y="96"/>
                  <a:pt x="530" y="96"/>
                  <a:pt x="530" y="96"/>
                </a:cubicBezTo>
                <a:cubicBezTo>
                  <a:pt x="530" y="96"/>
                  <a:pt x="530" y="96"/>
                  <a:pt x="530" y="96"/>
                </a:cubicBezTo>
                <a:cubicBezTo>
                  <a:pt x="524" y="104"/>
                  <a:pt x="517" y="108"/>
                  <a:pt x="507" y="108"/>
                </a:cubicBezTo>
                <a:close/>
                <a:moveTo>
                  <a:pt x="511" y="95"/>
                </a:moveTo>
                <a:cubicBezTo>
                  <a:pt x="518" y="95"/>
                  <a:pt x="523" y="93"/>
                  <a:pt x="526" y="89"/>
                </a:cubicBezTo>
                <a:cubicBezTo>
                  <a:pt x="529" y="85"/>
                  <a:pt x="530" y="79"/>
                  <a:pt x="530" y="71"/>
                </a:cubicBezTo>
                <a:cubicBezTo>
                  <a:pt x="530" y="69"/>
                  <a:pt x="530" y="69"/>
                  <a:pt x="530" y="69"/>
                </a:cubicBezTo>
                <a:cubicBezTo>
                  <a:pt x="530" y="59"/>
                  <a:pt x="529" y="53"/>
                  <a:pt x="526" y="49"/>
                </a:cubicBezTo>
                <a:cubicBezTo>
                  <a:pt x="523" y="45"/>
                  <a:pt x="518" y="43"/>
                  <a:pt x="511" y="43"/>
                </a:cubicBezTo>
                <a:cubicBezTo>
                  <a:pt x="506" y="43"/>
                  <a:pt x="501" y="45"/>
                  <a:pt x="498" y="49"/>
                </a:cubicBezTo>
                <a:cubicBezTo>
                  <a:pt x="495" y="54"/>
                  <a:pt x="494" y="60"/>
                  <a:pt x="494" y="69"/>
                </a:cubicBezTo>
                <a:cubicBezTo>
                  <a:pt x="494" y="77"/>
                  <a:pt x="495" y="84"/>
                  <a:pt x="498" y="88"/>
                </a:cubicBezTo>
                <a:cubicBezTo>
                  <a:pt x="501" y="92"/>
                  <a:pt x="505" y="95"/>
                  <a:pt x="511" y="95"/>
                </a:cubicBezTo>
                <a:close/>
                <a:moveTo>
                  <a:pt x="600" y="108"/>
                </a:moveTo>
                <a:cubicBezTo>
                  <a:pt x="588" y="108"/>
                  <a:pt x="579" y="104"/>
                  <a:pt x="572" y="97"/>
                </a:cubicBezTo>
                <a:cubicBezTo>
                  <a:pt x="566" y="91"/>
                  <a:pt x="562" y="81"/>
                  <a:pt x="562" y="69"/>
                </a:cubicBezTo>
                <a:cubicBezTo>
                  <a:pt x="562" y="57"/>
                  <a:pt x="565" y="47"/>
                  <a:pt x="572" y="40"/>
                </a:cubicBezTo>
                <a:cubicBezTo>
                  <a:pt x="578" y="33"/>
                  <a:pt x="586" y="29"/>
                  <a:pt x="597" y="29"/>
                </a:cubicBezTo>
                <a:cubicBezTo>
                  <a:pt x="607" y="29"/>
                  <a:pt x="615" y="32"/>
                  <a:pt x="620" y="38"/>
                </a:cubicBezTo>
                <a:cubicBezTo>
                  <a:pt x="626" y="45"/>
                  <a:pt x="629" y="53"/>
                  <a:pt x="629" y="63"/>
                </a:cubicBezTo>
                <a:cubicBezTo>
                  <a:pt x="629" y="72"/>
                  <a:pt x="629" y="72"/>
                  <a:pt x="629" y="72"/>
                </a:cubicBezTo>
                <a:cubicBezTo>
                  <a:pt x="579" y="72"/>
                  <a:pt x="579" y="72"/>
                  <a:pt x="579" y="72"/>
                </a:cubicBezTo>
                <a:cubicBezTo>
                  <a:pt x="579" y="79"/>
                  <a:pt x="581" y="85"/>
                  <a:pt x="585" y="89"/>
                </a:cubicBezTo>
                <a:cubicBezTo>
                  <a:pt x="589" y="93"/>
                  <a:pt x="594" y="95"/>
                  <a:pt x="601" y="95"/>
                </a:cubicBezTo>
                <a:cubicBezTo>
                  <a:pt x="605" y="95"/>
                  <a:pt x="609" y="95"/>
                  <a:pt x="613" y="94"/>
                </a:cubicBezTo>
                <a:cubicBezTo>
                  <a:pt x="617" y="93"/>
                  <a:pt x="621" y="91"/>
                  <a:pt x="625" y="90"/>
                </a:cubicBezTo>
                <a:cubicBezTo>
                  <a:pt x="625" y="103"/>
                  <a:pt x="625" y="103"/>
                  <a:pt x="625" y="103"/>
                </a:cubicBezTo>
                <a:cubicBezTo>
                  <a:pt x="621" y="104"/>
                  <a:pt x="618" y="106"/>
                  <a:pt x="614" y="107"/>
                </a:cubicBezTo>
                <a:cubicBezTo>
                  <a:pt x="610" y="107"/>
                  <a:pt x="605" y="108"/>
                  <a:pt x="600" y="108"/>
                </a:cubicBezTo>
                <a:close/>
                <a:moveTo>
                  <a:pt x="597" y="42"/>
                </a:moveTo>
                <a:cubicBezTo>
                  <a:pt x="592" y="42"/>
                  <a:pt x="588" y="43"/>
                  <a:pt x="585" y="46"/>
                </a:cubicBezTo>
                <a:cubicBezTo>
                  <a:pt x="582" y="50"/>
                  <a:pt x="580" y="54"/>
                  <a:pt x="579" y="61"/>
                </a:cubicBezTo>
                <a:cubicBezTo>
                  <a:pt x="613" y="61"/>
                  <a:pt x="613" y="61"/>
                  <a:pt x="613" y="61"/>
                </a:cubicBezTo>
                <a:cubicBezTo>
                  <a:pt x="613" y="54"/>
                  <a:pt x="612" y="50"/>
                  <a:pt x="609" y="46"/>
                </a:cubicBezTo>
                <a:cubicBezTo>
                  <a:pt x="606" y="43"/>
                  <a:pt x="602" y="42"/>
                  <a:pt x="597" y="42"/>
                </a:cubicBezTo>
                <a:close/>
                <a:moveTo>
                  <a:pt x="693" y="106"/>
                </a:moveTo>
                <a:cubicBezTo>
                  <a:pt x="690" y="96"/>
                  <a:pt x="690" y="96"/>
                  <a:pt x="690" y="96"/>
                </a:cubicBezTo>
                <a:cubicBezTo>
                  <a:pt x="689" y="96"/>
                  <a:pt x="689" y="96"/>
                  <a:pt x="689" y="96"/>
                </a:cubicBezTo>
                <a:cubicBezTo>
                  <a:pt x="685" y="100"/>
                  <a:pt x="682" y="104"/>
                  <a:pt x="678" y="105"/>
                </a:cubicBezTo>
                <a:cubicBezTo>
                  <a:pt x="674" y="107"/>
                  <a:pt x="670" y="108"/>
                  <a:pt x="664" y="108"/>
                </a:cubicBezTo>
                <a:cubicBezTo>
                  <a:pt x="656" y="108"/>
                  <a:pt x="651" y="106"/>
                  <a:pt x="647" y="102"/>
                </a:cubicBezTo>
                <a:cubicBezTo>
                  <a:pt x="642" y="98"/>
                  <a:pt x="640" y="92"/>
                  <a:pt x="640" y="85"/>
                </a:cubicBezTo>
                <a:cubicBezTo>
                  <a:pt x="640" y="77"/>
                  <a:pt x="643" y="71"/>
                  <a:pt x="649" y="67"/>
                </a:cubicBezTo>
                <a:cubicBezTo>
                  <a:pt x="655" y="63"/>
                  <a:pt x="664" y="61"/>
                  <a:pt x="675" y="61"/>
                </a:cubicBezTo>
                <a:cubicBezTo>
                  <a:pt x="688" y="60"/>
                  <a:pt x="688" y="60"/>
                  <a:pt x="688" y="60"/>
                </a:cubicBezTo>
                <a:cubicBezTo>
                  <a:pt x="688" y="56"/>
                  <a:pt x="688" y="56"/>
                  <a:pt x="688" y="56"/>
                </a:cubicBezTo>
                <a:cubicBezTo>
                  <a:pt x="688" y="51"/>
                  <a:pt x="687" y="48"/>
                  <a:pt x="685" y="45"/>
                </a:cubicBezTo>
                <a:cubicBezTo>
                  <a:pt x="683" y="43"/>
                  <a:pt x="679" y="42"/>
                  <a:pt x="675" y="42"/>
                </a:cubicBezTo>
                <a:cubicBezTo>
                  <a:pt x="671" y="42"/>
                  <a:pt x="667" y="42"/>
                  <a:pt x="663" y="43"/>
                </a:cubicBezTo>
                <a:cubicBezTo>
                  <a:pt x="660" y="45"/>
                  <a:pt x="656" y="46"/>
                  <a:pt x="653" y="47"/>
                </a:cubicBezTo>
                <a:cubicBezTo>
                  <a:pt x="648" y="36"/>
                  <a:pt x="648" y="36"/>
                  <a:pt x="648" y="36"/>
                </a:cubicBezTo>
                <a:cubicBezTo>
                  <a:pt x="652" y="34"/>
                  <a:pt x="657" y="32"/>
                  <a:pt x="661" y="31"/>
                </a:cubicBezTo>
                <a:cubicBezTo>
                  <a:pt x="666" y="30"/>
                  <a:pt x="671" y="29"/>
                  <a:pt x="675" y="29"/>
                </a:cubicBezTo>
                <a:cubicBezTo>
                  <a:pt x="685" y="29"/>
                  <a:pt x="692" y="31"/>
                  <a:pt x="697" y="36"/>
                </a:cubicBezTo>
                <a:cubicBezTo>
                  <a:pt x="702" y="40"/>
                  <a:pt x="704" y="46"/>
                  <a:pt x="704" y="55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693" y="106"/>
                  <a:pt x="693" y="106"/>
                  <a:pt x="693" y="106"/>
                </a:cubicBezTo>
                <a:close/>
                <a:moveTo>
                  <a:pt x="669" y="95"/>
                </a:moveTo>
                <a:cubicBezTo>
                  <a:pt x="675" y="95"/>
                  <a:pt x="679" y="94"/>
                  <a:pt x="683" y="90"/>
                </a:cubicBezTo>
                <a:cubicBezTo>
                  <a:pt x="686" y="87"/>
                  <a:pt x="688" y="83"/>
                  <a:pt x="688" y="77"/>
                </a:cubicBezTo>
                <a:cubicBezTo>
                  <a:pt x="688" y="70"/>
                  <a:pt x="688" y="70"/>
                  <a:pt x="688" y="70"/>
                </a:cubicBezTo>
                <a:cubicBezTo>
                  <a:pt x="679" y="71"/>
                  <a:pt x="679" y="71"/>
                  <a:pt x="679" y="71"/>
                </a:cubicBezTo>
                <a:cubicBezTo>
                  <a:pt x="671" y="71"/>
                  <a:pt x="666" y="72"/>
                  <a:pt x="662" y="74"/>
                </a:cubicBezTo>
                <a:cubicBezTo>
                  <a:pt x="659" y="77"/>
                  <a:pt x="657" y="80"/>
                  <a:pt x="657" y="85"/>
                </a:cubicBezTo>
                <a:cubicBezTo>
                  <a:pt x="657" y="88"/>
                  <a:pt x="658" y="91"/>
                  <a:pt x="660" y="93"/>
                </a:cubicBezTo>
                <a:cubicBezTo>
                  <a:pt x="662" y="94"/>
                  <a:pt x="665" y="95"/>
                  <a:pt x="669" y="95"/>
                </a:cubicBezTo>
                <a:close/>
                <a:moveTo>
                  <a:pt x="776" y="85"/>
                </a:moveTo>
                <a:cubicBezTo>
                  <a:pt x="776" y="92"/>
                  <a:pt x="773" y="98"/>
                  <a:pt x="768" y="102"/>
                </a:cubicBezTo>
                <a:cubicBezTo>
                  <a:pt x="762" y="106"/>
                  <a:pt x="754" y="108"/>
                  <a:pt x="744" y="108"/>
                </a:cubicBezTo>
                <a:cubicBezTo>
                  <a:pt x="734" y="108"/>
                  <a:pt x="726" y="106"/>
                  <a:pt x="720" y="103"/>
                </a:cubicBezTo>
                <a:cubicBezTo>
                  <a:pt x="720" y="89"/>
                  <a:pt x="720" y="89"/>
                  <a:pt x="720" y="89"/>
                </a:cubicBezTo>
                <a:cubicBezTo>
                  <a:pt x="729" y="93"/>
                  <a:pt x="737" y="95"/>
                  <a:pt x="745" y="95"/>
                </a:cubicBezTo>
                <a:cubicBezTo>
                  <a:pt x="755" y="95"/>
                  <a:pt x="760" y="92"/>
                  <a:pt x="760" y="86"/>
                </a:cubicBezTo>
                <a:cubicBezTo>
                  <a:pt x="760" y="85"/>
                  <a:pt x="759" y="83"/>
                  <a:pt x="758" y="82"/>
                </a:cubicBezTo>
                <a:cubicBezTo>
                  <a:pt x="757" y="80"/>
                  <a:pt x="755" y="79"/>
                  <a:pt x="753" y="78"/>
                </a:cubicBezTo>
                <a:cubicBezTo>
                  <a:pt x="750" y="76"/>
                  <a:pt x="747" y="75"/>
                  <a:pt x="742" y="73"/>
                </a:cubicBezTo>
                <a:cubicBezTo>
                  <a:pt x="734" y="70"/>
                  <a:pt x="728" y="66"/>
                  <a:pt x="725" y="63"/>
                </a:cubicBezTo>
                <a:cubicBezTo>
                  <a:pt x="722" y="60"/>
                  <a:pt x="720" y="55"/>
                  <a:pt x="720" y="50"/>
                </a:cubicBezTo>
                <a:cubicBezTo>
                  <a:pt x="720" y="43"/>
                  <a:pt x="723" y="38"/>
                  <a:pt x="728" y="35"/>
                </a:cubicBezTo>
                <a:cubicBezTo>
                  <a:pt x="733" y="31"/>
                  <a:pt x="740" y="29"/>
                  <a:pt x="749" y="29"/>
                </a:cubicBezTo>
                <a:cubicBezTo>
                  <a:pt x="758" y="29"/>
                  <a:pt x="766" y="31"/>
                  <a:pt x="774" y="35"/>
                </a:cubicBezTo>
                <a:cubicBezTo>
                  <a:pt x="769" y="47"/>
                  <a:pt x="769" y="47"/>
                  <a:pt x="769" y="47"/>
                </a:cubicBezTo>
                <a:cubicBezTo>
                  <a:pt x="761" y="44"/>
                  <a:pt x="754" y="42"/>
                  <a:pt x="749" y="42"/>
                </a:cubicBezTo>
                <a:cubicBezTo>
                  <a:pt x="740" y="42"/>
                  <a:pt x="736" y="44"/>
                  <a:pt x="736" y="49"/>
                </a:cubicBezTo>
                <a:cubicBezTo>
                  <a:pt x="736" y="51"/>
                  <a:pt x="737" y="53"/>
                  <a:pt x="739" y="55"/>
                </a:cubicBezTo>
                <a:cubicBezTo>
                  <a:pt x="741" y="57"/>
                  <a:pt x="746" y="59"/>
                  <a:pt x="754" y="62"/>
                </a:cubicBezTo>
                <a:cubicBezTo>
                  <a:pt x="760" y="64"/>
                  <a:pt x="764" y="66"/>
                  <a:pt x="767" y="68"/>
                </a:cubicBezTo>
                <a:cubicBezTo>
                  <a:pt x="770" y="70"/>
                  <a:pt x="772" y="73"/>
                  <a:pt x="774" y="75"/>
                </a:cubicBezTo>
                <a:cubicBezTo>
                  <a:pt x="775" y="78"/>
                  <a:pt x="776" y="81"/>
                  <a:pt x="776" y="85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6"/>
          <p:cNvSpPr>
            <a:spLocks noEditPoints="1"/>
          </p:cNvSpPr>
          <p:nvPr/>
        </p:nvSpPr>
        <p:spPr bwMode="auto">
          <a:xfrm>
            <a:off x="3490159" y="6136416"/>
            <a:ext cx="962241" cy="120326"/>
          </a:xfrm>
          <a:custGeom>
            <a:avLst/>
            <a:gdLst>
              <a:gd name="T0" fmla="*/ 57 w 1113"/>
              <a:gd name="T1" fmla="*/ 20 h 139"/>
              <a:gd name="T2" fmla="*/ 17 w 1113"/>
              <a:gd name="T3" fmla="*/ 65 h 139"/>
              <a:gd name="T4" fmla="*/ 87 w 1113"/>
              <a:gd name="T5" fmla="*/ 30 h 139"/>
              <a:gd name="T6" fmla="*/ 86 w 1113"/>
              <a:gd name="T7" fmla="*/ 4 h 139"/>
              <a:gd name="T8" fmla="*/ 70 w 1113"/>
              <a:gd name="T9" fmla="*/ 10 h 139"/>
              <a:gd name="T10" fmla="*/ 144 w 1113"/>
              <a:gd name="T11" fmla="*/ 42 h 139"/>
              <a:gd name="T12" fmla="*/ 109 w 1113"/>
              <a:gd name="T13" fmla="*/ 30 h 139"/>
              <a:gd name="T14" fmla="*/ 148 w 1113"/>
              <a:gd name="T15" fmla="*/ 29 h 139"/>
              <a:gd name="T16" fmla="*/ 191 w 1113"/>
              <a:gd name="T17" fmla="*/ 68 h 139"/>
              <a:gd name="T18" fmla="*/ 243 w 1113"/>
              <a:gd name="T19" fmla="*/ 27 h 139"/>
              <a:gd name="T20" fmla="*/ 244 w 1113"/>
              <a:gd name="T21" fmla="*/ 96 h 139"/>
              <a:gd name="T22" fmla="*/ 244 w 1113"/>
              <a:gd name="T23" fmla="*/ 71 h 139"/>
              <a:gd name="T24" fmla="*/ 207 w 1113"/>
              <a:gd name="T25" fmla="*/ 69 h 139"/>
              <a:gd name="T26" fmla="*/ 281 w 1113"/>
              <a:gd name="T27" fmla="*/ 30 h 139"/>
              <a:gd name="T28" fmla="*/ 289 w 1113"/>
              <a:gd name="T29" fmla="*/ 1 h 139"/>
              <a:gd name="T30" fmla="*/ 282 w 1113"/>
              <a:gd name="T31" fmla="*/ 17 h 139"/>
              <a:gd name="T32" fmla="*/ 365 w 1113"/>
              <a:gd name="T33" fmla="*/ 46 h 139"/>
              <a:gd name="T34" fmla="*/ 318 w 1113"/>
              <a:gd name="T35" fmla="*/ 106 h 139"/>
              <a:gd name="T36" fmla="*/ 343 w 1113"/>
              <a:gd name="T37" fmla="*/ 32 h 139"/>
              <a:gd name="T38" fmla="*/ 469 w 1113"/>
              <a:gd name="T39" fmla="*/ 39 h 139"/>
              <a:gd name="T40" fmla="*/ 430 w 1113"/>
              <a:gd name="T41" fmla="*/ 80 h 139"/>
              <a:gd name="T42" fmla="*/ 442 w 1113"/>
              <a:gd name="T43" fmla="*/ 92 h 139"/>
              <a:gd name="T44" fmla="*/ 403 w 1113"/>
              <a:gd name="T45" fmla="*/ 134 h 139"/>
              <a:gd name="T46" fmla="*/ 404 w 1113"/>
              <a:gd name="T47" fmla="*/ 89 h 139"/>
              <a:gd name="T48" fmla="*/ 408 w 1113"/>
              <a:gd name="T49" fmla="*/ 36 h 139"/>
              <a:gd name="T50" fmla="*/ 409 w 1113"/>
              <a:gd name="T51" fmla="*/ 118 h 139"/>
              <a:gd name="T52" fmla="*/ 450 w 1113"/>
              <a:gd name="T53" fmla="*/ 108 h 139"/>
              <a:gd name="T54" fmla="*/ 416 w 1113"/>
              <a:gd name="T55" fmla="*/ 55 h 139"/>
              <a:gd name="T56" fmla="*/ 430 w 1113"/>
              <a:gd name="T57" fmla="*/ 39 h 139"/>
              <a:gd name="T58" fmla="*/ 542 w 1113"/>
              <a:gd name="T59" fmla="*/ 107 h 139"/>
              <a:gd name="T60" fmla="*/ 557 w 1113"/>
              <a:gd name="T61" fmla="*/ 90 h 139"/>
              <a:gd name="T62" fmla="*/ 515 w 1113"/>
              <a:gd name="T63" fmla="*/ 31 h 139"/>
              <a:gd name="T64" fmla="*/ 548 w 1113"/>
              <a:gd name="T65" fmla="*/ 19 h 139"/>
              <a:gd name="T66" fmla="*/ 552 w 1113"/>
              <a:gd name="T67" fmla="*/ 50 h 139"/>
              <a:gd name="T68" fmla="*/ 652 w 1113"/>
              <a:gd name="T69" fmla="*/ 97 h 139"/>
              <a:gd name="T70" fmla="*/ 599 w 1113"/>
              <a:gd name="T71" fmla="*/ 39 h 139"/>
              <a:gd name="T72" fmla="*/ 625 w 1113"/>
              <a:gd name="T73" fmla="*/ 94 h 139"/>
              <a:gd name="T74" fmla="*/ 694 w 1113"/>
              <a:gd name="T75" fmla="*/ 106 h 139"/>
              <a:gd name="T76" fmla="*/ 768 w 1113"/>
              <a:gd name="T77" fmla="*/ 106 h 139"/>
              <a:gd name="T78" fmla="*/ 721 w 1113"/>
              <a:gd name="T79" fmla="*/ 100 h 139"/>
              <a:gd name="T80" fmla="*/ 734 w 1113"/>
              <a:gd name="T81" fmla="*/ 90 h 139"/>
              <a:gd name="T82" fmla="*/ 781 w 1113"/>
              <a:gd name="T83" fmla="*/ 30 h 139"/>
              <a:gd name="T84" fmla="*/ 842 w 1113"/>
              <a:gd name="T85" fmla="*/ 105 h 139"/>
              <a:gd name="T86" fmla="*/ 793 w 1113"/>
              <a:gd name="T87" fmla="*/ 43 h 139"/>
              <a:gd name="T88" fmla="*/ 819 w 1113"/>
              <a:gd name="T89" fmla="*/ 30 h 139"/>
              <a:gd name="T90" fmla="*/ 822 w 1113"/>
              <a:gd name="T91" fmla="*/ 91 h 139"/>
              <a:gd name="T92" fmla="*/ 871 w 1113"/>
              <a:gd name="T93" fmla="*/ 30 h 139"/>
              <a:gd name="T94" fmla="*/ 870 w 1113"/>
              <a:gd name="T95" fmla="*/ 4 h 139"/>
              <a:gd name="T96" fmla="*/ 854 w 1113"/>
              <a:gd name="T97" fmla="*/ 10 h 139"/>
              <a:gd name="T98" fmla="*/ 892 w 1113"/>
              <a:gd name="T99" fmla="*/ 89 h 139"/>
              <a:gd name="T100" fmla="*/ 959 w 1113"/>
              <a:gd name="T101" fmla="*/ 68 h 139"/>
              <a:gd name="T102" fmla="*/ 909 w 1113"/>
              <a:gd name="T103" fmla="*/ 49 h 139"/>
              <a:gd name="T104" fmla="*/ 1022 w 1113"/>
              <a:gd name="T105" fmla="*/ 46 h 139"/>
              <a:gd name="T106" fmla="*/ 976 w 1113"/>
              <a:gd name="T107" fmla="*/ 106 h 139"/>
              <a:gd name="T108" fmla="*/ 1001 w 1113"/>
              <a:gd name="T109" fmla="*/ 32 h 139"/>
              <a:gd name="T110" fmla="*/ 1105 w 1113"/>
              <a:gd name="T111" fmla="*/ 101 h 139"/>
              <a:gd name="T112" fmla="*/ 1098 w 1113"/>
              <a:gd name="T113" fmla="*/ 86 h 139"/>
              <a:gd name="T114" fmla="*/ 1058 w 1113"/>
              <a:gd name="T115" fmla="*/ 49 h 139"/>
              <a:gd name="T116" fmla="*/ 1086 w 1113"/>
              <a:gd name="T117" fmla="*/ 41 h 139"/>
              <a:gd name="T118" fmla="*/ 1111 w 1113"/>
              <a:gd name="T119" fmla="*/ 75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3" h="139">
                <a:moveTo>
                  <a:pt x="17" y="106"/>
                </a:moveTo>
                <a:cubicBezTo>
                  <a:pt x="0" y="106"/>
                  <a:pt x="0" y="106"/>
                  <a:pt x="0" y="106"/>
                </a:cubicBezTo>
                <a:cubicBezTo>
                  <a:pt x="0" y="6"/>
                  <a:pt x="0" y="6"/>
                  <a:pt x="0" y="6"/>
                </a:cubicBezTo>
                <a:cubicBezTo>
                  <a:pt x="57" y="6"/>
                  <a:pt x="57" y="6"/>
                  <a:pt x="57" y="6"/>
                </a:cubicBezTo>
                <a:cubicBezTo>
                  <a:pt x="57" y="20"/>
                  <a:pt x="57" y="20"/>
                  <a:pt x="5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51"/>
                  <a:pt x="17" y="51"/>
                  <a:pt x="17" y="51"/>
                </a:cubicBezTo>
                <a:cubicBezTo>
                  <a:pt x="54" y="51"/>
                  <a:pt x="54" y="51"/>
                  <a:pt x="54" y="51"/>
                </a:cubicBezTo>
                <a:cubicBezTo>
                  <a:pt x="54" y="65"/>
                  <a:pt x="54" y="65"/>
                  <a:pt x="54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7" y="106"/>
                  <a:pt x="17" y="106"/>
                  <a:pt x="17" y="106"/>
                </a:cubicBezTo>
                <a:close/>
                <a:moveTo>
                  <a:pt x="87" y="106"/>
                </a:moveTo>
                <a:cubicBezTo>
                  <a:pt x="71" y="106"/>
                  <a:pt x="71" y="106"/>
                  <a:pt x="71" y="106"/>
                </a:cubicBezTo>
                <a:cubicBezTo>
                  <a:pt x="71" y="30"/>
                  <a:pt x="71" y="30"/>
                  <a:pt x="71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7" y="106"/>
                  <a:pt x="87" y="106"/>
                  <a:pt x="87" y="106"/>
                </a:cubicBezTo>
                <a:close/>
                <a:moveTo>
                  <a:pt x="70" y="10"/>
                </a:moveTo>
                <a:cubicBezTo>
                  <a:pt x="70" y="8"/>
                  <a:pt x="71" y="5"/>
                  <a:pt x="73" y="4"/>
                </a:cubicBezTo>
                <a:cubicBezTo>
                  <a:pt x="74" y="2"/>
                  <a:pt x="77" y="1"/>
                  <a:pt x="79" y="1"/>
                </a:cubicBezTo>
                <a:cubicBezTo>
                  <a:pt x="82" y="1"/>
                  <a:pt x="84" y="2"/>
                  <a:pt x="86" y="4"/>
                </a:cubicBezTo>
                <a:cubicBezTo>
                  <a:pt x="88" y="5"/>
                  <a:pt x="88" y="8"/>
                  <a:pt x="88" y="10"/>
                </a:cubicBezTo>
                <a:cubicBezTo>
                  <a:pt x="88" y="13"/>
                  <a:pt x="88" y="15"/>
                  <a:pt x="86" y="17"/>
                </a:cubicBezTo>
                <a:cubicBezTo>
                  <a:pt x="84" y="18"/>
                  <a:pt x="82" y="19"/>
                  <a:pt x="79" y="19"/>
                </a:cubicBezTo>
                <a:cubicBezTo>
                  <a:pt x="77" y="19"/>
                  <a:pt x="74" y="18"/>
                  <a:pt x="73" y="17"/>
                </a:cubicBezTo>
                <a:cubicBezTo>
                  <a:pt x="71" y="15"/>
                  <a:pt x="70" y="13"/>
                  <a:pt x="70" y="10"/>
                </a:cubicBezTo>
                <a:close/>
                <a:moveTo>
                  <a:pt x="175" y="106"/>
                </a:moveTo>
                <a:cubicBezTo>
                  <a:pt x="159" y="106"/>
                  <a:pt x="159" y="106"/>
                  <a:pt x="159" y="106"/>
                </a:cubicBezTo>
                <a:cubicBezTo>
                  <a:pt x="159" y="59"/>
                  <a:pt x="159" y="59"/>
                  <a:pt x="159" y="59"/>
                </a:cubicBezTo>
                <a:cubicBezTo>
                  <a:pt x="159" y="54"/>
                  <a:pt x="158" y="49"/>
                  <a:pt x="155" y="46"/>
                </a:cubicBezTo>
                <a:cubicBezTo>
                  <a:pt x="153" y="44"/>
                  <a:pt x="149" y="42"/>
                  <a:pt x="144" y="42"/>
                </a:cubicBezTo>
                <a:cubicBezTo>
                  <a:pt x="137" y="42"/>
                  <a:pt x="132" y="44"/>
                  <a:pt x="129" y="48"/>
                </a:cubicBezTo>
                <a:cubicBezTo>
                  <a:pt x="126" y="52"/>
                  <a:pt x="125" y="59"/>
                  <a:pt x="125" y="68"/>
                </a:cubicBezTo>
                <a:cubicBezTo>
                  <a:pt x="125" y="106"/>
                  <a:pt x="125" y="106"/>
                  <a:pt x="125" y="106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21" y="30"/>
                  <a:pt x="121" y="30"/>
                  <a:pt x="121" y="30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6" y="37"/>
                  <a:pt x="130" y="34"/>
                  <a:pt x="134" y="32"/>
                </a:cubicBezTo>
                <a:cubicBezTo>
                  <a:pt x="138" y="30"/>
                  <a:pt x="143" y="29"/>
                  <a:pt x="148" y="29"/>
                </a:cubicBezTo>
                <a:cubicBezTo>
                  <a:pt x="166" y="29"/>
                  <a:pt x="175" y="38"/>
                  <a:pt x="175" y="57"/>
                </a:cubicBezTo>
                <a:cubicBezTo>
                  <a:pt x="175" y="106"/>
                  <a:pt x="175" y="106"/>
                  <a:pt x="175" y="106"/>
                </a:cubicBezTo>
                <a:close/>
                <a:moveTo>
                  <a:pt x="221" y="107"/>
                </a:moveTo>
                <a:cubicBezTo>
                  <a:pt x="212" y="107"/>
                  <a:pt x="204" y="104"/>
                  <a:pt x="199" y="97"/>
                </a:cubicBezTo>
                <a:cubicBezTo>
                  <a:pt x="194" y="90"/>
                  <a:pt x="191" y="81"/>
                  <a:pt x="191" y="68"/>
                </a:cubicBezTo>
                <a:cubicBezTo>
                  <a:pt x="191" y="56"/>
                  <a:pt x="194" y="46"/>
                  <a:pt x="199" y="39"/>
                </a:cubicBezTo>
                <a:cubicBezTo>
                  <a:pt x="204" y="32"/>
                  <a:pt x="212" y="29"/>
                  <a:pt x="221" y="29"/>
                </a:cubicBezTo>
                <a:cubicBezTo>
                  <a:pt x="231" y="29"/>
                  <a:pt x="239" y="33"/>
                  <a:pt x="244" y="40"/>
                </a:cubicBezTo>
                <a:cubicBezTo>
                  <a:pt x="245" y="40"/>
                  <a:pt x="245" y="40"/>
                  <a:pt x="245" y="40"/>
                </a:cubicBezTo>
                <a:cubicBezTo>
                  <a:pt x="244" y="35"/>
                  <a:pt x="243" y="30"/>
                  <a:pt x="243" y="27"/>
                </a:cubicBezTo>
                <a:cubicBezTo>
                  <a:pt x="243" y="0"/>
                  <a:pt x="243" y="0"/>
                  <a:pt x="243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60" y="106"/>
                  <a:pt x="260" y="106"/>
                  <a:pt x="260" y="106"/>
                </a:cubicBezTo>
                <a:cubicBezTo>
                  <a:pt x="247" y="106"/>
                  <a:pt x="247" y="106"/>
                  <a:pt x="247" y="10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3" y="96"/>
                  <a:pt x="243" y="96"/>
                  <a:pt x="243" y="96"/>
                </a:cubicBezTo>
                <a:cubicBezTo>
                  <a:pt x="238" y="104"/>
                  <a:pt x="231" y="107"/>
                  <a:pt x="221" y="107"/>
                </a:cubicBezTo>
                <a:close/>
                <a:moveTo>
                  <a:pt x="225" y="94"/>
                </a:moveTo>
                <a:cubicBezTo>
                  <a:pt x="232" y="94"/>
                  <a:pt x="237" y="92"/>
                  <a:pt x="240" y="89"/>
                </a:cubicBezTo>
                <a:cubicBezTo>
                  <a:pt x="243" y="85"/>
                  <a:pt x="244" y="79"/>
                  <a:pt x="244" y="71"/>
                </a:cubicBezTo>
                <a:cubicBezTo>
                  <a:pt x="244" y="68"/>
                  <a:pt x="244" y="68"/>
                  <a:pt x="244" y="68"/>
                </a:cubicBezTo>
                <a:cubicBezTo>
                  <a:pt x="244" y="59"/>
                  <a:pt x="243" y="52"/>
                  <a:pt x="240" y="48"/>
                </a:cubicBezTo>
                <a:cubicBezTo>
                  <a:pt x="237" y="44"/>
                  <a:pt x="232" y="42"/>
                  <a:pt x="225" y="42"/>
                </a:cubicBezTo>
                <a:cubicBezTo>
                  <a:pt x="219" y="42"/>
                  <a:pt x="215" y="44"/>
                  <a:pt x="212" y="49"/>
                </a:cubicBezTo>
                <a:cubicBezTo>
                  <a:pt x="209" y="54"/>
                  <a:pt x="207" y="60"/>
                  <a:pt x="207" y="69"/>
                </a:cubicBezTo>
                <a:cubicBezTo>
                  <a:pt x="207" y="77"/>
                  <a:pt x="209" y="83"/>
                  <a:pt x="212" y="88"/>
                </a:cubicBezTo>
                <a:cubicBezTo>
                  <a:pt x="215" y="92"/>
                  <a:pt x="219" y="94"/>
                  <a:pt x="225" y="94"/>
                </a:cubicBezTo>
                <a:close/>
                <a:moveTo>
                  <a:pt x="297" y="106"/>
                </a:moveTo>
                <a:cubicBezTo>
                  <a:pt x="281" y="106"/>
                  <a:pt x="281" y="106"/>
                  <a:pt x="281" y="106"/>
                </a:cubicBezTo>
                <a:cubicBezTo>
                  <a:pt x="281" y="30"/>
                  <a:pt x="281" y="30"/>
                  <a:pt x="281" y="30"/>
                </a:cubicBezTo>
                <a:cubicBezTo>
                  <a:pt x="297" y="30"/>
                  <a:pt x="297" y="30"/>
                  <a:pt x="297" y="30"/>
                </a:cubicBezTo>
                <a:cubicBezTo>
                  <a:pt x="297" y="106"/>
                  <a:pt x="297" y="106"/>
                  <a:pt x="297" y="106"/>
                </a:cubicBezTo>
                <a:close/>
                <a:moveTo>
                  <a:pt x="280" y="10"/>
                </a:moveTo>
                <a:cubicBezTo>
                  <a:pt x="280" y="8"/>
                  <a:pt x="281" y="5"/>
                  <a:pt x="282" y="4"/>
                </a:cubicBezTo>
                <a:cubicBezTo>
                  <a:pt x="284" y="2"/>
                  <a:pt x="286" y="1"/>
                  <a:pt x="289" y="1"/>
                </a:cubicBezTo>
                <a:cubicBezTo>
                  <a:pt x="292" y="1"/>
                  <a:pt x="294" y="2"/>
                  <a:pt x="295" y="4"/>
                </a:cubicBezTo>
                <a:cubicBezTo>
                  <a:pt x="297" y="5"/>
                  <a:pt x="298" y="8"/>
                  <a:pt x="298" y="10"/>
                </a:cubicBezTo>
                <a:cubicBezTo>
                  <a:pt x="298" y="13"/>
                  <a:pt x="297" y="15"/>
                  <a:pt x="295" y="17"/>
                </a:cubicBezTo>
                <a:cubicBezTo>
                  <a:pt x="294" y="18"/>
                  <a:pt x="292" y="19"/>
                  <a:pt x="289" y="19"/>
                </a:cubicBezTo>
                <a:cubicBezTo>
                  <a:pt x="286" y="19"/>
                  <a:pt x="284" y="18"/>
                  <a:pt x="282" y="17"/>
                </a:cubicBezTo>
                <a:cubicBezTo>
                  <a:pt x="281" y="15"/>
                  <a:pt x="280" y="13"/>
                  <a:pt x="280" y="10"/>
                </a:cubicBezTo>
                <a:close/>
                <a:moveTo>
                  <a:pt x="384" y="106"/>
                </a:moveTo>
                <a:cubicBezTo>
                  <a:pt x="368" y="106"/>
                  <a:pt x="368" y="106"/>
                  <a:pt x="368" y="106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8" y="54"/>
                  <a:pt x="367" y="49"/>
                  <a:pt x="365" y="46"/>
                </a:cubicBezTo>
                <a:cubicBezTo>
                  <a:pt x="362" y="44"/>
                  <a:pt x="359" y="42"/>
                  <a:pt x="354" y="42"/>
                </a:cubicBezTo>
                <a:cubicBezTo>
                  <a:pt x="347" y="42"/>
                  <a:pt x="342" y="44"/>
                  <a:pt x="339" y="48"/>
                </a:cubicBezTo>
                <a:cubicBezTo>
                  <a:pt x="336" y="52"/>
                  <a:pt x="334" y="59"/>
                  <a:pt x="334" y="68"/>
                </a:cubicBezTo>
                <a:cubicBezTo>
                  <a:pt x="334" y="106"/>
                  <a:pt x="334" y="106"/>
                  <a:pt x="334" y="106"/>
                </a:cubicBezTo>
                <a:cubicBezTo>
                  <a:pt x="318" y="106"/>
                  <a:pt x="318" y="106"/>
                  <a:pt x="318" y="106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30" y="30"/>
                  <a:pt x="330" y="30"/>
                  <a:pt x="330" y="30"/>
                </a:cubicBezTo>
                <a:cubicBezTo>
                  <a:pt x="333" y="40"/>
                  <a:pt x="333" y="40"/>
                  <a:pt x="333" y="40"/>
                </a:cubicBezTo>
                <a:cubicBezTo>
                  <a:pt x="334" y="40"/>
                  <a:pt x="334" y="40"/>
                  <a:pt x="334" y="40"/>
                </a:cubicBezTo>
                <a:cubicBezTo>
                  <a:pt x="336" y="37"/>
                  <a:pt x="339" y="34"/>
                  <a:pt x="343" y="32"/>
                </a:cubicBezTo>
                <a:cubicBezTo>
                  <a:pt x="347" y="30"/>
                  <a:pt x="352" y="29"/>
                  <a:pt x="357" y="29"/>
                </a:cubicBezTo>
                <a:cubicBezTo>
                  <a:pt x="375" y="29"/>
                  <a:pt x="384" y="38"/>
                  <a:pt x="384" y="57"/>
                </a:cubicBezTo>
                <a:cubicBezTo>
                  <a:pt x="384" y="106"/>
                  <a:pt x="384" y="106"/>
                  <a:pt x="384" y="106"/>
                </a:cubicBezTo>
                <a:close/>
                <a:moveTo>
                  <a:pt x="469" y="30"/>
                </a:moveTo>
                <a:cubicBezTo>
                  <a:pt x="469" y="39"/>
                  <a:pt x="469" y="39"/>
                  <a:pt x="469" y="39"/>
                </a:cubicBezTo>
                <a:cubicBezTo>
                  <a:pt x="456" y="42"/>
                  <a:pt x="456" y="42"/>
                  <a:pt x="456" y="42"/>
                </a:cubicBezTo>
                <a:cubicBezTo>
                  <a:pt x="457" y="43"/>
                  <a:pt x="458" y="45"/>
                  <a:pt x="459" y="47"/>
                </a:cubicBezTo>
                <a:cubicBezTo>
                  <a:pt x="459" y="50"/>
                  <a:pt x="460" y="52"/>
                  <a:pt x="460" y="55"/>
                </a:cubicBezTo>
                <a:cubicBezTo>
                  <a:pt x="460" y="63"/>
                  <a:pt x="457" y="69"/>
                  <a:pt x="452" y="73"/>
                </a:cubicBezTo>
                <a:cubicBezTo>
                  <a:pt x="446" y="78"/>
                  <a:pt x="439" y="80"/>
                  <a:pt x="430" y="80"/>
                </a:cubicBezTo>
                <a:cubicBezTo>
                  <a:pt x="427" y="80"/>
                  <a:pt x="425" y="80"/>
                  <a:pt x="423" y="79"/>
                </a:cubicBezTo>
                <a:cubicBezTo>
                  <a:pt x="420" y="81"/>
                  <a:pt x="418" y="84"/>
                  <a:pt x="418" y="87"/>
                </a:cubicBezTo>
                <a:cubicBezTo>
                  <a:pt x="418" y="89"/>
                  <a:pt x="419" y="90"/>
                  <a:pt x="420" y="91"/>
                </a:cubicBezTo>
                <a:cubicBezTo>
                  <a:pt x="422" y="92"/>
                  <a:pt x="425" y="92"/>
                  <a:pt x="429" y="92"/>
                </a:cubicBezTo>
                <a:cubicBezTo>
                  <a:pt x="442" y="92"/>
                  <a:pt x="442" y="92"/>
                  <a:pt x="442" y="92"/>
                </a:cubicBezTo>
                <a:cubicBezTo>
                  <a:pt x="451" y="92"/>
                  <a:pt x="457" y="94"/>
                  <a:pt x="461" y="97"/>
                </a:cubicBezTo>
                <a:cubicBezTo>
                  <a:pt x="466" y="101"/>
                  <a:pt x="468" y="106"/>
                  <a:pt x="468" y="113"/>
                </a:cubicBezTo>
                <a:cubicBezTo>
                  <a:pt x="468" y="121"/>
                  <a:pt x="464" y="128"/>
                  <a:pt x="457" y="132"/>
                </a:cubicBezTo>
                <a:cubicBezTo>
                  <a:pt x="450" y="137"/>
                  <a:pt x="440" y="139"/>
                  <a:pt x="427" y="139"/>
                </a:cubicBezTo>
                <a:cubicBezTo>
                  <a:pt x="416" y="139"/>
                  <a:pt x="408" y="138"/>
                  <a:pt x="403" y="134"/>
                </a:cubicBezTo>
                <a:cubicBezTo>
                  <a:pt x="398" y="130"/>
                  <a:pt x="395" y="125"/>
                  <a:pt x="395" y="118"/>
                </a:cubicBezTo>
                <a:cubicBezTo>
                  <a:pt x="395" y="114"/>
                  <a:pt x="396" y="110"/>
                  <a:pt x="399" y="107"/>
                </a:cubicBezTo>
                <a:cubicBezTo>
                  <a:pt x="402" y="104"/>
                  <a:pt x="406" y="101"/>
                  <a:pt x="412" y="100"/>
                </a:cubicBezTo>
                <a:cubicBezTo>
                  <a:pt x="410" y="99"/>
                  <a:pt x="408" y="98"/>
                  <a:pt x="406" y="96"/>
                </a:cubicBezTo>
                <a:cubicBezTo>
                  <a:pt x="405" y="94"/>
                  <a:pt x="404" y="92"/>
                  <a:pt x="404" y="89"/>
                </a:cubicBezTo>
                <a:cubicBezTo>
                  <a:pt x="404" y="87"/>
                  <a:pt x="405" y="84"/>
                  <a:pt x="407" y="82"/>
                </a:cubicBezTo>
                <a:cubicBezTo>
                  <a:pt x="408" y="80"/>
                  <a:pt x="411" y="78"/>
                  <a:pt x="414" y="76"/>
                </a:cubicBezTo>
                <a:cubicBezTo>
                  <a:pt x="410" y="75"/>
                  <a:pt x="407" y="72"/>
                  <a:pt x="404" y="68"/>
                </a:cubicBezTo>
                <a:cubicBezTo>
                  <a:pt x="402" y="64"/>
                  <a:pt x="401" y="60"/>
                  <a:pt x="401" y="55"/>
                </a:cubicBezTo>
                <a:cubicBezTo>
                  <a:pt x="401" y="47"/>
                  <a:pt x="403" y="40"/>
                  <a:pt x="408" y="36"/>
                </a:cubicBezTo>
                <a:cubicBezTo>
                  <a:pt x="414" y="31"/>
                  <a:pt x="421" y="29"/>
                  <a:pt x="430" y="29"/>
                </a:cubicBezTo>
                <a:cubicBezTo>
                  <a:pt x="433" y="29"/>
                  <a:pt x="435" y="29"/>
                  <a:pt x="437" y="29"/>
                </a:cubicBezTo>
                <a:cubicBezTo>
                  <a:pt x="440" y="30"/>
                  <a:pt x="441" y="30"/>
                  <a:pt x="442" y="30"/>
                </a:cubicBezTo>
                <a:cubicBezTo>
                  <a:pt x="469" y="30"/>
                  <a:pt x="469" y="30"/>
                  <a:pt x="469" y="30"/>
                </a:cubicBezTo>
                <a:close/>
                <a:moveTo>
                  <a:pt x="409" y="118"/>
                </a:moveTo>
                <a:cubicBezTo>
                  <a:pt x="409" y="121"/>
                  <a:pt x="411" y="124"/>
                  <a:pt x="414" y="126"/>
                </a:cubicBezTo>
                <a:cubicBezTo>
                  <a:pt x="417" y="127"/>
                  <a:pt x="421" y="128"/>
                  <a:pt x="427" y="128"/>
                </a:cubicBezTo>
                <a:cubicBezTo>
                  <a:pt x="436" y="128"/>
                  <a:pt x="442" y="127"/>
                  <a:pt x="447" y="125"/>
                </a:cubicBezTo>
                <a:cubicBezTo>
                  <a:pt x="451" y="122"/>
                  <a:pt x="453" y="119"/>
                  <a:pt x="453" y="115"/>
                </a:cubicBezTo>
                <a:cubicBezTo>
                  <a:pt x="453" y="111"/>
                  <a:pt x="452" y="109"/>
                  <a:pt x="450" y="108"/>
                </a:cubicBezTo>
                <a:cubicBezTo>
                  <a:pt x="447" y="106"/>
                  <a:pt x="443" y="106"/>
                  <a:pt x="436" y="106"/>
                </a:cubicBezTo>
                <a:cubicBezTo>
                  <a:pt x="424" y="106"/>
                  <a:pt x="424" y="106"/>
                  <a:pt x="424" y="106"/>
                </a:cubicBezTo>
                <a:cubicBezTo>
                  <a:pt x="420" y="106"/>
                  <a:pt x="416" y="107"/>
                  <a:pt x="413" y="109"/>
                </a:cubicBezTo>
                <a:cubicBezTo>
                  <a:pt x="411" y="111"/>
                  <a:pt x="409" y="114"/>
                  <a:pt x="409" y="118"/>
                </a:cubicBezTo>
                <a:close/>
                <a:moveTo>
                  <a:pt x="416" y="55"/>
                </a:moveTo>
                <a:cubicBezTo>
                  <a:pt x="416" y="60"/>
                  <a:pt x="417" y="63"/>
                  <a:pt x="420" y="66"/>
                </a:cubicBezTo>
                <a:cubicBezTo>
                  <a:pt x="422" y="68"/>
                  <a:pt x="426" y="70"/>
                  <a:pt x="430" y="70"/>
                </a:cubicBezTo>
                <a:cubicBezTo>
                  <a:pt x="440" y="70"/>
                  <a:pt x="444" y="65"/>
                  <a:pt x="444" y="55"/>
                </a:cubicBezTo>
                <a:cubicBezTo>
                  <a:pt x="444" y="50"/>
                  <a:pt x="443" y="46"/>
                  <a:pt x="441" y="43"/>
                </a:cubicBezTo>
                <a:cubicBezTo>
                  <a:pt x="438" y="41"/>
                  <a:pt x="435" y="39"/>
                  <a:pt x="430" y="39"/>
                </a:cubicBezTo>
                <a:cubicBezTo>
                  <a:pt x="426" y="39"/>
                  <a:pt x="422" y="41"/>
                  <a:pt x="420" y="43"/>
                </a:cubicBezTo>
                <a:cubicBezTo>
                  <a:pt x="417" y="46"/>
                  <a:pt x="416" y="50"/>
                  <a:pt x="416" y="55"/>
                </a:cubicBezTo>
                <a:close/>
                <a:moveTo>
                  <a:pt x="578" y="79"/>
                </a:moveTo>
                <a:cubicBezTo>
                  <a:pt x="578" y="88"/>
                  <a:pt x="575" y="95"/>
                  <a:pt x="569" y="100"/>
                </a:cubicBezTo>
                <a:cubicBezTo>
                  <a:pt x="562" y="105"/>
                  <a:pt x="553" y="107"/>
                  <a:pt x="542" y="107"/>
                </a:cubicBezTo>
                <a:cubicBezTo>
                  <a:pt x="531" y="107"/>
                  <a:pt x="522" y="106"/>
                  <a:pt x="514" y="102"/>
                </a:cubicBezTo>
                <a:cubicBezTo>
                  <a:pt x="514" y="87"/>
                  <a:pt x="514" y="87"/>
                  <a:pt x="514" y="87"/>
                </a:cubicBezTo>
                <a:cubicBezTo>
                  <a:pt x="519" y="89"/>
                  <a:pt x="524" y="90"/>
                  <a:pt x="529" y="92"/>
                </a:cubicBezTo>
                <a:cubicBezTo>
                  <a:pt x="534" y="93"/>
                  <a:pt x="539" y="93"/>
                  <a:pt x="543" y="93"/>
                </a:cubicBezTo>
                <a:cubicBezTo>
                  <a:pt x="550" y="93"/>
                  <a:pt x="554" y="92"/>
                  <a:pt x="557" y="90"/>
                </a:cubicBezTo>
                <a:cubicBezTo>
                  <a:pt x="561" y="87"/>
                  <a:pt x="562" y="84"/>
                  <a:pt x="562" y="80"/>
                </a:cubicBezTo>
                <a:cubicBezTo>
                  <a:pt x="562" y="76"/>
                  <a:pt x="561" y="73"/>
                  <a:pt x="558" y="70"/>
                </a:cubicBezTo>
                <a:cubicBezTo>
                  <a:pt x="555" y="68"/>
                  <a:pt x="549" y="65"/>
                  <a:pt x="540" y="61"/>
                </a:cubicBezTo>
                <a:cubicBezTo>
                  <a:pt x="531" y="57"/>
                  <a:pt x="525" y="53"/>
                  <a:pt x="521" y="49"/>
                </a:cubicBezTo>
                <a:cubicBezTo>
                  <a:pt x="517" y="44"/>
                  <a:pt x="515" y="38"/>
                  <a:pt x="515" y="31"/>
                </a:cubicBezTo>
                <a:cubicBezTo>
                  <a:pt x="515" y="23"/>
                  <a:pt x="518" y="17"/>
                  <a:pt x="524" y="12"/>
                </a:cubicBezTo>
                <a:cubicBezTo>
                  <a:pt x="530" y="7"/>
                  <a:pt x="538" y="5"/>
                  <a:pt x="548" y="5"/>
                </a:cubicBezTo>
                <a:cubicBezTo>
                  <a:pt x="558" y="5"/>
                  <a:pt x="567" y="7"/>
                  <a:pt x="577" y="11"/>
                </a:cubicBezTo>
                <a:cubicBezTo>
                  <a:pt x="572" y="24"/>
                  <a:pt x="572" y="24"/>
                  <a:pt x="572" y="24"/>
                </a:cubicBezTo>
                <a:cubicBezTo>
                  <a:pt x="563" y="20"/>
                  <a:pt x="555" y="19"/>
                  <a:pt x="548" y="19"/>
                </a:cubicBezTo>
                <a:cubicBezTo>
                  <a:pt x="542" y="19"/>
                  <a:pt x="538" y="20"/>
                  <a:pt x="536" y="22"/>
                </a:cubicBezTo>
                <a:cubicBezTo>
                  <a:pt x="533" y="24"/>
                  <a:pt x="532" y="27"/>
                  <a:pt x="532" y="31"/>
                </a:cubicBezTo>
                <a:cubicBezTo>
                  <a:pt x="532" y="34"/>
                  <a:pt x="532" y="36"/>
                  <a:pt x="533" y="38"/>
                </a:cubicBezTo>
                <a:cubicBezTo>
                  <a:pt x="534" y="40"/>
                  <a:pt x="536" y="41"/>
                  <a:pt x="539" y="43"/>
                </a:cubicBezTo>
                <a:cubicBezTo>
                  <a:pt x="541" y="45"/>
                  <a:pt x="546" y="47"/>
                  <a:pt x="552" y="50"/>
                </a:cubicBezTo>
                <a:cubicBezTo>
                  <a:pt x="560" y="53"/>
                  <a:pt x="565" y="55"/>
                  <a:pt x="568" y="58"/>
                </a:cubicBezTo>
                <a:cubicBezTo>
                  <a:pt x="572" y="61"/>
                  <a:pt x="574" y="64"/>
                  <a:pt x="576" y="67"/>
                </a:cubicBezTo>
                <a:cubicBezTo>
                  <a:pt x="577" y="70"/>
                  <a:pt x="578" y="74"/>
                  <a:pt x="578" y="79"/>
                </a:cubicBezTo>
                <a:close/>
                <a:moveTo>
                  <a:pt x="661" y="68"/>
                </a:moveTo>
                <a:cubicBezTo>
                  <a:pt x="661" y="80"/>
                  <a:pt x="658" y="90"/>
                  <a:pt x="652" y="97"/>
                </a:cubicBezTo>
                <a:cubicBezTo>
                  <a:pt x="645" y="104"/>
                  <a:pt x="636" y="107"/>
                  <a:pt x="625" y="107"/>
                </a:cubicBezTo>
                <a:cubicBezTo>
                  <a:pt x="618" y="107"/>
                  <a:pt x="612" y="106"/>
                  <a:pt x="606" y="102"/>
                </a:cubicBezTo>
                <a:cubicBezTo>
                  <a:pt x="601" y="99"/>
                  <a:pt x="597" y="95"/>
                  <a:pt x="594" y="89"/>
                </a:cubicBezTo>
                <a:cubicBezTo>
                  <a:pt x="591" y="83"/>
                  <a:pt x="590" y="76"/>
                  <a:pt x="590" y="68"/>
                </a:cubicBezTo>
                <a:cubicBezTo>
                  <a:pt x="590" y="56"/>
                  <a:pt x="593" y="46"/>
                  <a:pt x="599" y="39"/>
                </a:cubicBezTo>
                <a:cubicBezTo>
                  <a:pt x="605" y="32"/>
                  <a:pt x="614" y="29"/>
                  <a:pt x="625" y="29"/>
                </a:cubicBezTo>
                <a:cubicBezTo>
                  <a:pt x="636" y="29"/>
                  <a:pt x="645" y="32"/>
                  <a:pt x="651" y="40"/>
                </a:cubicBezTo>
                <a:cubicBezTo>
                  <a:pt x="658" y="47"/>
                  <a:pt x="661" y="56"/>
                  <a:pt x="661" y="68"/>
                </a:cubicBezTo>
                <a:close/>
                <a:moveTo>
                  <a:pt x="606" y="68"/>
                </a:moveTo>
                <a:cubicBezTo>
                  <a:pt x="606" y="85"/>
                  <a:pt x="612" y="94"/>
                  <a:pt x="625" y="94"/>
                </a:cubicBezTo>
                <a:cubicBezTo>
                  <a:pt x="638" y="94"/>
                  <a:pt x="644" y="85"/>
                  <a:pt x="644" y="68"/>
                </a:cubicBezTo>
                <a:cubicBezTo>
                  <a:pt x="644" y="51"/>
                  <a:pt x="638" y="42"/>
                  <a:pt x="625" y="42"/>
                </a:cubicBezTo>
                <a:cubicBezTo>
                  <a:pt x="618" y="42"/>
                  <a:pt x="614" y="44"/>
                  <a:pt x="611" y="49"/>
                </a:cubicBezTo>
                <a:cubicBezTo>
                  <a:pt x="608" y="53"/>
                  <a:pt x="606" y="60"/>
                  <a:pt x="606" y="68"/>
                </a:cubicBezTo>
                <a:close/>
                <a:moveTo>
                  <a:pt x="694" y="106"/>
                </a:moveTo>
                <a:cubicBezTo>
                  <a:pt x="678" y="106"/>
                  <a:pt x="678" y="106"/>
                  <a:pt x="678" y="106"/>
                </a:cubicBezTo>
                <a:cubicBezTo>
                  <a:pt x="678" y="0"/>
                  <a:pt x="678" y="0"/>
                  <a:pt x="678" y="0"/>
                </a:cubicBezTo>
                <a:cubicBezTo>
                  <a:pt x="694" y="0"/>
                  <a:pt x="694" y="0"/>
                  <a:pt x="694" y="0"/>
                </a:cubicBezTo>
                <a:cubicBezTo>
                  <a:pt x="694" y="106"/>
                  <a:pt x="694" y="106"/>
                  <a:pt x="694" y="106"/>
                </a:cubicBezTo>
                <a:close/>
                <a:moveTo>
                  <a:pt x="768" y="106"/>
                </a:moveTo>
                <a:cubicBezTo>
                  <a:pt x="766" y="96"/>
                  <a:pt x="766" y="96"/>
                  <a:pt x="766" y="96"/>
                </a:cubicBezTo>
                <a:cubicBezTo>
                  <a:pt x="765" y="96"/>
                  <a:pt x="765" y="96"/>
                  <a:pt x="765" y="96"/>
                </a:cubicBezTo>
                <a:cubicBezTo>
                  <a:pt x="763" y="100"/>
                  <a:pt x="760" y="102"/>
                  <a:pt x="755" y="104"/>
                </a:cubicBezTo>
                <a:cubicBezTo>
                  <a:pt x="751" y="106"/>
                  <a:pt x="747" y="107"/>
                  <a:pt x="741" y="107"/>
                </a:cubicBezTo>
                <a:cubicBezTo>
                  <a:pt x="732" y="107"/>
                  <a:pt x="725" y="105"/>
                  <a:pt x="721" y="100"/>
                </a:cubicBezTo>
                <a:cubicBezTo>
                  <a:pt x="716" y="96"/>
                  <a:pt x="714" y="89"/>
                  <a:pt x="714" y="80"/>
                </a:cubicBezTo>
                <a:cubicBezTo>
                  <a:pt x="714" y="30"/>
                  <a:pt x="714" y="30"/>
                  <a:pt x="714" y="30"/>
                </a:cubicBezTo>
                <a:cubicBezTo>
                  <a:pt x="730" y="30"/>
                  <a:pt x="730" y="30"/>
                  <a:pt x="730" y="30"/>
                </a:cubicBezTo>
                <a:cubicBezTo>
                  <a:pt x="730" y="77"/>
                  <a:pt x="730" y="77"/>
                  <a:pt x="730" y="77"/>
                </a:cubicBezTo>
                <a:cubicBezTo>
                  <a:pt x="730" y="83"/>
                  <a:pt x="731" y="87"/>
                  <a:pt x="734" y="90"/>
                </a:cubicBezTo>
                <a:cubicBezTo>
                  <a:pt x="736" y="93"/>
                  <a:pt x="740" y="94"/>
                  <a:pt x="745" y="94"/>
                </a:cubicBezTo>
                <a:cubicBezTo>
                  <a:pt x="752" y="94"/>
                  <a:pt x="757" y="92"/>
                  <a:pt x="760" y="88"/>
                </a:cubicBezTo>
                <a:cubicBezTo>
                  <a:pt x="763" y="84"/>
                  <a:pt x="765" y="77"/>
                  <a:pt x="765" y="68"/>
                </a:cubicBezTo>
                <a:cubicBezTo>
                  <a:pt x="765" y="30"/>
                  <a:pt x="765" y="30"/>
                  <a:pt x="765" y="30"/>
                </a:cubicBezTo>
                <a:cubicBezTo>
                  <a:pt x="781" y="30"/>
                  <a:pt x="781" y="30"/>
                  <a:pt x="781" y="30"/>
                </a:cubicBezTo>
                <a:cubicBezTo>
                  <a:pt x="781" y="106"/>
                  <a:pt x="781" y="106"/>
                  <a:pt x="781" y="106"/>
                </a:cubicBezTo>
                <a:cubicBezTo>
                  <a:pt x="768" y="106"/>
                  <a:pt x="768" y="106"/>
                  <a:pt x="768" y="106"/>
                </a:cubicBezTo>
                <a:close/>
                <a:moveTo>
                  <a:pt x="830" y="94"/>
                </a:moveTo>
                <a:cubicBezTo>
                  <a:pt x="834" y="94"/>
                  <a:pt x="838" y="94"/>
                  <a:pt x="842" y="92"/>
                </a:cubicBezTo>
                <a:cubicBezTo>
                  <a:pt x="842" y="105"/>
                  <a:pt x="842" y="105"/>
                  <a:pt x="842" y="105"/>
                </a:cubicBezTo>
                <a:cubicBezTo>
                  <a:pt x="840" y="105"/>
                  <a:pt x="837" y="106"/>
                  <a:pt x="835" y="106"/>
                </a:cubicBezTo>
                <a:cubicBezTo>
                  <a:pt x="832" y="107"/>
                  <a:pt x="829" y="107"/>
                  <a:pt x="826" y="107"/>
                </a:cubicBezTo>
                <a:cubicBezTo>
                  <a:pt x="811" y="107"/>
                  <a:pt x="803" y="99"/>
                  <a:pt x="803" y="83"/>
                </a:cubicBezTo>
                <a:cubicBezTo>
                  <a:pt x="803" y="43"/>
                  <a:pt x="803" y="43"/>
                  <a:pt x="803" y="43"/>
                </a:cubicBezTo>
                <a:cubicBezTo>
                  <a:pt x="793" y="43"/>
                  <a:pt x="793" y="43"/>
                  <a:pt x="793" y="43"/>
                </a:cubicBezTo>
                <a:cubicBezTo>
                  <a:pt x="793" y="35"/>
                  <a:pt x="793" y="35"/>
                  <a:pt x="793" y="35"/>
                </a:cubicBezTo>
                <a:cubicBezTo>
                  <a:pt x="804" y="30"/>
                  <a:pt x="804" y="30"/>
                  <a:pt x="804" y="30"/>
                </a:cubicBezTo>
                <a:cubicBezTo>
                  <a:pt x="809" y="14"/>
                  <a:pt x="809" y="14"/>
                  <a:pt x="809" y="14"/>
                </a:cubicBezTo>
                <a:cubicBezTo>
                  <a:pt x="819" y="14"/>
                  <a:pt x="819" y="14"/>
                  <a:pt x="819" y="14"/>
                </a:cubicBezTo>
                <a:cubicBezTo>
                  <a:pt x="819" y="30"/>
                  <a:pt x="819" y="30"/>
                  <a:pt x="819" y="30"/>
                </a:cubicBezTo>
                <a:cubicBezTo>
                  <a:pt x="841" y="30"/>
                  <a:pt x="841" y="30"/>
                  <a:pt x="841" y="30"/>
                </a:cubicBezTo>
                <a:cubicBezTo>
                  <a:pt x="841" y="43"/>
                  <a:pt x="841" y="43"/>
                  <a:pt x="841" y="43"/>
                </a:cubicBezTo>
                <a:cubicBezTo>
                  <a:pt x="819" y="43"/>
                  <a:pt x="819" y="43"/>
                  <a:pt x="819" y="43"/>
                </a:cubicBezTo>
                <a:cubicBezTo>
                  <a:pt x="819" y="83"/>
                  <a:pt x="819" y="83"/>
                  <a:pt x="819" y="83"/>
                </a:cubicBezTo>
                <a:cubicBezTo>
                  <a:pt x="819" y="87"/>
                  <a:pt x="820" y="90"/>
                  <a:pt x="822" y="91"/>
                </a:cubicBezTo>
                <a:cubicBezTo>
                  <a:pt x="824" y="93"/>
                  <a:pt x="827" y="94"/>
                  <a:pt x="830" y="94"/>
                </a:cubicBezTo>
                <a:close/>
                <a:moveTo>
                  <a:pt x="871" y="106"/>
                </a:moveTo>
                <a:cubicBezTo>
                  <a:pt x="855" y="106"/>
                  <a:pt x="855" y="106"/>
                  <a:pt x="855" y="106"/>
                </a:cubicBezTo>
                <a:cubicBezTo>
                  <a:pt x="855" y="30"/>
                  <a:pt x="855" y="30"/>
                  <a:pt x="855" y="30"/>
                </a:cubicBezTo>
                <a:cubicBezTo>
                  <a:pt x="871" y="30"/>
                  <a:pt x="871" y="30"/>
                  <a:pt x="871" y="30"/>
                </a:cubicBezTo>
                <a:cubicBezTo>
                  <a:pt x="871" y="106"/>
                  <a:pt x="871" y="106"/>
                  <a:pt x="871" y="106"/>
                </a:cubicBezTo>
                <a:close/>
                <a:moveTo>
                  <a:pt x="854" y="10"/>
                </a:moveTo>
                <a:cubicBezTo>
                  <a:pt x="854" y="8"/>
                  <a:pt x="855" y="5"/>
                  <a:pt x="856" y="4"/>
                </a:cubicBezTo>
                <a:cubicBezTo>
                  <a:pt x="858" y="2"/>
                  <a:pt x="860" y="1"/>
                  <a:pt x="863" y="1"/>
                </a:cubicBezTo>
                <a:cubicBezTo>
                  <a:pt x="866" y="1"/>
                  <a:pt x="868" y="2"/>
                  <a:pt x="870" y="4"/>
                </a:cubicBezTo>
                <a:cubicBezTo>
                  <a:pt x="871" y="5"/>
                  <a:pt x="872" y="8"/>
                  <a:pt x="872" y="10"/>
                </a:cubicBezTo>
                <a:cubicBezTo>
                  <a:pt x="872" y="13"/>
                  <a:pt x="871" y="15"/>
                  <a:pt x="870" y="17"/>
                </a:cubicBezTo>
                <a:cubicBezTo>
                  <a:pt x="868" y="18"/>
                  <a:pt x="866" y="19"/>
                  <a:pt x="863" y="19"/>
                </a:cubicBezTo>
                <a:cubicBezTo>
                  <a:pt x="860" y="19"/>
                  <a:pt x="858" y="18"/>
                  <a:pt x="856" y="17"/>
                </a:cubicBezTo>
                <a:cubicBezTo>
                  <a:pt x="855" y="15"/>
                  <a:pt x="854" y="13"/>
                  <a:pt x="854" y="10"/>
                </a:cubicBezTo>
                <a:close/>
                <a:moveTo>
                  <a:pt x="959" y="68"/>
                </a:moveTo>
                <a:cubicBezTo>
                  <a:pt x="959" y="80"/>
                  <a:pt x="956" y="90"/>
                  <a:pt x="950" y="97"/>
                </a:cubicBezTo>
                <a:cubicBezTo>
                  <a:pt x="943" y="104"/>
                  <a:pt x="934" y="107"/>
                  <a:pt x="923" y="107"/>
                </a:cubicBezTo>
                <a:cubicBezTo>
                  <a:pt x="916" y="107"/>
                  <a:pt x="910" y="106"/>
                  <a:pt x="904" y="102"/>
                </a:cubicBezTo>
                <a:cubicBezTo>
                  <a:pt x="899" y="99"/>
                  <a:pt x="895" y="95"/>
                  <a:pt x="892" y="89"/>
                </a:cubicBezTo>
                <a:cubicBezTo>
                  <a:pt x="889" y="83"/>
                  <a:pt x="888" y="76"/>
                  <a:pt x="888" y="68"/>
                </a:cubicBezTo>
                <a:cubicBezTo>
                  <a:pt x="888" y="56"/>
                  <a:pt x="891" y="46"/>
                  <a:pt x="897" y="39"/>
                </a:cubicBezTo>
                <a:cubicBezTo>
                  <a:pt x="903" y="32"/>
                  <a:pt x="912" y="29"/>
                  <a:pt x="923" y="29"/>
                </a:cubicBezTo>
                <a:cubicBezTo>
                  <a:pt x="934" y="29"/>
                  <a:pt x="943" y="32"/>
                  <a:pt x="949" y="40"/>
                </a:cubicBezTo>
                <a:cubicBezTo>
                  <a:pt x="956" y="47"/>
                  <a:pt x="959" y="56"/>
                  <a:pt x="959" y="68"/>
                </a:cubicBezTo>
                <a:close/>
                <a:moveTo>
                  <a:pt x="904" y="68"/>
                </a:moveTo>
                <a:cubicBezTo>
                  <a:pt x="904" y="85"/>
                  <a:pt x="910" y="94"/>
                  <a:pt x="923" y="94"/>
                </a:cubicBezTo>
                <a:cubicBezTo>
                  <a:pt x="936" y="94"/>
                  <a:pt x="942" y="85"/>
                  <a:pt x="942" y="68"/>
                </a:cubicBezTo>
                <a:cubicBezTo>
                  <a:pt x="942" y="51"/>
                  <a:pt x="936" y="42"/>
                  <a:pt x="923" y="42"/>
                </a:cubicBezTo>
                <a:cubicBezTo>
                  <a:pt x="916" y="42"/>
                  <a:pt x="912" y="44"/>
                  <a:pt x="909" y="49"/>
                </a:cubicBezTo>
                <a:cubicBezTo>
                  <a:pt x="906" y="53"/>
                  <a:pt x="904" y="60"/>
                  <a:pt x="904" y="68"/>
                </a:cubicBezTo>
                <a:close/>
                <a:moveTo>
                  <a:pt x="1042" y="106"/>
                </a:moveTo>
                <a:cubicBezTo>
                  <a:pt x="1026" y="106"/>
                  <a:pt x="1026" y="106"/>
                  <a:pt x="1026" y="106"/>
                </a:cubicBezTo>
                <a:cubicBezTo>
                  <a:pt x="1026" y="59"/>
                  <a:pt x="1026" y="59"/>
                  <a:pt x="1026" y="59"/>
                </a:cubicBezTo>
                <a:cubicBezTo>
                  <a:pt x="1026" y="54"/>
                  <a:pt x="1025" y="49"/>
                  <a:pt x="1022" y="46"/>
                </a:cubicBezTo>
                <a:cubicBezTo>
                  <a:pt x="1020" y="44"/>
                  <a:pt x="1016" y="42"/>
                  <a:pt x="1011" y="42"/>
                </a:cubicBezTo>
                <a:cubicBezTo>
                  <a:pt x="1004" y="42"/>
                  <a:pt x="1000" y="44"/>
                  <a:pt x="996" y="48"/>
                </a:cubicBezTo>
                <a:cubicBezTo>
                  <a:pt x="993" y="52"/>
                  <a:pt x="992" y="59"/>
                  <a:pt x="992" y="68"/>
                </a:cubicBezTo>
                <a:cubicBezTo>
                  <a:pt x="992" y="106"/>
                  <a:pt x="992" y="106"/>
                  <a:pt x="992" y="106"/>
                </a:cubicBezTo>
                <a:cubicBezTo>
                  <a:pt x="976" y="106"/>
                  <a:pt x="976" y="106"/>
                  <a:pt x="976" y="106"/>
                </a:cubicBezTo>
                <a:cubicBezTo>
                  <a:pt x="976" y="30"/>
                  <a:pt x="976" y="30"/>
                  <a:pt x="976" y="30"/>
                </a:cubicBezTo>
                <a:cubicBezTo>
                  <a:pt x="988" y="30"/>
                  <a:pt x="988" y="30"/>
                  <a:pt x="988" y="30"/>
                </a:cubicBezTo>
                <a:cubicBezTo>
                  <a:pt x="990" y="40"/>
                  <a:pt x="990" y="40"/>
                  <a:pt x="990" y="40"/>
                </a:cubicBezTo>
                <a:cubicBezTo>
                  <a:pt x="991" y="40"/>
                  <a:pt x="991" y="40"/>
                  <a:pt x="991" y="40"/>
                </a:cubicBezTo>
                <a:cubicBezTo>
                  <a:pt x="994" y="37"/>
                  <a:pt x="997" y="34"/>
                  <a:pt x="1001" y="32"/>
                </a:cubicBezTo>
                <a:cubicBezTo>
                  <a:pt x="1005" y="30"/>
                  <a:pt x="1010" y="29"/>
                  <a:pt x="1015" y="29"/>
                </a:cubicBezTo>
                <a:cubicBezTo>
                  <a:pt x="1033" y="29"/>
                  <a:pt x="1042" y="38"/>
                  <a:pt x="1042" y="57"/>
                </a:cubicBezTo>
                <a:cubicBezTo>
                  <a:pt x="1042" y="106"/>
                  <a:pt x="1042" y="106"/>
                  <a:pt x="1042" y="106"/>
                </a:cubicBezTo>
                <a:close/>
                <a:moveTo>
                  <a:pt x="1113" y="84"/>
                </a:moveTo>
                <a:cubicBezTo>
                  <a:pt x="1113" y="92"/>
                  <a:pt x="1111" y="97"/>
                  <a:pt x="1105" y="101"/>
                </a:cubicBezTo>
                <a:cubicBezTo>
                  <a:pt x="1100" y="105"/>
                  <a:pt x="1092" y="107"/>
                  <a:pt x="1082" y="107"/>
                </a:cubicBezTo>
                <a:cubicBezTo>
                  <a:pt x="1072" y="107"/>
                  <a:pt x="1064" y="106"/>
                  <a:pt x="1058" y="103"/>
                </a:cubicBezTo>
                <a:cubicBezTo>
                  <a:pt x="1058" y="89"/>
                  <a:pt x="1058" y="89"/>
                  <a:pt x="1058" y="89"/>
                </a:cubicBezTo>
                <a:cubicBezTo>
                  <a:pt x="1067" y="93"/>
                  <a:pt x="1075" y="95"/>
                  <a:pt x="1083" y="95"/>
                </a:cubicBezTo>
                <a:cubicBezTo>
                  <a:pt x="1093" y="95"/>
                  <a:pt x="1098" y="92"/>
                  <a:pt x="1098" y="86"/>
                </a:cubicBezTo>
                <a:cubicBezTo>
                  <a:pt x="1098" y="84"/>
                  <a:pt x="1097" y="83"/>
                  <a:pt x="1096" y="81"/>
                </a:cubicBezTo>
                <a:cubicBezTo>
                  <a:pt x="1095" y="80"/>
                  <a:pt x="1093" y="79"/>
                  <a:pt x="1090" y="77"/>
                </a:cubicBezTo>
                <a:cubicBezTo>
                  <a:pt x="1088" y="76"/>
                  <a:pt x="1084" y="74"/>
                  <a:pt x="1080" y="73"/>
                </a:cubicBezTo>
                <a:cubicBezTo>
                  <a:pt x="1071" y="69"/>
                  <a:pt x="1065" y="66"/>
                  <a:pt x="1062" y="63"/>
                </a:cubicBezTo>
                <a:cubicBezTo>
                  <a:pt x="1059" y="59"/>
                  <a:pt x="1058" y="55"/>
                  <a:pt x="1058" y="49"/>
                </a:cubicBezTo>
                <a:cubicBezTo>
                  <a:pt x="1058" y="43"/>
                  <a:pt x="1060" y="38"/>
                  <a:pt x="1066" y="34"/>
                </a:cubicBezTo>
                <a:cubicBezTo>
                  <a:pt x="1071" y="31"/>
                  <a:pt x="1078" y="29"/>
                  <a:pt x="1087" y="29"/>
                </a:cubicBezTo>
                <a:cubicBezTo>
                  <a:pt x="1096" y="29"/>
                  <a:pt x="1104" y="31"/>
                  <a:pt x="1112" y="34"/>
                </a:cubicBezTo>
                <a:cubicBezTo>
                  <a:pt x="1107" y="46"/>
                  <a:pt x="1107" y="46"/>
                  <a:pt x="1107" y="46"/>
                </a:cubicBezTo>
                <a:cubicBezTo>
                  <a:pt x="1099" y="43"/>
                  <a:pt x="1092" y="41"/>
                  <a:pt x="1086" y="41"/>
                </a:cubicBezTo>
                <a:cubicBezTo>
                  <a:pt x="1078" y="41"/>
                  <a:pt x="1074" y="44"/>
                  <a:pt x="1074" y="49"/>
                </a:cubicBezTo>
                <a:cubicBezTo>
                  <a:pt x="1074" y="51"/>
                  <a:pt x="1075" y="53"/>
                  <a:pt x="1077" y="55"/>
                </a:cubicBezTo>
                <a:cubicBezTo>
                  <a:pt x="1079" y="56"/>
                  <a:pt x="1084" y="59"/>
                  <a:pt x="1091" y="61"/>
                </a:cubicBezTo>
                <a:cubicBezTo>
                  <a:pt x="1098" y="64"/>
                  <a:pt x="1102" y="66"/>
                  <a:pt x="1105" y="68"/>
                </a:cubicBezTo>
                <a:cubicBezTo>
                  <a:pt x="1108" y="70"/>
                  <a:pt x="1110" y="72"/>
                  <a:pt x="1111" y="75"/>
                </a:cubicBezTo>
                <a:cubicBezTo>
                  <a:pt x="1113" y="78"/>
                  <a:pt x="1113" y="81"/>
                  <a:pt x="1113" y="84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7"/>
          <p:cNvSpPr>
            <a:spLocks noEditPoints="1"/>
          </p:cNvSpPr>
          <p:nvPr/>
        </p:nvSpPr>
        <p:spPr bwMode="auto">
          <a:xfrm>
            <a:off x="6519151" y="3292849"/>
            <a:ext cx="596509" cy="93262"/>
          </a:xfrm>
          <a:custGeom>
            <a:avLst/>
            <a:gdLst>
              <a:gd name="T0" fmla="*/ 30 w 690"/>
              <a:gd name="T1" fmla="*/ 20 h 108"/>
              <a:gd name="T2" fmla="*/ 75 w 690"/>
              <a:gd name="T3" fmla="*/ 6 h 108"/>
              <a:gd name="T4" fmla="*/ 46 w 690"/>
              <a:gd name="T5" fmla="*/ 106 h 108"/>
              <a:gd name="T6" fmla="*/ 73 w 690"/>
              <a:gd name="T7" fmla="*/ 69 h 108"/>
              <a:gd name="T8" fmla="*/ 131 w 690"/>
              <a:gd name="T9" fmla="*/ 38 h 108"/>
              <a:gd name="T10" fmla="*/ 89 w 690"/>
              <a:gd name="T11" fmla="*/ 72 h 108"/>
              <a:gd name="T12" fmla="*/ 124 w 690"/>
              <a:gd name="T13" fmla="*/ 94 h 108"/>
              <a:gd name="T14" fmla="*/ 124 w 690"/>
              <a:gd name="T15" fmla="*/ 107 h 108"/>
              <a:gd name="T16" fmla="*/ 95 w 690"/>
              <a:gd name="T17" fmla="*/ 46 h 108"/>
              <a:gd name="T18" fmla="*/ 119 w 690"/>
              <a:gd name="T19" fmla="*/ 46 h 108"/>
              <a:gd name="T20" fmla="*/ 200 w 690"/>
              <a:gd name="T21" fmla="*/ 96 h 108"/>
              <a:gd name="T22" fmla="*/ 174 w 690"/>
              <a:gd name="T23" fmla="*/ 108 h 108"/>
              <a:gd name="T24" fmla="*/ 160 w 690"/>
              <a:gd name="T25" fmla="*/ 67 h 108"/>
              <a:gd name="T26" fmla="*/ 199 w 690"/>
              <a:gd name="T27" fmla="*/ 56 h 108"/>
              <a:gd name="T28" fmla="*/ 174 w 690"/>
              <a:gd name="T29" fmla="*/ 43 h 108"/>
              <a:gd name="T30" fmla="*/ 172 w 690"/>
              <a:gd name="T31" fmla="*/ 31 h 108"/>
              <a:gd name="T32" fmla="*/ 215 w 690"/>
              <a:gd name="T33" fmla="*/ 55 h 108"/>
              <a:gd name="T34" fmla="*/ 180 w 690"/>
              <a:gd name="T35" fmla="*/ 95 h 108"/>
              <a:gd name="T36" fmla="*/ 199 w 690"/>
              <a:gd name="T37" fmla="*/ 70 h 108"/>
              <a:gd name="T38" fmla="*/ 167 w 690"/>
              <a:gd name="T39" fmla="*/ 85 h 108"/>
              <a:gd name="T40" fmla="*/ 299 w 690"/>
              <a:gd name="T41" fmla="*/ 106 h 108"/>
              <a:gd name="T42" fmla="*/ 280 w 690"/>
              <a:gd name="T43" fmla="*/ 47 h 108"/>
              <a:gd name="T44" fmla="*/ 251 w 690"/>
              <a:gd name="T45" fmla="*/ 69 h 108"/>
              <a:gd name="T46" fmla="*/ 235 w 690"/>
              <a:gd name="T47" fmla="*/ 31 h 108"/>
              <a:gd name="T48" fmla="*/ 251 w 690"/>
              <a:gd name="T49" fmla="*/ 41 h 108"/>
              <a:gd name="T50" fmla="*/ 296 w 690"/>
              <a:gd name="T51" fmla="*/ 41 h 108"/>
              <a:gd name="T52" fmla="*/ 321 w 690"/>
              <a:gd name="T53" fmla="*/ 29 h 108"/>
              <a:gd name="T54" fmla="*/ 347 w 690"/>
              <a:gd name="T55" fmla="*/ 106 h 108"/>
              <a:gd name="T56" fmla="*/ 327 w 690"/>
              <a:gd name="T57" fmla="*/ 47 h 108"/>
              <a:gd name="T58" fmla="*/ 299 w 690"/>
              <a:gd name="T59" fmla="*/ 66 h 108"/>
              <a:gd name="T60" fmla="*/ 419 w 690"/>
              <a:gd name="T61" fmla="*/ 71 h 108"/>
              <a:gd name="T62" fmla="*/ 406 w 690"/>
              <a:gd name="T63" fmla="*/ 71 h 108"/>
              <a:gd name="T64" fmla="*/ 357 w 690"/>
              <a:gd name="T65" fmla="*/ 31 h 108"/>
              <a:gd name="T66" fmla="*/ 388 w 690"/>
              <a:gd name="T67" fmla="*/ 92 h 108"/>
              <a:gd name="T68" fmla="*/ 393 w 690"/>
              <a:gd name="T69" fmla="*/ 71 h 108"/>
              <a:gd name="T70" fmla="*/ 433 w 690"/>
              <a:gd name="T71" fmla="*/ 71 h 108"/>
              <a:gd name="T72" fmla="*/ 438 w 690"/>
              <a:gd name="T73" fmla="*/ 91 h 108"/>
              <a:gd name="T74" fmla="*/ 469 w 690"/>
              <a:gd name="T75" fmla="*/ 31 h 108"/>
              <a:gd name="T76" fmla="*/ 547 w 690"/>
              <a:gd name="T77" fmla="*/ 68 h 108"/>
              <a:gd name="T78" fmla="*/ 492 w 690"/>
              <a:gd name="T79" fmla="*/ 103 h 108"/>
              <a:gd name="T80" fmla="*/ 485 w 690"/>
              <a:gd name="T81" fmla="*/ 40 h 108"/>
              <a:gd name="T82" fmla="*/ 547 w 690"/>
              <a:gd name="T83" fmla="*/ 68 h 108"/>
              <a:gd name="T84" fmla="*/ 530 w 690"/>
              <a:gd name="T85" fmla="*/ 68 h 108"/>
              <a:gd name="T86" fmla="*/ 492 w 690"/>
              <a:gd name="T87" fmla="*/ 68 h 108"/>
              <a:gd name="T88" fmla="*/ 608 w 690"/>
              <a:gd name="T89" fmla="*/ 45 h 108"/>
              <a:gd name="T90" fmla="*/ 579 w 690"/>
              <a:gd name="T91" fmla="*/ 67 h 108"/>
              <a:gd name="T92" fmla="*/ 563 w 690"/>
              <a:gd name="T93" fmla="*/ 31 h 108"/>
              <a:gd name="T94" fmla="*/ 579 w 690"/>
              <a:gd name="T95" fmla="*/ 44 h 108"/>
              <a:gd name="T96" fmla="*/ 637 w 690"/>
              <a:gd name="T97" fmla="*/ 66 h 108"/>
              <a:gd name="T98" fmla="*/ 688 w 690"/>
              <a:gd name="T99" fmla="*/ 31 h 108"/>
              <a:gd name="T100" fmla="*/ 671 w 690"/>
              <a:gd name="T101" fmla="*/ 106 h 108"/>
              <a:gd name="T102" fmla="*/ 638 w 690"/>
              <a:gd name="T103" fmla="*/ 106 h 108"/>
              <a:gd name="T104" fmla="*/ 638 w 690"/>
              <a:gd name="T105" fmla="*/ 0 h 108"/>
              <a:gd name="T106" fmla="*/ 637 w 690"/>
              <a:gd name="T107" fmla="*/ 6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90" h="108">
                <a:moveTo>
                  <a:pt x="46" y="106"/>
                </a:moveTo>
                <a:cubicBezTo>
                  <a:pt x="30" y="106"/>
                  <a:pt x="30" y="106"/>
                  <a:pt x="30" y="106"/>
                </a:cubicBezTo>
                <a:cubicBezTo>
                  <a:pt x="30" y="20"/>
                  <a:pt x="30" y="20"/>
                  <a:pt x="3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6"/>
                  <a:pt x="0" y="6"/>
                  <a:pt x="0" y="6"/>
                </a:cubicBezTo>
                <a:cubicBezTo>
                  <a:pt x="75" y="6"/>
                  <a:pt x="75" y="6"/>
                  <a:pt x="75" y="6"/>
                </a:cubicBezTo>
                <a:cubicBezTo>
                  <a:pt x="75" y="20"/>
                  <a:pt x="75" y="20"/>
                  <a:pt x="75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06"/>
                  <a:pt x="46" y="106"/>
                  <a:pt x="46" y="106"/>
                </a:cubicBezTo>
                <a:close/>
                <a:moveTo>
                  <a:pt x="110" y="108"/>
                </a:moveTo>
                <a:cubicBezTo>
                  <a:pt x="99" y="108"/>
                  <a:pt x="89" y="104"/>
                  <a:pt x="83" y="97"/>
                </a:cubicBezTo>
                <a:cubicBezTo>
                  <a:pt x="76" y="91"/>
                  <a:pt x="73" y="81"/>
                  <a:pt x="73" y="69"/>
                </a:cubicBezTo>
                <a:cubicBezTo>
                  <a:pt x="73" y="57"/>
                  <a:pt x="76" y="47"/>
                  <a:pt x="82" y="40"/>
                </a:cubicBezTo>
                <a:cubicBezTo>
                  <a:pt x="88" y="33"/>
                  <a:pt x="97" y="29"/>
                  <a:pt x="107" y="29"/>
                </a:cubicBezTo>
                <a:cubicBezTo>
                  <a:pt x="117" y="29"/>
                  <a:pt x="125" y="32"/>
                  <a:pt x="131" y="38"/>
                </a:cubicBezTo>
                <a:cubicBezTo>
                  <a:pt x="137" y="45"/>
                  <a:pt x="140" y="53"/>
                  <a:pt x="140" y="63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89" y="72"/>
                  <a:pt x="89" y="72"/>
                  <a:pt x="89" y="72"/>
                </a:cubicBezTo>
                <a:cubicBezTo>
                  <a:pt x="90" y="79"/>
                  <a:pt x="92" y="85"/>
                  <a:pt x="95" y="89"/>
                </a:cubicBezTo>
                <a:cubicBezTo>
                  <a:pt x="99" y="93"/>
                  <a:pt x="104" y="95"/>
                  <a:pt x="111" y="95"/>
                </a:cubicBezTo>
                <a:cubicBezTo>
                  <a:pt x="116" y="95"/>
                  <a:pt x="120" y="95"/>
                  <a:pt x="124" y="94"/>
                </a:cubicBezTo>
                <a:cubicBezTo>
                  <a:pt x="127" y="93"/>
                  <a:pt x="132" y="91"/>
                  <a:pt x="136" y="9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2" y="104"/>
                  <a:pt x="128" y="106"/>
                  <a:pt x="124" y="107"/>
                </a:cubicBezTo>
                <a:cubicBezTo>
                  <a:pt x="120" y="107"/>
                  <a:pt x="116" y="108"/>
                  <a:pt x="110" y="108"/>
                </a:cubicBezTo>
                <a:close/>
                <a:moveTo>
                  <a:pt x="107" y="42"/>
                </a:moveTo>
                <a:cubicBezTo>
                  <a:pt x="102" y="42"/>
                  <a:pt x="98" y="43"/>
                  <a:pt x="95" y="46"/>
                </a:cubicBezTo>
                <a:cubicBezTo>
                  <a:pt x="92" y="50"/>
                  <a:pt x="90" y="54"/>
                  <a:pt x="90" y="61"/>
                </a:cubicBezTo>
                <a:cubicBezTo>
                  <a:pt x="124" y="61"/>
                  <a:pt x="124" y="61"/>
                  <a:pt x="124" y="61"/>
                </a:cubicBezTo>
                <a:cubicBezTo>
                  <a:pt x="124" y="54"/>
                  <a:pt x="122" y="50"/>
                  <a:pt x="119" y="46"/>
                </a:cubicBezTo>
                <a:cubicBezTo>
                  <a:pt x="117" y="43"/>
                  <a:pt x="113" y="42"/>
                  <a:pt x="107" y="42"/>
                </a:cubicBezTo>
                <a:close/>
                <a:moveTo>
                  <a:pt x="203" y="106"/>
                </a:moveTo>
                <a:cubicBezTo>
                  <a:pt x="200" y="96"/>
                  <a:pt x="200" y="96"/>
                  <a:pt x="200" y="96"/>
                </a:cubicBezTo>
                <a:cubicBezTo>
                  <a:pt x="200" y="96"/>
                  <a:pt x="200" y="96"/>
                  <a:pt x="200" y="96"/>
                </a:cubicBezTo>
                <a:cubicBezTo>
                  <a:pt x="196" y="100"/>
                  <a:pt x="192" y="104"/>
                  <a:pt x="189" y="105"/>
                </a:cubicBezTo>
                <a:cubicBezTo>
                  <a:pt x="185" y="107"/>
                  <a:pt x="180" y="108"/>
                  <a:pt x="174" y="108"/>
                </a:cubicBezTo>
                <a:cubicBezTo>
                  <a:pt x="167" y="108"/>
                  <a:pt x="161" y="106"/>
                  <a:pt x="157" y="102"/>
                </a:cubicBezTo>
                <a:cubicBezTo>
                  <a:pt x="153" y="98"/>
                  <a:pt x="151" y="92"/>
                  <a:pt x="151" y="85"/>
                </a:cubicBezTo>
                <a:cubicBezTo>
                  <a:pt x="151" y="77"/>
                  <a:pt x="154" y="71"/>
                  <a:pt x="160" y="67"/>
                </a:cubicBezTo>
                <a:cubicBezTo>
                  <a:pt x="165" y="63"/>
                  <a:pt x="174" y="61"/>
                  <a:pt x="186" y="61"/>
                </a:cubicBezTo>
                <a:cubicBezTo>
                  <a:pt x="199" y="60"/>
                  <a:pt x="199" y="60"/>
                  <a:pt x="199" y="60"/>
                </a:cubicBezTo>
                <a:cubicBezTo>
                  <a:pt x="199" y="56"/>
                  <a:pt x="199" y="56"/>
                  <a:pt x="199" y="56"/>
                </a:cubicBezTo>
                <a:cubicBezTo>
                  <a:pt x="199" y="51"/>
                  <a:pt x="198" y="48"/>
                  <a:pt x="196" y="45"/>
                </a:cubicBezTo>
                <a:cubicBezTo>
                  <a:pt x="193" y="43"/>
                  <a:pt x="190" y="42"/>
                  <a:pt x="185" y="42"/>
                </a:cubicBezTo>
                <a:cubicBezTo>
                  <a:pt x="181" y="42"/>
                  <a:pt x="178" y="42"/>
                  <a:pt x="174" y="43"/>
                </a:cubicBezTo>
                <a:cubicBezTo>
                  <a:pt x="170" y="45"/>
                  <a:pt x="167" y="46"/>
                  <a:pt x="164" y="47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63" y="34"/>
                  <a:pt x="167" y="32"/>
                  <a:pt x="172" y="31"/>
                </a:cubicBezTo>
                <a:cubicBezTo>
                  <a:pt x="177" y="30"/>
                  <a:pt x="181" y="29"/>
                  <a:pt x="186" y="29"/>
                </a:cubicBezTo>
                <a:cubicBezTo>
                  <a:pt x="195" y="29"/>
                  <a:pt x="203" y="31"/>
                  <a:pt x="208" y="36"/>
                </a:cubicBezTo>
                <a:cubicBezTo>
                  <a:pt x="212" y="40"/>
                  <a:pt x="215" y="46"/>
                  <a:pt x="215" y="55"/>
                </a:cubicBezTo>
                <a:cubicBezTo>
                  <a:pt x="215" y="106"/>
                  <a:pt x="215" y="106"/>
                  <a:pt x="215" y="106"/>
                </a:cubicBezTo>
                <a:cubicBezTo>
                  <a:pt x="203" y="106"/>
                  <a:pt x="203" y="106"/>
                  <a:pt x="203" y="106"/>
                </a:cubicBezTo>
                <a:close/>
                <a:moveTo>
                  <a:pt x="180" y="95"/>
                </a:moveTo>
                <a:cubicBezTo>
                  <a:pt x="185" y="95"/>
                  <a:pt x="190" y="94"/>
                  <a:pt x="194" y="90"/>
                </a:cubicBezTo>
                <a:cubicBezTo>
                  <a:pt x="197" y="87"/>
                  <a:pt x="199" y="83"/>
                  <a:pt x="199" y="77"/>
                </a:cubicBezTo>
                <a:cubicBezTo>
                  <a:pt x="199" y="70"/>
                  <a:pt x="199" y="70"/>
                  <a:pt x="199" y="70"/>
                </a:cubicBezTo>
                <a:cubicBezTo>
                  <a:pt x="189" y="71"/>
                  <a:pt x="189" y="71"/>
                  <a:pt x="189" y="71"/>
                </a:cubicBezTo>
                <a:cubicBezTo>
                  <a:pt x="182" y="71"/>
                  <a:pt x="176" y="72"/>
                  <a:pt x="173" y="74"/>
                </a:cubicBezTo>
                <a:cubicBezTo>
                  <a:pt x="169" y="77"/>
                  <a:pt x="167" y="80"/>
                  <a:pt x="167" y="85"/>
                </a:cubicBezTo>
                <a:cubicBezTo>
                  <a:pt x="167" y="88"/>
                  <a:pt x="168" y="91"/>
                  <a:pt x="170" y="93"/>
                </a:cubicBezTo>
                <a:cubicBezTo>
                  <a:pt x="172" y="94"/>
                  <a:pt x="175" y="95"/>
                  <a:pt x="180" y="95"/>
                </a:cubicBezTo>
                <a:close/>
                <a:moveTo>
                  <a:pt x="299" y="106"/>
                </a:moveTo>
                <a:cubicBezTo>
                  <a:pt x="283" y="106"/>
                  <a:pt x="283" y="106"/>
                  <a:pt x="283" y="106"/>
                </a:cubicBezTo>
                <a:cubicBezTo>
                  <a:pt x="283" y="60"/>
                  <a:pt x="283" y="60"/>
                  <a:pt x="283" y="60"/>
                </a:cubicBezTo>
                <a:cubicBezTo>
                  <a:pt x="283" y="54"/>
                  <a:pt x="282" y="50"/>
                  <a:pt x="280" y="47"/>
                </a:cubicBezTo>
                <a:cubicBezTo>
                  <a:pt x="277" y="44"/>
                  <a:pt x="274" y="43"/>
                  <a:pt x="269" y="43"/>
                </a:cubicBezTo>
                <a:cubicBezTo>
                  <a:pt x="263" y="43"/>
                  <a:pt x="259" y="45"/>
                  <a:pt x="256" y="49"/>
                </a:cubicBezTo>
                <a:cubicBezTo>
                  <a:pt x="253" y="53"/>
                  <a:pt x="251" y="59"/>
                  <a:pt x="251" y="69"/>
                </a:cubicBezTo>
                <a:cubicBezTo>
                  <a:pt x="251" y="106"/>
                  <a:pt x="251" y="106"/>
                  <a:pt x="251" y="106"/>
                </a:cubicBezTo>
                <a:cubicBezTo>
                  <a:pt x="235" y="106"/>
                  <a:pt x="235" y="106"/>
                  <a:pt x="235" y="106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48" y="31"/>
                  <a:pt x="248" y="31"/>
                  <a:pt x="248" y="31"/>
                </a:cubicBezTo>
                <a:cubicBezTo>
                  <a:pt x="250" y="41"/>
                  <a:pt x="250" y="41"/>
                  <a:pt x="250" y="41"/>
                </a:cubicBezTo>
                <a:cubicBezTo>
                  <a:pt x="251" y="41"/>
                  <a:pt x="251" y="41"/>
                  <a:pt x="251" y="41"/>
                </a:cubicBezTo>
                <a:cubicBezTo>
                  <a:pt x="253" y="37"/>
                  <a:pt x="256" y="34"/>
                  <a:pt x="260" y="32"/>
                </a:cubicBezTo>
                <a:cubicBezTo>
                  <a:pt x="264" y="30"/>
                  <a:pt x="269" y="29"/>
                  <a:pt x="273" y="29"/>
                </a:cubicBezTo>
                <a:cubicBezTo>
                  <a:pt x="285" y="29"/>
                  <a:pt x="293" y="33"/>
                  <a:pt x="296" y="41"/>
                </a:cubicBezTo>
                <a:cubicBezTo>
                  <a:pt x="297" y="41"/>
                  <a:pt x="297" y="41"/>
                  <a:pt x="297" y="41"/>
                </a:cubicBezTo>
                <a:cubicBezTo>
                  <a:pt x="300" y="38"/>
                  <a:pt x="303" y="35"/>
                  <a:pt x="307" y="33"/>
                </a:cubicBezTo>
                <a:cubicBezTo>
                  <a:pt x="311" y="30"/>
                  <a:pt x="316" y="29"/>
                  <a:pt x="321" y="29"/>
                </a:cubicBezTo>
                <a:cubicBezTo>
                  <a:pt x="330" y="29"/>
                  <a:pt x="336" y="32"/>
                  <a:pt x="341" y="36"/>
                </a:cubicBezTo>
                <a:cubicBezTo>
                  <a:pt x="345" y="41"/>
                  <a:pt x="347" y="48"/>
                  <a:pt x="347" y="57"/>
                </a:cubicBezTo>
                <a:cubicBezTo>
                  <a:pt x="347" y="106"/>
                  <a:pt x="347" y="106"/>
                  <a:pt x="347" y="106"/>
                </a:cubicBezTo>
                <a:cubicBezTo>
                  <a:pt x="331" y="106"/>
                  <a:pt x="331" y="106"/>
                  <a:pt x="331" y="106"/>
                </a:cubicBezTo>
                <a:cubicBezTo>
                  <a:pt x="331" y="60"/>
                  <a:pt x="331" y="60"/>
                  <a:pt x="331" y="60"/>
                </a:cubicBezTo>
                <a:cubicBezTo>
                  <a:pt x="331" y="54"/>
                  <a:pt x="330" y="50"/>
                  <a:pt x="327" y="47"/>
                </a:cubicBezTo>
                <a:cubicBezTo>
                  <a:pt x="325" y="44"/>
                  <a:pt x="322" y="43"/>
                  <a:pt x="317" y="43"/>
                </a:cubicBezTo>
                <a:cubicBezTo>
                  <a:pt x="311" y="43"/>
                  <a:pt x="306" y="44"/>
                  <a:pt x="303" y="48"/>
                </a:cubicBezTo>
                <a:cubicBezTo>
                  <a:pt x="300" y="52"/>
                  <a:pt x="299" y="58"/>
                  <a:pt x="299" y="66"/>
                </a:cubicBezTo>
                <a:cubicBezTo>
                  <a:pt x="299" y="106"/>
                  <a:pt x="299" y="106"/>
                  <a:pt x="299" y="106"/>
                </a:cubicBezTo>
                <a:close/>
                <a:moveTo>
                  <a:pt x="429" y="106"/>
                </a:moveTo>
                <a:cubicBezTo>
                  <a:pt x="419" y="71"/>
                  <a:pt x="419" y="71"/>
                  <a:pt x="419" y="71"/>
                </a:cubicBezTo>
                <a:cubicBezTo>
                  <a:pt x="418" y="67"/>
                  <a:pt x="416" y="59"/>
                  <a:pt x="413" y="45"/>
                </a:cubicBezTo>
                <a:cubicBezTo>
                  <a:pt x="412" y="45"/>
                  <a:pt x="412" y="45"/>
                  <a:pt x="412" y="45"/>
                </a:cubicBezTo>
                <a:cubicBezTo>
                  <a:pt x="410" y="57"/>
                  <a:pt x="408" y="66"/>
                  <a:pt x="406" y="71"/>
                </a:cubicBezTo>
                <a:cubicBezTo>
                  <a:pt x="396" y="106"/>
                  <a:pt x="396" y="106"/>
                  <a:pt x="396" y="106"/>
                </a:cubicBezTo>
                <a:cubicBezTo>
                  <a:pt x="378" y="106"/>
                  <a:pt x="378" y="106"/>
                  <a:pt x="378" y="106"/>
                </a:cubicBezTo>
                <a:cubicBezTo>
                  <a:pt x="357" y="31"/>
                  <a:pt x="357" y="31"/>
                  <a:pt x="357" y="31"/>
                </a:cubicBezTo>
                <a:cubicBezTo>
                  <a:pt x="374" y="31"/>
                  <a:pt x="374" y="31"/>
                  <a:pt x="374" y="31"/>
                </a:cubicBezTo>
                <a:cubicBezTo>
                  <a:pt x="383" y="68"/>
                  <a:pt x="383" y="68"/>
                  <a:pt x="383" y="68"/>
                </a:cubicBezTo>
                <a:cubicBezTo>
                  <a:pt x="385" y="77"/>
                  <a:pt x="387" y="85"/>
                  <a:pt x="388" y="92"/>
                </a:cubicBezTo>
                <a:cubicBezTo>
                  <a:pt x="388" y="92"/>
                  <a:pt x="388" y="92"/>
                  <a:pt x="388" y="92"/>
                </a:cubicBezTo>
                <a:cubicBezTo>
                  <a:pt x="389" y="88"/>
                  <a:pt x="389" y="84"/>
                  <a:pt x="390" y="80"/>
                </a:cubicBezTo>
                <a:cubicBezTo>
                  <a:pt x="391" y="76"/>
                  <a:pt x="392" y="73"/>
                  <a:pt x="393" y="71"/>
                </a:cubicBezTo>
                <a:cubicBezTo>
                  <a:pt x="404" y="31"/>
                  <a:pt x="404" y="31"/>
                  <a:pt x="404" y="31"/>
                </a:cubicBezTo>
                <a:cubicBezTo>
                  <a:pt x="422" y="31"/>
                  <a:pt x="422" y="31"/>
                  <a:pt x="422" y="31"/>
                </a:cubicBezTo>
                <a:cubicBezTo>
                  <a:pt x="433" y="71"/>
                  <a:pt x="433" y="71"/>
                  <a:pt x="433" y="71"/>
                </a:cubicBezTo>
                <a:cubicBezTo>
                  <a:pt x="434" y="73"/>
                  <a:pt x="435" y="76"/>
                  <a:pt x="436" y="81"/>
                </a:cubicBezTo>
                <a:cubicBezTo>
                  <a:pt x="437" y="85"/>
                  <a:pt x="437" y="89"/>
                  <a:pt x="437" y="91"/>
                </a:cubicBezTo>
                <a:cubicBezTo>
                  <a:pt x="438" y="91"/>
                  <a:pt x="438" y="91"/>
                  <a:pt x="438" y="91"/>
                </a:cubicBezTo>
                <a:cubicBezTo>
                  <a:pt x="439" y="86"/>
                  <a:pt x="440" y="78"/>
                  <a:pt x="443" y="68"/>
                </a:cubicBezTo>
                <a:cubicBezTo>
                  <a:pt x="452" y="31"/>
                  <a:pt x="452" y="31"/>
                  <a:pt x="452" y="31"/>
                </a:cubicBezTo>
                <a:cubicBezTo>
                  <a:pt x="469" y="31"/>
                  <a:pt x="469" y="31"/>
                  <a:pt x="469" y="31"/>
                </a:cubicBezTo>
                <a:cubicBezTo>
                  <a:pt x="447" y="106"/>
                  <a:pt x="447" y="106"/>
                  <a:pt x="447" y="106"/>
                </a:cubicBezTo>
                <a:cubicBezTo>
                  <a:pt x="429" y="106"/>
                  <a:pt x="429" y="106"/>
                  <a:pt x="429" y="106"/>
                </a:cubicBezTo>
                <a:close/>
                <a:moveTo>
                  <a:pt x="547" y="68"/>
                </a:moveTo>
                <a:cubicBezTo>
                  <a:pt x="547" y="81"/>
                  <a:pt x="544" y="90"/>
                  <a:pt x="537" y="97"/>
                </a:cubicBezTo>
                <a:cubicBezTo>
                  <a:pt x="531" y="104"/>
                  <a:pt x="522" y="108"/>
                  <a:pt x="511" y="108"/>
                </a:cubicBezTo>
                <a:cubicBezTo>
                  <a:pt x="504" y="108"/>
                  <a:pt x="497" y="106"/>
                  <a:pt x="492" y="103"/>
                </a:cubicBezTo>
                <a:cubicBezTo>
                  <a:pt x="487" y="100"/>
                  <a:pt x="482" y="95"/>
                  <a:pt x="480" y="89"/>
                </a:cubicBezTo>
                <a:cubicBezTo>
                  <a:pt x="477" y="83"/>
                  <a:pt x="475" y="76"/>
                  <a:pt x="475" y="68"/>
                </a:cubicBezTo>
                <a:cubicBezTo>
                  <a:pt x="475" y="56"/>
                  <a:pt x="478" y="47"/>
                  <a:pt x="485" y="40"/>
                </a:cubicBezTo>
                <a:cubicBezTo>
                  <a:pt x="491" y="33"/>
                  <a:pt x="500" y="29"/>
                  <a:pt x="511" y="29"/>
                </a:cubicBezTo>
                <a:cubicBezTo>
                  <a:pt x="522" y="29"/>
                  <a:pt x="531" y="33"/>
                  <a:pt x="537" y="40"/>
                </a:cubicBezTo>
                <a:cubicBezTo>
                  <a:pt x="543" y="47"/>
                  <a:pt x="547" y="56"/>
                  <a:pt x="547" y="68"/>
                </a:cubicBezTo>
                <a:close/>
                <a:moveTo>
                  <a:pt x="492" y="68"/>
                </a:moveTo>
                <a:cubicBezTo>
                  <a:pt x="492" y="86"/>
                  <a:pt x="498" y="95"/>
                  <a:pt x="511" y="95"/>
                </a:cubicBezTo>
                <a:cubicBezTo>
                  <a:pt x="524" y="95"/>
                  <a:pt x="530" y="86"/>
                  <a:pt x="530" y="68"/>
                </a:cubicBezTo>
                <a:cubicBezTo>
                  <a:pt x="530" y="51"/>
                  <a:pt x="524" y="43"/>
                  <a:pt x="511" y="43"/>
                </a:cubicBezTo>
                <a:cubicBezTo>
                  <a:pt x="504" y="43"/>
                  <a:pt x="499" y="45"/>
                  <a:pt x="496" y="49"/>
                </a:cubicBezTo>
                <a:cubicBezTo>
                  <a:pt x="493" y="54"/>
                  <a:pt x="492" y="60"/>
                  <a:pt x="492" y="68"/>
                </a:cubicBezTo>
                <a:close/>
                <a:moveTo>
                  <a:pt x="602" y="29"/>
                </a:moveTo>
                <a:cubicBezTo>
                  <a:pt x="605" y="29"/>
                  <a:pt x="607" y="30"/>
                  <a:pt x="610" y="30"/>
                </a:cubicBezTo>
                <a:cubicBezTo>
                  <a:pt x="608" y="45"/>
                  <a:pt x="608" y="45"/>
                  <a:pt x="608" y="45"/>
                </a:cubicBezTo>
                <a:cubicBezTo>
                  <a:pt x="606" y="44"/>
                  <a:pt x="603" y="44"/>
                  <a:pt x="601" y="44"/>
                </a:cubicBezTo>
                <a:cubicBezTo>
                  <a:pt x="594" y="44"/>
                  <a:pt x="589" y="46"/>
                  <a:pt x="585" y="50"/>
                </a:cubicBezTo>
                <a:cubicBezTo>
                  <a:pt x="581" y="55"/>
                  <a:pt x="579" y="60"/>
                  <a:pt x="579" y="67"/>
                </a:cubicBezTo>
                <a:cubicBezTo>
                  <a:pt x="579" y="106"/>
                  <a:pt x="579" y="106"/>
                  <a:pt x="579" y="106"/>
                </a:cubicBezTo>
                <a:cubicBezTo>
                  <a:pt x="563" y="106"/>
                  <a:pt x="563" y="106"/>
                  <a:pt x="563" y="106"/>
                </a:cubicBezTo>
                <a:cubicBezTo>
                  <a:pt x="563" y="31"/>
                  <a:pt x="563" y="31"/>
                  <a:pt x="563" y="31"/>
                </a:cubicBezTo>
                <a:cubicBezTo>
                  <a:pt x="576" y="31"/>
                  <a:pt x="576" y="31"/>
                  <a:pt x="576" y="31"/>
                </a:cubicBezTo>
                <a:cubicBezTo>
                  <a:pt x="578" y="44"/>
                  <a:pt x="578" y="44"/>
                  <a:pt x="578" y="44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81" y="40"/>
                  <a:pt x="585" y="36"/>
                  <a:pt x="589" y="33"/>
                </a:cubicBezTo>
                <a:cubicBezTo>
                  <a:pt x="593" y="31"/>
                  <a:pt x="597" y="29"/>
                  <a:pt x="602" y="29"/>
                </a:cubicBezTo>
                <a:close/>
                <a:moveTo>
                  <a:pt x="637" y="66"/>
                </a:moveTo>
                <a:cubicBezTo>
                  <a:pt x="646" y="55"/>
                  <a:pt x="646" y="55"/>
                  <a:pt x="646" y="55"/>
                </a:cubicBezTo>
                <a:cubicBezTo>
                  <a:pt x="669" y="31"/>
                  <a:pt x="669" y="31"/>
                  <a:pt x="669" y="31"/>
                </a:cubicBezTo>
                <a:cubicBezTo>
                  <a:pt x="688" y="31"/>
                  <a:pt x="688" y="31"/>
                  <a:pt x="688" y="31"/>
                </a:cubicBezTo>
                <a:cubicBezTo>
                  <a:pt x="657" y="63"/>
                  <a:pt x="657" y="63"/>
                  <a:pt x="657" y="63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71" y="106"/>
                  <a:pt x="671" y="106"/>
                  <a:pt x="671" y="106"/>
                </a:cubicBezTo>
                <a:cubicBezTo>
                  <a:pt x="646" y="73"/>
                  <a:pt x="646" y="73"/>
                  <a:pt x="646" y="73"/>
                </a:cubicBezTo>
                <a:cubicBezTo>
                  <a:pt x="638" y="80"/>
                  <a:pt x="638" y="80"/>
                  <a:pt x="638" y="80"/>
                </a:cubicBezTo>
                <a:cubicBezTo>
                  <a:pt x="638" y="106"/>
                  <a:pt x="638" y="106"/>
                  <a:pt x="638" y="106"/>
                </a:cubicBezTo>
                <a:cubicBezTo>
                  <a:pt x="622" y="106"/>
                  <a:pt x="622" y="106"/>
                  <a:pt x="622" y="106"/>
                </a:cubicBezTo>
                <a:cubicBezTo>
                  <a:pt x="622" y="0"/>
                  <a:pt x="622" y="0"/>
                  <a:pt x="622" y="0"/>
                </a:cubicBezTo>
                <a:cubicBezTo>
                  <a:pt x="638" y="0"/>
                  <a:pt x="638" y="0"/>
                  <a:pt x="638" y="0"/>
                </a:cubicBezTo>
                <a:cubicBezTo>
                  <a:pt x="638" y="52"/>
                  <a:pt x="638" y="52"/>
                  <a:pt x="638" y="52"/>
                </a:cubicBezTo>
                <a:cubicBezTo>
                  <a:pt x="637" y="66"/>
                  <a:pt x="637" y="66"/>
                  <a:pt x="637" y="66"/>
                </a:cubicBezTo>
                <a:cubicBezTo>
                  <a:pt x="637" y="66"/>
                  <a:pt x="637" y="66"/>
                  <a:pt x="637" y="66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8"/>
          <p:cNvSpPr>
            <a:spLocks noEditPoints="1"/>
          </p:cNvSpPr>
          <p:nvPr/>
        </p:nvSpPr>
        <p:spPr bwMode="auto">
          <a:xfrm>
            <a:off x="6294592" y="4713718"/>
            <a:ext cx="1045628" cy="121057"/>
          </a:xfrm>
          <a:custGeom>
            <a:avLst/>
            <a:gdLst>
              <a:gd name="T0" fmla="*/ 0 w 1210"/>
              <a:gd name="T1" fmla="*/ 107 h 140"/>
              <a:gd name="T2" fmla="*/ 103 w 1210"/>
              <a:gd name="T3" fmla="*/ 7 h 140"/>
              <a:gd name="T4" fmla="*/ 88 w 1210"/>
              <a:gd name="T5" fmla="*/ 23 h 140"/>
              <a:gd name="T6" fmla="*/ 131 w 1210"/>
              <a:gd name="T7" fmla="*/ 40 h 140"/>
              <a:gd name="T8" fmla="*/ 144 w 1210"/>
              <a:gd name="T9" fmla="*/ 89 h 140"/>
              <a:gd name="T10" fmla="*/ 159 w 1210"/>
              <a:gd name="T11" fmla="*/ 108 h 140"/>
              <a:gd name="T12" fmla="*/ 156 w 1210"/>
              <a:gd name="T13" fmla="*/ 42 h 140"/>
              <a:gd name="T14" fmla="*/ 258 w 1210"/>
              <a:gd name="T15" fmla="*/ 39 h 140"/>
              <a:gd name="T16" fmla="*/ 251 w 1210"/>
              <a:gd name="T17" fmla="*/ 94 h 140"/>
              <a:gd name="T18" fmla="*/ 222 w 1210"/>
              <a:gd name="T19" fmla="*/ 47 h 140"/>
              <a:gd name="T20" fmla="*/ 323 w 1210"/>
              <a:gd name="T21" fmla="*/ 93 h 140"/>
              <a:gd name="T22" fmla="*/ 275 w 1210"/>
              <a:gd name="T23" fmla="*/ 43 h 140"/>
              <a:gd name="T24" fmla="*/ 322 w 1210"/>
              <a:gd name="T25" fmla="*/ 31 h 140"/>
              <a:gd name="T26" fmla="*/ 353 w 1210"/>
              <a:gd name="T27" fmla="*/ 107 h 140"/>
              <a:gd name="T28" fmla="*/ 338 w 1210"/>
              <a:gd name="T29" fmla="*/ 4 h 140"/>
              <a:gd name="T30" fmla="*/ 338 w 1210"/>
              <a:gd name="T31" fmla="*/ 17 h 140"/>
              <a:gd name="T32" fmla="*/ 409 w 1210"/>
              <a:gd name="T33" fmla="*/ 43 h 140"/>
              <a:gd name="T34" fmla="*/ 386 w 1210"/>
              <a:gd name="T35" fmla="*/ 31 h 140"/>
              <a:gd name="T36" fmla="*/ 440 w 1210"/>
              <a:gd name="T37" fmla="*/ 107 h 140"/>
              <a:gd name="T38" fmla="*/ 507 w 1210"/>
              <a:gd name="T39" fmla="*/ 74 h 140"/>
              <a:gd name="T40" fmla="*/ 498 w 1210"/>
              <a:gd name="T41" fmla="*/ 93 h 140"/>
              <a:gd name="T42" fmla="*/ 451 w 1210"/>
              <a:gd name="T43" fmla="*/ 119 h 140"/>
              <a:gd name="T44" fmla="*/ 470 w 1210"/>
              <a:gd name="T45" fmla="*/ 77 h 140"/>
              <a:gd name="T46" fmla="*/ 498 w 1210"/>
              <a:gd name="T47" fmla="*/ 31 h 140"/>
              <a:gd name="T48" fmla="*/ 509 w 1210"/>
              <a:gd name="T49" fmla="*/ 115 h 140"/>
              <a:gd name="T50" fmla="*/ 472 w 1210"/>
              <a:gd name="T51" fmla="*/ 55 h 140"/>
              <a:gd name="T52" fmla="*/ 476 w 1210"/>
              <a:gd name="T53" fmla="*/ 44 h 140"/>
              <a:gd name="T54" fmla="*/ 576 w 1210"/>
              <a:gd name="T55" fmla="*/ 7 h 140"/>
              <a:gd name="T56" fmla="*/ 593 w 1210"/>
              <a:gd name="T57" fmla="*/ 20 h 140"/>
              <a:gd name="T58" fmla="*/ 671 w 1210"/>
              <a:gd name="T59" fmla="*/ 69 h 140"/>
              <a:gd name="T60" fmla="*/ 687 w 1210"/>
              <a:gd name="T61" fmla="*/ 72 h 140"/>
              <a:gd name="T62" fmla="*/ 722 w 1210"/>
              <a:gd name="T63" fmla="*/ 107 h 140"/>
              <a:gd name="T64" fmla="*/ 718 w 1210"/>
              <a:gd name="T65" fmla="*/ 47 h 140"/>
              <a:gd name="T66" fmla="*/ 773 w 1210"/>
              <a:gd name="T67" fmla="*/ 108 h 140"/>
              <a:gd name="T68" fmla="*/ 797 w 1210"/>
              <a:gd name="T69" fmla="*/ 56 h 140"/>
              <a:gd name="T70" fmla="*/ 770 w 1210"/>
              <a:gd name="T71" fmla="*/ 31 h 140"/>
              <a:gd name="T72" fmla="*/ 778 w 1210"/>
              <a:gd name="T73" fmla="*/ 96 h 140"/>
              <a:gd name="T74" fmla="*/ 766 w 1210"/>
              <a:gd name="T75" fmla="*/ 85 h 140"/>
              <a:gd name="T76" fmla="*/ 837 w 1210"/>
              <a:gd name="T77" fmla="*/ 40 h 140"/>
              <a:gd name="T78" fmla="*/ 898 w 1210"/>
              <a:gd name="T79" fmla="*/ 0 h 140"/>
              <a:gd name="T80" fmla="*/ 863 w 1210"/>
              <a:gd name="T81" fmla="*/ 95 h 140"/>
              <a:gd name="T82" fmla="*/ 850 w 1210"/>
              <a:gd name="T83" fmla="*/ 50 h 140"/>
              <a:gd name="T84" fmla="*/ 919 w 1210"/>
              <a:gd name="T85" fmla="*/ 0 h 140"/>
              <a:gd name="T86" fmla="*/ 972 w 1210"/>
              <a:gd name="T87" fmla="*/ 31 h 140"/>
              <a:gd name="T88" fmla="*/ 973 w 1210"/>
              <a:gd name="T89" fmla="*/ 11 h 140"/>
              <a:gd name="T90" fmla="*/ 1043 w 1210"/>
              <a:gd name="T91" fmla="*/ 107 h 140"/>
              <a:gd name="T92" fmla="*/ 1009 w 1210"/>
              <a:gd name="T93" fmla="*/ 107 h 140"/>
              <a:gd name="T94" fmla="*/ 1018 w 1210"/>
              <a:gd name="T95" fmla="*/ 33 h 140"/>
              <a:gd name="T96" fmla="*/ 1076 w 1210"/>
              <a:gd name="T97" fmla="*/ 69 h 140"/>
              <a:gd name="T98" fmla="*/ 1092 w 1210"/>
              <a:gd name="T99" fmla="*/ 72 h 140"/>
              <a:gd name="T100" fmla="*/ 1127 w 1210"/>
              <a:gd name="T101" fmla="*/ 107 h 140"/>
              <a:gd name="T102" fmla="*/ 1122 w 1210"/>
              <a:gd name="T103" fmla="*/ 47 h 140"/>
              <a:gd name="T104" fmla="*/ 1154 w 1210"/>
              <a:gd name="T105" fmla="*/ 89 h 140"/>
              <a:gd name="T106" fmla="*/ 1159 w 1210"/>
              <a:gd name="T107" fmla="*/ 63 h 140"/>
              <a:gd name="T108" fmla="*/ 1183 w 1210"/>
              <a:gd name="T109" fmla="*/ 42 h 140"/>
              <a:gd name="T110" fmla="*/ 1210 w 1210"/>
              <a:gd name="T111" fmla="*/ 85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10" h="140">
                <a:moveTo>
                  <a:pt x="44" y="107"/>
                </a:move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5" y="36"/>
                  <a:pt x="15" y="47"/>
                  <a:pt x="15" y="58"/>
                </a:cubicBezTo>
                <a:cubicBezTo>
                  <a:pt x="15" y="107"/>
                  <a:pt x="15" y="107"/>
                  <a:pt x="15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7"/>
                  <a:pt x="0" y="7"/>
                  <a:pt x="0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51" y="86"/>
                  <a:pt x="51" y="86"/>
                  <a:pt x="51" y="86"/>
                </a:cubicBezTo>
                <a:cubicBezTo>
                  <a:pt x="52" y="86"/>
                  <a:pt x="52" y="86"/>
                  <a:pt x="52" y="86"/>
                </a:cubicBezTo>
                <a:cubicBezTo>
                  <a:pt x="80" y="7"/>
                  <a:pt x="80" y="7"/>
                  <a:pt x="80" y="7"/>
                </a:cubicBezTo>
                <a:cubicBezTo>
                  <a:pt x="103" y="7"/>
                  <a:pt x="103" y="7"/>
                  <a:pt x="103" y="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87" y="107"/>
                  <a:pt x="87" y="107"/>
                  <a:pt x="87" y="107"/>
                </a:cubicBezTo>
                <a:cubicBezTo>
                  <a:pt x="87" y="57"/>
                  <a:pt x="87" y="57"/>
                  <a:pt x="87" y="57"/>
                </a:cubicBezTo>
                <a:cubicBezTo>
                  <a:pt x="87" y="52"/>
                  <a:pt x="88" y="46"/>
                  <a:pt x="88" y="38"/>
                </a:cubicBezTo>
                <a:cubicBezTo>
                  <a:pt x="88" y="30"/>
                  <a:pt x="88" y="25"/>
                  <a:pt x="88" y="23"/>
                </a:cubicBezTo>
                <a:cubicBezTo>
                  <a:pt x="88" y="23"/>
                  <a:pt x="88" y="23"/>
                  <a:pt x="88" y="23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44" y="107"/>
                  <a:pt x="44" y="107"/>
                  <a:pt x="44" y="107"/>
                </a:cubicBezTo>
                <a:close/>
                <a:moveTo>
                  <a:pt x="159" y="108"/>
                </a:moveTo>
                <a:cubicBezTo>
                  <a:pt x="147" y="108"/>
                  <a:pt x="138" y="104"/>
                  <a:pt x="131" y="98"/>
                </a:cubicBezTo>
                <a:cubicBezTo>
                  <a:pt x="125" y="91"/>
                  <a:pt x="121" y="81"/>
                  <a:pt x="121" y="69"/>
                </a:cubicBezTo>
                <a:cubicBezTo>
                  <a:pt x="121" y="57"/>
                  <a:pt x="124" y="47"/>
                  <a:pt x="131" y="40"/>
                </a:cubicBezTo>
                <a:cubicBezTo>
                  <a:pt x="137" y="33"/>
                  <a:pt x="145" y="30"/>
                  <a:pt x="156" y="30"/>
                </a:cubicBezTo>
                <a:cubicBezTo>
                  <a:pt x="166" y="30"/>
                  <a:pt x="174" y="33"/>
                  <a:pt x="180" y="39"/>
                </a:cubicBezTo>
                <a:cubicBezTo>
                  <a:pt x="185" y="45"/>
                  <a:pt x="188" y="53"/>
                  <a:pt x="188" y="64"/>
                </a:cubicBezTo>
                <a:cubicBezTo>
                  <a:pt x="188" y="72"/>
                  <a:pt x="188" y="72"/>
                  <a:pt x="188" y="72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38" y="80"/>
                  <a:pt x="140" y="85"/>
                  <a:pt x="144" y="89"/>
                </a:cubicBezTo>
                <a:cubicBezTo>
                  <a:pt x="148" y="93"/>
                  <a:pt x="153" y="95"/>
                  <a:pt x="160" y="95"/>
                </a:cubicBezTo>
                <a:cubicBezTo>
                  <a:pt x="164" y="95"/>
                  <a:pt x="168" y="95"/>
                  <a:pt x="172" y="94"/>
                </a:cubicBezTo>
                <a:cubicBezTo>
                  <a:pt x="176" y="93"/>
                  <a:pt x="180" y="92"/>
                  <a:pt x="184" y="90"/>
                </a:cubicBezTo>
                <a:cubicBezTo>
                  <a:pt x="184" y="103"/>
                  <a:pt x="184" y="103"/>
                  <a:pt x="184" y="103"/>
                </a:cubicBezTo>
                <a:cubicBezTo>
                  <a:pt x="181" y="105"/>
                  <a:pt x="177" y="106"/>
                  <a:pt x="173" y="107"/>
                </a:cubicBezTo>
                <a:cubicBezTo>
                  <a:pt x="169" y="108"/>
                  <a:pt x="164" y="108"/>
                  <a:pt x="159" y="108"/>
                </a:cubicBezTo>
                <a:close/>
                <a:moveTo>
                  <a:pt x="156" y="42"/>
                </a:moveTo>
                <a:cubicBezTo>
                  <a:pt x="151" y="42"/>
                  <a:pt x="147" y="43"/>
                  <a:pt x="144" y="47"/>
                </a:cubicBezTo>
                <a:cubicBezTo>
                  <a:pt x="141" y="50"/>
                  <a:pt x="139" y="55"/>
                  <a:pt x="138" y="61"/>
                </a:cubicBezTo>
                <a:cubicBezTo>
                  <a:pt x="172" y="61"/>
                  <a:pt x="172" y="61"/>
                  <a:pt x="172" y="61"/>
                </a:cubicBezTo>
                <a:cubicBezTo>
                  <a:pt x="172" y="55"/>
                  <a:pt x="171" y="50"/>
                  <a:pt x="168" y="47"/>
                </a:cubicBezTo>
                <a:cubicBezTo>
                  <a:pt x="165" y="43"/>
                  <a:pt x="161" y="42"/>
                  <a:pt x="156" y="42"/>
                </a:cubicBezTo>
                <a:close/>
                <a:moveTo>
                  <a:pt x="238" y="108"/>
                </a:moveTo>
                <a:cubicBezTo>
                  <a:pt x="226" y="108"/>
                  <a:pt x="217" y="104"/>
                  <a:pt x="210" y="98"/>
                </a:cubicBezTo>
                <a:cubicBezTo>
                  <a:pt x="203" y="91"/>
                  <a:pt x="200" y="81"/>
                  <a:pt x="200" y="69"/>
                </a:cubicBezTo>
                <a:cubicBezTo>
                  <a:pt x="200" y="57"/>
                  <a:pt x="203" y="47"/>
                  <a:pt x="209" y="40"/>
                </a:cubicBezTo>
                <a:cubicBezTo>
                  <a:pt x="215" y="33"/>
                  <a:pt x="224" y="30"/>
                  <a:pt x="235" y="30"/>
                </a:cubicBezTo>
                <a:cubicBezTo>
                  <a:pt x="245" y="30"/>
                  <a:pt x="252" y="33"/>
                  <a:pt x="258" y="39"/>
                </a:cubicBezTo>
                <a:cubicBezTo>
                  <a:pt x="264" y="45"/>
                  <a:pt x="267" y="53"/>
                  <a:pt x="267" y="64"/>
                </a:cubicBezTo>
                <a:cubicBezTo>
                  <a:pt x="267" y="72"/>
                  <a:pt x="267" y="72"/>
                  <a:pt x="267" y="72"/>
                </a:cubicBezTo>
                <a:cubicBezTo>
                  <a:pt x="217" y="72"/>
                  <a:pt x="217" y="72"/>
                  <a:pt x="217" y="72"/>
                </a:cubicBezTo>
                <a:cubicBezTo>
                  <a:pt x="217" y="80"/>
                  <a:pt x="219" y="85"/>
                  <a:pt x="223" y="89"/>
                </a:cubicBezTo>
                <a:cubicBezTo>
                  <a:pt x="226" y="93"/>
                  <a:pt x="232" y="95"/>
                  <a:pt x="238" y="95"/>
                </a:cubicBezTo>
                <a:cubicBezTo>
                  <a:pt x="243" y="95"/>
                  <a:pt x="247" y="95"/>
                  <a:pt x="251" y="94"/>
                </a:cubicBezTo>
                <a:cubicBezTo>
                  <a:pt x="255" y="93"/>
                  <a:pt x="259" y="92"/>
                  <a:pt x="263" y="90"/>
                </a:cubicBezTo>
                <a:cubicBezTo>
                  <a:pt x="263" y="103"/>
                  <a:pt x="263" y="103"/>
                  <a:pt x="263" y="103"/>
                </a:cubicBezTo>
                <a:cubicBezTo>
                  <a:pt x="259" y="105"/>
                  <a:pt x="255" y="106"/>
                  <a:pt x="251" y="107"/>
                </a:cubicBezTo>
                <a:cubicBezTo>
                  <a:pt x="247" y="108"/>
                  <a:pt x="243" y="108"/>
                  <a:pt x="238" y="108"/>
                </a:cubicBezTo>
                <a:close/>
                <a:moveTo>
                  <a:pt x="235" y="42"/>
                </a:moveTo>
                <a:cubicBezTo>
                  <a:pt x="230" y="42"/>
                  <a:pt x="225" y="43"/>
                  <a:pt x="222" y="47"/>
                </a:cubicBezTo>
                <a:cubicBezTo>
                  <a:pt x="219" y="50"/>
                  <a:pt x="217" y="55"/>
                  <a:pt x="217" y="61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1" y="55"/>
                  <a:pt x="250" y="50"/>
                  <a:pt x="247" y="47"/>
                </a:cubicBezTo>
                <a:cubicBezTo>
                  <a:pt x="244" y="43"/>
                  <a:pt x="240" y="42"/>
                  <a:pt x="235" y="42"/>
                </a:cubicBezTo>
                <a:close/>
                <a:moveTo>
                  <a:pt x="311" y="95"/>
                </a:moveTo>
                <a:cubicBezTo>
                  <a:pt x="315" y="95"/>
                  <a:pt x="319" y="94"/>
                  <a:pt x="323" y="93"/>
                </a:cubicBezTo>
                <a:cubicBezTo>
                  <a:pt x="323" y="105"/>
                  <a:pt x="323" y="105"/>
                  <a:pt x="323" y="105"/>
                </a:cubicBezTo>
                <a:cubicBezTo>
                  <a:pt x="321" y="106"/>
                  <a:pt x="319" y="107"/>
                  <a:pt x="316" y="107"/>
                </a:cubicBezTo>
                <a:cubicBezTo>
                  <a:pt x="314" y="108"/>
                  <a:pt x="311" y="108"/>
                  <a:pt x="308" y="108"/>
                </a:cubicBezTo>
                <a:cubicBezTo>
                  <a:pt x="292" y="108"/>
                  <a:pt x="285" y="100"/>
                  <a:pt x="285" y="84"/>
                </a:cubicBezTo>
                <a:cubicBezTo>
                  <a:pt x="285" y="43"/>
                  <a:pt x="285" y="43"/>
                  <a:pt x="285" y="43"/>
                </a:cubicBezTo>
                <a:cubicBezTo>
                  <a:pt x="275" y="43"/>
                  <a:pt x="275" y="43"/>
                  <a:pt x="275" y="43"/>
                </a:cubicBezTo>
                <a:cubicBezTo>
                  <a:pt x="275" y="36"/>
                  <a:pt x="275" y="36"/>
                  <a:pt x="275" y="36"/>
                </a:cubicBezTo>
                <a:cubicBezTo>
                  <a:pt x="286" y="30"/>
                  <a:pt x="286" y="30"/>
                  <a:pt x="286" y="30"/>
                </a:cubicBezTo>
                <a:cubicBezTo>
                  <a:pt x="291" y="14"/>
                  <a:pt x="291" y="14"/>
                  <a:pt x="291" y="14"/>
                </a:cubicBezTo>
                <a:cubicBezTo>
                  <a:pt x="301" y="14"/>
                  <a:pt x="301" y="14"/>
                  <a:pt x="301" y="14"/>
                </a:cubicBezTo>
                <a:cubicBezTo>
                  <a:pt x="301" y="31"/>
                  <a:pt x="301" y="31"/>
                  <a:pt x="301" y="31"/>
                </a:cubicBezTo>
                <a:cubicBezTo>
                  <a:pt x="322" y="31"/>
                  <a:pt x="322" y="31"/>
                  <a:pt x="322" y="31"/>
                </a:cubicBezTo>
                <a:cubicBezTo>
                  <a:pt x="322" y="43"/>
                  <a:pt x="322" y="43"/>
                  <a:pt x="322" y="43"/>
                </a:cubicBezTo>
                <a:cubicBezTo>
                  <a:pt x="301" y="43"/>
                  <a:pt x="301" y="43"/>
                  <a:pt x="301" y="43"/>
                </a:cubicBezTo>
                <a:cubicBezTo>
                  <a:pt x="301" y="84"/>
                  <a:pt x="301" y="84"/>
                  <a:pt x="301" y="84"/>
                </a:cubicBezTo>
                <a:cubicBezTo>
                  <a:pt x="301" y="87"/>
                  <a:pt x="302" y="90"/>
                  <a:pt x="304" y="92"/>
                </a:cubicBezTo>
                <a:cubicBezTo>
                  <a:pt x="306" y="94"/>
                  <a:pt x="308" y="95"/>
                  <a:pt x="311" y="95"/>
                </a:cubicBezTo>
                <a:close/>
                <a:moveTo>
                  <a:pt x="353" y="107"/>
                </a:moveTo>
                <a:cubicBezTo>
                  <a:pt x="337" y="107"/>
                  <a:pt x="337" y="107"/>
                  <a:pt x="337" y="107"/>
                </a:cubicBezTo>
                <a:cubicBezTo>
                  <a:pt x="337" y="31"/>
                  <a:pt x="337" y="31"/>
                  <a:pt x="337" y="31"/>
                </a:cubicBezTo>
                <a:cubicBezTo>
                  <a:pt x="353" y="31"/>
                  <a:pt x="353" y="31"/>
                  <a:pt x="353" y="31"/>
                </a:cubicBezTo>
                <a:cubicBezTo>
                  <a:pt x="353" y="107"/>
                  <a:pt x="353" y="107"/>
                  <a:pt x="353" y="107"/>
                </a:cubicBezTo>
                <a:close/>
                <a:moveTo>
                  <a:pt x="336" y="11"/>
                </a:moveTo>
                <a:cubicBezTo>
                  <a:pt x="336" y="8"/>
                  <a:pt x="336" y="6"/>
                  <a:pt x="338" y="4"/>
                </a:cubicBezTo>
                <a:cubicBezTo>
                  <a:pt x="339" y="3"/>
                  <a:pt x="342" y="2"/>
                  <a:pt x="345" y="2"/>
                </a:cubicBezTo>
                <a:cubicBezTo>
                  <a:pt x="347" y="2"/>
                  <a:pt x="350" y="3"/>
                  <a:pt x="351" y="4"/>
                </a:cubicBezTo>
                <a:cubicBezTo>
                  <a:pt x="353" y="6"/>
                  <a:pt x="354" y="8"/>
                  <a:pt x="354" y="11"/>
                </a:cubicBezTo>
                <a:cubicBezTo>
                  <a:pt x="354" y="14"/>
                  <a:pt x="353" y="16"/>
                  <a:pt x="351" y="17"/>
                </a:cubicBezTo>
                <a:cubicBezTo>
                  <a:pt x="350" y="19"/>
                  <a:pt x="347" y="20"/>
                  <a:pt x="345" y="20"/>
                </a:cubicBezTo>
                <a:cubicBezTo>
                  <a:pt x="342" y="20"/>
                  <a:pt x="339" y="19"/>
                  <a:pt x="338" y="17"/>
                </a:cubicBezTo>
                <a:cubicBezTo>
                  <a:pt x="336" y="16"/>
                  <a:pt x="336" y="14"/>
                  <a:pt x="336" y="11"/>
                </a:cubicBezTo>
                <a:close/>
                <a:moveTo>
                  <a:pt x="440" y="107"/>
                </a:moveTo>
                <a:cubicBezTo>
                  <a:pt x="424" y="107"/>
                  <a:pt x="424" y="107"/>
                  <a:pt x="424" y="107"/>
                </a:cubicBezTo>
                <a:cubicBezTo>
                  <a:pt x="424" y="60"/>
                  <a:pt x="424" y="60"/>
                  <a:pt x="424" y="60"/>
                </a:cubicBezTo>
                <a:cubicBezTo>
                  <a:pt x="424" y="54"/>
                  <a:pt x="423" y="50"/>
                  <a:pt x="420" y="47"/>
                </a:cubicBezTo>
                <a:cubicBezTo>
                  <a:pt x="418" y="44"/>
                  <a:pt x="414" y="43"/>
                  <a:pt x="409" y="43"/>
                </a:cubicBezTo>
                <a:cubicBezTo>
                  <a:pt x="403" y="43"/>
                  <a:pt x="398" y="45"/>
                  <a:pt x="394" y="49"/>
                </a:cubicBezTo>
                <a:cubicBezTo>
                  <a:pt x="391" y="53"/>
                  <a:pt x="390" y="59"/>
                  <a:pt x="390" y="69"/>
                </a:cubicBezTo>
                <a:cubicBezTo>
                  <a:pt x="390" y="107"/>
                  <a:pt x="390" y="107"/>
                  <a:pt x="390" y="107"/>
                </a:cubicBezTo>
                <a:cubicBezTo>
                  <a:pt x="374" y="107"/>
                  <a:pt x="374" y="107"/>
                  <a:pt x="374" y="107"/>
                </a:cubicBezTo>
                <a:cubicBezTo>
                  <a:pt x="374" y="31"/>
                  <a:pt x="374" y="31"/>
                  <a:pt x="374" y="31"/>
                </a:cubicBezTo>
                <a:cubicBezTo>
                  <a:pt x="386" y="31"/>
                  <a:pt x="386" y="31"/>
                  <a:pt x="386" y="31"/>
                </a:cubicBezTo>
                <a:cubicBezTo>
                  <a:pt x="388" y="41"/>
                  <a:pt x="388" y="41"/>
                  <a:pt x="388" y="41"/>
                </a:cubicBezTo>
                <a:cubicBezTo>
                  <a:pt x="389" y="41"/>
                  <a:pt x="389" y="41"/>
                  <a:pt x="389" y="41"/>
                </a:cubicBezTo>
                <a:cubicBezTo>
                  <a:pt x="392" y="37"/>
                  <a:pt x="395" y="35"/>
                  <a:pt x="399" y="33"/>
                </a:cubicBezTo>
                <a:cubicBezTo>
                  <a:pt x="403" y="31"/>
                  <a:pt x="408" y="30"/>
                  <a:pt x="413" y="30"/>
                </a:cubicBezTo>
                <a:cubicBezTo>
                  <a:pt x="431" y="30"/>
                  <a:pt x="440" y="39"/>
                  <a:pt x="440" y="57"/>
                </a:cubicBezTo>
                <a:cubicBezTo>
                  <a:pt x="440" y="107"/>
                  <a:pt x="440" y="107"/>
                  <a:pt x="440" y="107"/>
                </a:cubicBezTo>
                <a:close/>
                <a:moveTo>
                  <a:pt x="524" y="31"/>
                </a:moveTo>
                <a:cubicBezTo>
                  <a:pt x="524" y="40"/>
                  <a:pt x="524" y="40"/>
                  <a:pt x="524" y="40"/>
                </a:cubicBezTo>
                <a:cubicBezTo>
                  <a:pt x="511" y="42"/>
                  <a:pt x="511" y="42"/>
                  <a:pt x="511" y="42"/>
                </a:cubicBezTo>
                <a:cubicBezTo>
                  <a:pt x="513" y="44"/>
                  <a:pt x="514" y="46"/>
                  <a:pt x="514" y="48"/>
                </a:cubicBezTo>
                <a:cubicBezTo>
                  <a:pt x="515" y="50"/>
                  <a:pt x="516" y="53"/>
                  <a:pt x="516" y="55"/>
                </a:cubicBezTo>
                <a:cubicBezTo>
                  <a:pt x="516" y="63"/>
                  <a:pt x="513" y="69"/>
                  <a:pt x="507" y="74"/>
                </a:cubicBezTo>
                <a:cubicBezTo>
                  <a:pt x="502" y="78"/>
                  <a:pt x="495" y="81"/>
                  <a:pt x="485" y="81"/>
                </a:cubicBezTo>
                <a:cubicBezTo>
                  <a:pt x="483" y="81"/>
                  <a:pt x="481" y="80"/>
                  <a:pt x="479" y="80"/>
                </a:cubicBezTo>
                <a:cubicBezTo>
                  <a:pt x="475" y="82"/>
                  <a:pt x="474" y="85"/>
                  <a:pt x="474" y="87"/>
                </a:cubicBezTo>
                <a:cubicBezTo>
                  <a:pt x="474" y="89"/>
                  <a:pt x="474" y="91"/>
                  <a:pt x="476" y="91"/>
                </a:cubicBezTo>
                <a:cubicBezTo>
                  <a:pt x="478" y="92"/>
                  <a:pt x="481" y="93"/>
                  <a:pt x="485" y="93"/>
                </a:cubicBezTo>
                <a:cubicBezTo>
                  <a:pt x="498" y="93"/>
                  <a:pt x="498" y="93"/>
                  <a:pt x="498" y="93"/>
                </a:cubicBezTo>
                <a:cubicBezTo>
                  <a:pt x="506" y="93"/>
                  <a:pt x="513" y="94"/>
                  <a:pt x="517" y="98"/>
                </a:cubicBezTo>
                <a:cubicBezTo>
                  <a:pt x="521" y="102"/>
                  <a:pt x="524" y="107"/>
                  <a:pt x="524" y="113"/>
                </a:cubicBezTo>
                <a:cubicBezTo>
                  <a:pt x="524" y="122"/>
                  <a:pt x="520" y="128"/>
                  <a:pt x="513" y="133"/>
                </a:cubicBezTo>
                <a:cubicBezTo>
                  <a:pt x="506" y="138"/>
                  <a:pt x="496" y="140"/>
                  <a:pt x="482" y="140"/>
                </a:cubicBezTo>
                <a:cubicBezTo>
                  <a:pt x="472" y="140"/>
                  <a:pt x="464" y="138"/>
                  <a:pt x="459" y="135"/>
                </a:cubicBezTo>
                <a:cubicBezTo>
                  <a:pt x="453" y="131"/>
                  <a:pt x="451" y="126"/>
                  <a:pt x="451" y="119"/>
                </a:cubicBezTo>
                <a:cubicBezTo>
                  <a:pt x="451" y="114"/>
                  <a:pt x="452" y="111"/>
                  <a:pt x="455" y="107"/>
                </a:cubicBezTo>
                <a:cubicBezTo>
                  <a:pt x="458" y="104"/>
                  <a:pt x="462" y="102"/>
                  <a:pt x="467" y="101"/>
                </a:cubicBezTo>
                <a:cubicBezTo>
                  <a:pt x="465" y="100"/>
                  <a:pt x="464" y="98"/>
                  <a:pt x="462" y="96"/>
                </a:cubicBezTo>
                <a:cubicBezTo>
                  <a:pt x="461" y="94"/>
                  <a:pt x="460" y="92"/>
                  <a:pt x="460" y="90"/>
                </a:cubicBezTo>
                <a:cubicBezTo>
                  <a:pt x="460" y="87"/>
                  <a:pt x="461" y="85"/>
                  <a:pt x="462" y="83"/>
                </a:cubicBezTo>
                <a:cubicBezTo>
                  <a:pt x="464" y="81"/>
                  <a:pt x="466" y="79"/>
                  <a:pt x="470" y="77"/>
                </a:cubicBezTo>
                <a:cubicBezTo>
                  <a:pt x="466" y="75"/>
                  <a:pt x="462" y="73"/>
                  <a:pt x="460" y="69"/>
                </a:cubicBezTo>
                <a:cubicBezTo>
                  <a:pt x="458" y="65"/>
                  <a:pt x="456" y="61"/>
                  <a:pt x="456" y="55"/>
                </a:cubicBezTo>
                <a:cubicBezTo>
                  <a:pt x="456" y="47"/>
                  <a:pt x="459" y="41"/>
                  <a:pt x="464" y="36"/>
                </a:cubicBezTo>
                <a:cubicBezTo>
                  <a:pt x="469" y="32"/>
                  <a:pt x="477" y="30"/>
                  <a:pt x="486" y="30"/>
                </a:cubicBezTo>
                <a:cubicBezTo>
                  <a:pt x="488" y="30"/>
                  <a:pt x="491" y="30"/>
                  <a:pt x="493" y="30"/>
                </a:cubicBezTo>
                <a:cubicBezTo>
                  <a:pt x="495" y="30"/>
                  <a:pt x="497" y="31"/>
                  <a:pt x="498" y="31"/>
                </a:cubicBezTo>
                <a:cubicBezTo>
                  <a:pt x="524" y="31"/>
                  <a:pt x="524" y="31"/>
                  <a:pt x="524" y="31"/>
                </a:cubicBezTo>
                <a:close/>
                <a:moveTo>
                  <a:pt x="465" y="118"/>
                </a:moveTo>
                <a:cubicBezTo>
                  <a:pt x="465" y="122"/>
                  <a:pt x="467" y="124"/>
                  <a:pt x="470" y="126"/>
                </a:cubicBezTo>
                <a:cubicBezTo>
                  <a:pt x="473" y="128"/>
                  <a:pt x="477" y="129"/>
                  <a:pt x="483" y="129"/>
                </a:cubicBezTo>
                <a:cubicBezTo>
                  <a:pt x="492" y="129"/>
                  <a:pt x="498" y="128"/>
                  <a:pt x="502" y="125"/>
                </a:cubicBezTo>
                <a:cubicBezTo>
                  <a:pt x="507" y="123"/>
                  <a:pt x="509" y="119"/>
                  <a:pt x="509" y="115"/>
                </a:cubicBezTo>
                <a:cubicBezTo>
                  <a:pt x="509" y="112"/>
                  <a:pt x="508" y="110"/>
                  <a:pt x="505" y="108"/>
                </a:cubicBezTo>
                <a:cubicBezTo>
                  <a:pt x="503" y="107"/>
                  <a:pt x="499" y="106"/>
                  <a:pt x="492" y="106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75" y="106"/>
                  <a:pt x="472" y="107"/>
                  <a:pt x="469" y="109"/>
                </a:cubicBezTo>
                <a:cubicBezTo>
                  <a:pt x="466" y="112"/>
                  <a:pt x="465" y="115"/>
                  <a:pt x="465" y="118"/>
                </a:cubicBezTo>
                <a:close/>
                <a:moveTo>
                  <a:pt x="472" y="55"/>
                </a:moveTo>
                <a:cubicBezTo>
                  <a:pt x="472" y="60"/>
                  <a:pt x="473" y="64"/>
                  <a:pt x="476" y="66"/>
                </a:cubicBezTo>
                <a:cubicBezTo>
                  <a:pt x="478" y="69"/>
                  <a:pt x="481" y="70"/>
                  <a:pt x="486" y="70"/>
                </a:cubicBezTo>
                <a:cubicBezTo>
                  <a:pt x="495" y="70"/>
                  <a:pt x="500" y="65"/>
                  <a:pt x="500" y="55"/>
                </a:cubicBezTo>
                <a:cubicBezTo>
                  <a:pt x="500" y="50"/>
                  <a:pt x="499" y="47"/>
                  <a:pt x="497" y="44"/>
                </a:cubicBezTo>
                <a:cubicBezTo>
                  <a:pt x="494" y="41"/>
                  <a:pt x="491" y="40"/>
                  <a:pt x="486" y="40"/>
                </a:cubicBezTo>
                <a:cubicBezTo>
                  <a:pt x="481" y="40"/>
                  <a:pt x="478" y="41"/>
                  <a:pt x="476" y="44"/>
                </a:cubicBezTo>
                <a:cubicBezTo>
                  <a:pt x="473" y="47"/>
                  <a:pt x="472" y="50"/>
                  <a:pt x="472" y="55"/>
                </a:cubicBezTo>
                <a:close/>
                <a:moveTo>
                  <a:pt x="658" y="56"/>
                </a:moveTo>
                <a:cubicBezTo>
                  <a:pt x="658" y="72"/>
                  <a:pt x="653" y="85"/>
                  <a:pt x="644" y="93"/>
                </a:cubicBezTo>
                <a:cubicBezTo>
                  <a:pt x="635" y="102"/>
                  <a:pt x="622" y="107"/>
                  <a:pt x="604" y="107"/>
                </a:cubicBezTo>
                <a:cubicBezTo>
                  <a:pt x="576" y="107"/>
                  <a:pt x="576" y="107"/>
                  <a:pt x="576" y="107"/>
                </a:cubicBezTo>
                <a:cubicBezTo>
                  <a:pt x="576" y="7"/>
                  <a:pt x="576" y="7"/>
                  <a:pt x="576" y="7"/>
                </a:cubicBezTo>
                <a:cubicBezTo>
                  <a:pt x="607" y="7"/>
                  <a:pt x="607" y="7"/>
                  <a:pt x="607" y="7"/>
                </a:cubicBezTo>
                <a:cubicBezTo>
                  <a:pt x="623" y="7"/>
                  <a:pt x="636" y="11"/>
                  <a:pt x="644" y="20"/>
                </a:cubicBezTo>
                <a:cubicBezTo>
                  <a:pt x="653" y="28"/>
                  <a:pt x="658" y="40"/>
                  <a:pt x="658" y="56"/>
                </a:cubicBezTo>
                <a:close/>
                <a:moveTo>
                  <a:pt x="640" y="56"/>
                </a:moveTo>
                <a:cubicBezTo>
                  <a:pt x="640" y="32"/>
                  <a:pt x="629" y="20"/>
                  <a:pt x="607" y="20"/>
                </a:cubicBezTo>
                <a:cubicBezTo>
                  <a:pt x="593" y="20"/>
                  <a:pt x="593" y="20"/>
                  <a:pt x="593" y="20"/>
                </a:cubicBezTo>
                <a:cubicBezTo>
                  <a:pt x="593" y="93"/>
                  <a:pt x="593" y="93"/>
                  <a:pt x="593" y="93"/>
                </a:cubicBezTo>
                <a:cubicBezTo>
                  <a:pt x="604" y="93"/>
                  <a:pt x="604" y="93"/>
                  <a:pt x="604" y="93"/>
                </a:cubicBezTo>
                <a:cubicBezTo>
                  <a:pt x="628" y="93"/>
                  <a:pt x="640" y="81"/>
                  <a:pt x="640" y="56"/>
                </a:cubicBezTo>
                <a:close/>
                <a:moveTo>
                  <a:pt x="708" y="108"/>
                </a:moveTo>
                <a:cubicBezTo>
                  <a:pt x="697" y="108"/>
                  <a:pt x="688" y="104"/>
                  <a:pt x="681" y="98"/>
                </a:cubicBezTo>
                <a:cubicBezTo>
                  <a:pt x="674" y="91"/>
                  <a:pt x="671" y="81"/>
                  <a:pt x="671" y="69"/>
                </a:cubicBezTo>
                <a:cubicBezTo>
                  <a:pt x="671" y="57"/>
                  <a:pt x="674" y="47"/>
                  <a:pt x="680" y="40"/>
                </a:cubicBezTo>
                <a:cubicBezTo>
                  <a:pt x="686" y="33"/>
                  <a:pt x="695" y="30"/>
                  <a:pt x="706" y="30"/>
                </a:cubicBezTo>
                <a:cubicBezTo>
                  <a:pt x="715" y="30"/>
                  <a:pt x="723" y="33"/>
                  <a:pt x="729" y="39"/>
                </a:cubicBezTo>
                <a:cubicBezTo>
                  <a:pt x="735" y="45"/>
                  <a:pt x="738" y="53"/>
                  <a:pt x="738" y="64"/>
                </a:cubicBezTo>
                <a:cubicBezTo>
                  <a:pt x="738" y="72"/>
                  <a:pt x="738" y="72"/>
                  <a:pt x="738" y="72"/>
                </a:cubicBezTo>
                <a:cubicBezTo>
                  <a:pt x="687" y="72"/>
                  <a:pt x="687" y="72"/>
                  <a:pt x="687" y="72"/>
                </a:cubicBezTo>
                <a:cubicBezTo>
                  <a:pt x="688" y="80"/>
                  <a:pt x="690" y="85"/>
                  <a:pt x="693" y="89"/>
                </a:cubicBezTo>
                <a:cubicBezTo>
                  <a:pt x="697" y="93"/>
                  <a:pt x="702" y="95"/>
                  <a:pt x="709" y="95"/>
                </a:cubicBezTo>
                <a:cubicBezTo>
                  <a:pt x="714" y="95"/>
                  <a:pt x="718" y="95"/>
                  <a:pt x="722" y="94"/>
                </a:cubicBezTo>
                <a:cubicBezTo>
                  <a:pt x="725" y="93"/>
                  <a:pt x="730" y="92"/>
                  <a:pt x="734" y="90"/>
                </a:cubicBezTo>
                <a:cubicBezTo>
                  <a:pt x="734" y="103"/>
                  <a:pt x="734" y="103"/>
                  <a:pt x="734" y="103"/>
                </a:cubicBezTo>
                <a:cubicBezTo>
                  <a:pt x="730" y="105"/>
                  <a:pt x="726" y="106"/>
                  <a:pt x="722" y="107"/>
                </a:cubicBezTo>
                <a:cubicBezTo>
                  <a:pt x="718" y="108"/>
                  <a:pt x="714" y="108"/>
                  <a:pt x="708" y="108"/>
                </a:cubicBezTo>
                <a:close/>
                <a:moveTo>
                  <a:pt x="706" y="42"/>
                </a:moveTo>
                <a:cubicBezTo>
                  <a:pt x="700" y="42"/>
                  <a:pt x="696" y="43"/>
                  <a:pt x="693" y="47"/>
                </a:cubicBezTo>
                <a:cubicBezTo>
                  <a:pt x="690" y="50"/>
                  <a:pt x="688" y="55"/>
                  <a:pt x="688" y="61"/>
                </a:cubicBezTo>
                <a:cubicBezTo>
                  <a:pt x="722" y="61"/>
                  <a:pt x="722" y="61"/>
                  <a:pt x="722" y="61"/>
                </a:cubicBezTo>
                <a:cubicBezTo>
                  <a:pt x="722" y="55"/>
                  <a:pt x="720" y="50"/>
                  <a:pt x="718" y="47"/>
                </a:cubicBezTo>
                <a:cubicBezTo>
                  <a:pt x="715" y="43"/>
                  <a:pt x="711" y="42"/>
                  <a:pt x="706" y="42"/>
                </a:cubicBezTo>
                <a:close/>
                <a:moveTo>
                  <a:pt x="801" y="107"/>
                </a:moveTo>
                <a:cubicBezTo>
                  <a:pt x="798" y="96"/>
                  <a:pt x="798" y="96"/>
                  <a:pt x="798" y="96"/>
                </a:cubicBezTo>
                <a:cubicBezTo>
                  <a:pt x="798" y="96"/>
                  <a:pt x="798" y="96"/>
                  <a:pt x="798" y="96"/>
                </a:cubicBezTo>
                <a:cubicBezTo>
                  <a:pt x="794" y="101"/>
                  <a:pt x="790" y="104"/>
                  <a:pt x="787" y="105"/>
                </a:cubicBezTo>
                <a:cubicBezTo>
                  <a:pt x="783" y="107"/>
                  <a:pt x="778" y="108"/>
                  <a:pt x="773" y="108"/>
                </a:cubicBezTo>
                <a:cubicBezTo>
                  <a:pt x="765" y="108"/>
                  <a:pt x="759" y="106"/>
                  <a:pt x="755" y="102"/>
                </a:cubicBezTo>
                <a:cubicBezTo>
                  <a:pt x="751" y="98"/>
                  <a:pt x="749" y="92"/>
                  <a:pt x="749" y="85"/>
                </a:cubicBezTo>
                <a:cubicBezTo>
                  <a:pt x="749" y="77"/>
                  <a:pt x="752" y="71"/>
                  <a:pt x="758" y="67"/>
                </a:cubicBezTo>
                <a:cubicBezTo>
                  <a:pt x="763" y="63"/>
                  <a:pt x="772" y="61"/>
                  <a:pt x="784" y="61"/>
                </a:cubicBezTo>
                <a:cubicBezTo>
                  <a:pt x="797" y="60"/>
                  <a:pt x="797" y="60"/>
                  <a:pt x="797" y="60"/>
                </a:cubicBezTo>
                <a:cubicBezTo>
                  <a:pt x="797" y="56"/>
                  <a:pt x="797" y="56"/>
                  <a:pt x="797" y="56"/>
                </a:cubicBezTo>
                <a:cubicBezTo>
                  <a:pt x="797" y="52"/>
                  <a:pt x="796" y="48"/>
                  <a:pt x="794" y="46"/>
                </a:cubicBezTo>
                <a:cubicBezTo>
                  <a:pt x="791" y="43"/>
                  <a:pt x="788" y="42"/>
                  <a:pt x="783" y="42"/>
                </a:cubicBezTo>
                <a:cubicBezTo>
                  <a:pt x="779" y="42"/>
                  <a:pt x="776" y="42"/>
                  <a:pt x="772" y="44"/>
                </a:cubicBezTo>
                <a:cubicBezTo>
                  <a:pt x="768" y="45"/>
                  <a:pt x="765" y="46"/>
                  <a:pt x="762" y="48"/>
                </a:cubicBezTo>
                <a:cubicBezTo>
                  <a:pt x="757" y="36"/>
                  <a:pt x="757" y="36"/>
                  <a:pt x="757" y="36"/>
                </a:cubicBezTo>
                <a:cubicBezTo>
                  <a:pt x="761" y="34"/>
                  <a:pt x="765" y="32"/>
                  <a:pt x="770" y="31"/>
                </a:cubicBezTo>
                <a:cubicBezTo>
                  <a:pt x="775" y="30"/>
                  <a:pt x="780" y="30"/>
                  <a:pt x="784" y="30"/>
                </a:cubicBezTo>
                <a:cubicBezTo>
                  <a:pt x="793" y="30"/>
                  <a:pt x="801" y="32"/>
                  <a:pt x="806" y="36"/>
                </a:cubicBezTo>
                <a:cubicBezTo>
                  <a:pt x="810" y="40"/>
                  <a:pt x="813" y="47"/>
                  <a:pt x="813" y="56"/>
                </a:cubicBezTo>
                <a:cubicBezTo>
                  <a:pt x="813" y="107"/>
                  <a:pt x="813" y="107"/>
                  <a:pt x="813" y="107"/>
                </a:cubicBezTo>
                <a:cubicBezTo>
                  <a:pt x="801" y="107"/>
                  <a:pt x="801" y="107"/>
                  <a:pt x="801" y="107"/>
                </a:cubicBezTo>
                <a:close/>
                <a:moveTo>
                  <a:pt x="778" y="96"/>
                </a:moveTo>
                <a:cubicBezTo>
                  <a:pt x="783" y="96"/>
                  <a:pt x="788" y="94"/>
                  <a:pt x="792" y="91"/>
                </a:cubicBezTo>
                <a:cubicBezTo>
                  <a:pt x="795" y="87"/>
                  <a:pt x="797" y="83"/>
                  <a:pt x="797" y="77"/>
                </a:cubicBezTo>
                <a:cubicBezTo>
                  <a:pt x="797" y="70"/>
                  <a:pt x="797" y="70"/>
                  <a:pt x="797" y="70"/>
                </a:cubicBezTo>
                <a:cubicBezTo>
                  <a:pt x="787" y="71"/>
                  <a:pt x="787" y="71"/>
                  <a:pt x="787" y="71"/>
                </a:cubicBezTo>
                <a:cubicBezTo>
                  <a:pt x="780" y="71"/>
                  <a:pt x="774" y="72"/>
                  <a:pt x="771" y="75"/>
                </a:cubicBezTo>
                <a:cubicBezTo>
                  <a:pt x="767" y="77"/>
                  <a:pt x="766" y="80"/>
                  <a:pt x="766" y="85"/>
                </a:cubicBezTo>
                <a:cubicBezTo>
                  <a:pt x="766" y="88"/>
                  <a:pt x="767" y="91"/>
                  <a:pt x="769" y="93"/>
                </a:cubicBezTo>
                <a:cubicBezTo>
                  <a:pt x="771" y="95"/>
                  <a:pt x="774" y="96"/>
                  <a:pt x="778" y="96"/>
                </a:cubicBezTo>
                <a:close/>
                <a:moveTo>
                  <a:pt x="859" y="108"/>
                </a:moveTo>
                <a:cubicBezTo>
                  <a:pt x="850" y="108"/>
                  <a:pt x="842" y="104"/>
                  <a:pt x="837" y="98"/>
                </a:cubicBezTo>
                <a:cubicBezTo>
                  <a:pt x="832" y="91"/>
                  <a:pt x="829" y="81"/>
                  <a:pt x="829" y="69"/>
                </a:cubicBezTo>
                <a:cubicBezTo>
                  <a:pt x="829" y="57"/>
                  <a:pt x="832" y="47"/>
                  <a:pt x="837" y="40"/>
                </a:cubicBezTo>
                <a:cubicBezTo>
                  <a:pt x="842" y="33"/>
                  <a:pt x="850" y="30"/>
                  <a:pt x="859" y="30"/>
                </a:cubicBezTo>
                <a:cubicBezTo>
                  <a:pt x="869" y="30"/>
                  <a:pt x="877" y="33"/>
                  <a:pt x="882" y="41"/>
                </a:cubicBezTo>
                <a:cubicBezTo>
                  <a:pt x="883" y="41"/>
                  <a:pt x="883" y="41"/>
                  <a:pt x="883" y="41"/>
                </a:cubicBezTo>
                <a:cubicBezTo>
                  <a:pt x="882" y="35"/>
                  <a:pt x="882" y="31"/>
                  <a:pt x="882" y="28"/>
                </a:cubicBezTo>
                <a:cubicBezTo>
                  <a:pt x="882" y="0"/>
                  <a:pt x="882" y="0"/>
                  <a:pt x="882" y="0"/>
                </a:cubicBezTo>
                <a:cubicBezTo>
                  <a:pt x="898" y="0"/>
                  <a:pt x="898" y="0"/>
                  <a:pt x="898" y="0"/>
                </a:cubicBezTo>
                <a:cubicBezTo>
                  <a:pt x="898" y="107"/>
                  <a:pt x="898" y="107"/>
                  <a:pt x="898" y="107"/>
                </a:cubicBezTo>
                <a:cubicBezTo>
                  <a:pt x="885" y="107"/>
                  <a:pt x="885" y="107"/>
                  <a:pt x="885" y="107"/>
                </a:cubicBezTo>
                <a:cubicBezTo>
                  <a:pt x="882" y="97"/>
                  <a:pt x="882" y="97"/>
                  <a:pt x="882" y="97"/>
                </a:cubicBezTo>
                <a:cubicBezTo>
                  <a:pt x="882" y="97"/>
                  <a:pt x="882" y="97"/>
                  <a:pt x="882" y="97"/>
                </a:cubicBezTo>
                <a:cubicBezTo>
                  <a:pt x="876" y="104"/>
                  <a:pt x="869" y="108"/>
                  <a:pt x="859" y="108"/>
                </a:cubicBezTo>
                <a:close/>
                <a:moveTo>
                  <a:pt x="863" y="95"/>
                </a:moveTo>
                <a:cubicBezTo>
                  <a:pt x="870" y="95"/>
                  <a:pt x="875" y="93"/>
                  <a:pt x="878" y="89"/>
                </a:cubicBezTo>
                <a:cubicBezTo>
                  <a:pt x="881" y="86"/>
                  <a:pt x="882" y="80"/>
                  <a:pt x="882" y="71"/>
                </a:cubicBezTo>
                <a:cubicBezTo>
                  <a:pt x="882" y="69"/>
                  <a:pt x="882" y="69"/>
                  <a:pt x="882" y="69"/>
                </a:cubicBezTo>
                <a:cubicBezTo>
                  <a:pt x="882" y="60"/>
                  <a:pt x="881" y="53"/>
                  <a:pt x="878" y="49"/>
                </a:cubicBezTo>
                <a:cubicBezTo>
                  <a:pt x="875" y="45"/>
                  <a:pt x="870" y="43"/>
                  <a:pt x="863" y="43"/>
                </a:cubicBezTo>
                <a:cubicBezTo>
                  <a:pt x="857" y="43"/>
                  <a:pt x="853" y="45"/>
                  <a:pt x="850" y="50"/>
                </a:cubicBezTo>
                <a:cubicBezTo>
                  <a:pt x="847" y="54"/>
                  <a:pt x="846" y="61"/>
                  <a:pt x="846" y="69"/>
                </a:cubicBezTo>
                <a:cubicBezTo>
                  <a:pt x="846" y="78"/>
                  <a:pt x="847" y="84"/>
                  <a:pt x="850" y="88"/>
                </a:cubicBezTo>
                <a:cubicBezTo>
                  <a:pt x="853" y="93"/>
                  <a:pt x="857" y="95"/>
                  <a:pt x="863" y="95"/>
                </a:cubicBezTo>
                <a:close/>
                <a:moveTo>
                  <a:pt x="935" y="107"/>
                </a:moveTo>
                <a:cubicBezTo>
                  <a:pt x="919" y="107"/>
                  <a:pt x="919" y="107"/>
                  <a:pt x="919" y="107"/>
                </a:cubicBezTo>
                <a:cubicBezTo>
                  <a:pt x="919" y="0"/>
                  <a:pt x="919" y="0"/>
                  <a:pt x="919" y="0"/>
                </a:cubicBezTo>
                <a:cubicBezTo>
                  <a:pt x="935" y="0"/>
                  <a:pt x="935" y="0"/>
                  <a:pt x="935" y="0"/>
                </a:cubicBezTo>
                <a:cubicBezTo>
                  <a:pt x="935" y="107"/>
                  <a:pt x="935" y="107"/>
                  <a:pt x="935" y="107"/>
                </a:cubicBezTo>
                <a:close/>
                <a:moveTo>
                  <a:pt x="972" y="107"/>
                </a:moveTo>
                <a:cubicBezTo>
                  <a:pt x="956" y="107"/>
                  <a:pt x="956" y="107"/>
                  <a:pt x="956" y="107"/>
                </a:cubicBezTo>
                <a:cubicBezTo>
                  <a:pt x="956" y="31"/>
                  <a:pt x="956" y="31"/>
                  <a:pt x="956" y="31"/>
                </a:cubicBezTo>
                <a:cubicBezTo>
                  <a:pt x="972" y="31"/>
                  <a:pt x="972" y="31"/>
                  <a:pt x="972" y="31"/>
                </a:cubicBezTo>
                <a:cubicBezTo>
                  <a:pt x="972" y="107"/>
                  <a:pt x="972" y="107"/>
                  <a:pt x="972" y="107"/>
                </a:cubicBezTo>
                <a:close/>
                <a:moveTo>
                  <a:pt x="955" y="11"/>
                </a:moveTo>
                <a:cubicBezTo>
                  <a:pt x="955" y="8"/>
                  <a:pt x="956" y="6"/>
                  <a:pt x="957" y="4"/>
                </a:cubicBezTo>
                <a:cubicBezTo>
                  <a:pt x="959" y="3"/>
                  <a:pt x="961" y="2"/>
                  <a:pt x="964" y="2"/>
                </a:cubicBezTo>
                <a:cubicBezTo>
                  <a:pt x="967" y="2"/>
                  <a:pt x="969" y="3"/>
                  <a:pt x="971" y="4"/>
                </a:cubicBezTo>
                <a:cubicBezTo>
                  <a:pt x="972" y="6"/>
                  <a:pt x="973" y="8"/>
                  <a:pt x="973" y="11"/>
                </a:cubicBezTo>
                <a:cubicBezTo>
                  <a:pt x="973" y="14"/>
                  <a:pt x="972" y="16"/>
                  <a:pt x="971" y="17"/>
                </a:cubicBezTo>
                <a:cubicBezTo>
                  <a:pt x="969" y="19"/>
                  <a:pt x="967" y="20"/>
                  <a:pt x="964" y="20"/>
                </a:cubicBezTo>
                <a:cubicBezTo>
                  <a:pt x="961" y="20"/>
                  <a:pt x="959" y="19"/>
                  <a:pt x="957" y="17"/>
                </a:cubicBezTo>
                <a:cubicBezTo>
                  <a:pt x="956" y="16"/>
                  <a:pt x="955" y="14"/>
                  <a:pt x="955" y="11"/>
                </a:cubicBezTo>
                <a:close/>
                <a:moveTo>
                  <a:pt x="1060" y="107"/>
                </a:moveTo>
                <a:cubicBezTo>
                  <a:pt x="1043" y="107"/>
                  <a:pt x="1043" y="107"/>
                  <a:pt x="1043" y="107"/>
                </a:cubicBezTo>
                <a:cubicBezTo>
                  <a:pt x="1043" y="60"/>
                  <a:pt x="1043" y="60"/>
                  <a:pt x="1043" y="60"/>
                </a:cubicBezTo>
                <a:cubicBezTo>
                  <a:pt x="1043" y="54"/>
                  <a:pt x="1042" y="50"/>
                  <a:pt x="1040" y="47"/>
                </a:cubicBezTo>
                <a:cubicBezTo>
                  <a:pt x="1038" y="44"/>
                  <a:pt x="1034" y="43"/>
                  <a:pt x="1029" y="43"/>
                </a:cubicBezTo>
                <a:cubicBezTo>
                  <a:pt x="1022" y="43"/>
                  <a:pt x="1017" y="45"/>
                  <a:pt x="1014" y="49"/>
                </a:cubicBezTo>
                <a:cubicBezTo>
                  <a:pt x="1011" y="53"/>
                  <a:pt x="1009" y="59"/>
                  <a:pt x="1009" y="69"/>
                </a:cubicBezTo>
                <a:cubicBezTo>
                  <a:pt x="1009" y="107"/>
                  <a:pt x="1009" y="107"/>
                  <a:pt x="1009" y="107"/>
                </a:cubicBezTo>
                <a:cubicBezTo>
                  <a:pt x="993" y="107"/>
                  <a:pt x="993" y="107"/>
                  <a:pt x="993" y="107"/>
                </a:cubicBezTo>
                <a:cubicBezTo>
                  <a:pt x="993" y="31"/>
                  <a:pt x="993" y="31"/>
                  <a:pt x="993" y="31"/>
                </a:cubicBezTo>
                <a:cubicBezTo>
                  <a:pt x="1006" y="31"/>
                  <a:pt x="1006" y="31"/>
                  <a:pt x="1006" y="31"/>
                </a:cubicBezTo>
                <a:cubicBezTo>
                  <a:pt x="1008" y="41"/>
                  <a:pt x="1008" y="41"/>
                  <a:pt x="1008" y="41"/>
                </a:cubicBezTo>
                <a:cubicBezTo>
                  <a:pt x="1009" y="41"/>
                  <a:pt x="1009" y="41"/>
                  <a:pt x="1009" y="41"/>
                </a:cubicBezTo>
                <a:cubicBezTo>
                  <a:pt x="1011" y="37"/>
                  <a:pt x="1014" y="35"/>
                  <a:pt x="1018" y="33"/>
                </a:cubicBezTo>
                <a:cubicBezTo>
                  <a:pt x="1023" y="31"/>
                  <a:pt x="1027" y="30"/>
                  <a:pt x="1032" y="30"/>
                </a:cubicBezTo>
                <a:cubicBezTo>
                  <a:pt x="1051" y="30"/>
                  <a:pt x="1060" y="39"/>
                  <a:pt x="1060" y="57"/>
                </a:cubicBezTo>
                <a:cubicBezTo>
                  <a:pt x="1060" y="107"/>
                  <a:pt x="1060" y="107"/>
                  <a:pt x="1060" y="107"/>
                </a:cubicBezTo>
                <a:close/>
                <a:moveTo>
                  <a:pt x="1113" y="108"/>
                </a:moveTo>
                <a:cubicBezTo>
                  <a:pt x="1101" y="108"/>
                  <a:pt x="1092" y="104"/>
                  <a:pt x="1085" y="98"/>
                </a:cubicBezTo>
                <a:cubicBezTo>
                  <a:pt x="1079" y="91"/>
                  <a:pt x="1076" y="81"/>
                  <a:pt x="1076" y="69"/>
                </a:cubicBezTo>
                <a:cubicBezTo>
                  <a:pt x="1076" y="57"/>
                  <a:pt x="1079" y="47"/>
                  <a:pt x="1085" y="40"/>
                </a:cubicBezTo>
                <a:cubicBezTo>
                  <a:pt x="1091" y="33"/>
                  <a:pt x="1099" y="30"/>
                  <a:pt x="1110" y="30"/>
                </a:cubicBezTo>
                <a:cubicBezTo>
                  <a:pt x="1120" y="30"/>
                  <a:pt x="1128" y="33"/>
                  <a:pt x="1134" y="39"/>
                </a:cubicBezTo>
                <a:cubicBezTo>
                  <a:pt x="1139" y="45"/>
                  <a:pt x="1142" y="53"/>
                  <a:pt x="1142" y="64"/>
                </a:cubicBezTo>
                <a:cubicBezTo>
                  <a:pt x="1142" y="72"/>
                  <a:pt x="1142" y="72"/>
                  <a:pt x="1142" y="72"/>
                </a:cubicBezTo>
                <a:cubicBezTo>
                  <a:pt x="1092" y="72"/>
                  <a:pt x="1092" y="72"/>
                  <a:pt x="1092" y="72"/>
                </a:cubicBezTo>
                <a:cubicBezTo>
                  <a:pt x="1092" y="80"/>
                  <a:pt x="1094" y="85"/>
                  <a:pt x="1098" y="89"/>
                </a:cubicBezTo>
                <a:cubicBezTo>
                  <a:pt x="1102" y="93"/>
                  <a:pt x="1107" y="95"/>
                  <a:pt x="1114" y="95"/>
                </a:cubicBezTo>
                <a:cubicBezTo>
                  <a:pt x="1118" y="95"/>
                  <a:pt x="1122" y="95"/>
                  <a:pt x="1126" y="94"/>
                </a:cubicBezTo>
                <a:cubicBezTo>
                  <a:pt x="1130" y="93"/>
                  <a:pt x="1134" y="92"/>
                  <a:pt x="1139" y="90"/>
                </a:cubicBezTo>
                <a:cubicBezTo>
                  <a:pt x="1139" y="103"/>
                  <a:pt x="1139" y="103"/>
                  <a:pt x="1139" y="103"/>
                </a:cubicBezTo>
                <a:cubicBezTo>
                  <a:pt x="1135" y="105"/>
                  <a:pt x="1131" y="106"/>
                  <a:pt x="1127" y="107"/>
                </a:cubicBezTo>
                <a:cubicBezTo>
                  <a:pt x="1123" y="108"/>
                  <a:pt x="1118" y="108"/>
                  <a:pt x="1113" y="108"/>
                </a:cubicBezTo>
                <a:close/>
                <a:moveTo>
                  <a:pt x="1110" y="42"/>
                </a:moveTo>
                <a:cubicBezTo>
                  <a:pt x="1105" y="42"/>
                  <a:pt x="1101" y="43"/>
                  <a:pt x="1098" y="47"/>
                </a:cubicBezTo>
                <a:cubicBezTo>
                  <a:pt x="1095" y="50"/>
                  <a:pt x="1093" y="55"/>
                  <a:pt x="1092" y="61"/>
                </a:cubicBezTo>
                <a:cubicBezTo>
                  <a:pt x="1127" y="61"/>
                  <a:pt x="1127" y="61"/>
                  <a:pt x="1127" y="61"/>
                </a:cubicBezTo>
                <a:cubicBezTo>
                  <a:pt x="1127" y="55"/>
                  <a:pt x="1125" y="50"/>
                  <a:pt x="1122" y="47"/>
                </a:cubicBezTo>
                <a:cubicBezTo>
                  <a:pt x="1119" y="43"/>
                  <a:pt x="1115" y="42"/>
                  <a:pt x="1110" y="42"/>
                </a:cubicBezTo>
                <a:close/>
                <a:moveTo>
                  <a:pt x="1210" y="85"/>
                </a:moveTo>
                <a:cubicBezTo>
                  <a:pt x="1210" y="92"/>
                  <a:pt x="1207" y="98"/>
                  <a:pt x="1202" y="102"/>
                </a:cubicBezTo>
                <a:cubicBezTo>
                  <a:pt x="1196" y="106"/>
                  <a:pt x="1188" y="108"/>
                  <a:pt x="1178" y="108"/>
                </a:cubicBezTo>
                <a:cubicBezTo>
                  <a:pt x="1168" y="108"/>
                  <a:pt x="1160" y="106"/>
                  <a:pt x="1154" y="103"/>
                </a:cubicBezTo>
                <a:cubicBezTo>
                  <a:pt x="1154" y="89"/>
                  <a:pt x="1154" y="89"/>
                  <a:pt x="1154" y="89"/>
                </a:cubicBezTo>
                <a:cubicBezTo>
                  <a:pt x="1163" y="94"/>
                  <a:pt x="1171" y="96"/>
                  <a:pt x="1179" y="96"/>
                </a:cubicBezTo>
                <a:cubicBezTo>
                  <a:pt x="1189" y="96"/>
                  <a:pt x="1194" y="93"/>
                  <a:pt x="1194" y="87"/>
                </a:cubicBezTo>
                <a:cubicBezTo>
                  <a:pt x="1194" y="85"/>
                  <a:pt x="1193" y="83"/>
                  <a:pt x="1192" y="82"/>
                </a:cubicBezTo>
                <a:cubicBezTo>
                  <a:pt x="1191" y="81"/>
                  <a:pt x="1189" y="79"/>
                  <a:pt x="1187" y="78"/>
                </a:cubicBezTo>
                <a:cubicBezTo>
                  <a:pt x="1184" y="77"/>
                  <a:pt x="1181" y="75"/>
                  <a:pt x="1176" y="73"/>
                </a:cubicBezTo>
                <a:cubicBezTo>
                  <a:pt x="1168" y="70"/>
                  <a:pt x="1162" y="67"/>
                  <a:pt x="1159" y="63"/>
                </a:cubicBezTo>
                <a:cubicBezTo>
                  <a:pt x="1156" y="60"/>
                  <a:pt x="1154" y="55"/>
                  <a:pt x="1154" y="50"/>
                </a:cubicBezTo>
                <a:cubicBezTo>
                  <a:pt x="1154" y="44"/>
                  <a:pt x="1157" y="39"/>
                  <a:pt x="1162" y="35"/>
                </a:cubicBezTo>
                <a:cubicBezTo>
                  <a:pt x="1167" y="31"/>
                  <a:pt x="1174" y="30"/>
                  <a:pt x="1183" y="30"/>
                </a:cubicBezTo>
                <a:cubicBezTo>
                  <a:pt x="1192" y="30"/>
                  <a:pt x="1200" y="31"/>
                  <a:pt x="1208" y="35"/>
                </a:cubicBezTo>
                <a:cubicBezTo>
                  <a:pt x="1203" y="47"/>
                  <a:pt x="1203" y="47"/>
                  <a:pt x="1203" y="47"/>
                </a:cubicBezTo>
                <a:cubicBezTo>
                  <a:pt x="1195" y="44"/>
                  <a:pt x="1188" y="42"/>
                  <a:pt x="1183" y="42"/>
                </a:cubicBezTo>
                <a:cubicBezTo>
                  <a:pt x="1174" y="42"/>
                  <a:pt x="1170" y="44"/>
                  <a:pt x="1170" y="49"/>
                </a:cubicBezTo>
                <a:cubicBezTo>
                  <a:pt x="1170" y="52"/>
                  <a:pt x="1171" y="54"/>
                  <a:pt x="1173" y="55"/>
                </a:cubicBezTo>
                <a:cubicBezTo>
                  <a:pt x="1175" y="57"/>
                  <a:pt x="1180" y="59"/>
                  <a:pt x="1188" y="62"/>
                </a:cubicBezTo>
                <a:cubicBezTo>
                  <a:pt x="1194" y="64"/>
                  <a:pt x="1198" y="67"/>
                  <a:pt x="1201" y="69"/>
                </a:cubicBezTo>
                <a:cubicBezTo>
                  <a:pt x="1204" y="71"/>
                  <a:pt x="1206" y="73"/>
                  <a:pt x="1208" y="76"/>
                </a:cubicBezTo>
                <a:cubicBezTo>
                  <a:pt x="1209" y="78"/>
                  <a:pt x="1210" y="81"/>
                  <a:pt x="1210" y="85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49"/>
          <p:cNvSpPr>
            <a:spLocks noEditPoints="1"/>
          </p:cNvSpPr>
          <p:nvPr/>
        </p:nvSpPr>
        <p:spPr bwMode="auto">
          <a:xfrm>
            <a:off x="4917611" y="1868323"/>
            <a:ext cx="954195" cy="121057"/>
          </a:xfrm>
          <a:custGeom>
            <a:avLst/>
            <a:gdLst>
              <a:gd name="T0" fmla="*/ 0 w 1104"/>
              <a:gd name="T1" fmla="*/ 7 h 140"/>
              <a:gd name="T2" fmla="*/ 123 w 1104"/>
              <a:gd name="T3" fmla="*/ 106 h 140"/>
              <a:gd name="T4" fmla="*/ 77 w 1104"/>
              <a:gd name="T5" fmla="*/ 102 h 140"/>
              <a:gd name="T6" fmla="*/ 119 w 1104"/>
              <a:gd name="T7" fmla="*/ 56 h 140"/>
              <a:gd name="T8" fmla="*/ 78 w 1104"/>
              <a:gd name="T9" fmla="*/ 36 h 140"/>
              <a:gd name="T10" fmla="*/ 135 w 1104"/>
              <a:gd name="T11" fmla="*/ 106 h 140"/>
              <a:gd name="T12" fmla="*/ 119 w 1104"/>
              <a:gd name="T13" fmla="*/ 70 h 140"/>
              <a:gd name="T14" fmla="*/ 99 w 1104"/>
              <a:gd name="T15" fmla="*/ 96 h 140"/>
              <a:gd name="T16" fmla="*/ 151 w 1104"/>
              <a:gd name="T17" fmla="*/ 89 h 140"/>
              <a:gd name="T18" fmla="*/ 173 w 1104"/>
              <a:gd name="T19" fmla="*/ 73 h 140"/>
              <a:gd name="T20" fmla="*/ 205 w 1104"/>
              <a:gd name="T21" fmla="*/ 35 h 140"/>
              <a:gd name="T22" fmla="*/ 184 w 1104"/>
              <a:gd name="T23" fmla="*/ 62 h 140"/>
              <a:gd name="T24" fmla="*/ 246 w 1104"/>
              <a:gd name="T25" fmla="*/ 55 h 140"/>
              <a:gd name="T26" fmla="*/ 270 w 1104"/>
              <a:gd name="T27" fmla="*/ 106 h 140"/>
              <a:gd name="T28" fmla="*/ 221 w 1104"/>
              <a:gd name="T29" fmla="*/ 0 h 140"/>
              <a:gd name="T30" fmla="*/ 350 w 1104"/>
              <a:gd name="T31" fmla="*/ 85 h 140"/>
              <a:gd name="T32" fmla="*/ 320 w 1104"/>
              <a:gd name="T33" fmla="*/ 96 h 140"/>
              <a:gd name="T34" fmla="*/ 299 w 1104"/>
              <a:gd name="T35" fmla="*/ 63 h 140"/>
              <a:gd name="T36" fmla="*/ 344 w 1104"/>
              <a:gd name="T37" fmla="*/ 47 h 140"/>
              <a:gd name="T38" fmla="*/ 342 w 1104"/>
              <a:gd name="T39" fmla="*/ 69 h 140"/>
              <a:gd name="T40" fmla="*/ 418 w 1104"/>
              <a:gd name="T41" fmla="*/ 57 h 140"/>
              <a:gd name="T42" fmla="*/ 473 w 1104"/>
              <a:gd name="T43" fmla="*/ 103 h 140"/>
              <a:gd name="T44" fmla="*/ 423 w 1104"/>
              <a:gd name="T45" fmla="*/ 11 h 140"/>
              <a:gd name="T46" fmla="*/ 448 w 1104"/>
              <a:gd name="T47" fmla="*/ 19 h 140"/>
              <a:gd name="T48" fmla="*/ 491 w 1104"/>
              <a:gd name="T49" fmla="*/ 89 h 140"/>
              <a:gd name="T50" fmla="*/ 558 w 1104"/>
              <a:gd name="T51" fmla="*/ 69 h 140"/>
              <a:gd name="T52" fmla="*/ 507 w 1104"/>
              <a:gd name="T53" fmla="*/ 49 h 140"/>
              <a:gd name="T54" fmla="*/ 619 w 1104"/>
              <a:gd name="T55" fmla="*/ 47 h 140"/>
              <a:gd name="T56" fmla="*/ 574 w 1104"/>
              <a:gd name="T57" fmla="*/ 106 h 140"/>
              <a:gd name="T58" fmla="*/ 599 w 1104"/>
              <a:gd name="T59" fmla="*/ 32 h 140"/>
              <a:gd name="T60" fmla="*/ 660 w 1104"/>
              <a:gd name="T61" fmla="*/ 30 h 140"/>
              <a:gd name="T62" fmla="*/ 670 w 1104"/>
              <a:gd name="T63" fmla="*/ 60 h 140"/>
              <a:gd name="T64" fmla="*/ 638 w 1104"/>
              <a:gd name="T65" fmla="*/ 106 h 140"/>
              <a:gd name="T66" fmla="*/ 722 w 1104"/>
              <a:gd name="T67" fmla="*/ 140 h 140"/>
              <a:gd name="T68" fmla="*/ 722 w 1104"/>
              <a:gd name="T69" fmla="*/ 41 h 140"/>
              <a:gd name="T70" fmla="*/ 745 w 1104"/>
              <a:gd name="T71" fmla="*/ 108 h 140"/>
              <a:gd name="T72" fmla="*/ 727 w 1104"/>
              <a:gd name="T73" fmla="*/ 88 h 140"/>
              <a:gd name="T74" fmla="*/ 741 w 1104"/>
              <a:gd name="T75" fmla="*/ 43 h 140"/>
              <a:gd name="T76" fmla="*/ 808 w 1104"/>
              <a:gd name="T77" fmla="*/ 106 h 140"/>
              <a:gd name="T78" fmla="*/ 859 w 1104"/>
              <a:gd name="T79" fmla="*/ 30 h 140"/>
              <a:gd name="T80" fmla="*/ 847 w 1104"/>
              <a:gd name="T81" fmla="*/ 89 h 140"/>
              <a:gd name="T82" fmla="*/ 875 w 1104"/>
              <a:gd name="T83" fmla="*/ 107 h 140"/>
              <a:gd name="T84" fmla="*/ 875 w 1104"/>
              <a:gd name="T85" fmla="*/ 61 h 140"/>
              <a:gd name="T86" fmla="*/ 947 w 1104"/>
              <a:gd name="T87" fmla="*/ 105 h 140"/>
              <a:gd name="T88" fmla="*/ 899 w 1104"/>
              <a:gd name="T89" fmla="*/ 43 h 140"/>
              <a:gd name="T90" fmla="*/ 925 w 1104"/>
              <a:gd name="T91" fmla="*/ 31 h 140"/>
              <a:gd name="T92" fmla="*/ 928 w 1104"/>
              <a:gd name="T93" fmla="*/ 92 h 140"/>
              <a:gd name="T94" fmla="*/ 965 w 1104"/>
              <a:gd name="T95" fmla="*/ 40 h 140"/>
              <a:gd name="T96" fmla="*/ 973 w 1104"/>
              <a:gd name="T97" fmla="*/ 72 h 140"/>
              <a:gd name="T98" fmla="*/ 1019 w 1104"/>
              <a:gd name="T99" fmla="*/ 103 h 140"/>
              <a:gd name="T100" fmla="*/ 973 w 1104"/>
              <a:gd name="T101" fmla="*/ 61 h 140"/>
              <a:gd name="T102" fmla="*/ 1043 w 1104"/>
              <a:gd name="T103" fmla="*/ 98 h 140"/>
              <a:gd name="T104" fmla="*/ 1089 w 1104"/>
              <a:gd name="T105" fmla="*/ 41 h 140"/>
              <a:gd name="T106" fmla="*/ 1091 w 1104"/>
              <a:gd name="T107" fmla="*/ 106 h 140"/>
              <a:gd name="T108" fmla="*/ 1083 w 1104"/>
              <a:gd name="T109" fmla="*/ 89 h 140"/>
              <a:gd name="T110" fmla="*/ 1056 w 1104"/>
              <a:gd name="T111" fmla="*/ 5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04" h="140">
                <a:moveTo>
                  <a:pt x="46" y="106"/>
                </a:moveTo>
                <a:cubicBezTo>
                  <a:pt x="30" y="106"/>
                  <a:pt x="30" y="106"/>
                  <a:pt x="30" y="106"/>
                </a:cubicBezTo>
                <a:cubicBezTo>
                  <a:pt x="30" y="21"/>
                  <a:pt x="30" y="21"/>
                  <a:pt x="3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7"/>
                  <a:pt x="0" y="7"/>
                  <a:pt x="0" y="7"/>
                </a:cubicBezTo>
                <a:cubicBezTo>
                  <a:pt x="75" y="7"/>
                  <a:pt x="75" y="7"/>
                  <a:pt x="75" y="7"/>
                </a:cubicBezTo>
                <a:cubicBezTo>
                  <a:pt x="75" y="21"/>
                  <a:pt x="75" y="21"/>
                  <a:pt x="75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106"/>
                  <a:pt x="46" y="106"/>
                  <a:pt x="46" y="106"/>
                </a:cubicBezTo>
                <a:close/>
                <a:moveTo>
                  <a:pt x="123" y="106"/>
                </a:moveTo>
                <a:cubicBezTo>
                  <a:pt x="120" y="96"/>
                  <a:pt x="120" y="96"/>
                  <a:pt x="120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16" y="101"/>
                  <a:pt x="112" y="104"/>
                  <a:pt x="108" y="105"/>
                </a:cubicBezTo>
                <a:cubicBezTo>
                  <a:pt x="105" y="107"/>
                  <a:pt x="100" y="108"/>
                  <a:pt x="94" y="108"/>
                </a:cubicBezTo>
                <a:cubicBezTo>
                  <a:pt x="87" y="108"/>
                  <a:pt x="81" y="106"/>
                  <a:pt x="77" y="102"/>
                </a:cubicBezTo>
                <a:cubicBezTo>
                  <a:pt x="73" y="98"/>
                  <a:pt x="71" y="92"/>
                  <a:pt x="71" y="85"/>
                </a:cubicBezTo>
                <a:cubicBezTo>
                  <a:pt x="71" y="77"/>
                  <a:pt x="74" y="71"/>
                  <a:pt x="79" y="67"/>
                </a:cubicBezTo>
                <a:cubicBezTo>
                  <a:pt x="85" y="63"/>
                  <a:pt x="94" y="61"/>
                  <a:pt x="106" y="61"/>
                </a:cubicBezTo>
                <a:cubicBezTo>
                  <a:pt x="119" y="60"/>
                  <a:pt x="119" y="60"/>
                  <a:pt x="119" y="60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19" y="51"/>
                  <a:pt x="118" y="48"/>
                  <a:pt x="115" y="45"/>
                </a:cubicBezTo>
                <a:cubicBezTo>
                  <a:pt x="113" y="43"/>
                  <a:pt x="110" y="42"/>
                  <a:pt x="105" y="42"/>
                </a:cubicBezTo>
                <a:cubicBezTo>
                  <a:pt x="101" y="42"/>
                  <a:pt x="97" y="42"/>
                  <a:pt x="94" y="44"/>
                </a:cubicBezTo>
                <a:cubicBezTo>
                  <a:pt x="90" y="45"/>
                  <a:pt x="87" y="46"/>
                  <a:pt x="84" y="48"/>
                </a:cubicBezTo>
                <a:cubicBezTo>
                  <a:pt x="78" y="36"/>
                  <a:pt x="78" y="36"/>
                  <a:pt x="78" y="36"/>
                </a:cubicBezTo>
                <a:cubicBezTo>
                  <a:pt x="82" y="34"/>
                  <a:pt x="87" y="32"/>
                  <a:pt x="92" y="31"/>
                </a:cubicBezTo>
                <a:cubicBezTo>
                  <a:pt x="97" y="30"/>
                  <a:pt x="101" y="30"/>
                  <a:pt x="106" y="30"/>
                </a:cubicBezTo>
                <a:cubicBezTo>
                  <a:pt x="115" y="30"/>
                  <a:pt x="122" y="32"/>
                  <a:pt x="127" y="36"/>
                </a:cubicBezTo>
                <a:cubicBezTo>
                  <a:pt x="132" y="40"/>
                  <a:pt x="135" y="47"/>
                  <a:pt x="135" y="56"/>
                </a:cubicBezTo>
                <a:cubicBezTo>
                  <a:pt x="135" y="106"/>
                  <a:pt x="135" y="106"/>
                  <a:pt x="135" y="106"/>
                </a:cubicBezTo>
                <a:cubicBezTo>
                  <a:pt x="123" y="106"/>
                  <a:pt x="123" y="106"/>
                  <a:pt x="123" y="106"/>
                </a:cubicBezTo>
                <a:close/>
                <a:moveTo>
                  <a:pt x="99" y="96"/>
                </a:moveTo>
                <a:cubicBezTo>
                  <a:pt x="105" y="96"/>
                  <a:pt x="110" y="94"/>
                  <a:pt x="113" y="91"/>
                </a:cubicBezTo>
                <a:cubicBezTo>
                  <a:pt x="117" y="87"/>
                  <a:pt x="119" y="83"/>
                  <a:pt x="119" y="77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09" y="71"/>
                  <a:pt x="109" y="71"/>
                  <a:pt x="109" y="71"/>
                </a:cubicBezTo>
                <a:cubicBezTo>
                  <a:pt x="101" y="71"/>
                  <a:pt x="96" y="72"/>
                  <a:pt x="92" y="75"/>
                </a:cubicBezTo>
                <a:cubicBezTo>
                  <a:pt x="89" y="77"/>
                  <a:pt x="87" y="80"/>
                  <a:pt x="87" y="85"/>
                </a:cubicBezTo>
                <a:cubicBezTo>
                  <a:pt x="87" y="88"/>
                  <a:pt x="88" y="91"/>
                  <a:pt x="90" y="93"/>
                </a:cubicBezTo>
                <a:cubicBezTo>
                  <a:pt x="92" y="95"/>
                  <a:pt x="95" y="96"/>
                  <a:pt x="99" y="96"/>
                </a:cubicBezTo>
                <a:close/>
                <a:moveTo>
                  <a:pt x="206" y="85"/>
                </a:moveTo>
                <a:cubicBezTo>
                  <a:pt x="206" y="92"/>
                  <a:pt x="203" y="98"/>
                  <a:pt x="198" y="102"/>
                </a:cubicBezTo>
                <a:cubicBezTo>
                  <a:pt x="193" y="106"/>
                  <a:pt x="185" y="108"/>
                  <a:pt x="175" y="108"/>
                </a:cubicBezTo>
                <a:cubicBezTo>
                  <a:pt x="165" y="108"/>
                  <a:pt x="157" y="106"/>
                  <a:pt x="151" y="103"/>
                </a:cubicBezTo>
                <a:cubicBezTo>
                  <a:pt x="151" y="89"/>
                  <a:pt x="151" y="89"/>
                  <a:pt x="151" y="89"/>
                </a:cubicBezTo>
                <a:cubicBezTo>
                  <a:pt x="159" y="93"/>
                  <a:pt x="168" y="96"/>
                  <a:pt x="175" y="96"/>
                </a:cubicBezTo>
                <a:cubicBezTo>
                  <a:pt x="185" y="96"/>
                  <a:pt x="190" y="93"/>
                  <a:pt x="190" y="87"/>
                </a:cubicBezTo>
                <a:cubicBezTo>
                  <a:pt x="190" y="85"/>
                  <a:pt x="190" y="83"/>
                  <a:pt x="189" y="82"/>
                </a:cubicBezTo>
                <a:cubicBezTo>
                  <a:pt x="187" y="81"/>
                  <a:pt x="186" y="79"/>
                  <a:pt x="183" y="78"/>
                </a:cubicBezTo>
                <a:cubicBezTo>
                  <a:pt x="181" y="76"/>
                  <a:pt x="177" y="75"/>
                  <a:pt x="173" y="73"/>
                </a:cubicBezTo>
                <a:cubicBezTo>
                  <a:pt x="164" y="70"/>
                  <a:pt x="158" y="66"/>
                  <a:pt x="155" y="63"/>
                </a:cubicBezTo>
                <a:cubicBezTo>
                  <a:pt x="152" y="60"/>
                  <a:pt x="150" y="55"/>
                  <a:pt x="150" y="50"/>
                </a:cubicBezTo>
                <a:cubicBezTo>
                  <a:pt x="150" y="43"/>
                  <a:pt x="153" y="38"/>
                  <a:pt x="158" y="35"/>
                </a:cubicBezTo>
                <a:cubicBezTo>
                  <a:pt x="164" y="31"/>
                  <a:pt x="171" y="30"/>
                  <a:pt x="180" y="30"/>
                </a:cubicBezTo>
                <a:cubicBezTo>
                  <a:pt x="188" y="30"/>
                  <a:pt x="197" y="31"/>
                  <a:pt x="205" y="35"/>
                </a:cubicBezTo>
                <a:cubicBezTo>
                  <a:pt x="200" y="47"/>
                  <a:pt x="200" y="47"/>
                  <a:pt x="200" y="47"/>
                </a:cubicBezTo>
                <a:cubicBezTo>
                  <a:pt x="191" y="44"/>
                  <a:pt x="185" y="42"/>
                  <a:pt x="179" y="42"/>
                </a:cubicBezTo>
                <a:cubicBezTo>
                  <a:pt x="171" y="42"/>
                  <a:pt x="166" y="44"/>
                  <a:pt x="166" y="49"/>
                </a:cubicBezTo>
                <a:cubicBezTo>
                  <a:pt x="166" y="52"/>
                  <a:pt x="167" y="54"/>
                  <a:pt x="170" y="55"/>
                </a:cubicBezTo>
                <a:cubicBezTo>
                  <a:pt x="172" y="57"/>
                  <a:pt x="177" y="59"/>
                  <a:pt x="184" y="62"/>
                </a:cubicBezTo>
                <a:cubicBezTo>
                  <a:pt x="190" y="64"/>
                  <a:pt x="195" y="67"/>
                  <a:pt x="198" y="69"/>
                </a:cubicBezTo>
                <a:cubicBezTo>
                  <a:pt x="200" y="71"/>
                  <a:pt x="203" y="73"/>
                  <a:pt x="204" y="76"/>
                </a:cubicBezTo>
                <a:cubicBezTo>
                  <a:pt x="205" y="78"/>
                  <a:pt x="206" y="81"/>
                  <a:pt x="206" y="85"/>
                </a:cubicBezTo>
                <a:close/>
                <a:moveTo>
                  <a:pt x="237" y="67"/>
                </a:moveTo>
                <a:cubicBezTo>
                  <a:pt x="246" y="55"/>
                  <a:pt x="246" y="55"/>
                  <a:pt x="246" y="55"/>
                </a:cubicBezTo>
                <a:cubicBezTo>
                  <a:pt x="269" y="31"/>
                  <a:pt x="269" y="31"/>
                  <a:pt x="269" y="31"/>
                </a:cubicBezTo>
                <a:cubicBezTo>
                  <a:pt x="287" y="31"/>
                  <a:pt x="287" y="31"/>
                  <a:pt x="287" y="31"/>
                </a:cubicBezTo>
                <a:cubicBezTo>
                  <a:pt x="257" y="63"/>
                  <a:pt x="257" y="63"/>
                  <a:pt x="257" y="63"/>
                </a:cubicBezTo>
                <a:cubicBezTo>
                  <a:pt x="289" y="106"/>
                  <a:pt x="289" y="106"/>
                  <a:pt x="289" y="106"/>
                </a:cubicBezTo>
                <a:cubicBezTo>
                  <a:pt x="270" y="106"/>
                  <a:pt x="270" y="106"/>
                  <a:pt x="270" y="106"/>
                </a:cubicBezTo>
                <a:cubicBezTo>
                  <a:pt x="246" y="73"/>
                  <a:pt x="246" y="73"/>
                  <a:pt x="246" y="73"/>
                </a:cubicBezTo>
                <a:cubicBezTo>
                  <a:pt x="237" y="81"/>
                  <a:pt x="237" y="81"/>
                  <a:pt x="237" y="81"/>
                </a:cubicBezTo>
                <a:cubicBezTo>
                  <a:pt x="237" y="106"/>
                  <a:pt x="237" y="106"/>
                  <a:pt x="237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1" y="0"/>
                  <a:pt x="221" y="0"/>
                  <a:pt x="221" y="0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52"/>
                  <a:pt x="237" y="52"/>
                  <a:pt x="237" y="52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237" y="67"/>
                  <a:pt x="237" y="67"/>
                  <a:pt x="237" y="67"/>
                </a:cubicBezTo>
                <a:close/>
                <a:moveTo>
                  <a:pt x="350" y="85"/>
                </a:moveTo>
                <a:cubicBezTo>
                  <a:pt x="350" y="92"/>
                  <a:pt x="348" y="98"/>
                  <a:pt x="342" y="102"/>
                </a:cubicBezTo>
                <a:cubicBezTo>
                  <a:pt x="337" y="106"/>
                  <a:pt x="329" y="108"/>
                  <a:pt x="319" y="108"/>
                </a:cubicBezTo>
                <a:cubicBezTo>
                  <a:pt x="309" y="108"/>
                  <a:pt x="301" y="106"/>
                  <a:pt x="295" y="10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304" y="93"/>
                  <a:pt x="312" y="96"/>
                  <a:pt x="320" y="96"/>
                </a:cubicBezTo>
                <a:cubicBezTo>
                  <a:pt x="330" y="96"/>
                  <a:pt x="335" y="93"/>
                  <a:pt x="335" y="87"/>
                </a:cubicBezTo>
                <a:cubicBezTo>
                  <a:pt x="335" y="85"/>
                  <a:pt x="334" y="83"/>
                  <a:pt x="333" y="82"/>
                </a:cubicBezTo>
                <a:cubicBezTo>
                  <a:pt x="332" y="81"/>
                  <a:pt x="330" y="79"/>
                  <a:pt x="328" y="78"/>
                </a:cubicBezTo>
                <a:cubicBezTo>
                  <a:pt x="325" y="76"/>
                  <a:pt x="322" y="75"/>
                  <a:pt x="317" y="73"/>
                </a:cubicBezTo>
                <a:cubicBezTo>
                  <a:pt x="308" y="70"/>
                  <a:pt x="303" y="66"/>
                  <a:pt x="299" y="63"/>
                </a:cubicBezTo>
                <a:cubicBezTo>
                  <a:pt x="296" y="60"/>
                  <a:pt x="295" y="55"/>
                  <a:pt x="295" y="50"/>
                </a:cubicBezTo>
                <a:cubicBezTo>
                  <a:pt x="295" y="43"/>
                  <a:pt x="297" y="38"/>
                  <a:pt x="303" y="35"/>
                </a:cubicBezTo>
                <a:cubicBezTo>
                  <a:pt x="308" y="31"/>
                  <a:pt x="315" y="30"/>
                  <a:pt x="324" y="30"/>
                </a:cubicBezTo>
                <a:cubicBezTo>
                  <a:pt x="333" y="30"/>
                  <a:pt x="341" y="31"/>
                  <a:pt x="349" y="35"/>
                </a:cubicBezTo>
                <a:cubicBezTo>
                  <a:pt x="344" y="47"/>
                  <a:pt x="344" y="47"/>
                  <a:pt x="344" y="47"/>
                </a:cubicBezTo>
                <a:cubicBezTo>
                  <a:pt x="336" y="44"/>
                  <a:pt x="329" y="42"/>
                  <a:pt x="323" y="42"/>
                </a:cubicBezTo>
                <a:cubicBezTo>
                  <a:pt x="315" y="42"/>
                  <a:pt x="311" y="44"/>
                  <a:pt x="311" y="49"/>
                </a:cubicBezTo>
                <a:cubicBezTo>
                  <a:pt x="311" y="52"/>
                  <a:pt x="312" y="54"/>
                  <a:pt x="314" y="55"/>
                </a:cubicBezTo>
                <a:cubicBezTo>
                  <a:pt x="316" y="57"/>
                  <a:pt x="321" y="59"/>
                  <a:pt x="328" y="62"/>
                </a:cubicBezTo>
                <a:cubicBezTo>
                  <a:pt x="335" y="64"/>
                  <a:pt x="339" y="67"/>
                  <a:pt x="342" y="69"/>
                </a:cubicBezTo>
                <a:cubicBezTo>
                  <a:pt x="345" y="71"/>
                  <a:pt x="347" y="73"/>
                  <a:pt x="348" y="76"/>
                </a:cubicBezTo>
                <a:cubicBezTo>
                  <a:pt x="350" y="78"/>
                  <a:pt x="350" y="81"/>
                  <a:pt x="350" y="85"/>
                </a:cubicBezTo>
                <a:close/>
                <a:moveTo>
                  <a:pt x="448" y="19"/>
                </a:moveTo>
                <a:cubicBezTo>
                  <a:pt x="439" y="19"/>
                  <a:pt x="431" y="23"/>
                  <a:pt x="426" y="29"/>
                </a:cubicBezTo>
                <a:cubicBezTo>
                  <a:pt x="421" y="36"/>
                  <a:pt x="418" y="45"/>
                  <a:pt x="418" y="57"/>
                </a:cubicBezTo>
                <a:cubicBezTo>
                  <a:pt x="418" y="69"/>
                  <a:pt x="421" y="78"/>
                  <a:pt x="426" y="84"/>
                </a:cubicBezTo>
                <a:cubicBezTo>
                  <a:pt x="431" y="91"/>
                  <a:pt x="438" y="94"/>
                  <a:pt x="448" y="94"/>
                </a:cubicBezTo>
                <a:cubicBezTo>
                  <a:pt x="452" y="94"/>
                  <a:pt x="457" y="93"/>
                  <a:pt x="460" y="93"/>
                </a:cubicBezTo>
                <a:cubicBezTo>
                  <a:pt x="464" y="92"/>
                  <a:pt x="469" y="91"/>
                  <a:pt x="473" y="89"/>
                </a:cubicBezTo>
                <a:cubicBezTo>
                  <a:pt x="473" y="103"/>
                  <a:pt x="473" y="103"/>
                  <a:pt x="473" y="103"/>
                </a:cubicBezTo>
                <a:cubicBezTo>
                  <a:pt x="465" y="106"/>
                  <a:pt x="456" y="108"/>
                  <a:pt x="446" y="108"/>
                </a:cubicBezTo>
                <a:cubicBezTo>
                  <a:pt x="432" y="108"/>
                  <a:pt x="420" y="103"/>
                  <a:pt x="413" y="95"/>
                </a:cubicBezTo>
                <a:cubicBezTo>
                  <a:pt x="405" y="86"/>
                  <a:pt x="401" y="73"/>
                  <a:pt x="401" y="57"/>
                </a:cubicBezTo>
                <a:cubicBezTo>
                  <a:pt x="401" y="46"/>
                  <a:pt x="403" y="37"/>
                  <a:pt x="407" y="29"/>
                </a:cubicBezTo>
                <a:cubicBezTo>
                  <a:pt x="410" y="21"/>
                  <a:pt x="416" y="16"/>
                  <a:pt x="423" y="11"/>
                </a:cubicBezTo>
                <a:cubicBezTo>
                  <a:pt x="430" y="7"/>
                  <a:pt x="439" y="5"/>
                  <a:pt x="448" y="5"/>
                </a:cubicBezTo>
                <a:cubicBezTo>
                  <a:pt x="459" y="5"/>
                  <a:pt x="468" y="7"/>
                  <a:pt x="477" y="12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67" y="24"/>
                  <a:pt x="464" y="22"/>
                  <a:pt x="460" y="21"/>
                </a:cubicBezTo>
                <a:cubicBezTo>
                  <a:pt x="456" y="20"/>
                  <a:pt x="452" y="19"/>
                  <a:pt x="448" y="19"/>
                </a:cubicBezTo>
                <a:close/>
                <a:moveTo>
                  <a:pt x="558" y="69"/>
                </a:moveTo>
                <a:cubicBezTo>
                  <a:pt x="558" y="81"/>
                  <a:pt x="555" y="91"/>
                  <a:pt x="548" y="97"/>
                </a:cubicBezTo>
                <a:cubicBezTo>
                  <a:pt x="542" y="104"/>
                  <a:pt x="533" y="108"/>
                  <a:pt x="522" y="108"/>
                </a:cubicBezTo>
                <a:cubicBezTo>
                  <a:pt x="515" y="108"/>
                  <a:pt x="509" y="106"/>
                  <a:pt x="503" y="103"/>
                </a:cubicBezTo>
                <a:cubicBezTo>
                  <a:pt x="498" y="100"/>
                  <a:pt x="494" y="95"/>
                  <a:pt x="491" y="89"/>
                </a:cubicBezTo>
                <a:cubicBezTo>
                  <a:pt x="488" y="83"/>
                  <a:pt x="486" y="76"/>
                  <a:pt x="486" y="69"/>
                </a:cubicBezTo>
                <a:cubicBezTo>
                  <a:pt x="486" y="56"/>
                  <a:pt x="489" y="47"/>
                  <a:pt x="496" y="40"/>
                </a:cubicBezTo>
                <a:cubicBezTo>
                  <a:pt x="502" y="33"/>
                  <a:pt x="511" y="30"/>
                  <a:pt x="522" y="30"/>
                </a:cubicBezTo>
                <a:cubicBezTo>
                  <a:pt x="533" y="30"/>
                  <a:pt x="542" y="33"/>
                  <a:pt x="548" y="40"/>
                </a:cubicBezTo>
                <a:cubicBezTo>
                  <a:pt x="555" y="47"/>
                  <a:pt x="558" y="57"/>
                  <a:pt x="558" y="69"/>
                </a:cubicBezTo>
                <a:close/>
                <a:moveTo>
                  <a:pt x="503" y="69"/>
                </a:moveTo>
                <a:cubicBezTo>
                  <a:pt x="503" y="86"/>
                  <a:pt x="509" y="95"/>
                  <a:pt x="522" y="95"/>
                </a:cubicBezTo>
                <a:cubicBezTo>
                  <a:pt x="535" y="95"/>
                  <a:pt x="541" y="86"/>
                  <a:pt x="541" y="69"/>
                </a:cubicBezTo>
                <a:cubicBezTo>
                  <a:pt x="541" y="51"/>
                  <a:pt x="535" y="43"/>
                  <a:pt x="522" y="43"/>
                </a:cubicBezTo>
                <a:cubicBezTo>
                  <a:pt x="515" y="43"/>
                  <a:pt x="510" y="45"/>
                  <a:pt x="507" y="49"/>
                </a:cubicBezTo>
                <a:cubicBezTo>
                  <a:pt x="504" y="54"/>
                  <a:pt x="503" y="60"/>
                  <a:pt x="503" y="69"/>
                </a:cubicBezTo>
                <a:close/>
                <a:moveTo>
                  <a:pt x="638" y="106"/>
                </a:moveTo>
                <a:cubicBezTo>
                  <a:pt x="622" y="106"/>
                  <a:pt x="622" y="106"/>
                  <a:pt x="622" y="106"/>
                </a:cubicBezTo>
                <a:cubicBezTo>
                  <a:pt x="622" y="60"/>
                  <a:pt x="622" y="60"/>
                  <a:pt x="622" y="60"/>
                </a:cubicBezTo>
                <a:cubicBezTo>
                  <a:pt x="622" y="54"/>
                  <a:pt x="621" y="50"/>
                  <a:pt x="619" y="47"/>
                </a:cubicBezTo>
                <a:cubicBezTo>
                  <a:pt x="616" y="44"/>
                  <a:pt x="613" y="43"/>
                  <a:pt x="608" y="43"/>
                </a:cubicBezTo>
                <a:cubicBezTo>
                  <a:pt x="602" y="43"/>
                  <a:pt x="598" y="45"/>
                  <a:pt x="595" y="49"/>
                </a:cubicBezTo>
                <a:cubicBezTo>
                  <a:pt x="592" y="53"/>
                  <a:pt x="590" y="59"/>
                  <a:pt x="590" y="69"/>
                </a:cubicBezTo>
                <a:cubicBezTo>
                  <a:pt x="590" y="106"/>
                  <a:pt x="590" y="106"/>
                  <a:pt x="590" y="106"/>
                </a:cubicBezTo>
                <a:cubicBezTo>
                  <a:pt x="574" y="106"/>
                  <a:pt x="574" y="106"/>
                  <a:pt x="574" y="106"/>
                </a:cubicBezTo>
                <a:cubicBezTo>
                  <a:pt x="574" y="31"/>
                  <a:pt x="574" y="31"/>
                  <a:pt x="574" y="31"/>
                </a:cubicBezTo>
                <a:cubicBezTo>
                  <a:pt x="587" y="31"/>
                  <a:pt x="587" y="31"/>
                  <a:pt x="587" y="3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2" y="37"/>
                  <a:pt x="595" y="34"/>
                  <a:pt x="599" y="32"/>
                </a:cubicBezTo>
                <a:cubicBezTo>
                  <a:pt x="603" y="30"/>
                  <a:pt x="608" y="30"/>
                  <a:pt x="612" y="30"/>
                </a:cubicBezTo>
                <a:cubicBezTo>
                  <a:pt x="624" y="30"/>
                  <a:pt x="632" y="33"/>
                  <a:pt x="635" y="41"/>
                </a:cubicBezTo>
                <a:cubicBezTo>
                  <a:pt x="636" y="41"/>
                  <a:pt x="636" y="41"/>
                  <a:pt x="636" y="41"/>
                </a:cubicBezTo>
                <a:cubicBezTo>
                  <a:pt x="639" y="38"/>
                  <a:pt x="642" y="35"/>
                  <a:pt x="646" y="33"/>
                </a:cubicBezTo>
                <a:cubicBezTo>
                  <a:pt x="650" y="31"/>
                  <a:pt x="655" y="30"/>
                  <a:pt x="660" y="30"/>
                </a:cubicBezTo>
                <a:cubicBezTo>
                  <a:pt x="669" y="30"/>
                  <a:pt x="675" y="32"/>
                  <a:pt x="680" y="36"/>
                </a:cubicBezTo>
                <a:cubicBezTo>
                  <a:pt x="684" y="41"/>
                  <a:pt x="686" y="48"/>
                  <a:pt x="686" y="57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70" y="106"/>
                  <a:pt x="670" y="106"/>
                  <a:pt x="670" y="106"/>
                </a:cubicBezTo>
                <a:cubicBezTo>
                  <a:pt x="670" y="60"/>
                  <a:pt x="670" y="60"/>
                  <a:pt x="670" y="60"/>
                </a:cubicBezTo>
                <a:cubicBezTo>
                  <a:pt x="670" y="54"/>
                  <a:pt x="669" y="50"/>
                  <a:pt x="666" y="47"/>
                </a:cubicBezTo>
                <a:cubicBezTo>
                  <a:pt x="664" y="44"/>
                  <a:pt x="661" y="43"/>
                  <a:pt x="656" y="43"/>
                </a:cubicBezTo>
                <a:cubicBezTo>
                  <a:pt x="650" y="43"/>
                  <a:pt x="645" y="45"/>
                  <a:pt x="642" y="48"/>
                </a:cubicBezTo>
                <a:cubicBezTo>
                  <a:pt x="639" y="52"/>
                  <a:pt x="638" y="58"/>
                  <a:pt x="638" y="66"/>
                </a:cubicBezTo>
                <a:cubicBezTo>
                  <a:pt x="638" y="106"/>
                  <a:pt x="638" y="106"/>
                  <a:pt x="638" y="106"/>
                </a:cubicBezTo>
                <a:close/>
                <a:moveTo>
                  <a:pt x="745" y="108"/>
                </a:moveTo>
                <a:cubicBezTo>
                  <a:pt x="735" y="108"/>
                  <a:pt x="728" y="104"/>
                  <a:pt x="722" y="97"/>
                </a:cubicBezTo>
                <a:cubicBezTo>
                  <a:pt x="721" y="97"/>
                  <a:pt x="721" y="97"/>
                  <a:pt x="721" y="97"/>
                </a:cubicBezTo>
                <a:cubicBezTo>
                  <a:pt x="722" y="104"/>
                  <a:pt x="722" y="108"/>
                  <a:pt x="722" y="109"/>
                </a:cubicBezTo>
                <a:cubicBezTo>
                  <a:pt x="722" y="140"/>
                  <a:pt x="722" y="140"/>
                  <a:pt x="722" y="140"/>
                </a:cubicBezTo>
                <a:cubicBezTo>
                  <a:pt x="706" y="140"/>
                  <a:pt x="706" y="140"/>
                  <a:pt x="706" y="140"/>
                </a:cubicBezTo>
                <a:cubicBezTo>
                  <a:pt x="706" y="31"/>
                  <a:pt x="706" y="31"/>
                  <a:pt x="706" y="31"/>
                </a:cubicBezTo>
                <a:cubicBezTo>
                  <a:pt x="719" y="31"/>
                  <a:pt x="719" y="31"/>
                  <a:pt x="719" y="31"/>
                </a:cubicBezTo>
                <a:cubicBezTo>
                  <a:pt x="720" y="32"/>
                  <a:pt x="720" y="36"/>
                  <a:pt x="721" y="41"/>
                </a:cubicBezTo>
                <a:cubicBezTo>
                  <a:pt x="722" y="41"/>
                  <a:pt x="722" y="41"/>
                  <a:pt x="722" y="41"/>
                </a:cubicBezTo>
                <a:cubicBezTo>
                  <a:pt x="727" y="33"/>
                  <a:pt x="735" y="30"/>
                  <a:pt x="745" y="30"/>
                </a:cubicBezTo>
                <a:cubicBezTo>
                  <a:pt x="754" y="30"/>
                  <a:pt x="762" y="33"/>
                  <a:pt x="767" y="40"/>
                </a:cubicBezTo>
                <a:cubicBezTo>
                  <a:pt x="772" y="47"/>
                  <a:pt x="775" y="56"/>
                  <a:pt x="775" y="69"/>
                </a:cubicBezTo>
                <a:cubicBezTo>
                  <a:pt x="775" y="81"/>
                  <a:pt x="772" y="91"/>
                  <a:pt x="767" y="97"/>
                </a:cubicBezTo>
                <a:cubicBezTo>
                  <a:pt x="761" y="104"/>
                  <a:pt x="754" y="108"/>
                  <a:pt x="745" y="108"/>
                </a:cubicBezTo>
                <a:close/>
                <a:moveTo>
                  <a:pt x="741" y="43"/>
                </a:moveTo>
                <a:cubicBezTo>
                  <a:pt x="734" y="43"/>
                  <a:pt x="730" y="45"/>
                  <a:pt x="727" y="48"/>
                </a:cubicBezTo>
                <a:cubicBezTo>
                  <a:pt x="724" y="52"/>
                  <a:pt x="722" y="58"/>
                  <a:pt x="722" y="66"/>
                </a:cubicBezTo>
                <a:cubicBezTo>
                  <a:pt x="722" y="69"/>
                  <a:pt x="722" y="69"/>
                  <a:pt x="722" y="69"/>
                </a:cubicBezTo>
                <a:cubicBezTo>
                  <a:pt x="722" y="78"/>
                  <a:pt x="724" y="84"/>
                  <a:pt x="727" y="88"/>
                </a:cubicBezTo>
                <a:cubicBezTo>
                  <a:pt x="730" y="93"/>
                  <a:pt x="734" y="95"/>
                  <a:pt x="741" y="95"/>
                </a:cubicBezTo>
                <a:cubicBezTo>
                  <a:pt x="747" y="95"/>
                  <a:pt x="751" y="92"/>
                  <a:pt x="754" y="88"/>
                </a:cubicBezTo>
                <a:cubicBezTo>
                  <a:pt x="757" y="83"/>
                  <a:pt x="758" y="77"/>
                  <a:pt x="758" y="68"/>
                </a:cubicBezTo>
                <a:cubicBezTo>
                  <a:pt x="758" y="60"/>
                  <a:pt x="757" y="54"/>
                  <a:pt x="754" y="49"/>
                </a:cubicBezTo>
                <a:cubicBezTo>
                  <a:pt x="751" y="45"/>
                  <a:pt x="746" y="43"/>
                  <a:pt x="741" y="43"/>
                </a:cubicBezTo>
                <a:close/>
                <a:moveTo>
                  <a:pt x="808" y="106"/>
                </a:moveTo>
                <a:cubicBezTo>
                  <a:pt x="792" y="106"/>
                  <a:pt x="792" y="106"/>
                  <a:pt x="792" y="106"/>
                </a:cubicBezTo>
                <a:cubicBezTo>
                  <a:pt x="792" y="0"/>
                  <a:pt x="792" y="0"/>
                  <a:pt x="792" y="0"/>
                </a:cubicBezTo>
                <a:cubicBezTo>
                  <a:pt x="808" y="0"/>
                  <a:pt x="808" y="0"/>
                  <a:pt x="808" y="0"/>
                </a:cubicBezTo>
                <a:cubicBezTo>
                  <a:pt x="808" y="106"/>
                  <a:pt x="808" y="106"/>
                  <a:pt x="808" y="106"/>
                </a:cubicBezTo>
                <a:close/>
                <a:moveTo>
                  <a:pt x="862" y="108"/>
                </a:moveTo>
                <a:cubicBezTo>
                  <a:pt x="850" y="108"/>
                  <a:pt x="841" y="104"/>
                  <a:pt x="834" y="98"/>
                </a:cubicBezTo>
                <a:cubicBezTo>
                  <a:pt x="828" y="91"/>
                  <a:pt x="824" y="81"/>
                  <a:pt x="824" y="69"/>
                </a:cubicBezTo>
                <a:cubicBezTo>
                  <a:pt x="824" y="57"/>
                  <a:pt x="827" y="47"/>
                  <a:pt x="833" y="40"/>
                </a:cubicBezTo>
                <a:cubicBezTo>
                  <a:pt x="840" y="33"/>
                  <a:pt x="848" y="30"/>
                  <a:pt x="859" y="30"/>
                </a:cubicBezTo>
                <a:cubicBezTo>
                  <a:pt x="869" y="30"/>
                  <a:pt x="877" y="33"/>
                  <a:pt x="882" y="39"/>
                </a:cubicBezTo>
                <a:cubicBezTo>
                  <a:pt x="888" y="45"/>
                  <a:pt x="891" y="53"/>
                  <a:pt x="891" y="64"/>
                </a:cubicBezTo>
                <a:cubicBezTo>
                  <a:pt x="891" y="72"/>
                  <a:pt x="891" y="72"/>
                  <a:pt x="891" y="72"/>
                </a:cubicBezTo>
                <a:cubicBezTo>
                  <a:pt x="841" y="72"/>
                  <a:pt x="841" y="72"/>
                  <a:pt x="841" y="72"/>
                </a:cubicBezTo>
                <a:cubicBezTo>
                  <a:pt x="841" y="80"/>
                  <a:pt x="843" y="85"/>
                  <a:pt x="847" y="89"/>
                </a:cubicBezTo>
                <a:cubicBezTo>
                  <a:pt x="850" y="93"/>
                  <a:pt x="856" y="95"/>
                  <a:pt x="862" y="95"/>
                </a:cubicBezTo>
                <a:cubicBezTo>
                  <a:pt x="867" y="95"/>
                  <a:pt x="871" y="95"/>
                  <a:pt x="875" y="94"/>
                </a:cubicBezTo>
                <a:cubicBezTo>
                  <a:pt x="879" y="93"/>
                  <a:pt x="883" y="92"/>
                  <a:pt x="887" y="90"/>
                </a:cubicBezTo>
                <a:cubicBezTo>
                  <a:pt x="887" y="103"/>
                  <a:pt x="887" y="103"/>
                  <a:pt x="887" y="103"/>
                </a:cubicBezTo>
                <a:cubicBezTo>
                  <a:pt x="883" y="105"/>
                  <a:pt x="879" y="106"/>
                  <a:pt x="875" y="107"/>
                </a:cubicBezTo>
                <a:cubicBezTo>
                  <a:pt x="871" y="107"/>
                  <a:pt x="867" y="108"/>
                  <a:pt x="862" y="108"/>
                </a:cubicBezTo>
                <a:close/>
                <a:moveTo>
                  <a:pt x="859" y="42"/>
                </a:moveTo>
                <a:cubicBezTo>
                  <a:pt x="854" y="42"/>
                  <a:pt x="850" y="43"/>
                  <a:pt x="846" y="47"/>
                </a:cubicBezTo>
                <a:cubicBezTo>
                  <a:pt x="843" y="50"/>
                  <a:pt x="842" y="54"/>
                  <a:pt x="841" y="61"/>
                </a:cubicBezTo>
                <a:cubicBezTo>
                  <a:pt x="875" y="61"/>
                  <a:pt x="875" y="61"/>
                  <a:pt x="875" y="61"/>
                </a:cubicBezTo>
                <a:cubicBezTo>
                  <a:pt x="875" y="54"/>
                  <a:pt x="874" y="50"/>
                  <a:pt x="871" y="47"/>
                </a:cubicBezTo>
                <a:cubicBezTo>
                  <a:pt x="868" y="43"/>
                  <a:pt x="864" y="42"/>
                  <a:pt x="859" y="42"/>
                </a:cubicBezTo>
                <a:close/>
                <a:moveTo>
                  <a:pt x="936" y="95"/>
                </a:moveTo>
                <a:cubicBezTo>
                  <a:pt x="939" y="95"/>
                  <a:pt x="943" y="94"/>
                  <a:pt x="947" y="93"/>
                </a:cubicBezTo>
                <a:cubicBezTo>
                  <a:pt x="947" y="105"/>
                  <a:pt x="947" y="105"/>
                  <a:pt x="947" y="105"/>
                </a:cubicBezTo>
                <a:cubicBezTo>
                  <a:pt x="946" y="106"/>
                  <a:pt x="943" y="107"/>
                  <a:pt x="940" y="107"/>
                </a:cubicBezTo>
                <a:cubicBezTo>
                  <a:pt x="938" y="108"/>
                  <a:pt x="935" y="108"/>
                  <a:pt x="932" y="108"/>
                </a:cubicBezTo>
                <a:cubicBezTo>
                  <a:pt x="917" y="108"/>
                  <a:pt x="909" y="100"/>
                  <a:pt x="909" y="84"/>
                </a:cubicBezTo>
                <a:cubicBezTo>
                  <a:pt x="909" y="43"/>
                  <a:pt x="909" y="43"/>
                  <a:pt x="909" y="43"/>
                </a:cubicBezTo>
                <a:cubicBezTo>
                  <a:pt x="899" y="43"/>
                  <a:pt x="899" y="43"/>
                  <a:pt x="899" y="43"/>
                </a:cubicBezTo>
                <a:cubicBezTo>
                  <a:pt x="899" y="36"/>
                  <a:pt x="899" y="36"/>
                  <a:pt x="899" y="36"/>
                </a:cubicBezTo>
                <a:cubicBezTo>
                  <a:pt x="910" y="30"/>
                  <a:pt x="910" y="30"/>
                  <a:pt x="910" y="30"/>
                </a:cubicBezTo>
                <a:cubicBezTo>
                  <a:pt x="915" y="14"/>
                  <a:pt x="915" y="14"/>
                  <a:pt x="915" y="14"/>
                </a:cubicBezTo>
                <a:cubicBezTo>
                  <a:pt x="925" y="14"/>
                  <a:pt x="925" y="14"/>
                  <a:pt x="925" y="14"/>
                </a:cubicBezTo>
                <a:cubicBezTo>
                  <a:pt x="925" y="31"/>
                  <a:pt x="925" y="31"/>
                  <a:pt x="925" y="31"/>
                </a:cubicBezTo>
                <a:cubicBezTo>
                  <a:pt x="947" y="31"/>
                  <a:pt x="947" y="31"/>
                  <a:pt x="947" y="31"/>
                </a:cubicBezTo>
                <a:cubicBezTo>
                  <a:pt x="947" y="43"/>
                  <a:pt x="947" y="43"/>
                  <a:pt x="947" y="43"/>
                </a:cubicBezTo>
                <a:cubicBezTo>
                  <a:pt x="925" y="43"/>
                  <a:pt x="925" y="43"/>
                  <a:pt x="925" y="43"/>
                </a:cubicBezTo>
                <a:cubicBezTo>
                  <a:pt x="925" y="83"/>
                  <a:pt x="925" y="83"/>
                  <a:pt x="925" y="83"/>
                </a:cubicBezTo>
                <a:cubicBezTo>
                  <a:pt x="925" y="87"/>
                  <a:pt x="926" y="90"/>
                  <a:pt x="928" y="92"/>
                </a:cubicBezTo>
                <a:cubicBezTo>
                  <a:pt x="930" y="94"/>
                  <a:pt x="932" y="95"/>
                  <a:pt x="936" y="95"/>
                </a:cubicBezTo>
                <a:close/>
                <a:moveTo>
                  <a:pt x="994" y="108"/>
                </a:moveTo>
                <a:cubicBezTo>
                  <a:pt x="982" y="108"/>
                  <a:pt x="973" y="104"/>
                  <a:pt x="966" y="98"/>
                </a:cubicBezTo>
                <a:cubicBezTo>
                  <a:pt x="959" y="91"/>
                  <a:pt x="956" y="81"/>
                  <a:pt x="956" y="69"/>
                </a:cubicBezTo>
                <a:cubicBezTo>
                  <a:pt x="956" y="57"/>
                  <a:pt x="959" y="47"/>
                  <a:pt x="965" y="40"/>
                </a:cubicBezTo>
                <a:cubicBezTo>
                  <a:pt x="971" y="33"/>
                  <a:pt x="980" y="30"/>
                  <a:pt x="991" y="30"/>
                </a:cubicBezTo>
                <a:cubicBezTo>
                  <a:pt x="1001" y="30"/>
                  <a:pt x="1008" y="33"/>
                  <a:pt x="1014" y="39"/>
                </a:cubicBezTo>
                <a:cubicBezTo>
                  <a:pt x="1020" y="45"/>
                  <a:pt x="1023" y="53"/>
                  <a:pt x="1023" y="64"/>
                </a:cubicBezTo>
                <a:cubicBezTo>
                  <a:pt x="1023" y="72"/>
                  <a:pt x="1023" y="72"/>
                  <a:pt x="1023" y="72"/>
                </a:cubicBezTo>
                <a:cubicBezTo>
                  <a:pt x="973" y="72"/>
                  <a:pt x="973" y="72"/>
                  <a:pt x="973" y="72"/>
                </a:cubicBezTo>
                <a:cubicBezTo>
                  <a:pt x="973" y="80"/>
                  <a:pt x="975" y="85"/>
                  <a:pt x="979" y="89"/>
                </a:cubicBezTo>
                <a:cubicBezTo>
                  <a:pt x="982" y="93"/>
                  <a:pt x="988" y="95"/>
                  <a:pt x="994" y="95"/>
                </a:cubicBezTo>
                <a:cubicBezTo>
                  <a:pt x="999" y="95"/>
                  <a:pt x="1003" y="95"/>
                  <a:pt x="1007" y="94"/>
                </a:cubicBezTo>
                <a:cubicBezTo>
                  <a:pt x="1011" y="93"/>
                  <a:pt x="1015" y="92"/>
                  <a:pt x="1019" y="90"/>
                </a:cubicBezTo>
                <a:cubicBezTo>
                  <a:pt x="1019" y="103"/>
                  <a:pt x="1019" y="103"/>
                  <a:pt x="1019" y="103"/>
                </a:cubicBezTo>
                <a:cubicBezTo>
                  <a:pt x="1015" y="105"/>
                  <a:pt x="1011" y="106"/>
                  <a:pt x="1007" y="107"/>
                </a:cubicBezTo>
                <a:cubicBezTo>
                  <a:pt x="1003" y="107"/>
                  <a:pt x="999" y="108"/>
                  <a:pt x="994" y="108"/>
                </a:cubicBezTo>
                <a:close/>
                <a:moveTo>
                  <a:pt x="991" y="42"/>
                </a:moveTo>
                <a:cubicBezTo>
                  <a:pt x="986" y="42"/>
                  <a:pt x="981" y="43"/>
                  <a:pt x="978" y="47"/>
                </a:cubicBezTo>
                <a:cubicBezTo>
                  <a:pt x="975" y="50"/>
                  <a:pt x="973" y="54"/>
                  <a:pt x="973" y="61"/>
                </a:cubicBezTo>
                <a:cubicBezTo>
                  <a:pt x="1007" y="61"/>
                  <a:pt x="1007" y="61"/>
                  <a:pt x="1007" y="61"/>
                </a:cubicBezTo>
                <a:cubicBezTo>
                  <a:pt x="1007" y="54"/>
                  <a:pt x="1006" y="50"/>
                  <a:pt x="1003" y="47"/>
                </a:cubicBezTo>
                <a:cubicBezTo>
                  <a:pt x="1000" y="43"/>
                  <a:pt x="996" y="42"/>
                  <a:pt x="991" y="42"/>
                </a:cubicBezTo>
                <a:close/>
                <a:moveTo>
                  <a:pt x="1065" y="108"/>
                </a:moveTo>
                <a:cubicBezTo>
                  <a:pt x="1055" y="108"/>
                  <a:pt x="1048" y="104"/>
                  <a:pt x="1043" y="98"/>
                </a:cubicBezTo>
                <a:cubicBezTo>
                  <a:pt x="1037" y="91"/>
                  <a:pt x="1035" y="81"/>
                  <a:pt x="1035" y="69"/>
                </a:cubicBezTo>
                <a:cubicBezTo>
                  <a:pt x="1035" y="56"/>
                  <a:pt x="1038" y="47"/>
                  <a:pt x="1043" y="40"/>
                </a:cubicBezTo>
                <a:cubicBezTo>
                  <a:pt x="1048" y="33"/>
                  <a:pt x="1056" y="30"/>
                  <a:pt x="1065" y="30"/>
                </a:cubicBezTo>
                <a:cubicBezTo>
                  <a:pt x="1075" y="30"/>
                  <a:pt x="1083" y="33"/>
                  <a:pt x="1088" y="41"/>
                </a:cubicBezTo>
                <a:cubicBezTo>
                  <a:pt x="1089" y="41"/>
                  <a:pt x="1089" y="41"/>
                  <a:pt x="1089" y="41"/>
                </a:cubicBezTo>
                <a:cubicBezTo>
                  <a:pt x="1088" y="35"/>
                  <a:pt x="1087" y="31"/>
                  <a:pt x="1087" y="28"/>
                </a:cubicBezTo>
                <a:cubicBezTo>
                  <a:pt x="1087" y="0"/>
                  <a:pt x="1087" y="0"/>
                  <a:pt x="1087" y="0"/>
                </a:cubicBezTo>
                <a:cubicBezTo>
                  <a:pt x="1104" y="0"/>
                  <a:pt x="1104" y="0"/>
                  <a:pt x="1104" y="0"/>
                </a:cubicBezTo>
                <a:cubicBezTo>
                  <a:pt x="1104" y="106"/>
                  <a:pt x="1104" y="106"/>
                  <a:pt x="1104" y="106"/>
                </a:cubicBezTo>
                <a:cubicBezTo>
                  <a:pt x="1091" y="106"/>
                  <a:pt x="1091" y="106"/>
                  <a:pt x="1091" y="106"/>
                </a:cubicBezTo>
                <a:cubicBezTo>
                  <a:pt x="1088" y="97"/>
                  <a:pt x="1088" y="97"/>
                  <a:pt x="1088" y="97"/>
                </a:cubicBezTo>
                <a:cubicBezTo>
                  <a:pt x="1087" y="97"/>
                  <a:pt x="1087" y="97"/>
                  <a:pt x="1087" y="97"/>
                </a:cubicBezTo>
                <a:cubicBezTo>
                  <a:pt x="1082" y="104"/>
                  <a:pt x="1075" y="108"/>
                  <a:pt x="1065" y="108"/>
                </a:cubicBezTo>
                <a:close/>
                <a:moveTo>
                  <a:pt x="1069" y="95"/>
                </a:moveTo>
                <a:cubicBezTo>
                  <a:pt x="1076" y="95"/>
                  <a:pt x="1081" y="93"/>
                  <a:pt x="1083" y="89"/>
                </a:cubicBezTo>
                <a:cubicBezTo>
                  <a:pt x="1086" y="86"/>
                  <a:pt x="1088" y="80"/>
                  <a:pt x="1088" y="71"/>
                </a:cubicBezTo>
                <a:cubicBezTo>
                  <a:pt x="1088" y="69"/>
                  <a:pt x="1088" y="69"/>
                  <a:pt x="1088" y="69"/>
                </a:cubicBezTo>
                <a:cubicBezTo>
                  <a:pt x="1088" y="59"/>
                  <a:pt x="1087" y="53"/>
                  <a:pt x="1083" y="49"/>
                </a:cubicBezTo>
                <a:cubicBezTo>
                  <a:pt x="1080" y="45"/>
                  <a:pt x="1076" y="43"/>
                  <a:pt x="1069" y="43"/>
                </a:cubicBezTo>
                <a:cubicBezTo>
                  <a:pt x="1063" y="43"/>
                  <a:pt x="1059" y="45"/>
                  <a:pt x="1056" y="50"/>
                </a:cubicBezTo>
                <a:cubicBezTo>
                  <a:pt x="1053" y="54"/>
                  <a:pt x="1051" y="61"/>
                  <a:pt x="1051" y="69"/>
                </a:cubicBezTo>
                <a:cubicBezTo>
                  <a:pt x="1051" y="77"/>
                  <a:pt x="1053" y="84"/>
                  <a:pt x="1056" y="88"/>
                </a:cubicBezTo>
                <a:cubicBezTo>
                  <a:pt x="1059" y="93"/>
                  <a:pt x="1063" y="95"/>
                  <a:pt x="1069" y="95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0"/>
          <p:cNvSpPr>
            <a:spLocks noEditPoints="1"/>
          </p:cNvSpPr>
          <p:nvPr/>
        </p:nvSpPr>
        <p:spPr bwMode="auto">
          <a:xfrm>
            <a:off x="7913688" y="4713718"/>
            <a:ext cx="653197" cy="121057"/>
          </a:xfrm>
          <a:custGeom>
            <a:avLst/>
            <a:gdLst>
              <a:gd name="T0" fmla="*/ 16 w 756"/>
              <a:gd name="T1" fmla="*/ 69 h 140"/>
              <a:gd name="T2" fmla="*/ 29 w 756"/>
              <a:gd name="T3" fmla="*/ 7 h 140"/>
              <a:gd name="T4" fmla="*/ 25 w 756"/>
              <a:gd name="T5" fmla="*/ 55 h 140"/>
              <a:gd name="T6" fmla="*/ 27 w 756"/>
              <a:gd name="T7" fmla="*/ 20 h 140"/>
              <a:gd name="T8" fmla="*/ 126 w 756"/>
              <a:gd name="T9" fmla="*/ 96 h 140"/>
              <a:gd name="T10" fmla="*/ 83 w 756"/>
              <a:gd name="T11" fmla="*/ 102 h 140"/>
              <a:gd name="T12" fmla="*/ 125 w 756"/>
              <a:gd name="T13" fmla="*/ 60 h 140"/>
              <a:gd name="T14" fmla="*/ 100 w 756"/>
              <a:gd name="T15" fmla="*/ 44 h 140"/>
              <a:gd name="T16" fmla="*/ 112 w 756"/>
              <a:gd name="T17" fmla="*/ 30 h 140"/>
              <a:gd name="T18" fmla="*/ 130 w 756"/>
              <a:gd name="T19" fmla="*/ 107 h 140"/>
              <a:gd name="T20" fmla="*/ 125 w 756"/>
              <a:gd name="T21" fmla="*/ 70 h 140"/>
              <a:gd name="T22" fmla="*/ 97 w 756"/>
              <a:gd name="T23" fmla="*/ 93 h 140"/>
              <a:gd name="T24" fmla="*/ 206 w 756"/>
              <a:gd name="T25" fmla="*/ 45 h 140"/>
              <a:gd name="T26" fmla="*/ 178 w 756"/>
              <a:gd name="T27" fmla="*/ 107 h 140"/>
              <a:gd name="T28" fmla="*/ 176 w 756"/>
              <a:gd name="T29" fmla="*/ 44 h 140"/>
              <a:gd name="T30" fmla="*/ 248 w 756"/>
              <a:gd name="T31" fmla="*/ 95 h 140"/>
              <a:gd name="T32" fmla="*/ 244 w 756"/>
              <a:gd name="T33" fmla="*/ 108 h 140"/>
              <a:gd name="T34" fmla="*/ 211 w 756"/>
              <a:gd name="T35" fmla="*/ 36 h 140"/>
              <a:gd name="T36" fmla="*/ 238 w 756"/>
              <a:gd name="T37" fmla="*/ 31 h 140"/>
              <a:gd name="T38" fmla="*/ 238 w 756"/>
              <a:gd name="T39" fmla="*/ 84 h 140"/>
              <a:gd name="T40" fmla="*/ 324 w 756"/>
              <a:gd name="T41" fmla="*/ 107 h 140"/>
              <a:gd name="T42" fmla="*/ 294 w 756"/>
              <a:gd name="T43" fmla="*/ 49 h 140"/>
              <a:gd name="T44" fmla="*/ 273 w 756"/>
              <a:gd name="T45" fmla="*/ 31 h 140"/>
              <a:gd name="T46" fmla="*/ 299 w 756"/>
              <a:gd name="T47" fmla="*/ 33 h 140"/>
              <a:gd name="T48" fmla="*/ 393 w 756"/>
              <a:gd name="T49" fmla="*/ 108 h 140"/>
              <a:gd name="T50" fmla="*/ 390 w 756"/>
              <a:gd name="T51" fmla="*/ 30 h 140"/>
              <a:gd name="T52" fmla="*/ 372 w 756"/>
              <a:gd name="T53" fmla="*/ 72 h 140"/>
              <a:gd name="T54" fmla="*/ 419 w 756"/>
              <a:gd name="T55" fmla="*/ 90 h 140"/>
              <a:gd name="T56" fmla="*/ 390 w 756"/>
              <a:gd name="T57" fmla="*/ 42 h 140"/>
              <a:gd name="T58" fmla="*/ 402 w 756"/>
              <a:gd name="T59" fmla="*/ 47 h 140"/>
              <a:gd name="T60" fmla="*/ 484 w 756"/>
              <a:gd name="T61" fmla="*/ 45 h 140"/>
              <a:gd name="T62" fmla="*/ 455 w 756"/>
              <a:gd name="T63" fmla="*/ 107 h 140"/>
              <a:gd name="T64" fmla="*/ 454 w 756"/>
              <a:gd name="T65" fmla="*/ 44 h 140"/>
              <a:gd name="T66" fmla="*/ 548 w 756"/>
              <a:gd name="T67" fmla="*/ 85 h 140"/>
              <a:gd name="T68" fmla="*/ 493 w 756"/>
              <a:gd name="T69" fmla="*/ 89 h 140"/>
              <a:gd name="T70" fmla="*/ 525 w 756"/>
              <a:gd name="T71" fmla="*/ 78 h 140"/>
              <a:gd name="T72" fmla="*/ 500 w 756"/>
              <a:gd name="T73" fmla="*/ 35 h 140"/>
              <a:gd name="T74" fmla="*/ 521 w 756"/>
              <a:gd name="T75" fmla="*/ 42 h 140"/>
              <a:gd name="T76" fmla="*/ 540 w 756"/>
              <a:gd name="T77" fmla="*/ 69 h 140"/>
              <a:gd name="T78" fmla="*/ 614 w 756"/>
              <a:gd name="T79" fmla="*/ 107 h 140"/>
              <a:gd name="T80" fmla="*/ 584 w 756"/>
              <a:gd name="T81" fmla="*/ 49 h 140"/>
              <a:gd name="T82" fmla="*/ 564 w 756"/>
              <a:gd name="T83" fmla="*/ 0 h 140"/>
              <a:gd name="T84" fmla="*/ 580 w 756"/>
              <a:gd name="T85" fmla="*/ 41 h 140"/>
              <a:gd name="T86" fmla="*/ 630 w 756"/>
              <a:gd name="T87" fmla="*/ 107 h 140"/>
              <a:gd name="T88" fmla="*/ 667 w 756"/>
              <a:gd name="T89" fmla="*/ 31 h 140"/>
              <a:gd name="T90" fmla="*/ 659 w 756"/>
              <a:gd name="T91" fmla="*/ 2 h 140"/>
              <a:gd name="T92" fmla="*/ 659 w 756"/>
              <a:gd name="T93" fmla="*/ 20 h 140"/>
              <a:gd name="T94" fmla="*/ 704 w 756"/>
              <a:gd name="T95" fmla="*/ 98 h 140"/>
              <a:gd name="T96" fmla="*/ 688 w 756"/>
              <a:gd name="T97" fmla="*/ 140 h 140"/>
              <a:gd name="T98" fmla="*/ 704 w 756"/>
              <a:gd name="T99" fmla="*/ 41 h 140"/>
              <a:gd name="T100" fmla="*/ 748 w 756"/>
              <a:gd name="T101" fmla="*/ 98 h 140"/>
              <a:gd name="T102" fmla="*/ 704 w 756"/>
              <a:gd name="T103" fmla="*/ 66 h 140"/>
              <a:gd name="T104" fmla="*/ 735 w 756"/>
              <a:gd name="T105" fmla="*/ 8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6" h="140">
                <a:moveTo>
                  <a:pt x="66" y="37"/>
                </a:moveTo>
                <a:cubicBezTo>
                  <a:pt x="66" y="47"/>
                  <a:pt x="63" y="55"/>
                  <a:pt x="56" y="61"/>
                </a:cubicBezTo>
                <a:cubicBezTo>
                  <a:pt x="49" y="66"/>
                  <a:pt x="39" y="69"/>
                  <a:pt x="27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107"/>
                  <a:pt x="16" y="107"/>
                  <a:pt x="16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7"/>
                  <a:pt x="0" y="7"/>
                  <a:pt x="0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41" y="7"/>
                  <a:pt x="50" y="9"/>
                  <a:pt x="57" y="14"/>
                </a:cubicBezTo>
                <a:cubicBezTo>
                  <a:pt x="63" y="19"/>
                  <a:pt x="66" y="27"/>
                  <a:pt x="66" y="37"/>
                </a:cubicBezTo>
                <a:close/>
                <a:moveTo>
                  <a:pt x="16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33" y="55"/>
                  <a:pt x="39" y="54"/>
                  <a:pt x="43" y="51"/>
                </a:cubicBezTo>
                <a:cubicBezTo>
                  <a:pt x="47" y="48"/>
                  <a:pt x="49" y="44"/>
                  <a:pt x="49" y="37"/>
                </a:cubicBezTo>
                <a:cubicBezTo>
                  <a:pt x="49" y="32"/>
                  <a:pt x="47" y="27"/>
                  <a:pt x="44" y="25"/>
                </a:cubicBezTo>
                <a:cubicBezTo>
                  <a:pt x="40" y="22"/>
                  <a:pt x="35" y="20"/>
                  <a:pt x="27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55"/>
                  <a:pt x="16" y="55"/>
                  <a:pt x="16" y="55"/>
                </a:cubicBezTo>
                <a:close/>
                <a:moveTo>
                  <a:pt x="130" y="107"/>
                </a:moveTo>
                <a:cubicBezTo>
                  <a:pt x="126" y="96"/>
                  <a:pt x="126" y="96"/>
                  <a:pt x="126" y="96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22" y="101"/>
                  <a:pt x="119" y="104"/>
                  <a:pt x="115" y="105"/>
                </a:cubicBezTo>
                <a:cubicBezTo>
                  <a:pt x="111" y="107"/>
                  <a:pt x="106" y="108"/>
                  <a:pt x="101" y="108"/>
                </a:cubicBezTo>
                <a:cubicBezTo>
                  <a:pt x="93" y="108"/>
                  <a:pt x="87" y="106"/>
                  <a:pt x="83" y="102"/>
                </a:cubicBezTo>
                <a:cubicBezTo>
                  <a:pt x="79" y="98"/>
                  <a:pt x="77" y="92"/>
                  <a:pt x="77" y="85"/>
                </a:cubicBezTo>
                <a:cubicBezTo>
                  <a:pt x="77" y="77"/>
                  <a:pt x="80" y="71"/>
                  <a:pt x="86" y="67"/>
                </a:cubicBezTo>
                <a:cubicBezTo>
                  <a:pt x="91" y="63"/>
                  <a:pt x="100" y="61"/>
                  <a:pt x="112" y="61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2"/>
                  <a:pt x="124" y="48"/>
                  <a:pt x="122" y="46"/>
                </a:cubicBezTo>
                <a:cubicBezTo>
                  <a:pt x="120" y="43"/>
                  <a:pt x="116" y="42"/>
                  <a:pt x="111" y="42"/>
                </a:cubicBezTo>
                <a:cubicBezTo>
                  <a:pt x="107" y="42"/>
                  <a:pt x="104" y="42"/>
                  <a:pt x="100" y="44"/>
                </a:cubicBezTo>
                <a:cubicBezTo>
                  <a:pt x="97" y="45"/>
                  <a:pt x="93" y="46"/>
                  <a:pt x="90" y="48"/>
                </a:cubicBezTo>
                <a:cubicBezTo>
                  <a:pt x="85" y="36"/>
                  <a:pt x="85" y="36"/>
                  <a:pt x="85" y="36"/>
                </a:cubicBezTo>
                <a:cubicBezTo>
                  <a:pt x="89" y="34"/>
                  <a:pt x="93" y="32"/>
                  <a:pt x="98" y="31"/>
                </a:cubicBezTo>
                <a:cubicBezTo>
                  <a:pt x="103" y="30"/>
                  <a:pt x="108" y="30"/>
                  <a:pt x="112" y="30"/>
                </a:cubicBezTo>
                <a:cubicBezTo>
                  <a:pt x="122" y="30"/>
                  <a:pt x="129" y="32"/>
                  <a:pt x="134" y="36"/>
                </a:cubicBezTo>
                <a:cubicBezTo>
                  <a:pt x="139" y="40"/>
                  <a:pt x="141" y="47"/>
                  <a:pt x="141" y="56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30" y="107"/>
                  <a:pt x="130" y="107"/>
                  <a:pt x="130" y="107"/>
                </a:cubicBezTo>
                <a:close/>
                <a:moveTo>
                  <a:pt x="106" y="96"/>
                </a:moveTo>
                <a:cubicBezTo>
                  <a:pt x="112" y="96"/>
                  <a:pt x="116" y="94"/>
                  <a:pt x="120" y="91"/>
                </a:cubicBezTo>
                <a:cubicBezTo>
                  <a:pt x="123" y="87"/>
                  <a:pt x="125" y="83"/>
                  <a:pt x="125" y="77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08" y="71"/>
                  <a:pt x="102" y="72"/>
                  <a:pt x="99" y="75"/>
                </a:cubicBezTo>
                <a:cubicBezTo>
                  <a:pt x="95" y="77"/>
                  <a:pt x="94" y="80"/>
                  <a:pt x="94" y="85"/>
                </a:cubicBezTo>
                <a:cubicBezTo>
                  <a:pt x="94" y="88"/>
                  <a:pt x="95" y="91"/>
                  <a:pt x="97" y="93"/>
                </a:cubicBezTo>
                <a:cubicBezTo>
                  <a:pt x="99" y="95"/>
                  <a:pt x="102" y="96"/>
                  <a:pt x="106" y="96"/>
                </a:cubicBezTo>
                <a:close/>
                <a:moveTo>
                  <a:pt x="200" y="30"/>
                </a:moveTo>
                <a:cubicBezTo>
                  <a:pt x="203" y="30"/>
                  <a:pt x="206" y="30"/>
                  <a:pt x="208" y="30"/>
                </a:cubicBezTo>
                <a:cubicBezTo>
                  <a:pt x="206" y="45"/>
                  <a:pt x="206" y="45"/>
                  <a:pt x="206" y="45"/>
                </a:cubicBezTo>
                <a:cubicBezTo>
                  <a:pt x="204" y="45"/>
                  <a:pt x="202" y="44"/>
                  <a:pt x="199" y="44"/>
                </a:cubicBezTo>
                <a:cubicBezTo>
                  <a:pt x="193" y="44"/>
                  <a:pt x="188" y="47"/>
                  <a:pt x="184" y="51"/>
                </a:cubicBezTo>
                <a:cubicBezTo>
                  <a:pt x="180" y="55"/>
                  <a:pt x="178" y="60"/>
                  <a:pt x="178" y="67"/>
                </a:cubicBezTo>
                <a:cubicBezTo>
                  <a:pt x="178" y="107"/>
                  <a:pt x="178" y="107"/>
                  <a:pt x="178" y="107"/>
                </a:cubicBezTo>
                <a:cubicBezTo>
                  <a:pt x="162" y="107"/>
                  <a:pt x="162" y="107"/>
                  <a:pt x="162" y="107"/>
                </a:cubicBezTo>
                <a:cubicBezTo>
                  <a:pt x="162" y="31"/>
                  <a:pt x="162" y="31"/>
                  <a:pt x="162" y="31"/>
                </a:cubicBezTo>
                <a:cubicBezTo>
                  <a:pt x="174" y="31"/>
                  <a:pt x="174" y="31"/>
                  <a:pt x="174" y="31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7" y="44"/>
                  <a:pt x="177" y="44"/>
                  <a:pt x="177" y="44"/>
                </a:cubicBezTo>
                <a:cubicBezTo>
                  <a:pt x="180" y="40"/>
                  <a:pt x="183" y="36"/>
                  <a:pt x="187" y="34"/>
                </a:cubicBezTo>
                <a:cubicBezTo>
                  <a:pt x="191" y="31"/>
                  <a:pt x="195" y="30"/>
                  <a:pt x="200" y="30"/>
                </a:cubicBezTo>
                <a:close/>
                <a:moveTo>
                  <a:pt x="248" y="95"/>
                </a:moveTo>
                <a:cubicBezTo>
                  <a:pt x="252" y="95"/>
                  <a:pt x="256" y="94"/>
                  <a:pt x="260" y="93"/>
                </a:cubicBezTo>
                <a:cubicBezTo>
                  <a:pt x="260" y="105"/>
                  <a:pt x="260" y="105"/>
                  <a:pt x="260" y="105"/>
                </a:cubicBezTo>
                <a:cubicBezTo>
                  <a:pt x="258" y="106"/>
                  <a:pt x="256" y="107"/>
                  <a:pt x="253" y="107"/>
                </a:cubicBezTo>
                <a:cubicBezTo>
                  <a:pt x="250" y="108"/>
                  <a:pt x="247" y="108"/>
                  <a:pt x="244" y="108"/>
                </a:cubicBezTo>
                <a:cubicBezTo>
                  <a:pt x="229" y="108"/>
                  <a:pt x="222" y="100"/>
                  <a:pt x="222" y="84"/>
                </a:cubicBezTo>
                <a:cubicBezTo>
                  <a:pt x="222" y="43"/>
                  <a:pt x="222" y="43"/>
                  <a:pt x="222" y="43"/>
                </a:cubicBezTo>
                <a:cubicBezTo>
                  <a:pt x="211" y="43"/>
                  <a:pt x="211" y="43"/>
                  <a:pt x="211" y="43"/>
                </a:cubicBezTo>
                <a:cubicBezTo>
                  <a:pt x="211" y="36"/>
                  <a:pt x="211" y="36"/>
                  <a:pt x="211" y="36"/>
                </a:cubicBezTo>
                <a:cubicBezTo>
                  <a:pt x="222" y="30"/>
                  <a:pt x="222" y="30"/>
                  <a:pt x="222" y="30"/>
                </a:cubicBezTo>
                <a:cubicBezTo>
                  <a:pt x="228" y="14"/>
                  <a:pt x="228" y="14"/>
                  <a:pt x="228" y="14"/>
                </a:cubicBezTo>
                <a:cubicBezTo>
                  <a:pt x="238" y="14"/>
                  <a:pt x="238" y="14"/>
                  <a:pt x="238" y="14"/>
                </a:cubicBezTo>
                <a:cubicBezTo>
                  <a:pt x="238" y="31"/>
                  <a:pt x="238" y="31"/>
                  <a:pt x="238" y="31"/>
                </a:cubicBezTo>
                <a:cubicBezTo>
                  <a:pt x="259" y="31"/>
                  <a:pt x="259" y="31"/>
                  <a:pt x="259" y="31"/>
                </a:cubicBezTo>
                <a:cubicBezTo>
                  <a:pt x="259" y="43"/>
                  <a:pt x="259" y="43"/>
                  <a:pt x="259" y="43"/>
                </a:cubicBezTo>
                <a:cubicBezTo>
                  <a:pt x="238" y="43"/>
                  <a:pt x="238" y="43"/>
                  <a:pt x="238" y="43"/>
                </a:cubicBezTo>
                <a:cubicBezTo>
                  <a:pt x="238" y="84"/>
                  <a:pt x="238" y="84"/>
                  <a:pt x="238" y="84"/>
                </a:cubicBezTo>
                <a:cubicBezTo>
                  <a:pt x="238" y="87"/>
                  <a:pt x="239" y="90"/>
                  <a:pt x="241" y="92"/>
                </a:cubicBezTo>
                <a:cubicBezTo>
                  <a:pt x="243" y="94"/>
                  <a:pt x="245" y="95"/>
                  <a:pt x="248" y="95"/>
                </a:cubicBezTo>
                <a:close/>
                <a:moveTo>
                  <a:pt x="340" y="107"/>
                </a:moveTo>
                <a:cubicBezTo>
                  <a:pt x="324" y="107"/>
                  <a:pt x="324" y="107"/>
                  <a:pt x="324" y="107"/>
                </a:cubicBezTo>
                <a:cubicBezTo>
                  <a:pt x="324" y="60"/>
                  <a:pt x="324" y="60"/>
                  <a:pt x="324" y="60"/>
                </a:cubicBezTo>
                <a:cubicBezTo>
                  <a:pt x="324" y="54"/>
                  <a:pt x="322" y="50"/>
                  <a:pt x="320" y="47"/>
                </a:cubicBezTo>
                <a:cubicBezTo>
                  <a:pt x="318" y="44"/>
                  <a:pt x="314" y="43"/>
                  <a:pt x="309" y="43"/>
                </a:cubicBezTo>
                <a:cubicBezTo>
                  <a:pt x="302" y="43"/>
                  <a:pt x="297" y="45"/>
                  <a:pt x="294" y="49"/>
                </a:cubicBezTo>
                <a:cubicBezTo>
                  <a:pt x="291" y="53"/>
                  <a:pt x="289" y="59"/>
                  <a:pt x="289" y="69"/>
                </a:cubicBezTo>
                <a:cubicBezTo>
                  <a:pt x="289" y="107"/>
                  <a:pt x="289" y="107"/>
                  <a:pt x="289" y="107"/>
                </a:cubicBezTo>
                <a:cubicBezTo>
                  <a:pt x="273" y="107"/>
                  <a:pt x="273" y="107"/>
                  <a:pt x="273" y="107"/>
                </a:cubicBezTo>
                <a:cubicBezTo>
                  <a:pt x="273" y="31"/>
                  <a:pt x="273" y="31"/>
                  <a:pt x="273" y="31"/>
                </a:cubicBezTo>
                <a:cubicBezTo>
                  <a:pt x="286" y="31"/>
                  <a:pt x="286" y="31"/>
                  <a:pt x="286" y="31"/>
                </a:cubicBezTo>
                <a:cubicBezTo>
                  <a:pt x="288" y="41"/>
                  <a:pt x="288" y="41"/>
                  <a:pt x="28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91" y="37"/>
                  <a:pt x="294" y="35"/>
                  <a:pt x="299" y="33"/>
                </a:cubicBezTo>
                <a:cubicBezTo>
                  <a:pt x="303" y="31"/>
                  <a:pt x="307" y="30"/>
                  <a:pt x="312" y="30"/>
                </a:cubicBezTo>
                <a:cubicBezTo>
                  <a:pt x="331" y="30"/>
                  <a:pt x="340" y="39"/>
                  <a:pt x="340" y="57"/>
                </a:cubicBezTo>
                <a:cubicBezTo>
                  <a:pt x="340" y="107"/>
                  <a:pt x="340" y="107"/>
                  <a:pt x="340" y="107"/>
                </a:cubicBezTo>
                <a:close/>
                <a:moveTo>
                  <a:pt x="393" y="108"/>
                </a:moveTo>
                <a:cubicBezTo>
                  <a:pt x="381" y="108"/>
                  <a:pt x="372" y="104"/>
                  <a:pt x="366" y="98"/>
                </a:cubicBezTo>
                <a:cubicBezTo>
                  <a:pt x="359" y="91"/>
                  <a:pt x="356" y="81"/>
                  <a:pt x="356" y="69"/>
                </a:cubicBezTo>
                <a:cubicBezTo>
                  <a:pt x="356" y="57"/>
                  <a:pt x="359" y="47"/>
                  <a:pt x="365" y="40"/>
                </a:cubicBezTo>
                <a:cubicBezTo>
                  <a:pt x="371" y="33"/>
                  <a:pt x="379" y="30"/>
                  <a:pt x="390" y="30"/>
                </a:cubicBezTo>
                <a:cubicBezTo>
                  <a:pt x="400" y="30"/>
                  <a:pt x="408" y="33"/>
                  <a:pt x="414" y="39"/>
                </a:cubicBezTo>
                <a:cubicBezTo>
                  <a:pt x="420" y="45"/>
                  <a:pt x="422" y="53"/>
                  <a:pt x="422" y="64"/>
                </a:cubicBezTo>
                <a:cubicBezTo>
                  <a:pt x="422" y="72"/>
                  <a:pt x="422" y="72"/>
                  <a:pt x="422" y="72"/>
                </a:cubicBezTo>
                <a:cubicBezTo>
                  <a:pt x="372" y="72"/>
                  <a:pt x="372" y="72"/>
                  <a:pt x="372" y="72"/>
                </a:cubicBezTo>
                <a:cubicBezTo>
                  <a:pt x="372" y="80"/>
                  <a:pt x="374" y="85"/>
                  <a:pt x="378" y="89"/>
                </a:cubicBezTo>
                <a:cubicBezTo>
                  <a:pt x="382" y="93"/>
                  <a:pt x="387" y="95"/>
                  <a:pt x="394" y="95"/>
                </a:cubicBezTo>
                <a:cubicBezTo>
                  <a:pt x="398" y="95"/>
                  <a:pt x="402" y="95"/>
                  <a:pt x="406" y="94"/>
                </a:cubicBezTo>
                <a:cubicBezTo>
                  <a:pt x="410" y="93"/>
                  <a:pt x="414" y="92"/>
                  <a:pt x="419" y="90"/>
                </a:cubicBezTo>
                <a:cubicBezTo>
                  <a:pt x="419" y="103"/>
                  <a:pt x="419" y="103"/>
                  <a:pt x="419" y="103"/>
                </a:cubicBezTo>
                <a:cubicBezTo>
                  <a:pt x="415" y="105"/>
                  <a:pt x="411" y="106"/>
                  <a:pt x="407" y="107"/>
                </a:cubicBezTo>
                <a:cubicBezTo>
                  <a:pt x="403" y="108"/>
                  <a:pt x="398" y="108"/>
                  <a:pt x="393" y="108"/>
                </a:cubicBezTo>
                <a:close/>
                <a:moveTo>
                  <a:pt x="390" y="42"/>
                </a:moveTo>
                <a:cubicBezTo>
                  <a:pt x="385" y="42"/>
                  <a:pt x="381" y="43"/>
                  <a:pt x="378" y="47"/>
                </a:cubicBezTo>
                <a:cubicBezTo>
                  <a:pt x="375" y="50"/>
                  <a:pt x="373" y="55"/>
                  <a:pt x="372" y="61"/>
                </a:cubicBezTo>
                <a:cubicBezTo>
                  <a:pt x="407" y="61"/>
                  <a:pt x="407" y="61"/>
                  <a:pt x="407" y="61"/>
                </a:cubicBezTo>
                <a:cubicBezTo>
                  <a:pt x="407" y="55"/>
                  <a:pt x="405" y="50"/>
                  <a:pt x="402" y="47"/>
                </a:cubicBezTo>
                <a:cubicBezTo>
                  <a:pt x="399" y="43"/>
                  <a:pt x="395" y="42"/>
                  <a:pt x="390" y="42"/>
                </a:cubicBezTo>
                <a:close/>
                <a:moveTo>
                  <a:pt x="477" y="30"/>
                </a:moveTo>
                <a:cubicBezTo>
                  <a:pt x="480" y="30"/>
                  <a:pt x="483" y="30"/>
                  <a:pt x="485" y="30"/>
                </a:cubicBezTo>
                <a:cubicBezTo>
                  <a:pt x="484" y="45"/>
                  <a:pt x="484" y="45"/>
                  <a:pt x="484" y="45"/>
                </a:cubicBezTo>
                <a:cubicBezTo>
                  <a:pt x="481" y="45"/>
                  <a:pt x="479" y="44"/>
                  <a:pt x="477" y="44"/>
                </a:cubicBezTo>
                <a:cubicBezTo>
                  <a:pt x="470" y="44"/>
                  <a:pt x="465" y="47"/>
                  <a:pt x="461" y="51"/>
                </a:cubicBezTo>
                <a:cubicBezTo>
                  <a:pt x="457" y="55"/>
                  <a:pt x="455" y="60"/>
                  <a:pt x="455" y="67"/>
                </a:cubicBezTo>
                <a:cubicBezTo>
                  <a:pt x="455" y="107"/>
                  <a:pt x="455" y="107"/>
                  <a:pt x="455" y="107"/>
                </a:cubicBezTo>
                <a:cubicBezTo>
                  <a:pt x="439" y="107"/>
                  <a:pt x="439" y="107"/>
                  <a:pt x="439" y="107"/>
                </a:cubicBezTo>
                <a:cubicBezTo>
                  <a:pt x="439" y="31"/>
                  <a:pt x="439" y="31"/>
                  <a:pt x="439" y="31"/>
                </a:cubicBezTo>
                <a:cubicBezTo>
                  <a:pt x="451" y="31"/>
                  <a:pt x="451" y="31"/>
                  <a:pt x="451" y="31"/>
                </a:cubicBezTo>
                <a:cubicBezTo>
                  <a:pt x="454" y="44"/>
                  <a:pt x="454" y="44"/>
                  <a:pt x="454" y="44"/>
                </a:cubicBezTo>
                <a:cubicBezTo>
                  <a:pt x="454" y="44"/>
                  <a:pt x="454" y="44"/>
                  <a:pt x="454" y="44"/>
                </a:cubicBezTo>
                <a:cubicBezTo>
                  <a:pt x="457" y="40"/>
                  <a:pt x="460" y="36"/>
                  <a:pt x="464" y="34"/>
                </a:cubicBezTo>
                <a:cubicBezTo>
                  <a:pt x="468" y="31"/>
                  <a:pt x="473" y="30"/>
                  <a:pt x="477" y="30"/>
                </a:cubicBezTo>
                <a:close/>
                <a:moveTo>
                  <a:pt x="548" y="85"/>
                </a:moveTo>
                <a:cubicBezTo>
                  <a:pt x="548" y="92"/>
                  <a:pt x="545" y="98"/>
                  <a:pt x="540" y="102"/>
                </a:cubicBezTo>
                <a:cubicBezTo>
                  <a:pt x="535" y="106"/>
                  <a:pt x="527" y="108"/>
                  <a:pt x="517" y="108"/>
                </a:cubicBezTo>
                <a:cubicBezTo>
                  <a:pt x="507" y="108"/>
                  <a:pt x="499" y="106"/>
                  <a:pt x="493" y="103"/>
                </a:cubicBezTo>
                <a:cubicBezTo>
                  <a:pt x="493" y="89"/>
                  <a:pt x="493" y="89"/>
                  <a:pt x="493" y="89"/>
                </a:cubicBezTo>
                <a:cubicBezTo>
                  <a:pt x="502" y="94"/>
                  <a:pt x="510" y="96"/>
                  <a:pt x="518" y="96"/>
                </a:cubicBezTo>
                <a:cubicBezTo>
                  <a:pt x="527" y="96"/>
                  <a:pt x="532" y="93"/>
                  <a:pt x="532" y="87"/>
                </a:cubicBezTo>
                <a:cubicBezTo>
                  <a:pt x="532" y="85"/>
                  <a:pt x="532" y="83"/>
                  <a:pt x="531" y="82"/>
                </a:cubicBezTo>
                <a:cubicBezTo>
                  <a:pt x="530" y="81"/>
                  <a:pt x="528" y="79"/>
                  <a:pt x="525" y="78"/>
                </a:cubicBezTo>
                <a:cubicBezTo>
                  <a:pt x="523" y="77"/>
                  <a:pt x="519" y="75"/>
                  <a:pt x="515" y="73"/>
                </a:cubicBezTo>
                <a:cubicBezTo>
                  <a:pt x="506" y="70"/>
                  <a:pt x="500" y="67"/>
                  <a:pt x="497" y="63"/>
                </a:cubicBezTo>
                <a:cubicBezTo>
                  <a:pt x="494" y="60"/>
                  <a:pt x="493" y="55"/>
                  <a:pt x="493" y="50"/>
                </a:cubicBezTo>
                <a:cubicBezTo>
                  <a:pt x="493" y="44"/>
                  <a:pt x="495" y="39"/>
                  <a:pt x="500" y="35"/>
                </a:cubicBezTo>
                <a:cubicBezTo>
                  <a:pt x="506" y="31"/>
                  <a:pt x="513" y="30"/>
                  <a:pt x="522" y="30"/>
                </a:cubicBezTo>
                <a:cubicBezTo>
                  <a:pt x="531" y="30"/>
                  <a:pt x="539" y="31"/>
                  <a:pt x="547" y="35"/>
                </a:cubicBezTo>
                <a:cubicBezTo>
                  <a:pt x="542" y="47"/>
                  <a:pt x="542" y="47"/>
                  <a:pt x="542" y="47"/>
                </a:cubicBezTo>
                <a:cubicBezTo>
                  <a:pt x="534" y="44"/>
                  <a:pt x="527" y="42"/>
                  <a:pt x="521" y="42"/>
                </a:cubicBezTo>
                <a:cubicBezTo>
                  <a:pt x="513" y="42"/>
                  <a:pt x="508" y="44"/>
                  <a:pt x="508" y="49"/>
                </a:cubicBezTo>
                <a:cubicBezTo>
                  <a:pt x="508" y="52"/>
                  <a:pt x="510" y="54"/>
                  <a:pt x="512" y="55"/>
                </a:cubicBezTo>
                <a:cubicBezTo>
                  <a:pt x="514" y="57"/>
                  <a:pt x="519" y="59"/>
                  <a:pt x="526" y="62"/>
                </a:cubicBezTo>
                <a:cubicBezTo>
                  <a:pt x="532" y="64"/>
                  <a:pt x="537" y="67"/>
                  <a:pt x="540" y="69"/>
                </a:cubicBezTo>
                <a:cubicBezTo>
                  <a:pt x="543" y="71"/>
                  <a:pt x="545" y="73"/>
                  <a:pt x="546" y="76"/>
                </a:cubicBezTo>
                <a:cubicBezTo>
                  <a:pt x="547" y="78"/>
                  <a:pt x="548" y="81"/>
                  <a:pt x="548" y="85"/>
                </a:cubicBezTo>
                <a:close/>
                <a:moveTo>
                  <a:pt x="630" y="107"/>
                </a:moveTo>
                <a:cubicBezTo>
                  <a:pt x="614" y="107"/>
                  <a:pt x="614" y="107"/>
                  <a:pt x="614" y="107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54"/>
                  <a:pt x="613" y="50"/>
                  <a:pt x="610" y="47"/>
                </a:cubicBezTo>
                <a:cubicBezTo>
                  <a:pt x="608" y="44"/>
                  <a:pt x="604" y="43"/>
                  <a:pt x="599" y="43"/>
                </a:cubicBezTo>
                <a:cubicBezTo>
                  <a:pt x="593" y="43"/>
                  <a:pt x="588" y="45"/>
                  <a:pt x="584" y="49"/>
                </a:cubicBezTo>
                <a:cubicBezTo>
                  <a:pt x="581" y="53"/>
                  <a:pt x="580" y="60"/>
                  <a:pt x="580" y="69"/>
                </a:cubicBezTo>
                <a:cubicBezTo>
                  <a:pt x="580" y="107"/>
                  <a:pt x="580" y="107"/>
                  <a:pt x="580" y="107"/>
                </a:cubicBezTo>
                <a:cubicBezTo>
                  <a:pt x="564" y="107"/>
                  <a:pt x="564" y="107"/>
                  <a:pt x="564" y="107"/>
                </a:cubicBezTo>
                <a:cubicBezTo>
                  <a:pt x="564" y="0"/>
                  <a:pt x="564" y="0"/>
                  <a:pt x="564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80" y="27"/>
                  <a:pt x="580" y="27"/>
                  <a:pt x="580" y="27"/>
                </a:cubicBezTo>
                <a:cubicBezTo>
                  <a:pt x="580" y="32"/>
                  <a:pt x="579" y="36"/>
                  <a:pt x="579" y="41"/>
                </a:cubicBezTo>
                <a:cubicBezTo>
                  <a:pt x="580" y="41"/>
                  <a:pt x="580" y="41"/>
                  <a:pt x="580" y="41"/>
                </a:cubicBezTo>
                <a:cubicBezTo>
                  <a:pt x="582" y="37"/>
                  <a:pt x="585" y="35"/>
                  <a:pt x="589" y="33"/>
                </a:cubicBezTo>
                <a:cubicBezTo>
                  <a:pt x="593" y="31"/>
                  <a:pt x="597" y="30"/>
                  <a:pt x="603" y="30"/>
                </a:cubicBezTo>
                <a:cubicBezTo>
                  <a:pt x="621" y="30"/>
                  <a:pt x="630" y="39"/>
                  <a:pt x="630" y="57"/>
                </a:cubicBezTo>
                <a:cubicBezTo>
                  <a:pt x="630" y="107"/>
                  <a:pt x="630" y="107"/>
                  <a:pt x="630" y="107"/>
                </a:cubicBezTo>
                <a:close/>
                <a:moveTo>
                  <a:pt x="667" y="107"/>
                </a:moveTo>
                <a:cubicBezTo>
                  <a:pt x="651" y="107"/>
                  <a:pt x="651" y="107"/>
                  <a:pt x="651" y="107"/>
                </a:cubicBezTo>
                <a:cubicBezTo>
                  <a:pt x="651" y="31"/>
                  <a:pt x="651" y="31"/>
                  <a:pt x="651" y="31"/>
                </a:cubicBezTo>
                <a:cubicBezTo>
                  <a:pt x="667" y="31"/>
                  <a:pt x="667" y="31"/>
                  <a:pt x="667" y="31"/>
                </a:cubicBezTo>
                <a:cubicBezTo>
                  <a:pt x="667" y="107"/>
                  <a:pt x="667" y="107"/>
                  <a:pt x="667" y="107"/>
                </a:cubicBezTo>
                <a:close/>
                <a:moveTo>
                  <a:pt x="650" y="11"/>
                </a:moveTo>
                <a:cubicBezTo>
                  <a:pt x="650" y="8"/>
                  <a:pt x="650" y="6"/>
                  <a:pt x="652" y="4"/>
                </a:cubicBezTo>
                <a:cubicBezTo>
                  <a:pt x="654" y="3"/>
                  <a:pt x="656" y="2"/>
                  <a:pt x="659" y="2"/>
                </a:cubicBezTo>
                <a:cubicBezTo>
                  <a:pt x="662" y="2"/>
                  <a:pt x="664" y="3"/>
                  <a:pt x="665" y="4"/>
                </a:cubicBezTo>
                <a:cubicBezTo>
                  <a:pt x="667" y="6"/>
                  <a:pt x="668" y="8"/>
                  <a:pt x="668" y="11"/>
                </a:cubicBezTo>
                <a:cubicBezTo>
                  <a:pt x="668" y="14"/>
                  <a:pt x="667" y="16"/>
                  <a:pt x="665" y="17"/>
                </a:cubicBezTo>
                <a:cubicBezTo>
                  <a:pt x="664" y="19"/>
                  <a:pt x="662" y="20"/>
                  <a:pt x="659" y="20"/>
                </a:cubicBezTo>
                <a:cubicBezTo>
                  <a:pt x="656" y="20"/>
                  <a:pt x="654" y="19"/>
                  <a:pt x="652" y="17"/>
                </a:cubicBezTo>
                <a:cubicBezTo>
                  <a:pt x="650" y="16"/>
                  <a:pt x="650" y="14"/>
                  <a:pt x="650" y="11"/>
                </a:cubicBezTo>
                <a:close/>
                <a:moveTo>
                  <a:pt x="726" y="108"/>
                </a:moveTo>
                <a:cubicBezTo>
                  <a:pt x="716" y="108"/>
                  <a:pt x="709" y="104"/>
                  <a:pt x="704" y="98"/>
                </a:cubicBezTo>
                <a:cubicBezTo>
                  <a:pt x="703" y="98"/>
                  <a:pt x="703" y="98"/>
                  <a:pt x="703" y="98"/>
                </a:cubicBezTo>
                <a:cubicBezTo>
                  <a:pt x="703" y="104"/>
                  <a:pt x="704" y="108"/>
                  <a:pt x="704" y="109"/>
                </a:cubicBezTo>
                <a:cubicBezTo>
                  <a:pt x="704" y="140"/>
                  <a:pt x="704" y="140"/>
                  <a:pt x="704" y="140"/>
                </a:cubicBezTo>
                <a:cubicBezTo>
                  <a:pt x="688" y="140"/>
                  <a:pt x="688" y="140"/>
                  <a:pt x="688" y="140"/>
                </a:cubicBezTo>
                <a:cubicBezTo>
                  <a:pt x="688" y="31"/>
                  <a:pt x="688" y="31"/>
                  <a:pt x="688" y="31"/>
                </a:cubicBezTo>
                <a:cubicBezTo>
                  <a:pt x="701" y="31"/>
                  <a:pt x="701" y="31"/>
                  <a:pt x="701" y="31"/>
                </a:cubicBezTo>
                <a:cubicBezTo>
                  <a:pt x="701" y="32"/>
                  <a:pt x="702" y="36"/>
                  <a:pt x="703" y="41"/>
                </a:cubicBezTo>
                <a:cubicBezTo>
                  <a:pt x="704" y="41"/>
                  <a:pt x="704" y="41"/>
                  <a:pt x="704" y="41"/>
                </a:cubicBezTo>
                <a:cubicBezTo>
                  <a:pt x="709" y="33"/>
                  <a:pt x="716" y="30"/>
                  <a:pt x="726" y="30"/>
                </a:cubicBezTo>
                <a:cubicBezTo>
                  <a:pt x="736" y="30"/>
                  <a:pt x="743" y="33"/>
                  <a:pt x="748" y="40"/>
                </a:cubicBezTo>
                <a:cubicBezTo>
                  <a:pt x="754" y="47"/>
                  <a:pt x="756" y="56"/>
                  <a:pt x="756" y="69"/>
                </a:cubicBezTo>
                <a:cubicBezTo>
                  <a:pt x="756" y="81"/>
                  <a:pt x="754" y="91"/>
                  <a:pt x="748" y="98"/>
                </a:cubicBezTo>
                <a:cubicBezTo>
                  <a:pt x="743" y="104"/>
                  <a:pt x="735" y="108"/>
                  <a:pt x="726" y="108"/>
                </a:cubicBezTo>
                <a:close/>
                <a:moveTo>
                  <a:pt x="722" y="43"/>
                </a:moveTo>
                <a:cubicBezTo>
                  <a:pt x="716" y="43"/>
                  <a:pt x="711" y="45"/>
                  <a:pt x="708" y="48"/>
                </a:cubicBezTo>
                <a:cubicBezTo>
                  <a:pt x="705" y="52"/>
                  <a:pt x="704" y="58"/>
                  <a:pt x="704" y="66"/>
                </a:cubicBezTo>
                <a:cubicBezTo>
                  <a:pt x="704" y="69"/>
                  <a:pt x="704" y="69"/>
                  <a:pt x="704" y="69"/>
                </a:cubicBezTo>
                <a:cubicBezTo>
                  <a:pt x="704" y="78"/>
                  <a:pt x="705" y="84"/>
                  <a:pt x="708" y="89"/>
                </a:cubicBezTo>
                <a:cubicBezTo>
                  <a:pt x="711" y="93"/>
                  <a:pt x="716" y="95"/>
                  <a:pt x="722" y="95"/>
                </a:cubicBezTo>
                <a:cubicBezTo>
                  <a:pt x="728" y="95"/>
                  <a:pt x="732" y="92"/>
                  <a:pt x="735" y="88"/>
                </a:cubicBezTo>
                <a:cubicBezTo>
                  <a:pt x="738" y="83"/>
                  <a:pt x="740" y="77"/>
                  <a:pt x="740" y="68"/>
                </a:cubicBezTo>
                <a:cubicBezTo>
                  <a:pt x="740" y="60"/>
                  <a:pt x="738" y="54"/>
                  <a:pt x="735" y="49"/>
                </a:cubicBezTo>
                <a:cubicBezTo>
                  <a:pt x="732" y="45"/>
                  <a:pt x="728" y="43"/>
                  <a:pt x="722" y="43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1"/>
          <p:cNvSpPr>
            <a:spLocks noEditPoints="1"/>
          </p:cNvSpPr>
          <p:nvPr/>
        </p:nvSpPr>
        <p:spPr bwMode="auto">
          <a:xfrm>
            <a:off x="4664159" y="6136416"/>
            <a:ext cx="1460734" cy="121057"/>
          </a:xfrm>
          <a:custGeom>
            <a:avLst/>
            <a:gdLst>
              <a:gd name="T0" fmla="*/ 0 w 1690"/>
              <a:gd name="T1" fmla="*/ 107 h 140"/>
              <a:gd name="T2" fmla="*/ 77 w 1690"/>
              <a:gd name="T3" fmla="*/ 40 h 140"/>
              <a:gd name="T4" fmla="*/ 104 w 1690"/>
              <a:gd name="T5" fmla="*/ 43 h 140"/>
              <a:gd name="T6" fmla="*/ 156 w 1690"/>
              <a:gd name="T7" fmla="*/ 89 h 140"/>
              <a:gd name="T8" fmla="*/ 187 w 1690"/>
              <a:gd name="T9" fmla="*/ 95 h 140"/>
              <a:gd name="T10" fmla="*/ 287 w 1690"/>
              <a:gd name="T11" fmla="*/ 31 h 140"/>
              <a:gd name="T12" fmla="*/ 255 w 1690"/>
              <a:gd name="T13" fmla="*/ 107 h 140"/>
              <a:gd name="T14" fmla="*/ 334 w 1690"/>
              <a:gd name="T15" fmla="*/ 107 h 140"/>
              <a:gd name="T16" fmla="*/ 326 w 1690"/>
              <a:gd name="T17" fmla="*/ 2 h 140"/>
              <a:gd name="T18" fmla="*/ 421 w 1690"/>
              <a:gd name="T19" fmla="*/ 107 h 140"/>
              <a:gd name="T20" fmla="*/ 371 w 1690"/>
              <a:gd name="T21" fmla="*/ 107 h 140"/>
              <a:gd name="T22" fmla="*/ 394 w 1690"/>
              <a:gd name="T23" fmla="*/ 30 h 140"/>
              <a:gd name="T24" fmla="*/ 497 w 1690"/>
              <a:gd name="T25" fmla="*/ 55 h 140"/>
              <a:gd name="T26" fmla="*/ 479 w 1690"/>
              <a:gd name="T27" fmla="*/ 93 h 140"/>
              <a:gd name="T28" fmla="*/ 436 w 1690"/>
              <a:gd name="T29" fmla="*/ 107 h 140"/>
              <a:gd name="T30" fmla="*/ 438 w 1690"/>
              <a:gd name="T31" fmla="*/ 55 h 140"/>
              <a:gd name="T32" fmla="*/ 451 w 1690"/>
              <a:gd name="T33" fmla="*/ 126 h 140"/>
              <a:gd name="T34" fmla="*/ 450 w 1690"/>
              <a:gd name="T35" fmla="*/ 110 h 140"/>
              <a:gd name="T36" fmla="*/ 467 w 1690"/>
              <a:gd name="T37" fmla="*/ 40 h 140"/>
              <a:gd name="T38" fmla="*/ 559 w 1690"/>
              <a:gd name="T39" fmla="*/ 43 h 140"/>
              <a:gd name="T40" fmla="*/ 601 w 1690"/>
              <a:gd name="T41" fmla="*/ 2 h 140"/>
              <a:gd name="T42" fmla="*/ 594 w 1690"/>
              <a:gd name="T43" fmla="*/ 43 h 140"/>
              <a:gd name="T44" fmla="*/ 610 w 1690"/>
              <a:gd name="T45" fmla="*/ 40 h 140"/>
              <a:gd name="T46" fmla="*/ 636 w 1690"/>
              <a:gd name="T47" fmla="*/ 43 h 140"/>
              <a:gd name="T48" fmla="*/ 710 w 1690"/>
              <a:gd name="T49" fmla="*/ 51 h 140"/>
              <a:gd name="T50" fmla="*/ 704 w 1690"/>
              <a:gd name="T51" fmla="*/ 44 h 140"/>
              <a:gd name="T52" fmla="*/ 782 w 1690"/>
              <a:gd name="T53" fmla="*/ 56 h 140"/>
              <a:gd name="T54" fmla="*/ 829 w 1690"/>
              <a:gd name="T55" fmla="*/ 94 h 140"/>
              <a:gd name="T56" fmla="*/ 931 w 1690"/>
              <a:gd name="T57" fmla="*/ 108 h 140"/>
              <a:gd name="T58" fmla="*/ 906 w 1690"/>
              <a:gd name="T59" fmla="*/ 31 h 140"/>
              <a:gd name="T60" fmla="*/ 931 w 1690"/>
              <a:gd name="T61" fmla="*/ 108 h 140"/>
              <a:gd name="T62" fmla="*/ 941 w 1690"/>
              <a:gd name="T63" fmla="*/ 88 h 140"/>
              <a:gd name="T64" fmla="*/ 995 w 1690"/>
              <a:gd name="T65" fmla="*/ 109 h 140"/>
              <a:gd name="T66" fmla="*/ 1017 w 1690"/>
              <a:gd name="T67" fmla="*/ 30 h 140"/>
              <a:gd name="T68" fmla="*/ 995 w 1690"/>
              <a:gd name="T69" fmla="*/ 66 h 140"/>
              <a:gd name="T70" fmla="*/ 1013 w 1690"/>
              <a:gd name="T71" fmla="*/ 43 h 140"/>
              <a:gd name="T72" fmla="*/ 1069 w 1690"/>
              <a:gd name="T73" fmla="*/ 40 h 140"/>
              <a:gd name="T74" fmla="*/ 1095 w 1690"/>
              <a:gd name="T75" fmla="*/ 43 h 140"/>
              <a:gd name="T76" fmla="*/ 1169 w 1690"/>
              <a:gd name="T77" fmla="*/ 51 h 140"/>
              <a:gd name="T78" fmla="*/ 1163 w 1690"/>
              <a:gd name="T79" fmla="*/ 44 h 140"/>
              <a:gd name="T80" fmla="*/ 1230 w 1690"/>
              <a:gd name="T81" fmla="*/ 108 h 140"/>
              <a:gd name="T82" fmla="*/ 1223 w 1690"/>
              <a:gd name="T83" fmla="*/ 14 h 140"/>
              <a:gd name="T84" fmla="*/ 1234 w 1690"/>
              <a:gd name="T85" fmla="*/ 95 h 140"/>
              <a:gd name="T86" fmla="*/ 1258 w 1690"/>
              <a:gd name="T87" fmla="*/ 80 h 140"/>
              <a:gd name="T88" fmla="*/ 1309 w 1690"/>
              <a:gd name="T89" fmla="*/ 69 h 140"/>
              <a:gd name="T90" fmla="*/ 1396 w 1690"/>
              <a:gd name="T91" fmla="*/ 60 h 140"/>
              <a:gd name="T92" fmla="*/ 1346 w 1690"/>
              <a:gd name="T93" fmla="*/ 31 h 140"/>
              <a:gd name="T94" fmla="*/ 1412 w 1690"/>
              <a:gd name="T95" fmla="*/ 107 h 140"/>
              <a:gd name="T96" fmla="*/ 1434 w 1690"/>
              <a:gd name="T97" fmla="*/ 4 h 140"/>
              <a:gd name="T98" fmla="*/ 1432 w 1690"/>
              <a:gd name="T99" fmla="*/ 11 h 140"/>
              <a:gd name="T100" fmla="*/ 1472 w 1690"/>
              <a:gd name="T101" fmla="*/ 43 h 140"/>
              <a:gd name="T102" fmla="*/ 1509 w 1690"/>
              <a:gd name="T103" fmla="*/ 31 h 140"/>
              <a:gd name="T104" fmla="*/ 1523 w 1690"/>
              <a:gd name="T105" fmla="*/ 107 h 140"/>
              <a:gd name="T106" fmla="*/ 1538 w 1690"/>
              <a:gd name="T107" fmla="*/ 4 h 140"/>
              <a:gd name="T108" fmla="*/ 1566 w 1690"/>
              <a:gd name="T109" fmla="*/ 98 h 140"/>
              <a:gd name="T110" fmla="*/ 1572 w 1690"/>
              <a:gd name="T111" fmla="*/ 72 h 140"/>
              <a:gd name="T112" fmla="*/ 1593 w 1690"/>
              <a:gd name="T113" fmla="*/ 108 h 140"/>
              <a:gd name="T114" fmla="*/ 1690 w 1690"/>
              <a:gd name="T115" fmla="*/ 85 h 140"/>
              <a:gd name="T116" fmla="*/ 1672 w 1690"/>
              <a:gd name="T117" fmla="*/ 82 h 140"/>
              <a:gd name="T118" fmla="*/ 1689 w 1690"/>
              <a:gd name="T119" fmla="*/ 35 h 140"/>
              <a:gd name="T120" fmla="*/ 1688 w 1690"/>
              <a:gd name="T121" fmla="*/ 7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90" h="140">
                <a:moveTo>
                  <a:pt x="0" y="107"/>
                </a:moveTo>
                <a:cubicBezTo>
                  <a:pt x="0" y="7"/>
                  <a:pt x="0" y="7"/>
                  <a:pt x="0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93"/>
                  <a:pt x="16" y="93"/>
                  <a:pt x="16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0" y="107"/>
                  <a:pt x="0" y="107"/>
                  <a:pt x="0" y="107"/>
                </a:cubicBezTo>
                <a:close/>
                <a:moveTo>
                  <a:pt x="139" y="69"/>
                </a:moveTo>
                <a:cubicBezTo>
                  <a:pt x="139" y="81"/>
                  <a:pt x="136" y="91"/>
                  <a:pt x="130" y="98"/>
                </a:cubicBezTo>
                <a:cubicBezTo>
                  <a:pt x="123" y="104"/>
                  <a:pt x="115" y="108"/>
                  <a:pt x="103" y="108"/>
                </a:cubicBezTo>
                <a:cubicBezTo>
                  <a:pt x="96" y="108"/>
                  <a:pt x="90" y="106"/>
                  <a:pt x="85" y="103"/>
                </a:cubicBezTo>
                <a:cubicBezTo>
                  <a:pt x="79" y="100"/>
                  <a:pt x="75" y="95"/>
                  <a:pt x="72" y="89"/>
                </a:cubicBezTo>
                <a:cubicBezTo>
                  <a:pt x="69" y="83"/>
                  <a:pt x="68" y="77"/>
                  <a:pt x="68" y="69"/>
                </a:cubicBezTo>
                <a:cubicBezTo>
                  <a:pt x="68" y="56"/>
                  <a:pt x="71" y="47"/>
                  <a:pt x="77" y="40"/>
                </a:cubicBezTo>
                <a:cubicBezTo>
                  <a:pt x="84" y="33"/>
                  <a:pt x="92" y="30"/>
                  <a:pt x="104" y="30"/>
                </a:cubicBezTo>
                <a:cubicBezTo>
                  <a:pt x="115" y="30"/>
                  <a:pt x="123" y="33"/>
                  <a:pt x="130" y="40"/>
                </a:cubicBezTo>
                <a:cubicBezTo>
                  <a:pt x="136" y="47"/>
                  <a:pt x="139" y="57"/>
                  <a:pt x="139" y="69"/>
                </a:cubicBezTo>
                <a:close/>
                <a:moveTo>
                  <a:pt x="84" y="69"/>
                </a:moveTo>
                <a:cubicBezTo>
                  <a:pt x="84" y="86"/>
                  <a:pt x="91" y="95"/>
                  <a:pt x="104" y="95"/>
                </a:cubicBezTo>
                <a:cubicBezTo>
                  <a:pt x="116" y="95"/>
                  <a:pt x="123" y="86"/>
                  <a:pt x="123" y="69"/>
                </a:cubicBezTo>
                <a:cubicBezTo>
                  <a:pt x="123" y="51"/>
                  <a:pt x="116" y="43"/>
                  <a:pt x="104" y="43"/>
                </a:cubicBezTo>
                <a:cubicBezTo>
                  <a:pt x="97" y="43"/>
                  <a:pt x="92" y="45"/>
                  <a:pt x="89" y="50"/>
                </a:cubicBezTo>
                <a:cubicBezTo>
                  <a:pt x="86" y="54"/>
                  <a:pt x="84" y="60"/>
                  <a:pt x="84" y="69"/>
                </a:cubicBezTo>
                <a:close/>
                <a:moveTo>
                  <a:pt x="223" y="69"/>
                </a:moveTo>
                <a:cubicBezTo>
                  <a:pt x="223" y="81"/>
                  <a:pt x="220" y="91"/>
                  <a:pt x="213" y="98"/>
                </a:cubicBezTo>
                <a:cubicBezTo>
                  <a:pt x="207" y="104"/>
                  <a:pt x="198" y="108"/>
                  <a:pt x="187" y="108"/>
                </a:cubicBezTo>
                <a:cubicBezTo>
                  <a:pt x="180" y="108"/>
                  <a:pt x="174" y="106"/>
                  <a:pt x="168" y="103"/>
                </a:cubicBezTo>
                <a:cubicBezTo>
                  <a:pt x="163" y="100"/>
                  <a:pt x="159" y="95"/>
                  <a:pt x="156" y="89"/>
                </a:cubicBezTo>
                <a:cubicBezTo>
                  <a:pt x="153" y="83"/>
                  <a:pt x="151" y="77"/>
                  <a:pt x="151" y="69"/>
                </a:cubicBezTo>
                <a:cubicBezTo>
                  <a:pt x="151" y="56"/>
                  <a:pt x="155" y="47"/>
                  <a:pt x="161" y="40"/>
                </a:cubicBezTo>
                <a:cubicBezTo>
                  <a:pt x="167" y="33"/>
                  <a:pt x="176" y="30"/>
                  <a:pt x="187" y="30"/>
                </a:cubicBezTo>
                <a:cubicBezTo>
                  <a:pt x="198" y="30"/>
                  <a:pt x="207" y="33"/>
                  <a:pt x="213" y="40"/>
                </a:cubicBezTo>
                <a:cubicBezTo>
                  <a:pt x="220" y="47"/>
                  <a:pt x="223" y="57"/>
                  <a:pt x="223" y="69"/>
                </a:cubicBezTo>
                <a:close/>
                <a:moveTo>
                  <a:pt x="168" y="69"/>
                </a:moveTo>
                <a:cubicBezTo>
                  <a:pt x="168" y="86"/>
                  <a:pt x="174" y="95"/>
                  <a:pt x="187" y="95"/>
                </a:cubicBezTo>
                <a:cubicBezTo>
                  <a:pt x="200" y="95"/>
                  <a:pt x="206" y="86"/>
                  <a:pt x="206" y="69"/>
                </a:cubicBezTo>
                <a:cubicBezTo>
                  <a:pt x="206" y="51"/>
                  <a:pt x="200" y="43"/>
                  <a:pt x="187" y="43"/>
                </a:cubicBezTo>
                <a:cubicBezTo>
                  <a:pt x="180" y="43"/>
                  <a:pt x="175" y="45"/>
                  <a:pt x="172" y="50"/>
                </a:cubicBezTo>
                <a:cubicBezTo>
                  <a:pt x="169" y="54"/>
                  <a:pt x="168" y="60"/>
                  <a:pt x="168" y="69"/>
                </a:cubicBezTo>
                <a:close/>
                <a:moveTo>
                  <a:pt x="255" y="67"/>
                </a:moveTo>
                <a:cubicBezTo>
                  <a:pt x="264" y="55"/>
                  <a:pt x="264" y="55"/>
                  <a:pt x="264" y="55"/>
                </a:cubicBezTo>
                <a:cubicBezTo>
                  <a:pt x="287" y="31"/>
                  <a:pt x="287" y="31"/>
                  <a:pt x="287" y="31"/>
                </a:cubicBezTo>
                <a:cubicBezTo>
                  <a:pt x="305" y="31"/>
                  <a:pt x="305" y="31"/>
                  <a:pt x="305" y="31"/>
                </a:cubicBezTo>
                <a:cubicBezTo>
                  <a:pt x="275" y="64"/>
                  <a:pt x="275" y="64"/>
                  <a:pt x="275" y="64"/>
                </a:cubicBezTo>
                <a:cubicBezTo>
                  <a:pt x="307" y="107"/>
                  <a:pt x="307" y="107"/>
                  <a:pt x="307" y="107"/>
                </a:cubicBezTo>
                <a:cubicBezTo>
                  <a:pt x="288" y="107"/>
                  <a:pt x="288" y="107"/>
                  <a:pt x="288" y="107"/>
                </a:cubicBezTo>
                <a:cubicBezTo>
                  <a:pt x="264" y="73"/>
                  <a:pt x="264" y="73"/>
                  <a:pt x="264" y="73"/>
                </a:cubicBezTo>
                <a:cubicBezTo>
                  <a:pt x="255" y="81"/>
                  <a:pt x="255" y="81"/>
                  <a:pt x="255" y="81"/>
                </a:cubicBezTo>
                <a:cubicBezTo>
                  <a:pt x="255" y="107"/>
                  <a:pt x="255" y="107"/>
                  <a:pt x="255" y="107"/>
                </a:cubicBezTo>
                <a:cubicBezTo>
                  <a:pt x="239" y="107"/>
                  <a:pt x="239" y="107"/>
                  <a:pt x="239" y="107"/>
                </a:cubicBezTo>
                <a:cubicBezTo>
                  <a:pt x="239" y="0"/>
                  <a:pt x="239" y="0"/>
                  <a:pt x="239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55" y="52"/>
                  <a:pt x="255" y="52"/>
                  <a:pt x="255" y="52"/>
                </a:cubicBezTo>
                <a:cubicBezTo>
                  <a:pt x="255" y="67"/>
                  <a:pt x="255" y="67"/>
                  <a:pt x="255" y="67"/>
                </a:cubicBezTo>
                <a:cubicBezTo>
                  <a:pt x="255" y="67"/>
                  <a:pt x="255" y="67"/>
                  <a:pt x="255" y="67"/>
                </a:cubicBezTo>
                <a:close/>
                <a:moveTo>
                  <a:pt x="334" y="107"/>
                </a:moveTo>
                <a:cubicBezTo>
                  <a:pt x="318" y="107"/>
                  <a:pt x="318" y="107"/>
                  <a:pt x="318" y="107"/>
                </a:cubicBezTo>
                <a:cubicBezTo>
                  <a:pt x="318" y="31"/>
                  <a:pt x="318" y="31"/>
                  <a:pt x="318" y="31"/>
                </a:cubicBezTo>
                <a:cubicBezTo>
                  <a:pt x="334" y="31"/>
                  <a:pt x="334" y="31"/>
                  <a:pt x="334" y="31"/>
                </a:cubicBezTo>
                <a:cubicBezTo>
                  <a:pt x="334" y="107"/>
                  <a:pt x="334" y="107"/>
                  <a:pt x="334" y="107"/>
                </a:cubicBezTo>
                <a:close/>
                <a:moveTo>
                  <a:pt x="317" y="11"/>
                </a:moveTo>
                <a:cubicBezTo>
                  <a:pt x="317" y="8"/>
                  <a:pt x="317" y="6"/>
                  <a:pt x="319" y="4"/>
                </a:cubicBezTo>
                <a:cubicBezTo>
                  <a:pt x="321" y="3"/>
                  <a:pt x="323" y="2"/>
                  <a:pt x="326" y="2"/>
                </a:cubicBezTo>
                <a:cubicBezTo>
                  <a:pt x="329" y="2"/>
                  <a:pt x="331" y="3"/>
                  <a:pt x="332" y="4"/>
                </a:cubicBezTo>
                <a:cubicBezTo>
                  <a:pt x="334" y="6"/>
                  <a:pt x="335" y="8"/>
                  <a:pt x="335" y="11"/>
                </a:cubicBezTo>
                <a:cubicBezTo>
                  <a:pt x="335" y="14"/>
                  <a:pt x="334" y="16"/>
                  <a:pt x="332" y="18"/>
                </a:cubicBezTo>
                <a:cubicBezTo>
                  <a:pt x="331" y="19"/>
                  <a:pt x="329" y="20"/>
                  <a:pt x="326" y="20"/>
                </a:cubicBezTo>
                <a:cubicBezTo>
                  <a:pt x="323" y="20"/>
                  <a:pt x="321" y="19"/>
                  <a:pt x="319" y="18"/>
                </a:cubicBezTo>
                <a:cubicBezTo>
                  <a:pt x="317" y="16"/>
                  <a:pt x="317" y="14"/>
                  <a:pt x="317" y="11"/>
                </a:cubicBezTo>
                <a:close/>
                <a:moveTo>
                  <a:pt x="421" y="107"/>
                </a:moveTo>
                <a:cubicBezTo>
                  <a:pt x="405" y="107"/>
                  <a:pt x="405" y="107"/>
                  <a:pt x="405" y="107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5" y="54"/>
                  <a:pt x="404" y="50"/>
                  <a:pt x="402" y="47"/>
                </a:cubicBezTo>
                <a:cubicBezTo>
                  <a:pt x="399" y="44"/>
                  <a:pt x="396" y="43"/>
                  <a:pt x="390" y="43"/>
                </a:cubicBezTo>
                <a:cubicBezTo>
                  <a:pt x="384" y="43"/>
                  <a:pt x="379" y="45"/>
                  <a:pt x="376" y="49"/>
                </a:cubicBezTo>
                <a:cubicBezTo>
                  <a:pt x="372" y="53"/>
                  <a:pt x="371" y="60"/>
                  <a:pt x="371" y="69"/>
                </a:cubicBezTo>
                <a:cubicBezTo>
                  <a:pt x="371" y="107"/>
                  <a:pt x="371" y="107"/>
                  <a:pt x="371" y="107"/>
                </a:cubicBezTo>
                <a:cubicBezTo>
                  <a:pt x="355" y="107"/>
                  <a:pt x="355" y="107"/>
                  <a:pt x="355" y="107"/>
                </a:cubicBezTo>
                <a:cubicBezTo>
                  <a:pt x="355" y="31"/>
                  <a:pt x="355" y="31"/>
                  <a:pt x="355" y="31"/>
                </a:cubicBezTo>
                <a:cubicBezTo>
                  <a:pt x="367" y="31"/>
                  <a:pt x="367" y="31"/>
                  <a:pt x="367" y="31"/>
                </a:cubicBezTo>
                <a:cubicBezTo>
                  <a:pt x="370" y="41"/>
                  <a:pt x="370" y="41"/>
                  <a:pt x="370" y="41"/>
                </a:cubicBezTo>
                <a:cubicBezTo>
                  <a:pt x="370" y="41"/>
                  <a:pt x="370" y="41"/>
                  <a:pt x="370" y="41"/>
                </a:cubicBezTo>
                <a:cubicBezTo>
                  <a:pt x="373" y="37"/>
                  <a:pt x="376" y="35"/>
                  <a:pt x="380" y="33"/>
                </a:cubicBezTo>
                <a:cubicBezTo>
                  <a:pt x="384" y="31"/>
                  <a:pt x="389" y="30"/>
                  <a:pt x="394" y="30"/>
                </a:cubicBezTo>
                <a:cubicBezTo>
                  <a:pt x="412" y="30"/>
                  <a:pt x="421" y="39"/>
                  <a:pt x="421" y="57"/>
                </a:cubicBezTo>
                <a:cubicBezTo>
                  <a:pt x="421" y="107"/>
                  <a:pt x="421" y="107"/>
                  <a:pt x="421" y="107"/>
                </a:cubicBezTo>
                <a:close/>
                <a:moveTo>
                  <a:pt x="505" y="31"/>
                </a:moveTo>
                <a:cubicBezTo>
                  <a:pt x="505" y="40"/>
                  <a:pt x="505" y="40"/>
                  <a:pt x="505" y="40"/>
                </a:cubicBezTo>
                <a:cubicBezTo>
                  <a:pt x="493" y="42"/>
                  <a:pt x="493" y="42"/>
                  <a:pt x="493" y="42"/>
                </a:cubicBezTo>
                <a:cubicBezTo>
                  <a:pt x="494" y="44"/>
                  <a:pt x="495" y="46"/>
                  <a:pt x="496" y="48"/>
                </a:cubicBezTo>
                <a:cubicBezTo>
                  <a:pt x="496" y="50"/>
                  <a:pt x="497" y="53"/>
                  <a:pt x="497" y="55"/>
                </a:cubicBezTo>
                <a:cubicBezTo>
                  <a:pt x="497" y="63"/>
                  <a:pt x="494" y="69"/>
                  <a:pt x="489" y="74"/>
                </a:cubicBezTo>
                <a:cubicBezTo>
                  <a:pt x="483" y="78"/>
                  <a:pt x="476" y="81"/>
                  <a:pt x="466" y="81"/>
                </a:cubicBezTo>
                <a:cubicBezTo>
                  <a:pt x="464" y="81"/>
                  <a:pt x="462" y="80"/>
                  <a:pt x="460" y="80"/>
                </a:cubicBezTo>
                <a:cubicBezTo>
                  <a:pt x="456" y="82"/>
                  <a:pt x="455" y="85"/>
                  <a:pt x="455" y="88"/>
                </a:cubicBezTo>
                <a:cubicBezTo>
                  <a:pt x="455" y="89"/>
                  <a:pt x="455" y="91"/>
                  <a:pt x="457" y="91"/>
                </a:cubicBezTo>
                <a:cubicBezTo>
                  <a:pt x="459" y="92"/>
                  <a:pt x="462" y="93"/>
                  <a:pt x="466" y="93"/>
                </a:cubicBezTo>
                <a:cubicBezTo>
                  <a:pt x="479" y="93"/>
                  <a:pt x="479" y="93"/>
                  <a:pt x="479" y="93"/>
                </a:cubicBezTo>
                <a:cubicBezTo>
                  <a:pt x="488" y="93"/>
                  <a:pt x="494" y="94"/>
                  <a:pt x="498" y="98"/>
                </a:cubicBezTo>
                <a:cubicBezTo>
                  <a:pt x="503" y="102"/>
                  <a:pt x="505" y="107"/>
                  <a:pt x="505" y="113"/>
                </a:cubicBezTo>
                <a:cubicBezTo>
                  <a:pt x="505" y="122"/>
                  <a:pt x="501" y="129"/>
                  <a:pt x="494" y="133"/>
                </a:cubicBezTo>
                <a:cubicBezTo>
                  <a:pt x="487" y="138"/>
                  <a:pt x="477" y="140"/>
                  <a:pt x="463" y="140"/>
                </a:cubicBezTo>
                <a:cubicBezTo>
                  <a:pt x="453" y="140"/>
                  <a:pt x="445" y="138"/>
                  <a:pt x="440" y="135"/>
                </a:cubicBezTo>
                <a:cubicBezTo>
                  <a:pt x="435" y="131"/>
                  <a:pt x="432" y="126"/>
                  <a:pt x="432" y="119"/>
                </a:cubicBezTo>
                <a:cubicBezTo>
                  <a:pt x="432" y="114"/>
                  <a:pt x="433" y="111"/>
                  <a:pt x="436" y="107"/>
                </a:cubicBezTo>
                <a:cubicBezTo>
                  <a:pt x="439" y="104"/>
                  <a:pt x="443" y="102"/>
                  <a:pt x="449" y="101"/>
                </a:cubicBezTo>
                <a:cubicBezTo>
                  <a:pt x="446" y="100"/>
                  <a:pt x="445" y="98"/>
                  <a:pt x="443" y="96"/>
                </a:cubicBezTo>
                <a:cubicBezTo>
                  <a:pt x="442" y="94"/>
                  <a:pt x="441" y="92"/>
                  <a:pt x="441" y="90"/>
                </a:cubicBezTo>
                <a:cubicBezTo>
                  <a:pt x="441" y="87"/>
                  <a:pt x="442" y="85"/>
                  <a:pt x="444" y="83"/>
                </a:cubicBezTo>
                <a:cubicBezTo>
                  <a:pt x="445" y="81"/>
                  <a:pt x="448" y="79"/>
                  <a:pt x="451" y="77"/>
                </a:cubicBezTo>
                <a:cubicBezTo>
                  <a:pt x="447" y="75"/>
                  <a:pt x="444" y="73"/>
                  <a:pt x="441" y="69"/>
                </a:cubicBezTo>
                <a:cubicBezTo>
                  <a:pt x="439" y="65"/>
                  <a:pt x="438" y="61"/>
                  <a:pt x="438" y="55"/>
                </a:cubicBezTo>
                <a:cubicBezTo>
                  <a:pt x="438" y="47"/>
                  <a:pt x="440" y="41"/>
                  <a:pt x="445" y="36"/>
                </a:cubicBezTo>
                <a:cubicBezTo>
                  <a:pt x="450" y="32"/>
                  <a:pt x="458" y="30"/>
                  <a:pt x="467" y="30"/>
                </a:cubicBezTo>
                <a:cubicBezTo>
                  <a:pt x="469" y="30"/>
                  <a:pt x="472" y="30"/>
                  <a:pt x="474" y="30"/>
                </a:cubicBezTo>
                <a:cubicBezTo>
                  <a:pt x="476" y="30"/>
                  <a:pt x="478" y="31"/>
                  <a:pt x="479" y="31"/>
                </a:cubicBezTo>
                <a:cubicBezTo>
                  <a:pt x="505" y="31"/>
                  <a:pt x="505" y="31"/>
                  <a:pt x="505" y="31"/>
                </a:cubicBezTo>
                <a:close/>
                <a:moveTo>
                  <a:pt x="446" y="118"/>
                </a:moveTo>
                <a:cubicBezTo>
                  <a:pt x="446" y="122"/>
                  <a:pt x="448" y="124"/>
                  <a:pt x="451" y="126"/>
                </a:cubicBezTo>
                <a:cubicBezTo>
                  <a:pt x="454" y="128"/>
                  <a:pt x="458" y="129"/>
                  <a:pt x="464" y="129"/>
                </a:cubicBezTo>
                <a:cubicBezTo>
                  <a:pt x="473" y="129"/>
                  <a:pt x="479" y="128"/>
                  <a:pt x="483" y="125"/>
                </a:cubicBezTo>
                <a:cubicBezTo>
                  <a:pt x="488" y="123"/>
                  <a:pt x="490" y="120"/>
                  <a:pt x="490" y="115"/>
                </a:cubicBezTo>
                <a:cubicBezTo>
                  <a:pt x="490" y="112"/>
                  <a:pt x="489" y="110"/>
                  <a:pt x="486" y="108"/>
                </a:cubicBezTo>
                <a:cubicBezTo>
                  <a:pt x="484" y="107"/>
                  <a:pt x="480" y="106"/>
                  <a:pt x="473" y="106"/>
                </a:cubicBezTo>
                <a:cubicBezTo>
                  <a:pt x="461" y="106"/>
                  <a:pt x="461" y="106"/>
                  <a:pt x="461" y="106"/>
                </a:cubicBezTo>
                <a:cubicBezTo>
                  <a:pt x="457" y="106"/>
                  <a:pt x="453" y="107"/>
                  <a:pt x="450" y="110"/>
                </a:cubicBezTo>
                <a:cubicBezTo>
                  <a:pt x="448" y="112"/>
                  <a:pt x="446" y="115"/>
                  <a:pt x="446" y="118"/>
                </a:cubicBezTo>
                <a:close/>
                <a:moveTo>
                  <a:pt x="453" y="55"/>
                </a:moveTo>
                <a:cubicBezTo>
                  <a:pt x="453" y="60"/>
                  <a:pt x="454" y="64"/>
                  <a:pt x="457" y="66"/>
                </a:cubicBezTo>
                <a:cubicBezTo>
                  <a:pt x="459" y="69"/>
                  <a:pt x="463" y="70"/>
                  <a:pt x="467" y="70"/>
                </a:cubicBezTo>
                <a:cubicBezTo>
                  <a:pt x="476" y="70"/>
                  <a:pt x="481" y="65"/>
                  <a:pt x="481" y="55"/>
                </a:cubicBezTo>
                <a:cubicBezTo>
                  <a:pt x="481" y="50"/>
                  <a:pt x="480" y="47"/>
                  <a:pt x="478" y="44"/>
                </a:cubicBezTo>
                <a:cubicBezTo>
                  <a:pt x="475" y="41"/>
                  <a:pt x="472" y="40"/>
                  <a:pt x="467" y="40"/>
                </a:cubicBezTo>
                <a:cubicBezTo>
                  <a:pt x="463" y="40"/>
                  <a:pt x="459" y="41"/>
                  <a:pt x="457" y="44"/>
                </a:cubicBezTo>
                <a:cubicBezTo>
                  <a:pt x="454" y="47"/>
                  <a:pt x="453" y="50"/>
                  <a:pt x="453" y="55"/>
                </a:cubicBezTo>
                <a:close/>
                <a:moveTo>
                  <a:pt x="594" y="43"/>
                </a:moveTo>
                <a:cubicBezTo>
                  <a:pt x="575" y="43"/>
                  <a:pt x="575" y="43"/>
                  <a:pt x="575" y="43"/>
                </a:cubicBezTo>
                <a:cubicBezTo>
                  <a:pt x="575" y="107"/>
                  <a:pt x="575" y="107"/>
                  <a:pt x="575" y="107"/>
                </a:cubicBezTo>
                <a:cubicBezTo>
                  <a:pt x="559" y="107"/>
                  <a:pt x="559" y="107"/>
                  <a:pt x="559" y="107"/>
                </a:cubicBezTo>
                <a:cubicBezTo>
                  <a:pt x="559" y="43"/>
                  <a:pt x="559" y="43"/>
                  <a:pt x="559" y="43"/>
                </a:cubicBezTo>
                <a:cubicBezTo>
                  <a:pt x="547" y="43"/>
                  <a:pt x="547" y="43"/>
                  <a:pt x="547" y="43"/>
                </a:cubicBezTo>
                <a:cubicBezTo>
                  <a:pt x="547" y="36"/>
                  <a:pt x="547" y="36"/>
                  <a:pt x="547" y="36"/>
                </a:cubicBezTo>
                <a:cubicBezTo>
                  <a:pt x="559" y="31"/>
                  <a:pt x="559" y="31"/>
                  <a:pt x="559" y="31"/>
                </a:cubicBezTo>
                <a:cubicBezTo>
                  <a:pt x="559" y="26"/>
                  <a:pt x="559" y="26"/>
                  <a:pt x="559" y="26"/>
                </a:cubicBezTo>
                <a:cubicBezTo>
                  <a:pt x="559" y="17"/>
                  <a:pt x="561" y="10"/>
                  <a:pt x="565" y="6"/>
                </a:cubicBezTo>
                <a:cubicBezTo>
                  <a:pt x="570" y="2"/>
                  <a:pt x="576" y="0"/>
                  <a:pt x="585" y="0"/>
                </a:cubicBezTo>
                <a:cubicBezTo>
                  <a:pt x="590" y="0"/>
                  <a:pt x="596" y="1"/>
                  <a:pt x="601" y="2"/>
                </a:cubicBezTo>
                <a:cubicBezTo>
                  <a:pt x="597" y="15"/>
                  <a:pt x="597" y="15"/>
                  <a:pt x="597" y="15"/>
                </a:cubicBezTo>
                <a:cubicBezTo>
                  <a:pt x="593" y="13"/>
                  <a:pt x="589" y="13"/>
                  <a:pt x="586" y="13"/>
                </a:cubicBezTo>
                <a:cubicBezTo>
                  <a:pt x="582" y="13"/>
                  <a:pt x="579" y="14"/>
                  <a:pt x="578" y="16"/>
                </a:cubicBezTo>
                <a:cubicBezTo>
                  <a:pt x="576" y="18"/>
                  <a:pt x="575" y="22"/>
                  <a:pt x="575" y="26"/>
                </a:cubicBezTo>
                <a:cubicBezTo>
                  <a:pt x="575" y="31"/>
                  <a:pt x="575" y="31"/>
                  <a:pt x="575" y="31"/>
                </a:cubicBezTo>
                <a:cubicBezTo>
                  <a:pt x="594" y="31"/>
                  <a:pt x="594" y="31"/>
                  <a:pt x="594" y="31"/>
                </a:cubicBezTo>
                <a:cubicBezTo>
                  <a:pt x="594" y="43"/>
                  <a:pt x="594" y="43"/>
                  <a:pt x="594" y="43"/>
                </a:cubicBezTo>
                <a:close/>
                <a:moveTo>
                  <a:pt x="672" y="69"/>
                </a:moveTo>
                <a:cubicBezTo>
                  <a:pt x="672" y="81"/>
                  <a:pt x="669" y="91"/>
                  <a:pt x="662" y="98"/>
                </a:cubicBezTo>
                <a:cubicBezTo>
                  <a:pt x="656" y="104"/>
                  <a:pt x="647" y="108"/>
                  <a:pt x="636" y="108"/>
                </a:cubicBezTo>
                <a:cubicBezTo>
                  <a:pt x="629" y="108"/>
                  <a:pt x="623" y="106"/>
                  <a:pt x="617" y="103"/>
                </a:cubicBezTo>
                <a:cubicBezTo>
                  <a:pt x="612" y="100"/>
                  <a:pt x="608" y="95"/>
                  <a:pt x="605" y="89"/>
                </a:cubicBezTo>
                <a:cubicBezTo>
                  <a:pt x="602" y="83"/>
                  <a:pt x="600" y="77"/>
                  <a:pt x="600" y="69"/>
                </a:cubicBezTo>
                <a:cubicBezTo>
                  <a:pt x="600" y="56"/>
                  <a:pt x="603" y="47"/>
                  <a:pt x="610" y="40"/>
                </a:cubicBezTo>
                <a:cubicBezTo>
                  <a:pt x="616" y="33"/>
                  <a:pt x="625" y="30"/>
                  <a:pt x="636" y="30"/>
                </a:cubicBezTo>
                <a:cubicBezTo>
                  <a:pt x="647" y="30"/>
                  <a:pt x="656" y="33"/>
                  <a:pt x="662" y="40"/>
                </a:cubicBezTo>
                <a:cubicBezTo>
                  <a:pt x="669" y="47"/>
                  <a:pt x="672" y="57"/>
                  <a:pt x="672" y="69"/>
                </a:cubicBezTo>
                <a:close/>
                <a:moveTo>
                  <a:pt x="617" y="69"/>
                </a:moveTo>
                <a:cubicBezTo>
                  <a:pt x="617" y="86"/>
                  <a:pt x="623" y="95"/>
                  <a:pt x="636" y="95"/>
                </a:cubicBezTo>
                <a:cubicBezTo>
                  <a:pt x="649" y="95"/>
                  <a:pt x="655" y="86"/>
                  <a:pt x="655" y="69"/>
                </a:cubicBezTo>
                <a:cubicBezTo>
                  <a:pt x="655" y="51"/>
                  <a:pt x="649" y="43"/>
                  <a:pt x="636" y="43"/>
                </a:cubicBezTo>
                <a:cubicBezTo>
                  <a:pt x="629" y="43"/>
                  <a:pt x="624" y="45"/>
                  <a:pt x="621" y="50"/>
                </a:cubicBezTo>
                <a:cubicBezTo>
                  <a:pt x="618" y="54"/>
                  <a:pt x="617" y="60"/>
                  <a:pt x="617" y="69"/>
                </a:cubicBezTo>
                <a:close/>
                <a:moveTo>
                  <a:pt x="727" y="30"/>
                </a:moveTo>
                <a:cubicBezTo>
                  <a:pt x="730" y="30"/>
                  <a:pt x="733" y="30"/>
                  <a:pt x="735" y="30"/>
                </a:cubicBezTo>
                <a:cubicBezTo>
                  <a:pt x="733" y="45"/>
                  <a:pt x="733" y="45"/>
                  <a:pt x="733" y="45"/>
                </a:cubicBezTo>
                <a:cubicBezTo>
                  <a:pt x="731" y="45"/>
                  <a:pt x="728" y="44"/>
                  <a:pt x="726" y="44"/>
                </a:cubicBezTo>
                <a:cubicBezTo>
                  <a:pt x="720" y="44"/>
                  <a:pt x="714" y="47"/>
                  <a:pt x="710" y="51"/>
                </a:cubicBezTo>
                <a:cubicBezTo>
                  <a:pt x="706" y="55"/>
                  <a:pt x="704" y="60"/>
                  <a:pt x="704" y="67"/>
                </a:cubicBezTo>
                <a:cubicBezTo>
                  <a:pt x="704" y="107"/>
                  <a:pt x="704" y="107"/>
                  <a:pt x="704" y="107"/>
                </a:cubicBezTo>
                <a:cubicBezTo>
                  <a:pt x="688" y="107"/>
                  <a:pt x="688" y="107"/>
                  <a:pt x="688" y="107"/>
                </a:cubicBezTo>
                <a:cubicBezTo>
                  <a:pt x="688" y="31"/>
                  <a:pt x="688" y="31"/>
                  <a:pt x="688" y="31"/>
                </a:cubicBezTo>
                <a:cubicBezTo>
                  <a:pt x="701" y="31"/>
                  <a:pt x="701" y="31"/>
                  <a:pt x="701" y="31"/>
                </a:cubicBezTo>
                <a:cubicBezTo>
                  <a:pt x="703" y="44"/>
                  <a:pt x="703" y="44"/>
                  <a:pt x="703" y="44"/>
                </a:cubicBezTo>
                <a:cubicBezTo>
                  <a:pt x="704" y="44"/>
                  <a:pt x="704" y="44"/>
                  <a:pt x="704" y="44"/>
                </a:cubicBezTo>
                <a:cubicBezTo>
                  <a:pt x="706" y="40"/>
                  <a:pt x="710" y="36"/>
                  <a:pt x="714" y="34"/>
                </a:cubicBezTo>
                <a:cubicBezTo>
                  <a:pt x="718" y="31"/>
                  <a:pt x="722" y="30"/>
                  <a:pt x="727" y="30"/>
                </a:cubicBezTo>
                <a:close/>
                <a:moveTo>
                  <a:pt x="875" y="57"/>
                </a:moveTo>
                <a:cubicBezTo>
                  <a:pt x="875" y="73"/>
                  <a:pt x="871" y="85"/>
                  <a:pt x="863" y="94"/>
                </a:cubicBezTo>
                <a:cubicBezTo>
                  <a:pt x="855" y="103"/>
                  <a:pt x="843" y="108"/>
                  <a:pt x="829" y="108"/>
                </a:cubicBezTo>
                <a:cubicBezTo>
                  <a:pt x="814" y="108"/>
                  <a:pt x="802" y="103"/>
                  <a:pt x="794" y="95"/>
                </a:cubicBezTo>
                <a:cubicBezTo>
                  <a:pt x="786" y="86"/>
                  <a:pt x="782" y="73"/>
                  <a:pt x="782" y="56"/>
                </a:cubicBezTo>
                <a:cubicBezTo>
                  <a:pt x="782" y="40"/>
                  <a:pt x="786" y="27"/>
                  <a:pt x="794" y="18"/>
                </a:cubicBezTo>
                <a:cubicBezTo>
                  <a:pt x="802" y="10"/>
                  <a:pt x="814" y="5"/>
                  <a:pt x="829" y="5"/>
                </a:cubicBezTo>
                <a:cubicBezTo>
                  <a:pt x="844" y="5"/>
                  <a:pt x="855" y="10"/>
                  <a:pt x="863" y="19"/>
                </a:cubicBezTo>
                <a:cubicBezTo>
                  <a:pt x="871" y="28"/>
                  <a:pt x="875" y="40"/>
                  <a:pt x="875" y="57"/>
                </a:cubicBezTo>
                <a:close/>
                <a:moveTo>
                  <a:pt x="799" y="57"/>
                </a:moveTo>
                <a:cubicBezTo>
                  <a:pt x="799" y="69"/>
                  <a:pt x="802" y="78"/>
                  <a:pt x="807" y="84"/>
                </a:cubicBezTo>
                <a:cubicBezTo>
                  <a:pt x="811" y="91"/>
                  <a:pt x="819" y="94"/>
                  <a:pt x="829" y="94"/>
                </a:cubicBezTo>
                <a:cubicBezTo>
                  <a:pt x="838" y="94"/>
                  <a:pt x="846" y="91"/>
                  <a:pt x="851" y="85"/>
                </a:cubicBezTo>
                <a:cubicBezTo>
                  <a:pt x="855" y="78"/>
                  <a:pt x="858" y="69"/>
                  <a:pt x="858" y="57"/>
                </a:cubicBezTo>
                <a:cubicBezTo>
                  <a:pt x="858" y="44"/>
                  <a:pt x="855" y="35"/>
                  <a:pt x="851" y="29"/>
                </a:cubicBezTo>
                <a:cubicBezTo>
                  <a:pt x="846" y="22"/>
                  <a:pt x="838" y="19"/>
                  <a:pt x="829" y="19"/>
                </a:cubicBezTo>
                <a:cubicBezTo>
                  <a:pt x="819" y="19"/>
                  <a:pt x="812" y="22"/>
                  <a:pt x="807" y="29"/>
                </a:cubicBezTo>
                <a:cubicBezTo>
                  <a:pt x="802" y="35"/>
                  <a:pt x="799" y="44"/>
                  <a:pt x="799" y="57"/>
                </a:cubicBezTo>
                <a:close/>
                <a:moveTo>
                  <a:pt x="931" y="108"/>
                </a:moveTo>
                <a:cubicBezTo>
                  <a:pt x="922" y="108"/>
                  <a:pt x="915" y="105"/>
                  <a:pt x="909" y="98"/>
                </a:cubicBezTo>
                <a:cubicBezTo>
                  <a:pt x="908" y="98"/>
                  <a:pt x="908" y="98"/>
                  <a:pt x="908" y="98"/>
                </a:cubicBezTo>
                <a:cubicBezTo>
                  <a:pt x="909" y="104"/>
                  <a:pt x="909" y="108"/>
                  <a:pt x="909" y="109"/>
                </a:cubicBezTo>
                <a:cubicBezTo>
                  <a:pt x="909" y="140"/>
                  <a:pt x="909" y="140"/>
                  <a:pt x="909" y="140"/>
                </a:cubicBezTo>
                <a:cubicBezTo>
                  <a:pt x="893" y="140"/>
                  <a:pt x="893" y="140"/>
                  <a:pt x="893" y="140"/>
                </a:cubicBezTo>
                <a:cubicBezTo>
                  <a:pt x="893" y="31"/>
                  <a:pt x="893" y="31"/>
                  <a:pt x="893" y="31"/>
                </a:cubicBezTo>
                <a:cubicBezTo>
                  <a:pt x="906" y="31"/>
                  <a:pt x="906" y="31"/>
                  <a:pt x="906" y="31"/>
                </a:cubicBezTo>
                <a:cubicBezTo>
                  <a:pt x="907" y="32"/>
                  <a:pt x="907" y="36"/>
                  <a:pt x="908" y="41"/>
                </a:cubicBezTo>
                <a:cubicBezTo>
                  <a:pt x="909" y="41"/>
                  <a:pt x="909" y="41"/>
                  <a:pt x="909" y="41"/>
                </a:cubicBezTo>
                <a:cubicBezTo>
                  <a:pt x="914" y="33"/>
                  <a:pt x="922" y="30"/>
                  <a:pt x="932" y="30"/>
                </a:cubicBezTo>
                <a:cubicBezTo>
                  <a:pt x="941" y="30"/>
                  <a:pt x="949" y="33"/>
                  <a:pt x="954" y="40"/>
                </a:cubicBezTo>
                <a:cubicBezTo>
                  <a:pt x="959" y="47"/>
                  <a:pt x="962" y="56"/>
                  <a:pt x="962" y="69"/>
                </a:cubicBezTo>
                <a:cubicBezTo>
                  <a:pt x="962" y="81"/>
                  <a:pt x="959" y="91"/>
                  <a:pt x="954" y="98"/>
                </a:cubicBezTo>
                <a:cubicBezTo>
                  <a:pt x="948" y="104"/>
                  <a:pt x="941" y="108"/>
                  <a:pt x="931" y="108"/>
                </a:cubicBezTo>
                <a:close/>
                <a:moveTo>
                  <a:pt x="928" y="43"/>
                </a:moveTo>
                <a:cubicBezTo>
                  <a:pt x="921" y="43"/>
                  <a:pt x="917" y="45"/>
                  <a:pt x="914" y="48"/>
                </a:cubicBezTo>
                <a:cubicBezTo>
                  <a:pt x="911" y="52"/>
                  <a:pt x="909" y="58"/>
                  <a:pt x="909" y="66"/>
                </a:cubicBezTo>
                <a:cubicBezTo>
                  <a:pt x="909" y="69"/>
                  <a:pt x="909" y="69"/>
                  <a:pt x="909" y="69"/>
                </a:cubicBezTo>
                <a:cubicBezTo>
                  <a:pt x="909" y="78"/>
                  <a:pt x="911" y="85"/>
                  <a:pt x="914" y="89"/>
                </a:cubicBezTo>
                <a:cubicBezTo>
                  <a:pt x="917" y="93"/>
                  <a:pt x="921" y="95"/>
                  <a:pt x="928" y="95"/>
                </a:cubicBezTo>
                <a:cubicBezTo>
                  <a:pt x="933" y="95"/>
                  <a:pt x="938" y="93"/>
                  <a:pt x="941" y="88"/>
                </a:cubicBezTo>
                <a:cubicBezTo>
                  <a:pt x="944" y="83"/>
                  <a:pt x="945" y="77"/>
                  <a:pt x="945" y="69"/>
                </a:cubicBezTo>
                <a:cubicBezTo>
                  <a:pt x="945" y="60"/>
                  <a:pt x="944" y="54"/>
                  <a:pt x="941" y="49"/>
                </a:cubicBezTo>
                <a:cubicBezTo>
                  <a:pt x="938" y="45"/>
                  <a:pt x="933" y="43"/>
                  <a:pt x="928" y="43"/>
                </a:cubicBezTo>
                <a:close/>
                <a:moveTo>
                  <a:pt x="1017" y="108"/>
                </a:moveTo>
                <a:cubicBezTo>
                  <a:pt x="1007" y="108"/>
                  <a:pt x="1000" y="105"/>
                  <a:pt x="995" y="98"/>
                </a:cubicBezTo>
                <a:cubicBezTo>
                  <a:pt x="994" y="98"/>
                  <a:pt x="994" y="98"/>
                  <a:pt x="994" y="98"/>
                </a:cubicBezTo>
                <a:cubicBezTo>
                  <a:pt x="994" y="104"/>
                  <a:pt x="995" y="108"/>
                  <a:pt x="995" y="109"/>
                </a:cubicBezTo>
                <a:cubicBezTo>
                  <a:pt x="995" y="140"/>
                  <a:pt x="995" y="140"/>
                  <a:pt x="995" y="140"/>
                </a:cubicBezTo>
                <a:cubicBezTo>
                  <a:pt x="978" y="140"/>
                  <a:pt x="978" y="140"/>
                  <a:pt x="978" y="140"/>
                </a:cubicBezTo>
                <a:cubicBezTo>
                  <a:pt x="978" y="31"/>
                  <a:pt x="978" y="31"/>
                  <a:pt x="978" y="31"/>
                </a:cubicBezTo>
                <a:cubicBezTo>
                  <a:pt x="991" y="31"/>
                  <a:pt x="991" y="31"/>
                  <a:pt x="991" y="31"/>
                </a:cubicBezTo>
                <a:cubicBezTo>
                  <a:pt x="992" y="32"/>
                  <a:pt x="993" y="36"/>
                  <a:pt x="994" y="41"/>
                </a:cubicBezTo>
                <a:cubicBezTo>
                  <a:pt x="995" y="41"/>
                  <a:pt x="995" y="41"/>
                  <a:pt x="995" y="41"/>
                </a:cubicBezTo>
                <a:cubicBezTo>
                  <a:pt x="1000" y="33"/>
                  <a:pt x="1007" y="30"/>
                  <a:pt x="1017" y="30"/>
                </a:cubicBezTo>
                <a:cubicBezTo>
                  <a:pt x="1026" y="30"/>
                  <a:pt x="1034" y="33"/>
                  <a:pt x="1039" y="40"/>
                </a:cubicBezTo>
                <a:cubicBezTo>
                  <a:pt x="1044" y="47"/>
                  <a:pt x="1047" y="56"/>
                  <a:pt x="1047" y="69"/>
                </a:cubicBezTo>
                <a:cubicBezTo>
                  <a:pt x="1047" y="81"/>
                  <a:pt x="1044" y="91"/>
                  <a:pt x="1039" y="98"/>
                </a:cubicBezTo>
                <a:cubicBezTo>
                  <a:pt x="1034" y="104"/>
                  <a:pt x="1026" y="108"/>
                  <a:pt x="1017" y="108"/>
                </a:cubicBezTo>
                <a:close/>
                <a:moveTo>
                  <a:pt x="1013" y="43"/>
                </a:moveTo>
                <a:cubicBezTo>
                  <a:pt x="1007" y="43"/>
                  <a:pt x="1002" y="45"/>
                  <a:pt x="999" y="48"/>
                </a:cubicBezTo>
                <a:cubicBezTo>
                  <a:pt x="996" y="52"/>
                  <a:pt x="995" y="58"/>
                  <a:pt x="995" y="66"/>
                </a:cubicBezTo>
                <a:cubicBezTo>
                  <a:pt x="995" y="69"/>
                  <a:pt x="995" y="69"/>
                  <a:pt x="995" y="69"/>
                </a:cubicBezTo>
                <a:cubicBezTo>
                  <a:pt x="995" y="78"/>
                  <a:pt x="996" y="85"/>
                  <a:pt x="999" y="89"/>
                </a:cubicBezTo>
                <a:cubicBezTo>
                  <a:pt x="1002" y="93"/>
                  <a:pt x="1007" y="95"/>
                  <a:pt x="1013" y="95"/>
                </a:cubicBezTo>
                <a:cubicBezTo>
                  <a:pt x="1019" y="95"/>
                  <a:pt x="1023" y="93"/>
                  <a:pt x="1026" y="88"/>
                </a:cubicBezTo>
                <a:cubicBezTo>
                  <a:pt x="1029" y="83"/>
                  <a:pt x="1030" y="77"/>
                  <a:pt x="1030" y="69"/>
                </a:cubicBezTo>
                <a:cubicBezTo>
                  <a:pt x="1030" y="60"/>
                  <a:pt x="1029" y="54"/>
                  <a:pt x="1026" y="49"/>
                </a:cubicBezTo>
                <a:cubicBezTo>
                  <a:pt x="1023" y="45"/>
                  <a:pt x="1019" y="43"/>
                  <a:pt x="1013" y="43"/>
                </a:cubicBezTo>
                <a:close/>
                <a:moveTo>
                  <a:pt x="1131" y="69"/>
                </a:moveTo>
                <a:cubicBezTo>
                  <a:pt x="1131" y="81"/>
                  <a:pt x="1128" y="91"/>
                  <a:pt x="1121" y="98"/>
                </a:cubicBezTo>
                <a:cubicBezTo>
                  <a:pt x="1115" y="104"/>
                  <a:pt x="1106" y="108"/>
                  <a:pt x="1095" y="108"/>
                </a:cubicBezTo>
                <a:cubicBezTo>
                  <a:pt x="1088" y="108"/>
                  <a:pt x="1082" y="106"/>
                  <a:pt x="1076" y="103"/>
                </a:cubicBezTo>
                <a:cubicBezTo>
                  <a:pt x="1071" y="100"/>
                  <a:pt x="1067" y="95"/>
                  <a:pt x="1064" y="89"/>
                </a:cubicBezTo>
                <a:cubicBezTo>
                  <a:pt x="1061" y="83"/>
                  <a:pt x="1059" y="77"/>
                  <a:pt x="1059" y="69"/>
                </a:cubicBezTo>
                <a:cubicBezTo>
                  <a:pt x="1059" y="56"/>
                  <a:pt x="1062" y="47"/>
                  <a:pt x="1069" y="40"/>
                </a:cubicBezTo>
                <a:cubicBezTo>
                  <a:pt x="1075" y="33"/>
                  <a:pt x="1084" y="30"/>
                  <a:pt x="1095" y="30"/>
                </a:cubicBezTo>
                <a:cubicBezTo>
                  <a:pt x="1106" y="30"/>
                  <a:pt x="1115" y="33"/>
                  <a:pt x="1121" y="40"/>
                </a:cubicBezTo>
                <a:cubicBezTo>
                  <a:pt x="1128" y="47"/>
                  <a:pt x="1131" y="57"/>
                  <a:pt x="1131" y="69"/>
                </a:cubicBezTo>
                <a:close/>
                <a:moveTo>
                  <a:pt x="1076" y="69"/>
                </a:moveTo>
                <a:cubicBezTo>
                  <a:pt x="1076" y="86"/>
                  <a:pt x="1082" y="95"/>
                  <a:pt x="1095" y="95"/>
                </a:cubicBezTo>
                <a:cubicBezTo>
                  <a:pt x="1108" y="95"/>
                  <a:pt x="1114" y="86"/>
                  <a:pt x="1114" y="69"/>
                </a:cubicBezTo>
                <a:cubicBezTo>
                  <a:pt x="1114" y="51"/>
                  <a:pt x="1108" y="43"/>
                  <a:pt x="1095" y="43"/>
                </a:cubicBezTo>
                <a:cubicBezTo>
                  <a:pt x="1088" y="43"/>
                  <a:pt x="1083" y="45"/>
                  <a:pt x="1080" y="50"/>
                </a:cubicBezTo>
                <a:cubicBezTo>
                  <a:pt x="1077" y="54"/>
                  <a:pt x="1076" y="60"/>
                  <a:pt x="1076" y="69"/>
                </a:cubicBezTo>
                <a:close/>
                <a:moveTo>
                  <a:pt x="1186" y="30"/>
                </a:moveTo>
                <a:cubicBezTo>
                  <a:pt x="1189" y="30"/>
                  <a:pt x="1192" y="30"/>
                  <a:pt x="1194" y="30"/>
                </a:cubicBezTo>
                <a:cubicBezTo>
                  <a:pt x="1192" y="45"/>
                  <a:pt x="1192" y="45"/>
                  <a:pt x="1192" y="45"/>
                </a:cubicBezTo>
                <a:cubicBezTo>
                  <a:pt x="1190" y="45"/>
                  <a:pt x="1187" y="44"/>
                  <a:pt x="1185" y="44"/>
                </a:cubicBezTo>
                <a:cubicBezTo>
                  <a:pt x="1179" y="44"/>
                  <a:pt x="1173" y="47"/>
                  <a:pt x="1169" y="51"/>
                </a:cubicBezTo>
                <a:cubicBezTo>
                  <a:pt x="1165" y="55"/>
                  <a:pt x="1163" y="60"/>
                  <a:pt x="1163" y="67"/>
                </a:cubicBezTo>
                <a:cubicBezTo>
                  <a:pt x="1163" y="107"/>
                  <a:pt x="1163" y="107"/>
                  <a:pt x="1163" y="107"/>
                </a:cubicBezTo>
                <a:cubicBezTo>
                  <a:pt x="1147" y="107"/>
                  <a:pt x="1147" y="107"/>
                  <a:pt x="1147" y="107"/>
                </a:cubicBezTo>
                <a:cubicBezTo>
                  <a:pt x="1147" y="31"/>
                  <a:pt x="1147" y="31"/>
                  <a:pt x="1147" y="31"/>
                </a:cubicBezTo>
                <a:cubicBezTo>
                  <a:pt x="1160" y="31"/>
                  <a:pt x="1160" y="31"/>
                  <a:pt x="1160" y="31"/>
                </a:cubicBezTo>
                <a:cubicBezTo>
                  <a:pt x="1162" y="44"/>
                  <a:pt x="1162" y="44"/>
                  <a:pt x="1162" y="44"/>
                </a:cubicBezTo>
                <a:cubicBezTo>
                  <a:pt x="1163" y="44"/>
                  <a:pt x="1163" y="44"/>
                  <a:pt x="1163" y="44"/>
                </a:cubicBezTo>
                <a:cubicBezTo>
                  <a:pt x="1165" y="40"/>
                  <a:pt x="1169" y="36"/>
                  <a:pt x="1173" y="34"/>
                </a:cubicBezTo>
                <a:cubicBezTo>
                  <a:pt x="1177" y="31"/>
                  <a:pt x="1181" y="30"/>
                  <a:pt x="1186" y="30"/>
                </a:cubicBezTo>
                <a:close/>
                <a:moveTo>
                  <a:pt x="1234" y="95"/>
                </a:moveTo>
                <a:cubicBezTo>
                  <a:pt x="1238" y="95"/>
                  <a:pt x="1242" y="94"/>
                  <a:pt x="1246" y="93"/>
                </a:cubicBezTo>
                <a:cubicBezTo>
                  <a:pt x="1246" y="105"/>
                  <a:pt x="1246" y="105"/>
                  <a:pt x="1246" y="105"/>
                </a:cubicBezTo>
                <a:cubicBezTo>
                  <a:pt x="1244" y="106"/>
                  <a:pt x="1242" y="107"/>
                  <a:pt x="1239" y="107"/>
                </a:cubicBezTo>
                <a:cubicBezTo>
                  <a:pt x="1236" y="108"/>
                  <a:pt x="1233" y="108"/>
                  <a:pt x="1230" y="108"/>
                </a:cubicBezTo>
                <a:cubicBezTo>
                  <a:pt x="1215" y="108"/>
                  <a:pt x="1207" y="100"/>
                  <a:pt x="1207" y="84"/>
                </a:cubicBezTo>
                <a:cubicBezTo>
                  <a:pt x="1207" y="43"/>
                  <a:pt x="1207" y="43"/>
                  <a:pt x="1207" y="43"/>
                </a:cubicBezTo>
                <a:cubicBezTo>
                  <a:pt x="1197" y="43"/>
                  <a:pt x="1197" y="43"/>
                  <a:pt x="1197" y="43"/>
                </a:cubicBezTo>
                <a:cubicBezTo>
                  <a:pt x="1197" y="36"/>
                  <a:pt x="1197" y="36"/>
                  <a:pt x="1197" y="36"/>
                </a:cubicBezTo>
                <a:cubicBezTo>
                  <a:pt x="1208" y="30"/>
                  <a:pt x="1208" y="30"/>
                  <a:pt x="1208" y="30"/>
                </a:cubicBezTo>
                <a:cubicBezTo>
                  <a:pt x="1214" y="14"/>
                  <a:pt x="1214" y="14"/>
                  <a:pt x="1214" y="14"/>
                </a:cubicBezTo>
                <a:cubicBezTo>
                  <a:pt x="1223" y="14"/>
                  <a:pt x="1223" y="14"/>
                  <a:pt x="1223" y="14"/>
                </a:cubicBezTo>
                <a:cubicBezTo>
                  <a:pt x="1223" y="31"/>
                  <a:pt x="1223" y="31"/>
                  <a:pt x="1223" y="31"/>
                </a:cubicBezTo>
                <a:cubicBezTo>
                  <a:pt x="1245" y="31"/>
                  <a:pt x="1245" y="31"/>
                  <a:pt x="1245" y="31"/>
                </a:cubicBezTo>
                <a:cubicBezTo>
                  <a:pt x="1245" y="43"/>
                  <a:pt x="1245" y="43"/>
                  <a:pt x="1245" y="43"/>
                </a:cubicBezTo>
                <a:cubicBezTo>
                  <a:pt x="1223" y="43"/>
                  <a:pt x="1223" y="43"/>
                  <a:pt x="1223" y="43"/>
                </a:cubicBezTo>
                <a:cubicBezTo>
                  <a:pt x="1223" y="84"/>
                  <a:pt x="1223" y="84"/>
                  <a:pt x="1223" y="84"/>
                </a:cubicBezTo>
                <a:cubicBezTo>
                  <a:pt x="1223" y="88"/>
                  <a:pt x="1224" y="90"/>
                  <a:pt x="1226" y="92"/>
                </a:cubicBezTo>
                <a:cubicBezTo>
                  <a:pt x="1228" y="94"/>
                  <a:pt x="1231" y="95"/>
                  <a:pt x="1234" y="95"/>
                </a:cubicBezTo>
                <a:close/>
                <a:moveTo>
                  <a:pt x="1312" y="107"/>
                </a:moveTo>
                <a:cubicBezTo>
                  <a:pt x="1310" y="97"/>
                  <a:pt x="1310" y="97"/>
                  <a:pt x="1310" y="97"/>
                </a:cubicBezTo>
                <a:cubicBezTo>
                  <a:pt x="1309" y="97"/>
                  <a:pt x="1309" y="97"/>
                  <a:pt x="1309" y="97"/>
                </a:cubicBezTo>
                <a:cubicBezTo>
                  <a:pt x="1307" y="100"/>
                  <a:pt x="1304" y="103"/>
                  <a:pt x="1300" y="105"/>
                </a:cubicBezTo>
                <a:cubicBezTo>
                  <a:pt x="1296" y="107"/>
                  <a:pt x="1291" y="108"/>
                  <a:pt x="1286" y="108"/>
                </a:cubicBezTo>
                <a:cubicBezTo>
                  <a:pt x="1276" y="108"/>
                  <a:pt x="1270" y="106"/>
                  <a:pt x="1265" y="101"/>
                </a:cubicBezTo>
                <a:cubicBezTo>
                  <a:pt x="1261" y="97"/>
                  <a:pt x="1258" y="90"/>
                  <a:pt x="1258" y="80"/>
                </a:cubicBezTo>
                <a:cubicBezTo>
                  <a:pt x="1258" y="31"/>
                  <a:pt x="1258" y="31"/>
                  <a:pt x="1258" y="31"/>
                </a:cubicBezTo>
                <a:cubicBezTo>
                  <a:pt x="1274" y="31"/>
                  <a:pt x="1274" y="31"/>
                  <a:pt x="1274" y="31"/>
                </a:cubicBezTo>
                <a:cubicBezTo>
                  <a:pt x="1274" y="78"/>
                  <a:pt x="1274" y="78"/>
                  <a:pt x="1274" y="78"/>
                </a:cubicBezTo>
                <a:cubicBezTo>
                  <a:pt x="1274" y="83"/>
                  <a:pt x="1276" y="88"/>
                  <a:pt x="1278" y="91"/>
                </a:cubicBezTo>
                <a:cubicBezTo>
                  <a:pt x="1280" y="94"/>
                  <a:pt x="1284" y="95"/>
                  <a:pt x="1289" y="95"/>
                </a:cubicBezTo>
                <a:cubicBezTo>
                  <a:pt x="1296" y="95"/>
                  <a:pt x="1301" y="93"/>
                  <a:pt x="1304" y="89"/>
                </a:cubicBezTo>
                <a:cubicBezTo>
                  <a:pt x="1307" y="85"/>
                  <a:pt x="1309" y="78"/>
                  <a:pt x="1309" y="69"/>
                </a:cubicBezTo>
                <a:cubicBezTo>
                  <a:pt x="1309" y="31"/>
                  <a:pt x="1309" y="31"/>
                  <a:pt x="1309" y="31"/>
                </a:cubicBezTo>
                <a:cubicBezTo>
                  <a:pt x="1325" y="31"/>
                  <a:pt x="1325" y="31"/>
                  <a:pt x="1325" y="31"/>
                </a:cubicBezTo>
                <a:cubicBezTo>
                  <a:pt x="1325" y="107"/>
                  <a:pt x="1325" y="107"/>
                  <a:pt x="1325" y="107"/>
                </a:cubicBezTo>
                <a:cubicBezTo>
                  <a:pt x="1312" y="107"/>
                  <a:pt x="1312" y="107"/>
                  <a:pt x="1312" y="107"/>
                </a:cubicBezTo>
                <a:close/>
                <a:moveTo>
                  <a:pt x="1412" y="107"/>
                </a:moveTo>
                <a:cubicBezTo>
                  <a:pt x="1396" y="107"/>
                  <a:pt x="1396" y="107"/>
                  <a:pt x="1396" y="107"/>
                </a:cubicBezTo>
                <a:cubicBezTo>
                  <a:pt x="1396" y="60"/>
                  <a:pt x="1396" y="60"/>
                  <a:pt x="1396" y="60"/>
                </a:cubicBezTo>
                <a:cubicBezTo>
                  <a:pt x="1396" y="54"/>
                  <a:pt x="1395" y="50"/>
                  <a:pt x="1393" y="47"/>
                </a:cubicBezTo>
                <a:cubicBezTo>
                  <a:pt x="1390" y="44"/>
                  <a:pt x="1387" y="43"/>
                  <a:pt x="1382" y="43"/>
                </a:cubicBezTo>
                <a:cubicBezTo>
                  <a:pt x="1375" y="43"/>
                  <a:pt x="1370" y="45"/>
                  <a:pt x="1367" y="49"/>
                </a:cubicBezTo>
                <a:cubicBezTo>
                  <a:pt x="1364" y="53"/>
                  <a:pt x="1362" y="60"/>
                  <a:pt x="1362" y="69"/>
                </a:cubicBezTo>
                <a:cubicBezTo>
                  <a:pt x="1362" y="107"/>
                  <a:pt x="1362" y="107"/>
                  <a:pt x="1362" y="107"/>
                </a:cubicBezTo>
                <a:cubicBezTo>
                  <a:pt x="1346" y="107"/>
                  <a:pt x="1346" y="107"/>
                  <a:pt x="1346" y="107"/>
                </a:cubicBezTo>
                <a:cubicBezTo>
                  <a:pt x="1346" y="31"/>
                  <a:pt x="1346" y="31"/>
                  <a:pt x="1346" y="31"/>
                </a:cubicBezTo>
                <a:cubicBezTo>
                  <a:pt x="1358" y="31"/>
                  <a:pt x="1358" y="31"/>
                  <a:pt x="1358" y="31"/>
                </a:cubicBezTo>
                <a:cubicBezTo>
                  <a:pt x="1361" y="41"/>
                  <a:pt x="1361" y="41"/>
                  <a:pt x="1361" y="41"/>
                </a:cubicBezTo>
                <a:cubicBezTo>
                  <a:pt x="1362" y="41"/>
                  <a:pt x="1362" y="41"/>
                  <a:pt x="1362" y="41"/>
                </a:cubicBezTo>
                <a:cubicBezTo>
                  <a:pt x="1364" y="37"/>
                  <a:pt x="1367" y="35"/>
                  <a:pt x="1371" y="33"/>
                </a:cubicBezTo>
                <a:cubicBezTo>
                  <a:pt x="1375" y="31"/>
                  <a:pt x="1380" y="30"/>
                  <a:pt x="1385" y="30"/>
                </a:cubicBezTo>
                <a:cubicBezTo>
                  <a:pt x="1403" y="30"/>
                  <a:pt x="1412" y="39"/>
                  <a:pt x="1412" y="57"/>
                </a:cubicBezTo>
                <a:cubicBezTo>
                  <a:pt x="1412" y="107"/>
                  <a:pt x="1412" y="107"/>
                  <a:pt x="1412" y="107"/>
                </a:cubicBezTo>
                <a:close/>
                <a:moveTo>
                  <a:pt x="1449" y="107"/>
                </a:moveTo>
                <a:cubicBezTo>
                  <a:pt x="1433" y="107"/>
                  <a:pt x="1433" y="107"/>
                  <a:pt x="1433" y="107"/>
                </a:cubicBezTo>
                <a:cubicBezTo>
                  <a:pt x="1433" y="31"/>
                  <a:pt x="1433" y="31"/>
                  <a:pt x="1433" y="31"/>
                </a:cubicBezTo>
                <a:cubicBezTo>
                  <a:pt x="1449" y="31"/>
                  <a:pt x="1449" y="31"/>
                  <a:pt x="1449" y="31"/>
                </a:cubicBezTo>
                <a:cubicBezTo>
                  <a:pt x="1449" y="107"/>
                  <a:pt x="1449" y="107"/>
                  <a:pt x="1449" y="107"/>
                </a:cubicBezTo>
                <a:close/>
                <a:moveTo>
                  <a:pt x="1432" y="11"/>
                </a:moveTo>
                <a:cubicBezTo>
                  <a:pt x="1432" y="8"/>
                  <a:pt x="1433" y="6"/>
                  <a:pt x="1434" y="4"/>
                </a:cubicBezTo>
                <a:cubicBezTo>
                  <a:pt x="1436" y="3"/>
                  <a:pt x="1438" y="2"/>
                  <a:pt x="1441" y="2"/>
                </a:cubicBezTo>
                <a:cubicBezTo>
                  <a:pt x="1444" y="2"/>
                  <a:pt x="1446" y="3"/>
                  <a:pt x="1448" y="4"/>
                </a:cubicBezTo>
                <a:cubicBezTo>
                  <a:pt x="1449" y="6"/>
                  <a:pt x="1450" y="8"/>
                  <a:pt x="1450" y="11"/>
                </a:cubicBezTo>
                <a:cubicBezTo>
                  <a:pt x="1450" y="14"/>
                  <a:pt x="1449" y="16"/>
                  <a:pt x="1448" y="18"/>
                </a:cubicBezTo>
                <a:cubicBezTo>
                  <a:pt x="1446" y="19"/>
                  <a:pt x="1444" y="20"/>
                  <a:pt x="1441" y="20"/>
                </a:cubicBezTo>
                <a:cubicBezTo>
                  <a:pt x="1438" y="20"/>
                  <a:pt x="1436" y="19"/>
                  <a:pt x="1434" y="18"/>
                </a:cubicBezTo>
                <a:cubicBezTo>
                  <a:pt x="1433" y="16"/>
                  <a:pt x="1432" y="14"/>
                  <a:pt x="1432" y="11"/>
                </a:cubicBezTo>
                <a:close/>
                <a:moveTo>
                  <a:pt x="1498" y="95"/>
                </a:moveTo>
                <a:cubicBezTo>
                  <a:pt x="1502" y="95"/>
                  <a:pt x="1506" y="94"/>
                  <a:pt x="1510" y="93"/>
                </a:cubicBezTo>
                <a:cubicBezTo>
                  <a:pt x="1510" y="105"/>
                  <a:pt x="1510" y="105"/>
                  <a:pt x="1510" y="105"/>
                </a:cubicBezTo>
                <a:cubicBezTo>
                  <a:pt x="1508" y="106"/>
                  <a:pt x="1506" y="107"/>
                  <a:pt x="1503" y="107"/>
                </a:cubicBezTo>
                <a:cubicBezTo>
                  <a:pt x="1500" y="108"/>
                  <a:pt x="1497" y="108"/>
                  <a:pt x="1494" y="108"/>
                </a:cubicBezTo>
                <a:cubicBezTo>
                  <a:pt x="1479" y="108"/>
                  <a:pt x="1472" y="100"/>
                  <a:pt x="1472" y="84"/>
                </a:cubicBezTo>
                <a:cubicBezTo>
                  <a:pt x="1472" y="43"/>
                  <a:pt x="1472" y="43"/>
                  <a:pt x="1472" y="43"/>
                </a:cubicBezTo>
                <a:cubicBezTo>
                  <a:pt x="1461" y="43"/>
                  <a:pt x="1461" y="43"/>
                  <a:pt x="1461" y="43"/>
                </a:cubicBezTo>
                <a:cubicBezTo>
                  <a:pt x="1461" y="36"/>
                  <a:pt x="1461" y="36"/>
                  <a:pt x="1461" y="36"/>
                </a:cubicBezTo>
                <a:cubicBezTo>
                  <a:pt x="1472" y="30"/>
                  <a:pt x="1472" y="30"/>
                  <a:pt x="1472" y="30"/>
                </a:cubicBezTo>
                <a:cubicBezTo>
                  <a:pt x="1478" y="14"/>
                  <a:pt x="1478" y="14"/>
                  <a:pt x="1478" y="14"/>
                </a:cubicBezTo>
                <a:cubicBezTo>
                  <a:pt x="1488" y="14"/>
                  <a:pt x="1488" y="14"/>
                  <a:pt x="1488" y="14"/>
                </a:cubicBezTo>
                <a:cubicBezTo>
                  <a:pt x="1488" y="31"/>
                  <a:pt x="1488" y="31"/>
                  <a:pt x="1488" y="31"/>
                </a:cubicBezTo>
                <a:cubicBezTo>
                  <a:pt x="1509" y="31"/>
                  <a:pt x="1509" y="31"/>
                  <a:pt x="1509" y="31"/>
                </a:cubicBezTo>
                <a:cubicBezTo>
                  <a:pt x="1509" y="43"/>
                  <a:pt x="1509" y="43"/>
                  <a:pt x="1509" y="43"/>
                </a:cubicBezTo>
                <a:cubicBezTo>
                  <a:pt x="1488" y="43"/>
                  <a:pt x="1488" y="43"/>
                  <a:pt x="1488" y="43"/>
                </a:cubicBezTo>
                <a:cubicBezTo>
                  <a:pt x="1488" y="84"/>
                  <a:pt x="1488" y="84"/>
                  <a:pt x="1488" y="84"/>
                </a:cubicBezTo>
                <a:cubicBezTo>
                  <a:pt x="1488" y="88"/>
                  <a:pt x="1489" y="90"/>
                  <a:pt x="1491" y="92"/>
                </a:cubicBezTo>
                <a:cubicBezTo>
                  <a:pt x="1492" y="94"/>
                  <a:pt x="1495" y="95"/>
                  <a:pt x="1498" y="95"/>
                </a:cubicBezTo>
                <a:close/>
                <a:moveTo>
                  <a:pt x="1539" y="107"/>
                </a:moveTo>
                <a:cubicBezTo>
                  <a:pt x="1523" y="107"/>
                  <a:pt x="1523" y="107"/>
                  <a:pt x="1523" y="107"/>
                </a:cubicBezTo>
                <a:cubicBezTo>
                  <a:pt x="1523" y="31"/>
                  <a:pt x="1523" y="31"/>
                  <a:pt x="1523" y="31"/>
                </a:cubicBezTo>
                <a:cubicBezTo>
                  <a:pt x="1539" y="31"/>
                  <a:pt x="1539" y="31"/>
                  <a:pt x="1539" y="31"/>
                </a:cubicBezTo>
                <a:cubicBezTo>
                  <a:pt x="1539" y="107"/>
                  <a:pt x="1539" y="107"/>
                  <a:pt x="1539" y="107"/>
                </a:cubicBezTo>
                <a:close/>
                <a:moveTo>
                  <a:pt x="1522" y="11"/>
                </a:moveTo>
                <a:cubicBezTo>
                  <a:pt x="1522" y="8"/>
                  <a:pt x="1523" y="6"/>
                  <a:pt x="1525" y="4"/>
                </a:cubicBezTo>
                <a:cubicBezTo>
                  <a:pt x="1526" y="3"/>
                  <a:pt x="1528" y="2"/>
                  <a:pt x="1531" y="2"/>
                </a:cubicBezTo>
                <a:cubicBezTo>
                  <a:pt x="1534" y="2"/>
                  <a:pt x="1536" y="3"/>
                  <a:pt x="1538" y="4"/>
                </a:cubicBezTo>
                <a:cubicBezTo>
                  <a:pt x="1539" y="6"/>
                  <a:pt x="1540" y="8"/>
                  <a:pt x="1540" y="11"/>
                </a:cubicBezTo>
                <a:cubicBezTo>
                  <a:pt x="1540" y="14"/>
                  <a:pt x="1539" y="16"/>
                  <a:pt x="1538" y="18"/>
                </a:cubicBezTo>
                <a:cubicBezTo>
                  <a:pt x="1536" y="19"/>
                  <a:pt x="1534" y="20"/>
                  <a:pt x="1531" y="20"/>
                </a:cubicBezTo>
                <a:cubicBezTo>
                  <a:pt x="1528" y="20"/>
                  <a:pt x="1526" y="19"/>
                  <a:pt x="1525" y="18"/>
                </a:cubicBezTo>
                <a:cubicBezTo>
                  <a:pt x="1523" y="16"/>
                  <a:pt x="1522" y="14"/>
                  <a:pt x="1522" y="11"/>
                </a:cubicBezTo>
                <a:close/>
                <a:moveTo>
                  <a:pt x="1593" y="108"/>
                </a:moveTo>
                <a:cubicBezTo>
                  <a:pt x="1582" y="108"/>
                  <a:pt x="1572" y="105"/>
                  <a:pt x="1566" y="98"/>
                </a:cubicBezTo>
                <a:cubicBezTo>
                  <a:pt x="1559" y="91"/>
                  <a:pt x="1556" y="81"/>
                  <a:pt x="1556" y="69"/>
                </a:cubicBezTo>
                <a:cubicBezTo>
                  <a:pt x="1556" y="57"/>
                  <a:pt x="1559" y="47"/>
                  <a:pt x="1565" y="40"/>
                </a:cubicBezTo>
                <a:cubicBezTo>
                  <a:pt x="1571" y="33"/>
                  <a:pt x="1580" y="30"/>
                  <a:pt x="1590" y="30"/>
                </a:cubicBezTo>
                <a:cubicBezTo>
                  <a:pt x="1600" y="30"/>
                  <a:pt x="1608" y="33"/>
                  <a:pt x="1614" y="39"/>
                </a:cubicBezTo>
                <a:cubicBezTo>
                  <a:pt x="1620" y="45"/>
                  <a:pt x="1623" y="53"/>
                  <a:pt x="1623" y="64"/>
                </a:cubicBezTo>
                <a:cubicBezTo>
                  <a:pt x="1623" y="72"/>
                  <a:pt x="1623" y="72"/>
                  <a:pt x="1623" y="72"/>
                </a:cubicBezTo>
                <a:cubicBezTo>
                  <a:pt x="1572" y="72"/>
                  <a:pt x="1572" y="72"/>
                  <a:pt x="1572" y="72"/>
                </a:cubicBezTo>
                <a:cubicBezTo>
                  <a:pt x="1573" y="80"/>
                  <a:pt x="1575" y="85"/>
                  <a:pt x="1578" y="89"/>
                </a:cubicBezTo>
                <a:cubicBezTo>
                  <a:pt x="1582" y="93"/>
                  <a:pt x="1587" y="95"/>
                  <a:pt x="1594" y="95"/>
                </a:cubicBezTo>
                <a:cubicBezTo>
                  <a:pt x="1598" y="95"/>
                  <a:pt x="1603" y="95"/>
                  <a:pt x="1606" y="94"/>
                </a:cubicBezTo>
                <a:cubicBezTo>
                  <a:pt x="1610" y="93"/>
                  <a:pt x="1614" y="92"/>
                  <a:pt x="1619" y="90"/>
                </a:cubicBezTo>
                <a:cubicBezTo>
                  <a:pt x="1619" y="103"/>
                  <a:pt x="1619" y="103"/>
                  <a:pt x="1619" y="103"/>
                </a:cubicBezTo>
                <a:cubicBezTo>
                  <a:pt x="1615" y="105"/>
                  <a:pt x="1611" y="106"/>
                  <a:pt x="1607" y="107"/>
                </a:cubicBezTo>
                <a:cubicBezTo>
                  <a:pt x="1603" y="108"/>
                  <a:pt x="1598" y="108"/>
                  <a:pt x="1593" y="108"/>
                </a:cubicBezTo>
                <a:close/>
                <a:moveTo>
                  <a:pt x="1590" y="42"/>
                </a:moveTo>
                <a:cubicBezTo>
                  <a:pt x="1585" y="42"/>
                  <a:pt x="1581" y="43"/>
                  <a:pt x="1578" y="47"/>
                </a:cubicBezTo>
                <a:cubicBezTo>
                  <a:pt x="1575" y="50"/>
                  <a:pt x="1573" y="55"/>
                  <a:pt x="1573" y="61"/>
                </a:cubicBezTo>
                <a:cubicBezTo>
                  <a:pt x="1607" y="61"/>
                  <a:pt x="1607" y="61"/>
                  <a:pt x="1607" y="61"/>
                </a:cubicBezTo>
                <a:cubicBezTo>
                  <a:pt x="1607" y="55"/>
                  <a:pt x="1605" y="50"/>
                  <a:pt x="1602" y="47"/>
                </a:cubicBezTo>
                <a:cubicBezTo>
                  <a:pt x="1599" y="43"/>
                  <a:pt x="1595" y="42"/>
                  <a:pt x="1590" y="42"/>
                </a:cubicBezTo>
                <a:close/>
                <a:moveTo>
                  <a:pt x="1690" y="85"/>
                </a:moveTo>
                <a:cubicBezTo>
                  <a:pt x="1690" y="92"/>
                  <a:pt x="1687" y="98"/>
                  <a:pt x="1682" y="102"/>
                </a:cubicBezTo>
                <a:cubicBezTo>
                  <a:pt x="1676" y="106"/>
                  <a:pt x="1669" y="108"/>
                  <a:pt x="1659" y="108"/>
                </a:cubicBezTo>
                <a:cubicBezTo>
                  <a:pt x="1649" y="108"/>
                  <a:pt x="1641" y="106"/>
                  <a:pt x="1634" y="103"/>
                </a:cubicBezTo>
                <a:cubicBezTo>
                  <a:pt x="1634" y="90"/>
                  <a:pt x="1634" y="90"/>
                  <a:pt x="1634" y="90"/>
                </a:cubicBezTo>
                <a:cubicBezTo>
                  <a:pt x="1643" y="94"/>
                  <a:pt x="1652" y="96"/>
                  <a:pt x="1659" y="96"/>
                </a:cubicBezTo>
                <a:cubicBezTo>
                  <a:pt x="1669" y="96"/>
                  <a:pt x="1674" y="93"/>
                  <a:pt x="1674" y="87"/>
                </a:cubicBezTo>
                <a:cubicBezTo>
                  <a:pt x="1674" y="85"/>
                  <a:pt x="1673" y="83"/>
                  <a:pt x="1672" y="82"/>
                </a:cubicBezTo>
                <a:cubicBezTo>
                  <a:pt x="1671" y="81"/>
                  <a:pt x="1670" y="79"/>
                  <a:pt x="1667" y="78"/>
                </a:cubicBezTo>
                <a:cubicBezTo>
                  <a:pt x="1664" y="77"/>
                  <a:pt x="1661" y="75"/>
                  <a:pt x="1657" y="73"/>
                </a:cubicBezTo>
                <a:cubicBezTo>
                  <a:pt x="1648" y="70"/>
                  <a:pt x="1642" y="67"/>
                  <a:pt x="1639" y="63"/>
                </a:cubicBezTo>
                <a:cubicBezTo>
                  <a:pt x="1636" y="60"/>
                  <a:pt x="1634" y="55"/>
                  <a:pt x="1634" y="50"/>
                </a:cubicBezTo>
                <a:cubicBezTo>
                  <a:pt x="1634" y="44"/>
                  <a:pt x="1637" y="39"/>
                  <a:pt x="1642" y="35"/>
                </a:cubicBezTo>
                <a:cubicBezTo>
                  <a:pt x="1647" y="31"/>
                  <a:pt x="1654" y="30"/>
                  <a:pt x="1663" y="30"/>
                </a:cubicBezTo>
                <a:cubicBezTo>
                  <a:pt x="1672" y="30"/>
                  <a:pt x="1681" y="31"/>
                  <a:pt x="1689" y="35"/>
                </a:cubicBezTo>
                <a:cubicBezTo>
                  <a:pt x="1683" y="47"/>
                  <a:pt x="1683" y="47"/>
                  <a:pt x="1683" y="47"/>
                </a:cubicBezTo>
                <a:cubicBezTo>
                  <a:pt x="1675" y="44"/>
                  <a:pt x="1668" y="42"/>
                  <a:pt x="1663" y="42"/>
                </a:cubicBezTo>
                <a:cubicBezTo>
                  <a:pt x="1654" y="42"/>
                  <a:pt x="1650" y="45"/>
                  <a:pt x="1650" y="49"/>
                </a:cubicBezTo>
                <a:cubicBezTo>
                  <a:pt x="1650" y="52"/>
                  <a:pt x="1651" y="54"/>
                  <a:pt x="1653" y="55"/>
                </a:cubicBezTo>
                <a:cubicBezTo>
                  <a:pt x="1656" y="57"/>
                  <a:pt x="1660" y="59"/>
                  <a:pt x="1668" y="62"/>
                </a:cubicBezTo>
                <a:cubicBezTo>
                  <a:pt x="1674" y="65"/>
                  <a:pt x="1679" y="67"/>
                  <a:pt x="1681" y="69"/>
                </a:cubicBezTo>
                <a:cubicBezTo>
                  <a:pt x="1684" y="71"/>
                  <a:pt x="1686" y="73"/>
                  <a:pt x="1688" y="76"/>
                </a:cubicBezTo>
                <a:cubicBezTo>
                  <a:pt x="1689" y="78"/>
                  <a:pt x="1690" y="81"/>
                  <a:pt x="1690" y="85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2"/>
          <p:cNvSpPr>
            <a:spLocks noEditPoints="1"/>
          </p:cNvSpPr>
          <p:nvPr/>
        </p:nvSpPr>
        <p:spPr bwMode="auto">
          <a:xfrm>
            <a:off x="7923197" y="1868323"/>
            <a:ext cx="634179" cy="87410"/>
          </a:xfrm>
          <a:custGeom>
            <a:avLst/>
            <a:gdLst>
              <a:gd name="T0" fmla="*/ 16 w 734"/>
              <a:gd name="T1" fmla="*/ 0 h 101"/>
              <a:gd name="T2" fmla="*/ 105 w 734"/>
              <a:gd name="T3" fmla="*/ 100 h 101"/>
              <a:gd name="T4" fmla="*/ 86 w 734"/>
              <a:gd name="T5" fmla="*/ 41 h 101"/>
              <a:gd name="T6" fmla="*/ 55 w 734"/>
              <a:gd name="T7" fmla="*/ 62 h 101"/>
              <a:gd name="T8" fmla="*/ 39 w 734"/>
              <a:gd name="T9" fmla="*/ 24 h 101"/>
              <a:gd name="T10" fmla="*/ 54 w 734"/>
              <a:gd name="T11" fmla="*/ 34 h 101"/>
              <a:gd name="T12" fmla="*/ 105 w 734"/>
              <a:gd name="T13" fmla="*/ 51 h 101"/>
              <a:gd name="T14" fmla="*/ 114 w 734"/>
              <a:gd name="T15" fmla="*/ 24 h 101"/>
              <a:gd name="T16" fmla="*/ 151 w 734"/>
              <a:gd name="T17" fmla="*/ 86 h 101"/>
              <a:gd name="T18" fmla="*/ 172 w 734"/>
              <a:gd name="T19" fmla="*/ 24 h 101"/>
              <a:gd name="T20" fmla="*/ 143 w 734"/>
              <a:gd name="T21" fmla="*/ 100 h 101"/>
              <a:gd name="T22" fmla="*/ 194 w 734"/>
              <a:gd name="T23" fmla="*/ 63 h 101"/>
              <a:gd name="T24" fmla="*/ 252 w 734"/>
              <a:gd name="T25" fmla="*/ 32 h 101"/>
              <a:gd name="T26" fmla="*/ 211 w 734"/>
              <a:gd name="T27" fmla="*/ 66 h 101"/>
              <a:gd name="T28" fmla="*/ 245 w 734"/>
              <a:gd name="T29" fmla="*/ 87 h 101"/>
              <a:gd name="T30" fmla="*/ 245 w 734"/>
              <a:gd name="T31" fmla="*/ 100 h 101"/>
              <a:gd name="T32" fmla="*/ 217 w 734"/>
              <a:gd name="T33" fmla="*/ 40 h 101"/>
              <a:gd name="T34" fmla="*/ 241 w 734"/>
              <a:gd name="T35" fmla="*/ 40 h 101"/>
              <a:gd name="T36" fmla="*/ 320 w 734"/>
              <a:gd name="T37" fmla="*/ 95 h 101"/>
              <a:gd name="T38" fmla="*/ 273 w 734"/>
              <a:gd name="T39" fmla="*/ 83 h 101"/>
              <a:gd name="T40" fmla="*/ 311 w 734"/>
              <a:gd name="T41" fmla="*/ 75 h 101"/>
              <a:gd name="T42" fmla="*/ 277 w 734"/>
              <a:gd name="T43" fmla="*/ 57 h 101"/>
              <a:gd name="T44" fmla="*/ 302 w 734"/>
              <a:gd name="T45" fmla="*/ 23 h 101"/>
              <a:gd name="T46" fmla="*/ 301 w 734"/>
              <a:gd name="T47" fmla="*/ 36 h 101"/>
              <a:gd name="T48" fmla="*/ 306 w 734"/>
              <a:gd name="T49" fmla="*/ 56 h 101"/>
              <a:gd name="T50" fmla="*/ 328 w 734"/>
              <a:gd name="T51" fmla="*/ 78 h 101"/>
              <a:gd name="T52" fmla="*/ 384 w 734"/>
              <a:gd name="T53" fmla="*/ 99 h 101"/>
              <a:gd name="T54" fmla="*/ 345 w 734"/>
              <a:gd name="T55" fmla="*/ 77 h 101"/>
              <a:gd name="T56" fmla="*/ 335 w 734"/>
              <a:gd name="T57" fmla="*/ 30 h 101"/>
              <a:gd name="T58" fmla="*/ 361 w 734"/>
              <a:gd name="T59" fmla="*/ 8 h 101"/>
              <a:gd name="T60" fmla="*/ 383 w 734"/>
              <a:gd name="T61" fmla="*/ 37 h 101"/>
              <a:gd name="T62" fmla="*/ 364 w 734"/>
              <a:gd name="T63" fmla="*/ 86 h 101"/>
              <a:gd name="T64" fmla="*/ 444 w 734"/>
              <a:gd name="T65" fmla="*/ 100 h 101"/>
              <a:gd name="T66" fmla="*/ 431 w 734"/>
              <a:gd name="T67" fmla="*/ 36 h 101"/>
              <a:gd name="T68" fmla="*/ 413 w 734"/>
              <a:gd name="T69" fmla="*/ 100 h 101"/>
              <a:gd name="T70" fmla="*/ 409 w 734"/>
              <a:gd name="T71" fmla="*/ 24 h 101"/>
              <a:gd name="T72" fmla="*/ 422 w 734"/>
              <a:gd name="T73" fmla="*/ 26 h 101"/>
              <a:gd name="T74" fmla="*/ 459 w 734"/>
              <a:gd name="T75" fmla="*/ 35 h 101"/>
              <a:gd name="T76" fmla="*/ 502 w 734"/>
              <a:gd name="T77" fmla="*/ 30 h 101"/>
              <a:gd name="T78" fmla="*/ 492 w 734"/>
              <a:gd name="T79" fmla="*/ 100 h 101"/>
              <a:gd name="T80" fmla="*/ 479 w 734"/>
              <a:gd name="T81" fmla="*/ 36 h 101"/>
              <a:gd name="T82" fmla="*/ 461 w 734"/>
              <a:gd name="T83" fmla="*/ 100 h 101"/>
              <a:gd name="T84" fmla="*/ 524 w 734"/>
              <a:gd name="T85" fmla="*/ 63 h 101"/>
              <a:gd name="T86" fmla="*/ 582 w 734"/>
              <a:gd name="T87" fmla="*/ 32 h 101"/>
              <a:gd name="T88" fmla="*/ 541 w 734"/>
              <a:gd name="T89" fmla="*/ 66 h 101"/>
              <a:gd name="T90" fmla="*/ 575 w 734"/>
              <a:gd name="T91" fmla="*/ 87 h 101"/>
              <a:gd name="T92" fmla="*/ 575 w 734"/>
              <a:gd name="T93" fmla="*/ 100 h 101"/>
              <a:gd name="T94" fmla="*/ 547 w 734"/>
              <a:gd name="T95" fmla="*/ 40 h 101"/>
              <a:gd name="T96" fmla="*/ 571 w 734"/>
              <a:gd name="T97" fmla="*/ 40 h 101"/>
              <a:gd name="T98" fmla="*/ 658 w 734"/>
              <a:gd name="T99" fmla="*/ 100 h 101"/>
              <a:gd name="T100" fmla="*/ 643 w 734"/>
              <a:gd name="T101" fmla="*/ 36 h 101"/>
              <a:gd name="T102" fmla="*/ 624 w 734"/>
              <a:gd name="T103" fmla="*/ 100 h 101"/>
              <a:gd name="T104" fmla="*/ 620 w 734"/>
              <a:gd name="T105" fmla="*/ 24 h 101"/>
              <a:gd name="T106" fmla="*/ 633 w 734"/>
              <a:gd name="T107" fmla="*/ 26 h 101"/>
              <a:gd name="T108" fmla="*/ 674 w 734"/>
              <a:gd name="T109" fmla="*/ 100 h 101"/>
              <a:gd name="T110" fmla="*/ 734 w 734"/>
              <a:gd name="T111" fmla="*/ 99 h 101"/>
              <a:gd name="T112" fmla="*/ 696 w 734"/>
              <a:gd name="T113" fmla="*/ 77 h 101"/>
              <a:gd name="T114" fmla="*/ 686 w 734"/>
              <a:gd name="T115" fmla="*/ 30 h 101"/>
              <a:gd name="T116" fmla="*/ 712 w 734"/>
              <a:gd name="T117" fmla="*/ 8 h 101"/>
              <a:gd name="T118" fmla="*/ 734 w 734"/>
              <a:gd name="T119" fmla="*/ 37 h 101"/>
              <a:gd name="T120" fmla="*/ 715 w 734"/>
              <a:gd name="T121" fmla="*/ 86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34" h="101">
                <a:moveTo>
                  <a:pt x="0" y="100"/>
                </a:moveTo>
                <a:cubicBezTo>
                  <a:pt x="0" y="0"/>
                  <a:pt x="0" y="0"/>
                  <a:pt x="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0" y="100"/>
                  <a:pt x="0" y="100"/>
                  <a:pt x="0" y="100"/>
                </a:cubicBezTo>
                <a:close/>
                <a:moveTo>
                  <a:pt x="105" y="100"/>
                </a:moveTo>
                <a:cubicBezTo>
                  <a:pt x="89" y="100"/>
                  <a:pt x="89" y="100"/>
                  <a:pt x="89" y="100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48"/>
                  <a:pt x="88" y="43"/>
                  <a:pt x="86" y="41"/>
                </a:cubicBezTo>
                <a:cubicBezTo>
                  <a:pt x="83" y="38"/>
                  <a:pt x="80" y="36"/>
                  <a:pt x="75" y="36"/>
                </a:cubicBezTo>
                <a:cubicBezTo>
                  <a:pt x="68" y="36"/>
                  <a:pt x="63" y="38"/>
                  <a:pt x="60" y="42"/>
                </a:cubicBezTo>
                <a:cubicBezTo>
                  <a:pt x="56" y="46"/>
                  <a:pt x="55" y="53"/>
                  <a:pt x="55" y="62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9" y="24"/>
                  <a:pt x="39" y="24"/>
                  <a:pt x="39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7" y="31"/>
                  <a:pt x="60" y="28"/>
                  <a:pt x="64" y="26"/>
                </a:cubicBezTo>
                <a:cubicBezTo>
                  <a:pt x="68" y="24"/>
                  <a:pt x="73" y="23"/>
                  <a:pt x="78" y="23"/>
                </a:cubicBezTo>
                <a:cubicBezTo>
                  <a:pt x="96" y="23"/>
                  <a:pt x="105" y="32"/>
                  <a:pt x="105" y="51"/>
                </a:cubicBezTo>
                <a:cubicBezTo>
                  <a:pt x="105" y="100"/>
                  <a:pt x="105" y="100"/>
                  <a:pt x="105" y="100"/>
                </a:cubicBezTo>
                <a:close/>
                <a:moveTo>
                  <a:pt x="143" y="100"/>
                </a:moveTo>
                <a:cubicBezTo>
                  <a:pt x="114" y="24"/>
                  <a:pt x="114" y="24"/>
                  <a:pt x="114" y="24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147" y="68"/>
                  <a:pt x="147" y="68"/>
                  <a:pt x="147" y="68"/>
                </a:cubicBezTo>
                <a:cubicBezTo>
                  <a:pt x="149" y="76"/>
                  <a:pt x="151" y="82"/>
                  <a:pt x="151" y="86"/>
                </a:cubicBezTo>
                <a:cubicBezTo>
                  <a:pt x="152" y="86"/>
                  <a:pt x="152" y="86"/>
                  <a:pt x="152" y="86"/>
                </a:cubicBezTo>
                <a:cubicBezTo>
                  <a:pt x="152" y="83"/>
                  <a:pt x="154" y="77"/>
                  <a:pt x="157" y="68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89" y="24"/>
                  <a:pt x="189" y="24"/>
                  <a:pt x="189" y="24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43" y="100"/>
                  <a:pt x="143" y="100"/>
                  <a:pt x="143" y="100"/>
                </a:cubicBezTo>
                <a:close/>
                <a:moveTo>
                  <a:pt x="232" y="101"/>
                </a:moveTo>
                <a:cubicBezTo>
                  <a:pt x="220" y="101"/>
                  <a:pt x="211" y="98"/>
                  <a:pt x="204" y="91"/>
                </a:cubicBezTo>
                <a:cubicBezTo>
                  <a:pt x="198" y="84"/>
                  <a:pt x="194" y="75"/>
                  <a:pt x="194" y="63"/>
                </a:cubicBezTo>
                <a:cubicBezTo>
                  <a:pt x="194" y="50"/>
                  <a:pt x="197" y="41"/>
                  <a:pt x="204" y="34"/>
                </a:cubicBezTo>
                <a:cubicBezTo>
                  <a:pt x="210" y="27"/>
                  <a:pt x="218" y="23"/>
                  <a:pt x="229" y="23"/>
                </a:cubicBezTo>
                <a:cubicBezTo>
                  <a:pt x="239" y="23"/>
                  <a:pt x="247" y="26"/>
                  <a:pt x="252" y="32"/>
                </a:cubicBezTo>
                <a:cubicBezTo>
                  <a:pt x="258" y="38"/>
                  <a:pt x="261" y="47"/>
                  <a:pt x="261" y="57"/>
                </a:cubicBezTo>
                <a:cubicBezTo>
                  <a:pt x="261" y="66"/>
                  <a:pt x="261" y="66"/>
                  <a:pt x="261" y="66"/>
                </a:cubicBezTo>
                <a:cubicBezTo>
                  <a:pt x="211" y="66"/>
                  <a:pt x="211" y="66"/>
                  <a:pt x="211" y="66"/>
                </a:cubicBezTo>
                <a:cubicBezTo>
                  <a:pt x="211" y="73"/>
                  <a:pt x="213" y="79"/>
                  <a:pt x="217" y="83"/>
                </a:cubicBezTo>
                <a:cubicBezTo>
                  <a:pt x="221" y="87"/>
                  <a:pt x="226" y="89"/>
                  <a:pt x="233" y="89"/>
                </a:cubicBezTo>
                <a:cubicBezTo>
                  <a:pt x="237" y="89"/>
                  <a:pt x="241" y="88"/>
                  <a:pt x="245" y="87"/>
                </a:cubicBezTo>
                <a:cubicBezTo>
                  <a:pt x="249" y="87"/>
                  <a:pt x="253" y="85"/>
                  <a:pt x="257" y="83"/>
                </a:cubicBezTo>
                <a:cubicBezTo>
                  <a:pt x="257" y="96"/>
                  <a:pt x="257" y="96"/>
                  <a:pt x="257" y="96"/>
                </a:cubicBezTo>
                <a:cubicBezTo>
                  <a:pt x="253" y="98"/>
                  <a:pt x="249" y="99"/>
                  <a:pt x="245" y="100"/>
                </a:cubicBezTo>
                <a:cubicBezTo>
                  <a:pt x="242" y="101"/>
                  <a:pt x="237" y="101"/>
                  <a:pt x="232" y="101"/>
                </a:cubicBezTo>
                <a:close/>
                <a:moveTo>
                  <a:pt x="229" y="35"/>
                </a:moveTo>
                <a:cubicBezTo>
                  <a:pt x="224" y="35"/>
                  <a:pt x="220" y="37"/>
                  <a:pt x="217" y="40"/>
                </a:cubicBezTo>
                <a:cubicBezTo>
                  <a:pt x="214" y="43"/>
                  <a:pt x="212" y="48"/>
                  <a:pt x="211" y="54"/>
                </a:cubicBezTo>
                <a:cubicBezTo>
                  <a:pt x="245" y="54"/>
                  <a:pt x="245" y="54"/>
                  <a:pt x="245" y="54"/>
                </a:cubicBezTo>
                <a:cubicBezTo>
                  <a:pt x="245" y="48"/>
                  <a:pt x="244" y="43"/>
                  <a:pt x="241" y="40"/>
                </a:cubicBezTo>
                <a:cubicBezTo>
                  <a:pt x="238" y="37"/>
                  <a:pt x="234" y="35"/>
                  <a:pt x="229" y="35"/>
                </a:cubicBezTo>
                <a:close/>
                <a:moveTo>
                  <a:pt x="328" y="78"/>
                </a:moveTo>
                <a:cubicBezTo>
                  <a:pt x="328" y="86"/>
                  <a:pt x="326" y="92"/>
                  <a:pt x="320" y="95"/>
                </a:cubicBezTo>
                <a:cubicBezTo>
                  <a:pt x="315" y="99"/>
                  <a:pt x="307" y="101"/>
                  <a:pt x="297" y="101"/>
                </a:cubicBezTo>
                <a:cubicBezTo>
                  <a:pt x="287" y="101"/>
                  <a:pt x="279" y="100"/>
                  <a:pt x="273" y="97"/>
                </a:cubicBezTo>
                <a:cubicBezTo>
                  <a:pt x="273" y="83"/>
                  <a:pt x="273" y="83"/>
                  <a:pt x="273" y="83"/>
                </a:cubicBezTo>
                <a:cubicBezTo>
                  <a:pt x="282" y="87"/>
                  <a:pt x="290" y="89"/>
                  <a:pt x="298" y="89"/>
                </a:cubicBezTo>
                <a:cubicBezTo>
                  <a:pt x="308" y="89"/>
                  <a:pt x="313" y="86"/>
                  <a:pt x="313" y="80"/>
                </a:cubicBezTo>
                <a:cubicBezTo>
                  <a:pt x="313" y="78"/>
                  <a:pt x="312" y="77"/>
                  <a:pt x="311" y="75"/>
                </a:cubicBezTo>
                <a:cubicBezTo>
                  <a:pt x="310" y="74"/>
                  <a:pt x="308" y="73"/>
                  <a:pt x="305" y="71"/>
                </a:cubicBezTo>
                <a:cubicBezTo>
                  <a:pt x="303" y="70"/>
                  <a:pt x="300" y="68"/>
                  <a:pt x="295" y="67"/>
                </a:cubicBezTo>
                <a:cubicBezTo>
                  <a:pt x="286" y="63"/>
                  <a:pt x="280" y="60"/>
                  <a:pt x="277" y="57"/>
                </a:cubicBezTo>
                <a:cubicBezTo>
                  <a:pt x="274" y="53"/>
                  <a:pt x="273" y="49"/>
                  <a:pt x="273" y="44"/>
                </a:cubicBezTo>
                <a:cubicBezTo>
                  <a:pt x="273" y="37"/>
                  <a:pt x="275" y="32"/>
                  <a:pt x="281" y="28"/>
                </a:cubicBezTo>
                <a:cubicBezTo>
                  <a:pt x="286" y="25"/>
                  <a:pt x="293" y="23"/>
                  <a:pt x="302" y="23"/>
                </a:cubicBezTo>
                <a:cubicBezTo>
                  <a:pt x="311" y="23"/>
                  <a:pt x="319" y="25"/>
                  <a:pt x="327" y="28"/>
                </a:cubicBezTo>
                <a:cubicBezTo>
                  <a:pt x="322" y="41"/>
                  <a:pt x="322" y="41"/>
                  <a:pt x="322" y="41"/>
                </a:cubicBezTo>
                <a:cubicBezTo>
                  <a:pt x="314" y="37"/>
                  <a:pt x="307" y="36"/>
                  <a:pt x="301" y="36"/>
                </a:cubicBezTo>
                <a:cubicBezTo>
                  <a:pt x="293" y="36"/>
                  <a:pt x="289" y="38"/>
                  <a:pt x="289" y="43"/>
                </a:cubicBezTo>
                <a:cubicBezTo>
                  <a:pt x="289" y="45"/>
                  <a:pt x="290" y="47"/>
                  <a:pt x="292" y="49"/>
                </a:cubicBezTo>
                <a:cubicBezTo>
                  <a:pt x="294" y="50"/>
                  <a:pt x="299" y="53"/>
                  <a:pt x="306" y="56"/>
                </a:cubicBezTo>
                <a:cubicBezTo>
                  <a:pt x="313" y="58"/>
                  <a:pt x="317" y="60"/>
                  <a:pt x="320" y="62"/>
                </a:cubicBezTo>
                <a:cubicBezTo>
                  <a:pt x="323" y="64"/>
                  <a:pt x="325" y="66"/>
                  <a:pt x="326" y="69"/>
                </a:cubicBezTo>
                <a:cubicBezTo>
                  <a:pt x="328" y="72"/>
                  <a:pt x="328" y="75"/>
                  <a:pt x="328" y="78"/>
                </a:cubicBezTo>
                <a:close/>
                <a:moveTo>
                  <a:pt x="372" y="88"/>
                </a:moveTo>
                <a:cubicBezTo>
                  <a:pt x="376" y="88"/>
                  <a:pt x="380" y="88"/>
                  <a:pt x="384" y="87"/>
                </a:cubicBezTo>
                <a:cubicBezTo>
                  <a:pt x="384" y="99"/>
                  <a:pt x="384" y="99"/>
                  <a:pt x="384" y="99"/>
                </a:cubicBezTo>
                <a:cubicBezTo>
                  <a:pt x="382" y="99"/>
                  <a:pt x="380" y="100"/>
                  <a:pt x="377" y="101"/>
                </a:cubicBezTo>
                <a:cubicBezTo>
                  <a:pt x="374" y="101"/>
                  <a:pt x="371" y="101"/>
                  <a:pt x="368" y="101"/>
                </a:cubicBezTo>
                <a:cubicBezTo>
                  <a:pt x="353" y="101"/>
                  <a:pt x="345" y="93"/>
                  <a:pt x="345" y="77"/>
                </a:cubicBezTo>
                <a:cubicBezTo>
                  <a:pt x="345" y="37"/>
                  <a:pt x="345" y="37"/>
                  <a:pt x="345" y="37"/>
                </a:cubicBezTo>
                <a:cubicBezTo>
                  <a:pt x="335" y="37"/>
                  <a:pt x="335" y="37"/>
                  <a:pt x="335" y="37"/>
                </a:cubicBezTo>
                <a:cubicBezTo>
                  <a:pt x="335" y="30"/>
                  <a:pt x="335" y="30"/>
                  <a:pt x="335" y="30"/>
                </a:cubicBezTo>
                <a:cubicBezTo>
                  <a:pt x="346" y="24"/>
                  <a:pt x="346" y="24"/>
                  <a:pt x="346" y="24"/>
                </a:cubicBezTo>
                <a:cubicBezTo>
                  <a:pt x="352" y="8"/>
                  <a:pt x="352" y="8"/>
                  <a:pt x="352" y="8"/>
                </a:cubicBezTo>
                <a:cubicBezTo>
                  <a:pt x="361" y="8"/>
                  <a:pt x="361" y="8"/>
                  <a:pt x="361" y="8"/>
                </a:cubicBezTo>
                <a:cubicBezTo>
                  <a:pt x="361" y="24"/>
                  <a:pt x="361" y="24"/>
                  <a:pt x="361" y="24"/>
                </a:cubicBezTo>
                <a:cubicBezTo>
                  <a:pt x="383" y="24"/>
                  <a:pt x="383" y="24"/>
                  <a:pt x="383" y="24"/>
                </a:cubicBezTo>
                <a:cubicBezTo>
                  <a:pt x="383" y="37"/>
                  <a:pt x="383" y="37"/>
                  <a:pt x="383" y="37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1" y="77"/>
                  <a:pt x="361" y="77"/>
                  <a:pt x="361" y="77"/>
                </a:cubicBezTo>
                <a:cubicBezTo>
                  <a:pt x="361" y="81"/>
                  <a:pt x="362" y="84"/>
                  <a:pt x="364" y="86"/>
                </a:cubicBezTo>
                <a:cubicBezTo>
                  <a:pt x="366" y="87"/>
                  <a:pt x="369" y="88"/>
                  <a:pt x="372" y="88"/>
                </a:cubicBezTo>
                <a:close/>
                <a:moveTo>
                  <a:pt x="461" y="100"/>
                </a:moveTo>
                <a:cubicBezTo>
                  <a:pt x="444" y="100"/>
                  <a:pt x="444" y="100"/>
                  <a:pt x="444" y="100"/>
                </a:cubicBezTo>
                <a:cubicBezTo>
                  <a:pt x="444" y="53"/>
                  <a:pt x="444" y="53"/>
                  <a:pt x="444" y="53"/>
                </a:cubicBezTo>
                <a:cubicBezTo>
                  <a:pt x="444" y="48"/>
                  <a:pt x="443" y="43"/>
                  <a:pt x="441" y="40"/>
                </a:cubicBezTo>
                <a:cubicBezTo>
                  <a:pt x="439" y="38"/>
                  <a:pt x="436" y="36"/>
                  <a:pt x="431" y="36"/>
                </a:cubicBezTo>
                <a:cubicBezTo>
                  <a:pt x="425" y="36"/>
                  <a:pt x="420" y="38"/>
                  <a:pt x="417" y="42"/>
                </a:cubicBezTo>
                <a:cubicBezTo>
                  <a:pt x="414" y="46"/>
                  <a:pt x="413" y="53"/>
                  <a:pt x="413" y="62"/>
                </a:cubicBezTo>
                <a:cubicBezTo>
                  <a:pt x="413" y="100"/>
                  <a:pt x="413" y="100"/>
                  <a:pt x="413" y="100"/>
                </a:cubicBezTo>
                <a:cubicBezTo>
                  <a:pt x="397" y="100"/>
                  <a:pt x="397" y="100"/>
                  <a:pt x="397" y="100"/>
                </a:cubicBezTo>
                <a:cubicBezTo>
                  <a:pt x="397" y="24"/>
                  <a:pt x="397" y="24"/>
                  <a:pt x="397" y="24"/>
                </a:cubicBezTo>
                <a:cubicBezTo>
                  <a:pt x="409" y="24"/>
                  <a:pt x="409" y="24"/>
                  <a:pt x="409" y="24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5" y="31"/>
                  <a:pt x="418" y="28"/>
                  <a:pt x="422" y="26"/>
                </a:cubicBezTo>
                <a:cubicBezTo>
                  <a:pt x="426" y="24"/>
                  <a:pt x="430" y="23"/>
                  <a:pt x="435" y="23"/>
                </a:cubicBezTo>
                <a:cubicBezTo>
                  <a:pt x="446" y="23"/>
                  <a:pt x="454" y="27"/>
                  <a:pt x="458" y="35"/>
                </a:cubicBezTo>
                <a:cubicBezTo>
                  <a:pt x="459" y="35"/>
                  <a:pt x="459" y="35"/>
                  <a:pt x="459" y="35"/>
                </a:cubicBezTo>
                <a:cubicBezTo>
                  <a:pt x="461" y="31"/>
                  <a:pt x="464" y="28"/>
                  <a:pt x="468" y="26"/>
                </a:cubicBezTo>
                <a:cubicBezTo>
                  <a:pt x="472" y="24"/>
                  <a:pt x="477" y="23"/>
                  <a:pt x="482" y="23"/>
                </a:cubicBezTo>
                <a:cubicBezTo>
                  <a:pt x="491" y="23"/>
                  <a:pt x="498" y="25"/>
                  <a:pt x="502" y="30"/>
                </a:cubicBezTo>
                <a:cubicBezTo>
                  <a:pt x="506" y="34"/>
                  <a:pt x="508" y="41"/>
                  <a:pt x="508" y="51"/>
                </a:cubicBezTo>
                <a:cubicBezTo>
                  <a:pt x="508" y="100"/>
                  <a:pt x="508" y="100"/>
                  <a:pt x="508" y="100"/>
                </a:cubicBezTo>
                <a:cubicBezTo>
                  <a:pt x="492" y="100"/>
                  <a:pt x="492" y="100"/>
                  <a:pt x="492" y="100"/>
                </a:cubicBezTo>
                <a:cubicBezTo>
                  <a:pt x="492" y="53"/>
                  <a:pt x="492" y="53"/>
                  <a:pt x="492" y="53"/>
                </a:cubicBezTo>
                <a:cubicBezTo>
                  <a:pt x="492" y="48"/>
                  <a:pt x="491" y="43"/>
                  <a:pt x="489" y="40"/>
                </a:cubicBezTo>
                <a:cubicBezTo>
                  <a:pt x="487" y="38"/>
                  <a:pt x="483" y="36"/>
                  <a:pt x="479" y="36"/>
                </a:cubicBezTo>
                <a:cubicBezTo>
                  <a:pt x="472" y="36"/>
                  <a:pt x="468" y="38"/>
                  <a:pt x="465" y="42"/>
                </a:cubicBezTo>
                <a:cubicBezTo>
                  <a:pt x="462" y="46"/>
                  <a:pt x="461" y="52"/>
                  <a:pt x="461" y="60"/>
                </a:cubicBezTo>
                <a:cubicBezTo>
                  <a:pt x="461" y="100"/>
                  <a:pt x="461" y="100"/>
                  <a:pt x="461" y="100"/>
                </a:cubicBezTo>
                <a:close/>
                <a:moveTo>
                  <a:pt x="562" y="101"/>
                </a:moveTo>
                <a:cubicBezTo>
                  <a:pt x="550" y="101"/>
                  <a:pt x="541" y="98"/>
                  <a:pt x="534" y="91"/>
                </a:cubicBezTo>
                <a:cubicBezTo>
                  <a:pt x="528" y="84"/>
                  <a:pt x="524" y="75"/>
                  <a:pt x="524" y="63"/>
                </a:cubicBezTo>
                <a:cubicBezTo>
                  <a:pt x="524" y="50"/>
                  <a:pt x="527" y="41"/>
                  <a:pt x="533" y="34"/>
                </a:cubicBezTo>
                <a:cubicBezTo>
                  <a:pt x="540" y="27"/>
                  <a:pt x="548" y="23"/>
                  <a:pt x="559" y="23"/>
                </a:cubicBezTo>
                <a:cubicBezTo>
                  <a:pt x="569" y="23"/>
                  <a:pt x="577" y="26"/>
                  <a:pt x="582" y="32"/>
                </a:cubicBezTo>
                <a:cubicBezTo>
                  <a:pt x="588" y="38"/>
                  <a:pt x="591" y="47"/>
                  <a:pt x="591" y="57"/>
                </a:cubicBezTo>
                <a:cubicBezTo>
                  <a:pt x="591" y="66"/>
                  <a:pt x="591" y="66"/>
                  <a:pt x="591" y="66"/>
                </a:cubicBezTo>
                <a:cubicBezTo>
                  <a:pt x="541" y="66"/>
                  <a:pt x="541" y="66"/>
                  <a:pt x="541" y="66"/>
                </a:cubicBezTo>
                <a:cubicBezTo>
                  <a:pt x="541" y="73"/>
                  <a:pt x="543" y="79"/>
                  <a:pt x="547" y="83"/>
                </a:cubicBezTo>
                <a:cubicBezTo>
                  <a:pt x="550" y="87"/>
                  <a:pt x="556" y="89"/>
                  <a:pt x="563" y="89"/>
                </a:cubicBezTo>
                <a:cubicBezTo>
                  <a:pt x="567" y="89"/>
                  <a:pt x="571" y="88"/>
                  <a:pt x="575" y="87"/>
                </a:cubicBezTo>
                <a:cubicBezTo>
                  <a:pt x="579" y="87"/>
                  <a:pt x="583" y="85"/>
                  <a:pt x="587" y="83"/>
                </a:cubicBezTo>
                <a:cubicBezTo>
                  <a:pt x="587" y="96"/>
                  <a:pt x="587" y="96"/>
                  <a:pt x="587" y="96"/>
                </a:cubicBezTo>
                <a:cubicBezTo>
                  <a:pt x="583" y="98"/>
                  <a:pt x="579" y="99"/>
                  <a:pt x="575" y="100"/>
                </a:cubicBezTo>
                <a:cubicBezTo>
                  <a:pt x="571" y="101"/>
                  <a:pt x="567" y="101"/>
                  <a:pt x="562" y="101"/>
                </a:cubicBezTo>
                <a:close/>
                <a:moveTo>
                  <a:pt x="559" y="35"/>
                </a:moveTo>
                <a:cubicBezTo>
                  <a:pt x="554" y="35"/>
                  <a:pt x="550" y="37"/>
                  <a:pt x="547" y="40"/>
                </a:cubicBezTo>
                <a:cubicBezTo>
                  <a:pt x="543" y="43"/>
                  <a:pt x="542" y="48"/>
                  <a:pt x="541" y="54"/>
                </a:cubicBezTo>
                <a:cubicBezTo>
                  <a:pt x="575" y="54"/>
                  <a:pt x="575" y="54"/>
                  <a:pt x="575" y="54"/>
                </a:cubicBezTo>
                <a:cubicBezTo>
                  <a:pt x="575" y="48"/>
                  <a:pt x="574" y="43"/>
                  <a:pt x="571" y="40"/>
                </a:cubicBezTo>
                <a:cubicBezTo>
                  <a:pt x="568" y="37"/>
                  <a:pt x="564" y="35"/>
                  <a:pt x="559" y="35"/>
                </a:cubicBezTo>
                <a:close/>
                <a:moveTo>
                  <a:pt x="674" y="100"/>
                </a:moveTo>
                <a:cubicBezTo>
                  <a:pt x="658" y="100"/>
                  <a:pt x="658" y="100"/>
                  <a:pt x="658" y="100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8" y="48"/>
                  <a:pt x="657" y="43"/>
                  <a:pt x="654" y="41"/>
                </a:cubicBezTo>
                <a:cubicBezTo>
                  <a:pt x="652" y="38"/>
                  <a:pt x="648" y="36"/>
                  <a:pt x="643" y="36"/>
                </a:cubicBezTo>
                <a:cubicBezTo>
                  <a:pt x="636" y="36"/>
                  <a:pt x="631" y="38"/>
                  <a:pt x="628" y="42"/>
                </a:cubicBezTo>
                <a:cubicBezTo>
                  <a:pt x="625" y="46"/>
                  <a:pt x="624" y="53"/>
                  <a:pt x="624" y="62"/>
                </a:cubicBezTo>
                <a:cubicBezTo>
                  <a:pt x="624" y="100"/>
                  <a:pt x="624" y="100"/>
                  <a:pt x="624" y="100"/>
                </a:cubicBezTo>
                <a:cubicBezTo>
                  <a:pt x="608" y="100"/>
                  <a:pt x="608" y="100"/>
                  <a:pt x="608" y="100"/>
                </a:cubicBezTo>
                <a:cubicBezTo>
                  <a:pt x="608" y="24"/>
                  <a:pt x="608" y="24"/>
                  <a:pt x="608" y="24"/>
                </a:cubicBezTo>
                <a:cubicBezTo>
                  <a:pt x="620" y="24"/>
                  <a:pt x="620" y="24"/>
                  <a:pt x="620" y="24"/>
                </a:cubicBezTo>
                <a:cubicBezTo>
                  <a:pt x="622" y="34"/>
                  <a:pt x="622" y="34"/>
                  <a:pt x="622" y="34"/>
                </a:cubicBezTo>
                <a:cubicBezTo>
                  <a:pt x="623" y="34"/>
                  <a:pt x="623" y="34"/>
                  <a:pt x="623" y="34"/>
                </a:cubicBezTo>
                <a:cubicBezTo>
                  <a:pt x="625" y="31"/>
                  <a:pt x="629" y="28"/>
                  <a:pt x="633" y="26"/>
                </a:cubicBezTo>
                <a:cubicBezTo>
                  <a:pt x="637" y="24"/>
                  <a:pt x="642" y="23"/>
                  <a:pt x="647" y="23"/>
                </a:cubicBezTo>
                <a:cubicBezTo>
                  <a:pt x="665" y="23"/>
                  <a:pt x="674" y="32"/>
                  <a:pt x="674" y="51"/>
                </a:cubicBezTo>
                <a:cubicBezTo>
                  <a:pt x="674" y="100"/>
                  <a:pt x="674" y="100"/>
                  <a:pt x="674" y="100"/>
                </a:cubicBezTo>
                <a:close/>
                <a:moveTo>
                  <a:pt x="723" y="88"/>
                </a:moveTo>
                <a:cubicBezTo>
                  <a:pt x="727" y="88"/>
                  <a:pt x="730" y="88"/>
                  <a:pt x="734" y="87"/>
                </a:cubicBezTo>
                <a:cubicBezTo>
                  <a:pt x="734" y="99"/>
                  <a:pt x="734" y="99"/>
                  <a:pt x="734" y="99"/>
                </a:cubicBezTo>
                <a:cubicBezTo>
                  <a:pt x="733" y="99"/>
                  <a:pt x="730" y="100"/>
                  <a:pt x="727" y="101"/>
                </a:cubicBezTo>
                <a:cubicBezTo>
                  <a:pt x="725" y="101"/>
                  <a:pt x="722" y="101"/>
                  <a:pt x="719" y="101"/>
                </a:cubicBezTo>
                <a:cubicBezTo>
                  <a:pt x="704" y="101"/>
                  <a:pt x="696" y="93"/>
                  <a:pt x="696" y="77"/>
                </a:cubicBezTo>
                <a:cubicBezTo>
                  <a:pt x="696" y="37"/>
                  <a:pt x="696" y="37"/>
                  <a:pt x="696" y="37"/>
                </a:cubicBezTo>
                <a:cubicBezTo>
                  <a:pt x="686" y="37"/>
                  <a:pt x="686" y="37"/>
                  <a:pt x="686" y="37"/>
                </a:cubicBezTo>
                <a:cubicBezTo>
                  <a:pt x="686" y="30"/>
                  <a:pt x="686" y="30"/>
                  <a:pt x="686" y="30"/>
                </a:cubicBezTo>
                <a:cubicBezTo>
                  <a:pt x="697" y="24"/>
                  <a:pt x="697" y="24"/>
                  <a:pt x="697" y="24"/>
                </a:cubicBezTo>
                <a:cubicBezTo>
                  <a:pt x="702" y="8"/>
                  <a:pt x="702" y="8"/>
                  <a:pt x="702" y="8"/>
                </a:cubicBezTo>
                <a:cubicBezTo>
                  <a:pt x="712" y="8"/>
                  <a:pt x="712" y="8"/>
                  <a:pt x="712" y="8"/>
                </a:cubicBezTo>
                <a:cubicBezTo>
                  <a:pt x="712" y="24"/>
                  <a:pt x="712" y="24"/>
                  <a:pt x="712" y="24"/>
                </a:cubicBezTo>
                <a:cubicBezTo>
                  <a:pt x="734" y="24"/>
                  <a:pt x="734" y="24"/>
                  <a:pt x="734" y="24"/>
                </a:cubicBezTo>
                <a:cubicBezTo>
                  <a:pt x="734" y="37"/>
                  <a:pt x="734" y="37"/>
                  <a:pt x="734" y="37"/>
                </a:cubicBezTo>
                <a:cubicBezTo>
                  <a:pt x="712" y="37"/>
                  <a:pt x="712" y="37"/>
                  <a:pt x="712" y="37"/>
                </a:cubicBezTo>
                <a:cubicBezTo>
                  <a:pt x="712" y="77"/>
                  <a:pt x="712" y="77"/>
                  <a:pt x="712" y="77"/>
                </a:cubicBezTo>
                <a:cubicBezTo>
                  <a:pt x="712" y="81"/>
                  <a:pt x="713" y="84"/>
                  <a:pt x="715" y="86"/>
                </a:cubicBezTo>
                <a:cubicBezTo>
                  <a:pt x="717" y="87"/>
                  <a:pt x="719" y="88"/>
                  <a:pt x="723" y="88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3"/>
          <p:cNvSpPr>
            <a:spLocks noEditPoints="1"/>
          </p:cNvSpPr>
          <p:nvPr/>
        </p:nvSpPr>
        <p:spPr bwMode="auto">
          <a:xfrm>
            <a:off x="7779464" y="3292849"/>
            <a:ext cx="922376" cy="121057"/>
          </a:xfrm>
          <a:custGeom>
            <a:avLst/>
            <a:gdLst>
              <a:gd name="T0" fmla="*/ 0 w 1067"/>
              <a:gd name="T1" fmla="*/ 6 h 140"/>
              <a:gd name="T2" fmla="*/ 30 w 1067"/>
              <a:gd name="T3" fmla="*/ 20 h 140"/>
              <a:gd name="T4" fmla="*/ 132 w 1067"/>
              <a:gd name="T5" fmla="*/ 108 h 140"/>
              <a:gd name="T6" fmla="*/ 152 w 1067"/>
              <a:gd name="T7" fmla="*/ 38 h 140"/>
              <a:gd name="T8" fmla="*/ 132 w 1067"/>
              <a:gd name="T9" fmla="*/ 95 h 140"/>
              <a:gd name="T10" fmla="*/ 132 w 1067"/>
              <a:gd name="T11" fmla="*/ 108 h 140"/>
              <a:gd name="T12" fmla="*/ 141 w 1067"/>
              <a:gd name="T13" fmla="*/ 46 h 140"/>
              <a:gd name="T14" fmla="*/ 182 w 1067"/>
              <a:gd name="T15" fmla="*/ 40 h 140"/>
              <a:gd name="T16" fmla="*/ 189 w 1067"/>
              <a:gd name="T17" fmla="*/ 69 h 140"/>
              <a:gd name="T18" fmla="*/ 220 w 1067"/>
              <a:gd name="T19" fmla="*/ 107 h 140"/>
              <a:gd name="T20" fmla="*/ 261 w 1067"/>
              <a:gd name="T21" fmla="*/ 31 h 140"/>
              <a:gd name="T22" fmla="*/ 259 w 1067"/>
              <a:gd name="T23" fmla="*/ 4 h 140"/>
              <a:gd name="T24" fmla="*/ 244 w 1067"/>
              <a:gd name="T25" fmla="*/ 11 h 140"/>
              <a:gd name="T26" fmla="*/ 277 w 1067"/>
              <a:gd name="T27" fmla="*/ 89 h 140"/>
              <a:gd name="T28" fmla="*/ 299 w 1067"/>
              <a:gd name="T29" fmla="*/ 73 h 140"/>
              <a:gd name="T30" fmla="*/ 331 w 1067"/>
              <a:gd name="T31" fmla="*/ 35 h 140"/>
              <a:gd name="T32" fmla="*/ 311 w 1067"/>
              <a:gd name="T33" fmla="*/ 62 h 140"/>
              <a:gd name="T34" fmla="*/ 348 w 1067"/>
              <a:gd name="T35" fmla="*/ 106 h 140"/>
              <a:gd name="T36" fmla="*/ 350 w 1067"/>
              <a:gd name="T37" fmla="*/ 4 h 140"/>
              <a:gd name="T38" fmla="*/ 356 w 1067"/>
              <a:gd name="T39" fmla="*/ 20 h 140"/>
              <a:gd name="T40" fmla="*/ 416 w 1067"/>
              <a:gd name="T41" fmla="*/ 108 h 140"/>
              <a:gd name="T42" fmla="*/ 417 w 1067"/>
              <a:gd name="T43" fmla="*/ 29 h 140"/>
              <a:gd name="T44" fmla="*/ 436 w 1067"/>
              <a:gd name="T45" fmla="*/ 68 h 140"/>
              <a:gd name="T46" fmla="*/ 519 w 1067"/>
              <a:gd name="T47" fmla="*/ 106 h 140"/>
              <a:gd name="T48" fmla="*/ 485 w 1067"/>
              <a:gd name="T49" fmla="*/ 69 h 140"/>
              <a:gd name="T50" fmla="*/ 484 w 1067"/>
              <a:gd name="T51" fmla="*/ 41 h 140"/>
              <a:gd name="T52" fmla="*/ 535 w 1067"/>
              <a:gd name="T53" fmla="*/ 106 h 140"/>
              <a:gd name="T54" fmla="*/ 611 w 1067"/>
              <a:gd name="T55" fmla="*/ 106 h 140"/>
              <a:gd name="T56" fmla="*/ 647 w 1067"/>
              <a:gd name="T57" fmla="*/ 86 h 140"/>
              <a:gd name="T58" fmla="*/ 683 w 1067"/>
              <a:gd name="T59" fmla="*/ 57 h 140"/>
              <a:gd name="T60" fmla="*/ 639 w 1067"/>
              <a:gd name="T61" fmla="*/ 106 h 140"/>
              <a:gd name="T62" fmla="*/ 740 w 1067"/>
              <a:gd name="T63" fmla="*/ 108 h 140"/>
              <a:gd name="T64" fmla="*/ 764 w 1067"/>
              <a:gd name="T65" fmla="*/ 60 h 140"/>
              <a:gd name="T66" fmla="*/ 729 w 1067"/>
              <a:gd name="T67" fmla="*/ 47 h 140"/>
              <a:gd name="T68" fmla="*/ 780 w 1067"/>
              <a:gd name="T69" fmla="*/ 55 h 140"/>
              <a:gd name="T70" fmla="*/ 764 w 1067"/>
              <a:gd name="T71" fmla="*/ 77 h 140"/>
              <a:gd name="T72" fmla="*/ 736 w 1067"/>
              <a:gd name="T73" fmla="*/ 93 h 140"/>
              <a:gd name="T74" fmla="*/ 866 w 1067"/>
              <a:gd name="T75" fmla="*/ 31 h 140"/>
              <a:gd name="T76" fmla="*/ 816 w 1067"/>
              <a:gd name="T77" fmla="*/ 80 h 140"/>
              <a:gd name="T78" fmla="*/ 816 w 1067"/>
              <a:gd name="T79" fmla="*/ 52 h 140"/>
              <a:gd name="T80" fmla="*/ 879 w 1067"/>
              <a:gd name="T81" fmla="*/ 31 h 140"/>
              <a:gd name="T82" fmla="*/ 887 w 1067"/>
              <a:gd name="T83" fmla="*/ 2 h 140"/>
              <a:gd name="T84" fmla="*/ 880 w 1067"/>
              <a:gd name="T85" fmla="*/ 17 h 140"/>
              <a:gd name="T86" fmla="*/ 963 w 1067"/>
              <a:gd name="T87" fmla="*/ 47 h 140"/>
              <a:gd name="T88" fmla="*/ 916 w 1067"/>
              <a:gd name="T89" fmla="*/ 106 h 140"/>
              <a:gd name="T90" fmla="*/ 941 w 1067"/>
              <a:gd name="T91" fmla="*/ 32 h 140"/>
              <a:gd name="T92" fmla="*/ 1067 w 1067"/>
              <a:gd name="T93" fmla="*/ 40 h 140"/>
              <a:gd name="T94" fmla="*/ 1027 w 1067"/>
              <a:gd name="T95" fmla="*/ 80 h 140"/>
              <a:gd name="T96" fmla="*/ 1040 w 1067"/>
              <a:gd name="T97" fmla="*/ 92 h 140"/>
              <a:gd name="T98" fmla="*/ 1001 w 1067"/>
              <a:gd name="T99" fmla="*/ 134 h 140"/>
              <a:gd name="T100" fmla="*/ 1002 w 1067"/>
              <a:gd name="T101" fmla="*/ 90 h 140"/>
              <a:gd name="T102" fmla="*/ 1006 w 1067"/>
              <a:gd name="T103" fmla="*/ 36 h 140"/>
              <a:gd name="T104" fmla="*/ 1007 w 1067"/>
              <a:gd name="T105" fmla="*/ 118 h 140"/>
              <a:gd name="T106" fmla="*/ 1047 w 1067"/>
              <a:gd name="T107" fmla="*/ 108 h 140"/>
              <a:gd name="T108" fmla="*/ 1014 w 1067"/>
              <a:gd name="T109" fmla="*/ 55 h 140"/>
              <a:gd name="T110" fmla="*/ 1028 w 1067"/>
              <a:gd name="T111" fmla="*/ 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67" h="140">
                <a:moveTo>
                  <a:pt x="81" y="55"/>
                </a:moveTo>
                <a:cubicBezTo>
                  <a:pt x="81" y="72"/>
                  <a:pt x="76" y="84"/>
                  <a:pt x="67" y="93"/>
                </a:cubicBezTo>
                <a:cubicBezTo>
                  <a:pt x="58" y="102"/>
                  <a:pt x="45" y="106"/>
                  <a:pt x="27" y="106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6"/>
                  <a:pt x="0" y="6"/>
                  <a:pt x="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46" y="6"/>
                  <a:pt x="59" y="11"/>
                  <a:pt x="67" y="19"/>
                </a:cubicBezTo>
                <a:cubicBezTo>
                  <a:pt x="76" y="28"/>
                  <a:pt x="81" y="40"/>
                  <a:pt x="81" y="55"/>
                </a:cubicBezTo>
                <a:close/>
                <a:moveTo>
                  <a:pt x="63" y="56"/>
                </a:moveTo>
                <a:cubicBezTo>
                  <a:pt x="63" y="32"/>
                  <a:pt x="52" y="20"/>
                  <a:pt x="30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93"/>
                  <a:pt x="16" y="93"/>
                  <a:pt x="16" y="93"/>
                </a:cubicBezTo>
                <a:cubicBezTo>
                  <a:pt x="27" y="93"/>
                  <a:pt x="27" y="93"/>
                  <a:pt x="27" y="93"/>
                </a:cubicBezTo>
                <a:cubicBezTo>
                  <a:pt x="51" y="93"/>
                  <a:pt x="63" y="80"/>
                  <a:pt x="63" y="56"/>
                </a:cubicBezTo>
                <a:close/>
                <a:moveTo>
                  <a:pt x="132" y="108"/>
                </a:moveTo>
                <a:cubicBezTo>
                  <a:pt x="120" y="108"/>
                  <a:pt x="111" y="104"/>
                  <a:pt x="104" y="97"/>
                </a:cubicBezTo>
                <a:cubicBezTo>
                  <a:pt x="97" y="91"/>
                  <a:pt x="94" y="81"/>
                  <a:pt x="94" y="69"/>
                </a:cubicBezTo>
                <a:cubicBezTo>
                  <a:pt x="94" y="57"/>
                  <a:pt x="97" y="47"/>
                  <a:pt x="103" y="40"/>
                </a:cubicBezTo>
                <a:cubicBezTo>
                  <a:pt x="109" y="33"/>
                  <a:pt x="118" y="29"/>
                  <a:pt x="129" y="29"/>
                </a:cubicBezTo>
                <a:cubicBezTo>
                  <a:pt x="139" y="29"/>
                  <a:pt x="146" y="32"/>
                  <a:pt x="152" y="38"/>
                </a:cubicBezTo>
                <a:cubicBezTo>
                  <a:pt x="158" y="45"/>
                  <a:pt x="161" y="53"/>
                  <a:pt x="161" y="63"/>
                </a:cubicBezTo>
                <a:cubicBezTo>
                  <a:pt x="161" y="72"/>
                  <a:pt x="161" y="72"/>
                  <a:pt x="161" y="72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1" y="79"/>
                  <a:pt x="113" y="85"/>
                  <a:pt x="117" y="89"/>
                </a:cubicBezTo>
                <a:cubicBezTo>
                  <a:pt x="120" y="93"/>
                  <a:pt x="126" y="95"/>
                  <a:pt x="132" y="95"/>
                </a:cubicBezTo>
                <a:cubicBezTo>
                  <a:pt x="137" y="95"/>
                  <a:pt x="141" y="95"/>
                  <a:pt x="145" y="94"/>
                </a:cubicBezTo>
                <a:cubicBezTo>
                  <a:pt x="149" y="93"/>
                  <a:pt x="153" y="91"/>
                  <a:pt x="157" y="90"/>
                </a:cubicBezTo>
                <a:cubicBezTo>
                  <a:pt x="157" y="103"/>
                  <a:pt x="157" y="103"/>
                  <a:pt x="157" y="103"/>
                </a:cubicBezTo>
                <a:cubicBezTo>
                  <a:pt x="153" y="104"/>
                  <a:pt x="149" y="106"/>
                  <a:pt x="145" y="107"/>
                </a:cubicBezTo>
                <a:cubicBezTo>
                  <a:pt x="141" y="107"/>
                  <a:pt x="137" y="108"/>
                  <a:pt x="132" y="108"/>
                </a:cubicBezTo>
                <a:close/>
                <a:moveTo>
                  <a:pt x="129" y="42"/>
                </a:moveTo>
                <a:cubicBezTo>
                  <a:pt x="124" y="42"/>
                  <a:pt x="119" y="43"/>
                  <a:pt x="116" y="46"/>
                </a:cubicBezTo>
                <a:cubicBezTo>
                  <a:pt x="113" y="50"/>
                  <a:pt x="111" y="54"/>
                  <a:pt x="111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54"/>
                  <a:pt x="144" y="50"/>
                  <a:pt x="141" y="46"/>
                </a:cubicBezTo>
                <a:cubicBezTo>
                  <a:pt x="138" y="43"/>
                  <a:pt x="134" y="42"/>
                  <a:pt x="129" y="42"/>
                </a:cubicBezTo>
                <a:close/>
                <a:moveTo>
                  <a:pt x="208" y="108"/>
                </a:moveTo>
                <a:cubicBezTo>
                  <a:pt x="196" y="108"/>
                  <a:pt x="188" y="104"/>
                  <a:pt x="182" y="98"/>
                </a:cubicBezTo>
                <a:cubicBezTo>
                  <a:pt x="176" y="91"/>
                  <a:pt x="173" y="81"/>
                  <a:pt x="173" y="69"/>
                </a:cubicBezTo>
                <a:cubicBezTo>
                  <a:pt x="173" y="56"/>
                  <a:pt x="176" y="46"/>
                  <a:pt x="182" y="40"/>
                </a:cubicBezTo>
                <a:cubicBezTo>
                  <a:pt x="188" y="33"/>
                  <a:pt x="197" y="29"/>
                  <a:pt x="209" y="29"/>
                </a:cubicBezTo>
                <a:cubicBezTo>
                  <a:pt x="217" y="29"/>
                  <a:pt x="224" y="31"/>
                  <a:pt x="231" y="34"/>
                </a:cubicBezTo>
                <a:cubicBezTo>
                  <a:pt x="226" y="47"/>
                  <a:pt x="226" y="47"/>
                  <a:pt x="226" y="47"/>
                </a:cubicBezTo>
                <a:cubicBezTo>
                  <a:pt x="219" y="44"/>
                  <a:pt x="213" y="43"/>
                  <a:pt x="209" y="43"/>
                </a:cubicBezTo>
                <a:cubicBezTo>
                  <a:pt x="196" y="43"/>
                  <a:pt x="189" y="51"/>
                  <a:pt x="189" y="69"/>
                </a:cubicBezTo>
                <a:cubicBezTo>
                  <a:pt x="189" y="77"/>
                  <a:pt x="191" y="84"/>
                  <a:pt x="194" y="88"/>
                </a:cubicBezTo>
                <a:cubicBezTo>
                  <a:pt x="197" y="92"/>
                  <a:pt x="202" y="94"/>
                  <a:pt x="209" y="94"/>
                </a:cubicBezTo>
                <a:cubicBezTo>
                  <a:pt x="216" y="94"/>
                  <a:pt x="222" y="92"/>
                  <a:pt x="229" y="89"/>
                </a:cubicBezTo>
                <a:cubicBezTo>
                  <a:pt x="229" y="103"/>
                  <a:pt x="229" y="103"/>
                  <a:pt x="229" y="103"/>
                </a:cubicBezTo>
                <a:cubicBezTo>
                  <a:pt x="226" y="105"/>
                  <a:pt x="223" y="106"/>
                  <a:pt x="220" y="107"/>
                </a:cubicBezTo>
                <a:cubicBezTo>
                  <a:pt x="216" y="107"/>
                  <a:pt x="212" y="108"/>
                  <a:pt x="208" y="108"/>
                </a:cubicBezTo>
                <a:close/>
                <a:moveTo>
                  <a:pt x="261" y="106"/>
                </a:moveTo>
                <a:cubicBezTo>
                  <a:pt x="245" y="106"/>
                  <a:pt x="245" y="106"/>
                  <a:pt x="245" y="106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61" y="31"/>
                  <a:pt x="261" y="31"/>
                  <a:pt x="261" y="31"/>
                </a:cubicBezTo>
                <a:cubicBezTo>
                  <a:pt x="261" y="106"/>
                  <a:pt x="261" y="106"/>
                  <a:pt x="261" y="106"/>
                </a:cubicBezTo>
                <a:close/>
                <a:moveTo>
                  <a:pt x="244" y="11"/>
                </a:moveTo>
                <a:cubicBezTo>
                  <a:pt x="244" y="8"/>
                  <a:pt x="245" y="6"/>
                  <a:pt x="246" y="4"/>
                </a:cubicBezTo>
                <a:cubicBezTo>
                  <a:pt x="248" y="3"/>
                  <a:pt x="250" y="2"/>
                  <a:pt x="253" y="2"/>
                </a:cubicBezTo>
                <a:cubicBezTo>
                  <a:pt x="256" y="2"/>
                  <a:pt x="258" y="3"/>
                  <a:pt x="259" y="4"/>
                </a:cubicBezTo>
                <a:cubicBezTo>
                  <a:pt x="261" y="6"/>
                  <a:pt x="262" y="8"/>
                  <a:pt x="262" y="11"/>
                </a:cubicBezTo>
                <a:cubicBezTo>
                  <a:pt x="262" y="14"/>
                  <a:pt x="261" y="16"/>
                  <a:pt x="259" y="17"/>
                </a:cubicBezTo>
                <a:cubicBezTo>
                  <a:pt x="258" y="19"/>
                  <a:pt x="256" y="20"/>
                  <a:pt x="253" y="20"/>
                </a:cubicBezTo>
                <a:cubicBezTo>
                  <a:pt x="250" y="20"/>
                  <a:pt x="248" y="19"/>
                  <a:pt x="246" y="17"/>
                </a:cubicBezTo>
                <a:cubicBezTo>
                  <a:pt x="245" y="16"/>
                  <a:pt x="244" y="14"/>
                  <a:pt x="244" y="11"/>
                </a:cubicBezTo>
                <a:close/>
                <a:moveTo>
                  <a:pt x="333" y="85"/>
                </a:moveTo>
                <a:cubicBezTo>
                  <a:pt x="333" y="92"/>
                  <a:pt x="330" y="98"/>
                  <a:pt x="325" y="102"/>
                </a:cubicBezTo>
                <a:cubicBezTo>
                  <a:pt x="319" y="106"/>
                  <a:pt x="312" y="108"/>
                  <a:pt x="302" y="108"/>
                </a:cubicBezTo>
                <a:cubicBezTo>
                  <a:pt x="291" y="108"/>
                  <a:pt x="283" y="106"/>
                  <a:pt x="277" y="103"/>
                </a:cubicBezTo>
                <a:cubicBezTo>
                  <a:pt x="277" y="89"/>
                  <a:pt x="277" y="89"/>
                  <a:pt x="277" y="89"/>
                </a:cubicBezTo>
                <a:cubicBezTo>
                  <a:pt x="286" y="93"/>
                  <a:pt x="294" y="95"/>
                  <a:pt x="302" y="95"/>
                </a:cubicBezTo>
                <a:cubicBezTo>
                  <a:pt x="312" y="95"/>
                  <a:pt x="317" y="92"/>
                  <a:pt x="317" y="86"/>
                </a:cubicBezTo>
                <a:cubicBezTo>
                  <a:pt x="317" y="85"/>
                  <a:pt x="316" y="83"/>
                  <a:pt x="315" y="82"/>
                </a:cubicBezTo>
                <a:cubicBezTo>
                  <a:pt x="314" y="80"/>
                  <a:pt x="312" y="79"/>
                  <a:pt x="310" y="78"/>
                </a:cubicBezTo>
                <a:cubicBezTo>
                  <a:pt x="307" y="76"/>
                  <a:pt x="304" y="75"/>
                  <a:pt x="299" y="73"/>
                </a:cubicBezTo>
                <a:cubicBezTo>
                  <a:pt x="291" y="70"/>
                  <a:pt x="285" y="66"/>
                  <a:pt x="282" y="63"/>
                </a:cubicBezTo>
                <a:cubicBezTo>
                  <a:pt x="279" y="60"/>
                  <a:pt x="277" y="55"/>
                  <a:pt x="277" y="50"/>
                </a:cubicBezTo>
                <a:cubicBezTo>
                  <a:pt x="277" y="43"/>
                  <a:pt x="280" y="38"/>
                  <a:pt x="285" y="35"/>
                </a:cubicBezTo>
                <a:cubicBezTo>
                  <a:pt x="290" y="31"/>
                  <a:pt x="297" y="29"/>
                  <a:pt x="306" y="29"/>
                </a:cubicBezTo>
                <a:cubicBezTo>
                  <a:pt x="315" y="29"/>
                  <a:pt x="324" y="31"/>
                  <a:pt x="331" y="35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18" y="44"/>
                  <a:pt x="311" y="42"/>
                  <a:pt x="306" y="42"/>
                </a:cubicBezTo>
                <a:cubicBezTo>
                  <a:pt x="297" y="42"/>
                  <a:pt x="293" y="44"/>
                  <a:pt x="293" y="49"/>
                </a:cubicBezTo>
                <a:cubicBezTo>
                  <a:pt x="293" y="51"/>
                  <a:pt x="294" y="53"/>
                  <a:pt x="296" y="55"/>
                </a:cubicBezTo>
                <a:cubicBezTo>
                  <a:pt x="299" y="57"/>
                  <a:pt x="303" y="59"/>
                  <a:pt x="311" y="62"/>
                </a:cubicBezTo>
                <a:cubicBezTo>
                  <a:pt x="317" y="64"/>
                  <a:pt x="322" y="66"/>
                  <a:pt x="324" y="68"/>
                </a:cubicBezTo>
                <a:cubicBezTo>
                  <a:pt x="327" y="70"/>
                  <a:pt x="329" y="73"/>
                  <a:pt x="331" y="75"/>
                </a:cubicBezTo>
                <a:cubicBezTo>
                  <a:pt x="332" y="78"/>
                  <a:pt x="333" y="81"/>
                  <a:pt x="333" y="85"/>
                </a:cubicBezTo>
                <a:close/>
                <a:moveTo>
                  <a:pt x="364" y="106"/>
                </a:moveTo>
                <a:cubicBezTo>
                  <a:pt x="348" y="106"/>
                  <a:pt x="348" y="106"/>
                  <a:pt x="348" y="106"/>
                </a:cubicBezTo>
                <a:cubicBezTo>
                  <a:pt x="348" y="31"/>
                  <a:pt x="348" y="31"/>
                  <a:pt x="348" y="31"/>
                </a:cubicBezTo>
                <a:cubicBezTo>
                  <a:pt x="364" y="31"/>
                  <a:pt x="364" y="31"/>
                  <a:pt x="364" y="31"/>
                </a:cubicBezTo>
                <a:cubicBezTo>
                  <a:pt x="364" y="106"/>
                  <a:pt x="364" y="106"/>
                  <a:pt x="364" y="106"/>
                </a:cubicBezTo>
                <a:close/>
                <a:moveTo>
                  <a:pt x="347" y="11"/>
                </a:moveTo>
                <a:cubicBezTo>
                  <a:pt x="347" y="8"/>
                  <a:pt x="348" y="6"/>
                  <a:pt x="350" y="4"/>
                </a:cubicBezTo>
                <a:cubicBezTo>
                  <a:pt x="351" y="3"/>
                  <a:pt x="353" y="2"/>
                  <a:pt x="356" y="2"/>
                </a:cubicBezTo>
                <a:cubicBezTo>
                  <a:pt x="359" y="2"/>
                  <a:pt x="361" y="3"/>
                  <a:pt x="363" y="4"/>
                </a:cubicBezTo>
                <a:cubicBezTo>
                  <a:pt x="364" y="6"/>
                  <a:pt x="365" y="8"/>
                  <a:pt x="365" y="11"/>
                </a:cubicBezTo>
                <a:cubicBezTo>
                  <a:pt x="365" y="14"/>
                  <a:pt x="364" y="16"/>
                  <a:pt x="363" y="17"/>
                </a:cubicBezTo>
                <a:cubicBezTo>
                  <a:pt x="361" y="19"/>
                  <a:pt x="359" y="20"/>
                  <a:pt x="356" y="20"/>
                </a:cubicBezTo>
                <a:cubicBezTo>
                  <a:pt x="353" y="20"/>
                  <a:pt x="351" y="19"/>
                  <a:pt x="350" y="17"/>
                </a:cubicBezTo>
                <a:cubicBezTo>
                  <a:pt x="348" y="16"/>
                  <a:pt x="347" y="14"/>
                  <a:pt x="347" y="11"/>
                </a:cubicBezTo>
                <a:close/>
                <a:moveTo>
                  <a:pt x="452" y="68"/>
                </a:moveTo>
                <a:cubicBezTo>
                  <a:pt x="452" y="81"/>
                  <a:pt x="449" y="90"/>
                  <a:pt x="443" y="97"/>
                </a:cubicBezTo>
                <a:cubicBezTo>
                  <a:pt x="437" y="104"/>
                  <a:pt x="428" y="108"/>
                  <a:pt x="416" y="108"/>
                </a:cubicBezTo>
                <a:cubicBezTo>
                  <a:pt x="409" y="108"/>
                  <a:pt x="403" y="106"/>
                  <a:pt x="398" y="103"/>
                </a:cubicBezTo>
                <a:cubicBezTo>
                  <a:pt x="392" y="100"/>
                  <a:pt x="388" y="95"/>
                  <a:pt x="385" y="89"/>
                </a:cubicBezTo>
                <a:cubicBezTo>
                  <a:pt x="382" y="83"/>
                  <a:pt x="381" y="76"/>
                  <a:pt x="381" y="68"/>
                </a:cubicBezTo>
                <a:cubicBezTo>
                  <a:pt x="381" y="56"/>
                  <a:pt x="384" y="47"/>
                  <a:pt x="390" y="40"/>
                </a:cubicBezTo>
                <a:cubicBezTo>
                  <a:pt x="397" y="33"/>
                  <a:pt x="405" y="29"/>
                  <a:pt x="417" y="29"/>
                </a:cubicBezTo>
                <a:cubicBezTo>
                  <a:pt x="428" y="29"/>
                  <a:pt x="436" y="33"/>
                  <a:pt x="443" y="40"/>
                </a:cubicBezTo>
                <a:cubicBezTo>
                  <a:pt x="449" y="47"/>
                  <a:pt x="452" y="56"/>
                  <a:pt x="452" y="68"/>
                </a:cubicBezTo>
                <a:close/>
                <a:moveTo>
                  <a:pt x="397" y="68"/>
                </a:moveTo>
                <a:cubicBezTo>
                  <a:pt x="397" y="86"/>
                  <a:pt x="404" y="95"/>
                  <a:pt x="417" y="95"/>
                </a:cubicBezTo>
                <a:cubicBezTo>
                  <a:pt x="429" y="95"/>
                  <a:pt x="436" y="86"/>
                  <a:pt x="436" y="68"/>
                </a:cubicBezTo>
                <a:cubicBezTo>
                  <a:pt x="436" y="51"/>
                  <a:pt x="429" y="43"/>
                  <a:pt x="417" y="43"/>
                </a:cubicBezTo>
                <a:cubicBezTo>
                  <a:pt x="410" y="43"/>
                  <a:pt x="405" y="45"/>
                  <a:pt x="402" y="49"/>
                </a:cubicBezTo>
                <a:cubicBezTo>
                  <a:pt x="399" y="54"/>
                  <a:pt x="397" y="60"/>
                  <a:pt x="397" y="68"/>
                </a:cubicBezTo>
                <a:close/>
                <a:moveTo>
                  <a:pt x="535" y="106"/>
                </a:moveTo>
                <a:cubicBezTo>
                  <a:pt x="519" y="106"/>
                  <a:pt x="519" y="106"/>
                  <a:pt x="519" y="106"/>
                </a:cubicBezTo>
                <a:cubicBezTo>
                  <a:pt x="519" y="60"/>
                  <a:pt x="519" y="60"/>
                  <a:pt x="519" y="60"/>
                </a:cubicBezTo>
                <a:cubicBezTo>
                  <a:pt x="519" y="54"/>
                  <a:pt x="518" y="50"/>
                  <a:pt x="516" y="47"/>
                </a:cubicBezTo>
                <a:cubicBezTo>
                  <a:pt x="513" y="44"/>
                  <a:pt x="510" y="43"/>
                  <a:pt x="505" y="43"/>
                </a:cubicBezTo>
                <a:cubicBezTo>
                  <a:pt x="498" y="43"/>
                  <a:pt x="493" y="45"/>
                  <a:pt x="490" y="49"/>
                </a:cubicBezTo>
                <a:cubicBezTo>
                  <a:pt x="487" y="53"/>
                  <a:pt x="485" y="59"/>
                  <a:pt x="485" y="69"/>
                </a:cubicBezTo>
                <a:cubicBezTo>
                  <a:pt x="485" y="106"/>
                  <a:pt x="485" y="106"/>
                  <a:pt x="485" y="106"/>
                </a:cubicBezTo>
                <a:cubicBezTo>
                  <a:pt x="469" y="106"/>
                  <a:pt x="469" y="106"/>
                  <a:pt x="469" y="106"/>
                </a:cubicBezTo>
                <a:cubicBezTo>
                  <a:pt x="469" y="31"/>
                  <a:pt x="469" y="31"/>
                  <a:pt x="469" y="31"/>
                </a:cubicBezTo>
                <a:cubicBezTo>
                  <a:pt x="481" y="31"/>
                  <a:pt x="481" y="31"/>
                  <a:pt x="481" y="31"/>
                </a:cubicBezTo>
                <a:cubicBezTo>
                  <a:pt x="484" y="41"/>
                  <a:pt x="484" y="41"/>
                  <a:pt x="484" y="41"/>
                </a:cubicBezTo>
                <a:cubicBezTo>
                  <a:pt x="485" y="41"/>
                  <a:pt x="485" y="41"/>
                  <a:pt x="485" y="41"/>
                </a:cubicBezTo>
                <a:cubicBezTo>
                  <a:pt x="487" y="37"/>
                  <a:pt x="490" y="34"/>
                  <a:pt x="494" y="32"/>
                </a:cubicBezTo>
                <a:cubicBezTo>
                  <a:pt x="498" y="30"/>
                  <a:pt x="503" y="29"/>
                  <a:pt x="508" y="29"/>
                </a:cubicBezTo>
                <a:cubicBezTo>
                  <a:pt x="526" y="29"/>
                  <a:pt x="535" y="39"/>
                  <a:pt x="535" y="57"/>
                </a:cubicBezTo>
                <a:cubicBezTo>
                  <a:pt x="535" y="106"/>
                  <a:pt x="535" y="106"/>
                  <a:pt x="535" y="106"/>
                </a:cubicBezTo>
                <a:close/>
                <a:moveTo>
                  <a:pt x="639" y="106"/>
                </a:moveTo>
                <a:cubicBezTo>
                  <a:pt x="610" y="23"/>
                  <a:pt x="610" y="23"/>
                  <a:pt x="610" y="23"/>
                </a:cubicBezTo>
                <a:cubicBezTo>
                  <a:pt x="609" y="23"/>
                  <a:pt x="609" y="23"/>
                  <a:pt x="609" y="23"/>
                </a:cubicBezTo>
                <a:cubicBezTo>
                  <a:pt x="610" y="35"/>
                  <a:pt x="611" y="47"/>
                  <a:pt x="611" y="58"/>
                </a:cubicBezTo>
                <a:cubicBezTo>
                  <a:pt x="611" y="106"/>
                  <a:pt x="611" y="106"/>
                  <a:pt x="611" y="106"/>
                </a:cubicBezTo>
                <a:cubicBezTo>
                  <a:pt x="596" y="106"/>
                  <a:pt x="596" y="106"/>
                  <a:pt x="596" y="106"/>
                </a:cubicBezTo>
                <a:cubicBezTo>
                  <a:pt x="596" y="6"/>
                  <a:pt x="596" y="6"/>
                  <a:pt x="596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46" y="86"/>
                  <a:pt x="646" y="86"/>
                  <a:pt x="646" y="86"/>
                </a:cubicBezTo>
                <a:cubicBezTo>
                  <a:pt x="647" y="86"/>
                  <a:pt x="647" y="86"/>
                  <a:pt x="647" y="86"/>
                </a:cubicBezTo>
                <a:cubicBezTo>
                  <a:pt x="675" y="6"/>
                  <a:pt x="675" y="6"/>
                  <a:pt x="675" y="6"/>
                </a:cubicBezTo>
                <a:cubicBezTo>
                  <a:pt x="698" y="6"/>
                  <a:pt x="698" y="6"/>
                  <a:pt x="698" y="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83" y="106"/>
                  <a:pt x="683" y="106"/>
                  <a:pt x="683" y="106"/>
                </a:cubicBezTo>
                <a:cubicBezTo>
                  <a:pt x="683" y="57"/>
                  <a:pt x="683" y="57"/>
                  <a:pt x="683" y="57"/>
                </a:cubicBezTo>
                <a:cubicBezTo>
                  <a:pt x="683" y="52"/>
                  <a:pt x="683" y="45"/>
                  <a:pt x="683" y="38"/>
                </a:cubicBezTo>
                <a:cubicBezTo>
                  <a:pt x="683" y="30"/>
                  <a:pt x="684" y="25"/>
                  <a:pt x="684" y="23"/>
                </a:cubicBezTo>
                <a:cubicBezTo>
                  <a:pt x="683" y="23"/>
                  <a:pt x="683" y="23"/>
                  <a:pt x="683" y="23"/>
                </a:cubicBezTo>
                <a:cubicBezTo>
                  <a:pt x="653" y="106"/>
                  <a:pt x="653" y="106"/>
                  <a:pt x="653" y="106"/>
                </a:cubicBezTo>
                <a:cubicBezTo>
                  <a:pt x="639" y="106"/>
                  <a:pt x="639" y="106"/>
                  <a:pt x="639" y="106"/>
                </a:cubicBezTo>
                <a:close/>
                <a:moveTo>
                  <a:pt x="768" y="106"/>
                </a:moveTo>
                <a:cubicBezTo>
                  <a:pt x="765" y="96"/>
                  <a:pt x="765" y="96"/>
                  <a:pt x="765" y="96"/>
                </a:cubicBezTo>
                <a:cubicBezTo>
                  <a:pt x="765" y="96"/>
                  <a:pt x="765" y="96"/>
                  <a:pt x="765" y="96"/>
                </a:cubicBezTo>
                <a:cubicBezTo>
                  <a:pt x="761" y="100"/>
                  <a:pt x="757" y="104"/>
                  <a:pt x="754" y="105"/>
                </a:cubicBezTo>
                <a:cubicBezTo>
                  <a:pt x="750" y="107"/>
                  <a:pt x="745" y="108"/>
                  <a:pt x="740" y="108"/>
                </a:cubicBezTo>
                <a:cubicBezTo>
                  <a:pt x="732" y="108"/>
                  <a:pt x="726" y="106"/>
                  <a:pt x="722" y="102"/>
                </a:cubicBezTo>
                <a:cubicBezTo>
                  <a:pt x="718" y="98"/>
                  <a:pt x="716" y="92"/>
                  <a:pt x="716" y="85"/>
                </a:cubicBezTo>
                <a:cubicBezTo>
                  <a:pt x="716" y="77"/>
                  <a:pt x="719" y="71"/>
                  <a:pt x="725" y="67"/>
                </a:cubicBezTo>
                <a:cubicBezTo>
                  <a:pt x="730" y="63"/>
                  <a:pt x="739" y="61"/>
                  <a:pt x="751" y="61"/>
                </a:cubicBezTo>
                <a:cubicBezTo>
                  <a:pt x="764" y="60"/>
                  <a:pt x="764" y="60"/>
                  <a:pt x="764" y="60"/>
                </a:cubicBezTo>
                <a:cubicBezTo>
                  <a:pt x="764" y="56"/>
                  <a:pt x="764" y="56"/>
                  <a:pt x="764" y="56"/>
                </a:cubicBezTo>
                <a:cubicBezTo>
                  <a:pt x="764" y="51"/>
                  <a:pt x="763" y="48"/>
                  <a:pt x="761" y="45"/>
                </a:cubicBezTo>
                <a:cubicBezTo>
                  <a:pt x="758" y="43"/>
                  <a:pt x="755" y="42"/>
                  <a:pt x="750" y="42"/>
                </a:cubicBezTo>
                <a:cubicBezTo>
                  <a:pt x="746" y="42"/>
                  <a:pt x="743" y="42"/>
                  <a:pt x="739" y="43"/>
                </a:cubicBezTo>
                <a:cubicBezTo>
                  <a:pt x="735" y="45"/>
                  <a:pt x="732" y="46"/>
                  <a:pt x="729" y="47"/>
                </a:cubicBezTo>
                <a:cubicBezTo>
                  <a:pt x="724" y="36"/>
                  <a:pt x="724" y="36"/>
                  <a:pt x="724" y="36"/>
                </a:cubicBezTo>
                <a:cubicBezTo>
                  <a:pt x="728" y="34"/>
                  <a:pt x="732" y="32"/>
                  <a:pt x="737" y="31"/>
                </a:cubicBezTo>
                <a:cubicBezTo>
                  <a:pt x="742" y="30"/>
                  <a:pt x="747" y="29"/>
                  <a:pt x="751" y="29"/>
                </a:cubicBezTo>
                <a:cubicBezTo>
                  <a:pt x="760" y="29"/>
                  <a:pt x="768" y="31"/>
                  <a:pt x="773" y="36"/>
                </a:cubicBezTo>
                <a:cubicBezTo>
                  <a:pt x="777" y="40"/>
                  <a:pt x="780" y="46"/>
                  <a:pt x="780" y="55"/>
                </a:cubicBezTo>
                <a:cubicBezTo>
                  <a:pt x="780" y="106"/>
                  <a:pt x="780" y="106"/>
                  <a:pt x="780" y="106"/>
                </a:cubicBezTo>
                <a:cubicBezTo>
                  <a:pt x="768" y="106"/>
                  <a:pt x="768" y="106"/>
                  <a:pt x="768" y="106"/>
                </a:cubicBezTo>
                <a:close/>
                <a:moveTo>
                  <a:pt x="745" y="95"/>
                </a:moveTo>
                <a:cubicBezTo>
                  <a:pt x="750" y="95"/>
                  <a:pt x="755" y="94"/>
                  <a:pt x="759" y="90"/>
                </a:cubicBezTo>
                <a:cubicBezTo>
                  <a:pt x="762" y="87"/>
                  <a:pt x="764" y="83"/>
                  <a:pt x="764" y="77"/>
                </a:cubicBezTo>
                <a:cubicBezTo>
                  <a:pt x="764" y="70"/>
                  <a:pt x="764" y="70"/>
                  <a:pt x="764" y="70"/>
                </a:cubicBezTo>
                <a:cubicBezTo>
                  <a:pt x="754" y="71"/>
                  <a:pt x="754" y="71"/>
                  <a:pt x="754" y="71"/>
                </a:cubicBezTo>
                <a:cubicBezTo>
                  <a:pt x="747" y="71"/>
                  <a:pt x="741" y="72"/>
                  <a:pt x="738" y="74"/>
                </a:cubicBezTo>
                <a:cubicBezTo>
                  <a:pt x="734" y="77"/>
                  <a:pt x="733" y="80"/>
                  <a:pt x="733" y="85"/>
                </a:cubicBezTo>
                <a:cubicBezTo>
                  <a:pt x="733" y="88"/>
                  <a:pt x="734" y="91"/>
                  <a:pt x="736" y="93"/>
                </a:cubicBezTo>
                <a:cubicBezTo>
                  <a:pt x="738" y="94"/>
                  <a:pt x="741" y="95"/>
                  <a:pt x="745" y="95"/>
                </a:cubicBezTo>
                <a:close/>
                <a:moveTo>
                  <a:pt x="816" y="66"/>
                </a:moveTo>
                <a:cubicBezTo>
                  <a:pt x="825" y="55"/>
                  <a:pt x="825" y="55"/>
                  <a:pt x="825" y="55"/>
                </a:cubicBezTo>
                <a:cubicBezTo>
                  <a:pt x="848" y="31"/>
                  <a:pt x="848" y="31"/>
                  <a:pt x="848" y="31"/>
                </a:cubicBezTo>
                <a:cubicBezTo>
                  <a:pt x="866" y="31"/>
                  <a:pt x="866" y="31"/>
                  <a:pt x="866" y="31"/>
                </a:cubicBezTo>
                <a:cubicBezTo>
                  <a:pt x="836" y="63"/>
                  <a:pt x="836" y="63"/>
                  <a:pt x="836" y="63"/>
                </a:cubicBezTo>
                <a:cubicBezTo>
                  <a:pt x="868" y="106"/>
                  <a:pt x="868" y="106"/>
                  <a:pt x="868" y="106"/>
                </a:cubicBezTo>
                <a:cubicBezTo>
                  <a:pt x="849" y="106"/>
                  <a:pt x="849" y="106"/>
                  <a:pt x="849" y="106"/>
                </a:cubicBezTo>
                <a:cubicBezTo>
                  <a:pt x="825" y="73"/>
                  <a:pt x="825" y="73"/>
                  <a:pt x="825" y="73"/>
                </a:cubicBezTo>
                <a:cubicBezTo>
                  <a:pt x="816" y="80"/>
                  <a:pt x="816" y="80"/>
                  <a:pt x="816" y="80"/>
                </a:cubicBezTo>
                <a:cubicBezTo>
                  <a:pt x="816" y="106"/>
                  <a:pt x="816" y="106"/>
                  <a:pt x="816" y="106"/>
                </a:cubicBezTo>
                <a:cubicBezTo>
                  <a:pt x="801" y="106"/>
                  <a:pt x="801" y="106"/>
                  <a:pt x="801" y="106"/>
                </a:cubicBezTo>
                <a:cubicBezTo>
                  <a:pt x="801" y="0"/>
                  <a:pt x="801" y="0"/>
                  <a:pt x="801" y="0"/>
                </a:cubicBezTo>
                <a:cubicBezTo>
                  <a:pt x="816" y="0"/>
                  <a:pt x="816" y="0"/>
                  <a:pt x="816" y="0"/>
                </a:cubicBezTo>
                <a:cubicBezTo>
                  <a:pt x="816" y="52"/>
                  <a:pt x="816" y="52"/>
                  <a:pt x="816" y="52"/>
                </a:cubicBezTo>
                <a:cubicBezTo>
                  <a:pt x="816" y="66"/>
                  <a:pt x="816" y="66"/>
                  <a:pt x="816" y="66"/>
                </a:cubicBezTo>
                <a:cubicBezTo>
                  <a:pt x="816" y="66"/>
                  <a:pt x="816" y="66"/>
                  <a:pt x="816" y="66"/>
                </a:cubicBezTo>
                <a:close/>
                <a:moveTo>
                  <a:pt x="895" y="106"/>
                </a:moveTo>
                <a:cubicBezTo>
                  <a:pt x="879" y="106"/>
                  <a:pt x="879" y="106"/>
                  <a:pt x="879" y="106"/>
                </a:cubicBezTo>
                <a:cubicBezTo>
                  <a:pt x="879" y="31"/>
                  <a:pt x="879" y="31"/>
                  <a:pt x="879" y="31"/>
                </a:cubicBezTo>
                <a:cubicBezTo>
                  <a:pt x="895" y="31"/>
                  <a:pt x="895" y="31"/>
                  <a:pt x="895" y="31"/>
                </a:cubicBezTo>
                <a:cubicBezTo>
                  <a:pt x="895" y="106"/>
                  <a:pt x="895" y="106"/>
                  <a:pt x="895" y="106"/>
                </a:cubicBezTo>
                <a:close/>
                <a:moveTo>
                  <a:pt x="878" y="11"/>
                </a:moveTo>
                <a:cubicBezTo>
                  <a:pt x="878" y="8"/>
                  <a:pt x="878" y="6"/>
                  <a:pt x="880" y="4"/>
                </a:cubicBezTo>
                <a:cubicBezTo>
                  <a:pt x="882" y="3"/>
                  <a:pt x="884" y="2"/>
                  <a:pt x="887" y="2"/>
                </a:cubicBezTo>
                <a:cubicBezTo>
                  <a:pt x="890" y="2"/>
                  <a:pt x="892" y="3"/>
                  <a:pt x="893" y="4"/>
                </a:cubicBezTo>
                <a:cubicBezTo>
                  <a:pt x="895" y="6"/>
                  <a:pt x="896" y="8"/>
                  <a:pt x="896" y="11"/>
                </a:cubicBezTo>
                <a:cubicBezTo>
                  <a:pt x="896" y="14"/>
                  <a:pt x="895" y="16"/>
                  <a:pt x="893" y="17"/>
                </a:cubicBezTo>
                <a:cubicBezTo>
                  <a:pt x="892" y="19"/>
                  <a:pt x="890" y="20"/>
                  <a:pt x="887" y="20"/>
                </a:cubicBezTo>
                <a:cubicBezTo>
                  <a:pt x="884" y="20"/>
                  <a:pt x="882" y="19"/>
                  <a:pt x="880" y="17"/>
                </a:cubicBezTo>
                <a:cubicBezTo>
                  <a:pt x="878" y="16"/>
                  <a:pt x="878" y="14"/>
                  <a:pt x="878" y="11"/>
                </a:cubicBezTo>
                <a:close/>
                <a:moveTo>
                  <a:pt x="982" y="106"/>
                </a:moveTo>
                <a:cubicBezTo>
                  <a:pt x="966" y="106"/>
                  <a:pt x="966" y="106"/>
                  <a:pt x="966" y="106"/>
                </a:cubicBezTo>
                <a:cubicBezTo>
                  <a:pt x="966" y="60"/>
                  <a:pt x="966" y="60"/>
                  <a:pt x="966" y="60"/>
                </a:cubicBezTo>
                <a:cubicBezTo>
                  <a:pt x="966" y="54"/>
                  <a:pt x="965" y="50"/>
                  <a:pt x="963" y="47"/>
                </a:cubicBezTo>
                <a:cubicBezTo>
                  <a:pt x="960" y="44"/>
                  <a:pt x="957" y="43"/>
                  <a:pt x="951" y="43"/>
                </a:cubicBezTo>
                <a:cubicBezTo>
                  <a:pt x="945" y="43"/>
                  <a:pt x="940" y="45"/>
                  <a:pt x="937" y="49"/>
                </a:cubicBezTo>
                <a:cubicBezTo>
                  <a:pt x="933" y="53"/>
                  <a:pt x="932" y="59"/>
                  <a:pt x="932" y="69"/>
                </a:cubicBezTo>
                <a:cubicBezTo>
                  <a:pt x="932" y="106"/>
                  <a:pt x="932" y="106"/>
                  <a:pt x="932" y="106"/>
                </a:cubicBezTo>
                <a:cubicBezTo>
                  <a:pt x="916" y="106"/>
                  <a:pt x="916" y="106"/>
                  <a:pt x="916" y="106"/>
                </a:cubicBezTo>
                <a:cubicBezTo>
                  <a:pt x="916" y="31"/>
                  <a:pt x="916" y="31"/>
                  <a:pt x="916" y="31"/>
                </a:cubicBezTo>
                <a:cubicBezTo>
                  <a:pt x="928" y="31"/>
                  <a:pt x="928" y="31"/>
                  <a:pt x="928" y="31"/>
                </a:cubicBezTo>
                <a:cubicBezTo>
                  <a:pt x="931" y="41"/>
                  <a:pt x="931" y="41"/>
                  <a:pt x="931" y="41"/>
                </a:cubicBezTo>
                <a:cubicBezTo>
                  <a:pt x="931" y="41"/>
                  <a:pt x="931" y="41"/>
                  <a:pt x="931" y="41"/>
                </a:cubicBezTo>
                <a:cubicBezTo>
                  <a:pt x="934" y="37"/>
                  <a:pt x="937" y="34"/>
                  <a:pt x="941" y="32"/>
                </a:cubicBezTo>
                <a:cubicBezTo>
                  <a:pt x="945" y="30"/>
                  <a:pt x="950" y="29"/>
                  <a:pt x="955" y="29"/>
                </a:cubicBezTo>
                <a:cubicBezTo>
                  <a:pt x="973" y="29"/>
                  <a:pt x="982" y="39"/>
                  <a:pt x="982" y="57"/>
                </a:cubicBezTo>
                <a:cubicBezTo>
                  <a:pt x="982" y="106"/>
                  <a:pt x="982" y="106"/>
                  <a:pt x="982" y="106"/>
                </a:cubicBezTo>
                <a:close/>
                <a:moveTo>
                  <a:pt x="1067" y="31"/>
                </a:moveTo>
                <a:cubicBezTo>
                  <a:pt x="1067" y="40"/>
                  <a:pt x="1067" y="40"/>
                  <a:pt x="1067" y="40"/>
                </a:cubicBezTo>
                <a:cubicBezTo>
                  <a:pt x="1054" y="42"/>
                  <a:pt x="1054" y="42"/>
                  <a:pt x="1054" y="42"/>
                </a:cubicBezTo>
                <a:cubicBezTo>
                  <a:pt x="1055" y="44"/>
                  <a:pt x="1056" y="46"/>
                  <a:pt x="1057" y="48"/>
                </a:cubicBezTo>
                <a:cubicBezTo>
                  <a:pt x="1057" y="50"/>
                  <a:pt x="1058" y="53"/>
                  <a:pt x="1058" y="55"/>
                </a:cubicBezTo>
                <a:cubicBezTo>
                  <a:pt x="1058" y="63"/>
                  <a:pt x="1055" y="69"/>
                  <a:pt x="1050" y="74"/>
                </a:cubicBezTo>
                <a:cubicBezTo>
                  <a:pt x="1044" y="78"/>
                  <a:pt x="1037" y="80"/>
                  <a:pt x="1027" y="80"/>
                </a:cubicBezTo>
                <a:cubicBezTo>
                  <a:pt x="1025" y="80"/>
                  <a:pt x="1023" y="80"/>
                  <a:pt x="1021" y="80"/>
                </a:cubicBezTo>
                <a:cubicBezTo>
                  <a:pt x="1017" y="82"/>
                  <a:pt x="1016" y="84"/>
                  <a:pt x="1016" y="87"/>
                </a:cubicBezTo>
                <a:cubicBezTo>
                  <a:pt x="1016" y="89"/>
                  <a:pt x="1017" y="90"/>
                  <a:pt x="1018" y="91"/>
                </a:cubicBezTo>
                <a:cubicBezTo>
                  <a:pt x="1020" y="92"/>
                  <a:pt x="1023" y="92"/>
                  <a:pt x="1027" y="92"/>
                </a:cubicBezTo>
                <a:cubicBezTo>
                  <a:pt x="1040" y="92"/>
                  <a:pt x="1040" y="92"/>
                  <a:pt x="1040" y="92"/>
                </a:cubicBezTo>
                <a:cubicBezTo>
                  <a:pt x="1049" y="92"/>
                  <a:pt x="1055" y="94"/>
                  <a:pt x="1059" y="98"/>
                </a:cubicBezTo>
                <a:cubicBezTo>
                  <a:pt x="1064" y="101"/>
                  <a:pt x="1066" y="106"/>
                  <a:pt x="1066" y="113"/>
                </a:cubicBezTo>
                <a:cubicBezTo>
                  <a:pt x="1066" y="122"/>
                  <a:pt x="1062" y="128"/>
                  <a:pt x="1055" y="133"/>
                </a:cubicBezTo>
                <a:cubicBezTo>
                  <a:pt x="1048" y="138"/>
                  <a:pt x="1038" y="140"/>
                  <a:pt x="1025" y="140"/>
                </a:cubicBezTo>
                <a:cubicBezTo>
                  <a:pt x="1014" y="140"/>
                  <a:pt x="1006" y="138"/>
                  <a:pt x="1001" y="134"/>
                </a:cubicBezTo>
                <a:cubicBezTo>
                  <a:pt x="996" y="131"/>
                  <a:pt x="993" y="126"/>
                  <a:pt x="993" y="119"/>
                </a:cubicBezTo>
                <a:cubicBezTo>
                  <a:pt x="993" y="114"/>
                  <a:pt x="994" y="110"/>
                  <a:pt x="997" y="107"/>
                </a:cubicBezTo>
                <a:cubicBezTo>
                  <a:pt x="1000" y="104"/>
                  <a:pt x="1004" y="102"/>
                  <a:pt x="1010" y="101"/>
                </a:cubicBezTo>
                <a:cubicBezTo>
                  <a:pt x="1007" y="100"/>
                  <a:pt x="1006" y="98"/>
                  <a:pt x="1004" y="96"/>
                </a:cubicBezTo>
                <a:cubicBezTo>
                  <a:pt x="1003" y="94"/>
                  <a:pt x="1002" y="92"/>
                  <a:pt x="1002" y="90"/>
                </a:cubicBezTo>
                <a:cubicBezTo>
                  <a:pt x="1002" y="87"/>
                  <a:pt x="1003" y="85"/>
                  <a:pt x="1005" y="83"/>
                </a:cubicBezTo>
                <a:cubicBezTo>
                  <a:pt x="1006" y="81"/>
                  <a:pt x="1009" y="79"/>
                  <a:pt x="1012" y="77"/>
                </a:cubicBezTo>
                <a:cubicBezTo>
                  <a:pt x="1008" y="75"/>
                  <a:pt x="1005" y="72"/>
                  <a:pt x="1002" y="69"/>
                </a:cubicBezTo>
                <a:cubicBezTo>
                  <a:pt x="1000" y="65"/>
                  <a:pt x="999" y="60"/>
                  <a:pt x="999" y="55"/>
                </a:cubicBezTo>
                <a:cubicBezTo>
                  <a:pt x="999" y="47"/>
                  <a:pt x="1001" y="41"/>
                  <a:pt x="1006" y="36"/>
                </a:cubicBezTo>
                <a:cubicBezTo>
                  <a:pt x="1011" y="32"/>
                  <a:pt x="1019" y="29"/>
                  <a:pt x="1028" y="29"/>
                </a:cubicBezTo>
                <a:cubicBezTo>
                  <a:pt x="1030" y="29"/>
                  <a:pt x="1033" y="30"/>
                  <a:pt x="1035" y="30"/>
                </a:cubicBezTo>
                <a:cubicBezTo>
                  <a:pt x="1037" y="30"/>
                  <a:pt x="1039" y="30"/>
                  <a:pt x="1040" y="31"/>
                </a:cubicBezTo>
                <a:cubicBezTo>
                  <a:pt x="1067" y="31"/>
                  <a:pt x="1067" y="31"/>
                  <a:pt x="1067" y="31"/>
                </a:cubicBezTo>
                <a:close/>
                <a:moveTo>
                  <a:pt x="1007" y="118"/>
                </a:moveTo>
                <a:cubicBezTo>
                  <a:pt x="1007" y="121"/>
                  <a:pt x="1009" y="124"/>
                  <a:pt x="1012" y="126"/>
                </a:cubicBezTo>
                <a:cubicBezTo>
                  <a:pt x="1015" y="128"/>
                  <a:pt x="1019" y="129"/>
                  <a:pt x="1025" y="129"/>
                </a:cubicBezTo>
                <a:cubicBezTo>
                  <a:pt x="1034" y="129"/>
                  <a:pt x="1040" y="128"/>
                  <a:pt x="1045" y="125"/>
                </a:cubicBezTo>
                <a:cubicBezTo>
                  <a:pt x="1049" y="123"/>
                  <a:pt x="1051" y="119"/>
                  <a:pt x="1051" y="115"/>
                </a:cubicBezTo>
                <a:cubicBezTo>
                  <a:pt x="1051" y="112"/>
                  <a:pt x="1050" y="109"/>
                  <a:pt x="1047" y="108"/>
                </a:cubicBezTo>
                <a:cubicBezTo>
                  <a:pt x="1045" y="107"/>
                  <a:pt x="1041" y="106"/>
                  <a:pt x="1034" y="106"/>
                </a:cubicBezTo>
                <a:cubicBezTo>
                  <a:pt x="1022" y="106"/>
                  <a:pt x="1022" y="106"/>
                  <a:pt x="1022" y="106"/>
                </a:cubicBezTo>
                <a:cubicBezTo>
                  <a:pt x="1018" y="106"/>
                  <a:pt x="1014" y="107"/>
                  <a:pt x="1011" y="109"/>
                </a:cubicBezTo>
                <a:cubicBezTo>
                  <a:pt x="1009" y="111"/>
                  <a:pt x="1007" y="114"/>
                  <a:pt x="1007" y="118"/>
                </a:cubicBezTo>
                <a:close/>
                <a:moveTo>
                  <a:pt x="1014" y="55"/>
                </a:moveTo>
                <a:cubicBezTo>
                  <a:pt x="1014" y="60"/>
                  <a:pt x="1015" y="64"/>
                  <a:pt x="1018" y="66"/>
                </a:cubicBezTo>
                <a:cubicBezTo>
                  <a:pt x="1020" y="69"/>
                  <a:pt x="1024" y="70"/>
                  <a:pt x="1028" y="70"/>
                </a:cubicBezTo>
                <a:cubicBezTo>
                  <a:pt x="1038" y="70"/>
                  <a:pt x="1042" y="65"/>
                  <a:pt x="1042" y="55"/>
                </a:cubicBezTo>
                <a:cubicBezTo>
                  <a:pt x="1042" y="50"/>
                  <a:pt x="1041" y="46"/>
                  <a:pt x="1039" y="44"/>
                </a:cubicBezTo>
                <a:cubicBezTo>
                  <a:pt x="1036" y="41"/>
                  <a:pt x="1033" y="40"/>
                  <a:pt x="1028" y="40"/>
                </a:cubicBezTo>
                <a:cubicBezTo>
                  <a:pt x="1024" y="40"/>
                  <a:pt x="1020" y="41"/>
                  <a:pt x="1018" y="44"/>
                </a:cubicBezTo>
                <a:cubicBezTo>
                  <a:pt x="1015" y="46"/>
                  <a:pt x="1014" y="50"/>
                  <a:pt x="1014" y="55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4"/>
          <p:cNvSpPr>
            <a:spLocks noEditPoints="1"/>
          </p:cNvSpPr>
          <p:nvPr/>
        </p:nvSpPr>
        <p:spPr bwMode="auto">
          <a:xfrm>
            <a:off x="7780561" y="6136416"/>
            <a:ext cx="919450" cy="90702"/>
          </a:xfrm>
          <a:custGeom>
            <a:avLst/>
            <a:gdLst>
              <a:gd name="T0" fmla="*/ 64 w 1064"/>
              <a:gd name="T1" fmla="*/ 44 h 105"/>
              <a:gd name="T2" fmla="*/ 62 w 1064"/>
              <a:gd name="T3" fmla="*/ 96 h 105"/>
              <a:gd name="T4" fmla="*/ 32 w 1064"/>
              <a:gd name="T5" fmla="*/ 45 h 105"/>
              <a:gd name="T6" fmla="*/ 16 w 1064"/>
              <a:gd name="T7" fmla="*/ 18 h 105"/>
              <a:gd name="T8" fmla="*/ 49 w 1064"/>
              <a:gd name="T9" fmla="*/ 86 h 105"/>
              <a:gd name="T10" fmla="*/ 142 w 1064"/>
              <a:gd name="T11" fmla="*/ 104 h 105"/>
              <a:gd name="T12" fmla="*/ 95 w 1064"/>
              <a:gd name="T13" fmla="*/ 99 h 105"/>
              <a:gd name="T14" fmla="*/ 108 w 1064"/>
              <a:gd name="T15" fmla="*/ 88 h 105"/>
              <a:gd name="T16" fmla="*/ 154 w 1064"/>
              <a:gd name="T17" fmla="*/ 29 h 105"/>
              <a:gd name="T18" fmla="*/ 195 w 1064"/>
              <a:gd name="T19" fmla="*/ 105 h 105"/>
              <a:gd name="T20" fmla="*/ 209 w 1064"/>
              <a:gd name="T21" fmla="*/ 79 h 105"/>
              <a:gd name="T22" fmla="*/ 178 w 1064"/>
              <a:gd name="T23" fmla="*/ 33 h 105"/>
              <a:gd name="T24" fmla="*/ 186 w 1064"/>
              <a:gd name="T25" fmla="*/ 47 h 105"/>
              <a:gd name="T26" fmla="*/ 226 w 1064"/>
              <a:gd name="T27" fmla="*/ 83 h 105"/>
              <a:gd name="T28" fmla="*/ 258 w 1064"/>
              <a:gd name="T29" fmla="*/ 104 h 105"/>
              <a:gd name="T30" fmla="*/ 259 w 1064"/>
              <a:gd name="T31" fmla="*/ 9 h 105"/>
              <a:gd name="T32" fmla="*/ 345 w 1064"/>
              <a:gd name="T33" fmla="*/ 104 h 105"/>
              <a:gd name="T34" fmla="*/ 300 w 1064"/>
              <a:gd name="T35" fmla="*/ 46 h 105"/>
              <a:gd name="T36" fmla="*/ 291 w 1064"/>
              <a:gd name="T37" fmla="*/ 29 h 105"/>
              <a:gd name="T38" fmla="*/ 345 w 1064"/>
              <a:gd name="T39" fmla="*/ 55 h 105"/>
              <a:gd name="T40" fmla="*/ 370 w 1064"/>
              <a:gd name="T41" fmla="*/ 38 h 105"/>
              <a:gd name="T42" fmla="*/ 378 w 1064"/>
              <a:gd name="T43" fmla="*/ 70 h 105"/>
              <a:gd name="T44" fmla="*/ 424 w 1064"/>
              <a:gd name="T45" fmla="*/ 100 h 105"/>
              <a:gd name="T46" fmla="*/ 378 w 1064"/>
              <a:gd name="T47" fmla="*/ 58 h 105"/>
              <a:gd name="T48" fmla="*/ 487 w 1064"/>
              <a:gd name="T49" fmla="*/ 100 h 105"/>
              <a:gd name="T50" fmla="*/ 479 w 1064"/>
              <a:gd name="T51" fmla="*/ 84 h 105"/>
              <a:gd name="T52" fmla="*/ 440 w 1064"/>
              <a:gd name="T53" fmla="*/ 48 h 105"/>
              <a:gd name="T54" fmla="*/ 468 w 1064"/>
              <a:gd name="T55" fmla="*/ 40 h 105"/>
              <a:gd name="T56" fmla="*/ 493 w 1064"/>
              <a:gd name="T57" fmla="*/ 73 h 105"/>
              <a:gd name="T58" fmla="*/ 506 w 1064"/>
              <a:gd name="T59" fmla="*/ 101 h 105"/>
              <a:gd name="T60" fmla="*/ 539 w 1064"/>
              <a:gd name="T61" fmla="*/ 75 h 105"/>
              <a:gd name="T62" fmla="*/ 535 w 1064"/>
              <a:gd name="T63" fmla="*/ 27 h 105"/>
              <a:gd name="T64" fmla="*/ 525 w 1064"/>
              <a:gd name="T65" fmla="*/ 53 h 105"/>
              <a:gd name="T66" fmla="*/ 633 w 1064"/>
              <a:gd name="T67" fmla="*/ 51 h 105"/>
              <a:gd name="T68" fmla="*/ 644 w 1064"/>
              <a:gd name="T69" fmla="*/ 18 h 105"/>
              <a:gd name="T70" fmla="*/ 617 w 1064"/>
              <a:gd name="T71" fmla="*/ 104 h 105"/>
              <a:gd name="T72" fmla="*/ 664 w 1064"/>
              <a:gd name="T73" fmla="*/ 60 h 105"/>
              <a:gd name="T74" fmla="*/ 736 w 1064"/>
              <a:gd name="T75" fmla="*/ 105 h 105"/>
              <a:gd name="T76" fmla="*/ 756 w 1064"/>
              <a:gd name="T77" fmla="*/ 36 h 105"/>
              <a:gd name="T78" fmla="*/ 736 w 1064"/>
              <a:gd name="T79" fmla="*/ 93 h 105"/>
              <a:gd name="T80" fmla="*/ 736 w 1064"/>
              <a:gd name="T81" fmla="*/ 105 h 105"/>
              <a:gd name="T82" fmla="*/ 745 w 1064"/>
              <a:gd name="T83" fmla="*/ 44 h 105"/>
              <a:gd name="T84" fmla="*/ 777 w 1064"/>
              <a:gd name="T85" fmla="*/ 101 h 105"/>
              <a:gd name="T86" fmla="*/ 809 w 1064"/>
              <a:gd name="T87" fmla="*/ 75 h 105"/>
              <a:gd name="T88" fmla="*/ 806 w 1064"/>
              <a:gd name="T89" fmla="*/ 27 h 105"/>
              <a:gd name="T90" fmla="*/ 796 w 1064"/>
              <a:gd name="T91" fmla="*/ 53 h 105"/>
              <a:gd name="T92" fmla="*/ 878 w 1064"/>
              <a:gd name="T93" fmla="*/ 105 h 105"/>
              <a:gd name="T94" fmla="*/ 901 w 1064"/>
              <a:gd name="T95" fmla="*/ 32 h 105"/>
              <a:gd name="T96" fmla="*/ 879 w 1064"/>
              <a:gd name="T97" fmla="*/ 92 h 105"/>
              <a:gd name="T98" fmla="*/ 968 w 1064"/>
              <a:gd name="T99" fmla="*/ 104 h 105"/>
              <a:gd name="T100" fmla="*/ 921 w 1064"/>
              <a:gd name="T101" fmla="*/ 99 h 105"/>
              <a:gd name="T102" fmla="*/ 934 w 1064"/>
              <a:gd name="T103" fmla="*/ 88 h 105"/>
              <a:gd name="T104" fmla="*/ 981 w 1064"/>
              <a:gd name="T105" fmla="*/ 29 h 105"/>
              <a:gd name="T106" fmla="*/ 998 w 1064"/>
              <a:gd name="T107" fmla="*/ 67 h 105"/>
              <a:gd name="T108" fmla="*/ 1064 w 1064"/>
              <a:gd name="T109" fmla="*/ 70 h 105"/>
              <a:gd name="T110" fmla="*/ 1061 w 1064"/>
              <a:gd name="T111" fmla="*/ 87 h 105"/>
              <a:gd name="T112" fmla="*/ 1020 w 1064"/>
              <a:gd name="T113" fmla="*/ 44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64" h="105">
                <a:moveTo>
                  <a:pt x="0" y="4"/>
                </a:moveTo>
                <a:cubicBezTo>
                  <a:pt x="29" y="4"/>
                  <a:pt x="29" y="4"/>
                  <a:pt x="29" y="4"/>
                </a:cubicBezTo>
                <a:cubicBezTo>
                  <a:pt x="43" y="4"/>
                  <a:pt x="53" y="6"/>
                  <a:pt x="59" y="10"/>
                </a:cubicBezTo>
                <a:cubicBezTo>
                  <a:pt x="65" y="14"/>
                  <a:pt x="68" y="21"/>
                  <a:pt x="68" y="29"/>
                </a:cubicBezTo>
                <a:cubicBezTo>
                  <a:pt x="68" y="35"/>
                  <a:pt x="67" y="40"/>
                  <a:pt x="64" y="44"/>
                </a:cubicBezTo>
                <a:cubicBezTo>
                  <a:pt x="61" y="48"/>
                  <a:pt x="56" y="50"/>
                  <a:pt x="51" y="51"/>
                </a:cubicBezTo>
                <a:cubicBezTo>
                  <a:pt x="51" y="52"/>
                  <a:pt x="51" y="52"/>
                  <a:pt x="51" y="52"/>
                </a:cubicBezTo>
                <a:cubicBezTo>
                  <a:pt x="58" y="53"/>
                  <a:pt x="63" y="56"/>
                  <a:pt x="66" y="60"/>
                </a:cubicBezTo>
                <a:cubicBezTo>
                  <a:pt x="70" y="63"/>
                  <a:pt x="71" y="69"/>
                  <a:pt x="71" y="75"/>
                </a:cubicBezTo>
                <a:cubicBezTo>
                  <a:pt x="71" y="84"/>
                  <a:pt x="68" y="91"/>
                  <a:pt x="62" y="96"/>
                </a:cubicBezTo>
                <a:cubicBezTo>
                  <a:pt x="56" y="102"/>
                  <a:pt x="47" y="104"/>
                  <a:pt x="36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4"/>
                  <a:pt x="0" y="4"/>
                  <a:pt x="0" y="4"/>
                </a:cubicBezTo>
                <a:close/>
                <a:moveTo>
                  <a:pt x="16" y="45"/>
                </a:moveTo>
                <a:cubicBezTo>
                  <a:pt x="32" y="45"/>
                  <a:pt x="32" y="45"/>
                  <a:pt x="32" y="45"/>
                </a:cubicBezTo>
                <a:cubicBezTo>
                  <a:pt x="39" y="45"/>
                  <a:pt x="44" y="44"/>
                  <a:pt x="47" y="42"/>
                </a:cubicBezTo>
                <a:cubicBezTo>
                  <a:pt x="50" y="40"/>
                  <a:pt x="51" y="36"/>
                  <a:pt x="51" y="31"/>
                </a:cubicBezTo>
                <a:cubicBezTo>
                  <a:pt x="51" y="27"/>
                  <a:pt x="50" y="23"/>
                  <a:pt x="46" y="21"/>
                </a:cubicBezTo>
                <a:cubicBezTo>
                  <a:pt x="43" y="19"/>
                  <a:pt x="37" y="18"/>
                  <a:pt x="30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45"/>
                  <a:pt x="16" y="45"/>
                  <a:pt x="16" y="45"/>
                </a:cubicBezTo>
                <a:close/>
                <a:moveTo>
                  <a:pt x="16" y="59"/>
                </a:moveTo>
                <a:cubicBezTo>
                  <a:pt x="16" y="90"/>
                  <a:pt x="16" y="90"/>
                  <a:pt x="16" y="90"/>
                </a:cubicBezTo>
                <a:cubicBezTo>
                  <a:pt x="33" y="90"/>
                  <a:pt x="33" y="90"/>
                  <a:pt x="33" y="90"/>
                </a:cubicBezTo>
                <a:cubicBezTo>
                  <a:pt x="40" y="90"/>
                  <a:pt x="45" y="89"/>
                  <a:pt x="49" y="86"/>
                </a:cubicBezTo>
                <a:cubicBezTo>
                  <a:pt x="52" y="84"/>
                  <a:pt x="54" y="80"/>
                  <a:pt x="54" y="74"/>
                </a:cubicBezTo>
                <a:cubicBezTo>
                  <a:pt x="54" y="69"/>
                  <a:pt x="52" y="65"/>
                  <a:pt x="49" y="63"/>
                </a:cubicBezTo>
                <a:cubicBezTo>
                  <a:pt x="45" y="60"/>
                  <a:pt x="40" y="59"/>
                  <a:pt x="33" y="59"/>
                </a:cubicBezTo>
                <a:cubicBezTo>
                  <a:pt x="16" y="59"/>
                  <a:pt x="16" y="59"/>
                  <a:pt x="16" y="59"/>
                </a:cubicBezTo>
                <a:close/>
                <a:moveTo>
                  <a:pt x="142" y="104"/>
                </a:moveTo>
                <a:cubicBezTo>
                  <a:pt x="139" y="94"/>
                  <a:pt x="139" y="94"/>
                  <a:pt x="139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36" y="98"/>
                  <a:pt x="133" y="100"/>
                  <a:pt x="129" y="102"/>
                </a:cubicBezTo>
                <a:cubicBezTo>
                  <a:pt x="125" y="104"/>
                  <a:pt x="120" y="105"/>
                  <a:pt x="115" y="105"/>
                </a:cubicBezTo>
                <a:cubicBezTo>
                  <a:pt x="106" y="105"/>
                  <a:pt x="99" y="103"/>
                  <a:pt x="95" y="99"/>
                </a:cubicBezTo>
                <a:cubicBezTo>
                  <a:pt x="90" y="94"/>
                  <a:pt x="88" y="87"/>
                  <a:pt x="88" y="78"/>
                </a:cubicBezTo>
                <a:cubicBezTo>
                  <a:pt x="88" y="29"/>
                  <a:pt x="88" y="29"/>
                  <a:pt x="88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4" y="81"/>
                  <a:pt x="105" y="85"/>
                  <a:pt x="108" y="88"/>
                </a:cubicBezTo>
                <a:cubicBezTo>
                  <a:pt x="110" y="91"/>
                  <a:pt x="114" y="92"/>
                  <a:pt x="119" y="92"/>
                </a:cubicBezTo>
                <a:cubicBezTo>
                  <a:pt x="125" y="92"/>
                  <a:pt x="130" y="90"/>
                  <a:pt x="134" y="86"/>
                </a:cubicBezTo>
                <a:cubicBezTo>
                  <a:pt x="137" y="82"/>
                  <a:pt x="138" y="76"/>
                  <a:pt x="138" y="66"/>
                </a:cubicBezTo>
                <a:cubicBezTo>
                  <a:pt x="138" y="29"/>
                  <a:pt x="138" y="29"/>
                  <a:pt x="138" y="29"/>
                </a:cubicBezTo>
                <a:cubicBezTo>
                  <a:pt x="154" y="29"/>
                  <a:pt x="154" y="29"/>
                  <a:pt x="154" y="29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42" y="104"/>
                  <a:pt x="142" y="104"/>
                  <a:pt x="142" y="104"/>
                </a:cubicBezTo>
                <a:close/>
                <a:moveTo>
                  <a:pt x="226" y="83"/>
                </a:moveTo>
                <a:cubicBezTo>
                  <a:pt x="226" y="90"/>
                  <a:pt x="223" y="96"/>
                  <a:pt x="218" y="100"/>
                </a:cubicBezTo>
                <a:cubicBezTo>
                  <a:pt x="213" y="103"/>
                  <a:pt x="205" y="105"/>
                  <a:pt x="195" y="105"/>
                </a:cubicBezTo>
                <a:cubicBezTo>
                  <a:pt x="185" y="105"/>
                  <a:pt x="177" y="104"/>
                  <a:pt x="171" y="101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80" y="91"/>
                  <a:pt x="188" y="93"/>
                  <a:pt x="196" y="93"/>
                </a:cubicBezTo>
                <a:cubicBezTo>
                  <a:pt x="205" y="93"/>
                  <a:pt x="210" y="90"/>
                  <a:pt x="210" y="84"/>
                </a:cubicBezTo>
                <a:cubicBezTo>
                  <a:pt x="210" y="82"/>
                  <a:pt x="210" y="81"/>
                  <a:pt x="209" y="79"/>
                </a:cubicBezTo>
                <a:cubicBezTo>
                  <a:pt x="208" y="78"/>
                  <a:pt x="206" y="77"/>
                  <a:pt x="203" y="75"/>
                </a:cubicBezTo>
                <a:cubicBezTo>
                  <a:pt x="201" y="74"/>
                  <a:pt x="197" y="73"/>
                  <a:pt x="193" y="71"/>
                </a:cubicBezTo>
                <a:cubicBezTo>
                  <a:pt x="184" y="67"/>
                  <a:pt x="178" y="64"/>
                  <a:pt x="175" y="61"/>
                </a:cubicBezTo>
                <a:cubicBezTo>
                  <a:pt x="172" y="57"/>
                  <a:pt x="171" y="53"/>
                  <a:pt x="171" y="48"/>
                </a:cubicBezTo>
                <a:cubicBezTo>
                  <a:pt x="171" y="41"/>
                  <a:pt x="173" y="36"/>
                  <a:pt x="178" y="33"/>
                </a:cubicBezTo>
                <a:cubicBezTo>
                  <a:pt x="184" y="29"/>
                  <a:pt x="191" y="27"/>
                  <a:pt x="200" y="27"/>
                </a:cubicBezTo>
                <a:cubicBezTo>
                  <a:pt x="209" y="27"/>
                  <a:pt x="217" y="29"/>
                  <a:pt x="225" y="33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12" y="41"/>
                  <a:pt x="205" y="40"/>
                  <a:pt x="199" y="40"/>
                </a:cubicBezTo>
                <a:cubicBezTo>
                  <a:pt x="191" y="40"/>
                  <a:pt x="186" y="42"/>
                  <a:pt x="186" y="47"/>
                </a:cubicBezTo>
                <a:cubicBezTo>
                  <a:pt x="186" y="49"/>
                  <a:pt x="188" y="51"/>
                  <a:pt x="190" y="53"/>
                </a:cubicBezTo>
                <a:cubicBezTo>
                  <a:pt x="192" y="54"/>
                  <a:pt x="197" y="57"/>
                  <a:pt x="204" y="60"/>
                </a:cubicBezTo>
                <a:cubicBezTo>
                  <a:pt x="210" y="62"/>
                  <a:pt x="215" y="64"/>
                  <a:pt x="218" y="66"/>
                </a:cubicBezTo>
                <a:cubicBezTo>
                  <a:pt x="221" y="68"/>
                  <a:pt x="223" y="71"/>
                  <a:pt x="224" y="73"/>
                </a:cubicBezTo>
                <a:cubicBezTo>
                  <a:pt x="225" y="76"/>
                  <a:pt x="226" y="79"/>
                  <a:pt x="226" y="83"/>
                </a:cubicBezTo>
                <a:close/>
                <a:moveTo>
                  <a:pt x="258" y="104"/>
                </a:moveTo>
                <a:cubicBezTo>
                  <a:pt x="242" y="104"/>
                  <a:pt x="242" y="104"/>
                  <a:pt x="242" y="104"/>
                </a:cubicBezTo>
                <a:cubicBezTo>
                  <a:pt x="242" y="29"/>
                  <a:pt x="242" y="29"/>
                  <a:pt x="242" y="29"/>
                </a:cubicBezTo>
                <a:cubicBezTo>
                  <a:pt x="258" y="29"/>
                  <a:pt x="258" y="29"/>
                  <a:pt x="258" y="29"/>
                </a:cubicBezTo>
                <a:cubicBezTo>
                  <a:pt x="258" y="104"/>
                  <a:pt x="258" y="104"/>
                  <a:pt x="258" y="104"/>
                </a:cubicBezTo>
                <a:close/>
                <a:moveTo>
                  <a:pt x="241" y="9"/>
                </a:moveTo>
                <a:cubicBezTo>
                  <a:pt x="241" y="6"/>
                  <a:pt x="241" y="3"/>
                  <a:pt x="243" y="2"/>
                </a:cubicBezTo>
                <a:cubicBezTo>
                  <a:pt x="245" y="0"/>
                  <a:pt x="247" y="0"/>
                  <a:pt x="250" y="0"/>
                </a:cubicBezTo>
                <a:cubicBezTo>
                  <a:pt x="253" y="0"/>
                  <a:pt x="255" y="0"/>
                  <a:pt x="256" y="2"/>
                </a:cubicBezTo>
                <a:cubicBezTo>
                  <a:pt x="258" y="3"/>
                  <a:pt x="259" y="6"/>
                  <a:pt x="259" y="9"/>
                </a:cubicBezTo>
                <a:cubicBezTo>
                  <a:pt x="259" y="11"/>
                  <a:pt x="258" y="13"/>
                  <a:pt x="256" y="15"/>
                </a:cubicBezTo>
                <a:cubicBezTo>
                  <a:pt x="255" y="17"/>
                  <a:pt x="253" y="17"/>
                  <a:pt x="250" y="17"/>
                </a:cubicBezTo>
                <a:cubicBezTo>
                  <a:pt x="247" y="17"/>
                  <a:pt x="245" y="17"/>
                  <a:pt x="243" y="15"/>
                </a:cubicBezTo>
                <a:cubicBezTo>
                  <a:pt x="241" y="13"/>
                  <a:pt x="241" y="11"/>
                  <a:pt x="241" y="9"/>
                </a:cubicBezTo>
                <a:close/>
                <a:moveTo>
                  <a:pt x="345" y="104"/>
                </a:moveTo>
                <a:cubicBezTo>
                  <a:pt x="329" y="104"/>
                  <a:pt x="329" y="104"/>
                  <a:pt x="329" y="104"/>
                </a:cubicBezTo>
                <a:cubicBezTo>
                  <a:pt x="329" y="58"/>
                  <a:pt x="329" y="58"/>
                  <a:pt x="329" y="58"/>
                </a:cubicBezTo>
                <a:cubicBezTo>
                  <a:pt x="329" y="52"/>
                  <a:pt x="328" y="47"/>
                  <a:pt x="326" y="45"/>
                </a:cubicBezTo>
                <a:cubicBezTo>
                  <a:pt x="323" y="42"/>
                  <a:pt x="320" y="40"/>
                  <a:pt x="314" y="40"/>
                </a:cubicBezTo>
                <a:cubicBezTo>
                  <a:pt x="308" y="40"/>
                  <a:pt x="303" y="42"/>
                  <a:pt x="300" y="46"/>
                </a:cubicBezTo>
                <a:cubicBezTo>
                  <a:pt x="296" y="50"/>
                  <a:pt x="295" y="57"/>
                  <a:pt x="295" y="66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79" y="104"/>
                  <a:pt x="279" y="104"/>
                  <a:pt x="279" y="104"/>
                </a:cubicBezTo>
                <a:cubicBezTo>
                  <a:pt x="279" y="29"/>
                  <a:pt x="279" y="29"/>
                  <a:pt x="279" y="29"/>
                </a:cubicBezTo>
                <a:cubicBezTo>
                  <a:pt x="291" y="29"/>
                  <a:pt x="291" y="29"/>
                  <a:pt x="291" y="29"/>
                </a:cubicBezTo>
                <a:cubicBezTo>
                  <a:pt x="294" y="38"/>
                  <a:pt x="294" y="38"/>
                  <a:pt x="294" y="38"/>
                </a:cubicBezTo>
                <a:cubicBezTo>
                  <a:pt x="294" y="38"/>
                  <a:pt x="294" y="38"/>
                  <a:pt x="294" y="38"/>
                </a:cubicBezTo>
                <a:cubicBezTo>
                  <a:pt x="297" y="35"/>
                  <a:pt x="300" y="32"/>
                  <a:pt x="304" y="30"/>
                </a:cubicBezTo>
                <a:cubicBezTo>
                  <a:pt x="308" y="28"/>
                  <a:pt x="313" y="27"/>
                  <a:pt x="318" y="27"/>
                </a:cubicBezTo>
                <a:cubicBezTo>
                  <a:pt x="336" y="27"/>
                  <a:pt x="345" y="36"/>
                  <a:pt x="345" y="55"/>
                </a:cubicBezTo>
                <a:cubicBezTo>
                  <a:pt x="345" y="104"/>
                  <a:pt x="345" y="104"/>
                  <a:pt x="345" y="104"/>
                </a:cubicBezTo>
                <a:close/>
                <a:moveTo>
                  <a:pt x="399" y="105"/>
                </a:moveTo>
                <a:cubicBezTo>
                  <a:pt x="387" y="105"/>
                  <a:pt x="378" y="102"/>
                  <a:pt x="371" y="95"/>
                </a:cubicBezTo>
                <a:cubicBezTo>
                  <a:pt x="365" y="88"/>
                  <a:pt x="361" y="79"/>
                  <a:pt x="361" y="67"/>
                </a:cubicBezTo>
                <a:cubicBezTo>
                  <a:pt x="361" y="55"/>
                  <a:pt x="364" y="45"/>
                  <a:pt x="370" y="38"/>
                </a:cubicBezTo>
                <a:cubicBezTo>
                  <a:pt x="377" y="31"/>
                  <a:pt x="385" y="27"/>
                  <a:pt x="396" y="27"/>
                </a:cubicBezTo>
                <a:cubicBezTo>
                  <a:pt x="406" y="27"/>
                  <a:pt x="414" y="30"/>
                  <a:pt x="419" y="36"/>
                </a:cubicBezTo>
                <a:cubicBezTo>
                  <a:pt x="425" y="42"/>
                  <a:pt x="428" y="51"/>
                  <a:pt x="428" y="61"/>
                </a:cubicBezTo>
                <a:cubicBezTo>
                  <a:pt x="428" y="70"/>
                  <a:pt x="428" y="70"/>
                  <a:pt x="428" y="70"/>
                </a:cubicBezTo>
                <a:cubicBezTo>
                  <a:pt x="378" y="70"/>
                  <a:pt x="378" y="70"/>
                  <a:pt x="378" y="70"/>
                </a:cubicBezTo>
                <a:cubicBezTo>
                  <a:pt x="378" y="77"/>
                  <a:pt x="380" y="83"/>
                  <a:pt x="384" y="87"/>
                </a:cubicBezTo>
                <a:cubicBezTo>
                  <a:pt x="387" y="91"/>
                  <a:pt x="393" y="93"/>
                  <a:pt x="399" y="93"/>
                </a:cubicBezTo>
                <a:cubicBezTo>
                  <a:pt x="404" y="93"/>
                  <a:pt x="408" y="92"/>
                  <a:pt x="412" y="91"/>
                </a:cubicBezTo>
                <a:cubicBezTo>
                  <a:pt x="416" y="91"/>
                  <a:pt x="420" y="89"/>
                  <a:pt x="424" y="87"/>
                </a:cubicBezTo>
                <a:cubicBezTo>
                  <a:pt x="424" y="100"/>
                  <a:pt x="424" y="100"/>
                  <a:pt x="424" y="100"/>
                </a:cubicBezTo>
                <a:cubicBezTo>
                  <a:pt x="420" y="102"/>
                  <a:pt x="416" y="104"/>
                  <a:pt x="412" y="104"/>
                </a:cubicBezTo>
                <a:cubicBezTo>
                  <a:pt x="408" y="105"/>
                  <a:pt x="404" y="105"/>
                  <a:pt x="399" y="105"/>
                </a:cubicBezTo>
                <a:close/>
                <a:moveTo>
                  <a:pt x="396" y="39"/>
                </a:moveTo>
                <a:cubicBezTo>
                  <a:pt x="391" y="39"/>
                  <a:pt x="387" y="41"/>
                  <a:pt x="384" y="44"/>
                </a:cubicBezTo>
                <a:cubicBezTo>
                  <a:pt x="380" y="47"/>
                  <a:pt x="379" y="52"/>
                  <a:pt x="378" y="58"/>
                </a:cubicBezTo>
                <a:cubicBezTo>
                  <a:pt x="412" y="58"/>
                  <a:pt x="412" y="58"/>
                  <a:pt x="412" y="58"/>
                </a:cubicBezTo>
                <a:cubicBezTo>
                  <a:pt x="412" y="52"/>
                  <a:pt x="411" y="47"/>
                  <a:pt x="408" y="44"/>
                </a:cubicBezTo>
                <a:cubicBezTo>
                  <a:pt x="405" y="41"/>
                  <a:pt x="401" y="39"/>
                  <a:pt x="396" y="39"/>
                </a:cubicBezTo>
                <a:close/>
                <a:moveTo>
                  <a:pt x="495" y="83"/>
                </a:moveTo>
                <a:cubicBezTo>
                  <a:pt x="495" y="90"/>
                  <a:pt x="493" y="96"/>
                  <a:pt x="487" y="100"/>
                </a:cubicBezTo>
                <a:cubicBezTo>
                  <a:pt x="482" y="103"/>
                  <a:pt x="474" y="105"/>
                  <a:pt x="464" y="105"/>
                </a:cubicBezTo>
                <a:cubicBezTo>
                  <a:pt x="454" y="105"/>
                  <a:pt x="446" y="104"/>
                  <a:pt x="440" y="101"/>
                </a:cubicBezTo>
                <a:cubicBezTo>
                  <a:pt x="440" y="87"/>
                  <a:pt x="440" y="87"/>
                  <a:pt x="440" y="87"/>
                </a:cubicBezTo>
                <a:cubicBezTo>
                  <a:pt x="449" y="91"/>
                  <a:pt x="457" y="93"/>
                  <a:pt x="465" y="93"/>
                </a:cubicBezTo>
                <a:cubicBezTo>
                  <a:pt x="475" y="93"/>
                  <a:pt x="479" y="90"/>
                  <a:pt x="479" y="84"/>
                </a:cubicBezTo>
                <a:cubicBezTo>
                  <a:pt x="479" y="82"/>
                  <a:pt x="479" y="81"/>
                  <a:pt x="478" y="79"/>
                </a:cubicBezTo>
                <a:cubicBezTo>
                  <a:pt x="477" y="78"/>
                  <a:pt x="475" y="77"/>
                  <a:pt x="472" y="75"/>
                </a:cubicBezTo>
                <a:cubicBezTo>
                  <a:pt x="470" y="74"/>
                  <a:pt x="466" y="73"/>
                  <a:pt x="462" y="71"/>
                </a:cubicBezTo>
                <a:cubicBezTo>
                  <a:pt x="453" y="67"/>
                  <a:pt x="447" y="64"/>
                  <a:pt x="444" y="61"/>
                </a:cubicBezTo>
                <a:cubicBezTo>
                  <a:pt x="441" y="57"/>
                  <a:pt x="440" y="53"/>
                  <a:pt x="440" y="48"/>
                </a:cubicBezTo>
                <a:cubicBezTo>
                  <a:pt x="440" y="41"/>
                  <a:pt x="442" y="36"/>
                  <a:pt x="448" y="33"/>
                </a:cubicBezTo>
                <a:cubicBezTo>
                  <a:pt x="453" y="29"/>
                  <a:pt x="460" y="27"/>
                  <a:pt x="469" y="27"/>
                </a:cubicBezTo>
                <a:cubicBezTo>
                  <a:pt x="478" y="27"/>
                  <a:pt x="486" y="29"/>
                  <a:pt x="494" y="33"/>
                </a:cubicBezTo>
                <a:cubicBezTo>
                  <a:pt x="489" y="45"/>
                  <a:pt x="489" y="45"/>
                  <a:pt x="489" y="45"/>
                </a:cubicBezTo>
                <a:cubicBezTo>
                  <a:pt x="481" y="41"/>
                  <a:pt x="474" y="40"/>
                  <a:pt x="468" y="40"/>
                </a:cubicBezTo>
                <a:cubicBezTo>
                  <a:pt x="460" y="40"/>
                  <a:pt x="456" y="42"/>
                  <a:pt x="456" y="47"/>
                </a:cubicBezTo>
                <a:cubicBezTo>
                  <a:pt x="456" y="49"/>
                  <a:pt x="457" y="51"/>
                  <a:pt x="459" y="53"/>
                </a:cubicBezTo>
                <a:cubicBezTo>
                  <a:pt x="461" y="54"/>
                  <a:pt x="466" y="57"/>
                  <a:pt x="473" y="60"/>
                </a:cubicBezTo>
                <a:cubicBezTo>
                  <a:pt x="480" y="62"/>
                  <a:pt x="484" y="64"/>
                  <a:pt x="487" y="66"/>
                </a:cubicBezTo>
                <a:cubicBezTo>
                  <a:pt x="490" y="68"/>
                  <a:pt x="492" y="71"/>
                  <a:pt x="493" y="73"/>
                </a:cubicBezTo>
                <a:cubicBezTo>
                  <a:pt x="495" y="76"/>
                  <a:pt x="495" y="79"/>
                  <a:pt x="495" y="83"/>
                </a:cubicBezTo>
                <a:close/>
                <a:moveTo>
                  <a:pt x="562" y="83"/>
                </a:moveTo>
                <a:cubicBezTo>
                  <a:pt x="562" y="90"/>
                  <a:pt x="559" y="96"/>
                  <a:pt x="553" y="100"/>
                </a:cubicBezTo>
                <a:cubicBezTo>
                  <a:pt x="548" y="103"/>
                  <a:pt x="540" y="105"/>
                  <a:pt x="530" y="105"/>
                </a:cubicBezTo>
                <a:cubicBezTo>
                  <a:pt x="520" y="105"/>
                  <a:pt x="512" y="104"/>
                  <a:pt x="506" y="101"/>
                </a:cubicBezTo>
                <a:cubicBezTo>
                  <a:pt x="506" y="87"/>
                  <a:pt x="506" y="87"/>
                  <a:pt x="506" y="87"/>
                </a:cubicBezTo>
                <a:cubicBezTo>
                  <a:pt x="515" y="91"/>
                  <a:pt x="523" y="93"/>
                  <a:pt x="531" y="93"/>
                </a:cubicBezTo>
                <a:cubicBezTo>
                  <a:pt x="541" y="93"/>
                  <a:pt x="546" y="90"/>
                  <a:pt x="546" y="84"/>
                </a:cubicBezTo>
                <a:cubicBezTo>
                  <a:pt x="546" y="82"/>
                  <a:pt x="545" y="81"/>
                  <a:pt x="544" y="79"/>
                </a:cubicBezTo>
                <a:cubicBezTo>
                  <a:pt x="543" y="78"/>
                  <a:pt x="541" y="77"/>
                  <a:pt x="539" y="75"/>
                </a:cubicBezTo>
                <a:cubicBezTo>
                  <a:pt x="536" y="74"/>
                  <a:pt x="533" y="73"/>
                  <a:pt x="528" y="71"/>
                </a:cubicBezTo>
                <a:cubicBezTo>
                  <a:pt x="520" y="67"/>
                  <a:pt x="514" y="64"/>
                  <a:pt x="511" y="61"/>
                </a:cubicBezTo>
                <a:cubicBezTo>
                  <a:pt x="508" y="57"/>
                  <a:pt x="506" y="53"/>
                  <a:pt x="506" y="48"/>
                </a:cubicBezTo>
                <a:cubicBezTo>
                  <a:pt x="506" y="41"/>
                  <a:pt x="509" y="36"/>
                  <a:pt x="514" y="33"/>
                </a:cubicBezTo>
                <a:cubicBezTo>
                  <a:pt x="519" y="29"/>
                  <a:pt x="526" y="27"/>
                  <a:pt x="535" y="27"/>
                </a:cubicBezTo>
                <a:cubicBezTo>
                  <a:pt x="544" y="27"/>
                  <a:pt x="552" y="29"/>
                  <a:pt x="560" y="33"/>
                </a:cubicBezTo>
                <a:cubicBezTo>
                  <a:pt x="555" y="45"/>
                  <a:pt x="555" y="45"/>
                  <a:pt x="555" y="45"/>
                </a:cubicBezTo>
                <a:cubicBezTo>
                  <a:pt x="547" y="41"/>
                  <a:pt x="540" y="40"/>
                  <a:pt x="535" y="40"/>
                </a:cubicBezTo>
                <a:cubicBezTo>
                  <a:pt x="526" y="40"/>
                  <a:pt x="522" y="42"/>
                  <a:pt x="522" y="47"/>
                </a:cubicBezTo>
                <a:cubicBezTo>
                  <a:pt x="522" y="49"/>
                  <a:pt x="523" y="51"/>
                  <a:pt x="525" y="53"/>
                </a:cubicBezTo>
                <a:cubicBezTo>
                  <a:pt x="527" y="54"/>
                  <a:pt x="532" y="57"/>
                  <a:pt x="540" y="60"/>
                </a:cubicBezTo>
                <a:cubicBezTo>
                  <a:pt x="546" y="62"/>
                  <a:pt x="550" y="64"/>
                  <a:pt x="553" y="66"/>
                </a:cubicBezTo>
                <a:cubicBezTo>
                  <a:pt x="556" y="68"/>
                  <a:pt x="558" y="71"/>
                  <a:pt x="559" y="73"/>
                </a:cubicBezTo>
                <a:cubicBezTo>
                  <a:pt x="561" y="76"/>
                  <a:pt x="562" y="79"/>
                  <a:pt x="562" y="83"/>
                </a:cubicBezTo>
                <a:close/>
                <a:moveTo>
                  <a:pt x="633" y="51"/>
                </a:moveTo>
                <a:cubicBezTo>
                  <a:pt x="645" y="51"/>
                  <a:pt x="645" y="51"/>
                  <a:pt x="645" y="51"/>
                </a:cubicBezTo>
                <a:cubicBezTo>
                  <a:pt x="652" y="51"/>
                  <a:pt x="658" y="49"/>
                  <a:pt x="661" y="46"/>
                </a:cubicBezTo>
                <a:cubicBezTo>
                  <a:pt x="664" y="44"/>
                  <a:pt x="666" y="39"/>
                  <a:pt x="666" y="34"/>
                </a:cubicBezTo>
                <a:cubicBezTo>
                  <a:pt x="666" y="28"/>
                  <a:pt x="664" y="24"/>
                  <a:pt x="661" y="22"/>
                </a:cubicBezTo>
                <a:cubicBezTo>
                  <a:pt x="657" y="19"/>
                  <a:pt x="651" y="18"/>
                  <a:pt x="644" y="18"/>
                </a:cubicBezTo>
                <a:cubicBezTo>
                  <a:pt x="633" y="18"/>
                  <a:pt x="633" y="18"/>
                  <a:pt x="633" y="18"/>
                </a:cubicBezTo>
                <a:cubicBezTo>
                  <a:pt x="633" y="51"/>
                  <a:pt x="633" y="51"/>
                  <a:pt x="633" y="51"/>
                </a:cubicBezTo>
                <a:close/>
                <a:moveTo>
                  <a:pt x="633" y="64"/>
                </a:moveTo>
                <a:cubicBezTo>
                  <a:pt x="633" y="104"/>
                  <a:pt x="633" y="104"/>
                  <a:pt x="633" y="104"/>
                </a:cubicBezTo>
                <a:cubicBezTo>
                  <a:pt x="617" y="104"/>
                  <a:pt x="617" y="104"/>
                  <a:pt x="617" y="104"/>
                </a:cubicBezTo>
                <a:cubicBezTo>
                  <a:pt x="617" y="4"/>
                  <a:pt x="617" y="4"/>
                  <a:pt x="617" y="4"/>
                </a:cubicBezTo>
                <a:cubicBezTo>
                  <a:pt x="645" y="4"/>
                  <a:pt x="645" y="4"/>
                  <a:pt x="645" y="4"/>
                </a:cubicBezTo>
                <a:cubicBezTo>
                  <a:pt x="658" y="4"/>
                  <a:pt x="667" y="7"/>
                  <a:pt x="674" y="11"/>
                </a:cubicBezTo>
                <a:cubicBezTo>
                  <a:pt x="680" y="16"/>
                  <a:pt x="683" y="24"/>
                  <a:pt x="683" y="33"/>
                </a:cubicBezTo>
                <a:cubicBezTo>
                  <a:pt x="683" y="46"/>
                  <a:pt x="676" y="55"/>
                  <a:pt x="664" y="60"/>
                </a:cubicBezTo>
                <a:cubicBezTo>
                  <a:pt x="692" y="104"/>
                  <a:pt x="692" y="104"/>
                  <a:pt x="692" y="104"/>
                </a:cubicBezTo>
                <a:cubicBezTo>
                  <a:pt x="673" y="104"/>
                  <a:pt x="673" y="104"/>
                  <a:pt x="673" y="104"/>
                </a:cubicBezTo>
                <a:cubicBezTo>
                  <a:pt x="649" y="64"/>
                  <a:pt x="649" y="64"/>
                  <a:pt x="649" y="64"/>
                </a:cubicBezTo>
                <a:cubicBezTo>
                  <a:pt x="633" y="64"/>
                  <a:pt x="633" y="64"/>
                  <a:pt x="633" y="64"/>
                </a:cubicBezTo>
                <a:close/>
                <a:moveTo>
                  <a:pt x="736" y="105"/>
                </a:moveTo>
                <a:cubicBezTo>
                  <a:pt x="724" y="105"/>
                  <a:pt x="715" y="102"/>
                  <a:pt x="708" y="95"/>
                </a:cubicBezTo>
                <a:cubicBezTo>
                  <a:pt x="702" y="88"/>
                  <a:pt x="698" y="79"/>
                  <a:pt x="698" y="67"/>
                </a:cubicBezTo>
                <a:cubicBezTo>
                  <a:pt x="698" y="55"/>
                  <a:pt x="701" y="45"/>
                  <a:pt x="707" y="38"/>
                </a:cubicBezTo>
                <a:cubicBezTo>
                  <a:pt x="714" y="31"/>
                  <a:pt x="722" y="27"/>
                  <a:pt x="733" y="27"/>
                </a:cubicBezTo>
                <a:cubicBezTo>
                  <a:pt x="743" y="27"/>
                  <a:pt x="751" y="30"/>
                  <a:pt x="756" y="36"/>
                </a:cubicBezTo>
                <a:cubicBezTo>
                  <a:pt x="762" y="42"/>
                  <a:pt x="765" y="51"/>
                  <a:pt x="765" y="61"/>
                </a:cubicBezTo>
                <a:cubicBezTo>
                  <a:pt x="765" y="70"/>
                  <a:pt x="765" y="70"/>
                  <a:pt x="765" y="70"/>
                </a:cubicBezTo>
                <a:cubicBezTo>
                  <a:pt x="715" y="70"/>
                  <a:pt x="715" y="70"/>
                  <a:pt x="715" y="70"/>
                </a:cubicBezTo>
                <a:cubicBezTo>
                  <a:pt x="715" y="77"/>
                  <a:pt x="717" y="83"/>
                  <a:pt x="721" y="87"/>
                </a:cubicBezTo>
                <a:cubicBezTo>
                  <a:pt x="724" y="91"/>
                  <a:pt x="730" y="93"/>
                  <a:pt x="736" y="93"/>
                </a:cubicBezTo>
                <a:cubicBezTo>
                  <a:pt x="741" y="93"/>
                  <a:pt x="745" y="92"/>
                  <a:pt x="749" y="91"/>
                </a:cubicBezTo>
                <a:cubicBezTo>
                  <a:pt x="753" y="91"/>
                  <a:pt x="757" y="89"/>
                  <a:pt x="761" y="87"/>
                </a:cubicBezTo>
                <a:cubicBezTo>
                  <a:pt x="761" y="100"/>
                  <a:pt x="761" y="100"/>
                  <a:pt x="761" y="100"/>
                </a:cubicBezTo>
                <a:cubicBezTo>
                  <a:pt x="757" y="102"/>
                  <a:pt x="753" y="104"/>
                  <a:pt x="749" y="104"/>
                </a:cubicBezTo>
                <a:cubicBezTo>
                  <a:pt x="745" y="105"/>
                  <a:pt x="741" y="105"/>
                  <a:pt x="736" y="105"/>
                </a:cubicBezTo>
                <a:close/>
                <a:moveTo>
                  <a:pt x="733" y="39"/>
                </a:moveTo>
                <a:cubicBezTo>
                  <a:pt x="728" y="39"/>
                  <a:pt x="724" y="41"/>
                  <a:pt x="720" y="44"/>
                </a:cubicBezTo>
                <a:cubicBezTo>
                  <a:pt x="717" y="47"/>
                  <a:pt x="716" y="52"/>
                  <a:pt x="715" y="58"/>
                </a:cubicBezTo>
                <a:cubicBezTo>
                  <a:pt x="749" y="58"/>
                  <a:pt x="749" y="58"/>
                  <a:pt x="749" y="58"/>
                </a:cubicBezTo>
                <a:cubicBezTo>
                  <a:pt x="749" y="52"/>
                  <a:pt x="748" y="47"/>
                  <a:pt x="745" y="44"/>
                </a:cubicBezTo>
                <a:cubicBezTo>
                  <a:pt x="742" y="41"/>
                  <a:pt x="738" y="39"/>
                  <a:pt x="733" y="39"/>
                </a:cubicBezTo>
                <a:close/>
                <a:moveTo>
                  <a:pt x="832" y="83"/>
                </a:moveTo>
                <a:cubicBezTo>
                  <a:pt x="832" y="90"/>
                  <a:pt x="830" y="96"/>
                  <a:pt x="824" y="100"/>
                </a:cubicBezTo>
                <a:cubicBezTo>
                  <a:pt x="819" y="103"/>
                  <a:pt x="811" y="105"/>
                  <a:pt x="801" y="105"/>
                </a:cubicBezTo>
                <a:cubicBezTo>
                  <a:pt x="791" y="105"/>
                  <a:pt x="783" y="104"/>
                  <a:pt x="777" y="101"/>
                </a:cubicBezTo>
                <a:cubicBezTo>
                  <a:pt x="777" y="87"/>
                  <a:pt x="777" y="87"/>
                  <a:pt x="777" y="87"/>
                </a:cubicBezTo>
                <a:cubicBezTo>
                  <a:pt x="786" y="91"/>
                  <a:pt x="794" y="93"/>
                  <a:pt x="802" y="93"/>
                </a:cubicBezTo>
                <a:cubicBezTo>
                  <a:pt x="811" y="93"/>
                  <a:pt x="816" y="90"/>
                  <a:pt x="816" y="84"/>
                </a:cubicBezTo>
                <a:cubicBezTo>
                  <a:pt x="816" y="82"/>
                  <a:pt x="816" y="81"/>
                  <a:pt x="815" y="79"/>
                </a:cubicBezTo>
                <a:cubicBezTo>
                  <a:pt x="814" y="78"/>
                  <a:pt x="812" y="77"/>
                  <a:pt x="809" y="75"/>
                </a:cubicBezTo>
                <a:cubicBezTo>
                  <a:pt x="807" y="74"/>
                  <a:pt x="803" y="73"/>
                  <a:pt x="799" y="71"/>
                </a:cubicBezTo>
                <a:cubicBezTo>
                  <a:pt x="790" y="67"/>
                  <a:pt x="784" y="64"/>
                  <a:pt x="781" y="61"/>
                </a:cubicBezTo>
                <a:cubicBezTo>
                  <a:pt x="778" y="57"/>
                  <a:pt x="777" y="53"/>
                  <a:pt x="777" y="48"/>
                </a:cubicBezTo>
                <a:cubicBezTo>
                  <a:pt x="777" y="41"/>
                  <a:pt x="779" y="36"/>
                  <a:pt x="785" y="33"/>
                </a:cubicBezTo>
                <a:cubicBezTo>
                  <a:pt x="790" y="29"/>
                  <a:pt x="797" y="27"/>
                  <a:pt x="806" y="27"/>
                </a:cubicBezTo>
                <a:cubicBezTo>
                  <a:pt x="815" y="27"/>
                  <a:pt x="823" y="29"/>
                  <a:pt x="831" y="33"/>
                </a:cubicBezTo>
                <a:cubicBezTo>
                  <a:pt x="826" y="45"/>
                  <a:pt x="826" y="45"/>
                  <a:pt x="826" y="45"/>
                </a:cubicBezTo>
                <a:cubicBezTo>
                  <a:pt x="818" y="41"/>
                  <a:pt x="811" y="40"/>
                  <a:pt x="805" y="40"/>
                </a:cubicBezTo>
                <a:cubicBezTo>
                  <a:pt x="797" y="40"/>
                  <a:pt x="793" y="42"/>
                  <a:pt x="793" y="47"/>
                </a:cubicBezTo>
                <a:cubicBezTo>
                  <a:pt x="793" y="49"/>
                  <a:pt x="794" y="51"/>
                  <a:pt x="796" y="53"/>
                </a:cubicBezTo>
                <a:cubicBezTo>
                  <a:pt x="798" y="54"/>
                  <a:pt x="803" y="57"/>
                  <a:pt x="810" y="60"/>
                </a:cubicBezTo>
                <a:cubicBezTo>
                  <a:pt x="817" y="62"/>
                  <a:pt x="821" y="64"/>
                  <a:pt x="824" y="66"/>
                </a:cubicBezTo>
                <a:cubicBezTo>
                  <a:pt x="827" y="68"/>
                  <a:pt x="829" y="71"/>
                  <a:pt x="830" y="73"/>
                </a:cubicBezTo>
                <a:cubicBezTo>
                  <a:pt x="832" y="76"/>
                  <a:pt x="832" y="79"/>
                  <a:pt x="832" y="83"/>
                </a:cubicBezTo>
                <a:close/>
                <a:moveTo>
                  <a:pt x="878" y="105"/>
                </a:moveTo>
                <a:cubicBezTo>
                  <a:pt x="867" y="105"/>
                  <a:pt x="858" y="102"/>
                  <a:pt x="852" y="95"/>
                </a:cubicBezTo>
                <a:cubicBezTo>
                  <a:pt x="846" y="89"/>
                  <a:pt x="843" y="79"/>
                  <a:pt x="843" y="67"/>
                </a:cubicBezTo>
                <a:cubicBezTo>
                  <a:pt x="843" y="54"/>
                  <a:pt x="846" y="44"/>
                  <a:pt x="853" y="37"/>
                </a:cubicBezTo>
                <a:cubicBezTo>
                  <a:pt x="859" y="31"/>
                  <a:pt x="868" y="27"/>
                  <a:pt x="879" y="27"/>
                </a:cubicBezTo>
                <a:cubicBezTo>
                  <a:pt x="887" y="27"/>
                  <a:pt x="895" y="29"/>
                  <a:pt x="901" y="32"/>
                </a:cubicBezTo>
                <a:cubicBezTo>
                  <a:pt x="896" y="45"/>
                  <a:pt x="896" y="45"/>
                  <a:pt x="896" y="45"/>
                </a:cubicBezTo>
                <a:cubicBezTo>
                  <a:pt x="889" y="42"/>
                  <a:pt x="884" y="41"/>
                  <a:pt x="879" y="41"/>
                </a:cubicBezTo>
                <a:cubicBezTo>
                  <a:pt x="866" y="41"/>
                  <a:pt x="860" y="49"/>
                  <a:pt x="860" y="67"/>
                </a:cubicBezTo>
                <a:cubicBezTo>
                  <a:pt x="860" y="75"/>
                  <a:pt x="861" y="81"/>
                  <a:pt x="865" y="86"/>
                </a:cubicBezTo>
                <a:cubicBezTo>
                  <a:pt x="868" y="90"/>
                  <a:pt x="873" y="92"/>
                  <a:pt x="879" y="92"/>
                </a:cubicBezTo>
                <a:cubicBezTo>
                  <a:pt x="886" y="92"/>
                  <a:pt x="893" y="90"/>
                  <a:pt x="899" y="87"/>
                </a:cubicBezTo>
                <a:cubicBezTo>
                  <a:pt x="899" y="101"/>
                  <a:pt x="899" y="101"/>
                  <a:pt x="899" y="101"/>
                </a:cubicBezTo>
                <a:cubicBezTo>
                  <a:pt x="896" y="102"/>
                  <a:pt x="893" y="104"/>
                  <a:pt x="890" y="104"/>
                </a:cubicBezTo>
                <a:cubicBezTo>
                  <a:pt x="887" y="105"/>
                  <a:pt x="883" y="105"/>
                  <a:pt x="878" y="105"/>
                </a:cubicBezTo>
                <a:close/>
                <a:moveTo>
                  <a:pt x="968" y="104"/>
                </a:moveTo>
                <a:cubicBezTo>
                  <a:pt x="966" y="94"/>
                  <a:pt x="966" y="94"/>
                  <a:pt x="966" y="94"/>
                </a:cubicBezTo>
                <a:cubicBezTo>
                  <a:pt x="965" y="94"/>
                  <a:pt x="965" y="94"/>
                  <a:pt x="965" y="94"/>
                </a:cubicBezTo>
                <a:cubicBezTo>
                  <a:pt x="963" y="98"/>
                  <a:pt x="960" y="100"/>
                  <a:pt x="956" y="102"/>
                </a:cubicBezTo>
                <a:cubicBezTo>
                  <a:pt x="952" y="104"/>
                  <a:pt x="947" y="105"/>
                  <a:pt x="942" y="105"/>
                </a:cubicBezTo>
                <a:cubicBezTo>
                  <a:pt x="933" y="105"/>
                  <a:pt x="926" y="103"/>
                  <a:pt x="921" y="99"/>
                </a:cubicBezTo>
                <a:cubicBezTo>
                  <a:pt x="917" y="94"/>
                  <a:pt x="914" y="87"/>
                  <a:pt x="914" y="78"/>
                </a:cubicBezTo>
                <a:cubicBezTo>
                  <a:pt x="914" y="29"/>
                  <a:pt x="914" y="29"/>
                  <a:pt x="914" y="29"/>
                </a:cubicBezTo>
                <a:cubicBezTo>
                  <a:pt x="931" y="29"/>
                  <a:pt x="931" y="29"/>
                  <a:pt x="931" y="29"/>
                </a:cubicBezTo>
                <a:cubicBezTo>
                  <a:pt x="931" y="75"/>
                  <a:pt x="931" y="75"/>
                  <a:pt x="931" y="75"/>
                </a:cubicBezTo>
                <a:cubicBezTo>
                  <a:pt x="931" y="81"/>
                  <a:pt x="932" y="85"/>
                  <a:pt x="934" y="88"/>
                </a:cubicBezTo>
                <a:cubicBezTo>
                  <a:pt x="937" y="91"/>
                  <a:pt x="940" y="92"/>
                  <a:pt x="945" y="92"/>
                </a:cubicBezTo>
                <a:cubicBezTo>
                  <a:pt x="952" y="92"/>
                  <a:pt x="957" y="90"/>
                  <a:pt x="960" y="86"/>
                </a:cubicBezTo>
                <a:cubicBezTo>
                  <a:pt x="963" y="82"/>
                  <a:pt x="965" y="76"/>
                  <a:pt x="965" y="66"/>
                </a:cubicBezTo>
                <a:cubicBezTo>
                  <a:pt x="965" y="29"/>
                  <a:pt x="965" y="29"/>
                  <a:pt x="965" y="29"/>
                </a:cubicBezTo>
                <a:cubicBezTo>
                  <a:pt x="981" y="29"/>
                  <a:pt x="981" y="29"/>
                  <a:pt x="981" y="29"/>
                </a:cubicBezTo>
                <a:cubicBezTo>
                  <a:pt x="981" y="104"/>
                  <a:pt x="981" y="104"/>
                  <a:pt x="981" y="104"/>
                </a:cubicBezTo>
                <a:cubicBezTo>
                  <a:pt x="968" y="104"/>
                  <a:pt x="968" y="104"/>
                  <a:pt x="968" y="104"/>
                </a:cubicBezTo>
                <a:close/>
                <a:moveTo>
                  <a:pt x="1035" y="105"/>
                </a:moveTo>
                <a:cubicBezTo>
                  <a:pt x="1023" y="105"/>
                  <a:pt x="1014" y="102"/>
                  <a:pt x="1007" y="95"/>
                </a:cubicBezTo>
                <a:cubicBezTo>
                  <a:pt x="1001" y="88"/>
                  <a:pt x="998" y="79"/>
                  <a:pt x="998" y="67"/>
                </a:cubicBezTo>
                <a:cubicBezTo>
                  <a:pt x="998" y="55"/>
                  <a:pt x="1001" y="45"/>
                  <a:pt x="1007" y="38"/>
                </a:cubicBezTo>
                <a:cubicBezTo>
                  <a:pt x="1013" y="31"/>
                  <a:pt x="1021" y="27"/>
                  <a:pt x="1032" y="27"/>
                </a:cubicBezTo>
                <a:cubicBezTo>
                  <a:pt x="1042" y="27"/>
                  <a:pt x="1050" y="30"/>
                  <a:pt x="1056" y="36"/>
                </a:cubicBezTo>
                <a:cubicBezTo>
                  <a:pt x="1061" y="42"/>
                  <a:pt x="1064" y="51"/>
                  <a:pt x="1064" y="61"/>
                </a:cubicBezTo>
                <a:cubicBezTo>
                  <a:pt x="1064" y="70"/>
                  <a:pt x="1064" y="70"/>
                  <a:pt x="1064" y="70"/>
                </a:cubicBezTo>
                <a:cubicBezTo>
                  <a:pt x="1014" y="70"/>
                  <a:pt x="1014" y="70"/>
                  <a:pt x="1014" y="70"/>
                </a:cubicBezTo>
                <a:cubicBezTo>
                  <a:pt x="1014" y="77"/>
                  <a:pt x="1016" y="83"/>
                  <a:pt x="1020" y="87"/>
                </a:cubicBezTo>
                <a:cubicBezTo>
                  <a:pt x="1024" y="91"/>
                  <a:pt x="1029" y="93"/>
                  <a:pt x="1036" y="93"/>
                </a:cubicBezTo>
                <a:cubicBezTo>
                  <a:pt x="1040" y="93"/>
                  <a:pt x="1044" y="92"/>
                  <a:pt x="1048" y="91"/>
                </a:cubicBezTo>
                <a:cubicBezTo>
                  <a:pt x="1052" y="91"/>
                  <a:pt x="1056" y="89"/>
                  <a:pt x="1061" y="87"/>
                </a:cubicBezTo>
                <a:cubicBezTo>
                  <a:pt x="1061" y="100"/>
                  <a:pt x="1061" y="100"/>
                  <a:pt x="1061" y="100"/>
                </a:cubicBezTo>
                <a:cubicBezTo>
                  <a:pt x="1057" y="102"/>
                  <a:pt x="1053" y="104"/>
                  <a:pt x="1049" y="104"/>
                </a:cubicBezTo>
                <a:cubicBezTo>
                  <a:pt x="1045" y="105"/>
                  <a:pt x="1040" y="105"/>
                  <a:pt x="1035" y="105"/>
                </a:cubicBezTo>
                <a:close/>
                <a:moveTo>
                  <a:pt x="1032" y="39"/>
                </a:moveTo>
                <a:cubicBezTo>
                  <a:pt x="1027" y="39"/>
                  <a:pt x="1023" y="41"/>
                  <a:pt x="1020" y="44"/>
                </a:cubicBezTo>
                <a:cubicBezTo>
                  <a:pt x="1017" y="47"/>
                  <a:pt x="1015" y="52"/>
                  <a:pt x="1014" y="58"/>
                </a:cubicBezTo>
                <a:cubicBezTo>
                  <a:pt x="1049" y="58"/>
                  <a:pt x="1049" y="58"/>
                  <a:pt x="1049" y="58"/>
                </a:cubicBezTo>
                <a:cubicBezTo>
                  <a:pt x="1049" y="52"/>
                  <a:pt x="1047" y="47"/>
                  <a:pt x="1044" y="44"/>
                </a:cubicBezTo>
                <a:cubicBezTo>
                  <a:pt x="1041" y="41"/>
                  <a:pt x="1037" y="39"/>
                  <a:pt x="1032" y="39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5"/>
          <p:cNvSpPr>
            <a:spLocks noEditPoints="1"/>
          </p:cNvSpPr>
          <p:nvPr/>
        </p:nvSpPr>
        <p:spPr bwMode="auto">
          <a:xfrm>
            <a:off x="3792985" y="4713718"/>
            <a:ext cx="357686" cy="93262"/>
          </a:xfrm>
          <a:custGeom>
            <a:avLst/>
            <a:gdLst>
              <a:gd name="T0" fmla="*/ 65 w 414"/>
              <a:gd name="T1" fmla="*/ 79 h 108"/>
              <a:gd name="T2" fmla="*/ 17 w 414"/>
              <a:gd name="T3" fmla="*/ 107 h 108"/>
              <a:gd name="T4" fmla="*/ 37 w 414"/>
              <a:gd name="T5" fmla="*/ 6 h 108"/>
              <a:gd name="T6" fmla="*/ 92 w 414"/>
              <a:gd name="T7" fmla="*/ 107 h 108"/>
              <a:gd name="T8" fmla="*/ 61 w 414"/>
              <a:gd name="T9" fmla="*/ 65 h 108"/>
              <a:gd name="T10" fmla="*/ 49 w 414"/>
              <a:gd name="T11" fmla="*/ 29 h 108"/>
              <a:gd name="T12" fmla="*/ 41 w 414"/>
              <a:gd name="T13" fmla="*/ 39 h 108"/>
              <a:gd name="T14" fmla="*/ 61 w 414"/>
              <a:gd name="T15" fmla="*/ 65 h 108"/>
              <a:gd name="T16" fmla="*/ 154 w 414"/>
              <a:gd name="T17" fmla="*/ 71 h 108"/>
              <a:gd name="T18" fmla="*/ 147 w 414"/>
              <a:gd name="T19" fmla="*/ 45 h 108"/>
              <a:gd name="T20" fmla="*/ 131 w 414"/>
              <a:gd name="T21" fmla="*/ 107 h 108"/>
              <a:gd name="T22" fmla="*/ 92 w 414"/>
              <a:gd name="T23" fmla="*/ 31 h 108"/>
              <a:gd name="T24" fmla="*/ 118 w 414"/>
              <a:gd name="T25" fmla="*/ 68 h 108"/>
              <a:gd name="T26" fmla="*/ 123 w 414"/>
              <a:gd name="T27" fmla="*/ 92 h 108"/>
              <a:gd name="T28" fmla="*/ 128 w 414"/>
              <a:gd name="T29" fmla="*/ 71 h 108"/>
              <a:gd name="T30" fmla="*/ 157 w 414"/>
              <a:gd name="T31" fmla="*/ 31 h 108"/>
              <a:gd name="T32" fmla="*/ 170 w 414"/>
              <a:gd name="T33" fmla="*/ 81 h 108"/>
              <a:gd name="T34" fmla="*/ 173 w 414"/>
              <a:gd name="T35" fmla="*/ 92 h 108"/>
              <a:gd name="T36" fmla="*/ 187 w 414"/>
              <a:gd name="T37" fmla="*/ 31 h 108"/>
              <a:gd name="T38" fmla="*/ 182 w 414"/>
              <a:gd name="T39" fmla="*/ 107 h 108"/>
              <a:gd name="T40" fmla="*/ 262 w 414"/>
              <a:gd name="T41" fmla="*/ 107 h 108"/>
              <a:gd name="T42" fmla="*/ 258 w 414"/>
              <a:gd name="T43" fmla="*/ 96 h 108"/>
              <a:gd name="T44" fmla="*/ 233 w 414"/>
              <a:gd name="T45" fmla="*/ 108 h 108"/>
              <a:gd name="T46" fmla="*/ 209 w 414"/>
              <a:gd name="T47" fmla="*/ 85 h 108"/>
              <a:gd name="T48" fmla="*/ 244 w 414"/>
              <a:gd name="T49" fmla="*/ 61 h 108"/>
              <a:gd name="T50" fmla="*/ 257 w 414"/>
              <a:gd name="T51" fmla="*/ 56 h 108"/>
              <a:gd name="T52" fmla="*/ 243 w 414"/>
              <a:gd name="T53" fmla="*/ 42 h 108"/>
              <a:gd name="T54" fmla="*/ 222 w 414"/>
              <a:gd name="T55" fmla="*/ 48 h 108"/>
              <a:gd name="T56" fmla="*/ 230 w 414"/>
              <a:gd name="T57" fmla="*/ 31 h 108"/>
              <a:gd name="T58" fmla="*/ 266 w 414"/>
              <a:gd name="T59" fmla="*/ 36 h 108"/>
              <a:gd name="T60" fmla="*/ 273 w 414"/>
              <a:gd name="T61" fmla="*/ 107 h 108"/>
              <a:gd name="T62" fmla="*/ 238 w 414"/>
              <a:gd name="T63" fmla="*/ 96 h 108"/>
              <a:gd name="T64" fmla="*/ 257 w 414"/>
              <a:gd name="T65" fmla="*/ 77 h 108"/>
              <a:gd name="T66" fmla="*/ 248 w 414"/>
              <a:gd name="T67" fmla="*/ 71 h 108"/>
              <a:gd name="T68" fmla="*/ 226 w 414"/>
              <a:gd name="T69" fmla="*/ 85 h 108"/>
              <a:gd name="T70" fmla="*/ 238 w 414"/>
              <a:gd name="T71" fmla="*/ 96 h 108"/>
              <a:gd name="T72" fmla="*/ 340 w 414"/>
              <a:gd name="T73" fmla="*/ 30 h 108"/>
              <a:gd name="T74" fmla="*/ 331 w 414"/>
              <a:gd name="T75" fmla="*/ 44 h 108"/>
              <a:gd name="T76" fmla="*/ 310 w 414"/>
              <a:gd name="T77" fmla="*/ 67 h 108"/>
              <a:gd name="T78" fmla="*/ 294 w 414"/>
              <a:gd name="T79" fmla="*/ 107 h 108"/>
              <a:gd name="T80" fmla="*/ 306 w 414"/>
              <a:gd name="T81" fmla="*/ 31 h 108"/>
              <a:gd name="T82" fmla="*/ 309 w 414"/>
              <a:gd name="T83" fmla="*/ 44 h 108"/>
              <a:gd name="T84" fmla="*/ 332 w 414"/>
              <a:gd name="T85" fmla="*/ 30 h 108"/>
              <a:gd name="T86" fmla="*/ 353 w 414"/>
              <a:gd name="T87" fmla="*/ 98 h 108"/>
              <a:gd name="T88" fmla="*/ 353 w 414"/>
              <a:gd name="T89" fmla="*/ 40 h 108"/>
              <a:gd name="T90" fmla="*/ 398 w 414"/>
              <a:gd name="T91" fmla="*/ 41 h 108"/>
              <a:gd name="T92" fmla="*/ 398 w 414"/>
              <a:gd name="T93" fmla="*/ 28 h 108"/>
              <a:gd name="T94" fmla="*/ 414 w 414"/>
              <a:gd name="T95" fmla="*/ 0 h 108"/>
              <a:gd name="T96" fmla="*/ 401 w 414"/>
              <a:gd name="T97" fmla="*/ 107 h 108"/>
              <a:gd name="T98" fmla="*/ 398 w 414"/>
              <a:gd name="T99" fmla="*/ 97 h 108"/>
              <a:gd name="T100" fmla="*/ 379 w 414"/>
              <a:gd name="T101" fmla="*/ 95 h 108"/>
              <a:gd name="T102" fmla="*/ 398 w 414"/>
              <a:gd name="T103" fmla="*/ 71 h 108"/>
              <a:gd name="T104" fmla="*/ 394 w 414"/>
              <a:gd name="T105" fmla="*/ 49 h 108"/>
              <a:gd name="T106" fmla="*/ 366 w 414"/>
              <a:gd name="T107" fmla="*/ 50 h 108"/>
              <a:gd name="T108" fmla="*/ 366 w 414"/>
              <a:gd name="T109" fmla="*/ 8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14" h="108">
                <a:moveTo>
                  <a:pt x="75" y="107"/>
                </a:moveTo>
                <a:cubicBezTo>
                  <a:pt x="65" y="79"/>
                  <a:pt x="65" y="79"/>
                  <a:pt x="65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17" y="107"/>
                  <a:pt x="17" y="107"/>
                  <a:pt x="17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37" y="6"/>
                  <a:pt x="37" y="6"/>
                  <a:pt x="37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75" y="107"/>
                  <a:pt x="75" y="107"/>
                  <a:pt x="75" y="107"/>
                </a:cubicBezTo>
                <a:close/>
                <a:moveTo>
                  <a:pt x="61" y="65"/>
                </a:moveTo>
                <a:cubicBezTo>
                  <a:pt x="52" y="38"/>
                  <a:pt x="52" y="38"/>
                  <a:pt x="52" y="38"/>
                </a:cubicBezTo>
                <a:cubicBezTo>
                  <a:pt x="51" y="36"/>
                  <a:pt x="50" y="33"/>
                  <a:pt x="49" y="29"/>
                </a:cubicBezTo>
                <a:cubicBezTo>
                  <a:pt x="47" y="25"/>
                  <a:pt x="47" y="22"/>
                  <a:pt x="46" y="20"/>
                </a:cubicBezTo>
                <a:cubicBezTo>
                  <a:pt x="45" y="26"/>
                  <a:pt x="43" y="32"/>
                  <a:pt x="41" y="39"/>
                </a:cubicBezTo>
                <a:cubicBezTo>
                  <a:pt x="32" y="65"/>
                  <a:pt x="32" y="65"/>
                  <a:pt x="32" y="65"/>
                </a:cubicBezTo>
                <a:cubicBezTo>
                  <a:pt x="61" y="65"/>
                  <a:pt x="61" y="65"/>
                  <a:pt x="61" y="65"/>
                </a:cubicBezTo>
                <a:close/>
                <a:moveTo>
                  <a:pt x="164" y="107"/>
                </a:moveTo>
                <a:cubicBezTo>
                  <a:pt x="154" y="71"/>
                  <a:pt x="154" y="71"/>
                  <a:pt x="154" y="71"/>
                </a:cubicBezTo>
                <a:cubicBezTo>
                  <a:pt x="153" y="68"/>
                  <a:pt x="151" y="59"/>
                  <a:pt x="148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5" y="58"/>
                  <a:pt x="143" y="66"/>
                  <a:pt x="141" y="71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13" y="107"/>
                  <a:pt x="113" y="107"/>
                  <a:pt x="113" y="107"/>
                </a:cubicBezTo>
                <a:cubicBezTo>
                  <a:pt x="92" y="31"/>
                  <a:pt x="92" y="31"/>
                  <a:pt x="92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20" y="77"/>
                  <a:pt x="122" y="85"/>
                  <a:pt x="123" y="92"/>
                </a:cubicBezTo>
                <a:cubicBezTo>
                  <a:pt x="123" y="92"/>
                  <a:pt x="123" y="92"/>
                  <a:pt x="123" y="92"/>
                </a:cubicBezTo>
                <a:cubicBezTo>
                  <a:pt x="124" y="89"/>
                  <a:pt x="124" y="85"/>
                  <a:pt x="125" y="80"/>
                </a:cubicBezTo>
                <a:cubicBezTo>
                  <a:pt x="126" y="76"/>
                  <a:pt x="127" y="73"/>
                  <a:pt x="128" y="7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57" y="31"/>
                  <a:pt x="157" y="31"/>
                  <a:pt x="157" y="31"/>
                </a:cubicBezTo>
                <a:cubicBezTo>
                  <a:pt x="168" y="71"/>
                  <a:pt x="168" y="71"/>
                  <a:pt x="168" y="71"/>
                </a:cubicBezTo>
                <a:cubicBezTo>
                  <a:pt x="169" y="73"/>
                  <a:pt x="169" y="76"/>
                  <a:pt x="170" y="81"/>
                </a:cubicBezTo>
                <a:cubicBezTo>
                  <a:pt x="171" y="86"/>
                  <a:pt x="172" y="89"/>
                  <a:pt x="172" y="92"/>
                </a:cubicBezTo>
                <a:cubicBezTo>
                  <a:pt x="173" y="92"/>
                  <a:pt x="173" y="92"/>
                  <a:pt x="173" y="92"/>
                </a:cubicBezTo>
                <a:cubicBezTo>
                  <a:pt x="173" y="86"/>
                  <a:pt x="175" y="78"/>
                  <a:pt x="178" y="68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203" y="31"/>
                  <a:pt x="203" y="31"/>
                  <a:pt x="203" y="31"/>
                </a:cubicBezTo>
                <a:cubicBezTo>
                  <a:pt x="182" y="107"/>
                  <a:pt x="182" y="107"/>
                  <a:pt x="182" y="107"/>
                </a:cubicBezTo>
                <a:cubicBezTo>
                  <a:pt x="164" y="107"/>
                  <a:pt x="164" y="107"/>
                  <a:pt x="164" y="107"/>
                </a:cubicBezTo>
                <a:close/>
                <a:moveTo>
                  <a:pt x="262" y="107"/>
                </a:moveTo>
                <a:cubicBezTo>
                  <a:pt x="259" y="96"/>
                  <a:pt x="259" y="96"/>
                  <a:pt x="259" y="96"/>
                </a:cubicBezTo>
                <a:cubicBezTo>
                  <a:pt x="258" y="96"/>
                  <a:pt x="258" y="96"/>
                  <a:pt x="258" y="96"/>
                </a:cubicBezTo>
                <a:cubicBezTo>
                  <a:pt x="254" y="101"/>
                  <a:pt x="251" y="104"/>
                  <a:pt x="247" y="105"/>
                </a:cubicBezTo>
                <a:cubicBezTo>
                  <a:pt x="243" y="107"/>
                  <a:pt x="239" y="108"/>
                  <a:pt x="233" y="108"/>
                </a:cubicBezTo>
                <a:cubicBezTo>
                  <a:pt x="225" y="108"/>
                  <a:pt x="220" y="106"/>
                  <a:pt x="215" y="102"/>
                </a:cubicBezTo>
                <a:cubicBezTo>
                  <a:pt x="211" y="98"/>
                  <a:pt x="209" y="92"/>
                  <a:pt x="209" y="85"/>
                </a:cubicBezTo>
                <a:cubicBezTo>
                  <a:pt x="209" y="77"/>
                  <a:pt x="212" y="71"/>
                  <a:pt x="218" y="67"/>
                </a:cubicBezTo>
                <a:cubicBezTo>
                  <a:pt x="224" y="63"/>
                  <a:pt x="232" y="61"/>
                  <a:pt x="244" y="61"/>
                </a:cubicBezTo>
                <a:cubicBezTo>
                  <a:pt x="257" y="60"/>
                  <a:pt x="257" y="60"/>
                  <a:pt x="257" y="60"/>
                </a:cubicBezTo>
                <a:cubicBezTo>
                  <a:pt x="257" y="56"/>
                  <a:pt x="257" y="56"/>
                  <a:pt x="257" y="56"/>
                </a:cubicBezTo>
                <a:cubicBezTo>
                  <a:pt x="257" y="52"/>
                  <a:pt x="256" y="48"/>
                  <a:pt x="254" y="46"/>
                </a:cubicBezTo>
                <a:cubicBezTo>
                  <a:pt x="252" y="43"/>
                  <a:pt x="248" y="42"/>
                  <a:pt x="243" y="42"/>
                </a:cubicBezTo>
                <a:cubicBezTo>
                  <a:pt x="240" y="42"/>
                  <a:pt x="236" y="42"/>
                  <a:pt x="232" y="44"/>
                </a:cubicBezTo>
                <a:cubicBezTo>
                  <a:pt x="229" y="45"/>
                  <a:pt x="225" y="46"/>
                  <a:pt x="222" y="48"/>
                </a:cubicBezTo>
                <a:cubicBezTo>
                  <a:pt x="217" y="36"/>
                  <a:pt x="217" y="36"/>
                  <a:pt x="217" y="36"/>
                </a:cubicBezTo>
                <a:cubicBezTo>
                  <a:pt x="221" y="34"/>
                  <a:pt x="226" y="32"/>
                  <a:pt x="230" y="31"/>
                </a:cubicBezTo>
                <a:cubicBezTo>
                  <a:pt x="235" y="30"/>
                  <a:pt x="240" y="30"/>
                  <a:pt x="244" y="30"/>
                </a:cubicBezTo>
                <a:cubicBezTo>
                  <a:pt x="254" y="30"/>
                  <a:pt x="261" y="32"/>
                  <a:pt x="266" y="36"/>
                </a:cubicBezTo>
                <a:cubicBezTo>
                  <a:pt x="271" y="40"/>
                  <a:pt x="273" y="47"/>
                  <a:pt x="273" y="56"/>
                </a:cubicBezTo>
                <a:cubicBezTo>
                  <a:pt x="273" y="107"/>
                  <a:pt x="273" y="107"/>
                  <a:pt x="273" y="107"/>
                </a:cubicBezTo>
                <a:cubicBezTo>
                  <a:pt x="262" y="107"/>
                  <a:pt x="262" y="107"/>
                  <a:pt x="262" y="107"/>
                </a:cubicBezTo>
                <a:close/>
                <a:moveTo>
                  <a:pt x="238" y="96"/>
                </a:moveTo>
                <a:cubicBezTo>
                  <a:pt x="244" y="96"/>
                  <a:pt x="248" y="94"/>
                  <a:pt x="252" y="91"/>
                </a:cubicBezTo>
                <a:cubicBezTo>
                  <a:pt x="255" y="87"/>
                  <a:pt x="257" y="83"/>
                  <a:pt x="257" y="77"/>
                </a:cubicBezTo>
                <a:cubicBezTo>
                  <a:pt x="257" y="70"/>
                  <a:pt x="257" y="70"/>
                  <a:pt x="257" y="70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240" y="71"/>
                  <a:pt x="234" y="72"/>
                  <a:pt x="231" y="75"/>
                </a:cubicBezTo>
                <a:cubicBezTo>
                  <a:pt x="228" y="77"/>
                  <a:pt x="226" y="80"/>
                  <a:pt x="226" y="85"/>
                </a:cubicBezTo>
                <a:cubicBezTo>
                  <a:pt x="226" y="88"/>
                  <a:pt x="227" y="91"/>
                  <a:pt x="229" y="93"/>
                </a:cubicBezTo>
                <a:cubicBezTo>
                  <a:pt x="231" y="95"/>
                  <a:pt x="234" y="96"/>
                  <a:pt x="238" y="96"/>
                </a:cubicBezTo>
                <a:close/>
                <a:moveTo>
                  <a:pt x="332" y="30"/>
                </a:moveTo>
                <a:cubicBezTo>
                  <a:pt x="335" y="30"/>
                  <a:pt x="338" y="30"/>
                  <a:pt x="340" y="30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6" y="45"/>
                  <a:pt x="334" y="44"/>
                  <a:pt x="331" y="44"/>
                </a:cubicBezTo>
                <a:cubicBezTo>
                  <a:pt x="325" y="44"/>
                  <a:pt x="320" y="47"/>
                  <a:pt x="316" y="51"/>
                </a:cubicBezTo>
                <a:cubicBezTo>
                  <a:pt x="312" y="55"/>
                  <a:pt x="310" y="60"/>
                  <a:pt x="310" y="67"/>
                </a:cubicBezTo>
                <a:cubicBezTo>
                  <a:pt x="310" y="107"/>
                  <a:pt x="310" y="107"/>
                  <a:pt x="310" y="107"/>
                </a:cubicBezTo>
                <a:cubicBezTo>
                  <a:pt x="294" y="107"/>
                  <a:pt x="294" y="107"/>
                  <a:pt x="294" y="107"/>
                </a:cubicBezTo>
                <a:cubicBezTo>
                  <a:pt x="294" y="31"/>
                  <a:pt x="294" y="31"/>
                  <a:pt x="294" y="31"/>
                </a:cubicBezTo>
                <a:cubicBezTo>
                  <a:pt x="306" y="31"/>
                  <a:pt x="306" y="31"/>
                  <a:pt x="306" y="31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12" y="40"/>
                  <a:pt x="315" y="36"/>
                  <a:pt x="319" y="34"/>
                </a:cubicBezTo>
                <a:cubicBezTo>
                  <a:pt x="323" y="31"/>
                  <a:pt x="327" y="30"/>
                  <a:pt x="332" y="30"/>
                </a:cubicBezTo>
                <a:close/>
                <a:moveTo>
                  <a:pt x="375" y="108"/>
                </a:moveTo>
                <a:cubicBezTo>
                  <a:pt x="366" y="108"/>
                  <a:pt x="358" y="104"/>
                  <a:pt x="353" y="98"/>
                </a:cubicBezTo>
                <a:cubicBezTo>
                  <a:pt x="348" y="91"/>
                  <a:pt x="345" y="81"/>
                  <a:pt x="345" y="69"/>
                </a:cubicBezTo>
                <a:cubicBezTo>
                  <a:pt x="345" y="57"/>
                  <a:pt x="348" y="47"/>
                  <a:pt x="353" y="40"/>
                </a:cubicBezTo>
                <a:cubicBezTo>
                  <a:pt x="358" y="33"/>
                  <a:pt x="366" y="30"/>
                  <a:pt x="375" y="30"/>
                </a:cubicBezTo>
                <a:cubicBezTo>
                  <a:pt x="385" y="30"/>
                  <a:pt x="393" y="33"/>
                  <a:pt x="398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398" y="35"/>
                  <a:pt x="398" y="31"/>
                  <a:pt x="398" y="28"/>
                </a:cubicBezTo>
                <a:cubicBezTo>
                  <a:pt x="398" y="0"/>
                  <a:pt x="398" y="0"/>
                  <a:pt x="398" y="0"/>
                </a:cubicBezTo>
                <a:cubicBezTo>
                  <a:pt x="414" y="0"/>
                  <a:pt x="414" y="0"/>
                  <a:pt x="414" y="0"/>
                </a:cubicBezTo>
                <a:cubicBezTo>
                  <a:pt x="414" y="107"/>
                  <a:pt x="414" y="107"/>
                  <a:pt x="414" y="107"/>
                </a:cubicBezTo>
                <a:cubicBezTo>
                  <a:pt x="401" y="107"/>
                  <a:pt x="401" y="107"/>
                  <a:pt x="401" y="107"/>
                </a:cubicBezTo>
                <a:cubicBezTo>
                  <a:pt x="398" y="97"/>
                  <a:pt x="398" y="97"/>
                  <a:pt x="398" y="97"/>
                </a:cubicBezTo>
                <a:cubicBezTo>
                  <a:pt x="398" y="97"/>
                  <a:pt x="398" y="97"/>
                  <a:pt x="398" y="97"/>
                </a:cubicBezTo>
                <a:cubicBezTo>
                  <a:pt x="392" y="104"/>
                  <a:pt x="385" y="108"/>
                  <a:pt x="375" y="108"/>
                </a:cubicBezTo>
                <a:close/>
                <a:moveTo>
                  <a:pt x="379" y="95"/>
                </a:moveTo>
                <a:cubicBezTo>
                  <a:pt x="386" y="95"/>
                  <a:pt x="391" y="93"/>
                  <a:pt x="394" y="89"/>
                </a:cubicBezTo>
                <a:cubicBezTo>
                  <a:pt x="397" y="86"/>
                  <a:pt x="398" y="80"/>
                  <a:pt x="398" y="71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8" y="60"/>
                  <a:pt x="397" y="53"/>
                  <a:pt x="394" y="49"/>
                </a:cubicBezTo>
                <a:cubicBezTo>
                  <a:pt x="391" y="45"/>
                  <a:pt x="386" y="43"/>
                  <a:pt x="379" y="43"/>
                </a:cubicBezTo>
                <a:cubicBezTo>
                  <a:pt x="373" y="43"/>
                  <a:pt x="369" y="45"/>
                  <a:pt x="366" y="50"/>
                </a:cubicBezTo>
                <a:cubicBezTo>
                  <a:pt x="363" y="54"/>
                  <a:pt x="362" y="61"/>
                  <a:pt x="362" y="69"/>
                </a:cubicBezTo>
                <a:cubicBezTo>
                  <a:pt x="362" y="78"/>
                  <a:pt x="363" y="84"/>
                  <a:pt x="366" y="88"/>
                </a:cubicBezTo>
                <a:cubicBezTo>
                  <a:pt x="369" y="93"/>
                  <a:pt x="373" y="95"/>
                  <a:pt x="379" y="95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6"/>
          <p:cNvSpPr>
            <a:spLocks noEditPoints="1"/>
          </p:cNvSpPr>
          <p:nvPr/>
        </p:nvSpPr>
        <p:spPr bwMode="auto">
          <a:xfrm>
            <a:off x="3590370" y="1868323"/>
            <a:ext cx="762551" cy="93627"/>
          </a:xfrm>
          <a:custGeom>
            <a:avLst/>
            <a:gdLst>
              <a:gd name="T0" fmla="*/ 68 w 882"/>
              <a:gd name="T1" fmla="*/ 32 h 108"/>
              <a:gd name="T2" fmla="*/ 66 w 882"/>
              <a:gd name="T3" fmla="*/ 62 h 108"/>
              <a:gd name="T4" fmla="*/ 0 w 882"/>
              <a:gd name="T5" fmla="*/ 106 h 108"/>
              <a:gd name="T6" fmla="*/ 47 w 882"/>
              <a:gd name="T7" fmla="*/ 45 h 108"/>
              <a:gd name="T8" fmla="*/ 16 w 882"/>
              <a:gd name="T9" fmla="*/ 20 h 108"/>
              <a:gd name="T10" fmla="*/ 33 w 882"/>
              <a:gd name="T11" fmla="*/ 93 h 108"/>
              <a:gd name="T12" fmla="*/ 32 w 882"/>
              <a:gd name="T13" fmla="*/ 61 h 108"/>
              <a:gd name="T14" fmla="*/ 139 w 882"/>
              <a:gd name="T15" fmla="*/ 97 h 108"/>
              <a:gd name="T16" fmla="*/ 88 w 882"/>
              <a:gd name="T17" fmla="*/ 80 h 108"/>
              <a:gd name="T18" fmla="*/ 107 w 882"/>
              <a:gd name="T19" fmla="*/ 90 h 108"/>
              <a:gd name="T20" fmla="*/ 138 w 882"/>
              <a:gd name="T21" fmla="*/ 31 h 108"/>
              <a:gd name="T22" fmla="*/ 226 w 882"/>
              <a:gd name="T23" fmla="*/ 85 h 108"/>
              <a:gd name="T24" fmla="*/ 171 w 882"/>
              <a:gd name="T25" fmla="*/ 89 h 108"/>
              <a:gd name="T26" fmla="*/ 203 w 882"/>
              <a:gd name="T27" fmla="*/ 78 h 108"/>
              <a:gd name="T28" fmla="*/ 178 w 882"/>
              <a:gd name="T29" fmla="*/ 35 h 108"/>
              <a:gd name="T30" fmla="*/ 199 w 882"/>
              <a:gd name="T31" fmla="*/ 42 h 108"/>
              <a:gd name="T32" fmla="*/ 218 w 882"/>
              <a:gd name="T33" fmla="*/ 69 h 108"/>
              <a:gd name="T34" fmla="*/ 242 w 882"/>
              <a:gd name="T35" fmla="*/ 106 h 108"/>
              <a:gd name="T36" fmla="*/ 241 w 882"/>
              <a:gd name="T37" fmla="*/ 11 h 108"/>
              <a:gd name="T38" fmla="*/ 259 w 882"/>
              <a:gd name="T39" fmla="*/ 11 h 108"/>
              <a:gd name="T40" fmla="*/ 241 w 882"/>
              <a:gd name="T41" fmla="*/ 11 h 108"/>
              <a:gd name="T42" fmla="*/ 326 w 882"/>
              <a:gd name="T43" fmla="*/ 47 h 108"/>
              <a:gd name="T44" fmla="*/ 295 w 882"/>
              <a:gd name="T45" fmla="*/ 106 h 108"/>
              <a:gd name="T46" fmla="*/ 294 w 882"/>
              <a:gd name="T47" fmla="*/ 41 h 108"/>
              <a:gd name="T48" fmla="*/ 345 w 882"/>
              <a:gd name="T49" fmla="*/ 57 h 108"/>
              <a:gd name="T50" fmla="*/ 361 w 882"/>
              <a:gd name="T51" fmla="*/ 69 h 108"/>
              <a:gd name="T52" fmla="*/ 428 w 882"/>
              <a:gd name="T53" fmla="*/ 64 h 108"/>
              <a:gd name="T54" fmla="*/ 399 w 882"/>
              <a:gd name="T55" fmla="*/ 95 h 108"/>
              <a:gd name="T56" fmla="*/ 412 w 882"/>
              <a:gd name="T57" fmla="*/ 107 h 108"/>
              <a:gd name="T58" fmla="*/ 378 w 882"/>
              <a:gd name="T59" fmla="*/ 61 h 108"/>
              <a:gd name="T60" fmla="*/ 495 w 882"/>
              <a:gd name="T61" fmla="*/ 85 h 108"/>
              <a:gd name="T62" fmla="*/ 440 w 882"/>
              <a:gd name="T63" fmla="*/ 89 h 108"/>
              <a:gd name="T64" fmla="*/ 472 w 882"/>
              <a:gd name="T65" fmla="*/ 78 h 108"/>
              <a:gd name="T66" fmla="*/ 447 w 882"/>
              <a:gd name="T67" fmla="*/ 35 h 108"/>
              <a:gd name="T68" fmla="*/ 468 w 882"/>
              <a:gd name="T69" fmla="*/ 42 h 108"/>
              <a:gd name="T70" fmla="*/ 487 w 882"/>
              <a:gd name="T71" fmla="*/ 69 h 108"/>
              <a:gd name="T72" fmla="*/ 553 w 882"/>
              <a:gd name="T73" fmla="*/ 102 h 108"/>
              <a:gd name="T74" fmla="*/ 531 w 882"/>
              <a:gd name="T75" fmla="*/ 96 h 108"/>
              <a:gd name="T76" fmla="*/ 528 w 882"/>
              <a:gd name="T77" fmla="*/ 73 h 108"/>
              <a:gd name="T78" fmla="*/ 535 w 882"/>
              <a:gd name="T79" fmla="*/ 30 h 108"/>
              <a:gd name="T80" fmla="*/ 522 w 882"/>
              <a:gd name="T81" fmla="*/ 49 h 108"/>
              <a:gd name="T82" fmla="*/ 559 w 882"/>
              <a:gd name="T83" fmla="*/ 76 h 108"/>
              <a:gd name="T84" fmla="*/ 643 w 882"/>
              <a:gd name="T85" fmla="*/ 69 h 108"/>
              <a:gd name="T86" fmla="*/ 617 w 882"/>
              <a:gd name="T87" fmla="*/ 7 h 108"/>
              <a:gd name="T88" fmla="*/ 633 w 882"/>
              <a:gd name="T89" fmla="*/ 55 h 108"/>
              <a:gd name="T90" fmla="*/ 661 w 882"/>
              <a:gd name="T91" fmla="*/ 25 h 108"/>
              <a:gd name="T92" fmla="*/ 715 w 882"/>
              <a:gd name="T93" fmla="*/ 106 h 108"/>
              <a:gd name="T94" fmla="*/ 715 w 882"/>
              <a:gd name="T95" fmla="*/ 106 h 108"/>
              <a:gd name="T96" fmla="*/ 769 w 882"/>
              <a:gd name="T97" fmla="*/ 105 h 108"/>
              <a:gd name="T98" fmla="*/ 740 w 882"/>
              <a:gd name="T99" fmla="*/ 67 h 108"/>
              <a:gd name="T100" fmla="*/ 776 w 882"/>
              <a:gd name="T101" fmla="*/ 45 h 108"/>
              <a:gd name="T102" fmla="*/ 739 w 882"/>
              <a:gd name="T103" fmla="*/ 36 h 108"/>
              <a:gd name="T104" fmla="*/ 795 w 882"/>
              <a:gd name="T105" fmla="*/ 56 h 108"/>
              <a:gd name="T106" fmla="*/ 774 w 882"/>
              <a:gd name="T107" fmla="*/ 91 h 108"/>
              <a:gd name="T108" fmla="*/ 753 w 882"/>
              <a:gd name="T109" fmla="*/ 75 h 108"/>
              <a:gd name="T110" fmla="*/ 882 w 882"/>
              <a:gd name="T111" fmla="*/ 106 h 108"/>
              <a:gd name="T112" fmla="*/ 851 w 882"/>
              <a:gd name="T113" fmla="*/ 43 h 108"/>
              <a:gd name="T114" fmla="*/ 816 w 882"/>
              <a:gd name="T115" fmla="*/ 106 h 108"/>
              <a:gd name="T116" fmla="*/ 831 w 882"/>
              <a:gd name="T117" fmla="*/ 41 h 108"/>
              <a:gd name="T118" fmla="*/ 882 w 882"/>
              <a:gd name="T119" fmla="*/ 10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82" h="108">
                <a:moveTo>
                  <a:pt x="0" y="7"/>
                </a:moveTo>
                <a:cubicBezTo>
                  <a:pt x="29" y="7"/>
                  <a:pt x="29" y="7"/>
                  <a:pt x="29" y="7"/>
                </a:cubicBezTo>
                <a:cubicBezTo>
                  <a:pt x="43" y="7"/>
                  <a:pt x="53" y="9"/>
                  <a:pt x="59" y="13"/>
                </a:cubicBezTo>
                <a:cubicBezTo>
                  <a:pt x="65" y="17"/>
                  <a:pt x="68" y="23"/>
                  <a:pt x="68" y="32"/>
                </a:cubicBezTo>
                <a:cubicBezTo>
                  <a:pt x="68" y="37"/>
                  <a:pt x="67" y="42"/>
                  <a:pt x="64" y="46"/>
                </a:cubicBezTo>
                <a:cubicBezTo>
                  <a:pt x="61" y="50"/>
                  <a:pt x="56" y="52"/>
                  <a:pt x="51" y="53"/>
                </a:cubicBezTo>
                <a:cubicBezTo>
                  <a:pt x="51" y="54"/>
                  <a:pt x="51" y="54"/>
                  <a:pt x="51" y="54"/>
                </a:cubicBezTo>
                <a:cubicBezTo>
                  <a:pt x="58" y="55"/>
                  <a:pt x="63" y="58"/>
                  <a:pt x="66" y="62"/>
                </a:cubicBezTo>
                <a:cubicBezTo>
                  <a:pt x="69" y="66"/>
                  <a:pt x="71" y="71"/>
                  <a:pt x="71" y="78"/>
                </a:cubicBezTo>
                <a:cubicBezTo>
                  <a:pt x="71" y="87"/>
                  <a:pt x="68" y="94"/>
                  <a:pt x="62" y="99"/>
                </a:cubicBezTo>
                <a:cubicBezTo>
                  <a:pt x="55" y="104"/>
                  <a:pt x="47" y="106"/>
                  <a:pt x="36" y="106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7"/>
                  <a:pt x="0" y="7"/>
                  <a:pt x="0" y="7"/>
                </a:cubicBezTo>
                <a:close/>
                <a:moveTo>
                  <a:pt x="16" y="48"/>
                </a:moveTo>
                <a:cubicBezTo>
                  <a:pt x="32" y="48"/>
                  <a:pt x="32" y="48"/>
                  <a:pt x="32" y="48"/>
                </a:cubicBezTo>
                <a:cubicBezTo>
                  <a:pt x="38" y="48"/>
                  <a:pt x="43" y="47"/>
                  <a:pt x="47" y="45"/>
                </a:cubicBezTo>
                <a:cubicBezTo>
                  <a:pt x="50" y="42"/>
                  <a:pt x="51" y="39"/>
                  <a:pt x="51" y="34"/>
                </a:cubicBezTo>
                <a:cubicBezTo>
                  <a:pt x="51" y="29"/>
                  <a:pt x="50" y="26"/>
                  <a:pt x="46" y="23"/>
                </a:cubicBezTo>
                <a:cubicBezTo>
                  <a:pt x="43" y="21"/>
                  <a:pt x="37" y="20"/>
                  <a:pt x="30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48"/>
                  <a:pt x="16" y="48"/>
                  <a:pt x="16" y="48"/>
                </a:cubicBezTo>
                <a:close/>
                <a:moveTo>
                  <a:pt x="16" y="61"/>
                </a:moveTo>
                <a:cubicBezTo>
                  <a:pt x="16" y="93"/>
                  <a:pt x="16" y="93"/>
                  <a:pt x="16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40" y="93"/>
                  <a:pt x="45" y="91"/>
                  <a:pt x="49" y="89"/>
                </a:cubicBezTo>
                <a:cubicBezTo>
                  <a:pt x="52" y="86"/>
                  <a:pt x="54" y="82"/>
                  <a:pt x="54" y="76"/>
                </a:cubicBezTo>
                <a:cubicBezTo>
                  <a:pt x="54" y="71"/>
                  <a:pt x="52" y="67"/>
                  <a:pt x="49" y="65"/>
                </a:cubicBezTo>
                <a:cubicBezTo>
                  <a:pt x="45" y="62"/>
                  <a:pt x="40" y="61"/>
                  <a:pt x="32" y="61"/>
                </a:cubicBezTo>
                <a:cubicBezTo>
                  <a:pt x="16" y="61"/>
                  <a:pt x="16" y="61"/>
                  <a:pt x="16" y="61"/>
                </a:cubicBezTo>
                <a:close/>
                <a:moveTo>
                  <a:pt x="142" y="106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97"/>
                  <a:pt x="139" y="97"/>
                  <a:pt x="139" y="97"/>
                </a:cubicBezTo>
                <a:cubicBezTo>
                  <a:pt x="136" y="100"/>
                  <a:pt x="133" y="103"/>
                  <a:pt x="129" y="105"/>
                </a:cubicBezTo>
                <a:cubicBezTo>
                  <a:pt x="125" y="107"/>
                  <a:pt x="120" y="108"/>
                  <a:pt x="115" y="108"/>
                </a:cubicBezTo>
                <a:cubicBezTo>
                  <a:pt x="106" y="108"/>
                  <a:pt x="99" y="106"/>
                  <a:pt x="94" y="101"/>
                </a:cubicBezTo>
                <a:cubicBezTo>
                  <a:pt x="90" y="96"/>
                  <a:pt x="88" y="90"/>
                  <a:pt x="88" y="80"/>
                </a:cubicBezTo>
                <a:cubicBezTo>
                  <a:pt x="88" y="31"/>
                  <a:pt x="88" y="31"/>
                  <a:pt x="88" y="31"/>
                </a:cubicBezTo>
                <a:cubicBezTo>
                  <a:pt x="104" y="31"/>
                  <a:pt x="104" y="31"/>
                  <a:pt x="104" y="31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4" y="83"/>
                  <a:pt x="105" y="88"/>
                  <a:pt x="107" y="90"/>
                </a:cubicBezTo>
                <a:cubicBezTo>
                  <a:pt x="110" y="93"/>
                  <a:pt x="114" y="95"/>
                  <a:pt x="119" y="95"/>
                </a:cubicBezTo>
                <a:cubicBezTo>
                  <a:pt x="125" y="95"/>
                  <a:pt x="130" y="93"/>
                  <a:pt x="133" y="89"/>
                </a:cubicBezTo>
                <a:cubicBezTo>
                  <a:pt x="137" y="85"/>
                  <a:pt x="138" y="78"/>
                  <a:pt x="138" y="69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42" y="106"/>
                  <a:pt x="142" y="106"/>
                  <a:pt x="142" y="106"/>
                </a:cubicBezTo>
                <a:close/>
                <a:moveTo>
                  <a:pt x="226" y="85"/>
                </a:moveTo>
                <a:cubicBezTo>
                  <a:pt x="226" y="92"/>
                  <a:pt x="223" y="98"/>
                  <a:pt x="218" y="102"/>
                </a:cubicBezTo>
                <a:cubicBezTo>
                  <a:pt x="213" y="106"/>
                  <a:pt x="205" y="108"/>
                  <a:pt x="195" y="108"/>
                </a:cubicBezTo>
                <a:cubicBezTo>
                  <a:pt x="185" y="108"/>
                  <a:pt x="177" y="106"/>
                  <a:pt x="171" y="103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0" y="93"/>
                  <a:pt x="188" y="96"/>
                  <a:pt x="195" y="96"/>
                </a:cubicBezTo>
                <a:cubicBezTo>
                  <a:pt x="205" y="96"/>
                  <a:pt x="210" y="93"/>
                  <a:pt x="210" y="87"/>
                </a:cubicBezTo>
                <a:cubicBezTo>
                  <a:pt x="210" y="85"/>
                  <a:pt x="210" y="83"/>
                  <a:pt x="209" y="82"/>
                </a:cubicBezTo>
                <a:cubicBezTo>
                  <a:pt x="208" y="81"/>
                  <a:pt x="206" y="79"/>
                  <a:pt x="203" y="78"/>
                </a:cubicBezTo>
                <a:cubicBezTo>
                  <a:pt x="201" y="76"/>
                  <a:pt x="197" y="75"/>
                  <a:pt x="193" y="73"/>
                </a:cubicBezTo>
                <a:cubicBezTo>
                  <a:pt x="184" y="70"/>
                  <a:pt x="178" y="66"/>
                  <a:pt x="175" y="63"/>
                </a:cubicBezTo>
                <a:cubicBezTo>
                  <a:pt x="172" y="60"/>
                  <a:pt x="171" y="55"/>
                  <a:pt x="171" y="50"/>
                </a:cubicBezTo>
                <a:cubicBezTo>
                  <a:pt x="171" y="43"/>
                  <a:pt x="173" y="38"/>
                  <a:pt x="178" y="35"/>
                </a:cubicBezTo>
                <a:cubicBezTo>
                  <a:pt x="184" y="31"/>
                  <a:pt x="191" y="30"/>
                  <a:pt x="200" y="30"/>
                </a:cubicBezTo>
                <a:cubicBezTo>
                  <a:pt x="209" y="30"/>
                  <a:pt x="217" y="31"/>
                  <a:pt x="225" y="35"/>
                </a:cubicBezTo>
                <a:cubicBezTo>
                  <a:pt x="220" y="47"/>
                  <a:pt x="220" y="47"/>
                  <a:pt x="220" y="47"/>
                </a:cubicBezTo>
                <a:cubicBezTo>
                  <a:pt x="211" y="44"/>
                  <a:pt x="205" y="42"/>
                  <a:pt x="199" y="42"/>
                </a:cubicBezTo>
                <a:cubicBezTo>
                  <a:pt x="191" y="42"/>
                  <a:pt x="186" y="44"/>
                  <a:pt x="186" y="49"/>
                </a:cubicBezTo>
                <a:cubicBezTo>
                  <a:pt x="186" y="52"/>
                  <a:pt x="187" y="54"/>
                  <a:pt x="190" y="55"/>
                </a:cubicBezTo>
                <a:cubicBezTo>
                  <a:pt x="192" y="57"/>
                  <a:pt x="197" y="59"/>
                  <a:pt x="204" y="62"/>
                </a:cubicBezTo>
                <a:cubicBezTo>
                  <a:pt x="210" y="64"/>
                  <a:pt x="215" y="67"/>
                  <a:pt x="218" y="69"/>
                </a:cubicBezTo>
                <a:cubicBezTo>
                  <a:pt x="221" y="71"/>
                  <a:pt x="223" y="73"/>
                  <a:pt x="224" y="76"/>
                </a:cubicBezTo>
                <a:cubicBezTo>
                  <a:pt x="225" y="78"/>
                  <a:pt x="226" y="81"/>
                  <a:pt x="226" y="85"/>
                </a:cubicBezTo>
                <a:close/>
                <a:moveTo>
                  <a:pt x="258" y="106"/>
                </a:moveTo>
                <a:cubicBezTo>
                  <a:pt x="242" y="106"/>
                  <a:pt x="242" y="106"/>
                  <a:pt x="242" y="106"/>
                </a:cubicBezTo>
                <a:cubicBezTo>
                  <a:pt x="242" y="31"/>
                  <a:pt x="242" y="31"/>
                  <a:pt x="242" y="31"/>
                </a:cubicBezTo>
                <a:cubicBezTo>
                  <a:pt x="258" y="31"/>
                  <a:pt x="258" y="31"/>
                  <a:pt x="258" y="31"/>
                </a:cubicBezTo>
                <a:cubicBezTo>
                  <a:pt x="258" y="106"/>
                  <a:pt x="258" y="106"/>
                  <a:pt x="258" y="106"/>
                </a:cubicBezTo>
                <a:close/>
                <a:moveTo>
                  <a:pt x="241" y="11"/>
                </a:moveTo>
                <a:cubicBezTo>
                  <a:pt x="241" y="8"/>
                  <a:pt x="241" y="6"/>
                  <a:pt x="243" y="4"/>
                </a:cubicBezTo>
                <a:cubicBezTo>
                  <a:pt x="245" y="3"/>
                  <a:pt x="247" y="2"/>
                  <a:pt x="250" y="2"/>
                </a:cubicBezTo>
                <a:cubicBezTo>
                  <a:pt x="253" y="2"/>
                  <a:pt x="255" y="3"/>
                  <a:pt x="256" y="4"/>
                </a:cubicBezTo>
                <a:cubicBezTo>
                  <a:pt x="258" y="6"/>
                  <a:pt x="259" y="8"/>
                  <a:pt x="259" y="11"/>
                </a:cubicBezTo>
                <a:cubicBezTo>
                  <a:pt x="259" y="14"/>
                  <a:pt x="258" y="16"/>
                  <a:pt x="256" y="17"/>
                </a:cubicBezTo>
                <a:cubicBezTo>
                  <a:pt x="255" y="19"/>
                  <a:pt x="253" y="20"/>
                  <a:pt x="250" y="20"/>
                </a:cubicBezTo>
                <a:cubicBezTo>
                  <a:pt x="247" y="20"/>
                  <a:pt x="245" y="19"/>
                  <a:pt x="243" y="17"/>
                </a:cubicBezTo>
                <a:cubicBezTo>
                  <a:pt x="241" y="16"/>
                  <a:pt x="241" y="14"/>
                  <a:pt x="241" y="11"/>
                </a:cubicBezTo>
                <a:close/>
                <a:moveTo>
                  <a:pt x="345" y="106"/>
                </a:moveTo>
                <a:cubicBezTo>
                  <a:pt x="329" y="106"/>
                  <a:pt x="329" y="106"/>
                  <a:pt x="329" y="106"/>
                </a:cubicBezTo>
                <a:cubicBezTo>
                  <a:pt x="329" y="60"/>
                  <a:pt x="329" y="60"/>
                  <a:pt x="329" y="60"/>
                </a:cubicBezTo>
                <a:cubicBezTo>
                  <a:pt x="329" y="54"/>
                  <a:pt x="328" y="50"/>
                  <a:pt x="326" y="47"/>
                </a:cubicBezTo>
                <a:cubicBezTo>
                  <a:pt x="323" y="44"/>
                  <a:pt x="319" y="43"/>
                  <a:pt x="314" y="43"/>
                </a:cubicBezTo>
                <a:cubicBezTo>
                  <a:pt x="308" y="43"/>
                  <a:pt x="303" y="45"/>
                  <a:pt x="299" y="49"/>
                </a:cubicBezTo>
                <a:cubicBezTo>
                  <a:pt x="296" y="53"/>
                  <a:pt x="295" y="59"/>
                  <a:pt x="295" y="69"/>
                </a:cubicBezTo>
                <a:cubicBezTo>
                  <a:pt x="295" y="106"/>
                  <a:pt x="295" y="106"/>
                  <a:pt x="295" y="106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31"/>
                  <a:pt x="279" y="31"/>
                  <a:pt x="279" y="31"/>
                </a:cubicBezTo>
                <a:cubicBezTo>
                  <a:pt x="291" y="31"/>
                  <a:pt x="291" y="31"/>
                  <a:pt x="291" y="31"/>
                </a:cubicBezTo>
                <a:cubicBezTo>
                  <a:pt x="294" y="41"/>
                  <a:pt x="294" y="41"/>
                  <a:pt x="294" y="41"/>
                </a:cubicBezTo>
                <a:cubicBezTo>
                  <a:pt x="294" y="41"/>
                  <a:pt x="294" y="41"/>
                  <a:pt x="294" y="41"/>
                </a:cubicBezTo>
                <a:cubicBezTo>
                  <a:pt x="297" y="37"/>
                  <a:pt x="300" y="34"/>
                  <a:pt x="304" y="32"/>
                </a:cubicBezTo>
                <a:cubicBezTo>
                  <a:pt x="308" y="30"/>
                  <a:pt x="313" y="30"/>
                  <a:pt x="318" y="30"/>
                </a:cubicBezTo>
                <a:cubicBezTo>
                  <a:pt x="336" y="30"/>
                  <a:pt x="345" y="39"/>
                  <a:pt x="345" y="57"/>
                </a:cubicBezTo>
                <a:cubicBezTo>
                  <a:pt x="345" y="106"/>
                  <a:pt x="345" y="106"/>
                  <a:pt x="345" y="106"/>
                </a:cubicBezTo>
                <a:close/>
                <a:moveTo>
                  <a:pt x="399" y="108"/>
                </a:moveTo>
                <a:cubicBezTo>
                  <a:pt x="387" y="108"/>
                  <a:pt x="378" y="104"/>
                  <a:pt x="371" y="98"/>
                </a:cubicBezTo>
                <a:cubicBezTo>
                  <a:pt x="364" y="91"/>
                  <a:pt x="361" y="81"/>
                  <a:pt x="361" y="69"/>
                </a:cubicBezTo>
                <a:cubicBezTo>
                  <a:pt x="361" y="57"/>
                  <a:pt x="364" y="47"/>
                  <a:pt x="370" y="40"/>
                </a:cubicBezTo>
                <a:cubicBezTo>
                  <a:pt x="377" y="33"/>
                  <a:pt x="385" y="30"/>
                  <a:pt x="396" y="30"/>
                </a:cubicBezTo>
                <a:cubicBezTo>
                  <a:pt x="406" y="30"/>
                  <a:pt x="414" y="33"/>
                  <a:pt x="419" y="39"/>
                </a:cubicBezTo>
                <a:cubicBezTo>
                  <a:pt x="425" y="45"/>
                  <a:pt x="428" y="53"/>
                  <a:pt x="428" y="64"/>
                </a:cubicBezTo>
                <a:cubicBezTo>
                  <a:pt x="428" y="72"/>
                  <a:pt x="428" y="72"/>
                  <a:pt x="428" y="72"/>
                </a:cubicBezTo>
                <a:cubicBezTo>
                  <a:pt x="378" y="72"/>
                  <a:pt x="378" y="72"/>
                  <a:pt x="378" y="72"/>
                </a:cubicBezTo>
                <a:cubicBezTo>
                  <a:pt x="378" y="80"/>
                  <a:pt x="380" y="85"/>
                  <a:pt x="384" y="89"/>
                </a:cubicBezTo>
                <a:cubicBezTo>
                  <a:pt x="387" y="93"/>
                  <a:pt x="393" y="95"/>
                  <a:pt x="399" y="95"/>
                </a:cubicBezTo>
                <a:cubicBezTo>
                  <a:pt x="404" y="95"/>
                  <a:pt x="408" y="95"/>
                  <a:pt x="412" y="94"/>
                </a:cubicBezTo>
                <a:cubicBezTo>
                  <a:pt x="416" y="93"/>
                  <a:pt x="420" y="92"/>
                  <a:pt x="424" y="90"/>
                </a:cubicBezTo>
                <a:cubicBezTo>
                  <a:pt x="424" y="103"/>
                  <a:pt x="424" y="103"/>
                  <a:pt x="424" y="103"/>
                </a:cubicBezTo>
                <a:cubicBezTo>
                  <a:pt x="420" y="105"/>
                  <a:pt x="416" y="106"/>
                  <a:pt x="412" y="107"/>
                </a:cubicBezTo>
                <a:cubicBezTo>
                  <a:pt x="408" y="107"/>
                  <a:pt x="404" y="108"/>
                  <a:pt x="399" y="108"/>
                </a:cubicBezTo>
                <a:close/>
                <a:moveTo>
                  <a:pt x="396" y="42"/>
                </a:moveTo>
                <a:cubicBezTo>
                  <a:pt x="391" y="42"/>
                  <a:pt x="387" y="43"/>
                  <a:pt x="383" y="47"/>
                </a:cubicBezTo>
                <a:cubicBezTo>
                  <a:pt x="380" y="50"/>
                  <a:pt x="379" y="54"/>
                  <a:pt x="378" y="61"/>
                </a:cubicBezTo>
                <a:cubicBezTo>
                  <a:pt x="412" y="61"/>
                  <a:pt x="412" y="61"/>
                  <a:pt x="412" y="61"/>
                </a:cubicBezTo>
                <a:cubicBezTo>
                  <a:pt x="412" y="54"/>
                  <a:pt x="411" y="50"/>
                  <a:pt x="408" y="47"/>
                </a:cubicBezTo>
                <a:cubicBezTo>
                  <a:pt x="405" y="43"/>
                  <a:pt x="401" y="42"/>
                  <a:pt x="396" y="42"/>
                </a:cubicBezTo>
                <a:close/>
                <a:moveTo>
                  <a:pt x="495" y="85"/>
                </a:moveTo>
                <a:cubicBezTo>
                  <a:pt x="495" y="92"/>
                  <a:pt x="492" y="98"/>
                  <a:pt x="487" y="102"/>
                </a:cubicBezTo>
                <a:cubicBezTo>
                  <a:pt x="482" y="106"/>
                  <a:pt x="474" y="108"/>
                  <a:pt x="464" y="108"/>
                </a:cubicBezTo>
                <a:cubicBezTo>
                  <a:pt x="454" y="108"/>
                  <a:pt x="446" y="106"/>
                  <a:pt x="440" y="103"/>
                </a:cubicBezTo>
                <a:cubicBezTo>
                  <a:pt x="440" y="89"/>
                  <a:pt x="440" y="89"/>
                  <a:pt x="440" y="89"/>
                </a:cubicBezTo>
                <a:cubicBezTo>
                  <a:pt x="449" y="93"/>
                  <a:pt x="457" y="96"/>
                  <a:pt x="465" y="96"/>
                </a:cubicBezTo>
                <a:cubicBezTo>
                  <a:pt x="474" y="96"/>
                  <a:pt x="479" y="93"/>
                  <a:pt x="479" y="87"/>
                </a:cubicBezTo>
                <a:cubicBezTo>
                  <a:pt x="479" y="85"/>
                  <a:pt x="479" y="83"/>
                  <a:pt x="478" y="82"/>
                </a:cubicBezTo>
                <a:cubicBezTo>
                  <a:pt x="477" y="81"/>
                  <a:pt x="475" y="79"/>
                  <a:pt x="472" y="78"/>
                </a:cubicBezTo>
                <a:cubicBezTo>
                  <a:pt x="470" y="76"/>
                  <a:pt x="466" y="75"/>
                  <a:pt x="462" y="73"/>
                </a:cubicBezTo>
                <a:cubicBezTo>
                  <a:pt x="453" y="70"/>
                  <a:pt x="447" y="66"/>
                  <a:pt x="444" y="63"/>
                </a:cubicBezTo>
                <a:cubicBezTo>
                  <a:pt x="441" y="60"/>
                  <a:pt x="440" y="55"/>
                  <a:pt x="440" y="50"/>
                </a:cubicBezTo>
                <a:cubicBezTo>
                  <a:pt x="440" y="43"/>
                  <a:pt x="442" y="38"/>
                  <a:pt x="447" y="35"/>
                </a:cubicBezTo>
                <a:cubicBezTo>
                  <a:pt x="453" y="31"/>
                  <a:pt x="460" y="30"/>
                  <a:pt x="469" y="30"/>
                </a:cubicBezTo>
                <a:cubicBezTo>
                  <a:pt x="478" y="30"/>
                  <a:pt x="486" y="31"/>
                  <a:pt x="494" y="35"/>
                </a:cubicBezTo>
                <a:cubicBezTo>
                  <a:pt x="489" y="47"/>
                  <a:pt x="489" y="47"/>
                  <a:pt x="489" y="47"/>
                </a:cubicBezTo>
                <a:cubicBezTo>
                  <a:pt x="481" y="44"/>
                  <a:pt x="474" y="42"/>
                  <a:pt x="468" y="42"/>
                </a:cubicBezTo>
                <a:cubicBezTo>
                  <a:pt x="460" y="42"/>
                  <a:pt x="455" y="44"/>
                  <a:pt x="455" y="49"/>
                </a:cubicBezTo>
                <a:cubicBezTo>
                  <a:pt x="455" y="52"/>
                  <a:pt x="457" y="54"/>
                  <a:pt x="459" y="55"/>
                </a:cubicBezTo>
                <a:cubicBezTo>
                  <a:pt x="461" y="57"/>
                  <a:pt x="466" y="59"/>
                  <a:pt x="473" y="62"/>
                </a:cubicBezTo>
                <a:cubicBezTo>
                  <a:pt x="479" y="64"/>
                  <a:pt x="484" y="67"/>
                  <a:pt x="487" y="69"/>
                </a:cubicBezTo>
                <a:cubicBezTo>
                  <a:pt x="490" y="71"/>
                  <a:pt x="492" y="73"/>
                  <a:pt x="493" y="76"/>
                </a:cubicBezTo>
                <a:cubicBezTo>
                  <a:pt x="494" y="78"/>
                  <a:pt x="495" y="81"/>
                  <a:pt x="495" y="85"/>
                </a:cubicBezTo>
                <a:close/>
                <a:moveTo>
                  <a:pt x="561" y="85"/>
                </a:moveTo>
                <a:cubicBezTo>
                  <a:pt x="561" y="92"/>
                  <a:pt x="559" y="98"/>
                  <a:pt x="553" y="102"/>
                </a:cubicBezTo>
                <a:cubicBezTo>
                  <a:pt x="548" y="106"/>
                  <a:pt x="540" y="108"/>
                  <a:pt x="530" y="108"/>
                </a:cubicBezTo>
                <a:cubicBezTo>
                  <a:pt x="520" y="108"/>
                  <a:pt x="512" y="106"/>
                  <a:pt x="506" y="103"/>
                </a:cubicBezTo>
                <a:cubicBezTo>
                  <a:pt x="506" y="89"/>
                  <a:pt x="506" y="89"/>
                  <a:pt x="506" y="89"/>
                </a:cubicBezTo>
                <a:cubicBezTo>
                  <a:pt x="515" y="93"/>
                  <a:pt x="523" y="96"/>
                  <a:pt x="531" y="96"/>
                </a:cubicBezTo>
                <a:cubicBezTo>
                  <a:pt x="541" y="96"/>
                  <a:pt x="546" y="93"/>
                  <a:pt x="546" y="87"/>
                </a:cubicBezTo>
                <a:cubicBezTo>
                  <a:pt x="546" y="85"/>
                  <a:pt x="545" y="83"/>
                  <a:pt x="544" y="82"/>
                </a:cubicBezTo>
                <a:cubicBezTo>
                  <a:pt x="543" y="81"/>
                  <a:pt x="541" y="79"/>
                  <a:pt x="539" y="78"/>
                </a:cubicBezTo>
                <a:cubicBezTo>
                  <a:pt x="536" y="76"/>
                  <a:pt x="533" y="75"/>
                  <a:pt x="528" y="73"/>
                </a:cubicBezTo>
                <a:cubicBezTo>
                  <a:pt x="519" y="70"/>
                  <a:pt x="514" y="66"/>
                  <a:pt x="511" y="63"/>
                </a:cubicBezTo>
                <a:cubicBezTo>
                  <a:pt x="507" y="60"/>
                  <a:pt x="506" y="55"/>
                  <a:pt x="506" y="50"/>
                </a:cubicBezTo>
                <a:cubicBezTo>
                  <a:pt x="506" y="43"/>
                  <a:pt x="508" y="38"/>
                  <a:pt x="514" y="35"/>
                </a:cubicBezTo>
                <a:cubicBezTo>
                  <a:pt x="519" y="31"/>
                  <a:pt x="526" y="30"/>
                  <a:pt x="535" y="30"/>
                </a:cubicBezTo>
                <a:cubicBezTo>
                  <a:pt x="544" y="30"/>
                  <a:pt x="552" y="31"/>
                  <a:pt x="560" y="35"/>
                </a:cubicBezTo>
                <a:cubicBezTo>
                  <a:pt x="555" y="47"/>
                  <a:pt x="555" y="47"/>
                  <a:pt x="555" y="47"/>
                </a:cubicBezTo>
                <a:cubicBezTo>
                  <a:pt x="547" y="44"/>
                  <a:pt x="540" y="42"/>
                  <a:pt x="534" y="42"/>
                </a:cubicBezTo>
                <a:cubicBezTo>
                  <a:pt x="526" y="42"/>
                  <a:pt x="522" y="44"/>
                  <a:pt x="522" y="49"/>
                </a:cubicBezTo>
                <a:cubicBezTo>
                  <a:pt x="522" y="52"/>
                  <a:pt x="523" y="54"/>
                  <a:pt x="525" y="55"/>
                </a:cubicBezTo>
                <a:cubicBezTo>
                  <a:pt x="527" y="57"/>
                  <a:pt x="532" y="59"/>
                  <a:pt x="539" y="62"/>
                </a:cubicBezTo>
                <a:cubicBezTo>
                  <a:pt x="546" y="64"/>
                  <a:pt x="550" y="67"/>
                  <a:pt x="553" y="69"/>
                </a:cubicBezTo>
                <a:cubicBezTo>
                  <a:pt x="556" y="71"/>
                  <a:pt x="558" y="73"/>
                  <a:pt x="559" y="76"/>
                </a:cubicBezTo>
                <a:cubicBezTo>
                  <a:pt x="561" y="78"/>
                  <a:pt x="561" y="81"/>
                  <a:pt x="561" y="85"/>
                </a:cubicBezTo>
                <a:close/>
                <a:moveTo>
                  <a:pt x="683" y="37"/>
                </a:moveTo>
                <a:cubicBezTo>
                  <a:pt x="683" y="47"/>
                  <a:pt x="679" y="55"/>
                  <a:pt x="673" y="61"/>
                </a:cubicBezTo>
                <a:cubicBezTo>
                  <a:pt x="666" y="66"/>
                  <a:pt x="656" y="69"/>
                  <a:pt x="643" y="69"/>
                </a:cubicBezTo>
                <a:cubicBezTo>
                  <a:pt x="633" y="69"/>
                  <a:pt x="633" y="69"/>
                  <a:pt x="633" y="69"/>
                </a:cubicBezTo>
                <a:cubicBezTo>
                  <a:pt x="633" y="106"/>
                  <a:pt x="633" y="106"/>
                  <a:pt x="633" y="106"/>
                </a:cubicBezTo>
                <a:cubicBezTo>
                  <a:pt x="617" y="106"/>
                  <a:pt x="617" y="106"/>
                  <a:pt x="617" y="106"/>
                </a:cubicBezTo>
                <a:cubicBezTo>
                  <a:pt x="617" y="7"/>
                  <a:pt x="617" y="7"/>
                  <a:pt x="617" y="7"/>
                </a:cubicBezTo>
                <a:cubicBezTo>
                  <a:pt x="645" y="7"/>
                  <a:pt x="645" y="7"/>
                  <a:pt x="645" y="7"/>
                </a:cubicBezTo>
                <a:cubicBezTo>
                  <a:pt x="658" y="7"/>
                  <a:pt x="667" y="9"/>
                  <a:pt x="674" y="14"/>
                </a:cubicBezTo>
                <a:cubicBezTo>
                  <a:pt x="680" y="19"/>
                  <a:pt x="683" y="27"/>
                  <a:pt x="683" y="37"/>
                </a:cubicBezTo>
                <a:close/>
                <a:moveTo>
                  <a:pt x="633" y="55"/>
                </a:moveTo>
                <a:cubicBezTo>
                  <a:pt x="642" y="55"/>
                  <a:pt x="642" y="55"/>
                  <a:pt x="642" y="55"/>
                </a:cubicBezTo>
                <a:cubicBezTo>
                  <a:pt x="650" y="55"/>
                  <a:pt x="656" y="54"/>
                  <a:pt x="660" y="51"/>
                </a:cubicBezTo>
                <a:cubicBezTo>
                  <a:pt x="664" y="48"/>
                  <a:pt x="666" y="44"/>
                  <a:pt x="666" y="37"/>
                </a:cubicBezTo>
                <a:cubicBezTo>
                  <a:pt x="666" y="32"/>
                  <a:pt x="664" y="27"/>
                  <a:pt x="661" y="25"/>
                </a:cubicBezTo>
                <a:cubicBezTo>
                  <a:pt x="657" y="22"/>
                  <a:pt x="652" y="20"/>
                  <a:pt x="644" y="20"/>
                </a:cubicBezTo>
                <a:cubicBezTo>
                  <a:pt x="633" y="20"/>
                  <a:pt x="633" y="20"/>
                  <a:pt x="633" y="20"/>
                </a:cubicBezTo>
                <a:cubicBezTo>
                  <a:pt x="633" y="55"/>
                  <a:pt x="633" y="55"/>
                  <a:pt x="633" y="55"/>
                </a:cubicBezTo>
                <a:close/>
                <a:moveTo>
                  <a:pt x="715" y="106"/>
                </a:moveTo>
                <a:cubicBezTo>
                  <a:pt x="699" y="106"/>
                  <a:pt x="699" y="106"/>
                  <a:pt x="699" y="106"/>
                </a:cubicBezTo>
                <a:cubicBezTo>
                  <a:pt x="699" y="0"/>
                  <a:pt x="699" y="0"/>
                  <a:pt x="699" y="0"/>
                </a:cubicBezTo>
                <a:cubicBezTo>
                  <a:pt x="715" y="0"/>
                  <a:pt x="715" y="0"/>
                  <a:pt x="715" y="0"/>
                </a:cubicBezTo>
                <a:cubicBezTo>
                  <a:pt x="715" y="106"/>
                  <a:pt x="715" y="106"/>
                  <a:pt x="715" y="106"/>
                </a:cubicBezTo>
                <a:close/>
                <a:moveTo>
                  <a:pt x="784" y="106"/>
                </a:moveTo>
                <a:cubicBezTo>
                  <a:pt x="780" y="96"/>
                  <a:pt x="780" y="96"/>
                  <a:pt x="780" y="96"/>
                </a:cubicBezTo>
                <a:cubicBezTo>
                  <a:pt x="780" y="96"/>
                  <a:pt x="780" y="96"/>
                  <a:pt x="780" y="96"/>
                </a:cubicBezTo>
                <a:cubicBezTo>
                  <a:pt x="776" y="101"/>
                  <a:pt x="773" y="104"/>
                  <a:pt x="769" y="105"/>
                </a:cubicBezTo>
                <a:cubicBezTo>
                  <a:pt x="765" y="107"/>
                  <a:pt x="760" y="108"/>
                  <a:pt x="755" y="108"/>
                </a:cubicBezTo>
                <a:cubicBezTo>
                  <a:pt x="747" y="108"/>
                  <a:pt x="742" y="106"/>
                  <a:pt x="737" y="102"/>
                </a:cubicBezTo>
                <a:cubicBezTo>
                  <a:pt x="733" y="98"/>
                  <a:pt x="731" y="92"/>
                  <a:pt x="731" y="85"/>
                </a:cubicBezTo>
                <a:cubicBezTo>
                  <a:pt x="731" y="77"/>
                  <a:pt x="734" y="71"/>
                  <a:pt x="740" y="67"/>
                </a:cubicBezTo>
                <a:cubicBezTo>
                  <a:pt x="746" y="63"/>
                  <a:pt x="754" y="61"/>
                  <a:pt x="766" y="61"/>
                </a:cubicBezTo>
                <a:cubicBezTo>
                  <a:pt x="779" y="60"/>
                  <a:pt x="779" y="60"/>
                  <a:pt x="779" y="60"/>
                </a:cubicBezTo>
                <a:cubicBezTo>
                  <a:pt x="779" y="56"/>
                  <a:pt x="779" y="56"/>
                  <a:pt x="779" y="56"/>
                </a:cubicBezTo>
                <a:cubicBezTo>
                  <a:pt x="779" y="51"/>
                  <a:pt x="778" y="48"/>
                  <a:pt x="776" y="45"/>
                </a:cubicBezTo>
                <a:cubicBezTo>
                  <a:pt x="774" y="43"/>
                  <a:pt x="770" y="42"/>
                  <a:pt x="765" y="42"/>
                </a:cubicBezTo>
                <a:cubicBezTo>
                  <a:pt x="762" y="42"/>
                  <a:pt x="758" y="42"/>
                  <a:pt x="754" y="44"/>
                </a:cubicBezTo>
                <a:cubicBezTo>
                  <a:pt x="751" y="45"/>
                  <a:pt x="747" y="46"/>
                  <a:pt x="744" y="48"/>
                </a:cubicBezTo>
                <a:cubicBezTo>
                  <a:pt x="739" y="36"/>
                  <a:pt x="739" y="36"/>
                  <a:pt x="739" y="36"/>
                </a:cubicBezTo>
                <a:cubicBezTo>
                  <a:pt x="743" y="34"/>
                  <a:pt x="747" y="32"/>
                  <a:pt x="752" y="31"/>
                </a:cubicBezTo>
                <a:cubicBezTo>
                  <a:pt x="757" y="30"/>
                  <a:pt x="762" y="30"/>
                  <a:pt x="766" y="30"/>
                </a:cubicBezTo>
                <a:cubicBezTo>
                  <a:pt x="776" y="30"/>
                  <a:pt x="783" y="32"/>
                  <a:pt x="788" y="36"/>
                </a:cubicBezTo>
                <a:cubicBezTo>
                  <a:pt x="793" y="40"/>
                  <a:pt x="795" y="47"/>
                  <a:pt x="795" y="56"/>
                </a:cubicBezTo>
                <a:cubicBezTo>
                  <a:pt x="795" y="106"/>
                  <a:pt x="795" y="106"/>
                  <a:pt x="795" y="106"/>
                </a:cubicBezTo>
                <a:cubicBezTo>
                  <a:pt x="784" y="106"/>
                  <a:pt x="784" y="106"/>
                  <a:pt x="784" y="106"/>
                </a:cubicBezTo>
                <a:close/>
                <a:moveTo>
                  <a:pt x="760" y="96"/>
                </a:moveTo>
                <a:cubicBezTo>
                  <a:pt x="766" y="96"/>
                  <a:pt x="770" y="94"/>
                  <a:pt x="774" y="91"/>
                </a:cubicBezTo>
                <a:cubicBezTo>
                  <a:pt x="777" y="87"/>
                  <a:pt x="779" y="83"/>
                  <a:pt x="779" y="77"/>
                </a:cubicBezTo>
                <a:cubicBezTo>
                  <a:pt x="779" y="70"/>
                  <a:pt x="779" y="70"/>
                  <a:pt x="779" y="70"/>
                </a:cubicBezTo>
                <a:cubicBezTo>
                  <a:pt x="769" y="71"/>
                  <a:pt x="769" y="71"/>
                  <a:pt x="769" y="71"/>
                </a:cubicBezTo>
                <a:cubicBezTo>
                  <a:pt x="762" y="71"/>
                  <a:pt x="756" y="72"/>
                  <a:pt x="753" y="75"/>
                </a:cubicBezTo>
                <a:cubicBezTo>
                  <a:pt x="749" y="77"/>
                  <a:pt x="748" y="80"/>
                  <a:pt x="748" y="85"/>
                </a:cubicBezTo>
                <a:cubicBezTo>
                  <a:pt x="748" y="88"/>
                  <a:pt x="749" y="91"/>
                  <a:pt x="751" y="93"/>
                </a:cubicBezTo>
                <a:cubicBezTo>
                  <a:pt x="753" y="95"/>
                  <a:pt x="756" y="96"/>
                  <a:pt x="760" y="96"/>
                </a:cubicBezTo>
                <a:close/>
                <a:moveTo>
                  <a:pt x="882" y="106"/>
                </a:moveTo>
                <a:cubicBezTo>
                  <a:pt x="866" y="106"/>
                  <a:pt x="866" y="106"/>
                  <a:pt x="866" y="106"/>
                </a:cubicBezTo>
                <a:cubicBezTo>
                  <a:pt x="866" y="60"/>
                  <a:pt x="866" y="60"/>
                  <a:pt x="866" y="60"/>
                </a:cubicBezTo>
                <a:cubicBezTo>
                  <a:pt x="866" y="54"/>
                  <a:pt x="865" y="50"/>
                  <a:pt x="863" y="47"/>
                </a:cubicBezTo>
                <a:cubicBezTo>
                  <a:pt x="860" y="44"/>
                  <a:pt x="856" y="43"/>
                  <a:pt x="851" y="43"/>
                </a:cubicBezTo>
                <a:cubicBezTo>
                  <a:pt x="845" y="43"/>
                  <a:pt x="840" y="45"/>
                  <a:pt x="836" y="49"/>
                </a:cubicBezTo>
                <a:cubicBezTo>
                  <a:pt x="833" y="53"/>
                  <a:pt x="832" y="59"/>
                  <a:pt x="832" y="69"/>
                </a:cubicBezTo>
                <a:cubicBezTo>
                  <a:pt x="832" y="106"/>
                  <a:pt x="832" y="106"/>
                  <a:pt x="832" y="106"/>
                </a:cubicBezTo>
                <a:cubicBezTo>
                  <a:pt x="816" y="106"/>
                  <a:pt x="816" y="106"/>
                  <a:pt x="816" y="106"/>
                </a:cubicBezTo>
                <a:cubicBezTo>
                  <a:pt x="816" y="31"/>
                  <a:pt x="816" y="31"/>
                  <a:pt x="816" y="31"/>
                </a:cubicBezTo>
                <a:cubicBezTo>
                  <a:pt x="828" y="31"/>
                  <a:pt x="828" y="31"/>
                  <a:pt x="828" y="31"/>
                </a:cubicBezTo>
                <a:cubicBezTo>
                  <a:pt x="831" y="41"/>
                  <a:pt x="831" y="41"/>
                  <a:pt x="831" y="41"/>
                </a:cubicBezTo>
                <a:cubicBezTo>
                  <a:pt x="831" y="41"/>
                  <a:pt x="831" y="41"/>
                  <a:pt x="831" y="41"/>
                </a:cubicBezTo>
                <a:cubicBezTo>
                  <a:pt x="834" y="37"/>
                  <a:pt x="837" y="34"/>
                  <a:pt x="841" y="32"/>
                </a:cubicBezTo>
                <a:cubicBezTo>
                  <a:pt x="845" y="30"/>
                  <a:pt x="850" y="30"/>
                  <a:pt x="855" y="30"/>
                </a:cubicBezTo>
                <a:cubicBezTo>
                  <a:pt x="873" y="30"/>
                  <a:pt x="882" y="39"/>
                  <a:pt x="882" y="57"/>
                </a:cubicBezTo>
                <a:cubicBezTo>
                  <a:pt x="882" y="106"/>
                  <a:pt x="882" y="106"/>
                  <a:pt x="882" y="106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7"/>
          <p:cNvSpPr>
            <a:spLocks noEditPoints="1"/>
          </p:cNvSpPr>
          <p:nvPr/>
        </p:nvSpPr>
        <p:spPr bwMode="auto">
          <a:xfrm>
            <a:off x="4859460" y="4713718"/>
            <a:ext cx="1070132" cy="119229"/>
          </a:xfrm>
          <a:custGeom>
            <a:avLst/>
            <a:gdLst>
              <a:gd name="T0" fmla="*/ 75 w 1238"/>
              <a:gd name="T1" fmla="*/ 5 h 138"/>
              <a:gd name="T2" fmla="*/ 87 w 1238"/>
              <a:gd name="T3" fmla="*/ 29 h 138"/>
              <a:gd name="T4" fmla="*/ 102 w 1238"/>
              <a:gd name="T5" fmla="*/ 3 h 138"/>
              <a:gd name="T6" fmla="*/ 188 w 1238"/>
              <a:gd name="T7" fmla="*/ 105 h 138"/>
              <a:gd name="T8" fmla="*/ 140 w 1238"/>
              <a:gd name="T9" fmla="*/ 67 h 138"/>
              <a:gd name="T10" fmla="*/ 140 w 1238"/>
              <a:gd name="T11" fmla="*/ 39 h 138"/>
              <a:gd name="T12" fmla="*/ 210 w 1238"/>
              <a:gd name="T13" fmla="*/ 28 h 138"/>
              <a:gd name="T14" fmla="*/ 216 w 1238"/>
              <a:gd name="T15" fmla="*/ 45 h 138"/>
              <a:gd name="T16" fmla="*/ 261 w 1238"/>
              <a:gd name="T17" fmla="*/ 96 h 138"/>
              <a:gd name="T18" fmla="*/ 318 w 1238"/>
              <a:gd name="T19" fmla="*/ 71 h 138"/>
              <a:gd name="T20" fmla="*/ 315 w 1238"/>
              <a:gd name="T21" fmla="*/ 101 h 138"/>
              <a:gd name="T22" fmla="*/ 303 w 1238"/>
              <a:gd name="T23" fmla="*/ 59 h 138"/>
              <a:gd name="T24" fmla="*/ 389 w 1238"/>
              <a:gd name="T25" fmla="*/ 56 h 138"/>
              <a:gd name="T26" fmla="*/ 426 w 1238"/>
              <a:gd name="T27" fmla="*/ 84 h 138"/>
              <a:gd name="T28" fmla="*/ 462 w 1238"/>
              <a:gd name="T29" fmla="*/ 36 h 138"/>
              <a:gd name="T30" fmla="*/ 544 w 1238"/>
              <a:gd name="T31" fmla="*/ 94 h 138"/>
              <a:gd name="T32" fmla="*/ 503 w 1238"/>
              <a:gd name="T33" fmla="*/ 65 h 138"/>
              <a:gd name="T34" fmla="*/ 518 w 1238"/>
              <a:gd name="T35" fmla="*/ 42 h 138"/>
              <a:gd name="T36" fmla="*/ 559 w 1238"/>
              <a:gd name="T37" fmla="*/ 54 h 138"/>
              <a:gd name="T38" fmla="*/ 543 w 1238"/>
              <a:gd name="T39" fmla="*/ 69 h 138"/>
              <a:gd name="T40" fmla="*/ 646 w 1238"/>
              <a:gd name="T41" fmla="*/ 105 h 138"/>
              <a:gd name="T42" fmla="*/ 595 w 1238"/>
              <a:gd name="T43" fmla="*/ 67 h 138"/>
              <a:gd name="T44" fmla="*/ 595 w 1238"/>
              <a:gd name="T45" fmla="*/ 39 h 138"/>
              <a:gd name="T46" fmla="*/ 710 w 1238"/>
              <a:gd name="T47" fmla="*/ 94 h 138"/>
              <a:gd name="T48" fmla="*/ 670 w 1238"/>
              <a:gd name="T49" fmla="*/ 65 h 138"/>
              <a:gd name="T50" fmla="*/ 684 w 1238"/>
              <a:gd name="T51" fmla="*/ 42 h 138"/>
              <a:gd name="T52" fmla="*/ 725 w 1238"/>
              <a:gd name="T53" fmla="*/ 54 h 138"/>
              <a:gd name="T54" fmla="*/ 709 w 1238"/>
              <a:gd name="T55" fmla="*/ 69 h 138"/>
              <a:gd name="T56" fmla="*/ 809 w 1238"/>
              <a:gd name="T57" fmla="*/ 29 h 138"/>
              <a:gd name="T58" fmla="*/ 770 w 1238"/>
              <a:gd name="T59" fmla="*/ 79 h 138"/>
              <a:gd name="T60" fmla="*/ 802 w 1238"/>
              <a:gd name="T61" fmla="*/ 96 h 138"/>
              <a:gd name="T62" fmla="*/ 740 w 1238"/>
              <a:gd name="T63" fmla="*/ 106 h 138"/>
              <a:gd name="T64" fmla="*/ 745 w 1238"/>
              <a:gd name="T65" fmla="*/ 67 h 138"/>
              <a:gd name="T66" fmla="*/ 809 w 1238"/>
              <a:gd name="T67" fmla="*/ 29 h 138"/>
              <a:gd name="T68" fmla="*/ 790 w 1238"/>
              <a:gd name="T69" fmla="*/ 106 h 138"/>
              <a:gd name="T70" fmla="*/ 761 w 1238"/>
              <a:gd name="T71" fmla="*/ 65 h 138"/>
              <a:gd name="T72" fmla="*/ 757 w 1238"/>
              <a:gd name="T73" fmla="*/ 54 h 138"/>
              <a:gd name="T74" fmla="*/ 875 w 1238"/>
              <a:gd name="T75" fmla="*/ 37 h 138"/>
              <a:gd name="T76" fmla="*/ 868 w 1238"/>
              <a:gd name="T77" fmla="*/ 92 h 138"/>
              <a:gd name="T78" fmla="*/ 839 w 1238"/>
              <a:gd name="T79" fmla="*/ 45 h 138"/>
              <a:gd name="T80" fmla="*/ 948 w 1238"/>
              <a:gd name="T81" fmla="*/ 105 h 138"/>
              <a:gd name="T82" fmla="*/ 916 w 1238"/>
              <a:gd name="T83" fmla="*/ 105 h 138"/>
              <a:gd name="T84" fmla="*/ 925 w 1238"/>
              <a:gd name="T85" fmla="*/ 31 h 138"/>
              <a:gd name="T86" fmla="*/ 1005 w 1238"/>
              <a:gd name="T87" fmla="*/ 35 h 138"/>
              <a:gd name="T88" fmla="*/ 982 w 1238"/>
              <a:gd name="T89" fmla="*/ 41 h 138"/>
              <a:gd name="T90" fmla="*/ 1028 w 1238"/>
              <a:gd name="T91" fmla="*/ 67 h 138"/>
              <a:gd name="T92" fmla="*/ 1044 w 1238"/>
              <a:gd name="T93" fmla="*/ 71 h 138"/>
              <a:gd name="T94" fmla="*/ 1079 w 1238"/>
              <a:gd name="T95" fmla="*/ 105 h 138"/>
              <a:gd name="T96" fmla="*/ 1074 w 1238"/>
              <a:gd name="T97" fmla="*/ 45 h 138"/>
              <a:gd name="T98" fmla="*/ 1147 w 1238"/>
              <a:gd name="T99" fmla="*/ 41 h 138"/>
              <a:gd name="T100" fmla="*/ 1123 w 1238"/>
              <a:gd name="T101" fmla="*/ 29 h 138"/>
              <a:gd name="T102" fmla="*/ 1177 w 1238"/>
              <a:gd name="T103" fmla="*/ 105 h 138"/>
              <a:gd name="T104" fmla="*/ 1199 w 1238"/>
              <a:gd name="T105" fmla="*/ 82 h 138"/>
              <a:gd name="T106" fmla="*/ 1215 w 1238"/>
              <a:gd name="T107" fmla="*/ 12 h 138"/>
              <a:gd name="T108" fmla="*/ 1218 w 1238"/>
              <a:gd name="T109" fmla="*/ 9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38" h="138">
                <a:moveTo>
                  <a:pt x="46" y="105"/>
                </a:moveTo>
                <a:cubicBezTo>
                  <a:pt x="30" y="105"/>
                  <a:pt x="30" y="105"/>
                  <a:pt x="30" y="105"/>
                </a:cubicBezTo>
                <a:cubicBezTo>
                  <a:pt x="30" y="19"/>
                  <a:pt x="30" y="19"/>
                  <a:pt x="3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5"/>
                  <a:pt x="0" y="5"/>
                  <a:pt x="0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5" y="19"/>
                  <a:pt x="75" y="19"/>
                  <a:pt x="75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05"/>
                  <a:pt x="46" y="105"/>
                  <a:pt x="46" y="105"/>
                </a:cubicBezTo>
                <a:close/>
                <a:moveTo>
                  <a:pt x="103" y="105"/>
                </a:moveTo>
                <a:cubicBezTo>
                  <a:pt x="87" y="105"/>
                  <a:pt x="87" y="105"/>
                  <a:pt x="87" y="105"/>
                </a:cubicBezTo>
                <a:cubicBezTo>
                  <a:pt x="87" y="29"/>
                  <a:pt x="87" y="29"/>
                  <a:pt x="87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3" y="105"/>
                  <a:pt x="103" y="105"/>
                  <a:pt x="103" y="105"/>
                </a:cubicBezTo>
                <a:close/>
                <a:moveTo>
                  <a:pt x="86" y="9"/>
                </a:moveTo>
                <a:cubicBezTo>
                  <a:pt x="86" y="6"/>
                  <a:pt x="87" y="4"/>
                  <a:pt x="88" y="3"/>
                </a:cubicBezTo>
                <a:cubicBezTo>
                  <a:pt x="90" y="1"/>
                  <a:pt x="92" y="0"/>
                  <a:pt x="95" y="0"/>
                </a:cubicBezTo>
                <a:cubicBezTo>
                  <a:pt x="98" y="0"/>
                  <a:pt x="100" y="1"/>
                  <a:pt x="102" y="3"/>
                </a:cubicBezTo>
                <a:cubicBezTo>
                  <a:pt x="103" y="4"/>
                  <a:pt x="104" y="6"/>
                  <a:pt x="104" y="9"/>
                </a:cubicBezTo>
                <a:cubicBezTo>
                  <a:pt x="104" y="12"/>
                  <a:pt x="103" y="14"/>
                  <a:pt x="102" y="16"/>
                </a:cubicBezTo>
                <a:cubicBezTo>
                  <a:pt x="100" y="17"/>
                  <a:pt x="98" y="18"/>
                  <a:pt x="95" y="18"/>
                </a:cubicBezTo>
                <a:cubicBezTo>
                  <a:pt x="92" y="18"/>
                  <a:pt x="90" y="17"/>
                  <a:pt x="88" y="16"/>
                </a:cubicBezTo>
                <a:cubicBezTo>
                  <a:pt x="87" y="14"/>
                  <a:pt x="86" y="12"/>
                  <a:pt x="86" y="9"/>
                </a:cubicBezTo>
                <a:close/>
                <a:moveTo>
                  <a:pt x="188" y="105"/>
                </a:moveTo>
                <a:cubicBezTo>
                  <a:pt x="172" y="105"/>
                  <a:pt x="172" y="105"/>
                  <a:pt x="172" y="105"/>
                </a:cubicBezTo>
                <a:cubicBezTo>
                  <a:pt x="172" y="58"/>
                  <a:pt x="172" y="58"/>
                  <a:pt x="172" y="58"/>
                </a:cubicBezTo>
                <a:cubicBezTo>
                  <a:pt x="172" y="52"/>
                  <a:pt x="171" y="48"/>
                  <a:pt x="168" y="45"/>
                </a:cubicBezTo>
                <a:cubicBezTo>
                  <a:pt x="166" y="42"/>
                  <a:pt x="163" y="41"/>
                  <a:pt x="158" y="41"/>
                </a:cubicBezTo>
                <a:cubicBezTo>
                  <a:pt x="152" y="41"/>
                  <a:pt x="147" y="43"/>
                  <a:pt x="145" y="47"/>
                </a:cubicBezTo>
                <a:cubicBezTo>
                  <a:pt x="142" y="51"/>
                  <a:pt x="140" y="58"/>
                  <a:pt x="140" y="67"/>
                </a:cubicBezTo>
                <a:cubicBezTo>
                  <a:pt x="140" y="105"/>
                  <a:pt x="140" y="105"/>
                  <a:pt x="140" y="105"/>
                </a:cubicBezTo>
                <a:cubicBezTo>
                  <a:pt x="124" y="105"/>
                  <a:pt x="124" y="105"/>
                  <a:pt x="124" y="105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2" y="35"/>
                  <a:pt x="145" y="33"/>
                  <a:pt x="149" y="31"/>
                </a:cubicBezTo>
                <a:cubicBezTo>
                  <a:pt x="153" y="29"/>
                  <a:pt x="157" y="28"/>
                  <a:pt x="162" y="28"/>
                </a:cubicBezTo>
                <a:cubicBezTo>
                  <a:pt x="174" y="28"/>
                  <a:pt x="181" y="32"/>
                  <a:pt x="185" y="40"/>
                </a:cubicBezTo>
                <a:cubicBezTo>
                  <a:pt x="186" y="40"/>
                  <a:pt x="186" y="40"/>
                  <a:pt x="186" y="40"/>
                </a:cubicBezTo>
                <a:cubicBezTo>
                  <a:pt x="188" y="36"/>
                  <a:pt x="192" y="33"/>
                  <a:pt x="196" y="31"/>
                </a:cubicBezTo>
                <a:cubicBezTo>
                  <a:pt x="200" y="29"/>
                  <a:pt x="204" y="28"/>
                  <a:pt x="210" y="28"/>
                </a:cubicBezTo>
                <a:cubicBezTo>
                  <a:pt x="219" y="28"/>
                  <a:pt x="225" y="30"/>
                  <a:pt x="229" y="35"/>
                </a:cubicBezTo>
                <a:cubicBezTo>
                  <a:pt x="233" y="39"/>
                  <a:pt x="235" y="46"/>
                  <a:pt x="235" y="55"/>
                </a:cubicBezTo>
                <a:cubicBezTo>
                  <a:pt x="235" y="105"/>
                  <a:pt x="235" y="105"/>
                  <a:pt x="235" y="105"/>
                </a:cubicBezTo>
                <a:cubicBezTo>
                  <a:pt x="219" y="105"/>
                  <a:pt x="219" y="105"/>
                  <a:pt x="219" y="105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2"/>
                  <a:pt x="218" y="48"/>
                  <a:pt x="216" y="45"/>
                </a:cubicBezTo>
                <a:cubicBezTo>
                  <a:pt x="214" y="42"/>
                  <a:pt x="210" y="41"/>
                  <a:pt x="206" y="41"/>
                </a:cubicBezTo>
                <a:cubicBezTo>
                  <a:pt x="200" y="41"/>
                  <a:pt x="195" y="43"/>
                  <a:pt x="192" y="47"/>
                </a:cubicBezTo>
                <a:cubicBezTo>
                  <a:pt x="189" y="51"/>
                  <a:pt x="188" y="57"/>
                  <a:pt x="188" y="65"/>
                </a:cubicBezTo>
                <a:cubicBezTo>
                  <a:pt x="188" y="105"/>
                  <a:pt x="188" y="105"/>
                  <a:pt x="188" y="105"/>
                </a:cubicBezTo>
                <a:close/>
                <a:moveTo>
                  <a:pt x="289" y="106"/>
                </a:moveTo>
                <a:cubicBezTo>
                  <a:pt x="277" y="106"/>
                  <a:pt x="268" y="103"/>
                  <a:pt x="261" y="96"/>
                </a:cubicBezTo>
                <a:cubicBezTo>
                  <a:pt x="255" y="89"/>
                  <a:pt x="251" y="80"/>
                  <a:pt x="251" y="67"/>
                </a:cubicBezTo>
                <a:cubicBezTo>
                  <a:pt x="251" y="55"/>
                  <a:pt x="255" y="45"/>
                  <a:pt x="261" y="38"/>
                </a:cubicBezTo>
                <a:cubicBezTo>
                  <a:pt x="267" y="31"/>
                  <a:pt x="275" y="28"/>
                  <a:pt x="286" y="28"/>
                </a:cubicBezTo>
                <a:cubicBezTo>
                  <a:pt x="296" y="28"/>
                  <a:pt x="304" y="31"/>
                  <a:pt x="310" y="37"/>
                </a:cubicBezTo>
                <a:cubicBezTo>
                  <a:pt x="315" y="43"/>
                  <a:pt x="318" y="51"/>
                  <a:pt x="318" y="62"/>
                </a:cubicBezTo>
                <a:cubicBezTo>
                  <a:pt x="318" y="71"/>
                  <a:pt x="318" y="71"/>
                  <a:pt x="318" y="71"/>
                </a:cubicBezTo>
                <a:cubicBezTo>
                  <a:pt x="268" y="71"/>
                  <a:pt x="268" y="71"/>
                  <a:pt x="268" y="71"/>
                </a:cubicBezTo>
                <a:cubicBezTo>
                  <a:pt x="268" y="78"/>
                  <a:pt x="270" y="84"/>
                  <a:pt x="274" y="87"/>
                </a:cubicBezTo>
                <a:cubicBezTo>
                  <a:pt x="278" y="91"/>
                  <a:pt x="283" y="93"/>
                  <a:pt x="290" y="93"/>
                </a:cubicBezTo>
                <a:cubicBezTo>
                  <a:pt x="294" y="93"/>
                  <a:pt x="298" y="93"/>
                  <a:pt x="302" y="92"/>
                </a:cubicBezTo>
                <a:cubicBezTo>
                  <a:pt x="306" y="91"/>
                  <a:pt x="310" y="90"/>
                  <a:pt x="315" y="88"/>
                </a:cubicBezTo>
                <a:cubicBezTo>
                  <a:pt x="315" y="101"/>
                  <a:pt x="315" y="101"/>
                  <a:pt x="315" y="101"/>
                </a:cubicBezTo>
                <a:cubicBezTo>
                  <a:pt x="311" y="103"/>
                  <a:pt x="307" y="104"/>
                  <a:pt x="303" y="105"/>
                </a:cubicBezTo>
                <a:cubicBezTo>
                  <a:pt x="299" y="106"/>
                  <a:pt x="294" y="106"/>
                  <a:pt x="289" y="106"/>
                </a:cubicBezTo>
                <a:close/>
                <a:moveTo>
                  <a:pt x="286" y="40"/>
                </a:moveTo>
                <a:cubicBezTo>
                  <a:pt x="281" y="40"/>
                  <a:pt x="277" y="42"/>
                  <a:pt x="274" y="45"/>
                </a:cubicBezTo>
                <a:cubicBezTo>
                  <a:pt x="271" y="48"/>
                  <a:pt x="269" y="53"/>
                  <a:pt x="268" y="59"/>
                </a:cubicBezTo>
                <a:cubicBezTo>
                  <a:pt x="303" y="59"/>
                  <a:pt x="303" y="59"/>
                  <a:pt x="303" y="59"/>
                </a:cubicBezTo>
                <a:cubicBezTo>
                  <a:pt x="302" y="53"/>
                  <a:pt x="301" y="48"/>
                  <a:pt x="298" y="45"/>
                </a:cubicBezTo>
                <a:cubicBezTo>
                  <a:pt x="295" y="42"/>
                  <a:pt x="291" y="40"/>
                  <a:pt x="286" y="40"/>
                </a:cubicBezTo>
                <a:close/>
                <a:moveTo>
                  <a:pt x="418" y="105"/>
                </a:moveTo>
                <a:cubicBezTo>
                  <a:pt x="389" y="21"/>
                  <a:pt x="389" y="21"/>
                  <a:pt x="389" y="21"/>
                </a:cubicBezTo>
                <a:cubicBezTo>
                  <a:pt x="388" y="21"/>
                  <a:pt x="388" y="21"/>
                  <a:pt x="388" y="21"/>
                </a:cubicBezTo>
                <a:cubicBezTo>
                  <a:pt x="389" y="34"/>
                  <a:pt x="389" y="45"/>
                  <a:pt x="389" y="56"/>
                </a:cubicBezTo>
                <a:cubicBezTo>
                  <a:pt x="389" y="105"/>
                  <a:pt x="389" y="105"/>
                  <a:pt x="389" y="105"/>
                </a:cubicBezTo>
                <a:cubicBezTo>
                  <a:pt x="375" y="105"/>
                  <a:pt x="375" y="105"/>
                  <a:pt x="375" y="105"/>
                </a:cubicBezTo>
                <a:cubicBezTo>
                  <a:pt x="375" y="5"/>
                  <a:pt x="375" y="5"/>
                  <a:pt x="375" y="5"/>
                </a:cubicBezTo>
                <a:cubicBezTo>
                  <a:pt x="398" y="5"/>
                  <a:pt x="398" y="5"/>
                  <a:pt x="398" y="5"/>
                </a:cubicBezTo>
                <a:cubicBezTo>
                  <a:pt x="425" y="84"/>
                  <a:pt x="425" y="84"/>
                  <a:pt x="425" y="84"/>
                </a:cubicBezTo>
                <a:cubicBezTo>
                  <a:pt x="426" y="84"/>
                  <a:pt x="426" y="84"/>
                  <a:pt x="426" y="84"/>
                </a:cubicBezTo>
                <a:cubicBezTo>
                  <a:pt x="454" y="5"/>
                  <a:pt x="454" y="5"/>
                  <a:pt x="454" y="5"/>
                </a:cubicBezTo>
                <a:cubicBezTo>
                  <a:pt x="477" y="5"/>
                  <a:pt x="477" y="5"/>
                  <a:pt x="477" y="5"/>
                </a:cubicBezTo>
                <a:cubicBezTo>
                  <a:pt x="477" y="105"/>
                  <a:pt x="477" y="105"/>
                  <a:pt x="477" y="105"/>
                </a:cubicBezTo>
                <a:cubicBezTo>
                  <a:pt x="462" y="105"/>
                  <a:pt x="462" y="105"/>
                  <a:pt x="462" y="105"/>
                </a:cubicBezTo>
                <a:cubicBezTo>
                  <a:pt x="462" y="55"/>
                  <a:pt x="462" y="55"/>
                  <a:pt x="462" y="55"/>
                </a:cubicBezTo>
                <a:cubicBezTo>
                  <a:pt x="462" y="50"/>
                  <a:pt x="462" y="44"/>
                  <a:pt x="462" y="36"/>
                </a:cubicBezTo>
                <a:cubicBezTo>
                  <a:pt x="462" y="28"/>
                  <a:pt x="462" y="23"/>
                  <a:pt x="463" y="21"/>
                </a:cubicBezTo>
                <a:cubicBezTo>
                  <a:pt x="462" y="21"/>
                  <a:pt x="462" y="21"/>
                  <a:pt x="462" y="21"/>
                </a:cubicBezTo>
                <a:cubicBezTo>
                  <a:pt x="432" y="105"/>
                  <a:pt x="432" y="105"/>
                  <a:pt x="432" y="105"/>
                </a:cubicBezTo>
                <a:cubicBezTo>
                  <a:pt x="418" y="105"/>
                  <a:pt x="418" y="105"/>
                  <a:pt x="418" y="105"/>
                </a:cubicBezTo>
                <a:close/>
                <a:moveTo>
                  <a:pt x="547" y="105"/>
                </a:moveTo>
                <a:cubicBezTo>
                  <a:pt x="544" y="94"/>
                  <a:pt x="544" y="94"/>
                  <a:pt x="544" y="94"/>
                </a:cubicBezTo>
                <a:cubicBezTo>
                  <a:pt x="544" y="94"/>
                  <a:pt x="544" y="94"/>
                  <a:pt x="544" y="94"/>
                </a:cubicBezTo>
                <a:cubicBezTo>
                  <a:pt x="540" y="99"/>
                  <a:pt x="536" y="102"/>
                  <a:pt x="533" y="104"/>
                </a:cubicBezTo>
                <a:cubicBezTo>
                  <a:pt x="529" y="105"/>
                  <a:pt x="524" y="106"/>
                  <a:pt x="518" y="106"/>
                </a:cubicBezTo>
                <a:cubicBezTo>
                  <a:pt x="511" y="106"/>
                  <a:pt x="505" y="104"/>
                  <a:pt x="501" y="100"/>
                </a:cubicBezTo>
                <a:cubicBezTo>
                  <a:pt x="497" y="96"/>
                  <a:pt x="495" y="90"/>
                  <a:pt x="495" y="83"/>
                </a:cubicBezTo>
                <a:cubicBezTo>
                  <a:pt x="495" y="75"/>
                  <a:pt x="498" y="69"/>
                  <a:pt x="503" y="65"/>
                </a:cubicBezTo>
                <a:cubicBezTo>
                  <a:pt x="509" y="61"/>
                  <a:pt x="518" y="59"/>
                  <a:pt x="530" y="59"/>
                </a:cubicBezTo>
                <a:cubicBezTo>
                  <a:pt x="543" y="59"/>
                  <a:pt x="543" y="59"/>
                  <a:pt x="543" y="59"/>
                </a:cubicBezTo>
                <a:cubicBezTo>
                  <a:pt x="543" y="55"/>
                  <a:pt x="543" y="55"/>
                  <a:pt x="543" y="55"/>
                </a:cubicBezTo>
                <a:cubicBezTo>
                  <a:pt x="543" y="50"/>
                  <a:pt x="542" y="46"/>
                  <a:pt x="540" y="44"/>
                </a:cubicBezTo>
                <a:cubicBezTo>
                  <a:pt x="537" y="41"/>
                  <a:pt x="534" y="40"/>
                  <a:pt x="529" y="40"/>
                </a:cubicBezTo>
                <a:cubicBezTo>
                  <a:pt x="525" y="40"/>
                  <a:pt x="521" y="41"/>
                  <a:pt x="518" y="42"/>
                </a:cubicBezTo>
                <a:cubicBezTo>
                  <a:pt x="514" y="43"/>
                  <a:pt x="511" y="44"/>
                  <a:pt x="508" y="46"/>
                </a:cubicBezTo>
                <a:cubicBezTo>
                  <a:pt x="502" y="34"/>
                  <a:pt x="502" y="34"/>
                  <a:pt x="502" y="34"/>
                </a:cubicBezTo>
                <a:cubicBezTo>
                  <a:pt x="507" y="32"/>
                  <a:pt x="511" y="31"/>
                  <a:pt x="516" y="29"/>
                </a:cubicBezTo>
                <a:cubicBezTo>
                  <a:pt x="521" y="28"/>
                  <a:pt x="525" y="28"/>
                  <a:pt x="530" y="28"/>
                </a:cubicBezTo>
                <a:cubicBezTo>
                  <a:pt x="539" y="28"/>
                  <a:pt x="547" y="30"/>
                  <a:pt x="551" y="34"/>
                </a:cubicBezTo>
                <a:cubicBezTo>
                  <a:pt x="556" y="38"/>
                  <a:pt x="559" y="45"/>
                  <a:pt x="559" y="54"/>
                </a:cubicBezTo>
                <a:cubicBezTo>
                  <a:pt x="559" y="105"/>
                  <a:pt x="559" y="105"/>
                  <a:pt x="559" y="105"/>
                </a:cubicBezTo>
                <a:cubicBezTo>
                  <a:pt x="547" y="105"/>
                  <a:pt x="547" y="105"/>
                  <a:pt x="547" y="105"/>
                </a:cubicBezTo>
                <a:close/>
                <a:moveTo>
                  <a:pt x="523" y="94"/>
                </a:moveTo>
                <a:cubicBezTo>
                  <a:pt x="529" y="94"/>
                  <a:pt x="534" y="92"/>
                  <a:pt x="537" y="89"/>
                </a:cubicBezTo>
                <a:cubicBezTo>
                  <a:pt x="541" y="86"/>
                  <a:pt x="543" y="81"/>
                  <a:pt x="543" y="75"/>
                </a:cubicBezTo>
                <a:cubicBezTo>
                  <a:pt x="543" y="69"/>
                  <a:pt x="543" y="69"/>
                  <a:pt x="543" y="69"/>
                </a:cubicBezTo>
                <a:cubicBezTo>
                  <a:pt x="533" y="69"/>
                  <a:pt x="533" y="69"/>
                  <a:pt x="533" y="69"/>
                </a:cubicBezTo>
                <a:cubicBezTo>
                  <a:pt x="526" y="69"/>
                  <a:pt x="520" y="71"/>
                  <a:pt x="517" y="73"/>
                </a:cubicBezTo>
                <a:cubicBezTo>
                  <a:pt x="513" y="75"/>
                  <a:pt x="511" y="79"/>
                  <a:pt x="511" y="83"/>
                </a:cubicBezTo>
                <a:cubicBezTo>
                  <a:pt x="511" y="87"/>
                  <a:pt x="512" y="89"/>
                  <a:pt x="514" y="91"/>
                </a:cubicBezTo>
                <a:cubicBezTo>
                  <a:pt x="516" y="93"/>
                  <a:pt x="519" y="94"/>
                  <a:pt x="523" y="94"/>
                </a:cubicBezTo>
                <a:close/>
                <a:moveTo>
                  <a:pt x="646" y="105"/>
                </a:moveTo>
                <a:cubicBezTo>
                  <a:pt x="630" y="105"/>
                  <a:pt x="630" y="105"/>
                  <a:pt x="630" y="105"/>
                </a:cubicBezTo>
                <a:cubicBezTo>
                  <a:pt x="630" y="58"/>
                  <a:pt x="630" y="58"/>
                  <a:pt x="630" y="58"/>
                </a:cubicBezTo>
                <a:cubicBezTo>
                  <a:pt x="630" y="52"/>
                  <a:pt x="629" y="48"/>
                  <a:pt x="626" y="45"/>
                </a:cubicBezTo>
                <a:cubicBezTo>
                  <a:pt x="624" y="42"/>
                  <a:pt x="620" y="41"/>
                  <a:pt x="615" y="41"/>
                </a:cubicBezTo>
                <a:cubicBezTo>
                  <a:pt x="608" y="41"/>
                  <a:pt x="603" y="43"/>
                  <a:pt x="600" y="47"/>
                </a:cubicBezTo>
                <a:cubicBezTo>
                  <a:pt x="597" y="51"/>
                  <a:pt x="595" y="58"/>
                  <a:pt x="595" y="67"/>
                </a:cubicBezTo>
                <a:cubicBezTo>
                  <a:pt x="595" y="105"/>
                  <a:pt x="595" y="105"/>
                  <a:pt x="595" y="105"/>
                </a:cubicBezTo>
                <a:cubicBezTo>
                  <a:pt x="579" y="105"/>
                  <a:pt x="579" y="105"/>
                  <a:pt x="579" y="105"/>
                </a:cubicBezTo>
                <a:cubicBezTo>
                  <a:pt x="579" y="29"/>
                  <a:pt x="579" y="29"/>
                  <a:pt x="579" y="29"/>
                </a:cubicBezTo>
                <a:cubicBezTo>
                  <a:pt x="592" y="29"/>
                  <a:pt x="592" y="29"/>
                  <a:pt x="592" y="29"/>
                </a:cubicBezTo>
                <a:cubicBezTo>
                  <a:pt x="594" y="39"/>
                  <a:pt x="594" y="39"/>
                  <a:pt x="594" y="39"/>
                </a:cubicBezTo>
                <a:cubicBezTo>
                  <a:pt x="595" y="39"/>
                  <a:pt x="595" y="39"/>
                  <a:pt x="595" y="39"/>
                </a:cubicBezTo>
                <a:cubicBezTo>
                  <a:pt x="597" y="35"/>
                  <a:pt x="601" y="33"/>
                  <a:pt x="605" y="31"/>
                </a:cubicBezTo>
                <a:cubicBezTo>
                  <a:pt x="609" y="29"/>
                  <a:pt x="614" y="28"/>
                  <a:pt x="619" y="28"/>
                </a:cubicBezTo>
                <a:cubicBezTo>
                  <a:pt x="637" y="28"/>
                  <a:pt x="646" y="37"/>
                  <a:pt x="646" y="55"/>
                </a:cubicBezTo>
                <a:cubicBezTo>
                  <a:pt x="646" y="105"/>
                  <a:pt x="646" y="105"/>
                  <a:pt x="646" y="105"/>
                </a:cubicBezTo>
                <a:close/>
                <a:moveTo>
                  <a:pt x="714" y="105"/>
                </a:moveTo>
                <a:cubicBezTo>
                  <a:pt x="710" y="94"/>
                  <a:pt x="710" y="94"/>
                  <a:pt x="710" y="94"/>
                </a:cubicBezTo>
                <a:cubicBezTo>
                  <a:pt x="710" y="94"/>
                  <a:pt x="710" y="94"/>
                  <a:pt x="710" y="94"/>
                </a:cubicBezTo>
                <a:cubicBezTo>
                  <a:pt x="706" y="99"/>
                  <a:pt x="702" y="102"/>
                  <a:pt x="699" y="104"/>
                </a:cubicBezTo>
                <a:cubicBezTo>
                  <a:pt x="695" y="105"/>
                  <a:pt x="690" y="106"/>
                  <a:pt x="685" y="106"/>
                </a:cubicBezTo>
                <a:cubicBezTo>
                  <a:pt x="677" y="106"/>
                  <a:pt x="671" y="104"/>
                  <a:pt x="667" y="100"/>
                </a:cubicBezTo>
                <a:cubicBezTo>
                  <a:pt x="663" y="96"/>
                  <a:pt x="661" y="90"/>
                  <a:pt x="661" y="83"/>
                </a:cubicBezTo>
                <a:cubicBezTo>
                  <a:pt x="661" y="75"/>
                  <a:pt x="664" y="69"/>
                  <a:pt x="670" y="65"/>
                </a:cubicBezTo>
                <a:cubicBezTo>
                  <a:pt x="675" y="61"/>
                  <a:pt x="684" y="59"/>
                  <a:pt x="696" y="59"/>
                </a:cubicBezTo>
                <a:cubicBezTo>
                  <a:pt x="709" y="59"/>
                  <a:pt x="709" y="59"/>
                  <a:pt x="709" y="59"/>
                </a:cubicBezTo>
                <a:cubicBezTo>
                  <a:pt x="709" y="55"/>
                  <a:pt x="709" y="55"/>
                  <a:pt x="709" y="55"/>
                </a:cubicBezTo>
                <a:cubicBezTo>
                  <a:pt x="709" y="50"/>
                  <a:pt x="708" y="46"/>
                  <a:pt x="706" y="44"/>
                </a:cubicBezTo>
                <a:cubicBezTo>
                  <a:pt x="703" y="41"/>
                  <a:pt x="700" y="40"/>
                  <a:pt x="695" y="40"/>
                </a:cubicBezTo>
                <a:cubicBezTo>
                  <a:pt x="691" y="40"/>
                  <a:pt x="688" y="41"/>
                  <a:pt x="684" y="42"/>
                </a:cubicBezTo>
                <a:cubicBezTo>
                  <a:pt x="681" y="43"/>
                  <a:pt x="677" y="44"/>
                  <a:pt x="674" y="46"/>
                </a:cubicBezTo>
                <a:cubicBezTo>
                  <a:pt x="669" y="34"/>
                  <a:pt x="669" y="34"/>
                  <a:pt x="669" y="34"/>
                </a:cubicBezTo>
                <a:cubicBezTo>
                  <a:pt x="673" y="32"/>
                  <a:pt x="677" y="31"/>
                  <a:pt x="682" y="29"/>
                </a:cubicBezTo>
                <a:cubicBezTo>
                  <a:pt x="687" y="28"/>
                  <a:pt x="692" y="28"/>
                  <a:pt x="696" y="28"/>
                </a:cubicBezTo>
                <a:cubicBezTo>
                  <a:pt x="706" y="28"/>
                  <a:pt x="713" y="30"/>
                  <a:pt x="718" y="34"/>
                </a:cubicBezTo>
                <a:cubicBezTo>
                  <a:pt x="723" y="38"/>
                  <a:pt x="725" y="45"/>
                  <a:pt x="725" y="54"/>
                </a:cubicBezTo>
                <a:cubicBezTo>
                  <a:pt x="725" y="105"/>
                  <a:pt x="725" y="105"/>
                  <a:pt x="725" y="105"/>
                </a:cubicBezTo>
                <a:cubicBezTo>
                  <a:pt x="714" y="105"/>
                  <a:pt x="714" y="105"/>
                  <a:pt x="714" y="105"/>
                </a:cubicBezTo>
                <a:close/>
                <a:moveTo>
                  <a:pt x="690" y="94"/>
                </a:moveTo>
                <a:cubicBezTo>
                  <a:pt x="695" y="94"/>
                  <a:pt x="700" y="92"/>
                  <a:pt x="704" y="89"/>
                </a:cubicBezTo>
                <a:cubicBezTo>
                  <a:pt x="707" y="86"/>
                  <a:pt x="709" y="81"/>
                  <a:pt x="709" y="75"/>
                </a:cubicBezTo>
                <a:cubicBezTo>
                  <a:pt x="709" y="69"/>
                  <a:pt x="709" y="69"/>
                  <a:pt x="709" y="69"/>
                </a:cubicBezTo>
                <a:cubicBezTo>
                  <a:pt x="699" y="69"/>
                  <a:pt x="699" y="69"/>
                  <a:pt x="699" y="69"/>
                </a:cubicBezTo>
                <a:cubicBezTo>
                  <a:pt x="692" y="69"/>
                  <a:pt x="686" y="71"/>
                  <a:pt x="683" y="73"/>
                </a:cubicBezTo>
                <a:cubicBezTo>
                  <a:pt x="679" y="75"/>
                  <a:pt x="678" y="79"/>
                  <a:pt x="678" y="83"/>
                </a:cubicBezTo>
                <a:cubicBezTo>
                  <a:pt x="678" y="87"/>
                  <a:pt x="679" y="89"/>
                  <a:pt x="681" y="91"/>
                </a:cubicBezTo>
                <a:cubicBezTo>
                  <a:pt x="683" y="93"/>
                  <a:pt x="686" y="94"/>
                  <a:pt x="690" y="94"/>
                </a:cubicBezTo>
                <a:close/>
                <a:moveTo>
                  <a:pt x="809" y="29"/>
                </a:moveTo>
                <a:cubicBezTo>
                  <a:pt x="809" y="38"/>
                  <a:pt x="809" y="38"/>
                  <a:pt x="809" y="38"/>
                </a:cubicBezTo>
                <a:cubicBezTo>
                  <a:pt x="796" y="40"/>
                  <a:pt x="796" y="40"/>
                  <a:pt x="796" y="40"/>
                </a:cubicBezTo>
                <a:cubicBezTo>
                  <a:pt x="798" y="42"/>
                  <a:pt x="799" y="44"/>
                  <a:pt x="799" y="46"/>
                </a:cubicBezTo>
                <a:cubicBezTo>
                  <a:pt x="800" y="49"/>
                  <a:pt x="801" y="51"/>
                  <a:pt x="801" y="54"/>
                </a:cubicBezTo>
                <a:cubicBezTo>
                  <a:pt x="801" y="61"/>
                  <a:pt x="798" y="68"/>
                  <a:pt x="792" y="72"/>
                </a:cubicBezTo>
                <a:cubicBezTo>
                  <a:pt x="787" y="76"/>
                  <a:pt x="780" y="79"/>
                  <a:pt x="770" y="79"/>
                </a:cubicBezTo>
                <a:cubicBezTo>
                  <a:pt x="768" y="79"/>
                  <a:pt x="766" y="79"/>
                  <a:pt x="764" y="78"/>
                </a:cubicBezTo>
                <a:cubicBezTo>
                  <a:pt x="760" y="80"/>
                  <a:pt x="759" y="83"/>
                  <a:pt x="759" y="86"/>
                </a:cubicBezTo>
                <a:cubicBezTo>
                  <a:pt x="759" y="87"/>
                  <a:pt x="759" y="89"/>
                  <a:pt x="761" y="90"/>
                </a:cubicBezTo>
                <a:cubicBezTo>
                  <a:pt x="763" y="90"/>
                  <a:pt x="766" y="91"/>
                  <a:pt x="770" y="91"/>
                </a:cubicBezTo>
                <a:cubicBezTo>
                  <a:pt x="783" y="91"/>
                  <a:pt x="783" y="91"/>
                  <a:pt x="783" y="91"/>
                </a:cubicBezTo>
                <a:cubicBezTo>
                  <a:pt x="791" y="91"/>
                  <a:pt x="798" y="93"/>
                  <a:pt x="802" y="96"/>
                </a:cubicBezTo>
                <a:cubicBezTo>
                  <a:pt x="806" y="100"/>
                  <a:pt x="809" y="105"/>
                  <a:pt x="809" y="112"/>
                </a:cubicBezTo>
                <a:cubicBezTo>
                  <a:pt x="809" y="120"/>
                  <a:pt x="805" y="127"/>
                  <a:pt x="798" y="131"/>
                </a:cubicBezTo>
                <a:cubicBezTo>
                  <a:pt x="791" y="136"/>
                  <a:pt x="781" y="138"/>
                  <a:pt x="767" y="138"/>
                </a:cubicBezTo>
                <a:cubicBezTo>
                  <a:pt x="757" y="138"/>
                  <a:pt x="749" y="136"/>
                  <a:pt x="744" y="133"/>
                </a:cubicBezTo>
                <a:cubicBezTo>
                  <a:pt x="738" y="129"/>
                  <a:pt x="736" y="124"/>
                  <a:pt x="736" y="117"/>
                </a:cubicBezTo>
                <a:cubicBezTo>
                  <a:pt x="736" y="113"/>
                  <a:pt x="737" y="109"/>
                  <a:pt x="740" y="106"/>
                </a:cubicBezTo>
                <a:cubicBezTo>
                  <a:pt x="743" y="102"/>
                  <a:pt x="747" y="100"/>
                  <a:pt x="752" y="99"/>
                </a:cubicBezTo>
                <a:cubicBezTo>
                  <a:pt x="750" y="98"/>
                  <a:pt x="749" y="97"/>
                  <a:pt x="747" y="95"/>
                </a:cubicBezTo>
                <a:cubicBezTo>
                  <a:pt x="746" y="93"/>
                  <a:pt x="745" y="90"/>
                  <a:pt x="745" y="88"/>
                </a:cubicBezTo>
                <a:cubicBezTo>
                  <a:pt x="745" y="85"/>
                  <a:pt x="746" y="83"/>
                  <a:pt x="747" y="81"/>
                </a:cubicBezTo>
                <a:cubicBezTo>
                  <a:pt x="749" y="79"/>
                  <a:pt x="751" y="77"/>
                  <a:pt x="755" y="75"/>
                </a:cubicBezTo>
                <a:cubicBezTo>
                  <a:pt x="751" y="74"/>
                  <a:pt x="747" y="71"/>
                  <a:pt x="745" y="67"/>
                </a:cubicBezTo>
                <a:cubicBezTo>
                  <a:pt x="743" y="63"/>
                  <a:pt x="741" y="59"/>
                  <a:pt x="741" y="54"/>
                </a:cubicBezTo>
                <a:cubicBezTo>
                  <a:pt x="741" y="45"/>
                  <a:pt x="744" y="39"/>
                  <a:pt x="749" y="35"/>
                </a:cubicBezTo>
                <a:cubicBezTo>
                  <a:pt x="754" y="30"/>
                  <a:pt x="762" y="28"/>
                  <a:pt x="771" y="28"/>
                </a:cubicBezTo>
                <a:cubicBezTo>
                  <a:pt x="773" y="28"/>
                  <a:pt x="776" y="28"/>
                  <a:pt x="778" y="28"/>
                </a:cubicBezTo>
                <a:cubicBezTo>
                  <a:pt x="780" y="29"/>
                  <a:pt x="782" y="29"/>
                  <a:pt x="783" y="29"/>
                </a:cubicBezTo>
                <a:cubicBezTo>
                  <a:pt x="809" y="29"/>
                  <a:pt x="809" y="29"/>
                  <a:pt x="809" y="29"/>
                </a:cubicBezTo>
                <a:close/>
                <a:moveTo>
                  <a:pt x="750" y="116"/>
                </a:moveTo>
                <a:cubicBezTo>
                  <a:pt x="750" y="120"/>
                  <a:pt x="752" y="123"/>
                  <a:pt x="755" y="124"/>
                </a:cubicBezTo>
                <a:cubicBezTo>
                  <a:pt x="758" y="126"/>
                  <a:pt x="762" y="127"/>
                  <a:pt x="768" y="127"/>
                </a:cubicBezTo>
                <a:cubicBezTo>
                  <a:pt x="777" y="127"/>
                  <a:pt x="783" y="126"/>
                  <a:pt x="787" y="123"/>
                </a:cubicBezTo>
                <a:cubicBezTo>
                  <a:pt x="792" y="121"/>
                  <a:pt x="794" y="118"/>
                  <a:pt x="794" y="113"/>
                </a:cubicBezTo>
                <a:cubicBezTo>
                  <a:pt x="794" y="110"/>
                  <a:pt x="793" y="108"/>
                  <a:pt x="790" y="106"/>
                </a:cubicBezTo>
                <a:cubicBezTo>
                  <a:pt x="788" y="105"/>
                  <a:pt x="784" y="104"/>
                  <a:pt x="777" y="104"/>
                </a:cubicBezTo>
                <a:cubicBezTo>
                  <a:pt x="765" y="104"/>
                  <a:pt x="765" y="104"/>
                  <a:pt x="765" y="104"/>
                </a:cubicBezTo>
                <a:cubicBezTo>
                  <a:pt x="760" y="104"/>
                  <a:pt x="757" y="105"/>
                  <a:pt x="754" y="108"/>
                </a:cubicBezTo>
                <a:cubicBezTo>
                  <a:pt x="751" y="110"/>
                  <a:pt x="750" y="113"/>
                  <a:pt x="750" y="116"/>
                </a:cubicBezTo>
                <a:close/>
                <a:moveTo>
                  <a:pt x="757" y="54"/>
                </a:moveTo>
                <a:cubicBezTo>
                  <a:pt x="757" y="58"/>
                  <a:pt x="758" y="62"/>
                  <a:pt x="761" y="65"/>
                </a:cubicBezTo>
                <a:cubicBezTo>
                  <a:pt x="763" y="67"/>
                  <a:pt x="766" y="68"/>
                  <a:pt x="771" y="68"/>
                </a:cubicBezTo>
                <a:cubicBezTo>
                  <a:pt x="780" y="68"/>
                  <a:pt x="785" y="63"/>
                  <a:pt x="785" y="53"/>
                </a:cubicBezTo>
                <a:cubicBezTo>
                  <a:pt x="785" y="49"/>
                  <a:pt x="784" y="45"/>
                  <a:pt x="782" y="42"/>
                </a:cubicBezTo>
                <a:cubicBezTo>
                  <a:pt x="779" y="39"/>
                  <a:pt x="776" y="38"/>
                  <a:pt x="771" y="38"/>
                </a:cubicBezTo>
                <a:cubicBezTo>
                  <a:pt x="766" y="38"/>
                  <a:pt x="763" y="39"/>
                  <a:pt x="760" y="42"/>
                </a:cubicBezTo>
                <a:cubicBezTo>
                  <a:pt x="758" y="45"/>
                  <a:pt x="757" y="49"/>
                  <a:pt x="757" y="54"/>
                </a:cubicBezTo>
                <a:close/>
                <a:moveTo>
                  <a:pt x="855" y="106"/>
                </a:moveTo>
                <a:cubicBezTo>
                  <a:pt x="843" y="106"/>
                  <a:pt x="834" y="103"/>
                  <a:pt x="827" y="96"/>
                </a:cubicBezTo>
                <a:cubicBezTo>
                  <a:pt x="820" y="89"/>
                  <a:pt x="817" y="80"/>
                  <a:pt x="817" y="67"/>
                </a:cubicBezTo>
                <a:cubicBezTo>
                  <a:pt x="817" y="55"/>
                  <a:pt x="820" y="45"/>
                  <a:pt x="826" y="38"/>
                </a:cubicBezTo>
                <a:cubicBezTo>
                  <a:pt x="832" y="31"/>
                  <a:pt x="841" y="28"/>
                  <a:pt x="852" y="28"/>
                </a:cubicBezTo>
                <a:cubicBezTo>
                  <a:pt x="862" y="28"/>
                  <a:pt x="869" y="31"/>
                  <a:pt x="875" y="37"/>
                </a:cubicBezTo>
                <a:cubicBezTo>
                  <a:pt x="881" y="43"/>
                  <a:pt x="884" y="51"/>
                  <a:pt x="884" y="62"/>
                </a:cubicBezTo>
                <a:cubicBezTo>
                  <a:pt x="884" y="71"/>
                  <a:pt x="884" y="71"/>
                  <a:pt x="884" y="71"/>
                </a:cubicBezTo>
                <a:cubicBezTo>
                  <a:pt x="834" y="71"/>
                  <a:pt x="834" y="71"/>
                  <a:pt x="834" y="71"/>
                </a:cubicBezTo>
                <a:cubicBezTo>
                  <a:pt x="834" y="78"/>
                  <a:pt x="836" y="84"/>
                  <a:pt x="839" y="87"/>
                </a:cubicBezTo>
                <a:cubicBezTo>
                  <a:pt x="843" y="91"/>
                  <a:pt x="848" y="93"/>
                  <a:pt x="855" y="93"/>
                </a:cubicBezTo>
                <a:cubicBezTo>
                  <a:pt x="860" y="93"/>
                  <a:pt x="864" y="93"/>
                  <a:pt x="868" y="92"/>
                </a:cubicBezTo>
                <a:cubicBezTo>
                  <a:pt x="872" y="91"/>
                  <a:pt x="876" y="90"/>
                  <a:pt x="880" y="88"/>
                </a:cubicBezTo>
                <a:cubicBezTo>
                  <a:pt x="880" y="101"/>
                  <a:pt x="880" y="101"/>
                  <a:pt x="880" y="101"/>
                </a:cubicBezTo>
                <a:cubicBezTo>
                  <a:pt x="876" y="103"/>
                  <a:pt x="872" y="104"/>
                  <a:pt x="868" y="105"/>
                </a:cubicBezTo>
                <a:cubicBezTo>
                  <a:pt x="864" y="106"/>
                  <a:pt x="860" y="106"/>
                  <a:pt x="855" y="106"/>
                </a:cubicBezTo>
                <a:close/>
                <a:moveTo>
                  <a:pt x="852" y="40"/>
                </a:moveTo>
                <a:cubicBezTo>
                  <a:pt x="846" y="40"/>
                  <a:pt x="842" y="42"/>
                  <a:pt x="839" y="45"/>
                </a:cubicBezTo>
                <a:cubicBezTo>
                  <a:pt x="836" y="48"/>
                  <a:pt x="834" y="53"/>
                  <a:pt x="834" y="59"/>
                </a:cubicBezTo>
                <a:cubicBezTo>
                  <a:pt x="868" y="59"/>
                  <a:pt x="868" y="59"/>
                  <a:pt x="868" y="59"/>
                </a:cubicBezTo>
                <a:cubicBezTo>
                  <a:pt x="868" y="53"/>
                  <a:pt x="866" y="48"/>
                  <a:pt x="864" y="45"/>
                </a:cubicBezTo>
                <a:cubicBezTo>
                  <a:pt x="861" y="42"/>
                  <a:pt x="857" y="40"/>
                  <a:pt x="852" y="40"/>
                </a:cubicBezTo>
                <a:close/>
                <a:moveTo>
                  <a:pt x="964" y="105"/>
                </a:moveTo>
                <a:cubicBezTo>
                  <a:pt x="948" y="105"/>
                  <a:pt x="948" y="105"/>
                  <a:pt x="948" y="105"/>
                </a:cubicBezTo>
                <a:cubicBezTo>
                  <a:pt x="948" y="58"/>
                  <a:pt x="948" y="58"/>
                  <a:pt x="948" y="58"/>
                </a:cubicBezTo>
                <a:cubicBezTo>
                  <a:pt x="948" y="52"/>
                  <a:pt x="947" y="48"/>
                  <a:pt x="945" y="45"/>
                </a:cubicBezTo>
                <a:cubicBezTo>
                  <a:pt x="942" y="42"/>
                  <a:pt x="939" y="41"/>
                  <a:pt x="934" y="41"/>
                </a:cubicBezTo>
                <a:cubicBezTo>
                  <a:pt x="928" y="41"/>
                  <a:pt x="924" y="43"/>
                  <a:pt x="921" y="47"/>
                </a:cubicBezTo>
                <a:cubicBezTo>
                  <a:pt x="918" y="51"/>
                  <a:pt x="916" y="58"/>
                  <a:pt x="916" y="67"/>
                </a:cubicBezTo>
                <a:cubicBezTo>
                  <a:pt x="916" y="105"/>
                  <a:pt x="916" y="105"/>
                  <a:pt x="916" y="105"/>
                </a:cubicBezTo>
                <a:cubicBezTo>
                  <a:pt x="900" y="105"/>
                  <a:pt x="900" y="105"/>
                  <a:pt x="900" y="105"/>
                </a:cubicBezTo>
                <a:cubicBezTo>
                  <a:pt x="900" y="29"/>
                  <a:pt x="900" y="29"/>
                  <a:pt x="900" y="29"/>
                </a:cubicBezTo>
                <a:cubicBezTo>
                  <a:pt x="913" y="29"/>
                  <a:pt x="913" y="29"/>
                  <a:pt x="913" y="29"/>
                </a:cubicBezTo>
                <a:cubicBezTo>
                  <a:pt x="915" y="39"/>
                  <a:pt x="915" y="39"/>
                  <a:pt x="915" y="39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18" y="35"/>
                  <a:pt x="921" y="33"/>
                  <a:pt x="925" y="31"/>
                </a:cubicBezTo>
                <a:cubicBezTo>
                  <a:pt x="929" y="29"/>
                  <a:pt x="933" y="28"/>
                  <a:pt x="938" y="28"/>
                </a:cubicBezTo>
                <a:cubicBezTo>
                  <a:pt x="950" y="28"/>
                  <a:pt x="957" y="32"/>
                  <a:pt x="961" y="40"/>
                </a:cubicBezTo>
                <a:cubicBezTo>
                  <a:pt x="962" y="40"/>
                  <a:pt x="962" y="40"/>
                  <a:pt x="962" y="40"/>
                </a:cubicBezTo>
                <a:cubicBezTo>
                  <a:pt x="965" y="36"/>
                  <a:pt x="968" y="33"/>
                  <a:pt x="972" y="31"/>
                </a:cubicBezTo>
                <a:cubicBezTo>
                  <a:pt x="976" y="29"/>
                  <a:pt x="980" y="28"/>
                  <a:pt x="986" y="28"/>
                </a:cubicBezTo>
                <a:cubicBezTo>
                  <a:pt x="995" y="28"/>
                  <a:pt x="1001" y="30"/>
                  <a:pt x="1005" y="35"/>
                </a:cubicBezTo>
                <a:cubicBezTo>
                  <a:pt x="1009" y="39"/>
                  <a:pt x="1012" y="46"/>
                  <a:pt x="1012" y="55"/>
                </a:cubicBezTo>
                <a:cubicBezTo>
                  <a:pt x="1012" y="105"/>
                  <a:pt x="1012" y="105"/>
                  <a:pt x="1012" y="105"/>
                </a:cubicBezTo>
                <a:cubicBezTo>
                  <a:pt x="996" y="105"/>
                  <a:pt x="996" y="105"/>
                  <a:pt x="996" y="105"/>
                </a:cubicBezTo>
                <a:cubicBezTo>
                  <a:pt x="996" y="58"/>
                  <a:pt x="996" y="58"/>
                  <a:pt x="996" y="58"/>
                </a:cubicBezTo>
                <a:cubicBezTo>
                  <a:pt x="996" y="52"/>
                  <a:pt x="994" y="48"/>
                  <a:pt x="992" y="45"/>
                </a:cubicBezTo>
                <a:cubicBezTo>
                  <a:pt x="990" y="42"/>
                  <a:pt x="987" y="41"/>
                  <a:pt x="982" y="41"/>
                </a:cubicBezTo>
                <a:cubicBezTo>
                  <a:pt x="976" y="41"/>
                  <a:pt x="971" y="43"/>
                  <a:pt x="968" y="47"/>
                </a:cubicBezTo>
                <a:cubicBezTo>
                  <a:pt x="965" y="51"/>
                  <a:pt x="964" y="57"/>
                  <a:pt x="964" y="65"/>
                </a:cubicBezTo>
                <a:cubicBezTo>
                  <a:pt x="964" y="105"/>
                  <a:pt x="964" y="105"/>
                  <a:pt x="964" y="105"/>
                </a:cubicBezTo>
                <a:close/>
                <a:moveTo>
                  <a:pt x="1065" y="106"/>
                </a:moveTo>
                <a:cubicBezTo>
                  <a:pt x="1053" y="106"/>
                  <a:pt x="1044" y="103"/>
                  <a:pt x="1038" y="96"/>
                </a:cubicBezTo>
                <a:cubicBezTo>
                  <a:pt x="1031" y="89"/>
                  <a:pt x="1028" y="80"/>
                  <a:pt x="1028" y="67"/>
                </a:cubicBezTo>
                <a:cubicBezTo>
                  <a:pt x="1028" y="55"/>
                  <a:pt x="1031" y="45"/>
                  <a:pt x="1037" y="38"/>
                </a:cubicBezTo>
                <a:cubicBezTo>
                  <a:pt x="1043" y="31"/>
                  <a:pt x="1051" y="28"/>
                  <a:pt x="1062" y="28"/>
                </a:cubicBezTo>
                <a:cubicBezTo>
                  <a:pt x="1072" y="28"/>
                  <a:pt x="1080" y="31"/>
                  <a:pt x="1086" y="37"/>
                </a:cubicBezTo>
                <a:cubicBezTo>
                  <a:pt x="1092" y="43"/>
                  <a:pt x="1094" y="51"/>
                  <a:pt x="1094" y="62"/>
                </a:cubicBezTo>
                <a:cubicBezTo>
                  <a:pt x="1094" y="71"/>
                  <a:pt x="1094" y="71"/>
                  <a:pt x="1094" y="71"/>
                </a:cubicBezTo>
                <a:cubicBezTo>
                  <a:pt x="1044" y="71"/>
                  <a:pt x="1044" y="71"/>
                  <a:pt x="1044" y="71"/>
                </a:cubicBezTo>
                <a:cubicBezTo>
                  <a:pt x="1044" y="78"/>
                  <a:pt x="1046" y="84"/>
                  <a:pt x="1050" y="87"/>
                </a:cubicBezTo>
                <a:cubicBezTo>
                  <a:pt x="1054" y="91"/>
                  <a:pt x="1059" y="93"/>
                  <a:pt x="1066" y="93"/>
                </a:cubicBezTo>
                <a:cubicBezTo>
                  <a:pt x="1070" y="93"/>
                  <a:pt x="1074" y="93"/>
                  <a:pt x="1078" y="92"/>
                </a:cubicBezTo>
                <a:cubicBezTo>
                  <a:pt x="1082" y="91"/>
                  <a:pt x="1086" y="90"/>
                  <a:pt x="1091" y="88"/>
                </a:cubicBezTo>
                <a:cubicBezTo>
                  <a:pt x="1091" y="101"/>
                  <a:pt x="1091" y="101"/>
                  <a:pt x="1091" y="101"/>
                </a:cubicBezTo>
                <a:cubicBezTo>
                  <a:pt x="1087" y="103"/>
                  <a:pt x="1083" y="104"/>
                  <a:pt x="1079" y="105"/>
                </a:cubicBezTo>
                <a:cubicBezTo>
                  <a:pt x="1075" y="106"/>
                  <a:pt x="1070" y="106"/>
                  <a:pt x="1065" y="106"/>
                </a:cubicBezTo>
                <a:close/>
                <a:moveTo>
                  <a:pt x="1062" y="40"/>
                </a:moveTo>
                <a:cubicBezTo>
                  <a:pt x="1057" y="40"/>
                  <a:pt x="1053" y="42"/>
                  <a:pt x="1050" y="45"/>
                </a:cubicBezTo>
                <a:cubicBezTo>
                  <a:pt x="1047" y="48"/>
                  <a:pt x="1045" y="53"/>
                  <a:pt x="1044" y="59"/>
                </a:cubicBezTo>
                <a:cubicBezTo>
                  <a:pt x="1079" y="59"/>
                  <a:pt x="1079" y="59"/>
                  <a:pt x="1079" y="59"/>
                </a:cubicBezTo>
                <a:cubicBezTo>
                  <a:pt x="1079" y="53"/>
                  <a:pt x="1077" y="48"/>
                  <a:pt x="1074" y="45"/>
                </a:cubicBezTo>
                <a:cubicBezTo>
                  <a:pt x="1071" y="42"/>
                  <a:pt x="1067" y="40"/>
                  <a:pt x="1062" y="40"/>
                </a:cubicBezTo>
                <a:close/>
                <a:moveTo>
                  <a:pt x="1177" y="105"/>
                </a:moveTo>
                <a:cubicBezTo>
                  <a:pt x="1161" y="105"/>
                  <a:pt x="1161" y="105"/>
                  <a:pt x="1161" y="105"/>
                </a:cubicBezTo>
                <a:cubicBezTo>
                  <a:pt x="1161" y="58"/>
                  <a:pt x="1161" y="58"/>
                  <a:pt x="1161" y="58"/>
                </a:cubicBezTo>
                <a:cubicBezTo>
                  <a:pt x="1161" y="52"/>
                  <a:pt x="1160" y="48"/>
                  <a:pt x="1158" y="45"/>
                </a:cubicBezTo>
                <a:cubicBezTo>
                  <a:pt x="1155" y="42"/>
                  <a:pt x="1152" y="41"/>
                  <a:pt x="1147" y="41"/>
                </a:cubicBezTo>
                <a:cubicBezTo>
                  <a:pt x="1140" y="41"/>
                  <a:pt x="1135" y="43"/>
                  <a:pt x="1132" y="47"/>
                </a:cubicBezTo>
                <a:cubicBezTo>
                  <a:pt x="1128" y="51"/>
                  <a:pt x="1127" y="58"/>
                  <a:pt x="1127" y="67"/>
                </a:cubicBezTo>
                <a:cubicBezTo>
                  <a:pt x="1127" y="105"/>
                  <a:pt x="1127" y="105"/>
                  <a:pt x="1127" y="105"/>
                </a:cubicBezTo>
                <a:cubicBezTo>
                  <a:pt x="1111" y="105"/>
                  <a:pt x="1111" y="105"/>
                  <a:pt x="1111" y="105"/>
                </a:cubicBezTo>
                <a:cubicBezTo>
                  <a:pt x="1111" y="29"/>
                  <a:pt x="1111" y="29"/>
                  <a:pt x="1111" y="29"/>
                </a:cubicBezTo>
                <a:cubicBezTo>
                  <a:pt x="1123" y="29"/>
                  <a:pt x="1123" y="29"/>
                  <a:pt x="1123" y="29"/>
                </a:cubicBezTo>
                <a:cubicBezTo>
                  <a:pt x="1126" y="39"/>
                  <a:pt x="1126" y="39"/>
                  <a:pt x="1126" y="39"/>
                </a:cubicBezTo>
                <a:cubicBezTo>
                  <a:pt x="1127" y="39"/>
                  <a:pt x="1127" y="39"/>
                  <a:pt x="1127" y="39"/>
                </a:cubicBezTo>
                <a:cubicBezTo>
                  <a:pt x="1129" y="35"/>
                  <a:pt x="1132" y="33"/>
                  <a:pt x="1136" y="31"/>
                </a:cubicBezTo>
                <a:cubicBezTo>
                  <a:pt x="1140" y="29"/>
                  <a:pt x="1145" y="28"/>
                  <a:pt x="1150" y="28"/>
                </a:cubicBezTo>
                <a:cubicBezTo>
                  <a:pt x="1168" y="28"/>
                  <a:pt x="1177" y="37"/>
                  <a:pt x="1177" y="55"/>
                </a:cubicBezTo>
                <a:cubicBezTo>
                  <a:pt x="1177" y="105"/>
                  <a:pt x="1177" y="105"/>
                  <a:pt x="1177" y="105"/>
                </a:cubicBezTo>
                <a:close/>
                <a:moveTo>
                  <a:pt x="1226" y="93"/>
                </a:moveTo>
                <a:cubicBezTo>
                  <a:pt x="1230" y="93"/>
                  <a:pt x="1234" y="92"/>
                  <a:pt x="1238" y="91"/>
                </a:cubicBezTo>
                <a:cubicBezTo>
                  <a:pt x="1238" y="103"/>
                  <a:pt x="1238" y="103"/>
                  <a:pt x="1238" y="103"/>
                </a:cubicBezTo>
                <a:cubicBezTo>
                  <a:pt x="1236" y="104"/>
                  <a:pt x="1234" y="105"/>
                  <a:pt x="1231" y="105"/>
                </a:cubicBezTo>
                <a:cubicBezTo>
                  <a:pt x="1228" y="106"/>
                  <a:pt x="1225" y="106"/>
                  <a:pt x="1222" y="106"/>
                </a:cubicBezTo>
                <a:cubicBezTo>
                  <a:pt x="1207" y="106"/>
                  <a:pt x="1199" y="98"/>
                  <a:pt x="1199" y="82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89" y="41"/>
                  <a:pt x="1189" y="41"/>
                  <a:pt x="1189" y="41"/>
                </a:cubicBezTo>
                <a:cubicBezTo>
                  <a:pt x="1189" y="34"/>
                  <a:pt x="1189" y="34"/>
                  <a:pt x="1189" y="34"/>
                </a:cubicBezTo>
                <a:cubicBezTo>
                  <a:pt x="1200" y="28"/>
                  <a:pt x="1200" y="28"/>
                  <a:pt x="1200" y="28"/>
                </a:cubicBezTo>
                <a:cubicBezTo>
                  <a:pt x="1206" y="12"/>
                  <a:pt x="1206" y="12"/>
                  <a:pt x="1206" y="12"/>
                </a:cubicBezTo>
                <a:cubicBezTo>
                  <a:pt x="1215" y="12"/>
                  <a:pt x="1215" y="12"/>
                  <a:pt x="1215" y="12"/>
                </a:cubicBezTo>
                <a:cubicBezTo>
                  <a:pt x="1215" y="29"/>
                  <a:pt x="1215" y="29"/>
                  <a:pt x="1215" y="29"/>
                </a:cubicBezTo>
                <a:cubicBezTo>
                  <a:pt x="1237" y="29"/>
                  <a:pt x="1237" y="29"/>
                  <a:pt x="1237" y="29"/>
                </a:cubicBezTo>
                <a:cubicBezTo>
                  <a:pt x="1237" y="41"/>
                  <a:pt x="1237" y="41"/>
                  <a:pt x="1237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15" y="82"/>
                  <a:pt x="1215" y="82"/>
                  <a:pt x="1215" y="82"/>
                </a:cubicBezTo>
                <a:cubicBezTo>
                  <a:pt x="1215" y="86"/>
                  <a:pt x="1216" y="88"/>
                  <a:pt x="1218" y="90"/>
                </a:cubicBezTo>
                <a:cubicBezTo>
                  <a:pt x="1220" y="92"/>
                  <a:pt x="1223" y="93"/>
                  <a:pt x="1226" y="93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58"/>
          <p:cNvSpPr>
            <a:spLocks noEditPoints="1"/>
          </p:cNvSpPr>
          <p:nvPr/>
        </p:nvSpPr>
        <p:spPr bwMode="auto">
          <a:xfrm>
            <a:off x="6484773" y="6136416"/>
            <a:ext cx="665632" cy="93262"/>
          </a:xfrm>
          <a:custGeom>
            <a:avLst/>
            <a:gdLst>
              <a:gd name="T0" fmla="*/ 12 w 770"/>
              <a:gd name="T1" fmla="*/ 95 h 108"/>
              <a:gd name="T2" fmla="*/ 81 w 770"/>
              <a:gd name="T3" fmla="*/ 19 h 108"/>
              <a:gd name="T4" fmla="*/ 46 w 770"/>
              <a:gd name="T5" fmla="*/ 94 h 108"/>
              <a:gd name="T6" fmla="*/ 46 w 770"/>
              <a:gd name="T7" fmla="*/ 19 h 108"/>
              <a:gd name="T8" fmla="*/ 130 w 770"/>
              <a:gd name="T9" fmla="*/ 43 h 108"/>
              <a:gd name="T10" fmla="*/ 102 w 770"/>
              <a:gd name="T11" fmla="*/ 43 h 108"/>
              <a:gd name="T12" fmla="*/ 121 w 770"/>
              <a:gd name="T13" fmla="*/ 6 h 108"/>
              <a:gd name="T14" fmla="*/ 141 w 770"/>
              <a:gd name="T15" fmla="*/ 13 h 108"/>
              <a:gd name="T16" fmla="*/ 149 w 770"/>
              <a:gd name="T17" fmla="*/ 31 h 108"/>
              <a:gd name="T18" fmla="*/ 181 w 770"/>
              <a:gd name="T19" fmla="*/ 107 h 108"/>
              <a:gd name="T20" fmla="*/ 153 w 770"/>
              <a:gd name="T21" fmla="*/ 36 h 108"/>
              <a:gd name="T22" fmla="*/ 191 w 770"/>
              <a:gd name="T23" fmla="*/ 0 h 108"/>
              <a:gd name="T24" fmla="*/ 184 w 770"/>
              <a:gd name="T25" fmla="*/ 16 h 108"/>
              <a:gd name="T26" fmla="*/ 200 w 770"/>
              <a:gd name="T27" fmla="*/ 43 h 108"/>
              <a:gd name="T28" fmla="*/ 229 w 770"/>
              <a:gd name="T29" fmla="*/ 31 h 108"/>
              <a:gd name="T30" fmla="*/ 221 w 770"/>
              <a:gd name="T31" fmla="*/ 2 h 108"/>
              <a:gd name="T32" fmla="*/ 221 w 770"/>
              <a:gd name="T33" fmla="*/ 20 h 108"/>
              <a:gd name="T34" fmla="*/ 254 w 770"/>
              <a:gd name="T35" fmla="*/ 98 h 108"/>
              <a:gd name="T36" fmla="*/ 303 w 770"/>
              <a:gd name="T37" fmla="*/ 34 h 108"/>
              <a:gd name="T38" fmla="*/ 267 w 770"/>
              <a:gd name="T39" fmla="*/ 88 h 108"/>
              <a:gd name="T40" fmla="*/ 292 w 770"/>
              <a:gd name="T41" fmla="*/ 107 h 108"/>
              <a:gd name="T42" fmla="*/ 313 w 770"/>
              <a:gd name="T43" fmla="*/ 69 h 108"/>
              <a:gd name="T44" fmla="*/ 379 w 770"/>
              <a:gd name="T45" fmla="*/ 64 h 108"/>
              <a:gd name="T46" fmla="*/ 351 w 770"/>
              <a:gd name="T47" fmla="*/ 95 h 108"/>
              <a:gd name="T48" fmla="*/ 364 w 770"/>
              <a:gd name="T49" fmla="*/ 107 h 108"/>
              <a:gd name="T50" fmla="*/ 329 w 770"/>
              <a:gd name="T51" fmla="*/ 61 h 108"/>
              <a:gd name="T52" fmla="*/ 478 w 770"/>
              <a:gd name="T53" fmla="*/ 19 h 108"/>
              <a:gd name="T54" fmla="*/ 478 w 770"/>
              <a:gd name="T55" fmla="*/ 94 h 108"/>
              <a:gd name="T56" fmla="*/ 476 w 770"/>
              <a:gd name="T57" fmla="*/ 108 h 108"/>
              <a:gd name="T58" fmla="*/ 453 w 770"/>
              <a:gd name="T59" fmla="*/ 12 h 108"/>
              <a:gd name="T60" fmla="*/ 490 w 770"/>
              <a:gd name="T61" fmla="*/ 21 h 108"/>
              <a:gd name="T62" fmla="*/ 571 w 770"/>
              <a:gd name="T63" fmla="*/ 60 h 108"/>
              <a:gd name="T64" fmla="*/ 537 w 770"/>
              <a:gd name="T65" fmla="*/ 69 h 108"/>
              <a:gd name="T66" fmla="*/ 537 w 770"/>
              <a:gd name="T67" fmla="*/ 0 h 108"/>
              <a:gd name="T68" fmla="*/ 546 w 770"/>
              <a:gd name="T69" fmla="*/ 33 h 108"/>
              <a:gd name="T70" fmla="*/ 655 w 770"/>
              <a:gd name="T71" fmla="*/ 107 h 108"/>
              <a:gd name="T72" fmla="*/ 626 w 770"/>
              <a:gd name="T73" fmla="*/ 108 h 108"/>
              <a:gd name="T74" fmla="*/ 637 w 770"/>
              <a:gd name="T75" fmla="*/ 61 h 108"/>
              <a:gd name="T76" fmla="*/ 637 w 770"/>
              <a:gd name="T77" fmla="*/ 42 h 108"/>
              <a:gd name="T78" fmla="*/ 624 w 770"/>
              <a:gd name="T79" fmla="*/ 31 h 108"/>
              <a:gd name="T80" fmla="*/ 666 w 770"/>
              <a:gd name="T81" fmla="*/ 107 h 108"/>
              <a:gd name="T82" fmla="*/ 650 w 770"/>
              <a:gd name="T83" fmla="*/ 77 h 108"/>
              <a:gd name="T84" fmla="*/ 619 w 770"/>
              <a:gd name="T85" fmla="*/ 85 h 108"/>
              <a:gd name="T86" fmla="*/ 687 w 770"/>
              <a:gd name="T87" fmla="*/ 107 h 108"/>
              <a:gd name="T88" fmla="*/ 686 w 770"/>
              <a:gd name="T89" fmla="*/ 11 h 108"/>
              <a:gd name="T90" fmla="*/ 704 w 770"/>
              <a:gd name="T91" fmla="*/ 11 h 108"/>
              <a:gd name="T92" fmla="*/ 686 w 770"/>
              <a:gd name="T93" fmla="*/ 11 h 108"/>
              <a:gd name="T94" fmla="*/ 762 w 770"/>
              <a:gd name="T95" fmla="*/ 44 h 108"/>
              <a:gd name="T96" fmla="*/ 724 w 770"/>
              <a:gd name="T97" fmla="*/ 107 h 108"/>
              <a:gd name="T98" fmla="*/ 740 w 770"/>
              <a:gd name="T99" fmla="*/ 4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70" h="108">
                <a:moveTo>
                  <a:pt x="93" y="57"/>
                </a:moveTo>
                <a:cubicBezTo>
                  <a:pt x="93" y="73"/>
                  <a:pt x="89" y="85"/>
                  <a:pt x="81" y="94"/>
                </a:cubicBezTo>
                <a:cubicBezTo>
                  <a:pt x="73" y="103"/>
                  <a:pt x="61" y="108"/>
                  <a:pt x="46" y="108"/>
                </a:cubicBezTo>
                <a:cubicBezTo>
                  <a:pt x="31" y="108"/>
                  <a:pt x="20" y="103"/>
                  <a:pt x="12" y="95"/>
                </a:cubicBezTo>
                <a:cubicBezTo>
                  <a:pt x="4" y="86"/>
                  <a:pt x="0" y="73"/>
                  <a:pt x="0" y="56"/>
                </a:cubicBezTo>
                <a:cubicBezTo>
                  <a:pt x="0" y="40"/>
                  <a:pt x="4" y="27"/>
                  <a:pt x="12" y="18"/>
                </a:cubicBezTo>
                <a:cubicBezTo>
                  <a:pt x="20" y="10"/>
                  <a:pt x="31" y="5"/>
                  <a:pt x="46" y="5"/>
                </a:cubicBezTo>
                <a:cubicBezTo>
                  <a:pt x="61" y="5"/>
                  <a:pt x="73" y="10"/>
                  <a:pt x="81" y="19"/>
                </a:cubicBezTo>
                <a:cubicBezTo>
                  <a:pt x="89" y="28"/>
                  <a:pt x="93" y="40"/>
                  <a:pt x="93" y="57"/>
                </a:cubicBezTo>
                <a:close/>
                <a:moveTo>
                  <a:pt x="17" y="57"/>
                </a:moveTo>
                <a:cubicBezTo>
                  <a:pt x="17" y="69"/>
                  <a:pt x="19" y="78"/>
                  <a:pt x="24" y="84"/>
                </a:cubicBezTo>
                <a:cubicBezTo>
                  <a:pt x="29" y="91"/>
                  <a:pt x="37" y="94"/>
                  <a:pt x="46" y="94"/>
                </a:cubicBezTo>
                <a:cubicBezTo>
                  <a:pt x="56" y="94"/>
                  <a:pt x="63" y="91"/>
                  <a:pt x="68" y="85"/>
                </a:cubicBezTo>
                <a:cubicBezTo>
                  <a:pt x="73" y="78"/>
                  <a:pt x="76" y="69"/>
                  <a:pt x="76" y="57"/>
                </a:cubicBezTo>
                <a:cubicBezTo>
                  <a:pt x="76" y="44"/>
                  <a:pt x="73" y="35"/>
                  <a:pt x="68" y="29"/>
                </a:cubicBezTo>
                <a:cubicBezTo>
                  <a:pt x="63" y="22"/>
                  <a:pt x="56" y="19"/>
                  <a:pt x="46" y="19"/>
                </a:cubicBezTo>
                <a:cubicBezTo>
                  <a:pt x="37" y="19"/>
                  <a:pt x="29" y="22"/>
                  <a:pt x="24" y="29"/>
                </a:cubicBezTo>
                <a:cubicBezTo>
                  <a:pt x="19" y="35"/>
                  <a:pt x="17" y="44"/>
                  <a:pt x="17" y="57"/>
                </a:cubicBezTo>
                <a:close/>
                <a:moveTo>
                  <a:pt x="149" y="43"/>
                </a:moveTo>
                <a:cubicBezTo>
                  <a:pt x="130" y="43"/>
                  <a:pt x="130" y="43"/>
                  <a:pt x="130" y="43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4" y="17"/>
                  <a:pt x="116" y="10"/>
                  <a:pt x="121" y="6"/>
                </a:cubicBezTo>
                <a:cubicBezTo>
                  <a:pt x="125" y="2"/>
                  <a:pt x="131" y="0"/>
                  <a:pt x="140" y="0"/>
                </a:cubicBezTo>
                <a:cubicBezTo>
                  <a:pt x="145" y="0"/>
                  <a:pt x="151" y="1"/>
                  <a:pt x="156" y="2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48" y="13"/>
                  <a:pt x="144" y="13"/>
                  <a:pt x="141" y="13"/>
                </a:cubicBezTo>
                <a:cubicBezTo>
                  <a:pt x="137" y="13"/>
                  <a:pt x="135" y="14"/>
                  <a:pt x="133" y="16"/>
                </a:cubicBezTo>
                <a:cubicBezTo>
                  <a:pt x="131" y="18"/>
                  <a:pt x="130" y="22"/>
                  <a:pt x="130" y="26"/>
                </a:cubicBezTo>
                <a:cubicBezTo>
                  <a:pt x="130" y="31"/>
                  <a:pt x="130" y="31"/>
                  <a:pt x="130" y="31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149" y="43"/>
                  <a:pt x="149" y="43"/>
                  <a:pt x="149" y="43"/>
                </a:cubicBezTo>
                <a:close/>
                <a:moveTo>
                  <a:pt x="200" y="43"/>
                </a:moveTo>
                <a:cubicBezTo>
                  <a:pt x="181" y="43"/>
                  <a:pt x="181" y="43"/>
                  <a:pt x="181" y="43"/>
                </a:cubicBezTo>
                <a:cubicBezTo>
                  <a:pt x="181" y="107"/>
                  <a:pt x="181" y="107"/>
                  <a:pt x="181" y="107"/>
                </a:cubicBezTo>
                <a:cubicBezTo>
                  <a:pt x="165" y="107"/>
                  <a:pt x="165" y="107"/>
                  <a:pt x="165" y="107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36"/>
                  <a:pt x="153" y="36"/>
                  <a:pt x="153" y="36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17"/>
                  <a:pt x="167" y="10"/>
                  <a:pt x="171" y="6"/>
                </a:cubicBezTo>
                <a:cubicBezTo>
                  <a:pt x="176" y="2"/>
                  <a:pt x="182" y="0"/>
                  <a:pt x="191" y="0"/>
                </a:cubicBezTo>
                <a:cubicBezTo>
                  <a:pt x="196" y="0"/>
                  <a:pt x="202" y="1"/>
                  <a:pt x="207" y="2"/>
                </a:cubicBezTo>
                <a:cubicBezTo>
                  <a:pt x="203" y="15"/>
                  <a:pt x="203" y="15"/>
                  <a:pt x="203" y="15"/>
                </a:cubicBezTo>
                <a:cubicBezTo>
                  <a:pt x="199" y="13"/>
                  <a:pt x="195" y="13"/>
                  <a:pt x="192" y="13"/>
                </a:cubicBezTo>
                <a:cubicBezTo>
                  <a:pt x="188" y="13"/>
                  <a:pt x="185" y="14"/>
                  <a:pt x="184" y="16"/>
                </a:cubicBezTo>
                <a:cubicBezTo>
                  <a:pt x="182" y="18"/>
                  <a:pt x="181" y="22"/>
                  <a:pt x="181" y="26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200" y="31"/>
                  <a:pt x="200" y="31"/>
                  <a:pt x="200" y="31"/>
                </a:cubicBezTo>
                <a:cubicBezTo>
                  <a:pt x="200" y="43"/>
                  <a:pt x="200" y="43"/>
                  <a:pt x="200" y="43"/>
                </a:cubicBezTo>
                <a:close/>
                <a:moveTo>
                  <a:pt x="229" y="107"/>
                </a:moveTo>
                <a:cubicBezTo>
                  <a:pt x="212" y="107"/>
                  <a:pt x="212" y="107"/>
                  <a:pt x="212" y="107"/>
                </a:cubicBezTo>
                <a:cubicBezTo>
                  <a:pt x="212" y="31"/>
                  <a:pt x="212" y="31"/>
                  <a:pt x="212" y="31"/>
                </a:cubicBezTo>
                <a:cubicBezTo>
                  <a:pt x="229" y="31"/>
                  <a:pt x="229" y="31"/>
                  <a:pt x="229" y="31"/>
                </a:cubicBezTo>
                <a:cubicBezTo>
                  <a:pt x="229" y="107"/>
                  <a:pt x="229" y="107"/>
                  <a:pt x="229" y="107"/>
                </a:cubicBezTo>
                <a:close/>
                <a:moveTo>
                  <a:pt x="212" y="11"/>
                </a:moveTo>
                <a:cubicBezTo>
                  <a:pt x="212" y="8"/>
                  <a:pt x="212" y="6"/>
                  <a:pt x="214" y="4"/>
                </a:cubicBezTo>
                <a:cubicBezTo>
                  <a:pt x="215" y="3"/>
                  <a:pt x="218" y="2"/>
                  <a:pt x="221" y="2"/>
                </a:cubicBezTo>
                <a:cubicBezTo>
                  <a:pt x="223" y="2"/>
                  <a:pt x="226" y="3"/>
                  <a:pt x="227" y="4"/>
                </a:cubicBezTo>
                <a:cubicBezTo>
                  <a:pt x="229" y="6"/>
                  <a:pt x="230" y="8"/>
                  <a:pt x="230" y="11"/>
                </a:cubicBezTo>
                <a:cubicBezTo>
                  <a:pt x="230" y="14"/>
                  <a:pt x="229" y="16"/>
                  <a:pt x="227" y="18"/>
                </a:cubicBezTo>
                <a:cubicBezTo>
                  <a:pt x="226" y="19"/>
                  <a:pt x="223" y="20"/>
                  <a:pt x="221" y="20"/>
                </a:cubicBezTo>
                <a:cubicBezTo>
                  <a:pt x="218" y="20"/>
                  <a:pt x="215" y="19"/>
                  <a:pt x="214" y="18"/>
                </a:cubicBezTo>
                <a:cubicBezTo>
                  <a:pt x="212" y="16"/>
                  <a:pt x="212" y="14"/>
                  <a:pt x="212" y="11"/>
                </a:cubicBezTo>
                <a:close/>
                <a:moveTo>
                  <a:pt x="280" y="108"/>
                </a:moveTo>
                <a:cubicBezTo>
                  <a:pt x="269" y="108"/>
                  <a:pt x="260" y="105"/>
                  <a:pt x="254" y="98"/>
                </a:cubicBezTo>
                <a:cubicBezTo>
                  <a:pt x="248" y="91"/>
                  <a:pt x="245" y="82"/>
                  <a:pt x="245" y="69"/>
                </a:cubicBezTo>
                <a:cubicBezTo>
                  <a:pt x="245" y="57"/>
                  <a:pt x="248" y="47"/>
                  <a:pt x="254" y="40"/>
                </a:cubicBezTo>
                <a:cubicBezTo>
                  <a:pt x="261" y="33"/>
                  <a:pt x="270" y="30"/>
                  <a:pt x="281" y="30"/>
                </a:cubicBezTo>
                <a:cubicBezTo>
                  <a:pt x="289" y="30"/>
                  <a:pt x="297" y="31"/>
                  <a:pt x="303" y="34"/>
                </a:cubicBezTo>
                <a:cubicBezTo>
                  <a:pt x="298" y="47"/>
                  <a:pt x="298" y="47"/>
                  <a:pt x="298" y="47"/>
                </a:cubicBezTo>
                <a:cubicBezTo>
                  <a:pt x="291" y="44"/>
                  <a:pt x="286" y="43"/>
                  <a:pt x="281" y="43"/>
                </a:cubicBezTo>
                <a:cubicBezTo>
                  <a:pt x="268" y="43"/>
                  <a:pt x="262" y="52"/>
                  <a:pt x="262" y="69"/>
                </a:cubicBezTo>
                <a:cubicBezTo>
                  <a:pt x="262" y="78"/>
                  <a:pt x="263" y="84"/>
                  <a:pt x="267" y="88"/>
                </a:cubicBezTo>
                <a:cubicBezTo>
                  <a:pt x="270" y="92"/>
                  <a:pt x="275" y="95"/>
                  <a:pt x="281" y="95"/>
                </a:cubicBezTo>
                <a:cubicBezTo>
                  <a:pt x="288" y="95"/>
                  <a:pt x="295" y="93"/>
                  <a:pt x="301" y="89"/>
                </a:cubicBezTo>
                <a:cubicBezTo>
                  <a:pt x="301" y="103"/>
                  <a:pt x="301" y="103"/>
                  <a:pt x="301" y="103"/>
                </a:cubicBezTo>
                <a:cubicBezTo>
                  <a:pt x="298" y="105"/>
                  <a:pt x="295" y="106"/>
                  <a:pt x="292" y="107"/>
                </a:cubicBezTo>
                <a:cubicBezTo>
                  <a:pt x="289" y="108"/>
                  <a:pt x="285" y="108"/>
                  <a:pt x="280" y="108"/>
                </a:cubicBezTo>
                <a:close/>
                <a:moveTo>
                  <a:pt x="350" y="108"/>
                </a:moveTo>
                <a:cubicBezTo>
                  <a:pt x="338" y="108"/>
                  <a:pt x="329" y="105"/>
                  <a:pt x="322" y="98"/>
                </a:cubicBezTo>
                <a:cubicBezTo>
                  <a:pt x="316" y="91"/>
                  <a:pt x="313" y="81"/>
                  <a:pt x="313" y="69"/>
                </a:cubicBezTo>
                <a:cubicBezTo>
                  <a:pt x="313" y="57"/>
                  <a:pt x="316" y="47"/>
                  <a:pt x="322" y="40"/>
                </a:cubicBezTo>
                <a:cubicBezTo>
                  <a:pt x="328" y="33"/>
                  <a:pt x="336" y="30"/>
                  <a:pt x="347" y="30"/>
                </a:cubicBezTo>
                <a:cubicBezTo>
                  <a:pt x="357" y="30"/>
                  <a:pt x="365" y="33"/>
                  <a:pt x="371" y="39"/>
                </a:cubicBezTo>
                <a:cubicBezTo>
                  <a:pt x="376" y="45"/>
                  <a:pt x="379" y="53"/>
                  <a:pt x="379" y="64"/>
                </a:cubicBezTo>
                <a:cubicBezTo>
                  <a:pt x="379" y="72"/>
                  <a:pt x="379" y="72"/>
                  <a:pt x="379" y="72"/>
                </a:cubicBezTo>
                <a:cubicBezTo>
                  <a:pt x="329" y="72"/>
                  <a:pt x="329" y="72"/>
                  <a:pt x="329" y="72"/>
                </a:cubicBezTo>
                <a:cubicBezTo>
                  <a:pt x="329" y="80"/>
                  <a:pt x="331" y="85"/>
                  <a:pt x="335" y="89"/>
                </a:cubicBezTo>
                <a:cubicBezTo>
                  <a:pt x="339" y="93"/>
                  <a:pt x="344" y="95"/>
                  <a:pt x="351" y="95"/>
                </a:cubicBezTo>
                <a:cubicBezTo>
                  <a:pt x="355" y="95"/>
                  <a:pt x="359" y="95"/>
                  <a:pt x="363" y="94"/>
                </a:cubicBezTo>
                <a:cubicBezTo>
                  <a:pt x="367" y="93"/>
                  <a:pt x="371" y="92"/>
                  <a:pt x="376" y="90"/>
                </a:cubicBezTo>
                <a:cubicBezTo>
                  <a:pt x="376" y="103"/>
                  <a:pt x="376" y="103"/>
                  <a:pt x="376" y="103"/>
                </a:cubicBezTo>
                <a:cubicBezTo>
                  <a:pt x="372" y="105"/>
                  <a:pt x="368" y="106"/>
                  <a:pt x="364" y="107"/>
                </a:cubicBezTo>
                <a:cubicBezTo>
                  <a:pt x="360" y="108"/>
                  <a:pt x="355" y="108"/>
                  <a:pt x="350" y="108"/>
                </a:cubicBezTo>
                <a:close/>
                <a:moveTo>
                  <a:pt x="347" y="42"/>
                </a:moveTo>
                <a:cubicBezTo>
                  <a:pt x="342" y="42"/>
                  <a:pt x="338" y="43"/>
                  <a:pt x="335" y="47"/>
                </a:cubicBezTo>
                <a:cubicBezTo>
                  <a:pt x="332" y="50"/>
                  <a:pt x="330" y="55"/>
                  <a:pt x="329" y="61"/>
                </a:cubicBezTo>
                <a:cubicBezTo>
                  <a:pt x="364" y="61"/>
                  <a:pt x="364" y="61"/>
                  <a:pt x="364" y="61"/>
                </a:cubicBezTo>
                <a:cubicBezTo>
                  <a:pt x="364" y="55"/>
                  <a:pt x="362" y="50"/>
                  <a:pt x="359" y="47"/>
                </a:cubicBezTo>
                <a:cubicBezTo>
                  <a:pt x="356" y="43"/>
                  <a:pt x="352" y="42"/>
                  <a:pt x="347" y="42"/>
                </a:cubicBezTo>
                <a:close/>
                <a:moveTo>
                  <a:pt x="478" y="19"/>
                </a:moveTo>
                <a:cubicBezTo>
                  <a:pt x="469" y="19"/>
                  <a:pt x="461" y="23"/>
                  <a:pt x="456" y="29"/>
                </a:cubicBezTo>
                <a:cubicBezTo>
                  <a:pt x="451" y="36"/>
                  <a:pt x="448" y="45"/>
                  <a:pt x="448" y="57"/>
                </a:cubicBezTo>
                <a:cubicBezTo>
                  <a:pt x="448" y="69"/>
                  <a:pt x="451" y="78"/>
                  <a:pt x="456" y="85"/>
                </a:cubicBezTo>
                <a:cubicBezTo>
                  <a:pt x="461" y="91"/>
                  <a:pt x="468" y="94"/>
                  <a:pt x="478" y="94"/>
                </a:cubicBezTo>
                <a:cubicBezTo>
                  <a:pt x="482" y="94"/>
                  <a:pt x="486" y="94"/>
                  <a:pt x="490" y="93"/>
                </a:cubicBezTo>
                <a:cubicBezTo>
                  <a:pt x="494" y="92"/>
                  <a:pt x="499" y="91"/>
                  <a:pt x="503" y="89"/>
                </a:cubicBezTo>
                <a:cubicBezTo>
                  <a:pt x="503" y="104"/>
                  <a:pt x="503" y="104"/>
                  <a:pt x="503" y="104"/>
                </a:cubicBezTo>
                <a:cubicBezTo>
                  <a:pt x="495" y="106"/>
                  <a:pt x="486" y="108"/>
                  <a:pt x="476" y="108"/>
                </a:cubicBezTo>
                <a:cubicBezTo>
                  <a:pt x="462" y="108"/>
                  <a:pt x="450" y="104"/>
                  <a:pt x="443" y="95"/>
                </a:cubicBezTo>
                <a:cubicBezTo>
                  <a:pt x="435" y="86"/>
                  <a:pt x="431" y="73"/>
                  <a:pt x="431" y="57"/>
                </a:cubicBezTo>
                <a:cubicBezTo>
                  <a:pt x="431" y="46"/>
                  <a:pt x="433" y="37"/>
                  <a:pt x="436" y="29"/>
                </a:cubicBezTo>
                <a:cubicBezTo>
                  <a:pt x="440" y="22"/>
                  <a:pt x="446" y="16"/>
                  <a:pt x="453" y="12"/>
                </a:cubicBezTo>
                <a:cubicBezTo>
                  <a:pt x="460" y="7"/>
                  <a:pt x="469" y="5"/>
                  <a:pt x="478" y="5"/>
                </a:cubicBezTo>
                <a:cubicBezTo>
                  <a:pt x="488" y="5"/>
                  <a:pt x="498" y="7"/>
                  <a:pt x="507" y="12"/>
                </a:cubicBezTo>
                <a:cubicBezTo>
                  <a:pt x="501" y="25"/>
                  <a:pt x="501" y="25"/>
                  <a:pt x="501" y="25"/>
                </a:cubicBezTo>
                <a:cubicBezTo>
                  <a:pt x="497" y="24"/>
                  <a:pt x="494" y="22"/>
                  <a:pt x="490" y="21"/>
                </a:cubicBezTo>
                <a:cubicBezTo>
                  <a:pt x="486" y="20"/>
                  <a:pt x="482" y="19"/>
                  <a:pt x="478" y="19"/>
                </a:cubicBezTo>
                <a:close/>
                <a:moveTo>
                  <a:pt x="587" y="107"/>
                </a:moveTo>
                <a:cubicBezTo>
                  <a:pt x="571" y="107"/>
                  <a:pt x="571" y="107"/>
                  <a:pt x="571" y="107"/>
                </a:cubicBezTo>
                <a:cubicBezTo>
                  <a:pt x="571" y="60"/>
                  <a:pt x="571" y="60"/>
                  <a:pt x="571" y="60"/>
                </a:cubicBezTo>
                <a:cubicBezTo>
                  <a:pt x="571" y="54"/>
                  <a:pt x="570" y="50"/>
                  <a:pt x="568" y="47"/>
                </a:cubicBezTo>
                <a:cubicBezTo>
                  <a:pt x="565" y="44"/>
                  <a:pt x="562" y="43"/>
                  <a:pt x="556" y="43"/>
                </a:cubicBezTo>
                <a:cubicBezTo>
                  <a:pt x="550" y="43"/>
                  <a:pt x="545" y="45"/>
                  <a:pt x="542" y="49"/>
                </a:cubicBezTo>
                <a:cubicBezTo>
                  <a:pt x="538" y="53"/>
                  <a:pt x="537" y="60"/>
                  <a:pt x="537" y="69"/>
                </a:cubicBezTo>
                <a:cubicBezTo>
                  <a:pt x="537" y="107"/>
                  <a:pt x="537" y="107"/>
                  <a:pt x="537" y="107"/>
                </a:cubicBezTo>
                <a:cubicBezTo>
                  <a:pt x="521" y="107"/>
                  <a:pt x="521" y="107"/>
                  <a:pt x="521" y="107"/>
                </a:cubicBezTo>
                <a:cubicBezTo>
                  <a:pt x="521" y="0"/>
                  <a:pt x="521" y="0"/>
                  <a:pt x="521" y="0"/>
                </a:cubicBezTo>
                <a:cubicBezTo>
                  <a:pt x="537" y="0"/>
                  <a:pt x="537" y="0"/>
                  <a:pt x="537" y="0"/>
                </a:cubicBezTo>
                <a:cubicBezTo>
                  <a:pt x="537" y="27"/>
                  <a:pt x="537" y="27"/>
                  <a:pt x="537" y="27"/>
                </a:cubicBezTo>
                <a:cubicBezTo>
                  <a:pt x="537" y="32"/>
                  <a:pt x="537" y="36"/>
                  <a:pt x="536" y="41"/>
                </a:cubicBezTo>
                <a:cubicBezTo>
                  <a:pt x="537" y="41"/>
                  <a:pt x="537" y="41"/>
                  <a:pt x="537" y="41"/>
                </a:cubicBezTo>
                <a:cubicBezTo>
                  <a:pt x="539" y="37"/>
                  <a:pt x="542" y="35"/>
                  <a:pt x="546" y="33"/>
                </a:cubicBezTo>
                <a:cubicBezTo>
                  <a:pt x="550" y="31"/>
                  <a:pt x="555" y="30"/>
                  <a:pt x="560" y="30"/>
                </a:cubicBezTo>
                <a:cubicBezTo>
                  <a:pt x="578" y="30"/>
                  <a:pt x="587" y="39"/>
                  <a:pt x="587" y="57"/>
                </a:cubicBezTo>
                <a:cubicBezTo>
                  <a:pt x="587" y="107"/>
                  <a:pt x="587" y="107"/>
                  <a:pt x="587" y="107"/>
                </a:cubicBezTo>
                <a:close/>
                <a:moveTo>
                  <a:pt x="655" y="107"/>
                </a:moveTo>
                <a:cubicBezTo>
                  <a:pt x="652" y="96"/>
                  <a:pt x="652" y="96"/>
                  <a:pt x="652" y="96"/>
                </a:cubicBezTo>
                <a:cubicBezTo>
                  <a:pt x="651" y="96"/>
                  <a:pt x="651" y="96"/>
                  <a:pt x="651" y="96"/>
                </a:cubicBezTo>
                <a:cubicBezTo>
                  <a:pt x="648" y="101"/>
                  <a:pt x="644" y="104"/>
                  <a:pt x="640" y="105"/>
                </a:cubicBezTo>
                <a:cubicBezTo>
                  <a:pt x="637" y="107"/>
                  <a:pt x="632" y="108"/>
                  <a:pt x="626" y="108"/>
                </a:cubicBezTo>
                <a:cubicBezTo>
                  <a:pt x="619" y="108"/>
                  <a:pt x="613" y="106"/>
                  <a:pt x="609" y="102"/>
                </a:cubicBezTo>
                <a:cubicBezTo>
                  <a:pt x="604" y="98"/>
                  <a:pt x="602" y="92"/>
                  <a:pt x="602" y="85"/>
                </a:cubicBezTo>
                <a:cubicBezTo>
                  <a:pt x="602" y="77"/>
                  <a:pt x="605" y="71"/>
                  <a:pt x="611" y="67"/>
                </a:cubicBezTo>
                <a:cubicBezTo>
                  <a:pt x="617" y="63"/>
                  <a:pt x="626" y="61"/>
                  <a:pt x="637" y="61"/>
                </a:cubicBezTo>
                <a:cubicBezTo>
                  <a:pt x="651" y="60"/>
                  <a:pt x="651" y="60"/>
                  <a:pt x="651" y="60"/>
                </a:cubicBezTo>
                <a:cubicBezTo>
                  <a:pt x="651" y="56"/>
                  <a:pt x="651" y="56"/>
                  <a:pt x="651" y="56"/>
                </a:cubicBezTo>
                <a:cubicBezTo>
                  <a:pt x="651" y="52"/>
                  <a:pt x="649" y="48"/>
                  <a:pt x="647" y="46"/>
                </a:cubicBezTo>
                <a:cubicBezTo>
                  <a:pt x="645" y="43"/>
                  <a:pt x="641" y="42"/>
                  <a:pt x="637" y="42"/>
                </a:cubicBezTo>
                <a:cubicBezTo>
                  <a:pt x="633" y="42"/>
                  <a:pt x="629" y="43"/>
                  <a:pt x="626" y="44"/>
                </a:cubicBezTo>
                <a:cubicBezTo>
                  <a:pt x="622" y="45"/>
                  <a:pt x="619" y="46"/>
                  <a:pt x="615" y="48"/>
                </a:cubicBezTo>
                <a:cubicBezTo>
                  <a:pt x="610" y="36"/>
                  <a:pt x="610" y="36"/>
                  <a:pt x="610" y="36"/>
                </a:cubicBezTo>
                <a:cubicBezTo>
                  <a:pt x="614" y="34"/>
                  <a:pt x="619" y="32"/>
                  <a:pt x="624" y="31"/>
                </a:cubicBezTo>
                <a:cubicBezTo>
                  <a:pt x="628" y="30"/>
                  <a:pt x="633" y="30"/>
                  <a:pt x="637" y="30"/>
                </a:cubicBezTo>
                <a:cubicBezTo>
                  <a:pt x="647" y="30"/>
                  <a:pt x="654" y="32"/>
                  <a:pt x="659" y="36"/>
                </a:cubicBezTo>
                <a:cubicBezTo>
                  <a:pt x="664" y="40"/>
                  <a:pt x="666" y="47"/>
                  <a:pt x="666" y="56"/>
                </a:cubicBezTo>
                <a:cubicBezTo>
                  <a:pt x="666" y="107"/>
                  <a:pt x="666" y="107"/>
                  <a:pt x="666" y="107"/>
                </a:cubicBezTo>
                <a:cubicBezTo>
                  <a:pt x="655" y="107"/>
                  <a:pt x="655" y="107"/>
                  <a:pt x="655" y="107"/>
                </a:cubicBezTo>
                <a:close/>
                <a:moveTo>
                  <a:pt x="631" y="96"/>
                </a:moveTo>
                <a:cubicBezTo>
                  <a:pt x="637" y="96"/>
                  <a:pt x="642" y="94"/>
                  <a:pt x="645" y="91"/>
                </a:cubicBezTo>
                <a:cubicBezTo>
                  <a:pt x="649" y="88"/>
                  <a:pt x="650" y="83"/>
                  <a:pt x="650" y="77"/>
                </a:cubicBezTo>
                <a:cubicBezTo>
                  <a:pt x="650" y="70"/>
                  <a:pt x="650" y="70"/>
                  <a:pt x="650" y="70"/>
                </a:cubicBezTo>
                <a:cubicBezTo>
                  <a:pt x="641" y="71"/>
                  <a:pt x="641" y="71"/>
                  <a:pt x="641" y="71"/>
                </a:cubicBezTo>
                <a:cubicBezTo>
                  <a:pt x="633" y="71"/>
                  <a:pt x="628" y="72"/>
                  <a:pt x="624" y="75"/>
                </a:cubicBezTo>
                <a:cubicBezTo>
                  <a:pt x="621" y="77"/>
                  <a:pt x="619" y="80"/>
                  <a:pt x="619" y="85"/>
                </a:cubicBezTo>
                <a:cubicBezTo>
                  <a:pt x="619" y="88"/>
                  <a:pt x="620" y="91"/>
                  <a:pt x="622" y="93"/>
                </a:cubicBezTo>
                <a:cubicBezTo>
                  <a:pt x="624" y="95"/>
                  <a:pt x="627" y="96"/>
                  <a:pt x="631" y="96"/>
                </a:cubicBezTo>
                <a:close/>
                <a:moveTo>
                  <a:pt x="703" y="107"/>
                </a:moveTo>
                <a:cubicBezTo>
                  <a:pt x="687" y="107"/>
                  <a:pt x="687" y="107"/>
                  <a:pt x="687" y="107"/>
                </a:cubicBezTo>
                <a:cubicBezTo>
                  <a:pt x="687" y="31"/>
                  <a:pt x="687" y="31"/>
                  <a:pt x="687" y="31"/>
                </a:cubicBezTo>
                <a:cubicBezTo>
                  <a:pt x="703" y="31"/>
                  <a:pt x="703" y="31"/>
                  <a:pt x="703" y="31"/>
                </a:cubicBezTo>
                <a:cubicBezTo>
                  <a:pt x="703" y="107"/>
                  <a:pt x="703" y="107"/>
                  <a:pt x="703" y="107"/>
                </a:cubicBezTo>
                <a:close/>
                <a:moveTo>
                  <a:pt x="686" y="11"/>
                </a:moveTo>
                <a:cubicBezTo>
                  <a:pt x="686" y="8"/>
                  <a:pt x="687" y="6"/>
                  <a:pt x="688" y="4"/>
                </a:cubicBezTo>
                <a:cubicBezTo>
                  <a:pt x="690" y="3"/>
                  <a:pt x="692" y="2"/>
                  <a:pt x="695" y="2"/>
                </a:cubicBezTo>
                <a:cubicBezTo>
                  <a:pt x="698" y="2"/>
                  <a:pt x="700" y="3"/>
                  <a:pt x="702" y="4"/>
                </a:cubicBezTo>
                <a:cubicBezTo>
                  <a:pt x="703" y="6"/>
                  <a:pt x="704" y="8"/>
                  <a:pt x="704" y="11"/>
                </a:cubicBezTo>
                <a:cubicBezTo>
                  <a:pt x="704" y="14"/>
                  <a:pt x="703" y="16"/>
                  <a:pt x="702" y="18"/>
                </a:cubicBezTo>
                <a:cubicBezTo>
                  <a:pt x="700" y="19"/>
                  <a:pt x="698" y="20"/>
                  <a:pt x="695" y="20"/>
                </a:cubicBezTo>
                <a:cubicBezTo>
                  <a:pt x="692" y="20"/>
                  <a:pt x="690" y="19"/>
                  <a:pt x="688" y="18"/>
                </a:cubicBezTo>
                <a:cubicBezTo>
                  <a:pt x="687" y="16"/>
                  <a:pt x="686" y="14"/>
                  <a:pt x="686" y="11"/>
                </a:cubicBezTo>
                <a:close/>
                <a:moveTo>
                  <a:pt x="762" y="30"/>
                </a:moveTo>
                <a:cubicBezTo>
                  <a:pt x="766" y="30"/>
                  <a:pt x="768" y="30"/>
                  <a:pt x="770" y="30"/>
                </a:cubicBezTo>
                <a:cubicBezTo>
                  <a:pt x="769" y="45"/>
                  <a:pt x="769" y="45"/>
                  <a:pt x="769" y="45"/>
                </a:cubicBezTo>
                <a:cubicBezTo>
                  <a:pt x="767" y="45"/>
                  <a:pt x="764" y="44"/>
                  <a:pt x="762" y="44"/>
                </a:cubicBezTo>
                <a:cubicBezTo>
                  <a:pt x="755" y="44"/>
                  <a:pt x="750" y="47"/>
                  <a:pt x="746" y="51"/>
                </a:cubicBezTo>
                <a:cubicBezTo>
                  <a:pt x="742" y="55"/>
                  <a:pt x="740" y="60"/>
                  <a:pt x="740" y="67"/>
                </a:cubicBezTo>
                <a:cubicBezTo>
                  <a:pt x="740" y="107"/>
                  <a:pt x="740" y="107"/>
                  <a:pt x="740" y="107"/>
                </a:cubicBezTo>
                <a:cubicBezTo>
                  <a:pt x="724" y="107"/>
                  <a:pt x="724" y="107"/>
                  <a:pt x="724" y="107"/>
                </a:cubicBezTo>
                <a:cubicBezTo>
                  <a:pt x="724" y="31"/>
                  <a:pt x="724" y="31"/>
                  <a:pt x="724" y="31"/>
                </a:cubicBezTo>
                <a:cubicBezTo>
                  <a:pt x="737" y="31"/>
                  <a:pt x="737" y="31"/>
                  <a:pt x="737" y="31"/>
                </a:cubicBezTo>
                <a:cubicBezTo>
                  <a:pt x="739" y="44"/>
                  <a:pt x="739" y="44"/>
                  <a:pt x="739" y="44"/>
                </a:cubicBezTo>
                <a:cubicBezTo>
                  <a:pt x="740" y="44"/>
                  <a:pt x="740" y="44"/>
                  <a:pt x="740" y="44"/>
                </a:cubicBezTo>
                <a:cubicBezTo>
                  <a:pt x="742" y="40"/>
                  <a:pt x="745" y="36"/>
                  <a:pt x="749" y="34"/>
                </a:cubicBezTo>
                <a:cubicBezTo>
                  <a:pt x="753" y="31"/>
                  <a:pt x="758" y="30"/>
                  <a:pt x="762" y="30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59"/>
          <p:cNvSpPr>
            <a:spLocks noEditPoints="1"/>
          </p:cNvSpPr>
          <p:nvPr/>
        </p:nvSpPr>
        <p:spPr bwMode="auto">
          <a:xfrm>
            <a:off x="6373224" y="1868323"/>
            <a:ext cx="888363" cy="93627"/>
          </a:xfrm>
          <a:custGeom>
            <a:avLst/>
            <a:gdLst>
              <a:gd name="T0" fmla="*/ 48 w 1028"/>
              <a:gd name="T1" fmla="*/ 108 h 108"/>
              <a:gd name="T2" fmla="*/ 82 w 1028"/>
              <a:gd name="T3" fmla="*/ 11 h 108"/>
              <a:gd name="T4" fmla="*/ 26 w 1028"/>
              <a:gd name="T5" fmla="*/ 84 h 108"/>
              <a:gd name="T6" fmla="*/ 46 w 1028"/>
              <a:gd name="T7" fmla="*/ 52 h 108"/>
              <a:gd name="T8" fmla="*/ 119 w 1028"/>
              <a:gd name="T9" fmla="*/ 106 h 108"/>
              <a:gd name="T10" fmla="*/ 140 w 1028"/>
              <a:gd name="T11" fmla="*/ 89 h 108"/>
              <a:gd name="T12" fmla="*/ 207 w 1028"/>
              <a:gd name="T13" fmla="*/ 69 h 108"/>
              <a:gd name="T14" fmla="*/ 157 w 1028"/>
              <a:gd name="T15" fmla="*/ 49 h 108"/>
              <a:gd name="T16" fmla="*/ 285 w 1028"/>
              <a:gd name="T17" fmla="*/ 97 h 108"/>
              <a:gd name="T18" fmla="*/ 224 w 1028"/>
              <a:gd name="T19" fmla="*/ 106 h 108"/>
              <a:gd name="T20" fmla="*/ 239 w 1028"/>
              <a:gd name="T21" fmla="*/ 41 h 108"/>
              <a:gd name="T22" fmla="*/ 240 w 1028"/>
              <a:gd name="T23" fmla="*/ 67 h 108"/>
              <a:gd name="T24" fmla="*/ 276 w 1028"/>
              <a:gd name="T25" fmla="*/ 68 h 108"/>
              <a:gd name="T26" fmla="*/ 342 w 1028"/>
              <a:gd name="T27" fmla="*/ 105 h 108"/>
              <a:gd name="T28" fmla="*/ 339 w 1028"/>
              <a:gd name="T29" fmla="*/ 61 h 108"/>
              <a:gd name="T30" fmla="*/ 327 w 1028"/>
              <a:gd name="T31" fmla="*/ 44 h 108"/>
              <a:gd name="T32" fmla="*/ 361 w 1028"/>
              <a:gd name="T33" fmla="*/ 36 h 108"/>
              <a:gd name="T34" fmla="*/ 347 w 1028"/>
              <a:gd name="T35" fmla="*/ 91 h 108"/>
              <a:gd name="T36" fmla="*/ 321 w 1028"/>
              <a:gd name="T37" fmla="*/ 85 h 108"/>
              <a:gd name="T38" fmla="*/ 389 w 1028"/>
              <a:gd name="T39" fmla="*/ 0 h 108"/>
              <a:gd name="T40" fmla="*/ 525 w 1028"/>
              <a:gd name="T41" fmla="*/ 13 h 108"/>
              <a:gd name="T42" fmla="*/ 532 w 1028"/>
              <a:gd name="T43" fmla="*/ 62 h 108"/>
              <a:gd name="T44" fmla="*/ 466 w 1028"/>
              <a:gd name="T45" fmla="*/ 7 h 108"/>
              <a:gd name="T46" fmla="*/ 512 w 1028"/>
              <a:gd name="T47" fmla="*/ 23 h 108"/>
              <a:gd name="T48" fmla="*/ 482 w 1028"/>
              <a:gd name="T49" fmla="*/ 93 h 108"/>
              <a:gd name="T50" fmla="*/ 499 w 1028"/>
              <a:gd name="T51" fmla="*/ 61 h 108"/>
              <a:gd name="T52" fmla="*/ 595 w 1028"/>
              <a:gd name="T53" fmla="*/ 105 h 108"/>
              <a:gd name="T54" fmla="*/ 570 w 1028"/>
              <a:gd name="T55" fmla="*/ 31 h 108"/>
              <a:gd name="T56" fmla="*/ 604 w 1028"/>
              <a:gd name="T57" fmla="*/ 69 h 108"/>
              <a:gd name="T58" fmla="*/ 692 w 1028"/>
              <a:gd name="T59" fmla="*/ 85 h 108"/>
              <a:gd name="T60" fmla="*/ 662 w 1028"/>
              <a:gd name="T61" fmla="*/ 96 h 108"/>
              <a:gd name="T62" fmla="*/ 641 w 1028"/>
              <a:gd name="T63" fmla="*/ 63 h 108"/>
              <a:gd name="T64" fmla="*/ 686 w 1028"/>
              <a:gd name="T65" fmla="*/ 47 h 108"/>
              <a:gd name="T66" fmla="*/ 684 w 1028"/>
              <a:gd name="T67" fmla="*/ 69 h 108"/>
              <a:gd name="T68" fmla="*/ 708 w 1028"/>
              <a:gd name="T69" fmla="*/ 31 h 108"/>
              <a:gd name="T70" fmla="*/ 716 w 1028"/>
              <a:gd name="T71" fmla="*/ 2 h 108"/>
              <a:gd name="T72" fmla="*/ 709 w 1028"/>
              <a:gd name="T73" fmla="*/ 17 h 108"/>
              <a:gd name="T74" fmla="*/ 792 w 1028"/>
              <a:gd name="T75" fmla="*/ 47 h 108"/>
              <a:gd name="T76" fmla="*/ 745 w 1028"/>
              <a:gd name="T77" fmla="*/ 106 h 108"/>
              <a:gd name="T78" fmla="*/ 770 w 1028"/>
              <a:gd name="T79" fmla="*/ 32 h 108"/>
              <a:gd name="T80" fmla="*/ 837 w 1028"/>
              <a:gd name="T81" fmla="*/ 98 h 108"/>
              <a:gd name="T82" fmla="*/ 894 w 1028"/>
              <a:gd name="T83" fmla="*/ 64 h 108"/>
              <a:gd name="T84" fmla="*/ 878 w 1028"/>
              <a:gd name="T85" fmla="*/ 94 h 108"/>
              <a:gd name="T86" fmla="*/ 862 w 1028"/>
              <a:gd name="T87" fmla="*/ 42 h 108"/>
              <a:gd name="T88" fmla="*/ 862 w 1028"/>
              <a:gd name="T89" fmla="*/ 42 h 108"/>
              <a:gd name="T90" fmla="*/ 906 w 1028"/>
              <a:gd name="T91" fmla="*/ 89 h 108"/>
              <a:gd name="T92" fmla="*/ 928 w 1028"/>
              <a:gd name="T93" fmla="*/ 73 h 108"/>
              <a:gd name="T94" fmla="*/ 960 w 1028"/>
              <a:gd name="T95" fmla="*/ 35 h 108"/>
              <a:gd name="T96" fmla="*/ 939 w 1028"/>
              <a:gd name="T97" fmla="*/ 62 h 108"/>
              <a:gd name="T98" fmla="*/ 1019 w 1028"/>
              <a:gd name="T99" fmla="*/ 102 h 108"/>
              <a:gd name="T100" fmla="*/ 1012 w 1028"/>
              <a:gd name="T101" fmla="*/ 87 h 108"/>
              <a:gd name="T102" fmla="*/ 972 w 1028"/>
              <a:gd name="T103" fmla="*/ 50 h 108"/>
              <a:gd name="T104" fmla="*/ 1001 w 1028"/>
              <a:gd name="T105" fmla="*/ 42 h 108"/>
              <a:gd name="T106" fmla="*/ 1025 w 1028"/>
              <a:gd name="T107" fmla="*/ 7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28" h="108">
                <a:moveTo>
                  <a:pt x="46" y="52"/>
                </a:moveTo>
                <a:cubicBezTo>
                  <a:pt x="83" y="52"/>
                  <a:pt x="83" y="52"/>
                  <a:pt x="83" y="5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77" y="104"/>
                  <a:pt x="71" y="106"/>
                  <a:pt x="66" y="107"/>
                </a:cubicBezTo>
                <a:cubicBezTo>
                  <a:pt x="60" y="107"/>
                  <a:pt x="54" y="108"/>
                  <a:pt x="48" y="108"/>
                </a:cubicBezTo>
                <a:cubicBezTo>
                  <a:pt x="33" y="108"/>
                  <a:pt x="21" y="103"/>
                  <a:pt x="13" y="94"/>
                </a:cubicBezTo>
                <a:cubicBezTo>
                  <a:pt x="5" y="85"/>
                  <a:pt x="0" y="73"/>
                  <a:pt x="0" y="57"/>
                </a:cubicBezTo>
                <a:cubicBezTo>
                  <a:pt x="0" y="40"/>
                  <a:pt x="5" y="28"/>
                  <a:pt x="14" y="19"/>
                </a:cubicBezTo>
                <a:cubicBezTo>
                  <a:pt x="24" y="10"/>
                  <a:pt x="36" y="5"/>
                  <a:pt x="52" y="5"/>
                </a:cubicBezTo>
                <a:cubicBezTo>
                  <a:pt x="63" y="5"/>
                  <a:pt x="73" y="7"/>
                  <a:pt x="82" y="11"/>
                </a:cubicBezTo>
                <a:cubicBezTo>
                  <a:pt x="76" y="25"/>
                  <a:pt x="76" y="25"/>
                  <a:pt x="76" y="25"/>
                </a:cubicBezTo>
                <a:cubicBezTo>
                  <a:pt x="68" y="21"/>
                  <a:pt x="60" y="19"/>
                  <a:pt x="52" y="19"/>
                </a:cubicBezTo>
                <a:cubicBezTo>
                  <a:pt x="41" y="19"/>
                  <a:pt x="33" y="23"/>
                  <a:pt x="27" y="29"/>
                </a:cubicBezTo>
                <a:cubicBezTo>
                  <a:pt x="21" y="36"/>
                  <a:pt x="18" y="45"/>
                  <a:pt x="18" y="57"/>
                </a:cubicBezTo>
                <a:cubicBezTo>
                  <a:pt x="18" y="69"/>
                  <a:pt x="20" y="78"/>
                  <a:pt x="26" y="84"/>
                </a:cubicBezTo>
                <a:cubicBezTo>
                  <a:pt x="31" y="91"/>
                  <a:pt x="39" y="94"/>
                  <a:pt x="50" y="94"/>
                </a:cubicBezTo>
                <a:cubicBezTo>
                  <a:pt x="55" y="94"/>
                  <a:pt x="61" y="93"/>
                  <a:pt x="67" y="92"/>
                </a:cubicBezTo>
                <a:cubicBezTo>
                  <a:pt x="67" y="66"/>
                  <a:pt x="67" y="66"/>
                  <a:pt x="6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119" y="106"/>
                </a:moveTo>
                <a:cubicBezTo>
                  <a:pt x="103" y="106"/>
                  <a:pt x="103" y="106"/>
                  <a:pt x="103" y="106"/>
                </a:cubicBezTo>
                <a:cubicBezTo>
                  <a:pt x="103" y="0"/>
                  <a:pt x="103" y="0"/>
                  <a:pt x="103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106"/>
                  <a:pt x="119" y="106"/>
                  <a:pt x="119" y="106"/>
                </a:cubicBezTo>
                <a:close/>
                <a:moveTo>
                  <a:pt x="207" y="69"/>
                </a:moveTo>
                <a:cubicBezTo>
                  <a:pt x="207" y="81"/>
                  <a:pt x="204" y="91"/>
                  <a:pt x="198" y="97"/>
                </a:cubicBezTo>
                <a:cubicBezTo>
                  <a:pt x="192" y="104"/>
                  <a:pt x="183" y="108"/>
                  <a:pt x="172" y="108"/>
                </a:cubicBezTo>
                <a:cubicBezTo>
                  <a:pt x="165" y="108"/>
                  <a:pt x="158" y="106"/>
                  <a:pt x="153" y="103"/>
                </a:cubicBezTo>
                <a:cubicBezTo>
                  <a:pt x="147" y="100"/>
                  <a:pt x="143" y="95"/>
                  <a:pt x="140" y="89"/>
                </a:cubicBezTo>
                <a:cubicBezTo>
                  <a:pt x="137" y="83"/>
                  <a:pt x="136" y="76"/>
                  <a:pt x="136" y="69"/>
                </a:cubicBezTo>
                <a:cubicBezTo>
                  <a:pt x="136" y="56"/>
                  <a:pt x="139" y="47"/>
                  <a:pt x="145" y="40"/>
                </a:cubicBezTo>
                <a:cubicBezTo>
                  <a:pt x="152" y="33"/>
                  <a:pt x="161" y="30"/>
                  <a:pt x="172" y="30"/>
                </a:cubicBezTo>
                <a:cubicBezTo>
                  <a:pt x="183" y="30"/>
                  <a:pt x="192" y="33"/>
                  <a:pt x="198" y="40"/>
                </a:cubicBezTo>
                <a:cubicBezTo>
                  <a:pt x="204" y="47"/>
                  <a:pt x="207" y="57"/>
                  <a:pt x="207" y="69"/>
                </a:cubicBezTo>
                <a:close/>
                <a:moveTo>
                  <a:pt x="153" y="69"/>
                </a:moveTo>
                <a:cubicBezTo>
                  <a:pt x="153" y="86"/>
                  <a:pt x="159" y="95"/>
                  <a:pt x="172" y="95"/>
                </a:cubicBezTo>
                <a:cubicBezTo>
                  <a:pt x="185" y="95"/>
                  <a:pt x="191" y="86"/>
                  <a:pt x="191" y="69"/>
                </a:cubicBezTo>
                <a:cubicBezTo>
                  <a:pt x="191" y="51"/>
                  <a:pt x="185" y="43"/>
                  <a:pt x="172" y="43"/>
                </a:cubicBezTo>
                <a:cubicBezTo>
                  <a:pt x="165" y="43"/>
                  <a:pt x="160" y="45"/>
                  <a:pt x="157" y="49"/>
                </a:cubicBezTo>
                <a:cubicBezTo>
                  <a:pt x="154" y="54"/>
                  <a:pt x="153" y="60"/>
                  <a:pt x="153" y="69"/>
                </a:cubicBezTo>
                <a:close/>
                <a:moveTo>
                  <a:pt x="263" y="30"/>
                </a:moveTo>
                <a:cubicBezTo>
                  <a:pt x="272" y="30"/>
                  <a:pt x="279" y="33"/>
                  <a:pt x="285" y="40"/>
                </a:cubicBezTo>
                <a:cubicBezTo>
                  <a:pt x="290" y="47"/>
                  <a:pt x="293" y="56"/>
                  <a:pt x="293" y="69"/>
                </a:cubicBezTo>
                <a:cubicBezTo>
                  <a:pt x="293" y="81"/>
                  <a:pt x="290" y="91"/>
                  <a:pt x="285" y="97"/>
                </a:cubicBezTo>
                <a:cubicBezTo>
                  <a:pt x="279" y="104"/>
                  <a:pt x="272" y="108"/>
                  <a:pt x="262" y="108"/>
                </a:cubicBezTo>
                <a:cubicBezTo>
                  <a:pt x="253" y="108"/>
                  <a:pt x="245" y="104"/>
                  <a:pt x="240" y="97"/>
                </a:cubicBezTo>
                <a:cubicBezTo>
                  <a:pt x="239" y="97"/>
                  <a:pt x="239" y="97"/>
                  <a:pt x="239" y="97"/>
                </a:cubicBezTo>
                <a:cubicBezTo>
                  <a:pt x="236" y="106"/>
                  <a:pt x="236" y="106"/>
                  <a:pt x="236" y="106"/>
                </a:cubicBezTo>
                <a:cubicBezTo>
                  <a:pt x="224" y="106"/>
                  <a:pt x="224" y="106"/>
                  <a:pt x="224" y="106"/>
                </a:cubicBezTo>
                <a:cubicBezTo>
                  <a:pt x="224" y="0"/>
                  <a:pt x="224" y="0"/>
                  <a:pt x="224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0" y="25"/>
                  <a:pt x="240" y="25"/>
                  <a:pt x="240" y="25"/>
                </a:cubicBezTo>
                <a:cubicBezTo>
                  <a:pt x="240" y="27"/>
                  <a:pt x="240" y="30"/>
                  <a:pt x="240" y="34"/>
                </a:cubicBezTo>
                <a:cubicBezTo>
                  <a:pt x="240" y="37"/>
                  <a:pt x="240" y="40"/>
                  <a:pt x="239" y="41"/>
                </a:cubicBezTo>
                <a:cubicBezTo>
                  <a:pt x="240" y="41"/>
                  <a:pt x="240" y="41"/>
                  <a:pt x="240" y="41"/>
                </a:cubicBezTo>
                <a:cubicBezTo>
                  <a:pt x="245" y="33"/>
                  <a:pt x="253" y="30"/>
                  <a:pt x="263" y="30"/>
                </a:cubicBezTo>
                <a:close/>
                <a:moveTo>
                  <a:pt x="259" y="43"/>
                </a:moveTo>
                <a:cubicBezTo>
                  <a:pt x="252" y="43"/>
                  <a:pt x="247" y="45"/>
                  <a:pt x="245" y="48"/>
                </a:cubicBezTo>
                <a:cubicBezTo>
                  <a:pt x="242" y="52"/>
                  <a:pt x="240" y="59"/>
                  <a:pt x="240" y="67"/>
                </a:cubicBezTo>
                <a:cubicBezTo>
                  <a:pt x="240" y="69"/>
                  <a:pt x="240" y="69"/>
                  <a:pt x="240" y="69"/>
                </a:cubicBezTo>
                <a:cubicBezTo>
                  <a:pt x="240" y="78"/>
                  <a:pt x="242" y="84"/>
                  <a:pt x="245" y="88"/>
                </a:cubicBezTo>
                <a:cubicBezTo>
                  <a:pt x="247" y="93"/>
                  <a:pt x="252" y="95"/>
                  <a:pt x="259" y="95"/>
                </a:cubicBezTo>
                <a:cubicBezTo>
                  <a:pt x="264" y="95"/>
                  <a:pt x="269" y="92"/>
                  <a:pt x="272" y="88"/>
                </a:cubicBezTo>
                <a:cubicBezTo>
                  <a:pt x="275" y="83"/>
                  <a:pt x="276" y="77"/>
                  <a:pt x="276" y="68"/>
                </a:cubicBezTo>
                <a:cubicBezTo>
                  <a:pt x="276" y="51"/>
                  <a:pt x="270" y="43"/>
                  <a:pt x="259" y="43"/>
                </a:cubicBezTo>
                <a:close/>
                <a:moveTo>
                  <a:pt x="357" y="106"/>
                </a:moveTo>
                <a:cubicBezTo>
                  <a:pt x="353" y="96"/>
                  <a:pt x="353" y="96"/>
                  <a:pt x="353" y="96"/>
                </a:cubicBezTo>
                <a:cubicBezTo>
                  <a:pt x="353" y="96"/>
                  <a:pt x="353" y="96"/>
                  <a:pt x="353" y="96"/>
                </a:cubicBezTo>
                <a:cubicBezTo>
                  <a:pt x="349" y="101"/>
                  <a:pt x="346" y="104"/>
                  <a:pt x="342" y="105"/>
                </a:cubicBezTo>
                <a:cubicBezTo>
                  <a:pt x="338" y="107"/>
                  <a:pt x="333" y="108"/>
                  <a:pt x="328" y="108"/>
                </a:cubicBezTo>
                <a:cubicBezTo>
                  <a:pt x="320" y="108"/>
                  <a:pt x="314" y="106"/>
                  <a:pt x="310" y="102"/>
                </a:cubicBezTo>
                <a:cubicBezTo>
                  <a:pt x="306" y="98"/>
                  <a:pt x="304" y="92"/>
                  <a:pt x="304" y="85"/>
                </a:cubicBezTo>
                <a:cubicBezTo>
                  <a:pt x="304" y="77"/>
                  <a:pt x="307" y="71"/>
                  <a:pt x="313" y="67"/>
                </a:cubicBezTo>
                <a:cubicBezTo>
                  <a:pt x="319" y="63"/>
                  <a:pt x="327" y="61"/>
                  <a:pt x="339" y="61"/>
                </a:cubicBezTo>
                <a:cubicBezTo>
                  <a:pt x="352" y="60"/>
                  <a:pt x="352" y="60"/>
                  <a:pt x="352" y="60"/>
                </a:cubicBezTo>
                <a:cubicBezTo>
                  <a:pt x="352" y="56"/>
                  <a:pt x="352" y="56"/>
                  <a:pt x="352" y="56"/>
                </a:cubicBezTo>
                <a:cubicBezTo>
                  <a:pt x="352" y="51"/>
                  <a:pt x="351" y="48"/>
                  <a:pt x="349" y="45"/>
                </a:cubicBezTo>
                <a:cubicBezTo>
                  <a:pt x="347" y="43"/>
                  <a:pt x="343" y="42"/>
                  <a:pt x="338" y="42"/>
                </a:cubicBezTo>
                <a:cubicBezTo>
                  <a:pt x="334" y="42"/>
                  <a:pt x="331" y="42"/>
                  <a:pt x="327" y="44"/>
                </a:cubicBezTo>
                <a:cubicBezTo>
                  <a:pt x="324" y="45"/>
                  <a:pt x="320" y="46"/>
                  <a:pt x="317" y="48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6" y="34"/>
                  <a:pt x="320" y="32"/>
                  <a:pt x="325" y="31"/>
                </a:cubicBezTo>
                <a:cubicBezTo>
                  <a:pt x="330" y="30"/>
                  <a:pt x="335" y="30"/>
                  <a:pt x="339" y="30"/>
                </a:cubicBezTo>
                <a:cubicBezTo>
                  <a:pt x="349" y="30"/>
                  <a:pt x="356" y="32"/>
                  <a:pt x="361" y="36"/>
                </a:cubicBezTo>
                <a:cubicBezTo>
                  <a:pt x="366" y="40"/>
                  <a:pt x="368" y="47"/>
                  <a:pt x="368" y="56"/>
                </a:cubicBezTo>
                <a:cubicBezTo>
                  <a:pt x="368" y="106"/>
                  <a:pt x="368" y="106"/>
                  <a:pt x="368" y="106"/>
                </a:cubicBezTo>
                <a:cubicBezTo>
                  <a:pt x="357" y="106"/>
                  <a:pt x="357" y="106"/>
                  <a:pt x="357" y="106"/>
                </a:cubicBezTo>
                <a:close/>
                <a:moveTo>
                  <a:pt x="333" y="96"/>
                </a:moveTo>
                <a:cubicBezTo>
                  <a:pt x="339" y="96"/>
                  <a:pt x="343" y="94"/>
                  <a:pt x="347" y="91"/>
                </a:cubicBezTo>
                <a:cubicBezTo>
                  <a:pt x="350" y="87"/>
                  <a:pt x="352" y="83"/>
                  <a:pt x="352" y="77"/>
                </a:cubicBezTo>
                <a:cubicBezTo>
                  <a:pt x="352" y="70"/>
                  <a:pt x="352" y="70"/>
                  <a:pt x="352" y="70"/>
                </a:cubicBezTo>
                <a:cubicBezTo>
                  <a:pt x="342" y="71"/>
                  <a:pt x="342" y="71"/>
                  <a:pt x="342" y="71"/>
                </a:cubicBezTo>
                <a:cubicBezTo>
                  <a:pt x="335" y="71"/>
                  <a:pt x="329" y="72"/>
                  <a:pt x="326" y="75"/>
                </a:cubicBezTo>
                <a:cubicBezTo>
                  <a:pt x="322" y="77"/>
                  <a:pt x="321" y="80"/>
                  <a:pt x="321" y="85"/>
                </a:cubicBezTo>
                <a:cubicBezTo>
                  <a:pt x="321" y="88"/>
                  <a:pt x="322" y="91"/>
                  <a:pt x="324" y="93"/>
                </a:cubicBezTo>
                <a:cubicBezTo>
                  <a:pt x="326" y="95"/>
                  <a:pt x="329" y="96"/>
                  <a:pt x="333" y="96"/>
                </a:cubicBezTo>
                <a:close/>
                <a:moveTo>
                  <a:pt x="405" y="106"/>
                </a:moveTo>
                <a:cubicBezTo>
                  <a:pt x="389" y="106"/>
                  <a:pt x="389" y="106"/>
                  <a:pt x="389" y="106"/>
                </a:cubicBezTo>
                <a:cubicBezTo>
                  <a:pt x="389" y="0"/>
                  <a:pt x="389" y="0"/>
                  <a:pt x="389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405" y="106"/>
                  <a:pt x="405" y="106"/>
                  <a:pt x="405" y="106"/>
                </a:cubicBezTo>
                <a:close/>
                <a:moveTo>
                  <a:pt x="466" y="7"/>
                </a:moveTo>
                <a:cubicBezTo>
                  <a:pt x="495" y="7"/>
                  <a:pt x="495" y="7"/>
                  <a:pt x="495" y="7"/>
                </a:cubicBezTo>
                <a:cubicBezTo>
                  <a:pt x="509" y="7"/>
                  <a:pt x="519" y="9"/>
                  <a:pt x="525" y="13"/>
                </a:cubicBezTo>
                <a:cubicBezTo>
                  <a:pt x="531" y="17"/>
                  <a:pt x="534" y="23"/>
                  <a:pt x="534" y="32"/>
                </a:cubicBezTo>
                <a:cubicBezTo>
                  <a:pt x="534" y="37"/>
                  <a:pt x="533" y="42"/>
                  <a:pt x="530" y="46"/>
                </a:cubicBezTo>
                <a:cubicBezTo>
                  <a:pt x="527" y="50"/>
                  <a:pt x="522" y="52"/>
                  <a:pt x="517" y="53"/>
                </a:cubicBezTo>
                <a:cubicBezTo>
                  <a:pt x="517" y="54"/>
                  <a:pt x="517" y="54"/>
                  <a:pt x="517" y="54"/>
                </a:cubicBezTo>
                <a:cubicBezTo>
                  <a:pt x="524" y="55"/>
                  <a:pt x="529" y="58"/>
                  <a:pt x="532" y="62"/>
                </a:cubicBezTo>
                <a:cubicBezTo>
                  <a:pt x="536" y="66"/>
                  <a:pt x="537" y="71"/>
                  <a:pt x="537" y="78"/>
                </a:cubicBezTo>
                <a:cubicBezTo>
                  <a:pt x="537" y="87"/>
                  <a:pt x="534" y="94"/>
                  <a:pt x="528" y="99"/>
                </a:cubicBezTo>
                <a:cubicBezTo>
                  <a:pt x="522" y="104"/>
                  <a:pt x="513" y="106"/>
                  <a:pt x="502" y="106"/>
                </a:cubicBezTo>
                <a:cubicBezTo>
                  <a:pt x="466" y="106"/>
                  <a:pt x="466" y="106"/>
                  <a:pt x="466" y="106"/>
                </a:cubicBezTo>
                <a:cubicBezTo>
                  <a:pt x="466" y="7"/>
                  <a:pt x="466" y="7"/>
                  <a:pt x="466" y="7"/>
                </a:cubicBezTo>
                <a:close/>
                <a:moveTo>
                  <a:pt x="482" y="48"/>
                </a:moveTo>
                <a:cubicBezTo>
                  <a:pt x="498" y="48"/>
                  <a:pt x="498" y="48"/>
                  <a:pt x="498" y="48"/>
                </a:cubicBezTo>
                <a:cubicBezTo>
                  <a:pt x="505" y="48"/>
                  <a:pt x="510" y="47"/>
                  <a:pt x="513" y="45"/>
                </a:cubicBezTo>
                <a:cubicBezTo>
                  <a:pt x="516" y="42"/>
                  <a:pt x="517" y="39"/>
                  <a:pt x="517" y="34"/>
                </a:cubicBezTo>
                <a:cubicBezTo>
                  <a:pt x="517" y="29"/>
                  <a:pt x="516" y="26"/>
                  <a:pt x="512" y="23"/>
                </a:cubicBezTo>
                <a:cubicBezTo>
                  <a:pt x="509" y="21"/>
                  <a:pt x="503" y="20"/>
                  <a:pt x="496" y="20"/>
                </a:cubicBezTo>
                <a:cubicBezTo>
                  <a:pt x="482" y="20"/>
                  <a:pt x="482" y="20"/>
                  <a:pt x="482" y="20"/>
                </a:cubicBezTo>
                <a:cubicBezTo>
                  <a:pt x="482" y="48"/>
                  <a:pt x="482" y="48"/>
                  <a:pt x="482" y="48"/>
                </a:cubicBezTo>
                <a:close/>
                <a:moveTo>
                  <a:pt x="482" y="61"/>
                </a:moveTo>
                <a:cubicBezTo>
                  <a:pt x="482" y="93"/>
                  <a:pt x="482" y="93"/>
                  <a:pt x="482" y="93"/>
                </a:cubicBezTo>
                <a:cubicBezTo>
                  <a:pt x="499" y="93"/>
                  <a:pt x="499" y="93"/>
                  <a:pt x="499" y="93"/>
                </a:cubicBezTo>
                <a:cubicBezTo>
                  <a:pt x="506" y="93"/>
                  <a:pt x="511" y="91"/>
                  <a:pt x="515" y="89"/>
                </a:cubicBezTo>
                <a:cubicBezTo>
                  <a:pt x="518" y="86"/>
                  <a:pt x="520" y="82"/>
                  <a:pt x="520" y="76"/>
                </a:cubicBezTo>
                <a:cubicBezTo>
                  <a:pt x="520" y="71"/>
                  <a:pt x="518" y="67"/>
                  <a:pt x="515" y="65"/>
                </a:cubicBezTo>
                <a:cubicBezTo>
                  <a:pt x="511" y="62"/>
                  <a:pt x="506" y="61"/>
                  <a:pt x="499" y="61"/>
                </a:cubicBezTo>
                <a:cubicBezTo>
                  <a:pt x="482" y="61"/>
                  <a:pt x="482" y="61"/>
                  <a:pt x="482" y="61"/>
                </a:cubicBezTo>
                <a:close/>
                <a:moveTo>
                  <a:pt x="608" y="106"/>
                </a:moveTo>
                <a:cubicBezTo>
                  <a:pt x="605" y="97"/>
                  <a:pt x="605" y="97"/>
                  <a:pt x="605" y="97"/>
                </a:cubicBezTo>
                <a:cubicBezTo>
                  <a:pt x="605" y="97"/>
                  <a:pt x="605" y="97"/>
                  <a:pt x="605" y="97"/>
                </a:cubicBezTo>
                <a:cubicBezTo>
                  <a:pt x="602" y="100"/>
                  <a:pt x="599" y="103"/>
                  <a:pt x="595" y="105"/>
                </a:cubicBezTo>
                <a:cubicBezTo>
                  <a:pt x="591" y="107"/>
                  <a:pt x="586" y="108"/>
                  <a:pt x="581" y="108"/>
                </a:cubicBezTo>
                <a:cubicBezTo>
                  <a:pt x="572" y="108"/>
                  <a:pt x="565" y="106"/>
                  <a:pt x="561" y="101"/>
                </a:cubicBezTo>
                <a:cubicBezTo>
                  <a:pt x="556" y="96"/>
                  <a:pt x="554" y="90"/>
                  <a:pt x="554" y="80"/>
                </a:cubicBezTo>
                <a:cubicBezTo>
                  <a:pt x="554" y="31"/>
                  <a:pt x="554" y="31"/>
                  <a:pt x="554" y="31"/>
                </a:cubicBezTo>
                <a:cubicBezTo>
                  <a:pt x="570" y="31"/>
                  <a:pt x="570" y="31"/>
                  <a:pt x="570" y="31"/>
                </a:cubicBezTo>
                <a:cubicBezTo>
                  <a:pt x="570" y="77"/>
                  <a:pt x="570" y="77"/>
                  <a:pt x="570" y="77"/>
                </a:cubicBezTo>
                <a:cubicBezTo>
                  <a:pt x="570" y="83"/>
                  <a:pt x="571" y="88"/>
                  <a:pt x="574" y="90"/>
                </a:cubicBezTo>
                <a:cubicBezTo>
                  <a:pt x="576" y="93"/>
                  <a:pt x="580" y="95"/>
                  <a:pt x="585" y="95"/>
                </a:cubicBezTo>
                <a:cubicBezTo>
                  <a:pt x="591" y="95"/>
                  <a:pt x="596" y="93"/>
                  <a:pt x="600" y="89"/>
                </a:cubicBezTo>
                <a:cubicBezTo>
                  <a:pt x="603" y="85"/>
                  <a:pt x="604" y="78"/>
                  <a:pt x="604" y="69"/>
                </a:cubicBezTo>
                <a:cubicBezTo>
                  <a:pt x="604" y="31"/>
                  <a:pt x="604" y="31"/>
                  <a:pt x="604" y="31"/>
                </a:cubicBezTo>
                <a:cubicBezTo>
                  <a:pt x="620" y="31"/>
                  <a:pt x="620" y="31"/>
                  <a:pt x="620" y="31"/>
                </a:cubicBezTo>
                <a:cubicBezTo>
                  <a:pt x="620" y="106"/>
                  <a:pt x="620" y="106"/>
                  <a:pt x="620" y="106"/>
                </a:cubicBezTo>
                <a:cubicBezTo>
                  <a:pt x="608" y="106"/>
                  <a:pt x="608" y="106"/>
                  <a:pt x="608" y="106"/>
                </a:cubicBezTo>
                <a:close/>
                <a:moveTo>
                  <a:pt x="692" y="85"/>
                </a:moveTo>
                <a:cubicBezTo>
                  <a:pt x="692" y="92"/>
                  <a:pt x="689" y="98"/>
                  <a:pt x="684" y="102"/>
                </a:cubicBezTo>
                <a:cubicBezTo>
                  <a:pt x="679" y="106"/>
                  <a:pt x="671" y="108"/>
                  <a:pt x="661" y="108"/>
                </a:cubicBezTo>
                <a:cubicBezTo>
                  <a:pt x="651" y="108"/>
                  <a:pt x="643" y="106"/>
                  <a:pt x="637" y="103"/>
                </a:cubicBezTo>
                <a:cubicBezTo>
                  <a:pt x="637" y="89"/>
                  <a:pt x="637" y="89"/>
                  <a:pt x="637" y="89"/>
                </a:cubicBezTo>
                <a:cubicBezTo>
                  <a:pt x="646" y="93"/>
                  <a:pt x="654" y="96"/>
                  <a:pt x="662" y="96"/>
                </a:cubicBezTo>
                <a:cubicBezTo>
                  <a:pt x="671" y="96"/>
                  <a:pt x="676" y="93"/>
                  <a:pt x="676" y="87"/>
                </a:cubicBezTo>
                <a:cubicBezTo>
                  <a:pt x="676" y="85"/>
                  <a:pt x="676" y="83"/>
                  <a:pt x="675" y="82"/>
                </a:cubicBezTo>
                <a:cubicBezTo>
                  <a:pt x="674" y="81"/>
                  <a:pt x="672" y="79"/>
                  <a:pt x="669" y="78"/>
                </a:cubicBezTo>
                <a:cubicBezTo>
                  <a:pt x="667" y="76"/>
                  <a:pt x="663" y="75"/>
                  <a:pt x="659" y="73"/>
                </a:cubicBezTo>
                <a:cubicBezTo>
                  <a:pt x="650" y="70"/>
                  <a:pt x="644" y="66"/>
                  <a:pt x="641" y="63"/>
                </a:cubicBezTo>
                <a:cubicBezTo>
                  <a:pt x="638" y="60"/>
                  <a:pt x="637" y="55"/>
                  <a:pt x="637" y="50"/>
                </a:cubicBezTo>
                <a:cubicBezTo>
                  <a:pt x="637" y="43"/>
                  <a:pt x="639" y="38"/>
                  <a:pt x="644" y="35"/>
                </a:cubicBezTo>
                <a:cubicBezTo>
                  <a:pt x="650" y="31"/>
                  <a:pt x="657" y="30"/>
                  <a:pt x="666" y="30"/>
                </a:cubicBezTo>
                <a:cubicBezTo>
                  <a:pt x="675" y="30"/>
                  <a:pt x="683" y="31"/>
                  <a:pt x="691" y="35"/>
                </a:cubicBezTo>
                <a:cubicBezTo>
                  <a:pt x="686" y="47"/>
                  <a:pt x="686" y="47"/>
                  <a:pt x="686" y="47"/>
                </a:cubicBezTo>
                <a:cubicBezTo>
                  <a:pt x="678" y="44"/>
                  <a:pt x="671" y="42"/>
                  <a:pt x="665" y="42"/>
                </a:cubicBezTo>
                <a:cubicBezTo>
                  <a:pt x="657" y="42"/>
                  <a:pt x="652" y="44"/>
                  <a:pt x="652" y="49"/>
                </a:cubicBezTo>
                <a:cubicBezTo>
                  <a:pt x="652" y="52"/>
                  <a:pt x="654" y="54"/>
                  <a:pt x="656" y="55"/>
                </a:cubicBezTo>
                <a:cubicBezTo>
                  <a:pt x="658" y="57"/>
                  <a:pt x="663" y="59"/>
                  <a:pt x="670" y="62"/>
                </a:cubicBezTo>
                <a:cubicBezTo>
                  <a:pt x="676" y="64"/>
                  <a:pt x="681" y="67"/>
                  <a:pt x="684" y="69"/>
                </a:cubicBezTo>
                <a:cubicBezTo>
                  <a:pt x="687" y="71"/>
                  <a:pt x="689" y="73"/>
                  <a:pt x="690" y="76"/>
                </a:cubicBezTo>
                <a:cubicBezTo>
                  <a:pt x="691" y="78"/>
                  <a:pt x="692" y="81"/>
                  <a:pt x="692" y="85"/>
                </a:cubicBezTo>
                <a:close/>
                <a:moveTo>
                  <a:pt x="724" y="106"/>
                </a:moveTo>
                <a:cubicBezTo>
                  <a:pt x="708" y="106"/>
                  <a:pt x="708" y="106"/>
                  <a:pt x="708" y="106"/>
                </a:cubicBezTo>
                <a:cubicBezTo>
                  <a:pt x="708" y="31"/>
                  <a:pt x="708" y="31"/>
                  <a:pt x="708" y="31"/>
                </a:cubicBezTo>
                <a:cubicBezTo>
                  <a:pt x="724" y="31"/>
                  <a:pt x="724" y="31"/>
                  <a:pt x="724" y="31"/>
                </a:cubicBezTo>
                <a:cubicBezTo>
                  <a:pt x="724" y="106"/>
                  <a:pt x="724" y="106"/>
                  <a:pt x="724" y="106"/>
                </a:cubicBezTo>
                <a:close/>
                <a:moveTo>
                  <a:pt x="707" y="11"/>
                </a:moveTo>
                <a:cubicBezTo>
                  <a:pt x="707" y="8"/>
                  <a:pt x="707" y="6"/>
                  <a:pt x="709" y="4"/>
                </a:cubicBezTo>
                <a:cubicBezTo>
                  <a:pt x="711" y="3"/>
                  <a:pt x="713" y="2"/>
                  <a:pt x="716" y="2"/>
                </a:cubicBezTo>
                <a:cubicBezTo>
                  <a:pt x="719" y="2"/>
                  <a:pt x="721" y="3"/>
                  <a:pt x="722" y="4"/>
                </a:cubicBezTo>
                <a:cubicBezTo>
                  <a:pt x="724" y="6"/>
                  <a:pt x="725" y="8"/>
                  <a:pt x="725" y="11"/>
                </a:cubicBezTo>
                <a:cubicBezTo>
                  <a:pt x="725" y="14"/>
                  <a:pt x="724" y="16"/>
                  <a:pt x="722" y="17"/>
                </a:cubicBezTo>
                <a:cubicBezTo>
                  <a:pt x="721" y="19"/>
                  <a:pt x="719" y="20"/>
                  <a:pt x="716" y="20"/>
                </a:cubicBezTo>
                <a:cubicBezTo>
                  <a:pt x="713" y="20"/>
                  <a:pt x="711" y="19"/>
                  <a:pt x="709" y="17"/>
                </a:cubicBezTo>
                <a:cubicBezTo>
                  <a:pt x="707" y="16"/>
                  <a:pt x="707" y="14"/>
                  <a:pt x="707" y="11"/>
                </a:cubicBezTo>
                <a:close/>
                <a:moveTo>
                  <a:pt x="811" y="106"/>
                </a:moveTo>
                <a:cubicBezTo>
                  <a:pt x="795" y="106"/>
                  <a:pt x="795" y="106"/>
                  <a:pt x="795" y="106"/>
                </a:cubicBezTo>
                <a:cubicBezTo>
                  <a:pt x="795" y="60"/>
                  <a:pt x="795" y="60"/>
                  <a:pt x="795" y="60"/>
                </a:cubicBezTo>
                <a:cubicBezTo>
                  <a:pt x="795" y="54"/>
                  <a:pt x="794" y="50"/>
                  <a:pt x="792" y="47"/>
                </a:cubicBezTo>
                <a:cubicBezTo>
                  <a:pt x="789" y="44"/>
                  <a:pt x="786" y="43"/>
                  <a:pt x="780" y="43"/>
                </a:cubicBezTo>
                <a:cubicBezTo>
                  <a:pt x="774" y="43"/>
                  <a:pt x="769" y="45"/>
                  <a:pt x="766" y="49"/>
                </a:cubicBezTo>
                <a:cubicBezTo>
                  <a:pt x="762" y="53"/>
                  <a:pt x="761" y="59"/>
                  <a:pt x="761" y="69"/>
                </a:cubicBezTo>
                <a:cubicBezTo>
                  <a:pt x="761" y="106"/>
                  <a:pt x="761" y="106"/>
                  <a:pt x="761" y="106"/>
                </a:cubicBezTo>
                <a:cubicBezTo>
                  <a:pt x="745" y="106"/>
                  <a:pt x="745" y="106"/>
                  <a:pt x="745" y="106"/>
                </a:cubicBezTo>
                <a:cubicBezTo>
                  <a:pt x="745" y="31"/>
                  <a:pt x="745" y="31"/>
                  <a:pt x="745" y="31"/>
                </a:cubicBezTo>
                <a:cubicBezTo>
                  <a:pt x="757" y="31"/>
                  <a:pt x="757" y="31"/>
                  <a:pt x="757" y="31"/>
                </a:cubicBezTo>
                <a:cubicBezTo>
                  <a:pt x="760" y="41"/>
                  <a:pt x="760" y="41"/>
                  <a:pt x="760" y="41"/>
                </a:cubicBezTo>
                <a:cubicBezTo>
                  <a:pt x="760" y="41"/>
                  <a:pt x="760" y="41"/>
                  <a:pt x="760" y="41"/>
                </a:cubicBezTo>
                <a:cubicBezTo>
                  <a:pt x="763" y="37"/>
                  <a:pt x="766" y="34"/>
                  <a:pt x="770" y="32"/>
                </a:cubicBezTo>
                <a:cubicBezTo>
                  <a:pt x="774" y="30"/>
                  <a:pt x="779" y="30"/>
                  <a:pt x="784" y="30"/>
                </a:cubicBezTo>
                <a:cubicBezTo>
                  <a:pt x="802" y="30"/>
                  <a:pt x="811" y="39"/>
                  <a:pt x="811" y="57"/>
                </a:cubicBezTo>
                <a:cubicBezTo>
                  <a:pt x="811" y="106"/>
                  <a:pt x="811" y="106"/>
                  <a:pt x="811" y="106"/>
                </a:cubicBezTo>
                <a:close/>
                <a:moveTo>
                  <a:pt x="865" y="108"/>
                </a:moveTo>
                <a:cubicBezTo>
                  <a:pt x="853" y="108"/>
                  <a:pt x="844" y="104"/>
                  <a:pt x="837" y="98"/>
                </a:cubicBezTo>
                <a:cubicBezTo>
                  <a:pt x="831" y="91"/>
                  <a:pt x="827" y="81"/>
                  <a:pt x="827" y="69"/>
                </a:cubicBezTo>
                <a:cubicBezTo>
                  <a:pt x="827" y="57"/>
                  <a:pt x="830" y="47"/>
                  <a:pt x="836" y="40"/>
                </a:cubicBezTo>
                <a:cubicBezTo>
                  <a:pt x="843" y="33"/>
                  <a:pt x="851" y="30"/>
                  <a:pt x="862" y="30"/>
                </a:cubicBezTo>
                <a:cubicBezTo>
                  <a:pt x="872" y="30"/>
                  <a:pt x="880" y="33"/>
                  <a:pt x="885" y="39"/>
                </a:cubicBezTo>
                <a:cubicBezTo>
                  <a:pt x="891" y="45"/>
                  <a:pt x="894" y="53"/>
                  <a:pt x="894" y="64"/>
                </a:cubicBezTo>
                <a:cubicBezTo>
                  <a:pt x="894" y="72"/>
                  <a:pt x="894" y="72"/>
                  <a:pt x="894" y="72"/>
                </a:cubicBezTo>
                <a:cubicBezTo>
                  <a:pt x="844" y="72"/>
                  <a:pt x="844" y="72"/>
                  <a:pt x="844" y="72"/>
                </a:cubicBezTo>
                <a:cubicBezTo>
                  <a:pt x="844" y="80"/>
                  <a:pt x="846" y="85"/>
                  <a:pt x="850" y="89"/>
                </a:cubicBezTo>
                <a:cubicBezTo>
                  <a:pt x="853" y="93"/>
                  <a:pt x="859" y="95"/>
                  <a:pt x="865" y="95"/>
                </a:cubicBezTo>
                <a:cubicBezTo>
                  <a:pt x="870" y="95"/>
                  <a:pt x="874" y="95"/>
                  <a:pt x="878" y="94"/>
                </a:cubicBezTo>
                <a:cubicBezTo>
                  <a:pt x="882" y="93"/>
                  <a:pt x="886" y="92"/>
                  <a:pt x="890" y="90"/>
                </a:cubicBezTo>
                <a:cubicBezTo>
                  <a:pt x="890" y="103"/>
                  <a:pt x="890" y="103"/>
                  <a:pt x="890" y="103"/>
                </a:cubicBezTo>
                <a:cubicBezTo>
                  <a:pt x="886" y="105"/>
                  <a:pt x="882" y="106"/>
                  <a:pt x="878" y="107"/>
                </a:cubicBezTo>
                <a:cubicBezTo>
                  <a:pt x="874" y="107"/>
                  <a:pt x="870" y="108"/>
                  <a:pt x="865" y="108"/>
                </a:cubicBezTo>
                <a:close/>
                <a:moveTo>
                  <a:pt x="862" y="42"/>
                </a:moveTo>
                <a:cubicBezTo>
                  <a:pt x="857" y="42"/>
                  <a:pt x="853" y="43"/>
                  <a:pt x="850" y="47"/>
                </a:cubicBezTo>
                <a:cubicBezTo>
                  <a:pt x="846" y="50"/>
                  <a:pt x="845" y="54"/>
                  <a:pt x="844" y="61"/>
                </a:cubicBezTo>
                <a:cubicBezTo>
                  <a:pt x="878" y="61"/>
                  <a:pt x="878" y="61"/>
                  <a:pt x="878" y="61"/>
                </a:cubicBezTo>
                <a:cubicBezTo>
                  <a:pt x="878" y="54"/>
                  <a:pt x="877" y="50"/>
                  <a:pt x="874" y="47"/>
                </a:cubicBezTo>
                <a:cubicBezTo>
                  <a:pt x="871" y="43"/>
                  <a:pt x="867" y="42"/>
                  <a:pt x="862" y="42"/>
                </a:cubicBezTo>
                <a:close/>
                <a:moveTo>
                  <a:pt x="961" y="85"/>
                </a:moveTo>
                <a:cubicBezTo>
                  <a:pt x="961" y="92"/>
                  <a:pt x="959" y="98"/>
                  <a:pt x="953" y="102"/>
                </a:cubicBezTo>
                <a:cubicBezTo>
                  <a:pt x="948" y="106"/>
                  <a:pt x="940" y="108"/>
                  <a:pt x="930" y="108"/>
                </a:cubicBezTo>
                <a:cubicBezTo>
                  <a:pt x="920" y="108"/>
                  <a:pt x="912" y="106"/>
                  <a:pt x="906" y="103"/>
                </a:cubicBezTo>
                <a:cubicBezTo>
                  <a:pt x="906" y="89"/>
                  <a:pt x="906" y="89"/>
                  <a:pt x="906" y="89"/>
                </a:cubicBezTo>
                <a:cubicBezTo>
                  <a:pt x="915" y="93"/>
                  <a:pt x="923" y="96"/>
                  <a:pt x="931" y="96"/>
                </a:cubicBezTo>
                <a:cubicBezTo>
                  <a:pt x="941" y="96"/>
                  <a:pt x="945" y="93"/>
                  <a:pt x="945" y="87"/>
                </a:cubicBezTo>
                <a:cubicBezTo>
                  <a:pt x="945" y="85"/>
                  <a:pt x="945" y="83"/>
                  <a:pt x="944" y="82"/>
                </a:cubicBezTo>
                <a:cubicBezTo>
                  <a:pt x="943" y="81"/>
                  <a:pt x="941" y="79"/>
                  <a:pt x="938" y="78"/>
                </a:cubicBezTo>
                <a:cubicBezTo>
                  <a:pt x="936" y="76"/>
                  <a:pt x="932" y="75"/>
                  <a:pt x="928" y="73"/>
                </a:cubicBezTo>
                <a:cubicBezTo>
                  <a:pt x="919" y="70"/>
                  <a:pt x="913" y="66"/>
                  <a:pt x="910" y="63"/>
                </a:cubicBezTo>
                <a:cubicBezTo>
                  <a:pt x="907" y="60"/>
                  <a:pt x="906" y="55"/>
                  <a:pt x="906" y="50"/>
                </a:cubicBezTo>
                <a:cubicBezTo>
                  <a:pt x="906" y="43"/>
                  <a:pt x="908" y="38"/>
                  <a:pt x="914" y="35"/>
                </a:cubicBezTo>
                <a:cubicBezTo>
                  <a:pt x="919" y="31"/>
                  <a:pt x="926" y="30"/>
                  <a:pt x="935" y="30"/>
                </a:cubicBezTo>
                <a:cubicBezTo>
                  <a:pt x="944" y="30"/>
                  <a:pt x="952" y="31"/>
                  <a:pt x="960" y="35"/>
                </a:cubicBezTo>
                <a:cubicBezTo>
                  <a:pt x="955" y="47"/>
                  <a:pt x="955" y="47"/>
                  <a:pt x="955" y="47"/>
                </a:cubicBezTo>
                <a:cubicBezTo>
                  <a:pt x="947" y="44"/>
                  <a:pt x="940" y="42"/>
                  <a:pt x="934" y="42"/>
                </a:cubicBezTo>
                <a:cubicBezTo>
                  <a:pt x="926" y="42"/>
                  <a:pt x="922" y="44"/>
                  <a:pt x="922" y="49"/>
                </a:cubicBezTo>
                <a:cubicBezTo>
                  <a:pt x="922" y="52"/>
                  <a:pt x="923" y="54"/>
                  <a:pt x="925" y="55"/>
                </a:cubicBezTo>
                <a:cubicBezTo>
                  <a:pt x="927" y="57"/>
                  <a:pt x="932" y="59"/>
                  <a:pt x="939" y="62"/>
                </a:cubicBezTo>
                <a:cubicBezTo>
                  <a:pt x="946" y="64"/>
                  <a:pt x="950" y="67"/>
                  <a:pt x="953" y="69"/>
                </a:cubicBezTo>
                <a:cubicBezTo>
                  <a:pt x="956" y="71"/>
                  <a:pt x="958" y="73"/>
                  <a:pt x="959" y="76"/>
                </a:cubicBezTo>
                <a:cubicBezTo>
                  <a:pt x="961" y="78"/>
                  <a:pt x="961" y="81"/>
                  <a:pt x="961" y="85"/>
                </a:cubicBezTo>
                <a:close/>
                <a:moveTo>
                  <a:pt x="1028" y="85"/>
                </a:moveTo>
                <a:cubicBezTo>
                  <a:pt x="1028" y="92"/>
                  <a:pt x="1025" y="98"/>
                  <a:pt x="1019" y="102"/>
                </a:cubicBezTo>
                <a:cubicBezTo>
                  <a:pt x="1014" y="106"/>
                  <a:pt x="1006" y="108"/>
                  <a:pt x="996" y="108"/>
                </a:cubicBezTo>
                <a:cubicBezTo>
                  <a:pt x="986" y="108"/>
                  <a:pt x="978" y="106"/>
                  <a:pt x="972" y="103"/>
                </a:cubicBezTo>
                <a:cubicBezTo>
                  <a:pt x="972" y="89"/>
                  <a:pt x="972" y="89"/>
                  <a:pt x="972" y="89"/>
                </a:cubicBezTo>
                <a:cubicBezTo>
                  <a:pt x="981" y="93"/>
                  <a:pt x="989" y="96"/>
                  <a:pt x="997" y="96"/>
                </a:cubicBezTo>
                <a:cubicBezTo>
                  <a:pt x="1007" y="96"/>
                  <a:pt x="1012" y="93"/>
                  <a:pt x="1012" y="87"/>
                </a:cubicBezTo>
                <a:cubicBezTo>
                  <a:pt x="1012" y="85"/>
                  <a:pt x="1011" y="83"/>
                  <a:pt x="1010" y="82"/>
                </a:cubicBezTo>
                <a:cubicBezTo>
                  <a:pt x="1009" y="81"/>
                  <a:pt x="1007" y="79"/>
                  <a:pt x="1005" y="78"/>
                </a:cubicBezTo>
                <a:cubicBezTo>
                  <a:pt x="1002" y="76"/>
                  <a:pt x="999" y="75"/>
                  <a:pt x="994" y="73"/>
                </a:cubicBezTo>
                <a:cubicBezTo>
                  <a:pt x="986" y="70"/>
                  <a:pt x="980" y="66"/>
                  <a:pt x="977" y="63"/>
                </a:cubicBezTo>
                <a:cubicBezTo>
                  <a:pt x="974" y="60"/>
                  <a:pt x="972" y="55"/>
                  <a:pt x="972" y="50"/>
                </a:cubicBezTo>
                <a:cubicBezTo>
                  <a:pt x="972" y="43"/>
                  <a:pt x="975" y="38"/>
                  <a:pt x="980" y="35"/>
                </a:cubicBezTo>
                <a:cubicBezTo>
                  <a:pt x="985" y="31"/>
                  <a:pt x="992" y="30"/>
                  <a:pt x="1001" y="30"/>
                </a:cubicBezTo>
                <a:cubicBezTo>
                  <a:pt x="1010" y="30"/>
                  <a:pt x="1018" y="31"/>
                  <a:pt x="1026" y="35"/>
                </a:cubicBezTo>
                <a:cubicBezTo>
                  <a:pt x="1021" y="47"/>
                  <a:pt x="1021" y="47"/>
                  <a:pt x="1021" y="47"/>
                </a:cubicBezTo>
                <a:cubicBezTo>
                  <a:pt x="1013" y="44"/>
                  <a:pt x="1006" y="42"/>
                  <a:pt x="1001" y="42"/>
                </a:cubicBezTo>
                <a:cubicBezTo>
                  <a:pt x="992" y="42"/>
                  <a:pt x="988" y="44"/>
                  <a:pt x="988" y="49"/>
                </a:cubicBezTo>
                <a:cubicBezTo>
                  <a:pt x="988" y="52"/>
                  <a:pt x="989" y="54"/>
                  <a:pt x="991" y="55"/>
                </a:cubicBezTo>
                <a:cubicBezTo>
                  <a:pt x="993" y="57"/>
                  <a:pt x="998" y="59"/>
                  <a:pt x="1006" y="62"/>
                </a:cubicBezTo>
                <a:cubicBezTo>
                  <a:pt x="1012" y="64"/>
                  <a:pt x="1016" y="67"/>
                  <a:pt x="1019" y="69"/>
                </a:cubicBezTo>
                <a:cubicBezTo>
                  <a:pt x="1022" y="71"/>
                  <a:pt x="1024" y="73"/>
                  <a:pt x="1025" y="76"/>
                </a:cubicBezTo>
                <a:cubicBezTo>
                  <a:pt x="1027" y="78"/>
                  <a:pt x="1028" y="81"/>
                  <a:pt x="1028" y="85"/>
                </a:cubicBezTo>
                <a:close/>
              </a:path>
            </a:pathLst>
          </a:custGeom>
          <a:solidFill>
            <a:srgbClr val="3831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03496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3553618" y="888504"/>
            <a:ext cx="5084763" cy="5080991"/>
            <a:chOff x="-1553" y="-3229"/>
            <a:chExt cx="10786" cy="10778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-1553" y="-3229"/>
              <a:ext cx="10786" cy="10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-1574" y="-3220"/>
              <a:ext cx="10800" cy="10760"/>
              <a:chOff x="-1574" y="-3220"/>
              <a:chExt cx="10800" cy="10760"/>
            </a:xfrm>
          </p:grpSpPr>
          <p:sp>
            <p:nvSpPr>
              <p:cNvPr id="425" name="Oval 5"/>
              <p:cNvSpPr>
                <a:spLocks noChangeArrowheads="1"/>
              </p:cNvSpPr>
              <p:nvPr/>
            </p:nvSpPr>
            <p:spPr bwMode="auto">
              <a:xfrm>
                <a:off x="6673" y="3928"/>
                <a:ext cx="19" cy="19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Line 6"/>
              <p:cNvSpPr>
                <a:spLocks noChangeShapeType="1"/>
              </p:cNvSpPr>
              <p:nvPr/>
            </p:nvSpPr>
            <p:spPr bwMode="auto">
              <a:xfrm>
                <a:off x="6683" y="3947"/>
                <a:ext cx="0" cy="71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Rectangle 7"/>
              <p:cNvSpPr>
                <a:spLocks noChangeArrowheads="1"/>
              </p:cNvSpPr>
              <p:nvPr/>
            </p:nvSpPr>
            <p:spPr bwMode="auto">
              <a:xfrm>
                <a:off x="6493" y="3814"/>
                <a:ext cx="379" cy="322"/>
              </a:xfrm>
              <a:prstGeom prst="rect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8"/>
              <p:cNvSpPr>
                <a:spLocks/>
              </p:cNvSpPr>
              <p:nvPr/>
            </p:nvSpPr>
            <p:spPr bwMode="auto">
              <a:xfrm>
                <a:off x="6550" y="3588"/>
                <a:ext cx="265" cy="226"/>
              </a:xfrm>
              <a:custGeom>
                <a:avLst/>
                <a:gdLst>
                  <a:gd name="T0" fmla="*/ 0 w 112"/>
                  <a:gd name="T1" fmla="*/ 60 h 96"/>
                  <a:gd name="T2" fmla="*/ 56 w 112"/>
                  <a:gd name="T3" fmla="*/ 0 h 96"/>
                  <a:gd name="T4" fmla="*/ 112 w 112"/>
                  <a:gd name="T5" fmla="*/ 60 h 96"/>
                  <a:gd name="T6" fmla="*/ 112 w 112"/>
                  <a:gd name="T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96">
                    <a:moveTo>
                      <a:pt x="0" y="60"/>
                    </a:moveTo>
                    <a:cubicBezTo>
                      <a:pt x="0" y="29"/>
                      <a:pt x="24" y="0"/>
                      <a:pt x="56" y="0"/>
                    </a:cubicBezTo>
                    <a:cubicBezTo>
                      <a:pt x="88" y="0"/>
                      <a:pt x="112" y="29"/>
                      <a:pt x="112" y="60"/>
                    </a:cubicBezTo>
                    <a:cubicBezTo>
                      <a:pt x="112" y="96"/>
                      <a:pt x="112" y="96"/>
                      <a:pt x="112" y="96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Oval 9"/>
              <p:cNvSpPr>
                <a:spLocks noChangeArrowheads="1"/>
              </p:cNvSpPr>
              <p:nvPr/>
            </p:nvSpPr>
            <p:spPr bwMode="auto">
              <a:xfrm>
                <a:off x="5520" y="3928"/>
                <a:ext cx="18" cy="19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Line 10"/>
              <p:cNvSpPr>
                <a:spLocks noChangeShapeType="1"/>
              </p:cNvSpPr>
              <p:nvPr/>
            </p:nvSpPr>
            <p:spPr bwMode="auto">
              <a:xfrm>
                <a:off x="5529" y="3947"/>
                <a:ext cx="0" cy="71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Rectangle 11"/>
              <p:cNvSpPr>
                <a:spLocks noChangeArrowheads="1"/>
              </p:cNvSpPr>
              <p:nvPr/>
            </p:nvSpPr>
            <p:spPr bwMode="auto">
              <a:xfrm>
                <a:off x="5340" y="3814"/>
                <a:ext cx="378" cy="322"/>
              </a:xfrm>
              <a:prstGeom prst="rect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2"/>
              <p:cNvSpPr>
                <a:spLocks/>
              </p:cNvSpPr>
              <p:nvPr/>
            </p:nvSpPr>
            <p:spPr bwMode="auto">
              <a:xfrm>
                <a:off x="5397" y="3588"/>
                <a:ext cx="264" cy="226"/>
              </a:xfrm>
              <a:custGeom>
                <a:avLst/>
                <a:gdLst>
                  <a:gd name="T0" fmla="*/ 112 w 112"/>
                  <a:gd name="T1" fmla="*/ 96 h 96"/>
                  <a:gd name="T2" fmla="*/ 112 w 112"/>
                  <a:gd name="T3" fmla="*/ 60 h 96"/>
                  <a:gd name="T4" fmla="*/ 56 w 112"/>
                  <a:gd name="T5" fmla="*/ 0 h 96"/>
                  <a:gd name="T6" fmla="*/ 0 w 112"/>
                  <a:gd name="T7" fmla="*/ 60 h 96"/>
                  <a:gd name="T8" fmla="*/ 0 w 112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96">
                    <a:moveTo>
                      <a:pt x="112" y="96"/>
                    </a:moveTo>
                    <a:cubicBezTo>
                      <a:pt x="112" y="60"/>
                      <a:pt x="112" y="60"/>
                      <a:pt x="112" y="60"/>
                    </a:cubicBezTo>
                    <a:cubicBezTo>
                      <a:pt x="112" y="29"/>
                      <a:pt x="88" y="0"/>
                      <a:pt x="56" y="0"/>
                    </a:cubicBezTo>
                    <a:cubicBezTo>
                      <a:pt x="24" y="0"/>
                      <a:pt x="0" y="29"/>
                      <a:pt x="0" y="60"/>
                    </a:cubicBezTo>
                    <a:cubicBezTo>
                      <a:pt x="0" y="96"/>
                      <a:pt x="0" y="96"/>
                      <a:pt x="0" y="96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3"/>
              <p:cNvSpPr>
                <a:spLocks/>
              </p:cNvSpPr>
              <p:nvPr/>
            </p:nvSpPr>
            <p:spPr bwMode="auto">
              <a:xfrm>
                <a:off x="4205" y="3805"/>
                <a:ext cx="256" cy="303"/>
              </a:xfrm>
              <a:custGeom>
                <a:avLst/>
                <a:gdLst>
                  <a:gd name="T0" fmla="*/ 100 w 108"/>
                  <a:gd name="T1" fmla="*/ 80 h 128"/>
                  <a:gd name="T2" fmla="*/ 68 w 108"/>
                  <a:gd name="T3" fmla="*/ 112 h 128"/>
                  <a:gd name="T4" fmla="*/ 20 w 108"/>
                  <a:gd name="T5" fmla="*/ 116 h 128"/>
                  <a:gd name="T6" fmla="*/ 12 w 108"/>
                  <a:gd name="T7" fmla="*/ 108 h 128"/>
                  <a:gd name="T8" fmla="*/ 12 w 108"/>
                  <a:gd name="T9" fmla="*/ 64 h 128"/>
                  <a:gd name="T10" fmla="*/ 56 w 108"/>
                  <a:gd name="T11" fmla="*/ 20 h 128"/>
                  <a:gd name="T12" fmla="*/ 108 w 108"/>
                  <a:gd name="T13" fmla="*/ 2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28">
                    <a:moveTo>
                      <a:pt x="100" y="80"/>
                    </a:moveTo>
                    <a:cubicBezTo>
                      <a:pt x="68" y="112"/>
                      <a:pt x="68" y="112"/>
                      <a:pt x="68" y="112"/>
                    </a:cubicBezTo>
                    <a:cubicBezTo>
                      <a:pt x="52" y="128"/>
                      <a:pt x="32" y="128"/>
                      <a:pt x="20" y="116"/>
                    </a:cubicBezTo>
                    <a:cubicBezTo>
                      <a:pt x="12" y="108"/>
                      <a:pt x="12" y="108"/>
                      <a:pt x="12" y="108"/>
                    </a:cubicBezTo>
                    <a:cubicBezTo>
                      <a:pt x="0" y="96"/>
                      <a:pt x="0" y="76"/>
                      <a:pt x="12" y="64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76" y="0"/>
                      <a:pt x="96" y="8"/>
                      <a:pt x="108" y="24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4"/>
              <p:cNvSpPr>
                <a:spLocks/>
              </p:cNvSpPr>
              <p:nvPr/>
            </p:nvSpPr>
            <p:spPr bwMode="auto">
              <a:xfrm>
                <a:off x="4404" y="3673"/>
                <a:ext cx="236" cy="293"/>
              </a:xfrm>
              <a:custGeom>
                <a:avLst/>
                <a:gdLst>
                  <a:gd name="T0" fmla="*/ 0 w 100"/>
                  <a:gd name="T1" fmla="*/ 48 h 124"/>
                  <a:gd name="T2" fmla="*/ 36 w 100"/>
                  <a:gd name="T3" fmla="*/ 12 h 124"/>
                  <a:gd name="T4" fmla="*/ 80 w 100"/>
                  <a:gd name="T5" fmla="*/ 16 h 124"/>
                  <a:gd name="T6" fmla="*/ 88 w 100"/>
                  <a:gd name="T7" fmla="*/ 24 h 124"/>
                  <a:gd name="T8" fmla="*/ 88 w 100"/>
                  <a:gd name="T9" fmla="*/ 64 h 124"/>
                  <a:gd name="T10" fmla="*/ 40 w 100"/>
                  <a:gd name="T11" fmla="*/ 112 h 124"/>
                  <a:gd name="T12" fmla="*/ 0 w 100"/>
                  <a:gd name="T13" fmla="*/ 10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24">
                    <a:moveTo>
                      <a:pt x="0" y="48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48" y="0"/>
                      <a:pt x="68" y="4"/>
                      <a:pt x="80" y="16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100" y="36"/>
                      <a:pt x="100" y="52"/>
                      <a:pt x="88" y="64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28" y="124"/>
                      <a:pt x="8" y="120"/>
                      <a:pt x="0" y="108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5"/>
              <p:cNvSpPr>
                <a:spLocks/>
              </p:cNvSpPr>
              <p:nvPr/>
            </p:nvSpPr>
            <p:spPr bwMode="auto">
              <a:xfrm>
                <a:off x="806" y="6032"/>
                <a:ext cx="298" cy="297"/>
              </a:xfrm>
              <a:custGeom>
                <a:avLst/>
                <a:gdLst>
                  <a:gd name="T0" fmla="*/ 66 w 298"/>
                  <a:gd name="T1" fmla="*/ 297 h 297"/>
                  <a:gd name="T2" fmla="*/ 0 w 298"/>
                  <a:gd name="T3" fmla="*/ 231 h 297"/>
                  <a:gd name="T4" fmla="*/ 232 w 298"/>
                  <a:gd name="T5" fmla="*/ 0 h 297"/>
                  <a:gd name="T6" fmla="*/ 298 w 298"/>
                  <a:gd name="T7" fmla="*/ 66 h 297"/>
                  <a:gd name="T8" fmla="*/ 66 w 298"/>
                  <a:gd name="T9" fmla="*/ 297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297">
                    <a:moveTo>
                      <a:pt x="66" y="297"/>
                    </a:moveTo>
                    <a:lnTo>
                      <a:pt x="0" y="231"/>
                    </a:lnTo>
                    <a:lnTo>
                      <a:pt x="232" y="0"/>
                    </a:lnTo>
                    <a:lnTo>
                      <a:pt x="298" y="66"/>
                    </a:lnTo>
                    <a:lnTo>
                      <a:pt x="66" y="297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6"/>
              <p:cNvSpPr>
                <a:spLocks/>
              </p:cNvSpPr>
              <p:nvPr/>
            </p:nvSpPr>
            <p:spPr bwMode="auto">
              <a:xfrm>
                <a:off x="962" y="5890"/>
                <a:ext cx="199" cy="151"/>
              </a:xfrm>
              <a:custGeom>
                <a:avLst/>
                <a:gdLst>
                  <a:gd name="T0" fmla="*/ 84 w 84"/>
                  <a:gd name="T1" fmla="*/ 8 h 64"/>
                  <a:gd name="T2" fmla="*/ 56 w 84"/>
                  <a:gd name="T3" fmla="*/ 8 h 64"/>
                  <a:gd name="T4" fmla="*/ 0 w 84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64">
                    <a:moveTo>
                      <a:pt x="84" y="8"/>
                    </a:moveTo>
                    <a:cubicBezTo>
                      <a:pt x="76" y="0"/>
                      <a:pt x="64" y="0"/>
                      <a:pt x="56" y="8"/>
                    </a:cubicBezTo>
                    <a:cubicBezTo>
                      <a:pt x="0" y="64"/>
                      <a:pt x="0" y="64"/>
                      <a:pt x="0" y="64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Line 17"/>
              <p:cNvSpPr>
                <a:spLocks noChangeShapeType="1"/>
              </p:cNvSpPr>
              <p:nvPr/>
            </p:nvSpPr>
            <p:spPr bwMode="auto">
              <a:xfrm flipH="1">
                <a:off x="735" y="6353"/>
                <a:ext cx="47" cy="47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8"/>
              <p:cNvSpPr>
                <a:spLocks/>
              </p:cNvSpPr>
              <p:nvPr/>
            </p:nvSpPr>
            <p:spPr bwMode="auto">
              <a:xfrm>
                <a:off x="1038" y="5890"/>
                <a:ext cx="208" cy="208"/>
              </a:xfrm>
              <a:custGeom>
                <a:avLst/>
                <a:gdLst>
                  <a:gd name="T0" fmla="*/ 142 w 208"/>
                  <a:gd name="T1" fmla="*/ 0 h 208"/>
                  <a:gd name="T2" fmla="*/ 208 w 208"/>
                  <a:gd name="T3" fmla="*/ 66 h 208"/>
                  <a:gd name="T4" fmla="*/ 66 w 208"/>
                  <a:gd name="T5" fmla="*/ 208 h 208"/>
                  <a:gd name="T6" fmla="*/ 0 w 208"/>
                  <a:gd name="T7" fmla="*/ 142 h 208"/>
                  <a:gd name="T8" fmla="*/ 142 w 208"/>
                  <a:gd name="T9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208">
                    <a:moveTo>
                      <a:pt x="142" y="0"/>
                    </a:moveTo>
                    <a:lnTo>
                      <a:pt x="208" y="66"/>
                    </a:lnTo>
                    <a:lnTo>
                      <a:pt x="66" y="208"/>
                    </a:lnTo>
                    <a:lnTo>
                      <a:pt x="0" y="142"/>
                    </a:lnTo>
                    <a:lnTo>
                      <a:pt x="142" y="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9"/>
              <p:cNvSpPr>
                <a:spLocks/>
              </p:cNvSpPr>
              <p:nvPr/>
            </p:nvSpPr>
            <p:spPr bwMode="auto">
              <a:xfrm>
                <a:off x="764" y="6277"/>
                <a:ext cx="94" cy="95"/>
              </a:xfrm>
              <a:custGeom>
                <a:avLst/>
                <a:gdLst>
                  <a:gd name="T0" fmla="*/ 37 w 94"/>
                  <a:gd name="T1" fmla="*/ 95 h 95"/>
                  <a:gd name="T2" fmla="*/ 0 w 94"/>
                  <a:gd name="T3" fmla="*/ 57 h 95"/>
                  <a:gd name="T4" fmla="*/ 56 w 94"/>
                  <a:gd name="T5" fmla="*/ 0 h 95"/>
                  <a:gd name="T6" fmla="*/ 94 w 94"/>
                  <a:gd name="T7" fmla="*/ 38 h 95"/>
                  <a:gd name="T8" fmla="*/ 37 w 94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95">
                    <a:moveTo>
                      <a:pt x="37" y="95"/>
                    </a:moveTo>
                    <a:lnTo>
                      <a:pt x="0" y="57"/>
                    </a:lnTo>
                    <a:lnTo>
                      <a:pt x="56" y="0"/>
                    </a:lnTo>
                    <a:lnTo>
                      <a:pt x="94" y="38"/>
                    </a:lnTo>
                    <a:lnTo>
                      <a:pt x="37" y="95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20"/>
              <p:cNvSpPr>
                <a:spLocks/>
              </p:cNvSpPr>
              <p:nvPr/>
            </p:nvSpPr>
            <p:spPr bwMode="auto">
              <a:xfrm>
                <a:off x="726" y="1375"/>
                <a:ext cx="454" cy="492"/>
              </a:xfrm>
              <a:custGeom>
                <a:avLst/>
                <a:gdLst>
                  <a:gd name="T0" fmla="*/ 454 w 454"/>
                  <a:gd name="T1" fmla="*/ 194 h 492"/>
                  <a:gd name="T2" fmla="*/ 454 w 454"/>
                  <a:gd name="T3" fmla="*/ 492 h 492"/>
                  <a:gd name="T4" fmla="*/ 0 w 454"/>
                  <a:gd name="T5" fmla="*/ 492 h 492"/>
                  <a:gd name="T6" fmla="*/ 0 w 454"/>
                  <a:gd name="T7" fmla="*/ 0 h 492"/>
                  <a:gd name="T8" fmla="*/ 380 w 454"/>
                  <a:gd name="T9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492">
                    <a:moveTo>
                      <a:pt x="454" y="194"/>
                    </a:moveTo>
                    <a:lnTo>
                      <a:pt x="454" y="492"/>
                    </a:lnTo>
                    <a:lnTo>
                      <a:pt x="0" y="492"/>
                    </a:lnTo>
                    <a:lnTo>
                      <a:pt x="0" y="0"/>
                    </a:lnTo>
                    <a:lnTo>
                      <a:pt x="380" y="0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21"/>
              <p:cNvSpPr>
                <a:spLocks/>
              </p:cNvSpPr>
              <p:nvPr/>
            </p:nvSpPr>
            <p:spPr bwMode="auto">
              <a:xfrm>
                <a:off x="972" y="1307"/>
                <a:ext cx="314" cy="314"/>
              </a:xfrm>
              <a:custGeom>
                <a:avLst/>
                <a:gdLst>
                  <a:gd name="T0" fmla="*/ 28 w 133"/>
                  <a:gd name="T1" fmla="*/ 121 h 133"/>
                  <a:gd name="T2" fmla="*/ 0 w 133"/>
                  <a:gd name="T3" fmla="*/ 133 h 133"/>
                  <a:gd name="T4" fmla="*/ 12 w 133"/>
                  <a:gd name="T5" fmla="*/ 105 h 133"/>
                  <a:gd name="T6" fmla="*/ 108 w 133"/>
                  <a:gd name="T7" fmla="*/ 9 h 133"/>
                  <a:gd name="T8" fmla="*/ 124 w 133"/>
                  <a:gd name="T9" fmla="*/ 25 h 133"/>
                  <a:gd name="T10" fmla="*/ 28 w 133"/>
                  <a:gd name="T11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133">
                    <a:moveTo>
                      <a:pt x="28" y="121"/>
                    </a:moveTo>
                    <a:cubicBezTo>
                      <a:pt x="0" y="133"/>
                      <a:pt x="0" y="133"/>
                      <a:pt x="0" y="133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08" y="9"/>
                      <a:pt x="108" y="9"/>
                      <a:pt x="108" y="9"/>
                    </a:cubicBezTo>
                    <a:cubicBezTo>
                      <a:pt x="117" y="0"/>
                      <a:pt x="133" y="16"/>
                      <a:pt x="124" y="25"/>
                    </a:cubicBezTo>
                    <a:lnTo>
                      <a:pt x="28" y="121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Line 22"/>
              <p:cNvSpPr>
                <a:spLocks noChangeShapeType="1"/>
              </p:cNvSpPr>
              <p:nvPr/>
            </p:nvSpPr>
            <p:spPr bwMode="auto">
              <a:xfrm>
                <a:off x="1198" y="1356"/>
                <a:ext cx="38" cy="38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23"/>
              <p:cNvSpPr>
                <a:spLocks/>
              </p:cNvSpPr>
              <p:nvPr/>
            </p:nvSpPr>
            <p:spPr bwMode="auto">
              <a:xfrm>
                <a:off x="5264" y="2793"/>
                <a:ext cx="303" cy="208"/>
              </a:xfrm>
              <a:custGeom>
                <a:avLst/>
                <a:gdLst>
                  <a:gd name="T0" fmla="*/ 80 w 128"/>
                  <a:gd name="T1" fmla="*/ 32 h 88"/>
                  <a:gd name="T2" fmla="*/ 80 w 128"/>
                  <a:gd name="T3" fmla="*/ 16 h 88"/>
                  <a:gd name="T4" fmla="*/ 88 w 128"/>
                  <a:gd name="T5" fmla="*/ 16 h 88"/>
                  <a:gd name="T6" fmla="*/ 88 w 128"/>
                  <a:gd name="T7" fmla="*/ 0 h 88"/>
                  <a:gd name="T8" fmla="*/ 40 w 128"/>
                  <a:gd name="T9" fmla="*/ 0 h 88"/>
                  <a:gd name="T10" fmla="*/ 40 w 128"/>
                  <a:gd name="T11" fmla="*/ 16 h 88"/>
                  <a:gd name="T12" fmla="*/ 48 w 128"/>
                  <a:gd name="T13" fmla="*/ 16 h 88"/>
                  <a:gd name="T14" fmla="*/ 48 w 128"/>
                  <a:gd name="T15" fmla="*/ 32 h 88"/>
                  <a:gd name="T16" fmla="*/ 0 w 128"/>
                  <a:gd name="T17" fmla="*/ 88 h 88"/>
                  <a:gd name="T18" fmla="*/ 128 w 128"/>
                  <a:gd name="T19" fmla="*/ 88 h 88"/>
                  <a:gd name="T20" fmla="*/ 80 w 128"/>
                  <a:gd name="T21" fmla="*/ 3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88">
                    <a:moveTo>
                      <a:pt x="80" y="32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16" y="32"/>
                      <a:pt x="0" y="56"/>
                      <a:pt x="0" y="88"/>
                    </a:cubicBezTo>
                    <a:cubicBezTo>
                      <a:pt x="128" y="88"/>
                      <a:pt x="128" y="88"/>
                      <a:pt x="128" y="88"/>
                    </a:cubicBezTo>
                    <a:cubicBezTo>
                      <a:pt x="128" y="56"/>
                      <a:pt x="112" y="32"/>
                      <a:pt x="80" y="32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Line 24"/>
              <p:cNvSpPr>
                <a:spLocks noChangeShapeType="1"/>
              </p:cNvSpPr>
              <p:nvPr/>
            </p:nvSpPr>
            <p:spPr bwMode="auto">
              <a:xfrm flipH="1">
                <a:off x="5510" y="2463"/>
                <a:ext cx="284" cy="283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25"/>
              <p:cNvSpPr>
                <a:spLocks/>
              </p:cNvSpPr>
              <p:nvPr/>
            </p:nvSpPr>
            <p:spPr bwMode="auto">
              <a:xfrm>
                <a:off x="5515" y="2453"/>
                <a:ext cx="203" cy="255"/>
              </a:xfrm>
              <a:custGeom>
                <a:avLst/>
                <a:gdLst>
                  <a:gd name="T0" fmla="*/ 14 w 86"/>
                  <a:gd name="T1" fmla="*/ 108 h 108"/>
                  <a:gd name="T2" fmla="*/ 44 w 86"/>
                  <a:gd name="T3" fmla="*/ 31 h 108"/>
                  <a:gd name="T4" fmla="*/ 86 w 86"/>
                  <a:gd name="T5" fmla="*/ 0 h 108"/>
                  <a:gd name="T6" fmla="*/ 86 w 86"/>
                  <a:gd name="T7" fmla="*/ 3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" h="108">
                    <a:moveTo>
                      <a:pt x="14" y="108"/>
                    </a:moveTo>
                    <a:cubicBezTo>
                      <a:pt x="0" y="94"/>
                      <a:pt x="15" y="61"/>
                      <a:pt x="44" y="31"/>
                    </a:cubicBezTo>
                    <a:cubicBezTo>
                      <a:pt x="59" y="16"/>
                      <a:pt x="76" y="5"/>
                      <a:pt x="86" y="0"/>
                    </a:cubicBezTo>
                    <a:cubicBezTo>
                      <a:pt x="86" y="36"/>
                      <a:pt x="86" y="36"/>
                      <a:pt x="86" y="36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Line 26"/>
              <p:cNvSpPr>
                <a:spLocks noChangeShapeType="1"/>
              </p:cNvSpPr>
              <p:nvPr/>
            </p:nvSpPr>
            <p:spPr bwMode="auto">
              <a:xfrm>
                <a:off x="5633" y="2623"/>
                <a:ext cx="123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27"/>
              <p:cNvSpPr>
                <a:spLocks/>
              </p:cNvSpPr>
              <p:nvPr/>
            </p:nvSpPr>
            <p:spPr bwMode="auto">
              <a:xfrm>
                <a:off x="5548" y="2661"/>
                <a:ext cx="180" cy="78"/>
              </a:xfrm>
              <a:custGeom>
                <a:avLst/>
                <a:gdLst>
                  <a:gd name="T0" fmla="*/ 20 w 76"/>
                  <a:gd name="T1" fmla="*/ 0 h 33"/>
                  <a:gd name="T2" fmla="*/ 76 w 76"/>
                  <a:gd name="T3" fmla="*/ 0 h 33"/>
                  <a:gd name="T4" fmla="*/ 0 w 76"/>
                  <a:gd name="T5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" h="33">
                    <a:moveTo>
                      <a:pt x="20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48" y="30"/>
                      <a:pt x="13" y="33"/>
                      <a:pt x="0" y="20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28"/>
              <p:cNvSpPr>
                <a:spLocks/>
              </p:cNvSpPr>
              <p:nvPr/>
            </p:nvSpPr>
            <p:spPr bwMode="auto">
              <a:xfrm>
                <a:off x="5671" y="2463"/>
                <a:ext cx="144" cy="122"/>
              </a:xfrm>
              <a:custGeom>
                <a:avLst/>
                <a:gdLst>
                  <a:gd name="T0" fmla="*/ 52 w 61"/>
                  <a:gd name="T1" fmla="*/ 0 h 52"/>
                  <a:gd name="T2" fmla="*/ 48 w 61"/>
                  <a:gd name="T3" fmla="*/ 52 h 52"/>
                  <a:gd name="T4" fmla="*/ 0 w 61"/>
                  <a:gd name="T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52">
                    <a:moveTo>
                      <a:pt x="52" y="0"/>
                    </a:moveTo>
                    <a:cubicBezTo>
                      <a:pt x="61" y="9"/>
                      <a:pt x="60" y="26"/>
                      <a:pt x="48" y="52"/>
                    </a:cubicBezTo>
                    <a:cubicBezTo>
                      <a:pt x="0" y="52"/>
                      <a:pt x="0" y="52"/>
                      <a:pt x="0" y="52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29"/>
              <p:cNvSpPr>
                <a:spLocks/>
              </p:cNvSpPr>
              <p:nvPr/>
            </p:nvSpPr>
            <p:spPr bwMode="auto">
              <a:xfrm>
                <a:off x="4238" y="6001"/>
                <a:ext cx="303" cy="302"/>
              </a:xfrm>
              <a:custGeom>
                <a:avLst/>
                <a:gdLst>
                  <a:gd name="T0" fmla="*/ 67 w 303"/>
                  <a:gd name="T1" fmla="*/ 302 h 302"/>
                  <a:gd name="T2" fmla="*/ 0 w 303"/>
                  <a:gd name="T3" fmla="*/ 236 h 302"/>
                  <a:gd name="T4" fmla="*/ 237 w 303"/>
                  <a:gd name="T5" fmla="*/ 0 h 302"/>
                  <a:gd name="T6" fmla="*/ 303 w 303"/>
                  <a:gd name="T7" fmla="*/ 66 h 302"/>
                  <a:gd name="T8" fmla="*/ 67 w 303"/>
                  <a:gd name="T9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3" h="302">
                    <a:moveTo>
                      <a:pt x="67" y="302"/>
                    </a:moveTo>
                    <a:lnTo>
                      <a:pt x="0" y="236"/>
                    </a:lnTo>
                    <a:lnTo>
                      <a:pt x="237" y="0"/>
                    </a:lnTo>
                    <a:lnTo>
                      <a:pt x="303" y="66"/>
                    </a:lnTo>
                    <a:lnTo>
                      <a:pt x="67" y="302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0"/>
              <p:cNvSpPr>
                <a:spLocks/>
              </p:cNvSpPr>
              <p:nvPr/>
            </p:nvSpPr>
            <p:spPr bwMode="auto">
              <a:xfrm>
                <a:off x="4399" y="5859"/>
                <a:ext cx="199" cy="151"/>
              </a:xfrm>
              <a:custGeom>
                <a:avLst/>
                <a:gdLst>
                  <a:gd name="T0" fmla="*/ 84 w 84"/>
                  <a:gd name="T1" fmla="*/ 8 h 64"/>
                  <a:gd name="T2" fmla="*/ 56 w 84"/>
                  <a:gd name="T3" fmla="*/ 8 h 64"/>
                  <a:gd name="T4" fmla="*/ 0 w 84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64">
                    <a:moveTo>
                      <a:pt x="84" y="8"/>
                    </a:moveTo>
                    <a:cubicBezTo>
                      <a:pt x="76" y="0"/>
                      <a:pt x="64" y="0"/>
                      <a:pt x="56" y="8"/>
                    </a:cubicBezTo>
                    <a:cubicBezTo>
                      <a:pt x="0" y="64"/>
                      <a:pt x="0" y="64"/>
                      <a:pt x="0" y="64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1"/>
              <p:cNvSpPr>
                <a:spLocks/>
              </p:cNvSpPr>
              <p:nvPr/>
            </p:nvSpPr>
            <p:spPr bwMode="auto">
              <a:xfrm>
                <a:off x="4475" y="5859"/>
                <a:ext cx="208" cy="208"/>
              </a:xfrm>
              <a:custGeom>
                <a:avLst/>
                <a:gdLst>
                  <a:gd name="T0" fmla="*/ 142 w 208"/>
                  <a:gd name="T1" fmla="*/ 0 h 208"/>
                  <a:gd name="T2" fmla="*/ 208 w 208"/>
                  <a:gd name="T3" fmla="*/ 66 h 208"/>
                  <a:gd name="T4" fmla="*/ 66 w 208"/>
                  <a:gd name="T5" fmla="*/ 208 h 208"/>
                  <a:gd name="T6" fmla="*/ 0 w 208"/>
                  <a:gd name="T7" fmla="*/ 142 h 208"/>
                  <a:gd name="T8" fmla="*/ 142 w 208"/>
                  <a:gd name="T9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208">
                    <a:moveTo>
                      <a:pt x="142" y="0"/>
                    </a:moveTo>
                    <a:lnTo>
                      <a:pt x="208" y="66"/>
                    </a:lnTo>
                    <a:lnTo>
                      <a:pt x="66" y="208"/>
                    </a:lnTo>
                    <a:lnTo>
                      <a:pt x="0" y="142"/>
                    </a:lnTo>
                    <a:lnTo>
                      <a:pt x="142" y="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2"/>
              <p:cNvSpPr>
                <a:spLocks/>
              </p:cNvSpPr>
              <p:nvPr/>
            </p:nvSpPr>
            <p:spPr bwMode="auto">
              <a:xfrm>
                <a:off x="4134" y="6249"/>
                <a:ext cx="159" cy="158"/>
              </a:xfrm>
              <a:custGeom>
                <a:avLst/>
                <a:gdLst>
                  <a:gd name="T0" fmla="*/ 56 w 67"/>
                  <a:gd name="T1" fmla="*/ 47 h 67"/>
                  <a:gd name="T2" fmla="*/ 0 w 67"/>
                  <a:gd name="T3" fmla="*/ 67 h 67"/>
                  <a:gd name="T4" fmla="*/ 20 w 67"/>
                  <a:gd name="T5" fmla="*/ 11 h 67"/>
                  <a:gd name="T6" fmla="*/ 56 w 67"/>
                  <a:gd name="T7" fmla="*/ 11 h 67"/>
                  <a:gd name="T8" fmla="*/ 56 w 67"/>
                  <a:gd name="T9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56" y="47"/>
                    </a:moveTo>
                    <a:cubicBezTo>
                      <a:pt x="45" y="57"/>
                      <a:pt x="0" y="67"/>
                      <a:pt x="0" y="67"/>
                    </a:cubicBezTo>
                    <a:cubicBezTo>
                      <a:pt x="0" y="67"/>
                      <a:pt x="9" y="21"/>
                      <a:pt x="20" y="11"/>
                    </a:cubicBezTo>
                    <a:cubicBezTo>
                      <a:pt x="31" y="0"/>
                      <a:pt x="45" y="0"/>
                      <a:pt x="56" y="11"/>
                    </a:cubicBezTo>
                    <a:cubicBezTo>
                      <a:pt x="67" y="21"/>
                      <a:pt x="67" y="36"/>
                      <a:pt x="56" y="47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Line 33"/>
              <p:cNvSpPr>
                <a:spLocks noChangeShapeType="1"/>
              </p:cNvSpPr>
              <p:nvPr/>
            </p:nvSpPr>
            <p:spPr bwMode="auto">
              <a:xfrm flipV="1">
                <a:off x="4134" y="6332"/>
                <a:ext cx="76" cy="75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4"/>
              <p:cNvSpPr>
                <a:spLocks/>
              </p:cNvSpPr>
              <p:nvPr/>
            </p:nvSpPr>
            <p:spPr bwMode="auto">
              <a:xfrm>
                <a:off x="-352" y="205"/>
                <a:ext cx="435" cy="511"/>
              </a:xfrm>
              <a:custGeom>
                <a:avLst/>
                <a:gdLst>
                  <a:gd name="T0" fmla="*/ 136 w 184"/>
                  <a:gd name="T1" fmla="*/ 216 h 216"/>
                  <a:gd name="T2" fmla="*/ 136 w 184"/>
                  <a:gd name="T3" fmla="*/ 168 h 216"/>
                  <a:gd name="T4" fmla="*/ 184 w 184"/>
                  <a:gd name="T5" fmla="*/ 116 h 216"/>
                  <a:gd name="T6" fmla="*/ 184 w 184"/>
                  <a:gd name="T7" fmla="*/ 92 h 216"/>
                  <a:gd name="T8" fmla="*/ 92 w 184"/>
                  <a:gd name="T9" fmla="*/ 0 h 216"/>
                  <a:gd name="T10" fmla="*/ 0 w 184"/>
                  <a:gd name="T11" fmla="*/ 92 h 216"/>
                  <a:gd name="T12" fmla="*/ 0 w 184"/>
                  <a:gd name="T13" fmla="*/ 116 h 216"/>
                  <a:gd name="T14" fmla="*/ 48 w 184"/>
                  <a:gd name="T15" fmla="*/ 168 h 216"/>
                  <a:gd name="T16" fmla="*/ 48 w 184"/>
                  <a:gd name="T17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216">
                    <a:moveTo>
                      <a:pt x="136" y="216"/>
                    </a:moveTo>
                    <a:cubicBezTo>
                      <a:pt x="136" y="168"/>
                      <a:pt x="136" y="168"/>
                      <a:pt x="136" y="168"/>
                    </a:cubicBezTo>
                    <a:cubicBezTo>
                      <a:pt x="164" y="168"/>
                      <a:pt x="184" y="144"/>
                      <a:pt x="184" y="116"/>
                    </a:cubicBezTo>
                    <a:cubicBezTo>
                      <a:pt x="184" y="92"/>
                      <a:pt x="184" y="92"/>
                      <a:pt x="184" y="92"/>
                    </a:cubicBezTo>
                    <a:cubicBezTo>
                      <a:pt x="184" y="39"/>
                      <a:pt x="145" y="0"/>
                      <a:pt x="92" y="0"/>
                    </a:cubicBezTo>
                    <a:cubicBezTo>
                      <a:pt x="39" y="0"/>
                      <a:pt x="0" y="39"/>
                      <a:pt x="0" y="92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44"/>
                      <a:pt x="20" y="168"/>
                      <a:pt x="48" y="168"/>
                    </a:cubicBezTo>
                    <a:cubicBezTo>
                      <a:pt x="48" y="216"/>
                      <a:pt x="48" y="216"/>
                      <a:pt x="48" y="216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Line 35"/>
              <p:cNvSpPr>
                <a:spLocks noChangeShapeType="1"/>
              </p:cNvSpPr>
              <p:nvPr/>
            </p:nvSpPr>
            <p:spPr bwMode="auto">
              <a:xfrm>
                <a:off x="-163" y="602"/>
                <a:ext cx="0" cy="114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Line 36"/>
              <p:cNvSpPr>
                <a:spLocks noChangeShapeType="1"/>
              </p:cNvSpPr>
              <p:nvPr/>
            </p:nvSpPr>
            <p:spPr bwMode="auto">
              <a:xfrm>
                <a:off x="-106" y="602"/>
                <a:ext cx="0" cy="114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37"/>
              <p:cNvSpPr>
                <a:spLocks/>
              </p:cNvSpPr>
              <p:nvPr/>
            </p:nvSpPr>
            <p:spPr bwMode="auto">
              <a:xfrm>
                <a:off x="-350" y="290"/>
                <a:ext cx="83" cy="95"/>
              </a:xfrm>
              <a:custGeom>
                <a:avLst/>
                <a:gdLst>
                  <a:gd name="T0" fmla="*/ 35 w 35"/>
                  <a:gd name="T1" fmla="*/ 0 h 40"/>
                  <a:gd name="T2" fmla="*/ 0 w 35"/>
                  <a:gd name="T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5" h="40">
                    <a:moveTo>
                      <a:pt x="35" y="0"/>
                    </a:moveTo>
                    <a:cubicBezTo>
                      <a:pt x="35" y="25"/>
                      <a:pt x="28" y="40"/>
                      <a:pt x="0" y="40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38"/>
              <p:cNvSpPr>
                <a:spLocks/>
              </p:cNvSpPr>
              <p:nvPr/>
            </p:nvSpPr>
            <p:spPr bwMode="auto">
              <a:xfrm>
                <a:off x="-2" y="290"/>
                <a:ext cx="82" cy="95"/>
              </a:xfrm>
              <a:custGeom>
                <a:avLst/>
                <a:gdLst>
                  <a:gd name="T0" fmla="*/ 0 w 35"/>
                  <a:gd name="T1" fmla="*/ 0 h 40"/>
                  <a:gd name="T2" fmla="*/ 35 w 35"/>
                  <a:gd name="T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5" h="40">
                    <a:moveTo>
                      <a:pt x="0" y="0"/>
                    </a:moveTo>
                    <a:cubicBezTo>
                      <a:pt x="0" y="25"/>
                      <a:pt x="7" y="40"/>
                      <a:pt x="35" y="40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39"/>
              <p:cNvSpPr>
                <a:spLocks/>
              </p:cNvSpPr>
              <p:nvPr/>
            </p:nvSpPr>
            <p:spPr bwMode="auto">
              <a:xfrm>
                <a:off x="-147" y="529"/>
                <a:ext cx="24" cy="24"/>
              </a:xfrm>
              <a:custGeom>
                <a:avLst/>
                <a:gdLst>
                  <a:gd name="T0" fmla="*/ 0 w 24"/>
                  <a:gd name="T1" fmla="*/ 24 h 24"/>
                  <a:gd name="T2" fmla="*/ 12 w 24"/>
                  <a:gd name="T3" fmla="*/ 0 h 24"/>
                  <a:gd name="T4" fmla="*/ 24 w 24"/>
                  <a:gd name="T5" fmla="*/ 24 h 24"/>
                  <a:gd name="T6" fmla="*/ 0 w 24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0" y="24"/>
                    </a:moveTo>
                    <a:lnTo>
                      <a:pt x="12" y="0"/>
                    </a:lnTo>
                    <a:lnTo>
                      <a:pt x="24" y="24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Oval 40"/>
              <p:cNvSpPr>
                <a:spLocks noChangeArrowheads="1"/>
              </p:cNvSpPr>
              <p:nvPr/>
            </p:nvSpPr>
            <p:spPr bwMode="auto">
              <a:xfrm>
                <a:off x="-106" y="404"/>
                <a:ext cx="151" cy="151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Oval 41"/>
              <p:cNvSpPr>
                <a:spLocks noChangeArrowheads="1"/>
              </p:cNvSpPr>
              <p:nvPr/>
            </p:nvSpPr>
            <p:spPr bwMode="auto">
              <a:xfrm>
                <a:off x="-314" y="404"/>
                <a:ext cx="151" cy="151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42"/>
              <p:cNvSpPr>
                <a:spLocks/>
              </p:cNvSpPr>
              <p:nvPr/>
            </p:nvSpPr>
            <p:spPr bwMode="auto">
              <a:xfrm>
                <a:off x="5340" y="6008"/>
                <a:ext cx="397" cy="265"/>
              </a:xfrm>
              <a:custGeom>
                <a:avLst/>
                <a:gdLst>
                  <a:gd name="T0" fmla="*/ 19 w 397"/>
                  <a:gd name="T1" fmla="*/ 0 h 265"/>
                  <a:gd name="T2" fmla="*/ 0 w 397"/>
                  <a:gd name="T3" fmla="*/ 0 h 265"/>
                  <a:gd name="T4" fmla="*/ 0 w 397"/>
                  <a:gd name="T5" fmla="*/ 265 h 265"/>
                  <a:gd name="T6" fmla="*/ 397 w 397"/>
                  <a:gd name="T7" fmla="*/ 265 h 265"/>
                  <a:gd name="T8" fmla="*/ 397 w 397"/>
                  <a:gd name="T9" fmla="*/ 217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65">
                    <a:moveTo>
                      <a:pt x="19" y="0"/>
                    </a:moveTo>
                    <a:lnTo>
                      <a:pt x="0" y="0"/>
                    </a:lnTo>
                    <a:lnTo>
                      <a:pt x="0" y="265"/>
                    </a:lnTo>
                    <a:lnTo>
                      <a:pt x="397" y="265"/>
                    </a:lnTo>
                    <a:lnTo>
                      <a:pt x="397" y="217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Rectangle 43"/>
              <p:cNvSpPr>
                <a:spLocks noChangeArrowheads="1"/>
              </p:cNvSpPr>
              <p:nvPr/>
            </p:nvSpPr>
            <p:spPr bwMode="auto">
              <a:xfrm>
                <a:off x="5416" y="5913"/>
                <a:ext cx="397" cy="265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44"/>
              <p:cNvSpPr>
                <a:spLocks/>
              </p:cNvSpPr>
              <p:nvPr/>
            </p:nvSpPr>
            <p:spPr bwMode="auto">
              <a:xfrm>
                <a:off x="5264" y="6102"/>
                <a:ext cx="397" cy="265"/>
              </a:xfrm>
              <a:custGeom>
                <a:avLst/>
                <a:gdLst>
                  <a:gd name="T0" fmla="*/ 29 w 397"/>
                  <a:gd name="T1" fmla="*/ 0 h 265"/>
                  <a:gd name="T2" fmla="*/ 0 w 397"/>
                  <a:gd name="T3" fmla="*/ 0 h 265"/>
                  <a:gd name="T4" fmla="*/ 0 w 397"/>
                  <a:gd name="T5" fmla="*/ 265 h 265"/>
                  <a:gd name="T6" fmla="*/ 397 w 397"/>
                  <a:gd name="T7" fmla="*/ 265 h 265"/>
                  <a:gd name="T8" fmla="*/ 397 w 397"/>
                  <a:gd name="T9" fmla="*/ 218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65">
                    <a:moveTo>
                      <a:pt x="29" y="0"/>
                    </a:moveTo>
                    <a:lnTo>
                      <a:pt x="0" y="0"/>
                    </a:lnTo>
                    <a:lnTo>
                      <a:pt x="0" y="265"/>
                    </a:lnTo>
                    <a:lnTo>
                      <a:pt x="397" y="265"/>
                    </a:lnTo>
                    <a:lnTo>
                      <a:pt x="397" y="218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Line 45"/>
              <p:cNvSpPr>
                <a:spLocks noChangeShapeType="1"/>
              </p:cNvSpPr>
              <p:nvPr/>
            </p:nvSpPr>
            <p:spPr bwMode="auto">
              <a:xfrm>
                <a:off x="4271" y="1508"/>
                <a:ext cx="265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Line 46"/>
              <p:cNvSpPr>
                <a:spLocks noChangeShapeType="1"/>
              </p:cNvSpPr>
              <p:nvPr/>
            </p:nvSpPr>
            <p:spPr bwMode="auto">
              <a:xfrm>
                <a:off x="4319" y="1583"/>
                <a:ext cx="4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Line 47"/>
              <p:cNvSpPr>
                <a:spLocks noChangeShapeType="1"/>
              </p:cNvSpPr>
              <p:nvPr/>
            </p:nvSpPr>
            <p:spPr bwMode="auto">
              <a:xfrm>
                <a:off x="4319" y="1621"/>
                <a:ext cx="4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Line 48"/>
              <p:cNvSpPr>
                <a:spLocks noChangeShapeType="1"/>
              </p:cNvSpPr>
              <p:nvPr/>
            </p:nvSpPr>
            <p:spPr bwMode="auto">
              <a:xfrm>
                <a:off x="4319" y="1659"/>
                <a:ext cx="4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49"/>
              <p:cNvSpPr>
                <a:spLocks/>
              </p:cNvSpPr>
              <p:nvPr/>
            </p:nvSpPr>
            <p:spPr bwMode="auto">
              <a:xfrm>
                <a:off x="4319" y="1319"/>
                <a:ext cx="170" cy="548"/>
              </a:xfrm>
              <a:custGeom>
                <a:avLst/>
                <a:gdLst>
                  <a:gd name="T0" fmla="*/ 36 w 72"/>
                  <a:gd name="T1" fmla="*/ 0 h 232"/>
                  <a:gd name="T2" fmla="*/ 0 w 72"/>
                  <a:gd name="T3" fmla="*/ 40 h 232"/>
                  <a:gd name="T4" fmla="*/ 0 w 72"/>
                  <a:gd name="T5" fmla="*/ 172 h 232"/>
                  <a:gd name="T6" fmla="*/ 24 w 72"/>
                  <a:gd name="T7" fmla="*/ 212 h 232"/>
                  <a:gd name="T8" fmla="*/ 24 w 72"/>
                  <a:gd name="T9" fmla="*/ 232 h 232"/>
                  <a:gd name="T10" fmla="*/ 48 w 72"/>
                  <a:gd name="T11" fmla="*/ 232 h 232"/>
                  <a:gd name="T12" fmla="*/ 48 w 72"/>
                  <a:gd name="T13" fmla="*/ 212 h 232"/>
                  <a:gd name="T14" fmla="*/ 72 w 72"/>
                  <a:gd name="T15" fmla="*/ 172 h 232"/>
                  <a:gd name="T16" fmla="*/ 72 w 72"/>
                  <a:gd name="T17" fmla="*/ 40 h 232"/>
                  <a:gd name="T18" fmla="*/ 36 w 72"/>
                  <a:gd name="T1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232">
                    <a:moveTo>
                      <a:pt x="36" y="0"/>
                    </a:moveTo>
                    <a:cubicBezTo>
                      <a:pt x="17" y="0"/>
                      <a:pt x="0" y="18"/>
                      <a:pt x="0" y="40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92"/>
                      <a:pt x="9" y="207"/>
                      <a:pt x="24" y="212"/>
                    </a:cubicBezTo>
                    <a:cubicBezTo>
                      <a:pt x="24" y="232"/>
                      <a:pt x="24" y="232"/>
                      <a:pt x="24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63" y="207"/>
                      <a:pt x="72" y="192"/>
                      <a:pt x="72" y="172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18"/>
                      <a:pt x="55" y="0"/>
                      <a:pt x="36" y="0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50"/>
              <p:cNvSpPr>
                <a:spLocks/>
              </p:cNvSpPr>
              <p:nvPr/>
            </p:nvSpPr>
            <p:spPr bwMode="auto">
              <a:xfrm>
                <a:off x="-1468" y="-2094"/>
                <a:ext cx="454" cy="359"/>
              </a:xfrm>
              <a:custGeom>
                <a:avLst/>
                <a:gdLst>
                  <a:gd name="T0" fmla="*/ 124 w 192"/>
                  <a:gd name="T1" fmla="*/ 96 h 152"/>
                  <a:gd name="T2" fmla="*/ 116 w 192"/>
                  <a:gd name="T3" fmla="*/ 92 h 152"/>
                  <a:gd name="T4" fmla="*/ 116 w 192"/>
                  <a:gd name="T5" fmla="*/ 80 h 152"/>
                  <a:gd name="T6" fmla="*/ 120 w 192"/>
                  <a:gd name="T7" fmla="*/ 60 h 152"/>
                  <a:gd name="T8" fmla="*/ 121 w 192"/>
                  <a:gd name="T9" fmla="*/ 25 h 152"/>
                  <a:gd name="T10" fmla="*/ 96 w 192"/>
                  <a:gd name="T11" fmla="*/ 0 h 152"/>
                  <a:gd name="T12" fmla="*/ 72 w 192"/>
                  <a:gd name="T13" fmla="*/ 24 h 152"/>
                  <a:gd name="T14" fmla="*/ 72 w 192"/>
                  <a:gd name="T15" fmla="*/ 60 h 152"/>
                  <a:gd name="T16" fmla="*/ 76 w 192"/>
                  <a:gd name="T17" fmla="*/ 80 h 152"/>
                  <a:gd name="T18" fmla="*/ 76 w 192"/>
                  <a:gd name="T19" fmla="*/ 92 h 152"/>
                  <a:gd name="T20" fmla="*/ 68 w 192"/>
                  <a:gd name="T21" fmla="*/ 96 h 152"/>
                  <a:gd name="T22" fmla="*/ 16 w 192"/>
                  <a:gd name="T23" fmla="*/ 96 h 152"/>
                  <a:gd name="T24" fmla="*/ 0 w 192"/>
                  <a:gd name="T25" fmla="*/ 116 h 152"/>
                  <a:gd name="T26" fmla="*/ 0 w 192"/>
                  <a:gd name="T27" fmla="*/ 152 h 152"/>
                  <a:gd name="T28" fmla="*/ 192 w 192"/>
                  <a:gd name="T29" fmla="*/ 152 h 152"/>
                  <a:gd name="T30" fmla="*/ 192 w 192"/>
                  <a:gd name="T31" fmla="*/ 116 h 152"/>
                  <a:gd name="T32" fmla="*/ 176 w 192"/>
                  <a:gd name="T33" fmla="*/ 96 h 152"/>
                  <a:gd name="T34" fmla="*/ 124 w 192"/>
                  <a:gd name="T35" fmla="*/ 9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52">
                    <a:moveTo>
                      <a:pt x="124" y="96"/>
                    </a:moveTo>
                    <a:cubicBezTo>
                      <a:pt x="121" y="96"/>
                      <a:pt x="118" y="95"/>
                      <a:pt x="116" y="92"/>
                    </a:cubicBezTo>
                    <a:cubicBezTo>
                      <a:pt x="114" y="89"/>
                      <a:pt x="115" y="83"/>
                      <a:pt x="116" y="80"/>
                    </a:cubicBezTo>
                    <a:cubicBezTo>
                      <a:pt x="119" y="72"/>
                      <a:pt x="120" y="68"/>
                      <a:pt x="120" y="60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1" y="11"/>
                      <a:pt x="110" y="0"/>
                      <a:pt x="96" y="0"/>
                    </a:cubicBezTo>
                    <a:cubicBezTo>
                      <a:pt x="82" y="0"/>
                      <a:pt x="72" y="10"/>
                      <a:pt x="72" y="24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8"/>
                      <a:pt x="73" y="72"/>
                      <a:pt x="76" y="80"/>
                    </a:cubicBezTo>
                    <a:cubicBezTo>
                      <a:pt x="77" y="83"/>
                      <a:pt x="78" y="89"/>
                      <a:pt x="76" y="92"/>
                    </a:cubicBezTo>
                    <a:cubicBezTo>
                      <a:pt x="74" y="95"/>
                      <a:pt x="71" y="96"/>
                      <a:pt x="68" y="96"/>
                    </a:cubicBezTo>
                    <a:cubicBezTo>
                      <a:pt x="16" y="96"/>
                      <a:pt x="16" y="96"/>
                      <a:pt x="16" y="96"/>
                    </a:cubicBezTo>
                    <a:cubicBezTo>
                      <a:pt x="8" y="96"/>
                      <a:pt x="0" y="108"/>
                      <a:pt x="0" y="116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192" y="152"/>
                      <a:pt x="192" y="152"/>
                      <a:pt x="192" y="152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2" y="108"/>
                      <a:pt x="184" y="96"/>
                      <a:pt x="176" y="96"/>
                    </a:cubicBezTo>
                    <a:lnTo>
                      <a:pt x="124" y="9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51"/>
              <p:cNvSpPr>
                <a:spLocks/>
              </p:cNvSpPr>
              <p:nvPr/>
            </p:nvSpPr>
            <p:spPr bwMode="auto">
              <a:xfrm>
                <a:off x="-1449" y="-1735"/>
                <a:ext cx="416" cy="189"/>
              </a:xfrm>
              <a:custGeom>
                <a:avLst/>
                <a:gdLst>
                  <a:gd name="T0" fmla="*/ 416 w 416"/>
                  <a:gd name="T1" fmla="*/ 189 h 189"/>
                  <a:gd name="T2" fmla="*/ 113 w 416"/>
                  <a:gd name="T3" fmla="*/ 189 h 189"/>
                  <a:gd name="T4" fmla="*/ 113 w 416"/>
                  <a:gd name="T5" fmla="*/ 94 h 189"/>
                  <a:gd name="T6" fmla="*/ 66 w 416"/>
                  <a:gd name="T7" fmla="*/ 189 h 189"/>
                  <a:gd name="T8" fmla="*/ 0 w 416"/>
                  <a:gd name="T9" fmla="*/ 189 h 189"/>
                  <a:gd name="T10" fmla="*/ 0 w 416"/>
                  <a:gd name="T11" fmla="*/ 0 h 189"/>
                  <a:gd name="T12" fmla="*/ 416 w 416"/>
                  <a:gd name="T13" fmla="*/ 0 h 189"/>
                  <a:gd name="T14" fmla="*/ 416 w 416"/>
                  <a:gd name="T15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6" h="189">
                    <a:moveTo>
                      <a:pt x="416" y="189"/>
                    </a:moveTo>
                    <a:lnTo>
                      <a:pt x="113" y="189"/>
                    </a:lnTo>
                    <a:lnTo>
                      <a:pt x="113" y="94"/>
                    </a:lnTo>
                    <a:lnTo>
                      <a:pt x="66" y="189"/>
                    </a:lnTo>
                    <a:lnTo>
                      <a:pt x="0" y="189"/>
                    </a:lnTo>
                    <a:lnTo>
                      <a:pt x="0" y="0"/>
                    </a:lnTo>
                    <a:lnTo>
                      <a:pt x="416" y="0"/>
                    </a:lnTo>
                    <a:lnTo>
                      <a:pt x="416" y="189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Line 52"/>
              <p:cNvSpPr>
                <a:spLocks noChangeShapeType="1"/>
              </p:cNvSpPr>
              <p:nvPr/>
            </p:nvSpPr>
            <p:spPr bwMode="auto">
              <a:xfrm>
                <a:off x="-1090" y="-1669"/>
                <a:ext cx="0" cy="123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Line 53"/>
              <p:cNvSpPr>
                <a:spLocks noChangeShapeType="1"/>
              </p:cNvSpPr>
              <p:nvPr/>
            </p:nvSpPr>
            <p:spPr bwMode="auto">
              <a:xfrm>
                <a:off x="-1146" y="-1641"/>
                <a:ext cx="0" cy="95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Line 54"/>
              <p:cNvSpPr>
                <a:spLocks noChangeShapeType="1"/>
              </p:cNvSpPr>
              <p:nvPr/>
            </p:nvSpPr>
            <p:spPr bwMode="auto">
              <a:xfrm>
                <a:off x="-1203" y="-1603"/>
                <a:ext cx="0" cy="57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Oval 55"/>
              <p:cNvSpPr>
                <a:spLocks noChangeArrowheads="1"/>
              </p:cNvSpPr>
              <p:nvPr/>
            </p:nvSpPr>
            <p:spPr bwMode="auto">
              <a:xfrm>
                <a:off x="-1253" y="-2047"/>
                <a:ext cx="24" cy="23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56"/>
              <p:cNvSpPr>
                <a:spLocks/>
              </p:cNvSpPr>
              <p:nvPr/>
            </p:nvSpPr>
            <p:spPr bwMode="auto">
              <a:xfrm>
                <a:off x="4508" y="468"/>
                <a:ext cx="94" cy="132"/>
              </a:xfrm>
              <a:custGeom>
                <a:avLst/>
                <a:gdLst>
                  <a:gd name="T0" fmla="*/ 0 w 40"/>
                  <a:gd name="T1" fmla="*/ 0 h 56"/>
                  <a:gd name="T2" fmla="*/ 12 w 40"/>
                  <a:gd name="T3" fmla="*/ 0 h 56"/>
                  <a:gd name="T4" fmla="*/ 40 w 40"/>
                  <a:gd name="T5" fmla="*/ 28 h 56"/>
                  <a:gd name="T6" fmla="*/ 12 w 40"/>
                  <a:gd name="T7" fmla="*/ 56 h 56"/>
                  <a:gd name="T8" fmla="*/ 0 w 40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0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29" y="0"/>
                      <a:pt x="40" y="12"/>
                      <a:pt x="40" y="28"/>
                    </a:cubicBezTo>
                    <a:cubicBezTo>
                      <a:pt x="40" y="44"/>
                      <a:pt x="29" y="56"/>
                      <a:pt x="12" y="56"/>
                    </a:cubicBezTo>
                    <a:cubicBezTo>
                      <a:pt x="0" y="56"/>
                      <a:pt x="0" y="56"/>
                      <a:pt x="0" y="56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57"/>
              <p:cNvSpPr>
                <a:spLocks/>
              </p:cNvSpPr>
              <p:nvPr/>
            </p:nvSpPr>
            <p:spPr bwMode="auto">
              <a:xfrm>
                <a:off x="4205" y="430"/>
                <a:ext cx="303" cy="302"/>
              </a:xfrm>
              <a:custGeom>
                <a:avLst/>
                <a:gdLst>
                  <a:gd name="T0" fmla="*/ 128 w 128"/>
                  <a:gd name="T1" fmla="*/ 108 h 128"/>
                  <a:gd name="T2" fmla="*/ 108 w 128"/>
                  <a:gd name="T3" fmla="*/ 128 h 128"/>
                  <a:gd name="T4" fmla="*/ 20 w 128"/>
                  <a:gd name="T5" fmla="*/ 128 h 128"/>
                  <a:gd name="T6" fmla="*/ 0 w 128"/>
                  <a:gd name="T7" fmla="*/ 108 h 128"/>
                  <a:gd name="T8" fmla="*/ 0 w 128"/>
                  <a:gd name="T9" fmla="*/ 0 h 128"/>
                  <a:gd name="T10" fmla="*/ 128 w 128"/>
                  <a:gd name="T11" fmla="*/ 0 h 128"/>
                  <a:gd name="T12" fmla="*/ 128 w 128"/>
                  <a:gd name="T13" fmla="*/ 10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8">
                    <a:moveTo>
                      <a:pt x="128" y="108"/>
                    </a:moveTo>
                    <a:cubicBezTo>
                      <a:pt x="128" y="120"/>
                      <a:pt x="119" y="128"/>
                      <a:pt x="108" y="128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9" y="128"/>
                      <a:pt x="0" y="119"/>
                      <a:pt x="0" y="10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8" y="0"/>
                      <a:pt x="128" y="0"/>
                      <a:pt x="128" y="0"/>
                    </a:cubicBezTo>
                    <a:lnTo>
                      <a:pt x="128" y="108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58"/>
              <p:cNvSpPr>
                <a:spLocks/>
              </p:cNvSpPr>
              <p:nvPr/>
            </p:nvSpPr>
            <p:spPr bwMode="auto">
              <a:xfrm>
                <a:off x="4484" y="186"/>
                <a:ext cx="121" cy="159"/>
              </a:xfrm>
              <a:custGeom>
                <a:avLst/>
                <a:gdLst>
                  <a:gd name="T0" fmla="*/ 12 w 51"/>
                  <a:gd name="T1" fmla="*/ 0 h 67"/>
                  <a:gd name="T2" fmla="*/ 4 w 51"/>
                  <a:gd name="T3" fmla="*/ 33 h 67"/>
                  <a:gd name="T4" fmla="*/ 13 w 51"/>
                  <a:gd name="T5" fmla="*/ 54 h 67"/>
                  <a:gd name="T6" fmla="*/ 12 w 51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67">
                    <a:moveTo>
                      <a:pt x="12" y="0"/>
                    </a:moveTo>
                    <a:cubicBezTo>
                      <a:pt x="23" y="16"/>
                      <a:pt x="7" y="24"/>
                      <a:pt x="4" y="33"/>
                    </a:cubicBezTo>
                    <a:cubicBezTo>
                      <a:pt x="0" y="42"/>
                      <a:pt x="4" y="50"/>
                      <a:pt x="13" y="54"/>
                    </a:cubicBezTo>
                    <a:cubicBezTo>
                      <a:pt x="42" y="67"/>
                      <a:pt x="51" y="9"/>
                      <a:pt x="12" y="0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Line 59"/>
              <p:cNvSpPr>
                <a:spLocks noChangeShapeType="1"/>
              </p:cNvSpPr>
              <p:nvPr/>
            </p:nvSpPr>
            <p:spPr bwMode="auto">
              <a:xfrm flipV="1">
                <a:off x="4442" y="309"/>
                <a:ext cx="63" cy="121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Line 60"/>
              <p:cNvSpPr>
                <a:spLocks noChangeShapeType="1"/>
              </p:cNvSpPr>
              <p:nvPr/>
            </p:nvSpPr>
            <p:spPr bwMode="auto">
              <a:xfrm flipH="1">
                <a:off x="4489" y="319"/>
                <a:ext cx="42" cy="111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61"/>
              <p:cNvSpPr>
                <a:spLocks/>
              </p:cNvSpPr>
              <p:nvPr/>
            </p:nvSpPr>
            <p:spPr bwMode="auto">
              <a:xfrm>
                <a:off x="4177" y="279"/>
                <a:ext cx="123" cy="151"/>
              </a:xfrm>
              <a:custGeom>
                <a:avLst/>
                <a:gdLst>
                  <a:gd name="T0" fmla="*/ 123 w 123"/>
                  <a:gd name="T1" fmla="*/ 151 h 151"/>
                  <a:gd name="T2" fmla="*/ 47 w 123"/>
                  <a:gd name="T3" fmla="*/ 151 h 151"/>
                  <a:gd name="T4" fmla="*/ 9 w 123"/>
                  <a:gd name="T5" fmla="*/ 75 h 151"/>
                  <a:gd name="T6" fmla="*/ 0 w 123"/>
                  <a:gd name="T7" fmla="*/ 0 h 151"/>
                  <a:gd name="T8" fmla="*/ 66 w 123"/>
                  <a:gd name="T9" fmla="*/ 37 h 151"/>
                  <a:gd name="T10" fmla="*/ 123 w 123"/>
                  <a:gd name="T11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151">
                    <a:moveTo>
                      <a:pt x="123" y="151"/>
                    </a:moveTo>
                    <a:lnTo>
                      <a:pt x="47" y="151"/>
                    </a:lnTo>
                    <a:lnTo>
                      <a:pt x="9" y="75"/>
                    </a:lnTo>
                    <a:lnTo>
                      <a:pt x="0" y="0"/>
                    </a:lnTo>
                    <a:lnTo>
                      <a:pt x="66" y="37"/>
                    </a:lnTo>
                    <a:lnTo>
                      <a:pt x="123" y="151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Line 62"/>
              <p:cNvSpPr>
                <a:spLocks noChangeShapeType="1"/>
              </p:cNvSpPr>
              <p:nvPr/>
            </p:nvSpPr>
            <p:spPr bwMode="auto">
              <a:xfrm flipV="1">
                <a:off x="4186" y="316"/>
                <a:ext cx="57" cy="38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63"/>
              <p:cNvSpPr>
                <a:spLocks noChangeArrowheads="1"/>
              </p:cNvSpPr>
              <p:nvPr/>
            </p:nvSpPr>
            <p:spPr bwMode="auto">
              <a:xfrm>
                <a:off x="4319" y="184"/>
                <a:ext cx="113" cy="246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Line 64"/>
              <p:cNvSpPr>
                <a:spLocks noChangeShapeType="1"/>
              </p:cNvSpPr>
              <p:nvPr/>
            </p:nvSpPr>
            <p:spPr bwMode="auto">
              <a:xfrm flipH="1">
                <a:off x="4375" y="241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Line 65"/>
              <p:cNvSpPr>
                <a:spLocks noChangeShapeType="1"/>
              </p:cNvSpPr>
              <p:nvPr/>
            </p:nvSpPr>
            <p:spPr bwMode="auto">
              <a:xfrm flipH="1">
                <a:off x="4394" y="279"/>
                <a:ext cx="38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Line 66"/>
              <p:cNvSpPr>
                <a:spLocks noChangeShapeType="1"/>
              </p:cNvSpPr>
              <p:nvPr/>
            </p:nvSpPr>
            <p:spPr bwMode="auto">
              <a:xfrm flipH="1">
                <a:off x="4375" y="316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Line 67"/>
              <p:cNvSpPr>
                <a:spLocks noChangeShapeType="1"/>
              </p:cNvSpPr>
              <p:nvPr/>
            </p:nvSpPr>
            <p:spPr bwMode="auto">
              <a:xfrm flipH="1">
                <a:off x="4394" y="373"/>
                <a:ext cx="38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68"/>
              <p:cNvSpPr>
                <a:spLocks/>
              </p:cNvSpPr>
              <p:nvPr/>
            </p:nvSpPr>
            <p:spPr bwMode="auto">
              <a:xfrm>
                <a:off x="5283" y="7502"/>
                <a:ext cx="511" cy="38"/>
              </a:xfrm>
              <a:custGeom>
                <a:avLst/>
                <a:gdLst>
                  <a:gd name="T0" fmla="*/ 511 w 511"/>
                  <a:gd name="T1" fmla="*/ 0 h 38"/>
                  <a:gd name="T2" fmla="*/ 511 w 511"/>
                  <a:gd name="T3" fmla="*/ 38 h 38"/>
                  <a:gd name="T4" fmla="*/ 0 w 511"/>
                  <a:gd name="T5" fmla="*/ 38 h 38"/>
                  <a:gd name="T6" fmla="*/ 0 w 511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1" h="38">
                    <a:moveTo>
                      <a:pt x="511" y="0"/>
                    </a:moveTo>
                    <a:lnTo>
                      <a:pt x="511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69"/>
              <p:cNvSpPr>
                <a:spLocks/>
              </p:cNvSpPr>
              <p:nvPr/>
            </p:nvSpPr>
            <p:spPr bwMode="auto">
              <a:xfrm>
                <a:off x="5264" y="6963"/>
                <a:ext cx="549" cy="539"/>
              </a:xfrm>
              <a:custGeom>
                <a:avLst/>
                <a:gdLst>
                  <a:gd name="T0" fmla="*/ 212 w 232"/>
                  <a:gd name="T1" fmla="*/ 172 h 228"/>
                  <a:gd name="T2" fmla="*/ 160 w 232"/>
                  <a:gd name="T3" fmla="*/ 172 h 228"/>
                  <a:gd name="T4" fmla="*/ 160 w 232"/>
                  <a:gd name="T5" fmla="*/ 56 h 228"/>
                  <a:gd name="T6" fmla="*/ 72 w 232"/>
                  <a:gd name="T7" fmla="*/ 56 h 228"/>
                  <a:gd name="T8" fmla="*/ 72 w 232"/>
                  <a:gd name="T9" fmla="*/ 172 h 228"/>
                  <a:gd name="T10" fmla="*/ 20 w 232"/>
                  <a:gd name="T11" fmla="*/ 172 h 228"/>
                  <a:gd name="T12" fmla="*/ 0 w 232"/>
                  <a:gd name="T13" fmla="*/ 193 h 228"/>
                  <a:gd name="T14" fmla="*/ 0 w 232"/>
                  <a:gd name="T15" fmla="*/ 228 h 228"/>
                  <a:gd name="T16" fmla="*/ 232 w 232"/>
                  <a:gd name="T17" fmla="*/ 228 h 228"/>
                  <a:gd name="T18" fmla="*/ 232 w 232"/>
                  <a:gd name="T19" fmla="*/ 193 h 228"/>
                  <a:gd name="T20" fmla="*/ 212 w 232"/>
                  <a:gd name="T21" fmla="*/ 17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2" h="228">
                    <a:moveTo>
                      <a:pt x="212" y="172"/>
                    </a:moveTo>
                    <a:cubicBezTo>
                      <a:pt x="160" y="172"/>
                      <a:pt x="160" y="172"/>
                      <a:pt x="160" y="172"/>
                    </a:cubicBezTo>
                    <a:cubicBezTo>
                      <a:pt x="107" y="137"/>
                      <a:pt x="160" y="80"/>
                      <a:pt x="160" y="56"/>
                    </a:cubicBezTo>
                    <a:cubicBezTo>
                      <a:pt x="160" y="0"/>
                      <a:pt x="72" y="0"/>
                      <a:pt x="72" y="56"/>
                    </a:cubicBezTo>
                    <a:cubicBezTo>
                      <a:pt x="72" y="80"/>
                      <a:pt x="125" y="137"/>
                      <a:pt x="72" y="172"/>
                    </a:cubicBezTo>
                    <a:cubicBezTo>
                      <a:pt x="20" y="172"/>
                      <a:pt x="20" y="172"/>
                      <a:pt x="20" y="172"/>
                    </a:cubicBezTo>
                    <a:cubicBezTo>
                      <a:pt x="9" y="172"/>
                      <a:pt x="0" y="182"/>
                      <a:pt x="0" y="193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232" y="228"/>
                      <a:pt x="232" y="228"/>
                      <a:pt x="232" y="228"/>
                    </a:cubicBezTo>
                    <a:cubicBezTo>
                      <a:pt x="232" y="193"/>
                      <a:pt x="232" y="193"/>
                      <a:pt x="232" y="193"/>
                    </a:cubicBezTo>
                    <a:cubicBezTo>
                      <a:pt x="232" y="182"/>
                      <a:pt x="223" y="172"/>
                      <a:pt x="212" y="172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0"/>
              <p:cNvSpPr>
                <a:spLocks/>
              </p:cNvSpPr>
              <p:nvPr/>
            </p:nvSpPr>
            <p:spPr bwMode="auto">
              <a:xfrm>
                <a:off x="-1574" y="5840"/>
                <a:ext cx="610" cy="556"/>
              </a:xfrm>
              <a:custGeom>
                <a:avLst/>
                <a:gdLst>
                  <a:gd name="T0" fmla="*/ 49 w 258"/>
                  <a:gd name="T1" fmla="*/ 214 h 235"/>
                  <a:gd name="T2" fmla="*/ 45 w 258"/>
                  <a:gd name="T3" fmla="*/ 46 h 235"/>
                  <a:gd name="T4" fmla="*/ 209 w 258"/>
                  <a:gd name="T5" fmla="*/ 50 h 235"/>
                  <a:gd name="T6" fmla="*/ 213 w 258"/>
                  <a:gd name="T7" fmla="*/ 214 h 235"/>
                  <a:gd name="T8" fmla="*/ 133 w 258"/>
                  <a:gd name="T9" fmla="*/ 214 h 235"/>
                  <a:gd name="T10" fmla="*/ 89 w 258"/>
                  <a:gd name="T11" fmla="*/ 170 h 235"/>
                  <a:gd name="T12" fmla="*/ 73 w 258"/>
                  <a:gd name="T13" fmla="*/ 166 h 235"/>
                  <a:gd name="T14" fmla="*/ 77 w 258"/>
                  <a:gd name="T15" fmla="*/ 186 h 235"/>
                  <a:gd name="T16" fmla="*/ 77 w 258"/>
                  <a:gd name="T17" fmla="*/ 214 h 235"/>
                  <a:gd name="T18" fmla="*/ 49 w 258"/>
                  <a:gd name="T19" fmla="*/ 21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8" h="235">
                    <a:moveTo>
                      <a:pt x="49" y="214"/>
                    </a:moveTo>
                    <a:cubicBezTo>
                      <a:pt x="4" y="168"/>
                      <a:pt x="0" y="91"/>
                      <a:pt x="45" y="46"/>
                    </a:cubicBezTo>
                    <a:cubicBezTo>
                      <a:pt x="90" y="0"/>
                      <a:pt x="164" y="4"/>
                      <a:pt x="209" y="50"/>
                    </a:cubicBezTo>
                    <a:cubicBezTo>
                      <a:pt x="254" y="95"/>
                      <a:pt x="258" y="168"/>
                      <a:pt x="213" y="214"/>
                    </a:cubicBezTo>
                    <a:cubicBezTo>
                      <a:pt x="191" y="235"/>
                      <a:pt x="155" y="235"/>
                      <a:pt x="133" y="214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81" y="162"/>
                      <a:pt x="77" y="162"/>
                      <a:pt x="73" y="166"/>
                    </a:cubicBezTo>
                    <a:cubicBezTo>
                      <a:pt x="69" y="170"/>
                      <a:pt x="69" y="178"/>
                      <a:pt x="77" y="186"/>
                    </a:cubicBezTo>
                    <a:cubicBezTo>
                      <a:pt x="85" y="193"/>
                      <a:pt x="85" y="206"/>
                      <a:pt x="77" y="214"/>
                    </a:cubicBezTo>
                    <a:cubicBezTo>
                      <a:pt x="69" y="221"/>
                      <a:pt x="57" y="221"/>
                      <a:pt x="49" y="214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1"/>
              <p:cNvSpPr>
                <a:spLocks/>
              </p:cNvSpPr>
              <p:nvPr/>
            </p:nvSpPr>
            <p:spPr bwMode="auto">
              <a:xfrm>
                <a:off x="-1210" y="5987"/>
                <a:ext cx="82" cy="82"/>
              </a:xfrm>
              <a:custGeom>
                <a:avLst/>
                <a:gdLst>
                  <a:gd name="T0" fmla="*/ 29 w 35"/>
                  <a:gd name="T1" fmla="*/ 29 h 35"/>
                  <a:gd name="T2" fmla="*/ 6 w 35"/>
                  <a:gd name="T3" fmla="*/ 29 h 35"/>
                  <a:gd name="T4" fmla="*/ 6 w 35"/>
                  <a:gd name="T5" fmla="*/ 6 h 35"/>
                  <a:gd name="T6" fmla="*/ 29 w 35"/>
                  <a:gd name="T7" fmla="*/ 6 h 35"/>
                  <a:gd name="T8" fmla="*/ 29 w 35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29" y="29"/>
                    </a:moveTo>
                    <a:cubicBezTo>
                      <a:pt x="23" y="35"/>
                      <a:pt x="13" y="35"/>
                      <a:pt x="6" y="29"/>
                    </a:cubicBezTo>
                    <a:cubicBezTo>
                      <a:pt x="0" y="23"/>
                      <a:pt x="0" y="13"/>
                      <a:pt x="6" y="6"/>
                    </a:cubicBezTo>
                    <a:cubicBezTo>
                      <a:pt x="13" y="0"/>
                      <a:pt x="23" y="0"/>
                      <a:pt x="29" y="6"/>
                    </a:cubicBezTo>
                    <a:cubicBezTo>
                      <a:pt x="35" y="13"/>
                      <a:pt x="35" y="23"/>
                      <a:pt x="29" y="29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2"/>
              <p:cNvSpPr>
                <a:spLocks/>
              </p:cNvSpPr>
              <p:nvPr/>
            </p:nvSpPr>
            <p:spPr bwMode="auto">
              <a:xfrm>
                <a:off x="-1135" y="6114"/>
                <a:ext cx="64" cy="64"/>
              </a:xfrm>
              <a:custGeom>
                <a:avLst/>
                <a:gdLst>
                  <a:gd name="T0" fmla="*/ 5 w 27"/>
                  <a:gd name="T1" fmla="*/ 22 h 27"/>
                  <a:gd name="T2" fmla="*/ 5 w 27"/>
                  <a:gd name="T3" fmla="*/ 5 h 27"/>
                  <a:gd name="T4" fmla="*/ 22 w 27"/>
                  <a:gd name="T5" fmla="*/ 5 h 27"/>
                  <a:gd name="T6" fmla="*/ 22 w 27"/>
                  <a:gd name="T7" fmla="*/ 22 h 27"/>
                  <a:gd name="T8" fmla="*/ 5 w 27"/>
                  <a:gd name="T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5" y="22"/>
                    </a:moveTo>
                    <a:cubicBezTo>
                      <a:pt x="0" y="17"/>
                      <a:pt x="0" y="10"/>
                      <a:pt x="5" y="5"/>
                    </a:cubicBezTo>
                    <a:cubicBezTo>
                      <a:pt x="10" y="0"/>
                      <a:pt x="17" y="0"/>
                      <a:pt x="22" y="5"/>
                    </a:cubicBezTo>
                    <a:cubicBezTo>
                      <a:pt x="27" y="10"/>
                      <a:pt x="27" y="17"/>
                      <a:pt x="22" y="22"/>
                    </a:cubicBezTo>
                    <a:cubicBezTo>
                      <a:pt x="17" y="27"/>
                      <a:pt x="10" y="27"/>
                      <a:pt x="5" y="22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3"/>
              <p:cNvSpPr>
                <a:spLocks/>
              </p:cNvSpPr>
              <p:nvPr/>
            </p:nvSpPr>
            <p:spPr bwMode="auto">
              <a:xfrm>
                <a:off x="-1220" y="6214"/>
                <a:ext cx="104" cy="101"/>
              </a:xfrm>
              <a:custGeom>
                <a:avLst/>
                <a:gdLst>
                  <a:gd name="T0" fmla="*/ 8 w 44"/>
                  <a:gd name="T1" fmla="*/ 36 h 43"/>
                  <a:gd name="T2" fmla="*/ 8 w 44"/>
                  <a:gd name="T3" fmla="*/ 7 h 43"/>
                  <a:gd name="T4" fmla="*/ 36 w 44"/>
                  <a:gd name="T5" fmla="*/ 7 h 43"/>
                  <a:gd name="T6" fmla="*/ 36 w 44"/>
                  <a:gd name="T7" fmla="*/ 36 h 43"/>
                  <a:gd name="T8" fmla="*/ 8 w 44"/>
                  <a:gd name="T9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3">
                    <a:moveTo>
                      <a:pt x="8" y="36"/>
                    </a:moveTo>
                    <a:cubicBezTo>
                      <a:pt x="0" y="28"/>
                      <a:pt x="0" y="15"/>
                      <a:pt x="8" y="7"/>
                    </a:cubicBezTo>
                    <a:cubicBezTo>
                      <a:pt x="15" y="0"/>
                      <a:pt x="28" y="0"/>
                      <a:pt x="36" y="7"/>
                    </a:cubicBezTo>
                    <a:cubicBezTo>
                      <a:pt x="44" y="15"/>
                      <a:pt x="44" y="28"/>
                      <a:pt x="36" y="36"/>
                    </a:cubicBezTo>
                    <a:cubicBezTo>
                      <a:pt x="28" y="43"/>
                      <a:pt x="15" y="43"/>
                      <a:pt x="8" y="36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"/>
              <p:cNvSpPr>
                <a:spLocks/>
              </p:cNvSpPr>
              <p:nvPr/>
            </p:nvSpPr>
            <p:spPr bwMode="auto">
              <a:xfrm>
                <a:off x="-1359" y="5961"/>
                <a:ext cx="85" cy="85"/>
              </a:xfrm>
              <a:custGeom>
                <a:avLst/>
                <a:gdLst>
                  <a:gd name="T0" fmla="*/ 29 w 36"/>
                  <a:gd name="T1" fmla="*/ 7 h 36"/>
                  <a:gd name="T2" fmla="*/ 29 w 36"/>
                  <a:gd name="T3" fmla="*/ 29 h 36"/>
                  <a:gd name="T4" fmla="*/ 7 w 36"/>
                  <a:gd name="T5" fmla="*/ 29 h 36"/>
                  <a:gd name="T6" fmla="*/ 7 w 36"/>
                  <a:gd name="T7" fmla="*/ 7 h 36"/>
                  <a:gd name="T8" fmla="*/ 29 w 36"/>
                  <a:gd name="T9" fmla="*/ 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29" y="7"/>
                    </a:moveTo>
                    <a:cubicBezTo>
                      <a:pt x="36" y="13"/>
                      <a:pt x="36" y="23"/>
                      <a:pt x="29" y="29"/>
                    </a:cubicBezTo>
                    <a:cubicBezTo>
                      <a:pt x="23" y="36"/>
                      <a:pt x="13" y="36"/>
                      <a:pt x="7" y="29"/>
                    </a:cubicBezTo>
                    <a:cubicBezTo>
                      <a:pt x="0" y="23"/>
                      <a:pt x="0" y="13"/>
                      <a:pt x="7" y="7"/>
                    </a:cubicBezTo>
                    <a:cubicBezTo>
                      <a:pt x="13" y="0"/>
                      <a:pt x="23" y="0"/>
                      <a:pt x="29" y="7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Line 75"/>
              <p:cNvSpPr>
                <a:spLocks noChangeShapeType="1"/>
              </p:cNvSpPr>
              <p:nvPr/>
            </p:nvSpPr>
            <p:spPr bwMode="auto">
              <a:xfrm flipH="1" flipV="1">
                <a:off x="-1123" y="5001"/>
                <a:ext cx="66" cy="66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Line 76"/>
              <p:cNvSpPr>
                <a:spLocks noChangeShapeType="1"/>
              </p:cNvSpPr>
              <p:nvPr/>
            </p:nvSpPr>
            <p:spPr bwMode="auto">
              <a:xfrm>
                <a:off x="-1340" y="4784"/>
                <a:ext cx="66" cy="66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7"/>
              <p:cNvSpPr>
                <a:spLocks/>
              </p:cNvSpPr>
              <p:nvPr/>
            </p:nvSpPr>
            <p:spPr bwMode="auto">
              <a:xfrm>
                <a:off x="-1565" y="4732"/>
                <a:ext cx="560" cy="557"/>
              </a:xfrm>
              <a:custGeom>
                <a:avLst/>
                <a:gdLst>
                  <a:gd name="T0" fmla="*/ 69 w 237"/>
                  <a:gd name="T1" fmla="*/ 104 h 236"/>
                  <a:gd name="T2" fmla="*/ 145 w 237"/>
                  <a:gd name="T3" fmla="*/ 28 h 236"/>
                  <a:gd name="T4" fmla="*/ 117 w 237"/>
                  <a:gd name="T5" fmla="*/ 0 h 236"/>
                  <a:gd name="T6" fmla="*/ 37 w 237"/>
                  <a:gd name="T7" fmla="*/ 80 h 236"/>
                  <a:gd name="T8" fmla="*/ 33 w 237"/>
                  <a:gd name="T9" fmla="*/ 204 h 236"/>
                  <a:gd name="T10" fmla="*/ 153 w 237"/>
                  <a:gd name="T11" fmla="*/ 204 h 236"/>
                  <a:gd name="T12" fmla="*/ 237 w 237"/>
                  <a:gd name="T13" fmla="*/ 120 h 236"/>
                  <a:gd name="T14" fmla="*/ 209 w 237"/>
                  <a:gd name="T15" fmla="*/ 92 h 236"/>
                  <a:gd name="T16" fmla="*/ 133 w 237"/>
                  <a:gd name="T17" fmla="*/ 168 h 236"/>
                  <a:gd name="T18" fmla="*/ 69 w 237"/>
                  <a:gd name="T19" fmla="*/ 168 h 236"/>
                  <a:gd name="T20" fmla="*/ 69 w 237"/>
                  <a:gd name="T21" fmla="*/ 10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7" h="236">
                    <a:moveTo>
                      <a:pt x="69" y="104"/>
                    </a:moveTo>
                    <a:cubicBezTo>
                      <a:pt x="145" y="28"/>
                      <a:pt x="145" y="28"/>
                      <a:pt x="145" y="28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4" y="113"/>
                      <a:pt x="0" y="171"/>
                      <a:pt x="33" y="204"/>
                    </a:cubicBezTo>
                    <a:cubicBezTo>
                      <a:pt x="65" y="236"/>
                      <a:pt x="121" y="236"/>
                      <a:pt x="153" y="204"/>
                    </a:cubicBezTo>
                    <a:cubicBezTo>
                      <a:pt x="237" y="120"/>
                      <a:pt x="237" y="120"/>
                      <a:pt x="237" y="120"/>
                    </a:cubicBezTo>
                    <a:cubicBezTo>
                      <a:pt x="209" y="92"/>
                      <a:pt x="209" y="92"/>
                      <a:pt x="209" y="92"/>
                    </a:cubicBezTo>
                    <a:cubicBezTo>
                      <a:pt x="133" y="168"/>
                      <a:pt x="133" y="168"/>
                      <a:pt x="133" y="168"/>
                    </a:cubicBezTo>
                    <a:cubicBezTo>
                      <a:pt x="115" y="186"/>
                      <a:pt x="87" y="186"/>
                      <a:pt x="69" y="168"/>
                    </a:cubicBezTo>
                    <a:cubicBezTo>
                      <a:pt x="51" y="150"/>
                      <a:pt x="51" y="122"/>
                      <a:pt x="69" y="104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Line 78"/>
              <p:cNvSpPr>
                <a:spLocks noChangeShapeType="1"/>
              </p:cNvSpPr>
              <p:nvPr/>
            </p:nvSpPr>
            <p:spPr bwMode="auto">
              <a:xfrm>
                <a:off x="83" y="2529"/>
                <a:ext cx="0" cy="378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Line 79"/>
              <p:cNvSpPr>
                <a:spLocks noChangeShapeType="1"/>
              </p:cNvSpPr>
              <p:nvPr/>
            </p:nvSpPr>
            <p:spPr bwMode="auto">
              <a:xfrm>
                <a:off x="-333" y="2491"/>
                <a:ext cx="378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Line 80"/>
              <p:cNvSpPr>
                <a:spLocks noChangeShapeType="1"/>
              </p:cNvSpPr>
              <p:nvPr/>
            </p:nvSpPr>
            <p:spPr bwMode="auto">
              <a:xfrm flipV="1">
                <a:off x="-371" y="2529"/>
                <a:ext cx="0" cy="378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Line 81"/>
              <p:cNvSpPr>
                <a:spLocks noChangeShapeType="1"/>
              </p:cNvSpPr>
              <p:nvPr/>
            </p:nvSpPr>
            <p:spPr bwMode="auto">
              <a:xfrm flipH="1">
                <a:off x="-333" y="2945"/>
                <a:ext cx="378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Rectangle 82"/>
              <p:cNvSpPr>
                <a:spLocks noChangeArrowheads="1"/>
              </p:cNvSpPr>
              <p:nvPr/>
            </p:nvSpPr>
            <p:spPr bwMode="auto">
              <a:xfrm>
                <a:off x="-409" y="2453"/>
                <a:ext cx="76" cy="76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Rectangle 83"/>
              <p:cNvSpPr>
                <a:spLocks noChangeArrowheads="1"/>
              </p:cNvSpPr>
              <p:nvPr/>
            </p:nvSpPr>
            <p:spPr bwMode="auto">
              <a:xfrm>
                <a:off x="45" y="2453"/>
                <a:ext cx="76" cy="76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Rectangle 84"/>
              <p:cNvSpPr>
                <a:spLocks noChangeArrowheads="1"/>
              </p:cNvSpPr>
              <p:nvPr/>
            </p:nvSpPr>
            <p:spPr bwMode="auto">
              <a:xfrm>
                <a:off x="-409" y="2907"/>
                <a:ext cx="76" cy="76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Rectangle 85"/>
              <p:cNvSpPr>
                <a:spLocks noChangeArrowheads="1"/>
              </p:cNvSpPr>
              <p:nvPr/>
            </p:nvSpPr>
            <p:spPr bwMode="auto">
              <a:xfrm>
                <a:off x="45" y="2907"/>
                <a:ext cx="76" cy="76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Line 86"/>
              <p:cNvSpPr>
                <a:spLocks noChangeShapeType="1"/>
              </p:cNvSpPr>
              <p:nvPr/>
            </p:nvSpPr>
            <p:spPr bwMode="auto">
              <a:xfrm>
                <a:off x="-1392" y="2453"/>
                <a:ext cx="0" cy="548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Line 87"/>
              <p:cNvSpPr>
                <a:spLocks noChangeShapeType="1"/>
              </p:cNvSpPr>
              <p:nvPr/>
            </p:nvSpPr>
            <p:spPr bwMode="auto">
              <a:xfrm>
                <a:off x="-1279" y="2453"/>
                <a:ext cx="0" cy="548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Line 88"/>
              <p:cNvSpPr>
                <a:spLocks noChangeShapeType="1"/>
              </p:cNvSpPr>
              <p:nvPr/>
            </p:nvSpPr>
            <p:spPr bwMode="auto">
              <a:xfrm>
                <a:off x="-1165" y="2453"/>
                <a:ext cx="0" cy="548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Line 89"/>
              <p:cNvSpPr>
                <a:spLocks noChangeShapeType="1"/>
              </p:cNvSpPr>
              <p:nvPr/>
            </p:nvSpPr>
            <p:spPr bwMode="auto">
              <a:xfrm flipH="1">
                <a:off x="-1544" y="2623"/>
                <a:ext cx="549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Line 90"/>
              <p:cNvSpPr>
                <a:spLocks noChangeShapeType="1"/>
              </p:cNvSpPr>
              <p:nvPr/>
            </p:nvSpPr>
            <p:spPr bwMode="auto">
              <a:xfrm flipH="1">
                <a:off x="-1544" y="2737"/>
                <a:ext cx="549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Line 91"/>
              <p:cNvSpPr>
                <a:spLocks noChangeShapeType="1"/>
              </p:cNvSpPr>
              <p:nvPr/>
            </p:nvSpPr>
            <p:spPr bwMode="auto">
              <a:xfrm flipH="1">
                <a:off x="-1544" y="2850"/>
                <a:ext cx="549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92"/>
              <p:cNvSpPr>
                <a:spLocks noEditPoints="1"/>
              </p:cNvSpPr>
              <p:nvPr/>
            </p:nvSpPr>
            <p:spPr bwMode="auto">
              <a:xfrm>
                <a:off x="8668" y="-856"/>
                <a:ext cx="435" cy="454"/>
              </a:xfrm>
              <a:custGeom>
                <a:avLst/>
                <a:gdLst>
                  <a:gd name="T0" fmla="*/ 435 w 435"/>
                  <a:gd name="T1" fmla="*/ 321 h 454"/>
                  <a:gd name="T2" fmla="*/ 378 w 435"/>
                  <a:gd name="T3" fmla="*/ 321 h 454"/>
                  <a:gd name="T4" fmla="*/ 378 w 435"/>
                  <a:gd name="T5" fmla="*/ 57 h 454"/>
                  <a:gd name="T6" fmla="*/ 114 w 435"/>
                  <a:gd name="T7" fmla="*/ 57 h 454"/>
                  <a:gd name="T8" fmla="*/ 114 w 435"/>
                  <a:gd name="T9" fmla="*/ 0 h 454"/>
                  <a:gd name="T10" fmla="*/ 38 w 435"/>
                  <a:gd name="T11" fmla="*/ 0 h 454"/>
                  <a:gd name="T12" fmla="*/ 38 w 435"/>
                  <a:gd name="T13" fmla="*/ 57 h 454"/>
                  <a:gd name="T14" fmla="*/ 0 w 435"/>
                  <a:gd name="T15" fmla="*/ 57 h 454"/>
                  <a:gd name="T16" fmla="*/ 0 w 435"/>
                  <a:gd name="T17" fmla="*/ 132 h 454"/>
                  <a:gd name="T18" fmla="*/ 38 w 435"/>
                  <a:gd name="T19" fmla="*/ 132 h 454"/>
                  <a:gd name="T20" fmla="*/ 38 w 435"/>
                  <a:gd name="T21" fmla="*/ 397 h 454"/>
                  <a:gd name="T22" fmla="*/ 303 w 435"/>
                  <a:gd name="T23" fmla="*/ 397 h 454"/>
                  <a:gd name="T24" fmla="*/ 303 w 435"/>
                  <a:gd name="T25" fmla="*/ 454 h 454"/>
                  <a:gd name="T26" fmla="*/ 378 w 435"/>
                  <a:gd name="T27" fmla="*/ 454 h 454"/>
                  <a:gd name="T28" fmla="*/ 378 w 435"/>
                  <a:gd name="T29" fmla="*/ 397 h 454"/>
                  <a:gd name="T30" fmla="*/ 435 w 435"/>
                  <a:gd name="T31" fmla="*/ 397 h 454"/>
                  <a:gd name="T32" fmla="*/ 435 w 435"/>
                  <a:gd name="T33" fmla="*/ 321 h 454"/>
                  <a:gd name="T34" fmla="*/ 114 w 435"/>
                  <a:gd name="T35" fmla="*/ 321 h 454"/>
                  <a:gd name="T36" fmla="*/ 114 w 435"/>
                  <a:gd name="T37" fmla="*/ 132 h 454"/>
                  <a:gd name="T38" fmla="*/ 303 w 435"/>
                  <a:gd name="T39" fmla="*/ 132 h 454"/>
                  <a:gd name="T40" fmla="*/ 303 w 435"/>
                  <a:gd name="T41" fmla="*/ 321 h 454"/>
                  <a:gd name="T42" fmla="*/ 114 w 435"/>
                  <a:gd name="T43" fmla="*/ 321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5" h="454">
                    <a:moveTo>
                      <a:pt x="435" y="321"/>
                    </a:moveTo>
                    <a:lnTo>
                      <a:pt x="378" y="321"/>
                    </a:lnTo>
                    <a:lnTo>
                      <a:pt x="378" y="57"/>
                    </a:lnTo>
                    <a:lnTo>
                      <a:pt x="114" y="57"/>
                    </a:lnTo>
                    <a:lnTo>
                      <a:pt x="114" y="0"/>
                    </a:lnTo>
                    <a:lnTo>
                      <a:pt x="38" y="0"/>
                    </a:lnTo>
                    <a:lnTo>
                      <a:pt x="38" y="57"/>
                    </a:lnTo>
                    <a:lnTo>
                      <a:pt x="0" y="57"/>
                    </a:lnTo>
                    <a:lnTo>
                      <a:pt x="0" y="132"/>
                    </a:lnTo>
                    <a:lnTo>
                      <a:pt x="38" y="132"/>
                    </a:lnTo>
                    <a:lnTo>
                      <a:pt x="38" y="397"/>
                    </a:lnTo>
                    <a:lnTo>
                      <a:pt x="303" y="397"/>
                    </a:lnTo>
                    <a:lnTo>
                      <a:pt x="303" y="454"/>
                    </a:lnTo>
                    <a:lnTo>
                      <a:pt x="378" y="454"/>
                    </a:lnTo>
                    <a:lnTo>
                      <a:pt x="378" y="397"/>
                    </a:lnTo>
                    <a:lnTo>
                      <a:pt x="435" y="397"/>
                    </a:lnTo>
                    <a:lnTo>
                      <a:pt x="435" y="321"/>
                    </a:lnTo>
                    <a:close/>
                    <a:moveTo>
                      <a:pt x="114" y="321"/>
                    </a:moveTo>
                    <a:lnTo>
                      <a:pt x="114" y="132"/>
                    </a:lnTo>
                    <a:lnTo>
                      <a:pt x="303" y="132"/>
                    </a:lnTo>
                    <a:lnTo>
                      <a:pt x="303" y="321"/>
                    </a:lnTo>
                    <a:lnTo>
                      <a:pt x="114" y="321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Line 93"/>
              <p:cNvSpPr>
                <a:spLocks noChangeShapeType="1"/>
              </p:cNvSpPr>
              <p:nvPr/>
            </p:nvSpPr>
            <p:spPr bwMode="auto">
              <a:xfrm flipV="1">
                <a:off x="8782" y="-724"/>
                <a:ext cx="189" cy="189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Line 94"/>
              <p:cNvSpPr>
                <a:spLocks noChangeShapeType="1"/>
              </p:cNvSpPr>
              <p:nvPr/>
            </p:nvSpPr>
            <p:spPr bwMode="auto">
              <a:xfrm flipV="1">
                <a:off x="9046" y="-951"/>
                <a:ext cx="171" cy="152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Line 95"/>
              <p:cNvSpPr>
                <a:spLocks noChangeShapeType="1"/>
              </p:cNvSpPr>
              <p:nvPr/>
            </p:nvSpPr>
            <p:spPr bwMode="auto">
              <a:xfrm>
                <a:off x="8704" y="-799"/>
                <a:ext cx="78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Line 96"/>
              <p:cNvSpPr>
                <a:spLocks noChangeShapeType="1"/>
              </p:cNvSpPr>
              <p:nvPr/>
            </p:nvSpPr>
            <p:spPr bwMode="auto">
              <a:xfrm>
                <a:off x="8706" y="-724"/>
                <a:ext cx="76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Line 97"/>
              <p:cNvSpPr>
                <a:spLocks noChangeShapeType="1"/>
              </p:cNvSpPr>
              <p:nvPr/>
            </p:nvSpPr>
            <p:spPr bwMode="auto">
              <a:xfrm>
                <a:off x="8971" y="-535"/>
                <a:ext cx="75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Line 98"/>
              <p:cNvSpPr>
                <a:spLocks noChangeShapeType="1"/>
              </p:cNvSpPr>
              <p:nvPr/>
            </p:nvSpPr>
            <p:spPr bwMode="auto">
              <a:xfrm>
                <a:off x="8971" y="-459"/>
                <a:ext cx="75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99"/>
              <p:cNvSpPr>
                <a:spLocks/>
              </p:cNvSpPr>
              <p:nvPr/>
            </p:nvSpPr>
            <p:spPr bwMode="auto">
              <a:xfrm>
                <a:off x="2002" y="5857"/>
                <a:ext cx="274" cy="94"/>
              </a:xfrm>
              <a:custGeom>
                <a:avLst/>
                <a:gdLst>
                  <a:gd name="T0" fmla="*/ 227 w 274"/>
                  <a:gd name="T1" fmla="*/ 94 h 94"/>
                  <a:gd name="T2" fmla="*/ 57 w 274"/>
                  <a:gd name="T3" fmla="*/ 94 h 94"/>
                  <a:gd name="T4" fmla="*/ 0 w 274"/>
                  <a:gd name="T5" fmla="*/ 0 h 94"/>
                  <a:gd name="T6" fmla="*/ 274 w 274"/>
                  <a:gd name="T7" fmla="*/ 0 h 94"/>
                  <a:gd name="T8" fmla="*/ 227 w 274"/>
                  <a:gd name="T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94">
                    <a:moveTo>
                      <a:pt x="227" y="94"/>
                    </a:moveTo>
                    <a:lnTo>
                      <a:pt x="57" y="94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27" y="9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0"/>
              <p:cNvSpPr>
                <a:spLocks/>
              </p:cNvSpPr>
              <p:nvPr/>
            </p:nvSpPr>
            <p:spPr bwMode="auto">
              <a:xfrm>
                <a:off x="1967" y="5951"/>
                <a:ext cx="357" cy="454"/>
              </a:xfrm>
              <a:custGeom>
                <a:avLst/>
                <a:gdLst>
                  <a:gd name="T0" fmla="*/ 215 w 357"/>
                  <a:gd name="T1" fmla="*/ 454 h 454"/>
                  <a:gd name="T2" fmla="*/ 139 w 357"/>
                  <a:gd name="T3" fmla="*/ 454 h 454"/>
                  <a:gd name="T4" fmla="*/ 0 w 357"/>
                  <a:gd name="T5" fmla="*/ 156 h 454"/>
                  <a:gd name="T6" fmla="*/ 92 w 357"/>
                  <a:gd name="T7" fmla="*/ 0 h 454"/>
                  <a:gd name="T8" fmla="*/ 262 w 357"/>
                  <a:gd name="T9" fmla="*/ 0 h 454"/>
                  <a:gd name="T10" fmla="*/ 357 w 357"/>
                  <a:gd name="T11" fmla="*/ 156 h 454"/>
                  <a:gd name="T12" fmla="*/ 215 w 357"/>
                  <a:gd name="T13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7" h="454">
                    <a:moveTo>
                      <a:pt x="215" y="454"/>
                    </a:moveTo>
                    <a:lnTo>
                      <a:pt x="139" y="454"/>
                    </a:lnTo>
                    <a:lnTo>
                      <a:pt x="0" y="156"/>
                    </a:lnTo>
                    <a:lnTo>
                      <a:pt x="92" y="0"/>
                    </a:lnTo>
                    <a:lnTo>
                      <a:pt x="262" y="0"/>
                    </a:lnTo>
                    <a:lnTo>
                      <a:pt x="357" y="156"/>
                    </a:lnTo>
                    <a:lnTo>
                      <a:pt x="215" y="45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Line 101"/>
              <p:cNvSpPr>
                <a:spLocks noChangeShapeType="1"/>
              </p:cNvSpPr>
              <p:nvPr/>
            </p:nvSpPr>
            <p:spPr bwMode="auto">
              <a:xfrm>
                <a:off x="2144" y="6140"/>
                <a:ext cx="0" cy="265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Oval 102"/>
              <p:cNvSpPr>
                <a:spLocks noChangeArrowheads="1"/>
              </p:cNvSpPr>
              <p:nvPr/>
            </p:nvSpPr>
            <p:spPr bwMode="auto">
              <a:xfrm>
                <a:off x="2097" y="6046"/>
                <a:ext cx="94" cy="94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3"/>
              <p:cNvSpPr>
                <a:spLocks/>
              </p:cNvSpPr>
              <p:nvPr/>
            </p:nvSpPr>
            <p:spPr bwMode="auto">
              <a:xfrm>
                <a:off x="3175" y="5857"/>
                <a:ext cx="170" cy="94"/>
              </a:xfrm>
              <a:custGeom>
                <a:avLst/>
                <a:gdLst>
                  <a:gd name="T0" fmla="*/ 141 w 170"/>
                  <a:gd name="T1" fmla="*/ 94 h 94"/>
                  <a:gd name="T2" fmla="*/ 28 w 170"/>
                  <a:gd name="T3" fmla="*/ 94 h 94"/>
                  <a:gd name="T4" fmla="*/ 0 w 170"/>
                  <a:gd name="T5" fmla="*/ 0 h 94"/>
                  <a:gd name="T6" fmla="*/ 170 w 170"/>
                  <a:gd name="T7" fmla="*/ 0 h 94"/>
                  <a:gd name="T8" fmla="*/ 141 w 170"/>
                  <a:gd name="T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94">
                    <a:moveTo>
                      <a:pt x="141" y="94"/>
                    </a:moveTo>
                    <a:lnTo>
                      <a:pt x="28" y="94"/>
                    </a:lnTo>
                    <a:lnTo>
                      <a:pt x="0" y="0"/>
                    </a:lnTo>
                    <a:lnTo>
                      <a:pt x="170" y="0"/>
                    </a:lnTo>
                    <a:lnTo>
                      <a:pt x="141" y="9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04"/>
              <p:cNvSpPr>
                <a:spLocks/>
              </p:cNvSpPr>
              <p:nvPr/>
            </p:nvSpPr>
            <p:spPr bwMode="auto">
              <a:xfrm>
                <a:off x="3127" y="5998"/>
                <a:ext cx="265" cy="407"/>
              </a:xfrm>
              <a:custGeom>
                <a:avLst/>
                <a:gdLst>
                  <a:gd name="T0" fmla="*/ 112 w 112"/>
                  <a:gd name="T1" fmla="*/ 56 h 172"/>
                  <a:gd name="T2" fmla="*/ 60 w 112"/>
                  <a:gd name="T3" fmla="*/ 172 h 172"/>
                  <a:gd name="T4" fmla="*/ 52 w 112"/>
                  <a:gd name="T5" fmla="*/ 172 h 172"/>
                  <a:gd name="T6" fmla="*/ 0 w 112"/>
                  <a:gd name="T7" fmla="*/ 56 h 172"/>
                  <a:gd name="T8" fmla="*/ 56 w 112"/>
                  <a:gd name="T9" fmla="*/ 0 h 172"/>
                  <a:gd name="T10" fmla="*/ 112 w 112"/>
                  <a:gd name="T11" fmla="*/ 5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" h="172">
                    <a:moveTo>
                      <a:pt x="112" y="56"/>
                    </a:moveTo>
                    <a:cubicBezTo>
                      <a:pt x="112" y="83"/>
                      <a:pt x="60" y="172"/>
                      <a:pt x="60" y="172"/>
                    </a:cubicBezTo>
                    <a:cubicBezTo>
                      <a:pt x="52" y="172"/>
                      <a:pt x="52" y="172"/>
                      <a:pt x="52" y="172"/>
                    </a:cubicBezTo>
                    <a:cubicBezTo>
                      <a:pt x="52" y="172"/>
                      <a:pt x="0" y="87"/>
                      <a:pt x="0" y="56"/>
                    </a:cubicBezTo>
                    <a:cubicBezTo>
                      <a:pt x="0" y="25"/>
                      <a:pt x="25" y="0"/>
                      <a:pt x="56" y="0"/>
                    </a:cubicBezTo>
                    <a:cubicBezTo>
                      <a:pt x="87" y="0"/>
                      <a:pt x="112" y="25"/>
                      <a:pt x="112" y="56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105"/>
              <p:cNvSpPr>
                <a:spLocks noChangeArrowheads="1"/>
              </p:cNvSpPr>
              <p:nvPr/>
            </p:nvSpPr>
            <p:spPr bwMode="auto">
              <a:xfrm>
                <a:off x="3222" y="6112"/>
                <a:ext cx="76" cy="76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Line 106"/>
              <p:cNvSpPr>
                <a:spLocks noChangeShapeType="1"/>
              </p:cNvSpPr>
              <p:nvPr/>
            </p:nvSpPr>
            <p:spPr bwMode="auto">
              <a:xfrm>
                <a:off x="3260" y="6188"/>
                <a:ext cx="0" cy="217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Line 107"/>
              <p:cNvSpPr>
                <a:spLocks noChangeShapeType="1"/>
              </p:cNvSpPr>
              <p:nvPr/>
            </p:nvSpPr>
            <p:spPr bwMode="auto">
              <a:xfrm>
                <a:off x="3222" y="5951"/>
                <a:ext cx="0" cy="52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Line 108"/>
              <p:cNvSpPr>
                <a:spLocks noChangeShapeType="1"/>
              </p:cNvSpPr>
              <p:nvPr/>
            </p:nvSpPr>
            <p:spPr bwMode="auto">
              <a:xfrm>
                <a:off x="3298" y="5951"/>
                <a:ext cx="0" cy="52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9"/>
              <p:cNvSpPr>
                <a:spLocks/>
              </p:cNvSpPr>
              <p:nvPr/>
            </p:nvSpPr>
            <p:spPr bwMode="auto">
              <a:xfrm>
                <a:off x="-163" y="6166"/>
                <a:ext cx="76" cy="239"/>
              </a:xfrm>
              <a:custGeom>
                <a:avLst/>
                <a:gdLst>
                  <a:gd name="T0" fmla="*/ 15 w 32"/>
                  <a:gd name="T1" fmla="*/ 0 h 101"/>
                  <a:gd name="T2" fmla="*/ 0 w 32"/>
                  <a:gd name="T3" fmla="*/ 13 h 101"/>
                  <a:gd name="T4" fmla="*/ 0 w 32"/>
                  <a:gd name="T5" fmla="*/ 93 h 101"/>
                  <a:gd name="T6" fmla="*/ 12 w 32"/>
                  <a:gd name="T7" fmla="*/ 101 h 101"/>
                  <a:gd name="T8" fmla="*/ 22 w 32"/>
                  <a:gd name="T9" fmla="*/ 101 h 101"/>
                  <a:gd name="T10" fmla="*/ 32 w 32"/>
                  <a:gd name="T11" fmla="*/ 93 h 101"/>
                  <a:gd name="T12" fmla="*/ 32 w 32"/>
                  <a:gd name="T13" fmla="*/ 13 h 101"/>
                  <a:gd name="T14" fmla="*/ 15 w 32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01">
                    <a:moveTo>
                      <a:pt x="15" y="0"/>
                    </a:moveTo>
                    <a:cubicBezTo>
                      <a:pt x="7" y="0"/>
                      <a:pt x="0" y="5"/>
                      <a:pt x="0" y="1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9"/>
                      <a:pt x="6" y="101"/>
                      <a:pt x="12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8" y="101"/>
                      <a:pt x="32" y="99"/>
                      <a:pt x="32" y="9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5"/>
                      <a:pt x="24" y="0"/>
                      <a:pt x="15" y="0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10"/>
              <p:cNvSpPr>
                <a:spLocks/>
              </p:cNvSpPr>
              <p:nvPr/>
            </p:nvSpPr>
            <p:spPr bwMode="auto">
              <a:xfrm>
                <a:off x="-352" y="5932"/>
                <a:ext cx="227" cy="234"/>
              </a:xfrm>
              <a:custGeom>
                <a:avLst/>
                <a:gdLst>
                  <a:gd name="T0" fmla="*/ 16 w 96"/>
                  <a:gd name="T1" fmla="*/ 0 h 99"/>
                  <a:gd name="T2" fmla="*/ 8 w 96"/>
                  <a:gd name="T3" fmla="*/ 0 h 99"/>
                  <a:gd name="T4" fmla="*/ 0 w 96"/>
                  <a:gd name="T5" fmla="*/ 8 h 99"/>
                  <a:gd name="T6" fmla="*/ 0 w 96"/>
                  <a:gd name="T7" fmla="*/ 48 h 99"/>
                  <a:gd name="T8" fmla="*/ 8 w 96"/>
                  <a:gd name="T9" fmla="*/ 56 h 99"/>
                  <a:gd name="T10" fmla="*/ 88 w 96"/>
                  <a:gd name="T11" fmla="*/ 56 h 99"/>
                  <a:gd name="T12" fmla="*/ 96 w 96"/>
                  <a:gd name="T13" fmla="*/ 64 h 99"/>
                  <a:gd name="T14" fmla="*/ 96 w 96"/>
                  <a:gd name="T15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99">
                    <a:moveTo>
                      <a:pt x="16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2"/>
                      <a:pt x="4" y="56"/>
                      <a:pt x="8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92" y="56"/>
                      <a:pt x="96" y="60"/>
                      <a:pt x="96" y="64"/>
                    </a:cubicBezTo>
                    <a:cubicBezTo>
                      <a:pt x="96" y="99"/>
                      <a:pt x="96" y="99"/>
                      <a:pt x="96" y="99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Rectangle 111"/>
              <p:cNvSpPr>
                <a:spLocks noChangeArrowheads="1"/>
              </p:cNvSpPr>
              <p:nvPr/>
            </p:nvSpPr>
            <p:spPr bwMode="auto">
              <a:xfrm>
                <a:off x="-314" y="5857"/>
                <a:ext cx="340" cy="132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Line 112"/>
              <p:cNvSpPr>
                <a:spLocks noChangeShapeType="1"/>
              </p:cNvSpPr>
              <p:nvPr/>
            </p:nvSpPr>
            <p:spPr bwMode="auto">
              <a:xfrm>
                <a:off x="26" y="5928"/>
                <a:ext cx="28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13"/>
              <p:cNvSpPr>
                <a:spLocks/>
              </p:cNvSpPr>
              <p:nvPr/>
            </p:nvSpPr>
            <p:spPr bwMode="auto">
              <a:xfrm>
                <a:off x="8706" y="4788"/>
                <a:ext cx="435" cy="407"/>
              </a:xfrm>
              <a:custGeom>
                <a:avLst/>
                <a:gdLst>
                  <a:gd name="T0" fmla="*/ 184 w 184"/>
                  <a:gd name="T1" fmla="*/ 92 h 172"/>
                  <a:gd name="T2" fmla="*/ 96 w 184"/>
                  <a:gd name="T3" fmla="*/ 0 h 172"/>
                  <a:gd name="T4" fmla="*/ 8 w 184"/>
                  <a:gd name="T5" fmla="*/ 88 h 172"/>
                  <a:gd name="T6" fmla="*/ 8 w 184"/>
                  <a:gd name="T7" fmla="*/ 116 h 172"/>
                  <a:gd name="T8" fmla="*/ 56 w 184"/>
                  <a:gd name="T9" fmla="*/ 164 h 172"/>
                  <a:gd name="T10" fmla="*/ 84 w 184"/>
                  <a:gd name="T11" fmla="*/ 164 h 172"/>
                  <a:gd name="T12" fmla="*/ 156 w 184"/>
                  <a:gd name="T13" fmla="*/ 92 h 172"/>
                  <a:gd name="T14" fmla="*/ 184 w 184"/>
                  <a:gd name="T15" fmla="*/ 9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4" h="172">
                    <a:moveTo>
                      <a:pt x="184" y="92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0" y="96"/>
                      <a:pt x="0" y="108"/>
                      <a:pt x="8" y="116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64" y="172"/>
                      <a:pt x="76" y="172"/>
                      <a:pt x="84" y="164"/>
                    </a:cubicBezTo>
                    <a:cubicBezTo>
                      <a:pt x="156" y="92"/>
                      <a:pt x="156" y="92"/>
                      <a:pt x="156" y="92"/>
                    </a:cubicBezTo>
                    <a:lnTo>
                      <a:pt x="184" y="92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14"/>
              <p:cNvSpPr>
                <a:spLocks/>
              </p:cNvSpPr>
              <p:nvPr/>
            </p:nvSpPr>
            <p:spPr bwMode="auto">
              <a:xfrm>
                <a:off x="8819" y="4722"/>
                <a:ext cx="95" cy="236"/>
              </a:xfrm>
              <a:custGeom>
                <a:avLst/>
                <a:gdLst>
                  <a:gd name="T0" fmla="*/ 40 w 40"/>
                  <a:gd name="T1" fmla="*/ 100 h 100"/>
                  <a:gd name="T2" fmla="*/ 40 w 40"/>
                  <a:gd name="T3" fmla="*/ 16 h 100"/>
                  <a:gd name="T4" fmla="*/ 24 w 40"/>
                  <a:gd name="T5" fmla="*/ 0 h 100"/>
                  <a:gd name="T6" fmla="*/ 16 w 40"/>
                  <a:gd name="T7" fmla="*/ 0 h 100"/>
                  <a:gd name="T8" fmla="*/ 0 w 40"/>
                  <a:gd name="T9" fmla="*/ 16 h 100"/>
                  <a:gd name="T10" fmla="*/ 0 w 40"/>
                  <a:gd name="T11" fmla="*/ 7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00">
                    <a:moveTo>
                      <a:pt x="40" y="100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7"/>
                      <a:pt x="33" y="0"/>
                      <a:pt x="2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76"/>
                      <a:pt x="0" y="76"/>
                      <a:pt x="0" y="76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15"/>
              <p:cNvSpPr>
                <a:spLocks/>
              </p:cNvSpPr>
              <p:nvPr/>
            </p:nvSpPr>
            <p:spPr bwMode="auto">
              <a:xfrm>
                <a:off x="9113" y="5081"/>
                <a:ext cx="113" cy="189"/>
              </a:xfrm>
              <a:custGeom>
                <a:avLst/>
                <a:gdLst>
                  <a:gd name="T0" fmla="*/ 48 w 48"/>
                  <a:gd name="T1" fmla="*/ 56 h 80"/>
                  <a:gd name="T2" fmla="*/ 24 w 48"/>
                  <a:gd name="T3" fmla="*/ 80 h 80"/>
                  <a:gd name="T4" fmla="*/ 0 w 48"/>
                  <a:gd name="T5" fmla="*/ 56 h 80"/>
                  <a:gd name="T6" fmla="*/ 24 w 48"/>
                  <a:gd name="T7" fmla="*/ 0 h 80"/>
                  <a:gd name="T8" fmla="*/ 48 w 48"/>
                  <a:gd name="T9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48" y="56"/>
                    </a:moveTo>
                    <a:cubicBezTo>
                      <a:pt x="48" y="70"/>
                      <a:pt x="38" y="80"/>
                      <a:pt x="24" y="80"/>
                    </a:cubicBezTo>
                    <a:cubicBezTo>
                      <a:pt x="10" y="80"/>
                      <a:pt x="0" y="70"/>
                      <a:pt x="0" y="56"/>
                    </a:cubicBezTo>
                    <a:cubicBezTo>
                      <a:pt x="0" y="42"/>
                      <a:pt x="24" y="0"/>
                      <a:pt x="24" y="0"/>
                    </a:cubicBezTo>
                    <a:cubicBezTo>
                      <a:pt x="24" y="0"/>
                      <a:pt x="48" y="42"/>
                      <a:pt x="48" y="56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16"/>
              <p:cNvSpPr>
                <a:spLocks/>
              </p:cNvSpPr>
              <p:nvPr/>
            </p:nvSpPr>
            <p:spPr bwMode="auto">
              <a:xfrm>
                <a:off x="5397" y="260"/>
                <a:ext cx="113" cy="472"/>
              </a:xfrm>
              <a:custGeom>
                <a:avLst/>
                <a:gdLst>
                  <a:gd name="T0" fmla="*/ 48 w 48"/>
                  <a:gd name="T1" fmla="*/ 180 h 200"/>
                  <a:gd name="T2" fmla="*/ 25 w 48"/>
                  <a:gd name="T3" fmla="*/ 200 h 200"/>
                  <a:gd name="T4" fmla="*/ 0 w 48"/>
                  <a:gd name="T5" fmla="*/ 180 h 200"/>
                  <a:gd name="T6" fmla="*/ 0 w 48"/>
                  <a:gd name="T7" fmla="*/ 48 h 200"/>
                  <a:gd name="T8" fmla="*/ 24 w 48"/>
                  <a:gd name="T9" fmla="*/ 0 h 200"/>
                  <a:gd name="T10" fmla="*/ 48 w 48"/>
                  <a:gd name="T11" fmla="*/ 48 h 200"/>
                  <a:gd name="T12" fmla="*/ 48 w 48"/>
                  <a:gd name="T13" fmla="*/ 18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00">
                    <a:moveTo>
                      <a:pt x="48" y="180"/>
                    </a:moveTo>
                    <a:cubicBezTo>
                      <a:pt x="48" y="191"/>
                      <a:pt x="36" y="200"/>
                      <a:pt x="25" y="200"/>
                    </a:cubicBezTo>
                    <a:cubicBezTo>
                      <a:pt x="14" y="200"/>
                      <a:pt x="0" y="191"/>
                      <a:pt x="0" y="18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8" y="48"/>
                      <a:pt x="48" y="48"/>
                      <a:pt x="48" y="48"/>
                    </a:cubicBezTo>
                    <a:lnTo>
                      <a:pt x="48" y="18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Line 117"/>
              <p:cNvSpPr>
                <a:spLocks noChangeShapeType="1"/>
              </p:cNvSpPr>
              <p:nvPr/>
            </p:nvSpPr>
            <p:spPr bwMode="auto">
              <a:xfrm>
                <a:off x="5397" y="657"/>
                <a:ext cx="113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Line 118"/>
              <p:cNvSpPr>
                <a:spLocks noChangeShapeType="1"/>
              </p:cNvSpPr>
              <p:nvPr/>
            </p:nvSpPr>
            <p:spPr bwMode="auto">
              <a:xfrm>
                <a:off x="5397" y="619"/>
                <a:ext cx="113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Rectangle 119"/>
              <p:cNvSpPr>
                <a:spLocks noChangeArrowheads="1"/>
              </p:cNvSpPr>
              <p:nvPr/>
            </p:nvSpPr>
            <p:spPr bwMode="auto">
              <a:xfrm>
                <a:off x="5567" y="184"/>
                <a:ext cx="151" cy="548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Line 120"/>
              <p:cNvSpPr>
                <a:spLocks noChangeShapeType="1"/>
              </p:cNvSpPr>
              <p:nvPr/>
            </p:nvSpPr>
            <p:spPr bwMode="auto">
              <a:xfrm>
                <a:off x="5567" y="260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Line 121"/>
              <p:cNvSpPr>
                <a:spLocks noChangeShapeType="1"/>
              </p:cNvSpPr>
              <p:nvPr/>
            </p:nvSpPr>
            <p:spPr bwMode="auto">
              <a:xfrm>
                <a:off x="5567" y="354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Line 122"/>
              <p:cNvSpPr>
                <a:spLocks noChangeShapeType="1"/>
              </p:cNvSpPr>
              <p:nvPr/>
            </p:nvSpPr>
            <p:spPr bwMode="auto">
              <a:xfrm>
                <a:off x="5567" y="449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Line 123"/>
              <p:cNvSpPr>
                <a:spLocks noChangeShapeType="1"/>
              </p:cNvSpPr>
              <p:nvPr/>
            </p:nvSpPr>
            <p:spPr bwMode="auto">
              <a:xfrm>
                <a:off x="5567" y="543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Line 124"/>
              <p:cNvSpPr>
                <a:spLocks noChangeShapeType="1"/>
              </p:cNvSpPr>
              <p:nvPr/>
            </p:nvSpPr>
            <p:spPr bwMode="auto">
              <a:xfrm>
                <a:off x="5567" y="638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Line 125"/>
              <p:cNvSpPr>
                <a:spLocks noChangeShapeType="1"/>
              </p:cNvSpPr>
              <p:nvPr/>
            </p:nvSpPr>
            <p:spPr bwMode="auto">
              <a:xfrm>
                <a:off x="5397" y="373"/>
                <a:ext cx="113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Line 126"/>
              <p:cNvSpPr>
                <a:spLocks noChangeShapeType="1"/>
              </p:cNvSpPr>
              <p:nvPr/>
            </p:nvSpPr>
            <p:spPr bwMode="auto">
              <a:xfrm>
                <a:off x="5453" y="373"/>
                <a:ext cx="0" cy="246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Line 127"/>
              <p:cNvSpPr>
                <a:spLocks noChangeShapeType="1"/>
              </p:cNvSpPr>
              <p:nvPr/>
            </p:nvSpPr>
            <p:spPr bwMode="auto">
              <a:xfrm flipV="1">
                <a:off x="8668" y="3831"/>
                <a:ext cx="305" cy="305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28"/>
              <p:cNvSpPr>
                <a:spLocks/>
              </p:cNvSpPr>
              <p:nvPr/>
            </p:nvSpPr>
            <p:spPr bwMode="auto">
              <a:xfrm>
                <a:off x="8876" y="3644"/>
                <a:ext cx="284" cy="284"/>
              </a:xfrm>
              <a:custGeom>
                <a:avLst/>
                <a:gdLst>
                  <a:gd name="T0" fmla="*/ 189 w 284"/>
                  <a:gd name="T1" fmla="*/ 180 h 284"/>
                  <a:gd name="T2" fmla="*/ 284 w 284"/>
                  <a:gd name="T3" fmla="*/ 189 h 284"/>
                  <a:gd name="T4" fmla="*/ 218 w 284"/>
                  <a:gd name="T5" fmla="*/ 123 h 284"/>
                  <a:gd name="T6" fmla="*/ 265 w 284"/>
                  <a:gd name="T7" fmla="*/ 19 h 284"/>
                  <a:gd name="T8" fmla="*/ 161 w 284"/>
                  <a:gd name="T9" fmla="*/ 66 h 284"/>
                  <a:gd name="T10" fmla="*/ 95 w 284"/>
                  <a:gd name="T11" fmla="*/ 0 h 284"/>
                  <a:gd name="T12" fmla="*/ 114 w 284"/>
                  <a:gd name="T13" fmla="*/ 95 h 284"/>
                  <a:gd name="T14" fmla="*/ 0 w 284"/>
                  <a:gd name="T15" fmla="*/ 142 h 284"/>
                  <a:gd name="T16" fmla="*/ 123 w 284"/>
                  <a:gd name="T17" fmla="*/ 161 h 284"/>
                  <a:gd name="T18" fmla="*/ 142 w 284"/>
                  <a:gd name="T19" fmla="*/ 284 h 284"/>
                  <a:gd name="T20" fmla="*/ 189 w 284"/>
                  <a:gd name="T21" fmla="*/ 18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4" h="284">
                    <a:moveTo>
                      <a:pt x="189" y="180"/>
                    </a:moveTo>
                    <a:lnTo>
                      <a:pt x="284" y="189"/>
                    </a:lnTo>
                    <a:lnTo>
                      <a:pt x="218" y="123"/>
                    </a:lnTo>
                    <a:lnTo>
                      <a:pt x="265" y="19"/>
                    </a:lnTo>
                    <a:lnTo>
                      <a:pt x="161" y="66"/>
                    </a:lnTo>
                    <a:lnTo>
                      <a:pt x="95" y="0"/>
                    </a:lnTo>
                    <a:lnTo>
                      <a:pt x="114" y="95"/>
                    </a:lnTo>
                    <a:lnTo>
                      <a:pt x="0" y="142"/>
                    </a:lnTo>
                    <a:lnTo>
                      <a:pt x="123" y="161"/>
                    </a:lnTo>
                    <a:lnTo>
                      <a:pt x="142" y="284"/>
                    </a:lnTo>
                    <a:lnTo>
                      <a:pt x="189" y="18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Line 129"/>
              <p:cNvSpPr>
                <a:spLocks noChangeShapeType="1"/>
              </p:cNvSpPr>
              <p:nvPr/>
            </p:nvSpPr>
            <p:spPr bwMode="auto">
              <a:xfrm flipV="1">
                <a:off x="8973" y="3805"/>
                <a:ext cx="26" cy="26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Oval 130"/>
              <p:cNvSpPr>
                <a:spLocks noChangeArrowheads="1"/>
              </p:cNvSpPr>
              <p:nvPr/>
            </p:nvSpPr>
            <p:spPr bwMode="auto">
              <a:xfrm>
                <a:off x="728" y="2455"/>
                <a:ext cx="548" cy="549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31"/>
              <p:cNvSpPr>
                <a:spLocks/>
              </p:cNvSpPr>
              <p:nvPr/>
            </p:nvSpPr>
            <p:spPr bwMode="auto">
              <a:xfrm>
                <a:off x="823" y="2749"/>
                <a:ext cx="359" cy="182"/>
              </a:xfrm>
              <a:custGeom>
                <a:avLst/>
                <a:gdLst>
                  <a:gd name="T0" fmla="*/ 152 w 152"/>
                  <a:gd name="T1" fmla="*/ 0 h 77"/>
                  <a:gd name="T2" fmla="*/ 76 w 152"/>
                  <a:gd name="T3" fmla="*/ 77 h 77"/>
                  <a:gd name="T4" fmla="*/ 0 w 152"/>
                  <a:gd name="T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2" h="77">
                    <a:moveTo>
                      <a:pt x="152" y="0"/>
                    </a:moveTo>
                    <a:cubicBezTo>
                      <a:pt x="152" y="41"/>
                      <a:pt x="118" y="77"/>
                      <a:pt x="76" y="77"/>
                    </a:cubicBezTo>
                    <a:cubicBezTo>
                      <a:pt x="34" y="77"/>
                      <a:pt x="0" y="4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32"/>
              <p:cNvSpPr>
                <a:spLocks/>
              </p:cNvSpPr>
              <p:nvPr/>
            </p:nvSpPr>
            <p:spPr bwMode="auto">
              <a:xfrm>
                <a:off x="842" y="2633"/>
                <a:ext cx="104" cy="49"/>
              </a:xfrm>
              <a:custGeom>
                <a:avLst/>
                <a:gdLst>
                  <a:gd name="T0" fmla="*/ 0 w 44"/>
                  <a:gd name="T1" fmla="*/ 21 h 21"/>
                  <a:gd name="T2" fmla="*/ 23 w 44"/>
                  <a:gd name="T3" fmla="*/ 0 h 21"/>
                  <a:gd name="T4" fmla="*/ 44 w 44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1">
                    <a:moveTo>
                      <a:pt x="0" y="21"/>
                    </a:moveTo>
                    <a:cubicBezTo>
                      <a:pt x="0" y="10"/>
                      <a:pt x="11" y="0"/>
                      <a:pt x="23" y="0"/>
                    </a:cubicBezTo>
                    <a:cubicBezTo>
                      <a:pt x="34" y="0"/>
                      <a:pt x="44" y="10"/>
                      <a:pt x="44" y="21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33"/>
              <p:cNvSpPr>
                <a:spLocks/>
              </p:cNvSpPr>
              <p:nvPr/>
            </p:nvSpPr>
            <p:spPr bwMode="auto">
              <a:xfrm>
                <a:off x="1059" y="2633"/>
                <a:ext cx="104" cy="49"/>
              </a:xfrm>
              <a:custGeom>
                <a:avLst/>
                <a:gdLst>
                  <a:gd name="T0" fmla="*/ 44 w 44"/>
                  <a:gd name="T1" fmla="*/ 21 h 21"/>
                  <a:gd name="T2" fmla="*/ 21 w 44"/>
                  <a:gd name="T3" fmla="*/ 0 h 21"/>
                  <a:gd name="T4" fmla="*/ 0 w 44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1">
                    <a:moveTo>
                      <a:pt x="44" y="21"/>
                    </a:moveTo>
                    <a:cubicBezTo>
                      <a:pt x="44" y="10"/>
                      <a:pt x="32" y="0"/>
                      <a:pt x="21" y="0"/>
                    </a:cubicBezTo>
                    <a:cubicBezTo>
                      <a:pt x="10" y="0"/>
                      <a:pt x="0" y="10"/>
                      <a:pt x="0" y="21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34"/>
              <p:cNvSpPr>
                <a:spLocks/>
              </p:cNvSpPr>
              <p:nvPr/>
            </p:nvSpPr>
            <p:spPr bwMode="auto">
              <a:xfrm>
                <a:off x="726" y="-2047"/>
                <a:ext cx="548" cy="510"/>
              </a:xfrm>
              <a:custGeom>
                <a:avLst/>
                <a:gdLst>
                  <a:gd name="T0" fmla="*/ 232 w 232"/>
                  <a:gd name="T1" fmla="*/ 95 h 216"/>
                  <a:gd name="T2" fmla="*/ 116 w 232"/>
                  <a:gd name="T3" fmla="*/ 189 h 216"/>
                  <a:gd name="T4" fmla="*/ 75 w 232"/>
                  <a:gd name="T5" fmla="*/ 183 h 216"/>
                  <a:gd name="T6" fmla="*/ 8 w 232"/>
                  <a:gd name="T7" fmla="*/ 216 h 216"/>
                  <a:gd name="T8" fmla="*/ 35 w 232"/>
                  <a:gd name="T9" fmla="*/ 162 h 216"/>
                  <a:gd name="T10" fmla="*/ 0 w 232"/>
                  <a:gd name="T11" fmla="*/ 95 h 216"/>
                  <a:gd name="T12" fmla="*/ 116 w 232"/>
                  <a:gd name="T13" fmla="*/ 0 h 216"/>
                  <a:gd name="T14" fmla="*/ 232 w 232"/>
                  <a:gd name="T15" fmla="*/ 9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216">
                    <a:moveTo>
                      <a:pt x="232" y="95"/>
                    </a:moveTo>
                    <a:cubicBezTo>
                      <a:pt x="232" y="147"/>
                      <a:pt x="180" y="189"/>
                      <a:pt x="116" y="189"/>
                    </a:cubicBezTo>
                    <a:cubicBezTo>
                      <a:pt x="102" y="189"/>
                      <a:pt x="88" y="187"/>
                      <a:pt x="75" y="183"/>
                    </a:cubicBezTo>
                    <a:cubicBezTo>
                      <a:pt x="8" y="216"/>
                      <a:pt x="8" y="216"/>
                      <a:pt x="8" y="216"/>
                    </a:cubicBezTo>
                    <a:cubicBezTo>
                      <a:pt x="35" y="162"/>
                      <a:pt x="35" y="162"/>
                      <a:pt x="35" y="162"/>
                    </a:cubicBezTo>
                    <a:cubicBezTo>
                      <a:pt x="13" y="145"/>
                      <a:pt x="0" y="121"/>
                      <a:pt x="0" y="95"/>
                    </a:cubicBezTo>
                    <a:cubicBezTo>
                      <a:pt x="0" y="42"/>
                      <a:pt x="52" y="0"/>
                      <a:pt x="116" y="0"/>
                    </a:cubicBezTo>
                    <a:cubicBezTo>
                      <a:pt x="180" y="0"/>
                      <a:pt x="232" y="42"/>
                      <a:pt x="232" y="95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35"/>
              <p:cNvSpPr>
                <a:spLocks/>
              </p:cNvSpPr>
              <p:nvPr/>
            </p:nvSpPr>
            <p:spPr bwMode="auto">
              <a:xfrm>
                <a:off x="882" y="-1962"/>
                <a:ext cx="262" cy="272"/>
              </a:xfrm>
              <a:custGeom>
                <a:avLst/>
                <a:gdLst>
                  <a:gd name="T0" fmla="*/ 55 w 111"/>
                  <a:gd name="T1" fmla="*/ 115 h 115"/>
                  <a:gd name="T2" fmla="*/ 111 w 111"/>
                  <a:gd name="T3" fmla="*/ 45 h 115"/>
                  <a:gd name="T4" fmla="*/ 55 w 111"/>
                  <a:gd name="T5" fmla="*/ 42 h 115"/>
                  <a:gd name="T6" fmla="*/ 0 w 111"/>
                  <a:gd name="T7" fmla="*/ 45 h 115"/>
                  <a:gd name="T8" fmla="*/ 55 w 111"/>
                  <a:gd name="T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15">
                    <a:moveTo>
                      <a:pt x="55" y="115"/>
                    </a:moveTo>
                    <a:cubicBezTo>
                      <a:pt x="55" y="115"/>
                      <a:pt x="111" y="75"/>
                      <a:pt x="111" y="45"/>
                    </a:cubicBezTo>
                    <a:cubicBezTo>
                      <a:pt x="111" y="11"/>
                      <a:pt x="65" y="0"/>
                      <a:pt x="55" y="42"/>
                    </a:cubicBezTo>
                    <a:cubicBezTo>
                      <a:pt x="45" y="0"/>
                      <a:pt x="0" y="11"/>
                      <a:pt x="0" y="45"/>
                    </a:cubicBezTo>
                    <a:cubicBezTo>
                      <a:pt x="0" y="75"/>
                      <a:pt x="55" y="115"/>
                      <a:pt x="55" y="115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36"/>
              <p:cNvSpPr>
                <a:spLocks/>
              </p:cNvSpPr>
              <p:nvPr/>
            </p:nvSpPr>
            <p:spPr bwMode="auto">
              <a:xfrm>
                <a:off x="2995" y="7362"/>
                <a:ext cx="359" cy="178"/>
              </a:xfrm>
              <a:custGeom>
                <a:avLst/>
                <a:gdLst>
                  <a:gd name="T0" fmla="*/ 56 w 152"/>
                  <a:gd name="T1" fmla="*/ 2 h 75"/>
                  <a:gd name="T2" fmla="*/ 56 w 152"/>
                  <a:gd name="T3" fmla="*/ 23 h 75"/>
                  <a:gd name="T4" fmla="*/ 16 w 152"/>
                  <a:gd name="T5" fmla="*/ 37 h 75"/>
                  <a:gd name="T6" fmla="*/ 0 w 152"/>
                  <a:gd name="T7" fmla="*/ 59 h 75"/>
                  <a:gd name="T8" fmla="*/ 0 w 152"/>
                  <a:gd name="T9" fmla="*/ 75 h 75"/>
                  <a:gd name="T10" fmla="*/ 152 w 152"/>
                  <a:gd name="T11" fmla="*/ 75 h 75"/>
                  <a:gd name="T12" fmla="*/ 152 w 152"/>
                  <a:gd name="T13" fmla="*/ 59 h 75"/>
                  <a:gd name="T14" fmla="*/ 136 w 152"/>
                  <a:gd name="T15" fmla="*/ 37 h 75"/>
                  <a:gd name="T16" fmla="*/ 96 w 152"/>
                  <a:gd name="T17" fmla="*/ 23 h 75"/>
                  <a:gd name="T18" fmla="*/ 96 w 152"/>
                  <a:gd name="T1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75">
                    <a:moveTo>
                      <a:pt x="56" y="2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6" y="41"/>
                      <a:pt x="0" y="49"/>
                      <a:pt x="0" y="5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2" y="49"/>
                      <a:pt x="145" y="41"/>
                      <a:pt x="136" y="37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137"/>
              <p:cNvSpPr>
                <a:spLocks noChangeArrowheads="1"/>
              </p:cNvSpPr>
              <p:nvPr/>
            </p:nvSpPr>
            <p:spPr bwMode="auto">
              <a:xfrm>
                <a:off x="3078" y="7154"/>
                <a:ext cx="186" cy="225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38"/>
              <p:cNvSpPr>
                <a:spLocks/>
              </p:cNvSpPr>
              <p:nvPr/>
            </p:nvSpPr>
            <p:spPr bwMode="auto">
              <a:xfrm>
                <a:off x="3078" y="7220"/>
                <a:ext cx="186" cy="43"/>
              </a:xfrm>
              <a:custGeom>
                <a:avLst/>
                <a:gdLst>
                  <a:gd name="T0" fmla="*/ 79 w 79"/>
                  <a:gd name="T1" fmla="*/ 15 h 18"/>
                  <a:gd name="T2" fmla="*/ 75 w 79"/>
                  <a:gd name="T3" fmla="*/ 15 h 18"/>
                  <a:gd name="T4" fmla="*/ 46 w 79"/>
                  <a:gd name="T5" fmla="*/ 0 h 18"/>
                  <a:gd name="T6" fmla="*/ 16 w 79"/>
                  <a:gd name="T7" fmla="*/ 15 h 18"/>
                  <a:gd name="T8" fmla="*/ 0 w 79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8">
                    <a:moveTo>
                      <a:pt x="79" y="15"/>
                    </a:moveTo>
                    <a:cubicBezTo>
                      <a:pt x="78" y="15"/>
                      <a:pt x="77" y="15"/>
                      <a:pt x="75" y="15"/>
                    </a:cubicBezTo>
                    <a:cubicBezTo>
                      <a:pt x="62" y="18"/>
                      <a:pt x="53" y="13"/>
                      <a:pt x="46" y="0"/>
                    </a:cubicBezTo>
                    <a:cubicBezTo>
                      <a:pt x="41" y="9"/>
                      <a:pt x="27" y="15"/>
                      <a:pt x="16" y="15"/>
                    </a:cubicBezTo>
                    <a:cubicBezTo>
                      <a:pt x="10" y="15"/>
                      <a:pt x="5" y="14"/>
                      <a:pt x="0" y="12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39"/>
              <p:cNvSpPr>
                <a:spLocks/>
              </p:cNvSpPr>
              <p:nvPr/>
            </p:nvSpPr>
            <p:spPr bwMode="auto">
              <a:xfrm>
                <a:off x="3184" y="6991"/>
                <a:ext cx="359" cy="303"/>
              </a:xfrm>
              <a:custGeom>
                <a:avLst/>
                <a:gdLst>
                  <a:gd name="T0" fmla="*/ 142 w 359"/>
                  <a:gd name="T1" fmla="*/ 208 h 303"/>
                  <a:gd name="T2" fmla="*/ 189 w 359"/>
                  <a:gd name="T3" fmla="*/ 208 h 303"/>
                  <a:gd name="T4" fmla="*/ 189 w 359"/>
                  <a:gd name="T5" fmla="*/ 303 h 303"/>
                  <a:gd name="T6" fmla="*/ 274 w 359"/>
                  <a:gd name="T7" fmla="*/ 208 h 303"/>
                  <a:gd name="T8" fmla="*/ 359 w 359"/>
                  <a:gd name="T9" fmla="*/ 208 h 303"/>
                  <a:gd name="T10" fmla="*/ 359 w 359"/>
                  <a:gd name="T11" fmla="*/ 0 h 303"/>
                  <a:gd name="T12" fmla="*/ 0 w 359"/>
                  <a:gd name="T13" fmla="*/ 0 h 303"/>
                  <a:gd name="T14" fmla="*/ 0 w 359"/>
                  <a:gd name="T15" fmla="*/ 9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9" h="303">
                    <a:moveTo>
                      <a:pt x="142" y="208"/>
                    </a:moveTo>
                    <a:lnTo>
                      <a:pt x="189" y="208"/>
                    </a:lnTo>
                    <a:lnTo>
                      <a:pt x="189" y="303"/>
                    </a:lnTo>
                    <a:lnTo>
                      <a:pt x="274" y="208"/>
                    </a:lnTo>
                    <a:lnTo>
                      <a:pt x="359" y="208"/>
                    </a:lnTo>
                    <a:lnTo>
                      <a:pt x="359" y="0"/>
                    </a:lnTo>
                    <a:lnTo>
                      <a:pt x="0" y="0"/>
                    </a:lnTo>
                    <a:lnTo>
                      <a:pt x="0" y="95"/>
                    </a:ln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40"/>
              <p:cNvSpPr>
                <a:spLocks/>
              </p:cNvSpPr>
              <p:nvPr/>
            </p:nvSpPr>
            <p:spPr bwMode="auto">
              <a:xfrm>
                <a:off x="3307" y="7095"/>
                <a:ext cx="19" cy="19"/>
              </a:xfrm>
              <a:custGeom>
                <a:avLst/>
                <a:gdLst>
                  <a:gd name="T0" fmla="*/ 19 w 19"/>
                  <a:gd name="T1" fmla="*/ 0 h 19"/>
                  <a:gd name="T2" fmla="*/ 0 w 19"/>
                  <a:gd name="T3" fmla="*/ 0 h 19"/>
                  <a:gd name="T4" fmla="*/ 0 w 19"/>
                  <a:gd name="T5" fmla="*/ 19 h 19"/>
                  <a:gd name="T6" fmla="*/ 19 w 19"/>
                  <a:gd name="T7" fmla="*/ 19 h 19"/>
                  <a:gd name="T8" fmla="*/ 19 w 19"/>
                  <a:gd name="T9" fmla="*/ 0 h 19"/>
                  <a:gd name="T10" fmla="*/ 19 w 1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41"/>
              <p:cNvSpPr>
                <a:spLocks/>
              </p:cNvSpPr>
              <p:nvPr/>
            </p:nvSpPr>
            <p:spPr bwMode="auto">
              <a:xfrm>
                <a:off x="3364" y="7095"/>
                <a:ext cx="19" cy="19"/>
              </a:xfrm>
              <a:custGeom>
                <a:avLst/>
                <a:gdLst>
                  <a:gd name="T0" fmla="*/ 19 w 19"/>
                  <a:gd name="T1" fmla="*/ 0 h 19"/>
                  <a:gd name="T2" fmla="*/ 0 w 19"/>
                  <a:gd name="T3" fmla="*/ 0 h 19"/>
                  <a:gd name="T4" fmla="*/ 0 w 19"/>
                  <a:gd name="T5" fmla="*/ 19 h 19"/>
                  <a:gd name="T6" fmla="*/ 19 w 19"/>
                  <a:gd name="T7" fmla="*/ 19 h 19"/>
                  <a:gd name="T8" fmla="*/ 19 w 19"/>
                  <a:gd name="T9" fmla="*/ 0 h 19"/>
                  <a:gd name="T10" fmla="*/ 19 w 1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42"/>
              <p:cNvSpPr>
                <a:spLocks/>
              </p:cNvSpPr>
              <p:nvPr/>
            </p:nvSpPr>
            <p:spPr bwMode="auto">
              <a:xfrm>
                <a:off x="3420" y="7095"/>
                <a:ext cx="19" cy="19"/>
              </a:xfrm>
              <a:custGeom>
                <a:avLst/>
                <a:gdLst>
                  <a:gd name="T0" fmla="*/ 19 w 19"/>
                  <a:gd name="T1" fmla="*/ 0 h 19"/>
                  <a:gd name="T2" fmla="*/ 0 w 19"/>
                  <a:gd name="T3" fmla="*/ 0 h 19"/>
                  <a:gd name="T4" fmla="*/ 0 w 19"/>
                  <a:gd name="T5" fmla="*/ 19 h 19"/>
                  <a:gd name="T6" fmla="*/ 19 w 19"/>
                  <a:gd name="T7" fmla="*/ 19 h 19"/>
                  <a:gd name="T8" fmla="*/ 19 w 19"/>
                  <a:gd name="T9" fmla="*/ 0 h 19"/>
                  <a:gd name="T10" fmla="*/ 19 w 1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43"/>
              <p:cNvSpPr>
                <a:spLocks/>
              </p:cNvSpPr>
              <p:nvPr/>
            </p:nvSpPr>
            <p:spPr bwMode="auto">
              <a:xfrm>
                <a:off x="1860" y="1394"/>
                <a:ext cx="549" cy="359"/>
              </a:xfrm>
              <a:custGeom>
                <a:avLst/>
                <a:gdLst>
                  <a:gd name="T0" fmla="*/ 232 w 232"/>
                  <a:gd name="T1" fmla="*/ 136 h 152"/>
                  <a:gd name="T2" fmla="*/ 216 w 232"/>
                  <a:gd name="T3" fmla="*/ 152 h 152"/>
                  <a:gd name="T4" fmla="*/ 16 w 232"/>
                  <a:gd name="T5" fmla="*/ 152 h 152"/>
                  <a:gd name="T6" fmla="*/ 0 w 232"/>
                  <a:gd name="T7" fmla="*/ 136 h 152"/>
                  <a:gd name="T8" fmla="*/ 0 w 232"/>
                  <a:gd name="T9" fmla="*/ 16 h 152"/>
                  <a:gd name="T10" fmla="*/ 16 w 232"/>
                  <a:gd name="T11" fmla="*/ 0 h 152"/>
                  <a:gd name="T12" fmla="*/ 216 w 232"/>
                  <a:gd name="T13" fmla="*/ 0 h 152"/>
                  <a:gd name="T14" fmla="*/ 232 w 232"/>
                  <a:gd name="T15" fmla="*/ 16 h 152"/>
                  <a:gd name="T16" fmla="*/ 232 w 232"/>
                  <a:gd name="T17" fmla="*/ 13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2" h="152">
                    <a:moveTo>
                      <a:pt x="232" y="136"/>
                    </a:moveTo>
                    <a:cubicBezTo>
                      <a:pt x="232" y="145"/>
                      <a:pt x="224" y="152"/>
                      <a:pt x="216" y="152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8" y="152"/>
                      <a:pt x="0" y="145"/>
                      <a:pt x="0" y="13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8"/>
                      <a:pt x="8" y="0"/>
                      <a:pt x="16" y="0"/>
                    </a:cubicBezTo>
                    <a:cubicBezTo>
                      <a:pt x="216" y="0"/>
                      <a:pt x="216" y="0"/>
                      <a:pt x="216" y="0"/>
                    </a:cubicBezTo>
                    <a:cubicBezTo>
                      <a:pt x="224" y="0"/>
                      <a:pt x="232" y="8"/>
                      <a:pt x="232" y="16"/>
                    </a:cubicBezTo>
                    <a:lnTo>
                      <a:pt x="232" y="13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44"/>
              <p:cNvSpPr>
                <a:spLocks/>
              </p:cNvSpPr>
              <p:nvPr/>
            </p:nvSpPr>
            <p:spPr bwMode="auto">
              <a:xfrm>
                <a:off x="1936" y="1489"/>
                <a:ext cx="397" cy="132"/>
              </a:xfrm>
              <a:custGeom>
                <a:avLst/>
                <a:gdLst>
                  <a:gd name="T0" fmla="*/ 397 w 397"/>
                  <a:gd name="T1" fmla="*/ 0 h 132"/>
                  <a:gd name="T2" fmla="*/ 199 w 397"/>
                  <a:gd name="T3" fmla="*/ 132 h 132"/>
                  <a:gd name="T4" fmla="*/ 0 w 397"/>
                  <a:gd name="T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7" h="132">
                    <a:moveTo>
                      <a:pt x="397" y="0"/>
                    </a:moveTo>
                    <a:lnTo>
                      <a:pt x="199" y="132"/>
                    </a:lnTo>
                    <a:lnTo>
                      <a:pt x="0" y="0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Line 145"/>
              <p:cNvSpPr>
                <a:spLocks noChangeShapeType="1"/>
              </p:cNvSpPr>
              <p:nvPr/>
            </p:nvSpPr>
            <p:spPr bwMode="auto">
              <a:xfrm flipV="1">
                <a:off x="1936" y="1612"/>
                <a:ext cx="85" cy="56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Line 146"/>
              <p:cNvSpPr>
                <a:spLocks noChangeShapeType="1"/>
              </p:cNvSpPr>
              <p:nvPr/>
            </p:nvSpPr>
            <p:spPr bwMode="auto">
              <a:xfrm flipH="1" flipV="1">
                <a:off x="2248" y="1612"/>
                <a:ext cx="85" cy="56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47"/>
              <p:cNvSpPr>
                <a:spLocks/>
              </p:cNvSpPr>
              <p:nvPr/>
            </p:nvSpPr>
            <p:spPr bwMode="auto">
              <a:xfrm>
                <a:off x="3026" y="3540"/>
                <a:ext cx="501" cy="575"/>
              </a:xfrm>
              <a:custGeom>
                <a:avLst/>
                <a:gdLst>
                  <a:gd name="T0" fmla="*/ 106 w 212"/>
                  <a:gd name="T1" fmla="*/ 243 h 243"/>
                  <a:gd name="T2" fmla="*/ 212 w 212"/>
                  <a:gd name="T3" fmla="*/ 84 h 243"/>
                  <a:gd name="T4" fmla="*/ 106 w 212"/>
                  <a:gd name="T5" fmla="*/ 78 h 243"/>
                  <a:gd name="T6" fmla="*/ 0 w 212"/>
                  <a:gd name="T7" fmla="*/ 90 h 243"/>
                  <a:gd name="T8" fmla="*/ 106 w 212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243">
                    <a:moveTo>
                      <a:pt x="106" y="243"/>
                    </a:moveTo>
                    <a:cubicBezTo>
                      <a:pt x="106" y="243"/>
                      <a:pt x="212" y="161"/>
                      <a:pt x="212" y="84"/>
                    </a:cubicBezTo>
                    <a:cubicBezTo>
                      <a:pt x="212" y="6"/>
                      <a:pt x="118" y="0"/>
                      <a:pt x="106" y="78"/>
                    </a:cubicBezTo>
                    <a:cubicBezTo>
                      <a:pt x="94" y="0"/>
                      <a:pt x="0" y="6"/>
                      <a:pt x="0" y="90"/>
                    </a:cubicBezTo>
                    <a:cubicBezTo>
                      <a:pt x="0" y="173"/>
                      <a:pt x="106" y="243"/>
                      <a:pt x="106" y="243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48"/>
              <p:cNvSpPr>
                <a:spLocks/>
              </p:cNvSpPr>
              <p:nvPr/>
            </p:nvSpPr>
            <p:spPr bwMode="auto">
              <a:xfrm>
                <a:off x="-1525" y="657"/>
                <a:ext cx="511" cy="75"/>
              </a:xfrm>
              <a:custGeom>
                <a:avLst/>
                <a:gdLst>
                  <a:gd name="T0" fmla="*/ 196 w 216"/>
                  <a:gd name="T1" fmla="*/ 32 h 32"/>
                  <a:gd name="T2" fmla="*/ 20 w 216"/>
                  <a:gd name="T3" fmla="*/ 32 h 32"/>
                  <a:gd name="T4" fmla="*/ 20 w 216"/>
                  <a:gd name="T5" fmla="*/ 0 h 32"/>
                  <a:gd name="T6" fmla="*/ 196 w 216"/>
                  <a:gd name="T7" fmla="*/ 0 h 32"/>
                  <a:gd name="T8" fmla="*/ 196 w 216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32">
                    <a:moveTo>
                      <a:pt x="196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0" y="32"/>
                      <a:pt x="0" y="0"/>
                      <a:pt x="20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216" y="0"/>
                      <a:pt x="216" y="32"/>
                      <a:pt x="196" y="32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49"/>
              <p:cNvSpPr>
                <a:spLocks/>
              </p:cNvSpPr>
              <p:nvPr/>
            </p:nvSpPr>
            <p:spPr bwMode="auto">
              <a:xfrm>
                <a:off x="-1414" y="401"/>
                <a:ext cx="289" cy="190"/>
              </a:xfrm>
              <a:custGeom>
                <a:avLst/>
                <a:gdLst>
                  <a:gd name="T0" fmla="*/ 118 w 122"/>
                  <a:gd name="T1" fmla="*/ 80 h 80"/>
                  <a:gd name="T2" fmla="*/ 122 w 122"/>
                  <a:gd name="T3" fmla="*/ 59 h 80"/>
                  <a:gd name="T4" fmla="*/ 61 w 122"/>
                  <a:gd name="T5" fmla="*/ 0 h 80"/>
                  <a:gd name="T6" fmla="*/ 0 w 122"/>
                  <a:gd name="T7" fmla="*/ 59 h 80"/>
                  <a:gd name="T8" fmla="*/ 4 w 122"/>
                  <a:gd name="T9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80">
                    <a:moveTo>
                      <a:pt x="118" y="80"/>
                    </a:moveTo>
                    <a:cubicBezTo>
                      <a:pt x="120" y="73"/>
                      <a:pt x="122" y="66"/>
                      <a:pt x="122" y="59"/>
                    </a:cubicBezTo>
                    <a:cubicBezTo>
                      <a:pt x="122" y="26"/>
                      <a:pt x="94" y="0"/>
                      <a:pt x="61" y="0"/>
                    </a:cubicBezTo>
                    <a:cubicBezTo>
                      <a:pt x="28" y="0"/>
                      <a:pt x="0" y="26"/>
                      <a:pt x="0" y="59"/>
                    </a:cubicBezTo>
                    <a:cubicBezTo>
                      <a:pt x="0" y="66"/>
                      <a:pt x="2" y="73"/>
                      <a:pt x="4" y="79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Oval 150"/>
              <p:cNvSpPr>
                <a:spLocks noChangeArrowheads="1"/>
              </p:cNvSpPr>
              <p:nvPr/>
            </p:nvSpPr>
            <p:spPr bwMode="auto">
              <a:xfrm>
                <a:off x="-1326" y="222"/>
                <a:ext cx="113" cy="113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Line 151"/>
              <p:cNvSpPr>
                <a:spLocks noChangeShapeType="1"/>
              </p:cNvSpPr>
              <p:nvPr/>
            </p:nvSpPr>
            <p:spPr bwMode="auto">
              <a:xfrm>
                <a:off x="-1326" y="279"/>
                <a:ext cx="113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Line 152"/>
              <p:cNvSpPr>
                <a:spLocks noChangeShapeType="1"/>
              </p:cNvSpPr>
              <p:nvPr/>
            </p:nvSpPr>
            <p:spPr bwMode="auto">
              <a:xfrm>
                <a:off x="-1269" y="335"/>
                <a:ext cx="0" cy="66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53"/>
              <p:cNvSpPr>
                <a:spLocks/>
              </p:cNvSpPr>
              <p:nvPr/>
            </p:nvSpPr>
            <p:spPr bwMode="auto">
              <a:xfrm>
                <a:off x="-1534" y="401"/>
                <a:ext cx="529" cy="256"/>
              </a:xfrm>
              <a:custGeom>
                <a:avLst/>
                <a:gdLst>
                  <a:gd name="T0" fmla="*/ 83 w 224"/>
                  <a:gd name="T1" fmla="*/ 7 h 108"/>
                  <a:gd name="T2" fmla="*/ 56 w 224"/>
                  <a:gd name="T3" fmla="*/ 0 h 108"/>
                  <a:gd name="T4" fmla="*/ 0 w 224"/>
                  <a:gd name="T5" fmla="*/ 60 h 108"/>
                  <a:gd name="T6" fmla="*/ 28 w 224"/>
                  <a:gd name="T7" fmla="*/ 108 h 108"/>
                  <a:gd name="T8" fmla="*/ 196 w 224"/>
                  <a:gd name="T9" fmla="*/ 108 h 108"/>
                  <a:gd name="T10" fmla="*/ 224 w 224"/>
                  <a:gd name="T11" fmla="*/ 60 h 108"/>
                  <a:gd name="T12" fmla="*/ 168 w 224"/>
                  <a:gd name="T13" fmla="*/ 0 h 108"/>
                  <a:gd name="T14" fmla="*/ 141 w 224"/>
                  <a:gd name="T15" fmla="*/ 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108">
                    <a:moveTo>
                      <a:pt x="83" y="7"/>
                    </a:moveTo>
                    <a:cubicBezTo>
                      <a:pt x="74" y="3"/>
                      <a:pt x="66" y="0"/>
                      <a:pt x="56" y="0"/>
                    </a:cubicBezTo>
                    <a:cubicBezTo>
                      <a:pt x="23" y="0"/>
                      <a:pt x="0" y="27"/>
                      <a:pt x="0" y="60"/>
                    </a:cubicBezTo>
                    <a:cubicBezTo>
                      <a:pt x="0" y="81"/>
                      <a:pt x="12" y="97"/>
                      <a:pt x="28" y="108"/>
                    </a:cubicBezTo>
                    <a:cubicBezTo>
                      <a:pt x="196" y="108"/>
                      <a:pt x="196" y="108"/>
                      <a:pt x="196" y="108"/>
                    </a:cubicBezTo>
                    <a:cubicBezTo>
                      <a:pt x="213" y="97"/>
                      <a:pt x="224" y="81"/>
                      <a:pt x="224" y="60"/>
                    </a:cubicBezTo>
                    <a:cubicBezTo>
                      <a:pt x="224" y="27"/>
                      <a:pt x="201" y="0"/>
                      <a:pt x="168" y="0"/>
                    </a:cubicBezTo>
                    <a:cubicBezTo>
                      <a:pt x="158" y="0"/>
                      <a:pt x="150" y="3"/>
                      <a:pt x="141" y="7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Line 154"/>
              <p:cNvSpPr>
                <a:spLocks noChangeShapeType="1"/>
              </p:cNvSpPr>
              <p:nvPr/>
            </p:nvSpPr>
            <p:spPr bwMode="auto">
              <a:xfrm>
                <a:off x="-1411" y="-2690"/>
                <a:ext cx="0" cy="19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Line 155"/>
              <p:cNvSpPr>
                <a:spLocks noChangeShapeType="1"/>
              </p:cNvSpPr>
              <p:nvPr/>
            </p:nvSpPr>
            <p:spPr bwMode="auto">
              <a:xfrm>
                <a:off x="-1128" y="-2690"/>
                <a:ext cx="0" cy="19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56"/>
              <p:cNvSpPr>
                <a:spLocks/>
              </p:cNvSpPr>
              <p:nvPr/>
            </p:nvSpPr>
            <p:spPr bwMode="auto">
              <a:xfrm>
                <a:off x="-1544" y="-2936"/>
                <a:ext cx="549" cy="246"/>
              </a:xfrm>
              <a:custGeom>
                <a:avLst/>
                <a:gdLst>
                  <a:gd name="T0" fmla="*/ 180 w 232"/>
                  <a:gd name="T1" fmla="*/ 104 h 104"/>
                  <a:gd name="T2" fmla="*/ 208 w 232"/>
                  <a:gd name="T3" fmla="*/ 72 h 104"/>
                  <a:gd name="T4" fmla="*/ 208 w 232"/>
                  <a:gd name="T5" fmla="*/ 52 h 104"/>
                  <a:gd name="T6" fmla="*/ 220 w 232"/>
                  <a:gd name="T7" fmla="*/ 40 h 104"/>
                  <a:gd name="T8" fmla="*/ 232 w 232"/>
                  <a:gd name="T9" fmla="*/ 20 h 104"/>
                  <a:gd name="T10" fmla="*/ 212 w 232"/>
                  <a:gd name="T11" fmla="*/ 0 h 104"/>
                  <a:gd name="T12" fmla="*/ 176 w 232"/>
                  <a:gd name="T13" fmla="*/ 36 h 104"/>
                  <a:gd name="T14" fmla="*/ 176 w 232"/>
                  <a:gd name="T15" fmla="*/ 52 h 104"/>
                  <a:gd name="T16" fmla="*/ 116 w 232"/>
                  <a:gd name="T17" fmla="*/ 41 h 104"/>
                  <a:gd name="T18" fmla="*/ 56 w 232"/>
                  <a:gd name="T19" fmla="*/ 52 h 104"/>
                  <a:gd name="T20" fmla="*/ 56 w 232"/>
                  <a:gd name="T21" fmla="*/ 36 h 104"/>
                  <a:gd name="T22" fmla="*/ 20 w 232"/>
                  <a:gd name="T23" fmla="*/ 0 h 104"/>
                  <a:gd name="T24" fmla="*/ 0 w 232"/>
                  <a:gd name="T25" fmla="*/ 20 h 104"/>
                  <a:gd name="T26" fmla="*/ 12 w 232"/>
                  <a:gd name="T27" fmla="*/ 40 h 104"/>
                  <a:gd name="T28" fmla="*/ 24 w 232"/>
                  <a:gd name="T29" fmla="*/ 52 h 104"/>
                  <a:gd name="T30" fmla="*/ 24 w 232"/>
                  <a:gd name="T31" fmla="*/ 72 h 104"/>
                  <a:gd name="T32" fmla="*/ 52 w 232"/>
                  <a:gd name="T33" fmla="*/ 104 h 104"/>
                  <a:gd name="T34" fmla="*/ 180 w 232"/>
                  <a:gd name="T3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104">
                    <a:moveTo>
                      <a:pt x="180" y="104"/>
                    </a:moveTo>
                    <a:cubicBezTo>
                      <a:pt x="197" y="104"/>
                      <a:pt x="208" y="92"/>
                      <a:pt x="208" y="72"/>
                    </a:cubicBezTo>
                    <a:cubicBezTo>
                      <a:pt x="208" y="52"/>
                      <a:pt x="208" y="52"/>
                      <a:pt x="208" y="52"/>
                    </a:cubicBezTo>
                    <a:cubicBezTo>
                      <a:pt x="208" y="44"/>
                      <a:pt x="215" y="42"/>
                      <a:pt x="220" y="40"/>
                    </a:cubicBezTo>
                    <a:cubicBezTo>
                      <a:pt x="227" y="37"/>
                      <a:pt x="232" y="28"/>
                      <a:pt x="232" y="20"/>
                    </a:cubicBezTo>
                    <a:cubicBezTo>
                      <a:pt x="232" y="12"/>
                      <a:pt x="224" y="0"/>
                      <a:pt x="212" y="0"/>
                    </a:cubicBezTo>
                    <a:cubicBezTo>
                      <a:pt x="193" y="0"/>
                      <a:pt x="176" y="17"/>
                      <a:pt x="176" y="36"/>
                    </a:cubicBezTo>
                    <a:cubicBezTo>
                      <a:pt x="176" y="52"/>
                      <a:pt x="176" y="52"/>
                      <a:pt x="176" y="52"/>
                    </a:cubicBezTo>
                    <a:cubicBezTo>
                      <a:pt x="176" y="52"/>
                      <a:pt x="161" y="41"/>
                      <a:pt x="116" y="41"/>
                    </a:cubicBezTo>
                    <a:cubicBezTo>
                      <a:pt x="71" y="41"/>
                      <a:pt x="56" y="52"/>
                      <a:pt x="56" y="52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17"/>
                      <a:pt x="39" y="0"/>
                      <a:pt x="20" y="0"/>
                    </a:cubicBezTo>
                    <a:cubicBezTo>
                      <a:pt x="8" y="0"/>
                      <a:pt x="0" y="12"/>
                      <a:pt x="0" y="20"/>
                    </a:cubicBezTo>
                    <a:cubicBezTo>
                      <a:pt x="0" y="28"/>
                      <a:pt x="5" y="37"/>
                      <a:pt x="12" y="40"/>
                    </a:cubicBezTo>
                    <a:cubicBezTo>
                      <a:pt x="17" y="42"/>
                      <a:pt x="24" y="44"/>
                      <a:pt x="24" y="5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92"/>
                      <a:pt x="35" y="104"/>
                      <a:pt x="52" y="104"/>
                    </a:cubicBezTo>
                    <a:lnTo>
                      <a:pt x="180" y="10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57"/>
              <p:cNvSpPr>
                <a:spLocks/>
              </p:cNvSpPr>
              <p:nvPr/>
            </p:nvSpPr>
            <p:spPr bwMode="auto">
              <a:xfrm>
                <a:off x="-1473" y="-3220"/>
                <a:ext cx="407" cy="310"/>
              </a:xfrm>
              <a:custGeom>
                <a:avLst/>
                <a:gdLst>
                  <a:gd name="T0" fmla="*/ 157 w 172"/>
                  <a:gd name="T1" fmla="*/ 131 h 131"/>
                  <a:gd name="T2" fmla="*/ 166 w 172"/>
                  <a:gd name="T3" fmla="*/ 68 h 131"/>
                  <a:gd name="T4" fmla="*/ 106 w 172"/>
                  <a:gd name="T5" fmla="*/ 0 h 131"/>
                  <a:gd name="T6" fmla="*/ 66 w 172"/>
                  <a:gd name="T7" fmla="*/ 0 h 131"/>
                  <a:gd name="T8" fmla="*/ 6 w 172"/>
                  <a:gd name="T9" fmla="*/ 68 h 131"/>
                  <a:gd name="T10" fmla="*/ 15 w 172"/>
                  <a:gd name="T11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2" h="131">
                    <a:moveTo>
                      <a:pt x="157" y="131"/>
                    </a:moveTo>
                    <a:cubicBezTo>
                      <a:pt x="166" y="68"/>
                      <a:pt x="166" y="68"/>
                      <a:pt x="166" y="68"/>
                    </a:cubicBezTo>
                    <a:cubicBezTo>
                      <a:pt x="172" y="31"/>
                      <a:pt x="143" y="0"/>
                      <a:pt x="10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29" y="0"/>
                      <a:pt x="0" y="31"/>
                      <a:pt x="6" y="68"/>
                    </a:cubicBezTo>
                    <a:cubicBezTo>
                      <a:pt x="15" y="131"/>
                      <a:pt x="15" y="131"/>
                      <a:pt x="15" y="131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Oval 158"/>
              <p:cNvSpPr>
                <a:spLocks noChangeArrowheads="1"/>
              </p:cNvSpPr>
              <p:nvPr/>
            </p:nvSpPr>
            <p:spPr bwMode="auto">
              <a:xfrm>
                <a:off x="-1307" y="-3059"/>
                <a:ext cx="75" cy="76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59"/>
              <p:cNvSpPr>
                <a:spLocks/>
              </p:cNvSpPr>
              <p:nvPr/>
            </p:nvSpPr>
            <p:spPr bwMode="auto">
              <a:xfrm>
                <a:off x="-1232" y="-3049"/>
                <a:ext cx="29" cy="56"/>
              </a:xfrm>
              <a:custGeom>
                <a:avLst/>
                <a:gdLst>
                  <a:gd name="T0" fmla="*/ 29 w 29"/>
                  <a:gd name="T1" fmla="*/ 0 h 56"/>
                  <a:gd name="T2" fmla="*/ 0 w 29"/>
                  <a:gd name="T3" fmla="*/ 28 h 56"/>
                  <a:gd name="T4" fmla="*/ 29 w 29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6">
                    <a:moveTo>
                      <a:pt x="29" y="0"/>
                    </a:moveTo>
                    <a:lnTo>
                      <a:pt x="0" y="28"/>
                    </a:lnTo>
                    <a:lnTo>
                      <a:pt x="29" y="56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60"/>
              <p:cNvSpPr>
                <a:spLocks/>
              </p:cNvSpPr>
              <p:nvPr/>
            </p:nvSpPr>
            <p:spPr bwMode="auto">
              <a:xfrm>
                <a:off x="-1336" y="-3049"/>
                <a:ext cx="29" cy="56"/>
              </a:xfrm>
              <a:custGeom>
                <a:avLst/>
                <a:gdLst>
                  <a:gd name="T0" fmla="*/ 0 w 29"/>
                  <a:gd name="T1" fmla="*/ 0 h 56"/>
                  <a:gd name="T2" fmla="*/ 29 w 29"/>
                  <a:gd name="T3" fmla="*/ 28 h 56"/>
                  <a:gd name="T4" fmla="*/ 0 w 29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6">
                    <a:moveTo>
                      <a:pt x="0" y="0"/>
                    </a:moveTo>
                    <a:lnTo>
                      <a:pt x="29" y="28"/>
                    </a:lnTo>
                    <a:lnTo>
                      <a:pt x="0" y="56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Oval 161"/>
              <p:cNvSpPr>
                <a:spLocks noChangeArrowheads="1"/>
              </p:cNvSpPr>
              <p:nvPr/>
            </p:nvSpPr>
            <p:spPr bwMode="auto">
              <a:xfrm>
                <a:off x="726" y="184"/>
                <a:ext cx="529" cy="52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Line 162"/>
              <p:cNvSpPr>
                <a:spLocks noChangeShapeType="1"/>
              </p:cNvSpPr>
              <p:nvPr/>
            </p:nvSpPr>
            <p:spPr bwMode="auto">
              <a:xfrm flipV="1">
                <a:off x="1019" y="316"/>
                <a:ext cx="104" cy="104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Line 163"/>
              <p:cNvSpPr>
                <a:spLocks noChangeShapeType="1"/>
              </p:cNvSpPr>
              <p:nvPr/>
            </p:nvSpPr>
            <p:spPr bwMode="auto">
              <a:xfrm>
                <a:off x="782" y="449"/>
                <a:ext cx="38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Line 164"/>
              <p:cNvSpPr>
                <a:spLocks noChangeShapeType="1"/>
              </p:cNvSpPr>
              <p:nvPr/>
            </p:nvSpPr>
            <p:spPr bwMode="auto">
              <a:xfrm>
                <a:off x="799" y="368"/>
                <a:ext cx="35" cy="15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Line 165"/>
              <p:cNvSpPr>
                <a:spLocks noChangeShapeType="1"/>
              </p:cNvSpPr>
              <p:nvPr/>
            </p:nvSpPr>
            <p:spPr bwMode="auto">
              <a:xfrm>
                <a:off x="844" y="302"/>
                <a:ext cx="26" cy="26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Line 166"/>
              <p:cNvSpPr>
                <a:spLocks noChangeShapeType="1"/>
              </p:cNvSpPr>
              <p:nvPr/>
            </p:nvSpPr>
            <p:spPr bwMode="auto">
              <a:xfrm>
                <a:off x="912" y="257"/>
                <a:ext cx="15" cy="33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Line 167"/>
              <p:cNvSpPr>
                <a:spLocks noChangeShapeType="1"/>
              </p:cNvSpPr>
              <p:nvPr/>
            </p:nvSpPr>
            <p:spPr bwMode="auto">
              <a:xfrm>
                <a:off x="990" y="241"/>
                <a:ext cx="0" cy="3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Line 168"/>
              <p:cNvSpPr>
                <a:spLocks noChangeShapeType="1"/>
              </p:cNvSpPr>
              <p:nvPr/>
            </p:nvSpPr>
            <p:spPr bwMode="auto">
              <a:xfrm flipH="1">
                <a:off x="1057" y="257"/>
                <a:ext cx="14" cy="33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Line 169"/>
              <p:cNvSpPr>
                <a:spLocks noChangeShapeType="1"/>
              </p:cNvSpPr>
              <p:nvPr/>
            </p:nvSpPr>
            <p:spPr bwMode="auto">
              <a:xfrm flipH="1">
                <a:off x="1149" y="368"/>
                <a:ext cx="35" cy="15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Line 170"/>
              <p:cNvSpPr>
                <a:spLocks noChangeShapeType="1"/>
              </p:cNvSpPr>
              <p:nvPr/>
            </p:nvSpPr>
            <p:spPr bwMode="auto">
              <a:xfrm flipH="1">
                <a:off x="1161" y="449"/>
                <a:ext cx="37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Line 171"/>
              <p:cNvSpPr>
                <a:spLocks noChangeShapeType="1"/>
              </p:cNvSpPr>
              <p:nvPr/>
            </p:nvSpPr>
            <p:spPr bwMode="auto">
              <a:xfrm flipH="1" flipV="1">
                <a:off x="1149" y="515"/>
                <a:ext cx="35" cy="14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Line 172"/>
              <p:cNvSpPr>
                <a:spLocks noChangeShapeType="1"/>
              </p:cNvSpPr>
              <p:nvPr/>
            </p:nvSpPr>
            <p:spPr bwMode="auto">
              <a:xfrm flipV="1">
                <a:off x="799" y="515"/>
                <a:ext cx="35" cy="14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Rectangle 173"/>
              <p:cNvSpPr>
                <a:spLocks noChangeArrowheads="1"/>
              </p:cNvSpPr>
              <p:nvPr/>
            </p:nvSpPr>
            <p:spPr bwMode="auto">
              <a:xfrm>
                <a:off x="896" y="562"/>
                <a:ext cx="189" cy="57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Oval 174"/>
              <p:cNvSpPr>
                <a:spLocks noChangeArrowheads="1"/>
              </p:cNvSpPr>
              <p:nvPr/>
            </p:nvSpPr>
            <p:spPr bwMode="auto">
              <a:xfrm>
                <a:off x="953" y="411"/>
                <a:ext cx="75" cy="76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Line 175"/>
              <p:cNvSpPr>
                <a:spLocks noChangeShapeType="1"/>
              </p:cNvSpPr>
              <p:nvPr/>
            </p:nvSpPr>
            <p:spPr bwMode="auto">
              <a:xfrm flipV="1">
                <a:off x="-201" y="-3163"/>
                <a:ext cx="284" cy="284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76"/>
              <p:cNvSpPr>
                <a:spLocks/>
              </p:cNvSpPr>
              <p:nvPr/>
            </p:nvSpPr>
            <p:spPr bwMode="auto">
              <a:xfrm>
                <a:off x="-116" y="-3220"/>
                <a:ext cx="255" cy="256"/>
              </a:xfrm>
              <a:custGeom>
                <a:avLst/>
                <a:gdLst>
                  <a:gd name="T0" fmla="*/ 84 w 108"/>
                  <a:gd name="T1" fmla="*/ 24 h 108"/>
                  <a:gd name="T2" fmla="*/ 108 w 108"/>
                  <a:gd name="T3" fmla="*/ 24 h 108"/>
                  <a:gd name="T4" fmla="*/ 40 w 108"/>
                  <a:gd name="T5" fmla="*/ 68 h 108"/>
                  <a:gd name="T6" fmla="*/ 84 w 108"/>
                  <a:gd name="T7" fmla="*/ 0 h 108"/>
                  <a:gd name="T8" fmla="*/ 84 w 108"/>
                  <a:gd name="T9" fmla="*/ 2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84" y="24"/>
                    </a:moveTo>
                    <a:cubicBezTo>
                      <a:pt x="108" y="24"/>
                      <a:pt x="108" y="24"/>
                      <a:pt x="108" y="24"/>
                    </a:cubicBezTo>
                    <a:cubicBezTo>
                      <a:pt x="108" y="24"/>
                      <a:pt x="80" y="108"/>
                      <a:pt x="40" y="68"/>
                    </a:cubicBezTo>
                    <a:cubicBezTo>
                      <a:pt x="0" y="28"/>
                      <a:pt x="84" y="0"/>
                      <a:pt x="84" y="0"/>
                    </a:cubicBezTo>
                    <a:lnTo>
                      <a:pt x="84" y="2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Line 177"/>
              <p:cNvSpPr>
                <a:spLocks noChangeShapeType="1"/>
              </p:cNvSpPr>
              <p:nvPr/>
            </p:nvSpPr>
            <p:spPr bwMode="auto">
              <a:xfrm flipV="1">
                <a:off x="26" y="-3194"/>
                <a:ext cx="0" cy="8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Line 178"/>
              <p:cNvSpPr>
                <a:spLocks noChangeShapeType="1"/>
              </p:cNvSpPr>
              <p:nvPr/>
            </p:nvSpPr>
            <p:spPr bwMode="auto">
              <a:xfrm flipV="1">
                <a:off x="-409" y="-2733"/>
                <a:ext cx="62" cy="62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Line 179"/>
              <p:cNvSpPr>
                <a:spLocks noChangeShapeType="1"/>
              </p:cNvSpPr>
              <p:nvPr/>
            </p:nvSpPr>
            <p:spPr bwMode="auto">
              <a:xfrm>
                <a:off x="-54" y="-2733"/>
                <a:ext cx="61" cy="62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180"/>
              <p:cNvSpPr>
                <a:spLocks noChangeArrowheads="1"/>
              </p:cNvSpPr>
              <p:nvPr/>
            </p:nvSpPr>
            <p:spPr bwMode="auto">
              <a:xfrm>
                <a:off x="-409" y="-3087"/>
                <a:ext cx="416" cy="416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Oval 181"/>
              <p:cNvSpPr>
                <a:spLocks noChangeArrowheads="1"/>
              </p:cNvSpPr>
              <p:nvPr/>
            </p:nvSpPr>
            <p:spPr bwMode="auto">
              <a:xfrm>
                <a:off x="-333" y="-3012"/>
                <a:ext cx="264" cy="265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Oval 182"/>
              <p:cNvSpPr>
                <a:spLocks noChangeArrowheads="1"/>
              </p:cNvSpPr>
              <p:nvPr/>
            </p:nvSpPr>
            <p:spPr bwMode="auto">
              <a:xfrm>
                <a:off x="-258" y="-2936"/>
                <a:ext cx="114" cy="114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Oval 183"/>
              <p:cNvSpPr>
                <a:spLocks noChangeArrowheads="1"/>
              </p:cNvSpPr>
              <p:nvPr/>
            </p:nvSpPr>
            <p:spPr bwMode="auto">
              <a:xfrm>
                <a:off x="-210" y="-2889"/>
                <a:ext cx="19" cy="1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84"/>
              <p:cNvSpPr>
                <a:spLocks/>
              </p:cNvSpPr>
              <p:nvPr/>
            </p:nvSpPr>
            <p:spPr bwMode="auto">
              <a:xfrm>
                <a:off x="764" y="-2841"/>
                <a:ext cx="75" cy="170"/>
              </a:xfrm>
              <a:custGeom>
                <a:avLst/>
                <a:gdLst>
                  <a:gd name="T0" fmla="*/ 32 w 32"/>
                  <a:gd name="T1" fmla="*/ 72 h 72"/>
                  <a:gd name="T2" fmla="*/ 8 w 32"/>
                  <a:gd name="T3" fmla="*/ 72 h 72"/>
                  <a:gd name="T4" fmla="*/ 0 w 32"/>
                  <a:gd name="T5" fmla="*/ 64 h 72"/>
                  <a:gd name="T6" fmla="*/ 0 w 32"/>
                  <a:gd name="T7" fmla="*/ 16 h 72"/>
                  <a:gd name="T8" fmla="*/ 16 w 32"/>
                  <a:gd name="T9" fmla="*/ 0 h 72"/>
                  <a:gd name="T10" fmla="*/ 32 w 32"/>
                  <a:gd name="T11" fmla="*/ 0 h 72"/>
                  <a:gd name="T12" fmla="*/ 32 w 32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72">
                    <a:moveTo>
                      <a:pt x="32" y="72"/>
                    </a:moveTo>
                    <a:cubicBezTo>
                      <a:pt x="8" y="72"/>
                      <a:pt x="8" y="72"/>
                      <a:pt x="8" y="72"/>
                    </a:cubicBezTo>
                    <a:cubicBezTo>
                      <a:pt x="2" y="72"/>
                      <a:pt x="0" y="70"/>
                      <a:pt x="0" y="6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8"/>
                      <a:pt x="8" y="0"/>
                      <a:pt x="16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2" y="72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85"/>
              <p:cNvSpPr>
                <a:spLocks/>
              </p:cNvSpPr>
              <p:nvPr/>
            </p:nvSpPr>
            <p:spPr bwMode="auto">
              <a:xfrm>
                <a:off x="1142" y="-2841"/>
                <a:ext cx="75" cy="170"/>
              </a:xfrm>
              <a:custGeom>
                <a:avLst/>
                <a:gdLst>
                  <a:gd name="T0" fmla="*/ 0 w 32"/>
                  <a:gd name="T1" fmla="*/ 72 h 72"/>
                  <a:gd name="T2" fmla="*/ 24 w 32"/>
                  <a:gd name="T3" fmla="*/ 72 h 72"/>
                  <a:gd name="T4" fmla="*/ 32 w 32"/>
                  <a:gd name="T5" fmla="*/ 64 h 72"/>
                  <a:gd name="T6" fmla="*/ 32 w 32"/>
                  <a:gd name="T7" fmla="*/ 17 h 72"/>
                  <a:gd name="T8" fmla="*/ 16 w 32"/>
                  <a:gd name="T9" fmla="*/ 0 h 72"/>
                  <a:gd name="T10" fmla="*/ 0 w 32"/>
                  <a:gd name="T11" fmla="*/ 0 h 72"/>
                  <a:gd name="T12" fmla="*/ 0 w 32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72">
                    <a:moveTo>
                      <a:pt x="0" y="72"/>
                    </a:moveTo>
                    <a:cubicBezTo>
                      <a:pt x="24" y="72"/>
                      <a:pt x="24" y="72"/>
                      <a:pt x="24" y="72"/>
                    </a:cubicBezTo>
                    <a:cubicBezTo>
                      <a:pt x="30" y="72"/>
                      <a:pt x="32" y="70"/>
                      <a:pt x="32" y="6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8"/>
                      <a:pt x="24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86"/>
              <p:cNvSpPr>
                <a:spLocks/>
              </p:cNvSpPr>
              <p:nvPr/>
            </p:nvSpPr>
            <p:spPr bwMode="auto">
              <a:xfrm>
                <a:off x="877" y="-2841"/>
                <a:ext cx="227" cy="170"/>
              </a:xfrm>
              <a:custGeom>
                <a:avLst/>
                <a:gdLst>
                  <a:gd name="T0" fmla="*/ 96 w 96"/>
                  <a:gd name="T1" fmla="*/ 72 h 72"/>
                  <a:gd name="T2" fmla="*/ 0 w 96"/>
                  <a:gd name="T3" fmla="*/ 72 h 72"/>
                  <a:gd name="T4" fmla="*/ 0 w 96"/>
                  <a:gd name="T5" fmla="*/ 16 h 72"/>
                  <a:gd name="T6" fmla="*/ 16 w 96"/>
                  <a:gd name="T7" fmla="*/ 0 h 72"/>
                  <a:gd name="T8" fmla="*/ 80 w 96"/>
                  <a:gd name="T9" fmla="*/ 0 h 72"/>
                  <a:gd name="T10" fmla="*/ 96 w 96"/>
                  <a:gd name="T11" fmla="*/ 16 h 72"/>
                  <a:gd name="T12" fmla="*/ 96 w 96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72">
                    <a:moveTo>
                      <a:pt x="96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8"/>
                      <a:pt x="8" y="0"/>
                      <a:pt x="16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8" y="0"/>
                      <a:pt x="96" y="8"/>
                      <a:pt x="96" y="16"/>
                    </a:cubicBezTo>
                    <a:lnTo>
                      <a:pt x="96" y="72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87"/>
              <p:cNvSpPr>
                <a:spLocks/>
              </p:cNvSpPr>
              <p:nvPr/>
            </p:nvSpPr>
            <p:spPr bwMode="auto">
              <a:xfrm>
                <a:off x="839" y="-2974"/>
                <a:ext cx="303" cy="303"/>
              </a:xfrm>
              <a:custGeom>
                <a:avLst/>
                <a:gdLst>
                  <a:gd name="T0" fmla="*/ 303 w 303"/>
                  <a:gd name="T1" fmla="*/ 0 h 303"/>
                  <a:gd name="T2" fmla="*/ 303 w 303"/>
                  <a:gd name="T3" fmla="*/ 303 h 303"/>
                  <a:gd name="T4" fmla="*/ 0 w 303"/>
                  <a:gd name="T5" fmla="*/ 303 h 303"/>
                  <a:gd name="T6" fmla="*/ 0 w 303"/>
                  <a:gd name="T7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303">
                    <a:moveTo>
                      <a:pt x="303" y="0"/>
                    </a:moveTo>
                    <a:lnTo>
                      <a:pt x="303" y="303"/>
                    </a:lnTo>
                    <a:lnTo>
                      <a:pt x="0" y="303"/>
                    </a:lnTo>
                    <a:lnTo>
                      <a:pt x="0" y="0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Line 188"/>
              <p:cNvSpPr>
                <a:spLocks noChangeShapeType="1"/>
              </p:cNvSpPr>
              <p:nvPr/>
            </p:nvSpPr>
            <p:spPr bwMode="auto">
              <a:xfrm>
                <a:off x="934" y="-2974"/>
                <a:ext cx="113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Rectangle 189"/>
              <p:cNvSpPr>
                <a:spLocks noChangeArrowheads="1"/>
              </p:cNvSpPr>
              <p:nvPr/>
            </p:nvSpPr>
            <p:spPr bwMode="auto">
              <a:xfrm>
                <a:off x="896" y="-3049"/>
                <a:ext cx="38" cy="113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190"/>
              <p:cNvSpPr>
                <a:spLocks noChangeArrowheads="1"/>
              </p:cNvSpPr>
              <p:nvPr/>
            </p:nvSpPr>
            <p:spPr bwMode="auto">
              <a:xfrm>
                <a:off x="1047" y="-3049"/>
                <a:ext cx="38" cy="113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Line 191"/>
              <p:cNvSpPr>
                <a:spLocks noChangeShapeType="1"/>
              </p:cNvSpPr>
              <p:nvPr/>
            </p:nvSpPr>
            <p:spPr bwMode="auto">
              <a:xfrm>
                <a:off x="877" y="-2766"/>
                <a:ext cx="227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Line 192"/>
              <p:cNvSpPr>
                <a:spLocks noChangeShapeType="1"/>
              </p:cNvSpPr>
              <p:nvPr/>
            </p:nvSpPr>
            <p:spPr bwMode="auto">
              <a:xfrm>
                <a:off x="764" y="-2766"/>
                <a:ext cx="75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Line 193"/>
              <p:cNvSpPr>
                <a:spLocks noChangeShapeType="1"/>
              </p:cNvSpPr>
              <p:nvPr/>
            </p:nvSpPr>
            <p:spPr bwMode="auto">
              <a:xfrm>
                <a:off x="1142" y="-2766"/>
                <a:ext cx="75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94"/>
              <p:cNvSpPr>
                <a:spLocks/>
              </p:cNvSpPr>
              <p:nvPr/>
            </p:nvSpPr>
            <p:spPr bwMode="auto">
              <a:xfrm>
                <a:off x="820" y="-3220"/>
                <a:ext cx="341" cy="246"/>
              </a:xfrm>
              <a:custGeom>
                <a:avLst/>
                <a:gdLst>
                  <a:gd name="T0" fmla="*/ 32 w 144"/>
                  <a:gd name="T1" fmla="*/ 104 h 104"/>
                  <a:gd name="T2" fmla="*/ 12 w 144"/>
                  <a:gd name="T3" fmla="*/ 104 h 104"/>
                  <a:gd name="T4" fmla="*/ 0 w 144"/>
                  <a:gd name="T5" fmla="*/ 92 h 104"/>
                  <a:gd name="T6" fmla="*/ 0 w 144"/>
                  <a:gd name="T7" fmla="*/ 32 h 104"/>
                  <a:gd name="T8" fmla="*/ 32 w 144"/>
                  <a:gd name="T9" fmla="*/ 0 h 104"/>
                  <a:gd name="T10" fmla="*/ 112 w 144"/>
                  <a:gd name="T11" fmla="*/ 0 h 104"/>
                  <a:gd name="T12" fmla="*/ 144 w 144"/>
                  <a:gd name="T13" fmla="*/ 32 h 104"/>
                  <a:gd name="T14" fmla="*/ 144 w 144"/>
                  <a:gd name="T15" fmla="*/ 92 h 104"/>
                  <a:gd name="T16" fmla="*/ 132 w 144"/>
                  <a:gd name="T17" fmla="*/ 104 h 104"/>
                  <a:gd name="T18" fmla="*/ 112 w 144"/>
                  <a:gd name="T19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104">
                    <a:moveTo>
                      <a:pt x="32" y="104"/>
                    </a:moveTo>
                    <a:cubicBezTo>
                      <a:pt x="12" y="104"/>
                      <a:pt x="12" y="104"/>
                      <a:pt x="12" y="104"/>
                    </a:cubicBezTo>
                    <a:cubicBezTo>
                      <a:pt x="4" y="104"/>
                      <a:pt x="0" y="100"/>
                      <a:pt x="0" y="9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2"/>
                      <a:pt x="12" y="0"/>
                      <a:pt x="32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32" y="0"/>
                      <a:pt x="144" y="12"/>
                      <a:pt x="144" y="32"/>
                    </a:cubicBezTo>
                    <a:cubicBezTo>
                      <a:pt x="144" y="92"/>
                      <a:pt x="144" y="92"/>
                      <a:pt x="144" y="92"/>
                    </a:cubicBezTo>
                    <a:cubicBezTo>
                      <a:pt x="144" y="100"/>
                      <a:pt x="140" y="104"/>
                      <a:pt x="132" y="104"/>
                    </a:cubicBezTo>
                    <a:cubicBezTo>
                      <a:pt x="112" y="104"/>
                      <a:pt x="112" y="104"/>
                      <a:pt x="112" y="104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95"/>
              <p:cNvSpPr>
                <a:spLocks/>
              </p:cNvSpPr>
              <p:nvPr/>
            </p:nvSpPr>
            <p:spPr bwMode="auto">
              <a:xfrm>
                <a:off x="2012" y="-3220"/>
                <a:ext cx="245" cy="263"/>
              </a:xfrm>
              <a:custGeom>
                <a:avLst/>
                <a:gdLst>
                  <a:gd name="T0" fmla="*/ 0 w 104"/>
                  <a:gd name="T1" fmla="*/ 111 h 111"/>
                  <a:gd name="T2" fmla="*/ 0 w 104"/>
                  <a:gd name="T3" fmla="*/ 50 h 111"/>
                  <a:gd name="T4" fmla="*/ 52 w 104"/>
                  <a:gd name="T5" fmla="*/ 0 h 111"/>
                  <a:gd name="T6" fmla="*/ 104 w 104"/>
                  <a:gd name="T7" fmla="*/ 50 h 111"/>
                  <a:gd name="T8" fmla="*/ 104 w 104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111">
                    <a:moveTo>
                      <a:pt x="0" y="111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2" y="23"/>
                      <a:pt x="24" y="0"/>
                      <a:pt x="52" y="0"/>
                    </a:cubicBezTo>
                    <a:cubicBezTo>
                      <a:pt x="80" y="0"/>
                      <a:pt x="102" y="23"/>
                      <a:pt x="104" y="50"/>
                    </a:cubicBezTo>
                    <a:cubicBezTo>
                      <a:pt x="104" y="111"/>
                      <a:pt x="104" y="111"/>
                      <a:pt x="104" y="111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96"/>
              <p:cNvSpPr>
                <a:spLocks/>
              </p:cNvSpPr>
              <p:nvPr/>
            </p:nvSpPr>
            <p:spPr bwMode="auto">
              <a:xfrm>
                <a:off x="1860" y="-3012"/>
                <a:ext cx="549" cy="341"/>
              </a:xfrm>
              <a:custGeom>
                <a:avLst/>
                <a:gdLst>
                  <a:gd name="T0" fmla="*/ 232 w 232"/>
                  <a:gd name="T1" fmla="*/ 48 h 144"/>
                  <a:gd name="T2" fmla="*/ 188 w 232"/>
                  <a:gd name="T3" fmla="*/ 0 h 144"/>
                  <a:gd name="T4" fmla="*/ 44 w 232"/>
                  <a:gd name="T5" fmla="*/ 0 h 144"/>
                  <a:gd name="T6" fmla="*/ 0 w 232"/>
                  <a:gd name="T7" fmla="*/ 48 h 144"/>
                  <a:gd name="T8" fmla="*/ 0 w 232"/>
                  <a:gd name="T9" fmla="*/ 112 h 144"/>
                  <a:gd name="T10" fmla="*/ 30 w 232"/>
                  <a:gd name="T11" fmla="*/ 144 h 144"/>
                  <a:gd name="T12" fmla="*/ 202 w 232"/>
                  <a:gd name="T13" fmla="*/ 144 h 144"/>
                  <a:gd name="T14" fmla="*/ 232 w 232"/>
                  <a:gd name="T15" fmla="*/ 112 h 144"/>
                  <a:gd name="T16" fmla="*/ 232 w 232"/>
                  <a:gd name="T17" fmla="*/ 4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2" h="144">
                    <a:moveTo>
                      <a:pt x="232" y="48"/>
                    </a:moveTo>
                    <a:cubicBezTo>
                      <a:pt x="232" y="23"/>
                      <a:pt x="213" y="3"/>
                      <a:pt x="188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3"/>
                      <a:pt x="0" y="23"/>
                      <a:pt x="0" y="48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29"/>
                      <a:pt x="14" y="144"/>
                      <a:pt x="30" y="144"/>
                    </a:cubicBezTo>
                    <a:cubicBezTo>
                      <a:pt x="202" y="144"/>
                      <a:pt x="202" y="144"/>
                      <a:pt x="202" y="144"/>
                    </a:cubicBezTo>
                    <a:cubicBezTo>
                      <a:pt x="218" y="144"/>
                      <a:pt x="232" y="129"/>
                      <a:pt x="232" y="112"/>
                    </a:cubicBezTo>
                    <a:lnTo>
                      <a:pt x="232" y="48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97"/>
              <p:cNvSpPr>
                <a:spLocks/>
              </p:cNvSpPr>
              <p:nvPr/>
            </p:nvSpPr>
            <p:spPr bwMode="auto">
              <a:xfrm>
                <a:off x="1860" y="-2789"/>
                <a:ext cx="119" cy="118"/>
              </a:xfrm>
              <a:custGeom>
                <a:avLst/>
                <a:gdLst>
                  <a:gd name="T0" fmla="*/ 50 w 50"/>
                  <a:gd name="T1" fmla="*/ 50 h 50"/>
                  <a:gd name="T2" fmla="*/ 0 w 50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0" h="50">
                    <a:moveTo>
                      <a:pt x="50" y="50"/>
                    </a:moveTo>
                    <a:cubicBezTo>
                      <a:pt x="50" y="22"/>
                      <a:pt x="28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98"/>
              <p:cNvSpPr>
                <a:spLocks/>
              </p:cNvSpPr>
              <p:nvPr/>
            </p:nvSpPr>
            <p:spPr bwMode="auto">
              <a:xfrm>
                <a:off x="2291" y="-2789"/>
                <a:ext cx="118" cy="118"/>
              </a:xfrm>
              <a:custGeom>
                <a:avLst/>
                <a:gdLst>
                  <a:gd name="T0" fmla="*/ 0 w 50"/>
                  <a:gd name="T1" fmla="*/ 50 h 50"/>
                  <a:gd name="T2" fmla="*/ 50 w 50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0" h="50">
                    <a:moveTo>
                      <a:pt x="0" y="50"/>
                    </a:moveTo>
                    <a:cubicBezTo>
                      <a:pt x="0" y="22"/>
                      <a:pt x="22" y="0"/>
                      <a:pt x="50" y="0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Line 199"/>
              <p:cNvSpPr>
                <a:spLocks noChangeShapeType="1"/>
              </p:cNvSpPr>
              <p:nvPr/>
            </p:nvSpPr>
            <p:spPr bwMode="auto">
              <a:xfrm flipH="1">
                <a:off x="1908" y="-2879"/>
                <a:ext cx="453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Line 200"/>
              <p:cNvSpPr>
                <a:spLocks noChangeShapeType="1"/>
              </p:cNvSpPr>
              <p:nvPr/>
            </p:nvSpPr>
            <p:spPr bwMode="auto">
              <a:xfrm>
                <a:off x="1955" y="-2851"/>
                <a:ext cx="0" cy="24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Line 201"/>
              <p:cNvSpPr>
                <a:spLocks noChangeShapeType="1"/>
              </p:cNvSpPr>
              <p:nvPr/>
            </p:nvSpPr>
            <p:spPr bwMode="auto">
              <a:xfrm>
                <a:off x="8848" y="6254"/>
                <a:ext cx="179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Line 202"/>
              <p:cNvSpPr>
                <a:spLocks noChangeShapeType="1"/>
              </p:cNvSpPr>
              <p:nvPr/>
            </p:nvSpPr>
            <p:spPr bwMode="auto">
              <a:xfrm flipH="1">
                <a:off x="8999" y="6367"/>
                <a:ext cx="104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Line 203"/>
              <p:cNvSpPr>
                <a:spLocks noChangeShapeType="1"/>
              </p:cNvSpPr>
              <p:nvPr/>
            </p:nvSpPr>
            <p:spPr bwMode="auto">
              <a:xfrm>
                <a:off x="8945" y="5970"/>
                <a:ext cx="47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Line 204"/>
              <p:cNvSpPr>
                <a:spLocks noChangeShapeType="1"/>
              </p:cNvSpPr>
              <p:nvPr/>
            </p:nvSpPr>
            <p:spPr bwMode="auto">
              <a:xfrm>
                <a:off x="8968" y="6027"/>
                <a:ext cx="130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" name="Group 406"/>
            <p:cNvGrpSpPr>
              <a:grpSpLocks/>
            </p:cNvGrpSpPr>
            <p:nvPr/>
          </p:nvGrpSpPr>
          <p:grpSpPr bwMode="auto">
            <a:xfrm>
              <a:off x="-1544" y="-3220"/>
              <a:ext cx="10765" cy="10722"/>
              <a:chOff x="-1544" y="-3220"/>
              <a:chExt cx="10765" cy="10722"/>
            </a:xfrm>
          </p:grpSpPr>
          <p:sp>
            <p:nvSpPr>
              <p:cNvPr id="225" name="Line 206"/>
              <p:cNvSpPr>
                <a:spLocks noChangeShapeType="1"/>
              </p:cNvSpPr>
              <p:nvPr/>
            </p:nvSpPr>
            <p:spPr bwMode="auto">
              <a:xfrm>
                <a:off x="8933" y="6065"/>
                <a:ext cx="154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Line 207"/>
              <p:cNvSpPr>
                <a:spLocks noChangeShapeType="1"/>
              </p:cNvSpPr>
              <p:nvPr/>
            </p:nvSpPr>
            <p:spPr bwMode="auto">
              <a:xfrm>
                <a:off x="8933" y="6102"/>
                <a:ext cx="165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Line 208"/>
              <p:cNvSpPr>
                <a:spLocks noChangeShapeType="1"/>
              </p:cNvSpPr>
              <p:nvPr/>
            </p:nvSpPr>
            <p:spPr bwMode="auto">
              <a:xfrm>
                <a:off x="8933" y="6140"/>
                <a:ext cx="142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Line 209"/>
              <p:cNvSpPr>
                <a:spLocks noChangeShapeType="1"/>
              </p:cNvSpPr>
              <p:nvPr/>
            </p:nvSpPr>
            <p:spPr bwMode="auto">
              <a:xfrm>
                <a:off x="8921" y="6178"/>
                <a:ext cx="166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Line 210"/>
              <p:cNvSpPr>
                <a:spLocks noChangeShapeType="1"/>
              </p:cNvSpPr>
              <p:nvPr/>
            </p:nvSpPr>
            <p:spPr bwMode="auto">
              <a:xfrm>
                <a:off x="8895" y="5876"/>
                <a:ext cx="303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11"/>
              <p:cNvSpPr>
                <a:spLocks/>
              </p:cNvSpPr>
              <p:nvPr/>
            </p:nvSpPr>
            <p:spPr bwMode="auto">
              <a:xfrm>
                <a:off x="8659" y="5876"/>
                <a:ext cx="562" cy="529"/>
              </a:xfrm>
              <a:custGeom>
                <a:avLst/>
                <a:gdLst>
                  <a:gd name="T0" fmla="*/ 100 w 238"/>
                  <a:gd name="T1" fmla="*/ 0 h 224"/>
                  <a:gd name="T2" fmla="*/ 91 w 238"/>
                  <a:gd name="T3" fmla="*/ 18 h 224"/>
                  <a:gd name="T4" fmla="*/ 80 w 238"/>
                  <a:gd name="T5" fmla="*/ 160 h 224"/>
                  <a:gd name="T6" fmla="*/ 28 w 238"/>
                  <a:gd name="T7" fmla="*/ 160 h 224"/>
                  <a:gd name="T8" fmla="*/ 0 w 238"/>
                  <a:gd name="T9" fmla="*/ 224 h 224"/>
                  <a:gd name="T10" fmla="*/ 124 w 238"/>
                  <a:gd name="T11" fmla="*/ 224 h 224"/>
                  <a:gd name="T12" fmla="*/ 156 w 238"/>
                  <a:gd name="T13" fmla="*/ 160 h 224"/>
                  <a:gd name="T14" fmla="*/ 188 w 238"/>
                  <a:gd name="T15" fmla="*/ 208 h 224"/>
                  <a:gd name="T16" fmla="*/ 216 w 238"/>
                  <a:gd name="T17" fmla="*/ 16 h 224"/>
                  <a:gd name="T18" fmla="*/ 228 w 238"/>
                  <a:gd name="T19" fmla="*/ 0 h 224"/>
                  <a:gd name="T20" fmla="*/ 236 w 238"/>
                  <a:gd name="T21" fmla="*/ 32 h 224"/>
                  <a:gd name="T22" fmla="*/ 216 w 238"/>
                  <a:gd name="T23" fmla="*/ 3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8" h="224">
                    <a:moveTo>
                      <a:pt x="100" y="0"/>
                    </a:moveTo>
                    <a:cubicBezTo>
                      <a:pt x="90" y="0"/>
                      <a:pt x="91" y="18"/>
                      <a:pt x="91" y="18"/>
                    </a:cubicBezTo>
                    <a:cubicBezTo>
                      <a:pt x="91" y="18"/>
                      <a:pt x="91" y="104"/>
                      <a:pt x="80" y="160"/>
                    </a:cubicBezTo>
                    <a:cubicBezTo>
                      <a:pt x="52" y="160"/>
                      <a:pt x="56" y="160"/>
                      <a:pt x="28" y="160"/>
                    </a:cubicBezTo>
                    <a:cubicBezTo>
                      <a:pt x="3" y="160"/>
                      <a:pt x="35" y="224"/>
                      <a:pt x="0" y="224"/>
                    </a:cubicBezTo>
                    <a:cubicBezTo>
                      <a:pt x="124" y="224"/>
                      <a:pt x="124" y="224"/>
                      <a:pt x="124" y="224"/>
                    </a:cubicBezTo>
                    <a:cubicBezTo>
                      <a:pt x="159" y="224"/>
                      <a:pt x="131" y="160"/>
                      <a:pt x="156" y="160"/>
                    </a:cubicBezTo>
                    <a:cubicBezTo>
                      <a:pt x="181" y="160"/>
                      <a:pt x="153" y="208"/>
                      <a:pt x="188" y="208"/>
                    </a:cubicBezTo>
                    <a:cubicBezTo>
                      <a:pt x="223" y="208"/>
                      <a:pt x="216" y="16"/>
                      <a:pt x="216" y="16"/>
                    </a:cubicBezTo>
                    <a:cubicBezTo>
                      <a:pt x="216" y="16"/>
                      <a:pt x="216" y="0"/>
                      <a:pt x="228" y="0"/>
                    </a:cubicBezTo>
                    <a:cubicBezTo>
                      <a:pt x="238" y="0"/>
                      <a:pt x="236" y="32"/>
                      <a:pt x="236" y="32"/>
                    </a:cubicBezTo>
                    <a:cubicBezTo>
                      <a:pt x="216" y="32"/>
                      <a:pt x="216" y="32"/>
                      <a:pt x="216" y="32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12"/>
              <p:cNvSpPr>
                <a:spLocks/>
              </p:cNvSpPr>
              <p:nvPr/>
            </p:nvSpPr>
            <p:spPr bwMode="auto">
              <a:xfrm>
                <a:off x="4149" y="-2094"/>
                <a:ext cx="548" cy="453"/>
              </a:xfrm>
              <a:custGeom>
                <a:avLst/>
                <a:gdLst>
                  <a:gd name="T0" fmla="*/ 186 w 232"/>
                  <a:gd name="T1" fmla="*/ 192 h 192"/>
                  <a:gd name="T2" fmla="*/ 216 w 232"/>
                  <a:gd name="T3" fmla="*/ 192 h 192"/>
                  <a:gd name="T4" fmla="*/ 232 w 232"/>
                  <a:gd name="T5" fmla="*/ 176 h 192"/>
                  <a:gd name="T6" fmla="*/ 232 w 232"/>
                  <a:gd name="T7" fmla="*/ 141 h 192"/>
                  <a:gd name="T8" fmla="*/ 216 w 232"/>
                  <a:gd name="T9" fmla="*/ 120 h 192"/>
                  <a:gd name="T10" fmla="*/ 216 w 232"/>
                  <a:gd name="T11" fmla="*/ 32 h 192"/>
                  <a:gd name="T12" fmla="*/ 188 w 232"/>
                  <a:gd name="T13" fmla="*/ 0 h 192"/>
                  <a:gd name="T14" fmla="*/ 48 w 232"/>
                  <a:gd name="T15" fmla="*/ 0 h 192"/>
                  <a:gd name="T16" fmla="*/ 16 w 232"/>
                  <a:gd name="T17" fmla="*/ 32 h 192"/>
                  <a:gd name="T18" fmla="*/ 16 w 232"/>
                  <a:gd name="T19" fmla="*/ 120 h 192"/>
                  <a:gd name="T20" fmla="*/ 0 w 232"/>
                  <a:gd name="T21" fmla="*/ 141 h 192"/>
                  <a:gd name="T22" fmla="*/ 0 w 232"/>
                  <a:gd name="T23" fmla="*/ 176 h 192"/>
                  <a:gd name="T24" fmla="*/ 16 w 232"/>
                  <a:gd name="T25" fmla="*/ 192 h 192"/>
                  <a:gd name="T26" fmla="*/ 45 w 232"/>
                  <a:gd name="T27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2" h="192">
                    <a:moveTo>
                      <a:pt x="186" y="192"/>
                    </a:move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24" y="192"/>
                      <a:pt x="232" y="184"/>
                      <a:pt x="232" y="176"/>
                    </a:cubicBezTo>
                    <a:cubicBezTo>
                      <a:pt x="232" y="141"/>
                      <a:pt x="232" y="141"/>
                      <a:pt x="232" y="141"/>
                    </a:cubicBezTo>
                    <a:cubicBezTo>
                      <a:pt x="216" y="120"/>
                      <a:pt x="216" y="120"/>
                      <a:pt x="216" y="120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16" y="14"/>
                      <a:pt x="205" y="0"/>
                      <a:pt x="18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1" y="0"/>
                      <a:pt x="16" y="14"/>
                      <a:pt x="16" y="32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84"/>
                      <a:pt x="8" y="192"/>
                      <a:pt x="16" y="192"/>
                    </a:cubicBezTo>
                    <a:cubicBezTo>
                      <a:pt x="45" y="192"/>
                      <a:pt x="45" y="192"/>
                      <a:pt x="45" y="192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13"/>
              <p:cNvSpPr>
                <a:spLocks/>
              </p:cNvSpPr>
              <p:nvPr/>
            </p:nvSpPr>
            <p:spPr bwMode="auto">
              <a:xfrm>
                <a:off x="4196" y="-1716"/>
                <a:ext cx="454" cy="170"/>
              </a:xfrm>
              <a:custGeom>
                <a:avLst/>
                <a:gdLst>
                  <a:gd name="T0" fmla="*/ 192 w 192"/>
                  <a:gd name="T1" fmla="*/ 72 h 72"/>
                  <a:gd name="T2" fmla="*/ 0 w 192"/>
                  <a:gd name="T3" fmla="*/ 72 h 72"/>
                  <a:gd name="T4" fmla="*/ 32 w 192"/>
                  <a:gd name="T5" fmla="*/ 0 h 72"/>
                  <a:gd name="T6" fmla="*/ 160 w 192"/>
                  <a:gd name="T7" fmla="*/ 0 h 72"/>
                  <a:gd name="T8" fmla="*/ 192 w 192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72">
                    <a:moveTo>
                      <a:pt x="192" y="72"/>
                    </a:moveTo>
                    <a:cubicBezTo>
                      <a:pt x="172" y="72"/>
                      <a:pt x="15" y="72"/>
                      <a:pt x="0" y="72"/>
                    </a:cubicBezTo>
                    <a:cubicBezTo>
                      <a:pt x="30" y="42"/>
                      <a:pt x="32" y="0"/>
                      <a:pt x="32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162" y="47"/>
                      <a:pt x="192" y="72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Oval 214"/>
              <p:cNvSpPr>
                <a:spLocks noChangeArrowheads="1"/>
              </p:cNvSpPr>
              <p:nvPr/>
            </p:nvSpPr>
            <p:spPr bwMode="auto">
              <a:xfrm>
                <a:off x="4347" y="-2038"/>
                <a:ext cx="151" cy="151"/>
              </a:xfrm>
              <a:prstGeom prst="ellipse">
                <a:avLst/>
              </a:prstGeom>
              <a:noFill/>
              <a:ln w="25400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Oval 215"/>
              <p:cNvSpPr>
                <a:spLocks noChangeArrowheads="1"/>
              </p:cNvSpPr>
              <p:nvPr/>
            </p:nvSpPr>
            <p:spPr bwMode="auto">
              <a:xfrm>
                <a:off x="4262" y="-1896"/>
                <a:ext cx="19" cy="19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Rectangle 216"/>
              <p:cNvSpPr>
                <a:spLocks noChangeArrowheads="1"/>
              </p:cNvSpPr>
              <p:nvPr/>
            </p:nvSpPr>
            <p:spPr bwMode="auto">
              <a:xfrm>
                <a:off x="4546" y="-2038"/>
                <a:ext cx="56" cy="57"/>
              </a:xfrm>
              <a:prstGeom prst="rect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Line 217"/>
              <p:cNvSpPr>
                <a:spLocks noChangeShapeType="1"/>
              </p:cNvSpPr>
              <p:nvPr/>
            </p:nvSpPr>
            <p:spPr bwMode="auto">
              <a:xfrm flipV="1">
                <a:off x="4394" y="-2094"/>
                <a:ext cx="0" cy="61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Line 218"/>
              <p:cNvSpPr>
                <a:spLocks noChangeShapeType="1"/>
              </p:cNvSpPr>
              <p:nvPr/>
            </p:nvSpPr>
            <p:spPr bwMode="auto">
              <a:xfrm flipV="1">
                <a:off x="4451" y="-2094"/>
                <a:ext cx="0" cy="61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Line 219"/>
              <p:cNvSpPr>
                <a:spLocks noChangeShapeType="1"/>
              </p:cNvSpPr>
              <p:nvPr/>
            </p:nvSpPr>
            <p:spPr bwMode="auto">
              <a:xfrm flipV="1">
                <a:off x="4394" y="-1891"/>
                <a:ext cx="0" cy="8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Line 220"/>
              <p:cNvSpPr>
                <a:spLocks noChangeShapeType="1"/>
              </p:cNvSpPr>
              <p:nvPr/>
            </p:nvSpPr>
            <p:spPr bwMode="auto">
              <a:xfrm flipV="1">
                <a:off x="4451" y="-1891"/>
                <a:ext cx="0" cy="8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Line 221"/>
              <p:cNvSpPr>
                <a:spLocks noChangeShapeType="1"/>
              </p:cNvSpPr>
              <p:nvPr/>
            </p:nvSpPr>
            <p:spPr bwMode="auto">
              <a:xfrm>
                <a:off x="4186" y="-1811"/>
                <a:ext cx="473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Line 222"/>
              <p:cNvSpPr>
                <a:spLocks noChangeShapeType="1"/>
              </p:cNvSpPr>
              <p:nvPr/>
            </p:nvSpPr>
            <p:spPr bwMode="auto">
              <a:xfrm>
                <a:off x="4149" y="-1761"/>
                <a:ext cx="548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Line 223"/>
              <p:cNvSpPr>
                <a:spLocks noChangeShapeType="1"/>
              </p:cNvSpPr>
              <p:nvPr/>
            </p:nvSpPr>
            <p:spPr bwMode="auto">
              <a:xfrm>
                <a:off x="4177" y="-1716"/>
                <a:ext cx="492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Line 224"/>
              <p:cNvSpPr>
                <a:spLocks noChangeShapeType="1"/>
              </p:cNvSpPr>
              <p:nvPr/>
            </p:nvSpPr>
            <p:spPr bwMode="auto">
              <a:xfrm>
                <a:off x="4227" y="-1584"/>
                <a:ext cx="390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25"/>
              <p:cNvSpPr>
                <a:spLocks/>
              </p:cNvSpPr>
              <p:nvPr/>
            </p:nvSpPr>
            <p:spPr bwMode="auto">
              <a:xfrm>
                <a:off x="8838" y="1328"/>
                <a:ext cx="246" cy="104"/>
              </a:xfrm>
              <a:custGeom>
                <a:avLst/>
                <a:gdLst>
                  <a:gd name="T0" fmla="*/ 0 w 246"/>
                  <a:gd name="T1" fmla="*/ 104 h 104"/>
                  <a:gd name="T2" fmla="*/ 123 w 246"/>
                  <a:gd name="T3" fmla="*/ 0 h 104"/>
                  <a:gd name="T4" fmla="*/ 246 w 246"/>
                  <a:gd name="T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6" h="104">
                    <a:moveTo>
                      <a:pt x="0" y="104"/>
                    </a:moveTo>
                    <a:lnTo>
                      <a:pt x="123" y="0"/>
                    </a:lnTo>
                    <a:lnTo>
                      <a:pt x="246" y="104"/>
                    </a:ln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Rectangle 226"/>
              <p:cNvSpPr>
                <a:spLocks noChangeArrowheads="1"/>
              </p:cNvSpPr>
              <p:nvPr/>
            </p:nvSpPr>
            <p:spPr bwMode="auto">
              <a:xfrm>
                <a:off x="8668" y="1432"/>
                <a:ext cx="549" cy="435"/>
              </a:xfrm>
              <a:prstGeom prst="rect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Rectangle 227"/>
              <p:cNvSpPr>
                <a:spLocks noChangeArrowheads="1"/>
              </p:cNvSpPr>
              <p:nvPr/>
            </p:nvSpPr>
            <p:spPr bwMode="auto">
              <a:xfrm>
                <a:off x="8725" y="1489"/>
                <a:ext cx="435" cy="321"/>
              </a:xfrm>
              <a:prstGeom prst="rect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28"/>
              <p:cNvSpPr>
                <a:spLocks/>
              </p:cNvSpPr>
              <p:nvPr/>
            </p:nvSpPr>
            <p:spPr bwMode="auto">
              <a:xfrm>
                <a:off x="8763" y="1550"/>
                <a:ext cx="217" cy="260"/>
              </a:xfrm>
              <a:custGeom>
                <a:avLst/>
                <a:gdLst>
                  <a:gd name="T0" fmla="*/ 92 w 92"/>
                  <a:gd name="T1" fmla="*/ 110 h 110"/>
                  <a:gd name="T2" fmla="*/ 46 w 92"/>
                  <a:gd name="T3" fmla="*/ 0 h 110"/>
                  <a:gd name="T4" fmla="*/ 0 w 92"/>
                  <a:gd name="T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2" h="110">
                    <a:moveTo>
                      <a:pt x="92" y="110"/>
                    </a:moveTo>
                    <a:cubicBezTo>
                      <a:pt x="92" y="110"/>
                      <a:pt x="46" y="56"/>
                      <a:pt x="46" y="0"/>
                    </a:cubicBezTo>
                    <a:cubicBezTo>
                      <a:pt x="46" y="56"/>
                      <a:pt x="0" y="110"/>
                      <a:pt x="0" y="110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Line 229"/>
              <p:cNvSpPr>
                <a:spLocks noChangeShapeType="1"/>
              </p:cNvSpPr>
              <p:nvPr/>
            </p:nvSpPr>
            <p:spPr bwMode="auto">
              <a:xfrm>
                <a:off x="8815" y="1735"/>
                <a:ext cx="113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30"/>
              <p:cNvSpPr>
                <a:spLocks/>
              </p:cNvSpPr>
              <p:nvPr/>
            </p:nvSpPr>
            <p:spPr bwMode="auto">
              <a:xfrm>
                <a:off x="9046" y="1737"/>
                <a:ext cx="57" cy="73"/>
              </a:xfrm>
              <a:custGeom>
                <a:avLst/>
                <a:gdLst>
                  <a:gd name="T0" fmla="*/ 0 w 57"/>
                  <a:gd name="T1" fmla="*/ 73 h 73"/>
                  <a:gd name="T2" fmla="*/ 0 w 57"/>
                  <a:gd name="T3" fmla="*/ 0 h 73"/>
                  <a:gd name="T4" fmla="*/ 57 w 57"/>
                  <a:gd name="T5" fmla="*/ 0 h 73"/>
                  <a:gd name="T6" fmla="*/ 57 w 57"/>
                  <a:gd name="T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73">
                    <a:moveTo>
                      <a:pt x="0" y="73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57" y="73"/>
                    </a:ln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31"/>
              <p:cNvSpPr>
                <a:spLocks/>
              </p:cNvSpPr>
              <p:nvPr/>
            </p:nvSpPr>
            <p:spPr bwMode="auto">
              <a:xfrm>
                <a:off x="9103" y="1659"/>
                <a:ext cx="57" cy="78"/>
              </a:xfrm>
              <a:custGeom>
                <a:avLst/>
                <a:gdLst>
                  <a:gd name="T0" fmla="*/ 0 w 57"/>
                  <a:gd name="T1" fmla="*/ 78 h 78"/>
                  <a:gd name="T2" fmla="*/ 0 w 57"/>
                  <a:gd name="T3" fmla="*/ 0 h 78"/>
                  <a:gd name="T4" fmla="*/ 57 w 57"/>
                  <a:gd name="T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78">
                    <a:moveTo>
                      <a:pt x="0" y="78"/>
                    </a:moveTo>
                    <a:lnTo>
                      <a:pt x="0" y="0"/>
                    </a:lnTo>
                    <a:lnTo>
                      <a:pt x="57" y="0"/>
                    </a:ln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32"/>
              <p:cNvSpPr>
                <a:spLocks/>
              </p:cNvSpPr>
              <p:nvPr/>
            </p:nvSpPr>
            <p:spPr bwMode="auto">
              <a:xfrm>
                <a:off x="6503" y="5961"/>
                <a:ext cx="425" cy="425"/>
              </a:xfrm>
              <a:custGeom>
                <a:avLst/>
                <a:gdLst>
                  <a:gd name="T0" fmla="*/ 425 w 425"/>
                  <a:gd name="T1" fmla="*/ 0 h 425"/>
                  <a:gd name="T2" fmla="*/ 425 w 425"/>
                  <a:gd name="T3" fmla="*/ 425 h 425"/>
                  <a:gd name="T4" fmla="*/ 0 w 425"/>
                  <a:gd name="T5" fmla="*/ 42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5" h="425">
                    <a:moveTo>
                      <a:pt x="425" y="0"/>
                    </a:moveTo>
                    <a:lnTo>
                      <a:pt x="425" y="425"/>
                    </a:lnTo>
                    <a:lnTo>
                      <a:pt x="0" y="425"/>
                    </a:ln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33"/>
              <p:cNvSpPr>
                <a:spLocks/>
              </p:cNvSpPr>
              <p:nvPr/>
            </p:nvSpPr>
            <p:spPr bwMode="auto">
              <a:xfrm>
                <a:off x="6446" y="5904"/>
                <a:ext cx="445" cy="444"/>
              </a:xfrm>
              <a:custGeom>
                <a:avLst/>
                <a:gdLst>
                  <a:gd name="T0" fmla="*/ 445 w 445"/>
                  <a:gd name="T1" fmla="*/ 0 h 444"/>
                  <a:gd name="T2" fmla="*/ 445 w 445"/>
                  <a:gd name="T3" fmla="*/ 444 h 444"/>
                  <a:gd name="T4" fmla="*/ 0 w 445"/>
                  <a:gd name="T5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5" h="444">
                    <a:moveTo>
                      <a:pt x="445" y="0"/>
                    </a:moveTo>
                    <a:lnTo>
                      <a:pt x="445" y="444"/>
                    </a:lnTo>
                    <a:lnTo>
                      <a:pt x="0" y="444"/>
                    </a:ln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Rectangle 234"/>
              <p:cNvSpPr>
                <a:spLocks noChangeArrowheads="1"/>
              </p:cNvSpPr>
              <p:nvPr/>
            </p:nvSpPr>
            <p:spPr bwMode="auto">
              <a:xfrm>
                <a:off x="6399" y="5857"/>
                <a:ext cx="454" cy="453"/>
              </a:xfrm>
              <a:prstGeom prst="rect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35"/>
              <p:cNvSpPr>
                <a:spLocks/>
              </p:cNvSpPr>
              <p:nvPr/>
            </p:nvSpPr>
            <p:spPr bwMode="auto">
              <a:xfrm>
                <a:off x="6493" y="6024"/>
                <a:ext cx="301" cy="192"/>
              </a:xfrm>
              <a:custGeom>
                <a:avLst/>
                <a:gdLst>
                  <a:gd name="T0" fmla="*/ 301 w 301"/>
                  <a:gd name="T1" fmla="*/ 192 h 192"/>
                  <a:gd name="T2" fmla="*/ 227 w 301"/>
                  <a:gd name="T3" fmla="*/ 0 h 192"/>
                  <a:gd name="T4" fmla="*/ 133 w 301"/>
                  <a:gd name="T5" fmla="*/ 142 h 192"/>
                  <a:gd name="T6" fmla="*/ 74 w 301"/>
                  <a:gd name="T7" fmla="*/ 71 h 192"/>
                  <a:gd name="T8" fmla="*/ 0 w 301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92">
                    <a:moveTo>
                      <a:pt x="301" y="192"/>
                    </a:moveTo>
                    <a:lnTo>
                      <a:pt x="227" y="0"/>
                    </a:lnTo>
                    <a:lnTo>
                      <a:pt x="133" y="142"/>
                    </a:lnTo>
                    <a:lnTo>
                      <a:pt x="74" y="71"/>
                    </a:lnTo>
                    <a:lnTo>
                      <a:pt x="0" y="192"/>
                    </a:ln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Oval 236"/>
              <p:cNvSpPr>
                <a:spLocks noChangeArrowheads="1"/>
              </p:cNvSpPr>
              <p:nvPr/>
            </p:nvSpPr>
            <p:spPr bwMode="auto">
              <a:xfrm>
                <a:off x="6493" y="5928"/>
                <a:ext cx="74" cy="73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Line 237"/>
              <p:cNvSpPr>
                <a:spLocks noChangeShapeType="1"/>
              </p:cNvSpPr>
              <p:nvPr/>
            </p:nvSpPr>
            <p:spPr bwMode="auto">
              <a:xfrm flipH="1">
                <a:off x="6399" y="6216"/>
                <a:ext cx="454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Rectangle 238"/>
              <p:cNvSpPr>
                <a:spLocks noChangeArrowheads="1"/>
              </p:cNvSpPr>
              <p:nvPr/>
            </p:nvSpPr>
            <p:spPr bwMode="auto">
              <a:xfrm>
                <a:off x="7533" y="5857"/>
                <a:ext cx="549" cy="548"/>
              </a:xfrm>
              <a:prstGeom prst="rect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Line 239"/>
              <p:cNvSpPr>
                <a:spLocks noChangeShapeType="1"/>
              </p:cNvSpPr>
              <p:nvPr/>
            </p:nvSpPr>
            <p:spPr bwMode="auto">
              <a:xfrm flipH="1">
                <a:off x="7533" y="6273"/>
                <a:ext cx="549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40"/>
              <p:cNvSpPr>
                <a:spLocks/>
              </p:cNvSpPr>
              <p:nvPr/>
            </p:nvSpPr>
            <p:spPr bwMode="auto">
              <a:xfrm>
                <a:off x="7640" y="5928"/>
                <a:ext cx="168" cy="120"/>
              </a:xfrm>
              <a:custGeom>
                <a:avLst/>
                <a:gdLst>
                  <a:gd name="T0" fmla="*/ 46 w 71"/>
                  <a:gd name="T1" fmla="*/ 0 h 51"/>
                  <a:gd name="T2" fmla="*/ 21 w 71"/>
                  <a:gd name="T3" fmla="*/ 21 h 51"/>
                  <a:gd name="T4" fmla="*/ 16 w 71"/>
                  <a:gd name="T5" fmla="*/ 20 h 51"/>
                  <a:gd name="T6" fmla="*/ 0 w 71"/>
                  <a:gd name="T7" fmla="*/ 36 h 51"/>
                  <a:gd name="T8" fmla="*/ 16 w 71"/>
                  <a:gd name="T9" fmla="*/ 50 h 51"/>
                  <a:gd name="T10" fmla="*/ 46 w 71"/>
                  <a:gd name="T11" fmla="*/ 50 h 51"/>
                  <a:gd name="T12" fmla="*/ 71 w 71"/>
                  <a:gd name="T13" fmla="*/ 25 h 51"/>
                  <a:gd name="T14" fmla="*/ 46 w 71"/>
                  <a:gd name="T1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51">
                    <a:moveTo>
                      <a:pt x="46" y="0"/>
                    </a:moveTo>
                    <a:cubicBezTo>
                      <a:pt x="33" y="0"/>
                      <a:pt x="23" y="9"/>
                      <a:pt x="21" y="21"/>
                    </a:cubicBezTo>
                    <a:cubicBezTo>
                      <a:pt x="19" y="21"/>
                      <a:pt x="17" y="20"/>
                      <a:pt x="16" y="20"/>
                    </a:cubicBezTo>
                    <a:cubicBezTo>
                      <a:pt x="7" y="20"/>
                      <a:pt x="0" y="27"/>
                      <a:pt x="0" y="36"/>
                    </a:cubicBezTo>
                    <a:cubicBezTo>
                      <a:pt x="0" y="44"/>
                      <a:pt x="7" y="51"/>
                      <a:pt x="1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60" y="51"/>
                      <a:pt x="71" y="39"/>
                      <a:pt x="71" y="25"/>
                    </a:cubicBezTo>
                    <a:cubicBezTo>
                      <a:pt x="71" y="12"/>
                      <a:pt x="60" y="0"/>
                      <a:pt x="46" y="0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41"/>
              <p:cNvSpPr>
                <a:spLocks/>
              </p:cNvSpPr>
              <p:nvPr/>
            </p:nvSpPr>
            <p:spPr bwMode="auto">
              <a:xfrm>
                <a:off x="7600" y="6072"/>
                <a:ext cx="454" cy="201"/>
              </a:xfrm>
              <a:custGeom>
                <a:avLst/>
                <a:gdLst>
                  <a:gd name="T0" fmla="*/ 0 w 192"/>
                  <a:gd name="T1" fmla="*/ 85 h 85"/>
                  <a:gd name="T2" fmla="*/ 48 w 192"/>
                  <a:gd name="T3" fmla="*/ 30 h 85"/>
                  <a:gd name="T4" fmla="*/ 93 w 192"/>
                  <a:gd name="T5" fmla="*/ 60 h 85"/>
                  <a:gd name="T6" fmla="*/ 123 w 192"/>
                  <a:gd name="T7" fmla="*/ 8 h 85"/>
                  <a:gd name="T8" fmla="*/ 138 w 192"/>
                  <a:gd name="T9" fmla="*/ 0 h 85"/>
                  <a:gd name="T10" fmla="*/ 153 w 192"/>
                  <a:gd name="T11" fmla="*/ 9 h 85"/>
                  <a:gd name="T12" fmla="*/ 192 w 192"/>
                  <a:gd name="T13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85">
                    <a:moveTo>
                      <a:pt x="0" y="85"/>
                    </a:moveTo>
                    <a:cubicBezTo>
                      <a:pt x="0" y="85"/>
                      <a:pt x="22" y="30"/>
                      <a:pt x="48" y="30"/>
                    </a:cubicBezTo>
                    <a:cubicBezTo>
                      <a:pt x="73" y="30"/>
                      <a:pt x="93" y="60"/>
                      <a:pt x="93" y="60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26" y="3"/>
                      <a:pt x="132" y="0"/>
                      <a:pt x="138" y="0"/>
                    </a:cubicBezTo>
                    <a:cubicBezTo>
                      <a:pt x="144" y="0"/>
                      <a:pt x="150" y="3"/>
                      <a:pt x="153" y="9"/>
                    </a:cubicBezTo>
                    <a:cubicBezTo>
                      <a:pt x="192" y="85"/>
                      <a:pt x="192" y="85"/>
                      <a:pt x="192" y="85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42"/>
              <p:cNvSpPr>
                <a:spLocks/>
              </p:cNvSpPr>
              <p:nvPr/>
            </p:nvSpPr>
            <p:spPr bwMode="auto">
              <a:xfrm>
                <a:off x="830" y="-761"/>
                <a:ext cx="340" cy="359"/>
              </a:xfrm>
              <a:custGeom>
                <a:avLst/>
                <a:gdLst>
                  <a:gd name="T0" fmla="*/ 312 w 340"/>
                  <a:gd name="T1" fmla="*/ 359 h 359"/>
                  <a:gd name="T2" fmla="*/ 28 w 340"/>
                  <a:gd name="T3" fmla="*/ 359 h 359"/>
                  <a:gd name="T4" fmla="*/ 0 w 340"/>
                  <a:gd name="T5" fmla="*/ 0 h 359"/>
                  <a:gd name="T6" fmla="*/ 340 w 340"/>
                  <a:gd name="T7" fmla="*/ 0 h 359"/>
                  <a:gd name="T8" fmla="*/ 312 w 340"/>
                  <a:gd name="T9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359">
                    <a:moveTo>
                      <a:pt x="312" y="359"/>
                    </a:moveTo>
                    <a:lnTo>
                      <a:pt x="28" y="359"/>
                    </a:lnTo>
                    <a:lnTo>
                      <a:pt x="0" y="0"/>
                    </a:lnTo>
                    <a:lnTo>
                      <a:pt x="340" y="0"/>
                    </a:lnTo>
                    <a:lnTo>
                      <a:pt x="312" y="359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Rectangle 243"/>
              <p:cNvSpPr>
                <a:spLocks noChangeArrowheads="1"/>
              </p:cNvSpPr>
              <p:nvPr/>
            </p:nvSpPr>
            <p:spPr bwMode="auto">
              <a:xfrm>
                <a:off x="801" y="-875"/>
                <a:ext cx="397" cy="114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44"/>
              <p:cNvSpPr>
                <a:spLocks/>
              </p:cNvSpPr>
              <p:nvPr/>
            </p:nvSpPr>
            <p:spPr bwMode="auto">
              <a:xfrm>
                <a:off x="830" y="-951"/>
                <a:ext cx="340" cy="76"/>
              </a:xfrm>
              <a:custGeom>
                <a:avLst/>
                <a:gdLst>
                  <a:gd name="T0" fmla="*/ 340 w 340"/>
                  <a:gd name="T1" fmla="*/ 76 h 76"/>
                  <a:gd name="T2" fmla="*/ 0 w 340"/>
                  <a:gd name="T3" fmla="*/ 76 h 76"/>
                  <a:gd name="T4" fmla="*/ 47 w 340"/>
                  <a:gd name="T5" fmla="*/ 0 h 76"/>
                  <a:gd name="T6" fmla="*/ 293 w 340"/>
                  <a:gd name="T7" fmla="*/ 0 h 76"/>
                  <a:gd name="T8" fmla="*/ 340 w 340"/>
                  <a:gd name="T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76">
                    <a:moveTo>
                      <a:pt x="340" y="76"/>
                    </a:moveTo>
                    <a:lnTo>
                      <a:pt x="0" y="76"/>
                    </a:lnTo>
                    <a:lnTo>
                      <a:pt x="47" y="0"/>
                    </a:lnTo>
                    <a:lnTo>
                      <a:pt x="293" y="0"/>
                    </a:lnTo>
                    <a:lnTo>
                      <a:pt x="340" y="7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Line 245"/>
              <p:cNvSpPr>
                <a:spLocks noChangeShapeType="1"/>
              </p:cNvSpPr>
              <p:nvPr/>
            </p:nvSpPr>
            <p:spPr bwMode="auto">
              <a:xfrm>
                <a:off x="837" y="-686"/>
                <a:ext cx="326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Line 246"/>
              <p:cNvSpPr>
                <a:spLocks noChangeShapeType="1"/>
              </p:cNvSpPr>
              <p:nvPr/>
            </p:nvSpPr>
            <p:spPr bwMode="auto">
              <a:xfrm>
                <a:off x="846" y="-535"/>
                <a:ext cx="308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Line 247"/>
              <p:cNvSpPr>
                <a:spLocks noChangeShapeType="1"/>
              </p:cNvSpPr>
              <p:nvPr/>
            </p:nvSpPr>
            <p:spPr bwMode="auto">
              <a:xfrm>
                <a:off x="934" y="-610"/>
                <a:ext cx="132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48"/>
              <p:cNvSpPr>
                <a:spLocks/>
              </p:cNvSpPr>
              <p:nvPr/>
            </p:nvSpPr>
            <p:spPr bwMode="auto">
              <a:xfrm>
                <a:off x="-329" y="1399"/>
                <a:ext cx="379" cy="380"/>
              </a:xfrm>
              <a:custGeom>
                <a:avLst/>
                <a:gdLst>
                  <a:gd name="T0" fmla="*/ 160 w 160"/>
                  <a:gd name="T1" fmla="*/ 4 h 161"/>
                  <a:gd name="T2" fmla="*/ 146 w 160"/>
                  <a:gd name="T3" fmla="*/ 4 h 161"/>
                  <a:gd name="T4" fmla="*/ 146 w 160"/>
                  <a:gd name="T5" fmla="*/ 18 h 161"/>
                  <a:gd name="T6" fmla="*/ 146 w 160"/>
                  <a:gd name="T7" fmla="*/ 33 h 161"/>
                  <a:gd name="T8" fmla="*/ 132 w 160"/>
                  <a:gd name="T9" fmla="*/ 33 h 161"/>
                  <a:gd name="T10" fmla="*/ 118 w 160"/>
                  <a:gd name="T11" fmla="*/ 33 h 161"/>
                  <a:gd name="T12" fmla="*/ 118 w 160"/>
                  <a:gd name="T13" fmla="*/ 47 h 161"/>
                  <a:gd name="T14" fmla="*/ 118 w 160"/>
                  <a:gd name="T15" fmla="*/ 61 h 161"/>
                  <a:gd name="T16" fmla="*/ 103 w 160"/>
                  <a:gd name="T17" fmla="*/ 61 h 161"/>
                  <a:gd name="T18" fmla="*/ 89 w 160"/>
                  <a:gd name="T19" fmla="*/ 61 h 161"/>
                  <a:gd name="T20" fmla="*/ 89 w 160"/>
                  <a:gd name="T21" fmla="*/ 75 h 161"/>
                  <a:gd name="T22" fmla="*/ 89 w 160"/>
                  <a:gd name="T23" fmla="*/ 90 h 161"/>
                  <a:gd name="T24" fmla="*/ 75 w 160"/>
                  <a:gd name="T25" fmla="*/ 90 h 161"/>
                  <a:gd name="T26" fmla="*/ 61 w 160"/>
                  <a:gd name="T27" fmla="*/ 90 h 161"/>
                  <a:gd name="T28" fmla="*/ 61 w 160"/>
                  <a:gd name="T29" fmla="*/ 104 h 161"/>
                  <a:gd name="T30" fmla="*/ 61 w 160"/>
                  <a:gd name="T31" fmla="*/ 118 h 161"/>
                  <a:gd name="T32" fmla="*/ 46 w 160"/>
                  <a:gd name="T33" fmla="*/ 118 h 161"/>
                  <a:gd name="T34" fmla="*/ 32 w 160"/>
                  <a:gd name="T35" fmla="*/ 118 h 161"/>
                  <a:gd name="T36" fmla="*/ 32 w 160"/>
                  <a:gd name="T37" fmla="*/ 132 h 161"/>
                  <a:gd name="T38" fmla="*/ 32 w 160"/>
                  <a:gd name="T39" fmla="*/ 147 h 161"/>
                  <a:gd name="T40" fmla="*/ 18 w 160"/>
                  <a:gd name="T41" fmla="*/ 147 h 161"/>
                  <a:gd name="T42" fmla="*/ 3 w 160"/>
                  <a:gd name="T43" fmla="*/ 147 h 161"/>
                  <a:gd name="T44" fmla="*/ 3 w 160"/>
                  <a:gd name="T4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0" h="161">
                    <a:moveTo>
                      <a:pt x="160" y="4"/>
                    </a:moveTo>
                    <a:cubicBezTo>
                      <a:pt x="156" y="0"/>
                      <a:pt x="150" y="0"/>
                      <a:pt x="146" y="4"/>
                    </a:cubicBezTo>
                    <a:cubicBezTo>
                      <a:pt x="142" y="8"/>
                      <a:pt x="142" y="14"/>
                      <a:pt x="146" y="18"/>
                    </a:cubicBezTo>
                    <a:cubicBezTo>
                      <a:pt x="150" y="22"/>
                      <a:pt x="150" y="29"/>
                      <a:pt x="146" y="33"/>
                    </a:cubicBezTo>
                    <a:cubicBezTo>
                      <a:pt x="142" y="37"/>
                      <a:pt x="136" y="37"/>
                      <a:pt x="132" y="33"/>
                    </a:cubicBezTo>
                    <a:cubicBezTo>
                      <a:pt x="128" y="29"/>
                      <a:pt x="122" y="29"/>
                      <a:pt x="118" y="33"/>
                    </a:cubicBezTo>
                    <a:cubicBezTo>
                      <a:pt x="114" y="37"/>
                      <a:pt x="114" y="43"/>
                      <a:pt x="118" y="47"/>
                    </a:cubicBezTo>
                    <a:cubicBezTo>
                      <a:pt x="122" y="51"/>
                      <a:pt x="122" y="57"/>
                      <a:pt x="118" y="61"/>
                    </a:cubicBezTo>
                    <a:cubicBezTo>
                      <a:pt x="114" y="65"/>
                      <a:pt x="107" y="65"/>
                      <a:pt x="103" y="61"/>
                    </a:cubicBezTo>
                    <a:cubicBezTo>
                      <a:pt x="99" y="57"/>
                      <a:pt x="93" y="57"/>
                      <a:pt x="89" y="61"/>
                    </a:cubicBezTo>
                    <a:cubicBezTo>
                      <a:pt x="85" y="65"/>
                      <a:pt x="85" y="71"/>
                      <a:pt x="89" y="75"/>
                    </a:cubicBezTo>
                    <a:cubicBezTo>
                      <a:pt x="93" y="79"/>
                      <a:pt x="93" y="86"/>
                      <a:pt x="89" y="90"/>
                    </a:cubicBezTo>
                    <a:cubicBezTo>
                      <a:pt x="85" y="94"/>
                      <a:pt x="79" y="94"/>
                      <a:pt x="75" y="90"/>
                    </a:cubicBezTo>
                    <a:cubicBezTo>
                      <a:pt x="71" y="86"/>
                      <a:pt x="64" y="86"/>
                      <a:pt x="61" y="90"/>
                    </a:cubicBezTo>
                    <a:cubicBezTo>
                      <a:pt x="57" y="94"/>
                      <a:pt x="57" y="100"/>
                      <a:pt x="61" y="104"/>
                    </a:cubicBezTo>
                    <a:cubicBezTo>
                      <a:pt x="64" y="108"/>
                      <a:pt x="64" y="114"/>
                      <a:pt x="61" y="118"/>
                    </a:cubicBezTo>
                    <a:cubicBezTo>
                      <a:pt x="57" y="122"/>
                      <a:pt x="50" y="122"/>
                      <a:pt x="46" y="118"/>
                    </a:cubicBezTo>
                    <a:cubicBezTo>
                      <a:pt x="42" y="114"/>
                      <a:pt x="36" y="114"/>
                      <a:pt x="32" y="118"/>
                    </a:cubicBezTo>
                    <a:cubicBezTo>
                      <a:pt x="28" y="122"/>
                      <a:pt x="28" y="129"/>
                      <a:pt x="32" y="132"/>
                    </a:cubicBezTo>
                    <a:cubicBezTo>
                      <a:pt x="36" y="136"/>
                      <a:pt x="36" y="143"/>
                      <a:pt x="32" y="147"/>
                    </a:cubicBezTo>
                    <a:cubicBezTo>
                      <a:pt x="28" y="151"/>
                      <a:pt x="22" y="151"/>
                      <a:pt x="18" y="147"/>
                    </a:cubicBezTo>
                    <a:cubicBezTo>
                      <a:pt x="14" y="143"/>
                      <a:pt x="7" y="143"/>
                      <a:pt x="3" y="147"/>
                    </a:cubicBezTo>
                    <a:cubicBezTo>
                      <a:pt x="0" y="151"/>
                      <a:pt x="0" y="157"/>
                      <a:pt x="3" y="161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49"/>
              <p:cNvSpPr>
                <a:spLocks/>
              </p:cNvSpPr>
              <p:nvPr/>
            </p:nvSpPr>
            <p:spPr bwMode="auto">
              <a:xfrm>
                <a:off x="-383" y="1347"/>
                <a:ext cx="494" cy="494"/>
              </a:xfrm>
              <a:custGeom>
                <a:avLst/>
                <a:gdLst>
                  <a:gd name="T0" fmla="*/ 12 w 209"/>
                  <a:gd name="T1" fmla="*/ 154 h 209"/>
                  <a:gd name="T2" fmla="*/ 12 w 209"/>
                  <a:gd name="T3" fmla="*/ 197 h 209"/>
                  <a:gd name="T4" fmla="*/ 55 w 209"/>
                  <a:gd name="T5" fmla="*/ 197 h 209"/>
                  <a:gd name="T6" fmla="*/ 198 w 209"/>
                  <a:gd name="T7" fmla="*/ 55 h 209"/>
                  <a:gd name="T8" fmla="*/ 198 w 209"/>
                  <a:gd name="T9" fmla="*/ 12 h 209"/>
                  <a:gd name="T10" fmla="*/ 155 w 209"/>
                  <a:gd name="T11" fmla="*/ 12 h 209"/>
                  <a:gd name="T12" fmla="*/ 12 w 209"/>
                  <a:gd name="T13" fmla="*/ 15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209">
                    <a:moveTo>
                      <a:pt x="12" y="154"/>
                    </a:moveTo>
                    <a:cubicBezTo>
                      <a:pt x="0" y="166"/>
                      <a:pt x="0" y="185"/>
                      <a:pt x="12" y="197"/>
                    </a:cubicBezTo>
                    <a:cubicBezTo>
                      <a:pt x="24" y="209"/>
                      <a:pt x="43" y="209"/>
                      <a:pt x="55" y="197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209" y="43"/>
                      <a:pt x="209" y="24"/>
                      <a:pt x="198" y="12"/>
                    </a:cubicBezTo>
                    <a:cubicBezTo>
                      <a:pt x="186" y="0"/>
                      <a:pt x="167" y="0"/>
                      <a:pt x="155" y="12"/>
                    </a:cubicBezTo>
                    <a:lnTo>
                      <a:pt x="12" y="15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50"/>
              <p:cNvSpPr>
                <a:spLocks/>
              </p:cNvSpPr>
              <p:nvPr/>
            </p:nvSpPr>
            <p:spPr bwMode="auto">
              <a:xfrm>
                <a:off x="-286" y="1444"/>
                <a:ext cx="437" cy="437"/>
              </a:xfrm>
              <a:custGeom>
                <a:avLst/>
                <a:gdLst>
                  <a:gd name="T0" fmla="*/ 164 w 185"/>
                  <a:gd name="T1" fmla="*/ 0 h 185"/>
                  <a:gd name="T2" fmla="*/ 168 w 185"/>
                  <a:gd name="T3" fmla="*/ 59 h 185"/>
                  <a:gd name="T4" fmla="*/ 60 w 185"/>
                  <a:gd name="T5" fmla="*/ 167 h 185"/>
                  <a:gd name="T6" fmla="*/ 0 w 185"/>
                  <a:gd name="T7" fmla="*/ 16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5" h="185">
                    <a:moveTo>
                      <a:pt x="164" y="0"/>
                    </a:moveTo>
                    <a:cubicBezTo>
                      <a:pt x="185" y="22"/>
                      <a:pt x="183" y="45"/>
                      <a:pt x="168" y="59"/>
                    </a:cubicBezTo>
                    <a:cubicBezTo>
                      <a:pt x="60" y="167"/>
                      <a:pt x="60" y="167"/>
                      <a:pt x="60" y="167"/>
                    </a:cubicBezTo>
                    <a:cubicBezTo>
                      <a:pt x="45" y="182"/>
                      <a:pt x="21" y="185"/>
                      <a:pt x="0" y="164"/>
                    </a:cubicBezTo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51"/>
              <p:cNvSpPr>
                <a:spLocks/>
              </p:cNvSpPr>
              <p:nvPr/>
            </p:nvSpPr>
            <p:spPr bwMode="auto">
              <a:xfrm>
                <a:off x="-425" y="1307"/>
                <a:ext cx="442" cy="437"/>
              </a:xfrm>
              <a:custGeom>
                <a:avLst/>
                <a:gdLst>
                  <a:gd name="T0" fmla="*/ 22 w 187"/>
                  <a:gd name="T1" fmla="*/ 185 h 185"/>
                  <a:gd name="T2" fmla="*/ 19 w 187"/>
                  <a:gd name="T3" fmla="*/ 125 h 185"/>
                  <a:gd name="T4" fmla="*/ 127 w 187"/>
                  <a:gd name="T5" fmla="*/ 17 h 185"/>
                  <a:gd name="T6" fmla="*/ 187 w 187"/>
                  <a:gd name="T7" fmla="*/ 2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7" h="185">
                    <a:moveTo>
                      <a:pt x="22" y="185"/>
                    </a:moveTo>
                    <a:cubicBezTo>
                      <a:pt x="0" y="162"/>
                      <a:pt x="6" y="139"/>
                      <a:pt x="19" y="125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42" y="3"/>
                      <a:pt x="163" y="0"/>
                      <a:pt x="187" y="21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52"/>
              <p:cNvSpPr>
                <a:spLocks/>
              </p:cNvSpPr>
              <p:nvPr/>
            </p:nvSpPr>
            <p:spPr bwMode="auto">
              <a:xfrm>
                <a:off x="7685" y="1319"/>
                <a:ext cx="227" cy="397"/>
              </a:xfrm>
              <a:custGeom>
                <a:avLst/>
                <a:gdLst>
                  <a:gd name="T0" fmla="*/ 96 w 96"/>
                  <a:gd name="T1" fmla="*/ 168 h 168"/>
                  <a:gd name="T2" fmla="*/ 0 w 96"/>
                  <a:gd name="T3" fmla="*/ 168 h 168"/>
                  <a:gd name="T4" fmla="*/ 0 w 96"/>
                  <a:gd name="T5" fmla="*/ 44 h 168"/>
                  <a:gd name="T6" fmla="*/ 48 w 96"/>
                  <a:gd name="T7" fmla="*/ 0 h 168"/>
                  <a:gd name="T8" fmla="*/ 96 w 96"/>
                  <a:gd name="T9" fmla="*/ 44 h 168"/>
                  <a:gd name="T10" fmla="*/ 96 w 96"/>
                  <a:gd name="T1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8">
                    <a:moveTo>
                      <a:pt x="96" y="168"/>
                    </a:moveTo>
                    <a:cubicBezTo>
                      <a:pt x="0" y="168"/>
                      <a:pt x="0" y="168"/>
                      <a:pt x="0" y="16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9"/>
                      <a:pt x="23" y="0"/>
                      <a:pt x="48" y="0"/>
                    </a:cubicBezTo>
                    <a:cubicBezTo>
                      <a:pt x="73" y="0"/>
                      <a:pt x="96" y="19"/>
                      <a:pt x="96" y="44"/>
                    </a:cubicBezTo>
                    <a:lnTo>
                      <a:pt x="96" y="168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Line 253"/>
              <p:cNvSpPr>
                <a:spLocks noChangeShapeType="1"/>
              </p:cNvSpPr>
              <p:nvPr/>
            </p:nvSpPr>
            <p:spPr bwMode="auto">
              <a:xfrm>
                <a:off x="7798" y="1716"/>
                <a:ext cx="0" cy="151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54"/>
              <p:cNvSpPr>
                <a:spLocks/>
              </p:cNvSpPr>
              <p:nvPr/>
            </p:nvSpPr>
            <p:spPr bwMode="auto">
              <a:xfrm>
                <a:off x="7741" y="1432"/>
                <a:ext cx="114" cy="189"/>
              </a:xfrm>
              <a:custGeom>
                <a:avLst/>
                <a:gdLst>
                  <a:gd name="T0" fmla="*/ 48 w 48"/>
                  <a:gd name="T1" fmla="*/ 80 h 80"/>
                  <a:gd name="T2" fmla="*/ 32 w 48"/>
                  <a:gd name="T3" fmla="*/ 64 h 80"/>
                  <a:gd name="T4" fmla="*/ 32 w 48"/>
                  <a:gd name="T5" fmla="*/ 24 h 80"/>
                  <a:gd name="T6" fmla="*/ 24 w 48"/>
                  <a:gd name="T7" fmla="*/ 16 h 80"/>
                  <a:gd name="T8" fmla="*/ 16 w 48"/>
                  <a:gd name="T9" fmla="*/ 24 h 80"/>
                  <a:gd name="T10" fmla="*/ 8 w 48"/>
                  <a:gd name="T11" fmla="*/ 32 h 80"/>
                  <a:gd name="T12" fmla="*/ 0 w 48"/>
                  <a:gd name="T13" fmla="*/ 24 h 80"/>
                  <a:gd name="T14" fmla="*/ 0 w 48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80">
                    <a:moveTo>
                      <a:pt x="48" y="80"/>
                    </a:moveTo>
                    <a:cubicBezTo>
                      <a:pt x="36" y="80"/>
                      <a:pt x="32" y="76"/>
                      <a:pt x="32" y="6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0"/>
                      <a:pt x="28" y="16"/>
                      <a:pt x="24" y="16"/>
                    </a:cubicBezTo>
                    <a:cubicBezTo>
                      <a:pt x="20" y="16"/>
                      <a:pt x="16" y="20"/>
                      <a:pt x="16" y="24"/>
                    </a:cubicBezTo>
                    <a:cubicBezTo>
                      <a:pt x="16" y="28"/>
                      <a:pt x="12" y="32"/>
                      <a:pt x="8" y="32"/>
                    </a:cubicBezTo>
                    <a:cubicBezTo>
                      <a:pt x="4" y="32"/>
                      <a:pt x="0" y="28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55"/>
              <p:cNvSpPr>
                <a:spLocks/>
              </p:cNvSpPr>
              <p:nvPr/>
            </p:nvSpPr>
            <p:spPr bwMode="auto">
              <a:xfrm>
                <a:off x="820" y="3739"/>
                <a:ext cx="360" cy="283"/>
              </a:xfrm>
              <a:custGeom>
                <a:avLst/>
                <a:gdLst>
                  <a:gd name="T0" fmla="*/ 138 w 152"/>
                  <a:gd name="T1" fmla="*/ 120 h 120"/>
                  <a:gd name="T2" fmla="*/ 152 w 152"/>
                  <a:gd name="T3" fmla="*/ 76 h 120"/>
                  <a:gd name="T4" fmla="*/ 76 w 152"/>
                  <a:gd name="T5" fmla="*/ 0 h 120"/>
                  <a:gd name="T6" fmla="*/ 0 w 152"/>
                  <a:gd name="T7" fmla="*/ 76 h 120"/>
                  <a:gd name="T8" fmla="*/ 14 w 152"/>
                  <a:gd name="T9" fmla="*/ 120 h 120"/>
                  <a:gd name="T10" fmla="*/ 138 w 152"/>
                  <a:gd name="T11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2" h="120">
                    <a:moveTo>
                      <a:pt x="138" y="120"/>
                    </a:moveTo>
                    <a:cubicBezTo>
                      <a:pt x="147" y="108"/>
                      <a:pt x="152" y="92"/>
                      <a:pt x="152" y="76"/>
                    </a:cubicBezTo>
                    <a:cubicBezTo>
                      <a:pt x="152" y="34"/>
                      <a:pt x="118" y="0"/>
                      <a:pt x="76" y="0"/>
                    </a:cubicBezTo>
                    <a:cubicBezTo>
                      <a:pt x="34" y="0"/>
                      <a:pt x="0" y="34"/>
                      <a:pt x="0" y="76"/>
                    </a:cubicBezTo>
                    <a:cubicBezTo>
                      <a:pt x="0" y="92"/>
                      <a:pt x="5" y="108"/>
                      <a:pt x="14" y="120"/>
                    </a:cubicBezTo>
                    <a:lnTo>
                      <a:pt x="138" y="12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56"/>
              <p:cNvSpPr>
                <a:spLocks/>
              </p:cNvSpPr>
              <p:nvPr/>
            </p:nvSpPr>
            <p:spPr bwMode="auto">
              <a:xfrm>
                <a:off x="1156" y="3814"/>
                <a:ext cx="118" cy="152"/>
              </a:xfrm>
              <a:custGeom>
                <a:avLst/>
                <a:gdLst>
                  <a:gd name="T0" fmla="*/ 8 w 50"/>
                  <a:gd name="T1" fmla="*/ 62 h 64"/>
                  <a:gd name="T2" fmla="*/ 18 w 50"/>
                  <a:gd name="T3" fmla="*/ 64 h 64"/>
                  <a:gd name="T4" fmla="*/ 50 w 50"/>
                  <a:gd name="T5" fmla="*/ 32 h 64"/>
                  <a:gd name="T6" fmla="*/ 18 w 50"/>
                  <a:gd name="T7" fmla="*/ 0 h 64"/>
                  <a:gd name="T8" fmla="*/ 0 w 50"/>
                  <a:gd name="T9" fmla="*/ 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64">
                    <a:moveTo>
                      <a:pt x="8" y="62"/>
                    </a:moveTo>
                    <a:cubicBezTo>
                      <a:pt x="11" y="63"/>
                      <a:pt x="14" y="64"/>
                      <a:pt x="18" y="64"/>
                    </a:cubicBezTo>
                    <a:cubicBezTo>
                      <a:pt x="36" y="64"/>
                      <a:pt x="50" y="50"/>
                      <a:pt x="50" y="32"/>
                    </a:cubicBezTo>
                    <a:cubicBezTo>
                      <a:pt x="50" y="14"/>
                      <a:pt x="36" y="0"/>
                      <a:pt x="18" y="0"/>
                    </a:cubicBezTo>
                    <a:cubicBezTo>
                      <a:pt x="11" y="0"/>
                      <a:pt x="5" y="2"/>
                      <a:pt x="0" y="6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Oval 257"/>
              <p:cNvSpPr>
                <a:spLocks noChangeArrowheads="1"/>
              </p:cNvSpPr>
              <p:nvPr/>
            </p:nvSpPr>
            <p:spPr bwMode="auto">
              <a:xfrm>
                <a:off x="962" y="3663"/>
                <a:ext cx="76" cy="76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Line 258"/>
              <p:cNvSpPr>
                <a:spLocks noChangeShapeType="1"/>
              </p:cNvSpPr>
              <p:nvPr/>
            </p:nvSpPr>
            <p:spPr bwMode="auto">
              <a:xfrm>
                <a:off x="853" y="3814"/>
                <a:ext cx="293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59"/>
              <p:cNvSpPr>
                <a:spLocks/>
              </p:cNvSpPr>
              <p:nvPr/>
            </p:nvSpPr>
            <p:spPr bwMode="auto">
              <a:xfrm>
                <a:off x="726" y="3777"/>
                <a:ext cx="94" cy="141"/>
              </a:xfrm>
              <a:custGeom>
                <a:avLst/>
                <a:gdLst>
                  <a:gd name="T0" fmla="*/ 40 w 40"/>
                  <a:gd name="T1" fmla="*/ 60 h 60"/>
                  <a:gd name="T2" fmla="*/ 8 w 40"/>
                  <a:gd name="T3" fmla="*/ 28 h 60"/>
                  <a:gd name="T4" fmla="*/ 8 w 40"/>
                  <a:gd name="T5" fmla="*/ 12 h 60"/>
                  <a:gd name="T6" fmla="*/ 0 w 4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60">
                    <a:moveTo>
                      <a:pt x="40" y="60"/>
                    </a:moveTo>
                    <a:cubicBezTo>
                      <a:pt x="23" y="60"/>
                      <a:pt x="8" y="45"/>
                      <a:pt x="8" y="2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6"/>
                      <a:pt x="6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60"/>
              <p:cNvSpPr>
                <a:spLocks/>
              </p:cNvSpPr>
              <p:nvPr/>
            </p:nvSpPr>
            <p:spPr bwMode="auto">
              <a:xfrm>
                <a:off x="3335" y="-3201"/>
                <a:ext cx="133" cy="246"/>
              </a:xfrm>
              <a:custGeom>
                <a:avLst/>
                <a:gdLst>
                  <a:gd name="T0" fmla="*/ 56 w 56"/>
                  <a:gd name="T1" fmla="*/ 52 h 104"/>
                  <a:gd name="T2" fmla="*/ 0 w 56"/>
                  <a:gd name="T3" fmla="*/ 104 h 104"/>
                  <a:gd name="T4" fmla="*/ 0 w 56"/>
                  <a:gd name="T5" fmla="*/ 0 h 104"/>
                  <a:gd name="T6" fmla="*/ 56 w 56"/>
                  <a:gd name="T7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04">
                    <a:moveTo>
                      <a:pt x="56" y="52"/>
                    </a:moveTo>
                    <a:cubicBezTo>
                      <a:pt x="56" y="84"/>
                      <a:pt x="32" y="104"/>
                      <a:pt x="0" y="1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0"/>
                      <a:pt x="56" y="20"/>
                      <a:pt x="56" y="52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61"/>
              <p:cNvSpPr>
                <a:spLocks/>
              </p:cNvSpPr>
              <p:nvPr/>
            </p:nvSpPr>
            <p:spPr bwMode="auto">
              <a:xfrm>
                <a:off x="3052" y="-2955"/>
                <a:ext cx="283" cy="151"/>
              </a:xfrm>
              <a:custGeom>
                <a:avLst/>
                <a:gdLst>
                  <a:gd name="T0" fmla="*/ 120 w 120"/>
                  <a:gd name="T1" fmla="*/ 0 h 64"/>
                  <a:gd name="T2" fmla="*/ 60 w 120"/>
                  <a:gd name="T3" fmla="*/ 64 h 64"/>
                  <a:gd name="T4" fmla="*/ 0 w 120"/>
                  <a:gd name="T5" fmla="*/ 0 h 64"/>
                  <a:gd name="T6" fmla="*/ 120 w 120"/>
                  <a:gd name="T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0" h="64">
                    <a:moveTo>
                      <a:pt x="120" y="0"/>
                    </a:moveTo>
                    <a:cubicBezTo>
                      <a:pt x="120" y="36"/>
                      <a:pt x="96" y="64"/>
                      <a:pt x="60" y="64"/>
                    </a:cubicBezTo>
                    <a:cubicBezTo>
                      <a:pt x="24" y="64"/>
                      <a:pt x="0" y="36"/>
                      <a:pt x="0" y="0"/>
                    </a:cubicBezTo>
                    <a:lnTo>
                      <a:pt x="120" y="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Line 262"/>
              <p:cNvSpPr>
                <a:spLocks noChangeShapeType="1"/>
              </p:cNvSpPr>
              <p:nvPr/>
            </p:nvSpPr>
            <p:spPr bwMode="auto">
              <a:xfrm>
                <a:off x="3071" y="-3012"/>
                <a:ext cx="227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Line 263"/>
              <p:cNvSpPr>
                <a:spLocks noChangeShapeType="1"/>
              </p:cNvSpPr>
              <p:nvPr/>
            </p:nvSpPr>
            <p:spPr bwMode="auto">
              <a:xfrm>
                <a:off x="3335" y="-3220"/>
                <a:ext cx="0" cy="19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Oval 264"/>
              <p:cNvSpPr>
                <a:spLocks noChangeArrowheads="1"/>
              </p:cNvSpPr>
              <p:nvPr/>
            </p:nvSpPr>
            <p:spPr bwMode="auto">
              <a:xfrm>
                <a:off x="3231" y="-2747"/>
                <a:ext cx="76" cy="76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Line 265"/>
              <p:cNvSpPr>
                <a:spLocks noChangeShapeType="1"/>
              </p:cNvSpPr>
              <p:nvPr/>
            </p:nvSpPr>
            <p:spPr bwMode="auto">
              <a:xfrm flipV="1">
                <a:off x="3108" y="-2813"/>
                <a:ext cx="29" cy="142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Line 266"/>
              <p:cNvSpPr>
                <a:spLocks noChangeShapeType="1"/>
              </p:cNvSpPr>
              <p:nvPr/>
            </p:nvSpPr>
            <p:spPr bwMode="auto">
              <a:xfrm flipH="1" flipV="1">
                <a:off x="3253" y="-2815"/>
                <a:ext cx="16" cy="6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Line 267"/>
              <p:cNvSpPr>
                <a:spLocks noChangeShapeType="1"/>
              </p:cNvSpPr>
              <p:nvPr/>
            </p:nvSpPr>
            <p:spPr bwMode="auto">
              <a:xfrm>
                <a:off x="3127" y="-2766"/>
                <a:ext cx="137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68"/>
              <p:cNvSpPr>
                <a:spLocks/>
              </p:cNvSpPr>
              <p:nvPr/>
            </p:nvSpPr>
            <p:spPr bwMode="auto">
              <a:xfrm>
                <a:off x="4130" y="-3220"/>
                <a:ext cx="548" cy="549"/>
              </a:xfrm>
              <a:custGeom>
                <a:avLst/>
                <a:gdLst>
                  <a:gd name="T0" fmla="*/ 32 w 232"/>
                  <a:gd name="T1" fmla="*/ 0 h 232"/>
                  <a:gd name="T2" fmla="*/ 32 w 232"/>
                  <a:gd name="T3" fmla="*/ 104 h 232"/>
                  <a:gd name="T4" fmla="*/ 104 w 232"/>
                  <a:gd name="T5" fmla="*/ 104 h 232"/>
                  <a:gd name="T6" fmla="*/ 104 w 232"/>
                  <a:gd name="T7" fmla="*/ 200 h 232"/>
                  <a:gd name="T8" fmla="*/ 0 w 232"/>
                  <a:gd name="T9" fmla="*/ 200 h 232"/>
                  <a:gd name="T10" fmla="*/ 0 w 232"/>
                  <a:gd name="T11" fmla="*/ 232 h 232"/>
                  <a:gd name="T12" fmla="*/ 232 w 232"/>
                  <a:gd name="T13" fmla="*/ 232 h 232"/>
                  <a:gd name="T14" fmla="*/ 232 w 232"/>
                  <a:gd name="T15" fmla="*/ 20 h 232"/>
                  <a:gd name="T16" fmla="*/ 212 w 232"/>
                  <a:gd name="T17" fmla="*/ 0 h 232"/>
                  <a:gd name="T18" fmla="*/ 32 w 232"/>
                  <a:gd name="T1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2" h="232">
                    <a:moveTo>
                      <a:pt x="32" y="0"/>
                    </a:moveTo>
                    <a:cubicBezTo>
                      <a:pt x="32" y="104"/>
                      <a:pt x="32" y="104"/>
                      <a:pt x="32" y="104"/>
                    </a:cubicBezTo>
                    <a:cubicBezTo>
                      <a:pt x="104" y="104"/>
                      <a:pt x="104" y="104"/>
                      <a:pt x="104" y="104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32"/>
                      <a:pt x="0" y="232"/>
                      <a:pt x="0" y="232"/>
                    </a:cubicBezTo>
                    <a:cubicBezTo>
                      <a:pt x="232" y="232"/>
                      <a:pt x="232" y="232"/>
                      <a:pt x="232" y="232"/>
                    </a:cubicBezTo>
                    <a:cubicBezTo>
                      <a:pt x="232" y="20"/>
                      <a:pt x="232" y="20"/>
                      <a:pt x="232" y="20"/>
                    </a:cubicBezTo>
                    <a:cubicBezTo>
                      <a:pt x="232" y="8"/>
                      <a:pt x="224" y="0"/>
                      <a:pt x="212" y="0"/>
                    </a:cubicBezTo>
                    <a:lnTo>
                      <a:pt x="32" y="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69"/>
              <p:cNvSpPr>
                <a:spLocks/>
              </p:cNvSpPr>
              <p:nvPr/>
            </p:nvSpPr>
            <p:spPr bwMode="auto">
              <a:xfrm>
                <a:off x="4565" y="-2936"/>
                <a:ext cx="113" cy="265"/>
              </a:xfrm>
              <a:custGeom>
                <a:avLst/>
                <a:gdLst>
                  <a:gd name="T0" fmla="*/ 0 w 113"/>
                  <a:gd name="T1" fmla="*/ 265 h 265"/>
                  <a:gd name="T2" fmla="*/ 0 w 113"/>
                  <a:gd name="T3" fmla="*/ 0 h 265"/>
                  <a:gd name="T4" fmla="*/ 113 w 113"/>
                  <a:gd name="T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265">
                    <a:moveTo>
                      <a:pt x="0" y="265"/>
                    </a:moveTo>
                    <a:lnTo>
                      <a:pt x="0" y="0"/>
                    </a:lnTo>
                    <a:lnTo>
                      <a:pt x="113" y="0"/>
                    </a:lnTo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Line 270"/>
              <p:cNvSpPr>
                <a:spLocks noChangeShapeType="1"/>
              </p:cNvSpPr>
              <p:nvPr/>
            </p:nvSpPr>
            <p:spPr bwMode="auto">
              <a:xfrm>
                <a:off x="4546" y="-3125"/>
                <a:ext cx="132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Line 271"/>
              <p:cNvSpPr>
                <a:spLocks noChangeShapeType="1"/>
              </p:cNvSpPr>
              <p:nvPr/>
            </p:nvSpPr>
            <p:spPr bwMode="auto">
              <a:xfrm>
                <a:off x="4546" y="-3068"/>
                <a:ext cx="132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Line 272"/>
              <p:cNvSpPr>
                <a:spLocks noChangeShapeType="1"/>
              </p:cNvSpPr>
              <p:nvPr/>
            </p:nvSpPr>
            <p:spPr bwMode="auto">
              <a:xfrm>
                <a:off x="4546" y="-3012"/>
                <a:ext cx="132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Rectangle 273"/>
              <p:cNvSpPr>
                <a:spLocks noChangeArrowheads="1"/>
              </p:cNvSpPr>
              <p:nvPr/>
            </p:nvSpPr>
            <p:spPr bwMode="auto">
              <a:xfrm>
                <a:off x="4224" y="-2898"/>
                <a:ext cx="95" cy="57"/>
              </a:xfrm>
              <a:prstGeom prst="rect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Line 274"/>
              <p:cNvSpPr>
                <a:spLocks noChangeShapeType="1"/>
              </p:cNvSpPr>
              <p:nvPr/>
            </p:nvSpPr>
            <p:spPr bwMode="auto">
              <a:xfrm flipH="1">
                <a:off x="4130" y="-2879"/>
                <a:ext cx="94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Line 275"/>
              <p:cNvSpPr>
                <a:spLocks noChangeShapeType="1"/>
              </p:cNvSpPr>
              <p:nvPr/>
            </p:nvSpPr>
            <p:spPr bwMode="auto">
              <a:xfrm flipV="1">
                <a:off x="4300" y="-2974"/>
                <a:ext cx="0" cy="76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Line 276"/>
              <p:cNvSpPr>
                <a:spLocks noChangeShapeType="1"/>
              </p:cNvSpPr>
              <p:nvPr/>
            </p:nvSpPr>
            <p:spPr bwMode="auto">
              <a:xfrm flipV="1">
                <a:off x="4243" y="-2974"/>
                <a:ext cx="0" cy="76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Line 277"/>
              <p:cNvSpPr>
                <a:spLocks noChangeShapeType="1"/>
              </p:cNvSpPr>
              <p:nvPr/>
            </p:nvSpPr>
            <p:spPr bwMode="auto">
              <a:xfrm>
                <a:off x="4271" y="-2841"/>
                <a:ext cx="0" cy="19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Oval 278"/>
              <p:cNvSpPr>
                <a:spLocks noChangeArrowheads="1"/>
              </p:cNvSpPr>
              <p:nvPr/>
            </p:nvSpPr>
            <p:spPr bwMode="auto">
              <a:xfrm>
                <a:off x="4243" y="-3182"/>
                <a:ext cx="76" cy="76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79"/>
              <p:cNvSpPr>
                <a:spLocks/>
              </p:cNvSpPr>
              <p:nvPr/>
            </p:nvSpPr>
            <p:spPr bwMode="auto">
              <a:xfrm>
                <a:off x="-314" y="-818"/>
                <a:ext cx="378" cy="189"/>
              </a:xfrm>
              <a:custGeom>
                <a:avLst/>
                <a:gdLst>
                  <a:gd name="T0" fmla="*/ 0 w 378"/>
                  <a:gd name="T1" fmla="*/ 0 h 189"/>
                  <a:gd name="T2" fmla="*/ 189 w 378"/>
                  <a:gd name="T3" fmla="*/ 189 h 189"/>
                  <a:gd name="T4" fmla="*/ 378 w 378"/>
                  <a:gd name="T5" fmla="*/ 0 h 189"/>
                  <a:gd name="T6" fmla="*/ 0 w 378"/>
                  <a:gd name="T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8" h="189">
                    <a:moveTo>
                      <a:pt x="0" y="0"/>
                    </a:moveTo>
                    <a:lnTo>
                      <a:pt x="189" y="189"/>
                    </a:lnTo>
                    <a:lnTo>
                      <a:pt x="37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Line 280"/>
              <p:cNvSpPr>
                <a:spLocks noChangeShapeType="1"/>
              </p:cNvSpPr>
              <p:nvPr/>
            </p:nvSpPr>
            <p:spPr bwMode="auto">
              <a:xfrm>
                <a:off x="-125" y="-629"/>
                <a:ext cx="0" cy="227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Line 281"/>
              <p:cNvSpPr>
                <a:spLocks noChangeShapeType="1"/>
              </p:cNvSpPr>
              <p:nvPr/>
            </p:nvSpPr>
            <p:spPr bwMode="auto">
              <a:xfrm>
                <a:off x="-220" y="-402"/>
                <a:ext cx="189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82"/>
              <p:cNvSpPr>
                <a:spLocks/>
              </p:cNvSpPr>
              <p:nvPr/>
            </p:nvSpPr>
            <p:spPr bwMode="auto">
              <a:xfrm>
                <a:off x="-418" y="-913"/>
                <a:ext cx="179" cy="95"/>
              </a:xfrm>
              <a:custGeom>
                <a:avLst/>
                <a:gdLst>
                  <a:gd name="T0" fmla="*/ 179 w 179"/>
                  <a:gd name="T1" fmla="*/ 95 h 95"/>
                  <a:gd name="T2" fmla="*/ 85 w 179"/>
                  <a:gd name="T3" fmla="*/ 0 h 95"/>
                  <a:gd name="T4" fmla="*/ 0 w 179"/>
                  <a:gd name="T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9" h="95">
                    <a:moveTo>
                      <a:pt x="179" y="95"/>
                    </a:moveTo>
                    <a:lnTo>
                      <a:pt x="85" y="0"/>
                    </a:lnTo>
                    <a:lnTo>
                      <a:pt x="0" y="0"/>
                    </a:lnTo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83"/>
              <p:cNvSpPr>
                <a:spLocks/>
              </p:cNvSpPr>
              <p:nvPr/>
            </p:nvSpPr>
            <p:spPr bwMode="auto">
              <a:xfrm>
                <a:off x="-12" y="-913"/>
                <a:ext cx="151" cy="152"/>
              </a:xfrm>
              <a:custGeom>
                <a:avLst/>
                <a:gdLst>
                  <a:gd name="T0" fmla="*/ 14 w 64"/>
                  <a:gd name="T1" fmla="*/ 58 h 64"/>
                  <a:gd name="T2" fmla="*/ 32 w 64"/>
                  <a:gd name="T3" fmla="*/ 64 h 64"/>
                  <a:gd name="T4" fmla="*/ 64 w 64"/>
                  <a:gd name="T5" fmla="*/ 32 h 64"/>
                  <a:gd name="T6" fmla="*/ 32 w 64"/>
                  <a:gd name="T7" fmla="*/ 0 h 64"/>
                  <a:gd name="T8" fmla="*/ 0 w 64"/>
                  <a:gd name="T9" fmla="*/ 32 h 64"/>
                  <a:gd name="T10" fmla="*/ 1 w 64"/>
                  <a:gd name="T11" fmla="*/ 4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64">
                    <a:moveTo>
                      <a:pt x="14" y="58"/>
                    </a:moveTo>
                    <a:cubicBezTo>
                      <a:pt x="19" y="62"/>
                      <a:pt x="25" y="64"/>
                      <a:pt x="32" y="64"/>
                    </a:cubicBezTo>
                    <a:cubicBezTo>
                      <a:pt x="50" y="64"/>
                      <a:pt x="64" y="50"/>
                      <a:pt x="64" y="32"/>
                    </a:cubicBezTo>
                    <a:cubicBezTo>
                      <a:pt x="64" y="14"/>
                      <a:pt x="50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cubicBezTo>
                      <a:pt x="0" y="35"/>
                      <a:pt x="0" y="37"/>
                      <a:pt x="1" y="40"/>
                    </a:cubicBezTo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84"/>
              <p:cNvSpPr>
                <a:spLocks/>
              </p:cNvSpPr>
              <p:nvPr/>
            </p:nvSpPr>
            <p:spPr bwMode="auto">
              <a:xfrm>
                <a:off x="-1184" y="1319"/>
                <a:ext cx="75" cy="548"/>
              </a:xfrm>
              <a:custGeom>
                <a:avLst/>
                <a:gdLst>
                  <a:gd name="T0" fmla="*/ 0 w 32"/>
                  <a:gd name="T1" fmla="*/ 152 h 232"/>
                  <a:gd name="T2" fmla="*/ 32 w 32"/>
                  <a:gd name="T3" fmla="*/ 152 h 232"/>
                  <a:gd name="T4" fmla="*/ 0 w 32"/>
                  <a:gd name="T5" fmla="*/ 0 h 232"/>
                  <a:gd name="T6" fmla="*/ 0 w 32"/>
                  <a:gd name="T7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32">
                    <a:moveTo>
                      <a:pt x="0" y="152"/>
                    </a:moveTo>
                    <a:cubicBezTo>
                      <a:pt x="32" y="152"/>
                      <a:pt x="32" y="152"/>
                      <a:pt x="32" y="152"/>
                    </a:cubicBezTo>
                    <a:cubicBezTo>
                      <a:pt x="32" y="68"/>
                      <a:pt x="14" y="0"/>
                      <a:pt x="0" y="0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Line 285"/>
              <p:cNvSpPr>
                <a:spLocks noChangeShapeType="1"/>
              </p:cNvSpPr>
              <p:nvPr/>
            </p:nvSpPr>
            <p:spPr bwMode="auto">
              <a:xfrm>
                <a:off x="-1354" y="1319"/>
                <a:ext cx="0" cy="54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86"/>
              <p:cNvSpPr>
                <a:spLocks/>
              </p:cNvSpPr>
              <p:nvPr/>
            </p:nvSpPr>
            <p:spPr bwMode="auto">
              <a:xfrm>
                <a:off x="-1430" y="1319"/>
                <a:ext cx="151" cy="208"/>
              </a:xfrm>
              <a:custGeom>
                <a:avLst/>
                <a:gdLst>
                  <a:gd name="T0" fmla="*/ 64 w 64"/>
                  <a:gd name="T1" fmla="*/ 0 h 88"/>
                  <a:gd name="T2" fmla="*/ 64 w 64"/>
                  <a:gd name="T3" fmla="*/ 56 h 88"/>
                  <a:gd name="T4" fmla="*/ 32 w 64"/>
                  <a:gd name="T5" fmla="*/ 88 h 88"/>
                  <a:gd name="T6" fmla="*/ 0 w 64"/>
                  <a:gd name="T7" fmla="*/ 56 h 88"/>
                  <a:gd name="T8" fmla="*/ 0 w 64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8">
                    <a:moveTo>
                      <a:pt x="64" y="0"/>
                    </a:move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74"/>
                      <a:pt x="50" y="88"/>
                      <a:pt x="32" y="88"/>
                    </a:cubicBezTo>
                    <a:cubicBezTo>
                      <a:pt x="14" y="88"/>
                      <a:pt x="0" y="74"/>
                      <a:pt x="0" y="5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Line 287"/>
              <p:cNvSpPr>
                <a:spLocks noChangeShapeType="1"/>
              </p:cNvSpPr>
              <p:nvPr/>
            </p:nvSpPr>
            <p:spPr bwMode="auto">
              <a:xfrm>
                <a:off x="7798" y="638"/>
                <a:ext cx="0" cy="94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Line 288"/>
              <p:cNvSpPr>
                <a:spLocks noChangeShapeType="1"/>
              </p:cNvSpPr>
              <p:nvPr/>
            </p:nvSpPr>
            <p:spPr bwMode="auto">
              <a:xfrm>
                <a:off x="7666" y="297"/>
                <a:ext cx="265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Line 289"/>
              <p:cNvSpPr>
                <a:spLocks noChangeShapeType="1"/>
              </p:cNvSpPr>
              <p:nvPr/>
            </p:nvSpPr>
            <p:spPr bwMode="auto">
              <a:xfrm>
                <a:off x="7723" y="184"/>
                <a:ext cx="151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Line 290"/>
              <p:cNvSpPr>
                <a:spLocks noChangeShapeType="1"/>
              </p:cNvSpPr>
              <p:nvPr/>
            </p:nvSpPr>
            <p:spPr bwMode="auto">
              <a:xfrm>
                <a:off x="7760" y="184"/>
                <a:ext cx="0" cy="113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Line 291"/>
              <p:cNvSpPr>
                <a:spLocks noChangeShapeType="1"/>
              </p:cNvSpPr>
              <p:nvPr/>
            </p:nvSpPr>
            <p:spPr bwMode="auto">
              <a:xfrm>
                <a:off x="7836" y="184"/>
                <a:ext cx="0" cy="113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92"/>
              <p:cNvSpPr>
                <a:spLocks/>
              </p:cNvSpPr>
              <p:nvPr/>
            </p:nvSpPr>
            <p:spPr bwMode="auto">
              <a:xfrm>
                <a:off x="7723" y="297"/>
                <a:ext cx="151" cy="341"/>
              </a:xfrm>
              <a:custGeom>
                <a:avLst/>
                <a:gdLst>
                  <a:gd name="T0" fmla="*/ 64 w 64"/>
                  <a:gd name="T1" fmla="*/ 0 h 144"/>
                  <a:gd name="T2" fmla="*/ 64 w 64"/>
                  <a:gd name="T3" fmla="*/ 112 h 144"/>
                  <a:gd name="T4" fmla="*/ 32 w 64"/>
                  <a:gd name="T5" fmla="*/ 144 h 144"/>
                  <a:gd name="T6" fmla="*/ 0 w 64"/>
                  <a:gd name="T7" fmla="*/ 112 h 144"/>
                  <a:gd name="T8" fmla="*/ 0 w 64"/>
                  <a:gd name="T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44">
                    <a:moveTo>
                      <a:pt x="64" y="0"/>
                    </a:move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30"/>
                      <a:pt x="50" y="144"/>
                      <a:pt x="32" y="144"/>
                    </a:cubicBezTo>
                    <a:cubicBezTo>
                      <a:pt x="14" y="144"/>
                      <a:pt x="0" y="130"/>
                      <a:pt x="0" y="11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Line 293"/>
              <p:cNvSpPr>
                <a:spLocks noChangeShapeType="1"/>
              </p:cNvSpPr>
              <p:nvPr/>
            </p:nvSpPr>
            <p:spPr bwMode="auto">
              <a:xfrm>
                <a:off x="7723" y="373"/>
                <a:ext cx="56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Line 294"/>
              <p:cNvSpPr>
                <a:spLocks noChangeShapeType="1"/>
              </p:cNvSpPr>
              <p:nvPr/>
            </p:nvSpPr>
            <p:spPr bwMode="auto">
              <a:xfrm>
                <a:off x="7723" y="430"/>
                <a:ext cx="56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Line 295"/>
              <p:cNvSpPr>
                <a:spLocks noChangeShapeType="1"/>
              </p:cNvSpPr>
              <p:nvPr/>
            </p:nvSpPr>
            <p:spPr bwMode="auto">
              <a:xfrm>
                <a:off x="7723" y="487"/>
                <a:ext cx="56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96"/>
              <p:cNvSpPr>
                <a:spLocks/>
              </p:cNvSpPr>
              <p:nvPr/>
            </p:nvSpPr>
            <p:spPr bwMode="auto">
              <a:xfrm>
                <a:off x="8670" y="-3144"/>
                <a:ext cx="549" cy="416"/>
              </a:xfrm>
              <a:custGeom>
                <a:avLst/>
                <a:gdLst>
                  <a:gd name="T0" fmla="*/ 232 w 232"/>
                  <a:gd name="T1" fmla="*/ 156 h 176"/>
                  <a:gd name="T2" fmla="*/ 212 w 232"/>
                  <a:gd name="T3" fmla="*/ 176 h 176"/>
                  <a:gd name="T4" fmla="*/ 20 w 232"/>
                  <a:gd name="T5" fmla="*/ 176 h 176"/>
                  <a:gd name="T6" fmla="*/ 0 w 232"/>
                  <a:gd name="T7" fmla="*/ 156 h 176"/>
                  <a:gd name="T8" fmla="*/ 0 w 232"/>
                  <a:gd name="T9" fmla="*/ 20 h 176"/>
                  <a:gd name="T10" fmla="*/ 20 w 232"/>
                  <a:gd name="T11" fmla="*/ 0 h 176"/>
                  <a:gd name="T12" fmla="*/ 212 w 232"/>
                  <a:gd name="T13" fmla="*/ 0 h 176"/>
                  <a:gd name="T14" fmla="*/ 232 w 232"/>
                  <a:gd name="T15" fmla="*/ 20 h 176"/>
                  <a:gd name="T16" fmla="*/ 232 w 232"/>
                  <a:gd name="T17" fmla="*/ 1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2" h="176">
                    <a:moveTo>
                      <a:pt x="232" y="156"/>
                    </a:moveTo>
                    <a:cubicBezTo>
                      <a:pt x="232" y="167"/>
                      <a:pt x="223" y="176"/>
                      <a:pt x="212" y="176"/>
                    </a:cubicBezTo>
                    <a:cubicBezTo>
                      <a:pt x="20" y="176"/>
                      <a:pt x="20" y="176"/>
                      <a:pt x="20" y="176"/>
                    </a:cubicBezTo>
                    <a:cubicBezTo>
                      <a:pt x="9" y="176"/>
                      <a:pt x="0" y="167"/>
                      <a:pt x="0" y="156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223" y="0"/>
                      <a:pt x="232" y="9"/>
                      <a:pt x="232" y="20"/>
                    </a:cubicBezTo>
                    <a:lnTo>
                      <a:pt x="232" y="15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Line 297"/>
              <p:cNvSpPr>
                <a:spLocks noChangeShapeType="1"/>
              </p:cNvSpPr>
              <p:nvPr/>
            </p:nvSpPr>
            <p:spPr bwMode="auto">
              <a:xfrm>
                <a:off x="8670" y="-3049"/>
                <a:ext cx="549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298"/>
              <p:cNvSpPr>
                <a:spLocks noChangeArrowheads="1"/>
              </p:cNvSpPr>
              <p:nvPr/>
            </p:nvSpPr>
            <p:spPr bwMode="auto">
              <a:xfrm>
                <a:off x="8727" y="-3106"/>
                <a:ext cx="19" cy="1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299"/>
              <p:cNvSpPr>
                <a:spLocks noChangeArrowheads="1"/>
              </p:cNvSpPr>
              <p:nvPr/>
            </p:nvSpPr>
            <p:spPr bwMode="auto">
              <a:xfrm>
                <a:off x="8784" y="-3106"/>
                <a:ext cx="19" cy="1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Oval 300"/>
              <p:cNvSpPr>
                <a:spLocks noChangeArrowheads="1"/>
              </p:cNvSpPr>
              <p:nvPr/>
            </p:nvSpPr>
            <p:spPr bwMode="auto">
              <a:xfrm>
                <a:off x="8841" y="-3106"/>
                <a:ext cx="19" cy="1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01"/>
              <p:cNvSpPr>
                <a:spLocks/>
              </p:cNvSpPr>
              <p:nvPr/>
            </p:nvSpPr>
            <p:spPr bwMode="auto">
              <a:xfrm>
                <a:off x="7555" y="-3175"/>
                <a:ext cx="491" cy="492"/>
              </a:xfrm>
              <a:custGeom>
                <a:avLst/>
                <a:gdLst>
                  <a:gd name="T0" fmla="*/ 246 w 491"/>
                  <a:gd name="T1" fmla="*/ 114 h 492"/>
                  <a:gd name="T2" fmla="*/ 491 w 491"/>
                  <a:gd name="T3" fmla="*/ 0 h 492"/>
                  <a:gd name="T4" fmla="*/ 491 w 491"/>
                  <a:gd name="T5" fmla="*/ 369 h 492"/>
                  <a:gd name="T6" fmla="*/ 246 w 491"/>
                  <a:gd name="T7" fmla="*/ 492 h 492"/>
                  <a:gd name="T8" fmla="*/ 0 w 491"/>
                  <a:gd name="T9" fmla="*/ 369 h 492"/>
                  <a:gd name="T10" fmla="*/ 0 w 491"/>
                  <a:gd name="T11" fmla="*/ 0 h 492"/>
                  <a:gd name="T12" fmla="*/ 246 w 491"/>
                  <a:gd name="T13" fmla="*/ 114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1" h="492">
                    <a:moveTo>
                      <a:pt x="246" y="114"/>
                    </a:moveTo>
                    <a:lnTo>
                      <a:pt x="491" y="0"/>
                    </a:lnTo>
                    <a:lnTo>
                      <a:pt x="491" y="369"/>
                    </a:lnTo>
                    <a:lnTo>
                      <a:pt x="246" y="492"/>
                    </a:lnTo>
                    <a:lnTo>
                      <a:pt x="0" y="369"/>
                    </a:lnTo>
                    <a:lnTo>
                      <a:pt x="0" y="0"/>
                    </a:lnTo>
                    <a:lnTo>
                      <a:pt x="246" y="11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02"/>
              <p:cNvSpPr>
                <a:spLocks/>
              </p:cNvSpPr>
              <p:nvPr/>
            </p:nvSpPr>
            <p:spPr bwMode="auto">
              <a:xfrm>
                <a:off x="7611" y="-3212"/>
                <a:ext cx="379" cy="94"/>
              </a:xfrm>
              <a:custGeom>
                <a:avLst/>
                <a:gdLst>
                  <a:gd name="T0" fmla="*/ 379 w 379"/>
                  <a:gd name="T1" fmla="*/ 0 h 94"/>
                  <a:gd name="T2" fmla="*/ 190 w 379"/>
                  <a:gd name="T3" fmla="*/ 94 h 94"/>
                  <a:gd name="T4" fmla="*/ 0 w 379"/>
                  <a:gd name="T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9" h="94">
                    <a:moveTo>
                      <a:pt x="379" y="0"/>
                    </a:moveTo>
                    <a:lnTo>
                      <a:pt x="190" y="94"/>
                    </a:lnTo>
                    <a:lnTo>
                      <a:pt x="0" y="0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Line 303"/>
              <p:cNvSpPr>
                <a:spLocks noChangeShapeType="1"/>
              </p:cNvSpPr>
              <p:nvPr/>
            </p:nvSpPr>
            <p:spPr bwMode="auto">
              <a:xfrm>
                <a:off x="7801" y="-3061"/>
                <a:ext cx="0" cy="37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04"/>
              <p:cNvSpPr>
                <a:spLocks/>
              </p:cNvSpPr>
              <p:nvPr/>
            </p:nvSpPr>
            <p:spPr bwMode="auto">
              <a:xfrm>
                <a:off x="6401" y="-3160"/>
                <a:ext cx="227" cy="491"/>
              </a:xfrm>
              <a:custGeom>
                <a:avLst/>
                <a:gdLst>
                  <a:gd name="T0" fmla="*/ 96 w 96"/>
                  <a:gd name="T1" fmla="*/ 208 h 208"/>
                  <a:gd name="T2" fmla="*/ 21 w 96"/>
                  <a:gd name="T3" fmla="*/ 208 h 208"/>
                  <a:gd name="T4" fmla="*/ 0 w 96"/>
                  <a:gd name="T5" fmla="*/ 188 h 208"/>
                  <a:gd name="T6" fmla="*/ 0 w 96"/>
                  <a:gd name="T7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208">
                    <a:moveTo>
                      <a:pt x="96" y="208"/>
                    </a:moveTo>
                    <a:cubicBezTo>
                      <a:pt x="21" y="208"/>
                      <a:pt x="21" y="208"/>
                      <a:pt x="21" y="208"/>
                    </a:cubicBezTo>
                    <a:cubicBezTo>
                      <a:pt x="9" y="208"/>
                      <a:pt x="0" y="199"/>
                      <a:pt x="0" y="18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Line 305"/>
              <p:cNvSpPr>
                <a:spLocks noChangeShapeType="1"/>
              </p:cNvSpPr>
              <p:nvPr/>
            </p:nvSpPr>
            <p:spPr bwMode="auto">
              <a:xfrm>
                <a:off x="6458" y="-3160"/>
                <a:ext cx="378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06"/>
              <p:cNvSpPr>
                <a:spLocks/>
              </p:cNvSpPr>
              <p:nvPr/>
            </p:nvSpPr>
            <p:spPr bwMode="auto">
              <a:xfrm>
                <a:off x="6401" y="-3217"/>
                <a:ext cx="454" cy="189"/>
              </a:xfrm>
              <a:custGeom>
                <a:avLst/>
                <a:gdLst>
                  <a:gd name="T0" fmla="*/ 192 w 192"/>
                  <a:gd name="T1" fmla="*/ 0 h 80"/>
                  <a:gd name="T2" fmla="*/ 24 w 192"/>
                  <a:gd name="T3" fmla="*/ 0 h 80"/>
                  <a:gd name="T4" fmla="*/ 0 w 192"/>
                  <a:gd name="T5" fmla="*/ 24 h 80"/>
                  <a:gd name="T6" fmla="*/ 24 w 192"/>
                  <a:gd name="T7" fmla="*/ 48 h 80"/>
                  <a:gd name="T8" fmla="*/ 192 w 192"/>
                  <a:gd name="T9" fmla="*/ 48 h 80"/>
                  <a:gd name="T10" fmla="*/ 192 w 192"/>
                  <a:gd name="T1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80">
                    <a:moveTo>
                      <a:pt x="192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8"/>
                      <a:pt x="11" y="48"/>
                      <a:pt x="24" y="48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80"/>
                      <a:pt x="192" y="80"/>
                      <a:pt x="192" y="8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Line 307"/>
              <p:cNvSpPr>
                <a:spLocks noChangeShapeType="1"/>
              </p:cNvSpPr>
              <p:nvPr/>
            </p:nvSpPr>
            <p:spPr bwMode="auto">
              <a:xfrm flipV="1">
                <a:off x="6798" y="-2886"/>
                <a:ext cx="0" cy="132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08"/>
              <p:cNvSpPr>
                <a:spLocks/>
              </p:cNvSpPr>
              <p:nvPr/>
            </p:nvSpPr>
            <p:spPr bwMode="auto">
              <a:xfrm>
                <a:off x="6742" y="-2811"/>
                <a:ext cx="113" cy="57"/>
              </a:xfrm>
              <a:custGeom>
                <a:avLst/>
                <a:gdLst>
                  <a:gd name="T0" fmla="*/ 0 w 113"/>
                  <a:gd name="T1" fmla="*/ 0 h 57"/>
                  <a:gd name="T2" fmla="*/ 56 w 113"/>
                  <a:gd name="T3" fmla="*/ 57 h 57"/>
                  <a:gd name="T4" fmla="*/ 113 w 113"/>
                  <a:gd name="T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57">
                    <a:moveTo>
                      <a:pt x="0" y="0"/>
                    </a:moveTo>
                    <a:lnTo>
                      <a:pt x="56" y="57"/>
                    </a:lnTo>
                    <a:lnTo>
                      <a:pt x="113" y="0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Oval 309"/>
              <p:cNvSpPr>
                <a:spLocks noChangeArrowheads="1"/>
              </p:cNvSpPr>
              <p:nvPr/>
            </p:nvSpPr>
            <p:spPr bwMode="auto">
              <a:xfrm>
                <a:off x="6647" y="-2971"/>
                <a:ext cx="303" cy="302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10"/>
              <p:cNvSpPr>
                <a:spLocks/>
              </p:cNvSpPr>
              <p:nvPr/>
            </p:nvSpPr>
            <p:spPr bwMode="auto">
              <a:xfrm>
                <a:off x="5489" y="-3198"/>
                <a:ext cx="227" cy="113"/>
              </a:xfrm>
              <a:custGeom>
                <a:avLst/>
                <a:gdLst>
                  <a:gd name="T0" fmla="*/ 96 w 96"/>
                  <a:gd name="T1" fmla="*/ 12 h 48"/>
                  <a:gd name="T2" fmla="*/ 88 w 96"/>
                  <a:gd name="T3" fmla="*/ 24 h 48"/>
                  <a:gd name="T4" fmla="*/ 68 w 96"/>
                  <a:gd name="T5" fmla="*/ 44 h 48"/>
                  <a:gd name="T6" fmla="*/ 48 w 96"/>
                  <a:gd name="T7" fmla="*/ 23 h 48"/>
                  <a:gd name="T8" fmla="*/ 24 w 96"/>
                  <a:gd name="T9" fmla="*/ 0 h 48"/>
                  <a:gd name="T10" fmla="*/ 0 w 96"/>
                  <a:gd name="T11" fmla="*/ 23 h 48"/>
                  <a:gd name="T12" fmla="*/ 0 w 96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48">
                    <a:moveTo>
                      <a:pt x="96" y="12"/>
                    </a:moveTo>
                    <a:cubicBezTo>
                      <a:pt x="92" y="12"/>
                      <a:pt x="88" y="16"/>
                      <a:pt x="88" y="24"/>
                    </a:cubicBezTo>
                    <a:cubicBezTo>
                      <a:pt x="88" y="36"/>
                      <a:pt x="80" y="44"/>
                      <a:pt x="68" y="44"/>
                    </a:cubicBezTo>
                    <a:cubicBezTo>
                      <a:pt x="56" y="44"/>
                      <a:pt x="48" y="35"/>
                      <a:pt x="48" y="23"/>
                    </a:cubicBezTo>
                    <a:cubicBezTo>
                      <a:pt x="48" y="10"/>
                      <a:pt x="38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48"/>
                      <a:pt x="0" y="48"/>
                      <a:pt x="0" y="48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11"/>
              <p:cNvSpPr>
                <a:spLocks/>
              </p:cNvSpPr>
              <p:nvPr/>
            </p:nvSpPr>
            <p:spPr bwMode="auto">
              <a:xfrm>
                <a:off x="5338" y="-2978"/>
                <a:ext cx="94" cy="177"/>
              </a:xfrm>
              <a:custGeom>
                <a:avLst/>
                <a:gdLst>
                  <a:gd name="T0" fmla="*/ 13 w 40"/>
                  <a:gd name="T1" fmla="*/ 75 h 75"/>
                  <a:gd name="T2" fmla="*/ 40 w 40"/>
                  <a:gd name="T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75">
                    <a:moveTo>
                      <a:pt x="13" y="75"/>
                    </a:moveTo>
                    <a:cubicBezTo>
                      <a:pt x="0" y="47"/>
                      <a:pt x="12" y="13"/>
                      <a:pt x="4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12"/>
              <p:cNvSpPr>
                <a:spLocks/>
              </p:cNvSpPr>
              <p:nvPr/>
            </p:nvSpPr>
            <p:spPr bwMode="auto">
              <a:xfrm>
                <a:off x="5300" y="-3085"/>
                <a:ext cx="378" cy="416"/>
              </a:xfrm>
              <a:custGeom>
                <a:avLst/>
                <a:gdLst>
                  <a:gd name="T0" fmla="*/ 104 w 160"/>
                  <a:gd name="T1" fmla="*/ 19 h 176"/>
                  <a:gd name="T2" fmla="*/ 104 w 160"/>
                  <a:gd name="T3" fmla="*/ 0 h 176"/>
                  <a:gd name="T4" fmla="*/ 56 w 160"/>
                  <a:gd name="T5" fmla="*/ 0 h 176"/>
                  <a:gd name="T6" fmla="*/ 56 w 160"/>
                  <a:gd name="T7" fmla="*/ 19 h 176"/>
                  <a:gd name="T8" fmla="*/ 0 w 160"/>
                  <a:gd name="T9" fmla="*/ 96 h 176"/>
                  <a:gd name="T10" fmla="*/ 80 w 160"/>
                  <a:gd name="T11" fmla="*/ 176 h 176"/>
                  <a:gd name="T12" fmla="*/ 160 w 160"/>
                  <a:gd name="T13" fmla="*/ 96 h 176"/>
                  <a:gd name="T14" fmla="*/ 104 w 160"/>
                  <a:gd name="T15" fmla="*/ 19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76">
                    <a:moveTo>
                      <a:pt x="104" y="19"/>
                    </a:moveTo>
                    <a:cubicBezTo>
                      <a:pt x="104" y="0"/>
                      <a:pt x="104" y="0"/>
                      <a:pt x="104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23" y="30"/>
                      <a:pt x="0" y="60"/>
                      <a:pt x="0" y="96"/>
                    </a:cubicBezTo>
                    <a:cubicBezTo>
                      <a:pt x="0" y="140"/>
                      <a:pt x="35" y="176"/>
                      <a:pt x="80" y="176"/>
                    </a:cubicBezTo>
                    <a:cubicBezTo>
                      <a:pt x="124" y="176"/>
                      <a:pt x="160" y="140"/>
                      <a:pt x="160" y="96"/>
                    </a:cubicBezTo>
                    <a:cubicBezTo>
                      <a:pt x="160" y="60"/>
                      <a:pt x="136" y="30"/>
                      <a:pt x="104" y="19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13"/>
              <p:cNvSpPr>
                <a:spLocks/>
              </p:cNvSpPr>
              <p:nvPr/>
            </p:nvSpPr>
            <p:spPr bwMode="auto">
              <a:xfrm>
                <a:off x="-430" y="-2026"/>
                <a:ext cx="548" cy="444"/>
              </a:xfrm>
              <a:custGeom>
                <a:avLst/>
                <a:gdLst>
                  <a:gd name="T0" fmla="*/ 0 w 232"/>
                  <a:gd name="T1" fmla="*/ 142 h 188"/>
                  <a:gd name="T2" fmla="*/ 10 w 232"/>
                  <a:gd name="T3" fmla="*/ 152 h 188"/>
                  <a:gd name="T4" fmla="*/ 24 w 232"/>
                  <a:gd name="T5" fmla="*/ 152 h 188"/>
                  <a:gd name="T6" fmla="*/ 24 w 232"/>
                  <a:gd name="T7" fmla="*/ 188 h 188"/>
                  <a:gd name="T8" fmla="*/ 71 w 232"/>
                  <a:gd name="T9" fmla="*/ 152 h 188"/>
                  <a:gd name="T10" fmla="*/ 222 w 232"/>
                  <a:gd name="T11" fmla="*/ 152 h 188"/>
                  <a:gd name="T12" fmla="*/ 232 w 232"/>
                  <a:gd name="T13" fmla="*/ 142 h 188"/>
                  <a:gd name="T14" fmla="*/ 232 w 232"/>
                  <a:gd name="T15" fmla="*/ 12 h 188"/>
                  <a:gd name="T16" fmla="*/ 222 w 232"/>
                  <a:gd name="T17" fmla="*/ 0 h 188"/>
                  <a:gd name="T18" fmla="*/ 10 w 232"/>
                  <a:gd name="T19" fmla="*/ 0 h 188"/>
                  <a:gd name="T20" fmla="*/ 0 w 232"/>
                  <a:gd name="T21" fmla="*/ 12 h 188"/>
                  <a:gd name="T22" fmla="*/ 0 w 232"/>
                  <a:gd name="T23" fmla="*/ 14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2" h="188">
                    <a:moveTo>
                      <a:pt x="0" y="142"/>
                    </a:moveTo>
                    <a:cubicBezTo>
                      <a:pt x="0" y="148"/>
                      <a:pt x="4" y="152"/>
                      <a:pt x="10" y="152"/>
                    </a:cubicBezTo>
                    <a:cubicBezTo>
                      <a:pt x="24" y="152"/>
                      <a:pt x="24" y="152"/>
                      <a:pt x="24" y="152"/>
                    </a:cubicBezTo>
                    <a:cubicBezTo>
                      <a:pt x="24" y="188"/>
                      <a:pt x="24" y="188"/>
                      <a:pt x="24" y="188"/>
                    </a:cubicBezTo>
                    <a:cubicBezTo>
                      <a:pt x="71" y="152"/>
                      <a:pt x="71" y="152"/>
                      <a:pt x="71" y="152"/>
                    </a:cubicBezTo>
                    <a:cubicBezTo>
                      <a:pt x="222" y="152"/>
                      <a:pt x="222" y="152"/>
                      <a:pt x="222" y="152"/>
                    </a:cubicBezTo>
                    <a:cubicBezTo>
                      <a:pt x="227" y="152"/>
                      <a:pt x="232" y="148"/>
                      <a:pt x="232" y="142"/>
                    </a:cubicBezTo>
                    <a:cubicBezTo>
                      <a:pt x="232" y="12"/>
                      <a:pt x="232" y="12"/>
                      <a:pt x="232" y="12"/>
                    </a:cubicBezTo>
                    <a:cubicBezTo>
                      <a:pt x="232" y="4"/>
                      <a:pt x="228" y="0"/>
                      <a:pt x="22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12"/>
                    </a:cubicBezTo>
                    <a:lnTo>
                      <a:pt x="0" y="142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314"/>
              <p:cNvSpPr>
                <a:spLocks noChangeArrowheads="1"/>
              </p:cNvSpPr>
              <p:nvPr/>
            </p:nvSpPr>
            <p:spPr bwMode="auto">
              <a:xfrm>
                <a:off x="-251" y="-1868"/>
                <a:ext cx="24" cy="24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Oval 315"/>
              <p:cNvSpPr>
                <a:spLocks noChangeArrowheads="1"/>
              </p:cNvSpPr>
              <p:nvPr/>
            </p:nvSpPr>
            <p:spPr bwMode="auto">
              <a:xfrm>
                <a:off x="-61" y="-1868"/>
                <a:ext cx="23" cy="24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Oval 316"/>
              <p:cNvSpPr>
                <a:spLocks noChangeArrowheads="1"/>
              </p:cNvSpPr>
              <p:nvPr/>
            </p:nvSpPr>
            <p:spPr bwMode="auto">
              <a:xfrm>
                <a:off x="-156" y="-1868"/>
                <a:ext cx="24" cy="24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317"/>
              <p:cNvSpPr>
                <a:spLocks noChangeArrowheads="1"/>
              </p:cNvSpPr>
              <p:nvPr/>
            </p:nvSpPr>
            <p:spPr bwMode="auto">
              <a:xfrm>
                <a:off x="1927" y="-1612"/>
                <a:ext cx="75" cy="75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Oval 318"/>
              <p:cNvSpPr>
                <a:spLocks noChangeArrowheads="1"/>
              </p:cNvSpPr>
              <p:nvPr/>
            </p:nvSpPr>
            <p:spPr bwMode="auto">
              <a:xfrm>
                <a:off x="2182" y="-1612"/>
                <a:ext cx="75" cy="75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Line 319"/>
              <p:cNvSpPr>
                <a:spLocks noChangeShapeType="1"/>
              </p:cNvSpPr>
              <p:nvPr/>
            </p:nvSpPr>
            <p:spPr bwMode="auto">
              <a:xfrm flipV="1">
                <a:off x="2087" y="-2085"/>
                <a:ext cx="0" cy="17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20"/>
              <p:cNvSpPr>
                <a:spLocks/>
              </p:cNvSpPr>
              <p:nvPr/>
            </p:nvSpPr>
            <p:spPr bwMode="auto">
              <a:xfrm>
                <a:off x="2021" y="-2085"/>
                <a:ext cx="132" cy="76"/>
              </a:xfrm>
              <a:custGeom>
                <a:avLst/>
                <a:gdLst>
                  <a:gd name="T0" fmla="*/ 0 w 132"/>
                  <a:gd name="T1" fmla="*/ 76 h 76"/>
                  <a:gd name="T2" fmla="*/ 66 w 132"/>
                  <a:gd name="T3" fmla="*/ 0 h 76"/>
                  <a:gd name="T4" fmla="*/ 132 w 132"/>
                  <a:gd name="T5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76">
                    <a:moveTo>
                      <a:pt x="0" y="76"/>
                    </a:moveTo>
                    <a:lnTo>
                      <a:pt x="66" y="0"/>
                    </a:lnTo>
                    <a:lnTo>
                      <a:pt x="132" y="76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21"/>
              <p:cNvSpPr>
                <a:spLocks/>
              </p:cNvSpPr>
              <p:nvPr/>
            </p:nvSpPr>
            <p:spPr bwMode="auto">
              <a:xfrm>
                <a:off x="1964" y="-2009"/>
                <a:ext cx="445" cy="397"/>
              </a:xfrm>
              <a:custGeom>
                <a:avLst/>
                <a:gdLst>
                  <a:gd name="T0" fmla="*/ 445 w 445"/>
                  <a:gd name="T1" fmla="*/ 0 h 397"/>
                  <a:gd name="T2" fmla="*/ 362 w 445"/>
                  <a:gd name="T3" fmla="*/ 0 h 397"/>
                  <a:gd name="T4" fmla="*/ 265 w 445"/>
                  <a:gd name="T5" fmla="*/ 397 h 397"/>
                  <a:gd name="T6" fmla="*/ 0 w 445"/>
                  <a:gd name="T7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5" h="397">
                    <a:moveTo>
                      <a:pt x="445" y="0"/>
                    </a:moveTo>
                    <a:lnTo>
                      <a:pt x="362" y="0"/>
                    </a:lnTo>
                    <a:lnTo>
                      <a:pt x="265" y="397"/>
                    </a:lnTo>
                    <a:lnTo>
                      <a:pt x="0" y="397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22"/>
              <p:cNvSpPr>
                <a:spLocks/>
              </p:cNvSpPr>
              <p:nvPr/>
            </p:nvSpPr>
            <p:spPr bwMode="auto">
              <a:xfrm>
                <a:off x="1860" y="-1877"/>
                <a:ext cx="433" cy="227"/>
              </a:xfrm>
              <a:custGeom>
                <a:avLst/>
                <a:gdLst>
                  <a:gd name="T0" fmla="*/ 379 w 433"/>
                  <a:gd name="T1" fmla="*/ 227 h 227"/>
                  <a:gd name="T2" fmla="*/ 71 w 433"/>
                  <a:gd name="T3" fmla="*/ 227 h 227"/>
                  <a:gd name="T4" fmla="*/ 0 w 433"/>
                  <a:gd name="T5" fmla="*/ 0 h 227"/>
                  <a:gd name="T6" fmla="*/ 433 w 433"/>
                  <a:gd name="T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3" h="227">
                    <a:moveTo>
                      <a:pt x="379" y="227"/>
                    </a:moveTo>
                    <a:lnTo>
                      <a:pt x="71" y="227"/>
                    </a:lnTo>
                    <a:lnTo>
                      <a:pt x="0" y="0"/>
                    </a:lnTo>
                    <a:lnTo>
                      <a:pt x="433" y="0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323"/>
              <p:cNvSpPr>
                <a:spLocks noChangeArrowheads="1"/>
              </p:cNvSpPr>
              <p:nvPr/>
            </p:nvSpPr>
            <p:spPr bwMode="auto">
              <a:xfrm>
                <a:off x="3061" y="-1612"/>
                <a:ext cx="76" cy="75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324"/>
              <p:cNvSpPr>
                <a:spLocks noChangeArrowheads="1"/>
              </p:cNvSpPr>
              <p:nvPr/>
            </p:nvSpPr>
            <p:spPr bwMode="auto">
              <a:xfrm>
                <a:off x="3316" y="-1612"/>
                <a:ext cx="76" cy="75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25"/>
              <p:cNvSpPr>
                <a:spLocks/>
              </p:cNvSpPr>
              <p:nvPr/>
            </p:nvSpPr>
            <p:spPr bwMode="auto">
              <a:xfrm>
                <a:off x="3099" y="-2009"/>
                <a:ext cx="444" cy="397"/>
              </a:xfrm>
              <a:custGeom>
                <a:avLst/>
                <a:gdLst>
                  <a:gd name="T0" fmla="*/ 444 w 444"/>
                  <a:gd name="T1" fmla="*/ 0 h 397"/>
                  <a:gd name="T2" fmla="*/ 362 w 444"/>
                  <a:gd name="T3" fmla="*/ 0 h 397"/>
                  <a:gd name="T4" fmla="*/ 265 w 444"/>
                  <a:gd name="T5" fmla="*/ 397 h 397"/>
                  <a:gd name="T6" fmla="*/ 0 w 444"/>
                  <a:gd name="T7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4" h="397">
                    <a:moveTo>
                      <a:pt x="444" y="0"/>
                    </a:moveTo>
                    <a:lnTo>
                      <a:pt x="362" y="0"/>
                    </a:lnTo>
                    <a:lnTo>
                      <a:pt x="265" y="397"/>
                    </a:lnTo>
                    <a:lnTo>
                      <a:pt x="0" y="397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26"/>
              <p:cNvSpPr>
                <a:spLocks/>
              </p:cNvSpPr>
              <p:nvPr/>
            </p:nvSpPr>
            <p:spPr bwMode="auto">
              <a:xfrm>
                <a:off x="2995" y="-1877"/>
                <a:ext cx="433" cy="227"/>
              </a:xfrm>
              <a:custGeom>
                <a:avLst/>
                <a:gdLst>
                  <a:gd name="T0" fmla="*/ 378 w 433"/>
                  <a:gd name="T1" fmla="*/ 227 h 227"/>
                  <a:gd name="T2" fmla="*/ 71 w 433"/>
                  <a:gd name="T3" fmla="*/ 227 h 227"/>
                  <a:gd name="T4" fmla="*/ 0 w 433"/>
                  <a:gd name="T5" fmla="*/ 0 h 227"/>
                  <a:gd name="T6" fmla="*/ 433 w 433"/>
                  <a:gd name="T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3" h="227">
                    <a:moveTo>
                      <a:pt x="378" y="227"/>
                    </a:moveTo>
                    <a:lnTo>
                      <a:pt x="71" y="227"/>
                    </a:lnTo>
                    <a:lnTo>
                      <a:pt x="0" y="0"/>
                    </a:lnTo>
                    <a:lnTo>
                      <a:pt x="433" y="0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Line 327"/>
              <p:cNvSpPr>
                <a:spLocks noChangeShapeType="1"/>
              </p:cNvSpPr>
              <p:nvPr/>
            </p:nvSpPr>
            <p:spPr bwMode="auto">
              <a:xfrm>
                <a:off x="3222" y="-2085"/>
                <a:ext cx="0" cy="17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28"/>
              <p:cNvSpPr>
                <a:spLocks/>
              </p:cNvSpPr>
              <p:nvPr/>
            </p:nvSpPr>
            <p:spPr bwMode="auto">
              <a:xfrm>
                <a:off x="3156" y="-1991"/>
                <a:ext cx="132" cy="76"/>
              </a:xfrm>
              <a:custGeom>
                <a:avLst/>
                <a:gdLst>
                  <a:gd name="T0" fmla="*/ 132 w 132"/>
                  <a:gd name="T1" fmla="*/ 0 h 76"/>
                  <a:gd name="T2" fmla="*/ 66 w 132"/>
                  <a:gd name="T3" fmla="*/ 76 h 76"/>
                  <a:gd name="T4" fmla="*/ 0 w 132"/>
                  <a:gd name="T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2" h="76">
                    <a:moveTo>
                      <a:pt x="132" y="0"/>
                    </a:moveTo>
                    <a:lnTo>
                      <a:pt x="66" y="76"/>
                    </a:lnTo>
                    <a:lnTo>
                      <a:pt x="0" y="0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29"/>
              <p:cNvSpPr>
                <a:spLocks/>
              </p:cNvSpPr>
              <p:nvPr/>
            </p:nvSpPr>
            <p:spPr bwMode="auto">
              <a:xfrm>
                <a:off x="6418" y="-1879"/>
                <a:ext cx="378" cy="248"/>
              </a:xfrm>
              <a:custGeom>
                <a:avLst/>
                <a:gdLst>
                  <a:gd name="T0" fmla="*/ 160 w 160"/>
                  <a:gd name="T1" fmla="*/ 93 h 105"/>
                  <a:gd name="T2" fmla="*/ 148 w 160"/>
                  <a:gd name="T3" fmla="*/ 105 h 105"/>
                  <a:gd name="T4" fmla="*/ 12 w 160"/>
                  <a:gd name="T5" fmla="*/ 105 h 105"/>
                  <a:gd name="T6" fmla="*/ 0 w 160"/>
                  <a:gd name="T7" fmla="*/ 93 h 105"/>
                  <a:gd name="T8" fmla="*/ 0 w 160"/>
                  <a:gd name="T9" fmla="*/ 13 h 105"/>
                  <a:gd name="T10" fmla="*/ 12 w 160"/>
                  <a:gd name="T11" fmla="*/ 1 h 105"/>
                  <a:gd name="T12" fmla="*/ 148 w 160"/>
                  <a:gd name="T13" fmla="*/ 1 h 105"/>
                  <a:gd name="T14" fmla="*/ 160 w 160"/>
                  <a:gd name="T15" fmla="*/ 13 h 105"/>
                  <a:gd name="T16" fmla="*/ 160 w 160"/>
                  <a:gd name="T17" fmla="*/ 9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105">
                    <a:moveTo>
                      <a:pt x="160" y="93"/>
                    </a:moveTo>
                    <a:cubicBezTo>
                      <a:pt x="160" y="99"/>
                      <a:pt x="155" y="105"/>
                      <a:pt x="148" y="105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4" y="105"/>
                      <a:pt x="0" y="101"/>
                      <a:pt x="0" y="9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5"/>
                      <a:pt x="7" y="0"/>
                      <a:pt x="12" y="1"/>
                    </a:cubicBezTo>
                    <a:cubicBezTo>
                      <a:pt x="148" y="1"/>
                      <a:pt x="148" y="1"/>
                      <a:pt x="148" y="1"/>
                    </a:cubicBezTo>
                    <a:cubicBezTo>
                      <a:pt x="155" y="1"/>
                      <a:pt x="160" y="8"/>
                      <a:pt x="160" y="13"/>
                    </a:cubicBezTo>
                    <a:lnTo>
                      <a:pt x="160" y="93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330"/>
              <p:cNvSpPr>
                <a:spLocks noChangeArrowheads="1"/>
              </p:cNvSpPr>
              <p:nvPr/>
            </p:nvSpPr>
            <p:spPr bwMode="auto">
              <a:xfrm>
                <a:off x="6484" y="-1801"/>
                <a:ext cx="76" cy="75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331"/>
              <p:cNvSpPr>
                <a:spLocks noChangeArrowheads="1"/>
              </p:cNvSpPr>
              <p:nvPr/>
            </p:nvSpPr>
            <p:spPr bwMode="auto">
              <a:xfrm>
                <a:off x="6664" y="-1801"/>
                <a:ext cx="75" cy="75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Line 332"/>
              <p:cNvSpPr>
                <a:spLocks noChangeShapeType="1"/>
              </p:cNvSpPr>
              <p:nvPr/>
            </p:nvSpPr>
            <p:spPr bwMode="auto">
              <a:xfrm>
                <a:off x="6522" y="-1801"/>
                <a:ext cx="179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33"/>
              <p:cNvSpPr>
                <a:spLocks/>
              </p:cNvSpPr>
              <p:nvPr/>
            </p:nvSpPr>
            <p:spPr bwMode="auto">
              <a:xfrm>
                <a:off x="6399" y="-1953"/>
                <a:ext cx="265" cy="76"/>
              </a:xfrm>
              <a:custGeom>
                <a:avLst/>
                <a:gdLst>
                  <a:gd name="T0" fmla="*/ 0 w 112"/>
                  <a:gd name="T1" fmla="*/ 0 h 32"/>
                  <a:gd name="T2" fmla="*/ 100 w 112"/>
                  <a:gd name="T3" fmla="*/ 0 h 32"/>
                  <a:gd name="T4" fmla="*/ 112 w 112"/>
                  <a:gd name="T5" fmla="*/ 12 h 32"/>
                  <a:gd name="T6" fmla="*/ 112 w 112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32">
                    <a:moveTo>
                      <a:pt x="0" y="0"/>
                    </a:moveTo>
                    <a:cubicBezTo>
                      <a:pt x="100" y="0"/>
                      <a:pt x="100" y="0"/>
                      <a:pt x="100" y="0"/>
                    </a:cubicBezTo>
                    <a:cubicBezTo>
                      <a:pt x="106" y="1"/>
                      <a:pt x="111" y="6"/>
                      <a:pt x="112" y="12"/>
                    </a:cubicBezTo>
                    <a:cubicBezTo>
                      <a:pt x="112" y="32"/>
                      <a:pt x="112" y="32"/>
                      <a:pt x="112" y="32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34"/>
              <p:cNvSpPr>
                <a:spLocks/>
              </p:cNvSpPr>
              <p:nvPr/>
            </p:nvSpPr>
            <p:spPr bwMode="auto">
              <a:xfrm>
                <a:off x="6758" y="-1972"/>
                <a:ext cx="66" cy="95"/>
              </a:xfrm>
              <a:custGeom>
                <a:avLst/>
                <a:gdLst>
                  <a:gd name="T0" fmla="*/ 0 w 28"/>
                  <a:gd name="T1" fmla="*/ 40 h 40"/>
                  <a:gd name="T2" fmla="*/ 0 w 28"/>
                  <a:gd name="T3" fmla="*/ 9 h 40"/>
                  <a:gd name="T4" fmla="*/ 9 w 28"/>
                  <a:gd name="T5" fmla="*/ 0 h 40"/>
                  <a:gd name="T6" fmla="*/ 28 w 28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0">
                    <a:moveTo>
                      <a:pt x="0" y="4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3"/>
                      <a:pt x="4" y="0"/>
                      <a:pt x="9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35"/>
              <p:cNvSpPr>
                <a:spLocks/>
              </p:cNvSpPr>
              <p:nvPr/>
            </p:nvSpPr>
            <p:spPr bwMode="auto">
              <a:xfrm>
                <a:off x="6824" y="-1991"/>
                <a:ext cx="123" cy="38"/>
              </a:xfrm>
              <a:custGeom>
                <a:avLst/>
                <a:gdLst>
                  <a:gd name="T0" fmla="*/ 52 w 52"/>
                  <a:gd name="T1" fmla="*/ 8 h 16"/>
                  <a:gd name="T2" fmla="*/ 40 w 52"/>
                  <a:gd name="T3" fmla="*/ 16 h 16"/>
                  <a:gd name="T4" fmla="*/ 12 w 52"/>
                  <a:gd name="T5" fmla="*/ 16 h 16"/>
                  <a:gd name="T6" fmla="*/ 0 w 52"/>
                  <a:gd name="T7" fmla="*/ 8 h 16"/>
                  <a:gd name="T8" fmla="*/ 12 w 52"/>
                  <a:gd name="T9" fmla="*/ 0 h 16"/>
                  <a:gd name="T10" fmla="*/ 40 w 52"/>
                  <a:gd name="T11" fmla="*/ 0 h 16"/>
                  <a:gd name="T12" fmla="*/ 52 w 52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6">
                    <a:moveTo>
                      <a:pt x="52" y="8"/>
                    </a:moveTo>
                    <a:cubicBezTo>
                      <a:pt x="52" y="14"/>
                      <a:pt x="46" y="16"/>
                      <a:pt x="4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14"/>
                      <a:pt x="0" y="8"/>
                    </a:cubicBezTo>
                    <a:cubicBezTo>
                      <a:pt x="0" y="2"/>
                      <a:pt x="4" y="0"/>
                      <a:pt x="1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8" y="0"/>
                      <a:pt x="52" y="2"/>
                      <a:pt x="52" y="8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36"/>
              <p:cNvSpPr>
                <a:spLocks/>
              </p:cNvSpPr>
              <p:nvPr/>
            </p:nvSpPr>
            <p:spPr bwMode="auto">
              <a:xfrm>
                <a:off x="6796" y="-1851"/>
                <a:ext cx="151" cy="180"/>
              </a:xfrm>
              <a:custGeom>
                <a:avLst/>
                <a:gdLst>
                  <a:gd name="T0" fmla="*/ 0 w 64"/>
                  <a:gd name="T1" fmla="*/ 25 h 76"/>
                  <a:gd name="T2" fmla="*/ 56 w 64"/>
                  <a:gd name="T3" fmla="*/ 1 h 76"/>
                  <a:gd name="T4" fmla="*/ 62 w 64"/>
                  <a:gd name="T5" fmla="*/ 2 h 76"/>
                  <a:gd name="T6" fmla="*/ 64 w 64"/>
                  <a:gd name="T7" fmla="*/ 6 h 76"/>
                  <a:gd name="T8" fmla="*/ 64 w 64"/>
                  <a:gd name="T9" fmla="*/ 71 h 76"/>
                  <a:gd name="T10" fmla="*/ 62 w 64"/>
                  <a:gd name="T11" fmla="*/ 75 h 76"/>
                  <a:gd name="T12" fmla="*/ 56 w 64"/>
                  <a:gd name="T13" fmla="*/ 76 h 76"/>
                  <a:gd name="T14" fmla="*/ 0 w 64"/>
                  <a:gd name="T15" fmla="*/ 5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76">
                    <a:moveTo>
                      <a:pt x="0" y="25"/>
                    </a:moveTo>
                    <a:cubicBezTo>
                      <a:pt x="56" y="1"/>
                      <a:pt x="56" y="1"/>
                      <a:pt x="56" y="1"/>
                    </a:cubicBezTo>
                    <a:cubicBezTo>
                      <a:pt x="58" y="0"/>
                      <a:pt x="60" y="1"/>
                      <a:pt x="62" y="2"/>
                    </a:cubicBezTo>
                    <a:cubicBezTo>
                      <a:pt x="63" y="3"/>
                      <a:pt x="64" y="4"/>
                      <a:pt x="64" y="6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2"/>
                      <a:pt x="63" y="74"/>
                      <a:pt x="62" y="75"/>
                    </a:cubicBezTo>
                    <a:cubicBezTo>
                      <a:pt x="60" y="76"/>
                      <a:pt x="58" y="76"/>
                      <a:pt x="56" y="76"/>
                    </a:cubicBezTo>
                    <a:cubicBezTo>
                      <a:pt x="0" y="52"/>
                      <a:pt x="0" y="52"/>
                      <a:pt x="0" y="52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37"/>
              <p:cNvSpPr>
                <a:spLocks/>
              </p:cNvSpPr>
              <p:nvPr/>
            </p:nvSpPr>
            <p:spPr bwMode="auto">
              <a:xfrm>
                <a:off x="5397" y="-2028"/>
                <a:ext cx="302" cy="170"/>
              </a:xfrm>
              <a:custGeom>
                <a:avLst/>
                <a:gdLst>
                  <a:gd name="T0" fmla="*/ 128 w 128"/>
                  <a:gd name="T1" fmla="*/ 49 h 72"/>
                  <a:gd name="T2" fmla="*/ 105 w 128"/>
                  <a:gd name="T3" fmla="*/ 72 h 72"/>
                  <a:gd name="T4" fmla="*/ 25 w 128"/>
                  <a:gd name="T5" fmla="*/ 72 h 72"/>
                  <a:gd name="T6" fmla="*/ 0 w 128"/>
                  <a:gd name="T7" fmla="*/ 49 h 72"/>
                  <a:gd name="T8" fmla="*/ 0 w 128"/>
                  <a:gd name="T9" fmla="*/ 0 h 72"/>
                  <a:gd name="T10" fmla="*/ 128 w 128"/>
                  <a:gd name="T11" fmla="*/ 0 h 72"/>
                  <a:gd name="T12" fmla="*/ 128 w 128"/>
                  <a:gd name="T13" fmla="*/ 4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72">
                    <a:moveTo>
                      <a:pt x="128" y="49"/>
                    </a:moveTo>
                    <a:cubicBezTo>
                      <a:pt x="126" y="60"/>
                      <a:pt x="117" y="69"/>
                      <a:pt x="10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14" y="69"/>
                      <a:pt x="5" y="60"/>
                      <a:pt x="0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8" y="0"/>
                      <a:pt x="128" y="0"/>
                      <a:pt x="128" y="0"/>
                    </a:cubicBezTo>
                    <a:lnTo>
                      <a:pt x="128" y="49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Rectangle 338"/>
              <p:cNvSpPr>
                <a:spLocks noChangeArrowheads="1"/>
              </p:cNvSpPr>
              <p:nvPr/>
            </p:nvSpPr>
            <p:spPr bwMode="auto">
              <a:xfrm>
                <a:off x="5453" y="-1801"/>
                <a:ext cx="189" cy="245"/>
              </a:xfrm>
              <a:prstGeom prst="rect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Oval 339"/>
              <p:cNvSpPr>
                <a:spLocks noChangeArrowheads="1"/>
              </p:cNvSpPr>
              <p:nvPr/>
            </p:nvSpPr>
            <p:spPr bwMode="auto">
              <a:xfrm>
                <a:off x="5312" y="-1716"/>
                <a:ext cx="94" cy="94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40"/>
              <p:cNvSpPr>
                <a:spLocks/>
              </p:cNvSpPr>
              <p:nvPr/>
            </p:nvSpPr>
            <p:spPr bwMode="auto">
              <a:xfrm>
                <a:off x="5503" y="-1707"/>
                <a:ext cx="95" cy="69"/>
              </a:xfrm>
              <a:custGeom>
                <a:avLst/>
                <a:gdLst>
                  <a:gd name="T0" fmla="*/ 0 w 95"/>
                  <a:gd name="T1" fmla="*/ 69 h 69"/>
                  <a:gd name="T2" fmla="*/ 24 w 95"/>
                  <a:gd name="T3" fmla="*/ 0 h 69"/>
                  <a:gd name="T4" fmla="*/ 71 w 95"/>
                  <a:gd name="T5" fmla="*/ 0 h 69"/>
                  <a:gd name="T6" fmla="*/ 95 w 95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69">
                    <a:moveTo>
                      <a:pt x="0" y="69"/>
                    </a:moveTo>
                    <a:lnTo>
                      <a:pt x="24" y="0"/>
                    </a:lnTo>
                    <a:lnTo>
                      <a:pt x="71" y="0"/>
                    </a:lnTo>
                    <a:lnTo>
                      <a:pt x="95" y="69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Line 341"/>
              <p:cNvSpPr>
                <a:spLocks noChangeShapeType="1"/>
              </p:cNvSpPr>
              <p:nvPr/>
            </p:nvSpPr>
            <p:spPr bwMode="auto">
              <a:xfrm>
                <a:off x="5453" y="-1995"/>
                <a:ext cx="0" cy="94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Line 342"/>
              <p:cNvSpPr>
                <a:spLocks noChangeShapeType="1"/>
              </p:cNvSpPr>
              <p:nvPr/>
            </p:nvSpPr>
            <p:spPr bwMode="auto">
              <a:xfrm>
                <a:off x="5510" y="-1995"/>
                <a:ext cx="0" cy="94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Line 343"/>
              <p:cNvSpPr>
                <a:spLocks noChangeShapeType="1"/>
              </p:cNvSpPr>
              <p:nvPr/>
            </p:nvSpPr>
            <p:spPr bwMode="auto">
              <a:xfrm>
                <a:off x="5586" y="-1995"/>
                <a:ext cx="0" cy="94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Line 344"/>
              <p:cNvSpPr>
                <a:spLocks noChangeShapeType="1"/>
              </p:cNvSpPr>
              <p:nvPr/>
            </p:nvSpPr>
            <p:spPr bwMode="auto">
              <a:xfrm>
                <a:off x="5642" y="-1995"/>
                <a:ext cx="0" cy="94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Line 345"/>
              <p:cNvSpPr>
                <a:spLocks noChangeShapeType="1"/>
              </p:cNvSpPr>
              <p:nvPr/>
            </p:nvSpPr>
            <p:spPr bwMode="auto">
              <a:xfrm>
                <a:off x="5472" y="-1858"/>
                <a:ext cx="0" cy="57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Line 346"/>
              <p:cNvSpPr>
                <a:spLocks noChangeShapeType="1"/>
              </p:cNvSpPr>
              <p:nvPr/>
            </p:nvSpPr>
            <p:spPr bwMode="auto">
              <a:xfrm>
                <a:off x="5624" y="-1858"/>
                <a:ext cx="0" cy="57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Rectangle 347"/>
              <p:cNvSpPr>
                <a:spLocks noChangeArrowheads="1"/>
              </p:cNvSpPr>
              <p:nvPr/>
            </p:nvSpPr>
            <p:spPr bwMode="auto">
              <a:xfrm>
                <a:off x="5690" y="-1697"/>
                <a:ext cx="75" cy="56"/>
              </a:xfrm>
              <a:prstGeom prst="rect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48"/>
              <p:cNvSpPr>
                <a:spLocks/>
              </p:cNvSpPr>
              <p:nvPr/>
            </p:nvSpPr>
            <p:spPr bwMode="auto">
              <a:xfrm>
                <a:off x="5642" y="-1764"/>
                <a:ext cx="171" cy="189"/>
              </a:xfrm>
              <a:custGeom>
                <a:avLst/>
                <a:gdLst>
                  <a:gd name="T0" fmla="*/ 0 w 72"/>
                  <a:gd name="T1" fmla="*/ 0 h 80"/>
                  <a:gd name="T2" fmla="*/ 42 w 72"/>
                  <a:gd name="T3" fmla="*/ 0 h 80"/>
                  <a:gd name="T4" fmla="*/ 72 w 72"/>
                  <a:gd name="T5" fmla="*/ 32 h 80"/>
                  <a:gd name="T6" fmla="*/ 72 w 72"/>
                  <a:gd name="T7" fmla="*/ 48 h 80"/>
                  <a:gd name="T8" fmla="*/ 44 w 72"/>
                  <a:gd name="T9" fmla="*/ 80 h 80"/>
                  <a:gd name="T10" fmla="*/ 0 w 72"/>
                  <a:gd name="T1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80">
                    <a:moveTo>
                      <a:pt x="0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2" y="15"/>
                      <a:pt x="72" y="32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2" y="65"/>
                      <a:pt x="61" y="80"/>
                      <a:pt x="44" y="80"/>
                    </a:cubicBezTo>
                    <a:cubicBezTo>
                      <a:pt x="0" y="80"/>
                      <a:pt x="0" y="80"/>
                      <a:pt x="0" y="80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49"/>
              <p:cNvSpPr>
                <a:spLocks/>
              </p:cNvSpPr>
              <p:nvPr/>
            </p:nvSpPr>
            <p:spPr bwMode="auto">
              <a:xfrm>
                <a:off x="5264" y="-1764"/>
                <a:ext cx="189" cy="189"/>
              </a:xfrm>
              <a:custGeom>
                <a:avLst/>
                <a:gdLst>
                  <a:gd name="T0" fmla="*/ 80 w 80"/>
                  <a:gd name="T1" fmla="*/ 80 h 80"/>
                  <a:gd name="T2" fmla="*/ 32 w 80"/>
                  <a:gd name="T3" fmla="*/ 80 h 80"/>
                  <a:gd name="T4" fmla="*/ 0 w 80"/>
                  <a:gd name="T5" fmla="*/ 48 h 80"/>
                  <a:gd name="T6" fmla="*/ 0 w 80"/>
                  <a:gd name="T7" fmla="*/ 32 h 80"/>
                  <a:gd name="T8" fmla="*/ 28 w 80"/>
                  <a:gd name="T9" fmla="*/ 0 h 80"/>
                  <a:gd name="T10" fmla="*/ 80 w 80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0" h="80">
                    <a:moveTo>
                      <a:pt x="80" y="80"/>
                    </a:moveTo>
                    <a:cubicBezTo>
                      <a:pt x="32" y="80"/>
                      <a:pt x="32" y="80"/>
                      <a:pt x="32" y="80"/>
                    </a:cubicBezTo>
                    <a:cubicBezTo>
                      <a:pt x="15" y="80"/>
                      <a:pt x="0" y="65"/>
                      <a:pt x="0" y="4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5"/>
                      <a:pt x="11" y="0"/>
                      <a:pt x="28" y="0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50"/>
              <p:cNvSpPr>
                <a:spLocks/>
              </p:cNvSpPr>
              <p:nvPr/>
            </p:nvSpPr>
            <p:spPr bwMode="auto">
              <a:xfrm>
                <a:off x="7533" y="-1839"/>
                <a:ext cx="549" cy="113"/>
              </a:xfrm>
              <a:custGeom>
                <a:avLst/>
                <a:gdLst>
                  <a:gd name="T0" fmla="*/ 232 w 232"/>
                  <a:gd name="T1" fmla="*/ 0 h 48"/>
                  <a:gd name="T2" fmla="*/ 192 w 232"/>
                  <a:gd name="T3" fmla="*/ 48 h 48"/>
                  <a:gd name="T4" fmla="*/ 40 w 232"/>
                  <a:gd name="T5" fmla="*/ 48 h 48"/>
                  <a:gd name="T6" fmla="*/ 0 w 232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2" h="48">
                    <a:moveTo>
                      <a:pt x="232" y="0"/>
                    </a:moveTo>
                    <a:cubicBezTo>
                      <a:pt x="232" y="25"/>
                      <a:pt x="217" y="48"/>
                      <a:pt x="192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15" y="48"/>
                      <a:pt x="0" y="25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Line 351"/>
              <p:cNvSpPr>
                <a:spLocks noChangeShapeType="1"/>
              </p:cNvSpPr>
              <p:nvPr/>
            </p:nvSpPr>
            <p:spPr bwMode="auto">
              <a:xfrm>
                <a:off x="7628" y="-1801"/>
                <a:ext cx="359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52"/>
              <p:cNvSpPr>
                <a:spLocks/>
              </p:cNvSpPr>
              <p:nvPr/>
            </p:nvSpPr>
            <p:spPr bwMode="auto">
              <a:xfrm>
                <a:off x="7628" y="-2085"/>
                <a:ext cx="359" cy="359"/>
              </a:xfrm>
              <a:custGeom>
                <a:avLst/>
                <a:gdLst>
                  <a:gd name="T0" fmla="*/ 0 w 152"/>
                  <a:gd name="T1" fmla="*/ 152 h 152"/>
                  <a:gd name="T2" fmla="*/ 0 w 152"/>
                  <a:gd name="T3" fmla="*/ 76 h 152"/>
                  <a:gd name="T4" fmla="*/ 76 w 152"/>
                  <a:gd name="T5" fmla="*/ 0 h 152"/>
                  <a:gd name="T6" fmla="*/ 152 w 152"/>
                  <a:gd name="T7" fmla="*/ 76 h 152"/>
                  <a:gd name="T8" fmla="*/ 152 w 152"/>
                  <a:gd name="T9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52">
                    <a:moveTo>
                      <a:pt x="0" y="152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0" y="34"/>
                      <a:pt x="34" y="0"/>
                      <a:pt x="76" y="0"/>
                    </a:cubicBezTo>
                    <a:cubicBezTo>
                      <a:pt x="118" y="0"/>
                      <a:pt x="152" y="34"/>
                      <a:pt x="152" y="76"/>
                    </a:cubicBezTo>
                    <a:cubicBezTo>
                      <a:pt x="152" y="152"/>
                      <a:pt x="152" y="152"/>
                      <a:pt x="152" y="152"/>
                    </a:cubicBezTo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53"/>
              <p:cNvSpPr>
                <a:spLocks/>
              </p:cNvSpPr>
              <p:nvPr/>
            </p:nvSpPr>
            <p:spPr bwMode="auto">
              <a:xfrm>
                <a:off x="7765" y="-1575"/>
                <a:ext cx="85" cy="38"/>
              </a:xfrm>
              <a:custGeom>
                <a:avLst/>
                <a:gdLst>
                  <a:gd name="T0" fmla="*/ 0 w 85"/>
                  <a:gd name="T1" fmla="*/ 38 h 38"/>
                  <a:gd name="T2" fmla="*/ 12 w 85"/>
                  <a:gd name="T3" fmla="*/ 0 h 38"/>
                  <a:gd name="T4" fmla="*/ 73 w 85"/>
                  <a:gd name="T5" fmla="*/ 0 h 38"/>
                  <a:gd name="T6" fmla="*/ 85 w 85"/>
                  <a:gd name="T7" fmla="*/ 38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0" y="38"/>
                    </a:moveTo>
                    <a:lnTo>
                      <a:pt x="12" y="0"/>
                    </a:lnTo>
                    <a:lnTo>
                      <a:pt x="73" y="0"/>
                    </a:lnTo>
                    <a:lnTo>
                      <a:pt x="85" y="38"/>
                    </a:lnTo>
                    <a:lnTo>
                      <a:pt x="0" y="38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54"/>
              <p:cNvSpPr>
                <a:spLocks/>
              </p:cNvSpPr>
              <p:nvPr/>
            </p:nvSpPr>
            <p:spPr bwMode="auto">
              <a:xfrm>
                <a:off x="8706" y="-2085"/>
                <a:ext cx="454" cy="548"/>
              </a:xfrm>
              <a:custGeom>
                <a:avLst/>
                <a:gdLst>
                  <a:gd name="T0" fmla="*/ 96 w 192"/>
                  <a:gd name="T1" fmla="*/ 0 h 232"/>
                  <a:gd name="T2" fmla="*/ 56 w 192"/>
                  <a:gd name="T3" fmla="*/ 32 h 232"/>
                  <a:gd name="T4" fmla="*/ 0 w 192"/>
                  <a:gd name="T5" fmla="*/ 64 h 232"/>
                  <a:gd name="T6" fmla="*/ 40 w 192"/>
                  <a:gd name="T7" fmla="*/ 96 h 232"/>
                  <a:gd name="T8" fmla="*/ 40 w 192"/>
                  <a:gd name="T9" fmla="*/ 232 h 232"/>
                  <a:gd name="T10" fmla="*/ 152 w 192"/>
                  <a:gd name="T11" fmla="*/ 232 h 232"/>
                  <a:gd name="T12" fmla="*/ 152 w 192"/>
                  <a:gd name="T13" fmla="*/ 96 h 232"/>
                  <a:gd name="T14" fmla="*/ 192 w 192"/>
                  <a:gd name="T15" fmla="*/ 64 h 232"/>
                  <a:gd name="T16" fmla="*/ 136 w 192"/>
                  <a:gd name="T17" fmla="*/ 32 h 232"/>
                  <a:gd name="T18" fmla="*/ 96 w 192"/>
                  <a:gd name="T1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232">
                    <a:moveTo>
                      <a:pt x="96" y="0"/>
                    </a:moveTo>
                    <a:cubicBezTo>
                      <a:pt x="72" y="0"/>
                      <a:pt x="56" y="16"/>
                      <a:pt x="56" y="32"/>
                    </a:cubicBezTo>
                    <a:cubicBezTo>
                      <a:pt x="40" y="16"/>
                      <a:pt x="0" y="28"/>
                      <a:pt x="0" y="64"/>
                    </a:cubicBezTo>
                    <a:cubicBezTo>
                      <a:pt x="0" y="84"/>
                      <a:pt x="20" y="96"/>
                      <a:pt x="40" y="96"/>
                    </a:cubicBezTo>
                    <a:cubicBezTo>
                      <a:pt x="40" y="232"/>
                      <a:pt x="40" y="232"/>
                      <a:pt x="40" y="232"/>
                    </a:cubicBezTo>
                    <a:cubicBezTo>
                      <a:pt x="152" y="232"/>
                      <a:pt x="152" y="232"/>
                      <a:pt x="152" y="232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72" y="96"/>
                      <a:pt x="192" y="84"/>
                      <a:pt x="192" y="64"/>
                    </a:cubicBezTo>
                    <a:cubicBezTo>
                      <a:pt x="192" y="28"/>
                      <a:pt x="152" y="16"/>
                      <a:pt x="136" y="32"/>
                    </a:cubicBezTo>
                    <a:cubicBezTo>
                      <a:pt x="136" y="16"/>
                      <a:pt x="120" y="0"/>
                      <a:pt x="96" y="0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Line 355"/>
              <p:cNvSpPr>
                <a:spLocks noChangeShapeType="1"/>
              </p:cNvSpPr>
              <p:nvPr/>
            </p:nvSpPr>
            <p:spPr bwMode="auto">
              <a:xfrm>
                <a:off x="8800" y="-1631"/>
                <a:ext cx="265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Line 356"/>
              <p:cNvSpPr>
                <a:spLocks noChangeShapeType="1"/>
              </p:cNvSpPr>
              <p:nvPr/>
            </p:nvSpPr>
            <p:spPr bwMode="auto">
              <a:xfrm>
                <a:off x="8876" y="-1726"/>
                <a:ext cx="0" cy="95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Line 357"/>
              <p:cNvSpPr>
                <a:spLocks noChangeShapeType="1"/>
              </p:cNvSpPr>
              <p:nvPr/>
            </p:nvSpPr>
            <p:spPr bwMode="auto">
              <a:xfrm>
                <a:off x="8933" y="-1745"/>
                <a:ext cx="0" cy="114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Line 358"/>
              <p:cNvSpPr>
                <a:spLocks noChangeShapeType="1"/>
              </p:cNvSpPr>
              <p:nvPr/>
            </p:nvSpPr>
            <p:spPr bwMode="auto">
              <a:xfrm>
                <a:off x="8990" y="-1726"/>
                <a:ext cx="0" cy="95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359"/>
              <p:cNvSpPr>
                <a:spLocks noChangeArrowheads="1"/>
              </p:cNvSpPr>
              <p:nvPr/>
            </p:nvSpPr>
            <p:spPr bwMode="auto">
              <a:xfrm>
                <a:off x="4669" y="4836"/>
                <a:ext cx="18" cy="18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Line 360"/>
              <p:cNvSpPr>
                <a:spLocks noChangeShapeType="1"/>
              </p:cNvSpPr>
              <p:nvPr/>
            </p:nvSpPr>
            <p:spPr bwMode="auto">
              <a:xfrm flipV="1">
                <a:off x="4678" y="4883"/>
                <a:ext cx="0" cy="387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61"/>
              <p:cNvSpPr>
                <a:spLocks/>
              </p:cNvSpPr>
              <p:nvPr/>
            </p:nvSpPr>
            <p:spPr bwMode="auto">
              <a:xfrm>
                <a:off x="4130" y="5084"/>
                <a:ext cx="435" cy="215"/>
              </a:xfrm>
              <a:custGeom>
                <a:avLst/>
                <a:gdLst>
                  <a:gd name="T0" fmla="*/ 140 w 184"/>
                  <a:gd name="T1" fmla="*/ 35 h 91"/>
                  <a:gd name="T2" fmla="*/ 92 w 184"/>
                  <a:gd name="T3" fmla="*/ 15 h 91"/>
                  <a:gd name="T4" fmla="*/ 44 w 184"/>
                  <a:gd name="T5" fmla="*/ 35 h 91"/>
                  <a:gd name="T6" fmla="*/ 0 w 184"/>
                  <a:gd name="T7" fmla="*/ 47 h 91"/>
                  <a:gd name="T8" fmla="*/ 92 w 184"/>
                  <a:gd name="T9" fmla="*/ 55 h 91"/>
                  <a:gd name="T10" fmla="*/ 184 w 184"/>
                  <a:gd name="T11" fmla="*/ 47 h 91"/>
                  <a:gd name="T12" fmla="*/ 140 w 184"/>
                  <a:gd name="T1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91">
                    <a:moveTo>
                      <a:pt x="140" y="35"/>
                    </a:moveTo>
                    <a:cubicBezTo>
                      <a:pt x="140" y="9"/>
                      <a:pt x="106" y="0"/>
                      <a:pt x="92" y="15"/>
                    </a:cubicBezTo>
                    <a:cubicBezTo>
                      <a:pt x="78" y="0"/>
                      <a:pt x="44" y="9"/>
                      <a:pt x="44" y="35"/>
                    </a:cubicBezTo>
                    <a:cubicBezTo>
                      <a:pt x="44" y="60"/>
                      <a:pt x="14" y="68"/>
                      <a:pt x="0" y="47"/>
                    </a:cubicBezTo>
                    <a:cubicBezTo>
                      <a:pt x="20" y="91"/>
                      <a:pt x="73" y="84"/>
                      <a:pt x="92" y="55"/>
                    </a:cubicBezTo>
                    <a:cubicBezTo>
                      <a:pt x="111" y="84"/>
                      <a:pt x="165" y="91"/>
                      <a:pt x="184" y="47"/>
                    </a:cubicBezTo>
                    <a:cubicBezTo>
                      <a:pt x="170" y="68"/>
                      <a:pt x="140" y="60"/>
                      <a:pt x="140" y="35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Oval 362"/>
              <p:cNvSpPr>
                <a:spLocks noChangeArrowheads="1"/>
              </p:cNvSpPr>
              <p:nvPr/>
            </p:nvSpPr>
            <p:spPr bwMode="auto">
              <a:xfrm>
                <a:off x="4385" y="4722"/>
                <a:ext cx="246" cy="246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63"/>
              <p:cNvSpPr>
                <a:spLocks/>
              </p:cNvSpPr>
              <p:nvPr/>
            </p:nvSpPr>
            <p:spPr bwMode="auto">
              <a:xfrm>
                <a:off x="4508" y="4845"/>
                <a:ext cx="85" cy="85"/>
              </a:xfrm>
              <a:custGeom>
                <a:avLst/>
                <a:gdLst>
                  <a:gd name="T0" fmla="*/ 36 w 36"/>
                  <a:gd name="T1" fmla="*/ 0 h 36"/>
                  <a:gd name="T2" fmla="*/ 0 w 36"/>
                  <a:gd name="T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36">
                    <a:moveTo>
                      <a:pt x="36" y="0"/>
                    </a:moveTo>
                    <a:cubicBezTo>
                      <a:pt x="36" y="20"/>
                      <a:pt x="20" y="36"/>
                      <a:pt x="0" y="36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64"/>
              <p:cNvSpPr>
                <a:spLocks/>
              </p:cNvSpPr>
              <p:nvPr/>
            </p:nvSpPr>
            <p:spPr bwMode="auto">
              <a:xfrm>
                <a:off x="4130" y="7294"/>
                <a:ext cx="548" cy="208"/>
              </a:xfrm>
              <a:custGeom>
                <a:avLst/>
                <a:gdLst>
                  <a:gd name="T0" fmla="*/ 88 w 232"/>
                  <a:gd name="T1" fmla="*/ 0 h 88"/>
                  <a:gd name="T2" fmla="*/ 224 w 232"/>
                  <a:gd name="T3" fmla="*/ 52 h 88"/>
                  <a:gd name="T4" fmla="*/ 232 w 232"/>
                  <a:gd name="T5" fmla="*/ 60 h 88"/>
                  <a:gd name="T6" fmla="*/ 232 w 232"/>
                  <a:gd name="T7" fmla="*/ 88 h 88"/>
                  <a:gd name="T8" fmla="*/ 0 w 232"/>
                  <a:gd name="T9" fmla="*/ 88 h 88"/>
                  <a:gd name="T10" fmla="*/ 0 w 232"/>
                  <a:gd name="T11" fmla="*/ 12 h 88"/>
                  <a:gd name="T12" fmla="*/ 12 w 232"/>
                  <a:gd name="T13" fmla="*/ 0 h 88"/>
                  <a:gd name="T14" fmla="*/ 24 w 232"/>
                  <a:gd name="T15" fmla="*/ 0 h 88"/>
                  <a:gd name="T16" fmla="*/ 56 w 232"/>
                  <a:gd name="T17" fmla="*/ 16 h 88"/>
                  <a:gd name="T18" fmla="*/ 88 w 23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2" h="88">
                    <a:moveTo>
                      <a:pt x="88" y="0"/>
                    </a:moveTo>
                    <a:cubicBezTo>
                      <a:pt x="224" y="52"/>
                      <a:pt x="224" y="52"/>
                      <a:pt x="224" y="52"/>
                    </a:cubicBezTo>
                    <a:cubicBezTo>
                      <a:pt x="228" y="53"/>
                      <a:pt x="232" y="56"/>
                      <a:pt x="232" y="60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4"/>
                      <a:pt x="4" y="0"/>
                      <a:pt x="12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8"/>
                      <a:pt x="38" y="16"/>
                      <a:pt x="56" y="16"/>
                    </a:cubicBezTo>
                    <a:cubicBezTo>
                      <a:pt x="78" y="16"/>
                      <a:pt x="88" y="8"/>
                      <a:pt x="88" y="0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Line 365"/>
              <p:cNvSpPr>
                <a:spLocks noChangeShapeType="1"/>
              </p:cNvSpPr>
              <p:nvPr/>
            </p:nvSpPr>
            <p:spPr bwMode="auto">
              <a:xfrm>
                <a:off x="4130" y="7445"/>
                <a:ext cx="548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Line 366"/>
              <p:cNvSpPr>
                <a:spLocks noChangeShapeType="1"/>
              </p:cNvSpPr>
              <p:nvPr/>
            </p:nvSpPr>
            <p:spPr bwMode="auto">
              <a:xfrm flipH="1">
                <a:off x="4385" y="7322"/>
                <a:ext cx="28" cy="2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Line 367"/>
              <p:cNvSpPr>
                <a:spLocks noChangeShapeType="1"/>
              </p:cNvSpPr>
              <p:nvPr/>
            </p:nvSpPr>
            <p:spPr bwMode="auto">
              <a:xfrm flipH="1">
                <a:off x="4432" y="7339"/>
                <a:ext cx="24" cy="21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68"/>
              <p:cNvSpPr>
                <a:spLocks/>
              </p:cNvSpPr>
              <p:nvPr/>
            </p:nvSpPr>
            <p:spPr bwMode="auto">
              <a:xfrm>
                <a:off x="4404" y="7369"/>
                <a:ext cx="135" cy="76"/>
              </a:xfrm>
              <a:custGeom>
                <a:avLst/>
                <a:gdLst>
                  <a:gd name="T0" fmla="*/ 57 w 57"/>
                  <a:gd name="T1" fmla="*/ 0 h 32"/>
                  <a:gd name="T2" fmla="*/ 44 w 57"/>
                  <a:gd name="T3" fmla="*/ 16 h 32"/>
                  <a:gd name="T4" fmla="*/ 12 w 57"/>
                  <a:gd name="T5" fmla="*/ 16 h 32"/>
                  <a:gd name="T6" fmla="*/ 0 w 57"/>
                  <a:gd name="T7" fmla="*/ 28 h 32"/>
                  <a:gd name="T8" fmla="*/ 0 w 5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2">
                    <a:moveTo>
                      <a:pt x="57" y="0"/>
                    </a:moveTo>
                    <a:cubicBezTo>
                      <a:pt x="57" y="6"/>
                      <a:pt x="50" y="16"/>
                      <a:pt x="44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4" y="16"/>
                      <a:pt x="0" y="20"/>
                      <a:pt x="0" y="28"/>
                    </a:cubicBezTo>
                    <a:cubicBezTo>
                      <a:pt x="0" y="32"/>
                      <a:pt x="0" y="32"/>
                      <a:pt x="0" y="32"/>
                    </a:cubicBezTo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69"/>
              <p:cNvSpPr>
                <a:spLocks/>
              </p:cNvSpPr>
              <p:nvPr/>
            </p:nvSpPr>
            <p:spPr bwMode="auto">
              <a:xfrm>
                <a:off x="4130" y="7369"/>
                <a:ext cx="75" cy="76"/>
              </a:xfrm>
              <a:custGeom>
                <a:avLst/>
                <a:gdLst>
                  <a:gd name="T0" fmla="*/ 32 w 32"/>
                  <a:gd name="T1" fmla="*/ 32 h 32"/>
                  <a:gd name="T2" fmla="*/ 0 w 32"/>
                  <a:gd name="T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32">
                    <a:moveTo>
                      <a:pt x="32" y="32"/>
                    </a:moveTo>
                    <a:cubicBezTo>
                      <a:pt x="32" y="15"/>
                      <a:pt x="17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70"/>
              <p:cNvSpPr>
                <a:spLocks/>
              </p:cNvSpPr>
              <p:nvPr/>
            </p:nvSpPr>
            <p:spPr bwMode="auto">
              <a:xfrm>
                <a:off x="4130" y="7086"/>
                <a:ext cx="548" cy="208"/>
              </a:xfrm>
              <a:custGeom>
                <a:avLst/>
                <a:gdLst>
                  <a:gd name="T0" fmla="*/ 144 w 232"/>
                  <a:gd name="T1" fmla="*/ 88 h 88"/>
                  <a:gd name="T2" fmla="*/ 8 w 232"/>
                  <a:gd name="T3" fmla="*/ 36 h 88"/>
                  <a:gd name="T4" fmla="*/ 0 w 232"/>
                  <a:gd name="T5" fmla="*/ 28 h 88"/>
                  <a:gd name="T6" fmla="*/ 0 w 232"/>
                  <a:gd name="T7" fmla="*/ 0 h 88"/>
                  <a:gd name="T8" fmla="*/ 232 w 232"/>
                  <a:gd name="T9" fmla="*/ 0 h 88"/>
                  <a:gd name="T10" fmla="*/ 232 w 232"/>
                  <a:gd name="T11" fmla="*/ 76 h 88"/>
                  <a:gd name="T12" fmla="*/ 220 w 232"/>
                  <a:gd name="T13" fmla="*/ 88 h 88"/>
                  <a:gd name="T14" fmla="*/ 208 w 232"/>
                  <a:gd name="T15" fmla="*/ 88 h 88"/>
                  <a:gd name="T16" fmla="*/ 176 w 232"/>
                  <a:gd name="T17" fmla="*/ 72 h 88"/>
                  <a:gd name="T18" fmla="*/ 144 w 232"/>
                  <a:gd name="T1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2" h="88">
                    <a:moveTo>
                      <a:pt x="144" y="88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4" y="35"/>
                      <a:pt x="0" y="32"/>
                      <a:pt x="0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232" y="76"/>
                      <a:pt x="232" y="76"/>
                      <a:pt x="232" y="76"/>
                    </a:cubicBezTo>
                    <a:cubicBezTo>
                      <a:pt x="232" y="84"/>
                      <a:pt x="228" y="88"/>
                      <a:pt x="220" y="88"/>
                    </a:cubicBezTo>
                    <a:cubicBezTo>
                      <a:pt x="208" y="88"/>
                      <a:pt x="208" y="88"/>
                      <a:pt x="208" y="88"/>
                    </a:cubicBezTo>
                    <a:cubicBezTo>
                      <a:pt x="208" y="80"/>
                      <a:pt x="194" y="72"/>
                      <a:pt x="176" y="72"/>
                    </a:cubicBezTo>
                    <a:cubicBezTo>
                      <a:pt x="154" y="72"/>
                      <a:pt x="144" y="80"/>
                      <a:pt x="144" y="88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Line 371"/>
              <p:cNvSpPr>
                <a:spLocks noChangeShapeType="1"/>
              </p:cNvSpPr>
              <p:nvPr/>
            </p:nvSpPr>
            <p:spPr bwMode="auto">
              <a:xfrm flipH="1">
                <a:off x="4130" y="7142"/>
                <a:ext cx="548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Line 372"/>
              <p:cNvSpPr>
                <a:spLocks noChangeShapeType="1"/>
              </p:cNvSpPr>
              <p:nvPr/>
            </p:nvSpPr>
            <p:spPr bwMode="auto">
              <a:xfrm flipV="1">
                <a:off x="4394" y="7237"/>
                <a:ext cx="29" cy="2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Line 373"/>
              <p:cNvSpPr>
                <a:spLocks noChangeShapeType="1"/>
              </p:cNvSpPr>
              <p:nvPr/>
            </p:nvSpPr>
            <p:spPr bwMode="auto">
              <a:xfrm flipV="1">
                <a:off x="4352" y="7228"/>
                <a:ext cx="23" cy="21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74"/>
              <p:cNvSpPr>
                <a:spLocks/>
              </p:cNvSpPr>
              <p:nvPr/>
            </p:nvSpPr>
            <p:spPr bwMode="auto">
              <a:xfrm>
                <a:off x="4269" y="7142"/>
                <a:ext cx="135" cy="76"/>
              </a:xfrm>
              <a:custGeom>
                <a:avLst/>
                <a:gdLst>
                  <a:gd name="T0" fmla="*/ 0 w 57"/>
                  <a:gd name="T1" fmla="*/ 32 h 32"/>
                  <a:gd name="T2" fmla="*/ 13 w 57"/>
                  <a:gd name="T3" fmla="*/ 16 h 32"/>
                  <a:gd name="T4" fmla="*/ 45 w 57"/>
                  <a:gd name="T5" fmla="*/ 16 h 32"/>
                  <a:gd name="T6" fmla="*/ 57 w 57"/>
                  <a:gd name="T7" fmla="*/ 4 h 32"/>
                  <a:gd name="T8" fmla="*/ 57 w 57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2">
                    <a:moveTo>
                      <a:pt x="0" y="32"/>
                    </a:moveTo>
                    <a:cubicBezTo>
                      <a:pt x="0" y="26"/>
                      <a:pt x="7" y="16"/>
                      <a:pt x="13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3" y="16"/>
                      <a:pt x="57" y="12"/>
                      <a:pt x="57" y="4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75"/>
              <p:cNvSpPr>
                <a:spLocks/>
              </p:cNvSpPr>
              <p:nvPr/>
            </p:nvSpPr>
            <p:spPr bwMode="auto">
              <a:xfrm>
                <a:off x="4602" y="7142"/>
                <a:ext cx="76" cy="76"/>
              </a:xfrm>
              <a:custGeom>
                <a:avLst/>
                <a:gdLst>
                  <a:gd name="T0" fmla="*/ 0 w 32"/>
                  <a:gd name="T1" fmla="*/ 0 h 32"/>
                  <a:gd name="T2" fmla="*/ 32 w 32"/>
                  <a:gd name="T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32">
                    <a:moveTo>
                      <a:pt x="0" y="0"/>
                    </a:moveTo>
                    <a:cubicBezTo>
                      <a:pt x="0" y="17"/>
                      <a:pt x="15" y="32"/>
                      <a:pt x="32" y="32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76"/>
              <p:cNvSpPr>
                <a:spLocks/>
              </p:cNvSpPr>
              <p:nvPr/>
            </p:nvSpPr>
            <p:spPr bwMode="auto">
              <a:xfrm>
                <a:off x="6408" y="184"/>
                <a:ext cx="123" cy="113"/>
              </a:xfrm>
              <a:custGeom>
                <a:avLst/>
                <a:gdLst>
                  <a:gd name="T0" fmla="*/ 0 w 52"/>
                  <a:gd name="T1" fmla="*/ 24 h 48"/>
                  <a:gd name="T2" fmla="*/ 28 w 52"/>
                  <a:gd name="T3" fmla="*/ 0 h 48"/>
                  <a:gd name="T4" fmla="*/ 52 w 52"/>
                  <a:gd name="T5" fmla="*/ 0 h 48"/>
                  <a:gd name="T6" fmla="*/ 52 w 52"/>
                  <a:gd name="T7" fmla="*/ 28 h 48"/>
                  <a:gd name="T8" fmla="*/ 32 w 52"/>
                  <a:gd name="T9" fmla="*/ 48 h 48"/>
                  <a:gd name="T10" fmla="*/ 16 w 52"/>
                  <a:gd name="T11" fmla="*/ 48 h 48"/>
                  <a:gd name="T12" fmla="*/ 0 w 52"/>
                  <a:gd name="T13" fmla="*/ 32 h 48"/>
                  <a:gd name="T14" fmla="*/ 0 w 52"/>
                  <a:gd name="T1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48">
                    <a:moveTo>
                      <a:pt x="0" y="24"/>
                    </a:moveTo>
                    <a:cubicBezTo>
                      <a:pt x="0" y="10"/>
                      <a:pt x="14" y="0"/>
                      <a:pt x="2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39"/>
                      <a:pt x="43" y="48"/>
                      <a:pt x="32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8" y="48"/>
                      <a:pt x="0" y="40"/>
                      <a:pt x="0" y="32"/>
                    </a:cubicBezTo>
                    <a:lnTo>
                      <a:pt x="0" y="2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Line 377"/>
              <p:cNvSpPr>
                <a:spLocks noChangeShapeType="1"/>
              </p:cNvSpPr>
              <p:nvPr/>
            </p:nvSpPr>
            <p:spPr bwMode="auto">
              <a:xfrm>
                <a:off x="6399" y="222"/>
                <a:ext cx="0" cy="3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78"/>
              <p:cNvSpPr>
                <a:spLocks/>
              </p:cNvSpPr>
              <p:nvPr/>
            </p:nvSpPr>
            <p:spPr bwMode="auto">
              <a:xfrm>
                <a:off x="6531" y="184"/>
                <a:ext cx="123" cy="113"/>
              </a:xfrm>
              <a:custGeom>
                <a:avLst/>
                <a:gdLst>
                  <a:gd name="T0" fmla="*/ 52 w 52"/>
                  <a:gd name="T1" fmla="*/ 24 h 48"/>
                  <a:gd name="T2" fmla="*/ 24 w 52"/>
                  <a:gd name="T3" fmla="*/ 0 h 48"/>
                  <a:gd name="T4" fmla="*/ 0 w 52"/>
                  <a:gd name="T5" fmla="*/ 0 h 48"/>
                  <a:gd name="T6" fmla="*/ 0 w 52"/>
                  <a:gd name="T7" fmla="*/ 28 h 48"/>
                  <a:gd name="T8" fmla="*/ 20 w 52"/>
                  <a:gd name="T9" fmla="*/ 48 h 48"/>
                  <a:gd name="T10" fmla="*/ 36 w 52"/>
                  <a:gd name="T11" fmla="*/ 48 h 48"/>
                  <a:gd name="T12" fmla="*/ 52 w 52"/>
                  <a:gd name="T13" fmla="*/ 32 h 48"/>
                  <a:gd name="T14" fmla="*/ 52 w 52"/>
                  <a:gd name="T1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48">
                    <a:moveTo>
                      <a:pt x="52" y="24"/>
                    </a:moveTo>
                    <a:cubicBezTo>
                      <a:pt x="52" y="10"/>
                      <a:pt x="38" y="0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9"/>
                      <a:pt x="9" y="48"/>
                      <a:pt x="20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44" y="48"/>
                      <a:pt x="52" y="40"/>
                      <a:pt x="52" y="32"/>
                    </a:cubicBezTo>
                    <a:lnTo>
                      <a:pt x="52" y="2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Line 379"/>
              <p:cNvSpPr>
                <a:spLocks noChangeShapeType="1"/>
              </p:cNvSpPr>
              <p:nvPr/>
            </p:nvSpPr>
            <p:spPr bwMode="auto">
              <a:xfrm>
                <a:off x="6664" y="222"/>
                <a:ext cx="0" cy="3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80"/>
              <p:cNvSpPr>
                <a:spLocks/>
              </p:cNvSpPr>
              <p:nvPr/>
            </p:nvSpPr>
            <p:spPr bwMode="auto">
              <a:xfrm>
                <a:off x="6777" y="392"/>
                <a:ext cx="151" cy="340"/>
              </a:xfrm>
              <a:custGeom>
                <a:avLst/>
                <a:gdLst>
                  <a:gd name="T0" fmla="*/ 64 w 64"/>
                  <a:gd name="T1" fmla="*/ 128 h 144"/>
                  <a:gd name="T2" fmla="*/ 48 w 64"/>
                  <a:gd name="T3" fmla="*/ 144 h 144"/>
                  <a:gd name="T4" fmla="*/ 16 w 64"/>
                  <a:gd name="T5" fmla="*/ 144 h 144"/>
                  <a:gd name="T6" fmla="*/ 0 w 64"/>
                  <a:gd name="T7" fmla="*/ 128 h 144"/>
                  <a:gd name="T8" fmla="*/ 0 w 64"/>
                  <a:gd name="T9" fmla="*/ 28 h 144"/>
                  <a:gd name="T10" fmla="*/ 32 w 64"/>
                  <a:gd name="T11" fmla="*/ 0 h 144"/>
                  <a:gd name="T12" fmla="*/ 64 w 64"/>
                  <a:gd name="T13" fmla="*/ 28 h 144"/>
                  <a:gd name="T14" fmla="*/ 64 w 64"/>
                  <a:gd name="T15" fmla="*/ 12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44">
                    <a:moveTo>
                      <a:pt x="64" y="128"/>
                    </a:moveTo>
                    <a:cubicBezTo>
                      <a:pt x="64" y="136"/>
                      <a:pt x="56" y="144"/>
                      <a:pt x="48" y="144"/>
                    </a:cubicBezTo>
                    <a:cubicBezTo>
                      <a:pt x="16" y="144"/>
                      <a:pt x="16" y="144"/>
                      <a:pt x="16" y="144"/>
                    </a:cubicBezTo>
                    <a:cubicBezTo>
                      <a:pt x="8" y="144"/>
                      <a:pt x="0" y="136"/>
                      <a:pt x="0" y="1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1"/>
                      <a:pt x="15" y="0"/>
                      <a:pt x="32" y="0"/>
                    </a:cubicBezTo>
                    <a:cubicBezTo>
                      <a:pt x="49" y="0"/>
                      <a:pt x="64" y="11"/>
                      <a:pt x="64" y="28"/>
                    </a:cubicBezTo>
                    <a:lnTo>
                      <a:pt x="64" y="128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81"/>
              <p:cNvSpPr>
                <a:spLocks/>
              </p:cNvSpPr>
              <p:nvPr/>
            </p:nvSpPr>
            <p:spPr bwMode="auto">
              <a:xfrm>
                <a:off x="6834" y="354"/>
                <a:ext cx="38" cy="40"/>
              </a:xfrm>
              <a:custGeom>
                <a:avLst/>
                <a:gdLst>
                  <a:gd name="T0" fmla="*/ 0 w 38"/>
                  <a:gd name="T1" fmla="*/ 40 h 40"/>
                  <a:gd name="T2" fmla="*/ 0 w 38"/>
                  <a:gd name="T3" fmla="*/ 0 h 40"/>
                  <a:gd name="T4" fmla="*/ 38 w 38"/>
                  <a:gd name="T5" fmla="*/ 0 h 40"/>
                  <a:gd name="T6" fmla="*/ 38 w 38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0">
                    <a:moveTo>
                      <a:pt x="0" y="40"/>
                    </a:moveTo>
                    <a:lnTo>
                      <a:pt x="0" y="0"/>
                    </a:lnTo>
                    <a:lnTo>
                      <a:pt x="38" y="0"/>
                    </a:lnTo>
                    <a:lnTo>
                      <a:pt x="38" y="40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Line 382"/>
              <p:cNvSpPr>
                <a:spLocks noChangeShapeType="1"/>
              </p:cNvSpPr>
              <p:nvPr/>
            </p:nvSpPr>
            <p:spPr bwMode="auto">
              <a:xfrm>
                <a:off x="6777" y="676"/>
                <a:ext cx="151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Line 383"/>
              <p:cNvSpPr>
                <a:spLocks noChangeShapeType="1"/>
              </p:cNvSpPr>
              <p:nvPr/>
            </p:nvSpPr>
            <p:spPr bwMode="auto">
              <a:xfrm>
                <a:off x="6777" y="468"/>
                <a:ext cx="151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84"/>
              <p:cNvSpPr>
                <a:spLocks/>
              </p:cNvSpPr>
              <p:nvPr/>
            </p:nvSpPr>
            <p:spPr bwMode="auto">
              <a:xfrm>
                <a:off x="6399" y="297"/>
                <a:ext cx="454" cy="435"/>
              </a:xfrm>
              <a:custGeom>
                <a:avLst/>
                <a:gdLst>
                  <a:gd name="T0" fmla="*/ 192 w 192"/>
                  <a:gd name="T1" fmla="*/ 24 h 184"/>
                  <a:gd name="T2" fmla="*/ 172 w 192"/>
                  <a:gd name="T3" fmla="*/ 0 h 184"/>
                  <a:gd name="T4" fmla="*/ 160 w 192"/>
                  <a:gd name="T5" fmla="*/ 0 h 184"/>
                  <a:gd name="T6" fmla="*/ 128 w 192"/>
                  <a:gd name="T7" fmla="*/ 36 h 184"/>
                  <a:gd name="T8" fmla="*/ 128 w 192"/>
                  <a:gd name="T9" fmla="*/ 116 h 184"/>
                  <a:gd name="T10" fmla="*/ 68 w 192"/>
                  <a:gd name="T11" fmla="*/ 184 h 184"/>
                  <a:gd name="T12" fmla="*/ 0 w 192"/>
                  <a:gd name="T13" fmla="*/ 116 h 184"/>
                  <a:gd name="T14" fmla="*/ 0 w 192"/>
                  <a:gd name="T15" fmla="*/ 76 h 184"/>
                  <a:gd name="T16" fmla="*/ 40 w 192"/>
                  <a:gd name="T17" fmla="*/ 3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84">
                    <a:moveTo>
                      <a:pt x="192" y="24"/>
                    </a:moveTo>
                    <a:cubicBezTo>
                      <a:pt x="192" y="8"/>
                      <a:pt x="184" y="0"/>
                      <a:pt x="172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45" y="0"/>
                      <a:pt x="128" y="6"/>
                      <a:pt x="128" y="36"/>
                    </a:cubicBez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28" y="159"/>
                      <a:pt x="111" y="184"/>
                      <a:pt x="68" y="184"/>
                    </a:cubicBezTo>
                    <a:cubicBezTo>
                      <a:pt x="30" y="184"/>
                      <a:pt x="0" y="154"/>
                      <a:pt x="0" y="11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54"/>
                      <a:pt x="18" y="36"/>
                      <a:pt x="40" y="36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385"/>
              <p:cNvSpPr>
                <a:spLocks noChangeArrowheads="1"/>
              </p:cNvSpPr>
              <p:nvPr/>
            </p:nvSpPr>
            <p:spPr bwMode="auto">
              <a:xfrm>
                <a:off x="6493" y="345"/>
                <a:ext cx="76" cy="75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Oval 386"/>
              <p:cNvSpPr>
                <a:spLocks noChangeArrowheads="1"/>
              </p:cNvSpPr>
              <p:nvPr/>
            </p:nvSpPr>
            <p:spPr bwMode="auto">
              <a:xfrm>
                <a:off x="-1477" y="-884"/>
                <a:ext cx="416" cy="416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87"/>
              <p:cNvSpPr>
                <a:spLocks/>
              </p:cNvSpPr>
              <p:nvPr/>
            </p:nvSpPr>
            <p:spPr bwMode="auto">
              <a:xfrm>
                <a:off x="-1279" y="-792"/>
                <a:ext cx="83" cy="125"/>
              </a:xfrm>
              <a:custGeom>
                <a:avLst/>
                <a:gdLst>
                  <a:gd name="T0" fmla="*/ 83 w 83"/>
                  <a:gd name="T1" fmla="*/ 125 h 125"/>
                  <a:gd name="T2" fmla="*/ 0 w 83"/>
                  <a:gd name="T3" fmla="*/ 125 h 125"/>
                  <a:gd name="T4" fmla="*/ 0 w 83"/>
                  <a:gd name="T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125">
                    <a:moveTo>
                      <a:pt x="83" y="125"/>
                    </a:moveTo>
                    <a:lnTo>
                      <a:pt x="0" y="125"/>
                    </a:lnTo>
                    <a:lnTo>
                      <a:pt x="0" y="0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88"/>
              <p:cNvSpPr>
                <a:spLocks/>
              </p:cNvSpPr>
              <p:nvPr/>
            </p:nvSpPr>
            <p:spPr bwMode="auto">
              <a:xfrm>
                <a:off x="-1544" y="-951"/>
                <a:ext cx="549" cy="549"/>
              </a:xfrm>
              <a:custGeom>
                <a:avLst/>
                <a:gdLst>
                  <a:gd name="T0" fmla="*/ 232 w 232"/>
                  <a:gd name="T1" fmla="*/ 212 h 232"/>
                  <a:gd name="T2" fmla="*/ 212 w 232"/>
                  <a:gd name="T3" fmla="*/ 232 h 232"/>
                  <a:gd name="T4" fmla="*/ 20 w 232"/>
                  <a:gd name="T5" fmla="*/ 232 h 232"/>
                  <a:gd name="T6" fmla="*/ 0 w 232"/>
                  <a:gd name="T7" fmla="*/ 212 h 232"/>
                  <a:gd name="T8" fmla="*/ 0 w 232"/>
                  <a:gd name="T9" fmla="*/ 20 h 232"/>
                  <a:gd name="T10" fmla="*/ 20 w 232"/>
                  <a:gd name="T11" fmla="*/ 0 h 232"/>
                  <a:gd name="T12" fmla="*/ 212 w 232"/>
                  <a:gd name="T13" fmla="*/ 0 h 232"/>
                  <a:gd name="T14" fmla="*/ 232 w 232"/>
                  <a:gd name="T15" fmla="*/ 20 h 232"/>
                  <a:gd name="T16" fmla="*/ 232 w 232"/>
                  <a:gd name="T17" fmla="*/ 21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2" h="232">
                    <a:moveTo>
                      <a:pt x="232" y="212"/>
                    </a:moveTo>
                    <a:cubicBezTo>
                      <a:pt x="232" y="223"/>
                      <a:pt x="223" y="232"/>
                      <a:pt x="212" y="232"/>
                    </a:cubicBezTo>
                    <a:cubicBezTo>
                      <a:pt x="20" y="232"/>
                      <a:pt x="20" y="232"/>
                      <a:pt x="20" y="232"/>
                    </a:cubicBezTo>
                    <a:cubicBezTo>
                      <a:pt x="9" y="232"/>
                      <a:pt x="0" y="223"/>
                      <a:pt x="0" y="2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223" y="0"/>
                      <a:pt x="232" y="9"/>
                      <a:pt x="232" y="20"/>
                    </a:cubicBezTo>
                    <a:lnTo>
                      <a:pt x="232" y="212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Line 389"/>
              <p:cNvSpPr>
                <a:spLocks noChangeShapeType="1"/>
              </p:cNvSpPr>
              <p:nvPr/>
            </p:nvSpPr>
            <p:spPr bwMode="auto">
              <a:xfrm>
                <a:off x="3099" y="-402"/>
                <a:ext cx="340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90"/>
              <p:cNvSpPr>
                <a:spLocks/>
              </p:cNvSpPr>
              <p:nvPr/>
            </p:nvSpPr>
            <p:spPr bwMode="auto">
              <a:xfrm>
                <a:off x="3184" y="-478"/>
                <a:ext cx="170" cy="76"/>
              </a:xfrm>
              <a:custGeom>
                <a:avLst/>
                <a:gdLst>
                  <a:gd name="T0" fmla="*/ 170 w 170"/>
                  <a:gd name="T1" fmla="*/ 76 h 76"/>
                  <a:gd name="T2" fmla="*/ 0 w 170"/>
                  <a:gd name="T3" fmla="*/ 76 h 76"/>
                  <a:gd name="T4" fmla="*/ 28 w 170"/>
                  <a:gd name="T5" fmla="*/ 0 h 76"/>
                  <a:gd name="T6" fmla="*/ 142 w 170"/>
                  <a:gd name="T7" fmla="*/ 0 h 76"/>
                  <a:gd name="T8" fmla="*/ 170 w 170"/>
                  <a:gd name="T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76">
                    <a:moveTo>
                      <a:pt x="170" y="76"/>
                    </a:moveTo>
                    <a:lnTo>
                      <a:pt x="0" y="76"/>
                    </a:lnTo>
                    <a:lnTo>
                      <a:pt x="28" y="0"/>
                    </a:lnTo>
                    <a:lnTo>
                      <a:pt x="142" y="0"/>
                    </a:lnTo>
                    <a:lnTo>
                      <a:pt x="170" y="7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Rectangle 391"/>
              <p:cNvSpPr>
                <a:spLocks noChangeArrowheads="1"/>
              </p:cNvSpPr>
              <p:nvPr/>
            </p:nvSpPr>
            <p:spPr bwMode="auto">
              <a:xfrm>
                <a:off x="3052" y="-856"/>
                <a:ext cx="435" cy="303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Oval 392"/>
              <p:cNvSpPr>
                <a:spLocks noChangeArrowheads="1"/>
              </p:cNvSpPr>
              <p:nvPr/>
            </p:nvSpPr>
            <p:spPr bwMode="auto">
              <a:xfrm>
                <a:off x="3260" y="-525"/>
                <a:ext cx="19" cy="1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93"/>
              <p:cNvSpPr>
                <a:spLocks/>
              </p:cNvSpPr>
              <p:nvPr/>
            </p:nvSpPr>
            <p:spPr bwMode="auto">
              <a:xfrm>
                <a:off x="2995" y="-913"/>
                <a:ext cx="548" cy="435"/>
              </a:xfrm>
              <a:custGeom>
                <a:avLst/>
                <a:gdLst>
                  <a:gd name="T0" fmla="*/ 232 w 232"/>
                  <a:gd name="T1" fmla="*/ 168 h 184"/>
                  <a:gd name="T2" fmla="*/ 216 w 232"/>
                  <a:gd name="T3" fmla="*/ 184 h 184"/>
                  <a:gd name="T4" fmla="*/ 16 w 232"/>
                  <a:gd name="T5" fmla="*/ 184 h 184"/>
                  <a:gd name="T6" fmla="*/ 0 w 232"/>
                  <a:gd name="T7" fmla="*/ 168 h 184"/>
                  <a:gd name="T8" fmla="*/ 0 w 232"/>
                  <a:gd name="T9" fmla="*/ 16 h 184"/>
                  <a:gd name="T10" fmla="*/ 16 w 232"/>
                  <a:gd name="T11" fmla="*/ 0 h 184"/>
                  <a:gd name="T12" fmla="*/ 216 w 232"/>
                  <a:gd name="T13" fmla="*/ 0 h 184"/>
                  <a:gd name="T14" fmla="*/ 232 w 232"/>
                  <a:gd name="T15" fmla="*/ 16 h 184"/>
                  <a:gd name="T16" fmla="*/ 232 w 232"/>
                  <a:gd name="T17" fmla="*/ 16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2" h="184">
                    <a:moveTo>
                      <a:pt x="232" y="168"/>
                    </a:moveTo>
                    <a:cubicBezTo>
                      <a:pt x="232" y="177"/>
                      <a:pt x="225" y="184"/>
                      <a:pt x="216" y="184"/>
                    </a:cubicBezTo>
                    <a:cubicBezTo>
                      <a:pt x="16" y="184"/>
                      <a:pt x="16" y="184"/>
                      <a:pt x="16" y="184"/>
                    </a:cubicBezTo>
                    <a:cubicBezTo>
                      <a:pt x="7" y="184"/>
                      <a:pt x="0" y="177"/>
                      <a:pt x="0" y="16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16" y="0"/>
                      <a:pt x="216" y="0"/>
                      <a:pt x="216" y="0"/>
                    </a:cubicBezTo>
                    <a:cubicBezTo>
                      <a:pt x="225" y="0"/>
                      <a:pt x="232" y="7"/>
                      <a:pt x="232" y="16"/>
                    </a:cubicBezTo>
                    <a:lnTo>
                      <a:pt x="232" y="168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Line 394"/>
              <p:cNvSpPr>
                <a:spLocks noChangeShapeType="1"/>
              </p:cNvSpPr>
              <p:nvPr/>
            </p:nvSpPr>
            <p:spPr bwMode="auto">
              <a:xfrm>
                <a:off x="1974" y="-402"/>
                <a:ext cx="340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Line 395"/>
              <p:cNvSpPr>
                <a:spLocks noChangeShapeType="1"/>
              </p:cNvSpPr>
              <p:nvPr/>
            </p:nvSpPr>
            <p:spPr bwMode="auto">
              <a:xfrm>
                <a:off x="2135" y="-459"/>
                <a:ext cx="0" cy="57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Line 396"/>
              <p:cNvSpPr>
                <a:spLocks noChangeShapeType="1"/>
              </p:cNvSpPr>
              <p:nvPr/>
            </p:nvSpPr>
            <p:spPr bwMode="auto">
              <a:xfrm>
                <a:off x="1860" y="-553"/>
                <a:ext cx="549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97"/>
              <p:cNvSpPr>
                <a:spLocks/>
              </p:cNvSpPr>
              <p:nvPr/>
            </p:nvSpPr>
            <p:spPr bwMode="auto">
              <a:xfrm>
                <a:off x="1860" y="-894"/>
                <a:ext cx="549" cy="435"/>
              </a:xfrm>
              <a:custGeom>
                <a:avLst/>
                <a:gdLst>
                  <a:gd name="T0" fmla="*/ 232 w 232"/>
                  <a:gd name="T1" fmla="*/ 168 h 184"/>
                  <a:gd name="T2" fmla="*/ 216 w 232"/>
                  <a:gd name="T3" fmla="*/ 184 h 184"/>
                  <a:gd name="T4" fmla="*/ 16 w 232"/>
                  <a:gd name="T5" fmla="*/ 184 h 184"/>
                  <a:gd name="T6" fmla="*/ 0 w 232"/>
                  <a:gd name="T7" fmla="*/ 168 h 184"/>
                  <a:gd name="T8" fmla="*/ 0 w 232"/>
                  <a:gd name="T9" fmla="*/ 16 h 184"/>
                  <a:gd name="T10" fmla="*/ 16 w 232"/>
                  <a:gd name="T11" fmla="*/ 0 h 184"/>
                  <a:gd name="T12" fmla="*/ 216 w 232"/>
                  <a:gd name="T13" fmla="*/ 0 h 184"/>
                  <a:gd name="T14" fmla="*/ 232 w 232"/>
                  <a:gd name="T15" fmla="*/ 16 h 184"/>
                  <a:gd name="T16" fmla="*/ 232 w 232"/>
                  <a:gd name="T17" fmla="*/ 16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2" h="184">
                    <a:moveTo>
                      <a:pt x="232" y="168"/>
                    </a:moveTo>
                    <a:cubicBezTo>
                      <a:pt x="232" y="177"/>
                      <a:pt x="225" y="184"/>
                      <a:pt x="216" y="184"/>
                    </a:cubicBezTo>
                    <a:cubicBezTo>
                      <a:pt x="16" y="184"/>
                      <a:pt x="16" y="184"/>
                      <a:pt x="16" y="184"/>
                    </a:cubicBezTo>
                    <a:cubicBezTo>
                      <a:pt x="7" y="184"/>
                      <a:pt x="0" y="177"/>
                      <a:pt x="0" y="16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16" y="0"/>
                      <a:pt x="216" y="0"/>
                      <a:pt x="216" y="0"/>
                    </a:cubicBezTo>
                    <a:cubicBezTo>
                      <a:pt x="225" y="0"/>
                      <a:pt x="232" y="7"/>
                      <a:pt x="232" y="16"/>
                    </a:cubicBezTo>
                    <a:lnTo>
                      <a:pt x="232" y="168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Oval 398"/>
              <p:cNvSpPr>
                <a:spLocks noChangeArrowheads="1"/>
              </p:cNvSpPr>
              <p:nvPr/>
            </p:nvSpPr>
            <p:spPr bwMode="auto">
              <a:xfrm>
                <a:off x="2125" y="-516"/>
                <a:ext cx="19" cy="19"/>
              </a:xfrm>
              <a:prstGeom prst="ellips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Rectangle 399"/>
              <p:cNvSpPr>
                <a:spLocks noChangeArrowheads="1"/>
              </p:cNvSpPr>
              <p:nvPr/>
            </p:nvSpPr>
            <p:spPr bwMode="auto">
              <a:xfrm>
                <a:off x="7609" y="3644"/>
                <a:ext cx="397" cy="227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Line 400"/>
              <p:cNvSpPr>
                <a:spLocks noChangeShapeType="1"/>
              </p:cNvSpPr>
              <p:nvPr/>
            </p:nvSpPr>
            <p:spPr bwMode="auto">
              <a:xfrm>
                <a:off x="7590" y="4022"/>
                <a:ext cx="133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Line 401"/>
              <p:cNvSpPr>
                <a:spLocks noChangeShapeType="1"/>
              </p:cNvSpPr>
              <p:nvPr/>
            </p:nvSpPr>
            <p:spPr bwMode="auto">
              <a:xfrm>
                <a:off x="7590" y="4060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Rectangle 402"/>
              <p:cNvSpPr>
                <a:spLocks noChangeArrowheads="1"/>
              </p:cNvSpPr>
              <p:nvPr/>
            </p:nvSpPr>
            <p:spPr bwMode="auto">
              <a:xfrm>
                <a:off x="7817" y="4004"/>
                <a:ext cx="208" cy="37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403"/>
              <p:cNvSpPr>
                <a:spLocks/>
              </p:cNvSpPr>
              <p:nvPr/>
            </p:nvSpPr>
            <p:spPr bwMode="auto">
              <a:xfrm>
                <a:off x="7533" y="3966"/>
                <a:ext cx="549" cy="170"/>
              </a:xfrm>
              <a:custGeom>
                <a:avLst/>
                <a:gdLst>
                  <a:gd name="T0" fmla="*/ 232 w 232"/>
                  <a:gd name="T1" fmla="*/ 16 h 72"/>
                  <a:gd name="T2" fmla="*/ 216 w 232"/>
                  <a:gd name="T3" fmla="*/ 0 h 72"/>
                  <a:gd name="T4" fmla="*/ 16 w 232"/>
                  <a:gd name="T5" fmla="*/ 0 h 72"/>
                  <a:gd name="T6" fmla="*/ 0 w 232"/>
                  <a:gd name="T7" fmla="*/ 16 h 72"/>
                  <a:gd name="T8" fmla="*/ 0 w 232"/>
                  <a:gd name="T9" fmla="*/ 72 h 72"/>
                  <a:gd name="T10" fmla="*/ 232 w 232"/>
                  <a:gd name="T11" fmla="*/ 72 h 72"/>
                  <a:gd name="T12" fmla="*/ 232 w 232"/>
                  <a:gd name="T13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72">
                    <a:moveTo>
                      <a:pt x="232" y="16"/>
                    </a:moveTo>
                    <a:cubicBezTo>
                      <a:pt x="232" y="7"/>
                      <a:pt x="225" y="0"/>
                      <a:pt x="2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232" y="72"/>
                      <a:pt x="232" y="72"/>
                      <a:pt x="232" y="72"/>
                    </a:cubicBezTo>
                    <a:lnTo>
                      <a:pt x="232" y="1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404"/>
              <p:cNvSpPr>
                <a:spLocks/>
              </p:cNvSpPr>
              <p:nvPr/>
            </p:nvSpPr>
            <p:spPr bwMode="auto">
              <a:xfrm>
                <a:off x="7552" y="3588"/>
                <a:ext cx="511" cy="340"/>
              </a:xfrm>
              <a:custGeom>
                <a:avLst/>
                <a:gdLst>
                  <a:gd name="T0" fmla="*/ 216 w 216"/>
                  <a:gd name="T1" fmla="*/ 128 h 144"/>
                  <a:gd name="T2" fmla="*/ 200 w 216"/>
                  <a:gd name="T3" fmla="*/ 144 h 144"/>
                  <a:gd name="T4" fmla="*/ 16 w 216"/>
                  <a:gd name="T5" fmla="*/ 144 h 144"/>
                  <a:gd name="T6" fmla="*/ 0 w 216"/>
                  <a:gd name="T7" fmla="*/ 128 h 144"/>
                  <a:gd name="T8" fmla="*/ 0 w 216"/>
                  <a:gd name="T9" fmla="*/ 16 h 144"/>
                  <a:gd name="T10" fmla="*/ 16 w 216"/>
                  <a:gd name="T11" fmla="*/ 0 h 144"/>
                  <a:gd name="T12" fmla="*/ 200 w 216"/>
                  <a:gd name="T13" fmla="*/ 0 h 144"/>
                  <a:gd name="T14" fmla="*/ 216 w 216"/>
                  <a:gd name="T15" fmla="*/ 16 h 144"/>
                  <a:gd name="T16" fmla="*/ 216 w 216"/>
                  <a:gd name="T17" fmla="*/ 12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144">
                    <a:moveTo>
                      <a:pt x="216" y="128"/>
                    </a:moveTo>
                    <a:cubicBezTo>
                      <a:pt x="216" y="137"/>
                      <a:pt x="209" y="144"/>
                      <a:pt x="200" y="144"/>
                    </a:cubicBezTo>
                    <a:cubicBezTo>
                      <a:pt x="16" y="144"/>
                      <a:pt x="16" y="144"/>
                      <a:pt x="16" y="144"/>
                    </a:cubicBezTo>
                    <a:cubicBezTo>
                      <a:pt x="7" y="144"/>
                      <a:pt x="0" y="137"/>
                      <a:pt x="0" y="12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9" y="0"/>
                      <a:pt x="216" y="7"/>
                      <a:pt x="216" y="16"/>
                    </a:cubicBezTo>
                    <a:lnTo>
                      <a:pt x="216" y="128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405"/>
              <p:cNvSpPr>
                <a:spLocks/>
              </p:cNvSpPr>
              <p:nvPr/>
            </p:nvSpPr>
            <p:spPr bwMode="auto">
              <a:xfrm>
                <a:off x="4130" y="-875"/>
                <a:ext cx="548" cy="357"/>
              </a:xfrm>
              <a:custGeom>
                <a:avLst/>
                <a:gdLst>
                  <a:gd name="T0" fmla="*/ 232 w 232"/>
                  <a:gd name="T1" fmla="*/ 124 h 151"/>
                  <a:gd name="T2" fmla="*/ 224 w 232"/>
                  <a:gd name="T3" fmla="*/ 133 h 151"/>
                  <a:gd name="T4" fmla="*/ 124 w 232"/>
                  <a:gd name="T5" fmla="*/ 151 h 151"/>
                  <a:gd name="T6" fmla="*/ 108 w 232"/>
                  <a:gd name="T7" fmla="*/ 151 h 151"/>
                  <a:gd name="T8" fmla="*/ 8 w 232"/>
                  <a:gd name="T9" fmla="*/ 133 h 151"/>
                  <a:gd name="T10" fmla="*/ 0 w 232"/>
                  <a:gd name="T11" fmla="*/ 124 h 151"/>
                  <a:gd name="T12" fmla="*/ 0 w 232"/>
                  <a:gd name="T13" fmla="*/ 8 h 151"/>
                  <a:gd name="T14" fmla="*/ 8 w 232"/>
                  <a:gd name="T15" fmla="*/ 0 h 151"/>
                  <a:gd name="T16" fmla="*/ 224 w 232"/>
                  <a:gd name="T17" fmla="*/ 0 h 151"/>
                  <a:gd name="T18" fmla="*/ 232 w 232"/>
                  <a:gd name="T19" fmla="*/ 8 h 151"/>
                  <a:gd name="T20" fmla="*/ 232 w 232"/>
                  <a:gd name="T21" fmla="*/ 124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2" h="151">
                    <a:moveTo>
                      <a:pt x="232" y="124"/>
                    </a:moveTo>
                    <a:cubicBezTo>
                      <a:pt x="232" y="128"/>
                      <a:pt x="228" y="133"/>
                      <a:pt x="224" y="133"/>
                    </a:cubicBezTo>
                    <a:cubicBezTo>
                      <a:pt x="124" y="151"/>
                      <a:pt x="124" y="151"/>
                      <a:pt x="124" y="151"/>
                    </a:cubicBezTo>
                    <a:cubicBezTo>
                      <a:pt x="120" y="151"/>
                      <a:pt x="112" y="151"/>
                      <a:pt x="108" y="151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4" y="133"/>
                      <a:pt x="0" y="128"/>
                      <a:pt x="0" y="12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28" y="0"/>
                      <a:pt x="232" y="4"/>
                      <a:pt x="232" y="8"/>
                    </a:cubicBezTo>
                    <a:lnTo>
                      <a:pt x="232" y="12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607"/>
            <p:cNvGrpSpPr>
              <a:grpSpLocks/>
            </p:cNvGrpSpPr>
            <p:nvPr/>
          </p:nvGrpSpPr>
          <p:grpSpPr bwMode="auto">
            <a:xfrm>
              <a:off x="-1449" y="-951"/>
              <a:ext cx="10666" cy="8495"/>
              <a:chOff x="-1449" y="-951"/>
              <a:chExt cx="10666" cy="8495"/>
            </a:xfrm>
          </p:grpSpPr>
          <p:sp>
            <p:nvSpPr>
              <p:cNvPr id="25" name="Rectangle 407"/>
              <p:cNvSpPr>
                <a:spLocks noChangeArrowheads="1"/>
              </p:cNvSpPr>
              <p:nvPr/>
            </p:nvSpPr>
            <p:spPr bwMode="auto">
              <a:xfrm>
                <a:off x="4167" y="-837"/>
                <a:ext cx="473" cy="227"/>
              </a:xfrm>
              <a:prstGeom prst="rect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Line 408"/>
              <p:cNvSpPr>
                <a:spLocks noChangeShapeType="1"/>
              </p:cNvSpPr>
              <p:nvPr/>
            </p:nvSpPr>
            <p:spPr bwMode="auto">
              <a:xfrm>
                <a:off x="4357" y="-523"/>
                <a:ext cx="0" cy="66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Line 409"/>
              <p:cNvSpPr>
                <a:spLocks noChangeShapeType="1"/>
              </p:cNvSpPr>
              <p:nvPr/>
            </p:nvSpPr>
            <p:spPr bwMode="auto">
              <a:xfrm>
                <a:off x="4451" y="-523"/>
                <a:ext cx="0" cy="66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410"/>
              <p:cNvSpPr>
                <a:spLocks/>
              </p:cNvSpPr>
              <p:nvPr/>
            </p:nvSpPr>
            <p:spPr bwMode="auto">
              <a:xfrm>
                <a:off x="4224" y="-459"/>
                <a:ext cx="359" cy="38"/>
              </a:xfrm>
              <a:custGeom>
                <a:avLst/>
                <a:gdLst>
                  <a:gd name="T0" fmla="*/ 152 w 152"/>
                  <a:gd name="T1" fmla="*/ 16 h 16"/>
                  <a:gd name="T2" fmla="*/ 76 w 152"/>
                  <a:gd name="T3" fmla="*/ 0 h 16"/>
                  <a:gd name="T4" fmla="*/ 0 w 152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2" h="16">
                    <a:moveTo>
                      <a:pt x="152" y="16"/>
                    </a:moveTo>
                    <a:cubicBezTo>
                      <a:pt x="132" y="6"/>
                      <a:pt x="105" y="0"/>
                      <a:pt x="76" y="0"/>
                    </a:cubicBezTo>
                    <a:cubicBezTo>
                      <a:pt x="47" y="0"/>
                      <a:pt x="20" y="6"/>
                      <a:pt x="0" y="16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Oval 411"/>
              <p:cNvSpPr>
                <a:spLocks noChangeArrowheads="1"/>
              </p:cNvSpPr>
              <p:nvPr/>
            </p:nvSpPr>
            <p:spPr bwMode="auto">
              <a:xfrm>
                <a:off x="4394" y="-572"/>
                <a:ext cx="19" cy="1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412"/>
              <p:cNvSpPr>
                <a:spLocks/>
              </p:cNvSpPr>
              <p:nvPr/>
            </p:nvSpPr>
            <p:spPr bwMode="auto">
              <a:xfrm>
                <a:off x="4130" y="2945"/>
                <a:ext cx="548" cy="56"/>
              </a:xfrm>
              <a:custGeom>
                <a:avLst/>
                <a:gdLst>
                  <a:gd name="T0" fmla="*/ 232 w 232"/>
                  <a:gd name="T1" fmla="*/ 8 h 24"/>
                  <a:gd name="T2" fmla="*/ 216 w 232"/>
                  <a:gd name="T3" fmla="*/ 24 h 24"/>
                  <a:gd name="T4" fmla="*/ 16 w 232"/>
                  <a:gd name="T5" fmla="*/ 24 h 24"/>
                  <a:gd name="T6" fmla="*/ 0 w 232"/>
                  <a:gd name="T7" fmla="*/ 8 h 24"/>
                  <a:gd name="T8" fmla="*/ 0 w 232"/>
                  <a:gd name="T9" fmla="*/ 0 h 24"/>
                  <a:gd name="T10" fmla="*/ 232 w 232"/>
                  <a:gd name="T11" fmla="*/ 0 h 24"/>
                  <a:gd name="T12" fmla="*/ 232 w 232"/>
                  <a:gd name="T1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24">
                    <a:moveTo>
                      <a:pt x="232" y="8"/>
                    </a:moveTo>
                    <a:cubicBezTo>
                      <a:pt x="232" y="17"/>
                      <a:pt x="225" y="24"/>
                      <a:pt x="2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7" y="24"/>
                      <a:pt x="0" y="17"/>
                      <a:pt x="0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2" y="0"/>
                      <a:pt x="232" y="0"/>
                      <a:pt x="232" y="0"/>
                    </a:cubicBezTo>
                    <a:lnTo>
                      <a:pt x="232" y="8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413"/>
              <p:cNvSpPr>
                <a:spLocks/>
              </p:cNvSpPr>
              <p:nvPr/>
            </p:nvSpPr>
            <p:spPr bwMode="auto">
              <a:xfrm>
                <a:off x="4130" y="2793"/>
                <a:ext cx="548" cy="152"/>
              </a:xfrm>
              <a:custGeom>
                <a:avLst/>
                <a:gdLst>
                  <a:gd name="T0" fmla="*/ 491 w 548"/>
                  <a:gd name="T1" fmla="*/ 0 h 152"/>
                  <a:gd name="T2" fmla="*/ 56 w 548"/>
                  <a:gd name="T3" fmla="*/ 0 h 152"/>
                  <a:gd name="T4" fmla="*/ 0 w 548"/>
                  <a:gd name="T5" fmla="*/ 152 h 152"/>
                  <a:gd name="T6" fmla="*/ 548 w 548"/>
                  <a:gd name="T7" fmla="*/ 152 h 152"/>
                  <a:gd name="T8" fmla="*/ 491 w 548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8" h="152">
                    <a:moveTo>
                      <a:pt x="491" y="0"/>
                    </a:moveTo>
                    <a:lnTo>
                      <a:pt x="56" y="0"/>
                    </a:lnTo>
                    <a:lnTo>
                      <a:pt x="0" y="152"/>
                    </a:lnTo>
                    <a:lnTo>
                      <a:pt x="548" y="152"/>
                    </a:lnTo>
                    <a:lnTo>
                      <a:pt x="491" y="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414"/>
              <p:cNvSpPr>
                <a:spLocks/>
              </p:cNvSpPr>
              <p:nvPr/>
            </p:nvSpPr>
            <p:spPr bwMode="auto">
              <a:xfrm>
                <a:off x="4186" y="2491"/>
                <a:ext cx="435" cy="302"/>
              </a:xfrm>
              <a:custGeom>
                <a:avLst/>
                <a:gdLst>
                  <a:gd name="T0" fmla="*/ 184 w 184"/>
                  <a:gd name="T1" fmla="*/ 16 h 128"/>
                  <a:gd name="T2" fmla="*/ 168 w 184"/>
                  <a:gd name="T3" fmla="*/ 0 h 128"/>
                  <a:gd name="T4" fmla="*/ 16 w 184"/>
                  <a:gd name="T5" fmla="*/ 0 h 128"/>
                  <a:gd name="T6" fmla="*/ 0 w 184"/>
                  <a:gd name="T7" fmla="*/ 16 h 128"/>
                  <a:gd name="T8" fmla="*/ 0 w 184"/>
                  <a:gd name="T9" fmla="*/ 128 h 128"/>
                  <a:gd name="T10" fmla="*/ 184 w 184"/>
                  <a:gd name="T11" fmla="*/ 128 h 128"/>
                  <a:gd name="T12" fmla="*/ 184 w 184"/>
                  <a:gd name="T13" fmla="*/ 1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128">
                    <a:moveTo>
                      <a:pt x="184" y="16"/>
                    </a:moveTo>
                    <a:cubicBezTo>
                      <a:pt x="184" y="7"/>
                      <a:pt x="177" y="0"/>
                      <a:pt x="168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184" y="128"/>
                      <a:pt x="184" y="128"/>
                      <a:pt x="184" y="128"/>
                    </a:cubicBezTo>
                    <a:lnTo>
                      <a:pt x="184" y="1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Rectangle 415"/>
              <p:cNvSpPr>
                <a:spLocks noChangeArrowheads="1"/>
              </p:cNvSpPr>
              <p:nvPr/>
            </p:nvSpPr>
            <p:spPr bwMode="auto">
              <a:xfrm>
                <a:off x="4224" y="2529"/>
                <a:ext cx="359" cy="227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416"/>
              <p:cNvSpPr>
                <a:spLocks/>
              </p:cNvSpPr>
              <p:nvPr/>
            </p:nvSpPr>
            <p:spPr bwMode="auto">
              <a:xfrm>
                <a:off x="4309" y="2850"/>
                <a:ext cx="189" cy="57"/>
              </a:xfrm>
              <a:custGeom>
                <a:avLst/>
                <a:gdLst>
                  <a:gd name="T0" fmla="*/ 170 w 189"/>
                  <a:gd name="T1" fmla="*/ 0 h 57"/>
                  <a:gd name="T2" fmla="*/ 19 w 189"/>
                  <a:gd name="T3" fmla="*/ 0 h 57"/>
                  <a:gd name="T4" fmla="*/ 0 w 189"/>
                  <a:gd name="T5" fmla="*/ 57 h 57"/>
                  <a:gd name="T6" fmla="*/ 189 w 189"/>
                  <a:gd name="T7" fmla="*/ 57 h 57"/>
                  <a:gd name="T8" fmla="*/ 170 w 189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57">
                    <a:moveTo>
                      <a:pt x="170" y="0"/>
                    </a:moveTo>
                    <a:lnTo>
                      <a:pt x="19" y="0"/>
                    </a:lnTo>
                    <a:lnTo>
                      <a:pt x="0" y="57"/>
                    </a:lnTo>
                    <a:lnTo>
                      <a:pt x="189" y="57"/>
                    </a:lnTo>
                    <a:lnTo>
                      <a:pt x="170" y="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417"/>
              <p:cNvSpPr>
                <a:spLocks/>
              </p:cNvSpPr>
              <p:nvPr/>
            </p:nvSpPr>
            <p:spPr bwMode="auto">
              <a:xfrm>
                <a:off x="1860" y="4022"/>
                <a:ext cx="549" cy="76"/>
              </a:xfrm>
              <a:custGeom>
                <a:avLst/>
                <a:gdLst>
                  <a:gd name="T0" fmla="*/ 232 w 232"/>
                  <a:gd name="T1" fmla="*/ 0 h 32"/>
                  <a:gd name="T2" fmla="*/ 136 w 232"/>
                  <a:gd name="T3" fmla="*/ 0 h 32"/>
                  <a:gd name="T4" fmla="*/ 136 w 232"/>
                  <a:gd name="T5" fmla="*/ 8 h 32"/>
                  <a:gd name="T6" fmla="*/ 96 w 232"/>
                  <a:gd name="T7" fmla="*/ 8 h 32"/>
                  <a:gd name="T8" fmla="*/ 96 w 232"/>
                  <a:gd name="T9" fmla="*/ 0 h 32"/>
                  <a:gd name="T10" fmla="*/ 0 w 232"/>
                  <a:gd name="T11" fmla="*/ 0 h 32"/>
                  <a:gd name="T12" fmla="*/ 0 w 232"/>
                  <a:gd name="T13" fmla="*/ 16 h 32"/>
                  <a:gd name="T14" fmla="*/ 16 w 232"/>
                  <a:gd name="T15" fmla="*/ 32 h 32"/>
                  <a:gd name="T16" fmla="*/ 216 w 232"/>
                  <a:gd name="T17" fmla="*/ 32 h 32"/>
                  <a:gd name="T18" fmla="*/ 232 w 232"/>
                  <a:gd name="T19" fmla="*/ 16 h 32"/>
                  <a:gd name="T20" fmla="*/ 232 w 232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2" h="32">
                    <a:moveTo>
                      <a:pt x="232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25" y="32"/>
                      <a:pt x="232" y="25"/>
                      <a:pt x="232" y="16"/>
                    </a:cubicBezTo>
                    <a:lnTo>
                      <a:pt x="232" y="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418"/>
              <p:cNvSpPr>
                <a:spLocks/>
              </p:cNvSpPr>
              <p:nvPr/>
            </p:nvSpPr>
            <p:spPr bwMode="auto">
              <a:xfrm>
                <a:off x="1879" y="3701"/>
                <a:ext cx="511" cy="321"/>
              </a:xfrm>
              <a:custGeom>
                <a:avLst/>
                <a:gdLst>
                  <a:gd name="T0" fmla="*/ 216 w 216"/>
                  <a:gd name="T1" fmla="*/ 136 h 136"/>
                  <a:gd name="T2" fmla="*/ 216 w 216"/>
                  <a:gd name="T3" fmla="*/ 16 h 136"/>
                  <a:gd name="T4" fmla="*/ 200 w 216"/>
                  <a:gd name="T5" fmla="*/ 0 h 136"/>
                  <a:gd name="T6" fmla="*/ 16 w 216"/>
                  <a:gd name="T7" fmla="*/ 0 h 136"/>
                  <a:gd name="T8" fmla="*/ 0 w 216"/>
                  <a:gd name="T9" fmla="*/ 16 h 136"/>
                  <a:gd name="T10" fmla="*/ 0 w 216"/>
                  <a:gd name="T1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6" h="136">
                    <a:moveTo>
                      <a:pt x="216" y="136"/>
                    </a:moveTo>
                    <a:cubicBezTo>
                      <a:pt x="216" y="16"/>
                      <a:pt x="216" y="16"/>
                      <a:pt x="216" y="16"/>
                    </a:cubicBezTo>
                    <a:cubicBezTo>
                      <a:pt x="216" y="7"/>
                      <a:pt x="209" y="0"/>
                      <a:pt x="20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36"/>
                      <a:pt x="0" y="136"/>
                      <a:pt x="0" y="136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Rectangle 419"/>
              <p:cNvSpPr>
                <a:spLocks noChangeArrowheads="1"/>
              </p:cNvSpPr>
              <p:nvPr/>
            </p:nvSpPr>
            <p:spPr bwMode="auto">
              <a:xfrm>
                <a:off x="1917" y="3739"/>
                <a:ext cx="435" cy="246"/>
              </a:xfrm>
              <a:prstGeom prst="rect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420"/>
              <p:cNvSpPr>
                <a:spLocks/>
              </p:cNvSpPr>
              <p:nvPr/>
            </p:nvSpPr>
            <p:spPr bwMode="auto">
              <a:xfrm>
                <a:off x="6399" y="-932"/>
                <a:ext cx="548" cy="379"/>
              </a:xfrm>
              <a:custGeom>
                <a:avLst/>
                <a:gdLst>
                  <a:gd name="T0" fmla="*/ 80 w 232"/>
                  <a:gd name="T1" fmla="*/ 160 h 160"/>
                  <a:gd name="T2" fmla="*/ 12 w 232"/>
                  <a:gd name="T3" fmla="*/ 160 h 160"/>
                  <a:gd name="T4" fmla="*/ 0 w 232"/>
                  <a:gd name="T5" fmla="*/ 148 h 160"/>
                  <a:gd name="T6" fmla="*/ 0 w 232"/>
                  <a:gd name="T7" fmla="*/ 12 h 160"/>
                  <a:gd name="T8" fmla="*/ 12 w 232"/>
                  <a:gd name="T9" fmla="*/ 0 h 160"/>
                  <a:gd name="T10" fmla="*/ 220 w 232"/>
                  <a:gd name="T11" fmla="*/ 0 h 160"/>
                  <a:gd name="T12" fmla="*/ 232 w 232"/>
                  <a:gd name="T13" fmla="*/ 12 h 160"/>
                  <a:gd name="T14" fmla="*/ 232 w 232"/>
                  <a:gd name="T15" fmla="*/ 148 h 160"/>
                  <a:gd name="T16" fmla="*/ 220 w 232"/>
                  <a:gd name="T17" fmla="*/ 160 h 160"/>
                  <a:gd name="T18" fmla="*/ 208 w 232"/>
                  <a:gd name="T1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2" h="160">
                    <a:moveTo>
                      <a:pt x="80" y="160"/>
                    </a:moveTo>
                    <a:cubicBezTo>
                      <a:pt x="12" y="160"/>
                      <a:pt x="12" y="160"/>
                      <a:pt x="12" y="160"/>
                    </a:cubicBezTo>
                    <a:cubicBezTo>
                      <a:pt x="5" y="160"/>
                      <a:pt x="0" y="155"/>
                      <a:pt x="0" y="14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27" y="0"/>
                      <a:pt x="232" y="5"/>
                      <a:pt x="232" y="12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2" y="155"/>
                      <a:pt x="227" y="160"/>
                      <a:pt x="220" y="160"/>
                    </a:cubicBezTo>
                    <a:cubicBezTo>
                      <a:pt x="208" y="160"/>
                      <a:pt x="208" y="160"/>
                      <a:pt x="208" y="16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421"/>
              <p:cNvSpPr>
                <a:spLocks/>
              </p:cNvSpPr>
              <p:nvPr/>
            </p:nvSpPr>
            <p:spPr bwMode="auto">
              <a:xfrm>
                <a:off x="6437" y="-894"/>
                <a:ext cx="472" cy="303"/>
              </a:xfrm>
              <a:custGeom>
                <a:avLst/>
                <a:gdLst>
                  <a:gd name="T0" fmla="*/ 151 w 472"/>
                  <a:gd name="T1" fmla="*/ 303 h 303"/>
                  <a:gd name="T2" fmla="*/ 0 w 472"/>
                  <a:gd name="T3" fmla="*/ 303 h 303"/>
                  <a:gd name="T4" fmla="*/ 0 w 472"/>
                  <a:gd name="T5" fmla="*/ 0 h 303"/>
                  <a:gd name="T6" fmla="*/ 472 w 472"/>
                  <a:gd name="T7" fmla="*/ 0 h 303"/>
                  <a:gd name="T8" fmla="*/ 472 w 472"/>
                  <a:gd name="T9" fmla="*/ 303 h 303"/>
                  <a:gd name="T10" fmla="*/ 454 w 472"/>
                  <a:gd name="T11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2" h="303">
                    <a:moveTo>
                      <a:pt x="151" y="303"/>
                    </a:moveTo>
                    <a:lnTo>
                      <a:pt x="0" y="303"/>
                    </a:lnTo>
                    <a:lnTo>
                      <a:pt x="0" y="0"/>
                    </a:lnTo>
                    <a:lnTo>
                      <a:pt x="472" y="0"/>
                    </a:lnTo>
                    <a:lnTo>
                      <a:pt x="472" y="303"/>
                    </a:lnTo>
                    <a:lnTo>
                      <a:pt x="454" y="303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Rectangle 422"/>
              <p:cNvSpPr>
                <a:spLocks noChangeArrowheads="1"/>
              </p:cNvSpPr>
              <p:nvPr/>
            </p:nvSpPr>
            <p:spPr bwMode="auto">
              <a:xfrm>
                <a:off x="6664" y="-648"/>
                <a:ext cx="151" cy="246"/>
              </a:xfrm>
              <a:prstGeom prst="rect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Oval 423"/>
              <p:cNvSpPr>
                <a:spLocks noChangeArrowheads="1"/>
              </p:cNvSpPr>
              <p:nvPr/>
            </p:nvSpPr>
            <p:spPr bwMode="auto">
              <a:xfrm>
                <a:off x="6692" y="-601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Oval 424"/>
              <p:cNvSpPr>
                <a:spLocks noChangeArrowheads="1"/>
              </p:cNvSpPr>
              <p:nvPr/>
            </p:nvSpPr>
            <p:spPr bwMode="auto">
              <a:xfrm>
                <a:off x="6730" y="-601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Oval 425"/>
              <p:cNvSpPr>
                <a:spLocks noChangeArrowheads="1"/>
              </p:cNvSpPr>
              <p:nvPr/>
            </p:nvSpPr>
            <p:spPr bwMode="auto">
              <a:xfrm>
                <a:off x="6692" y="-544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Oval 426"/>
              <p:cNvSpPr>
                <a:spLocks noChangeArrowheads="1"/>
              </p:cNvSpPr>
              <p:nvPr/>
            </p:nvSpPr>
            <p:spPr bwMode="auto">
              <a:xfrm>
                <a:off x="6730" y="-544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Oval 427"/>
              <p:cNvSpPr>
                <a:spLocks noChangeArrowheads="1"/>
              </p:cNvSpPr>
              <p:nvPr/>
            </p:nvSpPr>
            <p:spPr bwMode="auto">
              <a:xfrm>
                <a:off x="6692" y="-487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Oval 428"/>
              <p:cNvSpPr>
                <a:spLocks noChangeArrowheads="1"/>
              </p:cNvSpPr>
              <p:nvPr/>
            </p:nvSpPr>
            <p:spPr bwMode="auto">
              <a:xfrm>
                <a:off x="6730" y="-487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Oval 429"/>
              <p:cNvSpPr>
                <a:spLocks noChangeArrowheads="1"/>
              </p:cNvSpPr>
              <p:nvPr/>
            </p:nvSpPr>
            <p:spPr bwMode="auto">
              <a:xfrm>
                <a:off x="6768" y="-601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Oval 430"/>
              <p:cNvSpPr>
                <a:spLocks noChangeArrowheads="1"/>
              </p:cNvSpPr>
              <p:nvPr/>
            </p:nvSpPr>
            <p:spPr bwMode="auto">
              <a:xfrm>
                <a:off x="6768" y="-544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Oval 431"/>
              <p:cNvSpPr>
                <a:spLocks noChangeArrowheads="1"/>
              </p:cNvSpPr>
              <p:nvPr/>
            </p:nvSpPr>
            <p:spPr bwMode="auto">
              <a:xfrm>
                <a:off x="6768" y="-487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32"/>
              <p:cNvSpPr>
                <a:spLocks/>
              </p:cNvSpPr>
              <p:nvPr/>
            </p:nvSpPr>
            <p:spPr bwMode="auto">
              <a:xfrm>
                <a:off x="6680" y="-766"/>
                <a:ext cx="118" cy="23"/>
              </a:xfrm>
              <a:custGeom>
                <a:avLst/>
                <a:gdLst>
                  <a:gd name="T0" fmla="*/ 0 w 50"/>
                  <a:gd name="T1" fmla="*/ 10 h 10"/>
                  <a:gd name="T2" fmla="*/ 50 w 50"/>
                  <a:gd name="T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0" h="10">
                    <a:moveTo>
                      <a:pt x="0" y="10"/>
                    </a:moveTo>
                    <a:cubicBezTo>
                      <a:pt x="15" y="0"/>
                      <a:pt x="35" y="0"/>
                      <a:pt x="50" y="1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33"/>
              <p:cNvSpPr>
                <a:spLocks/>
              </p:cNvSpPr>
              <p:nvPr/>
            </p:nvSpPr>
            <p:spPr bwMode="auto">
              <a:xfrm>
                <a:off x="6652" y="-828"/>
                <a:ext cx="175" cy="38"/>
              </a:xfrm>
              <a:custGeom>
                <a:avLst/>
                <a:gdLst>
                  <a:gd name="T0" fmla="*/ 0 w 74"/>
                  <a:gd name="T1" fmla="*/ 16 h 16"/>
                  <a:gd name="T2" fmla="*/ 74 w 74"/>
                  <a:gd name="T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4" h="16">
                    <a:moveTo>
                      <a:pt x="0" y="16"/>
                    </a:moveTo>
                    <a:cubicBezTo>
                      <a:pt x="22" y="0"/>
                      <a:pt x="52" y="0"/>
                      <a:pt x="74" y="16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34"/>
              <p:cNvSpPr>
                <a:spLocks/>
              </p:cNvSpPr>
              <p:nvPr/>
            </p:nvSpPr>
            <p:spPr bwMode="auto">
              <a:xfrm>
                <a:off x="6711" y="-707"/>
                <a:ext cx="57" cy="12"/>
              </a:xfrm>
              <a:custGeom>
                <a:avLst/>
                <a:gdLst>
                  <a:gd name="T0" fmla="*/ 0 w 24"/>
                  <a:gd name="T1" fmla="*/ 5 h 5"/>
                  <a:gd name="T2" fmla="*/ 24 w 24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0" y="5"/>
                    </a:moveTo>
                    <a:cubicBezTo>
                      <a:pt x="7" y="0"/>
                      <a:pt x="17" y="0"/>
                      <a:pt x="24" y="5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35"/>
              <p:cNvSpPr>
                <a:spLocks/>
              </p:cNvSpPr>
              <p:nvPr/>
            </p:nvSpPr>
            <p:spPr bwMode="auto">
              <a:xfrm>
                <a:off x="-409" y="3588"/>
                <a:ext cx="322" cy="548"/>
              </a:xfrm>
              <a:custGeom>
                <a:avLst/>
                <a:gdLst>
                  <a:gd name="T0" fmla="*/ 136 w 136"/>
                  <a:gd name="T1" fmla="*/ 16 h 232"/>
                  <a:gd name="T2" fmla="*/ 120 w 136"/>
                  <a:gd name="T3" fmla="*/ 0 h 232"/>
                  <a:gd name="T4" fmla="*/ 16 w 136"/>
                  <a:gd name="T5" fmla="*/ 0 h 232"/>
                  <a:gd name="T6" fmla="*/ 0 w 136"/>
                  <a:gd name="T7" fmla="*/ 16 h 232"/>
                  <a:gd name="T8" fmla="*/ 0 w 136"/>
                  <a:gd name="T9" fmla="*/ 216 h 232"/>
                  <a:gd name="T10" fmla="*/ 16 w 136"/>
                  <a:gd name="T11" fmla="*/ 232 h 232"/>
                  <a:gd name="T12" fmla="*/ 120 w 136"/>
                  <a:gd name="T13" fmla="*/ 232 h 232"/>
                  <a:gd name="T14" fmla="*/ 136 w 136"/>
                  <a:gd name="T15" fmla="*/ 216 h 232"/>
                  <a:gd name="T16" fmla="*/ 136 w 136"/>
                  <a:gd name="T17" fmla="*/ 16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6" h="232">
                    <a:moveTo>
                      <a:pt x="136" y="16"/>
                    </a:moveTo>
                    <a:cubicBezTo>
                      <a:pt x="136" y="7"/>
                      <a:pt x="129" y="0"/>
                      <a:pt x="12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225"/>
                      <a:pt x="7" y="232"/>
                      <a:pt x="16" y="232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9" y="232"/>
                      <a:pt x="136" y="225"/>
                      <a:pt x="136" y="216"/>
                    </a:cubicBezTo>
                    <a:lnTo>
                      <a:pt x="136" y="1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Line 436"/>
              <p:cNvSpPr>
                <a:spLocks noChangeShapeType="1"/>
              </p:cNvSpPr>
              <p:nvPr/>
            </p:nvSpPr>
            <p:spPr bwMode="auto">
              <a:xfrm>
                <a:off x="-409" y="3909"/>
                <a:ext cx="322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Oval 437"/>
              <p:cNvSpPr>
                <a:spLocks noChangeArrowheads="1"/>
              </p:cNvSpPr>
              <p:nvPr/>
            </p:nvSpPr>
            <p:spPr bwMode="auto">
              <a:xfrm>
                <a:off x="-305" y="3966"/>
                <a:ext cx="114" cy="113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438"/>
              <p:cNvSpPr>
                <a:spLocks/>
              </p:cNvSpPr>
              <p:nvPr/>
            </p:nvSpPr>
            <p:spPr bwMode="auto">
              <a:xfrm>
                <a:off x="-267" y="3994"/>
                <a:ext cx="47" cy="57"/>
              </a:xfrm>
              <a:custGeom>
                <a:avLst/>
                <a:gdLst>
                  <a:gd name="T0" fmla="*/ 0 w 47"/>
                  <a:gd name="T1" fmla="*/ 0 h 57"/>
                  <a:gd name="T2" fmla="*/ 0 w 47"/>
                  <a:gd name="T3" fmla="*/ 57 h 57"/>
                  <a:gd name="T4" fmla="*/ 47 w 47"/>
                  <a:gd name="T5" fmla="*/ 28 h 57"/>
                  <a:gd name="T6" fmla="*/ 0 w 47"/>
                  <a:gd name="T7" fmla="*/ 0 h 57"/>
                  <a:gd name="T8" fmla="*/ 0 w 47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7">
                    <a:moveTo>
                      <a:pt x="0" y="0"/>
                    </a:moveTo>
                    <a:lnTo>
                      <a:pt x="0" y="57"/>
                    </a:lnTo>
                    <a:lnTo>
                      <a:pt x="47" y="2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Line 439"/>
              <p:cNvSpPr>
                <a:spLocks noChangeShapeType="1"/>
              </p:cNvSpPr>
              <p:nvPr/>
            </p:nvSpPr>
            <p:spPr bwMode="auto">
              <a:xfrm>
                <a:off x="-352" y="3852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Line 440"/>
              <p:cNvSpPr>
                <a:spLocks noChangeShapeType="1"/>
              </p:cNvSpPr>
              <p:nvPr/>
            </p:nvSpPr>
            <p:spPr bwMode="auto">
              <a:xfrm>
                <a:off x="-352" y="3814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Line 441"/>
              <p:cNvSpPr>
                <a:spLocks noChangeShapeType="1"/>
              </p:cNvSpPr>
              <p:nvPr/>
            </p:nvSpPr>
            <p:spPr bwMode="auto">
              <a:xfrm>
                <a:off x="-352" y="3777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Line 442"/>
              <p:cNvSpPr>
                <a:spLocks noChangeShapeType="1"/>
              </p:cNvSpPr>
              <p:nvPr/>
            </p:nvSpPr>
            <p:spPr bwMode="auto">
              <a:xfrm>
                <a:off x="-277" y="3852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Line 443"/>
              <p:cNvSpPr>
                <a:spLocks noChangeShapeType="1"/>
              </p:cNvSpPr>
              <p:nvPr/>
            </p:nvSpPr>
            <p:spPr bwMode="auto">
              <a:xfrm>
                <a:off x="-277" y="3814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Line 444"/>
              <p:cNvSpPr>
                <a:spLocks noChangeShapeType="1"/>
              </p:cNvSpPr>
              <p:nvPr/>
            </p:nvSpPr>
            <p:spPr bwMode="auto">
              <a:xfrm>
                <a:off x="-277" y="3777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Line 445"/>
              <p:cNvSpPr>
                <a:spLocks noChangeShapeType="1"/>
              </p:cNvSpPr>
              <p:nvPr/>
            </p:nvSpPr>
            <p:spPr bwMode="auto">
              <a:xfrm>
                <a:off x="-201" y="3852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Line 446"/>
              <p:cNvSpPr>
                <a:spLocks noChangeShapeType="1"/>
              </p:cNvSpPr>
              <p:nvPr/>
            </p:nvSpPr>
            <p:spPr bwMode="auto">
              <a:xfrm>
                <a:off x="-201" y="3814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Line 447"/>
              <p:cNvSpPr>
                <a:spLocks noChangeShapeType="1"/>
              </p:cNvSpPr>
              <p:nvPr/>
            </p:nvSpPr>
            <p:spPr bwMode="auto">
              <a:xfrm>
                <a:off x="-201" y="3777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Line 448"/>
              <p:cNvSpPr>
                <a:spLocks noChangeShapeType="1"/>
              </p:cNvSpPr>
              <p:nvPr/>
            </p:nvSpPr>
            <p:spPr bwMode="auto">
              <a:xfrm>
                <a:off x="-352" y="3739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Line 449"/>
              <p:cNvSpPr>
                <a:spLocks noChangeShapeType="1"/>
              </p:cNvSpPr>
              <p:nvPr/>
            </p:nvSpPr>
            <p:spPr bwMode="auto">
              <a:xfrm>
                <a:off x="-201" y="3739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Line 450"/>
              <p:cNvSpPr>
                <a:spLocks noChangeShapeType="1"/>
              </p:cNvSpPr>
              <p:nvPr/>
            </p:nvSpPr>
            <p:spPr bwMode="auto">
              <a:xfrm>
                <a:off x="-352" y="3701"/>
                <a:ext cx="57" cy="0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451"/>
              <p:cNvSpPr>
                <a:spLocks/>
              </p:cNvSpPr>
              <p:nvPr/>
            </p:nvSpPr>
            <p:spPr bwMode="auto">
              <a:xfrm>
                <a:off x="83" y="3720"/>
                <a:ext cx="56" cy="132"/>
              </a:xfrm>
              <a:custGeom>
                <a:avLst/>
                <a:gdLst>
                  <a:gd name="T0" fmla="*/ 24 w 24"/>
                  <a:gd name="T1" fmla="*/ 44 h 56"/>
                  <a:gd name="T2" fmla="*/ 12 w 24"/>
                  <a:gd name="T3" fmla="*/ 56 h 56"/>
                  <a:gd name="T4" fmla="*/ 12 w 24"/>
                  <a:gd name="T5" fmla="*/ 56 h 56"/>
                  <a:gd name="T6" fmla="*/ 0 w 24"/>
                  <a:gd name="T7" fmla="*/ 44 h 56"/>
                  <a:gd name="T8" fmla="*/ 0 w 24"/>
                  <a:gd name="T9" fmla="*/ 12 h 56"/>
                  <a:gd name="T10" fmla="*/ 12 w 24"/>
                  <a:gd name="T11" fmla="*/ 0 h 56"/>
                  <a:gd name="T12" fmla="*/ 12 w 24"/>
                  <a:gd name="T13" fmla="*/ 0 h 56"/>
                  <a:gd name="T14" fmla="*/ 24 w 24"/>
                  <a:gd name="T15" fmla="*/ 12 h 56"/>
                  <a:gd name="T16" fmla="*/ 24 w 24"/>
                  <a:gd name="T17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6">
                    <a:moveTo>
                      <a:pt x="24" y="44"/>
                    </a:moveTo>
                    <a:cubicBezTo>
                      <a:pt x="24" y="51"/>
                      <a:pt x="19" y="56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5" y="56"/>
                      <a:pt x="0" y="51"/>
                      <a:pt x="0" y="4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lnTo>
                      <a:pt x="24" y="44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452"/>
              <p:cNvSpPr>
                <a:spLocks/>
              </p:cNvSpPr>
              <p:nvPr/>
            </p:nvSpPr>
            <p:spPr bwMode="auto">
              <a:xfrm>
                <a:off x="45" y="3748"/>
                <a:ext cx="38" cy="76"/>
              </a:xfrm>
              <a:custGeom>
                <a:avLst/>
                <a:gdLst>
                  <a:gd name="T0" fmla="*/ 16 w 16"/>
                  <a:gd name="T1" fmla="*/ 32 h 32"/>
                  <a:gd name="T2" fmla="*/ 0 w 16"/>
                  <a:gd name="T3" fmla="*/ 16 h 32"/>
                  <a:gd name="T4" fmla="*/ 16 w 16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453"/>
              <p:cNvSpPr>
                <a:spLocks/>
              </p:cNvSpPr>
              <p:nvPr/>
            </p:nvSpPr>
            <p:spPr bwMode="auto">
              <a:xfrm>
                <a:off x="-87" y="3661"/>
                <a:ext cx="208" cy="425"/>
              </a:xfrm>
              <a:custGeom>
                <a:avLst/>
                <a:gdLst>
                  <a:gd name="T0" fmla="*/ 88 w 88"/>
                  <a:gd name="T1" fmla="*/ 80 h 180"/>
                  <a:gd name="T2" fmla="*/ 88 w 88"/>
                  <a:gd name="T3" fmla="*/ 152 h 180"/>
                  <a:gd name="T4" fmla="*/ 60 w 88"/>
                  <a:gd name="T5" fmla="*/ 180 h 180"/>
                  <a:gd name="T6" fmla="*/ 32 w 88"/>
                  <a:gd name="T7" fmla="*/ 152 h 180"/>
                  <a:gd name="T8" fmla="*/ 32 w 88"/>
                  <a:gd name="T9" fmla="*/ 16 h 180"/>
                  <a:gd name="T10" fmla="*/ 16 w 88"/>
                  <a:gd name="T11" fmla="*/ 0 h 180"/>
                  <a:gd name="T12" fmla="*/ 0 w 88"/>
                  <a:gd name="T1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80">
                    <a:moveTo>
                      <a:pt x="88" y="80"/>
                    </a:moveTo>
                    <a:cubicBezTo>
                      <a:pt x="88" y="152"/>
                      <a:pt x="88" y="152"/>
                      <a:pt x="88" y="152"/>
                    </a:cubicBezTo>
                    <a:cubicBezTo>
                      <a:pt x="88" y="168"/>
                      <a:pt x="75" y="180"/>
                      <a:pt x="60" y="180"/>
                    </a:cubicBezTo>
                    <a:cubicBezTo>
                      <a:pt x="45" y="180"/>
                      <a:pt x="32" y="168"/>
                      <a:pt x="32" y="152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0163" cap="flat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454"/>
              <p:cNvSpPr>
                <a:spLocks/>
              </p:cNvSpPr>
              <p:nvPr/>
            </p:nvSpPr>
            <p:spPr bwMode="auto">
              <a:xfrm>
                <a:off x="7647" y="2453"/>
                <a:ext cx="321" cy="548"/>
              </a:xfrm>
              <a:custGeom>
                <a:avLst/>
                <a:gdLst>
                  <a:gd name="T0" fmla="*/ 136 w 136"/>
                  <a:gd name="T1" fmla="*/ 212 h 232"/>
                  <a:gd name="T2" fmla="*/ 116 w 136"/>
                  <a:gd name="T3" fmla="*/ 232 h 232"/>
                  <a:gd name="T4" fmla="*/ 20 w 136"/>
                  <a:gd name="T5" fmla="*/ 232 h 232"/>
                  <a:gd name="T6" fmla="*/ 0 w 136"/>
                  <a:gd name="T7" fmla="*/ 212 h 232"/>
                  <a:gd name="T8" fmla="*/ 0 w 136"/>
                  <a:gd name="T9" fmla="*/ 20 h 232"/>
                  <a:gd name="T10" fmla="*/ 20 w 136"/>
                  <a:gd name="T11" fmla="*/ 0 h 232"/>
                  <a:gd name="T12" fmla="*/ 116 w 136"/>
                  <a:gd name="T13" fmla="*/ 0 h 232"/>
                  <a:gd name="T14" fmla="*/ 136 w 136"/>
                  <a:gd name="T15" fmla="*/ 20 h 232"/>
                  <a:gd name="T16" fmla="*/ 136 w 136"/>
                  <a:gd name="T17" fmla="*/ 21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6" h="232">
                    <a:moveTo>
                      <a:pt x="136" y="212"/>
                    </a:moveTo>
                    <a:cubicBezTo>
                      <a:pt x="136" y="223"/>
                      <a:pt x="127" y="232"/>
                      <a:pt x="116" y="232"/>
                    </a:cubicBezTo>
                    <a:cubicBezTo>
                      <a:pt x="20" y="232"/>
                      <a:pt x="20" y="232"/>
                      <a:pt x="20" y="232"/>
                    </a:cubicBezTo>
                    <a:cubicBezTo>
                      <a:pt x="9" y="232"/>
                      <a:pt x="0" y="223"/>
                      <a:pt x="0" y="2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27" y="0"/>
                      <a:pt x="136" y="9"/>
                      <a:pt x="136" y="20"/>
                    </a:cubicBezTo>
                    <a:lnTo>
                      <a:pt x="136" y="212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Line 455"/>
              <p:cNvSpPr>
                <a:spLocks noChangeShapeType="1"/>
              </p:cNvSpPr>
              <p:nvPr/>
            </p:nvSpPr>
            <p:spPr bwMode="auto">
              <a:xfrm>
                <a:off x="7647" y="2548"/>
                <a:ext cx="321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Line 456"/>
              <p:cNvSpPr>
                <a:spLocks noChangeShapeType="1"/>
              </p:cNvSpPr>
              <p:nvPr/>
            </p:nvSpPr>
            <p:spPr bwMode="auto">
              <a:xfrm>
                <a:off x="7647" y="2907"/>
                <a:ext cx="321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Line 457"/>
              <p:cNvSpPr>
                <a:spLocks noChangeShapeType="1"/>
              </p:cNvSpPr>
              <p:nvPr/>
            </p:nvSpPr>
            <p:spPr bwMode="auto">
              <a:xfrm>
                <a:off x="7741" y="2510"/>
                <a:ext cx="133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Oval 458"/>
              <p:cNvSpPr>
                <a:spLocks noChangeArrowheads="1"/>
              </p:cNvSpPr>
              <p:nvPr/>
            </p:nvSpPr>
            <p:spPr bwMode="auto">
              <a:xfrm>
                <a:off x="7789" y="2935"/>
                <a:ext cx="38" cy="38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59"/>
              <p:cNvSpPr>
                <a:spLocks/>
              </p:cNvSpPr>
              <p:nvPr/>
            </p:nvSpPr>
            <p:spPr bwMode="auto">
              <a:xfrm>
                <a:off x="-1449" y="3588"/>
                <a:ext cx="359" cy="548"/>
              </a:xfrm>
              <a:custGeom>
                <a:avLst/>
                <a:gdLst>
                  <a:gd name="T0" fmla="*/ 152 w 152"/>
                  <a:gd name="T1" fmla="*/ 216 h 232"/>
                  <a:gd name="T2" fmla="*/ 136 w 152"/>
                  <a:gd name="T3" fmla="*/ 232 h 232"/>
                  <a:gd name="T4" fmla="*/ 16 w 152"/>
                  <a:gd name="T5" fmla="*/ 232 h 232"/>
                  <a:gd name="T6" fmla="*/ 0 w 152"/>
                  <a:gd name="T7" fmla="*/ 216 h 232"/>
                  <a:gd name="T8" fmla="*/ 0 w 152"/>
                  <a:gd name="T9" fmla="*/ 16 h 232"/>
                  <a:gd name="T10" fmla="*/ 16 w 152"/>
                  <a:gd name="T11" fmla="*/ 0 h 232"/>
                  <a:gd name="T12" fmla="*/ 136 w 152"/>
                  <a:gd name="T13" fmla="*/ 0 h 232"/>
                  <a:gd name="T14" fmla="*/ 152 w 152"/>
                  <a:gd name="T15" fmla="*/ 16 h 232"/>
                  <a:gd name="T16" fmla="*/ 152 w 152"/>
                  <a:gd name="T17" fmla="*/ 216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232">
                    <a:moveTo>
                      <a:pt x="152" y="216"/>
                    </a:moveTo>
                    <a:cubicBezTo>
                      <a:pt x="152" y="225"/>
                      <a:pt x="145" y="232"/>
                      <a:pt x="136" y="232"/>
                    </a:cubicBezTo>
                    <a:cubicBezTo>
                      <a:pt x="16" y="232"/>
                      <a:pt x="16" y="232"/>
                      <a:pt x="16" y="232"/>
                    </a:cubicBezTo>
                    <a:cubicBezTo>
                      <a:pt x="7" y="232"/>
                      <a:pt x="0" y="225"/>
                      <a:pt x="0" y="2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45" y="0"/>
                      <a:pt x="152" y="7"/>
                      <a:pt x="152" y="16"/>
                    </a:cubicBezTo>
                    <a:lnTo>
                      <a:pt x="152" y="21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Rectangle 460"/>
              <p:cNvSpPr>
                <a:spLocks noChangeArrowheads="1"/>
              </p:cNvSpPr>
              <p:nvPr/>
            </p:nvSpPr>
            <p:spPr bwMode="auto">
              <a:xfrm>
                <a:off x="-1392" y="3644"/>
                <a:ext cx="246" cy="189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Oval 461"/>
              <p:cNvSpPr>
                <a:spLocks noChangeArrowheads="1"/>
              </p:cNvSpPr>
              <p:nvPr/>
            </p:nvSpPr>
            <p:spPr bwMode="auto">
              <a:xfrm>
                <a:off x="-1364" y="3890"/>
                <a:ext cx="189" cy="18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Oval 462"/>
              <p:cNvSpPr>
                <a:spLocks noChangeArrowheads="1"/>
              </p:cNvSpPr>
              <p:nvPr/>
            </p:nvSpPr>
            <p:spPr bwMode="auto">
              <a:xfrm>
                <a:off x="-1326" y="3928"/>
                <a:ext cx="113" cy="113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63"/>
              <p:cNvSpPr>
                <a:spLocks/>
              </p:cNvSpPr>
              <p:nvPr/>
            </p:nvSpPr>
            <p:spPr bwMode="auto">
              <a:xfrm>
                <a:off x="-1203" y="7232"/>
                <a:ext cx="151" cy="308"/>
              </a:xfrm>
              <a:custGeom>
                <a:avLst/>
                <a:gdLst>
                  <a:gd name="T0" fmla="*/ 64 w 64"/>
                  <a:gd name="T1" fmla="*/ 130 h 130"/>
                  <a:gd name="T2" fmla="*/ 40 w 64"/>
                  <a:gd name="T3" fmla="*/ 94 h 130"/>
                  <a:gd name="T4" fmla="*/ 40 w 64"/>
                  <a:gd name="T5" fmla="*/ 50 h 130"/>
                  <a:gd name="T6" fmla="*/ 0 w 64"/>
                  <a:gd name="T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130">
                    <a:moveTo>
                      <a:pt x="64" y="130"/>
                    </a:move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30"/>
                      <a:pt x="20" y="16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64"/>
              <p:cNvSpPr>
                <a:spLocks/>
              </p:cNvSpPr>
              <p:nvPr/>
            </p:nvSpPr>
            <p:spPr bwMode="auto">
              <a:xfrm>
                <a:off x="-1260" y="7322"/>
                <a:ext cx="104" cy="218"/>
              </a:xfrm>
              <a:custGeom>
                <a:avLst/>
                <a:gdLst>
                  <a:gd name="T0" fmla="*/ 44 w 44"/>
                  <a:gd name="T1" fmla="*/ 28 h 92"/>
                  <a:gd name="T2" fmla="*/ 20 w 44"/>
                  <a:gd name="T3" fmla="*/ 4 h 92"/>
                  <a:gd name="T4" fmla="*/ 4 w 44"/>
                  <a:gd name="T5" fmla="*/ 4 h 92"/>
                  <a:gd name="T6" fmla="*/ 4 w 44"/>
                  <a:gd name="T7" fmla="*/ 20 h 92"/>
                  <a:gd name="T8" fmla="*/ 24 w 44"/>
                  <a:gd name="T9" fmla="*/ 52 h 92"/>
                  <a:gd name="T10" fmla="*/ 24 w 44"/>
                  <a:gd name="T11" fmla="*/ 68 h 92"/>
                  <a:gd name="T12" fmla="*/ 32 w 44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92">
                    <a:moveTo>
                      <a:pt x="44" y="28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16" y="0"/>
                      <a:pt x="8" y="0"/>
                      <a:pt x="4" y="4"/>
                    </a:cubicBezTo>
                    <a:cubicBezTo>
                      <a:pt x="0" y="8"/>
                      <a:pt x="0" y="16"/>
                      <a:pt x="4" y="20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4" y="80"/>
                      <a:pt x="25" y="82"/>
                      <a:pt x="32" y="92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65"/>
              <p:cNvSpPr>
                <a:spLocks/>
              </p:cNvSpPr>
              <p:nvPr/>
            </p:nvSpPr>
            <p:spPr bwMode="auto">
              <a:xfrm>
                <a:off x="-1392" y="7161"/>
                <a:ext cx="189" cy="303"/>
              </a:xfrm>
              <a:custGeom>
                <a:avLst/>
                <a:gdLst>
                  <a:gd name="T0" fmla="*/ 52 w 80"/>
                  <a:gd name="T1" fmla="*/ 128 h 128"/>
                  <a:gd name="T2" fmla="*/ 12 w 80"/>
                  <a:gd name="T3" fmla="*/ 128 h 128"/>
                  <a:gd name="T4" fmla="*/ 0 w 80"/>
                  <a:gd name="T5" fmla="*/ 116 h 128"/>
                  <a:gd name="T6" fmla="*/ 0 w 80"/>
                  <a:gd name="T7" fmla="*/ 12 h 128"/>
                  <a:gd name="T8" fmla="*/ 12 w 80"/>
                  <a:gd name="T9" fmla="*/ 0 h 128"/>
                  <a:gd name="T10" fmla="*/ 68 w 80"/>
                  <a:gd name="T11" fmla="*/ 0 h 128"/>
                  <a:gd name="T12" fmla="*/ 80 w 80"/>
                  <a:gd name="T13" fmla="*/ 12 h 128"/>
                  <a:gd name="T14" fmla="*/ 80 w 80"/>
                  <a:gd name="T15" fmla="*/ 4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128">
                    <a:moveTo>
                      <a:pt x="52" y="128"/>
                    </a:moveTo>
                    <a:cubicBezTo>
                      <a:pt x="12" y="128"/>
                      <a:pt x="12" y="128"/>
                      <a:pt x="12" y="128"/>
                    </a:cubicBezTo>
                    <a:cubicBezTo>
                      <a:pt x="5" y="128"/>
                      <a:pt x="0" y="123"/>
                      <a:pt x="0" y="11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5" y="0"/>
                      <a:pt x="80" y="5"/>
                      <a:pt x="80" y="12"/>
                    </a:cubicBezTo>
                    <a:cubicBezTo>
                      <a:pt x="80" y="48"/>
                      <a:pt x="80" y="48"/>
                      <a:pt x="80" y="48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66"/>
              <p:cNvSpPr>
                <a:spLocks/>
              </p:cNvSpPr>
              <p:nvPr/>
            </p:nvSpPr>
            <p:spPr bwMode="auto">
              <a:xfrm>
                <a:off x="-1354" y="7086"/>
                <a:ext cx="94" cy="19"/>
              </a:xfrm>
              <a:custGeom>
                <a:avLst/>
                <a:gdLst>
                  <a:gd name="T0" fmla="*/ 0 w 40"/>
                  <a:gd name="T1" fmla="*/ 8 h 8"/>
                  <a:gd name="T2" fmla="*/ 20 w 40"/>
                  <a:gd name="T3" fmla="*/ 0 h 8"/>
                  <a:gd name="T4" fmla="*/ 40 w 40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8">
                    <a:moveTo>
                      <a:pt x="0" y="8"/>
                    </a:moveTo>
                    <a:cubicBezTo>
                      <a:pt x="4" y="4"/>
                      <a:pt x="12" y="0"/>
                      <a:pt x="20" y="0"/>
                    </a:cubicBezTo>
                    <a:cubicBezTo>
                      <a:pt x="28" y="0"/>
                      <a:pt x="36" y="4"/>
                      <a:pt x="40" y="8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67"/>
              <p:cNvSpPr>
                <a:spLocks/>
              </p:cNvSpPr>
              <p:nvPr/>
            </p:nvSpPr>
            <p:spPr bwMode="auto">
              <a:xfrm>
                <a:off x="-1383" y="7038"/>
                <a:ext cx="151" cy="29"/>
              </a:xfrm>
              <a:custGeom>
                <a:avLst/>
                <a:gdLst>
                  <a:gd name="T0" fmla="*/ 0 w 64"/>
                  <a:gd name="T1" fmla="*/ 12 h 12"/>
                  <a:gd name="T2" fmla="*/ 32 w 64"/>
                  <a:gd name="T3" fmla="*/ 0 h 12"/>
                  <a:gd name="T4" fmla="*/ 64 w 64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12">
                    <a:moveTo>
                      <a:pt x="0" y="12"/>
                    </a:moveTo>
                    <a:cubicBezTo>
                      <a:pt x="8" y="4"/>
                      <a:pt x="16" y="0"/>
                      <a:pt x="32" y="0"/>
                    </a:cubicBezTo>
                    <a:cubicBezTo>
                      <a:pt x="48" y="0"/>
                      <a:pt x="56" y="4"/>
                      <a:pt x="64" y="12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68"/>
              <p:cNvSpPr>
                <a:spLocks/>
              </p:cNvSpPr>
              <p:nvPr/>
            </p:nvSpPr>
            <p:spPr bwMode="auto">
              <a:xfrm>
                <a:off x="-1411" y="6991"/>
                <a:ext cx="208" cy="38"/>
              </a:xfrm>
              <a:custGeom>
                <a:avLst/>
                <a:gdLst>
                  <a:gd name="T0" fmla="*/ 0 w 88"/>
                  <a:gd name="T1" fmla="*/ 16 h 16"/>
                  <a:gd name="T2" fmla="*/ 44 w 88"/>
                  <a:gd name="T3" fmla="*/ 0 h 16"/>
                  <a:gd name="T4" fmla="*/ 88 w 8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8" h="16">
                    <a:moveTo>
                      <a:pt x="0" y="16"/>
                    </a:moveTo>
                    <a:cubicBezTo>
                      <a:pt x="12" y="4"/>
                      <a:pt x="24" y="0"/>
                      <a:pt x="44" y="0"/>
                    </a:cubicBezTo>
                    <a:cubicBezTo>
                      <a:pt x="64" y="0"/>
                      <a:pt x="76" y="4"/>
                      <a:pt x="88" y="16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Oval 469"/>
              <p:cNvSpPr>
                <a:spLocks noChangeArrowheads="1"/>
              </p:cNvSpPr>
              <p:nvPr/>
            </p:nvSpPr>
            <p:spPr bwMode="auto">
              <a:xfrm>
                <a:off x="-1345" y="7209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Oval 470"/>
              <p:cNvSpPr>
                <a:spLocks noChangeArrowheads="1"/>
              </p:cNvSpPr>
              <p:nvPr/>
            </p:nvSpPr>
            <p:spPr bwMode="auto">
              <a:xfrm>
                <a:off x="-1307" y="7209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Oval 471"/>
              <p:cNvSpPr>
                <a:spLocks noChangeArrowheads="1"/>
              </p:cNvSpPr>
              <p:nvPr/>
            </p:nvSpPr>
            <p:spPr bwMode="auto">
              <a:xfrm>
                <a:off x="-1269" y="7209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Oval 472"/>
              <p:cNvSpPr>
                <a:spLocks noChangeArrowheads="1"/>
              </p:cNvSpPr>
              <p:nvPr/>
            </p:nvSpPr>
            <p:spPr bwMode="auto">
              <a:xfrm>
                <a:off x="-1345" y="7265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Oval 473"/>
              <p:cNvSpPr>
                <a:spLocks noChangeArrowheads="1"/>
              </p:cNvSpPr>
              <p:nvPr/>
            </p:nvSpPr>
            <p:spPr bwMode="auto">
              <a:xfrm>
                <a:off x="-1307" y="7265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Oval 474"/>
              <p:cNvSpPr>
                <a:spLocks noChangeArrowheads="1"/>
              </p:cNvSpPr>
              <p:nvPr/>
            </p:nvSpPr>
            <p:spPr bwMode="auto">
              <a:xfrm>
                <a:off x="-1345" y="7322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Oval 475"/>
              <p:cNvSpPr>
                <a:spLocks noChangeArrowheads="1"/>
              </p:cNvSpPr>
              <p:nvPr/>
            </p:nvSpPr>
            <p:spPr bwMode="auto">
              <a:xfrm>
                <a:off x="-1307" y="7322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Oval 476"/>
              <p:cNvSpPr>
                <a:spLocks noChangeArrowheads="1"/>
              </p:cNvSpPr>
              <p:nvPr/>
            </p:nvSpPr>
            <p:spPr bwMode="auto">
              <a:xfrm>
                <a:off x="-1345" y="7379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Oval 477"/>
              <p:cNvSpPr>
                <a:spLocks noChangeArrowheads="1"/>
              </p:cNvSpPr>
              <p:nvPr/>
            </p:nvSpPr>
            <p:spPr bwMode="auto">
              <a:xfrm>
                <a:off x="-1307" y="7379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Oval 478"/>
              <p:cNvSpPr>
                <a:spLocks noChangeArrowheads="1"/>
              </p:cNvSpPr>
              <p:nvPr/>
            </p:nvSpPr>
            <p:spPr bwMode="auto">
              <a:xfrm>
                <a:off x="-1269" y="7265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479"/>
              <p:cNvSpPr>
                <a:spLocks/>
              </p:cNvSpPr>
              <p:nvPr/>
            </p:nvSpPr>
            <p:spPr bwMode="auto">
              <a:xfrm>
                <a:off x="5434" y="-724"/>
                <a:ext cx="379" cy="284"/>
              </a:xfrm>
              <a:custGeom>
                <a:avLst/>
                <a:gdLst>
                  <a:gd name="T0" fmla="*/ 0 w 160"/>
                  <a:gd name="T1" fmla="*/ 20 h 120"/>
                  <a:gd name="T2" fmla="*/ 20 w 160"/>
                  <a:gd name="T3" fmla="*/ 0 h 120"/>
                  <a:gd name="T4" fmla="*/ 140 w 160"/>
                  <a:gd name="T5" fmla="*/ 0 h 120"/>
                  <a:gd name="T6" fmla="*/ 160 w 160"/>
                  <a:gd name="T7" fmla="*/ 20 h 120"/>
                  <a:gd name="T8" fmla="*/ 160 w 160"/>
                  <a:gd name="T9" fmla="*/ 100 h 120"/>
                  <a:gd name="T10" fmla="*/ 140 w 160"/>
                  <a:gd name="T11" fmla="*/ 120 h 120"/>
                  <a:gd name="T12" fmla="*/ 20 w 160"/>
                  <a:gd name="T13" fmla="*/ 120 h 120"/>
                  <a:gd name="T14" fmla="*/ 0 w 160"/>
                  <a:gd name="T15" fmla="*/ 100 h 120"/>
                  <a:gd name="T16" fmla="*/ 0 w 160"/>
                  <a:gd name="T17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120">
                    <a:moveTo>
                      <a:pt x="0" y="20"/>
                    </a:moveTo>
                    <a:cubicBezTo>
                      <a:pt x="0" y="9"/>
                      <a:pt x="9" y="0"/>
                      <a:pt x="2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51" y="0"/>
                      <a:pt x="160" y="9"/>
                      <a:pt x="160" y="20"/>
                    </a:cubicBezTo>
                    <a:cubicBezTo>
                      <a:pt x="160" y="100"/>
                      <a:pt x="160" y="100"/>
                      <a:pt x="160" y="100"/>
                    </a:cubicBezTo>
                    <a:cubicBezTo>
                      <a:pt x="160" y="111"/>
                      <a:pt x="151" y="120"/>
                      <a:pt x="140" y="120"/>
                    </a:cubicBezTo>
                    <a:cubicBezTo>
                      <a:pt x="20" y="120"/>
                      <a:pt x="20" y="120"/>
                      <a:pt x="20" y="120"/>
                    </a:cubicBezTo>
                    <a:cubicBezTo>
                      <a:pt x="9" y="120"/>
                      <a:pt x="0" y="111"/>
                      <a:pt x="0" y="100"/>
                    </a:cubicBezTo>
                    <a:lnTo>
                      <a:pt x="0" y="2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Line 480"/>
              <p:cNvSpPr>
                <a:spLocks noChangeShapeType="1"/>
              </p:cNvSpPr>
              <p:nvPr/>
            </p:nvSpPr>
            <p:spPr bwMode="auto">
              <a:xfrm>
                <a:off x="5624" y="-440"/>
                <a:ext cx="0" cy="3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Line 481"/>
              <p:cNvSpPr>
                <a:spLocks noChangeShapeType="1"/>
              </p:cNvSpPr>
              <p:nvPr/>
            </p:nvSpPr>
            <p:spPr bwMode="auto">
              <a:xfrm>
                <a:off x="5529" y="-402"/>
                <a:ext cx="189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Line 482"/>
              <p:cNvSpPr>
                <a:spLocks noChangeShapeType="1"/>
              </p:cNvSpPr>
              <p:nvPr/>
            </p:nvSpPr>
            <p:spPr bwMode="auto">
              <a:xfrm>
                <a:off x="5434" y="-516"/>
                <a:ext cx="379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Oval 483"/>
              <p:cNvSpPr>
                <a:spLocks noChangeArrowheads="1"/>
              </p:cNvSpPr>
              <p:nvPr/>
            </p:nvSpPr>
            <p:spPr bwMode="auto">
              <a:xfrm>
                <a:off x="5614" y="-487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Line 484"/>
              <p:cNvSpPr>
                <a:spLocks noChangeShapeType="1"/>
              </p:cNvSpPr>
              <p:nvPr/>
            </p:nvSpPr>
            <p:spPr bwMode="auto">
              <a:xfrm>
                <a:off x="5321" y="-686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485"/>
              <p:cNvSpPr>
                <a:spLocks/>
              </p:cNvSpPr>
              <p:nvPr/>
            </p:nvSpPr>
            <p:spPr bwMode="auto">
              <a:xfrm>
                <a:off x="5264" y="-951"/>
                <a:ext cx="284" cy="208"/>
              </a:xfrm>
              <a:custGeom>
                <a:avLst/>
                <a:gdLst>
                  <a:gd name="T0" fmla="*/ 0 w 120"/>
                  <a:gd name="T1" fmla="*/ 72 h 88"/>
                  <a:gd name="T2" fmla="*/ 120 w 120"/>
                  <a:gd name="T3" fmla="*/ 72 h 88"/>
                  <a:gd name="T4" fmla="*/ 120 w 120"/>
                  <a:gd name="T5" fmla="*/ 12 h 88"/>
                  <a:gd name="T6" fmla="*/ 108 w 120"/>
                  <a:gd name="T7" fmla="*/ 0 h 88"/>
                  <a:gd name="T8" fmla="*/ 12 w 120"/>
                  <a:gd name="T9" fmla="*/ 0 h 88"/>
                  <a:gd name="T10" fmla="*/ 0 w 120"/>
                  <a:gd name="T11" fmla="*/ 12 h 88"/>
                  <a:gd name="T12" fmla="*/ 0 w 120"/>
                  <a:gd name="T13" fmla="*/ 76 h 88"/>
                  <a:gd name="T14" fmla="*/ 12 w 120"/>
                  <a:gd name="T15" fmla="*/ 88 h 88"/>
                  <a:gd name="T16" fmla="*/ 48 w 120"/>
                  <a:gd name="T1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88">
                    <a:moveTo>
                      <a:pt x="0" y="72"/>
                    </a:move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5"/>
                      <a:pt x="115" y="0"/>
                      <a:pt x="10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83"/>
                      <a:pt x="5" y="88"/>
                      <a:pt x="12" y="88"/>
                    </a:cubicBezTo>
                    <a:cubicBezTo>
                      <a:pt x="48" y="88"/>
                      <a:pt x="48" y="88"/>
                      <a:pt x="48" y="88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486"/>
              <p:cNvSpPr>
                <a:spLocks/>
              </p:cNvSpPr>
              <p:nvPr/>
            </p:nvSpPr>
            <p:spPr bwMode="auto">
              <a:xfrm>
                <a:off x="7666" y="-913"/>
                <a:ext cx="265" cy="322"/>
              </a:xfrm>
              <a:custGeom>
                <a:avLst/>
                <a:gdLst>
                  <a:gd name="T0" fmla="*/ 112 w 112"/>
                  <a:gd name="T1" fmla="*/ 116 h 136"/>
                  <a:gd name="T2" fmla="*/ 92 w 112"/>
                  <a:gd name="T3" fmla="*/ 136 h 136"/>
                  <a:gd name="T4" fmla="*/ 20 w 112"/>
                  <a:gd name="T5" fmla="*/ 136 h 136"/>
                  <a:gd name="T6" fmla="*/ 0 w 112"/>
                  <a:gd name="T7" fmla="*/ 116 h 136"/>
                  <a:gd name="T8" fmla="*/ 0 w 112"/>
                  <a:gd name="T9" fmla="*/ 0 h 136"/>
                  <a:gd name="T10" fmla="*/ 112 w 112"/>
                  <a:gd name="T11" fmla="*/ 0 h 136"/>
                  <a:gd name="T12" fmla="*/ 112 w 112"/>
                  <a:gd name="T13" fmla="*/ 11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36">
                    <a:moveTo>
                      <a:pt x="112" y="116"/>
                    </a:moveTo>
                    <a:cubicBezTo>
                      <a:pt x="112" y="127"/>
                      <a:pt x="103" y="136"/>
                      <a:pt x="92" y="136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9" y="136"/>
                      <a:pt x="0" y="127"/>
                      <a:pt x="0" y="1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2" y="0"/>
                      <a:pt x="112" y="0"/>
                      <a:pt x="112" y="0"/>
                    </a:cubicBezTo>
                    <a:lnTo>
                      <a:pt x="112" y="11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Line 487"/>
              <p:cNvSpPr>
                <a:spLocks noChangeShapeType="1"/>
              </p:cNvSpPr>
              <p:nvPr/>
            </p:nvSpPr>
            <p:spPr bwMode="auto">
              <a:xfrm flipH="1">
                <a:off x="7628" y="-856"/>
                <a:ext cx="38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Line 488"/>
              <p:cNvSpPr>
                <a:spLocks noChangeShapeType="1"/>
              </p:cNvSpPr>
              <p:nvPr/>
            </p:nvSpPr>
            <p:spPr bwMode="auto">
              <a:xfrm>
                <a:off x="7931" y="-856"/>
                <a:ext cx="37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Line 489"/>
              <p:cNvSpPr>
                <a:spLocks noChangeShapeType="1"/>
              </p:cNvSpPr>
              <p:nvPr/>
            </p:nvSpPr>
            <p:spPr bwMode="auto">
              <a:xfrm>
                <a:off x="7647" y="-913"/>
                <a:ext cx="303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490"/>
              <p:cNvSpPr>
                <a:spLocks/>
              </p:cNvSpPr>
              <p:nvPr/>
            </p:nvSpPr>
            <p:spPr bwMode="auto">
              <a:xfrm>
                <a:off x="7704" y="-553"/>
                <a:ext cx="189" cy="151"/>
              </a:xfrm>
              <a:custGeom>
                <a:avLst/>
                <a:gdLst>
                  <a:gd name="T0" fmla="*/ 64 w 80"/>
                  <a:gd name="T1" fmla="*/ 64 h 64"/>
                  <a:gd name="T2" fmla="*/ 80 w 80"/>
                  <a:gd name="T3" fmla="*/ 48 h 64"/>
                  <a:gd name="T4" fmla="*/ 64 w 80"/>
                  <a:gd name="T5" fmla="*/ 12 h 64"/>
                  <a:gd name="T6" fmla="*/ 56 w 80"/>
                  <a:gd name="T7" fmla="*/ 28 h 64"/>
                  <a:gd name="T8" fmla="*/ 40 w 80"/>
                  <a:gd name="T9" fmla="*/ 0 h 64"/>
                  <a:gd name="T10" fmla="*/ 24 w 80"/>
                  <a:gd name="T11" fmla="*/ 28 h 64"/>
                  <a:gd name="T12" fmla="*/ 16 w 80"/>
                  <a:gd name="T13" fmla="*/ 12 h 64"/>
                  <a:gd name="T14" fmla="*/ 0 w 80"/>
                  <a:gd name="T15" fmla="*/ 48 h 64"/>
                  <a:gd name="T16" fmla="*/ 16 w 80"/>
                  <a:gd name="T17" fmla="*/ 64 h 64"/>
                  <a:gd name="T18" fmla="*/ 64 w 80"/>
                  <a:gd name="T1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0" h="64">
                    <a:moveTo>
                      <a:pt x="64" y="64"/>
                    </a:moveTo>
                    <a:cubicBezTo>
                      <a:pt x="72" y="64"/>
                      <a:pt x="80" y="56"/>
                      <a:pt x="80" y="48"/>
                    </a:cubicBezTo>
                    <a:cubicBezTo>
                      <a:pt x="80" y="40"/>
                      <a:pt x="64" y="12"/>
                      <a:pt x="64" y="12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0" y="40"/>
                      <a:pt x="0" y="48"/>
                    </a:cubicBezTo>
                    <a:cubicBezTo>
                      <a:pt x="0" y="56"/>
                      <a:pt x="8" y="64"/>
                      <a:pt x="16" y="64"/>
                    </a:cubicBezTo>
                    <a:lnTo>
                      <a:pt x="64" y="6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491"/>
              <p:cNvSpPr>
                <a:spLocks/>
              </p:cNvSpPr>
              <p:nvPr/>
            </p:nvSpPr>
            <p:spPr bwMode="auto">
              <a:xfrm>
                <a:off x="7760" y="-951"/>
                <a:ext cx="76" cy="38"/>
              </a:xfrm>
              <a:custGeom>
                <a:avLst/>
                <a:gdLst>
                  <a:gd name="T0" fmla="*/ 0 w 32"/>
                  <a:gd name="T1" fmla="*/ 16 h 16"/>
                  <a:gd name="T2" fmla="*/ 16 w 32"/>
                  <a:gd name="T3" fmla="*/ 0 h 16"/>
                  <a:gd name="T4" fmla="*/ 32 w 32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0" y="16"/>
                    </a:move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Oval 492"/>
              <p:cNvSpPr>
                <a:spLocks noChangeArrowheads="1"/>
              </p:cNvSpPr>
              <p:nvPr/>
            </p:nvSpPr>
            <p:spPr bwMode="auto">
              <a:xfrm>
                <a:off x="1917" y="231"/>
                <a:ext cx="454" cy="18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493"/>
              <p:cNvSpPr>
                <a:spLocks/>
              </p:cNvSpPr>
              <p:nvPr/>
            </p:nvSpPr>
            <p:spPr bwMode="auto">
              <a:xfrm>
                <a:off x="1917" y="420"/>
                <a:ext cx="454" cy="95"/>
              </a:xfrm>
              <a:custGeom>
                <a:avLst/>
                <a:gdLst>
                  <a:gd name="T0" fmla="*/ 192 w 192"/>
                  <a:gd name="T1" fmla="*/ 0 h 40"/>
                  <a:gd name="T2" fmla="*/ 96 w 192"/>
                  <a:gd name="T3" fmla="*/ 40 h 40"/>
                  <a:gd name="T4" fmla="*/ 0 w 19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40">
                    <a:moveTo>
                      <a:pt x="192" y="0"/>
                    </a:moveTo>
                    <a:cubicBezTo>
                      <a:pt x="192" y="22"/>
                      <a:pt x="149" y="40"/>
                      <a:pt x="96" y="40"/>
                    </a:cubicBezTo>
                    <a:cubicBezTo>
                      <a:pt x="43" y="40"/>
                      <a:pt x="0" y="2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494"/>
              <p:cNvSpPr>
                <a:spLocks/>
              </p:cNvSpPr>
              <p:nvPr/>
            </p:nvSpPr>
            <p:spPr bwMode="auto">
              <a:xfrm>
                <a:off x="1917" y="515"/>
                <a:ext cx="454" cy="94"/>
              </a:xfrm>
              <a:custGeom>
                <a:avLst/>
                <a:gdLst>
                  <a:gd name="T0" fmla="*/ 192 w 192"/>
                  <a:gd name="T1" fmla="*/ 0 h 40"/>
                  <a:gd name="T2" fmla="*/ 96 w 192"/>
                  <a:gd name="T3" fmla="*/ 40 h 40"/>
                  <a:gd name="T4" fmla="*/ 0 w 19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2" h="40">
                    <a:moveTo>
                      <a:pt x="192" y="0"/>
                    </a:moveTo>
                    <a:cubicBezTo>
                      <a:pt x="192" y="22"/>
                      <a:pt x="149" y="40"/>
                      <a:pt x="96" y="40"/>
                    </a:cubicBezTo>
                    <a:cubicBezTo>
                      <a:pt x="43" y="40"/>
                      <a:pt x="0" y="2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495"/>
              <p:cNvSpPr>
                <a:spLocks/>
              </p:cNvSpPr>
              <p:nvPr/>
            </p:nvSpPr>
            <p:spPr bwMode="auto">
              <a:xfrm>
                <a:off x="1917" y="326"/>
                <a:ext cx="454" cy="378"/>
              </a:xfrm>
              <a:custGeom>
                <a:avLst/>
                <a:gdLst>
                  <a:gd name="T0" fmla="*/ 0 w 192"/>
                  <a:gd name="T1" fmla="*/ 0 h 160"/>
                  <a:gd name="T2" fmla="*/ 0 w 192"/>
                  <a:gd name="T3" fmla="*/ 120 h 160"/>
                  <a:gd name="T4" fmla="*/ 96 w 192"/>
                  <a:gd name="T5" fmla="*/ 160 h 160"/>
                  <a:gd name="T6" fmla="*/ 192 w 192"/>
                  <a:gd name="T7" fmla="*/ 120 h 160"/>
                  <a:gd name="T8" fmla="*/ 192 w 192"/>
                  <a:gd name="T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160">
                    <a:moveTo>
                      <a:pt x="0" y="0"/>
                    </a:move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42"/>
                      <a:pt x="43" y="160"/>
                      <a:pt x="96" y="160"/>
                    </a:cubicBezTo>
                    <a:cubicBezTo>
                      <a:pt x="149" y="160"/>
                      <a:pt x="192" y="142"/>
                      <a:pt x="192" y="120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Rectangle 496"/>
              <p:cNvSpPr>
                <a:spLocks noChangeArrowheads="1"/>
              </p:cNvSpPr>
              <p:nvPr/>
            </p:nvSpPr>
            <p:spPr bwMode="auto">
              <a:xfrm>
                <a:off x="3071" y="260"/>
                <a:ext cx="397" cy="472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Rectangle 497"/>
              <p:cNvSpPr>
                <a:spLocks noChangeArrowheads="1"/>
              </p:cNvSpPr>
              <p:nvPr/>
            </p:nvSpPr>
            <p:spPr bwMode="auto">
              <a:xfrm>
                <a:off x="3165" y="184"/>
                <a:ext cx="208" cy="76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Line 498"/>
              <p:cNvSpPr>
                <a:spLocks noChangeShapeType="1"/>
              </p:cNvSpPr>
              <p:nvPr/>
            </p:nvSpPr>
            <p:spPr bwMode="auto">
              <a:xfrm>
                <a:off x="2995" y="260"/>
                <a:ext cx="548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499"/>
              <p:cNvSpPr>
                <a:spLocks noChangeShapeType="1"/>
              </p:cNvSpPr>
              <p:nvPr/>
            </p:nvSpPr>
            <p:spPr bwMode="auto">
              <a:xfrm>
                <a:off x="3165" y="364"/>
                <a:ext cx="0" cy="264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Line 500"/>
              <p:cNvSpPr>
                <a:spLocks noChangeShapeType="1"/>
              </p:cNvSpPr>
              <p:nvPr/>
            </p:nvSpPr>
            <p:spPr bwMode="auto">
              <a:xfrm>
                <a:off x="3269" y="364"/>
                <a:ext cx="0" cy="264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501"/>
              <p:cNvSpPr>
                <a:spLocks noChangeShapeType="1"/>
              </p:cNvSpPr>
              <p:nvPr/>
            </p:nvSpPr>
            <p:spPr bwMode="auto">
              <a:xfrm>
                <a:off x="3373" y="364"/>
                <a:ext cx="0" cy="264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502"/>
              <p:cNvSpPr>
                <a:spLocks noChangeShapeType="1"/>
              </p:cNvSpPr>
              <p:nvPr/>
            </p:nvSpPr>
            <p:spPr bwMode="auto">
              <a:xfrm>
                <a:off x="8876" y="638"/>
                <a:ext cx="0" cy="47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Line 503"/>
              <p:cNvSpPr>
                <a:spLocks noChangeShapeType="1"/>
              </p:cNvSpPr>
              <p:nvPr/>
            </p:nvSpPr>
            <p:spPr bwMode="auto">
              <a:xfrm>
                <a:off x="8914" y="638"/>
                <a:ext cx="0" cy="47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504"/>
              <p:cNvSpPr>
                <a:spLocks/>
              </p:cNvSpPr>
              <p:nvPr/>
            </p:nvSpPr>
            <p:spPr bwMode="auto">
              <a:xfrm>
                <a:off x="8753" y="685"/>
                <a:ext cx="284" cy="47"/>
              </a:xfrm>
              <a:custGeom>
                <a:avLst/>
                <a:gdLst>
                  <a:gd name="T0" fmla="*/ 120 w 120"/>
                  <a:gd name="T1" fmla="*/ 20 h 20"/>
                  <a:gd name="T2" fmla="*/ 60 w 120"/>
                  <a:gd name="T3" fmla="*/ 0 h 20"/>
                  <a:gd name="T4" fmla="*/ 0 w 120"/>
                  <a:gd name="T5" fmla="*/ 20 h 20"/>
                  <a:gd name="T6" fmla="*/ 120 w 120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0" h="20">
                    <a:moveTo>
                      <a:pt x="120" y="20"/>
                    </a:moveTo>
                    <a:cubicBezTo>
                      <a:pt x="103" y="7"/>
                      <a:pt x="83" y="0"/>
                      <a:pt x="60" y="0"/>
                    </a:cubicBezTo>
                    <a:cubicBezTo>
                      <a:pt x="37" y="0"/>
                      <a:pt x="17" y="7"/>
                      <a:pt x="0" y="20"/>
                    </a:cubicBezTo>
                    <a:lnTo>
                      <a:pt x="120" y="20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Oval 505"/>
              <p:cNvSpPr>
                <a:spLocks noChangeArrowheads="1"/>
              </p:cNvSpPr>
              <p:nvPr/>
            </p:nvSpPr>
            <p:spPr bwMode="auto">
              <a:xfrm>
                <a:off x="8715" y="203"/>
                <a:ext cx="360" cy="359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506"/>
              <p:cNvSpPr>
                <a:spLocks/>
              </p:cNvSpPr>
              <p:nvPr/>
            </p:nvSpPr>
            <p:spPr bwMode="auto">
              <a:xfrm>
                <a:off x="8715" y="203"/>
                <a:ext cx="461" cy="461"/>
              </a:xfrm>
              <a:custGeom>
                <a:avLst/>
                <a:gdLst>
                  <a:gd name="T0" fmla="*/ 152 w 195"/>
                  <a:gd name="T1" fmla="*/ 0 h 195"/>
                  <a:gd name="T2" fmla="*/ 152 w 195"/>
                  <a:gd name="T3" fmla="*/ 152 h 195"/>
                  <a:gd name="T4" fmla="*/ 0 w 195"/>
                  <a:gd name="T5" fmla="*/ 15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5" h="195">
                    <a:moveTo>
                      <a:pt x="152" y="0"/>
                    </a:moveTo>
                    <a:cubicBezTo>
                      <a:pt x="195" y="42"/>
                      <a:pt x="195" y="110"/>
                      <a:pt x="152" y="152"/>
                    </a:cubicBezTo>
                    <a:cubicBezTo>
                      <a:pt x="110" y="195"/>
                      <a:pt x="42" y="195"/>
                      <a:pt x="0" y="152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Line 507"/>
              <p:cNvSpPr>
                <a:spLocks noChangeShapeType="1"/>
              </p:cNvSpPr>
              <p:nvPr/>
            </p:nvSpPr>
            <p:spPr bwMode="auto">
              <a:xfrm flipV="1">
                <a:off x="8696" y="543"/>
                <a:ext cx="38" cy="3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Line 508"/>
              <p:cNvSpPr>
                <a:spLocks noChangeShapeType="1"/>
              </p:cNvSpPr>
              <p:nvPr/>
            </p:nvSpPr>
            <p:spPr bwMode="auto">
              <a:xfrm flipV="1">
                <a:off x="9056" y="184"/>
                <a:ext cx="38" cy="38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509"/>
              <p:cNvSpPr>
                <a:spLocks/>
              </p:cNvSpPr>
              <p:nvPr/>
            </p:nvSpPr>
            <p:spPr bwMode="auto">
              <a:xfrm>
                <a:off x="2021" y="4911"/>
                <a:ext cx="208" cy="246"/>
              </a:xfrm>
              <a:custGeom>
                <a:avLst/>
                <a:gdLst>
                  <a:gd name="T0" fmla="*/ 88 w 88"/>
                  <a:gd name="T1" fmla="*/ 0 h 104"/>
                  <a:gd name="T2" fmla="*/ 0 w 88"/>
                  <a:gd name="T3" fmla="*/ 0 h 104"/>
                  <a:gd name="T4" fmla="*/ 28 w 88"/>
                  <a:gd name="T5" fmla="*/ 60 h 104"/>
                  <a:gd name="T6" fmla="*/ 28 w 88"/>
                  <a:gd name="T7" fmla="*/ 104 h 104"/>
                  <a:gd name="T8" fmla="*/ 60 w 88"/>
                  <a:gd name="T9" fmla="*/ 104 h 104"/>
                  <a:gd name="T10" fmla="*/ 60 w 88"/>
                  <a:gd name="T11" fmla="*/ 60 h 104"/>
                  <a:gd name="T12" fmla="*/ 88 w 88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04">
                    <a:moveTo>
                      <a:pt x="8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1" y="50"/>
                      <a:pt x="28" y="60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87" y="50"/>
                      <a:pt x="88" y="21"/>
                      <a:pt x="88" y="0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Oval 510"/>
              <p:cNvSpPr>
                <a:spLocks noChangeArrowheads="1"/>
              </p:cNvSpPr>
              <p:nvPr/>
            </p:nvSpPr>
            <p:spPr bwMode="auto">
              <a:xfrm>
                <a:off x="2049" y="4722"/>
                <a:ext cx="152" cy="151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511"/>
              <p:cNvSpPr>
                <a:spLocks/>
              </p:cNvSpPr>
              <p:nvPr/>
            </p:nvSpPr>
            <p:spPr bwMode="auto">
              <a:xfrm>
                <a:off x="1860" y="5086"/>
                <a:ext cx="549" cy="184"/>
              </a:xfrm>
              <a:custGeom>
                <a:avLst/>
                <a:gdLst>
                  <a:gd name="T0" fmla="*/ 152 w 232"/>
                  <a:gd name="T1" fmla="*/ 0 h 78"/>
                  <a:gd name="T2" fmla="*/ 232 w 232"/>
                  <a:gd name="T3" fmla="*/ 38 h 78"/>
                  <a:gd name="T4" fmla="*/ 116 w 232"/>
                  <a:gd name="T5" fmla="*/ 78 h 78"/>
                  <a:gd name="T6" fmla="*/ 0 w 232"/>
                  <a:gd name="T7" fmla="*/ 38 h 78"/>
                  <a:gd name="T8" fmla="*/ 80 w 232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78">
                    <a:moveTo>
                      <a:pt x="152" y="0"/>
                    </a:moveTo>
                    <a:cubicBezTo>
                      <a:pt x="199" y="5"/>
                      <a:pt x="232" y="20"/>
                      <a:pt x="232" y="38"/>
                    </a:cubicBezTo>
                    <a:cubicBezTo>
                      <a:pt x="232" y="60"/>
                      <a:pt x="180" y="78"/>
                      <a:pt x="116" y="78"/>
                    </a:cubicBezTo>
                    <a:cubicBezTo>
                      <a:pt x="52" y="78"/>
                      <a:pt x="0" y="60"/>
                      <a:pt x="0" y="38"/>
                    </a:cubicBezTo>
                    <a:cubicBezTo>
                      <a:pt x="0" y="20"/>
                      <a:pt x="33" y="5"/>
                      <a:pt x="80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512"/>
              <p:cNvSpPr>
                <a:spLocks/>
              </p:cNvSpPr>
              <p:nvPr/>
            </p:nvSpPr>
            <p:spPr bwMode="auto">
              <a:xfrm>
                <a:off x="1964" y="5126"/>
                <a:ext cx="341" cy="88"/>
              </a:xfrm>
              <a:custGeom>
                <a:avLst/>
                <a:gdLst>
                  <a:gd name="T0" fmla="*/ 108 w 144"/>
                  <a:gd name="T1" fmla="*/ 0 h 37"/>
                  <a:gd name="T2" fmla="*/ 144 w 144"/>
                  <a:gd name="T3" fmla="*/ 17 h 37"/>
                  <a:gd name="T4" fmla="*/ 72 w 144"/>
                  <a:gd name="T5" fmla="*/ 37 h 37"/>
                  <a:gd name="T6" fmla="*/ 0 w 144"/>
                  <a:gd name="T7" fmla="*/ 17 h 37"/>
                  <a:gd name="T8" fmla="*/ 36 w 144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37">
                    <a:moveTo>
                      <a:pt x="108" y="0"/>
                    </a:moveTo>
                    <a:cubicBezTo>
                      <a:pt x="130" y="3"/>
                      <a:pt x="144" y="10"/>
                      <a:pt x="144" y="17"/>
                    </a:cubicBezTo>
                    <a:cubicBezTo>
                      <a:pt x="144" y="28"/>
                      <a:pt x="112" y="37"/>
                      <a:pt x="72" y="37"/>
                    </a:cubicBezTo>
                    <a:cubicBezTo>
                      <a:pt x="32" y="37"/>
                      <a:pt x="0" y="28"/>
                      <a:pt x="0" y="17"/>
                    </a:cubicBezTo>
                    <a:cubicBezTo>
                      <a:pt x="0" y="10"/>
                      <a:pt x="14" y="3"/>
                      <a:pt x="36" y="0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513"/>
              <p:cNvSpPr>
                <a:spLocks/>
              </p:cNvSpPr>
              <p:nvPr/>
            </p:nvSpPr>
            <p:spPr bwMode="auto">
              <a:xfrm>
                <a:off x="792" y="4722"/>
                <a:ext cx="378" cy="548"/>
              </a:xfrm>
              <a:custGeom>
                <a:avLst/>
                <a:gdLst>
                  <a:gd name="T0" fmla="*/ 160 w 160"/>
                  <a:gd name="T1" fmla="*/ 80 h 232"/>
                  <a:gd name="T2" fmla="*/ 80 w 160"/>
                  <a:gd name="T3" fmla="*/ 232 h 232"/>
                  <a:gd name="T4" fmla="*/ 0 w 160"/>
                  <a:gd name="T5" fmla="*/ 80 h 232"/>
                  <a:gd name="T6" fmla="*/ 80 w 160"/>
                  <a:gd name="T7" fmla="*/ 0 h 232"/>
                  <a:gd name="T8" fmla="*/ 160 w 160"/>
                  <a:gd name="T9" fmla="*/ 8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232">
                    <a:moveTo>
                      <a:pt x="160" y="80"/>
                    </a:moveTo>
                    <a:cubicBezTo>
                      <a:pt x="160" y="124"/>
                      <a:pt x="80" y="232"/>
                      <a:pt x="80" y="232"/>
                    </a:cubicBezTo>
                    <a:cubicBezTo>
                      <a:pt x="80" y="232"/>
                      <a:pt x="0" y="124"/>
                      <a:pt x="0" y="80"/>
                    </a:cubicBezTo>
                    <a:cubicBezTo>
                      <a:pt x="0" y="36"/>
                      <a:pt x="36" y="0"/>
                      <a:pt x="80" y="0"/>
                    </a:cubicBezTo>
                    <a:cubicBezTo>
                      <a:pt x="124" y="0"/>
                      <a:pt x="160" y="36"/>
                      <a:pt x="160" y="80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Oval 514"/>
              <p:cNvSpPr>
                <a:spLocks noChangeArrowheads="1"/>
              </p:cNvSpPr>
              <p:nvPr/>
            </p:nvSpPr>
            <p:spPr bwMode="auto">
              <a:xfrm>
                <a:off x="905" y="4836"/>
                <a:ext cx="152" cy="151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515"/>
              <p:cNvSpPr>
                <a:spLocks/>
              </p:cNvSpPr>
              <p:nvPr/>
            </p:nvSpPr>
            <p:spPr bwMode="auto">
              <a:xfrm>
                <a:off x="3071" y="1791"/>
                <a:ext cx="416" cy="76"/>
              </a:xfrm>
              <a:custGeom>
                <a:avLst/>
                <a:gdLst>
                  <a:gd name="T0" fmla="*/ 416 w 416"/>
                  <a:gd name="T1" fmla="*/ 76 h 76"/>
                  <a:gd name="T2" fmla="*/ 0 w 416"/>
                  <a:gd name="T3" fmla="*/ 76 h 76"/>
                  <a:gd name="T4" fmla="*/ 56 w 416"/>
                  <a:gd name="T5" fmla="*/ 0 h 76"/>
                  <a:gd name="T6" fmla="*/ 359 w 416"/>
                  <a:gd name="T7" fmla="*/ 0 h 76"/>
                  <a:gd name="T8" fmla="*/ 416 w 416"/>
                  <a:gd name="T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6" h="76">
                    <a:moveTo>
                      <a:pt x="416" y="76"/>
                    </a:moveTo>
                    <a:lnTo>
                      <a:pt x="0" y="76"/>
                    </a:lnTo>
                    <a:lnTo>
                      <a:pt x="56" y="0"/>
                    </a:lnTo>
                    <a:lnTo>
                      <a:pt x="359" y="0"/>
                    </a:lnTo>
                    <a:lnTo>
                      <a:pt x="416" y="76"/>
                    </a:lnTo>
                    <a:close/>
                  </a:path>
                </a:pathLst>
              </a:custGeom>
              <a:noFill/>
              <a:ln w="30163" cap="sq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Line 516"/>
              <p:cNvSpPr>
                <a:spLocks noChangeShapeType="1"/>
              </p:cNvSpPr>
              <p:nvPr/>
            </p:nvSpPr>
            <p:spPr bwMode="auto">
              <a:xfrm>
                <a:off x="3279" y="1432"/>
                <a:ext cx="0" cy="359"/>
              </a:xfrm>
              <a:prstGeom prst="line">
                <a:avLst/>
              </a:prstGeom>
              <a:noFill/>
              <a:ln w="30163" cap="flat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Line 517"/>
              <p:cNvSpPr>
                <a:spLocks noChangeShapeType="1"/>
              </p:cNvSpPr>
              <p:nvPr/>
            </p:nvSpPr>
            <p:spPr bwMode="auto">
              <a:xfrm flipV="1">
                <a:off x="3071" y="1319"/>
                <a:ext cx="0" cy="548"/>
              </a:xfrm>
              <a:prstGeom prst="line">
                <a:avLst/>
              </a:prstGeom>
              <a:noFill/>
              <a:ln w="30163" cap="sq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Line 518"/>
              <p:cNvSpPr>
                <a:spLocks noChangeShapeType="1"/>
              </p:cNvSpPr>
              <p:nvPr/>
            </p:nvSpPr>
            <p:spPr bwMode="auto">
              <a:xfrm>
                <a:off x="3487" y="1319"/>
                <a:ext cx="0" cy="548"/>
              </a:xfrm>
              <a:prstGeom prst="line">
                <a:avLst/>
              </a:prstGeom>
              <a:noFill/>
              <a:ln w="30163" cap="sq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519"/>
              <p:cNvSpPr>
                <a:spLocks/>
              </p:cNvSpPr>
              <p:nvPr/>
            </p:nvSpPr>
            <p:spPr bwMode="auto">
              <a:xfrm>
                <a:off x="3071" y="1319"/>
                <a:ext cx="416" cy="113"/>
              </a:xfrm>
              <a:custGeom>
                <a:avLst/>
                <a:gdLst>
                  <a:gd name="T0" fmla="*/ 150 w 176"/>
                  <a:gd name="T1" fmla="*/ 35 h 48"/>
                  <a:gd name="T2" fmla="*/ 124 w 176"/>
                  <a:gd name="T3" fmla="*/ 48 h 48"/>
                  <a:gd name="T4" fmla="*/ 52 w 176"/>
                  <a:gd name="T5" fmla="*/ 48 h 48"/>
                  <a:gd name="T6" fmla="*/ 26 w 176"/>
                  <a:gd name="T7" fmla="*/ 35 h 48"/>
                  <a:gd name="T8" fmla="*/ 0 w 176"/>
                  <a:gd name="T9" fmla="*/ 0 h 48"/>
                  <a:gd name="T10" fmla="*/ 176 w 176"/>
                  <a:gd name="T11" fmla="*/ 0 h 48"/>
                  <a:gd name="T12" fmla="*/ 150 w 176"/>
                  <a:gd name="T13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48">
                    <a:moveTo>
                      <a:pt x="150" y="35"/>
                    </a:moveTo>
                    <a:cubicBezTo>
                      <a:pt x="144" y="43"/>
                      <a:pt x="134" y="48"/>
                      <a:pt x="124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42" y="48"/>
                      <a:pt x="32" y="43"/>
                      <a:pt x="26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6" y="0"/>
                      <a:pt x="176" y="0"/>
                      <a:pt x="176" y="0"/>
                    </a:cubicBezTo>
                    <a:lnTo>
                      <a:pt x="150" y="35"/>
                    </a:lnTo>
                    <a:close/>
                  </a:path>
                </a:pathLst>
              </a:custGeom>
              <a:noFill/>
              <a:ln w="30163" cap="sq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Oval 520"/>
              <p:cNvSpPr>
                <a:spLocks noChangeArrowheads="1"/>
              </p:cNvSpPr>
              <p:nvPr/>
            </p:nvSpPr>
            <p:spPr bwMode="auto">
              <a:xfrm>
                <a:off x="5680" y="1697"/>
                <a:ext cx="95" cy="94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521"/>
              <p:cNvSpPr>
                <a:spLocks/>
              </p:cNvSpPr>
              <p:nvPr/>
            </p:nvSpPr>
            <p:spPr bwMode="auto">
              <a:xfrm>
                <a:off x="5359" y="1375"/>
                <a:ext cx="57" cy="416"/>
              </a:xfrm>
              <a:custGeom>
                <a:avLst/>
                <a:gdLst>
                  <a:gd name="T0" fmla="*/ 0 w 24"/>
                  <a:gd name="T1" fmla="*/ 176 h 176"/>
                  <a:gd name="T2" fmla="*/ 0 w 24"/>
                  <a:gd name="T3" fmla="*/ 12 h 176"/>
                  <a:gd name="T4" fmla="*/ 12 w 24"/>
                  <a:gd name="T5" fmla="*/ 0 h 176"/>
                  <a:gd name="T6" fmla="*/ 24 w 24"/>
                  <a:gd name="T7" fmla="*/ 12 h 176"/>
                  <a:gd name="T8" fmla="*/ 24 w 24"/>
                  <a:gd name="T9" fmla="*/ 176 h 176"/>
                  <a:gd name="T10" fmla="*/ 0 w 24"/>
                  <a:gd name="T11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76">
                    <a:moveTo>
                      <a:pt x="0" y="176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4"/>
                      <a:pt x="4" y="0"/>
                      <a:pt x="12" y="0"/>
                    </a:cubicBezTo>
                    <a:cubicBezTo>
                      <a:pt x="20" y="0"/>
                      <a:pt x="24" y="4"/>
                      <a:pt x="24" y="12"/>
                    </a:cubicBezTo>
                    <a:cubicBezTo>
                      <a:pt x="24" y="176"/>
                      <a:pt x="24" y="176"/>
                      <a:pt x="24" y="176"/>
                    </a:cubicBezTo>
                    <a:lnTo>
                      <a:pt x="0" y="176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Line 522"/>
              <p:cNvSpPr>
                <a:spLocks noChangeShapeType="1"/>
              </p:cNvSpPr>
              <p:nvPr/>
            </p:nvSpPr>
            <p:spPr bwMode="auto">
              <a:xfrm flipH="1">
                <a:off x="5680" y="1498"/>
                <a:ext cx="29" cy="104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Line 523"/>
              <p:cNvSpPr>
                <a:spLocks noChangeShapeType="1"/>
              </p:cNvSpPr>
              <p:nvPr/>
            </p:nvSpPr>
            <p:spPr bwMode="auto">
              <a:xfrm>
                <a:off x="5548" y="1553"/>
                <a:ext cx="19" cy="21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Line 524"/>
              <p:cNvSpPr>
                <a:spLocks noChangeShapeType="1"/>
              </p:cNvSpPr>
              <p:nvPr/>
            </p:nvSpPr>
            <p:spPr bwMode="auto">
              <a:xfrm flipH="1">
                <a:off x="5453" y="1564"/>
                <a:ext cx="104" cy="104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525"/>
              <p:cNvSpPr>
                <a:spLocks/>
              </p:cNvSpPr>
              <p:nvPr/>
            </p:nvSpPr>
            <p:spPr bwMode="auto">
              <a:xfrm>
                <a:off x="5586" y="1602"/>
                <a:ext cx="189" cy="57"/>
              </a:xfrm>
              <a:custGeom>
                <a:avLst/>
                <a:gdLst>
                  <a:gd name="T0" fmla="*/ 189 w 189"/>
                  <a:gd name="T1" fmla="*/ 0 h 57"/>
                  <a:gd name="T2" fmla="*/ 56 w 189"/>
                  <a:gd name="T3" fmla="*/ 0 h 57"/>
                  <a:gd name="T4" fmla="*/ 0 w 189"/>
                  <a:gd name="T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9" h="57">
                    <a:moveTo>
                      <a:pt x="189" y="0"/>
                    </a:moveTo>
                    <a:lnTo>
                      <a:pt x="56" y="0"/>
                    </a:lnTo>
                    <a:lnTo>
                      <a:pt x="0" y="57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Line 526"/>
              <p:cNvSpPr>
                <a:spLocks noChangeShapeType="1"/>
              </p:cNvSpPr>
              <p:nvPr/>
            </p:nvSpPr>
            <p:spPr bwMode="auto">
              <a:xfrm flipH="1">
                <a:off x="5264" y="1791"/>
                <a:ext cx="152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Line 527"/>
              <p:cNvSpPr>
                <a:spLocks noChangeShapeType="1"/>
              </p:cNvSpPr>
              <p:nvPr/>
            </p:nvSpPr>
            <p:spPr bwMode="auto">
              <a:xfrm flipH="1">
                <a:off x="5302" y="1678"/>
                <a:ext cx="57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528"/>
              <p:cNvSpPr>
                <a:spLocks/>
              </p:cNvSpPr>
              <p:nvPr/>
            </p:nvSpPr>
            <p:spPr bwMode="auto">
              <a:xfrm>
                <a:off x="5453" y="1413"/>
                <a:ext cx="360" cy="340"/>
              </a:xfrm>
              <a:custGeom>
                <a:avLst/>
                <a:gdLst>
                  <a:gd name="T0" fmla="*/ 136 w 152"/>
                  <a:gd name="T1" fmla="*/ 144 h 144"/>
                  <a:gd name="T2" fmla="*/ 152 w 152"/>
                  <a:gd name="T3" fmla="*/ 144 h 144"/>
                  <a:gd name="T4" fmla="*/ 152 w 152"/>
                  <a:gd name="T5" fmla="*/ 96 h 144"/>
                  <a:gd name="T6" fmla="*/ 136 w 152"/>
                  <a:gd name="T7" fmla="*/ 80 h 144"/>
                  <a:gd name="T8" fmla="*/ 136 w 152"/>
                  <a:gd name="T9" fmla="*/ 20 h 144"/>
                  <a:gd name="T10" fmla="*/ 116 w 152"/>
                  <a:gd name="T11" fmla="*/ 0 h 144"/>
                  <a:gd name="T12" fmla="*/ 92 w 152"/>
                  <a:gd name="T13" fmla="*/ 0 h 144"/>
                  <a:gd name="T14" fmla="*/ 0 w 152"/>
                  <a:gd name="T15" fmla="*/ 92 h 144"/>
                  <a:gd name="T16" fmla="*/ 0 w 152"/>
                  <a:gd name="T17" fmla="*/ 144 h 144"/>
                  <a:gd name="T18" fmla="*/ 27 w 152"/>
                  <a:gd name="T1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44">
                    <a:moveTo>
                      <a:pt x="136" y="144"/>
                    </a:moveTo>
                    <a:cubicBezTo>
                      <a:pt x="152" y="144"/>
                      <a:pt x="152" y="144"/>
                      <a:pt x="152" y="144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36" y="9"/>
                      <a:pt x="127" y="0"/>
                      <a:pt x="116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42" y="0"/>
                      <a:pt x="0" y="42"/>
                      <a:pt x="0" y="92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27" y="144"/>
                      <a:pt x="27" y="144"/>
                      <a:pt x="27" y="144"/>
                    </a:cubicBez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Line 529"/>
              <p:cNvSpPr>
                <a:spLocks noChangeShapeType="1"/>
              </p:cNvSpPr>
              <p:nvPr/>
            </p:nvSpPr>
            <p:spPr bwMode="auto">
              <a:xfrm>
                <a:off x="5635" y="1753"/>
                <a:ext cx="45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Oval 530"/>
              <p:cNvSpPr>
                <a:spLocks noChangeArrowheads="1"/>
              </p:cNvSpPr>
              <p:nvPr/>
            </p:nvSpPr>
            <p:spPr bwMode="auto">
              <a:xfrm>
                <a:off x="5510" y="1659"/>
                <a:ext cx="132" cy="132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531"/>
              <p:cNvSpPr>
                <a:spLocks/>
              </p:cNvSpPr>
              <p:nvPr/>
            </p:nvSpPr>
            <p:spPr bwMode="auto">
              <a:xfrm>
                <a:off x="6456" y="1319"/>
                <a:ext cx="453" cy="548"/>
              </a:xfrm>
              <a:custGeom>
                <a:avLst/>
                <a:gdLst>
                  <a:gd name="T0" fmla="*/ 152 w 192"/>
                  <a:gd name="T1" fmla="*/ 24 h 232"/>
                  <a:gd name="T2" fmla="*/ 96 w 192"/>
                  <a:gd name="T3" fmla="*/ 0 h 232"/>
                  <a:gd name="T4" fmla="*/ 96 w 192"/>
                  <a:gd name="T5" fmla="*/ 0 h 232"/>
                  <a:gd name="T6" fmla="*/ 40 w 192"/>
                  <a:gd name="T7" fmla="*/ 24 h 232"/>
                  <a:gd name="T8" fmla="*/ 0 w 192"/>
                  <a:gd name="T9" fmla="*/ 8 h 232"/>
                  <a:gd name="T10" fmla="*/ 0 w 192"/>
                  <a:gd name="T11" fmla="*/ 152 h 232"/>
                  <a:gd name="T12" fmla="*/ 96 w 192"/>
                  <a:gd name="T13" fmla="*/ 232 h 232"/>
                  <a:gd name="T14" fmla="*/ 192 w 192"/>
                  <a:gd name="T15" fmla="*/ 152 h 232"/>
                  <a:gd name="T16" fmla="*/ 192 w 192"/>
                  <a:gd name="T17" fmla="*/ 8 h 232"/>
                  <a:gd name="T18" fmla="*/ 152 w 192"/>
                  <a:gd name="T19" fmla="*/ 2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232">
                    <a:moveTo>
                      <a:pt x="152" y="24"/>
                    </a:moveTo>
                    <a:cubicBezTo>
                      <a:pt x="132" y="24"/>
                      <a:pt x="108" y="15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84" y="15"/>
                      <a:pt x="60" y="24"/>
                      <a:pt x="40" y="24"/>
                    </a:cubicBezTo>
                    <a:cubicBezTo>
                      <a:pt x="22" y="24"/>
                      <a:pt x="12" y="20"/>
                      <a:pt x="0" y="8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2"/>
                      <a:pt x="10" y="208"/>
                      <a:pt x="96" y="232"/>
                    </a:cubicBezTo>
                    <a:cubicBezTo>
                      <a:pt x="182" y="208"/>
                      <a:pt x="192" y="152"/>
                      <a:pt x="192" y="152"/>
                    </a:cubicBezTo>
                    <a:cubicBezTo>
                      <a:pt x="192" y="8"/>
                      <a:pt x="192" y="8"/>
                      <a:pt x="192" y="8"/>
                    </a:cubicBezTo>
                    <a:cubicBezTo>
                      <a:pt x="180" y="20"/>
                      <a:pt x="170" y="24"/>
                      <a:pt x="152" y="24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532"/>
              <p:cNvSpPr>
                <a:spLocks/>
              </p:cNvSpPr>
              <p:nvPr/>
            </p:nvSpPr>
            <p:spPr bwMode="auto">
              <a:xfrm>
                <a:off x="6550" y="1451"/>
                <a:ext cx="265" cy="265"/>
              </a:xfrm>
              <a:custGeom>
                <a:avLst/>
                <a:gdLst>
                  <a:gd name="T0" fmla="*/ 265 w 265"/>
                  <a:gd name="T1" fmla="*/ 94 h 265"/>
                  <a:gd name="T2" fmla="*/ 170 w 265"/>
                  <a:gd name="T3" fmla="*/ 94 h 265"/>
                  <a:gd name="T4" fmla="*/ 170 w 265"/>
                  <a:gd name="T5" fmla="*/ 0 h 265"/>
                  <a:gd name="T6" fmla="*/ 95 w 265"/>
                  <a:gd name="T7" fmla="*/ 0 h 265"/>
                  <a:gd name="T8" fmla="*/ 95 w 265"/>
                  <a:gd name="T9" fmla="*/ 94 h 265"/>
                  <a:gd name="T10" fmla="*/ 0 w 265"/>
                  <a:gd name="T11" fmla="*/ 94 h 265"/>
                  <a:gd name="T12" fmla="*/ 0 w 265"/>
                  <a:gd name="T13" fmla="*/ 170 h 265"/>
                  <a:gd name="T14" fmla="*/ 95 w 265"/>
                  <a:gd name="T15" fmla="*/ 170 h 265"/>
                  <a:gd name="T16" fmla="*/ 95 w 265"/>
                  <a:gd name="T17" fmla="*/ 265 h 265"/>
                  <a:gd name="T18" fmla="*/ 170 w 265"/>
                  <a:gd name="T19" fmla="*/ 265 h 265"/>
                  <a:gd name="T20" fmla="*/ 170 w 265"/>
                  <a:gd name="T21" fmla="*/ 170 h 265"/>
                  <a:gd name="T22" fmla="*/ 265 w 265"/>
                  <a:gd name="T23" fmla="*/ 170 h 265"/>
                  <a:gd name="T24" fmla="*/ 265 w 265"/>
                  <a:gd name="T25" fmla="*/ 9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5" h="265">
                    <a:moveTo>
                      <a:pt x="265" y="94"/>
                    </a:moveTo>
                    <a:lnTo>
                      <a:pt x="170" y="94"/>
                    </a:lnTo>
                    <a:lnTo>
                      <a:pt x="170" y="0"/>
                    </a:lnTo>
                    <a:lnTo>
                      <a:pt x="95" y="0"/>
                    </a:lnTo>
                    <a:lnTo>
                      <a:pt x="95" y="94"/>
                    </a:lnTo>
                    <a:lnTo>
                      <a:pt x="0" y="94"/>
                    </a:lnTo>
                    <a:lnTo>
                      <a:pt x="0" y="170"/>
                    </a:lnTo>
                    <a:lnTo>
                      <a:pt x="95" y="170"/>
                    </a:lnTo>
                    <a:lnTo>
                      <a:pt x="95" y="265"/>
                    </a:lnTo>
                    <a:lnTo>
                      <a:pt x="170" y="265"/>
                    </a:lnTo>
                    <a:lnTo>
                      <a:pt x="170" y="170"/>
                    </a:lnTo>
                    <a:lnTo>
                      <a:pt x="265" y="170"/>
                    </a:lnTo>
                    <a:lnTo>
                      <a:pt x="265" y="9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533"/>
              <p:cNvSpPr>
                <a:spLocks/>
              </p:cNvSpPr>
              <p:nvPr/>
            </p:nvSpPr>
            <p:spPr bwMode="auto">
              <a:xfrm>
                <a:off x="3108" y="4722"/>
                <a:ext cx="303" cy="426"/>
              </a:xfrm>
              <a:custGeom>
                <a:avLst/>
                <a:gdLst>
                  <a:gd name="T0" fmla="*/ 128 w 128"/>
                  <a:gd name="T1" fmla="*/ 120 h 180"/>
                  <a:gd name="T2" fmla="*/ 64 w 128"/>
                  <a:gd name="T3" fmla="*/ 180 h 180"/>
                  <a:gd name="T4" fmla="*/ 0 w 128"/>
                  <a:gd name="T5" fmla="*/ 120 h 180"/>
                  <a:gd name="T6" fmla="*/ 0 w 128"/>
                  <a:gd name="T7" fmla="*/ 59 h 180"/>
                  <a:gd name="T8" fmla="*/ 63 w 128"/>
                  <a:gd name="T9" fmla="*/ 0 h 180"/>
                  <a:gd name="T10" fmla="*/ 128 w 128"/>
                  <a:gd name="T11" fmla="*/ 59 h 180"/>
                  <a:gd name="T12" fmla="*/ 128 w 128"/>
                  <a:gd name="T13" fmla="*/ 12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80">
                    <a:moveTo>
                      <a:pt x="128" y="120"/>
                    </a:moveTo>
                    <a:cubicBezTo>
                      <a:pt x="128" y="152"/>
                      <a:pt x="97" y="180"/>
                      <a:pt x="64" y="180"/>
                    </a:cubicBezTo>
                    <a:cubicBezTo>
                      <a:pt x="31" y="180"/>
                      <a:pt x="0" y="152"/>
                      <a:pt x="0" y="12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24"/>
                      <a:pt x="30" y="0"/>
                      <a:pt x="63" y="0"/>
                    </a:cubicBezTo>
                    <a:cubicBezTo>
                      <a:pt x="97" y="0"/>
                      <a:pt x="128" y="28"/>
                      <a:pt x="128" y="59"/>
                    </a:cubicBezTo>
                    <a:lnTo>
                      <a:pt x="128" y="120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534"/>
              <p:cNvSpPr>
                <a:spLocks/>
              </p:cNvSpPr>
              <p:nvPr/>
            </p:nvSpPr>
            <p:spPr bwMode="auto">
              <a:xfrm>
                <a:off x="3068" y="4958"/>
                <a:ext cx="381" cy="239"/>
              </a:xfrm>
              <a:custGeom>
                <a:avLst/>
                <a:gdLst>
                  <a:gd name="T0" fmla="*/ 1 w 161"/>
                  <a:gd name="T1" fmla="*/ 0 h 101"/>
                  <a:gd name="T2" fmla="*/ 1 w 161"/>
                  <a:gd name="T3" fmla="*/ 20 h 101"/>
                  <a:gd name="T4" fmla="*/ 80 w 161"/>
                  <a:gd name="T5" fmla="*/ 101 h 101"/>
                  <a:gd name="T6" fmla="*/ 161 w 161"/>
                  <a:gd name="T7" fmla="*/ 20 h 101"/>
                  <a:gd name="T8" fmla="*/ 161 w 161"/>
                  <a:gd name="T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01">
                    <a:moveTo>
                      <a:pt x="1" y="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0" y="65"/>
                      <a:pt x="35" y="101"/>
                      <a:pt x="80" y="101"/>
                    </a:cubicBezTo>
                    <a:cubicBezTo>
                      <a:pt x="125" y="101"/>
                      <a:pt x="161" y="65"/>
                      <a:pt x="161" y="20"/>
                    </a:cubicBezTo>
                    <a:cubicBezTo>
                      <a:pt x="161" y="0"/>
                      <a:pt x="161" y="0"/>
                      <a:pt x="161" y="0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Line 535"/>
              <p:cNvSpPr>
                <a:spLocks noChangeShapeType="1"/>
              </p:cNvSpPr>
              <p:nvPr/>
            </p:nvSpPr>
            <p:spPr bwMode="auto">
              <a:xfrm>
                <a:off x="3260" y="5197"/>
                <a:ext cx="0" cy="83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Line 536"/>
              <p:cNvSpPr>
                <a:spLocks noChangeShapeType="1"/>
              </p:cNvSpPr>
              <p:nvPr/>
            </p:nvSpPr>
            <p:spPr bwMode="auto">
              <a:xfrm>
                <a:off x="3260" y="4722"/>
                <a:ext cx="0" cy="66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Line 537"/>
              <p:cNvSpPr>
                <a:spLocks noChangeShapeType="1"/>
              </p:cNvSpPr>
              <p:nvPr/>
            </p:nvSpPr>
            <p:spPr bwMode="auto">
              <a:xfrm>
                <a:off x="3316" y="4734"/>
                <a:ext cx="0" cy="54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Line 538"/>
              <p:cNvSpPr>
                <a:spLocks noChangeShapeType="1"/>
              </p:cNvSpPr>
              <p:nvPr/>
            </p:nvSpPr>
            <p:spPr bwMode="auto">
              <a:xfrm>
                <a:off x="3203" y="4732"/>
                <a:ext cx="0" cy="56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Line 539"/>
              <p:cNvSpPr>
                <a:spLocks noChangeShapeType="1"/>
              </p:cNvSpPr>
              <p:nvPr/>
            </p:nvSpPr>
            <p:spPr bwMode="auto">
              <a:xfrm>
                <a:off x="3071" y="5006"/>
                <a:ext cx="378" cy="0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540"/>
              <p:cNvSpPr>
                <a:spLocks noChangeShapeType="1"/>
              </p:cNvSpPr>
              <p:nvPr/>
            </p:nvSpPr>
            <p:spPr bwMode="auto">
              <a:xfrm>
                <a:off x="3108" y="4854"/>
                <a:ext cx="102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541"/>
              <p:cNvSpPr>
                <a:spLocks noChangeShapeType="1"/>
              </p:cNvSpPr>
              <p:nvPr/>
            </p:nvSpPr>
            <p:spPr bwMode="auto">
              <a:xfrm>
                <a:off x="3108" y="4911"/>
                <a:ext cx="102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Line 542"/>
              <p:cNvSpPr>
                <a:spLocks noChangeShapeType="1"/>
              </p:cNvSpPr>
              <p:nvPr/>
            </p:nvSpPr>
            <p:spPr bwMode="auto">
              <a:xfrm flipH="1">
                <a:off x="3305" y="4854"/>
                <a:ext cx="106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Line 543"/>
              <p:cNvSpPr>
                <a:spLocks noChangeShapeType="1"/>
              </p:cNvSpPr>
              <p:nvPr/>
            </p:nvSpPr>
            <p:spPr bwMode="auto">
              <a:xfrm flipH="1">
                <a:off x="3305" y="4911"/>
                <a:ext cx="106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Line 544"/>
              <p:cNvSpPr>
                <a:spLocks noChangeShapeType="1"/>
              </p:cNvSpPr>
              <p:nvPr/>
            </p:nvSpPr>
            <p:spPr bwMode="auto">
              <a:xfrm>
                <a:off x="3108" y="4968"/>
                <a:ext cx="102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Line 545"/>
              <p:cNvSpPr>
                <a:spLocks noChangeShapeType="1"/>
              </p:cNvSpPr>
              <p:nvPr/>
            </p:nvSpPr>
            <p:spPr bwMode="auto">
              <a:xfrm flipH="1">
                <a:off x="3305" y="4968"/>
                <a:ext cx="106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546"/>
              <p:cNvSpPr>
                <a:spLocks noChangeArrowheads="1"/>
              </p:cNvSpPr>
              <p:nvPr/>
            </p:nvSpPr>
            <p:spPr bwMode="auto">
              <a:xfrm>
                <a:off x="6869" y="4762"/>
                <a:ext cx="38" cy="38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547"/>
              <p:cNvSpPr>
                <a:spLocks noChangeArrowheads="1"/>
              </p:cNvSpPr>
              <p:nvPr/>
            </p:nvSpPr>
            <p:spPr bwMode="auto">
              <a:xfrm>
                <a:off x="6439" y="4762"/>
                <a:ext cx="38" cy="38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548"/>
              <p:cNvSpPr>
                <a:spLocks noChangeArrowheads="1"/>
              </p:cNvSpPr>
              <p:nvPr/>
            </p:nvSpPr>
            <p:spPr bwMode="auto">
              <a:xfrm>
                <a:off x="6869" y="5192"/>
                <a:ext cx="38" cy="38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Oval 549"/>
              <p:cNvSpPr>
                <a:spLocks noChangeArrowheads="1"/>
              </p:cNvSpPr>
              <p:nvPr/>
            </p:nvSpPr>
            <p:spPr bwMode="auto">
              <a:xfrm>
                <a:off x="6439" y="5192"/>
                <a:ext cx="38" cy="38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Oval 550"/>
              <p:cNvSpPr>
                <a:spLocks noChangeArrowheads="1"/>
              </p:cNvSpPr>
              <p:nvPr/>
            </p:nvSpPr>
            <p:spPr bwMode="auto">
              <a:xfrm>
                <a:off x="6626" y="4949"/>
                <a:ext cx="94" cy="95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Oval 551"/>
              <p:cNvSpPr>
                <a:spLocks noChangeArrowheads="1"/>
              </p:cNvSpPr>
              <p:nvPr/>
            </p:nvSpPr>
            <p:spPr bwMode="auto">
              <a:xfrm>
                <a:off x="6474" y="4798"/>
                <a:ext cx="398" cy="397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552"/>
              <p:cNvSpPr>
                <a:spLocks/>
              </p:cNvSpPr>
              <p:nvPr/>
            </p:nvSpPr>
            <p:spPr bwMode="auto">
              <a:xfrm>
                <a:off x="6394" y="4717"/>
                <a:ext cx="558" cy="558"/>
              </a:xfrm>
              <a:custGeom>
                <a:avLst/>
                <a:gdLst>
                  <a:gd name="T0" fmla="*/ 208 w 236"/>
                  <a:gd name="T1" fmla="*/ 173 h 236"/>
                  <a:gd name="T2" fmla="*/ 224 w 236"/>
                  <a:gd name="T3" fmla="*/ 118 h 236"/>
                  <a:gd name="T4" fmla="*/ 208 w 236"/>
                  <a:gd name="T5" fmla="*/ 63 h 236"/>
                  <a:gd name="T6" fmla="*/ 227 w 236"/>
                  <a:gd name="T7" fmla="*/ 45 h 236"/>
                  <a:gd name="T8" fmla="*/ 227 w 236"/>
                  <a:gd name="T9" fmla="*/ 9 h 236"/>
                  <a:gd name="T10" fmla="*/ 191 w 236"/>
                  <a:gd name="T11" fmla="*/ 9 h 236"/>
                  <a:gd name="T12" fmla="*/ 173 w 236"/>
                  <a:gd name="T13" fmla="*/ 28 h 236"/>
                  <a:gd name="T14" fmla="*/ 118 w 236"/>
                  <a:gd name="T15" fmla="*/ 12 h 236"/>
                  <a:gd name="T16" fmla="*/ 63 w 236"/>
                  <a:gd name="T17" fmla="*/ 28 h 236"/>
                  <a:gd name="T18" fmla="*/ 45 w 236"/>
                  <a:gd name="T19" fmla="*/ 9 h 236"/>
                  <a:gd name="T20" fmla="*/ 9 w 236"/>
                  <a:gd name="T21" fmla="*/ 9 h 236"/>
                  <a:gd name="T22" fmla="*/ 9 w 236"/>
                  <a:gd name="T23" fmla="*/ 45 h 236"/>
                  <a:gd name="T24" fmla="*/ 28 w 236"/>
                  <a:gd name="T25" fmla="*/ 63 h 236"/>
                  <a:gd name="T26" fmla="*/ 12 w 236"/>
                  <a:gd name="T27" fmla="*/ 118 h 236"/>
                  <a:gd name="T28" fmla="*/ 28 w 236"/>
                  <a:gd name="T29" fmla="*/ 173 h 236"/>
                  <a:gd name="T30" fmla="*/ 9 w 236"/>
                  <a:gd name="T31" fmla="*/ 191 h 236"/>
                  <a:gd name="T32" fmla="*/ 9 w 236"/>
                  <a:gd name="T33" fmla="*/ 227 h 236"/>
                  <a:gd name="T34" fmla="*/ 45 w 236"/>
                  <a:gd name="T35" fmla="*/ 227 h 236"/>
                  <a:gd name="T36" fmla="*/ 63 w 236"/>
                  <a:gd name="T37" fmla="*/ 208 h 236"/>
                  <a:gd name="T38" fmla="*/ 118 w 236"/>
                  <a:gd name="T39" fmla="*/ 224 h 236"/>
                  <a:gd name="T40" fmla="*/ 173 w 236"/>
                  <a:gd name="T41" fmla="*/ 208 h 236"/>
                  <a:gd name="T42" fmla="*/ 191 w 236"/>
                  <a:gd name="T43" fmla="*/ 227 h 236"/>
                  <a:gd name="T44" fmla="*/ 227 w 236"/>
                  <a:gd name="T45" fmla="*/ 227 h 236"/>
                  <a:gd name="T46" fmla="*/ 227 w 236"/>
                  <a:gd name="T47" fmla="*/ 191 h 236"/>
                  <a:gd name="T48" fmla="*/ 208 w 236"/>
                  <a:gd name="T49" fmla="*/ 17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6" h="236">
                    <a:moveTo>
                      <a:pt x="208" y="173"/>
                    </a:moveTo>
                    <a:cubicBezTo>
                      <a:pt x="218" y="157"/>
                      <a:pt x="224" y="138"/>
                      <a:pt x="224" y="118"/>
                    </a:cubicBezTo>
                    <a:cubicBezTo>
                      <a:pt x="224" y="98"/>
                      <a:pt x="218" y="79"/>
                      <a:pt x="208" y="63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36" y="35"/>
                      <a:pt x="236" y="19"/>
                      <a:pt x="227" y="9"/>
                    </a:cubicBezTo>
                    <a:cubicBezTo>
                      <a:pt x="217" y="0"/>
                      <a:pt x="201" y="0"/>
                      <a:pt x="191" y="9"/>
                    </a:cubicBezTo>
                    <a:cubicBezTo>
                      <a:pt x="173" y="28"/>
                      <a:pt x="173" y="28"/>
                      <a:pt x="173" y="28"/>
                    </a:cubicBezTo>
                    <a:cubicBezTo>
                      <a:pt x="157" y="18"/>
                      <a:pt x="138" y="12"/>
                      <a:pt x="118" y="12"/>
                    </a:cubicBezTo>
                    <a:cubicBezTo>
                      <a:pt x="98" y="12"/>
                      <a:pt x="79" y="18"/>
                      <a:pt x="63" y="28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5" y="0"/>
                      <a:pt x="19" y="0"/>
                      <a:pt x="9" y="9"/>
                    </a:cubicBezTo>
                    <a:cubicBezTo>
                      <a:pt x="0" y="19"/>
                      <a:pt x="0" y="35"/>
                      <a:pt x="9" y="45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18" y="79"/>
                      <a:pt x="12" y="98"/>
                      <a:pt x="12" y="118"/>
                    </a:cubicBezTo>
                    <a:cubicBezTo>
                      <a:pt x="12" y="138"/>
                      <a:pt x="18" y="157"/>
                      <a:pt x="28" y="173"/>
                    </a:cubicBezTo>
                    <a:cubicBezTo>
                      <a:pt x="9" y="191"/>
                      <a:pt x="9" y="191"/>
                      <a:pt x="9" y="191"/>
                    </a:cubicBezTo>
                    <a:cubicBezTo>
                      <a:pt x="0" y="201"/>
                      <a:pt x="0" y="217"/>
                      <a:pt x="9" y="227"/>
                    </a:cubicBezTo>
                    <a:cubicBezTo>
                      <a:pt x="19" y="236"/>
                      <a:pt x="35" y="236"/>
                      <a:pt x="45" y="227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79" y="218"/>
                      <a:pt x="98" y="224"/>
                      <a:pt x="118" y="224"/>
                    </a:cubicBezTo>
                    <a:cubicBezTo>
                      <a:pt x="138" y="224"/>
                      <a:pt x="157" y="218"/>
                      <a:pt x="173" y="208"/>
                    </a:cubicBezTo>
                    <a:cubicBezTo>
                      <a:pt x="191" y="227"/>
                      <a:pt x="191" y="227"/>
                      <a:pt x="191" y="227"/>
                    </a:cubicBezTo>
                    <a:cubicBezTo>
                      <a:pt x="201" y="236"/>
                      <a:pt x="217" y="236"/>
                      <a:pt x="227" y="227"/>
                    </a:cubicBezTo>
                    <a:cubicBezTo>
                      <a:pt x="236" y="217"/>
                      <a:pt x="236" y="201"/>
                      <a:pt x="227" y="191"/>
                    </a:cubicBezTo>
                    <a:lnTo>
                      <a:pt x="208" y="173"/>
                    </a:ln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553"/>
              <p:cNvSpPr>
                <a:spLocks/>
              </p:cNvSpPr>
              <p:nvPr/>
            </p:nvSpPr>
            <p:spPr bwMode="auto">
              <a:xfrm>
                <a:off x="8838" y="2642"/>
                <a:ext cx="265" cy="359"/>
              </a:xfrm>
              <a:custGeom>
                <a:avLst/>
                <a:gdLst>
                  <a:gd name="T0" fmla="*/ 112 w 112"/>
                  <a:gd name="T1" fmla="*/ 144 h 152"/>
                  <a:gd name="T2" fmla="*/ 104 w 112"/>
                  <a:gd name="T3" fmla="*/ 152 h 152"/>
                  <a:gd name="T4" fmla="*/ 8 w 112"/>
                  <a:gd name="T5" fmla="*/ 152 h 152"/>
                  <a:gd name="T6" fmla="*/ 0 w 112"/>
                  <a:gd name="T7" fmla="*/ 144 h 152"/>
                  <a:gd name="T8" fmla="*/ 0 w 112"/>
                  <a:gd name="T9" fmla="*/ 8 h 152"/>
                  <a:gd name="T10" fmla="*/ 8 w 112"/>
                  <a:gd name="T11" fmla="*/ 0 h 152"/>
                  <a:gd name="T12" fmla="*/ 104 w 112"/>
                  <a:gd name="T13" fmla="*/ 0 h 152"/>
                  <a:gd name="T14" fmla="*/ 112 w 112"/>
                  <a:gd name="T15" fmla="*/ 8 h 152"/>
                  <a:gd name="T16" fmla="*/ 112 w 112"/>
                  <a:gd name="T17" fmla="*/ 14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52">
                    <a:moveTo>
                      <a:pt x="112" y="144"/>
                    </a:moveTo>
                    <a:cubicBezTo>
                      <a:pt x="112" y="148"/>
                      <a:pt x="108" y="152"/>
                      <a:pt x="104" y="152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4" y="152"/>
                      <a:pt x="0" y="148"/>
                      <a:pt x="0" y="14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8" y="0"/>
                      <a:pt x="112" y="4"/>
                      <a:pt x="112" y="8"/>
                    </a:cubicBezTo>
                    <a:lnTo>
                      <a:pt x="112" y="14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554"/>
              <p:cNvSpPr>
                <a:spLocks noChangeArrowheads="1"/>
              </p:cNvSpPr>
              <p:nvPr/>
            </p:nvSpPr>
            <p:spPr bwMode="auto">
              <a:xfrm>
                <a:off x="8782" y="2680"/>
                <a:ext cx="56" cy="151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Line 555"/>
              <p:cNvSpPr>
                <a:spLocks noChangeShapeType="1"/>
              </p:cNvSpPr>
              <p:nvPr/>
            </p:nvSpPr>
            <p:spPr bwMode="auto">
              <a:xfrm>
                <a:off x="8782" y="2756"/>
                <a:ext cx="56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Line 556"/>
              <p:cNvSpPr>
                <a:spLocks noChangeShapeType="1"/>
              </p:cNvSpPr>
              <p:nvPr/>
            </p:nvSpPr>
            <p:spPr bwMode="auto">
              <a:xfrm>
                <a:off x="8883" y="2964"/>
                <a:ext cx="166" cy="0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Rectangle 557"/>
              <p:cNvSpPr>
                <a:spLocks noChangeArrowheads="1"/>
              </p:cNvSpPr>
              <p:nvPr/>
            </p:nvSpPr>
            <p:spPr bwMode="auto">
              <a:xfrm>
                <a:off x="8876" y="2699"/>
                <a:ext cx="189" cy="208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Oval 558"/>
              <p:cNvSpPr>
                <a:spLocks noChangeArrowheads="1"/>
              </p:cNvSpPr>
              <p:nvPr/>
            </p:nvSpPr>
            <p:spPr bwMode="auto">
              <a:xfrm>
                <a:off x="8966" y="2751"/>
                <a:ext cx="24" cy="24"/>
              </a:xfrm>
              <a:prstGeom prst="ellipse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Oval 559"/>
              <p:cNvSpPr>
                <a:spLocks noChangeArrowheads="1"/>
              </p:cNvSpPr>
              <p:nvPr/>
            </p:nvSpPr>
            <p:spPr bwMode="auto">
              <a:xfrm>
                <a:off x="8966" y="2822"/>
                <a:ext cx="24" cy="23"/>
              </a:xfrm>
              <a:prstGeom prst="ellipse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560"/>
              <p:cNvSpPr>
                <a:spLocks/>
              </p:cNvSpPr>
              <p:nvPr/>
            </p:nvSpPr>
            <p:spPr bwMode="auto">
              <a:xfrm>
                <a:off x="8706" y="2737"/>
                <a:ext cx="38" cy="123"/>
              </a:xfrm>
              <a:custGeom>
                <a:avLst/>
                <a:gdLst>
                  <a:gd name="T0" fmla="*/ 16 w 16"/>
                  <a:gd name="T1" fmla="*/ 44 h 52"/>
                  <a:gd name="T2" fmla="*/ 8 w 16"/>
                  <a:gd name="T3" fmla="*/ 52 h 52"/>
                  <a:gd name="T4" fmla="*/ 8 w 16"/>
                  <a:gd name="T5" fmla="*/ 52 h 52"/>
                  <a:gd name="T6" fmla="*/ 0 w 16"/>
                  <a:gd name="T7" fmla="*/ 44 h 52"/>
                  <a:gd name="T8" fmla="*/ 0 w 16"/>
                  <a:gd name="T9" fmla="*/ 8 h 52"/>
                  <a:gd name="T10" fmla="*/ 8 w 16"/>
                  <a:gd name="T11" fmla="*/ 0 h 52"/>
                  <a:gd name="T12" fmla="*/ 8 w 16"/>
                  <a:gd name="T13" fmla="*/ 0 h 52"/>
                  <a:gd name="T14" fmla="*/ 16 w 16"/>
                  <a:gd name="T15" fmla="*/ 8 h 52"/>
                  <a:gd name="T16" fmla="*/ 16 w 16"/>
                  <a:gd name="T17" fmla="*/ 4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16" y="44"/>
                    </a:moveTo>
                    <a:cubicBezTo>
                      <a:pt x="16" y="48"/>
                      <a:pt x="12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4" y="52"/>
                      <a:pt x="0" y="48"/>
                      <a:pt x="0" y="4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lnTo>
                      <a:pt x="16" y="4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561"/>
              <p:cNvSpPr>
                <a:spLocks/>
              </p:cNvSpPr>
              <p:nvPr/>
            </p:nvSpPr>
            <p:spPr bwMode="auto">
              <a:xfrm>
                <a:off x="9141" y="2737"/>
                <a:ext cx="38" cy="123"/>
              </a:xfrm>
              <a:custGeom>
                <a:avLst/>
                <a:gdLst>
                  <a:gd name="T0" fmla="*/ 16 w 16"/>
                  <a:gd name="T1" fmla="*/ 44 h 52"/>
                  <a:gd name="T2" fmla="*/ 8 w 16"/>
                  <a:gd name="T3" fmla="*/ 52 h 52"/>
                  <a:gd name="T4" fmla="*/ 8 w 16"/>
                  <a:gd name="T5" fmla="*/ 52 h 52"/>
                  <a:gd name="T6" fmla="*/ 0 w 16"/>
                  <a:gd name="T7" fmla="*/ 44 h 52"/>
                  <a:gd name="T8" fmla="*/ 0 w 16"/>
                  <a:gd name="T9" fmla="*/ 8 h 52"/>
                  <a:gd name="T10" fmla="*/ 8 w 16"/>
                  <a:gd name="T11" fmla="*/ 0 h 52"/>
                  <a:gd name="T12" fmla="*/ 8 w 16"/>
                  <a:gd name="T13" fmla="*/ 0 h 52"/>
                  <a:gd name="T14" fmla="*/ 16 w 16"/>
                  <a:gd name="T15" fmla="*/ 8 h 52"/>
                  <a:gd name="T16" fmla="*/ 16 w 16"/>
                  <a:gd name="T17" fmla="*/ 4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16" y="44"/>
                    </a:moveTo>
                    <a:cubicBezTo>
                      <a:pt x="16" y="48"/>
                      <a:pt x="12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4" y="52"/>
                      <a:pt x="0" y="48"/>
                      <a:pt x="0" y="4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lnTo>
                      <a:pt x="16" y="4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562"/>
              <p:cNvSpPr>
                <a:spLocks/>
              </p:cNvSpPr>
              <p:nvPr/>
            </p:nvSpPr>
            <p:spPr bwMode="auto">
              <a:xfrm>
                <a:off x="8668" y="2453"/>
                <a:ext cx="549" cy="340"/>
              </a:xfrm>
              <a:custGeom>
                <a:avLst/>
                <a:gdLst>
                  <a:gd name="T0" fmla="*/ 216 w 232"/>
                  <a:gd name="T1" fmla="*/ 144 h 144"/>
                  <a:gd name="T2" fmla="*/ 232 w 232"/>
                  <a:gd name="T3" fmla="*/ 144 h 144"/>
                  <a:gd name="T4" fmla="*/ 232 w 232"/>
                  <a:gd name="T5" fmla="*/ 116 h 144"/>
                  <a:gd name="T6" fmla="*/ 116 w 232"/>
                  <a:gd name="T7" fmla="*/ 0 h 144"/>
                  <a:gd name="T8" fmla="*/ 0 w 232"/>
                  <a:gd name="T9" fmla="*/ 116 h 144"/>
                  <a:gd name="T10" fmla="*/ 0 w 232"/>
                  <a:gd name="T11" fmla="*/ 144 h 144"/>
                  <a:gd name="T12" fmla="*/ 16 w 232"/>
                  <a:gd name="T1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144">
                    <a:moveTo>
                      <a:pt x="216" y="144"/>
                    </a:moveTo>
                    <a:cubicBezTo>
                      <a:pt x="232" y="144"/>
                      <a:pt x="232" y="144"/>
                      <a:pt x="232" y="144"/>
                    </a:cubicBezTo>
                    <a:cubicBezTo>
                      <a:pt x="232" y="116"/>
                      <a:pt x="232" y="116"/>
                      <a:pt x="232" y="116"/>
                    </a:cubicBezTo>
                    <a:cubicBezTo>
                      <a:pt x="232" y="52"/>
                      <a:pt x="180" y="0"/>
                      <a:pt x="116" y="0"/>
                    </a:cubicBezTo>
                    <a:cubicBezTo>
                      <a:pt x="52" y="0"/>
                      <a:pt x="0" y="52"/>
                      <a:pt x="0" y="116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16" y="144"/>
                      <a:pt x="16" y="144"/>
                      <a:pt x="16" y="144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563"/>
              <p:cNvSpPr>
                <a:spLocks/>
              </p:cNvSpPr>
              <p:nvPr/>
            </p:nvSpPr>
            <p:spPr bwMode="auto">
              <a:xfrm>
                <a:off x="5276" y="5129"/>
                <a:ext cx="142" cy="141"/>
              </a:xfrm>
              <a:custGeom>
                <a:avLst/>
                <a:gdLst>
                  <a:gd name="T0" fmla="*/ 60 w 60"/>
                  <a:gd name="T1" fmla="*/ 32 h 60"/>
                  <a:gd name="T2" fmla="*/ 28 w 60"/>
                  <a:gd name="T3" fmla="*/ 60 h 60"/>
                  <a:gd name="T4" fmla="*/ 0 w 60"/>
                  <a:gd name="T5" fmla="*/ 30 h 60"/>
                  <a:gd name="T6" fmla="*/ 28 w 60"/>
                  <a:gd name="T7" fmla="*/ 0 h 60"/>
                  <a:gd name="T8" fmla="*/ 60 w 60"/>
                  <a:gd name="T9" fmla="*/ 0 h 60"/>
                  <a:gd name="T10" fmla="*/ 60 w 60"/>
                  <a:gd name="T11" fmla="*/ 3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0">
                    <a:moveTo>
                      <a:pt x="60" y="32"/>
                    </a:moveTo>
                    <a:cubicBezTo>
                      <a:pt x="60" y="47"/>
                      <a:pt x="45" y="60"/>
                      <a:pt x="28" y="60"/>
                    </a:cubicBezTo>
                    <a:cubicBezTo>
                      <a:pt x="11" y="60"/>
                      <a:pt x="0" y="47"/>
                      <a:pt x="0" y="30"/>
                    </a:cubicBezTo>
                    <a:cubicBezTo>
                      <a:pt x="0" y="14"/>
                      <a:pt x="11" y="0"/>
                      <a:pt x="28" y="0"/>
                    </a:cubicBezTo>
                    <a:cubicBezTo>
                      <a:pt x="33" y="0"/>
                      <a:pt x="55" y="0"/>
                      <a:pt x="60" y="0"/>
                    </a:cubicBezTo>
                    <a:cubicBezTo>
                      <a:pt x="60" y="10"/>
                      <a:pt x="60" y="21"/>
                      <a:pt x="60" y="32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564"/>
              <p:cNvSpPr>
                <a:spLocks/>
              </p:cNvSpPr>
              <p:nvPr/>
            </p:nvSpPr>
            <p:spPr bwMode="auto">
              <a:xfrm>
                <a:off x="5541" y="5034"/>
                <a:ext cx="142" cy="142"/>
              </a:xfrm>
              <a:custGeom>
                <a:avLst/>
                <a:gdLst>
                  <a:gd name="T0" fmla="*/ 60 w 60"/>
                  <a:gd name="T1" fmla="*/ 32 h 60"/>
                  <a:gd name="T2" fmla="*/ 32 w 60"/>
                  <a:gd name="T3" fmla="*/ 60 h 60"/>
                  <a:gd name="T4" fmla="*/ 0 w 60"/>
                  <a:gd name="T5" fmla="*/ 30 h 60"/>
                  <a:gd name="T6" fmla="*/ 32 w 60"/>
                  <a:gd name="T7" fmla="*/ 0 h 60"/>
                  <a:gd name="T8" fmla="*/ 60 w 60"/>
                  <a:gd name="T9" fmla="*/ 0 h 60"/>
                  <a:gd name="T10" fmla="*/ 60 w 60"/>
                  <a:gd name="T11" fmla="*/ 3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60">
                    <a:moveTo>
                      <a:pt x="60" y="32"/>
                    </a:moveTo>
                    <a:cubicBezTo>
                      <a:pt x="60" y="47"/>
                      <a:pt x="49" y="60"/>
                      <a:pt x="32" y="60"/>
                    </a:cubicBezTo>
                    <a:cubicBezTo>
                      <a:pt x="15" y="60"/>
                      <a:pt x="0" y="47"/>
                      <a:pt x="0" y="30"/>
                    </a:cubicBezTo>
                    <a:cubicBezTo>
                      <a:pt x="0" y="14"/>
                      <a:pt x="15" y="0"/>
                      <a:pt x="32" y="0"/>
                    </a:cubicBezTo>
                    <a:cubicBezTo>
                      <a:pt x="37" y="0"/>
                      <a:pt x="55" y="0"/>
                      <a:pt x="60" y="0"/>
                    </a:cubicBezTo>
                    <a:cubicBezTo>
                      <a:pt x="60" y="10"/>
                      <a:pt x="60" y="22"/>
                      <a:pt x="60" y="32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565"/>
              <p:cNvSpPr>
                <a:spLocks/>
              </p:cNvSpPr>
              <p:nvPr/>
            </p:nvSpPr>
            <p:spPr bwMode="auto">
              <a:xfrm>
                <a:off x="5418" y="4732"/>
                <a:ext cx="265" cy="420"/>
              </a:xfrm>
              <a:custGeom>
                <a:avLst/>
                <a:gdLst>
                  <a:gd name="T0" fmla="*/ 0 w 265"/>
                  <a:gd name="T1" fmla="*/ 420 h 420"/>
                  <a:gd name="T2" fmla="*/ 0 w 265"/>
                  <a:gd name="T3" fmla="*/ 104 h 420"/>
                  <a:gd name="T4" fmla="*/ 265 w 265"/>
                  <a:gd name="T5" fmla="*/ 0 h 420"/>
                  <a:gd name="T6" fmla="*/ 265 w 265"/>
                  <a:gd name="T7" fmla="*/ 347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5" h="420">
                    <a:moveTo>
                      <a:pt x="0" y="420"/>
                    </a:moveTo>
                    <a:lnTo>
                      <a:pt x="0" y="104"/>
                    </a:lnTo>
                    <a:lnTo>
                      <a:pt x="265" y="0"/>
                    </a:lnTo>
                    <a:lnTo>
                      <a:pt x="265" y="347"/>
                    </a:ln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Line 566"/>
              <p:cNvSpPr>
                <a:spLocks noChangeShapeType="1"/>
              </p:cNvSpPr>
              <p:nvPr/>
            </p:nvSpPr>
            <p:spPr bwMode="auto">
              <a:xfrm flipV="1">
                <a:off x="5418" y="4826"/>
                <a:ext cx="265" cy="104"/>
              </a:xfrm>
              <a:prstGeom prst="lin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567"/>
              <p:cNvSpPr>
                <a:spLocks/>
              </p:cNvSpPr>
              <p:nvPr/>
            </p:nvSpPr>
            <p:spPr bwMode="auto">
              <a:xfrm>
                <a:off x="1860" y="2760"/>
                <a:ext cx="57" cy="104"/>
              </a:xfrm>
              <a:custGeom>
                <a:avLst/>
                <a:gdLst>
                  <a:gd name="T0" fmla="*/ 24 w 24"/>
                  <a:gd name="T1" fmla="*/ 44 h 44"/>
                  <a:gd name="T2" fmla="*/ 0 w 24"/>
                  <a:gd name="T3" fmla="*/ 22 h 44"/>
                  <a:gd name="T4" fmla="*/ 24 w 24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4">
                    <a:moveTo>
                      <a:pt x="24" y="44"/>
                    </a:moveTo>
                    <a:cubicBezTo>
                      <a:pt x="13" y="44"/>
                      <a:pt x="0" y="40"/>
                      <a:pt x="0" y="22"/>
                    </a:cubicBezTo>
                    <a:cubicBezTo>
                      <a:pt x="0" y="4"/>
                      <a:pt x="13" y="0"/>
                      <a:pt x="24" y="0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568"/>
              <p:cNvSpPr>
                <a:spLocks/>
              </p:cNvSpPr>
              <p:nvPr/>
            </p:nvSpPr>
            <p:spPr bwMode="auto">
              <a:xfrm>
                <a:off x="1917" y="2685"/>
                <a:ext cx="76" cy="246"/>
              </a:xfrm>
              <a:custGeom>
                <a:avLst/>
                <a:gdLst>
                  <a:gd name="T0" fmla="*/ 32 w 32"/>
                  <a:gd name="T1" fmla="*/ 104 h 104"/>
                  <a:gd name="T2" fmla="*/ 16 w 32"/>
                  <a:gd name="T3" fmla="*/ 104 h 104"/>
                  <a:gd name="T4" fmla="*/ 0 w 32"/>
                  <a:gd name="T5" fmla="*/ 84 h 104"/>
                  <a:gd name="T6" fmla="*/ 0 w 32"/>
                  <a:gd name="T7" fmla="*/ 23 h 104"/>
                  <a:gd name="T8" fmla="*/ 16 w 32"/>
                  <a:gd name="T9" fmla="*/ 0 h 104"/>
                  <a:gd name="T10" fmla="*/ 32 w 32"/>
                  <a:gd name="T11" fmla="*/ 0 h 104"/>
                  <a:gd name="T12" fmla="*/ 32 w 32"/>
                  <a:gd name="T1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4">
                    <a:moveTo>
                      <a:pt x="32" y="104"/>
                    </a:moveTo>
                    <a:cubicBezTo>
                      <a:pt x="16" y="104"/>
                      <a:pt x="16" y="104"/>
                      <a:pt x="16" y="104"/>
                    </a:cubicBezTo>
                    <a:cubicBezTo>
                      <a:pt x="4" y="104"/>
                      <a:pt x="0" y="96"/>
                      <a:pt x="0" y="8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2"/>
                      <a:pt x="5" y="0"/>
                      <a:pt x="16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2" y="10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569"/>
              <p:cNvSpPr>
                <a:spLocks/>
              </p:cNvSpPr>
              <p:nvPr/>
            </p:nvSpPr>
            <p:spPr bwMode="auto">
              <a:xfrm>
                <a:off x="2352" y="2760"/>
                <a:ext cx="57" cy="95"/>
              </a:xfrm>
              <a:custGeom>
                <a:avLst/>
                <a:gdLst>
                  <a:gd name="T0" fmla="*/ 0 w 24"/>
                  <a:gd name="T1" fmla="*/ 40 h 40"/>
                  <a:gd name="T2" fmla="*/ 24 w 24"/>
                  <a:gd name="T3" fmla="*/ 20 h 40"/>
                  <a:gd name="T4" fmla="*/ 0 w 24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0">
                    <a:moveTo>
                      <a:pt x="0" y="40"/>
                    </a:moveTo>
                    <a:cubicBezTo>
                      <a:pt x="11" y="40"/>
                      <a:pt x="24" y="36"/>
                      <a:pt x="24" y="20"/>
                    </a:cubicBezTo>
                    <a:cubicBezTo>
                      <a:pt x="24" y="4"/>
                      <a:pt x="11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570"/>
              <p:cNvSpPr>
                <a:spLocks/>
              </p:cNvSpPr>
              <p:nvPr/>
            </p:nvSpPr>
            <p:spPr bwMode="auto">
              <a:xfrm>
                <a:off x="2276" y="2685"/>
                <a:ext cx="76" cy="246"/>
              </a:xfrm>
              <a:custGeom>
                <a:avLst/>
                <a:gdLst>
                  <a:gd name="T0" fmla="*/ 0 w 32"/>
                  <a:gd name="T1" fmla="*/ 104 h 104"/>
                  <a:gd name="T2" fmla="*/ 16 w 32"/>
                  <a:gd name="T3" fmla="*/ 104 h 104"/>
                  <a:gd name="T4" fmla="*/ 32 w 32"/>
                  <a:gd name="T5" fmla="*/ 84 h 104"/>
                  <a:gd name="T6" fmla="*/ 32 w 32"/>
                  <a:gd name="T7" fmla="*/ 23 h 104"/>
                  <a:gd name="T8" fmla="*/ 12 w 32"/>
                  <a:gd name="T9" fmla="*/ 0 h 104"/>
                  <a:gd name="T10" fmla="*/ 0 w 32"/>
                  <a:gd name="T11" fmla="*/ 0 h 104"/>
                  <a:gd name="T12" fmla="*/ 0 w 32"/>
                  <a:gd name="T1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4">
                    <a:moveTo>
                      <a:pt x="0" y="104"/>
                    </a:moveTo>
                    <a:cubicBezTo>
                      <a:pt x="16" y="104"/>
                      <a:pt x="16" y="104"/>
                      <a:pt x="16" y="104"/>
                    </a:cubicBezTo>
                    <a:cubicBezTo>
                      <a:pt x="28" y="104"/>
                      <a:pt x="32" y="96"/>
                      <a:pt x="32" y="8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12"/>
                      <a:pt x="24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4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571"/>
              <p:cNvSpPr>
                <a:spLocks/>
              </p:cNvSpPr>
              <p:nvPr/>
            </p:nvSpPr>
            <p:spPr bwMode="auto">
              <a:xfrm>
                <a:off x="1967" y="2526"/>
                <a:ext cx="335" cy="159"/>
              </a:xfrm>
              <a:custGeom>
                <a:avLst/>
                <a:gdLst>
                  <a:gd name="T0" fmla="*/ 0 w 142"/>
                  <a:gd name="T1" fmla="*/ 67 h 67"/>
                  <a:gd name="T2" fmla="*/ 71 w 142"/>
                  <a:gd name="T3" fmla="*/ 0 h 67"/>
                  <a:gd name="T4" fmla="*/ 142 w 142"/>
                  <a:gd name="T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2" h="67">
                    <a:moveTo>
                      <a:pt x="0" y="67"/>
                    </a:moveTo>
                    <a:cubicBezTo>
                      <a:pt x="0" y="28"/>
                      <a:pt x="32" y="0"/>
                      <a:pt x="71" y="0"/>
                    </a:cubicBezTo>
                    <a:cubicBezTo>
                      <a:pt x="110" y="0"/>
                      <a:pt x="142" y="28"/>
                      <a:pt x="142" y="67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572"/>
              <p:cNvSpPr>
                <a:spLocks/>
              </p:cNvSpPr>
              <p:nvPr/>
            </p:nvSpPr>
            <p:spPr bwMode="auto">
              <a:xfrm>
                <a:off x="3071" y="2775"/>
                <a:ext cx="397" cy="226"/>
              </a:xfrm>
              <a:custGeom>
                <a:avLst/>
                <a:gdLst>
                  <a:gd name="T0" fmla="*/ 0 w 397"/>
                  <a:gd name="T1" fmla="*/ 0 h 226"/>
                  <a:gd name="T2" fmla="*/ 0 w 397"/>
                  <a:gd name="T3" fmla="*/ 226 h 226"/>
                  <a:gd name="T4" fmla="*/ 132 w 397"/>
                  <a:gd name="T5" fmla="*/ 226 h 226"/>
                  <a:gd name="T6" fmla="*/ 132 w 397"/>
                  <a:gd name="T7" fmla="*/ 56 h 226"/>
                  <a:gd name="T8" fmla="*/ 264 w 397"/>
                  <a:gd name="T9" fmla="*/ 56 h 226"/>
                  <a:gd name="T10" fmla="*/ 264 w 397"/>
                  <a:gd name="T11" fmla="*/ 226 h 226"/>
                  <a:gd name="T12" fmla="*/ 397 w 397"/>
                  <a:gd name="T13" fmla="*/ 226 h 226"/>
                  <a:gd name="T14" fmla="*/ 397 w 397"/>
                  <a:gd name="T15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7" h="226">
                    <a:moveTo>
                      <a:pt x="0" y="0"/>
                    </a:moveTo>
                    <a:lnTo>
                      <a:pt x="0" y="226"/>
                    </a:lnTo>
                    <a:lnTo>
                      <a:pt x="132" y="226"/>
                    </a:lnTo>
                    <a:lnTo>
                      <a:pt x="132" y="56"/>
                    </a:lnTo>
                    <a:lnTo>
                      <a:pt x="264" y="56"/>
                    </a:lnTo>
                    <a:lnTo>
                      <a:pt x="264" y="226"/>
                    </a:lnTo>
                    <a:lnTo>
                      <a:pt x="397" y="226"/>
                    </a:lnTo>
                    <a:lnTo>
                      <a:pt x="397" y="0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73"/>
              <p:cNvSpPr>
                <a:spLocks/>
              </p:cNvSpPr>
              <p:nvPr/>
            </p:nvSpPr>
            <p:spPr bwMode="auto">
              <a:xfrm>
                <a:off x="2995" y="2491"/>
                <a:ext cx="548" cy="274"/>
              </a:xfrm>
              <a:custGeom>
                <a:avLst/>
                <a:gdLst>
                  <a:gd name="T0" fmla="*/ 0 w 548"/>
                  <a:gd name="T1" fmla="*/ 274 h 274"/>
                  <a:gd name="T2" fmla="*/ 274 w 548"/>
                  <a:gd name="T3" fmla="*/ 0 h 274"/>
                  <a:gd name="T4" fmla="*/ 548 w 548"/>
                  <a:gd name="T5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8" h="274">
                    <a:moveTo>
                      <a:pt x="0" y="274"/>
                    </a:moveTo>
                    <a:lnTo>
                      <a:pt x="274" y="0"/>
                    </a:lnTo>
                    <a:lnTo>
                      <a:pt x="548" y="274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574"/>
              <p:cNvSpPr>
                <a:spLocks/>
              </p:cNvSpPr>
              <p:nvPr/>
            </p:nvSpPr>
            <p:spPr bwMode="auto">
              <a:xfrm>
                <a:off x="3354" y="2510"/>
                <a:ext cx="95" cy="94"/>
              </a:xfrm>
              <a:custGeom>
                <a:avLst/>
                <a:gdLst>
                  <a:gd name="T0" fmla="*/ 0 w 95"/>
                  <a:gd name="T1" fmla="*/ 0 h 94"/>
                  <a:gd name="T2" fmla="*/ 95 w 95"/>
                  <a:gd name="T3" fmla="*/ 0 h 94"/>
                  <a:gd name="T4" fmla="*/ 95 w 95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5" h="94">
                    <a:moveTo>
                      <a:pt x="0" y="0"/>
                    </a:moveTo>
                    <a:lnTo>
                      <a:pt x="95" y="0"/>
                    </a:lnTo>
                    <a:lnTo>
                      <a:pt x="95" y="94"/>
                    </a:lnTo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575"/>
              <p:cNvSpPr>
                <a:spLocks/>
              </p:cNvSpPr>
              <p:nvPr/>
            </p:nvSpPr>
            <p:spPr bwMode="auto">
              <a:xfrm>
                <a:off x="6456" y="2453"/>
                <a:ext cx="416" cy="548"/>
              </a:xfrm>
              <a:custGeom>
                <a:avLst/>
                <a:gdLst>
                  <a:gd name="T0" fmla="*/ 176 w 176"/>
                  <a:gd name="T1" fmla="*/ 212 h 232"/>
                  <a:gd name="T2" fmla="*/ 156 w 176"/>
                  <a:gd name="T3" fmla="*/ 232 h 232"/>
                  <a:gd name="T4" fmla="*/ 20 w 176"/>
                  <a:gd name="T5" fmla="*/ 232 h 232"/>
                  <a:gd name="T6" fmla="*/ 0 w 176"/>
                  <a:gd name="T7" fmla="*/ 212 h 232"/>
                  <a:gd name="T8" fmla="*/ 0 w 176"/>
                  <a:gd name="T9" fmla="*/ 20 h 232"/>
                  <a:gd name="T10" fmla="*/ 20 w 176"/>
                  <a:gd name="T11" fmla="*/ 0 h 232"/>
                  <a:gd name="T12" fmla="*/ 156 w 176"/>
                  <a:gd name="T13" fmla="*/ 0 h 232"/>
                  <a:gd name="T14" fmla="*/ 176 w 176"/>
                  <a:gd name="T15" fmla="*/ 20 h 232"/>
                  <a:gd name="T16" fmla="*/ 176 w 176"/>
                  <a:gd name="T17" fmla="*/ 21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232">
                    <a:moveTo>
                      <a:pt x="176" y="212"/>
                    </a:moveTo>
                    <a:cubicBezTo>
                      <a:pt x="176" y="223"/>
                      <a:pt x="167" y="232"/>
                      <a:pt x="156" y="232"/>
                    </a:cubicBezTo>
                    <a:cubicBezTo>
                      <a:pt x="20" y="232"/>
                      <a:pt x="20" y="232"/>
                      <a:pt x="20" y="232"/>
                    </a:cubicBezTo>
                    <a:cubicBezTo>
                      <a:pt x="9" y="232"/>
                      <a:pt x="0" y="223"/>
                      <a:pt x="0" y="2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67" y="0"/>
                      <a:pt x="176" y="9"/>
                      <a:pt x="176" y="20"/>
                    </a:cubicBezTo>
                    <a:lnTo>
                      <a:pt x="176" y="212"/>
                    </a:lnTo>
                    <a:close/>
                  </a:path>
                </a:pathLst>
              </a:cu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Rectangle 576"/>
              <p:cNvSpPr>
                <a:spLocks noChangeArrowheads="1"/>
              </p:cNvSpPr>
              <p:nvPr/>
            </p:nvSpPr>
            <p:spPr bwMode="auto">
              <a:xfrm>
                <a:off x="6512" y="2529"/>
                <a:ext cx="303" cy="359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Oval 577"/>
              <p:cNvSpPr>
                <a:spLocks noChangeArrowheads="1"/>
              </p:cNvSpPr>
              <p:nvPr/>
            </p:nvSpPr>
            <p:spPr bwMode="auto">
              <a:xfrm>
                <a:off x="6654" y="2481"/>
                <a:ext cx="19" cy="1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Oval 578"/>
              <p:cNvSpPr>
                <a:spLocks noChangeArrowheads="1"/>
              </p:cNvSpPr>
              <p:nvPr/>
            </p:nvSpPr>
            <p:spPr bwMode="auto">
              <a:xfrm>
                <a:off x="6645" y="2926"/>
                <a:ext cx="38" cy="38"/>
              </a:xfrm>
              <a:prstGeom prst="ellips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579"/>
              <p:cNvSpPr>
                <a:spLocks/>
              </p:cNvSpPr>
              <p:nvPr/>
            </p:nvSpPr>
            <p:spPr bwMode="auto">
              <a:xfrm>
                <a:off x="-352" y="5058"/>
                <a:ext cx="454" cy="215"/>
              </a:xfrm>
              <a:custGeom>
                <a:avLst/>
                <a:gdLst>
                  <a:gd name="T0" fmla="*/ 72 w 192"/>
                  <a:gd name="T1" fmla="*/ 2 h 91"/>
                  <a:gd name="T2" fmla="*/ 72 w 192"/>
                  <a:gd name="T3" fmla="*/ 27 h 91"/>
                  <a:gd name="T4" fmla="*/ 20 w 192"/>
                  <a:gd name="T5" fmla="*/ 46 h 91"/>
                  <a:gd name="T6" fmla="*/ 0 w 192"/>
                  <a:gd name="T7" fmla="*/ 75 h 91"/>
                  <a:gd name="T8" fmla="*/ 0 w 192"/>
                  <a:gd name="T9" fmla="*/ 91 h 91"/>
                  <a:gd name="T10" fmla="*/ 192 w 192"/>
                  <a:gd name="T11" fmla="*/ 91 h 91"/>
                  <a:gd name="T12" fmla="*/ 192 w 192"/>
                  <a:gd name="T13" fmla="*/ 75 h 91"/>
                  <a:gd name="T14" fmla="*/ 172 w 192"/>
                  <a:gd name="T15" fmla="*/ 46 h 91"/>
                  <a:gd name="T16" fmla="*/ 120 w 192"/>
                  <a:gd name="T17" fmla="*/ 27 h 91"/>
                  <a:gd name="T18" fmla="*/ 120 w 192"/>
                  <a:gd name="T1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91">
                    <a:moveTo>
                      <a:pt x="72" y="2"/>
                    </a:moveTo>
                    <a:cubicBezTo>
                      <a:pt x="72" y="27"/>
                      <a:pt x="72" y="27"/>
                      <a:pt x="72" y="27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8" y="50"/>
                      <a:pt x="0" y="62"/>
                      <a:pt x="0" y="75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192" y="91"/>
                      <a:pt x="192" y="91"/>
                      <a:pt x="192" y="91"/>
                    </a:cubicBezTo>
                    <a:cubicBezTo>
                      <a:pt x="192" y="75"/>
                      <a:pt x="192" y="75"/>
                      <a:pt x="192" y="75"/>
                    </a:cubicBezTo>
                    <a:cubicBezTo>
                      <a:pt x="192" y="62"/>
                      <a:pt x="184" y="50"/>
                      <a:pt x="172" y="46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0" y="0"/>
                      <a:pt x="120" y="0"/>
                      <a:pt x="120" y="0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Oval 580"/>
              <p:cNvSpPr>
                <a:spLocks noChangeArrowheads="1"/>
              </p:cNvSpPr>
              <p:nvPr/>
            </p:nvSpPr>
            <p:spPr bwMode="auto">
              <a:xfrm>
                <a:off x="-248" y="4791"/>
                <a:ext cx="239" cy="286"/>
              </a:xfrm>
              <a:prstGeom prst="ellipse">
                <a:avLst/>
              </a:pr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581"/>
              <p:cNvSpPr>
                <a:spLocks/>
              </p:cNvSpPr>
              <p:nvPr/>
            </p:nvSpPr>
            <p:spPr bwMode="auto">
              <a:xfrm>
                <a:off x="-246" y="4876"/>
                <a:ext cx="237" cy="54"/>
              </a:xfrm>
              <a:custGeom>
                <a:avLst/>
                <a:gdLst>
                  <a:gd name="T0" fmla="*/ 100 w 100"/>
                  <a:gd name="T1" fmla="*/ 19 h 23"/>
                  <a:gd name="T2" fmla="*/ 95 w 100"/>
                  <a:gd name="T3" fmla="*/ 19 h 23"/>
                  <a:gd name="T4" fmla="*/ 57 w 100"/>
                  <a:gd name="T5" fmla="*/ 0 h 23"/>
                  <a:gd name="T6" fmla="*/ 19 w 100"/>
                  <a:gd name="T7" fmla="*/ 19 h 23"/>
                  <a:gd name="T8" fmla="*/ 0 w 100"/>
                  <a:gd name="T9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23">
                    <a:moveTo>
                      <a:pt x="100" y="19"/>
                    </a:moveTo>
                    <a:cubicBezTo>
                      <a:pt x="98" y="19"/>
                      <a:pt x="97" y="19"/>
                      <a:pt x="95" y="19"/>
                    </a:cubicBezTo>
                    <a:cubicBezTo>
                      <a:pt x="78" y="23"/>
                      <a:pt x="67" y="16"/>
                      <a:pt x="57" y="0"/>
                    </a:cubicBezTo>
                    <a:cubicBezTo>
                      <a:pt x="52" y="11"/>
                      <a:pt x="34" y="19"/>
                      <a:pt x="19" y="19"/>
                    </a:cubicBezTo>
                    <a:cubicBezTo>
                      <a:pt x="12" y="19"/>
                      <a:pt x="6" y="18"/>
                      <a:pt x="0" y="15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582"/>
              <p:cNvSpPr>
                <a:spLocks/>
              </p:cNvSpPr>
              <p:nvPr/>
            </p:nvSpPr>
            <p:spPr bwMode="auto">
              <a:xfrm>
                <a:off x="-409" y="6991"/>
                <a:ext cx="548" cy="549"/>
              </a:xfrm>
              <a:custGeom>
                <a:avLst/>
                <a:gdLst>
                  <a:gd name="T0" fmla="*/ 199 w 232"/>
                  <a:gd name="T1" fmla="*/ 128 h 232"/>
                  <a:gd name="T2" fmla="*/ 232 w 232"/>
                  <a:gd name="T3" fmla="*/ 128 h 232"/>
                  <a:gd name="T4" fmla="*/ 232 w 232"/>
                  <a:gd name="T5" fmla="*/ 96 h 232"/>
                  <a:gd name="T6" fmla="*/ 199 w 232"/>
                  <a:gd name="T7" fmla="*/ 96 h 232"/>
                  <a:gd name="T8" fmla="*/ 189 w 232"/>
                  <a:gd name="T9" fmla="*/ 71 h 232"/>
                  <a:gd name="T10" fmla="*/ 212 w 232"/>
                  <a:gd name="T11" fmla="*/ 48 h 232"/>
                  <a:gd name="T12" fmla="*/ 184 w 232"/>
                  <a:gd name="T13" fmla="*/ 20 h 232"/>
                  <a:gd name="T14" fmla="*/ 161 w 232"/>
                  <a:gd name="T15" fmla="*/ 43 h 232"/>
                  <a:gd name="T16" fmla="*/ 136 w 232"/>
                  <a:gd name="T17" fmla="*/ 33 h 232"/>
                  <a:gd name="T18" fmla="*/ 136 w 232"/>
                  <a:gd name="T19" fmla="*/ 0 h 232"/>
                  <a:gd name="T20" fmla="*/ 96 w 232"/>
                  <a:gd name="T21" fmla="*/ 0 h 232"/>
                  <a:gd name="T22" fmla="*/ 96 w 232"/>
                  <a:gd name="T23" fmla="*/ 33 h 232"/>
                  <a:gd name="T24" fmla="*/ 71 w 232"/>
                  <a:gd name="T25" fmla="*/ 43 h 232"/>
                  <a:gd name="T26" fmla="*/ 48 w 232"/>
                  <a:gd name="T27" fmla="*/ 20 h 232"/>
                  <a:gd name="T28" fmla="*/ 20 w 232"/>
                  <a:gd name="T29" fmla="*/ 48 h 232"/>
                  <a:gd name="T30" fmla="*/ 43 w 232"/>
                  <a:gd name="T31" fmla="*/ 71 h 232"/>
                  <a:gd name="T32" fmla="*/ 33 w 232"/>
                  <a:gd name="T33" fmla="*/ 96 h 232"/>
                  <a:gd name="T34" fmla="*/ 0 w 232"/>
                  <a:gd name="T35" fmla="*/ 96 h 232"/>
                  <a:gd name="T36" fmla="*/ 0 w 232"/>
                  <a:gd name="T37" fmla="*/ 128 h 232"/>
                  <a:gd name="T38" fmla="*/ 33 w 232"/>
                  <a:gd name="T39" fmla="*/ 128 h 232"/>
                  <a:gd name="T40" fmla="*/ 43 w 232"/>
                  <a:gd name="T41" fmla="*/ 161 h 232"/>
                  <a:gd name="T42" fmla="*/ 20 w 232"/>
                  <a:gd name="T43" fmla="*/ 184 h 232"/>
                  <a:gd name="T44" fmla="*/ 48 w 232"/>
                  <a:gd name="T45" fmla="*/ 212 h 232"/>
                  <a:gd name="T46" fmla="*/ 71 w 232"/>
                  <a:gd name="T47" fmla="*/ 189 h 232"/>
                  <a:gd name="T48" fmla="*/ 96 w 232"/>
                  <a:gd name="T49" fmla="*/ 199 h 232"/>
                  <a:gd name="T50" fmla="*/ 96 w 232"/>
                  <a:gd name="T51" fmla="*/ 232 h 232"/>
                  <a:gd name="T52" fmla="*/ 136 w 232"/>
                  <a:gd name="T53" fmla="*/ 232 h 232"/>
                  <a:gd name="T54" fmla="*/ 136 w 232"/>
                  <a:gd name="T55" fmla="*/ 199 h 232"/>
                  <a:gd name="T56" fmla="*/ 161 w 232"/>
                  <a:gd name="T57" fmla="*/ 189 h 232"/>
                  <a:gd name="T58" fmla="*/ 184 w 232"/>
                  <a:gd name="T59" fmla="*/ 212 h 232"/>
                  <a:gd name="T60" fmla="*/ 212 w 232"/>
                  <a:gd name="T61" fmla="*/ 184 h 232"/>
                  <a:gd name="T62" fmla="*/ 189 w 232"/>
                  <a:gd name="T63" fmla="*/ 161 h 232"/>
                  <a:gd name="T64" fmla="*/ 199 w 232"/>
                  <a:gd name="T65" fmla="*/ 1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2" h="232">
                    <a:moveTo>
                      <a:pt x="199" y="128"/>
                    </a:moveTo>
                    <a:cubicBezTo>
                      <a:pt x="232" y="128"/>
                      <a:pt x="232" y="128"/>
                      <a:pt x="232" y="128"/>
                    </a:cubicBezTo>
                    <a:cubicBezTo>
                      <a:pt x="232" y="96"/>
                      <a:pt x="232" y="96"/>
                      <a:pt x="232" y="96"/>
                    </a:cubicBezTo>
                    <a:cubicBezTo>
                      <a:pt x="199" y="96"/>
                      <a:pt x="199" y="96"/>
                      <a:pt x="199" y="96"/>
                    </a:cubicBezTo>
                    <a:cubicBezTo>
                      <a:pt x="197" y="88"/>
                      <a:pt x="194" y="79"/>
                      <a:pt x="189" y="71"/>
                    </a:cubicBezTo>
                    <a:cubicBezTo>
                      <a:pt x="212" y="48"/>
                      <a:pt x="212" y="48"/>
                      <a:pt x="212" y="48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61" y="43"/>
                      <a:pt x="161" y="43"/>
                      <a:pt x="161" y="43"/>
                    </a:cubicBezTo>
                    <a:cubicBezTo>
                      <a:pt x="153" y="38"/>
                      <a:pt x="141" y="34"/>
                      <a:pt x="136" y="33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1" y="34"/>
                      <a:pt x="79" y="38"/>
                      <a:pt x="71" y="43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38" y="79"/>
                      <a:pt x="34" y="91"/>
                      <a:pt x="33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33" y="128"/>
                      <a:pt x="33" y="128"/>
                      <a:pt x="33" y="128"/>
                    </a:cubicBezTo>
                    <a:cubicBezTo>
                      <a:pt x="34" y="140"/>
                      <a:pt x="38" y="153"/>
                      <a:pt x="43" y="161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71" y="189"/>
                      <a:pt x="71" y="189"/>
                      <a:pt x="71" y="189"/>
                    </a:cubicBezTo>
                    <a:cubicBezTo>
                      <a:pt x="79" y="194"/>
                      <a:pt x="92" y="197"/>
                      <a:pt x="96" y="199"/>
                    </a:cubicBezTo>
                    <a:cubicBezTo>
                      <a:pt x="96" y="232"/>
                      <a:pt x="96" y="232"/>
                      <a:pt x="96" y="232"/>
                    </a:cubicBezTo>
                    <a:cubicBezTo>
                      <a:pt x="136" y="232"/>
                      <a:pt x="136" y="232"/>
                      <a:pt x="136" y="232"/>
                    </a:cubicBezTo>
                    <a:cubicBezTo>
                      <a:pt x="136" y="199"/>
                      <a:pt x="136" y="199"/>
                      <a:pt x="136" y="199"/>
                    </a:cubicBezTo>
                    <a:cubicBezTo>
                      <a:pt x="140" y="197"/>
                      <a:pt x="153" y="194"/>
                      <a:pt x="161" y="189"/>
                    </a:cubicBezTo>
                    <a:cubicBezTo>
                      <a:pt x="184" y="212"/>
                      <a:pt x="184" y="212"/>
                      <a:pt x="184" y="212"/>
                    </a:cubicBezTo>
                    <a:cubicBezTo>
                      <a:pt x="212" y="184"/>
                      <a:pt x="212" y="184"/>
                      <a:pt x="212" y="184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94" y="153"/>
                      <a:pt x="197" y="148"/>
                      <a:pt x="199" y="128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Oval 583"/>
              <p:cNvSpPr>
                <a:spLocks noChangeArrowheads="1"/>
              </p:cNvSpPr>
              <p:nvPr/>
            </p:nvSpPr>
            <p:spPr bwMode="auto">
              <a:xfrm>
                <a:off x="-239" y="7161"/>
                <a:ext cx="208" cy="208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Rectangle 584"/>
              <p:cNvSpPr>
                <a:spLocks noChangeArrowheads="1"/>
              </p:cNvSpPr>
              <p:nvPr/>
            </p:nvSpPr>
            <p:spPr bwMode="auto">
              <a:xfrm>
                <a:off x="1860" y="6991"/>
                <a:ext cx="549" cy="549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Line 585"/>
              <p:cNvSpPr>
                <a:spLocks noChangeShapeType="1"/>
              </p:cNvSpPr>
              <p:nvPr/>
            </p:nvSpPr>
            <p:spPr bwMode="auto">
              <a:xfrm flipV="1">
                <a:off x="2144" y="7161"/>
                <a:ext cx="0" cy="163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586"/>
              <p:cNvSpPr>
                <a:spLocks noChangeShapeType="1"/>
              </p:cNvSpPr>
              <p:nvPr/>
            </p:nvSpPr>
            <p:spPr bwMode="auto">
              <a:xfrm flipV="1">
                <a:off x="2257" y="7275"/>
                <a:ext cx="0" cy="49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Line 587"/>
              <p:cNvSpPr>
                <a:spLocks noChangeShapeType="1"/>
              </p:cNvSpPr>
              <p:nvPr/>
            </p:nvSpPr>
            <p:spPr bwMode="auto">
              <a:xfrm flipV="1">
                <a:off x="2012" y="7062"/>
                <a:ext cx="0" cy="137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Line 588"/>
              <p:cNvSpPr>
                <a:spLocks noChangeShapeType="1"/>
              </p:cNvSpPr>
              <p:nvPr/>
            </p:nvSpPr>
            <p:spPr bwMode="auto">
              <a:xfrm flipV="1">
                <a:off x="2012" y="7237"/>
                <a:ext cx="0" cy="87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Line 589"/>
              <p:cNvSpPr>
                <a:spLocks noChangeShapeType="1"/>
              </p:cNvSpPr>
              <p:nvPr/>
            </p:nvSpPr>
            <p:spPr bwMode="auto">
              <a:xfrm flipV="1">
                <a:off x="2257" y="7062"/>
                <a:ext cx="0" cy="175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Line 590"/>
              <p:cNvSpPr>
                <a:spLocks noChangeShapeType="1"/>
              </p:cNvSpPr>
              <p:nvPr/>
            </p:nvSpPr>
            <p:spPr bwMode="auto">
              <a:xfrm flipV="1">
                <a:off x="2144" y="7062"/>
                <a:ext cx="0" cy="62"/>
              </a:xfrm>
              <a:prstGeom prst="lin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Rectangle 591"/>
              <p:cNvSpPr>
                <a:spLocks noChangeArrowheads="1"/>
              </p:cNvSpPr>
              <p:nvPr/>
            </p:nvSpPr>
            <p:spPr bwMode="auto">
              <a:xfrm>
                <a:off x="2220" y="7237"/>
                <a:ext cx="75" cy="38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Rectangle 592"/>
              <p:cNvSpPr>
                <a:spLocks noChangeArrowheads="1"/>
              </p:cNvSpPr>
              <p:nvPr/>
            </p:nvSpPr>
            <p:spPr bwMode="auto">
              <a:xfrm>
                <a:off x="2106" y="7124"/>
                <a:ext cx="76" cy="37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Rectangle 593"/>
              <p:cNvSpPr>
                <a:spLocks noChangeArrowheads="1"/>
              </p:cNvSpPr>
              <p:nvPr/>
            </p:nvSpPr>
            <p:spPr bwMode="auto">
              <a:xfrm>
                <a:off x="1974" y="7199"/>
                <a:ext cx="75" cy="38"/>
              </a:xfrm>
              <a:prstGeom prst="rect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Oval 594"/>
              <p:cNvSpPr>
                <a:spLocks noChangeArrowheads="1"/>
              </p:cNvSpPr>
              <p:nvPr/>
            </p:nvSpPr>
            <p:spPr bwMode="auto">
              <a:xfrm>
                <a:off x="2220" y="7388"/>
                <a:ext cx="75" cy="76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Oval 595"/>
              <p:cNvSpPr>
                <a:spLocks noChangeArrowheads="1"/>
              </p:cNvSpPr>
              <p:nvPr/>
            </p:nvSpPr>
            <p:spPr bwMode="auto">
              <a:xfrm>
                <a:off x="2106" y="7388"/>
                <a:ext cx="76" cy="76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Oval 596"/>
              <p:cNvSpPr>
                <a:spLocks noChangeArrowheads="1"/>
              </p:cNvSpPr>
              <p:nvPr/>
            </p:nvSpPr>
            <p:spPr bwMode="auto">
              <a:xfrm>
                <a:off x="1974" y="7388"/>
                <a:ext cx="75" cy="76"/>
              </a:xfrm>
              <a:prstGeom prst="ellipse">
                <a:avLst/>
              </a:pr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597"/>
              <p:cNvSpPr>
                <a:spLocks/>
              </p:cNvSpPr>
              <p:nvPr/>
            </p:nvSpPr>
            <p:spPr bwMode="auto">
              <a:xfrm>
                <a:off x="721" y="6986"/>
                <a:ext cx="558" cy="558"/>
              </a:xfrm>
              <a:custGeom>
                <a:avLst/>
                <a:gdLst>
                  <a:gd name="T0" fmla="*/ 80 w 236"/>
                  <a:gd name="T1" fmla="*/ 177 h 236"/>
                  <a:gd name="T2" fmla="*/ 177 w 236"/>
                  <a:gd name="T3" fmla="*/ 80 h 236"/>
                  <a:gd name="T4" fmla="*/ 221 w 236"/>
                  <a:gd name="T5" fmla="*/ 72 h 236"/>
                  <a:gd name="T6" fmla="*/ 230 w 236"/>
                  <a:gd name="T7" fmla="*/ 28 h 236"/>
                  <a:gd name="T8" fmla="*/ 211 w 236"/>
                  <a:gd name="T9" fmla="*/ 51 h 236"/>
                  <a:gd name="T10" fmla="*/ 187 w 236"/>
                  <a:gd name="T11" fmla="*/ 51 h 236"/>
                  <a:gd name="T12" fmla="*/ 187 w 236"/>
                  <a:gd name="T13" fmla="*/ 25 h 236"/>
                  <a:gd name="T14" fmla="*/ 209 w 236"/>
                  <a:gd name="T15" fmla="*/ 6 h 236"/>
                  <a:gd name="T16" fmla="*/ 164 w 236"/>
                  <a:gd name="T17" fmla="*/ 15 h 236"/>
                  <a:gd name="T18" fmla="*/ 156 w 236"/>
                  <a:gd name="T19" fmla="*/ 59 h 236"/>
                  <a:gd name="T20" fmla="*/ 59 w 236"/>
                  <a:gd name="T21" fmla="*/ 156 h 236"/>
                  <a:gd name="T22" fmla="*/ 15 w 236"/>
                  <a:gd name="T23" fmla="*/ 164 h 236"/>
                  <a:gd name="T24" fmla="*/ 6 w 236"/>
                  <a:gd name="T25" fmla="*/ 209 h 236"/>
                  <a:gd name="T26" fmla="*/ 25 w 236"/>
                  <a:gd name="T27" fmla="*/ 187 h 236"/>
                  <a:gd name="T28" fmla="*/ 51 w 236"/>
                  <a:gd name="T29" fmla="*/ 187 h 236"/>
                  <a:gd name="T30" fmla="*/ 51 w 236"/>
                  <a:gd name="T31" fmla="*/ 211 h 236"/>
                  <a:gd name="T32" fmla="*/ 28 w 236"/>
                  <a:gd name="T33" fmla="*/ 230 h 236"/>
                  <a:gd name="T34" fmla="*/ 72 w 236"/>
                  <a:gd name="T35" fmla="*/ 221 h 236"/>
                  <a:gd name="T36" fmla="*/ 80 w 236"/>
                  <a:gd name="T37" fmla="*/ 17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6" h="236">
                    <a:moveTo>
                      <a:pt x="80" y="177"/>
                    </a:moveTo>
                    <a:cubicBezTo>
                      <a:pt x="177" y="80"/>
                      <a:pt x="177" y="80"/>
                      <a:pt x="177" y="80"/>
                    </a:cubicBezTo>
                    <a:cubicBezTo>
                      <a:pt x="192" y="86"/>
                      <a:pt x="209" y="84"/>
                      <a:pt x="221" y="72"/>
                    </a:cubicBezTo>
                    <a:cubicBezTo>
                      <a:pt x="233" y="60"/>
                      <a:pt x="236" y="43"/>
                      <a:pt x="230" y="28"/>
                    </a:cubicBezTo>
                    <a:cubicBezTo>
                      <a:pt x="211" y="51"/>
                      <a:pt x="211" y="51"/>
                      <a:pt x="211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7" y="25"/>
                      <a:pt x="187" y="25"/>
                      <a:pt x="187" y="25"/>
                    </a:cubicBezTo>
                    <a:cubicBezTo>
                      <a:pt x="209" y="6"/>
                      <a:pt x="209" y="6"/>
                      <a:pt x="209" y="6"/>
                    </a:cubicBezTo>
                    <a:cubicBezTo>
                      <a:pt x="194" y="0"/>
                      <a:pt x="176" y="3"/>
                      <a:pt x="164" y="15"/>
                    </a:cubicBezTo>
                    <a:cubicBezTo>
                      <a:pt x="152" y="27"/>
                      <a:pt x="150" y="44"/>
                      <a:pt x="156" y="59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44" y="150"/>
                      <a:pt x="27" y="152"/>
                      <a:pt x="15" y="164"/>
                    </a:cubicBezTo>
                    <a:cubicBezTo>
                      <a:pt x="3" y="176"/>
                      <a:pt x="0" y="194"/>
                      <a:pt x="6" y="209"/>
                    </a:cubicBezTo>
                    <a:cubicBezTo>
                      <a:pt x="25" y="187"/>
                      <a:pt x="25" y="187"/>
                      <a:pt x="25" y="187"/>
                    </a:cubicBezTo>
                    <a:cubicBezTo>
                      <a:pt x="51" y="187"/>
                      <a:pt x="51" y="187"/>
                      <a:pt x="51" y="187"/>
                    </a:cubicBezTo>
                    <a:cubicBezTo>
                      <a:pt x="51" y="211"/>
                      <a:pt x="51" y="211"/>
                      <a:pt x="51" y="211"/>
                    </a:cubicBezTo>
                    <a:cubicBezTo>
                      <a:pt x="28" y="230"/>
                      <a:pt x="28" y="230"/>
                      <a:pt x="28" y="230"/>
                    </a:cubicBezTo>
                    <a:cubicBezTo>
                      <a:pt x="43" y="236"/>
                      <a:pt x="60" y="233"/>
                      <a:pt x="72" y="221"/>
                    </a:cubicBezTo>
                    <a:cubicBezTo>
                      <a:pt x="84" y="209"/>
                      <a:pt x="86" y="192"/>
                      <a:pt x="80" y="177"/>
                    </a:cubicBezTo>
                    <a:close/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598"/>
              <p:cNvSpPr>
                <a:spLocks/>
              </p:cNvSpPr>
              <p:nvPr/>
            </p:nvSpPr>
            <p:spPr bwMode="auto">
              <a:xfrm>
                <a:off x="721" y="6986"/>
                <a:ext cx="279" cy="279"/>
              </a:xfrm>
              <a:custGeom>
                <a:avLst/>
                <a:gdLst>
                  <a:gd name="T0" fmla="*/ 118 w 118"/>
                  <a:gd name="T1" fmla="*/ 97 h 118"/>
                  <a:gd name="T2" fmla="*/ 80 w 118"/>
                  <a:gd name="T3" fmla="*/ 59 h 118"/>
                  <a:gd name="T4" fmla="*/ 72 w 118"/>
                  <a:gd name="T5" fmla="*/ 15 h 118"/>
                  <a:gd name="T6" fmla="*/ 28 w 118"/>
                  <a:gd name="T7" fmla="*/ 6 h 118"/>
                  <a:gd name="T8" fmla="*/ 51 w 118"/>
                  <a:gd name="T9" fmla="*/ 25 h 118"/>
                  <a:gd name="T10" fmla="*/ 51 w 118"/>
                  <a:gd name="T11" fmla="*/ 51 h 118"/>
                  <a:gd name="T12" fmla="*/ 25 w 118"/>
                  <a:gd name="T13" fmla="*/ 51 h 118"/>
                  <a:gd name="T14" fmla="*/ 6 w 118"/>
                  <a:gd name="T15" fmla="*/ 28 h 118"/>
                  <a:gd name="T16" fmla="*/ 15 w 118"/>
                  <a:gd name="T17" fmla="*/ 72 h 118"/>
                  <a:gd name="T18" fmla="*/ 59 w 118"/>
                  <a:gd name="T19" fmla="*/ 80 h 118"/>
                  <a:gd name="T20" fmla="*/ 97 w 118"/>
                  <a:gd name="T2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18">
                    <a:moveTo>
                      <a:pt x="118" y="97"/>
                    </a:moveTo>
                    <a:cubicBezTo>
                      <a:pt x="80" y="59"/>
                      <a:pt x="80" y="59"/>
                      <a:pt x="80" y="59"/>
                    </a:cubicBezTo>
                    <a:cubicBezTo>
                      <a:pt x="86" y="44"/>
                      <a:pt x="84" y="27"/>
                      <a:pt x="72" y="15"/>
                    </a:cubicBezTo>
                    <a:cubicBezTo>
                      <a:pt x="60" y="3"/>
                      <a:pt x="43" y="0"/>
                      <a:pt x="28" y="6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43"/>
                      <a:pt x="3" y="60"/>
                      <a:pt x="15" y="72"/>
                    </a:cubicBezTo>
                    <a:cubicBezTo>
                      <a:pt x="27" y="84"/>
                      <a:pt x="44" y="87"/>
                      <a:pt x="59" y="80"/>
                    </a:cubicBezTo>
                    <a:cubicBezTo>
                      <a:pt x="97" y="118"/>
                      <a:pt x="97" y="118"/>
                      <a:pt x="97" y="118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599"/>
              <p:cNvSpPr>
                <a:spLocks/>
              </p:cNvSpPr>
              <p:nvPr/>
            </p:nvSpPr>
            <p:spPr bwMode="auto">
              <a:xfrm>
                <a:off x="1000" y="7265"/>
                <a:ext cx="279" cy="279"/>
              </a:xfrm>
              <a:custGeom>
                <a:avLst/>
                <a:gdLst>
                  <a:gd name="T0" fmla="*/ 0 w 118"/>
                  <a:gd name="T1" fmla="*/ 21 h 118"/>
                  <a:gd name="T2" fmla="*/ 38 w 118"/>
                  <a:gd name="T3" fmla="*/ 59 h 118"/>
                  <a:gd name="T4" fmla="*/ 46 w 118"/>
                  <a:gd name="T5" fmla="*/ 103 h 118"/>
                  <a:gd name="T6" fmla="*/ 91 w 118"/>
                  <a:gd name="T7" fmla="*/ 112 h 118"/>
                  <a:gd name="T8" fmla="*/ 69 w 118"/>
                  <a:gd name="T9" fmla="*/ 93 h 118"/>
                  <a:gd name="T10" fmla="*/ 69 w 118"/>
                  <a:gd name="T11" fmla="*/ 69 h 118"/>
                  <a:gd name="T12" fmla="*/ 93 w 118"/>
                  <a:gd name="T13" fmla="*/ 69 h 118"/>
                  <a:gd name="T14" fmla="*/ 112 w 118"/>
                  <a:gd name="T15" fmla="*/ 91 h 118"/>
                  <a:gd name="T16" fmla="*/ 103 w 118"/>
                  <a:gd name="T17" fmla="*/ 46 h 118"/>
                  <a:gd name="T18" fmla="*/ 59 w 118"/>
                  <a:gd name="T19" fmla="*/ 38 h 118"/>
                  <a:gd name="T20" fmla="*/ 21 w 118"/>
                  <a:gd name="T21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18">
                    <a:moveTo>
                      <a:pt x="0" y="21"/>
                    </a:moveTo>
                    <a:cubicBezTo>
                      <a:pt x="38" y="59"/>
                      <a:pt x="38" y="59"/>
                      <a:pt x="38" y="59"/>
                    </a:cubicBezTo>
                    <a:cubicBezTo>
                      <a:pt x="32" y="74"/>
                      <a:pt x="34" y="91"/>
                      <a:pt x="46" y="103"/>
                    </a:cubicBezTo>
                    <a:cubicBezTo>
                      <a:pt x="58" y="115"/>
                      <a:pt x="76" y="118"/>
                      <a:pt x="91" y="11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12" y="91"/>
                      <a:pt x="112" y="91"/>
                      <a:pt x="112" y="91"/>
                    </a:cubicBezTo>
                    <a:cubicBezTo>
                      <a:pt x="118" y="76"/>
                      <a:pt x="115" y="58"/>
                      <a:pt x="103" y="46"/>
                    </a:cubicBezTo>
                    <a:cubicBezTo>
                      <a:pt x="91" y="34"/>
                      <a:pt x="74" y="32"/>
                      <a:pt x="59" y="38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noFill/>
              <a:ln w="30163" cap="flat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600"/>
              <p:cNvSpPr>
                <a:spLocks/>
              </p:cNvSpPr>
              <p:nvPr/>
            </p:nvSpPr>
            <p:spPr bwMode="auto">
              <a:xfrm>
                <a:off x="7538" y="7225"/>
                <a:ext cx="144" cy="99"/>
              </a:xfrm>
              <a:custGeom>
                <a:avLst/>
                <a:gdLst>
                  <a:gd name="T0" fmla="*/ 0 w 144"/>
                  <a:gd name="T1" fmla="*/ 0 h 99"/>
                  <a:gd name="T2" fmla="*/ 66 w 144"/>
                  <a:gd name="T3" fmla="*/ 99 h 99"/>
                  <a:gd name="T4" fmla="*/ 144 w 144"/>
                  <a:gd name="T5" fmla="*/ 1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99">
                    <a:moveTo>
                      <a:pt x="0" y="0"/>
                    </a:moveTo>
                    <a:lnTo>
                      <a:pt x="66" y="99"/>
                    </a:lnTo>
                    <a:lnTo>
                      <a:pt x="144" y="10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601"/>
              <p:cNvSpPr>
                <a:spLocks/>
              </p:cNvSpPr>
              <p:nvPr/>
            </p:nvSpPr>
            <p:spPr bwMode="auto">
              <a:xfrm>
                <a:off x="7933" y="7230"/>
                <a:ext cx="144" cy="99"/>
              </a:xfrm>
              <a:custGeom>
                <a:avLst/>
                <a:gdLst>
                  <a:gd name="T0" fmla="*/ 144 w 144"/>
                  <a:gd name="T1" fmla="*/ 99 h 99"/>
                  <a:gd name="T2" fmla="*/ 78 w 144"/>
                  <a:gd name="T3" fmla="*/ 0 h 99"/>
                  <a:gd name="T4" fmla="*/ 0 w 144"/>
                  <a:gd name="T5" fmla="*/ 9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99">
                    <a:moveTo>
                      <a:pt x="144" y="99"/>
                    </a:moveTo>
                    <a:lnTo>
                      <a:pt x="78" y="0"/>
                    </a:lnTo>
                    <a:lnTo>
                      <a:pt x="0" y="92"/>
                    </a:ln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602"/>
              <p:cNvSpPr>
                <a:spLocks/>
              </p:cNvSpPr>
              <p:nvPr/>
            </p:nvSpPr>
            <p:spPr bwMode="auto">
              <a:xfrm>
                <a:off x="7666" y="7230"/>
                <a:ext cx="364" cy="248"/>
              </a:xfrm>
              <a:custGeom>
                <a:avLst/>
                <a:gdLst>
                  <a:gd name="T0" fmla="*/ 146 w 154"/>
                  <a:gd name="T1" fmla="*/ 0 h 105"/>
                  <a:gd name="T2" fmla="*/ 80 w 154"/>
                  <a:gd name="T3" fmla="*/ 98 h 105"/>
                  <a:gd name="T4" fmla="*/ 0 w 154"/>
                  <a:gd name="T5" fmla="*/ 7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4" h="105">
                    <a:moveTo>
                      <a:pt x="146" y="0"/>
                    </a:moveTo>
                    <a:cubicBezTo>
                      <a:pt x="154" y="45"/>
                      <a:pt x="122" y="88"/>
                      <a:pt x="80" y="98"/>
                    </a:cubicBezTo>
                    <a:cubicBezTo>
                      <a:pt x="50" y="105"/>
                      <a:pt x="20" y="96"/>
                      <a:pt x="0" y="76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603"/>
              <p:cNvSpPr>
                <a:spLocks/>
              </p:cNvSpPr>
              <p:nvPr/>
            </p:nvSpPr>
            <p:spPr bwMode="auto">
              <a:xfrm>
                <a:off x="7574" y="7050"/>
                <a:ext cx="385" cy="274"/>
              </a:xfrm>
              <a:custGeom>
                <a:avLst/>
                <a:gdLst>
                  <a:gd name="T0" fmla="*/ 13 w 163"/>
                  <a:gd name="T1" fmla="*/ 116 h 116"/>
                  <a:gd name="T2" fmla="*/ 79 w 163"/>
                  <a:gd name="T3" fmla="*/ 8 h 116"/>
                  <a:gd name="T4" fmla="*/ 163 w 163"/>
                  <a:gd name="T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3" h="116">
                    <a:moveTo>
                      <a:pt x="13" y="116"/>
                    </a:moveTo>
                    <a:cubicBezTo>
                      <a:pt x="0" y="67"/>
                      <a:pt x="33" y="18"/>
                      <a:pt x="79" y="8"/>
                    </a:cubicBezTo>
                    <a:cubicBezTo>
                      <a:pt x="111" y="0"/>
                      <a:pt x="143" y="11"/>
                      <a:pt x="163" y="34"/>
                    </a:cubicBezTo>
                  </a:path>
                </a:pathLst>
              </a:custGeom>
              <a:noFill/>
              <a:ln w="30163" cap="rnd">
                <a:solidFill>
                  <a:srgbClr val="231F2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Rectangle 604"/>
              <p:cNvSpPr>
                <a:spLocks noChangeArrowheads="1"/>
              </p:cNvSpPr>
              <p:nvPr/>
            </p:nvSpPr>
            <p:spPr bwMode="auto">
              <a:xfrm>
                <a:off x="7590" y="4779"/>
                <a:ext cx="360" cy="491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Rectangle 605"/>
              <p:cNvSpPr>
                <a:spLocks noChangeArrowheads="1"/>
              </p:cNvSpPr>
              <p:nvPr/>
            </p:nvSpPr>
            <p:spPr bwMode="auto">
              <a:xfrm>
                <a:off x="7704" y="4873"/>
                <a:ext cx="151" cy="114"/>
              </a:xfrm>
              <a:prstGeom prst="rect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Line 606"/>
              <p:cNvSpPr>
                <a:spLocks noChangeShapeType="1"/>
              </p:cNvSpPr>
              <p:nvPr/>
            </p:nvSpPr>
            <p:spPr bwMode="auto">
              <a:xfrm>
                <a:off x="7552" y="5214"/>
                <a:ext cx="76" cy="0"/>
              </a:xfrm>
              <a:prstGeom prst="line">
                <a:avLst/>
              </a:prstGeom>
              <a:noFill/>
              <a:ln w="30163" cap="rnd">
                <a:solidFill>
                  <a:srgbClr val="01010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Line 608"/>
            <p:cNvSpPr>
              <a:spLocks noChangeShapeType="1"/>
            </p:cNvSpPr>
            <p:nvPr/>
          </p:nvSpPr>
          <p:spPr bwMode="auto">
            <a:xfrm>
              <a:off x="7552" y="5138"/>
              <a:ext cx="76" cy="0"/>
            </a:xfrm>
            <a:prstGeom prst="line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Line 609"/>
            <p:cNvSpPr>
              <a:spLocks noChangeShapeType="1"/>
            </p:cNvSpPr>
            <p:nvPr/>
          </p:nvSpPr>
          <p:spPr bwMode="auto">
            <a:xfrm>
              <a:off x="7552" y="5062"/>
              <a:ext cx="76" cy="0"/>
            </a:xfrm>
            <a:prstGeom prst="line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Line 610"/>
            <p:cNvSpPr>
              <a:spLocks noChangeShapeType="1"/>
            </p:cNvSpPr>
            <p:nvPr/>
          </p:nvSpPr>
          <p:spPr bwMode="auto">
            <a:xfrm>
              <a:off x="7552" y="4987"/>
              <a:ext cx="76" cy="0"/>
            </a:xfrm>
            <a:prstGeom prst="line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Line 611"/>
            <p:cNvSpPr>
              <a:spLocks noChangeShapeType="1"/>
            </p:cNvSpPr>
            <p:nvPr/>
          </p:nvSpPr>
          <p:spPr bwMode="auto">
            <a:xfrm>
              <a:off x="7552" y="4911"/>
              <a:ext cx="76" cy="0"/>
            </a:xfrm>
            <a:prstGeom prst="line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Line 612"/>
            <p:cNvSpPr>
              <a:spLocks noChangeShapeType="1"/>
            </p:cNvSpPr>
            <p:nvPr/>
          </p:nvSpPr>
          <p:spPr bwMode="auto">
            <a:xfrm>
              <a:off x="7552" y="4836"/>
              <a:ext cx="76" cy="0"/>
            </a:xfrm>
            <a:prstGeom prst="line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613"/>
            <p:cNvSpPr>
              <a:spLocks noChangeArrowheads="1"/>
            </p:cNvSpPr>
            <p:nvPr/>
          </p:nvSpPr>
          <p:spPr bwMode="auto">
            <a:xfrm>
              <a:off x="7950" y="4817"/>
              <a:ext cx="75" cy="94"/>
            </a:xfrm>
            <a:prstGeom prst="rect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614"/>
            <p:cNvSpPr>
              <a:spLocks noChangeArrowheads="1"/>
            </p:cNvSpPr>
            <p:nvPr/>
          </p:nvSpPr>
          <p:spPr bwMode="auto">
            <a:xfrm>
              <a:off x="7950" y="4911"/>
              <a:ext cx="75" cy="95"/>
            </a:xfrm>
            <a:prstGeom prst="rect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615"/>
            <p:cNvSpPr>
              <a:spLocks noChangeArrowheads="1"/>
            </p:cNvSpPr>
            <p:nvPr/>
          </p:nvSpPr>
          <p:spPr bwMode="auto">
            <a:xfrm>
              <a:off x="7950" y="5006"/>
              <a:ext cx="75" cy="94"/>
            </a:xfrm>
            <a:prstGeom prst="rect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616"/>
            <p:cNvSpPr>
              <a:spLocks noChangeArrowheads="1"/>
            </p:cNvSpPr>
            <p:nvPr/>
          </p:nvSpPr>
          <p:spPr bwMode="auto">
            <a:xfrm>
              <a:off x="7950" y="5100"/>
              <a:ext cx="75" cy="95"/>
            </a:xfrm>
            <a:prstGeom prst="rect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7"/>
            <p:cNvSpPr>
              <a:spLocks/>
            </p:cNvSpPr>
            <p:nvPr/>
          </p:nvSpPr>
          <p:spPr bwMode="auto">
            <a:xfrm>
              <a:off x="8668" y="7048"/>
              <a:ext cx="530" cy="265"/>
            </a:xfrm>
            <a:custGeom>
              <a:avLst/>
              <a:gdLst>
                <a:gd name="T0" fmla="*/ 0 w 224"/>
                <a:gd name="T1" fmla="*/ 112 h 112"/>
                <a:gd name="T2" fmla="*/ 28 w 224"/>
                <a:gd name="T3" fmla="*/ 88 h 112"/>
                <a:gd name="T4" fmla="*/ 56 w 224"/>
                <a:gd name="T5" fmla="*/ 112 h 112"/>
                <a:gd name="T6" fmla="*/ 84 w 224"/>
                <a:gd name="T7" fmla="*/ 88 h 112"/>
                <a:gd name="T8" fmla="*/ 112 w 224"/>
                <a:gd name="T9" fmla="*/ 112 h 112"/>
                <a:gd name="T10" fmla="*/ 140 w 224"/>
                <a:gd name="T11" fmla="*/ 88 h 112"/>
                <a:gd name="T12" fmla="*/ 168 w 224"/>
                <a:gd name="T13" fmla="*/ 112 h 112"/>
                <a:gd name="T14" fmla="*/ 196 w 224"/>
                <a:gd name="T15" fmla="*/ 88 h 112"/>
                <a:gd name="T16" fmla="*/ 224 w 224"/>
                <a:gd name="T17" fmla="*/ 112 h 112"/>
                <a:gd name="T18" fmla="*/ 112 w 224"/>
                <a:gd name="T19" fmla="*/ 0 h 112"/>
                <a:gd name="T20" fmla="*/ 0 w 224"/>
                <a:gd name="T21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4" h="112">
                  <a:moveTo>
                    <a:pt x="0" y="112"/>
                  </a:moveTo>
                  <a:cubicBezTo>
                    <a:pt x="0" y="97"/>
                    <a:pt x="13" y="88"/>
                    <a:pt x="28" y="88"/>
                  </a:cubicBezTo>
                  <a:cubicBezTo>
                    <a:pt x="43" y="88"/>
                    <a:pt x="56" y="100"/>
                    <a:pt x="56" y="112"/>
                  </a:cubicBezTo>
                  <a:cubicBezTo>
                    <a:pt x="56" y="100"/>
                    <a:pt x="69" y="88"/>
                    <a:pt x="84" y="88"/>
                  </a:cubicBezTo>
                  <a:cubicBezTo>
                    <a:pt x="99" y="88"/>
                    <a:pt x="112" y="100"/>
                    <a:pt x="112" y="112"/>
                  </a:cubicBezTo>
                  <a:cubicBezTo>
                    <a:pt x="112" y="100"/>
                    <a:pt x="125" y="88"/>
                    <a:pt x="140" y="88"/>
                  </a:cubicBezTo>
                  <a:cubicBezTo>
                    <a:pt x="155" y="88"/>
                    <a:pt x="168" y="100"/>
                    <a:pt x="168" y="112"/>
                  </a:cubicBezTo>
                  <a:cubicBezTo>
                    <a:pt x="168" y="100"/>
                    <a:pt x="181" y="88"/>
                    <a:pt x="196" y="88"/>
                  </a:cubicBezTo>
                  <a:cubicBezTo>
                    <a:pt x="211" y="88"/>
                    <a:pt x="224" y="97"/>
                    <a:pt x="224" y="112"/>
                  </a:cubicBezTo>
                  <a:cubicBezTo>
                    <a:pt x="224" y="50"/>
                    <a:pt x="174" y="0"/>
                    <a:pt x="112" y="0"/>
                  </a:cubicBezTo>
                  <a:cubicBezTo>
                    <a:pt x="50" y="0"/>
                    <a:pt x="0" y="50"/>
                    <a:pt x="0" y="112"/>
                  </a:cubicBezTo>
                  <a:close/>
                </a:path>
              </a:pathLst>
            </a:custGeom>
            <a:noFill/>
            <a:ln w="30163" cap="flat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8"/>
            <p:cNvSpPr>
              <a:spLocks/>
            </p:cNvSpPr>
            <p:nvPr/>
          </p:nvSpPr>
          <p:spPr bwMode="auto">
            <a:xfrm>
              <a:off x="8933" y="7313"/>
              <a:ext cx="75" cy="227"/>
            </a:xfrm>
            <a:custGeom>
              <a:avLst/>
              <a:gdLst>
                <a:gd name="T0" fmla="*/ 32 w 32"/>
                <a:gd name="T1" fmla="*/ 80 h 96"/>
                <a:gd name="T2" fmla="*/ 16 w 32"/>
                <a:gd name="T3" fmla="*/ 96 h 96"/>
                <a:gd name="T4" fmla="*/ 0 w 32"/>
                <a:gd name="T5" fmla="*/ 80 h 96"/>
                <a:gd name="T6" fmla="*/ 0 w 32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96">
                  <a:moveTo>
                    <a:pt x="32" y="80"/>
                  </a:moveTo>
                  <a:cubicBezTo>
                    <a:pt x="32" y="89"/>
                    <a:pt x="25" y="96"/>
                    <a:pt x="16" y="96"/>
                  </a:cubicBezTo>
                  <a:cubicBezTo>
                    <a:pt x="7" y="96"/>
                    <a:pt x="0" y="89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Line 619"/>
            <p:cNvSpPr>
              <a:spLocks noChangeShapeType="1"/>
            </p:cNvSpPr>
            <p:nvPr/>
          </p:nvSpPr>
          <p:spPr bwMode="auto">
            <a:xfrm flipV="1">
              <a:off x="8933" y="6991"/>
              <a:ext cx="0" cy="57"/>
            </a:xfrm>
            <a:prstGeom prst="line">
              <a:avLst/>
            </a:prstGeom>
            <a:noFill/>
            <a:ln w="30163" cap="rnd">
              <a:solidFill>
                <a:srgbClr val="01010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20"/>
            <p:cNvSpPr>
              <a:spLocks/>
            </p:cNvSpPr>
            <p:nvPr/>
          </p:nvSpPr>
          <p:spPr bwMode="auto">
            <a:xfrm>
              <a:off x="6399" y="7105"/>
              <a:ext cx="548" cy="397"/>
            </a:xfrm>
            <a:custGeom>
              <a:avLst/>
              <a:gdLst>
                <a:gd name="T0" fmla="*/ 232 w 232"/>
                <a:gd name="T1" fmla="*/ 160 h 168"/>
                <a:gd name="T2" fmla="*/ 224 w 232"/>
                <a:gd name="T3" fmla="*/ 168 h 168"/>
                <a:gd name="T4" fmla="*/ 8 w 232"/>
                <a:gd name="T5" fmla="*/ 168 h 168"/>
                <a:gd name="T6" fmla="*/ 0 w 232"/>
                <a:gd name="T7" fmla="*/ 160 h 168"/>
                <a:gd name="T8" fmla="*/ 0 w 232"/>
                <a:gd name="T9" fmla="*/ 8 h 168"/>
                <a:gd name="T10" fmla="*/ 8 w 232"/>
                <a:gd name="T11" fmla="*/ 0 h 168"/>
                <a:gd name="T12" fmla="*/ 224 w 232"/>
                <a:gd name="T13" fmla="*/ 0 h 168"/>
                <a:gd name="T14" fmla="*/ 232 w 232"/>
                <a:gd name="T15" fmla="*/ 8 h 168"/>
                <a:gd name="T16" fmla="*/ 232 w 232"/>
                <a:gd name="T17" fmla="*/ 16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168">
                  <a:moveTo>
                    <a:pt x="232" y="160"/>
                  </a:moveTo>
                  <a:cubicBezTo>
                    <a:pt x="232" y="164"/>
                    <a:pt x="228" y="168"/>
                    <a:pt x="224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4" y="168"/>
                    <a:pt x="0" y="164"/>
                    <a:pt x="0" y="16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8" y="0"/>
                    <a:pt x="232" y="4"/>
                    <a:pt x="232" y="8"/>
                  </a:cubicBezTo>
                  <a:lnTo>
                    <a:pt x="232" y="160"/>
                  </a:lnTo>
                  <a:close/>
                </a:path>
              </a:pathLst>
            </a:custGeom>
            <a:noFill/>
            <a:ln w="30163" cap="flat">
              <a:solidFill>
                <a:srgbClr val="01010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21"/>
            <p:cNvSpPr>
              <a:spLocks/>
            </p:cNvSpPr>
            <p:nvPr/>
          </p:nvSpPr>
          <p:spPr bwMode="auto">
            <a:xfrm>
              <a:off x="6588" y="7010"/>
              <a:ext cx="170" cy="95"/>
            </a:xfrm>
            <a:custGeom>
              <a:avLst/>
              <a:gdLst>
                <a:gd name="T0" fmla="*/ 0 w 72"/>
                <a:gd name="T1" fmla="*/ 40 h 40"/>
                <a:gd name="T2" fmla="*/ 0 w 72"/>
                <a:gd name="T3" fmla="*/ 4 h 40"/>
                <a:gd name="T4" fmla="*/ 4 w 72"/>
                <a:gd name="T5" fmla="*/ 0 h 40"/>
                <a:gd name="T6" fmla="*/ 68 w 72"/>
                <a:gd name="T7" fmla="*/ 0 h 40"/>
                <a:gd name="T8" fmla="*/ 72 w 72"/>
                <a:gd name="T9" fmla="*/ 4 h 40"/>
                <a:gd name="T10" fmla="*/ 72 w 72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40">
                  <a:moveTo>
                    <a:pt x="0" y="4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2" y="2"/>
                    <a:pt x="72" y="4"/>
                  </a:cubicBezTo>
                  <a:cubicBezTo>
                    <a:pt x="72" y="40"/>
                    <a:pt x="72" y="40"/>
                    <a:pt x="72" y="40"/>
                  </a:cubicBezTo>
                </a:path>
              </a:pathLst>
            </a:custGeom>
            <a:noFill/>
            <a:ln w="30163" cap="flat">
              <a:solidFill>
                <a:srgbClr val="01010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622"/>
            <p:cNvSpPr>
              <a:spLocks noChangeShapeType="1"/>
            </p:cNvSpPr>
            <p:nvPr/>
          </p:nvSpPr>
          <p:spPr bwMode="auto">
            <a:xfrm>
              <a:off x="6588" y="7048"/>
              <a:ext cx="170" cy="0"/>
            </a:xfrm>
            <a:prstGeom prst="line">
              <a:avLst/>
            </a:prstGeom>
            <a:noFill/>
            <a:ln w="30163" cap="flat">
              <a:solidFill>
                <a:srgbClr val="01010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623"/>
            <p:cNvSpPr>
              <a:spLocks noChangeShapeType="1"/>
            </p:cNvSpPr>
            <p:nvPr/>
          </p:nvSpPr>
          <p:spPr bwMode="auto">
            <a:xfrm>
              <a:off x="6465" y="7218"/>
              <a:ext cx="407" cy="0"/>
            </a:xfrm>
            <a:prstGeom prst="line">
              <a:avLst/>
            </a:prstGeom>
            <a:noFill/>
            <a:ln w="30163" cap="sq">
              <a:solidFill>
                <a:srgbClr val="01010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Line 624"/>
            <p:cNvSpPr>
              <a:spLocks noChangeShapeType="1"/>
            </p:cNvSpPr>
            <p:nvPr/>
          </p:nvSpPr>
          <p:spPr bwMode="auto">
            <a:xfrm>
              <a:off x="6465" y="7313"/>
              <a:ext cx="407" cy="0"/>
            </a:xfrm>
            <a:prstGeom prst="line">
              <a:avLst/>
            </a:prstGeom>
            <a:noFill/>
            <a:ln w="30163" cap="sq">
              <a:solidFill>
                <a:srgbClr val="01010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Line 625"/>
            <p:cNvSpPr>
              <a:spLocks noChangeShapeType="1"/>
            </p:cNvSpPr>
            <p:nvPr/>
          </p:nvSpPr>
          <p:spPr bwMode="auto">
            <a:xfrm>
              <a:off x="6465" y="7407"/>
              <a:ext cx="407" cy="0"/>
            </a:xfrm>
            <a:prstGeom prst="line">
              <a:avLst/>
            </a:prstGeom>
            <a:noFill/>
            <a:ln w="30163" cap="sq">
              <a:solidFill>
                <a:srgbClr val="01010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09996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/>
        </p:nvSpPr>
        <p:spPr bwMode="auto">
          <a:xfrm>
            <a:off x="6805613" y="2743201"/>
            <a:ext cx="252413" cy="211138"/>
          </a:xfrm>
          <a:custGeom>
            <a:avLst/>
            <a:gdLst>
              <a:gd name="T0" fmla="*/ 7 w 262"/>
              <a:gd name="T1" fmla="*/ 219 h 219"/>
              <a:gd name="T2" fmla="*/ 45 w 262"/>
              <a:gd name="T3" fmla="*/ 219 h 219"/>
              <a:gd name="T4" fmla="*/ 46 w 262"/>
              <a:gd name="T5" fmla="*/ 219 h 219"/>
              <a:gd name="T6" fmla="*/ 47 w 262"/>
              <a:gd name="T7" fmla="*/ 219 h 219"/>
              <a:gd name="T8" fmla="*/ 101 w 262"/>
              <a:gd name="T9" fmla="*/ 219 h 219"/>
              <a:gd name="T10" fmla="*/ 102 w 262"/>
              <a:gd name="T11" fmla="*/ 219 h 219"/>
              <a:gd name="T12" fmla="*/ 103 w 262"/>
              <a:gd name="T13" fmla="*/ 219 h 219"/>
              <a:gd name="T14" fmla="*/ 158 w 262"/>
              <a:gd name="T15" fmla="*/ 219 h 219"/>
              <a:gd name="T16" fmla="*/ 159 w 262"/>
              <a:gd name="T17" fmla="*/ 219 h 219"/>
              <a:gd name="T18" fmla="*/ 160 w 262"/>
              <a:gd name="T19" fmla="*/ 219 h 219"/>
              <a:gd name="T20" fmla="*/ 215 w 262"/>
              <a:gd name="T21" fmla="*/ 219 h 219"/>
              <a:gd name="T22" fmla="*/ 216 w 262"/>
              <a:gd name="T23" fmla="*/ 219 h 219"/>
              <a:gd name="T24" fmla="*/ 217 w 262"/>
              <a:gd name="T25" fmla="*/ 219 h 219"/>
              <a:gd name="T26" fmla="*/ 254 w 262"/>
              <a:gd name="T27" fmla="*/ 219 h 219"/>
              <a:gd name="T28" fmla="*/ 262 w 262"/>
              <a:gd name="T29" fmla="*/ 211 h 219"/>
              <a:gd name="T30" fmla="*/ 262 w 262"/>
              <a:gd name="T31" fmla="*/ 202 h 219"/>
              <a:gd name="T32" fmla="*/ 254 w 262"/>
              <a:gd name="T33" fmla="*/ 195 h 219"/>
              <a:gd name="T34" fmla="*/ 238 w 262"/>
              <a:gd name="T35" fmla="*/ 195 h 219"/>
              <a:gd name="T36" fmla="*/ 231 w 262"/>
              <a:gd name="T37" fmla="*/ 179 h 219"/>
              <a:gd name="T38" fmla="*/ 231 w 262"/>
              <a:gd name="T39" fmla="*/ 104 h 219"/>
              <a:gd name="T40" fmla="*/ 255 w 262"/>
              <a:gd name="T41" fmla="*/ 104 h 219"/>
              <a:gd name="T42" fmla="*/ 262 w 262"/>
              <a:gd name="T43" fmla="*/ 96 h 219"/>
              <a:gd name="T44" fmla="*/ 262 w 262"/>
              <a:gd name="T45" fmla="*/ 85 h 219"/>
              <a:gd name="T46" fmla="*/ 256 w 262"/>
              <a:gd name="T47" fmla="*/ 74 h 219"/>
              <a:gd name="T48" fmla="*/ 137 w 262"/>
              <a:gd name="T49" fmla="*/ 2 h 219"/>
              <a:gd name="T50" fmla="*/ 125 w 262"/>
              <a:gd name="T51" fmla="*/ 2 h 219"/>
              <a:gd name="T52" fmla="*/ 6 w 262"/>
              <a:gd name="T53" fmla="*/ 74 h 219"/>
              <a:gd name="T54" fmla="*/ 0 w 262"/>
              <a:gd name="T55" fmla="*/ 85 h 219"/>
              <a:gd name="T56" fmla="*/ 0 w 262"/>
              <a:gd name="T57" fmla="*/ 97 h 219"/>
              <a:gd name="T58" fmla="*/ 7 w 262"/>
              <a:gd name="T59" fmla="*/ 104 h 219"/>
              <a:gd name="T60" fmla="*/ 31 w 262"/>
              <a:gd name="T61" fmla="*/ 104 h 219"/>
              <a:gd name="T62" fmla="*/ 31 w 262"/>
              <a:gd name="T63" fmla="*/ 179 h 219"/>
              <a:gd name="T64" fmla="*/ 24 w 262"/>
              <a:gd name="T65" fmla="*/ 195 h 219"/>
              <a:gd name="T66" fmla="*/ 7 w 262"/>
              <a:gd name="T67" fmla="*/ 195 h 219"/>
              <a:gd name="T68" fmla="*/ 0 w 262"/>
              <a:gd name="T69" fmla="*/ 202 h 219"/>
              <a:gd name="T70" fmla="*/ 0 w 262"/>
              <a:gd name="T71" fmla="*/ 211 h 219"/>
              <a:gd name="T72" fmla="*/ 7 w 262"/>
              <a:gd name="T73" fmla="*/ 219 h 219"/>
              <a:gd name="T74" fmla="*/ 144 w 262"/>
              <a:gd name="T75" fmla="*/ 104 h 219"/>
              <a:gd name="T76" fmla="*/ 144 w 262"/>
              <a:gd name="T77" fmla="*/ 179 h 219"/>
              <a:gd name="T78" fmla="*/ 138 w 262"/>
              <a:gd name="T79" fmla="*/ 195 h 219"/>
              <a:gd name="T80" fmla="*/ 124 w 262"/>
              <a:gd name="T81" fmla="*/ 195 h 219"/>
              <a:gd name="T82" fmla="*/ 117 w 262"/>
              <a:gd name="T83" fmla="*/ 179 h 219"/>
              <a:gd name="T84" fmla="*/ 117 w 262"/>
              <a:gd name="T85" fmla="*/ 104 h 219"/>
              <a:gd name="T86" fmla="*/ 144 w 262"/>
              <a:gd name="T87" fmla="*/ 104 h 219"/>
              <a:gd name="T88" fmla="*/ 201 w 262"/>
              <a:gd name="T89" fmla="*/ 179 h 219"/>
              <a:gd name="T90" fmla="*/ 195 w 262"/>
              <a:gd name="T91" fmla="*/ 195 h 219"/>
              <a:gd name="T92" fmla="*/ 181 w 262"/>
              <a:gd name="T93" fmla="*/ 195 h 219"/>
              <a:gd name="T94" fmla="*/ 174 w 262"/>
              <a:gd name="T95" fmla="*/ 179 h 219"/>
              <a:gd name="T96" fmla="*/ 174 w 262"/>
              <a:gd name="T97" fmla="*/ 104 h 219"/>
              <a:gd name="T98" fmla="*/ 201 w 262"/>
              <a:gd name="T99" fmla="*/ 104 h 219"/>
              <a:gd name="T100" fmla="*/ 201 w 262"/>
              <a:gd name="T101" fmla="*/ 179 h 219"/>
              <a:gd name="T102" fmla="*/ 131 w 262"/>
              <a:gd name="T103" fmla="*/ 32 h 219"/>
              <a:gd name="T104" fmla="*/ 153 w 262"/>
              <a:gd name="T105" fmla="*/ 54 h 219"/>
              <a:gd name="T106" fmla="*/ 131 w 262"/>
              <a:gd name="T107" fmla="*/ 76 h 219"/>
              <a:gd name="T108" fmla="*/ 109 w 262"/>
              <a:gd name="T109" fmla="*/ 54 h 219"/>
              <a:gd name="T110" fmla="*/ 131 w 262"/>
              <a:gd name="T111" fmla="*/ 32 h 219"/>
              <a:gd name="T112" fmla="*/ 87 w 262"/>
              <a:gd name="T113" fmla="*/ 104 h 219"/>
              <a:gd name="T114" fmla="*/ 87 w 262"/>
              <a:gd name="T115" fmla="*/ 179 h 219"/>
              <a:gd name="T116" fmla="*/ 81 w 262"/>
              <a:gd name="T117" fmla="*/ 195 h 219"/>
              <a:gd name="T118" fmla="*/ 68 w 262"/>
              <a:gd name="T119" fmla="*/ 195 h 219"/>
              <a:gd name="T120" fmla="*/ 61 w 262"/>
              <a:gd name="T121" fmla="*/ 179 h 219"/>
              <a:gd name="T122" fmla="*/ 61 w 262"/>
              <a:gd name="T123" fmla="*/ 104 h 219"/>
              <a:gd name="T124" fmla="*/ 87 w 262"/>
              <a:gd name="T125" fmla="*/ 104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2" h="219">
                <a:moveTo>
                  <a:pt x="7" y="219"/>
                </a:moveTo>
                <a:cubicBezTo>
                  <a:pt x="45" y="219"/>
                  <a:pt x="45" y="219"/>
                  <a:pt x="45" y="219"/>
                </a:cubicBezTo>
                <a:cubicBezTo>
                  <a:pt x="45" y="219"/>
                  <a:pt x="46" y="219"/>
                  <a:pt x="46" y="219"/>
                </a:cubicBezTo>
                <a:cubicBezTo>
                  <a:pt x="46" y="219"/>
                  <a:pt x="47" y="219"/>
                  <a:pt x="47" y="219"/>
                </a:cubicBezTo>
                <a:cubicBezTo>
                  <a:pt x="101" y="219"/>
                  <a:pt x="101" y="219"/>
                  <a:pt x="101" y="219"/>
                </a:cubicBezTo>
                <a:cubicBezTo>
                  <a:pt x="102" y="219"/>
                  <a:pt x="102" y="219"/>
                  <a:pt x="102" y="219"/>
                </a:cubicBezTo>
                <a:cubicBezTo>
                  <a:pt x="103" y="219"/>
                  <a:pt x="103" y="219"/>
                  <a:pt x="103" y="219"/>
                </a:cubicBezTo>
                <a:cubicBezTo>
                  <a:pt x="158" y="219"/>
                  <a:pt x="158" y="219"/>
                  <a:pt x="158" y="219"/>
                </a:cubicBezTo>
                <a:cubicBezTo>
                  <a:pt x="159" y="219"/>
                  <a:pt x="159" y="219"/>
                  <a:pt x="159" y="219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215" y="219"/>
                  <a:pt x="215" y="219"/>
                  <a:pt x="215" y="219"/>
                </a:cubicBezTo>
                <a:cubicBezTo>
                  <a:pt x="216" y="219"/>
                  <a:pt x="216" y="219"/>
                  <a:pt x="216" y="219"/>
                </a:cubicBezTo>
                <a:cubicBezTo>
                  <a:pt x="217" y="219"/>
                  <a:pt x="217" y="219"/>
                  <a:pt x="217" y="219"/>
                </a:cubicBezTo>
                <a:cubicBezTo>
                  <a:pt x="254" y="219"/>
                  <a:pt x="254" y="219"/>
                  <a:pt x="254" y="219"/>
                </a:cubicBezTo>
                <a:cubicBezTo>
                  <a:pt x="258" y="219"/>
                  <a:pt x="262" y="215"/>
                  <a:pt x="262" y="211"/>
                </a:cubicBezTo>
                <a:cubicBezTo>
                  <a:pt x="262" y="202"/>
                  <a:pt x="262" y="202"/>
                  <a:pt x="262" y="202"/>
                </a:cubicBezTo>
                <a:cubicBezTo>
                  <a:pt x="262" y="198"/>
                  <a:pt x="258" y="195"/>
                  <a:pt x="254" y="195"/>
                </a:cubicBezTo>
                <a:cubicBezTo>
                  <a:pt x="238" y="195"/>
                  <a:pt x="238" y="195"/>
                  <a:pt x="238" y="195"/>
                </a:cubicBezTo>
                <a:cubicBezTo>
                  <a:pt x="238" y="189"/>
                  <a:pt x="235" y="183"/>
                  <a:pt x="231" y="179"/>
                </a:cubicBezTo>
                <a:cubicBezTo>
                  <a:pt x="231" y="104"/>
                  <a:pt x="231" y="104"/>
                  <a:pt x="231" y="104"/>
                </a:cubicBezTo>
                <a:cubicBezTo>
                  <a:pt x="255" y="104"/>
                  <a:pt x="255" y="104"/>
                  <a:pt x="255" y="104"/>
                </a:cubicBezTo>
                <a:cubicBezTo>
                  <a:pt x="259" y="104"/>
                  <a:pt x="262" y="100"/>
                  <a:pt x="262" y="96"/>
                </a:cubicBezTo>
                <a:cubicBezTo>
                  <a:pt x="262" y="85"/>
                  <a:pt x="262" y="85"/>
                  <a:pt x="262" y="85"/>
                </a:cubicBezTo>
                <a:cubicBezTo>
                  <a:pt x="262" y="81"/>
                  <a:pt x="259" y="76"/>
                  <a:pt x="256" y="74"/>
                </a:cubicBezTo>
                <a:cubicBezTo>
                  <a:pt x="137" y="2"/>
                  <a:pt x="137" y="2"/>
                  <a:pt x="137" y="2"/>
                </a:cubicBezTo>
                <a:cubicBezTo>
                  <a:pt x="134" y="0"/>
                  <a:pt x="128" y="0"/>
                  <a:pt x="125" y="2"/>
                </a:cubicBezTo>
                <a:cubicBezTo>
                  <a:pt x="6" y="74"/>
                  <a:pt x="6" y="74"/>
                  <a:pt x="6" y="74"/>
                </a:cubicBezTo>
                <a:cubicBezTo>
                  <a:pt x="3" y="76"/>
                  <a:pt x="0" y="81"/>
                  <a:pt x="0" y="85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1"/>
                  <a:pt x="3" y="104"/>
                  <a:pt x="7" y="104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31" y="179"/>
                  <a:pt x="31" y="179"/>
                  <a:pt x="31" y="179"/>
                </a:cubicBezTo>
                <a:cubicBezTo>
                  <a:pt x="27" y="183"/>
                  <a:pt x="24" y="189"/>
                  <a:pt x="24" y="195"/>
                </a:cubicBezTo>
                <a:cubicBezTo>
                  <a:pt x="7" y="195"/>
                  <a:pt x="7" y="195"/>
                  <a:pt x="7" y="195"/>
                </a:cubicBezTo>
                <a:cubicBezTo>
                  <a:pt x="3" y="195"/>
                  <a:pt x="0" y="198"/>
                  <a:pt x="0" y="202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5"/>
                  <a:pt x="3" y="219"/>
                  <a:pt x="7" y="219"/>
                </a:cubicBezTo>
                <a:close/>
                <a:moveTo>
                  <a:pt x="144" y="104"/>
                </a:moveTo>
                <a:cubicBezTo>
                  <a:pt x="144" y="179"/>
                  <a:pt x="144" y="179"/>
                  <a:pt x="144" y="179"/>
                </a:cubicBezTo>
                <a:cubicBezTo>
                  <a:pt x="140" y="183"/>
                  <a:pt x="138" y="189"/>
                  <a:pt x="138" y="195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89"/>
                  <a:pt x="122" y="183"/>
                  <a:pt x="117" y="179"/>
                </a:cubicBezTo>
                <a:cubicBezTo>
                  <a:pt x="117" y="104"/>
                  <a:pt x="117" y="104"/>
                  <a:pt x="117" y="104"/>
                </a:cubicBezTo>
                <a:lnTo>
                  <a:pt x="144" y="104"/>
                </a:lnTo>
                <a:close/>
                <a:moveTo>
                  <a:pt x="201" y="179"/>
                </a:moveTo>
                <a:cubicBezTo>
                  <a:pt x="197" y="183"/>
                  <a:pt x="195" y="189"/>
                  <a:pt x="195" y="195"/>
                </a:cubicBezTo>
                <a:cubicBezTo>
                  <a:pt x="181" y="195"/>
                  <a:pt x="181" y="195"/>
                  <a:pt x="181" y="195"/>
                </a:cubicBezTo>
                <a:cubicBezTo>
                  <a:pt x="181" y="189"/>
                  <a:pt x="178" y="183"/>
                  <a:pt x="174" y="179"/>
                </a:cubicBezTo>
                <a:cubicBezTo>
                  <a:pt x="174" y="104"/>
                  <a:pt x="174" y="104"/>
                  <a:pt x="174" y="104"/>
                </a:cubicBezTo>
                <a:cubicBezTo>
                  <a:pt x="201" y="104"/>
                  <a:pt x="201" y="104"/>
                  <a:pt x="201" y="104"/>
                </a:cubicBezTo>
                <a:lnTo>
                  <a:pt x="201" y="179"/>
                </a:lnTo>
                <a:close/>
                <a:moveTo>
                  <a:pt x="131" y="32"/>
                </a:moveTo>
                <a:cubicBezTo>
                  <a:pt x="143" y="32"/>
                  <a:pt x="153" y="42"/>
                  <a:pt x="153" y="54"/>
                </a:cubicBezTo>
                <a:cubicBezTo>
                  <a:pt x="153" y="66"/>
                  <a:pt x="143" y="76"/>
                  <a:pt x="131" y="76"/>
                </a:cubicBezTo>
                <a:cubicBezTo>
                  <a:pt x="119" y="76"/>
                  <a:pt x="109" y="66"/>
                  <a:pt x="109" y="54"/>
                </a:cubicBezTo>
                <a:cubicBezTo>
                  <a:pt x="109" y="42"/>
                  <a:pt x="119" y="32"/>
                  <a:pt x="131" y="32"/>
                </a:cubicBezTo>
                <a:close/>
                <a:moveTo>
                  <a:pt x="87" y="104"/>
                </a:moveTo>
                <a:cubicBezTo>
                  <a:pt x="87" y="179"/>
                  <a:pt x="87" y="179"/>
                  <a:pt x="87" y="179"/>
                </a:cubicBezTo>
                <a:cubicBezTo>
                  <a:pt x="83" y="183"/>
                  <a:pt x="81" y="189"/>
                  <a:pt x="81" y="195"/>
                </a:cubicBezTo>
                <a:cubicBezTo>
                  <a:pt x="68" y="195"/>
                  <a:pt x="68" y="195"/>
                  <a:pt x="68" y="195"/>
                </a:cubicBezTo>
                <a:cubicBezTo>
                  <a:pt x="68" y="189"/>
                  <a:pt x="65" y="183"/>
                  <a:pt x="61" y="179"/>
                </a:cubicBezTo>
                <a:cubicBezTo>
                  <a:pt x="61" y="104"/>
                  <a:pt x="61" y="104"/>
                  <a:pt x="61" y="104"/>
                </a:cubicBezTo>
                <a:lnTo>
                  <a:pt x="87" y="10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6"/>
          <p:cNvSpPr>
            <a:spLocks/>
          </p:cNvSpPr>
          <p:nvPr/>
        </p:nvSpPr>
        <p:spPr bwMode="auto">
          <a:xfrm>
            <a:off x="6792913" y="2965451"/>
            <a:ext cx="277813" cy="34925"/>
          </a:xfrm>
          <a:custGeom>
            <a:avLst/>
            <a:gdLst>
              <a:gd name="T0" fmla="*/ 281 w 288"/>
              <a:gd name="T1" fmla="*/ 0 h 36"/>
              <a:gd name="T2" fmla="*/ 7 w 288"/>
              <a:gd name="T3" fmla="*/ 0 h 36"/>
              <a:gd name="T4" fmla="*/ 0 w 288"/>
              <a:gd name="T5" fmla="*/ 7 h 36"/>
              <a:gd name="T6" fmla="*/ 0 w 288"/>
              <a:gd name="T7" fmla="*/ 28 h 36"/>
              <a:gd name="T8" fmla="*/ 7 w 288"/>
              <a:gd name="T9" fmla="*/ 36 h 36"/>
              <a:gd name="T10" fmla="*/ 281 w 288"/>
              <a:gd name="T11" fmla="*/ 36 h 36"/>
              <a:gd name="T12" fmla="*/ 288 w 288"/>
              <a:gd name="T13" fmla="*/ 28 h 36"/>
              <a:gd name="T14" fmla="*/ 288 w 288"/>
              <a:gd name="T15" fmla="*/ 7 h 36"/>
              <a:gd name="T16" fmla="*/ 281 w 288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8" h="36">
                <a:moveTo>
                  <a:pt x="281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2"/>
                  <a:pt x="3" y="36"/>
                  <a:pt x="7" y="36"/>
                </a:cubicBezTo>
                <a:cubicBezTo>
                  <a:pt x="281" y="36"/>
                  <a:pt x="281" y="36"/>
                  <a:pt x="281" y="36"/>
                </a:cubicBezTo>
                <a:cubicBezTo>
                  <a:pt x="285" y="36"/>
                  <a:pt x="288" y="32"/>
                  <a:pt x="288" y="28"/>
                </a:cubicBezTo>
                <a:cubicBezTo>
                  <a:pt x="288" y="7"/>
                  <a:pt x="288" y="7"/>
                  <a:pt x="288" y="7"/>
                </a:cubicBezTo>
                <a:cubicBezTo>
                  <a:pt x="288" y="3"/>
                  <a:pt x="285" y="0"/>
                  <a:pt x="28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7"/>
          <p:cNvSpPr>
            <a:spLocks/>
          </p:cNvSpPr>
          <p:nvPr/>
        </p:nvSpPr>
        <p:spPr bwMode="auto">
          <a:xfrm>
            <a:off x="5678488" y="1103313"/>
            <a:ext cx="277813" cy="190500"/>
          </a:xfrm>
          <a:custGeom>
            <a:avLst/>
            <a:gdLst>
              <a:gd name="T0" fmla="*/ 255 w 288"/>
              <a:gd name="T1" fmla="*/ 143 h 197"/>
              <a:gd name="T2" fmla="*/ 255 w 288"/>
              <a:gd name="T3" fmla="*/ 143 h 197"/>
              <a:gd name="T4" fmla="*/ 113 w 288"/>
              <a:gd name="T5" fmla="*/ 0 h 197"/>
              <a:gd name="T6" fmla="*/ 0 w 288"/>
              <a:gd name="T7" fmla="*/ 56 h 197"/>
              <a:gd name="T8" fmla="*/ 12 w 288"/>
              <a:gd name="T9" fmla="*/ 68 h 197"/>
              <a:gd name="T10" fmla="*/ 29 w 288"/>
              <a:gd name="T11" fmla="*/ 84 h 197"/>
              <a:gd name="T12" fmla="*/ 113 w 288"/>
              <a:gd name="T13" fmla="*/ 40 h 197"/>
              <a:gd name="T14" fmla="*/ 215 w 288"/>
              <a:gd name="T15" fmla="*/ 143 h 197"/>
              <a:gd name="T16" fmla="*/ 215 w 288"/>
              <a:gd name="T17" fmla="*/ 143 h 197"/>
              <a:gd name="T18" fmla="*/ 182 w 288"/>
              <a:gd name="T19" fmla="*/ 143 h 197"/>
              <a:gd name="T20" fmla="*/ 235 w 288"/>
              <a:gd name="T21" fmla="*/ 197 h 197"/>
              <a:gd name="T22" fmla="*/ 288 w 288"/>
              <a:gd name="T23" fmla="*/ 143 h 197"/>
              <a:gd name="T24" fmla="*/ 255 w 288"/>
              <a:gd name="T25" fmla="*/ 143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8" h="197">
                <a:moveTo>
                  <a:pt x="255" y="143"/>
                </a:moveTo>
                <a:cubicBezTo>
                  <a:pt x="255" y="143"/>
                  <a:pt x="255" y="143"/>
                  <a:pt x="255" y="143"/>
                </a:cubicBezTo>
                <a:cubicBezTo>
                  <a:pt x="255" y="64"/>
                  <a:pt x="191" y="0"/>
                  <a:pt x="113" y="0"/>
                </a:cubicBezTo>
                <a:cubicBezTo>
                  <a:pt x="67" y="0"/>
                  <a:pt x="26" y="22"/>
                  <a:pt x="0" y="56"/>
                </a:cubicBezTo>
                <a:cubicBezTo>
                  <a:pt x="12" y="68"/>
                  <a:pt x="12" y="68"/>
                  <a:pt x="12" y="68"/>
                </a:cubicBezTo>
                <a:cubicBezTo>
                  <a:pt x="29" y="84"/>
                  <a:pt x="29" y="84"/>
                  <a:pt x="29" y="84"/>
                </a:cubicBezTo>
                <a:cubicBezTo>
                  <a:pt x="47" y="57"/>
                  <a:pt x="78" y="40"/>
                  <a:pt x="113" y="40"/>
                </a:cubicBezTo>
                <a:cubicBezTo>
                  <a:pt x="169" y="40"/>
                  <a:pt x="215" y="86"/>
                  <a:pt x="215" y="143"/>
                </a:cubicBezTo>
                <a:cubicBezTo>
                  <a:pt x="215" y="143"/>
                  <a:pt x="215" y="143"/>
                  <a:pt x="215" y="143"/>
                </a:cubicBezTo>
                <a:cubicBezTo>
                  <a:pt x="182" y="143"/>
                  <a:pt x="182" y="143"/>
                  <a:pt x="182" y="143"/>
                </a:cubicBezTo>
                <a:cubicBezTo>
                  <a:pt x="235" y="197"/>
                  <a:pt x="235" y="197"/>
                  <a:pt x="235" y="197"/>
                </a:cubicBezTo>
                <a:cubicBezTo>
                  <a:pt x="288" y="143"/>
                  <a:pt x="288" y="143"/>
                  <a:pt x="288" y="143"/>
                </a:cubicBezTo>
                <a:lnTo>
                  <a:pt x="255" y="14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8"/>
          <p:cNvSpPr>
            <a:spLocks/>
          </p:cNvSpPr>
          <p:nvPr/>
        </p:nvSpPr>
        <p:spPr bwMode="auto">
          <a:xfrm>
            <a:off x="6235700" y="1076326"/>
            <a:ext cx="277813" cy="247650"/>
          </a:xfrm>
          <a:custGeom>
            <a:avLst/>
            <a:gdLst>
              <a:gd name="T0" fmla="*/ 288 w 288"/>
              <a:gd name="T1" fmla="*/ 256 h 256"/>
              <a:gd name="T2" fmla="*/ 288 w 288"/>
              <a:gd name="T3" fmla="*/ 255 h 256"/>
              <a:gd name="T4" fmla="*/ 79 w 288"/>
              <a:gd name="T5" fmla="*/ 47 h 256"/>
              <a:gd name="T6" fmla="*/ 78 w 288"/>
              <a:gd name="T7" fmla="*/ 47 h 256"/>
              <a:gd name="T8" fmla="*/ 78 w 288"/>
              <a:gd name="T9" fmla="*/ 0 h 256"/>
              <a:gd name="T10" fmla="*/ 0 w 288"/>
              <a:gd name="T11" fmla="*/ 78 h 256"/>
              <a:gd name="T12" fmla="*/ 78 w 288"/>
              <a:gd name="T13" fmla="*/ 156 h 256"/>
              <a:gd name="T14" fmla="*/ 78 w 288"/>
              <a:gd name="T15" fmla="*/ 155 h 256"/>
              <a:gd name="T16" fmla="*/ 78 w 288"/>
              <a:gd name="T17" fmla="*/ 105 h 256"/>
              <a:gd name="T18" fmla="*/ 79 w 288"/>
              <a:gd name="T19" fmla="*/ 105 h 256"/>
              <a:gd name="T20" fmla="*/ 230 w 288"/>
              <a:gd name="T21" fmla="*/ 255 h 256"/>
              <a:gd name="T22" fmla="*/ 230 w 288"/>
              <a:gd name="T23" fmla="*/ 256 h 256"/>
              <a:gd name="T24" fmla="*/ 288 w 288"/>
              <a:gd name="T25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8" h="256">
                <a:moveTo>
                  <a:pt x="288" y="256"/>
                </a:moveTo>
                <a:cubicBezTo>
                  <a:pt x="288" y="256"/>
                  <a:pt x="288" y="256"/>
                  <a:pt x="288" y="255"/>
                </a:cubicBezTo>
                <a:cubicBezTo>
                  <a:pt x="288" y="140"/>
                  <a:pt x="194" y="47"/>
                  <a:pt x="79" y="47"/>
                </a:cubicBezTo>
                <a:cubicBezTo>
                  <a:pt x="79" y="47"/>
                  <a:pt x="78" y="47"/>
                  <a:pt x="78" y="47"/>
                </a:cubicBezTo>
                <a:cubicBezTo>
                  <a:pt x="78" y="0"/>
                  <a:pt x="78" y="0"/>
                  <a:pt x="78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78" y="156"/>
                  <a:pt x="78" y="156"/>
                  <a:pt x="78" y="156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05"/>
                  <a:pt x="79" y="105"/>
                  <a:pt x="79" y="105"/>
                </a:cubicBezTo>
                <a:cubicBezTo>
                  <a:pt x="162" y="105"/>
                  <a:pt x="230" y="172"/>
                  <a:pt x="230" y="255"/>
                </a:cubicBezTo>
                <a:cubicBezTo>
                  <a:pt x="230" y="256"/>
                  <a:pt x="230" y="256"/>
                  <a:pt x="230" y="256"/>
                </a:cubicBezTo>
                <a:lnTo>
                  <a:pt x="288" y="25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9"/>
          <p:cNvSpPr>
            <a:spLocks noEditPoints="1"/>
          </p:cNvSpPr>
          <p:nvPr/>
        </p:nvSpPr>
        <p:spPr bwMode="auto">
          <a:xfrm>
            <a:off x="10693400" y="4406901"/>
            <a:ext cx="279400" cy="2794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64 w 288"/>
              <a:gd name="T11" fmla="*/ 82 h 288"/>
              <a:gd name="T12" fmla="*/ 224 w 288"/>
              <a:gd name="T13" fmla="*/ 82 h 288"/>
              <a:gd name="T14" fmla="*/ 227 w 288"/>
              <a:gd name="T15" fmla="*/ 83 h 288"/>
              <a:gd name="T16" fmla="*/ 168 w 288"/>
              <a:gd name="T17" fmla="*/ 134 h 288"/>
              <a:gd name="T18" fmla="*/ 160 w 288"/>
              <a:gd name="T19" fmla="*/ 140 h 288"/>
              <a:gd name="T20" fmla="*/ 144 w 288"/>
              <a:gd name="T21" fmla="*/ 153 h 288"/>
              <a:gd name="T22" fmla="*/ 129 w 288"/>
              <a:gd name="T23" fmla="*/ 140 h 288"/>
              <a:gd name="T24" fmla="*/ 121 w 288"/>
              <a:gd name="T25" fmla="*/ 134 h 288"/>
              <a:gd name="T26" fmla="*/ 61 w 288"/>
              <a:gd name="T27" fmla="*/ 83 h 288"/>
              <a:gd name="T28" fmla="*/ 64 w 288"/>
              <a:gd name="T29" fmla="*/ 82 h 288"/>
              <a:gd name="T30" fmla="*/ 54 w 288"/>
              <a:gd name="T31" fmla="*/ 194 h 288"/>
              <a:gd name="T32" fmla="*/ 54 w 288"/>
              <a:gd name="T33" fmla="*/ 93 h 288"/>
              <a:gd name="T34" fmla="*/ 54 w 288"/>
              <a:gd name="T35" fmla="*/ 90 h 288"/>
              <a:gd name="T36" fmla="*/ 113 w 288"/>
              <a:gd name="T37" fmla="*/ 141 h 288"/>
              <a:gd name="T38" fmla="*/ 54 w 288"/>
              <a:gd name="T39" fmla="*/ 197 h 288"/>
              <a:gd name="T40" fmla="*/ 54 w 288"/>
              <a:gd name="T41" fmla="*/ 194 h 288"/>
              <a:gd name="T42" fmla="*/ 224 w 288"/>
              <a:gd name="T43" fmla="*/ 205 h 288"/>
              <a:gd name="T44" fmla="*/ 64 w 288"/>
              <a:gd name="T45" fmla="*/ 205 h 288"/>
              <a:gd name="T46" fmla="*/ 61 w 288"/>
              <a:gd name="T47" fmla="*/ 204 h 288"/>
              <a:gd name="T48" fmla="*/ 121 w 288"/>
              <a:gd name="T49" fmla="*/ 147 h 288"/>
              <a:gd name="T50" fmla="*/ 144 w 288"/>
              <a:gd name="T51" fmla="*/ 166 h 288"/>
              <a:gd name="T52" fmla="*/ 167 w 288"/>
              <a:gd name="T53" fmla="*/ 147 h 288"/>
              <a:gd name="T54" fmla="*/ 227 w 288"/>
              <a:gd name="T55" fmla="*/ 204 h 288"/>
              <a:gd name="T56" fmla="*/ 224 w 288"/>
              <a:gd name="T57" fmla="*/ 205 h 288"/>
              <a:gd name="T58" fmla="*/ 235 w 288"/>
              <a:gd name="T59" fmla="*/ 194 h 288"/>
              <a:gd name="T60" fmla="*/ 234 w 288"/>
              <a:gd name="T61" fmla="*/ 197 h 288"/>
              <a:gd name="T62" fmla="*/ 175 w 288"/>
              <a:gd name="T63" fmla="*/ 141 h 288"/>
              <a:gd name="T64" fmla="*/ 234 w 288"/>
              <a:gd name="T65" fmla="*/ 90 h 288"/>
              <a:gd name="T66" fmla="*/ 235 w 288"/>
              <a:gd name="T67" fmla="*/ 93 h 288"/>
              <a:gd name="T68" fmla="*/ 235 w 288"/>
              <a:gd name="T69" fmla="*/ 19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3"/>
                  <a:pt x="65" y="288"/>
                  <a:pt x="144" y="288"/>
                </a:cubicBezTo>
                <a:cubicBezTo>
                  <a:pt x="224" y="288"/>
                  <a:pt x="288" y="223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  <a:moveTo>
                  <a:pt x="64" y="82"/>
                </a:moveTo>
                <a:cubicBezTo>
                  <a:pt x="224" y="82"/>
                  <a:pt x="224" y="82"/>
                  <a:pt x="224" y="82"/>
                </a:cubicBezTo>
                <a:cubicBezTo>
                  <a:pt x="225" y="82"/>
                  <a:pt x="226" y="83"/>
                  <a:pt x="227" y="83"/>
                </a:cubicBezTo>
                <a:cubicBezTo>
                  <a:pt x="168" y="134"/>
                  <a:pt x="168" y="134"/>
                  <a:pt x="168" y="134"/>
                </a:cubicBezTo>
                <a:cubicBezTo>
                  <a:pt x="160" y="140"/>
                  <a:pt x="160" y="140"/>
                  <a:pt x="160" y="140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61" y="83"/>
                  <a:pt x="61" y="83"/>
                  <a:pt x="61" y="83"/>
                </a:cubicBezTo>
                <a:cubicBezTo>
                  <a:pt x="62" y="83"/>
                  <a:pt x="63" y="82"/>
                  <a:pt x="64" y="82"/>
                </a:cubicBezTo>
                <a:close/>
                <a:moveTo>
                  <a:pt x="54" y="194"/>
                </a:moveTo>
                <a:cubicBezTo>
                  <a:pt x="54" y="93"/>
                  <a:pt x="54" y="93"/>
                  <a:pt x="54" y="93"/>
                </a:cubicBezTo>
                <a:cubicBezTo>
                  <a:pt x="54" y="92"/>
                  <a:pt x="54" y="91"/>
                  <a:pt x="54" y="90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54" y="197"/>
                  <a:pt x="54" y="197"/>
                  <a:pt x="54" y="197"/>
                </a:cubicBezTo>
                <a:cubicBezTo>
                  <a:pt x="54" y="196"/>
                  <a:pt x="54" y="195"/>
                  <a:pt x="54" y="194"/>
                </a:cubicBezTo>
                <a:close/>
                <a:moveTo>
                  <a:pt x="224" y="205"/>
                </a:moveTo>
                <a:cubicBezTo>
                  <a:pt x="64" y="205"/>
                  <a:pt x="64" y="205"/>
                  <a:pt x="64" y="205"/>
                </a:cubicBezTo>
                <a:cubicBezTo>
                  <a:pt x="63" y="205"/>
                  <a:pt x="62" y="205"/>
                  <a:pt x="61" y="204"/>
                </a:cubicBezTo>
                <a:cubicBezTo>
                  <a:pt x="121" y="147"/>
                  <a:pt x="121" y="147"/>
                  <a:pt x="121" y="147"/>
                </a:cubicBezTo>
                <a:cubicBezTo>
                  <a:pt x="144" y="166"/>
                  <a:pt x="144" y="166"/>
                  <a:pt x="144" y="166"/>
                </a:cubicBezTo>
                <a:cubicBezTo>
                  <a:pt x="167" y="147"/>
                  <a:pt x="167" y="147"/>
                  <a:pt x="167" y="147"/>
                </a:cubicBezTo>
                <a:cubicBezTo>
                  <a:pt x="227" y="204"/>
                  <a:pt x="227" y="204"/>
                  <a:pt x="227" y="204"/>
                </a:cubicBezTo>
                <a:cubicBezTo>
                  <a:pt x="226" y="205"/>
                  <a:pt x="225" y="205"/>
                  <a:pt x="224" y="205"/>
                </a:cubicBezTo>
                <a:close/>
                <a:moveTo>
                  <a:pt x="235" y="194"/>
                </a:moveTo>
                <a:cubicBezTo>
                  <a:pt x="235" y="195"/>
                  <a:pt x="234" y="196"/>
                  <a:pt x="234" y="197"/>
                </a:cubicBezTo>
                <a:cubicBezTo>
                  <a:pt x="175" y="141"/>
                  <a:pt x="175" y="141"/>
                  <a:pt x="175" y="141"/>
                </a:cubicBezTo>
                <a:cubicBezTo>
                  <a:pt x="234" y="90"/>
                  <a:pt x="234" y="90"/>
                  <a:pt x="234" y="90"/>
                </a:cubicBezTo>
                <a:cubicBezTo>
                  <a:pt x="234" y="91"/>
                  <a:pt x="235" y="92"/>
                  <a:pt x="235" y="93"/>
                </a:cubicBezTo>
                <a:lnTo>
                  <a:pt x="235" y="19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1219200" y="1058863"/>
            <a:ext cx="239713" cy="239713"/>
          </a:xfrm>
          <a:custGeom>
            <a:avLst/>
            <a:gdLst>
              <a:gd name="T0" fmla="*/ 13 w 151"/>
              <a:gd name="T1" fmla="*/ 13 h 151"/>
              <a:gd name="T2" fmla="*/ 25 w 151"/>
              <a:gd name="T3" fmla="*/ 13 h 151"/>
              <a:gd name="T4" fmla="*/ 151 w 151"/>
              <a:gd name="T5" fmla="*/ 13 h 151"/>
              <a:gd name="T6" fmla="*/ 151 w 151"/>
              <a:gd name="T7" fmla="*/ 0 h 151"/>
              <a:gd name="T8" fmla="*/ 0 w 151"/>
              <a:gd name="T9" fmla="*/ 0 h 151"/>
              <a:gd name="T10" fmla="*/ 0 w 151"/>
              <a:gd name="T11" fmla="*/ 151 h 151"/>
              <a:gd name="T12" fmla="*/ 13 w 151"/>
              <a:gd name="T13" fmla="*/ 151 h 151"/>
              <a:gd name="T14" fmla="*/ 13 w 151"/>
              <a:gd name="T15" fmla="*/ 25 h 151"/>
              <a:gd name="T16" fmla="*/ 13 w 151"/>
              <a:gd name="T17" fmla="*/ 1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" h="151">
                <a:moveTo>
                  <a:pt x="13" y="13"/>
                </a:moveTo>
                <a:lnTo>
                  <a:pt x="25" y="13"/>
                </a:lnTo>
                <a:lnTo>
                  <a:pt x="151" y="13"/>
                </a:lnTo>
                <a:lnTo>
                  <a:pt x="151" y="0"/>
                </a:lnTo>
                <a:lnTo>
                  <a:pt x="0" y="0"/>
                </a:lnTo>
                <a:lnTo>
                  <a:pt x="0" y="151"/>
                </a:lnTo>
                <a:lnTo>
                  <a:pt x="13" y="151"/>
                </a:lnTo>
                <a:lnTo>
                  <a:pt x="13" y="25"/>
                </a:lnTo>
                <a:lnTo>
                  <a:pt x="13" y="1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1"/>
          <p:cNvSpPr>
            <a:spLocks noEditPoints="1"/>
          </p:cNvSpPr>
          <p:nvPr/>
        </p:nvSpPr>
        <p:spPr bwMode="auto">
          <a:xfrm>
            <a:off x="1258888" y="1098551"/>
            <a:ext cx="239713" cy="239713"/>
          </a:xfrm>
          <a:custGeom>
            <a:avLst/>
            <a:gdLst>
              <a:gd name="T0" fmla="*/ 0 w 247"/>
              <a:gd name="T1" fmla="*/ 0 h 247"/>
              <a:gd name="T2" fmla="*/ 0 w 247"/>
              <a:gd name="T3" fmla="*/ 247 h 247"/>
              <a:gd name="T4" fmla="*/ 247 w 247"/>
              <a:gd name="T5" fmla="*/ 247 h 247"/>
              <a:gd name="T6" fmla="*/ 247 w 247"/>
              <a:gd name="T7" fmla="*/ 0 h 247"/>
              <a:gd name="T8" fmla="*/ 0 w 247"/>
              <a:gd name="T9" fmla="*/ 0 h 247"/>
              <a:gd name="T10" fmla="*/ 81 w 247"/>
              <a:gd name="T11" fmla="*/ 156 h 247"/>
              <a:gd name="T12" fmla="*/ 93 w 247"/>
              <a:gd name="T13" fmla="*/ 158 h 247"/>
              <a:gd name="T14" fmla="*/ 93 w 247"/>
              <a:gd name="T15" fmla="*/ 70 h 247"/>
              <a:gd name="T16" fmla="*/ 93 w 247"/>
              <a:gd name="T17" fmla="*/ 70 h 247"/>
              <a:gd name="T18" fmla="*/ 168 w 247"/>
              <a:gd name="T19" fmla="*/ 53 h 247"/>
              <a:gd name="T20" fmla="*/ 183 w 247"/>
              <a:gd name="T21" fmla="*/ 49 h 247"/>
              <a:gd name="T22" fmla="*/ 183 w 247"/>
              <a:gd name="T23" fmla="*/ 49 h 247"/>
              <a:gd name="T24" fmla="*/ 183 w 247"/>
              <a:gd name="T25" fmla="*/ 63 h 247"/>
              <a:gd name="T26" fmla="*/ 183 w 247"/>
              <a:gd name="T27" fmla="*/ 63 h 247"/>
              <a:gd name="T28" fmla="*/ 183 w 247"/>
              <a:gd name="T29" fmla="*/ 151 h 247"/>
              <a:gd name="T30" fmla="*/ 183 w 247"/>
              <a:gd name="T31" fmla="*/ 151 h 247"/>
              <a:gd name="T32" fmla="*/ 156 w 247"/>
              <a:gd name="T33" fmla="*/ 173 h 247"/>
              <a:gd name="T34" fmla="*/ 129 w 247"/>
              <a:gd name="T35" fmla="*/ 151 h 247"/>
              <a:gd name="T36" fmla="*/ 156 w 247"/>
              <a:gd name="T37" fmla="*/ 129 h 247"/>
              <a:gd name="T38" fmla="*/ 168 w 247"/>
              <a:gd name="T39" fmla="*/ 132 h 247"/>
              <a:gd name="T40" fmla="*/ 168 w 247"/>
              <a:gd name="T41" fmla="*/ 79 h 247"/>
              <a:gd name="T42" fmla="*/ 108 w 247"/>
              <a:gd name="T43" fmla="*/ 93 h 247"/>
              <a:gd name="T44" fmla="*/ 108 w 247"/>
              <a:gd name="T45" fmla="*/ 178 h 247"/>
              <a:gd name="T46" fmla="*/ 108 w 247"/>
              <a:gd name="T47" fmla="*/ 178 h 247"/>
              <a:gd name="T48" fmla="*/ 81 w 247"/>
              <a:gd name="T49" fmla="*/ 199 h 247"/>
              <a:gd name="T50" fmla="*/ 54 w 247"/>
              <a:gd name="T51" fmla="*/ 178 h 247"/>
              <a:gd name="T52" fmla="*/ 81 w 247"/>
              <a:gd name="T53" fmla="*/ 156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47" h="247">
                <a:moveTo>
                  <a:pt x="0" y="0"/>
                </a:moveTo>
                <a:cubicBezTo>
                  <a:pt x="0" y="247"/>
                  <a:pt x="0" y="247"/>
                  <a:pt x="0" y="247"/>
                </a:cubicBezTo>
                <a:cubicBezTo>
                  <a:pt x="247" y="247"/>
                  <a:pt x="247" y="247"/>
                  <a:pt x="247" y="247"/>
                </a:cubicBezTo>
                <a:cubicBezTo>
                  <a:pt x="247" y="0"/>
                  <a:pt x="247" y="0"/>
                  <a:pt x="247" y="0"/>
                </a:cubicBezTo>
                <a:lnTo>
                  <a:pt x="0" y="0"/>
                </a:lnTo>
                <a:close/>
                <a:moveTo>
                  <a:pt x="81" y="156"/>
                </a:moveTo>
                <a:cubicBezTo>
                  <a:pt x="85" y="156"/>
                  <a:pt x="89" y="157"/>
                  <a:pt x="93" y="158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3" y="63"/>
                  <a:pt x="183" y="63"/>
                  <a:pt x="183" y="63"/>
                </a:cubicBezTo>
                <a:cubicBezTo>
                  <a:pt x="183" y="63"/>
                  <a:pt x="183" y="63"/>
                  <a:pt x="183" y="63"/>
                </a:cubicBezTo>
                <a:cubicBezTo>
                  <a:pt x="183" y="151"/>
                  <a:pt x="183" y="151"/>
                  <a:pt x="183" y="151"/>
                </a:cubicBezTo>
                <a:cubicBezTo>
                  <a:pt x="183" y="151"/>
                  <a:pt x="183" y="151"/>
                  <a:pt x="183" y="151"/>
                </a:cubicBezTo>
                <a:cubicBezTo>
                  <a:pt x="183" y="163"/>
                  <a:pt x="171" y="173"/>
                  <a:pt x="156" y="173"/>
                </a:cubicBezTo>
                <a:cubicBezTo>
                  <a:pt x="141" y="173"/>
                  <a:pt x="129" y="163"/>
                  <a:pt x="129" y="151"/>
                </a:cubicBezTo>
                <a:cubicBezTo>
                  <a:pt x="129" y="139"/>
                  <a:pt x="141" y="129"/>
                  <a:pt x="156" y="129"/>
                </a:cubicBezTo>
                <a:cubicBezTo>
                  <a:pt x="161" y="129"/>
                  <a:pt x="165" y="130"/>
                  <a:pt x="168" y="132"/>
                </a:cubicBezTo>
                <a:cubicBezTo>
                  <a:pt x="168" y="79"/>
                  <a:pt x="168" y="79"/>
                  <a:pt x="168" y="79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8" y="178"/>
                  <a:pt x="108" y="178"/>
                  <a:pt x="108" y="178"/>
                </a:cubicBezTo>
                <a:cubicBezTo>
                  <a:pt x="108" y="178"/>
                  <a:pt x="108" y="178"/>
                  <a:pt x="108" y="178"/>
                </a:cubicBezTo>
                <a:cubicBezTo>
                  <a:pt x="108" y="190"/>
                  <a:pt x="96" y="199"/>
                  <a:pt x="81" y="199"/>
                </a:cubicBezTo>
                <a:cubicBezTo>
                  <a:pt x="66" y="199"/>
                  <a:pt x="54" y="190"/>
                  <a:pt x="54" y="178"/>
                </a:cubicBezTo>
                <a:cubicBezTo>
                  <a:pt x="54" y="166"/>
                  <a:pt x="66" y="156"/>
                  <a:pt x="81" y="15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1828800" y="5656263"/>
            <a:ext cx="196850" cy="69850"/>
          </a:xfrm>
          <a:custGeom>
            <a:avLst/>
            <a:gdLst>
              <a:gd name="T0" fmla="*/ 90 w 204"/>
              <a:gd name="T1" fmla="*/ 40 h 73"/>
              <a:gd name="T2" fmla="*/ 86 w 204"/>
              <a:gd name="T3" fmla="*/ 39 h 73"/>
              <a:gd name="T4" fmla="*/ 3 w 204"/>
              <a:gd name="T5" fmla="*/ 5 h 73"/>
              <a:gd name="T6" fmla="*/ 0 w 204"/>
              <a:gd name="T7" fmla="*/ 19 h 73"/>
              <a:gd name="T8" fmla="*/ 3 w 204"/>
              <a:gd name="T9" fmla="*/ 30 h 73"/>
              <a:gd name="T10" fmla="*/ 90 w 204"/>
              <a:gd name="T11" fmla="*/ 73 h 73"/>
              <a:gd name="T12" fmla="*/ 204 w 204"/>
              <a:gd name="T13" fmla="*/ 26 h 73"/>
              <a:gd name="T14" fmla="*/ 190 w 204"/>
              <a:gd name="T15" fmla="*/ 0 h 73"/>
              <a:gd name="T16" fmla="*/ 95 w 204"/>
              <a:gd name="T17" fmla="*/ 39 h 73"/>
              <a:gd name="T18" fmla="*/ 90 w 204"/>
              <a:gd name="T19" fmla="*/ 4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4" h="73">
                <a:moveTo>
                  <a:pt x="90" y="40"/>
                </a:moveTo>
                <a:cubicBezTo>
                  <a:pt x="86" y="39"/>
                  <a:pt x="86" y="39"/>
                  <a:pt x="86" y="39"/>
                </a:cubicBezTo>
                <a:cubicBezTo>
                  <a:pt x="3" y="5"/>
                  <a:pt x="3" y="5"/>
                  <a:pt x="3" y="5"/>
                </a:cubicBezTo>
                <a:cubicBezTo>
                  <a:pt x="0" y="19"/>
                  <a:pt x="0" y="19"/>
                  <a:pt x="0" y="19"/>
                </a:cubicBezTo>
                <a:cubicBezTo>
                  <a:pt x="2" y="22"/>
                  <a:pt x="4" y="26"/>
                  <a:pt x="3" y="30"/>
                </a:cubicBezTo>
                <a:cubicBezTo>
                  <a:pt x="43" y="43"/>
                  <a:pt x="90" y="73"/>
                  <a:pt x="90" y="73"/>
                </a:cubicBezTo>
                <a:cubicBezTo>
                  <a:pt x="90" y="73"/>
                  <a:pt x="166" y="26"/>
                  <a:pt x="204" y="26"/>
                </a:cubicBezTo>
                <a:cubicBezTo>
                  <a:pt x="190" y="0"/>
                  <a:pt x="190" y="0"/>
                  <a:pt x="190" y="0"/>
                </a:cubicBezTo>
                <a:cubicBezTo>
                  <a:pt x="95" y="39"/>
                  <a:pt x="95" y="39"/>
                  <a:pt x="95" y="39"/>
                </a:cubicBezTo>
                <a:lnTo>
                  <a:pt x="90" y="4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1814513" y="5641976"/>
            <a:ext cx="3175" cy="0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3 w 3"/>
              <a:gd name="T5" fmla="*/ 1 h 1"/>
              <a:gd name="T6" fmla="*/ 3 w 3"/>
              <a:gd name="T7" fmla="*/ 1 h 1"/>
              <a:gd name="T8" fmla="*/ 0 w 3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Oval 14"/>
          <p:cNvSpPr>
            <a:spLocks noChangeArrowheads="1"/>
          </p:cNvSpPr>
          <p:nvPr/>
        </p:nvSpPr>
        <p:spPr bwMode="auto">
          <a:xfrm>
            <a:off x="1903413" y="5619751"/>
            <a:ext cx="25400" cy="12700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1792288" y="5697538"/>
            <a:ext cx="36513" cy="53975"/>
          </a:xfrm>
          <a:custGeom>
            <a:avLst/>
            <a:gdLst>
              <a:gd name="T0" fmla="*/ 19 w 38"/>
              <a:gd name="T1" fmla="*/ 38 h 56"/>
              <a:gd name="T2" fmla="*/ 22 w 38"/>
              <a:gd name="T3" fmla="*/ 56 h 56"/>
              <a:gd name="T4" fmla="*/ 28 w 38"/>
              <a:gd name="T5" fmla="*/ 54 h 56"/>
              <a:gd name="T6" fmla="*/ 33 w 38"/>
              <a:gd name="T7" fmla="*/ 27 h 56"/>
              <a:gd name="T8" fmla="*/ 34 w 38"/>
              <a:gd name="T9" fmla="*/ 5 h 56"/>
              <a:gd name="T10" fmla="*/ 28 w 38"/>
              <a:gd name="T11" fmla="*/ 2 h 56"/>
              <a:gd name="T12" fmla="*/ 27 w 38"/>
              <a:gd name="T13" fmla="*/ 1 h 56"/>
              <a:gd name="T14" fmla="*/ 21 w 38"/>
              <a:gd name="T15" fmla="*/ 0 h 56"/>
              <a:gd name="T16" fmla="*/ 16 w 38"/>
              <a:gd name="T17" fmla="*/ 1 h 56"/>
              <a:gd name="T18" fmla="*/ 8 w 38"/>
              <a:gd name="T19" fmla="*/ 4 h 56"/>
              <a:gd name="T20" fmla="*/ 10 w 38"/>
              <a:gd name="T21" fmla="*/ 50 h 56"/>
              <a:gd name="T22" fmla="*/ 17 w 38"/>
              <a:gd name="T23" fmla="*/ 56 h 56"/>
              <a:gd name="T24" fmla="*/ 19 w 38"/>
              <a:gd name="T25" fmla="*/ 3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56">
                <a:moveTo>
                  <a:pt x="19" y="38"/>
                </a:moveTo>
                <a:cubicBezTo>
                  <a:pt x="21" y="31"/>
                  <a:pt x="20" y="43"/>
                  <a:pt x="22" y="56"/>
                </a:cubicBezTo>
                <a:cubicBezTo>
                  <a:pt x="25" y="55"/>
                  <a:pt x="27" y="55"/>
                  <a:pt x="28" y="54"/>
                </a:cubicBezTo>
                <a:cubicBezTo>
                  <a:pt x="31" y="53"/>
                  <a:pt x="26" y="38"/>
                  <a:pt x="33" y="27"/>
                </a:cubicBezTo>
                <a:cubicBezTo>
                  <a:pt x="38" y="19"/>
                  <a:pt x="36" y="11"/>
                  <a:pt x="34" y="5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7" y="2"/>
                  <a:pt x="27" y="1"/>
                </a:cubicBezTo>
                <a:cubicBezTo>
                  <a:pt x="25" y="1"/>
                  <a:pt x="23" y="0"/>
                  <a:pt x="21" y="0"/>
                </a:cubicBezTo>
                <a:cubicBezTo>
                  <a:pt x="19" y="0"/>
                  <a:pt x="17" y="1"/>
                  <a:pt x="16" y="1"/>
                </a:cubicBezTo>
                <a:cubicBezTo>
                  <a:pt x="8" y="4"/>
                  <a:pt x="8" y="4"/>
                  <a:pt x="8" y="4"/>
                </a:cubicBezTo>
                <a:cubicBezTo>
                  <a:pt x="0" y="18"/>
                  <a:pt x="10" y="38"/>
                  <a:pt x="10" y="50"/>
                </a:cubicBezTo>
                <a:cubicBezTo>
                  <a:pt x="10" y="54"/>
                  <a:pt x="14" y="55"/>
                  <a:pt x="17" y="56"/>
                </a:cubicBezTo>
                <a:cubicBezTo>
                  <a:pt x="17" y="49"/>
                  <a:pt x="17" y="42"/>
                  <a:pt x="19" y="3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1776413" y="5568951"/>
            <a:ext cx="279400" cy="114300"/>
          </a:xfrm>
          <a:custGeom>
            <a:avLst/>
            <a:gdLst>
              <a:gd name="T0" fmla="*/ 40 w 288"/>
              <a:gd name="T1" fmla="*/ 75 h 118"/>
              <a:gd name="T2" fmla="*/ 43 w 288"/>
              <a:gd name="T3" fmla="*/ 76 h 118"/>
              <a:gd name="T4" fmla="*/ 124 w 288"/>
              <a:gd name="T5" fmla="*/ 59 h 118"/>
              <a:gd name="T6" fmla="*/ 124 w 288"/>
              <a:gd name="T7" fmla="*/ 59 h 118"/>
              <a:gd name="T8" fmla="*/ 144 w 288"/>
              <a:gd name="T9" fmla="*/ 45 h 118"/>
              <a:gd name="T10" fmla="*/ 165 w 288"/>
              <a:gd name="T11" fmla="*/ 59 h 118"/>
              <a:gd name="T12" fmla="*/ 144 w 288"/>
              <a:gd name="T13" fmla="*/ 72 h 118"/>
              <a:gd name="T14" fmla="*/ 127 w 288"/>
              <a:gd name="T15" fmla="*/ 66 h 118"/>
              <a:gd name="T16" fmla="*/ 52 w 288"/>
              <a:gd name="T17" fmla="*/ 80 h 118"/>
              <a:gd name="T18" fmla="*/ 144 w 288"/>
              <a:gd name="T19" fmla="*/ 118 h 118"/>
              <a:gd name="T20" fmla="*/ 288 w 288"/>
              <a:gd name="T21" fmla="*/ 59 h 118"/>
              <a:gd name="T22" fmla="*/ 144 w 288"/>
              <a:gd name="T23" fmla="*/ 0 h 118"/>
              <a:gd name="T24" fmla="*/ 0 w 288"/>
              <a:gd name="T25" fmla="*/ 59 h 118"/>
              <a:gd name="T26" fmla="*/ 38 w 288"/>
              <a:gd name="T27" fmla="*/ 74 h 118"/>
              <a:gd name="T28" fmla="*/ 38 w 288"/>
              <a:gd name="T29" fmla="*/ 74 h 118"/>
              <a:gd name="T30" fmla="*/ 40 w 288"/>
              <a:gd name="T31" fmla="*/ 75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8" h="118">
                <a:moveTo>
                  <a:pt x="40" y="75"/>
                </a:moveTo>
                <a:cubicBezTo>
                  <a:pt x="43" y="76"/>
                  <a:pt x="43" y="76"/>
                  <a:pt x="43" y="76"/>
                </a:cubicBezTo>
                <a:cubicBezTo>
                  <a:pt x="56" y="63"/>
                  <a:pt x="107" y="60"/>
                  <a:pt x="124" y="59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124" y="51"/>
                  <a:pt x="132" y="45"/>
                  <a:pt x="144" y="45"/>
                </a:cubicBezTo>
                <a:cubicBezTo>
                  <a:pt x="156" y="45"/>
                  <a:pt x="165" y="51"/>
                  <a:pt x="165" y="59"/>
                </a:cubicBezTo>
                <a:cubicBezTo>
                  <a:pt x="165" y="67"/>
                  <a:pt x="156" y="72"/>
                  <a:pt x="144" y="72"/>
                </a:cubicBezTo>
                <a:cubicBezTo>
                  <a:pt x="137" y="72"/>
                  <a:pt x="130" y="70"/>
                  <a:pt x="127" y="66"/>
                </a:cubicBezTo>
                <a:cubicBezTo>
                  <a:pt x="115" y="67"/>
                  <a:pt x="65" y="72"/>
                  <a:pt x="52" y="80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288" y="59"/>
                  <a:pt x="288" y="59"/>
                  <a:pt x="288" y="59"/>
                </a:cubicBezTo>
                <a:cubicBezTo>
                  <a:pt x="144" y="0"/>
                  <a:pt x="144" y="0"/>
                  <a:pt x="144" y="0"/>
                </a:cubicBezTo>
                <a:cubicBezTo>
                  <a:pt x="0" y="59"/>
                  <a:pt x="0" y="59"/>
                  <a:pt x="0" y="59"/>
                </a:cubicBezTo>
                <a:cubicBezTo>
                  <a:pt x="38" y="74"/>
                  <a:pt x="38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40" y="75"/>
                  <a:pt x="40" y="75"/>
                  <a:pt x="40" y="7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7"/>
          <p:cNvSpPr>
            <a:spLocks/>
          </p:cNvSpPr>
          <p:nvPr/>
        </p:nvSpPr>
        <p:spPr bwMode="auto">
          <a:xfrm>
            <a:off x="1804988" y="5641976"/>
            <a:ext cx="22225" cy="50800"/>
          </a:xfrm>
          <a:custGeom>
            <a:avLst/>
            <a:gdLst>
              <a:gd name="T0" fmla="*/ 8 w 23"/>
              <a:gd name="T1" fmla="*/ 49 h 52"/>
              <a:gd name="T2" fmla="*/ 17 w 23"/>
              <a:gd name="T3" fmla="*/ 51 h 52"/>
              <a:gd name="T4" fmla="*/ 19 w 23"/>
              <a:gd name="T5" fmla="*/ 52 h 52"/>
              <a:gd name="T6" fmla="*/ 20 w 23"/>
              <a:gd name="T7" fmla="*/ 44 h 52"/>
              <a:gd name="T8" fmla="*/ 16 w 23"/>
              <a:gd name="T9" fmla="*/ 35 h 52"/>
              <a:gd name="T10" fmla="*/ 23 w 23"/>
              <a:gd name="T11" fmla="*/ 4 h 52"/>
              <a:gd name="T12" fmla="*/ 14 w 23"/>
              <a:gd name="T13" fmla="*/ 0 h 52"/>
              <a:gd name="T14" fmla="*/ 7 w 23"/>
              <a:gd name="T15" fmla="*/ 34 h 52"/>
              <a:gd name="T16" fmla="*/ 1 w 23"/>
              <a:gd name="T17" fmla="*/ 41 h 52"/>
              <a:gd name="T18" fmla="*/ 0 w 23"/>
              <a:gd name="T19" fmla="*/ 51 h 52"/>
              <a:gd name="T20" fmla="*/ 8 w 23"/>
              <a:gd name="T21" fmla="*/ 4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52">
                <a:moveTo>
                  <a:pt x="8" y="49"/>
                </a:moveTo>
                <a:cubicBezTo>
                  <a:pt x="11" y="49"/>
                  <a:pt x="14" y="50"/>
                  <a:pt x="17" y="51"/>
                </a:cubicBezTo>
                <a:cubicBezTo>
                  <a:pt x="18" y="51"/>
                  <a:pt x="18" y="52"/>
                  <a:pt x="19" y="52"/>
                </a:cubicBezTo>
                <a:cubicBezTo>
                  <a:pt x="20" y="44"/>
                  <a:pt x="20" y="44"/>
                  <a:pt x="20" y="44"/>
                </a:cubicBezTo>
                <a:cubicBezTo>
                  <a:pt x="21" y="41"/>
                  <a:pt x="18" y="37"/>
                  <a:pt x="16" y="35"/>
                </a:cubicBezTo>
                <a:cubicBezTo>
                  <a:pt x="23" y="4"/>
                  <a:pt x="23" y="4"/>
                  <a:pt x="23" y="4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34"/>
                  <a:pt x="7" y="34"/>
                  <a:pt x="7" y="34"/>
                </a:cubicBezTo>
                <a:cubicBezTo>
                  <a:pt x="5" y="35"/>
                  <a:pt x="2" y="38"/>
                  <a:pt x="1" y="41"/>
                </a:cubicBezTo>
                <a:cubicBezTo>
                  <a:pt x="0" y="51"/>
                  <a:pt x="0" y="51"/>
                  <a:pt x="0" y="51"/>
                </a:cubicBezTo>
                <a:cubicBezTo>
                  <a:pt x="3" y="50"/>
                  <a:pt x="5" y="49"/>
                  <a:pt x="8" y="4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8"/>
          <p:cNvSpPr>
            <a:spLocks noEditPoints="1"/>
          </p:cNvSpPr>
          <p:nvPr/>
        </p:nvSpPr>
        <p:spPr bwMode="auto">
          <a:xfrm>
            <a:off x="4614863" y="3289301"/>
            <a:ext cx="176213" cy="257175"/>
          </a:xfrm>
          <a:custGeom>
            <a:avLst/>
            <a:gdLst>
              <a:gd name="T0" fmla="*/ 181 w 182"/>
              <a:gd name="T1" fmla="*/ 137 h 265"/>
              <a:gd name="T2" fmla="*/ 182 w 182"/>
              <a:gd name="T3" fmla="*/ 89 h 265"/>
              <a:gd name="T4" fmla="*/ 182 w 182"/>
              <a:gd name="T5" fmla="*/ 76 h 265"/>
              <a:gd name="T6" fmla="*/ 154 w 182"/>
              <a:gd name="T7" fmla="*/ 18 h 265"/>
              <a:gd name="T8" fmla="*/ 98 w 182"/>
              <a:gd name="T9" fmla="*/ 0 h 265"/>
              <a:gd name="T10" fmla="*/ 98 w 182"/>
              <a:gd name="T11" fmla="*/ 0 h 265"/>
              <a:gd name="T12" fmla="*/ 91 w 182"/>
              <a:gd name="T13" fmla="*/ 0 h 265"/>
              <a:gd name="T14" fmla="*/ 91 w 182"/>
              <a:gd name="T15" fmla="*/ 0 h 265"/>
              <a:gd name="T16" fmla="*/ 91 w 182"/>
              <a:gd name="T17" fmla="*/ 0 h 265"/>
              <a:gd name="T18" fmla="*/ 84 w 182"/>
              <a:gd name="T19" fmla="*/ 0 h 265"/>
              <a:gd name="T20" fmla="*/ 84 w 182"/>
              <a:gd name="T21" fmla="*/ 0 h 265"/>
              <a:gd name="T22" fmla="*/ 84 w 182"/>
              <a:gd name="T23" fmla="*/ 0 h 265"/>
              <a:gd name="T24" fmla="*/ 28 w 182"/>
              <a:gd name="T25" fmla="*/ 18 h 265"/>
              <a:gd name="T26" fmla="*/ 0 w 182"/>
              <a:gd name="T27" fmla="*/ 76 h 265"/>
              <a:gd name="T28" fmla="*/ 0 w 182"/>
              <a:gd name="T29" fmla="*/ 86 h 265"/>
              <a:gd name="T30" fmla="*/ 2 w 182"/>
              <a:gd name="T31" fmla="*/ 141 h 265"/>
              <a:gd name="T32" fmla="*/ 1 w 182"/>
              <a:gd name="T33" fmla="*/ 152 h 265"/>
              <a:gd name="T34" fmla="*/ 1 w 182"/>
              <a:gd name="T35" fmla="*/ 153 h 265"/>
              <a:gd name="T36" fmla="*/ 19 w 182"/>
              <a:gd name="T37" fmla="*/ 215 h 265"/>
              <a:gd name="T38" fmla="*/ 21 w 182"/>
              <a:gd name="T39" fmla="*/ 220 h 265"/>
              <a:gd name="T40" fmla="*/ 38 w 182"/>
              <a:gd name="T41" fmla="*/ 265 h 265"/>
              <a:gd name="T42" fmla="*/ 45 w 182"/>
              <a:gd name="T43" fmla="*/ 255 h 265"/>
              <a:gd name="T44" fmla="*/ 46 w 182"/>
              <a:gd name="T45" fmla="*/ 252 h 265"/>
              <a:gd name="T46" fmla="*/ 56 w 182"/>
              <a:gd name="T47" fmla="*/ 261 h 265"/>
              <a:gd name="T48" fmla="*/ 65 w 182"/>
              <a:gd name="T49" fmla="*/ 252 h 265"/>
              <a:gd name="T50" fmla="*/ 117 w 182"/>
              <a:gd name="T51" fmla="*/ 252 h 265"/>
              <a:gd name="T52" fmla="*/ 127 w 182"/>
              <a:gd name="T53" fmla="*/ 261 h 265"/>
              <a:gd name="T54" fmla="*/ 136 w 182"/>
              <a:gd name="T55" fmla="*/ 252 h 265"/>
              <a:gd name="T56" fmla="*/ 138 w 182"/>
              <a:gd name="T57" fmla="*/ 255 h 265"/>
              <a:gd name="T58" fmla="*/ 144 w 182"/>
              <a:gd name="T59" fmla="*/ 265 h 265"/>
              <a:gd name="T60" fmla="*/ 163 w 182"/>
              <a:gd name="T61" fmla="*/ 214 h 265"/>
              <a:gd name="T62" fmla="*/ 175 w 182"/>
              <a:gd name="T63" fmla="*/ 180 h 265"/>
              <a:gd name="T64" fmla="*/ 181 w 182"/>
              <a:gd name="T65" fmla="*/ 153 h 265"/>
              <a:gd name="T66" fmla="*/ 181 w 182"/>
              <a:gd name="T67" fmla="*/ 152 h 265"/>
              <a:gd name="T68" fmla="*/ 181 w 182"/>
              <a:gd name="T69" fmla="*/ 137 h 265"/>
              <a:gd name="T70" fmla="*/ 178 w 182"/>
              <a:gd name="T71" fmla="*/ 169 h 265"/>
              <a:gd name="T72" fmla="*/ 136 w 182"/>
              <a:gd name="T73" fmla="*/ 245 h 265"/>
              <a:gd name="T74" fmla="*/ 127 w 182"/>
              <a:gd name="T75" fmla="*/ 253 h 265"/>
              <a:gd name="T76" fmla="*/ 119 w 182"/>
              <a:gd name="T77" fmla="*/ 245 h 265"/>
              <a:gd name="T78" fmla="*/ 63 w 182"/>
              <a:gd name="T79" fmla="*/ 245 h 265"/>
              <a:gd name="T80" fmla="*/ 55 w 182"/>
              <a:gd name="T81" fmla="*/ 253 h 265"/>
              <a:gd name="T82" fmla="*/ 46 w 182"/>
              <a:gd name="T83" fmla="*/ 245 h 265"/>
              <a:gd name="T84" fmla="*/ 5 w 182"/>
              <a:gd name="T85" fmla="*/ 169 h 265"/>
              <a:gd name="T86" fmla="*/ 3 w 182"/>
              <a:gd name="T87" fmla="*/ 153 h 265"/>
              <a:gd name="T88" fmla="*/ 13 w 182"/>
              <a:gd name="T89" fmla="*/ 131 h 265"/>
              <a:gd name="T90" fmla="*/ 14 w 182"/>
              <a:gd name="T91" fmla="*/ 68 h 265"/>
              <a:gd name="T92" fmla="*/ 66 w 182"/>
              <a:gd name="T93" fmla="*/ 16 h 265"/>
              <a:gd name="T94" fmla="*/ 72 w 182"/>
              <a:gd name="T95" fmla="*/ 78 h 265"/>
              <a:gd name="T96" fmla="*/ 75 w 182"/>
              <a:gd name="T97" fmla="*/ 82 h 265"/>
              <a:gd name="T98" fmla="*/ 90 w 182"/>
              <a:gd name="T99" fmla="*/ 82 h 265"/>
              <a:gd name="T100" fmla="*/ 92 w 182"/>
              <a:gd name="T101" fmla="*/ 82 h 265"/>
              <a:gd name="T102" fmla="*/ 107 w 182"/>
              <a:gd name="T103" fmla="*/ 82 h 265"/>
              <a:gd name="T104" fmla="*/ 111 w 182"/>
              <a:gd name="T105" fmla="*/ 78 h 265"/>
              <a:gd name="T106" fmla="*/ 117 w 182"/>
              <a:gd name="T107" fmla="*/ 16 h 265"/>
              <a:gd name="T108" fmla="*/ 168 w 182"/>
              <a:gd name="T109" fmla="*/ 68 h 265"/>
              <a:gd name="T110" fmla="*/ 170 w 182"/>
              <a:gd name="T111" fmla="*/ 131 h 265"/>
              <a:gd name="T112" fmla="*/ 179 w 182"/>
              <a:gd name="T113" fmla="*/ 153 h 265"/>
              <a:gd name="T114" fmla="*/ 178 w 182"/>
              <a:gd name="T115" fmla="*/ 169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2" h="265">
                <a:moveTo>
                  <a:pt x="181" y="137"/>
                </a:moveTo>
                <a:cubicBezTo>
                  <a:pt x="181" y="117"/>
                  <a:pt x="182" y="101"/>
                  <a:pt x="182" y="89"/>
                </a:cubicBezTo>
                <a:cubicBezTo>
                  <a:pt x="182" y="84"/>
                  <a:pt x="182" y="80"/>
                  <a:pt x="182" y="76"/>
                </a:cubicBezTo>
                <a:cubicBezTo>
                  <a:pt x="180" y="50"/>
                  <a:pt x="170" y="30"/>
                  <a:pt x="154" y="18"/>
                </a:cubicBezTo>
                <a:cubicBezTo>
                  <a:pt x="139" y="6"/>
                  <a:pt x="120" y="1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62" y="1"/>
                  <a:pt x="43" y="6"/>
                  <a:pt x="28" y="18"/>
                </a:cubicBezTo>
                <a:cubicBezTo>
                  <a:pt x="12" y="30"/>
                  <a:pt x="2" y="50"/>
                  <a:pt x="0" y="76"/>
                </a:cubicBezTo>
                <a:cubicBezTo>
                  <a:pt x="0" y="79"/>
                  <a:pt x="0" y="82"/>
                  <a:pt x="0" y="86"/>
                </a:cubicBezTo>
                <a:cubicBezTo>
                  <a:pt x="0" y="99"/>
                  <a:pt x="2" y="117"/>
                  <a:pt x="2" y="141"/>
                </a:cubicBezTo>
                <a:cubicBezTo>
                  <a:pt x="2" y="145"/>
                  <a:pt x="1" y="148"/>
                  <a:pt x="1" y="152"/>
                </a:cubicBezTo>
                <a:cubicBezTo>
                  <a:pt x="1" y="152"/>
                  <a:pt x="1" y="153"/>
                  <a:pt x="1" y="153"/>
                </a:cubicBezTo>
                <a:cubicBezTo>
                  <a:pt x="2" y="177"/>
                  <a:pt x="14" y="197"/>
                  <a:pt x="19" y="215"/>
                </a:cubicBezTo>
                <a:cubicBezTo>
                  <a:pt x="20" y="217"/>
                  <a:pt x="20" y="219"/>
                  <a:pt x="21" y="220"/>
                </a:cubicBezTo>
                <a:cubicBezTo>
                  <a:pt x="27" y="240"/>
                  <a:pt x="32" y="255"/>
                  <a:pt x="38" y="265"/>
                </a:cubicBezTo>
                <a:cubicBezTo>
                  <a:pt x="40" y="263"/>
                  <a:pt x="43" y="259"/>
                  <a:pt x="45" y="255"/>
                </a:cubicBezTo>
                <a:cubicBezTo>
                  <a:pt x="45" y="254"/>
                  <a:pt x="46" y="253"/>
                  <a:pt x="46" y="252"/>
                </a:cubicBezTo>
                <a:cubicBezTo>
                  <a:pt x="56" y="261"/>
                  <a:pt x="56" y="261"/>
                  <a:pt x="56" y="261"/>
                </a:cubicBezTo>
                <a:cubicBezTo>
                  <a:pt x="65" y="252"/>
                  <a:pt x="65" y="252"/>
                  <a:pt x="65" y="252"/>
                </a:cubicBezTo>
                <a:cubicBezTo>
                  <a:pt x="117" y="252"/>
                  <a:pt x="117" y="252"/>
                  <a:pt x="117" y="252"/>
                </a:cubicBezTo>
                <a:cubicBezTo>
                  <a:pt x="127" y="261"/>
                  <a:pt x="127" y="261"/>
                  <a:pt x="127" y="261"/>
                </a:cubicBezTo>
                <a:cubicBezTo>
                  <a:pt x="136" y="252"/>
                  <a:pt x="136" y="252"/>
                  <a:pt x="136" y="252"/>
                </a:cubicBezTo>
                <a:cubicBezTo>
                  <a:pt x="137" y="253"/>
                  <a:pt x="137" y="254"/>
                  <a:pt x="138" y="255"/>
                </a:cubicBezTo>
                <a:cubicBezTo>
                  <a:pt x="139" y="259"/>
                  <a:pt x="142" y="263"/>
                  <a:pt x="144" y="265"/>
                </a:cubicBezTo>
                <a:cubicBezTo>
                  <a:pt x="151" y="254"/>
                  <a:pt x="157" y="237"/>
                  <a:pt x="163" y="214"/>
                </a:cubicBezTo>
                <a:cubicBezTo>
                  <a:pt x="167" y="203"/>
                  <a:pt x="172" y="192"/>
                  <a:pt x="175" y="180"/>
                </a:cubicBezTo>
                <a:cubicBezTo>
                  <a:pt x="179" y="172"/>
                  <a:pt x="181" y="163"/>
                  <a:pt x="181" y="153"/>
                </a:cubicBezTo>
                <a:cubicBezTo>
                  <a:pt x="181" y="152"/>
                  <a:pt x="181" y="152"/>
                  <a:pt x="181" y="152"/>
                </a:cubicBezTo>
                <a:cubicBezTo>
                  <a:pt x="181" y="147"/>
                  <a:pt x="181" y="142"/>
                  <a:pt x="181" y="137"/>
                </a:cubicBezTo>
                <a:close/>
                <a:moveTo>
                  <a:pt x="178" y="169"/>
                </a:moveTo>
                <a:cubicBezTo>
                  <a:pt x="166" y="195"/>
                  <a:pt x="138" y="224"/>
                  <a:pt x="136" y="245"/>
                </a:cubicBezTo>
                <a:cubicBezTo>
                  <a:pt x="127" y="253"/>
                  <a:pt x="127" y="253"/>
                  <a:pt x="127" y="253"/>
                </a:cubicBezTo>
                <a:cubicBezTo>
                  <a:pt x="119" y="245"/>
                  <a:pt x="119" y="245"/>
                  <a:pt x="119" y="245"/>
                </a:cubicBezTo>
                <a:cubicBezTo>
                  <a:pt x="63" y="245"/>
                  <a:pt x="63" y="245"/>
                  <a:pt x="63" y="245"/>
                </a:cubicBezTo>
                <a:cubicBezTo>
                  <a:pt x="55" y="253"/>
                  <a:pt x="55" y="253"/>
                  <a:pt x="55" y="253"/>
                </a:cubicBezTo>
                <a:cubicBezTo>
                  <a:pt x="46" y="245"/>
                  <a:pt x="46" y="245"/>
                  <a:pt x="46" y="245"/>
                </a:cubicBezTo>
                <a:cubicBezTo>
                  <a:pt x="44" y="224"/>
                  <a:pt x="16" y="195"/>
                  <a:pt x="5" y="169"/>
                </a:cubicBezTo>
                <a:cubicBezTo>
                  <a:pt x="4" y="164"/>
                  <a:pt x="3" y="159"/>
                  <a:pt x="3" y="153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14" y="68"/>
                  <a:pt x="14" y="68"/>
                  <a:pt x="14" y="68"/>
                </a:cubicBezTo>
                <a:cubicBezTo>
                  <a:pt x="23" y="23"/>
                  <a:pt x="66" y="16"/>
                  <a:pt x="66" y="16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8"/>
                  <a:pt x="72" y="82"/>
                  <a:pt x="75" y="82"/>
                </a:cubicBezTo>
                <a:cubicBezTo>
                  <a:pt x="78" y="82"/>
                  <a:pt x="86" y="82"/>
                  <a:pt x="90" y="82"/>
                </a:cubicBezTo>
                <a:cubicBezTo>
                  <a:pt x="90" y="82"/>
                  <a:pt x="91" y="82"/>
                  <a:pt x="92" y="82"/>
                </a:cubicBezTo>
                <a:cubicBezTo>
                  <a:pt x="96" y="82"/>
                  <a:pt x="105" y="82"/>
                  <a:pt x="107" y="82"/>
                </a:cubicBezTo>
                <a:cubicBezTo>
                  <a:pt x="110" y="82"/>
                  <a:pt x="111" y="78"/>
                  <a:pt x="111" y="78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7" y="16"/>
                  <a:pt x="160" y="23"/>
                  <a:pt x="168" y="68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9" y="153"/>
                  <a:pt x="179" y="153"/>
                  <a:pt x="179" y="153"/>
                </a:cubicBezTo>
                <a:cubicBezTo>
                  <a:pt x="180" y="159"/>
                  <a:pt x="179" y="164"/>
                  <a:pt x="178" y="16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4665663" y="3546476"/>
            <a:ext cx="76200" cy="22225"/>
          </a:xfrm>
          <a:custGeom>
            <a:avLst/>
            <a:gdLst>
              <a:gd name="T0" fmla="*/ 51 w 79"/>
              <a:gd name="T1" fmla="*/ 4 h 22"/>
              <a:gd name="T2" fmla="*/ 49 w 79"/>
              <a:gd name="T3" fmla="*/ 0 h 22"/>
              <a:gd name="T4" fmla="*/ 30 w 79"/>
              <a:gd name="T5" fmla="*/ 0 h 22"/>
              <a:gd name="T6" fmla="*/ 28 w 79"/>
              <a:gd name="T7" fmla="*/ 4 h 22"/>
              <a:gd name="T8" fmla="*/ 12 w 79"/>
              <a:gd name="T9" fmla="*/ 4 h 22"/>
              <a:gd name="T10" fmla="*/ 0 w 79"/>
              <a:gd name="T11" fmla="*/ 14 h 22"/>
              <a:gd name="T12" fmla="*/ 31 w 79"/>
              <a:gd name="T13" fmla="*/ 22 h 22"/>
              <a:gd name="T14" fmla="*/ 39 w 79"/>
              <a:gd name="T15" fmla="*/ 22 h 22"/>
              <a:gd name="T16" fmla="*/ 39 w 79"/>
              <a:gd name="T17" fmla="*/ 22 h 22"/>
              <a:gd name="T18" fmla="*/ 39 w 79"/>
              <a:gd name="T19" fmla="*/ 22 h 22"/>
              <a:gd name="T20" fmla="*/ 47 w 79"/>
              <a:gd name="T21" fmla="*/ 22 h 22"/>
              <a:gd name="T22" fmla="*/ 79 w 79"/>
              <a:gd name="T23" fmla="*/ 14 h 22"/>
              <a:gd name="T24" fmla="*/ 67 w 79"/>
              <a:gd name="T25" fmla="*/ 4 h 22"/>
              <a:gd name="T26" fmla="*/ 51 w 79"/>
              <a:gd name="T27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9" h="22">
                <a:moveTo>
                  <a:pt x="51" y="4"/>
                </a:moveTo>
                <a:cubicBezTo>
                  <a:pt x="49" y="0"/>
                  <a:pt x="49" y="0"/>
                  <a:pt x="4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0" y="14"/>
                  <a:pt x="0" y="14"/>
                  <a:pt x="0" y="14"/>
                </a:cubicBezTo>
                <a:cubicBezTo>
                  <a:pt x="8" y="20"/>
                  <a:pt x="18" y="22"/>
                  <a:pt x="31" y="22"/>
                </a:cubicBezTo>
                <a:cubicBezTo>
                  <a:pt x="32" y="22"/>
                  <a:pt x="32" y="22"/>
                  <a:pt x="39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46" y="22"/>
                  <a:pt x="47" y="22"/>
                  <a:pt x="47" y="22"/>
                </a:cubicBezTo>
                <a:cubicBezTo>
                  <a:pt x="61" y="22"/>
                  <a:pt x="71" y="20"/>
                  <a:pt x="79" y="14"/>
                </a:cubicBezTo>
                <a:cubicBezTo>
                  <a:pt x="67" y="4"/>
                  <a:pt x="67" y="4"/>
                  <a:pt x="67" y="4"/>
                </a:cubicBezTo>
                <a:lnTo>
                  <a:pt x="51" y="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4718050" y="3427413"/>
            <a:ext cx="49213" cy="17463"/>
          </a:xfrm>
          <a:custGeom>
            <a:avLst/>
            <a:gdLst>
              <a:gd name="T0" fmla="*/ 0 w 50"/>
              <a:gd name="T1" fmla="*/ 11 h 19"/>
              <a:gd name="T2" fmla="*/ 3 w 50"/>
              <a:gd name="T3" fmla="*/ 18 h 19"/>
              <a:gd name="T4" fmla="*/ 50 w 50"/>
              <a:gd name="T5" fmla="*/ 10 h 19"/>
              <a:gd name="T6" fmla="*/ 47 w 50"/>
              <a:gd name="T7" fmla="*/ 0 h 19"/>
              <a:gd name="T8" fmla="*/ 0 w 50"/>
              <a:gd name="T9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19">
                <a:moveTo>
                  <a:pt x="0" y="11"/>
                </a:move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42" y="19"/>
                  <a:pt x="50" y="1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32" y="9"/>
                  <a:pt x="0" y="1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4638675" y="3427413"/>
            <a:ext cx="49213" cy="17463"/>
          </a:xfrm>
          <a:custGeom>
            <a:avLst/>
            <a:gdLst>
              <a:gd name="T0" fmla="*/ 0 w 50"/>
              <a:gd name="T1" fmla="*/ 10 h 19"/>
              <a:gd name="T2" fmla="*/ 47 w 50"/>
              <a:gd name="T3" fmla="*/ 18 h 19"/>
              <a:gd name="T4" fmla="*/ 50 w 50"/>
              <a:gd name="T5" fmla="*/ 11 h 19"/>
              <a:gd name="T6" fmla="*/ 4 w 50"/>
              <a:gd name="T7" fmla="*/ 0 h 19"/>
              <a:gd name="T8" fmla="*/ 0 w 50"/>
              <a:gd name="T9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19">
                <a:moveTo>
                  <a:pt x="0" y="10"/>
                </a:moveTo>
                <a:cubicBezTo>
                  <a:pt x="9" y="19"/>
                  <a:pt x="47" y="18"/>
                  <a:pt x="47" y="18"/>
                </a:cubicBezTo>
                <a:cubicBezTo>
                  <a:pt x="50" y="11"/>
                  <a:pt x="50" y="11"/>
                  <a:pt x="50" y="11"/>
                </a:cubicBezTo>
                <a:cubicBezTo>
                  <a:pt x="18" y="9"/>
                  <a:pt x="4" y="0"/>
                  <a:pt x="4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859463" y="1847851"/>
            <a:ext cx="12700" cy="0"/>
          </a:xfrm>
          <a:custGeom>
            <a:avLst/>
            <a:gdLst>
              <a:gd name="T0" fmla="*/ 0 w 13"/>
              <a:gd name="T1" fmla="*/ 9 w 13"/>
              <a:gd name="T2" fmla="*/ 13 w 13"/>
              <a:gd name="T3" fmla="*/ 9 w 13"/>
              <a:gd name="T4" fmla="*/ 0 w 1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">
                <a:moveTo>
                  <a:pt x="0" y="0"/>
                </a:moveTo>
                <a:cubicBezTo>
                  <a:pt x="3" y="0"/>
                  <a:pt x="6" y="0"/>
                  <a:pt x="9" y="0"/>
                </a:cubicBezTo>
                <a:cubicBezTo>
                  <a:pt x="10" y="0"/>
                  <a:pt x="11" y="0"/>
                  <a:pt x="13" y="0"/>
                </a:cubicBezTo>
                <a:cubicBezTo>
                  <a:pt x="11" y="0"/>
                  <a:pt x="10" y="0"/>
                  <a:pt x="9" y="0"/>
                </a:cubicBezTo>
                <a:cubicBezTo>
                  <a:pt x="6" y="0"/>
                  <a:pt x="3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759450" y="1670051"/>
            <a:ext cx="3175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cubicBezTo>
                  <a:pt x="3" y="0"/>
                  <a:pt x="1" y="0"/>
                  <a:pt x="0" y="0"/>
                </a:cubicBezTo>
                <a:cubicBezTo>
                  <a:pt x="1" y="0"/>
                  <a:pt x="3" y="0"/>
                  <a:pt x="4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5754688" y="1670051"/>
            <a:ext cx="3175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cubicBezTo>
                  <a:pt x="3" y="0"/>
                  <a:pt x="1" y="0"/>
                  <a:pt x="0" y="0"/>
                </a:cubicBezTo>
                <a:cubicBezTo>
                  <a:pt x="1" y="0"/>
                  <a:pt x="3" y="0"/>
                  <a:pt x="4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5"/>
          <p:cNvSpPr>
            <a:spLocks/>
          </p:cNvSpPr>
          <p:nvPr/>
        </p:nvSpPr>
        <p:spPr bwMode="auto">
          <a:xfrm>
            <a:off x="5872163" y="1847851"/>
            <a:ext cx="4763" cy="0"/>
          </a:xfrm>
          <a:custGeom>
            <a:avLst/>
            <a:gdLst>
              <a:gd name="T0" fmla="*/ 4 w 4"/>
              <a:gd name="T1" fmla="*/ 0 w 4"/>
              <a:gd name="T2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4">
                <a:moveTo>
                  <a:pt x="4" y="0"/>
                </a:moveTo>
                <a:cubicBezTo>
                  <a:pt x="2" y="0"/>
                  <a:pt x="1" y="0"/>
                  <a:pt x="0" y="0"/>
                </a:cubicBezTo>
                <a:cubicBezTo>
                  <a:pt x="1" y="0"/>
                  <a:pt x="2" y="0"/>
                  <a:pt x="4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6"/>
          <p:cNvSpPr>
            <a:spLocks/>
          </p:cNvSpPr>
          <p:nvPr/>
        </p:nvSpPr>
        <p:spPr bwMode="auto">
          <a:xfrm>
            <a:off x="5876925" y="1846263"/>
            <a:ext cx="4763" cy="1588"/>
          </a:xfrm>
          <a:custGeom>
            <a:avLst/>
            <a:gdLst>
              <a:gd name="T0" fmla="*/ 4 w 4"/>
              <a:gd name="T1" fmla="*/ 0 h 1"/>
              <a:gd name="T2" fmla="*/ 0 w 4"/>
              <a:gd name="T3" fmla="*/ 1 h 1"/>
              <a:gd name="T4" fmla="*/ 4 w 4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4" y="0"/>
                </a:moveTo>
                <a:cubicBezTo>
                  <a:pt x="2" y="0"/>
                  <a:pt x="1" y="1"/>
                  <a:pt x="0" y="1"/>
                </a:cubicBezTo>
                <a:cubicBezTo>
                  <a:pt x="1" y="1"/>
                  <a:pt x="2" y="0"/>
                  <a:pt x="4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7"/>
          <p:cNvSpPr>
            <a:spLocks/>
          </p:cNvSpPr>
          <p:nvPr/>
        </p:nvSpPr>
        <p:spPr bwMode="auto">
          <a:xfrm>
            <a:off x="5764213" y="1668463"/>
            <a:ext cx="12700" cy="1588"/>
          </a:xfrm>
          <a:custGeom>
            <a:avLst/>
            <a:gdLst>
              <a:gd name="T0" fmla="*/ 0 w 13"/>
              <a:gd name="T1" fmla="*/ 0 h 1"/>
              <a:gd name="T2" fmla="*/ 4 w 13"/>
              <a:gd name="T3" fmla="*/ 0 h 1"/>
              <a:gd name="T4" fmla="*/ 13 w 13"/>
              <a:gd name="T5" fmla="*/ 1 h 1"/>
              <a:gd name="T6" fmla="*/ 4 w 13"/>
              <a:gd name="T7" fmla="*/ 0 h 1"/>
              <a:gd name="T8" fmla="*/ 0 w 13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">
                <a:moveTo>
                  <a:pt x="0" y="0"/>
                </a:moveTo>
                <a:cubicBezTo>
                  <a:pt x="1" y="0"/>
                  <a:pt x="3" y="0"/>
                  <a:pt x="4" y="0"/>
                </a:cubicBezTo>
                <a:cubicBezTo>
                  <a:pt x="7" y="0"/>
                  <a:pt x="10" y="1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8"/>
          <p:cNvSpPr>
            <a:spLocks/>
          </p:cNvSpPr>
          <p:nvPr/>
        </p:nvSpPr>
        <p:spPr bwMode="auto">
          <a:xfrm>
            <a:off x="5678488" y="1668463"/>
            <a:ext cx="277813" cy="179388"/>
          </a:xfrm>
          <a:custGeom>
            <a:avLst/>
            <a:gdLst>
              <a:gd name="T0" fmla="*/ 68 w 288"/>
              <a:gd name="T1" fmla="*/ 93 h 185"/>
              <a:gd name="T2" fmla="*/ 68 w 288"/>
              <a:gd name="T3" fmla="*/ 92 h 185"/>
              <a:gd name="T4" fmla="*/ 38 w 288"/>
              <a:gd name="T5" fmla="*/ 92 h 185"/>
              <a:gd name="T6" fmla="*/ 86 w 288"/>
              <a:gd name="T7" fmla="*/ 44 h 185"/>
              <a:gd name="T8" fmla="*/ 134 w 288"/>
              <a:gd name="T9" fmla="*/ 92 h 185"/>
              <a:gd name="T10" fmla="*/ 103 w 288"/>
              <a:gd name="T11" fmla="*/ 92 h 185"/>
              <a:gd name="T12" fmla="*/ 103 w 288"/>
              <a:gd name="T13" fmla="*/ 93 h 185"/>
              <a:gd name="T14" fmla="*/ 187 w 288"/>
              <a:gd name="T15" fmla="*/ 185 h 185"/>
              <a:gd name="T16" fmla="*/ 196 w 288"/>
              <a:gd name="T17" fmla="*/ 185 h 185"/>
              <a:gd name="T18" fmla="*/ 200 w 288"/>
              <a:gd name="T19" fmla="*/ 185 h 185"/>
              <a:gd name="T20" fmla="*/ 201 w 288"/>
              <a:gd name="T21" fmla="*/ 185 h 185"/>
              <a:gd name="T22" fmla="*/ 205 w 288"/>
              <a:gd name="T23" fmla="*/ 185 h 185"/>
              <a:gd name="T24" fmla="*/ 206 w 288"/>
              <a:gd name="T25" fmla="*/ 185 h 185"/>
              <a:gd name="T26" fmla="*/ 210 w 288"/>
              <a:gd name="T27" fmla="*/ 184 h 185"/>
              <a:gd name="T28" fmla="*/ 210 w 288"/>
              <a:gd name="T29" fmla="*/ 184 h 185"/>
              <a:gd name="T30" fmla="*/ 288 w 288"/>
              <a:gd name="T31" fmla="*/ 93 h 185"/>
              <a:gd name="T32" fmla="*/ 196 w 288"/>
              <a:gd name="T33" fmla="*/ 0 h 185"/>
              <a:gd name="T34" fmla="*/ 182 w 288"/>
              <a:gd name="T35" fmla="*/ 1 h 185"/>
              <a:gd name="T36" fmla="*/ 221 w 288"/>
              <a:gd name="T37" fmla="*/ 93 h 185"/>
              <a:gd name="T38" fmla="*/ 221 w 288"/>
              <a:gd name="T39" fmla="*/ 94 h 185"/>
              <a:gd name="T40" fmla="*/ 251 w 288"/>
              <a:gd name="T41" fmla="*/ 94 h 185"/>
              <a:gd name="T42" fmla="*/ 203 w 288"/>
              <a:gd name="T43" fmla="*/ 142 h 185"/>
              <a:gd name="T44" fmla="*/ 155 w 288"/>
              <a:gd name="T45" fmla="*/ 94 h 185"/>
              <a:gd name="T46" fmla="*/ 185 w 288"/>
              <a:gd name="T47" fmla="*/ 94 h 185"/>
              <a:gd name="T48" fmla="*/ 185 w 288"/>
              <a:gd name="T49" fmla="*/ 93 h 185"/>
              <a:gd name="T50" fmla="*/ 102 w 288"/>
              <a:gd name="T51" fmla="*/ 1 h 185"/>
              <a:gd name="T52" fmla="*/ 93 w 288"/>
              <a:gd name="T53" fmla="*/ 0 h 185"/>
              <a:gd name="T54" fmla="*/ 89 w 288"/>
              <a:gd name="T55" fmla="*/ 0 h 185"/>
              <a:gd name="T56" fmla="*/ 88 w 288"/>
              <a:gd name="T57" fmla="*/ 1 h 185"/>
              <a:gd name="T58" fmla="*/ 84 w 288"/>
              <a:gd name="T59" fmla="*/ 1 h 185"/>
              <a:gd name="T60" fmla="*/ 83 w 288"/>
              <a:gd name="T61" fmla="*/ 1 h 185"/>
              <a:gd name="T62" fmla="*/ 79 w 288"/>
              <a:gd name="T63" fmla="*/ 1 h 185"/>
              <a:gd name="T64" fmla="*/ 78 w 288"/>
              <a:gd name="T65" fmla="*/ 2 h 185"/>
              <a:gd name="T66" fmla="*/ 0 w 288"/>
              <a:gd name="T67" fmla="*/ 93 h 185"/>
              <a:gd name="T68" fmla="*/ 93 w 288"/>
              <a:gd name="T69" fmla="*/ 185 h 185"/>
              <a:gd name="T70" fmla="*/ 106 w 288"/>
              <a:gd name="T71" fmla="*/ 184 h 185"/>
              <a:gd name="T72" fmla="*/ 68 w 288"/>
              <a:gd name="T73" fmla="*/ 93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8" h="185">
                <a:moveTo>
                  <a:pt x="68" y="93"/>
                </a:moveTo>
                <a:cubicBezTo>
                  <a:pt x="68" y="92"/>
                  <a:pt x="68" y="92"/>
                  <a:pt x="68" y="92"/>
                </a:cubicBezTo>
                <a:cubicBezTo>
                  <a:pt x="38" y="92"/>
                  <a:pt x="38" y="92"/>
                  <a:pt x="38" y="92"/>
                </a:cubicBezTo>
                <a:cubicBezTo>
                  <a:pt x="86" y="44"/>
                  <a:pt x="86" y="44"/>
                  <a:pt x="86" y="44"/>
                </a:cubicBezTo>
                <a:cubicBezTo>
                  <a:pt x="134" y="92"/>
                  <a:pt x="134" y="92"/>
                  <a:pt x="134" y="92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103" y="93"/>
                  <a:pt x="103" y="93"/>
                  <a:pt x="103" y="93"/>
                </a:cubicBezTo>
                <a:cubicBezTo>
                  <a:pt x="103" y="140"/>
                  <a:pt x="140" y="180"/>
                  <a:pt x="187" y="185"/>
                </a:cubicBezTo>
                <a:cubicBezTo>
                  <a:pt x="190" y="185"/>
                  <a:pt x="193" y="185"/>
                  <a:pt x="196" y="185"/>
                </a:cubicBezTo>
                <a:cubicBezTo>
                  <a:pt x="197" y="185"/>
                  <a:pt x="198" y="185"/>
                  <a:pt x="200" y="185"/>
                </a:cubicBezTo>
                <a:cubicBezTo>
                  <a:pt x="200" y="185"/>
                  <a:pt x="200" y="185"/>
                  <a:pt x="201" y="185"/>
                </a:cubicBezTo>
                <a:cubicBezTo>
                  <a:pt x="202" y="185"/>
                  <a:pt x="203" y="185"/>
                  <a:pt x="205" y="185"/>
                </a:cubicBezTo>
                <a:cubicBezTo>
                  <a:pt x="205" y="185"/>
                  <a:pt x="205" y="185"/>
                  <a:pt x="206" y="185"/>
                </a:cubicBezTo>
                <a:cubicBezTo>
                  <a:pt x="207" y="185"/>
                  <a:pt x="208" y="184"/>
                  <a:pt x="210" y="184"/>
                </a:cubicBezTo>
                <a:cubicBezTo>
                  <a:pt x="210" y="184"/>
                  <a:pt x="210" y="184"/>
                  <a:pt x="210" y="184"/>
                </a:cubicBezTo>
                <a:cubicBezTo>
                  <a:pt x="255" y="177"/>
                  <a:pt x="288" y="139"/>
                  <a:pt x="288" y="93"/>
                </a:cubicBezTo>
                <a:cubicBezTo>
                  <a:pt x="288" y="42"/>
                  <a:pt x="247" y="0"/>
                  <a:pt x="196" y="0"/>
                </a:cubicBezTo>
                <a:cubicBezTo>
                  <a:pt x="191" y="0"/>
                  <a:pt x="187" y="1"/>
                  <a:pt x="182" y="1"/>
                </a:cubicBezTo>
                <a:cubicBezTo>
                  <a:pt x="206" y="25"/>
                  <a:pt x="221" y="57"/>
                  <a:pt x="221" y="93"/>
                </a:cubicBezTo>
                <a:cubicBezTo>
                  <a:pt x="221" y="94"/>
                  <a:pt x="221" y="94"/>
                  <a:pt x="221" y="94"/>
                </a:cubicBezTo>
                <a:cubicBezTo>
                  <a:pt x="251" y="94"/>
                  <a:pt x="251" y="94"/>
                  <a:pt x="251" y="94"/>
                </a:cubicBezTo>
                <a:cubicBezTo>
                  <a:pt x="203" y="142"/>
                  <a:pt x="203" y="142"/>
                  <a:pt x="203" y="142"/>
                </a:cubicBezTo>
                <a:cubicBezTo>
                  <a:pt x="155" y="94"/>
                  <a:pt x="155" y="94"/>
                  <a:pt x="155" y="94"/>
                </a:cubicBezTo>
                <a:cubicBezTo>
                  <a:pt x="185" y="94"/>
                  <a:pt x="185" y="94"/>
                  <a:pt x="185" y="94"/>
                </a:cubicBezTo>
                <a:cubicBezTo>
                  <a:pt x="185" y="93"/>
                  <a:pt x="185" y="93"/>
                  <a:pt x="185" y="93"/>
                </a:cubicBezTo>
                <a:cubicBezTo>
                  <a:pt x="185" y="45"/>
                  <a:pt x="149" y="6"/>
                  <a:pt x="102" y="1"/>
                </a:cubicBezTo>
                <a:cubicBezTo>
                  <a:pt x="99" y="1"/>
                  <a:pt x="96" y="0"/>
                  <a:pt x="93" y="0"/>
                </a:cubicBezTo>
                <a:cubicBezTo>
                  <a:pt x="92" y="0"/>
                  <a:pt x="90" y="0"/>
                  <a:pt x="89" y="0"/>
                </a:cubicBezTo>
                <a:cubicBezTo>
                  <a:pt x="89" y="0"/>
                  <a:pt x="88" y="1"/>
                  <a:pt x="88" y="1"/>
                </a:cubicBezTo>
                <a:cubicBezTo>
                  <a:pt x="87" y="1"/>
                  <a:pt x="85" y="1"/>
                  <a:pt x="84" y="1"/>
                </a:cubicBezTo>
                <a:cubicBezTo>
                  <a:pt x="84" y="1"/>
                  <a:pt x="83" y="1"/>
                  <a:pt x="83" y="1"/>
                </a:cubicBezTo>
                <a:cubicBezTo>
                  <a:pt x="82" y="1"/>
                  <a:pt x="80" y="1"/>
                  <a:pt x="79" y="1"/>
                </a:cubicBezTo>
                <a:cubicBezTo>
                  <a:pt x="79" y="1"/>
                  <a:pt x="79" y="1"/>
                  <a:pt x="78" y="2"/>
                </a:cubicBezTo>
                <a:cubicBezTo>
                  <a:pt x="34" y="8"/>
                  <a:pt x="0" y="47"/>
                  <a:pt x="0" y="93"/>
                </a:cubicBezTo>
                <a:cubicBezTo>
                  <a:pt x="0" y="144"/>
                  <a:pt x="42" y="185"/>
                  <a:pt x="93" y="185"/>
                </a:cubicBezTo>
                <a:cubicBezTo>
                  <a:pt x="97" y="185"/>
                  <a:pt x="102" y="185"/>
                  <a:pt x="106" y="184"/>
                </a:cubicBezTo>
                <a:cubicBezTo>
                  <a:pt x="83" y="161"/>
                  <a:pt x="68" y="129"/>
                  <a:pt x="68" y="9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9"/>
          <p:cNvSpPr>
            <a:spLocks noEditPoints="1"/>
          </p:cNvSpPr>
          <p:nvPr/>
        </p:nvSpPr>
        <p:spPr bwMode="auto">
          <a:xfrm>
            <a:off x="5678488" y="3313113"/>
            <a:ext cx="277813" cy="231775"/>
          </a:xfrm>
          <a:custGeom>
            <a:avLst/>
            <a:gdLst>
              <a:gd name="T0" fmla="*/ 183 w 288"/>
              <a:gd name="T1" fmla="*/ 240 h 240"/>
              <a:gd name="T2" fmla="*/ 288 w 288"/>
              <a:gd name="T3" fmla="*/ 210 h 240"/>
              <a:gd name="T4" fmla="*/ 184 w 288"/>
              <a:gd name="T5" fmla="*/ 139 h 240"/>
              <a:gd name="T6" fmla="*/ 194 w 288"/>
              <a:gd name="T7" fmla="*/ 110 h 240"/>
              <a:gd name="T8" fmla="*/ 197 w 288"/>
              <a:gd name="T9" fmla="*/ 92 h 240"/>
              <a:gd name="T10" fmla="*/ 198 w 288"/>
              <a:gd name="T11" fmla="*/ 54 h 240"/>
              <a:gd name="T12" fmla="*/ 181 w 288"/>
              <a:gd name="T13" fmla="*/ 11 h 240"/>
              <a:gd name="T14" fmla="*/ 147 w 288"/>
              <a:gd name="T15" fmla="*/ 0 h 240"/>
              <a:gd name="T16" fmla="*/ 143 w 288"/>
              <a:gd name="T17" fmla="*/ 0 h 240"/>
              <a:gd name="T18" fmla="*/ 139 w 288"/>
              <a:gd name="T19" fmla="*/ 0 h 240"/>
              <a:gd name="T20" fmla="*/ 139 w 288"/>
              <a:gd name="T21" fmla="*/ 0 h 240"/>
              <a:gd name="T22" fmla="*/ 88 w 288"/>
              <a:gd name="T23" fmla="*/ 47 h 240"/>
              <a:gd name="T24" fmla="*/ 88 w 288"/>
              <a:gd name="T25" fmla="*/ 86 h 240"/>
              <a:gd name="T26" fmla="*/ 88 w 288"/>
              <a:gd name="T27" fmla="*/ 93 h 240"/>
              <a:gd name="T28" fmla="*/ 100 w 288"/>
              <a:gd name="T29" fmla="*/ 134 h 240"/>
              <a:gd name="T30" fmla="*/ 36 w 288"/>
              <a:gd name="T31" fmla="*/ 177 h 240"/>
              <a:gd name="T32" fmla="*/ 0 w 288"/>
              <a:gd name="T33" fmla="*/ 240 h 240"/>
              <a:gd name="T34" fmla="*/ 143 w 288"/>
              <a:gd name="T35" fmla="*/ 204 h 240"/>
              <a:gd name="T36" fmla="*/ 89 w 288"/>
              <a:gd name="T37" fmla="*/ 93 h 240"/>
              <a:gd name="T38" fmla="*/ 96 w 288"/>
              <a:gd name="T39" fmla="*/ 42 h 240"/>
              <a:gd name="T40" fmla="*/ 131 w 288"/>
              <a:gd name="T41" fmla="*/ 48 h 240"/>
              <a:gd name="T42" fmla="*/ 142 w 288"/>
              <a:gd name="T43" fmla="*/ 50 h 240"/>
              <a:gd name="T44" fmla="*/ 152 w 288"/>
              <a:gd name="T45" fmla="*/ 50 h 240"/>
              <a:gd name="T46" fmla="*/ 158 w 288"/>
              <a:gd name="T47" fmla="*/ 10 h 240"/>
              <a:gd name="T48" fmla="*/ 190 w 288"/>
              <a:gd name="T49" fmla="*/ 80 h 240"/>
              <a:gd name="T50" fmla="*/ 195 w 288"/>
              <a:gd name="T51" fmla="*/ 103 h 240"/>
              <a:gd name="T52" fmla="*/ 164 w 288"/>
              <a:gd name="T53" fmla="*/ 154 h 240"/>
              <a:gd name="T54" fmla="*/ 126 w 288"/>
              <a:gd name="T55" fmla="*/ 149 h 240"/>
              <a:gd name="T56" fmla="*/ 116 w 288"/>
              <a:gd name="T57" fmla="*/ 149 h 240"/>
              <a:gd name="T58" fmla="*/ 115 w 288"/>
              <a:gd name="T59" fmla="*/ 155 h 240"/>
              <a:gd name="T60" fmla="*/ 121 w 288"/>
              <a:gd name="T61" fmla="*/ 159 h 240"/>
              <a:gd name="T62" fmla="*/ 158 w 288"/>
              <a:gd name="T63" fmla="*/ 153 h 240"/>
              <a:gd name="T64" fmla="*/ 170 w 288"/>
              <a:gd name="T65" fmla="*/ 153 h 240"/>
              <a:gd name="T66" fmla="*/ 175 w 288"/>
              <a:gd name="T67" fmla="*/ 161 h 240"/>
              <a:gd name="T68" fmla="*/ 160 w 288"/>
              <a:gd name="T69" fmla="*/ 164 h 240"/>
              <a:gd name="T70" fmla="*/ 148 w 288"/>
              <a:gd name="T71" fmla="*/ 162 h 240"/>
              <a:gd name="T72" fmla="*/ 136 w 288"/>
              <a:gd name="T73" fmla="*/ 164 h 240"/>
              <a:gd name="T74" fmla="*/ 119 w 288"/>
              <a:gd name="T75" fmla="*/ 170 h 240"/>
              <a:gd name="T76" fmla="*/ 115 w 288"/>
              <a:gd name="T77" fmla="*/ 155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8" h="240">
                <a:moveTo>
                  <a:pt x="143" y="204"/>
                </a:moveTo>
                <a:cubicBezTo>
                  <a:pt x="164" y="204"/>
                  <a:pt x="181" y="220"/>
                  <a:pt x="183" y="240"/>
                </a:cubicBezTo>
                <a:cubicBezTo>
                  <a:pt x="288" y="240"/>
                  <a:pt x="288" y="240"/>
                  <a:pt x="288" y="240"/>
                </a:cubicBezTo>
                <a:cubicBezTo>
                  <a:pt x="288" y="210"/>
                  <a:pt x="288" y="210"/>
                  <a:pt x="288" y="210"/>
                </a:cubicBezTo>
                <a:cubicBezTo>
                  <a:pt x="288" y="210"/>
                  <a:pt x="288" y="193"/>
                  <a:pt x="252" y="177"/>
                </a:cubicBezTo>
                <a:cubicBezTo>
                  <a:pt x="237" y="170"/>
                  <a:pt x="215" y="150"/>
                  <a:pt x="184" y="139"/>
                </a:cubicBezTo>
                <a:cubicBezTo>
                  <a:pt x="185" y="136"/>
                  <a:pt x="186" y="133"/>
                  <a:pt x="187" y="130"/>
                </a:cubicBezTo>
                <a:cubicBezTo>
                  <a:pt x="189" y="124"/>
                  <a:pt x="192" y="117"/>
                  <a:pt x="194" y="110"/>
                </a:cubicBezTo>
                <a:cubicBezTo>
                  <a:pt x="196" y="105"/>
                  <a:pt x="197" y="100"/>
                  <a:pt x="198" y="93"/>
                </a:cubicBezTo>
                <a:cubicBezTo>
                  <a:pt x="198" y="93"/>
                  <a:pt x="197" y="93"/>
                  <a:pt x="197" y="92"/>
                </a:cubicBezTo>
                <a:cubicBezTo>
                  <a:pt x="197" y="89"/>
                  <a:pt x="197" y="86"/>
                  <a:pt x="197" y="84"/>
                </a:cubicBezTo>
                <a:cubicBezTo>
                  <a:pt x="197" y="71"/>
                  <a:pt x="198" y="62"/>
                  <a:pt x="198" y="54"/>
                </a:cubicBezTo>
                <a:cubicBezTo>
                  <a:pt x="198" y="51"/>
                  <a:pt x="198" y="49"/>
                  <a:pt x="198" y="47"/>
                </a:cubicBezTo>
                <a:cubicBezTo>
                  <a:pt x="196" y="31"/>
                  <a:pt x="190" y="19"/>
                  <a:pt x="181" y="11"/>
                </a:cubicBezTo>
                <a:cubicBezTo>
                  <a:pt x="172" y="4"/>
                  <a:pt x="160" y="1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25" y="1"/>
                  <a:pt x="114" y="4"/>
                  <a:pt x="105" y="11"/>
                </a:cubicBezTo>
                <a:cubicBezTo>
                  <a:pt x="95" y="19"/>
                  <a:pt x="89" y="31"/>
                  <a:pt x="88" y="47"/>
                </a:cubicBezTo>
                <a:cubicBezTo>
                  <a:pt x="87" y="48"/>
                  <a:pt x="87" y="50"/>
                  <a:pt x="87" y="52"/>
                </a:cubicBezTo>
                <a:cubicBezTo>
                  <a:pt x="87" y="61"/>
                  <a:pt x="88" y="71"/>
                  <a:pt x="88" y="86"/>
                </a:cubicBezTo>
                <a:cubicBezTo>
                  <a:pt x="88" y="88"/>
                  <a:pt x="88" y="90"/>
                  <a:pt x="88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108"/>
                  <a:pt x="96" y="120"/>
                  <a:pt x="99" y="131"/>
                </a:cubicBezTo>
                <a:cubicBezTo>
                  <a:pt x="99" y="132"/>
                  <a:pt x="100" y="133"/>
                  <a:pt x="100" y="134"/>
                </a:cubicBezTo>
                <a:cubicBezTo>
                  <a:pt x="101" y="136"/>
                  <a:pt x="101" y="138"/>
                  <a:pt x="102" y="140"/>
                </a:cubicBezTo>
                <a:cubicBezTo>
                  <a:pt x="72" y="151"/>
                  <a:pt x="51" y="170"/>
                  <a:pt x="36" y="177"/>
                </a:cubicBezTo>
                <a:cubicBezTo>
                  <a:pt x="0" y="193"/>
                  <a:pt x="0" y="210"/>
                  <a:pt x="0" y="210"/>
                </a:cubicBezTo>
                <a:cubicBezTo>
                  <a:pt x="0" y="240"/>
                  <a:pt x="0" y="240"/>
                  <a:pt x="0" y="240"/>
                </a:cubicBezTo>
                <a:cubicBezTo>
                  <a:pt x="103" y="240"/>
                  <a:pt x="103" y="240"/>
                  <a:pt x="103" y="240"/>
                </a:cubicBezTo>
                <a:cubicBezTo>
                  <a:pt x="105" y="220"/>
                  <a:pt x="123" y="204"/>
                  <a:pt x="143" y="204"/>
                </a:cubicBezTo>
                <a:close/>
                <a:moveTo>
                  <a:pt x="90" y="103"/>
                </a:moveTo>
                <a:cubicBezTo>
                  <a:pt x="90" y="100"/>
                  <a:pt x="89" y="97"/>
                  <a:pt x="89" y="93"/>
                </a:cubicBezTo>
                <a:cubicBezTo>
                  <a:pt x="95" y="80"/>
                  <a:pt x="95" y="80"/>
                  <a:pt x="95" y="80"/>
                </a:cubicBezTo>
                <a:cubicBezTo>
                  <a:pt x="96" y="42"/>
                  <a:pt x="96" y="42"/>
                  <a:pt x="96" y="42"/>
                </a:cubicBezTo>
                <a:cubicBezTo>
                  <a:pt x="101" y="14"/>
                  <a:pt x="127" y="10"/>
                  <a:pt x="127" y="10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31" y="48"/>
                  <a:pt x="131" y="50"/>
                  <a:pt x="133" y="50"/>
                </a:cubicBezTo>
                <a:cubicBezTo>
                  <a:pt x="134" y="50"/>
                  <a:pt x="140" y="50"/>
                  <a:pt x="142" y="50"/>
                </a:cubicBezTo>
                <a:cubicBezTo>
                  <a:pt x="142" y="50"/>
                  <a:pt x="143" y="50"/>
                  <a:pt x="143" y="50"/>
                </a:cubicBezTo>
                <a:cubicBezTo>
                  <a:pt x="146" y="50"/>
                  <a:pt x="151" y="50"/>
                  <a:pt x="152" y="50"/>
                </a:cubicBezTo>
                <a:cubicBezTo>
                  <a:pt x="154" y="50"/>
                  <a:pt x="154" y="48"/>
                  <a:pt x="154" y="48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58" y="10"/>
                  <a:pt x="184" y="14"/>
                  <a:pt x="189" y="42"/>
                </a:cubicBezTo>
                <a:cubicBezTo>
                  <a:pt x="190" y="80"/>
                  <a:pt x="190" y="80"/>
                  <a:pt x="190" y="80"/>
                </a:cubicBezTo>
                <a:cubicBezTo>
                  <a:pt x="196" y="93"/>
                  <a:pt x="196" y="93"/>
                  <a:pt x="196" y="93"/>
                </a:cubicBezTo>
                <a:cubicBezTo>
                  <a:pt x="196" y="97"/>
                  <a:pt x="196" y="100"/>
                  <a:pt x="195" y="103"/>
                </a:cubicBezTo>
                <a:cubicBezTo>
                  <a:pt x="188" y="119"/>
                  <a:pt x="172" y="136"/>
                  <a:pt x="170" y="149"/>
                </a:cubicBezTo>
                <a:cubicBezTo>
                  <a:pt x="164" y="154"/>
                  <a:pt x="164" y="154"/>
                  <a:pt x="164" y="154"/>
                </a:cubicBezTo>
                <a:cubicBezTo>
                  <a:pt x="160" y="149"/>
                  <a:pt x="160" y="149"/>
                  <a:pt x="160" y="149"/>
                </a:cubicBezTo>
                <a:cubicBezTo>
                  <a:pt x="126" y="149"/>
                  <a:pt x="126" y="149"/>
                  <a:pt x="126" y="149"/>
                </a:cubicBezTo>
                <a:cubicBezTo>
                  <a:pt x="121" y="154"/>
                  <a:pt x="121" y="154"/>
                  <a:pt x="121" y="154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4" y="136"/>
                  <a:pt x="97" y="119"/>
                  <a:pt x="90" y="103"/>
                </a:cubicBezTo>
                <a:close/>
                <a:moveTo>
                  <a:pt x="115" y="155"/>
                </a:moveTo>
                <a:cubicBezTo>
                  <a:pt x="115" y="155"/>
                  <a:pt x="115" y="154"/>
                  <a:pt x="115" y="153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7" y="153"/>
                  <a:pt x="127" y="153"/>
                  <a:pt x="127" y="153"/>
                </a:cubicBezTo>
                <a:cubicBezTo>
                  <a:pt x="158" y="153"/>
                  <a:pt x="158" y="153"/>
                  <a:pt x="158" y="153"/>
                </a:cubicBezTo>
                <a:cubicBezTo>
                  <a:pt x="164" y="159"/>
                  <a:pt x="164" y="159"/>
                  <a:pt x="164" y="159"/>
                </a:cubicBezTo>
                <a:cubicBezTo>
                  <a:pt x="170" y="153"/>
                  <a:pt x="170" y="153"/>
                  <a:pt x="170" y="153"/>
                </a:cubicBezTo>
                <a:cubicBezTo>
                  <a:pt x="170" y="154"/>
                  <a:pt x="171" y="155"/>
                  <a:pt x="171" y="155"/>
                </a:cubicBezTo>
                <a:cubicBezTo>
                  <a:pt x="172" y="157"/>
                  <a:pt x="174" y="160"/>
                  <a:pt x="175" y="161"/>
                </a:cubicBezTo>
                <a:cubicBezTo>
                  <a:pt x="172" y="165"/>
                  <a:pt x="170" y="168"/>
                  <a:pt x="167" y="170"/>
                </a:cubicBezTo>
                <a:cubicBezTo>
                  <a:pt x="160" y="164"/>
                  <a:pt x="160" y="164"/>
                  <a:pt x="160" y="164"/>
                </a:cubicBezTo>
                <a:cubicBezTo>
                  <a:pt x="150" y="164"/>
                  <a:pt x="150" y="164"/>
                  <a:pt x="150" y="164"/>
                </a:cubicBezTo>
                <a:cubicBezTo>
                  <a:pt x="148" y="162"/>
                  <a:pt x="148" y="162"/>
                  <a:pt x="148" y="162"/>
                </a:cubicBezTo>
                <a:cubicBezTo>
                  <a:pt x="137" y="162"/>
                  <a:pt x="137" y="162"/>
                  <a:pt x="137" y="162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6" y="168"/>
                  <a:pt x="113" y="165"/>
                  <a:pt x="111" y="161"/>
                </a:cubicBezTo>
                <a:cubicBezTo>
                  <a:pt x="112" y="160"/>
                  <a:pt x="113" y="157"/>
                  <a:pt x="115" y="15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0"/>
          <p:cNvSpPr>
            <a:spLocks/>
          </p:cNvSpPr>
          <p:nvPr/>
        </p:nvSpPr>
        <p:spPr bwMode="auto">
          <a:xfrm>
            <a:off x="5824538" y="3397251"/>
            <a:ext cx="30163" cy="11113"/>
          </a:xfrm>
          <a:custGeom>
            <a:avLst/>
            <a:gdLst>
              <a:gd name="T0" fmla="*/ 31 w 31"/>
              <a:gd name="T1" fmla="*/ 5 h 11"/>
              <a:gd name="T2" fmla="*/ 29 w 31"/>
              <a:gd name="T3" fmla="*/ 0 h 11"/>
              <a:gd name="T4" fmla="*/ 0 w 31"/>
              <a:gd name="T5" fmla="*/ 6 h 11"/>
              <a:gd name="T6" fmla="*/ 2 w 31"/>
              <a:gd name="T7" fmla="*/ 10 h 11"/>
              <a:gd name="T8" fmla="*/ 31 w 31"/>
              <a:gd name="T9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1">
                <a:moveTo>
                  <a:pt x="31" y="5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0" y="5"/>
                  <a:pt x="0" y="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6" y="11"/>
                  <a:pt x="31" y="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1"/>
          <p:cNvSpPr>
            <a:spLocks/>
          </p:cNvSpPr>
          <p:nvPr/>
        </p:nvSpPr>
        <p:spPr bwMode="auto">
          <a:xfrm>
            <a:off x="5776913" y="3397251"/>
            <a:ext cx="30163" cy="11113"/>
          </a:xfrm>
          <a:custGeom>
            <a:avLst/>
            <a:gdLst>
              <a:gd name="T0" fmla="*/ 28 w 30"/>
              <a:gd name="T1" fmla="*/ 10 h 11"/>
              <a:gd name="T2" fmla="*/ 30 w 30"/>
              <a:gd name="T3" fmla="*/ 6 h 11"/>
              <a:gd name="T4" fmla="*/ 2 w 30"/>
              <a:gd name="T5" fmla="*/ 0 h 11"/>
              <a:gd name="T6" fmla="*/ 0 w 30"/>
              <a:gd name="T7" fmla="*/ 5 h 11"/>
              <a:gd name="T8" fmla="*/ 28 w 30"/>
              <a:gd name="T9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1">
                <a:moveTo>
                  <a:pt x="28" y="10"/>
                </a:moveTo>
                <a:cubicBezTo>
                  <a:pt x="30" y="6"/>
                  <a:pt x="30" y="6"/>
                  <a:pt x="30" y="6"/>
                </a:cubicBezTo>
                <a:cubicBezTo>
                  <a:pt x="11" y="5"/>
                  <a:pt x="2" y="0"/>
                  <a:pt x="2" y="0"/>
                </a:cubicBezTo>
                <a:cubicBezTo>
                  <a:pt x="0" y="5"/>
                  <a:pt x="0" y="5"/>
                  <a:pt x="0" y="5"/>
                </a:cubicBezTo>
                <a:cubicBezTo>
                  <a:pt x="5" y="11"/>
                  <a:pt x="28" y="10"/>
                  <a:pt x="28" y="1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2"/>
          <p:cNvSpPr>
            <a:spLocks/>
          </p:cNvSpPr>
          <p:nvPr/>
        </p:nvSpPr>
        <p:spPr bwMode="auto">
          <a:xfrm>
            <a:off x="5783263" y="3516313"/>
            <a:ext cx="66675" cy="28575"/>
          </a:xfrm>
          <a:custGeom>
            <a:avLst/>
            <a:gdLst>
              <a:gd name="T0" fmla="*/ 34 w 68"/>
              <a:gd name="T1" fmla="*/ 8 h 30"/>
              <a:gd name="T2" fmla="*/ 60 w 68"/>
              <a:gd name="T3" fmla="*/ 30 h 30"/>
              <a:gd name="T4" fmla="*/ 68 w 68"/>
              <a:gd name="T5" fmla="*/ 30 h 30"/>
              <a:gd name="T6" fmla="*/ 34 w 68"/>
              <a:gd name="T7" fmla="*/ 0 h 30"/>
              <a:gd name="T8" fmla="*/ 0 w 68"/>
              <a:gd name="T9" fmla="*/ 30 h 30"/>
              <a:gd name="T10" fmla="*/ 9 w 68"/>
              <a:gd name="T11" fmla="*/ 30 h 30"/>
              <a:gd name="T12" fmla="*/ 34 w 68"/>
              <a:gd name="T13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30">
                <a:moveTo>
                  <a:pt x="34" y="8"/>
                </a:moveTo>
                <a:cubicBezTo>
                  <a:pt x="47" y="8"/>
                  <a:pt x="58" y="18"/>
                  <a:pt x="60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6" y="13"/>
                  <a:pt x="52" y="0"/>
                  <a:pt x="34" y="0"/>
                </a:cubicBezTo>
                <a:cubicBezTo>
                  <a:pt x="17" y="0"/>
                  <a:pt x="2" y="13"/>
                  <a:pt x="0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1" y="18"/>
                  <a:pt x="21" y="8"/>
                  <a:pt x="34" y="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3"/>
          <p:cNvSpPr>
            <a:spLocks noEditPoints="1"/>
          </p:cNvSpPr>
          <p:nvPr/>
        </p:nvSpPr>
        <p:spPr bwMode="auto">
          <a:xfrm>
            <a:off x="9021763" y="4962526"/>
            <a:ext cx="279400" cy="2794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4 w 288"/>
              <a:gd name="T11" fmla="*/ 260 h 288"/>
              <a:gd name="T12" fmla="*/ 28 w 288"/>
              <a:gd name="T13" fmla="*/ 144 h 288"/>
              <a:gd name="T14" fmla="*/ 144 w 288"/>
              <a:gd name="T15" fmla="*/ 28 h 288"/>
              <a:gd name="T16" fmla="*/ 260 w 288"/>
              <a:gd name="T17" fmla="*/ 144 h 288"/>
              <a:gd name="T18" fmla="*/ 144 w 288"/>
              <a:gd name="T19" fmla="*/ 26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44" y="260"/>
                </a:moveTo>
                <a:cubicBezTo>
                  <a:pt x="80" y="260"/>
                  <a:pt x="28" y="208"/>
                  <a:pt x="28" y="144"/>
                </a:cubicBezTo>
                <a:cubicBezTo>
                  <a:pt x="28" y="80"/>
                  <a:pt x="80" y="28"/>
                  <a:pt x="144" y="28"/>
                </a:cubicBezTo>
                <a:cubicBezTo>
                  <a:pt x="208" y="28"/>
                  <a:pt x="260" y="80"/>
                  <a:pt x="260" y="144"/>
                </a:cubicBezTo>
                <a:cubicBezTo>
                  <a:pt x="260" y="208"/>
                  <a:pt x="208" y="260"/>
                  <a:pt x="144" y="26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4"/>
          <p:cNvSpPr>
            <a:spLocks noEditPoints="1"/>
          </p:cNvSpPr>
          <p:nvPr/>
        </p:nvSpPr>
        <p:spPr bwMode="auto">
          <a:xfrm>
            <a:off x="9077325" y="5018088"/>
            <a:ext cx="169863" cy="169863"/>
          </a:xfrm>
          <a:custGeom>
            <a:avLst/>
            <a:gdLst>
              <a:gd name="T0" fmla="*/ 88 w 175"/>
              <a:gd name="T1" fmla="*/ 0 h 175"/>
              <a:gd name="T2" fmla="*/ 0 w 175"/>
              <a:gd name="T3" fmla="*/ 87 h 175"/>
              <a:gd name="T4" fmla="*/ 88 w 175"/>
              <a:gd name="T5" fmla="*/ 175 h 175"/>
              <a:gd name="T6" fmla="*/ 175 w 175"/>
              <a:gd name="T7" fmla="*/ 87 h 175"/>
              <a:gd name="T8" fmla="*/ 88 w 175"/>
              <a:gd name="T9" fmla="*/ 0 h 175"/>
              <a:gd name="T10" fmla="*/ 122 w 175"/>
              <a:gd name="T11" fmla="*/ 136 h 175"/>
              <a:gd name="T12" fmla="*/ 121 w 175"/>
              <a:gd name="T13" fmla="*/ 136 h 175"/>
              <a:gd name="T14" fmla="*/ 88 w 175"/>
              <a:gd name="T15" fmla="*/ 147 h 175"/>
              <a:gd name="T16" fmla="*/ 54 w 175"/>
              <a:gd name="T17" fmla="*/ 136 h 175"/>
              <a:gd name="T18" fmla="*/ 54 w 175"/>
              <a:gd name="T19" fmla="*/ 136 h 175"/>
              <a:gd name="T20" fmla="*/ 54 w 175"/>
              <a:gd name="T21" fmla="*/ 136 h 175"/>
              <a:gd name="T22" fmla="*/ 28 w 175"/>
              <a:gd name="T23" fmla="*/ 87 h 175"/>
              <a:gd name="T24" fmla="*/ 87 w 175"/>
              <a:gd name="T25" fmla="*/ 28 h 175"/>
              <a:gd name="T26" fmla="*/ 87 w 175"/>
              <a:gd name="T27" fmla="*/ 28 h 175"/>
              <a:gd name="T28" fmla="*/ 87 w 175"/>
              <a:gd name="T29" fmla="*/ 28 h 175"/>
              <a:gd name="T30" fmla="*/ 88 w 175"/>
              <a:gd name="T31" fmla="*/ 28 h 175"/>
              <a:gd name="T32" fmla="*/ 147 w 175"/>
              <a:gd name="T33" fmla="*/ 87 h 175"/>
              <a:gd name="T34" fmla="*/ 121 w 175"/>
              <a:gd name="T35" fmla="*/ 136 h 175"/>
              <a:gd name="T36" fmla="*/ 122 w 175"/>
              <a:gd name="T37" fmla="*/ 13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5" h="175">
                <a:moveTo>
                  <a:pt x="88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6"/>
                  <a:pt x="39" y="175"/>
                  <a:pt x="88" y="175"/>
                </a:cubicBezTo>
                <a:cubicBezTo>
                  <a:pt x="136" y="175"/>
                  <a:pt x="175" y="136"/>
                  <a:pt x="175" y="87"/>
                </a:cubicBezTo>
                <a:cubicBezTo>
                  <a:pt x="175" y="39"/>
                  <a:pt x="136" y="0"/>
                  <a:pt x="88" y="0"/>
                </a:cubicBezTo>
                <a:close/>
                <a:moveTo>
                  <a:pt x="122" y="136"/>
                </a:moveTo>
                <a:cubicBezTo>
                  <a:pt x="121" y="136"/>
                  <a:pt x="121" y="136"/>
                  <a:pt x="121" y="136"/>
                </a:cubicBezTo>
                <a:cubicBezTo>
                  <a:pt x="112" y="143"/>
                  <a:pt x="100" y="147"/>
                  <a:pt x="88" y="147"/>
                </a:cubicBezTo>
                <a:cubicBezTo>
                  <a:pt x="75" y="147"/>
                  <a:pt x="64" y="143"/>
                  <a:pt x="54" y="136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39" y="125"/>
                  <a:pt x="28" y="108"/>
                  <a:pt x="28" y="87"/>
                </a:cubicBezTo>
                <a:cubicBezTo>
                  <a:pt x="28" y="55"/>
                  <a:pt x="55" y="28"/>
                  <a:pt x="87" y="28"/>
                </a:cubicBezTo>
                <a:cubicBezTo>
                  <a:pt x="87" y="28"/>
                  <a:pt x="87" y="28"/>
                  <a:pt x="87" y="28"/>
                </a:cubicBezTo>
                <a:cubicBezTo>
                  <a:pt x="87" y="28"/>
                  <a:pt x="87" y="28"/>
                  <a:pt x="87" y="28"/>
                </a:cubicBezTo>
                <a:cubicBezTo>
                  <a:pt x="87" y="28"/>
                  <a:pt x="87" y="28"/>
                  <a:pt x="88" y="28"/>
                </a:cubicBezTo>
                <a:cubicBezTo>
                  <a:pt x="120" y="28"/>
                  <a:pt x="147" y="55"/>
                  <a:pt x="147" y="87"/>
                </a:cubicBezTo>
                <a:cubicBezTo>
                  <a:pt x="147" y="107"/>
                  <a:pt x="137" y="125"/>
                  <a:pt x="121" y="136"/>
                </a:cubicBezTo>
                <a:lnTo>
                  <a:pt x="122" y="13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5"/>
          <p:cNvSpPr>
            <a:spLocks/>
          </p:cNvSpPr>
          <p:nvPr/>
        </p:nvSpPr>
        <p:spPr bwMode="auto">
          <a:xfrm>
            <a:off x="9109075" y="5045076"/>
            <a:ext cx="104775" cy="104775"/>
          </a:xfrm>
          <a:custGeom>
            <a:avLst/>
            <a:gdLst>
              <a:gd name="T0" fmla="*/ 66 w 66"/>
              <a:gd name="T1" fmla="*/ 26 h 66"/>
              <a:gd name="T2" fmla="*/ 40 w 66"/>
              <a:gd name="T3" fmla="*/ 26 h 66"/>
              <a:gd name="T4" fmla="*/ 33 w 66"/>
              <a:gd name="T5" fmla="*/ 0 h 66"/>
              <a:gd name="T6" fmla="*/ 33 w 66"/>
              <a:gd name="T7" fmla="*/ 0 h 66"/>
              <a:gd name="T8" fmla="*/ 33 w 66"/>
              <a:gd name="T9" fmla="*/ 0 h 66"/>
              <a:gd name="T10" fmla="*/ 26 w 66"/>
              <a:gd name="T11" fmla="*/ 26 h 66"/>
              <a:gd name="T12" fmla="*/ 0 w 66"/>
              <a:gd name="T13" fmla="*/ 26 h 66"/>
              <a:gd name="T14" fmla="*/ 21 w 66"/>
              <a:gd name="T15" fmla="*/ 40 h 66"/>
              <a:gd name="T16" fmla="*/ 13 w 66"/>
              <a:gd name="T17" fmla="*/ 66 h 66"/>
              <a:gd name="T18" fmla="*/ 13 w 66"/>
              <a:gd name="T19" fmla="*/ 66 h 66"/>
              <a:gd name="T20" fmla="*/ 13 w 66"/>
              <a:gd name="T21" fmla="*/ 66 h 66"/>
              <a:gd name="T22" fmla="*/ 33 w 66"/>
              <a:gd name="T23" fmla="*/ 49 h 66"/>
              <a:gd name="T24" fmla="*/ 54 w 66"/>
              <a:gd name="T25" fmla="*/ 66 h 66"/>
              <a:gd name="T26" fmla="*/ 54 w 66"/>
              <a:gd name="T27" fmla="*/ 66 h 66"/>
              <a:gd name="T28" fmla="*/ 54 w 66"/>
              <a:gd name="T29" fmla="*/ 66 h 66"/>
              <a:gd name="T30" fmla="*/ 45 w 66"/>
              <a:gd name="T31" fmla="*/ 40 h 66"/>
              <a:gd name="T32" fmla="*/ 66 w 66"/>
              <a:gd name="T33" fmla="*/ 2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6" h="66">
                <a:moveTo>
                  <a:pt x="66" y="26"/>
                </a:moveTo>
                <a:lnTo>
                  <a:pt x="40" y="26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26" y="26"/>
                </a:lnTo>
                <a:lnTo>
                  <a:pt x="0" y="26"/>
                </a:lnTo>
                <a:lnTo>
                  <a:pt x="21" y="40"/>
                </a:lnTo>
                <a:lnTo>
                  <a:pt x="13" y="66"/>
                </a:lnTo>
                <a:lnTo>
                  <a:pt x="13" y="66"/>
                </a:lnTo>
                <a:lnTo>
                  <a:pt x="13" y="66"/>
                </a:lnTo>
                <a:lnTo>
                  <a:pt x="33" y="49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5" y="40"/>
                </a:lnTo>
                <a:lnTo>
                  <a:pt x="66" y="2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6"/>
          <p:cNvSpPr>
            <a:spLocks noEditPoints="1"/>
          </p:cNvSpPr>
          <p:nvPr/>
        </p:nvSpPr>
        <p:spPr bwMode="auto">
          <a:xfrm>
            <a:off x="9021763" y="1660526"/>
            <a:ext cx="279400" cy="185738"/>
          </a:xfrm>
          <a:custGeom>
            <a:avLst/>
            <a:gdLst>
              <a:gd name="T0" fmla="*/ 244 w 288"/>
              <a:gd name="T1" fmla="*/ 0 h 192"/>
              <a:gd name="T2" fmla="*/ 44 w 288"/>
              <a:gd name="T3" fmla="*/ 0 h 192"/>
              <a:gd name="T4" fmla="*/ 0 w 288"/>
              <a:gd name="T5" fmla="*/ 44 h 192"/>
              <a:gd name="T6" fmla="*/ 0 w 288"/>
              <a:gd name="T7" fmla="*/ 148 h 192"/>
              <a:gd name="T8" fmla="*/ 44 w 288"/>
              <a:gd name="T9" fmla="*/ 192 h 192"/>
              <a:gd name="T10" fmla="*/ 244 w 288"/>
              <a:gd name="T11" fmla="*/ 192 h 192"/>
              <a:gd name="T12" fmla="*/ 288 w 288"/>
              <a:gd name="T13" fmla="*/ 148 h 192"/>
              <a:gd name="T14" fmla="*/ 288 w 288"/>
              <a:gd name="T15" fmla="*/ 44 h 192"/>
              <a:gd name="T16" fmla="*/ 244 w 288"/>
              <a:gd name="T17" fmla="*/ 0 h 192"/>
              <a:gd name="T18" fmla="*/ 100 w 288"/>
              <a:gd name="T19" fmla="*/ 149 h 192"/>
              <a:gd name="T20" fmla="*/ 100 w 288"/>
              <a:gd name="T21" fmla="*/ 43 h 192"/>
              <a:gd name="T22" fmla="*/ 206 w 288"/>
              <a:gd name="T23" fmla="*/ 96 h 192"/>
              <a:gd name="T24" fmla="*/ 100 w 288"/>
              <a:gd name="T25" fmla="*/ 14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8" h="192">
                <a:moveTo>
                  <a:pt x="244" y="0"/>
                </a:move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8"/>
                  <a:pt x="0" y="44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75"/>
                  <a:pt x="18" y="192"/>
                  <a:pt x="44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71" y="192"/>
                  <a:pt x="288" y="175"/>
                  <a:pt x="288" y="148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18"/>
                  <a:pt x="271" y="0"/>
                  <a:pt x="244" y="0"/>
                </a:cubicBezTo>
                <a:close/>
                <a:moveTo>
                  <a:pt x="100" y="149"/>
                </a:moveTo>
                <a:cubicBezTo>
                  <a:pt x="100" y="43"/>
                  <a:pt x="100" y="43"/>
                  <a:pt x="100" y="43"/>
                </a:cubicBezTo>
                <a:cubicBezTo>
                  <a:pt x="206" y="96"/>
                  <a:pt x="206" y="96"/>
                  <a:pt x="206" y="96"/>
                </a:cubicBezTo>
                <a:lnTo>
                  <a:pt x="100" y="14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7"/>
          <p:cNvSpPr>
            <a:spLocks/>
          </p:cNvSpPr>
          <p:nvPr/>
        </p:nvSpPr>
        <p:spPr bwMode="auto">
          <a:xfrm>
            <a:off x="1770063" y="2749551"/>
            <a:ext cx="168275" cy="184150"/>
          </a:xfrm>
          <a:custGeom>
            <a:avLst/>
            <a:gdLst>
              <a:gd name="T0" fmla="*/ 22 w 174"/>
              <a:gd name="T1" fmla="*/ 112 h 189"/>
              <a:gd name="T2" fmla="*/ 85 w 174"/>
              <a:gd name="T3" fmla="*/ 20 h 189"/>
              <a:gd name="T4" fmla="*/ 161 w 174"/>
              <a:gd name="T5" fmla="*/ 49 h 189"/>
              <a:gd name="T6" fmla="*/ 174 w 174"/>
              <a:gd name="T7" fmla="*/ 45 h 189"/>
              <a:gd name="T8" fmla="*/ 82 w 174"/>
              <a:gd name="T9" fmla="*/ 7 h 189"/>
              <a:gd name="T10" fmla="*/ 9 w 174"/>
              <a:gd name="T11" fmla="*/ 114 h 189"/>
              <a:gd name="T12" fmla="*/ 97 w 174"/>
              <a:gd name="T13" fmla="*/ 189 h 189"/>
              <a:gd name="T14" fmla="*/ 94 w 174"/>
              <a:gd name="T15" fmla="*/ 176 h 189"/>
              <a:gd name="T16" fmla="*/ 22 w 174"/>
              <a:gd name="T17" fmla="*/ 112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4" h="189">
                <a:moveTo>
                  <a:pt x="22" y="112"/>
                </a:moveTo>
                <a:cubicBezTo>
                  <a:pt x="14" y="69"/>
                  <a:pt x="42" y="28"/>
                  <a:pt x="85" y="20"/>
                </a:cubicBezTo>
                <a:cubicBezTo>
                  <a:pt x="115" y="14"/>
                  <a:pt x="144" y="27"/>
                  <a:pt x="161" y="49"/>
                </a:cubicBezTo>
                <a:cubicBezTo>
                  <a:pt x="166" y="48"/>
                  <a:pt x="170" y="46"/>
                  <a:pt x="174" y="45"/>
                </a:cubicBezTo>
                <a:cubicBezTo>
                  <a:pt x="154" y="16"/>
                  <a:pt x="119" y="0"/>
                  <a:pt x="82" y="7"/>
                </a:cubicBezTo>
                <a:cubicBezTo>
                  <a:pt x="32" y="17"/>
                  <a:pt x="0" y="65"/>
                  <a:pt x="9" y="114"/>
                </a:cubicBezTo>
                <a:cubicBezTo>
                  <a:pt x="17" y="158"/>
                  <a:pt x="55" y="188"/>
                  <a:pt x="97" y="189"/>
                </a:cubicBezTo>
                <a:cubicBezTo>
                  <a:pt x="96" y="185"/>
                  <a:pt x="95" y="180"/>
                  <a:pt x="94" y="176"/>
                </a:cubicBezTo>
                <a:cubicBezTo>
                  <a:pt x="59" y="173"/>
                  <a:pt x="29" y="148"/>
                  <a:pt x="22" y="1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8"/>
          <p:cNvSpPr>
            <a:spLocks/>
          </p:cNvSpPr>
          <p:nvPr/>
        </p:nvSpPr>
        <p:spPr bwMode="auto">
          <a:xfrm>
            <a:off x="1787525" y="2770188"/>
            <a:ext cx="134938" cy="144463"/>
          </a:xfrm>
          <a:custGeom>
            <a:avLst/>
            <a:gdLst>
              <a:gd name="T0" fmla="*/ 74 w 138"/>
              <a:gd name="T1" fmla="*/ 150 h 150"/>
              <a:gd name="T2" fmla="*/ 72 w 138"/>
              <a:gd name="T3" fmla="*/ 133 h 150"/>
              <a:gd name="T4" fmla="*/ 73 w 138"/>
              <a:gd name="T5" fmla="*/ 126 h 150"/>
              <a:gd name="T6" fmla="*/ 60 w 138"/>
              <a:gd name="T7" fmla="*/ 123 h 150"/>
              <a:gd name="T8" fmla="*/ 60 w 138"/>
              <a:gd name="T9" fmla="*/ 122 h 150"/>
              <a:gd name="T10" fmla="*/ 62 w 138"/>
              <a:gd name="T11" fmla="*/ 109 h 150"/>
              <a:gd name="T12" fmla="*/ 63 w 138"/>
              <a:gd name="T13" fmla="*/ 108 h 150"/>
              <a:gd name="T14" fmla="*/ 75 w 138"/>
              <a:gd name="T15" fmla="*/ 111 h 150"/>
              <a:gd name="T16" fmla="*/ 79 w 138"/>
              <a:gd name="T17" fmla="*/ 94 h 150"/>
              <a:gd name="T18" fmla="*/ 78 w 138"/>
              <a:gd name="T19" fmla="*/ 84 h 150"/>
              <a:gd name="T20" fmla="*/ 48 w 138"/>
              <a:gd name="T21" fmla="*/ 62 h 150"/>
              <a:gd name="T22" fmla="*/ 68 w 138"/>
              <a:gd name="T23" fmla="*/ 31 h 150"/>
              <a:gd name="T24" fmla="*/ 66 w 138"/>
              <a:gd name="T25" fmla="*/ 24 h 150"/>
              <a:gd name="T26" fmla="*/ 69 w 138"/>
              <a:gd name="T27" fmla="*/ 21 h 150"/>
              <a:gd name="T28" fmla="*/ 71 w 138"/>
              <a:gd name="T29" fmla="*/ 20 h 150"/>
              <a:gd name="T30" fmla="*/ 75 w 138"/>
              <a:gd name="T31" fmla="*/ 22 h 150"/>
              <a:gd name="T32" fmla="*/ 76 w 138"/>
              <a:gd name="T33" fmla="*/ 29 h 150"/>
              <a:gd name="T34" fmla="*/ 99 w 138"/>
              <a:gd name="T35" fmla="*/ 33 h 150"/>
              <a:gd name="T36" fmla="*/ 99 w 138"/>
              <a:gd name="T37" fmla="*/ 34 h 150"/>
              <a:gd name="T38" fmla="*/ 97 w 138"/>
              <a:gd name="T39" fmla="*/ 45 h 150"/>
              <a:gd name="T40" fmla="*/ 96 w 138"/>
              <a:gd name="T41" fmla="*/ 46 h 150"/>
              <a:gd name="T42" fmla="*/ 79 w 138"/>
              <a:gd name="T43" fmla="*/ 43 h 150"/>
              <a:gd name="T44" fmla="*/ 84 w 138"/>
              <a:gd name="T45" fmla="*/ 69 h 150"/>
              <a:gd name="T46" fmla="*/ 91 w 138"/>
              <a:gd name="T47" fmla="*/ 71 h 150"/>
              <a:gd name="T48" fmla="*/ 138 w 138"/>
              <a:gd name="T49" fmla="*/ 32 h 150"/>
              <a:gd name="T50" fmla="*/ 66 w 138"/>
              <a:gd name="T51" fmla="*/ 5 h 150"/>
              <a:gd name="T52" fmla="*/ 8 w 138"/>
              <a:gd name="T53" fmla="*/ 91 h 150"/>
              <a:gd name="T54" fmla="*/ 74 w 138"/>
              <a:gd name="T5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8" h="150">
                <a:moveTo>
                  <a:pt x="74" y="150"/>
                </a:moveTo>
                <a:cubicBezTo>
                  <a:pt x="73" y="145"/>
                  <a:pt x="72" y="139"/>
                  <a:pt x="72" y="133"/>
                </a:cubicBezTo>
                <a:cubicBezTo>
                  <a:pt x="72" y="131"/>
                  <a:pt x="72" y="129"/>
                  <a:pt x="73" y="126"/>
                </a:cubicBezTo>
                <a:cubicBezTo>
                  <a:pt x="66" y="126"/>
                  <a:pt x="61" y="125"/>
                  <a:pt x="60" y="123"/>
                </a:cubicBezTo>
                <a:cubicBezTo>
                  <a:pt x="60" y="123"/>
                  <a:pt x="60" y="123"/>
                  <a:pt x="60" y="122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2" y="109"/>
                  <a:pt x="62" y="108"/>
                  <a:pt x="63" y="108"/>
                </a:cubicBezTo>
                <a:cubicBezTo>
                  <a:pt x="64" y="108"/>
                  <a:pt x="69" y="110"/>
                  <a:pt x="75" y="111"/>
                </a:cubicBezTo>
                <a:cubicBezTo>
                  <a:pt x="76" y="105"/>
                  <a:pt x="77" y="99"/>
                  <a:pt x="79" y="94"/>
                </a:cubicBezTo>
                <a:cubicBezTo>
                  <a:pt x="78" y="84"/>
                  <a:pt x="78" y="84"/>
                  <a:pt x="78" y="84"/>
                </a:cubicBezTo>
                <a:cubicBezTo>
                  <a:pt x="68" y="82"/>
                  <a:pt x="52" y="80"/>
                  <a:pt x="48" y="62"/>
                </a:cubicBezTo>
                <a:cubicBezTo>
                  <a:pt x="44" y="41"/>
                  <a:pt x="61" y="32"/>
                  <a:pt x="68" y="31"/>
                </a:cubicBezTo>
                <a:cubicBezTo>
                  <a:pt x="66" y="24"/>
                  <a:pt x="66" y="24"/>
                  <a:pt x="66" y="24"/>
                </a:cubicBezTo>
                <a:cubicBezTo>
                  <a:pt x="66" y="21"/>
                  <a:pt x="66" y="21"/>
                  <a:pt x="69" y="21"/>
                </a:cubicBezTo>
                <a:cubicBezTo>
                  <a:pt x="71" y="20"/>
                  <a:pt x="71" y="20"/>
                  <a:pt x="71" y="20"/>
                </a:cubicBezTo>
                <a:cubicBezTo>
                  <a:pt x="74" y="20"/>
                  <a:pt x="74" y="20"/>
                  <a:pt x="75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80" y="28"/>
                  <a:pt x="98" y="28"/>
                  <a:pt x="99" y="33"/>
                </a:cubicBezTo>
                <a:cubicBezTo>
                  <a:pt x="99" y="33"/>
                  <a:pt x="99" y="34"/>
                  <a:pt x="99" y="34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45"/>
                  <a:pt x="96" y="46"/>
                  <a:pt x="96" y="46"/>
                </a:cubicBezTo>
                <a:cubicBezTo>
                  <a:pt x="95" y="46"/>
                  <a:pt x="85" y="42"/>
                  <a:pt x="79" y="43"/>
                </a:cubicBezTo>
                <a:cubicBezTo>
                  <a:pt x="84" y="69"/>
                  <a:pt x="84" y="69"/>
                  <a:pt x="84" y="69"/>
                </a:cubicBezTo>
                <a:cubicBezTo>
                  <a:pt x="86" y="70"/>
                  <a:pt x="88" y="70"/>
                  <a:pt x="91" y="71"/>
                </a:cubicBezTo>
                <a:cubicBezTo>
                  <a:pt x="103" y="54"/>
                  <a:pt x="119" y="40"/>
                  <a:pt x="138" y="32"/>
                </a:cubicBezTo>
                <a:cubicBezTo>
                  <a:pt x="121" y="11"/>
                  <a:pt x="94" y="0"/>
                  <a:pt x="66" y="5"/>
                </a:cubicBezTo>
                <a:cubicBezTo>
                  <a:pt x="27" y="13"/>
                  <a:pt x="0" y="51"/>
                  <a:pt x="8" y="91"/>
                </a:cubicBezTo>
                <a:cubicBezTo>
                  <a:pt x="14" y="124"/>
                  <a:pt x="42" y="148"/>
                  <a:pt x="74" y="15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9"/>
          <p:cNvSpPr>
            <a:spLocks/>
          </p:cNvSpPr>
          <p:nvPr/>
        </p:nvSpPr>
        <p:spPr bwMode="auto">
          <a:xfrm>
            <a:off x="1847850" y="2813051"/>
            <a:ext cx="12700" cy="22225"/>
          </a:xfrm>
          <a:custGeom>
            <a:avLst/>
            <a:gdLst>
              <a:gd name="T0" fmla="*/ 2 w 13"/>
              <a:gd name="T1" fmla="*/ 12 h 22"/>
              <a:gd name="T2" fmla="*/ 13 w 13"/>
              <a:gd name="T3" fmla="*/ 22 h 22"/>
              <a:gd name="T4" fmla="*/ 9 w 13"/>
              <a:gd name="T5" fmla="*/ 0 h 22"/>
              <a:gd name="T6" fmla="*/ 2 w 13"/>
              <a:gd name="T7" fmla="*/ 1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2">
                <a:moveTo>
                  <a:pt x="2" y="12"/>
                </a:moveTo>
                <a:cubicBezTo>
                  <a:pt x="3" y="20"/>
                  <a:pt x="10" y="22"/>
                  <a:pt x="13" y="22"/>
                </a:cubicBezTo>
                <a:cubicBezTo>
                  <a:pt x="9" y="0"/>
                  <a:pt x="9" y="0"/>
                  <a:pt x="9" y="0"/>
                </a:cubicBezTo>
                <a:cubicBezTo>
                  <a:pt x="7" y="1"/>
                  <a:pt x="0" y="4"/>
                  <a:pt x="2" y="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40"/>
          <p:cNvSpPr>
            <a:spLocks noEditPoints="1"/>
          </p:cNvSpPr>
          <p:nvPr/>
        </p:nvSpPr>
        <p:spPr bwMode="auto">
          <a:xfrm>
            <a:off x="1876425" y="2809876"/>
            <a:ext cx="179388" cy="177800"/>
          </a:xfrm>
          <a:custGeom>
            <a:avLst/>
            <a:gdLst>
              <a:gd name="T0" fmla="*/ 92 w 184"/>
              <a:gd name="T1" fmla="*/ 0 h 184"/>
              <a:gd name="T2" fmla="*/ 0 w 184"/>
              <a:gd name="T3" fmla="*/ 92 h 184"/>
              <a:gd name="T4" fmla="*/ 92 w 184"/>
              <a:gd name="T5" fmla="*/ 184 h 184"/>
              <a:gd name="T6" fmla="*/ 184 w 184"/>
              <a:gd name="T7" fmla="*/ 92 h 184"/>
              <a:gd name="T8" fmla="*/ 92 w 184"/>
              <a:gd name="T9" fmla="*/ 0 h 184"/>
              <a:gd name="T10" fmla="*/ 92 w 184"/>
              <a:gd name="T11" fmla="*/ 170 h 184"/>
              <a:gd name="T12" fmla="*/ 13 w 184"/>
              <a:gd name="T13" fmla="*/ 92 h 184"/>
              <a:gd name="T14" fmla="*/ 92 w 184"/>
              <a:gd name="T15" fmla="*/ 13 h 184"/>
              <a:gd name="T16" fmla="*/ 170 w 184"/>
              <a:gd name="T17" fmla="*/ 92 h 184"/>
              <a:gd name="T18" fmla="*/ 92 w 184"/>
              <a:gd name="T19" fmla="*/ 17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84">
                <a:moveTo>
                  <a:pt x="92" y="0"/>
                </a:moveTo>
                <a:cubicBezTo>
                  <a:pt x="41" y="0"/>
                  <a:pt x="0" y="41"/>
                  <a:pt x="0" y="92"/>
                </a:cubicBezTo>
                <a:cubicBezTo>
                  <a:pt x="0" y="143"/>
                  <a:pt x="41" y="184"/>
                  <a:pt x="92" y="184"/>
                </a:cubicBezTo>
                <a:cubicBezTo>
                  <a:pt x="142" y="184"/>
                  <a:pt x="184" y="143"/>
                  <a:pt x="184" y="92"/>
                </a:cubicBezTo>
                <a:cubicBezTo>
                  <a:pt x="184" y="41"/>
                  <a:pt x="142" y="0"/>
                  <a:pt x="92" y="0"/>
                </a:cubicBezTo>
                <a:close/>
                <a:moveTo>
                  <a:pt x="92" y="170"/>
                </a:moveTo>
                <a:cubicBezTo>
                  <a:pt x="48" y="170"/>
                  <a:pt x="13" y="135"/>
                  <a:pt x="13" y="92"/>
                </a:cubicBezTo>
                <a:cubicBezTo>
                  <a:pt x="13" y="49"/>
                  <a:pt x="48" y="13"/>
                  <a:pt x="92" y="13"/>
                </a:cubicBezTo>
                <a:cubicBezTo>
                  <a:pt x="135" y="13"/>
                  <a:pt x="170" y="49"/>
                  <a:pt x="170" y="92"/>
                </a:cubicBezTo>
                <a:cubicBezTo>
                  <a:pt x="170" y="135"/>
                  <a:pt x="135" y="170"/>
                  <a:pt x="92" y="17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1"/>
          <p:cNvSpPr>
            <a:spLocks/>
          </p:cNvSpPr>
          <p:nvPr/>
        </p:nvSpPr>
        <p:spPr bwMode="auto">
          <a:xfrm>
            <a:off x="1954213" y="2865438"/>
            <a:ext cx="9525" cy="22225"/>
          </a:xfrm>
          <a:custGeom>
            <a:avLst/>
            <a:gdLst>
              <a:gd name="T0" fmla="*/ 0 w 9"/>
              <a:gd name="T1" fmla="*/ 11 h 23"/>
              <a:gd name="T2" fmla="*/ 9 w 9"/>
              <a:gd name="T3" fmla="*/ 23 h 23"/>
              <a:gd name="T4" fmla="*/ 9 w 9"/>
              <a:gd name="T5" fmla="*/ 0 h 23"/>
              <a:gd name="T6" fmla="*/ 0 w 9"/>
              <a:gd name="T7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23">
                <a:moveTo>
                  <a:pt x="0" y="11"/>
                </a:moveTo>
                <a:cubicBezTo>
                  <a:pt x="0" y="19"/>
                  <a:pt x="6" y="22"/>
                  <a:pt x="9" y="23"/>
                </a:cubicBezTo>
                <a:cubicBezTo>
                  <a:pt x="9" y="0"/>
                  <a:pt x="9" y="0"/>
                  <a:pt x="9" y="0"/>
                </a:cubicBezTo>
                <a:cubicBezTo>
                  <a:pt x="6" y="1"/>
                  <a:pt x="0" y="3"/>
                  <a:pt x="0" y="1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2"/>
          <p:cNvSpPr>
            <a:spLocks noEditPoints="1"/>
          </p:cNvSpPr>
          <p:nvPr/>
        </p:nvSpPr>
        <p:spPr bwMode="auto">
          <a:xfrm>
            <a:off x="1893888" y="2827338"/>
            <a:ext cx="142875" cy="141288"/>
          </a:xfrm>
          <a:custGeom>
            <a:avLst/>
            <a:gdLst>
              <a:gd name="T0" fmla="*/ 74 w 147"/>
              <a:gd name="T1" fmla="*/ 0 h 147"/>
              <a:gd name="T2" fmla="*/ 0 w 147"/>
              <a:gd name="T3" fmla="*/ 74 h 147"/>
              <a:gd name="T4" fmla="*/ 74 w 147"/>
              <a:gd name="T5" fmla="*/ 147 h 147"/>
              <a:gd name="T6" fmla="*/ 147 w 147"/>
              <a:gd name="T7" fmla="*/ 74 h 147"/>
              <a:gd name="T8" fmla="*/ 74 w 147"/>
              <a:gd name="T9" fmla="*/ 0 h 147"/>
              <a:gd name="T10" fmla="*/ 79 w 147"/>
              <a:gd name="T11" fmla="*/ 123 h 147"/>
              <a:gd name="T12" fmla="*/ 79 w 147"/>
              <a:gd name="T13" fmla="*/ 129 h 147"/>
              <a:gd name="T14" fmla="*/ 76 w 147"/>
              <a:gd name="T15" fmla="*/ 132 h 147"/>
              <a:gd name="T16" fmla="*/ 73 w 147"/>
              <a:gd name="T17" fmla="*/ 132 h 147"/>
              <a:gd name="T18" fmla="*/ 70 w 147"/>
              <a:gd name="T19" fmla="*/ 129 h 147"/>
              <a:gd name="T20" fmla="*/ 70 w 147"/>
              <a:gd name="T21" fmla="*/ 123 h 147"/>
              <a:gd name="T22" fmla="*/ 46 w 147"/>
              <a:gd name="T23" fmla="*/ 115 h 147"/>
              <a:gd name="T24" fmla="*/ 46 w 147"/>
              <a:gd name="T25" fmla="*/ 114 h 147"/>
              <a:gd name="T26" fmla="*/ 50 w 147"/>
              <a:gd name="T27" fmla="*/ 102 h 147"/>
              <a:gd name="T28" fmla="*/ 51 w 147"/>
              <a:gd name="T29" fmla="*/ 101 h 147"/>
              <a:gd name="T30" fmla="*/ 70 w 147"/>
              <a:gd name="T31" fmla="*/ 107 h 147"/>
              <a:gd name="T32" fmla="*/ 70 w 147"/>
              <a:gd name="T33" fmla="*/ 80 h 147"/>
              <a:gd name="T34" fmla="*/ 45 w 147"/>
              <a:gd name="T35" fmla="*/ 52 h 147"/>
              <a:gd name="T36" fmla="*/ 70 w 147"/>
              <a:gd name="T37" fmla="*/ 26 h 147"/>
              <a:gd name="T38" fmla="*/ 70 w 147"/>
              <a:gd name="T39" fmla="*/ 19 h 147"/>
              <a:gd name="T40" fmla="*/ 73 w 147"/>
              <a:gd name="T41" fmla="*/ 16 h 147"/>
              <a:gd name="T42" fmla="*/ 76 w 147"/>
              <a:gd name="T43" fmla="*/ 16 h 147"/>
              <a:gd name="T44" fmla="*/ 79 w 147"/>
              <a:gd name="T45" fmla="*/ 19 h 147"/>
              <a:gd name="T46" fmla="*/ 79 w 147"/>
              <a:gd name="T47" fmla="*/ 26 h 147"/>
              <a:gd name="T48" fmla="*/ 101 w 147"/>
              <a:gd name="T49" fmla="*/ 34 h 147"/>
              <a:gd name="T50" fmla="*/ 101 w 147"/>
              <a:gd name="T51" fmla="*/ 35 h 147"/>
              <a:gd name="T52" fmla="*/ 96 w 147"/>
              <a:gd name="T53" fmla="*/ 45 h 147"/>
              <a:gd name="T54" fmla="*/ 95 w 147"/>
              <a:gd name="T55" fmla="*/ 46 h 147"/>
              <a:gd name="T56" fmla="*/ 79 w 147"/>
              <a:gd name="T57" fmla="*/ 40 h 147"/>
              <a:gd name="T58" fmla="*/ 79 w 147"/>
              <a:gd name="T59" fmla="*/ 66 h 147"/>
              <a:gd name="T60" fmla="*/ 104 w 147"/>
              <a:gd name="T61" fmla="*/ 95 h 147"/>
              <a:gd name="T62" fmla="*/ 79 w 147"/>
              <a:gd name="T63" fmla="*/ 12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7" h="147">
                <a:moveTo>
                  <a:pt x="74" y="0"/>
                </a:moveTo>
                <a:cubicBezTo>
                  <a:pt x="33" y="1"/>
                  <a:pt x="0" y="33"/>
                  <a:pt x="0" y="74"/>
                </a:cubicBezTo>
                <a:cubicBezTo>
                  <a:pt x="0" y="114"/>
                  <a:pt x="33" y="147"/>
                  <a:pt x="74" y="147"/>
                </a:cubicBezTo>
                <a:cubicBezTo>
                  <a:pt x="114" y="147"/>
                  <a:pt x="147" y="114"/>
                  <a:pt x="147" y="74"/>
                </a:cubicBezTo>
                <a:cubicBezTo>
                  <a:pt x="147" y="33"/>
                  <a:pt x="114" y="1"/>
                  <a:pt x="74" y="0"/>
                </a:cubicBezTo>
                <a:close/>
                <a:moveTo>
                  <a:pt x="79" y="123"/>
                </a:moveTo>
                <a:cubicBezTo>
                  <a:pt x="79" y="129"/>
                  <a:pt x="79" y="129"/>
                  <a:pt x="79" y="129"/>
                </a:cubicBezTo>
                <a:cubicBezTo>
                  <a:pt x="79" y="131"/>
                  <a:pt x="78" y="132"/>
                  <a:pt x="76" y="132"/>
                </a:cubicBezTo>
                <a:cubicBezTo>
                  <a:pt x="73" y="132"/>
                  <a:pt x="73" y="132"/>
                  <a:pt x="73" y="132"/>
                </a:cubicBezTo>
                <a:cubicBezTo>
                  <a:pt x="71" y="132"/>
                  <a:pt x="70" y="131"/>
                  <a:pt x="70" y="129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65" y="123"/>
                  <a:pt x="46" y="119"/>
                  <a:pt x="46" y="115"/>
                </a:cubicBezTo>
                <a:cubicBezTo>
                  <a:pt x="46" y="115"/>
                  <a:pt x="46" y="115"/>
                  <a:pt x="46" y="114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50" y="102"/>
                  <a:pt x="51" y="101"/>
                  <a:pt x="51" y="101"/>
                </a:cubicBezTo>
                <a:cubicBezTo>
                  <a:pt x="52" y="101"/>
                  <a:pt x="62" y="106"/>
                  <a:pt x="70" y="107"/>
                </a:cubicBezTo>
                <a:cubicBezTo>
                  <a:pt x="70" y="80"/>
                  <a:pt x="70" y="80"/>
                  <a:pt x="70" y="80"/>
                </a:cubicBezTo>
                <a:cubicBezTo>
                  <a:pt x="62" y="76"/>
                  <a:pt x="45" y="71"/>
                  <a:pt x="45" y="52"/>
                </a:cubicBezTo>
                <a:cubicBezTo>
                  <a:pt x="45" y="32"/>
                  <a:pt x="64" y="26"/>
                  <a:pt x="70" y="26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16"/>
                  <a:pt x="71" y="16"/>
                  <a:pt x="73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79" y="16"/>
                  <a:pt x="79" y="19"/>
                </a:cubicBezTo>
                <a:cubicBezTo>
                  <a:pt x="79" y="26"/>
                  <a:pt x="79" y="26"/>
                  <a:pt x="79" y="26"/>
                </a:cubicBezTo>
                <a:cubicBezTo>
                  <a:pt x="83" y="26"/>
                  <a:pt x="101" y="29"/>
                  <a:pt x="101" y="34"/>
                </a:cubicBezTo>
                <a:cubicBezTo>
                  <a:pt x="101" y="34"/>
                  <a:pt x="101" y="35"/>
                  <a:pt x="101" y="35"/>
                </a:cubicBezTo>
                <a:cubicBezTo>
                  <a:pt x="96" y="45"/>
                  <a:pt x="96" y="45"/>
                  <a:pt x="96" y="45"/>
                </a:cubicBezTo>
                <a:cubicBezTo>
                  <a:pt x="96" y="46"/>
                  <a:pt x="95" y="46"/>
                  <a:pt x="95" y="46"/>
                </a:cubicBezTo>
                <a:cubicBezTo>
                  <a:pt x="94" y="46"/>
                  <a:pt x="85" y="40"/>
                  <a:pt x="79" y="40"/>
                </a:cubicBezTo>
                <a:cubicBezTo>
                  <a:pt x="79" y="66"/>
                  <a:pt x="79" y="66"/>
                  <a:pt x="79" y="66"/>
                </a:cubicBezTo>
                <a:cubicBezTo>
                  <a:pt x="88" y="71"/>
                  <a:pt x="104" y="77"/>
                  <a:pt x="104" y="95"/>
                </a:cubicBezTo>
                <a:cubicBezTo>
                  <a:pt x="104" y="115"/>
                  <a:pt x="88" y="121"/>
                  <a:pt x="79" y="12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3"/>
          <p:cNvSpPr>
            <a:spLocks/>
          </p:cNvSpPr>
          <p:nvPr/>
        </p:nvSpPr>
        <p:spPr bwMode="auto">
          <a:xfrm>
            <a:off x="1970088" y="2906713"/>
            <a:ext cx="7938" cy="23813"/>
          </a:xfrm>
          <a:custGeom>
            <a:avLst/>
            <a:gdLst>
              <a:gd name="T0" fmla="*/ 0 w 9"/>
              <a:gd name="T1" fmla="*/ 0 h 24"/>
              <a:gd name="T2" fmla="*/ 0 w 9"/>
              <a:gd name="T3" fmla="*/ 24 h 24"/>
              <a:gd name="T4" fmla="*/ 9 w 9"/>
              <a:gd name="T5" fmla="*/ 13 h 24"/>
              <a:gd name="T6" fmla="*/ 0 w 9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24">
                <a:moveTo>
                  <a:pt x="0" y="0"/>
                </a:moveTo>
                <a:cubicBezTo>
                  <a:pt x="0" y="24"/>
                  <a:pt x="0" y="24"/>
                  <a:pt x="0" y="24"/>
                </a:cubicBezTo>
                <a:cubicBezTo>
                  <a:pt x="4" y="23"/>
                  <a:pt x="9" y="21"/>
                  <a:pt x="9" y="13"/>
                </a:cubicBezTo>
                <a:cubicBezTo>
                  <a:pt x="9" y="5"/>
                  <a:pt x="3" y="2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4"/>
          <p:cNvSpPr>
            <a:spLocks/>
          </p:cNvSpPr>
          <p:nvPr/>
        </p:nvSpPr>
        <p:spPr bwMode="auto">
          <a:xfrm>
            <a:off x="10136188" y="1616076"/>
            <a:ext cx="279400" cy="280988"/>
          </a:xfrm>
          <a:custGeom>
            <a:avLst/>
            <a:gdLst>
              <a:gd name="T0" fmla="*/ 0 w 176"/>
              <a:gd name="T1" fmla="*/ 94 h 177"/>
              <a:gd name="T2" fmla="*/ 83 w 176"/>
              <a:gd name="T3" fmla="*/ 94 h 177"/>
              <a:gd name="T4" fmla="*/ 83 w 176"/>
              <a:gd name="T5" fmla="*/ 177 h 177"/>
              <a:gd name="T6" fmla="*/ 176 w 176"/>
              <a:gd name="T7" fmla="*/ 0 h 177"/>
              <a:gd name="T8" fmla="*/ 0 w 176"/>
              <a:gd name="T9" fmla="*/ 94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6" h="177">
                <a:moveTo>
                  <a:pt x="0" y="94"/>
                </a:moveTo>
                <a:lnTo>
                  <a:pt x="83" y="94"/>
                </a:lnTo>
                <a:lnTo>
                  <a:pt x="83" y="177"/>
                </a:lnTo>
                <a:lnTo>
                  <a:pt x="176" y="0"/>
                </a:lnTo>
                <a:lnTo>
                  <a:pt x="0" y="9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5"/>
          <p:cNvSpPr>
            <a:spLocks/>
          </p:cNvSpPr>
          <p:nvPr/>
        </p:nvSpPr>
        <p:spPr bwMode="auto">
          <a:xfrm>
            <a:off x="9707563" y="2830513"/>
            <a:ext cx="71438" cy="107950"/>
          </a:xfrm>
          <a:custGeom>
            <a:avLst/>
            <a:gdLst>
              <a:gd name="T0" fmla="*/ 65 w 74"/>
              <a:gd name="T1" fmla="*/ 111 h 113"/>
              <a:gd name="T2" fmla="*/ 62 w 74"/>
              <a:gd name="T3" fmla="*/ 113 h 113"/>
              <a:gd name="T4" fmla="*/ 61 w 74"/>
              <a:gd name="T5" fmla="*/ 113 h 113"/>
              <a:gd name="T6" fmla="*/ 58 w 74"/>
              <a:gd name="T7" fmla="*/ 113 h 113"/>
              <a:gd name="T8" fmla="*/ 3 w 74"/>
              <a:gd name="T9" fmla="*/ 75 h 113"/>
              <a:gd name="T10" fmla="*/ 1 w 74"/>
              <a:gd name="T11" fmla="*/ 74 h 113"/>
              <a:gd name="T12" fmla="*/ 0 w 74"/>
              <a:gd name="T13" fmla="*/ 71 h 113"/>
              <a:gd name="T14" fmla="*/ 0 w 74"/>
              <a:gd name="T15" fmla="*/ 5 h 113"/>
              <a:gd name="T16" fmla="*/ 1 w 74"/>
              <a:gd name="T17" fmla="*/ 1 h 113"/>
              <a:gd name="T18" fmla="*/ 5 w 74"/>
              <a:gd name="T19" fmla="*/ 0 h 113"/>
              <a:gd name="T20" fmla="*/ 18 w 74"/>
              <a:gd name="T21" fmla="*/ 0 h 113"/>
              <a:gd name="T22" fmla="*/ 22 w 74"/>
              <a:gd name="T23" fmla="*/ 1 h 113"/>
              <a:gd name="T24" fmla="*/ 23 w 74"/>
              <a:gd name="T25" fmla="*/ 5 h 113"/>
              <a:gd name="T26" fmla="*/ 23 w 74"/>
              <a:gd name="T27" fmla="*/ 61 h 113"/>
              <a:gd name="T28" fmla="*/ 71 w 74"/>
              <a:gd name="T29" fmla="*/ 93 h 113"/>
              <a:gd name="T30" fmla="*/ 72 w 74"/>
              <a:gd name="T31" fmla="*/ 100 h 113"/>
              <a:gd name="T32" fmla="*/ 65 w 74"/>
              <a:gd name="T33" fmla="*/ 111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4" h="113">
                <a:moveTo>
                  <a:pt x="65" y="111"/>
                </a:moveTo>
                <a:cubicBezTo>
                  <a:pt x="65" y="112"/>
                  <a:pt x="64" y="113"/>
                  <a:pt x="62" y="113"/>
                </a:cubicBezTo>
                <a:cubicBezTo>
                  <a:pt x="62" y="113"/>
                  <a:pt x="62" y="113"/>
                  <a:pt x="61" y="113"/>
                </a:cubicBezTo>
                <a:cubicBezTo>
                  <a:pt x="60" y="113"/>
                  <a:pt x="59" y="113"/>
                  <a:pt x="58" y="113"/>
                </a:cubicBezTo>
                <a:cubicBezTo>
                  <a:pt x="3" y="75"/>
                  <a:pt x="3" y="75"/>
                  <a:pt x="3" y="75"/>
                </a:cubicBezTo>
                <a:cubicBezTo>
                  <a:pt x="2" y="75"/>
                  <a:pt x="2" y="75"/>
                  <a:pt x="1" y="74"/>
                </a:cubicBezTo>
                <a:cubicBezTo>
                  <a:pt x="0" y="73"/>
                  <a:pt x="0" y="72"/>
                  <a:pt x="0" y="71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1" y="0"/>
                  <a:pt x="22" y="1"/>
                </a:cubicBezTo>
                <a:cubicBezTo>
                  <a:pt x="23" y="2"/>
                  <a:pt x="23" y="3"/>
                  <a:pt x="23" y="5"/>
                </a:cubicBezTo>
                <a:cubicBezTo>
                  <a:pt x="23" y="61"/>
                  <a:pt x="23" y="61"/>
                  <a:pt x="23" y="61"/>
                </a:cubicBezTo>
                <a:cubicBezTo>
                  <a:pt x="71" y="93"/>
                  <a:pt x="71" y="93"/>
                  <a:pt x="71" y="93"/>
                </a:cubicBezTo>
                <a:cubicBezTo>
                  <a:pt x="73" y="94"/>
                  <a:pt x="74" y="98"/>
                  <a:pt x="72" y="100"/>
                </a:cubicBezTo>
                <a:lnTo>
                  <a:pt x="65" y="11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6"/>
          <p:cNvSpPr>
            <a:spLocks/>
          </p:cNvSpPr>
          <p:nvPr/>
        </p:nvSpPr>
        <p:spPr bwMode="auto">
          <a:xfrm>
            <a:off x="9598025" y="2727326"/>
            <a:ext cx="109538" cy="87313"/>
          </a:xfrm>
          <a:custGeom>
            <a:avLst/>
            <a:gdLst>
              <a:gd name="T0" fmla="*/ 113 w 113"/>
              <a:gd name="T1" fmla="*/ 38 h 90"/>
              <a:gd name="T2" fmla="*/ 100 w 113"/>
              <a:gd name="T3" fmla="*/ 15 h 90"/>
              <a:gd name="T4" fmla="*/ 40 w 113"/>
              <a:gd name="T5" fmla="*/ 18 h 90"/>
              <a:gd name="T6" fmla="*/ 7 w 113"/>
              <a:gd name="T7" fmla="*/ 69 h 90"/>
              <a:gd name="T8" fmla="*/ 19 w 113"/>
              <a:gd name="T9" fmla="*/ 90 h 90"/>
              <a:gd name="T10" fmla="*/ 113 w 113"/>
              <a:gd name="T11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3" h="90">
                <a:moveTo>
                  <a:pt x="113" y="38"/>
                </a:moveTo>
                <a:cubicBezTo>
                  <a:pt x="100" y="15"/>
                  <a:pt x="100" y="15"/>
                  <a:pt x="100" y="15"/>
                </a:cubicBezTo>
                <a:cubicBezTo>
                  <a:pt x="92" y="2"/>
                  <a:pt x="71" y="0"/>
                  <a:pt x="40" y="18"/>
                </a:cubicBezTo>
                <a:cubicBezTo>
                  <a:pt x="9" y="36"/>
                  <a:pt x="0" y="56"/>
                  <a:pt x="7" y="69"/>
                </a:cubicBezTo>
                <a:cubicBezTo>
                  <a:pt x="19" y="90"/>
                  <a:pt x="19" y="90"/>
                  <a:pt x="19" y="90"/>
                </a:cubicBezTo>
                <a:cubicBezTo>
                  <a:pt x="41" y="61"/>
                  <a:pt x="75" y="42"/>
                  <a:pt x="113" y="3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7"/>
          <p:cNvSpPr>
            <a:spLocks/>
          </p:cNvSpPr>
          <p:nvPr/>
        </p:nvSpPr>
        <p:spPr bwMode="auto">
          <a:xfrm>
            <a:off x="9732963" y="2727326"/>
            <a:ext cx="107950" cy="85725"/>
          </a:xfrm>
          <a:custGeom>
            <a:avLst/>
            <a:gdLst>
              <a:gd name="T0" fmla="*/ 94 w 113"/>
              <a:gd name="T1" fmla="*/ 89 h 89"/>
              <a:gd name="T2" fmla="*/ 106 w 113"/>
              <a:gd name="T3" fmla="*/ 69 h 89"/>
              <a:gd name="T4" fmla="*/ 73 w 113"/>
              <a:gd name="T5" fmla="*/ 18 h 89"/>
              <a:gd name="T6" fmla="*/ 13 w 113"/>
              <a:gd name="T7" fmla="*/ 15 h 89"/>
              <a:gd name="T8" fmla="*/ 0 w 113"/>
              <a:gd name="T9" fmla="*/ 38 h 89"/>
              <a:gd name="T10" fmla="*/ 94 w 113"/>
              <a:gd name="T11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3" h="89">
                <a:moveTo>
                  <a:pt x="94" y="89"/>
                </a:moveTo>
                <a:cubicBezTo>
                  <a:pt x="106" y="69"/>
                  <a:pt x="106" y="69"/>
                  <a:pt x="106" y="69"/>
                </a:cubicBezTo>
                <a:cubicBezTo>
                  <a:pt x="113" y="56"/>
                  <a:pt x="104" y="36"/>
                  <a:pt x="73" y="18"/>
                </a:cubicBezTo>
                <a:cubicBezTo>
                  <a:pt x="42" y="0"/>
                  <a:pt x="21" y="2"/>
                  <a:pt x="13" y="15"/>
                </a:cubicBezTo>
                <a:cubicBezTo>
                  <a:pt x="0" y="38"/>
                  <a:pt x="0" y="38"/>
                  <a:pt x="0" y="38"/>
                </a:cubicBezTo>
                <a:cubicBezTo>
                  <a:pt x="38" y="41"/>
                  <a:pt x="71" y="61"/>
                  <a:pt x="94" y="8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8"/>
          <p:cNvSpPr>
            <a:spLocks noEditPoints="1"/>
          </p:cNvSpPr>
          <p:nvPr/>
        </p:nvSpPr>
        <p:spPr bwMode="auto">
          <a:xfrm>
            <a:off x="9602788" y="2776538"/>
            <a:ext cx="233363" cy="234950"/>
          </a:xfrm>
          <a:custGeom>
            <a:avLst/>
            <a:gdLst>
              <a:gd name="T0" fmla="*/ 121 w 242"/>
              <a:gd name="T1" fmla="*/ 0 h 242"/>
              <a:gd name="T2" fmla="*/ 0 w 242"/>
              <a:gd name="T3" fmla="*/ 121 h 242"/>
              <a:gd name="T4" fmla="*/ 121 w 242"/>
              <a:gd name="T5" fmla="*/ 242 h 242"/>
              <a:gd name="T6" fmla="*/ 242 w 242"/>
              <a:gd name="T7" fmla="*/ 121 h 242"/>
              <a:gd name="T8" fmla="*/ 121 w 242"/>
              <a:gd name="T9" fmla="*/ 0 h 242"/>
              <a:gd name="T10" fmla="*/ 121 w 242"/>
              <a:gd name="T11" fmla="*/ 212 h 242"/>
              <a:gd name="T12" fmla="*/ 30 w 242"/>
              <a:gd name="T13" fmla="*/ 121 h 242"/>
              <a:gd name="T14" fmla="*/ 121 w 242"/>
              <a:gd name="T15" fmla="*/ 30 h 242"/>
              <a:gd name="T16" fmla="*/ 212 w 242"/>
              <a:gd name="T17" fmla="*/ 121 h 242"/>
              <a:gd name="T18" fmla="*/ 121 w 242"/>
              <a:gd name="T19" fmla="*/ 21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2" h="242">
                <a:moveTo>
                  <a:pt x="121" y="0"/>
                </a:moveTo>
                <a:cubicBezTo>
                  <a:pt x="54" y="0"/>
                  <a:pt x="0" y="54"/>
                  <a:pt x="0" y="121"/>
                </a:cubicBezTo>
                <a:cubicBezTo>
                  <a:pt x="0" y="188"/>
                  <a:pt x="54" y="242"/>
                  <a:pt x="121" y="242"/>
                </a:cubicBezTo>
                <a:cubicBezTo>
                  <a:pt x="188" y="242"/>
                  <a:pt x="242" y="188"/>
                  <a:pt x="242" y="121"/>
                </a:cubicBezTo>
                <a:cubicBezTo>
                  <a:pt x="242" y="54"/>
                  <a:pt x="188" y="0"/>
                  <a:pt x="121" y="0"/>
                </a:cubicBezTo>
                <a:close/>
                <a:moveTo>
                  <a:pt x="121" y="212"/>
                </a:moveTo>
                <a:cubicBezTo>
                  <a:pt x="71" y="212"/>
                  <a:pt x="30" y="171"/>
                  <a:pt x="30" y="121"/>
                </a:cubicBezTo>
                <a:cubicBezTo>
                  <a:pt x="30" y="71"/>
                  <a:pt x="71" y="30"/>
                  <a:pt x="121" y="30"/>
                </a:cubicBezTo>
                <a:cubicBezTo>
                  <a:pt x="171" y="30"/>
                  <a:pt x="212" y="71"/>
                  <a:pt x="212" y="121"/>
                </a:cubicBezTo>
                <a:cubicBezTo>
                  <a:pt x="212" y="171"/>
                  <a:pt x="171" y="212"/>
                  <a:pt x="121" y="2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9707563" y="2830513"/>
            <a:ext cx="71438" cy="107950"/>
          </a:xfrm>
          <a:custGeom>
            <a:avLst/>
            <a:gdLst>
              <a:gd name="T0" fmla="*/ 71 w 74"/>
              <a:gd name="T1" fmla="*/ 93 h 113"/>
              <a:gd name="T2" fmla="*/ 23 w 74"/>
              <a:gd name="T3" fmla="*/ 61 h 113"/>
              <a:gd name="T4" fmla="*/ 23 w 74"/>
              <a:gd name="T5" fmla="*/ 5 h 113"/>
              <a:gd name="T6" fmla="*/ 22 w 74"/>
              <a:gd name="T7" fmla="*/ 1 h 113"/>
              <a:gd name="T8" fmla="*/ 18 w 74"/>
              <a:gd name="T9" fmla="*/ 0 h 113"/>
              <a:gd name="T10" fmla="*/ 5 w 74"/>
              <a:gd name="T11" fmla="*/ 0 h 113"/>
              <a:gd name="T12" fmla="*/ 1 w 74"/>
              <a:gd name="T13" fmla="*/ 1 h 113"/>
              <a:gd name="T14" fmla="*/ 0 w 74"/>
              <a:gd name="T15" fmla="*/ 5 h 113"/>
              <a:gd name="T16" fmla="*/ 0 w 74"/>
              <a:gd name="T17" fmla="*/ 71 h 113"/>
              <a:gd name="T18" fmla="*/ 1 w 74"/>
              <a:gd name="T19" fmla="*/ 74 h 113"/>
              <a:gd name="T20" fmla="*/ 3 w 74"/>
              <a:gd name="T21" fmla="*/ 75 h 113"/>
              <a:gd name="T22" fmla="*/ 58 w 74"/>
              <a:gd name="T23" fmla="*/ 113 h 113"/>
              <a:gd name="T24" fmla="*/ 61 w 74"/>
              <a:gd name="T25" fmla="*/ 113 h 113"/>
              <a:gd name="T26" fmla="*/ 62 w 74"/>
              <a:gd name="T27" fmla="*/ 113 h 113"/>
              <a:gd name="T28" fmla="*/ 65 w 74"/>
              <a:gd name="T29" fmla="*/ 111 h 113"/>
              <a:gd name="T30" fmla="*/ 72 w 74"/>
              <a:gd name="T31" fmla="*/ 100 h 113"/>
              <a:gd name="T32" fmla="*/ 71 w 74"/>
              <a:gd name="T33" fmla="*/ 93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4" h="113">
                <a:moveTo>
                  <a:pt x="71" y="93"/>
                </a:moveTo>
                <a:cubicBezTo>
                  <a:pt x="23" y="61"/>
                  <a:pt x="23" y="61"/>
                  <a:pt x="23" y="61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3"/>
                  <a:pt x="23" y="2"/>
                  <a:pt x="22" y="1"/>
                </a:cubicBezTo>
                <a:cubicBezTo>
                  <a:pt x="21" y="0"/>
                  <a:pt x="19" y="0"/>
                  <a:pt x="18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0" y="5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3"/>
                  <a:pt x="1" y="74"/>
                </a:cubicBezTo>
                <a:cubicBezTo>
                  <a:pt x="2" y="75"/>
                  <a:pt x="2" y="75"/>
                  <a:pt x="3" y="75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9" y="113"/>
                  <a:pt x="60" y="113"/>
                  <a:pt x="61" y="113"/>
                </a:cubicBezTo>
                <a:cubicBezTo>
                  <a:pt x="62" y="113"/>
                  <a:pt x="62" y="113"/>
                  <a:pt x="62" y="113"/>
                </a:cubicBezTo>
                <a:cubicBezTo>
                  <a:pt x="64" y="113"/>
                  <a:pt x="65" y="112"/>
                  <a:pt x="65" y="111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4" y="98"/>
                  <a:pt x="73" y="94"/>
                  <a:pt x="71" y="9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50"/>
          <p:cNvSpPr>
            <a:spLocks noEditPoints="1"/>
          </p:cNvSpPr>
          <p:nvPr/>
        </p:nvSpPr>
        <p:spPr bwMode="auto">
          <a:xfrm>
            <a:off x="10136188" y="2808288"/>
            <a:ext cx="279400" cy="128588"/>
          </a:xfrm>
          <a:custGeom>
            <a:avLst/>
            <a:gdLst>
              <a:gd name="T0" fmla="*/ 222 w 288"/>
              <a:gd name="T1" fmla="*/ 0 h 132"/>
              <a:gd name="T2" fmla="*/ 156 w 288"/>
              <a:gd name="T3" fmla="*/ 66 h 132"/>
              <a:gd name="T4" fmla="*/ 168 w 288"/>
              <a:gd name="T5" fmla="*/ 104 h 132"/>
              <a:gd name="T6" fmla="*/ 119 w 288"/>
              <a:gd name="T7" fmla="*/ 104 h 132"/>
              <a:gd name="T8" fmla="*/ 131 w 288"/>
              <a:gd name="T9" fmla="*/ 66 h 132"/>
              <a:gd name="T10" fmla="*/ 66 w 288"/>
              <a:gd name="T11" fmla="*/ 0 h 132"/>
              <a:gd name="T12" fmla="*/ 0 w 288"/>
              <a:gd name="T13" fmla="*/ 66 h 132"/>
              <a:gd name="T14" fmla="*/ 66 w 288"/>
              <a:gd name="T15" fmla="*/ 132 h 132"/>
              <a:gd name="T16" fmla="*/ 66 w 288"/>
              <a:gd name="T17" fmla="*/ 132 h 132"/>
              <a:gd name="T18" fmla="*/ 66 w 288"/>
              <a:gd name="T19" fmla="*/ 132 h 132"/>
              <a:gd name="T20" fmla="*/ 222 w 288"/>
              <a:gd name="T21" fmla="*/ 132 h 132"/>
              <a:gd name="T22" fmla="*/ 222 w 288"/>
              <a:gd name="T23" fmla="*/ 132 h 132"/>
              <a:gd name="T24" fmla="*/ 222 w 288"/>
              <a:gd name="T25" fmla="*/ 132 h 132"/>
              <a:gd name="T26" fmla="*/ 288 w 288"/>
              <a:gd name="T27" fmla="*/ 66 h 132"/>
              <a:gd name="T28" fmla="*/ 222 w 288"/>
              <a:gd name="T29" fmla="*/ 0 h 132"/>
              <a:gd name="T30" fmla="*/ 184 w 288"/>
              <a:gd name="T31" fmla="*/ 66 h 132"/>
              <a:gd name="T32" fmla="*/ 222 w 288"/>
              <a:gd name="T33" fmla="*/ 28 h 132"/>
              <a:gd name="T34" fmla="*/ 260 w 288"/>
              <a:gd name="T35" fmla="*/ 66 h 132"/>
              <a:gd name="T36" fmla="*/ 222 w 288"/>
              <a:gd name="T37" fmla="*/ 104 h 132"/>
              <a:gd name="T38" fmla="*/ 184 w 288"/>
              <a:gd name="T39" fmla="*/ 66 h 132"/>
              <a:gd name="T40" fmla="*/ 66 w 288"/>
              <a:gd name="T41" fmla="*/ 28 h 132"/>
              <a:gd name="T42" fmla="*/ 103 w 288"/>
              <a:gd name="T43" fmla="*/ 66 h 132"/>
              <a:gd name="T44" fmla="*/ 66 w 288"/>
              <a:gd name="T45" fmla="*/ 104 h 132"/>
              <a:gd name="T46" fmla="*/ 28 w 288"/>
              <a:gd name="T47" fmla="*/ 66 h 132"/>
              <a:gd name="T48" fmla="*/ 66 w 288"/>
              <a:gd name="T49" fmla="*/ 2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8" h="132">
                <a:moveTo>
                  <a:pt x="222" y="0"/>
                </a:moveTo>
                <a:cubicBezTo>
                  <a:pt x="186" y="0"/>
                  <a:pt x="156" y="30"/>
                  <a:pt x="156" y="66"/>
                </a:cubicBezTo>
                <a:cubicBezTo>
                  <a:pt x="156" y="80"/>
                  <a:pt x="161" y="93"/>
                  <a:pt x="168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27" y="93"/>
                  <a:pt x="131" y="80"/>
                  <a:pt x="131" y="66"/>
                </a:cubicBezTo>
                <a:cubicBezTo>
                  <a:pt x="131" y="30"/>
                  <a:pt x="102" y="0"/>
                  <a:pt x="66" y="0"/>
                </a:cubicBezTo>
                <a:cubicBezTo>
                  <a:pt x="29" y="0"/>
                  <a:pt x="0" y="30"/>
                  <a:pt x="0" y="66"/>
                </a:cubicBezTo>
                <a:cubicBezTo>
                  <a:pt x="0" y="102"/>
                  <a:pt x="29" y="132"/>
                  <a:pt x="66" y="132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58" y="132"/>
                  <a:pt x="288" y="102"/>
                  <a:pt x="288" y="66"/>
                </a:cubicBezTo>
                <a:cubicBezTo>
                  <a:pt x="288" y="30"/>
                  <a:pt x="258" y="0"/>
                  <a:pt x="222" y="0"/>
                </a:cubicBezTo>
                <a:close/>
                <a:moveTo>
                  <a:pt x="184" y="66"/>
                </a:moveTo>
                <a:cubicBezTo>
                  <a:pt x="184" y="45"/>
                  <a:pt x="201" y="28"/>
                  <a:pt x="222" y="28"/>
                </a:cubicBezTo>
                <a:cubicBezTo>
                  <a:pt x="243" y="28"/>
                  <a:pt x="260" y="45"/>
                  <a:pt x="260" y="66"/>
                </a:cubicBezTo>
                <a:cubicBezTo>
                  <a:pt x="260" y="87"/>
                  <a:pt x="243" y="104"/>
                  <a:pt x="222" y="104"/>
                </a:cubicBezTo>
                <a:cubicBezTo>
                  <a:pt x="201" y="104"/>
                  <a:pt x="184" y="87"/>
                  <a:pt x="184" y="66"/>
                </a:cubicBezTo>
                <a:close/>
                <a:moveTo>
                  <a:pt x="66" y="28"/>
                </a:moveTo>
                <a:cubicBezTo>
                  <a:pt x="86" y="28"/>
                  <a:pt x="103" y="45"/>
                  <a:pt x="103" y="66"/>
                </a:cubicBezTo>
                <a:cubicBezTo>
                  <a:pt x="103" y="87"/>
                  <a:pt x="86" y="104"/>
                  <a:pt x="66" y="104"/>
                </a:cubicBezTo>
                <a:cubicBezTo>
                  <a:pt x="45" y="104"/>
                  <a:pt x="28" y="87"/>
                  <a:pt x="28" y="66"/>
                </a:cubicBezTo>
                <a:cubicBezTo>
                  <a:pt x="28" y="45"/>
                  <a:pt x="45" y="28"/>
                  <a:pt x="66" y="2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51"/>
          <p:cNvSpPr>
            <a:spLocks noEditPoints="1"/>
          </p:cNvSpPr>
          <p:nvPr/>
        </p:nvSpPr>
        <p:spPr bwMode="auto">
          <a:xfrm>
            <a:off x="6792913" y="5519738"/>
            <a:ext cx="277813" cy="279400"/>
          </a:xfrm>
          <a:custGeom>
            <a:avLst/>
            <a:gdLst>
              <a:gd name="T0" fmla="*/ 0 w 175"/>
              <a:gd name="T1" fmla="*/ 0 h 176"/>
              <a:gd name="T2" fmla="*/ 0 w 175"/>
              <a:gd name="T3" fmla="*/ 176 h 176"/>
              <a:gd name="T4" fmla="*/ 175 w 175"/>
              <a:gd name="T5" fmla="*/ 176 h 176"/>
              <a:gd name="T6" fmla="*/ 175 w 175"/>
              <a:gd name="T7" fmla="*/ 0 h 176"/>
              <a:gd name="T8" fmla="*/ 0 w 175"/>
              <a:gd name="T9" fmla="*/ 0 h 176"/>
              <a:gd name="T10" fmla="*/ 17 w 175"/>
              <a:gd name="T11" fmla="*/ 88 h 176"/>
              <a:gd name="T12" fmla="*/ 88 w 175"/>
              <a:gd name="T13" fmla="*/ 88 h 176"/>
              <a:gd name="T14" fmla="*/ 88 w 175"/>
              <a:gd name="T15" fmla="*/ 17 h 176"/>
              <a:gd name="T16" fmla="*/ 158 w 175"/>
              <a:gd name="T17" fmla="*/ 17 h 176"/>
              <a:gd name="T18" fmla="*/ 158 w 175"/>
              <a:gd name="T19" fmla="*/ 88 h 176"/>
              <a:gd name="T20" fmla="*/ 88 w 175"/>
              <a:gd name="T21" fmla="*/ 88 h 176"/>
              <a:gd name="T22" fmla="*/ 88 w 175"/>
              <a:gd name="T23" fmla="*/ 159 h 176"/>
              <a:gd name="T24" fmla="*/ 17 w 175"/>
              <a:gd name="T25" fmla="*/ 159 h 176"/>
              <a:gd name="T26" fmla="*/ 17 w 175"/>
              <a:gd name="T27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5" h="176">
                <a:moveTo>
                  <a:pt x="0" y="0"/>
                </a:moveTo>
                <a:lnTo>
                  <a:pt x="0" y="176"/>
                </a:lnTo>
                <a:lnTo>
                  <a:pt x="175" y="176"/>
                </a:lnTo>
                <a:lnTo>
                  <a:pt x="175" y="0"/>
                </a:lnTo>
                <a:lnTo>
                  <a:pt x="0" y="0"/>
                </a:lnTo>
                <a:close/>
                <a:moveTo>
                  <a:pt x="17" y="88"/>
                </a:moveTo>
                <a:lnTo>
                  <a:pt x="88" y="88"/>
                </a:lnTo>
                <a:lnTo>
                  <a:pt x="88" y="17"/>
                </a:lnTo>
                <a:lnTo>
                  <a:pt x="158" y="17"/>
                </a:lnTo>
                <a:lnTo>
                  <a:pt x="158" y="88"/>
                </a:lnTo>
                <a:lnTo>
                  <a:pt x="88" y="88"/>
                </a:lnTo>
                <a:lnTo>
                  <a:pt x="88" y="159"/>
                </a:lnTo>
                <a:lnTo>
                  <a:pt x="17" y="159"/>
                </a:lnTo>
                <a:lnTo>
                  <a:pt x="17" y="8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Rectangle 52"/>
          <p:cNvSpPr>
            <a:spLocks noChangeArrowheads="1"/>
          </p:cNvSpPr>
          <p:nvPr/>
        </p:nvSpPr>
        <p:spPr bwMode="auto">
          <a:xfrm>
            <a:off x="10693400" y="2960688"/>
            <a:ext cx="77788" cy="142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3"/>
          <p:cNvSpPr>
            <a:spLocks/>
          </p:cNvSpPr>
          <p:nvPr/>
        </p:nvSpPr>
        <p:spPr bwMode="auto">
          <a:xfrm>
            <a:off x="10693400" y="2982913"/>
            <a:ext cx="77788" cy="28575"/>
          </a:xfrm>
          <a:custGeom>
            <a:avLst/>
            <a:gdLst>
              <a:gd name="T0" fmla="*/ 0 w 79"/>
              <a:gd name="T1" fmla="*/ 13 h 29"/>
              <a:gd name="T2" fmla="*/ 16 w 79"/>
              <a:gd name="T3" fmla="*/ 29 h 29"/>
              <a:gd name="T4" fmla="*/ 63 w 79"/>
              <a:gd name="T5" fmla="*/ 29 h 29"/>
              <a:gd name="T6" fmla="*/ 79 w 79"/>
              <a:gd name="T7" fmla="*/ 13 h 29"/>
              <a:gd name="T8" fmla="*/ 79 w 79"/>
              <a:gd name="T9" fmla="*/ 0 h 29"/>
              <a:gd name="T10" fmla="*/ 0 w 79"/>
              <a:gd name="T11" fmla="*/ 0 h 29"/>
              <a:gd name="T12" fmla="*/ 0 w 79"/>
              <a:gd name="T13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29">
                <a:moveTo>
                  <a:pt x="0" y="13"/>
                </a:moveTo>
                <a:cubicBezTo>
                  <a:pt x="0" y="29"/>
                  <a:pt x="1" y="29"/>
                  <a:pt x="16" y="29"/>
                </a:cubicBezTo>
                <a:cubicBezTo>
                  <a:pt x="63" y="29"/>
                  <a:pt x="63" y="29"/>
                  <a:pt x="63" y="29"/>
                </a:cubicBezTo>
                <a:cubicBezTo>
                  <a:pt x="78" y="29"/>
                  <a:pt x="79" y="29"/>
                  <a:pt x="79" y="13"/>
                </a:cubicBezTo>
                <a:cubicBezTo>
                  <a:pt x="79" y="0"/>
                  <a:pt x="79" y="0"/>
                  <a:pt x="79" y="0"/>
                </a:cubicBezTo>
                <a:cubicBezTo>
                  <a:pt x="0" y="0"/>
                  <a:pt x="0" y="0"/>
                  <a:pt x="0" y="0"/>
                </a:cubicBezTo>
                <a:lnTo>
                  <a:pt x="0" y="1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Rectangle 54"/>
          <p:cNvSpPr>
            <a:spLocks noChangeArrowheads="1"/>
          </p:cNvSpPr>
          <p:nvPr/>
        </p:nvSpPr>
        <p:spPr bwMode="auto">
          <a:xfrm>
            <a:off x="10693400" y="2841626"/>
            <a:ext cx="77788" cy="11271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5"/>
          <p:cNvSpPr>
            <a:spLocks/>
          </p:cNvSpPr>
          <p:nvPr/>
        </p:nvSpPr>
        <p:spPr bwMode="auto">
          <a:xfrm>
            <a:off x="10693400" y="2790826"/>
            <a:ext cx="77788" cy="34925"/>
          </a:xfrm>
          <a:custGeom>
            <a:avLst/>
            <a:gdLst>
              <a:gd name="T0" fmla="*/ 79 w 79"/>
              <a:gd name="T1" fmla="*/ 16 h 37"/>
              <a:gd name="T2" fmla="*/ 63 w 79"/>
              <a:gd name="T3" fmla="*/ 0 h 37"/>
              <a:gd name="T4" fmla="*/ 16 w 79"/>
              <a:gd name="T5" fmla="*/ 0 h 37"/>
              <a:gd name="T6" fmla="*/ 0 w 79"/>
              <a:gd name="T7" fmla="*/ 16 h 37"/>
              <a:gd name="T8" fmla="*/ 0 w 79"/>
              <a:gd name="T9" fmla="*/ 37 h 37"/>
              <a:gd name="T10" fmla="*/ 79 w 79"/>
              <a:gd name="T11" fmla="*/ 37 h 37"/>
              <a:gd name="T12" fmla="*/ 79 w 79"/>
              <a:gd name="T13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37">
                <a:moveTo>
                  <a:pt x="79" y="16"/>
                </a:moveTo>
                <a:cubicBezTo>
                  <a:pt x="79" y="1"/>
                  <a:pt x="78" y="0"/>
                  <a:pt x="6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" y="0"/>
                  <a:pt x="0" y="1"/>
                  <a:pt x="0" y="16"/>
                </a:cubicBezTo>
                <a:cubicBezTo>
                  <a:pt x="0" y="37"/>
                  <a:pt x="0" y="37"/>
                  <a:pt x="0" y="37"/>
                </a:cubicBezTo>
                <a:cubicBezTo>
                  <a:pt x="79" y="37"/>
                  <a:pt x="79" y="37"/>
                  <a:pt x="79" y="37"/>
                </a:cubicBezTo>
                <a:lnTo>
                  <a:pt x="79" y="1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6"/>
          <p:cNvSpPr>
            <a:spLocks/>
          </p:cNvSpPr>
          <p:nvPr/>
        </p:nvSpPr>
        <p:spPr bwMode="auto">
          <a:xfrm>
            <a:off x="10793413" y="2732088"/>
            <a:ext cx="57150" cy="28575"/>
          </a:xfrm>
          <a:custGeom>
            <a:avLst/>
            <a:gdLst>
              <a:gd name="T0" fmla="*/ 59 w 59"/>
              <a:gd name="T1" fmla="*/ 16 h 29"/>
              <a:gd name="T2" fmla="*/ 38 w 59"/>
              <a:gd name="T3" fmla="*/ 0 h 29"/>
              <a:gd name="T4" fmla="*/ 20 w 59"/>
              <a:gd name="T5" fmla="*/ 0 h 29"/>
              <a:gd name="T6" fmla="*/ 0 w 59"/>
              <a:gd name="T7" fmla="*/ 16 h 29"/>
              <a:gd name="T8" fmla="*/ 0 w 59"/>
              <a:gd name="T9" fmla="*/ 29 h 29"/>
              <a:gd name="T10" fmla="*/ 59 w 59"/>
              <a:gd name="T11" fmla="*/ 29 h 29"/>
              <a:gd name="T12" fmla="*/ 59 w 59"/>
              <a:gd name="T13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29">
                <a:moveTo>
                  <a:pt x="59" y="16"/>
                </a:moveTo>
                <a:cubicBezTo>
                  <a:pt x="59" y="1"/>
                  <a:pt x="54" y="0"/>
                  <a:pt x="3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5" y="0"/>
                  <a:pt x="0" y="1"/>
                  <a:pt x="0" y="16"/>
                </a:cubicBezTo>
                <a:cubicBezTo>
                  <a:pt x="0" y="29"/>
                  <a:pt x="0" y="29"/>
                  <a:pt x="0" y="29"/>
                </a:cubicBezTo>
                <a:cubicBezTo>
                  <a:pt x="59" y="29"/>
                  <a:pt x="59" y="29"/>
                  <a:pt x="59" y="29"/>
                </a:cubicBezTo>
                <a:lnTo>
                  <a:pt x="59" y="1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7"/>
          <p:cNvSpPr>
            <a:spLocks/>
          </p:cNvSpPr>
          <p:nvPr/>
        </p:nvSpPr>
        <p:spPr bwMode="auto">
          <a:xfrm>
            <a:off x="10793413" y="2767013"/>
            <a:ext cx="57150" cy="244475"/>
          </a:xfrm>
          <a:custGeom>
            <a:avLst/>
            <a:gdLst>
              <a:gd name="T0" fmla="*/ 0 w 59"/>
              <a:gd name="T1" fmla="*/ 235 h 251"/>
              <a:gd name="T2" fmla="*/ 20 w 59"/>
              <a:gd name="T3" fmla="*/ 251 h 251"/>
              <a:gd name="T4" fmla="*/ 38 w 59"/>
              <a:gd name="T5" fmla="*/ 251 h 251"/>
              <a:gd name="T6" fmla="*/ 59 w 59"/>
              <a:gd name="T7" fmla="*/ 235 h 251"/>
              <a:gd name="T8" fmla="*/ 59 w 59"/>
              <a:gd name="T9" fmla="*/ 0 h 251"/>
              <a:gd name="T10" fmla="*/ 0 w 59"/>
              <a:gd name="T11" fmla="*/ 0 h 251"/>
              <a:gd name="T12" fmla="*/ 0 w 59"/>
              <a:gd name="T13" fmla="*/ 2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251">
                <a:moveTo>
                  <a:pt x="0" y="235"/>
                </a:moveTo>
                <a:cubicBezTo>
                  <a:pt x="0" y="251"/>
                  <a:pt x="5" y="251"/>
                  <a:pt x="20" y="251"/>
                </a:cubicBezTo>
                <a:cubicBezTo>
                  <a:pt x="38" y="251"/>
                  <a:pt x="38" y="251"/>
                  <a:pt x="38" y="251"/>
                </a:cubicBezTo>
                <a:cubicBezTo>
                  <a:pt x="56" y="251"/>
                  <a:pt x="59" y="251"/>
                  <a:pt x="59" y="235"/>
                </a:cubicBezTo>
                <a:cubicBezTo>
                  <a:pt x="59" y="0"/>
                  <a:pt x="59" y="0"/>
                  <a:pt x="59" y="0"/>
                </a:cubicBezTo>
                <a:cubicBezTo>
                  <a:pt x="0" y="0"/>
                  <a:pt x="0" y="0"/>
                  <a:pt x="0" y="0"/>
                </a:cubicBezTo>
                <a:lnTo>
                  <a:pt x="0" y="23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8"/>
          <p:cNvSpPr>
            <a:spLocks/>
          </p:cNvSpPr>
          <p:nvPr/>
        </p:nvSpPr>
        <p:spPr bwMode="auto">
          <a:xfrm>
            <a:off x="10868025" y="2814638"/>
            <a:ext cx="96838" cy="157163"/>
          </a:xfrm>
          <a:custGeom>
            <a:avLst/>
            <a:gdLst>
              <a:gd name="T0" fmla="*/ 64 w 100"/>
              <a:gd name="T1" fmla="*/ 12 h 163"/>
              <a:gd name="T2" fmla="*/ 45 w 100"/>
              <a:gd name="T3" fmla="*/ 4 h 163"/>
              <a:gd name="T4" fmla="*/ 16 w 100"/>
              <a:gd name="T5" fmla="*/ 11 h 163"/>
              <a:gd name="T6" fmla="*/ 4 w 100"/>
              <a:gd name="T7" fmla="*/ 31 h 163"/>
              <a:gd name="T8" fmla="*/ 39 w 100"/>
              <a:gd name="T9" fmla="*/ 163 h 163"/>
              <a:gd name="T10" fmla="*/ 100 w 100"/>
              <a:gd name="T11" fmla="*/ 148 h 163"/>
              <a:gd name="T12" fmla="*/ 64 w 100"/>
              <a:gd name="T13" fmla="*/ 12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163">
                <a:moveTo>
                  <a:pt x="64" y="12"/>
                </a:moveTo>
                <a:cubicBezTo>
                  <a:pt x="61" y="1"/>
                  <a:pt x="60" y="0"/>
                  <a:pt x="45" y="4"/>
                </a:cubicBezTo>
                <a:cubicBezTo>
                  <a:pt x="16" y="11"/>
                  <a:pt x="16" y="11"/>
                  <a:pt x="16" y="11"/>
                </a:cubicBezTo>
                <a:cubicBezTo>
                  <a:pt x="1" y="15"/>
                  <a:pt x="0" y="16"/>
                  <a:pt x="4" y="31"/>
                </a:cubicBezTo>
                <a:cubicBezTo>
                  <a:pt x="39" y="163"/>
                  <a:pt x="39" y="163"/>
                  <a:pt x="39" y="163"/>
                </a:cubicBezTo>
                <a:cubicBezTo>
                  <a:pt x="100" y="148"/>
                  <a:pt x="100" y="148"/>
                  <a:pt x="100" y="148"/>
                </a:cubicBezTo>
                <a:lnTo>
                  <a:pt x="64" y="1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9"/>
          <p:cNvSpPr>
            <a:spLocks/>
          </p:cNvSpPr>
          <p:nvPr/>
        </p:nvSpPr>
        <p:spPr bwMode="auto">
          <a:xfrm>
            <a:off x="10909300" y="2971801"/>
            <a:ext cx="66675" cy="41275"/>
          </a:xfrm>
          <a:custGeom>
            <a:avLst/>
            <a:gdLst>
              <a:gd name="T0" fmla="*/ 63 w 69"/>
              <a:gd name="T1" fmla="*/ 8 h 42"/>
              <a:gd name="T2" fmla="*/ 61 w 69"/>
              <a:gd name="T3" fmla="*/ 0 h 42"/>
              <a:gd name="T4" fmla="*/ 0 w 69"/>
              <a:gd name="T5" fmla="*/ 15 h 42"/>
              <a:gd name="T6" fmla="*/ 3 w 69"/>
              <a:gd name="T7" fmla="*/ 27 h 42"/>
              <a:gd name="T8" fmla="*/ 22 w 69"/>
              <a:gd name="T9" fmla="*/ 38 h 42"/>
              <a:gd name="T10" fmla="*/ 52 w 69"/>
              <a:gd name="T11" fmla="*/ 31 h 42"/>
              <a:gd name="T12" fmla="*/ 63 w 69"/>
              <a:gd name="T13" fmla="*/ 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9" h="42">
                <a:moveTo>
                  <a:pt x="63" y="8"/>
                </a:moveTo>
                <a:cubicBezTo>
                  <a:pt x="61" y="0"/>
                  <a:pt x="61" y="0"/>
                  <a:pt x="61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3" y="27"/>
                  <a:pt x="3" y="27"/>
                  <a:pt x="3" y="27"/>
                </a:cubicBezTo>
                <a:cubicBezTo>
                  <a:pt x="6" y="42"/>
                  <a:pt x="7" y="42"/>
                  <a:pt x="22" y="38"/>
                </a:cubicBezTo>
                <a:cubicBezTo>
                  <a:pt x="52" y="31"/>
                  <a:pt x="52" y="31"/>
                  <a:pt x="52" y="31"/>
                </a:cubicBezTo>
                <a:cubicBezTo>
                  <a:pt x="69" y="27"/>
                  <a:pt x="67" y="27"/>
                  <a:pt x="63" y="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60"/>
          <p:cNvSpPr>
            <a:spLocks noEditPoints="1"/>
          </p:cNvSpPr>
          <p:nvPr/>
        </p:nvSpPr>
        <p:spPr bwMode="auto">
          <a:xfrm>
            <a:off x="10206038" y="5589588"/>
            <a:ext cx="139700" cy="139700"/>
          </a:xfrm>
          <a:custGeom>
            <a:avLst/>
            <a:gdLst>
              <a:gd name="T0" fmla="*/ 72 w 144"/>
              <a:gd name="T1" fmla="*/ 0 h 143"/>
              <a:gd name="T2" fmla="*/ 144 w 144"/>
              <a:gd name="T3" fmla="*/ 72 h 143"/>
              <a:gd name="T4" fmla="*/ 72 w 144"/>
              <a:gd name="T5" fmla="*/ 143 h 143"/>
              <a:gd name="T6" fmla="*/ 0 w 144"/>
              <a:gd name="T7" fmla="*/ 72 h 143"/>
              <a:gd name="T8" fmla="*/ 72 w 144"/>
              <a:gd name="T9" fmla="*/ 0 h 143"/>
              <a:gd name="T10" fmla="*/ 72 w 144"/>
              <a:gd name="T11" fmla="*/ 36 h 143"/>
              <a:gd name="T12" fmla="*/ 36 w 144"/>
              <a:gd name="T13" fmla="*/ 72 h 143"/>
              <a:gd name="T14" fmla="*/ 72 w 144"/>
              <a:gd name="T15" fmla="*/ 107 h 143"/>
              <a:gd name="T16" fmla="*/ 108 w 144"/>
              <a:gd name="T17" fmla="*/ 72 h 143"/>
              <a:gd name="T18" fmla="*/ 72 w 144"/>
              <a:gd name="T19" fmla="*/ 36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43">
                <a:moveTo>
                  <a:pt x="72" y="0"/>
                </a:moveTo>
                <a:cubicBezTo>
                  <a:pt x="112" y="0"/>
                  <a:pt x="144" y="32"/>
                  <a:pt x="144" y="72"/>
                </a:cubicBezTo>
                <a:cubicBezTo>
                  <a:pt x="144" y="111"/>
                  <a:pt x="112" y="143"/>
                  <a:pt x="72" y="143"/>
                </a:cubicBezTo>
                <a:cubicBezTo>
                  <a:pt x="33" y="143"/>
                  <a:pt x="0" y="111"/>
                  <a:pt x="0" y="72"/>
                </a:cubicBezTo>
                <a:cubicBezTo>
                  <a:pt x="0" y="32"/>
                  <a:pt x="33" y="0"/>
                  <a:pt x="72" y="0"/>
                </a:cubicBezTo>
                <a:moveTo>
                  <a:pt x="72" y="36"/>
                </a:moveTo>
                <a:cubicBezTo>
                  <a:pt x="53" y="36"/>
                  <a:pt x="36" y="52"/>
                  <a:pt x="36" y="72"/>
                </a:cubicBezTo>
                <a:cubicBezTo>
                  <a:pt x="36" y="91"/>
                  <a:pt x="53" y="107"/>
                  <a:pt x="72" y="107"/>
                </a:cubicBezTo>
                <a:cubicBezTo>
                  <a:pt x="92" y="107"/>
                  <a:pt x="108" y="91"/>
                  <a:pt x="108" y="72"/>
                </a:cubicBezTo>
                <a:cubicBezTo>
                  <a:pt x="108" y="52"/>
                  <a:pt x="92" y="36"/>
                  <a:pt x="72" y="3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61"/>
          <p:cNvSpPr>
            <a:spLocks/>
          </p:cNvSpPr>
          <p:nvPr/>
        </p:nvSpPr>
        <p:spPr bwMode="auto">
          <a:xfrm>
            <a:off x="9604375" y="5070476"/>
            <a:ext cx="161925" cy="171450"/>
          </a:xfrm>
          <a:custGeom>
            <a:avLst/>
            <a:gdLst>
              <a:gd name="T0" fmla="*/ 95 w 167"/>
              <a:gd name="T1" fmla="*/ 153 h 177"/>
              <a:gd name="T2" fmla="*/ 24 w 167"/>
              <a:gd name="T3" fmla="*/ 83 h 177"/>
              <a:gd name="T4" fmla="*/ 52 w 167"/>
              <a:gd name="T5" fmla="*/ 27 h 177"/>
              <a:gd name="T6" fmla="*/ 49 w 167"/>
              <a:gd name="T7" fmla="*/ 0 h 177"/>
              <a:gd name="T8" fmla="*/ 0 w 167"/>
              <a:gd name="T9" fmla="*/ 83 h 177"/>
              <a:gd name="T10" fmla="*/ 95 w 167"/>
              <a:gd name="T11" fmla="*/ 177 h 177"/>
              <a:gd name="T12" fmla="*/ 167 w 167"/>
              <a:gd name="T13" fmla="*/ 143 h 177"/>
              <a:gd name="T14" fmla="*/ 155 w 167"/>
              <a:gd name="T15" fmla="*/ 119 h 177"/>
              <a:gd name="T16" fmla="*/ 95 w 167"/>
              <a:gd name="T17" fmla="*/ 153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77">
                <a:moveTo>
                  <a:pt x="95" y="153"/>
                </a:moveTo>
                <a:cubicBezTo>
                  <a:pt x="56" y="153"/>
                  <a:pt x="24" y="121"/>
                  <a:pt x="24" y="83"/>
                </a:cubicBezTo>
                <a:cubicBezTo>
                  <a:pt x="24" y="60"/>
                  <a:pt x="35" y="40"/>
                  <a:pt x="52" y="27"/>
                </a:cubicBezTo>
                <a:cubicBezTo>
                  <a:pt x="49" y="0"/>
                  <a:pt x="49" y="0"/>
                  <a:pt x="49" y="0"/>
                </a:cubicBezTo>
                <a:cubicBezTo>
                  <a:pt x="20" y="17"/>
                  <a:pt x="0" y="47"/>
                  <a:pt x="0" y="83"/>
                </a:cubicBezTo>
                <a:cubicBezTo>
                  <a:pt x="0" y="135"/>
                  <a:pt x="43" y="177"/>
                  <a:pt x="95" y="177"/>
                </a:cubicBezTo>
                <a:cubicBezTo>
                  <a:pt x="124" y="177"/>
                  <a:pt x="150" y="164"/>
                  <a:pt x="167" y="143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43" y="139"/>
                  <a:pt x="120" y="153"/>
                  <a:pt x="95" y="15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62"/>
          <p:cNvSpPr>
            <a:spLocks/>
          </p:cNvSpPr>
          <p:nvPr/>
        </p:nvSpPr>
        <p:spPr bwMode="auto">
          <a:xfrm>
            <a:off x="9645650" y="4962526"/>
            <a:ext cx="185738" cy="255588"/>
          </a:xfrm>
          <a:custGeom>
            <a:avLst/>
            <a:gdLst>
              <a:gd name="T0" fmla="*/ 17 w 192"/>
              <a:gd name="T1" fmla="*/ 66 h 264"/>
              <a:gd name="T2" fmla="*/ 30 w 192"/>
              <a:gd name="T3" fmla="*/ 187 h 264"/>
              <a:gd name="T4" fmla="*/ 108 w 192"/>
              <a:gd name="T5" fmla="*/ 188 h 264"/>
              <a:gd name="T6" fmla="*/ 147 w 192"/>
              <a:gd name="T7" fmla="*/ 264 h 264"/>
              <a:gd name="T8" fmla="*/ 192 w 192"/>
              <a:gd name="T9" fmla="*/ 251 h 264"/>
              <a:gd name="T10" fmla="*/ 185 w 192"/>
              <a:gd name="T11" fmla="*/ 227 h 264"/>
              <a:gd name="T12" fmla="*/ 160 w 192"/>
              <a:gd name="T13" fmla="*/ 235 h 264"/>
              <a:gd name="T14" fmla="*/ 124 w 192"/>
              <a:gd name="T15" fmla="*/ 163 h 264"/>
              <a:gd name="T16" fmla="*/ 52 w 192"/>
              <a:gd name="T17" fmla="*/ 162 h 264"/>
              <a:gd name="T18" fmla="*/ 49 w 192"/>
              <a:gd name="T19" fmla="*/ 128 h 264"/>
              <a:gd name="T20" fmla="*/ 96 w 192"/>
              <a:gd name="T21" fmla="*/ 128 h 264"/>
              <a:gd name="T22" fmla="*/ 96 w 192"/>
              <a:gd name="T23" fmla="*/ 104 h 264"/>
              <a:gd name="T24" fmla="*/ 46 w 192"/>
              <a:gd name="T25" fmla="*/ 104 h 264"/>
              <a:gd name="T26" fmla="*/ 43 w 192"/>
              <a:gd name="T27" fmla="*/ 71 h 264"/>
              <a:gd name="T28" fmla="*/ 58 w 192"/>
              <a:gd name="T29" fmla="*/ 64 h 264"/>
              <a:gd name="T30" fmla="*/ 72 w 192"/>
              <a:gd name="T31" fmla="*/ 36 h 264"/>
              <a:gd name="T32" fmla="*/ 36 w 192"/>
              <a:gd name="T33" fmla="*/ 0 h 264"/>
              <a:gd name="T34" fmla="*/ 0 w 192"/>
              <a:gd name="T35" fmla="*/ 36 h 264"/>
              <a:gd name="T36" fmla="*/ 2 w 192"/>
              <a:gd name="T37" fmla="*/ 45 h 264"/>
              <a:gd name="T38" fmla="*/ 17 w 192"/>
              <a:gd name="T39" fmla="*/ 6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2" h="264">
                <a:moveTo>
                  <a:pt x="17" y="66"/>
                </a:moveTo>
                <a:cubicBezTo>
                  <a:pt x="30" y="187"/>
                  <a:pt x="30" y="187"/>
                  <a:pt x="30" y="187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47" y="264"/>
                  <a:pt x="147" y="264"/>
                  <a:pt x="147" y="264"/>
                </a:cubicBezTo>
                <a:cubicBezTo>
                  <a:pt x="192" y="251"/>
                  <a:pt x="192" y="251"/>
                  <a:pt x="192" y="251"/>
                </a:cubicBezTo>
                <a:cubicBezTo>
                  <a:pt x="185" y="227"/>
                  <a:pt x="185" y="227"/>
                  <a:pt x="185" y="227"/>
                </a:cubicBezTo>
                <a:cubicBezTo>
                  <a:pt x="160" y="235"/>
                  <a:pt x="160" y="235"/>
                  <a:pt x="160" y="235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3" y="71"/>
                  <a:pt x="43" y="71"/>
                  <a:pt x="43" y="71"/>
                </a:cubicBezTo>
                <a:cubicBezTo>
                  <a:pt x="48" y="70"/>
                  <a:pt x="53" y="68"/>
                  <a:pt x="58" y="64"/>
                </a:cubicBezTo>
                <a:cubicBezTo>
                  <a:pt x="66" y="58"/>
                  <a:pt x="72" y="48"/>
                  <a:pt x="72" y="36"/>
                </a:cubicBezTo>
                <a:cubicBezTo>
                  <a:pt x="72" y="16"/>
                  <a:pt x="5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39"/>
                  <a:pt x="1" y="42"/>
                  <a:pt x="2" y="45"/>
                </a:cubicBezTo>
                <a:cubicBezTo>
                  <a:pt x="4" y="54"/>
                  <a:pt x="10" y="62"/>
                  <a:pt x="17" y="6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3"/>
          <p:cNvSpPr>
            <a:spLocks noEditPoints="1"/>
          </p:cNvSpPr>
          <p:nvPr/>
        </p:nvSpPr>
        <p:spPr bwMode="auto">
          <a:xfrm>
            <a:off x="7340600" y="3856038"/>
            <a:ext cx="301625" cy="254000"/>
          </a:xfrm>
          <a:custGeom>
            <a:avLst/>
            <a:gdLst>
              <a:gd name="T0" fmla="*/ 288 w 311"/>
              <a:gd name="T1" fmla="*/ 86 h 263"/>
              <a:gd name="T2" fmla="*/ 109 w 311"/>
              <a:gd name="T3" fmla="*/ 29 h 263"/>
              <a:gd name="T4" fmla="*/ 11 w 311"/>
              <a:gd name="T5" fmla="*/ 171 h 263"/>
              <a:gd name="T6" fmla="*/ 32 w 311"/>
              <a:gd name="T7" fmla="*/ 224 h 263"/>
              <a:gd name="T8" fmla="*/ 71 w 311"/>
              <a:gd name="T9" fmla="*/ 252 h 263"/>
              <a:gd name="T10" fmla="*/ 181 w 311"/>
              <a:gd name="T11" fmla="*/ 167 h 263"/>
              <a:gd name="T12" fmla="*/ 181 w 311"/>
              <a:gd name="T13" fmla="*/ 241 h 263"/>
              <a:gd name="T14" fmla="*/ 216 w 311"/>
              <a:gd name="T15" fmla="*/ 231 h 263"/>
              <a:gd name="T16" fmla="*/ 288 w 311"/>
              <a:gd name="T17" fmla="*/ 86 h 263"/>
              <a:gd name="T18" fmla="*/ 49 w 311"/>
              <a:gd name="T19" fmla="*/ 110 h 263"/>
              <a:gd name="T20" fmla="*/ 75 w 311"/>
              <a:gd name="T21" fmla="*/ 109 h 263"/>
              <a:gd name="T22" fmla="*/ 86 w 311"/>
              <a:gd name="T23" fmla="*/ 121 h 263"/>
              <a:gd name="T24" fmla="*/ 61 w 311"/>
              <a:gd name="T25" fmla="*/ 131 h 263"/>
              <a:gd name="T26" fmla="*/ 42 w 311"/>
              <a:gd name="T27" fmla="*/ 125 h 263"/>
              <a:gd name="T28" fmla="*/ 49 w 311"/>
              <a:gd name="T29" fmla="*/ 110 h 263"/>
              <a:gd name="T30" fmla="*/ 88 w 311"/>
              <a:gd name="T31" fmla="*/ 196 h 263"/>
              <a:gd name="T32" fmla="*/ 81 w 311"/>
              <a:gd name="T33" fmla="*/ 201 h 263"/>
              <a:gd name="T34" fmla="*/ 69 w 311"/>
              <a:gd name="T35" fmla="*/ 205 h 263"/>
              <a:gd name="T36" fmla="*/ 52 w 311"/>
              <a:gd name="T37" fmla="*/ 199 h 263"/>
              <a:gd name="T38" fmla="*/ 50 w 311"/>
              <a:gd name="T39" fmla="*/ 182 h 263"/>
              <a:gd name="T40" fmla="*/ 58 w 311"/>
              <a:gd name="T41" fmla="*/ 175 h 263"/>
              <a:gd name="T42" fmla="*/ 79 w 311"/>
              <a:gd name="T43" fmla="*/ 169 h 263"/>
              <a:gd name="T44" fmla="*/ 94 w 311"/>
              <a:gd name="T45" fmla="*/ 182 h 263"/>
              <a:gd name="T46" fmla="*/ 88 w 311"/>
              <a:gd name="T47" fmla="*/ 196 h 263"/>
              <a:gd name="T48" fmla="*/ 129 w 311"/>
              <a:gd name="T49" fmla="*/ 74 h 263"/>
              <a:gd name="T50" fmla="*/ 102 w 311"/>
              <a:gd name="T51" fmla="*/ 81 h 263"/>
              <a:gd name="T52" fmla="*/ 106 w 311"/>
              <a:gd name="T53" fmla="*/ 56 h 263"/>
              <a:gd name="T54" fmla="*/ 121 w 311"/>
              <a:gd name="T55" fmla="*/ 57 h 263"/>
              <a:gd name="T56" fmla="*/ 129 w 311"/>
              <a:gd name="T57" fmla="*/ 74 h 263"/>
              <a:gd name="T58" fmla="*/ 210 w 311"/>
              <a:gd name="T59" fmla="*/ 68 h 263"/>
              <a:gd name="T60" fmla="*/ 171 w 311"/>
              <a:gd name="T61" fmla="*/ 68 h 263"/>
              <a:gd name="T62" fmla="*/ 183 w 311"/>
              <a:gd name="T63" fmla="*/ 43 h 263"/>
              <a:gd name="T64" fmla="*/ 196 w 311"/>
              <a:gd name="T65" fmla="*/ 44 h 263"/>
              <a:gd name="T66" fmla="*/ 208 w 311"/>
              <a:gd name="T67" fmla="*/ 47 h 263"/>
              <a:gd name="T68" fmla="*/ 201 w 311"/>
              <a:gd name="T69" fmla="*/ 61 h 263"/>
              <a:gd name="T70" fmla="*/ 210 w 311"/>
              <a:gd name="T71" fmla="*/ 68 h 263"/>
              <a:gd name="T72" fmla="*/ 241 w 311"/>
              <a:gd name="T73" fmla="*/ 197 h 263"/>
              <a:gd name="T74" fmla="*/ 215 w 311"/>
              <a:gd name="T75" fmla="*/ 194 h 263"/>
              <a:gd name="T76" fmla="*/ 220 w 311"/>
              <a:gd name="T77" fmla="*/ 177 h 263"/>
              <a:gd name="T78" fmla="*/ 238 w 311"/>
              <a:gd name="T79" fmla="*/ 180 h 263"/>
              <a:gd name="T80" fmla="*/ 241 w 311"/>
              <a:gd name="T81" fmla="*/ 197 h 263"/>
              <a:gd name="T82" fmla="*/ 254 w 311"/>
              <a:gd name="T83" fmla="*/ 124 h 263"/>
              <a:gd name="T84" fmla="*/ 229 w 311"/>
              <a:gd name="T85" fmla="*/ 104 h 263"/>
              <a:gd name="T86" fmla="*/ 251 w 311"/>
              <a:gd name="T87" fmla="*/ 87 h 263"/>
              <a:gd name="T88" fmla="*/ 270 w 311"/>
              <a:gd name="T89" fmla="*/ 91 h 263"/>
              <a:gd name="T90" fmla="*/ 254 w 311"/>
              <a:gd name="T91" fmla="*/ 124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11" h="263">
                <a:moveTo>
                  <a:pt x="288" y="86"/>
                </a:moveTo>
                <a:cubicBezTo>
                  <a:pt x="266" y="26"/>
                  <a:pt x="186" y="0"/>
                  <a:pt x="109" y="29"/>
                </a:cubicBezTo>
                <a:cubicBezTo>
                  <a:pt x="32" y="57"/>
                  <a:pt x="0" y="120"/>
                  <a:pt x="11" y="171"/>
                </a:cubicBezTo>
                <a:cubicBezTo>
                  <a:pt x="15" y="187"/>
                  <a:pt x="17" y="202"/>
                  <a:pt x="32" y="224"/>
                </a:cubicBezTo>
                <a:cubicBezTo>
                  <a:pt x="34" y="228"/>
                  <a:pt x="52" y="248"/>
                  <a:pt x="71" y="252"/>
                </a:cubicBezTo>
                <a:cubicBezTo>
                  <a:pt x="118" y="263"/>
                  <a:pt x="158" y="155"/>
                  <a:pt x="181" y="167"/>
                </a:cubicBezTo>
                <a:cubicBezTo>
                  <a:pt x="203" y="179"/>
                  <a:pt x="154" y="241"/>
                  <a:pt x="181" y="241"/>
                </a:cubicBezTo>
                <a:cubicBezTo>
                  <a:pt x="193" y="241"/>
                  <a:pt x="204" y="236"/>
                  <a:pt x="216" y="231"/>
                </a:cubicBezTo>
                <a:cubicBezTo>
                  <a:pt x="293" y="203"/>
                  <a:pt x="311" y="146"/>
                  <a:pt x="288" y="86"/>
                </a:cubicBezTo>
                <a:close/>
                <a:moveTo>
                  <a:pt x="49" y="110"/>
                </a:moveTo>
                <a:cubicBezTo>
                  <a:pt x="49" y="110"/>
                  <a:pt x="57" y="101"/>
                  <a:pt x="75" y="109"/>
                </a:cubicBezTo>
                <a:cubicBezTo>
                  <a:pt x="92" y="117"/>
                  <a:pt x="84" y="116"/>
                  <a:pt x="86" y="121"/>
                </a:cubicBezTo>
                <a:cubicBezTo>
                  <a:pt x="87" y="126"/>
                  <a:pt x="71" y="137"/>
                  <a:pt x="61" y="131"/>
                </a:cubicBezTo>
                <a:cubicBezTo>
                  <a:pt x="51" y="126"/>
                  <a:pt x="49" y="125"/>
                  <a:pt x="42" y="125"/>
                </a:cubicBezTo>
                <a:cubicBezTo>
                  <a:pt x="35" y="125"/>
                  <a:pt x="43" y="111"/>
                  <a:pt x="49" y="110"/>
                </a:cubicBezTo>
                <a:close/>
                <a:moveTo>
                  <a:pt x="88" y="196"/>
                </a:moveTo>
                <a:cubicBezTo>
                  <a:pt x="82" y="198"/>
                  <a:pt x="82" y="198"/>
                  <a:pt x="81" y="201"/>
                </a:cubicBezTo>
                <a:cubicBezTo>
                  <a:pt x="80" y="205"/>
                  <a:pt x="74" y="209"/>
                  <a:pt x="69" y="205"/>
                </a:cubicBezTo>
                <a:cubicBezTo>
                  <a:pt x="65" y="201"/>
                  <a:pt x="52" y="209"/>
                  <a:pt x="52" y="199"/>
                </a:cubicBezTo>
                <a:cubicBezTo>
                  <a:pt x="51" y="190"/>
                  <a:pt x="45" y="185"/>
                  <a:pt x="50" y="182"/>
                </a:cubicBezTo>
                <a:cubicBezTo>
                  <a:pt x="54" y="178"/>
                  <a:pt x="56" y="177"/>
                  <a:pt x="58" y="175"/>
                </a:cubicBezTo>
                <a:cubicBezTo>
                  <a:pt x="62" y="171"/>
                  <a:pt x="65" y="163"/>
                  <a:pt x="79" y="169"/>
                </a:cubicBezTo>
                <a:cubicBezTo>
                  <a:pt x="92" y="176"/>
                  <a:pt x="93" y="178"/>
                  <a:pt x="94" y="182"/>
                </a:cubicBezTo>
                <a:cubicBezTo>
                  <a:pt x="96" y="186"/>
                  <a:pt x="93" y="194"/>
                  <a:pt x="88" y="196"/>
                </a:cubicBezTo>
                <a:close/>
                <a:moveTo>
                  <a:pt x="129" y="74"/>
                </a:moveTo>
                <a:cubicBezTo>
                  <a:pt x="129" y="81"/>
                  <a:pt x="107" y="92"/>
                  <a:pt x="102" y="81"/>
                </a:cubicBezTo>
                <a:cubicBezTo>
                  <a:pt x="97" y="70"/>
                  <a:pt x="105" y="72"/>
                  <a:pt x="106" y="56"/>
                </a:cubicBezTo>
                <a:cubicBezTo>
                  <a:pt x="106" y="52"/>
                  <a:pt x="113" y="57"/>
                  <a:pt x="121" y="57"/>
                </a:cubicBezTo>
                <a:cubicBezTo>
                  <a:pt x="128" y="56"/>
                  <a:pt x="130" y="68"/>
                  <a:pt x="129" y="74"/>
                </a:cubicBezTo>
                <a:close/>
                <a:moveTo>
                  <a:pt x="210" y="68"/>
                </a:moveTo>
                <a:cubicBezTo>
                  <a:pt x="210" y="76"/>
                  <a:pt x="180" y="80"/>
                  <a:pt x="171" y="68"/>
                </a:cubicBezTo>
                <a:cubicBezTo>
                  <a:pt x="161" y="55"/>
                  <a:pt x="181" y="49"/>
                  <a:pt x="183" y="43"/>
                </a:cubicBezTo>
                <a:cubicBezTo>
                  <a:pt x="183" y="41"/>
                  <a:pt x="194" y="37"/>
                  <a:pt x="196" y="44"/>
                </a:cubicBezTo>
                <a:cubicBezTo>
                  <a:pt x="199" y="51"/>
                  <a:pt x="200" y="44"/>
                  <a:pt x="208" y="47"/>
                </a:cubicBezTo>
                <a:cubicBezTo>
                  <a:pt x="215" y="50"/>
                  <a:pt x="206" y="55"/>
                  <a:pt x="201" y="61"/>
                </a:cubicBezTo>
                <a:cubicBezTo>
                  <a:pt x="196" y="66"/>
                  <a:pt x="210" y="60"/>
                  <a:pt x="210" y="68"/>
                </a:cubicBezTo>
                <a:close/>
                <a:moveTo>
                  <a:pt x="241" y="197"/>
                </a:moveTo>
                <a:cubicBezTo>
                  <a:pt x="237" y="202"/>
                  <a:pt x="219" y="199"/>
                  <a:pt x="215" y="194"/>
                </a:cubicBezTo>
                <a:cubicBezTo>
                  <a:pt x="211" y="188"/>
                  <a:pt x="216" y="185"/>
                  <a:pt x="220" y="177"/>
                </a:cubicBezTo>
                <a:cubicBezTo>
                  <a:pt x="225" y="169"/>
                  <a:pt x="238" y="180"/>
                  <a:pt x="238" y="180"/>
                </a:cubicBezTo>
                <a:cubicBezTo>
                  <a:pt x="245" y="174"/>
                  <a:pt x="245" y="191"/>
                  <a:pt x="241" y="197"/>
                </a:cubicBezTo>
                <a:close/>
                <a:moveTo>
                  <a:pt x="254" y="124"/>
                </a:moveTo>
                <a:cubicBezTo>
                  <a:pt x="242" y="132"/>
                  <a:pt x="228" y="121"/>
                  <a:pt x="229" y="104"/>
                </a:cubicBezTo>
                <a:cubicBezTo>
                  <a:pt x="230" y="87"/>
                  <a:pt x="236" y="97"/>
                  <a:pt x="251" y="87"/>
                </a:cubicBezTo>
                <a:cubicBezTo>
                  <a:pt x="266" y="77"/>
                  <a:pt x="267" y="90"/>
                  <a:pt x="270" y="91"/>
                </a:cubicBezTo>
                <a:cubicBezTo>
                  <a:pt x="281" y="93"/>
                  <a:pt x="266" y="116"/>
                  <a:pt x="254" y="12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4"/>
          <p:cNvSpPr>
            <a:spLocks noEditPoints="1"/>
          </p:cNvSpPr>
          <p:nvPr/>
        </p:nvSpPr>
        <p:spPr bwMode="auto">
          <a:xfrm>
            <a:off x="1827213" y="4962526"/>
            <a:ext cx="179388" cy="277813"/>
          </a:xfrm>
          <a:custGeom>
            <a:avLst/>
            <a:gdLst>
              <a:gd name="T0" fmla="*/ 113 w 113"/>
              <a:gd name="T1" fmla="*/ 12 h 175"/>
              <a:gd name="T2" fmla="*/ 113 w 113"/>
              <a:gd name="T3" fmla="*/ 0 h 175"/>
              <a:gd name="T4" fmla="*/ 71 w 113"/>
              <a:gd name="T5" fmla="*/ 0 h 175"/>
              <a:gd name="T6" fmla="*/ 66 w 113"/>
              <a:gd name="T7" fmla="*/ 34 h 175"/>
              <a:gd name="T8" fmla="*/ 0 w 113"/>
              <a:gd name="T9" fmla="*/ 34 h 175"/>
              <a:gd name="T10" fmla="*/ 22 w 113"/>
              <a:gd name="T11" fmla="*/ 175 h 175"/>
              <a:gd name="T12" fmla="*/ 91 w 113"/>
              <a:gd name="T13" fmla="*/ 175 h 175"/>
              <a:gd name="T14" fmla="*/ 113 w 113"/>
              <a:gd name="T15" fmla="*/ 34 h 175"/>
              <a:gd name="T16" fmla="*/ 79 w 113"/>
              <a:gd name="T17" fmla="*/ 34 h 175"/>
              <a:gd name="T18" fmla="*/ 82 w 113"/>
              <a:gd name="T19" fmla="*/ 12 h 175"/>
              <a:gd name="T20" fmla="*/ 113 w 113"/>
              <a:gd name="T21" fmla="*/ 12 h 175"/>
              <a:gd name="T22" fmla="*/ 64 w 113"/>
              <a:gd name="T23" fmla="*/ 47 h 175"/>
              <a:gd name="T24" fmla="*/ 55 w 113"/>
              <a:gd name="T25" fmla="*/ 115 h 175"/>
              <a:gd name="T26" fmla="*/ 25 w 113"/>
              <a:gd name="T27" fmla="*/ 115 h 175"/>
              <a:gd name="T28" fmla="*/ 15 w 113"/>
              <a:gd name="T29" fmla="*/ 47 h 175"/>
              <a:gd name="T30" fmla="*/ 64 w 113"/>
              <a:gd name="T31" fmla="*/ 47 h 175"/>
              <a:gd name="T32" fmla="*/ 99 w 113"/>
              <a:gd name="T33" fmla="*/ 47 h 175"/>
              <a:gd name="T34" fmla="*/ 88 w 113"/>
              <a:gd name="T35" fmla="*/ 115 h 175"/>
              <a:gd name="T36" fmla="*/ 68 w 113"/>
              <a:gd name="T37" fmla="*/ 115 h 175"/>
              <a:gd name="T38" fmla="*/ 77 w 113"/>
              <a:gd name="T39" fmla="*/ 47 h 175"/>
              <a:gd name="T40" fmla="*/ 99 w 113"/>
              <a:gd name="T41" fmla="*/ 47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3" h="175">
                <a:moveTo>
                  <a:pt x="113" y="12"/>
                </a:moveTo>
                <a:lnTo>
                  <a:pt x="113" y="0"/>
                </a:lnTo>
                <a:lnTo>
                  <a:pt x="71" y="0"/>
                </a:lnTo>
                <a:lnTo>
                  <a:pt x="66" y="34"/>
                </a:lnTo>
                <a:lnTo>
                  <a:pt x="0" y="34"/>
                </a:lnTo>
                <a:lnTo>
                  <a:pt x="22" y="175"/>
                </a:lnTo>
                <a:lnTo>
                  <a:pt x="91" y="175"/>
                </a:lnTo>
                <a:lnTo>
                  <a:pt x="113" y="34"/>
                </a:lnTo>
                <a:lnTo>
                  <a:pt x="79" y="34"/>
                </a:lnTo>
                <a:lnTo>
                  <a:pt x="82" y="12"/>
                </a:lnTo>
                <a:lnTo>
                  <a:pt x="113" y="12"/>
                </a:lnTo>
                <a:close/>
                <a:moveTo>
                  <a:pt x="64" y="47"/>
                </a:moveTo>
                <a:lnTo>
                  <a:pt x="55" y="115"/>
                </a:lnTo>
                <a:lnTo>
                  <a:pt x="25" y="115"/>
                </a:lnTo>
                <a:lnTo>
                  <a:pt x="15" y="47"/>
                </a:lnTo>
                <a:lnTo>
                  <a:pt x="64" y="47"/>
                </a:lnTo>
                <a:close/>
                <a:moveTo>
                  <a:pt x="99" y="47"/>
                </a:moveTo>
                <a:lnTo>
                  <a:pt x="88" y="115"/>
                </a:lnTo>
                <a:lnTo>
                  <a:pt x="68" y="115"/>
                </a:lnTo>
                <a:lnTo>
                  <a:pt x="77" y="47"/>
                </a:lnTo>
                <a:lnTo>
                  <a:pt x="99" y="4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5"/>
          <p:cNvSpPr>
            <a:spLocks/>
          </p:cNvSpPr>
          <p:nvPr/>
        </p:nvSpPr>
        <p:spPr bwMode="auto">
          <a:xfrm>
            <a:off x="2370138" y="4962526"/>
            <a:ext cx="206375" cy="41275"/>
          </a:xfrm>
          <a:custGeom>
            <a:avLst/>
            <a:gdLst>
              <a:gd name="T0" fmla="*/ 130 w 130"/>
              <a:gd name="T1" fmla="*/ 13 h 26"/>
              <a:gd name="T2" fmla="*/ 116 w 130"/>
              <a:gd name="T3" fmla="*/ 13 h 26"/>
              <a:gd name="T4" fmla="*/ 116 w 130"/>
              <a:gd name="T5" fmla="*/ 0 h 26"/>
              <a:gd name="T6" fmla="*/ 14 w 130"/>
              <a:gd name="T7" fmla="*/ 0 h 26"/>
              <a:gd name="T8" fmla="*/ 14 w 130"/>
              <a:gd name="T9" fmla="*/ 13 h 26"/>
              <a:gd name="T10" fmla="*/ 0 w 130"/>
              <a:gd name="T11" fmla="*/ 13 h 26"/>
              <a:gd name="T12" fmla="*/ 0 w 130"/>
              <a:gd name="T13" fmla="*/ 26 h 26"/>
              <a:gd name="T14" fmla="*/ 130 w 130"/>
              <a:gd name="T15" fmla="*/ 26 h 26"/>
              <a:gd name="T16" fmla="*/ 130 w 130"/>
              <a:gd name="T17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0" h="26">
                <a:moveTo>
                  <a:pt x="130" y="13"/>
                </a:moveTo>
                <a:lnTo>
                  <a:pt x="116" y="13"/>
                </a:lnTo>
                <a:lnTo>
                  <a:pt x="116" y="0"/>
                </a:lnTo>
                <a:lnTo>
                  <a:pt x="14" y="0"/>
                </a:lnTo>
                <a:lnTo>
                  <a:pt x="14" y="13"/>
                </a:lnTo>
                <a:lnTo>
                  <a:pt x="0" y="13"/>
                </a:lnTo>
                <a:lnTo>
                  <a:pt x="0" y="26"/>
                </a:lnTo>
                <a:lnTo>
                  <a:pt x="130" y="26"/>
                </a:lnTo>
                <a:lnTo>
                  <a:pt x="130" y="1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6"/>
          <p:cNvSpPr>
            <a:spLocks noEditPoints="1"/>
          </p:cNvSpPr>
          <p:nvPr/>
        </p:nvSpPr>
        <p:spPr bwMode="auto">
          <a:xfrm>
            <a:off x="2382838" y="5026026"/>
            <a:ext cx="182563" cy="215900"/>
          </a:xfrm>
          <a:custGeom>
            <a:avLst/>
            <a:gdLst>
              <a:gd name="T0" fmla="*/ 115 w 115"/>
              <a:gd name="T1" fmla="*/ 0 h 136"/>
              <a:gd name="T2" fmla="*/ 0 w 115"/>
              <a:gd name="T3" fmla="*/ 0 h 136"/>
              <a:gd name="T4" fmla="*/ 7 w 115"/>
              <a:gd name="T5" fmla="*/ 57 h 136"/>
              <a:gd name="T6" fmla="*/ 12 w 115"/>
              <a:gd name="T7" fmla="*/ 97 h 136"/>
              <a:gd name="T8" fmla="*/ 16 w 115"/>
              <a:gd name="T9" fmla="*/ 136 h 136"/>
              <a:gd name="T10" fmla="*/ 98 w 115"/>
              <a:gd name="T11" fmla="*/ 136 h 136"/>
              <a:gd name="T12" fmla="*/ 103 w 115"/>
              <a:gd name="T13" fmla="*/ 97 h 136"/>
              <a:gd name="T14" fmla="*/ 108 w 115"/>
              <a:gd name="T15" fmla="*/ 57 h 136"/>
              <a:gd name="T16" fmla="*/ 115 w 115"/>
              <a:gd name="T17" fmla="*/ 0 h 136"/>
              <a:gd name="T18" fmla="*/ 22 w 115"/>
              <a:gd name="T19" fmla="*/ 97 h 136"/>
              <a:gd name="T20" fmla="*/ 17 w 115"/>
              <a:gd name="T21" fmla="*/ 57 h 136"/>
              <a:gd name="T22" fmla="*/ 98 w 115"/>
              <a:gd name="T23" fmla="*/ 57 h 136"/>
              <a:gd name="T24" fmla="*/ 93 w 115"/>
              <a:gd name="T25" fmla="*/ 97 h 136"/>
              <a:gd name="T26" fmla="*/ 22 w 115"/>
              <a:gd name="T27" fmla="*/ 9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136">
                <a:moveTo>
                  <a:pt x="115" y="0"/>
                </a:moveTo>
                <a:lnTo>
                  <a:pt x="0" y="0"/>
                </a:lnTo>
                <a:lnTo>
                  <a:pt x="7" y="57"/>
                </a:lnTo>
                <a:lnTo>
                  <a:pt x="12" y="97"/>
                </a:lnTo>
                <a:lnTo>
                  <a:pt x="16" y="136"/>
                </a:lnTo>
                <a:lnTo>
                  <a:pt x="98" y="136"/>
                </a:lnTo>
                <a:lnTo>
                  <a:pt x="103" y="97"/>
                </a:lnTo>
                <a:lnTo>
                  <a:pt x="108" y="57"/>
                </a:lnTo>
                <a:lnTo>
                  <a:pt x="115" y="0"/>
                </a:lnTo>
                <a:close/>
                <a:moveTo>
                  <a:pt x="22" y="97"/>
                </a:moveTo>
                <a:lnTo>
                  <a:pt x="17" y="57"/>
                </a:lnTo>
                <a:lnTo>
                  <a:pt x="98" y="57"/>
                </a:lnTo>
                <a:lnTo>
                  <a:pt x="93" y="97"/>
                </a:lnTo>
                <a:lnTo>
                  <a:pt x="22" y="9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7"/>
          <p:cNvSpPr>
            <a:spLocks noEditPoints="1"/>
          </p:cNvSpPr>
          <p:nvPr/>
        </p:nvSpPr>
        <p:spPr bwMode="auto">
          <a:xfrm>
            <a:off x="6780213" y="4470401"/>
            <a:ext cx="293688" cy="149225"/>
          </a:xfrm>
          <a:custGeom>
            <a:avLst/>
            <a:gdLst>
              <a:gd name="T0" fmla="*/ 230 w 303"/>
              <a:gd name="T1" fmla="*/ 119 h 154"/>
              <a:gd name="T2" fmla="*/ 300 w 303"/>
              <a:gd name="T3" fmla="*/ 103 h 154"/>
              <a:gd name="T4" fmla="*/ 259 w 303"/>
              <a:gd name="T5" fmla="*/ 19 h 154"/>
              <a:gd name="T6" fmla="*/ 132 w 303"/>
              <a:gd name="T7" fmla="*/ 86 h 154"/>
              <a:gd name="T8" fmla="*/ 76 w 303"/>
              <a:gd name="T9" fmla="*/ 68 h 154"/>
              <a:gd name="T10" fmla="*/ 96 w 303"/>
              <a:gd name="T11" fmla="*/ 17 h 154"/>
              <a:gd name="T12" fmla="*/ 52 w 303"/>
              <a:gd name="T13" fmla="*/ 54 h 154"/>
              <a:gd name="T14" fmla="*/ 52 w 303"/>
              <a:gd name="T15" fmla="*/ 55 h 154"/>
              <a:gd name="T16" fmla="*/ 15 w 303"/>
              <a:gd name="T17" fmla="*/ 98 h 154"/>
              <a:gd name="T18" fmla="*/ 57 w 303"/>
              <a:gd name="T19" fmla="*/ 82 h 154"/>
              <a:gd name="T20" fmla="*/ 110 w 303"/>
              <a:gd name="T21" fmla="*/ 139 h 154"/>
              <a:gd name="T22" fmla="*/ 291 w 303"/>
              <a:gd name="T23" fmla="*/ 128 h 154"/>
              <a:gd name="T24" fmla="*/ 297 w 303"/>
              <a:gd name="T25" fmla="*/ 115 h 154"/>
              <a:gd name="T26" fmla="*/ 230 w 303"/>
              <a:gd name="T27" fmla="*/ 119 h 154"/>
              <a:gd name="T28" fmla="*/ 230 w 303"/>
              <a:gd name="T29" fmla="*/ 92 h 154"/>
              <a:gd name="T30" fmla="*/ 241 w 303"/>
              <a:gd name="T31" fmla="*/ 98 h 154"/>
              <a:gd name="T32" fmla="*/ 230 w 303"/>
              <a:gd name="T33" fmla="*/ 101 h 154"/>
              <a:gd name="T34" fmla="*/ 219 w 303"/>
              <a:gd name="T35" fmla="*/ 101 h 154"/>
              <a:gd name="T36" fmla="*/ 230 w 303"/>
              <a:gd name="T37" fmla="*/ 92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3" h="154">
                <a:moveTo>
                  <a:pt x="230" y="119"/>
                </a:moveTo>
                <a:cubicBezTo>
                  <a:pt x="263" y="118"/>
                  <a:pt x="288" y="109"/>
                  <a:pt x="300" y="103"/>
                </a:cubicBezTo>
                <a:cubicBezTo>
                  <a:pt x="303" y="73"/>
                  <a:pt x="296" y="26"/>
                  <a:pt x="259" y="19"/>
                </a:cubicBezTo>
                <a:cubicBezTo>
                  <a:pt x="245" y="16"/>
                  <a:pt x="128" y="0"/>
                  <a:pt x="132" y="86"/>
                </a:cubicBezTo>
                <a:cubicBezTo>
                  <a:pt x="132" y="86"/>
                  <a:pt x="90" y="124"/>
                  <a:pt x="76" y="68"/>
                </a:cubicBezTo>
                <a:cubicBezTo>
                  <a:pt x="76" y="68"/>
                  <a:pt x="96" y="35"/>
                  <a:pt x="96" y="17"/>
                </a:cubicBezTo>
                <a:cubicBezTo>
                  <a:pt x="96" y="17"/>
                  <a:pt x="52" y="3"/>
                  <a:pt x="52" y="54"/>
                </a:cubicBezTo>
                <a:cubicBezTo>
                  <a:pt x="52" y="55"/>
                  <a:pt x="52" y="55"/>
                  <a:pt x="52" y="55"/>
                </a:cubicBezTo>
                <a:cubicBezTo>
                  <a:pt x="0" y="55"/>
                  <a:pt x="15" y="98"/>
                  <a:pt x="15" y="98"/>
                </a:cubicBezTo>
                <a:cubicBezTo>
                  <a:pt x="28" y="98"/>
                  <a:pt x="57" y="82"/>
                  <a:pt x="57" y="82"/>
                </a:cubicBezTo>
                <a:cubicBezTo>
                  <a:pt x="57" y="82"/>
                  <a:pt x="70" y="123"/>
                  <a:pt x="110" y="139"/>
                </a:cubicBezTo>
                <a:cubicBezTo>
                  <a:pt x="150" y="154"/>
                  <a:pt x="272" y="143"/>
                  <a:pt x="291" y="128"/>
                </a:cubicBezTo>
                <a:cubicBezTo>
                  <a:pt x="293" y="126"/>
                  <a:pt x="296" y="121"/>
                  <a:pt x="297" y="115"/>
                </a:cubicBezTo>
                <a:cubicBezTo>
                  <a:pt x="261" y="131"/>
                  <a:pt x="190" y="119"/>
                  <a:pt x="230" y="119"/>
                </a:cubicBezTo>
                <a:close/>
                <a:moveTo>
                  <a:pt x="230" y="92"/>
                </a:moveTo>
                <a:cubicBezTo>
                  <a:pt x="237" y="92"/>
                  <a:pt x="241" y="94"/>
                  <a:pt x="241" y="98"/>
                </a:cubicBezTo>
                <a:cubicBezTo>
                  <a:pt x="242" y="102"/>
                  <a:pt x="241" y="100"/>
                  <a:pt x="230" y="101"/>
                </a:cubicBezTo>
                <a:cubicBezTo>
                  <a:pt x="220" y="103"/>
                  <a:pt x="220" y="105"/>
                  <a:pt x="219" y="101"/>
                </a:cubicBezTo>
                <a:cubicBezTo>
                  <a:pt x="219" y="97"/>
                  <a:pt x="222" y="93"/>
                  <a:pt x="230" y="9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8"/>
          <p:cNvSpPr>
            <a:spLocks noEditPoints="1"/>
          </p:cNvSpPr>
          <p:nvPr/>
        </p:nvSpPr>
        <p:spPr bwMode="auto">
          <a:xfrm>
            <a:off x="7350125" y="4403726"/>
            <a:ext cx="277813" cy="279400"/>
          </a:xfrm>
          <a:custGeom>
            <a:avLst/>
            <a:gdLst>
              <a:gd name="T0" fmla="*/ 144 w 288"/>
              <a:gd name="T1" fmla="*/ 0 h 289"/>
              <a:gd name="T2" fmla="*/ 0 w 288"/>
              <a:gd name="T3" fmla="*/ 145 h 289"/>
              <a:gd name="T4" fmla="*/ 144 w 288"/>
              <a:gd name="T5" fmla="*/ 289 h 289"/>
              <a:gd name="T6" fmla="*/ 288 w 288"/>
              <a:gd name="T7" fmla="*/ 145 h 289"/>
              <a:gd name="T8" fmla="*/ 144 w 288"/>
              <a:gd name="T9" fmla="*/ 0 h 289"/>
              <a:gd name="T10" fmla="*/ 248 w 288"/>
              <a:gd name="T11" fmla="*/ 176 h 289"/>
              <a:gd name="T12" fmla="*/ 243 w 288"/>
              <a:gd name="T13" fmla="*/ 185 h 289"/>
              <a:gd name="T14" fmla="*/ 106 w 288"/>
              <a:gd name="T15" fmla="*/ 193 h 289"/>
              <a:gd name="T16" fmla="*/ 66 w 288"/>
              <a:gd name="T17" fmla="*/ 151 h 289"/>
              <a:gd name="T18" fmla="*/ 34 w 288"/>
              <a:gd name="T19" fmla="*/ 163 h 289"/>
              <a:gd name="T20" fmla="*/ 62 w 288"/>
              <a:gd name="T21" fmla="*/ 130 h 289"/>
              <a:gd name="T22" fmla="*/ 62 w 288"/>
              <a:gd name="T23" fmla="*/ 130 h 289"/>
              <a:gd name="T24" fmla="*/ 95 w 288"/>
              <a:gd name="T25" fmla="*/ 101 h 289"/>
              <a:gd name="T26" fmla="*/ 80 w 288"/>
              <a:gd name="T27" fmla="*/ 140 h 289"/>
              <a:gd name="T28" fmla="*/ 123 w 288"/>
              <a:gd name="T29" fmla="*/ 153 h 289"/>
              <a:gd name="T30" fmla="*/ 219 w 288"/>
              <a:gd name="T31" fmla="*/ 102 h 289"/>
              <a:gd name="T32" fmla="*/ 250 w 288"/>
              <a:gd name="T33" fmla="*/ 166 h 289"/>
              <a:gd name="T34" fmla="*/ 197 w 288"/>
              <a:gd name="T35" fmla="*/ 178 h 289"/>
              <a:gd name="T36" fmla="*/ 248 w 288"/>
              <a:gd name="T37" fmla="*/ 176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8" h="289">
                <a:moveTo>
                  <a:pt x="144" y="0"/>
                </a:moveTo>
                <a:cubicBezTo>
                  <a:pt x="64" y="0"/>
                  <a:pt x="0" y="65"/>
                  <a:pt x="0" y="145"/>
                </a:cubicBezTo>
                <a:cubicBezTo>
                  <a:pt x="0" y="224"/>
                  <a:pt x="64" y="289"/>
                  <a:pt x="144" y="289"/>
                </a:cubicBezTo>
                <a:cubicBezTo>
                  <a:pt x="224" y="289"/>
                  <a:pt x="288" y="224"/>
                  <a:pt x="288" y="145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48" y="176"/>
                </a:moveTo>
                <a:cubicBezTo>
                  <a:pt x="247" y="180"/>
                  <a:pt x="245" y="184"/>
                  <a:pt x="243" y="185"/>
                </a:cubicBezTo>
                <a:cubicBezTo>
                  <a:pt x="228" y="197"/>
                  <a:pt x="137" y="205"/>
                  <a:pt x="106" y="193"/>
                </a:cubicBezTo>
                <a:cubicBezTo>
                  <a:pt x="76" y="182"/>
                  <a:pt x="66" y="151"/>
                  <a:pt x="66" y="151"/>
                </a:cubicBezTo>
                <a:cubicBezTo>
                  <a:pt x="66" y="151"/>
                  <a:pt x="44" y="163"/>
                  <a:pt x="34" y="163"/>
                </a:cubicBezTo>
                <a:cubicBezTo>
                  <a:pt x="34" y="163"/>
                  <a:pt x="23" y="130"/>
                  <a:pt x="62" y="130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62" y="90"/>
                  <a:pt x="95" y="101"/>
                  <a:pt x="95" y="101"/>
                </a:cubicBezTo>
                <a:cubicBezTo>
                  <a:pt x="95" y="115"/>
                  <a:pt x="80" y="140"/>
                  <a:pt x="80" y="140"/>
                </a:cubicBezTo>
                <a:cubicBezTo>
                  <a:pt x="91" y="182"/>
                  <a:pt x="123" y="153"/>
                  <a:pt x="123" y="153"/>
                </a:cubicBezTo>
                <a:cubicBezTo>
                  <a:pt x="120" y="88"/>
                  <a:pt x="208" y="100"/>
                  <a:pt x="219" y="102"/>
                </a:cubicBezTo>
                <a:cubicBezTo>
                  <a:pt x="247" y="108"/>
                  <a:pt x="253" y="144"/>
                  <a:pt x="250" y="166"/>
                </a:cubicBezTo>
                <a:cubicBezTo>
                  <a:pt x="241" y="171"/>
                  <a:pt x="222" y="178"/>
                  <a:pt x="197" y="178"/>
                </a:cubicBezTo>
                <a:cubicBezTo>
                  <a:pt x="166" y="179"/>
                  <a:pt x="221" y="188"/>
                  <a:pt x="248" y="17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9"/>
          <p:cNvSpPr>
            <a:spLocks/>
          </p:cNvSpPr>
          <p:nvPr/>
        </p:nvSpPr>
        <p:spPr bwMode="auto">
          <a:xfrm>
            <a:off x="7532688" y="4557713"/>
            <a:ext cx="17463" cy="9525"/>
          </a:xfrm>
          <a:custGeom>
            <a:avLst/>
            <a:gdLst>
              <a:gd name="T0" fmla="*/ 8 w 17"/>
              <a:gd name="T1" fmla="*/ 7 h 10"/>
              <a:gd name="T2" fmla="*/ 17 w 17"/>
              <a:gd name="T3" fmla="*/ 5 h 10"/>
              <a:gd name="T4" fmla="*/ 8 w 17"/>
              <a:gd name="T5" fmla="*/ 0 h 10"/>
              <a:gd name="T6" fmla="*/ 0 w 17"/>
              <a:gd name="T7" fmla="*/ 7 h 10"/>
              <a:gd name="T8" fmla="*/ 8 w 17"/>
              <a:gd name="T9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0">
                <a:moveTo>
                  <a:pt x="8" y="7"/>
                </a:moveTo>
                <a:cubicBezTo>
                  <a:pt x="17" y="6"/>
                  <a:pt x="17" y="8"/>
                  <a:pt x="17" y="5"/>
                </a:cubicBezTo>
                <a:cubicBezTo>
                  <a:pt x="16" y="2"/>
                  <a:pt x="13" y="0"/>
                  <a:pt x="8" y="0"/>
                </a:cubicBezTo>
                <a:cubicBezTo>
                  <a:pt x="2" y="1"/>
                  <a:pt x="0" y="4"/>
                  <a:pt x="0" y="7"/>
                </a:cubicBezTo>
                <a:cubicBezTo>
                  <a:pt x="0" y="10"/>
                  <a:pt x="0" y="8"/>
                  <a:pt x="8" y="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70"/>
          <p:cNvSpPr>
            <a:spLocks/>
          </p:cNvSpPr>
          <p:nvPr/>
        </p:nvSpPr>
        <p:spPr bwMode="auto">
          <a:xfrm>
            <a:off x="4005263" y="3289301"/>
            <a:ext cx="279400" cy="277813"/>
          </a:xfrm>
          <a:custGeom>
            <a:avLst/>
            <a:gdLst>
              <a:gd name="T0" fmla="*/ 252 w 288"/>
              <a:gd name="T1" fmla="*/ 179 h 287"/>
              <a:gd name="T2" fmla="*/ 288 w 288"/>
              <a:gd name="T3" fmla="*/ 143 h 287"/>
              <a:gd name="T4" fmla="*/ 252 w 288"/>
              <a:gd name="T5" fmla="*/ 107 h 287"/>
              <a:gd name="T6" fmla="*/ 218 w 288"/>
              <a:gd name="T7" fmla="*/ 133 h 287"/>
              <a:gd name="T8" fmla="*/ 128 w 288"/>
              <a:gd name="T9" fmla="*/ 133 h 287"/>
              <a:gd name="T10" fmla="*/ 178 w 288"/>
              <a:gd name="T11" fmla="*/ 46 h 287"/>
              <a:gd name="T12" fmla="*/ 218 w 288"/>
              <a:gd name="T13" fmla="*/ 46 h 287"/>
              <a:gd name="T14" fmla="*/ 252 w 288"/>
              <a:gd name="T15" fmla="*/ 72 h 287"/>
              <a:gd name="T16" fmla="*/ 288 w 288"/>
              <a:gd name="T17" fmla="*/ 36 h 287"/>
              <a:gd name="T18" fmla="*/ 252 w 288"/>
              <a:gd name="T19" fmla="*/ 0 h 287"/>
              <a:gd name="T20" fmla="*/ 218 w 288"/>
              <a:gd name="T21" fmla="*/ 26 h 287"/>
              <a:gd name="T22" fmla="*/ 166 w 288"/>
              <a:gd name="T23" fmla="*/ 26 h 287"/>
              <a:gd name="T24" fmla="*/ 104 w 288"/>
              <a:gd name="T25" fmla="*/ 133 h 287"/>
              <a:gd name="T26" fmla="*/ 71 w 288"/>
              <a:gd name="T27" fmla="*/ 133 h 287"/>
              <a:gd name="T28" fmla="*/ 36 w 288"/>
              <a:gd name="T29" fmla="*/ 107 h 287"/>
              <a:gd name="T30" fmla="*/ 0 w 288"/>
              <a:gd name="T31" fmla="*/ 143 h 287"/>
              <a:gd name="T32" fmla="*/ 36 w 288"/>
              <a:gd name="T33" fmla="*/ 179 h 287"/>
              <a:gd name="T34" fmla="*/ 71 w 288"/>
              <a:gd name="T35" fmla="*/ 153 h 287"/>
              <a:gd name="T36" fmla="*/ 104 w 288"/>
              <a:gd name="T37" fmla="*/ 153 h 287"/>
              <a:gd name="T38" fmla="*/ 166 w 288"/>
              <a:gd name="T39" fmla="*/ 261 h 287"/>
              <a:gd name="T40" fmla="*/ 218 w 288"/>
              <a:gd name="T41" fmla="*/ 261 h 287"/>
              <a:gd name="T42" fmla="*/ 252 w 288"/>
              <a:gd name="T43" fmla="*/ 287 h 287"/>
              <a:gd name="T44" fmla="*/ 288 w 288"/>
              <a:gd name="T45" fmla="*/ 251 h 287"/>
              <a:gd name="T46" fmla="*/ 252 w 288"/>
              <a:gd name="T47" fmla="*/ 215 h 287"/>
              <a:gd name="T48" fmla="*/ 218 w 288"/>
              <a:gd name="T49" fmla="*/ 241 h 287"/>
              <a:gd name="T50" fmla="*/ 178 w 288"/>
              <a:gd name="T51" fmla="*/ 241 h 287"/>
              <a:gd name="T52" fmla="*/ 128 w 288"/>
              <a:gd name="T53" fmla="*/ 153 h 287"/>
              <a:gd name="T54" fmla="*/ 218 w 288"/>
              <a:gd name="T55" fmla="*/ 153 h 287"/>
              <a:gd name="T56" fmla="*/ 252 w 288"/>
              <a:gd name="T57" fmla="*/ 179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8" h="287">
                <a:moveTo>
                  <a:pt x="252" y="179"/>
                </a:moveTo>
                <a:cubicBezTo>
                  <a:pt x="272" y="179"/>
                  <a:pt x="288" y="163"/>
                  <a:pt x="288" y="143"/>
                </a:cubicBezTo>
                <a:cubicBezTo>
                  <a:pt x="288" y="124"/>
                  <a:pt x="272" y="107"/>
                  <a:pt x="252" y="107"/>
                </a:cubicBezTo>
                <a:cubicBezTo>
                  <a:pt x="236" y="107"/>
                  <a:pt x="222" y="118"/>
                  <a:pt x="218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78" y="46"/>
                  <a:pt x="178" y="46"/>
                  <a:pt x="178" y="46"/>
                </a:cubicBezTo>
                <a:cubicBezTo>
                  <a:pt x="218" y="46"/>
                  <a:pt x="218" y="46"/>
                  <a:pt x="218" y="46"/>
                </a:cubicBezTo>
                <a:cubicBezTo>
                  <a:pt x="222" y="61"/>
                  <a:pt x="236" y="72"/>
                  <a:pt x="252" y="72"/>
                </a:cubicBezTo>
                <a:cubicBezTo>
                  <a:pt x="272" y="72"/>
                  <a:pt x="288" y="56"/>
                  <a:pt x="288" y="36"/>
                </a:cubicBezTo>
                <a:cubicBezTo>
                  <a:pt x="288" y="16"/>
                  <a:pt x="272" y="0"/>
                  <a:pt x="252" y="0"/>
                </a:cubicBezTo>
                <a:cubicBezTo>
                  <a:pt x="236" y="0"/>
                  <a:pt x="222" y="11"/>
                  <a:pt x="218" y="26"/>
                </a:cubicBezTo>
                <a:cubicBezTo>
                  <a:pt x="166" y="26"/>
                  <a:pt x="166" y="26"/>
                  <a:pt x="166" y="26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71" y="133"/>
                  <a:pt x="71" y="133"/>
                  <a:pt x="71" y="133"/>
                </a:cubicBezTo>
                <a:cubicBezTo>
                  <a:pt x="66" y="118"/>
                  <a:pt x="53" y="107"/>
                  <a:pt x="36" y="107"/>
                </a:cubicBezTo>
                <a:cubicBezTo>
                  <a:pt x="16" y="107"/>
                  <a:pt x="0" y="124"/>
                  <a:pt x="0" y="143"/>
                </a:cubicBezTo>
                <a:cubicBezTo>
                  <a:pt x="0" y="163"/>
                  <a:pt x="16" y="179"/>
                  <a:pt x="36" y="179"/>
                </a:cubicBezTo>
                <a:cubicBezTo>
                  <a:pt x="53" y="179"/>
                  <a:pt x="66" y="168"/>
                  <a:pt x="71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66" y="261"/>
                  <a:pt x="166" y="261"/>
                  <a:pt x="166" y="261"/>
                </a:cubicBezTo>
                <a:cubicBezTo>
                  <a:pt x="218" y="261"/>
                  <a:pt x="218" y="261"/>
                  <a:pt x="218" y="261"/>
                </a:cubicBezTo>
                <a:cubicBezTo>
                  <a:pt x="222" y="277"/>
                  <a:pt x="236" y="287"/>
                  <a:pt x="252" y="287"/>
                </a:cubicBezTo>
                <a:cubicBezTo>
                  <a:pt x="272" y="287"/>
                  <a:pt x="288" y="271"/>
                  <a:pt x="288" y="251"/>
                </a:cubicBezTo>
                <a:cubicBezTo>
                  <a:pt x="288" y="232"/>
                  <a:pt x="272" y="215"/>
                  <a:pt x="252" y="215"/>
                </a:cubicBezTo>
                <a:cubicBezTo>
                  <a:pt x="236" y="215"/>
                  <a:pt x="222" y="226"/>
                  <a:pt x="218" y="241"/>
                </a:cubicBezTo>
                <a:cubicBezTo>
                  <a:pt x="178" y="241"/>
                  <a:pt x="178" y="241"/>
                  <a:pt x="178" y="241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218" y="153"/>
                  <a:pt x="218" y="153"/>
                  <a:pt x="218" y="153"/>
                </a:cubicBezTo>
                <a:cubicBezTo>
                  <a:pt x="222" y="168"/>
                  <a:pt x="236" y="179"/>
                  <a:pt x="252" y="17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Rectangle 71"/>
          <p:cNvSpPr>
            <a:spLocks noChangeArrowheads="1"/>
          </p:cNvSpPr>
          <p:nvPr/>
        </p:nvSpPr>
        <p:spPr bwMode="auto">
          <a:xfrm>
            <a:off x="6489700" y="1720851"/>
            <a:ext cx="23813" cy="698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Rectangle 72"/>
          <p:cNvSpPr>
            <a:spLocks noChangeArrowheads="1"/>
          </p:cNvSpPr>
          <p:nvPr/>
        </p:nvSpPr>
        <p:spPr bwMode="auto">
          <a:xfrm>
            <a:off x="6235700" y="1720851"/>
            <a:ext cx="25400" cy="698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3"/>
          <p:cNvSpPr>
            <a:spLocks/>
          </p:cNvSpPr>
          <p:nvPr/>
        </p:nvSpPr>
        <p:spPr bwMode="auto">
          <a:xfrm>
            <a:off x="6235700" y="1616076"/>
            <a:ext cx="53975" cy="53975"/>
          </a:xfrm>
          <a:custGeom>
            <a:avLst/>
            <a:gdLst>
              <a:gd name="T0" fmla="*/ 56 w 56"/>
              <a:gd name="T1" fmla="*/ 26 h 56"/>
              <a:gd name="T2" fmla="*/ 56 w 56"/>
              <a:gd name="T3" fmla="*/ 0 h 56"/>
              <a:gd name="T4" fmla="*/ 0 w 56"/>
              <a:gd name="T5" fmla="*/ 56 h 56"/>
              <a:gd name="T6" fmla="*/ 26 w 56"/>
              <a:gd name="T7" fmla="*/ 56 h 56"/>
              <a:gd name="T8" fmla="*/ 56 w 56"/>
              <a:gd name="T9" fmla="*/ 2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56" y="26"/>
                </a:move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5"/>
                  <a:pt x="0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39"/>
                  <a:pt x="39" y="26"/>
                  <a:pt x="56" y="2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Rectangle 74"/>
          <p:cNvSpPr>
            <a:spLocks noChangeArrowheads="1"/>
          </p:cNvSpPr>
          <p:nvPr/>
        </p:nvSpPr>
        <p:spPr bwMode="auto">
          <a:xfrm>
            <a:off x="6340475" y="1870076"/>
            <a:ext cx="68263" cy="254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5"/>
          <p:cNvSpPr>
            <a:spLocks/>
          </p:cNvSpPr>
          <p:nvPr/>
        </p:nvSpPr>
        <p:spPr bwMode="auto">
          <a:xfrm>
            <a:off x="6459538" y="1841501"/>
            <a:ext cx="53975" cy="53975"/>
          </a:xfrm>
          <a:custGeom>
            <a:avLst/>
            <a:gdLst>
              <a:gd name="T0" fmla="*/ 0 w 56"/>
              <a:gd name="T1" fmla="*/ 30 h 56"/>
              <a:gd name="T2" fmla="*/ 0 w 56"/>
              <a:gd name="T3" fmla="*/ 56 h 56"/>
              <a:gd name="T4" fmla="*/ 56 w 56"/>
              <a:gd name="T5" fmla="*/ 0 h 56"/>
              <a:gd name="T6" fmla="*/ 31 w 56"/>
              <a:gd name="T7" fmla="*/ 0 h 56"/>
              <a:gd name="T8" fmla="*/ 0 w 56"/>
              <a:gd name="T9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0" y="30"/>
                </a:moveTo>
                <a:cubicBezTo>
                  <a:pt x="0" y="56"/>
                  <a:pt x="0" y="56"/>
                  <a:pt x="0" y="56"/>
                </a:cubicBezTo>
                <a:cubicBezTo>
                  <a:pt x="31" y="56"/>
                  <a:pt x="56" y="31"/>
                  <a:pt x="56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0" y="17"/>
                  <a:pt x="17" y="30"/>
                  <a:pt x="0" y="3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6"/>
          <p:cNvSpPr>
            <a:spLocks/>
          </p:cNvSpPr>
          <p:nvPr/>
        </p:nvSpPr>
        <p:spPr bwMode="auto">
          <a:xfrm>
            <a:off x="6235700" y="1841501"/>
            <a:ext cx="53975" cy="53975"/>
          </a:xfrm>
          <a:custGeom>
            <a:avLst/>
            <a:gdLst>
              <a:gd name="T0" fmla="*/ 26 w 56"/>
              <a:gd name="T1" fmla="*/ 0 h 56"/>
              <a:gd name="T2" fmla="*/ 0 w 56"/>
              <a:gd name="T3" fmla="*/ 0 h 56"/>
              <a:gd name="T4" fmla="*/ 56 w 56"/>
              <a:gd name="T5" fmla="*/ 56 h 56"/>
              <a:gd name="T6" fmla="*/ 56 w 56"/>
              <a:gd name="T7" fmla="*/ 30 h 56"/>
              <a:gd name="T8" fmla="*/ 26 w 56"/>
              <a:gd name="T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2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1"/>
                  <a:pt x="25" y="56"/>
                  <a:pt x="56" y="56"/>
                </a:cubicBezTo>
                <a:cubicBezTo>
                  <a:pt x="56" y="30"/>
                  <a:pt x="56" y="30"/>
                  <a:pt x="56" y="30"/>
                </a:cubicBezTo>
                <a:cubicBezTo>
                  <a:pt x="39" y="30"/>
                  <a:pt x="26" y="17"/>
                  <a:pt x="26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7"/>
          <p:cNvSpPr>
            <a:spLocks/>
          </p:cNvSpPr>
          <p:nvPr/>
        </p:nvSpPr>
        <p:spPr bwMode="auto">
          <a:xfrm>
            <a:off x="6459538" y="1616076"/>
            <a:ext cx="53975" cy="53975"/>
          </a:xfrm>
          <a:custGeom>
            <a:avLst/>
            <a:gdLst>
              <a:gd name="T0" fmla="*/ 31 w 56"/>
              <a:gd name="T1" fmla="*/ 56 h 56"/>
              <a:gd name="T2" fmla="*/ 56 w 56"/>
              <a:gd name="T3" fmla="*/ 56 h 56"/>
              <a:gd name="T4" fmla="*/ 0 w 56"/>
              <a:gd name="T5" fmla="*/ 0 h 56"/>
              <a:gd name="T6" fmla="*/ 0 w 56"/>
              <a:gd name="T7" fmla="*/ 26 h 56"/>
              <a:gd name="T8" fmla="*/ 31 w 56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31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25"/>
                  <a:pt x="31" y="0"/>
                  <a:pt x="0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17" y="26"/>
                  <a:pt x="30" y="39"/>
                  <a:pt x="31" y="5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Rectangle 78"/>
          <p:cNvSpPr>
            <a:spLocks noChangeArrowheads="1"/>
          </p:cNvSpPr>
          <p:nvPr/>
        </p:nvSpPr>
        <p:spPr bwMode="auto">
          <a:xfrm>
            <a:off x="6340475" y="1616076"/>
            <a:ext cx="68263" cy="254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Rectangle 79"/>
          <p:cNvSpPr>
            <a:spLocks noChangeArrowheads="1"/>
          </p:cNvSpPr>
          <p:nvPr/>
        </p:nvSpPr>
        <p:spPr bwMode="auto">
          <a:xfrm>
            <a:off x="7046913" y="1720851"/>
            <a:ext cx="23813" cy="698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Rectangle 80"/>
          <p:cNvSpPr>
            <a:spLocks noChangeArrowheads="1"/>
          </p:cNvSpPr>
          <p:nvPr/>
        </p:nvSpPr>
        <p:spPr bwMode="auto">
          <a:xfrm>
            <a:off x="6792913" y="1720851"/>
            <a:ext cx="25400" cy="698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81"/>
          <p:cNvSpPr>
            <a:spLocks/>
          </p:cNvSpPr>
          <p:nvPr/>
        </p:nvSpPr>
        <p:spPr bwMode="auto">
          <a:xfrm>
            <a:off x="6792913" y="1616076"/>
            <a:ext cx="55563" cy="53975"/>
          </a:xfrm>
          <a:custGeom>
            <a:avLst/>
            <a:gdLst>
              <a:gd name="T0" fmla="*/ 0 w 57"/>
              <a:gd name="T1" fmla="*/ 56 h 56"/>
              <a:gd name="T2" fmla="*/ 26 w 57"/>
              <a:gd name="T3" fmla="*/ 56 h 56"/>
              <a:gd name="T4" fmla="*/ 57 w 57"/>
              <a:gd name="T5" fmla="*/ 26 h 56"/>
              <a:gd name="T6" fmla="*/ 57 w 57"/>
              <a:gd name="T7" fmla="*/ 0 h 56"/>
              <a:gd name="T8" fmla="*/ 0 w 57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6">
                <a:moveTo>
                  <a:pt x="0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26" y="39"/>
                  <a:pt x="40" y="26"/>
                  <a:pt x="57" y="26"/>
                </a:cubicBezTo>
                <a:cubicBezTo>
                  <a:pt x="57" y="0"/>
                  <a:pt x="57" y="0"/>
                  <a:pt x="57" y="0"/>
                </a:cubicBezTo>
                <a:cubicBezTo>
                  <a:pt x="26" y="0"/>
                  <a:pt x="0" y="25"/>
                  <a:pt x="0" y="5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Rectangle 82"/>
          <p:cNvSpPr>
            <a:spLocks noChangeArrowheads="1"/>
          </p:cNvSpPr>
          <p:nvPr/>
        </p:nvSpPr>
        <p:spPr bwMode="auto">
          <a:xfrm>
            <a:off x="6897688" y="1870076"/>
            <a:ext cx="69850" cy="254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3"/>
          <p:cNvSpPr>
            <a:spLocks/>
          </p:cNvSpPr>
          <p:nvPr/>
        </p:nvSpPr>
        <p:spPr bwMode="auto">
          <a:xfrm>
            <a:off x="7016750" y="1841501"/>
            <a:ext cx="53975" cy="53975"/>
          </a:xfrm>
          <a:custGeom>
            <a:avLst/>
            <a:gdLst>
              <a:gd name="T0" fmla="*/ 0 w 56"/>
              <a:gd name="T1" fmla="*/ 30 h 56"/>
              <a:gd name="T2" fmla="*/ 0 w 56"/>
              <a:gd name="T3" fmla="*/ 56 h 56"/>
              <a:gd name="T4" fmla="*/ 56 w 56"/>
              <a:gd name="T5" fmla="*/ 0 h 56"/>
              <a:gd name="T6" fmla="*/ 31 w 56"/>
              <a:gd name="T7" fmla="*/ 0 h 56"/>
              <a:gd name="T8" fmla="*/ 0 w 56"/>
              <a:gd name="T9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0" y="30"/>
                </a:moveTo>
                <a:cubicBezTo>
                  <a:pt x="0" y="56"/>
                  <a:pt x="0" y="56"/>
                  <a:pt x="0" y="56"/>
                </a:cubicBezTo>
                <a:cubicBezTo>
                  <a:pt x="31" y="56"/>
                  <a:pt x="56" y="31"/>
                  <a:pt x="56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17"/>
                  <a:pt x="17" y="30"/>
                  <a:pt x="0" y="3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4"/>
          <p:cNvSpPr>
            <a:spLocks/>
          </p:cNvSpPr>
          <p:nvPr/>
        </p:nvSpPr>
        <p:spPr bwMode="auto">
          <a:xfrm>
            <a:off x="6792913" y="1841501"/>
            <a:ext cx="55563" cy="53975"/>
          </a:xfrm>
          <a:custGeom>
            <a:avLst/>
            <a:gdLst>
              <a:gd name="T0" fmla="*/ 26 w 57"/>
              <a:gd name="T1" fmla="*/ 0 h 56"/>
              <a:gd name="T2" fmla="*/ 0 w 57"/>
              <a:gd name="T3" fmla="*/ 0 h 56"/>
              <a:gd name="T4" fmla="*/ 57 w 57"/>
              <a:gd name="T5" fmla="*/ 56 h 56"/>
              <a:gd name="T6" fmla="*/ 57 w 57"/>
              <a:gd name="T7" fmla="*/ 30 h 56"/>
              <a:gd name="T8" fmla="*/ 26 w 57"/>
              <a:gd name="T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6">
                <a:moveTo>
                  <a:pt x="2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1"/>
                  <a:pt x="26" y="56"/>
                  <a:pt x="57" y="56"/>
                </a:cubicBezTo>
                <a:cubicBezTo>
                  <a:pt x="57" y="30"/>
                  <a:pt x="57" y="30"/>
                  <a:pt x="57" y="30"/>
                </a:cubicBezTo>
                <a:cubicBezTo>
                  <a:pt x="40" y="30"/>
                  <a:pt x="26" y="17"/>
                  <a:pt x="26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5"/>
          <p:cNvSpPr>
            <a:spLocks/>
          </p:cNvSpPr>
          <p:nvPr/>
        </p:nvSpPr>
        <p:spPr bwMode="auto">
          <a:xfrm>
            <a:off x="7016750" y="1616076"/>
            <a:ext cx="53975" cy="53975"/>
          </a:xfrm>
          <a:custGeom>
            <a:avLst/>
            <a:gdLst>
              <a:gd name="T0" fmla="*/ 31 w 56"/>
              <a:gd name="T1" fmla="*/ 56 h 56"/>
              <a:gd name="T2" fmla="*/ 56 w 56"/>
              <a:gd name="T3" fmla="*/ 56 h 56"/>
              <a:gd name="T4" fmla="*/ 0 w 56"/>
              <a:gd name="T5" fmla="*/ 0 h 56"/>
              <a:gd name="T6" fmla="*/ 0 w 56"/>
              <a:gd name="T7" fmla="*/ 26 h 56"/>
              <a:gd name="T8" fmla="*/ 31 w 56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31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25"/>
                  <a:pt x="31" y="0"/>
                  <a:pt x="0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17" y="26"/>
                  <a:pt x="31" y="39"/>
                  <a:pt x="31" y="5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Rectangle 86"/>
          <p:cNvSpPr>
            <a:spLocks noChangeArrowheads="1"/>
          </p:cNvSpPr>
          <p:nvPr/>
        </p:nvSpPr>
        <p:spPr bwMode="auto">
          <a:xfrm>
            <a:off x="6897688" y="1616076"/>
            <a:ext cx="69850" cy="254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7"/>
          <p:cNvSpPr>
            <a:spLocks/>
          </p:cNvSpPr>
          <p:nvPr/>
        </p:nvSpPr>
        <p:spPr bwMode="auto">
          <a:xfrm>
            <a:off x="6867525" y="1681163"/>
            <a:ext cx="130175" cy="150813"/>
          </a:xfrm>
          <a:custGeom>
            <a:avLst/>
            <a:gdLst>
              <a:gd name="T0" fmla="*/ 127 w 135"/>
              <a:gd name="T1" fmla="*/ 74 h 155"/>
              <a:gd name="T2" fmla="*/ 97 w 135"/>
              <a:gd name="T3" fmla="*/ 74 h 155"/>
              <a:gd name="T4" fmla="*/ 86 w 135"/>
              <a:gd name="T5" fmla="*/ 74 h 155"/>
              <a:gd name="T6" fmla="*/ 86 w 135"/>
              <a:gd name="T7" fmla="*/ 12 h 155"/>
              <a:gd name="T8" fmla="*/ 74 w 135"/>
              <a:gd name="T9" fmla="*/ 0 h 155"/>
              <a:gd name="T10" fmla="*/ 61 w 135"/>
              <a:gd name="T11" fmla="*/ 0 h 155"/>
              <a:gd name="T12" fmla="*/ 49 w 135"/>
              <a:gd name="T13" fmla="*/ 12 h 155"/>
              <a:gd name="T14" fmla="*/ 49 w 135"/>
              <a:gd name="T15" fmla="*/ 74 h 155"/>
              <a:gd name="T16" fmla="*/ 38 w 135"/>
              <a:gd name="T17" fmla="*/ 74 h 155"/>
              <a:gd name="T18" fmla="*/ 8 w 135"/>
              <a:gd name="T19" fmla="*/ 74 h 155"/>
              <a:gd name="T20" fmla="*/ 4 w 135"/>
              <a:gd name="T21" fmla="*/ 83 h 155"/>
              <a:gd name="T22" fmla="*/ 60 w 135"/>
              <a:gd name="T23" fmla="*/ 150 h 155"/>
              <a:gd name="T24" fmla="*/ 75 w 135"/>
              <a:gd name="T25" fmla="*/ 150 h 155"/>
              <a:gd name="T26" fmla="*/ 131 w 135"/>
              <a:gd name="T27" fmla="*/ 83 h 155"/>
              <a:gd name="T28" fmla="*/ 127 w 135"/>
              <a:gd name="T29" fmla="*/ 7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5" h="155">
                <a:moveTo>
                  <a:pt x="127" y="74"/>
                </a:moveTo>
                <a:cubicBezTo>
                  <a:pt x="97" y="74"/>
                  <a:pt x="97" y="74"/>
                  <a:pt x="97" y="74"/>
                </a:cubicBezTo>
                <a:cubicBezTo>
                  <a:pt x="94" y="74"/>
                  <a:pt x="90" y="74"/>
                  <a:pt x="86" y="74"/>
                </a:cubicBezTo>
                <a:cubicBezTo>
                  <a:pt x="86" y="12"/>
                  <a:pt x="86" y="12"/>
                  <a:pt x="86" y="12"/>
                </a:cubicBezTo>
                <a:cubicBezTo>
                  <a:pt x="86" y="5"/>
                  <a:pt x="81" y="0"/>
                  <a:pt x="7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4" y="0"/>
                  <a:pt x="49" y="5"/>
                  <a:pt x="49" y="12"/>
                </a:cubicBezTo>
                <a:cubicBezTo>
                  <a:pt x="49" y="74"/>
                  <a:pt x="49" y="74"/>
                  <a:pt x="49" y="74"/>
                </a:cubicBezTo>
                <a:cubicBezTo>
                  <a:pt x="45" y="74"/>
                  <a:pt x="41" y="74"/>
                  <a:pt x="38" y="74"/>
                </a:cubicBezTo>
                <a:cubicBezTo>
                  <a:pt x="8" y="74"/>
                  <a:pt x="8" y="74"/>
                  <a:pt x="8" y="74"/>
                </a:cubicBezTo>
                <a:cubicBezTo>
                  <a:pt x="2" y="74"/>
                  <a:pt x="0" y="78"/>
                  <a:pt x="4" y="83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4" y="155"/>
                  <a:pt x="71" y="155"/>
                  <a:pt x="75" y="150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35" y="78"/>
                  <a:pt x="133" y="74"/>
                  <a:pt x="127" y="7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Rectangle 88"/>
          <p:cNvSpPr>
            <a:spLocks noChangeArrowheads="1"/>
          </p:cNvSpPr>
          <p:nvPr/>
        </p:nvSpPr>
        <p:spPr bwMode="auto">
          <a:xfrm>
            <a:off x="7604125" y="1720851"/>
            <a:ext cx="23813" cy="698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Rectangle 89"/>
          <p:cNvSpPr>
            <a:spLocks noChangeArrowheads="1"/>
          </p:cNvSpPr>
          <p:nvPr/>
        </p:nvSpPr>
        <p:spPr bwMode="auto">
          <a:xfrm>
            <a:off x="7350125" y="1720851"/>
            <a:ext cx="23813" cy="698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90"/>
          <p:cNvSpPr>
            <a:spLocks/>
          </p:cNvSpPr>
          <p:nvPr/>
        </p:nvSpPr>
        <p:spPr bwMode="auto">
          <a:xfrm>
            <a:off x="7350125" y="1616076"/>
            <a:ext cx="53975" cy="53975"/>
          </a:xfrm>
          <a:custGeom>
            <a:avLst/>
            <a:gdLst>
              <a:gd name="T0" fmla="*/ 0 w 56"/>
              <a:gd name="T1" fmla="*/ 56 h 56"/>
              <a:gd name="T2" fmla="*/ 25 w 56"/>
              <a:gd name="T3" fmla="*/ 56 h 56"/>
              <a:gd name="T4" fmla="*/ 56 w 56"/>
              <a:gd name="T5" fmla="*/ 26 h 56"/>
              <a:gd name="T6" fmla="*/ 56 w 56"/>
              <a:gd name="T7" fmla="*/ 0 h 56"/>
              <a:gd name="T8" fmla="*/ 0 w 56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0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6" y="39"/>
                  <a:pt x="39" y="26"/>
                  <a:pt x="56" y="26"/>
                </a:cubicBez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5"/>
                  <a:pt x="0" y="5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Rectangle 91"/>
          <p:cNvSpPr>
            <a:spLocks noChangeArrowheads="1"/>
          </p:cNvSpPr>
          <p:nvPr/>
        </p:nvSpPr>
        <p:spPr bwMode="auto">
          <a:xfrm>
            <a:off x="7454900" y="1870076"/>
            <a:ext cx="69850" cy="254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92"/>
          <p:cNvSpPr>
            <a:spLocks/>
          </p:cNvSpPr>
          <p:nvPr/>
        </p:nvSpPr>
        <p:spPr bwMode="auto">
          <a:xfrm>
            <a:off x="7573963" y="1841501"/>
            <a:ext cx="53975" cy="53975"/>
          </a:xfrm>
          <a:custGeom>
            <a:avLst/>
            <a:gdLst>
              <a:gd name="T0" fmla="*/ 0 w 56"/>
              <a:gd name="T1" fmla="*/ 30 h 56"/>
              <a:gd name="T2" fmla="*/ 0 w 56"/>
              <a:gd name="T3" fmla="*/ 56 h 56"/>
              <a:gd name="T4" fmla="*/ 56 w 56"/>
              <a:gd name="T5" fmla="*/ 0 h 56"/>
              <a:gd name="T6" fmla="*/ 30 w 56"/>
              <a:gd name="T7" fmla="*/ 0 h 56"/>
              <a:gd name="T8" fmla="*/ 0 w 56"/>
              <a:gd name="T9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0" y="30"/>
                </a:moveTo>
                <a:cubicBezTo>
                  <a:pt x="0" y="56"/>
                  <a:pt x="0" y="56"/>
                  <a:pt x="0" y="56"/>
                </a:cubicBezTo>
                <a:cubicBezTo>
                  <a:pt x="31" y="56"/>
                  <a:pt x="56" y="31"/>
                  <a:pt x="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17"/>
                  <a:pt x="17" y="30"/>
                  <a:pt x="0" y="3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3"/>
          <p:cNvSpPr>
            <a:spLocks/>
          </p:cNvSpPr>
          <p:nvPr/>
        </p:nvSpPr>
        <p:spPr bwMode="auto">
          <a:xfrm>
            <a:off x="7350125" y="1841501"/>
            <a:ext cx="53975" cy="53975"/>
          </a:xfrm>
          <a:custGeom>
            <a:avLst/>
            <a:gdLst>
              <a:gd name="T0" fmla="*/ 25 w 56"/>
              <a:gd name="T1" fmla="*/ 0 h 56"/>
              <a:gd name="T2" fmla="*/ 0 w 56"/>
              <a:gd name="T3" fmla="*/ 0 h 56"/>
              <a:gd name="T4" fmla="*/ 56 w 56"/>
              <a:gd name="T5" fmla="*/ 56 h 56"/>
              <a:gd name="T6" fmla="*/ 56 w 56"/>
              <a:gd name="T7" fmla="*/ 30 h 56"/>
              <a:gd name="T8" fmla="*/ 25 w 56"/>
              <a:gd name="T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2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1"/>
                  <a:pt x="25" y="56"/>
                  <a:pt x="56" y="56"/>
                </a:cubicBezTo>
                <a:cubicBezTo>
                  <a:pt x="56" y="30"/>
                  <a:pt x="56" y="30"/>
                  <a:pt x="56" y="30"/>
                </a:cubicBezTo>
                <a:cubicBezTo>
                  <a:pt x="39" y="30"/>
                  <a:pt x="26" y="17"/>
                  <a:pt x="25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4"/>
          <p:cNvSpPr>
            <a:spLocks/>
          </p:cNvSpPr>
          <p:nvPr/>
        </p:nvSpPr>
        <p:spPr bwMode="auto">
          <a:xfrm>
            <a:off x="7573963" y="1616076"/>
            <a:ext cx="53975" cy="53975"/>
          </a:xfrm>
          <a:custGeom>
            <a:avLst/>
            <a:gdLst>
              <a:gd name="T0" fmla="*/ 30 w 56"/>
              <a:gd name="T1" fmla="*/ 56 h 56"/>
              <a:gd name="T2" fmla="*/ 56 w 56"/>
              <a:gd name="T3" fmla="*/ 56 h 56"/>
              <a:gd name="T4" fmla="*/ 0 w 56"/>
              <a:gd name="T5" fmla="*/ 0 h 56"/>
              <a:gd name="T6" fmla="*/ 0 w 56"/>
              <a:gd name="T7" fmla="*/ 26 h 56"/>
              <a:gd name="T8" fmla="*/ 30 w 56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6">
                <a:moveTo>
                  <a:pt x="3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25"/>
                  <a:pt x="31" y="0"/>
                  <a:pt x="0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17" y="26"/>
                  <a:pt x="30" y="39"/>
                  <a:pt x="30" y="5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Rectangle 95"/>
          <p:cNvSpPr>
            <a:spLocks noChangeArrowheads="1"/>
          </p:cNvSpPr>
          <p:nvPr/>
        </p:nvSpPr>
        <p:spPr bwMode="auto">
          <a:xfrm>
            <a:off x="7454900" y="1616076"/>
            <a:ext cx="69850" cy="254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6"/>
          <p:cNvSpPr>
            <a:spLocks/>
          </p:cNvSpPr>
          <p:nvPr/>
        </p:nvSpPr>
        <p:spPr bwMode="auto">
          <a:xfrm>
            <a:off x="7423150" y="1681163"/>
            <a:ext cx="131763" cy="149225"/>
          </a:xfrm>
          <a:custGeom>
            <a:avLst/>
            <a:gdLst>
              <a:gd name="T0" fmla="*/ 75 w 136"/>
              <a:gd name="T1" fmla="*/ 5 h 155"/>
              <a:gd name="T2" fmla="*/ 61 w 136"/>
              <a:gd name="T3" fmla="*/ 5 h 155"/>
              <a:gd name="T4" fmla="*/ 5 w 136"/>
              <a:gd name="T5" fmla="*/ 72 h 155"/>
              <a:gd name="T6" fmla="*/ 9 w 136"/>
              <a:gd name="T7" fmla="*/ 81 h 155"/>
              <a:gd name="T8" fmla="*/ 38 w 136"/>
              <a:gd name="T9" fmla="*/ 81 h 155"/>
              <a:gd name="T10" fmla="*/ 50 w 136"/>
              <a:gd name="T11" fmla="*/ 81 h 155"/>
              <a:gd name="T12" fmla="*/ 50 w 136"/>
              <a:gd name="T13" fmla="*/ 143 h 155"/>
              <a:gd name="T14" fmla="*/ 61 w 136"/>
              <a:gd name="T15" fmla="*/ 155 h 155"/>
              <a:gd name="T16" fmla="*/ 75 w 136"/>
              <a:gd name="T17" fmla="*/ 155 h 155"/>
              <a:gd name="T18" fmla="*/ 86 w 136"/>
              <a:gd name="T19" fmla="*/ 143 h 155"/>
              <a:gd name="T20" fmla="*/ 86 w 136"/>
              <a:gd name="T21" fmla="*/ 81 h 155"/>
              <a:gd name="T22" fmla="*/ 98 w 136"/>
              <a:gd name="T23" fmla="*/ 81 h 155"/>
              <a:gd name="T24" fmla="*/ 127 w 136"/>
              <a:gd name="T25" fmla="*/ 81 h 155"/>
              <a:gd name="T26" fmla="*/ 132 w 136"/>
              <a:gd name="T27" fmla="*/ 72 h 155"/>
              <a:gd name="T28" fmla="*/ 75 w 136"/>
              <a:gd name="T29" fmla="*/ 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6" h="155">
                <a:moveTo>
                  <a:pt x="75" y="5"/>
                </a:moveTo>
                <a:cubicBezTo>
                  <a:pt x="71" y="0"/>
                  <a:pt x="65" y="0"/>
                  <a:pt x="61" y="5"/>
                </a:cubicBezTo>
                <a:cubicBezTo>
                  <a:pt x="5" y="72"/>
                  <a:pt x="5" y="72"/>
                  <a:pt x="5" y="72"/>
                </a:cubicBezTo>
                <a:cubicBezTo>
                  <a:pt x="0" y="77"/>
                  <a:pt x="2" y="81"/>
                  <a:pt x="9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41" y="81"/>
                  <a:pt x="46" y="81"/>
                  <a:pt x="50" y="81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50" y="150"/>
                  <a:pt x="55" y="155"/>
                  <a:pt x="61" y="155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81" y="155"/>
                  <a:pt x="86" y="150"/>
                  <a:pt x="86" y="143"/>
                </a:cubicBezTo>
                <a:cubicBezTo>
                  <a:pt x="86" y="81"/>
                  <a:pt x="86" y="81"/>
                  <a:pt x="86" y="81"/>
                </a:cubicBezTo>
                <a:cubicBezTo>
                  <a:pt x="91" y="81"/>
                  <a:pt x="95" y="81"/>
                  <a:pt x="98" y="81"/>
                </a:cubicBezTo>
                <a:cubicBezTo>
                  <a:pt x="127" y="81"/>
                  <a:pt x="127" y="81"/>
                  <a:pt x="127" y="81"/>
                </a:cubicBezTo>
                <a:cubicBezTo>
                  <a:pt x="134" y="81"/>
                  <a:pt x="136" y="77"/>
                  <a:pt x="132" y="72"/>
                </a:cubicBezTo>
                <a:lnTo>
                  <a:pt x="75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7"/>
          <p:cNvSpPr>
            <a:spLocks/>
          </p:cNvSpPr>
          <p:nvPr/>
        </p:nvSpPr>
        <p:spPr bwMode="auto">
          <a:xfrm>
            <a:off x="7912100" y="3903663"/>
            <a:ext cx="271463" cy="166688"/>
          </a:xfrm>
          <a:custGeom>
            <a:avLst/>
            <a:gdLst>
              <a:gd name="T0" fmla="*/ 280 w 280"/>
              <a:gd name="T1" fmla="*/ 49 h 172"/>
              <a:gd name="T2" fmla="*/ 280 w 280"/>
              <a:gd name="T3" fmla="*/ 15 h 172"/>
              <a:gd name="T4" fmla="*/ 246 w 280"/>
              <a:gd name="T5" fmla="*/ 15 h 172"/>
              <a:gd name="T6" fmla="*/ 246 w 280"/>
              <a:gd name="T7" fmla="*/ 25 h 172"/>
              <a:gd name="T8" fmla="*/ 172 w 280"/>
              <a:gd name="T9" fmla="*/ 25 h 172"/>
              <a:gd name="T10" fmla="*/ 172 w 280"/>
              <a:gd name="T11" fmla="*/ 0 h 172"/>
              <a:gd name="T12" fmla="*/ 108 w 280"/>
              <a:gd name="T13" fmla="*/ 0 h 172"/>
              <a:gd name="T14" fmla="*/ 108 w 280"/>
              <a:gd name="T15" fmla="*/ 25 h 172"/>
              <a:gd name="T16" fmla="*/ 34 w 280"/>
              <a:gd name="T17" fmla="*/ 25 h 172"/>
              <a:gd name="T18" fmla="*/ 34 w 280"/>
              <a:gd name="T19" fmla="*/ 15 h 172"/>
              <a:gd name="T20" fmla="*/ 0 w 280"/>
              <a:gd name="T21" fmla="*/ 15 h 172"/>
              <a:gd name="T22" fmla="*/ 0 w 280"/>
              <a:gd name="T23" fmla="*/ 49 h 172"/>
              <a:gd name="T24" fmla="*/ 34 w 280"/>
              <a:gd name="T25" fmla="*/ 49 h 172"/>
              <a:gd name="T26" fmla="*/ 34 w 280"/>
              <a:gd name="T27" fmla="*/ 39 h 172"/>
              <a:gd name="T28" fmla="*/ 81 w 280"/>
              <a:gd name="T29" fmla="*/ 39 h 172"/>
              <a:gd name="T30" fmla="*/ 25 w 280"/>
              <a:gd name="T31" fmla="*/ 138 h 172"/>
              <a:gd name="T32" fmla="*/ 14 w 280"/>
              <a:gd name="T33" fmla="*/ 138 h 172"/>
              <a:gd name="T34" fmla="*/ 14 w 280"/>
              <a:gd name="T35" fmla="*/ 172 h 172"/>
              <a:gd name="T36" fmla="*/ 48 w 280"/>
              <a:gd name="T37" fmla="*/ 172 h 172"/>
              <a:gd name="T38" fmla="*/ 48 w 280"/>
              <a:gd name="T39" fmla="*/ 138 h 172"/>
              <a:gd name="T40" fmla="*/ 39 w 280"/>
              <a:gd name="T41" fmla="*/ 138 h 172"/>
              <a:gd name="T42" fmla="*/ 108 w 280"/>
              <a:gd name="T43" fmla="*/ 44 h 172"/>
              <a:gd name="T44" fmla="*/ 108 w 280"/>
              <a:gd name="T45" fmla="*/ 64 h 172"/>
              <a:gd name="T46" fmla="*/ 172 w 280"/>
              <a:gd name="T47" fmla="*/ 64 h 172"/>
              <a:gd name="T48" fmla="*/ 172 w 280"/>
              <a:gd name="T49" fmla="*/ 43 h 172"/>
              <a:gd name="T50" fmla="*/ 241 w 280"/>
              <a:gd name="T51" fmla="*/ 138 h 172"/>
              <a:gd name="T52" fmla="*/ 232 w 280"/>
              <a:gd name="T53" fmla="*/ 138 h 172"/>
              <a:gd name="T54" fmla="*/ 232 w 280"/>
              <a:gd name="T55" fmla="*/ 172 h 172"/>
              <a:gd name="T56" fmla="*/ 266 w 280"/>
              <a:gd name="T57" fmla="*/ 172 h 172"/>
              <a:gd name="T58" fmla="*/ 266 w 280"/>
              <a:gd name="T59" fmla="*/ 138 h 172"/>
              <a:gd name="T60" fmla="*/ 256 w 280"/>
              <a:gd name="T61" fmla="*/ 138 h 172"/>
              <a:gd name="T62" fmla="*/ 200 w 280"/>
              <a:gd name="T63" fmla="*/ 39 h 172"/>
              <a:gd name="T64" fmla="*/ 246 w 280"/>
              <a:gd name="T65" fmla="*/ 39 h 172"/>
              <a:gd name="T66" fmla="*/ 246 w 280"/>
              <a:gd name="T67" fmla="*/ 49 h 172"/>
              <a:gd name="T68" fmla="*/ 280 w 280"/>
              <a:gd name="T69" fmla="*/ 49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0" h="172">
                <a:moveTo>
                  <a:pt x="280" y="49"/>
                </a:moveTo>
                <a:cubicBezTo>
                  <a:pt x="280" y="15"/>
                  <a:pt x="280" y="15"/>
                  <a:pt x="280" y="15"/>
                </a:cubicBezTo>
                <a:cubicBezTo>
                  <a:pt x="246" y="15"/>
                  <a:pt x="246" y="15"/>
                  <a:pt x="246" y="15"/>
                </a:cubicBezTo>
                <a:cubicBezTo>
                  <a:pt x="246" y="25"/>
                  <a:pt x="246" y="25"/>
                  <a:pt x="246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0"/>
                  <a:pt x="172" y="0"/>
                  <a:pt x="172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15"/>
                  <a:pt x="34" y="15"/>
                  <a:pt x="34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49"/>
                  <a:pt x="0" y="49"/>
                  <a:pt x="0" y="49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39"/>
                  <a:pt x="34" y="39"/>
                  <a:pt x="34" y="39"/>
                </a:cubicBezTo>
                <a:cubicBezTo>
                  <a:pt x="81" y="39"/>
                  <a:pt x="81" y="39"/>
                  <a:pt x="81" y="39"/>
                </a:cubicBezTo>
                <a:cubicBezTo>
                  <a:pt x="42" y="61"/>
                  <a:pt x="28" y="105"/>
                  <a:pt x="25" y="138"/>
                </a:cubicBezTo>
                <a:cubicBezTo>
                  <a:pt x="14" y="138"/>
                  <a:pt x="14" y="138"/>
                  <a:pt x="14" y="138"/>
                </a:cubicBezTo>
                <a:cubicBezTo>
                  <a:pt x="14" y="172"/>
                  <a:pt x="14" y="172"/>
                  <a:pt x="14" y="172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48" y="138"/>
                  <a:pt x="48" y="138"/>
                  <a:pt x="48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2" y="103"/>
                  <a:pt x="60" y="58"/>
                  <a:pt x="108" y="4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72" y="43"/>
                  <a:pt x="172" y="43"/>
                  <a:pt x="172" y="43"/>
                </a:cubicBezTo>
                <a:cubicBezTo>
                  <a:pt x="220" y="58"/>
                  <a:pt x="238" y="103"/>
                  <a:pt x="241" y="138"/>
                </a:cubicBezTo>
                <a:cubicBezTo>
                  <a:pt x="232" y="138"/>
                  <a:pt x="232" y="138"/>
                  <a:pt x="232" y="138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66" y="172"/>
                  <a:pt x="266" y="172"/>
                  <a:pt x="266" y="172"/>
                </a:cubicBezTo>
                <a:cubicBezTo>
                  <a:pt x="266" y="138"/>
                  <a:pt x="266" y="138"/>
                  <a:pt x="266" y="138"/>
                </a:cubicBezTo>
                <a:cubicBezTo>
                  <a:pt x="256" y="138"/>
                  <a:pt x="256" y="138"/>
                  <a:pt x="256" y="138"/>
                </a:cubicBezTo>
                <a:cubicBezTo>
                  <a:pt x="253" y="105"/>
                  <a:pt x="238" y="61"/>
                  <a:pt x="200" y="39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49"/>
                  <a:pt x="246" y="49"/>
                  <a:pt x="246" y="49"/>
                </a:cubicBezTo>
                <a:lnTo>
                  <a:pt x="280" y="4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8"/>
          <p:cNvSpPr>
            <a:spLocks noEditPoints="1"/>
          </p:cNvSpPr>
          <p:nvPr/>
        </p:nvSpPr>
        <p:spPr bwMode="auto">
          <a:xfrm>
            <a:off x="8474075" y="3846513"/>
            <a:ext cx="260350" cy="279400"/>
          </a:xfrm>
          <a:custGeom>
            <a:avLst/>
            <a:gdLst>
              <a:gd name="T0" fmla="*/ 217 w 270"/>
              <a:gd name="T1" fmla="*/ 54 h 288"/>
              <a:gd name="T2" fmla="*/ 135 w 270"/>
              <a:gd name="T3" fmla="*/ 0 h 288"/>
              <a:gd name="T4" fmla="*/ 53 w 270"/>
              <a:gd name="T5" fmla="*/ 54 h 288"/>
              <a:gd name="T6" fmla="*/ 10 w 270"/>
              <a:gd name="T7" fmla="*/ 72 h 288"/>
              <a:gd name="T8" fmla="*/ 10 w 270"/>
              <a:gd name="T9" fmla="*/ 216 h 288"/>
              <a:gd name="T10" fmla="*/ 85 w 270"/>
              <a:gd name="T11" fmla="*/ 230 h 288"/>
              <a:gd name="T12" fmla="*/ 185 w 270"/>
              <a:gd name="T13" fmla="*/ 230 h 288"/>
              <a:gd name="T14" fmla="*/ 260 w 270"/>
              <a:gd name="T15" fmla="*/ 216 h 288"/>
              <a:gd name="T16" fmla="*/ 260 w 270"/>
              <a:gd name="T17" fmla="*/ 72 h 288"/>
              <a:gd name="T18" fmla="*/ 24 w 270"/>
              <a:gd name="T19" fmla="*/ 208 h 288"/>
              <a:gd name="T20" fmla="*/ 47 w 270"/>
              <a:gd name="T21" fmla="*/ 155 h 288"/>
              <a:gd name="T22" fmla="*/ 81 w 270"/>
              <a:gd name="T23" fmla="*/ 215 h 288"/>
              <a:gd name="T24" fmla="*/ 73 w 270"/>
              <a:gd name="T25" fmla="*/ 157 h 288"/>
              <a:gd name="T26" fmla="*/ 73 w 270"/>
              <a:gd name="T27" fmla="*/ 131 h 288"/>
              <a:gd name="T28" fmla="*/ 73 w 270"/>
              <a:gd name="T29" fmla="*/ 157 h 288"/>
              <a:gd name="T30" fmla="*/ 47 w 270"/>
              <a:gd name="T31" fmla="*/ 133 h 288"/>
              <a:gd name="T32" fmla="*/ 24 w 270"/>
              <a:gd name="T33" fmla="*/ 80 h 288"/>
              <a:gd name="T34" fmla="*/ 81 w 270"/>
              <a:gd name="T35" fmla="*/ 74 h 288"/>
              <a:gd name="T36" fmla="*/ 177 w 270"/>
              <a:gd name="T37" fmla="*/ 97 h 288"/>
              <a:gd name="T38" fmla="*/ 154 w 270"/>
              <a:gd name="T39" fmla="*/ 84 h 288"/>
              <a:gd name="T40" fmla="*/ 177 w 270"/>
              <a:gd name="T41" fmla="*/ 97 h 288"/>
              <a:gd name="T42" fmla="*/ 169 w 270"/>
              <a:gd name="T43" fmla="*/ 62 h 288"/>
              <a:gd name="T44" fmla="*/ 101 w 270"/>
              <a:gd name="T45" fmla="*/ 62 h 288"/>
              <a:gd name="T46" fmla="*/ 97 w 270"/>
              <a:gd name="T47" fmla="*/ 77 h 288"/>
              <a:gd name="T48" fmla="*/ 104 w 270"/>
              <a:gd name="T49" fmla="*/ 90 h 288"/>
              <a:gd name="T50" fmla="*/ 97 w 270"/>
              <a:gd name="T51" fmla="*/ 77 h 288"/>
              <a:gd name="T52" fmla="*/ 104 w 270"/>
              <a:gd name="T53" fmla="*/ 198 h 288"/>
              <a:gd name="T54" fmla="*/ 97 w 270"/>
              <a:gd name="T55" fmla="*/ 211 h 288"/>
              <a:gd name="T56" fmla="*/ 135 w 270"/>
              <a:gd name="T57" fmla="*/ 272 h 288"/>
              <a:gd name="T58" fmla="*/ 135 w 270"/>
              <a:gd name="T59" fmla="*/ 213 h 288"/>
              <a:gd name="T60" fmla="*/ 135 w 270"/>
              <a:gd name="T61" fmla="*/ 272 h 288"/>
              <a:gd name="T62" fmla="*/ 154 w 270"/>
              <a:gd name="T63" fmla="*/ 204 h 288"/>
              <a:gd name="T64" fmla="*/ 177 w 270"/>
              <a:gd name="T65" fmla="*/ 191 h 288"/>
              <a:gd name="T66" fmla="*/ 180 w 270"/>
              <a:gd name="T67" fmla="*/ 170 h 288"/>
              <a:gd name="T68" fmla="*/ 135 w 270"/>
              <a:gd name="T69" fmla="*/ 196 h 288"/>
              <a:gd name="T70" fmla="*/ 90 w 270"/>
              <a:gd name="T71" fmla="*/ 170 h 288"/>
              <a:gd name="T72" fmla="*/ 90 w 270"/>
              <a:gd name="T73" fmla="*/ 118 h 288"/>
              <a:gd name="T74" fmla="*/ 135 w 270"/>
              <a:gd name="T75" fmla="*/ 92 h 288"/>
              <a:gd name="T76" fmla="*/ 180 w 270"/>
              <a:gd name="T77" fmla="*/ 118 h 288"/>
              <a:gd name="T78" fmla="*/ 180 w 270"/>
              <a:gd name="T79" fmla="*/ 170 h 288"/>
              <a:gd name="T80" fmla="*/ 246 w 270"/>
              <a:gd name="T81" fmla="*/ 80 h 288"/>
              <a:gd name="T82" fmla="*/ 223 w 270"/>
              <a:gd name="T83" fmla="*/ 133 h 288"/>
              <a:gd name="T84" fmla="*/ 189 w 270"/>
              <a:gd name="T85" fmla="*/ 74 h 288"/>
              <a:gd name="T86" fmla="*/ 197 w 270"/>
              <a:gd name="T87" fmla="*/ 131 h 288"/>
              <a:gd name="T88" fmla="*/ 197 w 270"/>
              <a:gd name="T89" fmla="*/ 157 h 288"/>
              <a:gd name="T90" fmla="*/ 197 w 270"/>
              <a:gd name="T91" fmla="*/ 131 h 288"/>
              <a:gd name="T92" fmla="*/ 217 w 270"/>
              <a:gd name="T93" fmla="*/ 218 h 288"/>
              <a:gd name="T94" fmla="*/ 195 w 270"/>
              <a:gd name="T95" fmla="*/ 179 h 288"/>
              <a:gd name="T96" fmla="*/ 232 w 270"/>
              <a:gd name="T97" fmla="*/ 16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0" h="288">
                <a:moveTo>
                  <a:pt x="260" y="72"/>
                </a:moveTo>
                <a:cubicBezTo>
                  <a:pt x="253" y="60"/>
                  <a:pt x="237" y="54"/>
                  <a:pt x="217" y="54"/>
                </a:cubicBezTo>
                <a:cubicBezTo>
                  <a:pt x="207" y="54"/>
                  <a:pt x="196" y="56"/>
                  <a:pt x="185" y="58"/>
                </a:cubicBezTo>
                <a:cubicBezTo>
                  <a:pt x="173" y="23"/>
                  <a:pt x="155" y="0"/>
                  <a:pt x="135" y="0"/>
                </a:cubicBezTo>
                <a:cubicBezTo>
                  <a:pt x="115" y="0"/>
                  <a:pt x="97" y="23"/>
                  <a:pt x="85" y="58"/>
                </a:cubicBezTo>
                <a:cubicBezTo>
                  <a:pt x="74" y="56"/>
                  <a:pt x="63" y="54"/>
                  <a:pt x="53" y="54"/>
                </a:cubicBezTo>
                <a:cubicBezTo>
                  <a:pt x="43" y="54"/>
                  <a:pt x="34" y="56"/>
                  <a:pt x="27" y="59"/>
                </a:cubicBezTo>
                <a:cubicBezTo>
                  <a:pt x="19" y="62"/>
                  <a:pt x="14" y="66"/>
                  <a:pt x="10" y="72"/>
                </a:cubicBezTo>
                <a:cubicBezTo>
                  <a:pt x="0" y="90"/>
                  <a:pt x="11" y="117"/>
                  <a:pt x="36" y="144"/>
                </a:cubicBezTo>
                <a:cubicBezTo>
                  <a:pt x="11" y="171"/>
                  <a:pt x="0" y="198"/>
                  <a:pt x="10" y="216"/>
                </a:cubicBezTo>
                <a:cubicBezTo>
                  <a:pt x="17" y="228"/>
                  <a:pt x="33" y="234"/>
                  <a:pt x="53" y="234"/>
                </a:cubicBezTo>
                <a:cubicBezTo>
                  <a:pt x="63" y="234"/>
                  <a:pt x="74" y="233"/>
                  <a:pt x="85" y="230"/>
                </a:cubicBezTo>
                <a:cubicBezTo>
                  <a:pt x="97" y="265"/>
                  <a:pt x="115" y="288"/>
                  <a:pt x="135" y="288"/>
                </a:cubicBezTo>
                <a:cubicBezTo>
                  <a:pt x="155" y="288"/>
                  <a:pt x="173" y="265"/>
                  <a:pt x="185" y="230"/>
                </a:cubicBezTo>
                <a:cubicBezTo>
                  <a:pt x="196" y="233"/>
                  <a:pt x="207" y="234"/>
                  <a:pt x="217" y="234"/>
                </a:cubicBezTo>
                <a:cubicBezTo>
                  <a:pt x="237" y="234"/>
                  <a:pt x="253" y="228"/>
                  <a:pt x="260" y="216"/>
                </a:cubicBezTo>
                <a:cubicBezTo>
                  <a:pt x="270" y="198"/>
                  <a:pt x="259" y="171"/>
                  <a:pt x="234" y="144"/>
                </a:cubicBezTo>
                <a:cubicBezTo>
                  <a:pt x="259" y="117"/>
                  <a:pt x="270" y="90"/>
                  <a:pt x="260" y="72"/>
                </a:cubicBezTo>
                <a:close/>
                <a:moveTo>
                  <a:pt x="53" y="218"/>
                </a:moveTo>
                <a:cubicBezTo>
                  <a:pt x="38" y="218"/>
                  <a:pt x="28" y="214"/>
                  <a:pt x="24" y="208"/>
                </a:cubicBezTo>
                <a:cubicBezTo>
                  <a:pt x="20" y="200"/>
                  <a:pt x="25" y="184"/>
                  <a:pt x="38" y="167"/>
                </a:cubicBezTo>
                <a:cubicBezTo>
                  <a:pt x="41" y="163"/>
                  <a:pt x="44" y="159"/>
                  <a:pt x="47" y="155"/>
                </a:cubicBezTo>
                <a:cubicBezTo>
                  <a:pt x="55" y="163"/>
                  <a:pt x="65" y="171"/>
                  <a:pt x="75" y="179"/>
                </a:cubicBezTo>
                <a:cubicBezTo>
                  <a:pt x="76" y="191"/>
                  <a:pt x="78" y="203"/>
                  <a:pt x="81" y="215"/>
                </a:cubicBezTo>
                <a:cubicBezTo>
                  <a:pt x="71" y="217"/>
                  <a:pt x="62" y="218"/>
                  <a:pt x="53" y="218"/>
                </a:cubicBezTo>
                <a:close/>
                <a:moveTo>
                  <a:pt x="73" y="157"/>
                </a:moveTo>
                <a:cubicBezTo>
                  <a:pt x="68" y="153"/>
                  <a:pt x="63" y="149"/>
                  <a:pt x="58" y="144"/>
                </a:cubicBezTo>
                <a:cubicBezTo>
                  <a:pt x="63" y="140"/>
                  <a:pt x="68" y="135"/>
                  <a:pt x="73" y="131"/>
                </a:cubicBezTo>
                <a:cubicBezTo>
                  <a:pt x="73" y="135"/>
                  <a:pt x="73" y="140"/>
                  <a:pt x="73" y="144"/>
                </a:cubicBezTo>
                <a:cubicBezTo>
                  <a:pt x="73" y="149"/>
                  <a:pt x="73" y="153"/>
                  <a:pt x="73" y="157"/>
                </a:cubicBezTo>
                <a:close/>
                <a:moveTo>
                  <a:pt x="75" y="109"/>
                </a:moveTo>
                <a:cubicBezTo>
                  <a:pt x="65" y="117"/>
                  <a:pt x="55" y="125"/>
                  <a:pt x="47" y="133"/>
                </a:cubicBezTo>
                <a:cubicBezTo>
                  <a:pt x="44" y="129"/>
                  <a:pt x="41" y="125"/>
                  <a:pt x="38" y="121"/>
                </a:cubicBezTo>
                <a:cubicBezTo>
                  <a:pt x="25" y="104"/>
                  <a:pt x="20" y="88"/>
                  <a:pt x="24" y="80"/>
                </a:cubicBezTo>
                <a:cubicBezTo>
                  <a:pt x="28" y="74"/>
                  <a:pt x="38" y="70"/>
                  <a:pt x="53" y="70"/>
                </a:cubicBezTo>
                <a:cubicBezTo>
                  <a:pt x="62" y="70"/>
                  <a:pt x="71" y="71"/>
                  <a:pt x="81" y="74"/>
                </a:cubicBezTo>
                <a:cubicBezTo>
                  <a:pt x="78" y="85"/>
                  <a:pt x="76" y="97"/>
                  <a:pt x="75" y="109"/>
                </a:cubicBezTo>
                <a:close/>
                <a:moveTo>
                  <a:pt x="177" y="97"/>
                </a:moveTo>
                <a:cubicBezTo>
                  <a:pt x="174" y="95"/>
                  <a:pt x="170" y="93"/>
                  <a:pt x="166" y="90"/>
                </a:cubicBezTo>
                <a:cubicBezTo>
                  <a:pt x="162" y="88"/>
                  <a:pt x="158" y="86"/>
                  <a:pt x="154" y="84"/>
                </a:cubicBezTo>
                <a:cubicBezTo>
                  <a:pt x="161" y="82"/>
                  <a:pt x="167" y="79"/>
                  <a:pt x="174" y="77"/>
                </a:cubicBezTo>
                <a:cubicBezTo>
                  <a:pt x="175" y="84"/>
                  <a:pt x="176" y="90"/>
                  <a:pt x="177" y="97"/>
                </a:cubicBezTo>
                <a:close/>
                <a:moveTo>
                  <a:pt x="135" y="16"/>
                </a:moveTo>
                <a:cubicBezTo>
                  <a:pt x="146" y="16"/>
                  <a:pt x="160" y="33"/>
                  <a:pt x="169" y="62"/>
                </a:cubicBezTo>
                <a:cubicBezTo>
                  <a:pt x="158" y="65"/>
                  <a:pt x="147" y="70"/>
                  <a:pt x="135" y="75"/>
                </a:cubicBezTo>
                <a:cubicBezTo>
                  <a:pt x="123" y="69"/>
                  <a:pt x="112" y="65"/>
                  <a:pt x="101" y="62"/>
                </a:cubicBezTo>
                <a:cubicBezTo>
                  <a:pt x="111" y="33"/>
                  <a:pt x="124" y="16"/>
                  <a:pt x="135" y="16"/>
                </a:cubicBezTo>
                <a:close/>
                <a:moveTo>
                  <a:pt x="97" y="77"/>
                </a:moveTo>
                <a:cubicBezTo>
                  <a:pt x="103" y="79"/>
                  <a:pt x="109" y="82"/>
                  <a:pt x="116" y="84"/>
                </a:cubicBezTo>
                <a:cubicBezTo>
                  <a:pt x="112" y="86"/>
                  <a:pt x="108" y="88"/>
                  <a:pt x="104" y="90"/>
                </a:cubicBezTo>
                <a:cubicBezTo>
                  <a:pt x="100" y="93"/>
                  <a:pt x="96" y="95"/>
                  <a:pt x="93" y="97"/>
                </a:cubicBezTo>
                <a:cubicBezTo>
                  <a:pt x="94" y="90"/>
                  <a:pt x="95" y="84"/>
                  <a:pt x="97" y="77"/>
                </a:cubicBezTo>
                <a:close/>
                <a:moveTo>
                  <a:pt x="93" y="191"/>
                </a:moveTo>
                <a:cubicBezTo>
                  <a:pt x="96" y="193"/>
                  <a:pt x="100" y="195"/>
                  <a:pt x="104" y="198"/>
                </a:cubicBezTo>
                <a:cubicBezTo>
                  <a:pt x="108" y="200"/>
                  <a:pt x="112" y="202"/>
                  <a:pt x="116" y="204"/>
                </a:cubicBezTo>
                <a:cubicBezTo>
                  <a:pt x="109" y="207"/>
                  <a:pt x="103" y="209"/>
                  <a:pt x="97" y="211"/>
                </a:cubicBezTo>
                <a:cubicBezTo>
                  <a:pt x="95" y="204"/>
                  <a:pt x="94" y="198"/>
                  <a:pt x="93" y="191"/>
                </a:cubicBezTo>
                <a:close/>
                <a:moveTo>
                  <a:pt x="135" y="272"/>
                </a:moveTo>
                <a:cubicBezTo>
                  <a:pt x="124" y="272"/>
                  <a:pt x="111" y="255"/>
                  <a:pt x="101" y="226"/>
                </a:cubicBezTo>
                <a:cubicBezTo>
                  <a:pt x="112" y="223"/>
                  <a:pt x="123" y="219"/>
                  <a:pt x="135" y="213"/>
                </a:cubicBezTo>
                <a:cubicBezTo>
                  <a:pt x="147" y="219"/>
                  <a:pt x="158" y="223"/>
                  <a:pt x="169" y="226"/>
                </a:cubicBezTo>
                <a:cubicBezTo>
                  <a:pt x="160" y="255"/>
                  <a:pt x="146" y="272"/>
                  <a:pt x="135" y="272"/>
                </a:cubicBezTo>
                <a:close/>
                <a:moveTo>
                  <a:pt x="174" y="211"/>
                </a:moveTo>
                <a:cubicBezTo>
                  <a:pt x="167" y="209"/>
                  <a:pt x="161" y="207"/>
                  <a:pt x="154" y="204"/>
                </a:cubicBezTo>
                <a:cubicBezTo>
                  <a:pt x="158" y="202"/>
                  <a:pt x="162" y="200"/>
                  <a:pt x="166" y="198"/>
                </a:cubicBezTo>
                <a:cubicBezTo>
                  <a:pt x="170" y="195"/>
                  <a:pt x="174" y="193"/>
                  <a:pt x="177" y="191"/>
                </a:cubicBezTo>
                <a:cubicBezTo>
                  <a:pt x="176" y="198"/>
                  <a:pt x="175" y="204"/>
                  <a:pt x="174" y="211"/>
                </a:cubicBezTo>
                <a:close/>
                <a:moveTo>
                  <a:pt x="180" y="170"/>
                </a:moveTo>
                <a:cubicBezTo>
                  <a:pt x="173" y="175"/>
                  <a:pt x="166" y="179"/>
                  <a:pt x="158" y="184"/>
                </a:cubicBezTo>
                <a:cubicBezTo>
                  <a:pt x="150" y="188"/>
                  <a:pt x="143" y="192"/>
                  <a:pt x="135" y="196"/>
                </a:cubicBezTo>
                <a:cubicBezTo>
                  <a:pt x="127" y="192"/>
                  <a:pt x="120" y="188"/>
                  <a:pt x="112" y="184"/>
                </a:cubicBezTo>
                <a:cubicBezTo>
                  <a:pt x="105" y="179"/>
                  <a:pt x="97" y="175"/>
                  <a:pt x="90" y="170"/>
                </a:cubicBezTo>
                <a:cubicBezTo>
                  <a:pt x="90" y="162"/>
                  <a:pt x="89" y="153"/>
                  <a:pt x="89" y="144"/>
                </a:cubicBezTo>
                <a:cubicBezTo>
                  <a:pt x="89" y="135"/>
                  <a:pt x="90" y="126"/>
                  <a:pt x="90" y="118"/>
                </a:cubicBezTo>
                <a:cubicBezTo>
                  <a:pt x="97" y="113"/>
                  <a:pt x="105" y="109"/>
                  <a:pt x="112" y="104"/>
                </a:cubicBezTo>
                <a:cubicBezTo>
                  <a:pt x="120" y="100"/>
                  <a:pt x="127" y="96"/>
                  <a:pt x="135" y="92"/>
                </a:cubicBezTo>
                <a:cubicBezTo>
                  <a:pt x="143" y="96"/>
                  <a:pt x="150" y="100"/>
                  <a:pt x="158" y="104"/>
                </a:cubicBezTo>
                <a:cubicBezTo>
                  <a:pt x="166" y="109"/>
                  <a:pt x="173" y="113"/>
                  <a:pt x="180" y="118"/>
                </a:cubicBezTo>
                <a:cubicBezTo>
                  <a:pt x="181" y="126"/>
                  <a:pt x="181" y="135"/>
                  <a:pt x="181" y="144"/>
                </a:cubicBezTo>
                <a:cubicBezTo>
                  <a:pt x="181" y="153"/>
                  <a:pt x="181" y="162"/>
                  <a:pt x="180" y="170"/>
                </a:cubicBezTo>
                <a:close/>
                <a:moveTo>
                  <a:pt x="217" y="70"/>
                </a:moveTo>
                <a:cubicBezTo>
                  <a:pt x="232" y="70"/>
                  <a:pt x="242" y="74"/>
                  <a:pt x="246" y="80"/>
                </a:cubicBezTo>
                <a:cubicBezTo>
                  <a:pt x="251" y="88"/>
                  <a:pt x="245" y="104"/>
                  <a:pt x="232" y="121"/>
                </a:cubicBezTo>
                <a:cubicBezTo>
                  <a:pt x="230" y="125"/>
                  <a:pt x="226" y="129"/>
                  <a:pt x="223" y="133"/>
                </a:cubicBezTo>
                <a:cubicBezTo>
                  <a:pt x="215" y="125"/>
                  <a:pt x="205" y="117"/>
                  <a:pt x="195" y="109"/>
                </a:cubicBezTo>
                <a:cubicBezTo>
                  <a:pt x="194" y="97"/>
                  <a:pt x="192" y="85"/>
                  <a:pt x="189" y="74"/>
                </a:cubicBezTo>
                <a:cubicBezTo>
                  <a:pt x="199" y="71"/>
                  <a:pt x="208" y="70"/>
                  <a:pt x="217" y="70"/>
                </a:cubicBezTo>
                <a:close/>
                <a:moveTo>
                  <a:pt x="197" y="131"/>
                </a:moveTo>
                <a:cubicBezTo>
                  <a:pt x="202" y="135"/>
                  <a:pt x="207" y="140"/>
                  <a:pt x="212" y="144"/>
                </a:cubicBezTo>
                <a:cubicBezTo>
                  <a:pt x="207" y="149"/>
                  <a:pt x="202" y="153"/>
                  <a:pt x="197" y="157"/>
                </a:cubicBezTo>
                <a:cubicBezTo>
                  <a:pt x="197" y="153"/>
                  <a:pt x="197" y="149"/>
                  <a:pt x="197" y="144"/>
                </a:cubicBezTo>
                <a:cubicBezTo>
                  <a:pt x="197" y="140"/>
                  <a:pt x="197" y="135"/>
                  <a:pt x="197" y="131"/>
                </a:cubicBezTo>
                <a:close/>
                <a:moveTo>
                  <a:pt x="246" y="208"/>
                </a:moveTo>
                <a:cubicBezTo>
                  <a:pt x="242" y="214"/>
                  <a:pt x="232" y="218"/>
                  <a:pt x="217" y="218"/>
                </a:cubicBezTo>
                <a:cubicBezTo>
                  <a:pt x="208" y="218"/>
                  <a:pt x="199" y="217"/>
                  <a:pt x="189" y="215"/>
                </a:cubicBezTo>
                <a:cubicBezTo>
                  <a:pt x="192" y="203"/>
                  <a:pt x="194" y="191"/>
                  <a:pt x="195" y="179"/>
                </a:cubicBezTo>
                <a:cubicBezTo>
                  <a:pt x="205" y="171"/>
                  <a:pt x="215" y="163"/>
                  <a:pt x="223" y="155"/>
                </a:cubicBezTo>
                <a:cubicBezTo>
                  <a:pt x="226" y="159"/>
                  <a:pt x="230" y="163"/>
                  <a:pt x="232" y="167"/>
                </a:cubicBezTo>
                <a:cubicBezTo>
                  <a:pt x="245" y="184"/>
                  <a:pt x="251" y="200"/>
                  <a:pt x="246" y="20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Rectangle 99"/>
          <p:cNvSpPr>
            <a:spLocks noChangeArrowheads="1"/>
          </p:cNvSpPr>
          <p:nvPr/>
        </p:nvSpPr>
        <p:spPr bwMode="auto">
          <a:xfrm>
            <a:off x="8524875" y="3898901"/>
            <a:ext cx="1588" cy="15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Rectangle 100"/>
          <p:cNvSpPr>
            <a:spLocks noChangeArrowheads="1"/>
          </p:cNvSpPr>
          <p:nvPr/>
        </p:nvSpPr>
        <p:spPr bwMode="auto">
          <a:xfrm>
            <a:off x="8683625" y="3898901"/>
            <a:ext cx="1588" cy="15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Oval 101"/>
          <p:cNvSpPr>
            <a:spLocks noChangeArrowheads="1"/>
          </p:cNvSpPr>
          <p:nvPr/>
        </p:nvSpPr>
        <p:spPr bwMode="auto">
          <a:xfrm>
            <a:off x="8583613" y="3967163"/>
            <a:ext cx="41275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02"/>
          <p:cNvSpPr>
            <a:spLocks/>
          </p:cNvSpPr>
          <p:nvPr/>
        </p:nvSpPr>
        <p:spPr bwMode="auto">
          <a:xfrm>
            <a:off x="9023350" y="3906838"/>
            <a:ext cx="277813" cy="160338"/>
          </a:xfrm>
          <a:custGeom>
            <a:avLst/>
            <a:gdLst>
              <a:gd name="T0" fmla="*/ 263 w 287"/>
              <a:gd name="T1" fmla="*/ 55 h 166"/>
              <a:gd name="T2" fmla="*/ 255 w 287"/>
              <a:gd name="T3" fmla="*/ 55 h 166"/>
              <a:gd name="T4" fmla="*/ 238 w 287"/>
              <a:gd name="T5" fmla="*/ 59 h 166"/>
              <a:gd name="T6" fmla="*/ 238 w 287"/>
              <a:gd name="T7" fmla="*/ 17 h 166"/>
              <a:gd name="T8" fmla="*/ 220 w 287"/>
              <a:gd name="T9" fmla="*/ 0 h 166"/>
              <a:gd name="T10" fmla="*/ 166 w 287"/>
              <a:gd name="T11" fmla="*/ 0 h 166"/>
              <a:gd name="T12" fmla="*/ 171 w 287"/>
              <a:gd name="T13" fmla="*/ 21 h 166"/>
              <a:gd name="T14" fmla="*/ 171 w 287"/>
              <a:gd name="T15" fmla="*/ 29 h 166"/>
              <a:gd name="T16" fmla="*/ 147 w 287"/>
              <a:gd name="T17" fmla="*/ 53 h 166"/>
              <a:gd name="T18" fmla="*/ 139 w 287"/>
              <a:gd name="T19" fmla="*/ 53 h 166"/>
              <a:gd name="T20" fmla="*/ 115 w 287"/>
              <a:gd name="T21" fmla="*/ 29 h 166"/>
              <a:gd name="T22" fmla="*/ 115 w 287"/>
              <a:gd name="T23" fmla="*/ 21 h 166"/>
              <a:gd name="T24" fmla="*/ 120 w 287"/>
              <a:gd name="T25" fmla="*/ 0 h 166"/>
              <a:gd name="T26" fmla="*/ 66 w 287"/>
              <a:gd name="T27" fmla="*/ 0 h 166"/>
              <a:gd name="T28" fmla="*/ 48 w 287"/>
              <a:gd name="T29" fmla="*/ 17 h 166"/>
              <a:gd name="T30" fmla="*/ 48 w 287"/>
              <a:gd name="T31" fmla="*/ 59 h 166"/>
              <a:gd name="T32" fmla="*/ 31 w 287"/>
              <a:gd name="T33" fmla="*/ 55 h 166"/>
              <a:gd name="T34" fmla="*/ 23 w 287"/>
              <a:gd name="T35" fmla="*/ 55 h 166"/>
              <a:gd name="T36" fmla="*/ 0 w 287"/>
              <a:gd name="T37" fmla="*/ 79 h 166"/>
              <a:gd name="T38" fmla="*/ 0 w 287"/>
              <a:gd name="T39" fmla="*/ 87 h 166"/>
              <a:gd name="T40" fmla="*/ 23 w 287"/>
              <a:gd name="T41" fmla="*/ 111 h 166"/>
              <a:gd name="T42" fmla="*/ 31 w 287"/>
              <a:gd name="T43" fmla="*/ 111 h 166"/>
              <a:gd name="T44" fmla="*/ 48 w 287"/>
              <a:gd name="T45" fmla="*/ 107 h 166"/>
              <a:gd name="T46" fmla="*/ 48 w 287"/>
              <a:gd name="T47" fmla="*/ 149 h 166"/>
              <a:gd name="T48" fmla="*/ 66 w 287"/>
              <a:gd name="T49" fmla="*/ 166 h 166"/>
              <a:gd name="T50" fmla="*/ 120 w 287"/>
              <a:gd name="T51" fmla="*/ 166 h 166"/>
              <a:gd name="T52" fmla="*/ 115 w 287"/>
              <a:gd name="T53" fmla="*/ 145 h 166"/>
              <a:gd name="T54" fmla="*/ 115 w 287"/>
              <a:gd name="T55" fmla="*/ 137 h 166"/>
              <a:gd name="T56" fmla="*/ 139 w 287"/>
              <a:gd name="T57" fmla="*/ 113 h 166"/>
              <a:gd name="T58" fmla="*/ 147 w 287"/>
              <a:gd name="T59" fmla="*/ 113 h 166"/>
              <a:gd name="T60" fmla="*/ 171 w 287"/>
              <a:gd name="T61" fmla="*/ 137 h 166"/>
              <a:gd name="T62" fmla="*/ 171 w 287"/>
              <a:gd name="T63" fmla="*/ 145 h 166"/>
              <a:gd name="T64" fmla="*/ 166 w 287"/>
              <a:gd name="T65" fmla="*/ 166 h 166"/>
              <a:gd name="T66" fmla="*/ 220 w 287"/>
              <a:gd name="T67" fmla="*/ 166 h 166"/>
              <a:gd name="T68" fmla="*/ 238 w 287"/>
              <a:gd name="T69" fmla="*/ 149 h 166"/>
              <a:gd name="T70" fmla="*/ 238 w 287"/>
              <a:gd name="T71" fmla="*/ 107 h 166"/>
              <a:gd name="T72" fmla="*/ 255 w 287"/>
              <a:gd name="T73" fmla="*/ 111 h 166"/>
              <a:gd name="T74" fmla="*/ 263 w 287"/>
              <a:gd name="T75" fmla="*/ 111 h 166"/>
              <a:gd name="T76" fmla="*/ 287 w 287"/>
              <a:gd name="T77" fmla="*/ 87 h 166"/>
              <a:gd name="T78" fmla="*/ 287 w 287"/>
              <a:gd name="T79" fmla="*/ 79 h 166"/>
              <a:gd name="T80" fmla="*/ 263 w 287"/>
              <a:gd name="T81" fmla="*/ 55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7" h="166">
                <a:moveTo>
                  <a:pt x="263" y="55"/>
                </a:moveTo>
                <a:cubicBezTo>
                  <a:pt x="255" y="55"/>
                  <a:pt x="255" y="55"/>
                  <a:pt x="255" y="55"/>
                </a:cubicBezTo>
                <a:cubicBezTo>
                  <a:pt x="250" y="55"/>
                  <a:pt x="244" y="57"/>
                  <a:pt x="238" y="59"/>
                </a:cubicBezTo>
                <a:cubicBezTo>
                  <a:pt x="238" y="17"/>
                  <a:pt x="238" y="17"/>
                  <a:pt x="238" y="17"/>
                </a:cubicBezTo>
                <a:cubicBezTo>
                  <a:pt x="238" y="8"/>
                  <a:pt x="230" y="0"/>
                  <a:pt x="220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8" y="6"/>
                  <a:pt x="171" y="15"/>
                  <a:pt x="171" y="21"/>
                </a:cubicBezTo>
                <a:cubicBezTo>
                  <a:pt x="171" y="29"/>
                  <a:pt x="171" y="29"/>
                  <a:pt x="171" y="29"/>
                </a:cubicBezTo>
                <a:cubicBezTo>
                  <a:pt x="171" y="42"/>
                  <a:pt x="160" y="53"/>
                  <a:pt x="147" y="53"/>
                </a:cubicBezTo>
                <a:cubicBezTo>
                  <a:pt x="139" y="53"/>
                  <a:pt x="139" y="53"/>
                  <a:pt x="139" y="53"/>
                </a:cubicBezTo>
                <a:cubicBezTo>
                  <a:pt x="126" y="53"/>
                  <a:pt x="115" y="42"/>
                  <a:pt x="115" y="29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5" y="15"/>
                  <a:pt x="118" y="6"/>
                  <a:pt x="120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7"/>
                </a:cubicBezTo>
                <a:cubicBezTo>
                  <a:pt x="48" y="59"/>
                  <a:pt x="48" y="59"/>
                  <a:pt x="48" y="59"/>
                </a:cubicBezTo>
                <a:cubicBezTo>
                  <a:pt x="43" y="57"/>
                  <a:pt x="36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10" y="55"/>
                  <a:pt x="0" y="66"/>
                  <a:pt x="0" y="7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00"/>
                  <a:pt x="10" y="111"/>
                  <a:pt x="23" y="111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6" y="111"/>
                  <a:pt x="43" y="109"/>
                  <a:pt x="48" y="107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8" y="158"/>
                  <a:pt x="56" y="166"/>
                  <a:pt x="66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8" y="160"/>
                  <a:pt x="115" y="151"/>
                  <a:pt x="115" y="145"/>
                </a:cubicBezTo>
                <a:cubicBezTo>
                  <a:pt x="115" y="137"/>
                  <a:pt x="115" y="137"/>
                  <a:pt x="115" y="137"/>
                </a:cubicBezTo>
                <a:cubicBezTo>
                  <a:pt x="115" y="123"/>
                  <a:pt x="126" y="113"/>
                  <a:pt x="139" y="113"/>
                </a:cubicBezTo>
                <a:cubicBezTo>
                  <a:pt x="147" y="113"/>
                  <a:pt x="147" y="113"/>
                  <a:pt x="147" y="113"/>
                </a:cubicBezTo>
                <a:cubicBezTo>
                  <a:pt x="160" y="113"/>
                  <a:pt x="171" y="123"/>
                  <a:pt x="171" y="137"/>
                </a:cubicBezTo>
                <a:cubicBezTo>
                  <a:pt x="171" y="145"/>
                  <a:pt x="171" y="145"/>
                  <a:pt x="171" y="145"/>
                </a:cubicBezTo>
                <a:cubicBezTo>
                  <a:pt x="171" y="151"/>
                  <a:pt x="169" y="160"/>
                  <a:pt x="166" y="166"/>
                </a:cubicBezTo>
                <a:cubicBezTo>
                  <a:pt x="220" y="166"/>
                  <a:pt x="220" y="166"/>
                  <a:pt x="220" y="166"/>
                </a:cubicBezTo>
                <a:cubicBezTo>
                  <a:pt x="230" y="166"/>
                  <a:pt x="238" y="158"/>
                  <a:pt x="238" y="149"/>
                </a:cubicBezTo>
                <a:cubicBezTo>
                  <a:pt x="238" y="107"/>
                  <a:pt x="238" y="107"/>
                  <a:pt x="238" y="107"/>
                </a:cubicBezTo>
                <a:cubicBezTo>
                  <a:pt x="244" y="109"/>
                  <a:pt x="250" y="111"/>
                  <a:pt x="255" y="111"/>
                </a:cubicBezTo>
                <a:cubicBezTo>
                  <a:pt x="263" y="111"/>
                  <a:pt x="263" y="111"/>
                  <a:pt x="263" y="111"/>
                </a:cubicBezTo>
                <a:cubicBezTo>
                  <a:pt x="276" y="111"/>
                  <a:pt x="287" y="100"/>
                  <a:pt x="287" y="87"/>
                </a:cubicBezTo>
                <a:cubicBezTo>
                  <a:pt x="287" y="79"/>
                  <a:pt x="287" y="79"/>
                  <a:pt x="287" y="79"/>
                </a:cubicBezTo>
                <a:cubicBezTo>
                  <a:pt x="287" y="66"/>
                  <a:pt x="276" y="55"/>
                  <a:pt x="263" y="5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3"/>
          <p:cNvSpPr>
            <a:spLocks/>
          </p:cNvSpPr>
          <p:nvPr/>
        </p:nvSpPr>
        <p:spPr bwMode="auto">
          <a:xfrm>
            <a:off x="6889750" y="3916363"/>
            <a:ext cx="39688" cy="58738"/>
          </a:xfrm>
          <a:custGeom>
            <a:avLst/>
            <a:gdLst>
              <a:gd name="T0" fmla="*/ 14 w 25"/>
              <a:gd name="T1" fmla="*/ 33 h 37"/>
              <a:gd name="T2" fmla="*/ 25 w 25"/>
              <a:gd name="T3" fmla="*/ 14 h 37"/>
              <a:gd name="T4" fmla="*/ 21 w 25"/>
              <a:gd name="T5" fmla="*/ 0 h 37"/>
              <a:gd name="T6" fmla="*/ 0 w 25"/>
              <a:gd name="T7" fmla="*/ 37 h 37"/>
              <a:gd name="T8" fmla="*/ 14 w 25"/>
              <a:gd name="T9" fmla="*/ 3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37">
                <a:moveTo>
                  <a:pt x="14" y="33"/>
                </a:moveTo>
                <a:lnTo>
                  <a:pt x="25" y="14"/>
                </a:lnTo>
                <a:lnTo>
                  <a:pt x="21" y="0"/>
                </a:lnTo>
                <a:lnTo>
                  <a:pt x="0" y="37"/>
                </a:lnTo>
                <a:lnTo>
                  <a:pt x="14" y="3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4"/>
          <p:cNvSpPr>
            <a:spLocks/>
          </p:cNvSpPr>
          <p:nvPr/>
        </p:nvSpPr>
        <p:spPr bwMode="auto">
          <a:xfrm>
            <a:off x="6907213" y="3903663"/>
            <a:ext cx="166688" cy="203200"/>
          </a:xfrm>
          <a:custGeom>
            <a:avLst/>
            <a:gdLst>
              <a:gd name="T0" fmla="*/ 159 w 173"/>
              <a:gd name="T1" fmla="*/ 53 h 209"/>
              <a:gd name="T2" fmla="*/ 66 w 173"/>
              <a:gd name="T3" fmla="*/ 0 h 209"/>
              <a:gd name="T4" fmla="*/ 72 w 173"/>
              <a:gd name="T5" fmla="*/ 24 h 209"/>
              <a:gd name="T6" fmla="*/ 150 w 173"/>
              <a:gd name="T7" fmla="*/ 69 h 209"/>
              <a:gd name="T8" fmla="*/ 152 w 173"/>
              <a:gd name="T9" fmla="*/ 74 h 209"/>
              <a:gd name="T10" fmla="*/ 105 w 173"/>
              <a:gd name="T11" fmla="*/ 155 h 209"/>
              <a:gd name="T12" fmla="*/ 80 w 173"/>
              <a:gd name="T13" fmla="*/ 141 h 209"/>
              <a:gd name="T14" fmla="*/ 66 w 173"/>
              <a:gd name="T15" fmla="*/ 148 h 209"/>
              <a:gd name="T16" fmla="*/ 0 w 173"/>
              <a:gd name="T17" fmla="*/ 165 h 209"/>
              <a:gd name="T18" fmla="*/ 71 w 173"/>
              <a:gd name="T19" fmla="*/ 206 h 209"/>
              <a:gd name="T20" fmla="*/ 82 w 173"/>
              <a:gd name="T21" fmla="*/ 209 h 209"/>
              <a:gd name="T22" fmla="*/ 101 w 173"/>
              <a:gd name="T23" fmla="*/ 198 h 209"/>
              <a:gd name="T24" fmla="*/ 167 w 173"/>
              <a:gd name="T25" fmla="*/ 83 h 209"/>
              <a:gd name="T26" fmla="*/ 159 w 173"/>
              <a:gd name="T27" fmla="*/ 53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3" h="209">
                <a:moveTo>
                  <a:pt x="159" y="53"/>
                </a:moveTo>
                <a:cubicBezTo>
                  <a:pt x="66" y="0"/>
                  <a:pt x="66" y="0"/>
                  <a:pt x="66" y="0"/>
                </a:cubicBezTo>
                <a:cubicBezTo>
                  <a:pt x="72" y="24"/>
                  <a:pt x="72" y="24"/>
                  <a:pt x="72" y="24"/>
                </a:cubicBezTo>
                <a:cubicBezTo>
                  <a:pt x="150" y="69"/>
                  <a:pt x="150" y="69"/>
                  <a:pt x="150" y="69"/>
                </a:cubicBezTo>
                <a:cubicBezTo>
                  <a:pt x="152" y="70"/>
                  <a:pt x="153" y="72"/>
                  <a:pt x="152" y="74"/>
                </a:cubicBezTo>
                <a:cubicBezTo>
                  <a:pt x="105" y="155"/>
                  <a:pt x="105" y="155"/>
                  <a:pt x="105" y="155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76" y="144"/>
                  <a:pt x="71" y="146"/>
                  <a:pt x="66" y="148"/>
                </a:cubicBezTo>
                <a:cubicBezTo>
                  <a:pt x="0" y="165"/>
                  <a:pt x="0" y="165"/>
                  <a:pt x="0" y="165"/>
                </a:cubicBezTo>
                <a:cubicBezTo>
                  <a:pt x="71" y="206"/>
                  <a:pt x="71" y="206"/>
                  <a:pt x="71" y="206"/>
                </a:cubicBezTo>
                <a:cubicBezTo>
                  <a:pt x="74" y="208"/>
                  <a:pt x="78" y="209"/>
                  <a:pt x="82" y="209"/>
                </a:cubicBezTo>
                <a:cubicBezTo>
                  <a:pt x="89" y="209"/>
                  <a:pt x="97" y="205"/>
                  <a:pt x="101" y="198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73" y="73"/>
                  <a:pt x="170" y="60"/>
                  <a:pt x="159" y="5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5"/>
          <p:cNvSpPr>
            <a:spLocks noEditPoints="1"/>
          </p:cNvSpPr>
          <p:nvPr/>
        </p:nvSpPr>
        <p:spPr bwMode="auto">
          <a:xfrm>
            <a:off x="6791325" y="3867151"/>
            <a:ext cx="193675" cy="196850"/>
          </a:xfrm>
          <a:custGeom>
            <a:avLst/>
            <a:gdLst>
              <a:gd name="T0" fmla="*/ 197 w 200"/>
              <a:gd name="T1" fmla="*/ 144 h 203"/>
              <a:gd name="T2" fmla="*/ 163 w 200"/>
              <a:gd name="T3" fmla="*/ 16 h 203"/>
              <a:gd name="T4" fmla="*/ 142 w 200"/>
              <a:gd name="T5" fmla="*/ 0 h 203"/>
              <a:gd name="T6" fmla="*/ 142 w 200"/>
              <a:gd name="T7" fmla="*/ 0 h 203"/>
              <a:gd name="T8" fmla="*/ 136 w 200"/>
              <a:gd name="T9" fmla="*/ 1 h 203"/>
              <a:gd name="T10" fmla="*/ 18 w 200"/>
              <a:gd name="T11" fmla="*/ 32 h 203"/>
              <a:gd name="T12" fmla="*/ 3 w 200"/>
              <a:gd name="T13" fmla="*/ 59 h 203"/>
              <a:gd name="T14" fmla="*/ 37 w 200"/>
              <a:gd name="T15" fmla="*/ 187 h 203"/>
              <a:gd name="T16" fmla="*/ 58 w 200"/>
              <a:gd name="T17" fmla="*/ 203 h 203"/>
              <a:gd name="T18" fmla="*/ 64 w 200"/>
              <a:gd name="T19" fmla="*/ 203 h 203"/>
              <a:gd name="T20" fmla="*/ 182 w 200"/>
              <a:gd name="T21" fmla="*/ 171 h 203"/>
              <a:gd name="T22" fmla="*/ 197 w 200"/>
              <a:gd name="T23" fmla="*/ 144 h 203"/>
              <a:gd name="T24" fmla="*/ 44 w 200"/>
              <a:gd name="T25" fmla="*/ 144 h 203"/>
              <a:gd name="T26" fmla="*/ 20 w 200"/>
              <a:gd name="T27" fmla="*/ 54 h 203"/>
              <a:gd name="T28" fmla="*/ 20 w 200"/>
              <a:gd name="T29" fmla="*/ 51 h 203"/>
              <a:gd name="T30" fmla="*/ 23 w 200"/>
              <a:gd name="T31" fmla="*/ 49 h 203"/>
              <a:gd name="T32" fmla="*/ 141 w 200"/>
              <a:gd name="T33" fmla="*/ 18 h 203"/>
              <a:gd name="T34" fmla="*/ 142 w 200"/>
              <a:gd name="T35" fmla="*/ 17 h 203"/>
              <a:gd name="T36" fmla="*/ 146 w 200"/>
              <a:gd name="T37" fmla="*/ 21 h 203"/>
              <a:gd name="T38" fmla="*/ 170 w 200"/>
              <a:gd name="T39" fmla="*/ 110 h 203"/>
              <a:gd name="T40" fmla="*/ 44 w 200"/>
              <a:gd name="T41" fmla="*/ 144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" h="203">
                <a:moveTo>
                  <a:pt x="197" y="144"/>
                </a:moveTo>
                <a:cubicBezTo>
                  <a:pt x="163" y="16"/>
                  <a:pt x="163" y="16"/>
                  <a:pt x="163" y="16"/>
                </a:cubicBezTo>
                <a:cubicBezTo>
                  <a:pt x="160" y="6"/>
                  <a:pt x="151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0" y="0"/>
                  <a:pt x="138" y="0"/>
                  <a:pt x="136" y="1"/>
                </a:cubicBezTo>
                <a:cubicBezTo>
                  <a:pt x="18" y="32"/>
                  <a:pt x="18" y="32"/>
                  <a:pt x="18" y="32"/>
                </a:cubicBezTo>
                <a:cubicBezTo>
                  <a:pt x="6" y="35"/>
                  <a:pt x="0" y="47"/>
                  <a:pt x="3" y="59"/>
                </a:cubicBezTo>
                <a:cubicBezTo>
                  <a:pt x="37" y="187"/>
                  <a:pt x="37" y="187"/>
                  <a:pt x="37" y="187"/>
                </a:cubicBezTo>
                <a:cubicBezTo>
                  <a:pt x="40" y="197"/>
                  <a:pt x="48" y="203"/>
                  <a:pt x="58" y="203"/>
                </a:cubicBezTo>
                <a:cubicBezTo>
                  <a:pt x="60" y="203"/>
                  <a:pt x="62" y="203"/>
                  <a:pt x="64" y="203"/>
                </a:cubicBezTo>
                <a:cubicBezTo>
                  <a:pt x="182" y="171"/>
                  <a:pt x="182" y="171"/>
                  <a:pt x="182" y="171"/>
                </a:cubicBezTo>
                <a:cubicBezTo>
                  <a:pt x="194" y="168"/>
                  <a:pt x="200" y="156"/>
                  <a:pt x="197" y="144"/>
                </a:cubicBezTo>
                <a:close/>
                <a:moveTo>
                  <a:pt x="44" y="144"/>
                </a:moveTo>
                <a:cubicBezTo>
                  <a:pt x="20" y="54"/>
                  <a:pt x="20" y="54"/>
                  <a:pt x="20" y="54"/>
                </a:cubicBezTo>
                <a:cubicBezTo>
                  <a:pt x="19" y="53"/>
                  <a:pt x="20" y="52"/>
                  <a:pt x="20" y="51"/>
                </a:cubicBezTo>
                <a:cubicBezTo>
                  <a:pt x="21" y="51"/>
                  <a:pt x="21" y="50"/>
                  <a:pt x="23" y="49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1" y="18"/>
                  <a:pt x="142" y="17"/>
                  <a:pt x="142" y="17"/>
                </a:cubicBezTo>
                <a:cubicBezTo>
                  <a:pt x="143" y="17"/>
                  <a:pt x="145" y="18"/>
                  <a:pt x="146" y="21"/>
                </a:cubicBezTo>
                <a:cubicBezTo>
                  <a:pt x="170" y="110"/>
                  <a:pt x="170" y="110"/>
                  <a:pt x="170" y="110"/>
                </a:cubicBezTo>
                <a:lnTo>
                  <a:pt x="44" y="14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6"/>
          <p:cNvSpPr>
            <a:spLocks/>
          </p:cNvSpPr>
          <p:nvPr/>
        </p:nvSpPr>
        <p:spPr bwMode="auto">
          <a:xfrm>
            <a:off x="10186988" y="1058863"/>
            <a:ext cx="179388" cy="201613"/>
          </a:xfrm>
          <a:custGeom>
            <a:avLst/>
            <a:gdLst>
              <a:gd name="T0" fmla="*/ 113 w 113"/>
              <a:gd name="T1" fmla="*/ 62 h 127"/>
              <a:gd name="T2" fmla="*/ 70 w 113"/>
              <a:gd name="T3" fmla="*/ 62 h 127"/>
              <a:gd name="T4" fmla="*/ 70 w 113"/>
              <a:gd name="T5" fmla="*/ 0 h 127"/>
              <a:gd name="T6" fmla="*/ 42 w 113"/>
              <a:gd name="T7" fmla="*/ 0 h 127"/>
              <a:gd name="T8" fmla="*/ 42 w 113"/>
              <a:gd name="T9" fmla="*/ 62 h 127"/>
              <a:gd name="T10" fmla="*/ 0 w 113"/>
              <a:gd name="T11" fmla="*/ 62 h 127"/>
              <a:gd name="T12" fmla="*/ 56 w 113"/>
              <a:gd name="T13" fmla="*/ 127 h 127"/>
              <a:gd name="T14" fmla="*/ 113 w 113"/>
              <a:gd name="T15" fmla="*/ 6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3" h="127">
                <a:moveTo>
                  <a:pt x="113" y="62"/>
                </a:moveTo>
                <a:lnTo>
                  <a:pt x="70" y="62"/>
                </a:lnTo>
                <a:lnTo>
                  <a:pt x="70" y="0"/>
                </a:lnTo>
                <a:lnTo>
                  <a:pt x="42" y="0"/>
                </a:lnTo>
                <a:lnTo>
                  <a:pt x="42" y="62"/>
                </a:lnTo>
                <a:lnTo>
                  <a:pt x="0" y="62"/>
                </a:lnTo>
                <a:lnTo>
                  <a:pt x="56" y="127"/>
                </a:lnTo>
                <a:lnTo>
                  <a:pt x="113" y="6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7"/>
          <p:cNvSpPr>
            <a:spLocks/>
          </p:cNvSpPr>
          <p:nvPr/>
        </p:nvSpPr>
        <p:spPr bwMode="auto">
          <a:xfrm>
            <a:off x="10136188" y="1233488"/>
            <a:ext cx="279400" cy="104775"/>
          </a:xfrm>
          <a:custGeom>
            <a:avLst/>
            <a:gdLst>
              <a:gd name="T0" fmla="*/ 248 w 288"/>
              <a:gd name="T1" fmla="*/ 0 h 108"/>
              <a:gd name="T2" fmla="*/ 248 w 288"/>
              <a:gd name="T3" fmla="*/ 68 h 108"/>
              <a:gd name="T4" fmla="*/ 40 w 288"/>
              <a:gd name="T5" fmla="*/ 68 h 108"/>
              <a:gd name="T6" fmla="*/ 40 w 288"/>
              <a:gd name="T7" fmla="*/ 0 h 108"/>
              <a:gd name="T8" fmla="*/ 0 w 288"/>
              <a:gd name="T9" fmla="*/ 0 h 108"/>
              <a:gd name="T10" fmla="*/ 0 w 288"/>
              <a:gd name="T11" fmla="*/ 88 h 108"/>
              <a:gd name="T12" fmla="*/ 20 w 288"/>
              <a:gd name="T13" fmla="*/ 108 h 108"/>
              <a:gd name="T14" fmla="*/ 268 w 288"/>
              <a:gd name="T15" fmla="*/ 108 h 108"/>
              <a:gd name="T16" fmla="*/ 288 w 288"/>
              <a:gd name="T17" fmla="*/ 88 h 108"/>
              <a:gd name="T18" fmla="*/ 288 w 288"/>
              <a:gd name="T19" fmla="*/ 0 h 108"/>
              <a:gd name="T20" fmla="*/ 248 w 288"/>
              <a:gd name="T2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8" h="108">
                <a:moveTo>
                  <a:pt x="248" y="0"/>
                </a:moveTo>
                <a:cubicBezTo>
                  <a:pt x="248" y="68"/>
                  <a:pt x="248" y="68"/>
                  <a:pt x="248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9"/>
                  <a:pt x="9" y="108"/>
                  <a:pt x="20" y="108"/>
                </a:cubicBezTo>
                <a:cubicBezTo>
                  <a:pt x="268" y="108"/>
                  <a:pt x="268" y="108"/>
                  <a:pt x="268" y="108"/>
                </a:cubicBezTo>
                <a:cubicBezTo>
                  <a:pt x="279" y="108"/>
                  <a:pt x="288" y="99"/>
                  <a:pt x="288" y="88"/>
                </a:cubicBezTo>
                <a:cubicBezTo>
                  <a:pt x="288" y="0"/>
                  <a:pt x="288" y="0"/>
                  <a:pt x="288" y="0"/>
                </a:cubicBezTo>
                <a:lnTo>
                  <a:pt x="248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8"/>
          <p:cNvSpPr>
            <a:spLocks/>
          </p:cNvSpPr>
          <p:nvPr/>
        </p:nvSpPr>
        <p:spPr bwMode="auto">
          <a:xfrm>
            <a:off x="10741025" y="1130301"/>
            <a:ext cx="184150" cy="207963"/>
          </a:xfrm>
          <a:custGeom>
            <a:avLst/>
            <a:gdLst>
              <a:gd name="T0" fmla="*/ 0 w 116"/>
              <a:gd name="T1" fmla="*/ 67 h 131"/>
              <a:gd name="T2" fmla="*/ 44 w 116"/>
              <a:gd name="T3" fmla="*/ 67 h 131"/>
              <a:gd name="T4" fmla="*/ 44 w 116"/>
              <a:gd name="T5" fmla="*/ 131 h 131"/>
              <a:gd name="T6" fmla="*/ 72 w 116"/>
              <a:gd name="T7" fmla="*/ 131 h 131"/>
              <a:gd name="T8" fmla="*/ 72 w 116"/>
              <a:gd name="T9" fmla="*/ 67 h 131"/>
              <a:gd name="T10" fmla="*/ 116 w 116"/>
              <a:gd name="T11" fmla="*/ 67 h 131"/>
              <a:gd name="T12" fmla="*/ 58 w 116"/>
              <a:gd name="T13" fmla="*/ 0 h 131"/>
              <a:gd name="T14" fmla="*/ 0 w 116"/>
              <a:gd name="T15" fmla="*/ 67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" h="131">
                <a:moveTo>
                  <a:pt x="0" y="67"/>
                </a:moveTo>
                <a:lnTo>
                  <a:pt x="44" y="67"/>
                </a:lnTo>
                <a:lnTo>
                  <a:pt x="44" y="131"/>
                </a:lnTo>
                <a:lnTo>
                  <a:pt x="72" y="131"/>
                </a:lnTo>
                <a:lnTo>
                  <a:pt x="72" y="67"/>
                </a:lnTo>
                <a:lnTo>
                  <a:pt x="116" y="67"/>
                </a:lnTo>
                <a:lnTo>
                  <a:pt x="58" y="0"/>
                </a:lnTo>
                <a:lnTo>
                  <a:pt x="0" y="6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Rectangle 109"/>
          <p:cNvSpPr>
            <a:spLocks noChangeArrowheads="1"/>
          </p:cNvSpPr>
          <p:nvPr/>
        </p:nvSpPr>
        <p:spPr bwMode="auto">
          <a:xfrm>
            <a:off x="10693400" y="1058863"/>
            <a:ext cx="279400" cy="381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10"/>
          <p:cNvSpPr>
            <a:spLocks noEditPoints="1"/>
          </p:cNvSpPr>
          <p:nvPr/>
        </p:nvSpPr>
        <p:spPr bwMode="auto">
          <a:xfrm>
            <a:off x="2360613" y="3846513"/>
            <a:ext cx="225425" cy="279400"/>
          </a:xfrm>
          <a:custGeom>
            <a:avLst/>
            <a:gdLst>
              <a:gd name="T0" fmla="*/ 24 w 233"/>
              <a:gd name="T1" fmla="*/ 0 h 288"/>
              <a:gd name="T2" fmla="*/ 0 w 233"/>
              <a:gd name="T3" fmla="*/ 264 h 288"/>
              <a:gd name="T4" fmla="*/ 209 w 233"/>
              <a:gd name="T5" fmla="*/ 288 h 288"/>
              <a:gd name="T6" fmla="*/ 233 w 233"/>
              <a:gd name="T7" fmla="*/ 24 h 288"/>
              <a:gd name="T8" fmla="*/ 26 w 233"/>
              <a:gd name="T9" fmla="*/ 37 h 288"/>
              <a:gd name="T10" fmla="*/ 194 w 233"/>
              <a:gd name="T11" fmla="*/ 26 h 288"/>
              <a:gd name="T12" fmla="*/ 207 w 233"/>
              <a:gd name="T13" fmla="*/ 82 h 288"/>
              <a:gd name="T14" fmla="*/ 39 w 233"/>
              <a:gd name="T15" fmla="*/ 93 h 288"/>
              <a:gd name="T16" fmla="*/ 26 w 233"/>
              <a:gd name="T17" fmla="*/ 37 h 288"/>
              <a:gd name="T18" fmla="*/ 37 w 233"/>
              <a:gd name="T19" fmla="*/ 257 h 288"/>
              <a:gd name="T20" fmla="*/ 37 w 233"/>
              <a:gd name="T21" fmla="*/ 229 h 288"/>
              <a:gd name="T22" fmla="*/ 58 w 233"/>
              <a:gd name="T23" fmla="*/ 243 h 288"/>
              <a:gd name="T24" fmla="*/ 47 w 233"/>
              <a:gd name="T25" fmla="*/ 204 h 288"/>
              <a:gd name="T26" fmla="*/ 26 w 233"/>
              <a:gd name="T27" fmla="*/ 190 h 288"/>
              <a:gd name="T28" fmla="*/ 47 w 233"/>
              <a:gd name="T29" fmla="*/ 175 h 288"/>
              <a:gd name="T30" fmla="*/ 47 w 233"/>
              <a:gd name="T31" fmla="*/ 204 h 288"/>
              <a:gd name="T32" fmla="*/ 37 w 233"/>
              <a:gd name="T33" fmla="*/ 151 h 288"/>
              <a:gd name="T34" fmla="*/ 37 w 233"/>
              <a:gd name="T35" fmla="*/ 122 h 288"/>
              <a:gd name="T36" fmla="*/ 58 w 233"/>
              <a:gd name="T37" fmla="*/ 137 h 288"/>
              <a:gd name="T38" fmla="*/ 96 w 233"/>
              <a:gd name="T39" fmla="*/ 257 h 288"/>
              <a:gd name="T40" fmla="*/ 75 w 233"/>
              <a:gd name="T41" fmla="*/ 243 h 288"/>
              <a:gd name="T42" fmla="*/ 96 w 233"/>
              <a:gd name="T43" fmla="*/ 229 h 288"/>
              <a:gd name="T44" fmla="*/ 96 w 233"/>
              <a:gd name="T45" fmla="*/ 257 h 288"/>
              <a:gd name="T46" fmla="*/ 86 w 233"/>
              <a:gd name="T47" fmla="*/ 204 h 288"/>
              <a:gd name="T48" fmla="*/ 86 w 233"/>
              <a:gd name="T49" fmla="*/ 175 h 288"/>
              <a:gd name="T50" fmla="*/ 107 w 233"/>
              <a:gd name="T51" fmla="*/ 190 h 288"/>
              <a:gd name="T52" fmla="*/ 96 w 233"/>
              <a:gd name="T53" fmla="*/ 151 h 288"/>
              <a:gd name="T54" fmla="*/ 75 w 233"/>
              <a:gd name="T55" fmla="*/ 137 h 288"/>
              <a:gd name="T56" fmla="*/ 96 w 233"/>
              <a:gd name="T57" fmla="*/ 122 h 288"/>
              <a:gd name="T58" fmla="*/ 96 w 233"/>
              <a:gd name="T59" fmla="*/ 151 h 288"/>
              <a:gd name="T60" fmla="*/ 135 w 233"/>
              <a:gd name="T61" fmla="*/ 257 h 288"/>
              <a:gd name="T62" fmla="*/ 135 w 233"/>
              <a:gd name="T63" fmla="*/ 229 h 288"/>
              <a:gd name="T64" fmla="*/ 156 w 233"/>
              <a:gd name="T65" fmla="*/ 243 h 288"/>
              <a:gd name="T66" fmla="*/ 145 w 233"/>
              <a:gd name="T67" fmla="*/ 204 h 288"/>
              <a:gd name="T68" fmla="*/ 123 w 233"/>
              <a:gd name="T69" fmla="*/ 190 h 288"/>
              <a:gd name="T70" fmla="*/ 145 w 233"/>
              <a:gd name="T71" fmla="*/ 175 h 288"/>
              <a:gd name="T72" fmla="*/ 145 w 233"/>
              <a:gd name="T73" fmla="*/ 204 h 288"/>
              <a:gd name="T74" fmla="*/ 135 w 233"/>
              <a:gd name="T75" fmla="*/ 151 h 288"/>
              <a:gd name="T76" fmla="*/ 135 w 233"/>
              <a:gd name="T77" fmla="*/ 122 h 288"/>
              <a:gd name="T78" fmla="*/ 156 w 233"/>
              <a:gd name="T79" fmla="*/ 137 h 288"/>
              <a:gd name="T80" fmla="*/ 207 w 233"/>
              <a:gd name="T81" fmla="*/ 247 h 288"/>
              <a:gd name="T82" fmla="*/ 185 w 233"/>
              <a:gd name="T83" fmla="*/ 257 h 288"/>
              <a:gd name="T84" fmla="*/ 175 w 233"/>
              <a:gd name="T85" fmla="*/ 185 h 288"/>
              <a:gd name="T86" fmla="*/ 197 w 233"/>
              <a:gd name="T87" fmla="*/ 175 h 288"/>
              <a:gd name="T88" fmla="*/ 207 w 233"/>
              <a:gd name="T89" fmla="*/ 247 h 288"/>
              <a:gd name="T90" fmla="*/ 186 w 233"/>
              <a:gd name="T91" fmla="*/ 151 h 288"/>
              <a:gd name="T92" fmla="*/ 186 w 233"/>
              <a:gd name="T93" fmla="*/ 123 h 288"/>
              <a:gd name="T94" fmla="*/ 207 w 233"/>
              <a:gd name="T95" fmla="*/ 13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3" h="288">
                <a:moveTo>
                  <a:pt x="209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64"/>
                  <a:pt x="0" y="264"/>
                  <a:pt x="0" y="264"/>
                </a:cubicBezTo>
                <a:cubicBezTo>
                  <a:pt x="0" y="277"/>
                  <a:pt x="11" y="288"/>
                  <a:pt x="24" y="288"/>
                </a:cubicBezTo>
                <a:cubicBezTo>
                  <a:pt x="209" y="288"/>
                  <a:pt x="209" y="288"/>
                  <a:pt x="209" y="288"/>
                </a:cubicBezTo>
                <a:cubicBezTo>
                  <a:pt x="223" y="288"/>
                  <a:pt x="233" y="277"/>
                  <a:pt x="233" y="264"/>
                </a:cubicBezTo>
                <a:cubicBezTo>
                  <a:pt x="233" y="24"/>
                  <a:pt x="233" y="24"/>
                  <a:pt x="233" y="24"/>
                </a:cubicBezTo>
                <a:cubicBezTo>
                  <a:pt x="233" y="11"/>
                  <a:pt x="223" y="0"/>
                  <a:pt x="209" y="0"/>
                </a:cubicBezTo>
                <a:close/>
                <a:moveTo>
                  <a:pt x="26" y="37"/>
                </a:moveTo>
                <a:cubicBezTo>
                  <a:pt x="26" y="31"/>
                  <a:pt x="32" y="26"/>
                  <a:pt x="39" y="26"/>
                </a:cubicBezTo>
                <a:cubicBezTo>
                  <a:pt x="194" y="26"/>
                  <a:pt x="194" y="26"/>
                  <a:pt x="194" y="26"/>
                </a:cubicBezTo>
                <a:cubicBezTo>
                  <a:pt x="201" y="26"/>
                  <a:pt x="207" y="31"/>
                  <a:pt x="207" y="37"/>
                </a:cubicBezTo>
                <a:cubicBezTo>
                  <a:pt x="207" y="82"/>
                  <a:pt x="207" y="82"/>
                  <a:pt x="207" y="82"/>
                </a:cubicBezTo>
                <a:cubicBezTo>
                  <a:pt x="207" y="88"/>
                  <a:pt x="201" y="93"/>
                  <a:pt x="194" y="93"/>
                </a:cubicBezTo>
                <a:cubicBezTo>
                  <a:pt x="39" y="93"/>
                  <a:pt x="39" y="93"/>
                  <a:pt x="39" y="93"/>
                </a:cubicBezTo>
                <a:cubicBezTo>
                  <a:pt x="32" y="93"/>
                  <a:pt x="26" y="88"/>
                  <a:pt x="26" y="82"/>
                </a:cubicBezTo>
                <a:lnTo>
                  <a:pt x="26" y="37"/>
                </a:lnTo>
                <a:close/>
                <a:moveTo>
                  <a:pt x="47" y="257"/>
                </a:moveTo>
                <a:cubicBezTo>
                  <a:pt x="37" y="257"/>
                  <a:pt x="37" y="257"/>
                  <a:pt x="37" y="257"/>
                </a:cubicBezTo>
                <a:cubicBezTo>
                  <a:pt x="31" y="257"/>
                  <a:pt x="26" y="251"/>
                  <a:pt x="26" y="243"/>
                </a:cubicBezTo>
                <a:cubicBezTo>
                  <a:pt x="26" y="235"/>
                  <a:pt x="31" y="229"/>
                  <a:pt x="37" y="229"/>
                </a:cubicBezTo>
                <a:cubicBezTo>
                  <a:pt x="47" y="229"/>
                  <a:pt x="47" y="229"/>
                  <a:pt x="47" y="229"/>
                </a:cubicBezTo>
                <a:cubicBezTo>
                  <a:pt x="53" y="229"/>
                  <a:pt x="58" y="235"/>
                  <a:pt x="58" y="243"/>
                </a:cubicBezTo>
                <a:cubicBezTo>
                  <a:pt x="58" y="251"/>
                  <a:pt x="53" y="257"/>
                  <a:pt x="47" y="257"/>
                </a:cubicBezTo>
                <a:close/>
                <a:moveTo>
                  <a:pt x="47" y="204"/>
                </a:moveTo>
                <a:cubicBezTo>
                  <a:pt x="37" y="204"/>
                  <a:pt x="37" y="204"/>
                  <a:pt x="37" y="204"/>
                </a:cubicBezTo>
                <a:cubicBezTo>
                  <a:pt x="31" y="204"/>
                  <a:pt x="26" y="198"/>
                  <a:pt x="26" y="190"/>
                </a:cubicBezTo>
                <a:cubicBezTo>
                  <a:pt x="26" y="182"/>
                  <a:pt x="31" y="175"/>
                  <a:pt x="37" y="175"/>
                </a:cubicBezTo>
                <a:cubicBezTo>
                  <a:pt x="47" y="175"/>
                  <a:pt x="47" y="175"/>
                  <a:pt x="47" y="175"/>
                </a:cubicBezTo>
                <a:cubicBezTo>
                  <a:pt x="53" y="175"/>
                  <a:pt x="58" y="182"/>
                  <a:pt x="58" y="190"/>
                </a:cubicBezTo>
                <a:cubicBezTo>
                  <a:pt x="58" y="198"/>
                  <a:pt x="53" y="204"/>
                  <a:pt x="47" y="204"/>
                </a:cubicBezTo>
                <a:close/>
                <a:moveTo>
                  <a:pt x="47" y="151"/>
                </a:moveTo>
                <a:cubicBezTo>
                  <a:pt x="37" y="151"/>
                  <a:pt x="37" y="151"/>
                  <a:pt x="37" y="151"/>
                </a:cubicBezTo>
                <a:cubicBezTo>
                  <a:pt x="31" y="151"/>
                  <a:pt x="26" y="145"/>
                  <a:pt x="26" y="137"/>
                </a:cubicBezTo>
                <a:cubicBezTo>
                  <a:pt x="26" y="129"/>
                  <a:pt x="31" y="122"/>
                  <a:pt x="3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3" y="122"/>
                  <a:pt x="58" y="129"/>
                  <a:pt x="58" y="137"/>
                </a:cubicBezTo>
                <a:cubicBezTo>
                  <a:pt x="58" y="145"/>
                  <a:pt x="53" y="151"/>
                  <a:pt x="47" y="151"/>
                </a:cubicBezTo>
                <a:close/>
                <a:moveTo>
                  <a:pt x="96" y="257"/>
                </a:moveTo>
                <a:cubicBezTo>
                  <a:pt x="86" y="257"/>
                  <a:pt x="86" y="257"/>
                  <a:pt x="86" y="257"/>
                </a:cubicBezTo>
                <a:cubicBezTo>
                  <a:pt x="80" y="257"/>
                  <a:pt x="75" y="251"/>
                  <a:pt x="75" y="243"/>
                </a:cubicBezTo>
                <a:cubicBezTo>
                  <a:pt x="75" y="235"/>
                  <a:pt x="80" y="229"/>
                  <a:pt x="86" y="229"/>
                </a:cubicBezTo>
                <a:cubicBezTo>
                  <a:pt x="96" y="229"/>
                  <a:pt x="96" y="229"/>
                  <a:pt x="96" y="229"/>
                </a:cubicBezTo>
                <a:cubicBezTo>
                  <a:pt x="102" y="229"/>
                  <a:pt x="107" y="235"/>
                  <a:pt x="107" y="243"/>
                </a:cubicBezTo>
                <a:cubicBezTo>
                  <a:pt x="107" y="251"/>
                  <a:pt x="102" y="257"/>
                  <a:pt x="96" y="257"/>
                </a:cubicBezTo>
                <a:close/>
                <a:moveTo>
                  <a:pt x="96" y="204"/>
                </a:moveTo>
                <a:cubicBezTo>
                  <a:pt x="86" y="204"/>
                  <a:pt x="86" y="204"/>
                  <a:pt x="86" y="204"/>
                </a:cubicBezTo>
                <a:cubicBezTo>
                  <a:pt x="80" y="204"/>
                  <a:pt x="75" y="198"/>
                  <a:pt x="75" y="190"/>
                </a:cubicBezTo>
                <a:cubicBezTo>
                  <a:pt x="75" y="182"/>
                  <a:pt x="80" y="175"/>
                  <a:pt x="86" y="175"/>
                </a:cubicBezTo>
                <a:cubicBezTo>
                  <a:pt x="96" y="175"/>
                  <a:pt x="96" y="175"/>
                  <a:pt x="96" y="175"/>
                </a:cubicBezTo>
                <a:cubicBezTo>
                  <a:pt x="102" y="175"/>
                  <a:pt x="107" y="182"/>
                  <a:pt x="107" y="190"/>
                </a:cubicBezTo>
                <a:cubicBezTo>
                  <a:pt x="107" y="198"/>
                  <a:pt x="102" y="204"/>
                  <a:pt x="96" y="204"/>
                </a:cubicBezTo>
                <a:close/>
                <a:moveTo>
                  <a:pt x="96" y="151"/>
                </a:moveTo>
                <a:cubicBezTo>
                  <a:pt x="86" y="151"/>
                  <a:pt x="86" y="151"/>
                  <a:pt x="86" y="151"/>
                </a:cubicBezTo>
                <a:cubicBezTo>
                  <a:pt x="80" y="151"/>
                  <a:pt x="75" y="145"/>
                  <a:pt x="75" y="137"/>
                </a:cubicBezTo>
                <a:cubicBezTo>
                  <a:pt x="75" y="129"/>
                  <a:pt x="80" y="122"/>
                  <a:pt x="86" y="122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102" y="122"/>
                  <a:pt x="107" y="129"/>
                  <a:pt x="107" y="137"/>
                </a:cubicBezTo>
                <a:cubicBezTo>
                  <a:pt x="107" y="145"/>
                  <a:pt x="102" y="151"/>
                  <a:pt x="96" y="151"/>
                </a:cubicBezTo>
                <a:close/>
                <a:moveTo>
                  <a:pt x="145" y="257"/>
                </a:moveTo>
                <a:cubicBezTo>
                  <a:pt x="135" y="257"/>
                  <a:pt x="135" y="257"/>
                  <a:pt x="135" y="257"/>
                </a:cubicBezTo>
                <a:cubicBezTo>
                  <a:pt x="129" y="257"/>
                  <a:pt x="123" y="251"/>
                  <a:pt x="123" y="243"/>
                </a:cubicBezTo>
                <a:cubicBezTo>
                  <a:pt x="123" y="235"/>
                  <a:pt x="129" y="229"/>
                  <a:pt x="135" y="229"/>
                </a:cubicBezTo>
                <a:cubicBezTo>
                  <a:pt x="145" y="229"/>
                  <a:pt x="145" y="229"/>
                  <a:pt x="145" y="229"/>
                </a:cubicBezTo>
                <a:cubicBezTo>
                  <a:pt x="151" y="229"/>
                  <a:pt x="156" y="235"/>
                  <a:pt x="156" y="243"/>
                </a:cubicBezTo>
                <a:cubicBezTo>
                  <a:pt x="156" y="251"/>
                  <a:pt x="151" y="257"/>
                  <a:pt x="145" y="257"/>
                </a:cubicBezTo>
                <a:close/>
                <a:moveTo>
                  <a:pt x="145" y="204"/>
                </a:moveTo>
                <a:cubicBezTo>
                  <a:pt x="135" y="204"/>
                  <a:pt x="135" y="204"/>
                  <a:pt x="135" y="204"/>
                </a:cubicBezTo>
                <a:cubicBezTo>
                  <a:pt x="129" y="204"/>
                  <a:pt x="123" y="198"/>
                  <a:pt x="123" y="190"/>
                </a:cubicBezTo>
                <a:cubicBezTo>
                  <a:pt x="123" y="182"/>
                  <a:pt x="129" y="175"/>
                  <a:pt x="135" y="175"/>
                </a:cubicBezTo>
                <a:cubicBezTo>
                  <a:pt x="145" y="175"/>
                  <a:pt x="145" y="175"/>
                  <a:pt x="145" y="175"/>
                </a:cubicBezTo>
                <a:cubicBezTo>
                  <a:pt x="151" y="175"/>
                  <a:pt x="156" y="182"/>
                  <a:pt x="156" y="190"/>
                </a:cubicBezTo>
                <a:cubicBezTo>
                  <a:pt x="156" y="198"/>
                  <a:pt x="151" y="204"/>
                  <a:pt x="145" y="204"/>
                </a:cubicBezTo>
                <a:close/>
                <a:moveTo>
                  <a:pt x="145" y="151"/>
                </a:moveTo>
                <a:cubicBezTo>
                  <a:pt x="135" y="151"/>
                  <a:pt x="135" y="151"/>
                  <a:pt x="135" y="151"/>
                </a:cubicBezTo>
                <a:cubicBezTo>
                  <a:pt x="129" y="151"/>
                  <a:pt x="123" y="145"/>
                  <a:pt x="123" y="137"/>
                </a:cubicBezTo>
                <a:cubicBezTo>
                  <a:pt x="123" y="129"/>
                  <a:pt x="129" y="122"/>
                  <a:pt x="135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51" y="122"/>
                  <a:pt x="156" y="129"/>
                  <a:pt x="156" y="137"/>
                </a:cubicBezTo>
                <a:cubicBezTo>
                  <a:pt x="156" y="145"/>
                  <a:pt x="151" y="151"/>
                  <a:pt x="145" y="151"/>
                </a:cubicBezTo>
                <a:close/>
                <a:moveTo>
                  <a:pt x="207" y="247"/>
                </a:moveTo>
                <a:cubicBezTo>
                  <a:pt x="207" y="253"/>
                  <a:pt x="200" y="257"/>
                  <a:pt x="197" y="257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182" y="257"/>
                  <a:pt x="175" y="253"/>
                  <a:pt x="175" y="247"/>
                </a:cubicBezTo>
                <a:cubicBezTo>
                  <a:pt x="175" y="185"/>
                  <a:pt x="175" y="185"/>
                  <a:pt x="175" y="185"/>
                </a:cubicBezTo>
                <a:cubicBezTo>
                  <a:pt x="175" y="180"/>
                  <a:pt x="182" y="175"/>
                  <a:pt x="185" y="175"/>
                </a:cubicBezTo>
                <a:cubicBezTo>
                  <a:pt x="197" y="175"/>
                  <a:pt x="197" y="175"/>
                  <a:pt x="197" y="175"/>
                </a:cubicBezTo>
                <a:cubicBezTo>
                  <a:pt x="200" y="175"/>
                  <a:pt x="207" y="180"/>
                  <a:pt x="207" y="185"/>
                </a:cubicBezTo>
                <a:lnTo>
                  <a:pt x="207" y="247"/>
                </a:lnTo>
                <a:close/>
                <a:moveTo>
                  <a:pt x="196" y="151"/>
                </a:moveTo>
                <a:cubicBezTo>
                  <a:pt x="186" y="151"/>
                  <a:pt x="186" y="151"/>
                  <a:pt x="186" y="151"/>
                </a:cubicBezTo>
                <a:cubicBezTo>
                  <a:pt x="180" y="151"/>
                  <a:pt x="175" y="145"/>
                  <a:pt x="175" y="137"/>
                </a:cubicBezTo>
                <a:cubicBezTo>
                  <a:pt x="175" y="129"/>
                  <a:pt x="180" y="123"/>
                  <a:pt x="186" y="123"/>
                </a:cubicBezTo>
                <a:cubicBezTo>
                  <a:pt x="196" y="123"/>
                  <a:pt x="196" y="123"/>
                  <a:pt x="196" y="123"/>
                </a:cubicBezTo>
                <a:cubicBezTo>
                  <a:pt x="202" y="123"/>
                  <a:pt x="207" y="129"/>
                  <a:pt x="207" y="137"/>
                </a:cubicBezTo>
                <a:cubicBezTo>
                  <a:pt x="207" y="145"/>
                  <a:pt x="202" y="151"/>
                  <a:pt x="196" y="15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1"/>
          <p:cNvSpPr>
            <a:spLocks noEditPoints="1"/>
          </p:cNvSpPr>
          <p:nvPr/>
        </p:nvSpPr>
        <p:spPr bwMode="auto">
          <a:xfrm>
            <a:off x="2917825" y="3846513"/>
            <a:ext cx="225425" cy="279400"/>
          </a:xfrm>
          <a:custGeom>
            <a:avLst/>
            <a:gdLst>
              <a:gd name="T0" fmla="*/ 20 w 233"/>
              <a:gd name="T1" fmla="*/ 0 h 288"/>
              <a:gd name="T2" fmla="*/ 0 w 233"/>
              <a:gd name="T3" fmla="*/ 268 h 288"/>
              <a:gd name="T4" fmla="*/ 213 w 233"/>
              <a:gd name="T5" fmla="*/ 288 h 288"/>
              <a:gd name="T6" fmla="*/ 233 w 233"/>
              <a:gd name="T7" fmla="*/ 20 h 288"/>
              <a:gd name="T8" fmla="*/ 75 w 233"/>
              <a:gd name="T9" fmla="*/ 238 h 288"/>
              <a:gd name="T10" fmla="*/ 45 w 233"/>
              <a:gd name="T11" fmla="*/ 253 h 288"/>
              <a:gd name="T12" fmla="*/ 30 w 233"/>
              <a:gd name="T13" fmla="*/ 227 h 288"/>
              <a:gd name="T14" fmla="*/ 60 w 233"/>
              <a:gd name="T15" fmla="*/ 212 h 288"/>
              <a:gd name="T16" fmla="*/ 75 w 233"/>
              <a:gd name="T17" fmla="*/ 238 h 288"/>
              <a:gd name="T18" fmla="*/ 60 w 233"/>
              <a:gd name="T19" fmla="*/ 186 h 288"/>
              <a:gd name="T20" fmla="*/ 30 w 233"/>
              <a:gd name="T21" fmla="*/ 171 h 288"/>
              <a:gd name="T22" fmla="*/ 45 w 233"/>
              <a:gd name="T23" fmla="*/ 145 h 288"/>
              <a:gd name="T24" fmla="*/ 75 w 233"/>
              <a:gd name="T25" fmla="*/ 160 h 288"/>
              <a:gd name="T26" fmla="*/ 139 w 233"/>
              <a:gd name="T27" fmla="*/ 238 h 288"/>
              <a:gd name="T28" fmla="*/ 109 w 233"/>
              <a:gd name="T29" fmla="*/ 253 h 288"/>
              <a:gd name="T30" fmla="*/ 94 w 233"/>
              <a:gd name="T31" fmla="*/ 227 h 288"/>
              <a:gd name="T32" fmla="*/ 124 w 233"/>
              <a:gd name="T33" fmla="*/ 212 h 288"/>
              <a:gd name="T34" fmla="*/ 139 w 233"/>
              <a:gd name="T35" fmla="*/ 238 h 288"/>
              <a:gd name="T36" fmla="*/ 124 w 233"/>
              <a:gd name="T37" fmla="*/ 186 h 288"/>
              <a:gd name="T38" fmla="*/ 94 w 233"/>
              <a:gd name="T39" fmla="*/ 171 h 288"/>
              <a:gd name="T40" fmla="*/ 109 w 233"/>
              <a:gd name="T41" fmla="*/ 145 h 288"/>
              <a:gd name="T42" fmla="*/ 139 w 233"/>
              <a:gd name="T43" fmla="*/ 160 h 288"/>
              <a:gd name="T44" fmla="*/ 203 w 233"/>
              <a:gd name="T45" fmla="*/ 238 h 288"/>
              <a:gd name="T46" fmla="*/ 173 w 233"/>
              <a:gd name="T47" fmla="*/ 253 h 288"/>
              <a:gd name="T48" fmla="*/ 158 w 233"/>
              <a:gd name="T49" fmla="*/ 227 h 288"/>
              <a:gd name="T50" fmla="*/ 188 w 233"/>
              <a:gd name="T51" fmla="*/ 212 h 288"/>
              <a:gd name="T52" fmla="*/ 203 w 233"/>
              <a:gd name="T53" fmla="*/ 238 h 288"/>
              <a:gd name="T54" fmla="*/ 188 w 233"/>
              <a:gd name="T55" fmla="*/ 186 h 288"/>
              <a:gd name="T56" fmla="*/ 158 w 233"/>
              <a:gd name="T57" fmla="*/ 171 h 288"/>
              <a:gd name="T58" fmla="*/ 173 w 233"/>
              <a:gd name="T59" fmla="*/ 145 h 288"/>
              <a:gd name="T60" fmla="*/ 203 w 233"/>
              <a:gd name="T61" fmla="*/ 160 h 288"/>
              <a:gd name="T62" fmla="*/ 203 w 233"/>
              <a:gd name="T63" fmla="*/ 106 h 288"/>
              <a:gd name="T64" fmla="*/ 43 w 233"/>
              <a:gd name="T65" fmla="*/ 117 h 288"/>
              <a:gd name="T66" fmla="*/ 30 w 233"/>
              <a:gd name="T67" fmla="*/ 41 h 288"/>
              <a:gd name="T68" fmla="*/ 190 w 233"/>
              <a:gd name="T69" fmla="*/ 30 h 288"/>
              <a:gd name="T70" fmla="*/ 203 w 233"/>
              <a:gd name="T71" fmla="*/ 10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3" h="288">
                <a:moveTo>
                  <a:pt x="213" y="0"/>
                </a:moveTo>
                <a:cubicBezTo>
                  <a:pt x="20" y="0"/>
                  <a:pt x="20" y="0"/>
                  <a:pt x="20" y="0"/>
                </a:cubicBezTo>
                <a:cubicBezTo>
                  <a:pt x="7" y="0"/>
                  <a:pt x="0" y="7"/>
                  <a:pt x="0" y="20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81"/>
                  <a:pt x="7" y="288"/>
                  <a:pt x="20" y="288"/>
                </a:cubicBezTo>
                <a:cubicBezTo>
                  <a:pt x="213" y="288"/>
                  <a:pt x="213" y="288"/>
                  <a:pt x="213" y="288"/>
                </a:cubicBezTo>
                <a:cubicBezTo>
                  <a:pt x="226" y="288"/>
                  <a:pt x="233" y="281"/>
                  <a:pt x="233" y="268"/>
                </a:cubicBezTo>
                <a:cubicBezTo>
                  <a:pt x="233" y="20"/>
                  <a:pt x="233" y="20"/>
                  <a:pt x="233" y="20"/>
                </a:cubicBezTo>
                <a:cubicBezTo>
                  <a:pt x="233" y="7"/>
                  <a:pt x="226" y="0"/>
                  <a:pt x="213" y="0"/>
                </a:cubicBezTo>
                <a:close/>
                <a:moveTo>
                  <a:pt x="75" y="238"/>
                </a:moveTo>
                <a:cubicBezTo>
                  <a:pt x="75" y="246"/>
                  <a:pt x="68" y="253"/>
                  <a:pt x="60" y="253"/>
                </a:cubicBezTo>
                <a:cubicBezTo>
                  <a:pt x="45" y="253"/>
                  <a:pt x="45" y="253"/>
                  <a:pt x="45" y="253"/>
                </a:cubicBezTo>
                <a:cubicBezTo>
                  <a:pt x="36" y="253"/>
                  <a:pt x="30" y="246"/>
                  <a:pt x="30" y="238"/>
                </a:cubicBezTo>
                <a:cubicBezTo>
                  <a:pt x="30" y="227"/>
                  <a:pt x="30" y="227"/>
                  <a:pt x="30" y="227"/>
                </a:cubicBezTo>
                <a:cubicBezTo>
                  <a:pt x="30" y="219"/>
                  <a:pt x="36" y="212"/>
                  <a:pt x="45" y="212"/>
                </a:cubicBezTo>
                <a:cubicBezTo>
                  <a:pt x="60" y="212"/>
                  <a:pt x="60" y="212"/>
                  <a:pt x="60" y="212"/>
                </a:cubicBezTo>
                <a:cubicBezTo>
                  <a:pt x="68" y="212"/>
                  <a:pt x="75" y="219"/>
                  <a:pt x="75" y="227"/>
                </a:cubicBezTo>
                <a:lnTo>
                  <a:pt x="75" y="238"/>
                </a:lnTo>
                <a:close/>
                <a:moveTo>
                  <a:pt x="75" y="171"/>
                </a:moveTo>
                <a:cubicBezTo>
                  <a:pt x="75" y="179"/>
                  <a:pt x="68" y="186"/>
                  <a:pt x="60" y="186"/>
                </a:cubicBezTo>
                <a:cubicBezTo>
                  <a:pt x="45" y="186"/>
                  <a:pt x="45" y="186"/>
                  <a:pt x="45" y="186"/>
                </a:cubicBezTo>
                <a:cubicBezTo>
                  <a:pt x="36" y="186"/>
                  <a:pt x="30" y="179"/>
                  <a:pt x="30" y="171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0" y="152"/>
                  <a:pt x="36" y="145"/>
                  <a:pt x="45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8" y="145"/>
                  <a:pt x="75" y="152"/>
                  <a:pt x="75" y="160"/>
                </a:cubicBezTo>
                <a:lnTo>
                  <a:pt x="75" y="171"/>
                </a:lnTo>
                <a:close/>
                <a:moveTo>
                  <a:pt x="139" y="238"/>
                </a:moveTo>
                <a:cubicBezTo>
                  <a:pt x="139" y="246"/>
                  <a:pt x="132" y="253"/>
                  <a:pt x="124" y="253"/>
                </a:cubicBezTo>
                <a:cubicBezTo>
                  <a:pt x="109" y="253"/>
                  <a:pt x="109" y="253"/>
                  <a:pt x="109" y="253"/>
                </a:cubicBezTo>
                <a:cubicBezTo>
                  <a:pt x="100" y="253"/>
                  <a:pt x="94" y="246"/>
                  <a:pt x="94" y="238"/>
                </a:cubicBezTo>
                <a:cubicBezTo>
                  <a:pt x="94" y="227"/>
                  <a:pt x="94" y="227"/>
                  <a:pt x="94" y="227"/>
                </a:cubicBezTo>
                <a:cubicBezTo>
                  <a:pt x="94" y="219"/>
                  <a:pt x="100" y="212"/>
                  <a:pt x="109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132" y="212"/>
                  <a:pt x="139" y="219"/>
                  <a:pt x="139" y="227"/>
                </a:cubicBezTo>
                <a:lnTo>
                  <a:pt x="139" y="238"/>
                </a:lnTo>
                <a:close/>
                <a:moveTo>
                  <a:pt x="139" y="171"/>
                </a:moveTo>
                <a:cubicBezTo>
                  <a:pt x="139" y="179"/>
                  <a:pt x="132" y="186"/>
                  <a:pt x="124" y="186"/>
                </a:cubicBezTo>
                <a:cubicBezTo>
                  <a:pt x="109" y="186"/>
                  <a:pt x="109" y="186"/>
                  <a:pt x="109" y="186"/>
                </a:cubicBezTo>
                <a:cubicBezTo>
                  <a:pt x="100" y="186"/>
                  <a:pt x="94" y="179"/>
                  <a:pt x="94" y="171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4" y="152"/>
                  <a:pt x="100" y="145"/>
                  <a:pt x="109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32" y="145"/>
                  <a:pt x="139" y="152"/>
                  <a:pt x="139" y="160"/>
                </a:cubicBezTo>
                <a:lnTo>
                  <a:pt x="139" y="171"/>
                </a:lnTo>
                <a:close/>
                <a:moveTo>
                  <a:pt x="203" y="238"/>
                </a:moveTo>
                <a:cubicBezTo>
                  <a:pt x="203" y="246"/>
                  <a:pt x="196" y="253"/>
                  <a:pt x="188" y="253"/>
                </a:cubicBezTo>
                <a:cubicBezTo>
                  <a:pt x="173" y="253"/>
                  <a:pt x="173" y="253"/>
                  <a:pt x="173" y="253"/>
                </a:cubicBezTo>
                <a:cubicBezTo>
                  <a:pt x="164" y="253"/>
                  <a:pt x="158" y="246"/>
                  <a:pt x="158" y="238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58" y="219"/>
                  <a:pt x="164" y="212"/>
                  <a:pt x="173" y="212"/>
                </a:cubicBezTo>
                <a:cubicBezTo>
                  <a:pt x="188" y="212"/>
                  <a:pt x="188" y="212"/>
                  <a:pt x="188" y="212"/>
                </a:cubicBezTo>
                <a:cubicBezTo>
                  <a:pt x="196" y="212"/>
                  <a:pt x="203" y="219"/>
                  <a:pt x="203" y="227"/>
                </a:cubicBezTo>
                <a:lnTo>
                  <a:pt x="203" y="238"/>
                </a:lnTo>
                <a:close/>
                <a:moveTo>
                  <a:pt x="203" y="171"/>
                </a:moveTo>
                <a:cubicBezTo>
                  <a:pt x="203" y="179"/>
                  <a:pt x="196" y="186"/>
                  <a:pt x="188" y="186"/>
                </a:cubicBezTo>
                <a:cubicBezTo>
                  <a:pt x="173" y="186"/>
                  <a:pt x="173" y="186"/>
                  <a:pt x="173" y="186"/>
                </a:cubicBezTo>
                <a:cubicBezTo>
                  <a:pt x="164" y="186"/>
                  <a:pt x="158" y="179"/>
                  <a:pt x="158" y="171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52"/>
                  <a:pt x="164" y="145"/>
                  <a:pt x="173" y="145"/>
                </a:cubicBezTo>
                <a:cubicBezTo>
                  <a:pt x="188" y="145"/>
                  <a:pt x="188" y="145"/>
                  <a:pt x="188" y="145"/>
                </a:cubicBezTo>
                <a:cubicBezTo>
                  <a:pt x="196" y="145"/>
                  <a:pt x="203" y="152"/>
                  <a:pt x="203" y="160"/>
                </a:cubicBezTo>
                <a:lnTo>
                  <a:pt x="203" y="171"/>
                </a:lnTo>
                <a:close/>
                <a:moveTo>
                  <a:pt x="203" y="106"/>
                </a:moveTo>
                <a:cubicBezTo>
                  <a:pt x="203" y="112"/>
                  <a:pt x="197" y="117"/>
                  <a:pt x="190" y="117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36" y="117"/>
                  <a:pt x="30" y="112"/>
                  <a:pt x="30" y="106"/>
                </a:cubicBezTo>
                <a:cubicBezTo>
                  <a:pt x="30" y="41"/>
                  <a:pt x="30" y="41"/>
                  <a:pt x="30" y="41"/>
                </a:cubicBezTo>
                <a:cubicBezTo>
                  <a:pt x="30" y="35"/>
                  <a:pt x="36" y="30"/>
                  <a:pt x="43" y="30"/>
                </a:cubicBezTo>
                <a:cubicBezTo>
                  <a:pt x="190" y="30"/>
                  <a:pt x="190" y="30"/>
                  <a:pt x="190" y="30"/>
                </a:cubicBezTo>
                <a:cubicBezTo>
                  <a:pt x="197" y="30"/>
                  <a:pt x="203" y="35"/>
                  <a:pt x="203" y="41"/>
                </a:cubicBezTo>
                <a:lnTo>
                  <a:pt x="203" y="10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12"/>
          <p:cNvSpPr>
            <a:spLocks/>
          </p:cNvSpPr>
          <p:nvPr/>
        </p:nvSpPr>
        <p:spPr bwMode="auto">
          <a:xfrm>
            <a:off x="1273175" y="5686426"/>
            <a:ext cx="169863" cy="112713"/>
          </a:xfrm>
          <a:custGeom>
            <a:avLst/>
            <a:gdLst>
              <a:gd name="T0" fmla="*/ 72 w 176"/>
              <a:gd name="T1" fmla="*/ 92 h 116"/>
              <a:gd name="T2" fmla="*/ 12 w 176"/>
              <a:gd name="T3" fmla="*/ 92 h 116"/>
              <a:gd name="T4" fmla="*/ 0 w 176"/>
              <a:gd name="T5" fmla="*/ 104 h 116"/>
              <a:gd name="T6" fmla="*/ 12 w 176"/>
              <a:gd name="T7" fmla="*/ 116 h 116"/>
              <a:gd name="T8" fmla="*/ 164 w 176"/>
              <a:gd name="T9" fmla="*/ 116 h 116"/>
              <a:gd name="T10" fmla="*/ 176 w 176"/>
              <a:gd name="T11" fmla="*/ 104 h 116"/>
              <a:gd name="T12" fmla="*/ 164 w 176"/>
              <a:gd name="T13" fmla="*/ 92 h 116"/>
              <a:gd name="T14" fmla="*/ 104 w 176"/>
              <a:gd name="T15" fmla="*/ 92 h 116"/>
              <a:gd name="T16" fmla="*/ 104 w 176"/>
              <a:gd name="T17" fmla="*/ 0 h 116"/>
              <a:gd name="T18" fmla="*/ 72 w 176"/>
              <a:gd name="T19" fmla="*/ 0 h 116"/>
              <a:gd name="T20" fmla="*/ 72 w 176"/>
              <a:gd name="T21" fmla="*/ 9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6" h="116">
                <a:moveTo>
                  <a:pt x="72" y="92"/>
                </a:moveTo>
                <a:cubicBezTo>
                  <a:pt x="12" y="92"/>
                  <a:pt x="12" y="92"/>
                  <a:pt x="12" y="92"/>
                </a:cubicBezTo>
                <a:cubicBezTo>
                  <a:pt x="5" y="92"/>
                  <a:pt x="0" y="98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71" y="116"/>
                  <a:pt x="176" y="111"/>
                  <a:pt x="176" y="104"/>
                </a:cubicBezTo>
                <a:cubicBezTo>
                  <a:pt x="176" y="98"/>
                  <a:pt x="171" y="92"/>
                  <a:pt x="164" y="9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0"/>
                  <a:pt x="104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lnTo>
                  <a:pt x="72" y="9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3"/>
          <p:cNvSpPr>
            <a:spLocks/>
          </p:cNvSpPr>
          <p:nvPr/>
        </p:nvSpPr>
        <p:spPr bwMode="auto">
          <a:xfrm>
            <a:off x="1436688" y="5686426"/>
            <a:ext cx="15875" cy="58738"/>
          </a:xfrm>
          <a:custGeom>
            <a:avLst/>
            <a:gdLst>
              <a:gd name="T0" fmla="*/ 0 w 16"/>
              <a:gd name="T1" fmla="*/ 53 h 61"/>
              <a:gd name="T2" fmla="*/ 8 w 16"/>
              <a:gd name="T3" fmla="*/ 61 h 61"/>
              <a:gd name="T4" fmla="*/ 16 w 16"/>
              <a:gd name="T5" fmla="*/ 53 h 61"/>
              <a:gd name="T6" fmla="*/ 16 w 16"/>
              <a:gd name="T7" fmla="*/ 0 h 61"/>
              <a:gd name="T8" fmla="*/ 0 w 16"/>
              <a:gd name="T9" fmla="*/ 0 h 61"/>
              <a:gd name="T10" fmla="*/ 0 w 16"/>
              <a:gd name="T11" fmla="*/ 5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61">
                <a:moveTo>
                  <a:pt x="0" y="53"/>
                </a:moveTo>
                <a:cubicBezTo>
                  <a:pt x="0" y="58"/>
                  <a:pt x="3" y="61"/>
                  <a:pt x="8" y="61"/>
                </a:cubicBezTo>
                <a:cubicBezTo>
                  <a:pt x="12" y="61"/>
                  <a:pt x="16" y="58"/>
                  <a:pt x="16" y="53"/>
                </a:cubicBezTo>
                <a:cubicBezTo>
                  <a:pt x="16" y="0"/>
                  <a:pt x="16" y="0"/>
                  <a:pt x="16" y="0"/>
                </a:cubicBezTo>
                <a:cubicBezTo>
                  <a:pt x="0" y="0"/>
                  <a:pt x="0" y="0"/>
                  <a:pt x="0" y="0"/>
                </a:cubicBezTo>
                <a:lnTo>
                  <a:pt x="0" y="5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4"/>
          <p:cNvSpPr>
            <a:spLocks/>
          </p:cNvSpPr>
          <p:nvPr/>
        </p:nvSpPr>
        <p:spPr bwMode="auto">
          <a:xfrm>
            <a:off x="1220788" y="5521326"/>
            <a:ext cx="273050" cy="150813"/>
          </a:xfrm>
          <a:custGeom>
            <a:avLst/>
            <a:gdLst>
              <a:gd name="T0" fmla="*/ 273 w 282"/>
              <a:gd name="T1" fmla="*/ 155 h 155"/>
              <a:gd name="T2" fmla="*/ 277 w 282"/>
              <a:gd name="T3" fmla="*/ 146 h 155"/>
              <a:gd name="T4" fmla="*/ 167 w 282"/>
              <a:gd name="T5" fmla="*/ 9 h 155"/>
              <a:gd name="T6" fmla="*/ 148 w 282"/>
              <a:gd name="T7" fmla="*/ 0 h 155"/>
              <a:gd name="T8" fmla="*/ 134 w 282"/>
              <a:gd name="T9" fmla="*/ 0 h 155"/>
              <a:gd name="T10" fmla="*/ 115 w 282"/>
              <a:gd name="T11" fmla="*/ 9 h 155"/>
              <a:gd name="T12" fmla="*/ 4 w 282"/>
              <a:gd name="T13" fmla="*/ 146 h 155"/>
              <a:gd name="T14" fmla="*/ 9 w 282"/>
              <a:gd name="T15" fmla="*/ 155 h 155"/>
              <a:gd name="T16" fmla="*/ 273 w 282"/>
              <a:gd name="T17" fmla="*/ 15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2" h="155">
                <a:moveTo>
                  <a:pt x="273" y="155"/>
                </a:moveTo>
                <a:cubicBezTo>
                  <a:pt x="280" y="155"/>
                  <a:pt x="282" y="151"/>
                  <a:pt x="277" y="146"/>
                </a:cubicBezTo>
                <a:cubicBezTo>
                  <a:pt x="167" y="9"/>
                  <a:pt x="167" y="9"/>
                  <a:pt x="167" y="9"/>
                </a:cubicBezTo>
                <a:cubicBezTo>
                  <a:pt x="163" y="4"/>
                  <a:pt x="155" y="0"/>
                  <a:pt x="148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28" y="0"/>
                  <a:pt x="119" y="4"/>
                  <a:pt x="115" y="9"/>
                </a:cubicBezTo>
                <a:cubicBezTo>
                  <a:pt x="4" y="146"/>
                  <a:pt x="4" y="146"/>
                  <a:pt x="4" y="146"/>
                </a:cubicBezTo>
                <a:cubicBezTo>
                  <a:pt x="0" y="151"/>
                  <a:pt x="2" y="155"/>
                  <a:pt x="9" y="155"/>
                </a:cubicBezTo>
                <a:lnTo>
                  <a:pt x="273" y="15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5"/>
          <p:cNvSpPr>
            <a:spLocks/>
          </p:cNvSpPr>
          <p:nvPr/>
        </p:nvSpPr>
        <p:spPr bwMode="auto">
          <a:xfrm>
            <a:off x="4052888" y="4405313"/>
            <a:ext cx="106363" cy="277813"/>
          </a:xfrm>
          <a:custGeom>
            <a:avLst/>
            <a:gdLst>
              <a:gd name="T0" fmla="*/ 82 w 111"/>
              <a:gd name="T1" fmla="*/ 184 h 288"/>
              <a:gd name="T2" fmla="*/ 79 w 111"/>
              <a:gd name="T3" fmla="*/ 182 h 288"/>
              <a:gd name="T4" fmla="*/ 79 w 111"/>
              <a:gd name="T5" fmla="*/ 24 h 288"/>
              <a:gd name="T6" fmla="*/ 55 w 111"/>
              <a:gd name="T7" fmla="*/ 0 h 288"/>
              <a:gd name="T8" fmla="*/ 31 w 111"/>
              <a:gd name="T9" fmla="*/ 24 h 288"/>
              <a:gd name="T10" fmla="*/ 31 w 111"/>
              <a:gd name="T11" fmla="*/ 182 h 288"/>
              <a:gd name="T12" fmla="*/ 28 w 111"/>
              <a:gd name="T13" fmla="*/ 184 h 288"/>
              <a:gd name="T14" fmla="*/ 0 w 111"/>
              <a:gd name="T15" fmla="*/ 232 h 288"/>
              <a:gd name="T16" fmla="*/ 55 w 111"/>
              <a:gd name="T17" fmla="*/ 288 h 288"/>
              <a:gd name="T18" fmla="*/ 110 w 111"/>
              <a:gd name="T19" fmla="*/ 232 h 288"/>
              <a:gd name="T20" fmla="*/ 82 w 111"/>
              <a:gd name="T21" fmla="*/ 18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1" h="288">
                <a:moveTo>
                  <a:pt x="82" y="184"/>
                </a:moveTo>
                <a:cubicBezTo>
                  <a:pt x="79" y="182"/>
                  <a:pt x="79" y="182"/>
                  <a:pt x="79" y="182"/>
                </a:cubicBezTo>
                <a:cubicBezTo>
                  <a:pt x="79" y="24"/>
                  <a:pt x="79" y="24"/>
                  <a:pt x="79" y="24"/>
                </a:cubicBezTo>
                <a:cubicBezTo>
                  <a:pt x="79" y="11"/>
                  <a:pt x="68" y="0"/>
                  <a:pt x="55" y="0"/>
                </a:cubicBezTo>
                <a:cubicBezTo>
                  <a:pt x="42" y="0"/>
                  <a:pt x="31" y="11"/>
                  <a:pt x="31" y="24"/>
                </a:cubicBezTo>
                <a:cubicBezTo>
                  <a:pt x="31" y="182"/>
                  <a:pt x="31" y="182"/>
                  <a:pt x="31" y="182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11" y="193"/>
                  <a:pt x="0" y="211"/>
                  <a:pt x="0" y="232"/>
                </a:cubicBezTo>
                <a:cubicBezTo>
                  <a:pt x="0" y="263"/>
                  <a:pt x="25" y="287"/>
                  <a:pt x="55" y="288"/>
                </a:cubicBezTo>
                <a:cubicBezTo>
                  <a:pt x="86" y="287"/>
                  <a:pt x="110" y="263"/>
                  <a:pt x="110" y="232"/>
                </a:cubicBezTo>
                <a:cubicBezTo>
                  <a:pt x="111" y="211"/>
                  <a:pt x="99" y="193"/>
                  <a:pt x="82" y="18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6"/>
          <p:cNvSpPr>
            <a:spLocks/>
          </p:cNvSpPr>
          <p:nvPr/>
        </p:nvSpPr>
        <p:spPr bwMode="auto">
          <a:xfrm>
            <a:off x="4165600" y="4432301"/>
            <a:ext cx="76200" cy="15875"/>
          </a:xfrm>
          <a:custGeom>
            <a:avLst/>
            <a:gdLst>
              <a:gd name="T0" fmla="*/ 8 w 79"/>
              <a:gd name="T1" fmla="*/ 16 h 16"/>
              <a:gd name="T2" fmla="*/ 71 w 79"/>
              <a:gd name="T3" fmla="*/ 16 h 16"/>
              <a:gd name="T4" fmla="*/ 79 w 79"/>
              <a:gd name="T5" fmla="*/ 8 h 16"/>
              <a:gd name="T6" fmla="*/ 71 w 79"/>
              <a:gd name="T7" fmla="*/ 0 h 16"/>
              <a:gd name="T8" fmla="*/ 8 w 79"/>
              <a:gd name="T9" fmla="*/ 0 h 16"/>
              <a:gd name="T10" fmla="*/ 0 w 79"/>
              <a:gd name="T11" fmla="*/ 8 h 16"/>
              <a:gd name="T12" fmla="*/ 8 w 79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16">
                <a:moveTo>
                  <a:pt x="8" y="16"/>
                </a:move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9" y="12"/>
                  <a:pt x="79" y="8"/>
                </a:cubicBezTo>
                <a:cubicBezTo>
                  <a:pt x="79" y="3"/>
                  <a:pt x="76" y="0"/>
                  <a:pt x="71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7"/>
          <p:cNvSpPr>
            <a:spLocks/>
          </p:cNvSpPr>
          <p:nvPr/>
        </p:nvSpPr>
        <p:spPr bwMode="auto">
          <a:xfrm>
            <a:off x="4165600" y="4475163"/>
            <a:ext cx="76200" cy="14288"/>
          </a:xfrm>
          <a:custGeom>
            <a:avLst/>
            <a:gdLst>
              <a:gd name="T0" fmla="*/ 71 w 79"/>
              <a:gd name="T1" fmla="*/ 0 h 16"/>
              <a:gd name="T2" fmla="*/ 8 w 79"/>
              <a:gd name="T3" fmla="*/ 0 h 16"/>
              <a:gd name="T4" fmla="*/ 0 w 79"/>
              <a:gd name="T5" fmla="*/ 8 h 16"/>
              <a:gd name="T6" fmla="*/ 8 w 79"/>
              <a:gd name="T7" fmla="*/ 16 h 16"/>
              <a:gd name="T8" fmla="*/ 71 w 79"/>
              <a:gd name="T9" fmla="*/ 16 h 16"/>
              <a:gd name="T10" fmla="*/ 79 w 79"/>
              <a:gd name="T11" fmla="*/ 8 h 16"/>
              <a:gd name="T12" fmla="*/ 71 w 79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16">
                <a:moveTo>
                  <a:pt x="71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9" y="12"/>
                  <a:pt x="79" y="8"/>
                </a:cubicBezTo>
                <a:cubicBezTo>
                  <a:pt x="79" y="3"/>
                  <a:pt x="76" y="0"/>
                  <a:pt x="7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8"/>
          <p:cNvSpPr>
            <a:spLocks/>
          </p:cNvSpPr>
          <p:nvPr/>
        </p:nvSpPr>
        <p:spPr bwMode="auto">
          <a:xfrm>
            <a:off x="4165600" y="4518026"/>
            <a:ext cx="76200" cy="14288"/>
          </a:xfrm>
          <a:custGeom>
            <a:avLst/>
            <a:gdLst>
              <a:gd name="T0" fmla="*/ 71 w 79"/>
              <a:gd name="T1" fmla="*/ 0 h 16"/>
              <a:gd name="T2" fmla="*/ 8 w 79"/>
              <a:gd name="T3" fmla="*/ 0 h 16"/>
              <a:gd name="T4" fmla="*/ 0 w 79"/>
              <a:gd name="T5" fmla="*/ 8 h 16"/>
              <a:gd name="T6" fmla="*/ 8 w 79"/>
              <a:gd name="T7" fmla="*/ 16 h 16"/>
              <a:gd name="T8" fmla="*/ 71 w 79"/>
              <a:gd name="T9" fmla="*/ 16 h 16"/>
              <a:gd name="T10" fmla="*/ 79 w 79"/>
              <a:gd name="T11" fmla="*/ 8 h 16"/>
              <a:gd name="T12" fmla="*/ 71 w 79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16">
                <a:moveTo>
                  <a:pt x="71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3"/>
                  <a:pt x="4" y="16"/>
                  <a:pt x="8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9" y="13"/>
                  <a:pt x="79" y="8"/>
                </a:cubicBezTo>
                <a:cubicBezTo>
                  <a:pt x="79" y="4"/>
                  <a:pt x="76" y="0"/>
                  <a:pt x="7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9"/>
          <p:cNvSpPr>
            <a:spLocks/>
          </p:cNvSpPr>
          <p:nvPr/>
        </p:nvSpPr>
        <p:spPr bwMode="auto">
          <a:xfrm>
            <a:off x="4165600" y="4559301"/>
            <a:ext cx="76200" cy="15875"/>
          </a:xfrm>
          <a:custGeom>
            <a:avLst/>
            <a:gdLst>
              <a:gd name="T0" fmla="*/ 71 w 79"/>
              <a:gd name="T1" fmla="*/ 0 h 16"/>
              <a:gd name="T2" fmla="*/ 8 w 79"/>
              <a:gd name="T3" fmla="*/ 0 h 16"/>
              <a:gd name="T4" fmla="*/ 0 w 79"/>
              <a:gd name="T5" fmla="*/ 8 h 16"/>
              <a:gd name="T6" fmla="*/ 8 w 79"/>
              <a:gd name="T7" fmla="*/ 16 h 16"/>
              <a:gd name="T8" fmla="*/ 71 w 79"/>
              <a:gd name="T9" fmla="*/ 16 h 16"/>
              <a:gd name="T10" fmla="*/ 79 w 79"/>
              <a:gd name="T11" fmla="*/ 8 h 16"/>
              <a:gd name="T12" fmla="*/ 71 w 79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16">
                <a:moveTo>
                  <a:pt x="71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9" y="12"/>
                  <a:pt x="79" y="8"/>
                </a:cubicBezTo>
                <a:cubicBezTo>
                  <a:pt x="79" y="3"/>
                  <a:pt x="76" y="0"/>
                  <a:pt x="7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20"/>
          <p:cNvSpPr>
            <a:spLocks noEditPoints="1"/>
          </p:cNvSpPr>
          <p:nvPr/>
        </p:nvSpPr>
        <p:spPr bwMode="auto">
          <a:xfrm>
            <a:off x="1219200" y="2214563"/>
            <a:ext cx="279400" cy="196850"/>
          </a:xfrm>
          <a:custGeom>
            <a:avLst/>
            <a:gdLst>
              <a:gd name="T0" fmla="*/ 8 w 288"/>
              <a:gd name="T1" fmla="*/ 0 h 204"/>
              <a:gd name="T2" fmla="*/ 0 w 288"/>
              <a:gd name="T3" fmla="*/ 196 h 204"/>
              <a:gd name="T4" fmla="*/ 280 w 288"/>
              <a:gd name="T5" fmla="*/ 204 h 204"/>
              <a:gd name="T6" fmla="*/ 288 w 288"/>
              <a:gd name="T7" fmla="*/ 8 h 204"/>
              <a:gd name="T8" fmla="*/ 43 w 288"/>
              <a:gd name="T9" fmla="*/ 176 h 204"/>
              <a:gd name="T10" fmla="*/ 21 w 288"/>
              <a:gd name="T11" fmla="*/ 180 h 204"/>
              <a:gd name="T12" fmla="*/ 17 w 288"/>
              <a:gd name="T13" fmla="*/ 158 h 204"/>
              <a:gd name="T14" fmla="*/ 39 w 288"/>
              <a:gd name="T15" fmla="*/ 154 h 204"/>
              <a:gd name="T16" fmla="*/ 43 w 288"/>
              <a:gd name="T17" fmla="*/ 176 h 204"/>
              <a:gd name="T18" fmla="*/ 39 w 288"/>
              <a:gd name="T19" fmla="*/ 136 h 204"/>
              <a:gd name="T20" fmla="*/ 17 w 288"/>
              <a:gd name="T21" fmla="*/ 132 h 204"/>
              <a:gd name="T22" fmla="*/ 21 w 288"/>
              <a:gd name="T23" fmla="*/ 110 h 204"/>
              <a:gd name="T24" fmla="*/ 43 w 288"/>
              <a:gd name="T25" fmla="*/ 114 h 204"/>
              <a:gd name="T26" fmla="*/ 43 w 288"/>
              <a:gd name="T27" fmla="*/ 90 h 204"/>
              <a:gd name="T28" fmla="*/ 21 w 288"/>
              <a:gd name="T29" fmla="*/ 94 h 204"/>
              <a:gd name="T30" fmla="*/ 17 w 288"/>
              <a:gd name="T31" fmla="*/ 72 h 204"/>
              <a:gd name="T32" fmla="*/ 39 w 288"/>
              <a:gd name="T33" fmla="*/ 68 h 204"/>
              <a:gd name="T34" fmla="*/ 43 w 288"/>
              <a:gd name="T35" fmla="*/ 90 h 204"/>
              <a:gd name="T36" fmla="*/ 39 w 288"/>
              <a:gd name="T37" fmla="*/ 50 h 204"/>
              <a:gd name="T38" fmla="*/ 17 w 288"/>
              <a:gd name="T39" fmla="*/ 46 h 204"/>
              <a:gd name="T40" fmla="*/ 21 w 288"/>
              <a:gd name="T41" fmla="*/ 24 h 204"/>
              <a:gd name="T42" fmla="*/ 43 w 288"/>
              <a:gd name="T43" fmla="*/ 28 h 204"/>
              <a:gd name="T44" fmla="*/ 226 w 288"/>
              <a:gd name="T45" fmla="*/ 177 h 204"/>
              <a:gd name="T46" fmla="*/ 70 w 288"/>
              <a:gd name="T47" fmla="*/ 185 h 204"/>
              <a:gd name="T48" fmla="*/ 62 w 288"/>
              <a:gd name="T49" fmla="*/ 26 h 204"/>
              <a:gd name="T50" fmla="*/ 218 w 288"/>
              <a:gd name="T51" fmla="*/ 18 h 204"/>
              <a:gd name="T52" fmla="*/ 226 w 288"/>
              <a:gd name="T53" fmla="*/ 177 h 204"/>
              <a:gd name="T54" fmla="*/ 267 w 288"/>
              <a:gd name="T55" fmla="*/ 180 h 204"/>
              <a:gd name="T56" fmla="*/ 245 w 288"/>
              <a:gd name="T57" fmla="*/ 176 h 204"/>
              <a:gd name="T58" fmla="*/ 249 w 288"/>
              <a:gd name="T59" fmla="*/ 154 h 204"/>
              <a:gd name="T60" fmla="*/ 271 w 288"/>
              <a:gd name="T61" fmla="*/ 158 h 204"/>
              <a:gd name="T62" fmla="*/ 271 w 288"/>
              <a:gd name="T63" fmla="*/ 132 h 204"/>
              <a:gd name="T64" fmla="*/ 249 w 288"/>
              <a:gd name="T65" fmla="*/ 136 h 204"/>
              <a:gd name="T66" fmla="*/ 245 w 288"/>
              <a:gd name="T67" fmla="*/ 114 h 204"/>
              <a:gd name="T68" fmla="*/ 267 w 288"/>
              <a:gd name="T69" fmla="*/ 110 h 204"/>
              <a:gd name="T70" fmla="*/ 271 w 288"/>
              <a:gd name="T71" fmla="*/ 132 h 204"/>
              <a:gd name="T72" fmla="*/ 267 w 288"/>
              <a:gd name="T73" fmla="*/ 94 h 204"/>
              <a:gd name="T74" fmla="*/ 245 w 288"/>
              <a:gd name="T75" fmla="*/ 90 h 204"/>
              <a:gd name="T76" fmla="*/ 249 w 288"/>
              <a:gd name="T77" fmla="*/ 68 h 204"/>
              <a:gd name="T78" fmla="*/ 271 w 288"/>
              <a:gd name="T79" fmla="*/ 72 h 204"/>
              <a:gd name="T80" fmla="*/ 271 w 288"/>
              <a:gd name="T81" fmla="*/ 46 h 204"/>
              <a:gd name="T82" fmla="*/ 249 w 288"/>
              <a:gd name="T83" fmla="*/ 50 h 204"/>
              <a:gd name="T84" fmla="*/ 245 w 288"/>
              <a:gd name="T85" fmla="*/ 28 h 204"/>
              <a:gd name="T86" fmla="*/ 267 w 288"/>
              <a:gd name="T87" fmla="*/ 24 h 204"/>
              <a:gd name="T88" fmla="*/ 271 w 288"/>
              <a:gd name="T89" fmla="*/ 4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8" h="204">
                <a:moveTo>
                  <a:pt x="28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00"/>
                  <a:pt x="4" y="204"/>
                  <a:pt x="8" y="204"/>
                </a:cubicBezTo>
                <a:cubicBezTo>
                  <a:pt x="280" y="204"/>
                  <a:pt x="280" y="204"/>
                  <a:pt x="280" y="204"/>
                </a:cubicBezTo>
                <a:cubicBezTo>
                  <a:pt x="284" y="204"/>
                  <a:pt x="288" y="200"/>
                  <a:pt x="288" y="196"/>
                </a:cubicBezTo>
                <a:cubicBezTo>
                  <a:pt x="288" y="8"/>
                  <a:pt x="288" y="8"/>
                  <a:pt x="288" y="8"/>
                </a:cubicBezTo>
                <a:cubicBezTo>
                  <a:pt x="288" y="4"/>
                  <a:pt x="284" y="0"/>
                  <a:pt x="280" y="0"/>
                </a:cubicBezTo>
                <a:close/>
                <a:moveTo>
                  <a:pt x="43" y="176"/>
                </a:moveTo>
                <a:cubicBezTo>
                  <a:pt x="43" y="178"/>
                  <a:pt x="42" y="180"/>
                  <a:pt x="39" y="180"/>
                </a:cubicBezTo>
                <a:cubicBezTo>
                  <a:pt x="21" y="180"/>
                  <a:pt x="21" y="180"/>
                  <a:pt x="21" y="180"/>
                </a:cubicBezTo>
                <a:cubicBezTo>
                  <a:pt x="19" y="180"/>
                  <a:pt x="17" y="178"/>
                  <a:pt x="17" y="176"/>
                </a:cubicBezTo>
                <a:cubicBezTo>
                  <a:pt x="17" y="158"/>
                  <a:pt x="17" y="158"/>
                  <a:pt x="17" y="158"/>
                </a:cubicBezTo>
                <a:cubicBezTo>
                  <a:pt x="17" y="156"/>
                  <a:pt x="19" y="154"/>
                  <a:pt x="21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42" y="154"/>
                  <a:pt x="43" y="156"/>
                  <a:pt x="43" y="158"/>
                </a:cubicBezTo>
                <a:lnTo>
                  <a:pt x="43" y="176"/>
                </a:lnTo>
                <a:close/>
                <a:moveTo>
                  <a:pt x="43" y="132"/>
                </a:moveTo>
                <a:cubicBezTo>
                  <a:pt x="43" y="134"/>
                  <a:pt x="42" y="136"/>
                  <a:pt x="39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19" y="136"/>
                  <a:pt x="17" y="134"/>
                  <a:pt x="17" y="132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112"/>
                  <a:pt x="19" y="110"/>
                  <a:pt x="21" y="110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42" y="110"/>
                  <a:pt x="43" y="112"/>
                  <a:pt x="43" y="114"/>
                </a:cubicBezTo>
                <a:lnTo>
                  <a:pt x="43" y="132"/>
                </a:lnTo>
                <a:close/>
                <a:moveTo>
                  <a:pt x="43" y="90"/>
                </a:moveTo>
                <a:cubicBezTo>
                  <a:pt x="43" y="92"/>
                  <a:pt x="42" y="94"/>
                  <a:pt x="39" y="94"/>
                </a:cubicBezTo>
                <a:cubicBezTo>
                  <a:pt x="21" y="94"/>
                  <a:pt x="21" y="94"/>
                  <a:pt x="21" y="94"/>
                </a:cubicBezTo>
                <a:cubicBezTo>
                  <a:pt x="19" y="94"/>
                  <a:pt x="17" y="92"/>
                  <a:pt x="17" y="90"/>
                </a:cubicBezTo>
                <a:cubicBezTo>
                  <a:pt x="17" y="72"/>
                  <a:pt x="17" y="72"/>
                  <a:pt x="17" y="72"/>
                </a:cubicBezTo>
                <a:cubicBezTo>
                  <a:pt x="17" y="70"/>
                  <a:pt x="19" y="68"/>
                  <a:pt x="21" y="68"/>
                </a:cubicBezTo>
                <a:cubicBezTo>
                  <a:pt x="39" y="68"/>
                  <a:pt x="39" y="68"/>
                  <a:pt x="39" y="68"/>
                </a:cubicBezTo>
                <a:cubicBezTo>
                  <a:pt x="42" y="68"/>
                  <a:pt x="43" y="70"/>
                  <a:pt x="43" y="72"/>
                </a:cubicBezTo>
                <a:lnTo>
                  <a:pt x="43" y="90"/>
                </a:lnTo>
                <a:close/>
                <a:moveTo>
                  <a:pt x="43" y="46"/>
                </a:moveTo>
                <a:cubicBezTo>
                  <a:pt x="43" y="48"/>
                  <a:pt x="42" y="50"/>
                  <a:pt x="39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19" y="50"/>
                  <a:pt x="17" y="48"/>
                  <a:pt x="17" y="46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6"/>
                  <a:pt x="19" y="24"/>
                  <a:pt x="21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42" y="24"/>
                  <a:pt x="43" y="26"/>
                  <a:pt x="43" y="28"/>
                </a:cubicBezTo>
                <a:lnTo>
                  <a:pt x="43" y="46"/>
                </a:lnTo>
                <a:close/>
                <a:moveTo>
                  <a:pt x="226" y="177"/>
                </a:moveTo>
                <a:cubicBezTo>
                  <a:pt x="226" y="182"/>
                  <a:pt x="222" y="185"/>
                  <a:pt x="218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66" y="185"/>
                  <a:pt x="62" y="182"/>
                  <a:pt x="62" y="177"/>
                </a:cubicBezTo>
                <a:cubicBezTo>
                  <a:pt x="62" y="26"/>
                  <a:pt x="62" y="26"/>
                  <a:pt x="62" y="26"/>
                </a:cubicBezTo>
                <a:cubicBezTo>
                  <a:pt x="62" y="22"/>
                  <a:pt x="66" y="18"/>
                  <a:pt x="70" y="18"/>
                </a:cubicBezTo>
                <a:cubicBezTo>
                  <a:pt x="218" y="18"/>
                  <a:pt x="218" y="18"/>
                  <a:pt x="218" y="18"/>
                </a:cubicBezTo>
                <a:cubicBezTo>
                  <a:pt x="222" y="18"/>
                  <a:pt x="226" y="22"/>
                  <a:pt x="226" y="26"/>
                </a:cubicBezTo>
                <a:lnTo>
                  <a:pt x="226" y="177"/>
                </a:lnTo>
                <a:close/>
                <a:moveTo>
                  <a:pt x="271" y="176"/>
                </a:moveTo>
                <a:cubicBezTo>
                  <a:pt x="271" y="178"/>
                  <a:pt x="269" y="180"/>
                  <a:pt x="267" y="180"/>
                </a:cubicBezTo>
                <a:cubicBezTo>
                  <a:pt x="249" y="180"/>
                  <a:pt x="249" y="180"/>
                  <a:pt x="249" y="180"/>
                </a:cubicBezTo>
                <a:cubicBezTo>
                  <a:pt x="247" y="180"/>
                  <a:pt x="245" y="178"/>
                  <a:pt x="245" y="176"/>
                </a:cubicBezTo>
                <a:cubicBezTo>
                  <a:pt x="245" y="158"/>
                  <a:pt x="245" y="158"/>
                  <a:pt x="245" y="158"/>
                </a:cubicBezTo>
                <a:cubicBezTo>
                  <a:pt x="245" y="156"/>
                  <a:pt x="247" y="154"/>
                  <a:pt x="249" y="154"/>
                </a:cubicBezTo>
                <a:cubicBezTo>
                  <a:pt x="267" y="154"/>
                  <a:pt x="267" y="154"/>
                  <a:pt x="267" y="154"/>
                </a:cubicBezTo>
                <a:cubicBezTo>
                  <a:pt x="269" y="154"/>
                  <a:pt x="271" y="156"/>
                  <a:pt x="271" y="158"/>
                </a:cubicBezTo>
                <a:lnTo>
                  <a:pt x="271" y="176"/>
                </a:lnTo>
                <a:close/>
                <a:moveTo>
                  <a:pt x="271" y="132"/>
                </a:moveTo>
                <a:cubicBezTo>
                  <a:pt x="271" y="134"/>
                  <a:pt x="269" y="136"/>
                  <a:pt x="267" y="136"/>
                </a:cubicBezTo>
                <a:cubicBezTo>
                  <a:pt x="249" y="136"/>
                  <a:pt x="249" y="136"/>
                  <a:pt x="249" y="136"/>
                </a:cubicBezTo>
                <a:cubicBezTo>
                  <a:pt x="247" y="136"/>
                  <a:pt x="245" y="134"/>
                  <a:pt x="245" y="132"/>
                </a:cubicBezTo>
                <a:cubicBezTo>
                  <a:pt x="245" y="114"/>
                  <a:pt x="245" y="114"/>
                  <a:pt x="245" y="114"/>
                </a:cubicBezTo>
                <a:cubicBezTo>
                  <a:pt x="245" y="112"/>
                  <a:pt x="247" y="110"/>
                  <a:pt x="249" y="110"/>
                </a:cubicBezTo>
                <a:cubicBezTo>
                  <a:pt x="267" y="110"/>
                  <a:pt x="267" y="110"/>
                  <a:pt x="267" y="110"/>
                </a:cubicBezTo>
                <a:cubicBezTo>
                  <a:pt x="269" y="110"/>
                  <a:pt x="271" y="112"/>
                  <a:pt x="271" y="114"/>
                </a:cubicBezTo>
                <a:lnTo>
                  <a:pt x="271" y="132"/>
                </a:lnTo>
                <a:close/>
                <a:moveTo>
                  <a:pt x="271" y="90"/>
                </a:moveTo>
                <a:cubicBezTo>
                  <a:pt x="271" y="92"/>
                  <a:pt x="269" y="94"/>
                  <a:pt x="267" y="94"/>
                </a:cubicBezTo>
                <a:cubicBezTo>
                  <a:pt x="249" y="94"/>
                  <a:pt x="249" y="94"/>
                  <a:pt x="249" y="94"/>
                </a:cubicBezTo>
                <a:cubicBezTo>
                  <a:pt x="247" y="94"/>
                  <a:pt x="245" y="92"/>
                  <a:pt x="245" y="90"/>
                </a:cubicBezTo>
                <a:cubicBezTo>
                  <a:pt x="245" y="72"/>
                  <a:pt x="245" y="72"/>
                  <a:pt x="245" y="72"/>
                </a:cubicBezTo>
                <a:cubicBezTo>
                  <a:pt x="245" y="70"/>
                  <a:pt x="247" y="68"/>
                  <a:pt x="249" y="68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9" y="68"/>
                  <a:pt x="271" y="70"/>
                  <a:pt x="271" y="72"/>
                </a:cubicBezTo>
                <a:lnTo>
                  <a:pt x="271" y="90"/>
                </a:lnTo>
                <a:close/>
                <a:moveTo>
                  <a:pt x="271" y="46"/>
                </a:moveTo>
                <a:cubicBezTo>
                  <a:pt x="271" y="48"/>
                  <a:pt x="269" y="50"/>
                  <a:pt x="267" y="50"/>
                </a:cubicBezTo>
                <a:cubicBezTo>
                  <a:pt x="249" y="50"/>
                  <a:pt x="249" y="50"/>
                  <a:pt x="249" y="50"/>
                </a:cubicBezTo>
                <a:cubicBezTo>
                  <a:pt x="247" y="50"/>
                  <a:pt x="245" y="48"/>
                  <a:pt x="245" y="46"/>
                </a:cubicBezTo>
                <a:cubicBezTo>
                  <a:pt x="245" y="28"/>
                  <a:pt x="245" y="28"/>
                  <a:pt x="245" y="28"/>
                </a:cubicBezTo>
                <a:cubicBezTo>
                  <a:pt x="245" y="26"/>
                  <a:pt x="247" y="24"/>
                  <a:pt x="249" y="24"/>
                </a:cubicBezTo>
                <a:cubicBezTo>
                  <a:pt x="267" y="24"/>
                  <a:pt x="267" y="24"/>
                  <a:pt x="267" y="24"/>
                </a:cubicBezTo>
                <a:cubicBezTo>
                  <a:pt x="269" y="24"/>
                  <a:pt x="271" y="26"/>
                  <a:pt x="271" y="28"/>
                </a:cubicBezTo>
                <a:lnTo>
                  <a:pt x="271" y="4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21"/>
          <p:cNvSpPr>
            <a:spLocks noEditPoints="1"/>
          </p:cNvSpPr>
          <p:nvPr/>
        </p:nvSpPr>
        <p:spPr bwMode="auto">
          <a:xfrm>
            <a:off x="1776413" y="2214563"/>
            <a:ext cx="279400" cy="196850"/>
          </a:xfrm>
          <a:custGeom>
            <a:avLst/>
            <a:gdLst>
              <a:gd name="T0" fmla="*/ 8 w 288"/>
              <a:gd name="T1" fmla="*/ 0 h 204"/>
              <a:gd name="T2" fmla="*/ 0 w 288"/>
              <a:gd name="T3" fmla="*/ 196 h 204"/>
              <a:gd name="T4" fmla="*/ 280 w 288"/>
              <a:gd name="T5" fmla="*/ 204 h 204"/>
              <a:gd name="T6" fmla="*/ 288 w 288"/>
              <a:gd name="T7" fmla="*/ 8 h 204"/>
              <a:gd name="T8" fmla="*/ 43 w 288"/>
              <a:gd name="T9" fmla="*/ 176 h 204"/>
              <a:gd name="T10" fmla="*/ 21 w 288"/>
              <a:gd name="T11" fmla="*/ 180 h 204"/>
              <a:gd name="T12" fmla="*/ 17 w 288"/>
              <a:gd name="T13" fmla="*/ 158 h 204"/>
              <a:gd name="T14" fmla="*/ 39 w 288"/>
              <a:gd name="T15" fmla="*/ 154 h 204"/>
              <a:gd name="T16" fmla="*/ 43 w 288"/>
              <a:gd name="T17" fmla="*/ 176 h 204"/>
              <a:gd name="T18" fmla="*/ 39 w 288"/>
              <a:gd name="T19" fmla="*/ 136 h 204"/>
              <a:gd name="T20" fmla="*/ 17 w 288"/>
              <a:gd name="T21" fmla="*/ 132 h 204"/>
              <a:gd name="T22" fmla="*/ 21 w 288"/>
              <a:gd name="T23" fmla="*/ 110 h 204"/>
              <a:gd name="T24" fmla="*/ 43 w 288"/>
              <a:gd name="T25" fmla="*/ 114 h 204"/>
              <a:gd name="T26" fmla="*/ 43 w 288"/>
              <a:gd name="T27" fmla="*/ 90 h 204"/>
              <a:gd name="T28" fmla="*/ 21 w 288"/>
              <a:gd name="T29" fmla="*/ 94 h 204"/>
              <a:gd name="T30" fmla="*/ 17 w 288"/>
              <a:gd name="T31" fmla="*/ 72 h 204"/>
              <a:gd name="T32" fmla="*/ 39 w 288"/>
              <a:gd name="T33" fmla="*/ 68 h 204"/>
              <a:gd name="T34" fmla="*/ 43 w 288"/>
              <a:gd name="T35" fmla="*/ 90 h 204"/>
              <a:gd name="T36" fmla="*/ 39 w 288"/>
              <a:gd name="T37" fmla="*/ 50 h 204"/>
              <a:gd name="T38" fmla="*/ 17 w 288"/>
              <a:gd name="T39" fmla="*/ 46 h 204"/>
              <a:gd name="T40" fmla="*/ 21 w 288"/>
              <a:gd name="T41" fmla="*/ 24 h 204"/>
              <a:gd name="T42" fmla="*/ 43 w 288"/>
              <a:gd name="T43" fmla="*/ 28 h 204"/>
              <a:gd name="T44" fmla="*/ 226 w 288"/>
              <a:gd name="T45" fmla="*/ 177 h 204"/>
              <a:gd name="T46" fmla="*/ 70 w 288"/>
              <a:gd name="T47" fmla="*/ 185 h 204"/>
              <a:gd name="T48" fmla="*/ 62 w 288"/>
              <a:gd name="T49" fmla="*/ 26 h 204"/>
              <a:gd name="T50" fmla="*/ 218 w 288"/>
              <a:gd name="T51" fmla="*/ 18 h 204"/>
              <a:gd name="T52" fmla="*/ 226 w 288"/>
              <a:gd name="T53" fmla="*/ 177 h 204"/>
              <a:gd name="T54" fmla="*/ 267 w 288"/>
              <a:gd name="T55" fmla="*/ 180 h 204"/>
              <a:gd name="T56" fmla="*/ 245 w 288"/>
              <a:gd name="T57" fmla="*/ 176 h 204"/>
              <a:gd name="T58" fmla="*/ 249 w 288"/>
              <a:gd name="T59" fmla="*/ 154 h 204"/>
              <a:gd name="T60" fmla="*/ 271 w 288"/>
              <a:gd name="T61" fmla="*/ 158 h 204"/>
              <a:gd name="T62" fmla="*/ 271 w 288"/>
              <a:gd name="T63" fmla="*/ 132 h 204"/>
              <a:gd name="T64" fmla="*/ 249 w 288"/>
              <a:gd name="T65" fmla="*/ 136 h 204"/>
              <a:gd name="T66" fmla="*/ 245 w 288"/>
              <a:gd name="T67" fmla="*/ 114 h 204"/>
              <a:gd name="T68" fmla="*/ 267 w 288"/>
              <a:gd name="T69" fmla="*/ 110 h 204"/>
              <a:gd name="T70" fmla="*/ 271 w 288"/>
              <a:gd name="T71" fmla="*/ 132 h 204"/>
              <a:gd name="T72" fmla="*/ 267 w 288"/>
              <a:gd name="T73" fmla="*/ 94 h 204"/>
              <a:gd name="T74" fmla="*/ 245 w 288"/>
              <a:gd name="T75" fmla="*/ 90 h 204"/>
              <a:gd name="T76" fmla="*/ 249 w 288"/>
              <a:gd name="T77" fmla="*/ 68 h 204"/>
              <a:gd name="T78" fmla="*/ 271 w 288"/>
              <a:gd name="T79" fmla="*/ 72 h 204"/>
              <a:gd name="T80" fmla="*/ 271 w 288"/>
              <a:gd name="T81" fmla="*/ 46 h 204"/>
              <a:gd name="T82" fmla="*/ 249 w 288"/>
              <a:gd name="T83" fmla="*/ 50 h 204"/>
              <a:gd name="T84" fmla="*/ 245 w 288"/>
              <a:gd name="T85" fmla="*/ 28 h 204"/>
              <a:gd name="T86" fmla="*/ 267 w 288"/>
              <a:gd name="T87" fmla="*/ 24 h 204"/>
              <a:gd name="T88" fmla="*/ 271 w 288"/>
              <a:gd name="T89" fmla="*/ 4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8" h="204">
                <a:moveTo>
                  <a:pt x="28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00"/>
                  <a:pt x="4" y="204"/>
                  <a:pt x="8" y="204"/>
                </a:cubicBezTo>
                <a:cubicBezTo>
                  <a:pt x="280" y="204"/>
                  <a:pt x="280" y="204"/>
                  <a:pt x="280" y="204"/>
                </a:cubicBezTo>
                <a:cubicBezTo>
                  <a:pt x="285" y="204"/>
                  <a:pt x="288" y="200"/>
                  <a:pt x="288" y="196"/>
                </a:cubicBezTo>
                <a:cubicBezTo>
                  <a:pt x="288" y="8"/>
                  <a:pt x="288" y="8"/>
                  <a:pt x="288" y="8"/>
                </a:cubicBezTo>
                <a:cubicBezTo>
                  <a:pt x="288" y="4"/>
                  <a:pt x="285" y="0"/>
                  <a:pt x="280" y="0"/>
                </a:cubicBezTo>
                <a:close/>
                <a:moveTo>
                  <a:pt x="43" y="176"/>
                </a:moveTo>
                <a:cubicBezTo>
                  <a:pt x="43" y="178"/>
                  <a:pt x="42" y="180"/>
                  <a:pt x="39" y="180"/>
                </a:cubicBezTo>
                <a:cubicBezTo>
                  <a:pt x="21" y="180"/>
                  <a:pt x="21" y="180"/>
                  <a:pt x="21" y="180"/>
                </a:cubicBezTo>
                <a:cubicBezTo>
                  <a:pt x="19" y="180"/>
                  <a:pt x="17" y="178"/>
                  <a:pt x="17" y="176"/>
                </a:cubicBezTo>
                <a:cubicBezTo>
                  <a:pt x="17" y="158"/>
                  <a:pt x="17" y="158"/>
                  <a:pt x="17" y="158"/>
                </a:cubicBezTo>
                <a:cubicBezTo>
                  <a:pt x="17" y="156"/>
                  <a:pt x="19" y="154"/>
                  <a:pt x="21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42" y="154"/>
                  <a:pt x="43" y="156"/>
                  <a:pt x="43" y="158"/>
                </a:cubicBezTo>
                <a:lnTo>
                  <a:pt x="43" y="176"/>
                </a:lnTo>
                <a:close/>
                <a:moveTo>
                  <a:pt x="43" y="132"/>
                </a:moveTo>
                <a:cubicBezTo>
                  <a:pt x="43" y="134"/>
                  <a:pt x="42" y="136"/>
                  <a:pt x="39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19" y="136"/>
                  <a:pt x="17" y="134"/>
                  <a:pt x="17" y="132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112"/>
                  <a:pt x="19" y="110"/>
                  <a:pt x="21" y="110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42" y="110"/>
                  <a:pt x="43" y="112"/>
                  <a:pt x="43" y="114"/>
                </a:cubicBezTo>
                <a:lnTo>
                  <a:pt x="43" y="132"/>
                </a:lnTo>
                <a:close/>
                <a:moveTo>
                  <a:pt x="43" y="90"/>
                </a:moveTo>
                <a:cubicBezTo>
                  <a:pt x="43" y="92"/>
                  <a:pt x="42" y="94"/>
                  <a:pt x="39" y="94"/>
                </a:cubicBezTo>
                <a:cubicBezTo>
                  <a:pt x="21" y="94"/>
                  <a:pt x="21" y="94"/>
                  <a:pt x="21" y="94"/>
                </a:cubicBezTo>
                <a:cubicBezTo>
                  <a:pt x="19" y="94"/>
                  <a:pt x="17" y="92"/>
                  <a:pt x="17" y="90"/>
                </a:cubicBezTo>
                <a:cubicBezTo>
                  <a:pt x="17" y="72"/>
                  <a:pt x="17" y="72"/>
                  <a:pt x="17" y="72"/>
                </a:cubicBezTo>
                <a:cubicBezTo>
                  <a:pt x="17" y="70"/>
                  <a:pt x="19" y="68"/>
                  <a:pt x="21" y="68"/>
                </a:cubicBezTo>
                <a:cubicBezTo>
                  <a:pt x="39" y="68"/>
                  <a:pt x="39" y="68"/>
                  <a:pt x="39" y="68"/>
                </a:cubicBezTo>
                <a:cubicBezTo>
                  <a:pt x="42" y="68"/>
                  <a:pt x="43" y="70"/>
                  <a:pt x="43" y="72"/>
                </a:cubicBezTo>
                <a:lnTo>
                  <a:pt x="43" y="90"/>
                </a:lnTo>
                <a:close/>
                <a:moveTo>
                  <a:pt x="43" y="46"/>
                </a:moveTo>
                <a:cubicBezTo>
                  <a:pt x="43" y="48"/>
                  <a:pt x="42" y="50"/>
                  <a:pt x="39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19" y="50"/>
                  <a:pt x="17" y="48"/>
                  <a:pt x="17" y="46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6"/>
                  <a:pt x="19" y="24"/>
                  <a:pt x="21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42" y="24"/>
                  <a:pt x="43" y="26"/>
                  <a:pt x="43" y="28"/>
                </a:cubicBezTo>
                <a:lnTo>
                  <a:pt x="43" y="46"/>
                </a:lnTo>
                <a:close/>
                <a:moveTo>
                  <a:pt x="226" y="177"/>
                </a:moveTo>
                <a:cubicBezTo>
                  <a:pt x="226" y="182"/>
                  <a:pt x="223" y="185"/>
                  <a:pt x="218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66" y="185"/>
                  <a:pt x="62" y="182"/>
                  <a:pt x="62" y="177"/>
                </a:cubicBezTo>
                <a:cubicBezTo>
                  <a:pt x="62" y="26"/>
                  <a:pt x="62" y="26"/>
                  <a:pt x="62" y="26"/>
                </a:cubicBezTo>
                <a:cubicBezTo>
                  <a:pt x="62" y="22"/>
                  <a:pt x="66" y="18"/>
                  <a:pt x="70" y="18"/>
                </a:cubicBezTo>
                <a:cubicBezTo>
                  <a:pt x="218" y="18"/>
                  <a:pt x="218" y="18"/>
                  <a:pt x="218" y="18"/>
                </a:cubicBezTo>
                <a:cubicBezTo>
                  <a:pt x="223" y="18"/>
                  <a:pt x="226" y="22"/>
                  <a:pt x="226" y="26"/>
                </a:cubicBezTo>
                <a:lnTo>
                  <a:pt x="226" y="177"/>
                </a:lnTo>
                <a:close/>
                <a:moveTo>
                  <a:pt x="271" y="176"/>
                </a:moveTo>
                <a:cubicBezTo>
                  <a:pt x="271" y="178"/>
                  <a:pt x="269" y="180"/>
                  <a:pt x="267" y="180"/>
                </a:cubicBezTo>
                <a:cubicBezTo>
                  <a:pt x="249" y="180"/>
                  <a:pt x="249" y="180"/>
                  <a:pt x="249" y="180"/>
                </a:cubicBezTo>
                <a:cubicBezTo>
                  <a:pt x="247" y="180"/>
                  <a:pt x="245" y="178"/>
                  <a:pt x="245" y="176"/>
                </a:cubicBezTo>
                <a:cubicBezTo>
                  <a:pt x="245" y="158"/>
                  <a:pt x="245" y="158"/>
                  <a:pt x="245" y="158"/>
                </a:cubicBezTo>
                <a:cubicBezTo>
                  <a:pt x="245" y="156"/>
                  <a:pt x="247" y="154"/>
                  <a:pt x="249" y="154"/>
                </a:cubicBezTo>
                <a:cubicBezTo>
                  <a:pt x="267" y="154"/>
                  <a:pt x="267" y="154"/>
                  <a:pt x="267" y="154"/>
                </a:cubicBezTo>
                <a:cubicBezTo>
                  <a:pt x="269" y="154"/>
                  <a:pt x="271" y="156"/>
                  <a:pt x="271" y="158"/>
                </a:cubicBezTo>
                <a:lnTo>
                  <a:pt x="271" y="176"/>
                </a:lnTo>
                <a:close/>
                <a:moveTo>
                  <a:pt x="271" y="132"/>
                </a:moveTo>
                <a:cubicBezTo>
                  <a:pt x="271" y="134"/>
                  <a:pt x="269" y="136"/>
                  <a:pt x="267" y="136"/>
                </a:cubicBezTo>
                <a:cubicBezTo>
                  <a:pt x="249" y="136"/>
                  <a:pt x="249" y="136"/>
                  <a:pt x="249" y="136"/>
                </a:cubicBezTo>
                <a:cubicBezTo>
                  <a:pt x="247" y="136"/>
                  <a:pt x="245" y="134"/>
                  <a:pt x="245" y="132"/>
                </a:cubicBezTo>
                <a:cubicBezTo>
                  <a:pt x="245" y="114"/>
                  <a:pt x="245" y="114"/>
                  <a:pt x="245" y="114"/>
                </a:cubicBezTo>
                <a:cubicBezTo>
                  <a:pt x="245" y="112"/>
                  <a:pt x="247" y="110"/>
                  <a:pt x="249" y="110"/>
                </a:cubicBezTo>
                <a:cubicBezTo>
                  <a:pt x="267" y="110"/>
                  <a:pt x="267" y="110"/>
                  <a:pt x="267" y="110"/>
                </a:cubicBezTo>
                <a:cubicBezTo>
                  <a:pt x="269" y="110"/>
                  <a:pt x="271" y="112"/>
                  <a:pt x="271" y="114"/>
                </a:cubicBezTo>
                <a:lnTo>
                  <a:pt x="271" y="132"/>
                </a:lnTo>
                <a:close/>
                <a:moveTo>
                  <a:pt x="271" y="90"/>
                </a:moveTo>
                <a:cubicBezTo>
                  <a:pt x="271" y="92"/>
                  <a:pt x="269" y="94"/>
                  <a:pt x="267" y="94"/>
                </a:cubicBezTo>
                <a:cubicBezTo>
                  <a:pt x="249" y="94"/>
                  <a:pt x="249" y="94"/>
                  <a:pt x="249" y="94"/>
                </a:cubicBezTo>
                <a:cubicBezTo>
                  <a:pt x="247" y="94"/>
                  <a:pt x="245" y="92"/>
                  <a:pt x="245" y="90"/>
                </a:cubicBezTo>
                <a:cubicBezTo>
                  <a:pt x="245" y="72"/>
                  <a:pt x="245" y="72"/>
                  <a:pt x="245" y="72"/>
                </a:cubicBezTo>
                <a:cubicBezTo>
                  <a:pt x="245" y="70"/>
                  <a:pt x="247" y="68"/>
                  <a:pt x="249" y="68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9" y="68"/>
                  <a:pt x="271" y="70"/>
                  <a:pt x="271" y="72"/>
                </a:cubicBezTo>
                <a:lnTo>
                  <a:pt x="271" y="90"/>
                </a:lnTo>
                <a:close/>
                <a:moveTo>
                  <a:pt x="271" y="46"/>
                </a:moveTo>
                <a:cubicBezTo>
                  <a:pt x="271" y="48"/>
                  <a:pt x="269" y="50"/>
                  <a:pt x="267" y="50"/>
                </a:cubicBezTo>
                <a:cubicBezTo>
                  <a:pt x="249" y="50"/>
                  <a:pt x="249" y="50"/>
                  <a:pt x="249" y="50"/>
                </a:cubicBezTo>
                <a:cubicBezTo>
                  <a:pt x="247" y="50"/>
                  <a:pt x="245" y="48"/>
                  <a:pt x="245" y="46"/>
                </a:cubicBezTo>
                <a:cubicBezTo>
                  <a:pt x="245" y="28"/>
                  <a:pt x="245" y="28"/>
                  <a:pt x="245" y="28"/>
                </a:cubicBezTo>
                <a:cubicBezTo>
                  <a:pt x="245" y="26"/>
                  <a:pt x="247" y="24"/>
                  <a:pt x="249" y="24"/>
                </a:cubicBezTo>
                <a:cubicBezTo>
                  <a:pt x="267" y="24"/>
                  <a:pt x="267" y="24"/>
                  <a:pt x="267" y="24"/>
                </a:cubicBezTo>
                <a:cubicBezTo>
                  <a:pt x="269" y="24"/>
                  <a:pt x="271" y="26"/>
                  <a:pt x="271" y="28"/>
                </a:cubicBezTo>
                <a:lnTo>
                  <a:pt x="271" y="4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22"/>
          <p:cNvSpPr>
            <a:spLocks/>
          </p:cNvSpPr>
          <p:nvPr/>
        </p:nvSpPr>
        <p:spPr bwMode="auto">
          <a:xfrm>
            <a:off x="1884363" y="2276476"/>
            <a:ext cx="71438" cy="71438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23 h 45"/>
              <a:gd name="T4" fmla="*/ 0 w 45"/>
              <a:gd name="T5" fmla="*/ 0 h 45"/>
              <a:gd name="T6" fmla="*/ 0 w 45"/>
              <a:gd name="T7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45">
                <a:moveTo>
                  <a:pt x="0" y="45"/>
                </a:moveTo>
                <a:lnTo>
                  <a:pt x="45" y="23"/>
                </a:lnTo>
                <a:lnTo>
                  <a:pt x="0" y="0"/>
                </a:lnTo>
                <a:lnTo>
                  <a:pt x="0" y="4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3"/>
          <p:cNvSpPr>
            <a:spLocks noEditPoints="1"/>
          </p:cNvSpPr>
          <p:nvPr/>
        </p:nvSpPr>
        <p:spPr bwMode="auto">
          <a:xfrm>
            <a:off x="5121275" y="3848101"/>
            <a:ext cx="277813" cy="279400"/>
          </a:xfrm>
          <a:custGeom>
            <a:avLst/>
            <a:gdLst>
              <a:gd name="T0" fmla="*/ 87 w 175"/>
              <a:gd name="T1" fmla="*/ 50 h 176"/>
              <a:gd name="T2" fmla="*/ 93 w 175"/>
              <a:gd name="T3" fmla="*/ 73 h 176"/>
              <a:gd name="T4" fmla="*/ 97 w 175"/>
              <a:gd name="T5" fmla="*/ 83 h 176"/>
              <a:gd name="T6" fmla="*/ 107 w 175"/>
              <a:gd name="T7" fmla="*/ 83 h 176"/>
              <a:gd name="T8" fmla="*/ 131 w 175"/>
              <a:gd name="T9" fmla="*/ 83 h 176"/>
              <a:gd name="T10" fmla="*/ 112 w 175"/>
              <a:gd name="T11" fmla="*/ 95 h 176"/>
              <a:gd name="T12" fmla="*/ 104 w 175"/>
              <a:gd name="T13" fmla="*/ 101 h 176"/>
              <a:gd name="T14" fmla="*/ 107 w 175"/>
              <a:gd name="T15" fmla="*/ 110 h 176"/>
              <a:gd name="T16" fmla="*/ 115 w 175"/>
              <a:gd name="T17" fmla="*/ 136 h 176"/>
              <a:gd name="T18" fmla="*/ 96 w 175"/>
              <a:gd name="T19" fmla="*/ 120 h 176"/>
              <a:gd name="T20" fmla="*/ 87 w 175"/>
              <a:gd name="T21" fmla="*/ 112 h 176"/>
              <a:gd name="T22" fmla="*/ 79 w 175"/>
              <a:gd name="T23" fmla="*/ 120 h 176"/>
              <a:gd name="T24" fmla="*/ 60 w 175"/>
              <a:gd name="T25" fmla="*/ 136 h 176"/>
              <a:gd name="T26" fmla="*/ 68 w 175"/>
              <a:gd name="T27" fmla="*/ 110 h 176"/>
              <a:gd name="T28" fmla="*/ 71 w 175"/>
              <a:gd name="T29" fmla="*/ 101 h 176"/>
              <a:gd name="T30" fmla="*/ 62 w 175"/>
              <a:gd name="T31" fmla="*/ 95 h 176"/>
              <a:gd name="T32" fmla="*/ 44 w 175"/>
              <a:gd name="T33" fmla="*/ 83 h 176"/>
              <a:gd name="T34" fmla="*/ 68 w 175"/>
              <a:gd name="T35" fmla="*/ 83 h 176"/>
              <a:gd name="T36" fmla="*/ 78 w 175"/>
              <a:gd name="T37" fmla="*/ 83 h 176"/>
              <a:gd name="T38" fmla="*/ 81 w 175"/>
              <a:gd name="T39" fmla="*/ 73 h 176"/>
              <a:gd name="T40" fmla="*/ 87 w 175"/>
              <a:gd name="T41" fmla="*/ 50 h 176"/>
              <a:gd name="T42" fmla="*/ 87 w 175"/>
              <a:gd name="T43" fmla="*/ 0 h 176"/>
              <a:gd name="T44" fmla="*/ 68 w 175"/>
              <a:gd name="T45" fmla="*/ 70 h 176"/>
              <a:gd name="T46" fmla="*/ 0 w 175"/>
              <a:gd name="T47" fmla="*/ 70 h 176"/>
              <a:gd name="T48" fmla="*/ 55 w 175"/>
              <a:gd name="T49" fmla="*/ 106 h 176"/>
              <a:gd name="T50" fmla="*/ 34 w 175"/>
              <a:gd name="T51" fmla="*/ 176 h 176"/>
              <a:gd name="T52" fmla="*/ 87 w 175"/>
              <a:gd name="T53" fmla="*/ 130 h 176"/>
              <a:gd name="T54" fmla="*/ 143 w 175"/>
              <a:gd name="T55" fmla="*/ 176 h 176"/>
              <a:gd name="T56" fmla="*/ 120 w 175"/>
              <a:gd name="T57" fmla="*/ 106 h 176"/>
              <a:gd name="T58" fmla="*/ 175 w 175"/>
              <a:gd name="T59" fmla="*/ 70 h 176"/>
              <a:gd name="T60" fmla="*/ 107 w 175"/>
              <a:gd name="T61" fmla="*/ 70 h 176"/>
              <a:gd name="T62" fmla="*/ 87 w 175"/>
              <a:gd name="T63" fmla="*/ 0 h 176"/>
              <a:gd name="T64" fmla="*/ 87 w 175"/>
              <a:gd name="T65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5" h="176">
                <a:moveTo>
                  <a:pt x="87" y="50"/>
                </a:moveTo>
                <a:lnTo>
                  <a:pt x="93" y="73"/>
                </a:lnTo>
                <a:lnTo>
                  <a:pt x="97" y="83"/>
                </a:lnTo>
                <a:lnTo>
                  <a:pt x="107" y="83"/>
                </a:lnTo>
                <a:lnTo>
                  <a:pt x="131" y="83"/>
                </a:lnTo>
                <a:lnTo>
                  <a:pt x="112" y="95"/>
                </a:lnTo>
                <a:lnTo>
                  <a:pt x="104" y="101"/>
                </a:lnTo>
                <a:lnTo>
                  <a:pt x="107" y="110"/>
                </a:lnTo>
                <a:lnTo>
                  <a:pt x="115" y="136"/>
                </a:lnTo>
                <a:lnTo>
                  <a:pt x="96" y="120"/>
                </a:lnTo>
                <a:lnTo>
                  <a:pt x="87" y="112"/>
                </a:lnTo>
                <a:lnTo>
                  <a:pt x="79" y="120"/>
                </a:lnTo>
                <a:lnTo>
                  <a:pt x="60" y="136"/>
                </a:lnTo>
                <a:lnTo>
                  <a:pt x="68" y="110"/>
                </a:lnTo>
                <a:lnTo>
                  <a:pt x="71" y="101"/>
                </a:lnTo>
                <a:lnTo>
                  <a:pt x="62" y="95"/>
                </a:lnTo>
                <a:lnTo>
                  <a:pt x="44" y="83"/>
                </a:lnTo>
                <a:lnTo>
                  <a:pt x="68" y="83"/>
                </a:lnTo>
                <a:lnTo>
                  <a:pt x="78" y="83"/>
                </a:lnTo>
                <a:lnTo>
                  <a:pt x="81" y="73"/>
                </a:lnTo>
                <a:lnTo>
                  <a:pt x="87" y="50"/>
                </a:lnTo>
                <a:close/>
                <a:moveTo>
                  <a:pt x="87" y="0"/>
                </a:moveTo>
                <a:lnTo>
                  <a:pt x="68" y="70"/>
                </a:lnTo>
                <a:lnTo>
                  <a:pt x="0" y="70"/>
                </a:lnTo>
                <a:lnTo>
                  <a:pt x="55" y="106"/>
                </a:lnTo>
                <a:lnTo>
                  <a:pt x="34" y="176"/>
                </a:lnTo>
                <a:lnTo>
                  <a:pt x="87" y="130"/>
                </a:lnTo>
                <a:lnTo>
                  <a:pt x="143" y="176"/>
                </a:lnTo>
                <a:lnTo>
                  <a:pt x="120" y="106"/>
                </a:lnTo>
                <a:lnTo>
                  <a:pt x="175" y="70"/>
                </a:lnTo>
                <a:lnTo>
                  <a:pt x="107" y="70"/>
                </a:lnTo>
                <a:lnTo>
                  <a:pt x="87" y="0"/>
                </a:lnTo>
                <a:lnTo>
                  <a:pt x="87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4"/>
          <p:cNvSpPr>
            <a:spLocks noEditPoints="1"/>
          </p:cNvSpPr>
          <p:nvPr/>
        </p:nvSpPr>
        <p:spPr bwMode="auto">
          <a:xfrm>
            <a:off x="5121275" y="3848101"/>
            <a:ext cx="277813" cy="279400"/>
          </a:xfrm>
          <a:custGeom>
            <a:avLst/>
            <a:gdLst>
              <a:gd name="T0" fmla="*/ 87 w 175"/>
              <a:gd name="T1" fmla="*/ 50 h 176"/>
              <a:gd name="T2" fmla="*/ 93 w 175"/>
              <a:gd name="T3" fmla="*/ 73 h 176"/>
              <a:gd name="T4" fmla="*/ 97 w 175"/>
              <a:gd name="T5" fmla="*/ 83 h 176"/>
              <a:gd name="T6" fmla="*/ 107 w 175"/>
              <a:gd name="T7" fmla="*/ 83 h 176"/>
              <a:gd name="T8" fmla="*/ 131 w 175"/>
              <a:gd name="T9" fmla="*/ 83 h 176"/>
              <a:gd name="T10" fmla="*/ 112 w 175"/>
              <a:gd name="T11" fmla="*/ 95 h 176"/>
              <a:gd name="T12" fmla="*/ 104 w 175"/>
              <a:gd name="T13" fmla="*/ 101 h 176"/>
              <a:gd name="T14" fmla="*/ 107 w 175"/>
              <a:gd name="T15" fmla="*/ 110 h 176"/>
              <a:gd name="T16" fmla="*/ 115 w 175"/>
              <a:gd name="T17" fmla="*/ 136 h 176"/>
              <a:gd name="T18" fmla="*/ 96 w 175"/>
              <a:gd name="T19" fmla="*/ 120 h 176"/>
              <a:gd name="T20" fmla="*/ 87 w 175"/>
              <a:gd name="T21" fmla="*/ 112 h 176"/>
              <a:gd name="T22" fmla="*/ 79 w 175"/>
              <a:gd name="T23" fmla="*/ 120 h 176"/>
              <a:gd name="T24" fmla="*/ 60 w 175"/>
              <a:gd name="T25" fmla="*/ 136 h 176"/>
              <a:gd name="T26" fmla="*/ 68 w 175"/>
              <a:gd name="T27" fmla="*/ 110 h 176"/>
              <a:gd name="T28" fmla="*/ 71 w 175"/>
              <a:gd name="T29" fmla="*/ 101 h 176"/>
              <a:gd name="T30" fmla="*/ 62 w 175"/>
              <a:gd name="T31" fmla="*/ 95 h 176"/>
              <a:gd name="T32" fmla="*/ 44 w 175"/>
              <a:gd name="T33" fmla="*/ 83 h 176"/>
              <a:gd name="T34" fmla="*/ 68 w 175"/>
              <a:gd name="T35" fmla="*/ 83 h 176"/>
              <a:gd name="T36" fmla="*/ 78 w 175"/>
              <a:gd name="T37" fmla="*/ 83 h 176"/>
              <a:gd name="T38" fmla="*/ 81 w 175"/>
              <a:gd name="T39" fmla="*/ 73 h 176"/>
              <a:gd name="T40" fmla="*/ 87 w 175"/>
              <a:gd name="T41" fmla="*/ 50 h 176"/>
              <a:gd name="T42" fmla="*/ 87 w 175"/>
              <a:gd name="T43" fmla="*/ 0 h 176"/>
              <a:gd name="T44" fmla="*/ 68 w 175"/>
              <a:gd name="T45" fmla="*/ 70 h 176"/>
              <a:gd name="T46" fmla="*/ 0 w 175"/>
              <a:gd name="T47" fmla="*/ 70 h 176"/>
              <a:gd name="T48" fmla="*/ 55 w 175"/>
              <a:gd name="T49" fmla="*/ 106 h 176"/>
              <a:gd name="T50" fmla="*/ 34 w 175"/>
              <a:gd name="T51" fmla="*/ 176 h 176"/>
              <a:gd name="T52" fmla="*/ 87 w 175"/>
              <a:gd name="T53" fmla="*/ 130 h 176"/>
              <a:gd name="T54" fmla="*/ 143 w 175"/>
              <a:gd name="T55" fmla="*/ 176 h 176"/>
              <a:gd name="T56" fmla="*/ 120 w 175"/>
              <a:gd name="T57" fmla="*/ 106 h 176"/>
              <a:gd name="T58" fmla="*/ 175 w 175"/>
              <a:gd name="T59" fmla="*/ 70 h 176"/>
              <a:gd name="T60" fmla="*/ 107 w 175"/>
              <a:gd name="T61" fmla="*/ 70 h 176"/>
              <a:gd name="T62" fmla="*/ 87 w 175"/>
              <a:gd name="T63" fmla="*/ 0 h 176"/>
              <a:gd name="T64" fmla="*/ 87 w 175"/>
              <a:gd name="T65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5" h="176">
                <a:moveTo>
                  <a:pt x="87" y="50"/>
                </a:moveTo>
                <a:lnTo>
                  <a:pt x="93" y="73"/>
                </a:lnTo>
                <a:lnTo>
                  <a:pt x="97" y="83"/>
                </a:lnTo>
                <a:lnTo>
                  <a:pt x="107" y="83"/>
                </a:lnTo>
                <a:lnTo>
                  <a:pt x="131" y="83"/>
                </a:lnTo>
                <a:lnTo>
                  <a:pt x="112" y="95"/>
                </a:lnTo>
                <a:lnTo>
                  <a:pt x="104" y="101"/>
                </a:lnTo>
                <a:lnTo>
                  <a:pt x="107" y="110"/>
                </a:lnTo>
                <a:lnTo>
                  <a:pt x="115" y="136"/>
                </a:lnTo>
                <a:lnTo>
                  <a:pt x="96" y="120"/>
                </a:lnTo>
                <a:lnTo>
                  <a:pt x="87" y="112"/>
                </a:lnTo>
                <a:lnTo>
                  <a:pt x="79" y="120"/>
                </a:lnTo>
                <a:lnTo>
                  <a:pt x="60" y="136"/>
                </a:lnTo>
                <a:lnTo>
                  <a:pt x="68" y="110"/>
                </a:lnTo>
                <a:lnTo>
                  <a:pt x="71" y="101"/>
                </a:lnTo>
                <a:lnTo>
                  <a:pt x="62" y="95"/>
                </a:lnTo>
                <a:lnTo>
                  <a:pt x="44" y="83"/>
                </a:lnTo>
                <a:lnTo>
                  <a:pt x="68" y="83"/>
                </a:lnTo>
                <a:lnTo>
                  <a:pt x="78" y="83"/>
                </a:lnTo>
                <a:lnTo>
                  <a:pt x="81" y="73"/>
                </a:lnTo>
                <a:lnTo>
                  <a:pt x="87" y="50"/>
                </a:lnTo>
                <a:moveTo>
                  <a:pt x="87" y="0"/>
                </a:moveTo>
                <a:lnTo>
                  <a:pt x="68" y="70"/>
                </a:lnTo>
                <a:lnTo>
                  <a:pt x="0" y="70"/>
                </a:lnTo>
                <a:lnTo>
                  <a:pt x="55" y="106"/>
                </a:lnTo>
                <a:lnTo>
                  <a:pt x="34" y="176"/>
                </a:lnTo>
                <a:lnTo>
                  <a:pt x="87" y="130"/>
                </a:lnTo>
                <a:lnTo>
                  <a:pt x="143" y="176"/>
                </a:lnTo>
                <a:lnTo>
                  <a:pt x="120" y="106"/>
                </a:lnTo>
                <a:lnTo>
                  <a:pt x="175" y="70"/>
                </a:lnTo>
                <a:lnTo>
                  <a:pt x="107" y="70"/>
                </a:lnTo>
                <a:lnTo>
                  <a:pt x="87" y="0"/>
                </a:lnTo>
                <a:lnTo>
                  <a:pt x="8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5"/>
          <p:cNvSpPr>
            <a:spLocks noEditPoints="1"/>
          </p:cNvSpPr>
          <p:nvPr/>
        </p:nvSpPr>
        <p:spPr bwMode="auto">
          <a:xfrm>
            <a:off x="7943850" y="2174876"/>
            <a:ext cx="204788" cy="277813"/>
          </a:xfrm>
          <a:custGeom>
            <a:avLst/>
            <a:gdLst>
              <a:gd name="T0" fmla="*/ 192 w 213"/>
              <a:gd name="T1" fmla="*/ 0 h 288"/>
              <a:gd name="T2" fmla="*/ 21 w 213"/>
              <a:gd name="T3" fmla="*/ 0 h 288"/>
              <a:gd name="T4" fmla="*/ 0 w 213"/>
              <a:gd name="T5" fmla="*/ 22 h 288"/>
              <a:gd name="T6" fmla="*/ 0 w 213"/>
              <a:gd name="T7" fmla="*/ 267 h 288"/>
              <a:gd name="T8" fmla="*/ 21 w 213"/>
              <a:gd name="T9" fmla="*/ 288 h 288"/>
              <a:gd name="T10" fmla="*/ 192 w 213"/>
              <a:gd name="T11" fmla="*/ 288 h 288"/>
              <a:gd name="T12" fmla="*/ 213 w 213"/>
              <a:gd name="T13" fmla="*/ 267 h 288"/>
              <a:gd name="T14" fmla="*/ 213 w 213"/>
              <a:gd name="T15" fmla="*/ 22 h 288"/>
              <a:gd name="T16" fmla="*/ 192 w 213"/>
              <a:gd name="T17" fmla="*/ 0 h 288"/>
              <a:gd name="T18" fmla="*/ 188 w 213"/>
              <a:gd name="T19" fmla="*/ 262 h 288"/>
              <a:gd name="T20" fmla="*/ 25 w 213"/>
              <a:gd name="T21" fmla="*/ 262 h 288"/>
              <a:gd name="T22" fmla="*/ 25 w 213"/>
              <a:gd name="T23" fmla="*/ 152 h 288"/>
              <a:gd name="T24" fmla="*/ 188 w 213"/>
              <a:gd name="T25" fmla="*/ 152 h 288"/>
              <a:gd name="T26" fmla="*/ 188 w 213"/>
              <a:gd name="T27" fmla="*/ 262 h 288"/>
              <a:gd name="T28" fmla="*/ 188 w 213"/>
              <a:gd name="T29" fmla="*/ 136 h 288"/>
              <a:gd name="T30" fmla="*/ 25 w 213"/>
              <a:gd name="T31" fmla="*/ 136 h 288"/>
              <a:gd name="T32" fmla="*/ 25 w 213"/>
              <a:gd name="T33" fmla="*/ 26 h 288"/>
              <a:gd name="T34" fmla="*/ 188 w 213"/>
              <a:gd name="T35" fmla="*/ 26 h 288"/>
              <a:gd name="T36" fmla="*/ 188 w 213"/>
              <a:gd name="T37" fmla="*/ 13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3" h="288">
                <a:moveTo>
                  <a:pt x="192" y="0"/>
                </a:moveTo>
                <a:cubicBezTo>
                  <a:pt x="21" y="0"/>
                  <a:pt x="21" y="0"/>
                  <a:pt x="21" y="0"/>
                </a:cubicBezTo>
                <a:cubicBezTo>
                  <a:pt x="3" y="0"/>
                  <a:pt x="0" y="3"/>
                  <a:pt x="0" y="22"/>
                </a:cubicBezTo>
                <a:cubicBezTo>
                  <a:pt x="0" y="267"/>
                  <a:pt x="0" y="267"/>
                  <a:pt x="0" y="267"/>
                </a:cubicBezTo>
                <a:cubicBezTo>
                  <a:pt x="0" y="285"/>
                  <a:pt x="3" y="288"/>
                  <a:pt x="21" y="288"/>
                </a:cubicBezTo>
                <a:cubicBezTo>
                  <a:pt x="192" y="288"/>
                  <a:pt x="192" y="288"/>
                  <a:pt x="192" y="288"/>
                </a:cubicBezTo>
                <a:cubicBezTo>
                  <a:pt x="210" y="288"/>
                  <a:pt x="213" y="285"/>
                  <a:pt x="213" y="267"/>
                </a:cubicBezTo>
                <a:cubicBezTo>
                  <a:pt x="213" y="22"/>
                  <a:pt x="213" y="22"/>
                  <a:pt x="213" y="22"/>
                </a:cubicBezTo>
                <a:cubicBezTo>
                  <a:pt x="213" y="3"/>
                  <a:pt x="210" y="0"/>
                  <a:pt x="192" y="0"/>
                </a:cubicBezTo>
                <a:close/>
                <a:moveTo>
                  <a:pt x="188" y="262"/>
                </a:moveTo>
                <a:cubicBezTo>
                  <a:pt x="25" y="262"/>
                  <a:pt x="25" y="262"/>
                  <a:pt x="25" y="262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188" y="152"/>
                  <a:pt x="188" y="152"/>
                  <a:pt x="188" y="152"/>
                </a:cubicBezTo>
                <a:lnTo>
                  <a:pt x="188" y="262"/>
                </a:lnTo>
                <a:close/>
                <a:moveTo>
                  <a:pt x="188" y="136"/>
                </a:moveTo>
                <a:cubicBezTo>
                  <a:pt x="25" y="136"/>
                  <a:pt x="25" y="136"/>
                  <a:pt x="25" y="136"/>
                </a:cubicBezTo>
                <a:cubicBezTo>
                  <a:pt x="25" y="26"/>
                  <a:pt x="25" y="26"/>
                  <a:pt x="25" y="26"/>
                </a:cubicBezTo>
                <a:cubicBezTo>
                  <a:pt x="188" y="26"/>
                  <a:pt x="188" y="26"/>
                  <a:pt x="188" y="26"/>
                </a:cubicBezTo>
                <a:lnTo>
                  <a:pt x="188" y="13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6"/>
          <p:cNvSpPr>
            <a:spLocks noEditPoints="1"/>
          </p:cNvSpPr>
          <p:nvPr/>
        </p:nvSpPr>
        <p:spPr bwMode="auto">
          <a:xfrm>
            <a:off x="7983538" y="2214563"/>
            <a:ext cx="125413" cy="76200"/>
          </a:xfrm>
          <a:custGeom>
            <a:avLst/>
            <a:gdLst>
              <a:gd name="T0" fmla="*/ 0 w 79"/>
              <a:gd name="T1" fmla="*/ 0 h 48"/>
              <a:gd name="T2" fmla="*/ 0 w 79"/>
              <a:gd name="T3" fmla="*/ 48 h 48"/>
              <a:gd name="T4" fmla="*/ 79 w 79"/>
              <a:gd name="T5" fmla="*/ 48 h 48"/>
              <a:gd name="T6" fmla="*/ 79 w 79"/>
              <a:gd name="T7" fmla="*/ 0 h 48"/>
              <a:gd name="T8" fmla="*/ 0 w 79"/>
              <a:gd name="T9" fmla="*/ 0 h 48"/>
              <a:gd name="T10" fmla="*/ 58 w 79"/>
              <a:gd name="T11" fmla="*/ 37 h 48"/>
              <a:gd name="T12" fmla="*/ 21 w 79"/>
              <a:gd name="T13" fmla="*/ 37 h 48"/>
              <a:gd name="T14" fmla="*/ 21 w 79"/>
              <a:gd name="T15" fmla="*/ 27 h 48"/>
              <a:gd name="T16" fmla="*/ 58 w 79"/>
              <a:gd name="T17" fmla="*/ 27 h 48"/>
              <a:gd name="T18" fmla="*/ 58 w 79"/>
              <a:gd name="T19" fmla="*/ 3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" h="48">
                <a:moveTo>
                  <a:pt x="0" y="0"/>
                </a:moveTo>
                <a:lnTo>
                  <a:pt x="0" y="48"/>
                </a:lnTo>
                <a:lnTo>
                  <a:pt x="79" y="48"/>
                </a:lnTo>
                <a:lnTo>
                  <a:pt x="79" y="0"/>
                </a:lnTo>
                <a:lnTo>
                  <a:pt x="0" y="0"/>
                </a:lnTo>
                <a:close/>
                <a:moveTo>
                  <a:pt x="58" y="37"/>
                </a:moveTo>
                <a:lnTo>
                  <a:pt x="21" y="37"/>
                </a:lnTo>
                <a:lnTo>
                  <a:pt x="21" y="27"/>
                </a:lnTo>
                <a:lnTo>
                  <a:pt x="58" y="27"/>
                </a:lnTo>
                <a:lnTo>
                  <a:pt x="58" y="3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7"/>
          <p:cNvSpPr>
            <a:spLocks noEditPoints="1"/>
          </p:cNvSpPr>
          <p:nvPr/>
        </p:nvSpPr>
        <p:spPr bwMode="auto">
          <a:xfrm>
            <a:off x="7983538" y="2336801"/>
            <a:ext cx="125413" cy="76200"/>
          </a:xfrm>
          <a:custGeom>
            <a:avLst/>
            <a:gdLst>
              <a:gd name="T0" fmla="*/ 0 w 79"/>
              <a:gd name="T1" fmla="*/ 0 h 48"/>
              <a:gd name="T2" fmla="*/ 0 w 79"/>
              <a:gd name="T3" fmla="*/ 48 h 48"/>
              <a:gd name="T4" fmla="*/ 79 w 79"/>
              <a:gd name="T5" fmla="*/ 48 h 48"/>
              <a:gd name="T6" fmla="*/ 79 w 79"/>
              <a:gd name="T7" fmla="*/ 0 h 48"/>
              <a:gd name="T8" fmla="*/ 0 w 79"/>
              <a:gd name="T9" fmla="*/ 0 h 48"/>
              <a:gd name="T10" fmla="*/ 58 w 79"/>
              <a:gd name="T11" fmla="*/ 37 h 48"/>
              <a:gd name="T12" fmla="*/ 21 w 79"/>
              <a:gd name="T13" fmla="*/ 37 h 48"/>
              <a:gd name="T14" fmla="*/ 21 w 79"/>
              <a:gd name="T15" fmla="*/ 27 h 48"/>
              <a:gd name="T16" fmla="*/ 58 w 79"/>
              <a:gd name="T17" fmla="*/ 27 h 48"/>
              <a:gd name="T18" fmla="*/ 58 w 79"/>
              <a:gd name="T19" fmla="*/ 3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" h="48">
                <a:moveTo>
                  <a:pt x="0" y="0"/>
                </a:moveTo>
                <a:lnTo>
                  <a:pt x="0" y="48"/>
                </a:lnTo>
                <a:lnTo>
                  <a:pt x="79" y="48"/>
                </a:lnTo>
                <a:lnTo>
                  <a:pt x="79" y="0"/>
                </a:lnTo>
                <a:lnTo>
                  <a:pt x="0" y="0"/>
                </a:lnTo>
                <a:close/>
                <a:moveTo>
                  <a:pt x="58" y="37"/>
                </a:moveTo>
                <a:lnTo>
                  <a:pt x="21" y="37"/>
                </a:lnTo>
                <a:lnTo>
                  <a:pt x="21" y="27"/>
                </a:lnTo>
                <a:lnTo>
                  <a:pt x="58" y="27"/>
                </a:lnTo>
                <a:lnTo>
                  <a:pt x="58" y="3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8"/>
          <p:cNvSpPr>
            <a:spLocks noEditPoints="1"/>
          </p:cNvSpPr>
          <p:nvPr/>
        </p:nvSpPr>
        <p:spPr bwMode="auto">
          <a:xfrm>
            <a:off x="4010025" y="5519738"/>
            <a:ext cx="271463" cy="71438"/>
          </a:xfrm>
          <a:custGeom>
            <a:avLst/>
            <a:gdLst>
              <a:gd name="T0" fmla="*/ 280 w 280"/>
              <a:gd name="T1" fmla="*/ 42 h 73"/>
              <a:gd name="T2" fmla="*/ 213 w 280"/>
              <a:gd name="T3" fmla="*/ 42 h 73"/>
              <a:gd name="T4" fmla="*/ 172 w 280"/>
              <a:gd name="T5" fmla="*/ 0 h 73"/>
              <a:gd name="T6" fmla="*/ 107 w 280"/>
              <a:gd name="T7" fmla="*/ 0 h 73"/>
              <a:gd name="T8" fmla="*/ 69 w 280"/>
              <a:gd name="T9" fmla="*/ 42 h 73"/>
              <a:gd name="T10" fmla="*/ 0 w 280"/>
              <a:gd name="T11" fmla="*/ 42 h 73"/>
              <a:gd name="T12" fmla="*/ 0 w 280"/>
              <a:gd name="T13" fmla="*/ 73 h 73"/>
              <a:gd name="T14" fmla="*/ 280 w 280"/>
              <a:gd name="T15" fmla="*/ 73 h 73"/>
              <a:gd name="T16" fmla="*/ 280 w 280"/>
              <a:gd name="T17" fmla="*/ 42 h 73"/>
              <a:gd name="T18" fmla="*/ 156 w 280"/>
              <a:gd name="T19" fmla="*/ 43 h 73"/>
              <a:gd name="T20" fmla="*/ 123 w 280"/>
              <a:gd name="T21" fmla="*/ 43 h 73"/>
              <a:gd name="T22" fmla="*/ 113 w 280"/>
              <a:gd name="T23" fmla="*/ 29 h 73"/>
              <a:gd name="T24" fmla="*/ 123 w 280"/>
              <a:gd name="T25" fmla="*/ 15 h 73"/>
              <a:gd name="T26" fmla="*/ 156 w 280"/>
              <a:gd name="T27" fmla="*/ 15 h 73"/>
              <a:gd name="T28" fmla="*/ 165 w 280"/>
              <a:gd name="T29" fmla="*/ 29 h 73"/>
              <a:gd name="T30" fmla="*/ 156 w 280"/>
              <a:gd name="T31" fmla="*/ 4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0" h="73">
                <a:moveTo>
                  <a:pt x="280" y="42"/>
                </a:moveTo>
                <a:cubicBezTo>
                  <a:pt x="213" y="42"/>
                  <a:pt x="213" y="42"/>
                  <a:pt x="213" y="42"/>
                </a:cubicBezTo>
                <a:cubicBezTo>
                  <a:pt x="204" y="24"/>
                  <a:pt x="187" y="0"/>
                  <a:pt x="172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93" y="0"/>
                  <a:pt x="78" y="23"/>
                  <a:pt x="69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73"/>
                  <a:pt x="0" y="73"/>
                  <a:pt x="0" y="73"/>
                </a:cubicBezTo>
                <a:cubicBezTo>
                  <a:pt x="280" y="73"/>
                  <a:pt x="280" y="73"/>
                  <a:pt x="280" y="73"/>
                </a:cubicBezTo>
                <a:lnTo>
                  <a:pt x="280" y="42"/>
                </a:lnTo>
                <a:close/>
                <a:moveTo>
                  <a:pt x="156" y="43"/>
                </a:moveTo>
                <a:cubicBezTo>
                  <a:pt x="123" y="43"/>
                  <a:pt x="123" y="43"/>
                  <a:pt x="123" y="43"/>
                </a:cubicBezTo>
                <a:cubicBezTo>
                  <a:pt x="118" y="43"/>
                  <a:pt x="113" y="34"/>
                  <a:pt x="113" y="29"/>
                </a:cubicBezTo>
                <a:cubicBezTo>
                  <a:pt x="113" y="23"/>
                  <a:pt x="118" y="15"/>
                  <a:pt x="123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1" y="15"/>
                  <a:pt x="165" y="23"/>
                  <a:pt x="165" y="29"/>
                </a:cubicBezTo>
                <a:cubicBezTo>
                  <a:pt x="165" y="34"/>
                  <a:pt x="161" y="43"/>
                  <a:pt x="156" y="4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9"/>
          <p:cNvSpPr>
            <a:spLocks noEditPoints="1"/>
          </p:cNvSpPr>
          <p:nvPr/>
        </p:nvSpPr>
        <p:spPr bwMode="auto">
          <a:xfrm>
            <a:off x="4010025" y="5614988"/>
            <a:ext cx="271463" cy="184150"/>
          </a:xfrm>
          <a:custGeom>
            <a:avLst/>
            <a:gdLst>
              <a:gd name="T0" fmla="*/ 0 w 171"/>
              <a:gd name="T1" fmla="*/ 116 h 116"/>
              <a:gd name="T2" fmla="*/ 171 w 171"/>
              <a:gd name="T3" fmla="*/ 116 h 116"/>
              <a:gd name="T4" fmla="*/ 171 w 171"/>
              <a:gd name="T5" fmla="*/ 0 h 116"/>
              <a:gd name="T6" fmla="*/ 0 w 171"/>
              <a:gd name="T7" fmla="*/ 0 h 116"/>
              <a:gd name="T8" fmla="*/ 0 w 171"/>
              <a:gd name="T9" fmla="*/ 116 h 116"/>
              <a:gd name="T10" fmla="*/ 47 w 171"/>
              <a:gd name="T11" fmla="*/ 43 h 116"/>
              <a:gd name="T12" fmla="*/ 74 w 171"/>
              <a:gd name="T13" fmla="*/ 43 h 116"/>
              <a:gd name="T14" fmla="*/ 74 w 171"/>
              <a:gd name="T15" fmla="*/ 15 h 116"/>
              <a:gd name="T16" fmla="*/ 96 w 171"/>
              <a:gd name="T17" fmla="*/ 15 h 116"/>
              <a:gd name="T18" fmla="*/ 96 w 171"/>
              <a:gd name="T19" fmla="*/ 43 h 116"/>
              <a:gd name="T20" fmla="*/ 124 w 171"/>
              <a:gd name="T21" fmla="*/ 43 h 116"/>
              <a:gd name="T22" fmla="*/ 124 w 171"/>
              <a:gd name="T23" fmla="*/ 65 h 116"/>
              <a:gd name="T24" fmla="*/ 96 w 171"/>
              <a:gd name="T25" fmla="*/ 65 h 116"/>
              <a:gd name="T26" fmla="*/ 96 w 171"/>
              <a:gd name="T27" fmla="*/ 92 h 116"/>
              <a:gd name="T28" fmla="*/ 74 w 171"/>
              <a:gd name="T29" fmla="*/ 92 h 116"/>
              <a:gd name="T30" fmla="*/ 74 w 171"/>
              <a:gd name="T31" fmla="*/ 65 h 116"/>
              <a:gd name="T32" fmla="*/ 47 w 171"/>
              <a:gd name="T33" fmla="*/ 65 h 116"/>
              <a:gd name="T34" fmla="*/ 47 w 171"/>
              <a:gd name="T35" fmla="*/ 4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1" h="116">
                <a:moveTo>
                  <a:pt x="0" y="116"/>
                </a:moveTo>
                <a:lnTo>
                  <a:pt x="171" y="116"/>
                </a:lnTo>
                <a:lnTo>
                  <a:pt x="171" y="0"/>
                </a:lnTo>
                <a:lnTo>
                  <a:pt x="0" y="0"/>
                </a:lnTo>
                <a:lnTo>
                  <a:pt x="0" y="116"/>
                </a:lnTo>
                <a:close/>
                <a:moveTo>
                  <a:pt x="47" y="43"/>
                </a:moveTo>
                <a:lnTo>
                  <a:pt x="74" y="43"/>
                </a:lnTo>
                <a:lnTo>
                  <a:pt x="74" y="15"/>
                </a:lnTo>
                <a:lnTo>
                  <a:pt x="96" y="15"/>
                </a:lnTo>
                <a:lnTo>
                  <a:pt x="96" y="43"/>
                </a:lnTo>
                <a:lnTo>
                  <a:pt x="124" y="43"/>
                </a:lnTo>
                <a:lnTo>
                  <a:pt x="124" y="65"/>
                </a:lnTo>
                <a:lnTo>
                  <a:pt x="96" y="65"/>
                </a:lnTo>
                <a:lnTo>
                  <a:pt x="96" y="92"/>
                </a:lnTo>
                <a:lnTo>
                  <a:pt x="74" y="92"/>
                </a:lnTo>
                <a:lnTo>
                  <a:pt x="74" y="65"/>
                </a:lnTo>
                <a:lnTo>
                  <a:pt x="47" y="65"/>
                </a:lnTo>
                <a:lnTo>
                  <a:pt x="47" y="4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30"/>
          <p:cNvSpPr>
            <a:spLocks noEditPoints="1"/>
          </p:cNvSpPr>
          <p:nvPr/>
        </p:nvSpPr>
        <p:spPr bwMode="auto">
          <a:xfrm>
            <a:off x="4602163" y="1616076"/>
            <a:ext cx="201613" cy="279400"/>
          </a:xfrm>
          <a:custGeom>
            <a:avLst/>
            <a:gdLst>
              <a:gd name="T0" fmla="*/ 60 w 208"/>
              <a:gd name="T1" fmla="*/ 0 h 288"/>
              <a:gd name="T2" fmla="*/ 60 w 208"/>
              <a:gd name="T3" fmla="*/ 0 h 288"/>
              <a:gd name="T4" fmla="*/ 60 w 208"/>
              <a:gd name="T5" fmla="*/ 42 h 288"/>
              <a:gd name="T6" fmla="*/ 60 w 208"/>
              <a:gd name="T7" fmla="*/ 60 h 288"/>
              <a:gd name="T8" fmla="*/ 41 w 208"/>
              <a:gd name="T9" fmla="*/ 60 h 288"/>
              <a:gd name="T10" fmla="*/ 0 w 208"/>
              <a:gd name="T11" fmla="*/ 60 h 288"/>
              <a:gd name="T12" fmla="*/ 0 w 208"/>
              <a:gd name="T13" fmla="*/ 288 h 288"/>
              <a:gd name="T14" fmla="*/ 208 w 208"/>
              <a:gd name="T15" fmla="*/ 288 h 288"/>
              <a:gd name="T16" fmla="*/ 208 w 208"/>
              <a:gd name="T17" fmla="*/ 0 h 288"/>
              <a:gd name="T18" fmla="*/ 60 w 208"/>
              <a:gd name="T19" fmla="*/ 0 h 288"/>
              <a:gd name="T20" fmla="*/ 167 w 208"/>
              <a:gd name="T21" fmla="*/ 170 h 288"/>
              <a:gd name="T22" fmla="*/ 111 w 208"/>
              <a:gd name="T23" fmla="*/ 237 h 288"/>
              <a:gd name="T24" fmla="*/ 96 w 208"/>
              <a:gd name="T25" fmla="*/ 237 h 288"/>
              <a:gd name="T26" fmla="*/ 40 w 208"/>
              <a:gd name="T27" fmla="*/ 170 h 288"/>
              <a:gd name="T28" fmla="*/ 45 w 208"/>
              <a:gd name="T29" fmla="*/ 161 h 288"/>
              <a:gd name="T30" fmla="*/ 74 w 208"/>
              <a:gd name="T31" fmla="*/ 161 h 288"/>
              <a:gd name="T32" fmla="*/ 86 w 208"/>
              <a:gd name="T33" fmla="*/ 161 h 288"/>
              <a:gd name="T34" fmla="*/ 86 w 208"/>
              <a:gd name="T35" fmla="*/ 99 h 288"/>
              <a:gd name="T36" fmla="*/ 97 w 208"/>
              <a:gd name="T37" fmla="*/ 87 h 288"/>
              <a:gd name="T38" fmla="*/ 111 w 208"/>
              <a:gd name="T39" fmla="*/ 87 h 288"/>
              <a:gd name="T40" fmla="*/ 122 w 208"/>
              <a:gd name="T41" fmla="*/ 99 h 288"/>
              <a:gd name="T42" fmla="*/ 122 w 208"/>
              <a:gd name="T43" fmla="*/ 161 h 288"/>
              <a:gd name="T44" fmla="*/ 134 w 208"/>
              <a:gd name="T45" fmla="*/ 161 h 288"/>
              <a:gd name="T46" fmla="*/ 163 w 208"/>
              <a:gd name="T47" fmla="*/ 161 h 288"/>
              <a:gd name="T48" fmla="*/ 167 w 208"/>
              <a:gd name="T49" fmla="*/ 17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8" h="288">
                <a:moveTo>
                  <a:pt x="60" y="0"/>
                </a:moveTo>
                <a:cubicBezTo>
                  <a:pt x="60" y="0"/>
                  <a:pt x="60" y="0"/>
                  <a:pt x="60" y="0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60"/>
                  <a:pt x="60" y="60"/>
                  <a:pt x="6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88"/>
                  <a:pt x="0" y="288"/>
                  <a:pt x="0" y="288"/>
                </a:cubicBezTo>
                <a:cubicBezTo>
                  <a:pt x="208" y="288"/>
                  <a:pt x="208" y="288"/>
                  <a:pt x="208" y="288"/>
                </a:cubicBezTo>
                <a:cubicBezTo>
                  <a:pt x="208" y="0"/>
                  <a:pt x="208" y="0"/>
                  <a:pt x="208" y="0"/>
                </a:cubicBezTo>
                <a:lnTo>
                  <a:pt x="60" y="0"/>
                </a:lnTo>
                <a:close/>
                <a:moveTo>
                  <a:pt x="167" y="170"/>
                </a:moveTo>
                <a:cubicBezTo>
                  <a:pt x="111" y="237"/>
                  <a:pt x="111" y="237"/>
                  <a:pt x="111" y="237"/>
                </a:cubicBezTo>
                <a:cubicBezTo>
                  <a:pt x="107" y="242"/>
                  <a:pt x="101" y="242"/>
                  <a:pt x="96" y="237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36" y="165"/>
                  <a:pt x="38" y="161"/>
                  <a:pt x="45" y="161"/>
                </a:cubicBezTo>
                <a:cubicBezTo>
                  <a:pt x="74" y="161"/>
                  <a:pt x="74" y="161"/>
                  <a:pt x="74" y="161"/>
                </a:cubicBezTo>
                <a:cubicBezTo>
                  <a:pt x="77" y="161"/>
                  <a:pt x="81" y="161"/>
                  <a:pt x="86" y="161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92"/>
                  <a:pt x="91" y="87"/>
                  <a:pt x="97" y="87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7" y="87"/>
                  <a:pt x="122" y="92"/>
                  <a:pt x="122" y="99"/>
                </a:cubicBezTo>
                <a:cubicBezTo>
                  <a:pt x="122" y="161"/>
                  <a:pt x="122" y="161"/>
                  <a:pt x="122" y="161"/>
                </a:cubicBezTo>
                <a:cubicBezTo>
                  <a:pt x="126" y="161"/>
                  <a:pt x="131" y="161"/>
                  <a:pt x="134" y="161"/>
                </a:cubicBezTo>
                <a:cubicBezTo>
                  <a:pt x="163" y="161"/>
                  <a:pt x="163" y="161"/>
                  <a:pt x="163" y="161"/>
                </a:cubicBezTo>
                <a:cubicBezTo>
                  <a:pt x="170" y="161"/>
                  <a:pt x="171" y="165"/>
                  <a:pt x="167" y="17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31"/>
          <p:cNvSpPr>
            <a:spLocks/>
          </p:cNvSpPr>
          <p:nvPr/>
        </p:nvSpPr>
        <p:spPr bwMode="auto">
          <a:xfrm>
            <a:off x="4600575" y="1616076"/>
            <a:ext cx="41275" cy="41275"/>
          </a:xfrm>
          <a:custGeom>
            <a:avLst/>
            <a:gdLst>
              <a:gd name="T0" fmla="*/ 26 w 26"/>
              <a:gd name="T1" fmla="*/ 0 h 26"/>
              <a:gd name="T2" fmla="*/ 0 w 26"/>
              <a:gd name="T3" fmla="*/ 26 h 26"/>
              <a:gd name="T4" fmla="*/ 26 w 26"/>
              <a:gd name="T5" fmla="*/ 26 h 26"/>
              <a:gd name="T6" fmla="*/ 26 w 26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26">
                <a:moveTo>
                  <a:pt x="26" y="0"/>
                </a:moveTo>
                <a:lnTo>
                  <a:pt x="0" y="26"/>
                </a:lnTo>
                <a:lnTo>
                  <a:pt x="26" y="26"/>
                </a:lnTo>
                <a:lnTo>
                  <a:pt x="26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32"/>
          <p:cNvSpPr>
            <a:spLocks noEditPoints="1"/>
          </p:cNvSpPr>
          <p:nvPr/>
        </p:nvSpPr>
        <p:spPr bwMode="auto">
          <a:xfrm>
            <a:off x="5160963" y="1616076"/>
            <a:ext cx="201613" cy="279400"/>
          </a:xfrm>
          <a:custGeom>
            <a:avLst/>
            <a:gdLst>
              <a:gd name="T0" fmla="*/ 60 w 208"/>
              <a:gd name="T1" fmla="*/ 0 h 288"/>
              <a:gd name="T2" fmla="*/ 60 w 208"/>
              <a:gd name="T3" fmla="*/ 0 h 288"/>
              <a:gd name="T4" fmla="*/ 60 w 208"/>
              <a:gd name="T5" fmla="*/ 42 h 288"/>
              <a:gd name="T6" fmla="*/ 60 w 208"/>
              <a:gd name="T7" fmla="*/ 61 h 288"/>
              <a:gd name="T8" fmla="*/ 41 w 208"/>
              <a:gd name="T9" fmla="*/ 61 h 288"/>
              <a:gd name="T10" fmla="*/ 0 w 208"/>
              <a:gd name="T11" fmla="*/ 61 h 288"/>
              <a:gd name="T12" fmla="*/ 0 w 208"/>
              <a:gd name="T13" fmla="*/ 288 h 288"/>
              <a:gd name="T14" fmla="*/ 208 w 208"/>
              <a:gd name="T15" fmla="*/ 288 h 288"/>
              <a:gd name="T16" fmla="*/ 208 w 208"/>
              <a:gd name="T17" fmla="*/ 0 h 288"/>
              <a:gd name="T18" fmla="*/ 60 w 208"/>
              <a:gd name="T19" fmla="*/ 0 h 288"/>
              <a:gd name="T20" fmla="*/ 163 w 208"/>
              <a:gd name="T21" fmla="*/ 167 h 288"/>
              <a:gd name="T22" fmla="*/ 134 w 208"/>
              <a:gd name="T23" fmla="*/ 167 h 288"/>
              <a:gd name="T24" fmla="*/ 122 w 208"/>
              <a:gd name="T25" fmla="*/ 167 h 288"/>
              <a:gd name="T26" fmla="*/ 122 w 208"/>
              <a:gd name="T27" fmla="*/ 230 h 288"/>
              <a:gd name="T28" fmla="*/ 111 w 208"/>
              <a:gd name="T29" fmla="*/ 241 h 288"/>
              <a:gd name="T30" fmla="*/ 97 w 208"/>
              <a:gd name="T31" fmla="*/ 241 h 288"/>
              <a:gd name="T32" fmla="*/ 86 w 208"/>
              <a:gd name="T33" fmla="*/ 230 h 288"/>
              <a:gd name="T34" fmla="*/ 86 w 208"/>
              <a:gd name="T35" fmla="*/ 167 h 288"/>
              <a:gd name="T36" fmla="*/ 74 w 208"/>
              <a:gd name="T37" fmla="*/ 167 h 288"/>
              <a:gd name="T38" fmla="*/ 45 w 208"/>
              <a:gd name="T39" fmla="*/ 167 h 288"/>
              <a:gd name="T40" fmla="*/ 40 w 208"/>
              <a:gd name="T41" fmla="*/ 158 h 288"/>
              <a:gd name="T42" fmla="*/ 97 w 208"/>
              <a:gd name="T43" fmla="*/ 91 h 288"/>
              <a:gd name="T44" fmla="*/ 111 w 208"/>
              <a:gd name="T45" fmla="*/ 91 h 288"/>
              <a:gd name="T46" fmla="*/ 167 w 208"/>
              <a:gd name="T47" fmla="*/ 158 h 288"/>
              <a:gd name="T48" fmla="*/ 163 w 208"/>
              <a:gd name="T49" fmla="*/ 16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8" h="288">
                <a:moveTo>
                  <a:pt x="60" y="0"/>
                </a:moveTo>
                <a:cubicBezTo>
                  <a:pt x="60" y="0"/>
                  <a:pt x="60" y="0"/>
                  <a:pt x="60" y="0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61"/>
                  <a:pt x="60" y="61"/>
                  <a:pt x="60" y="61"/>
                </a:cubicBezTo>
                <a:cubicBezTo>
                  <a:pt x="41" y="61"/>
                  <a:pt x="41" y="61"/>
                  <a:pt x="41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288"/>
                  <a:pt x="0" y="288"/>
                  <a:pt x="0" y="288"/>
                </a:cubicBezTo>
                <a:cubicBezTo>
                  <a:pt x="208" y="288"/>
                  <a:pt x="208" y="288"/>
                  <a:pt x="208" y="288"/>
                </a:cubicBezTo>
                <a:cubicBezTo>
                  <a:pt x="208" y="0"/>
                  <a:pt x="208" y="0"/>
                  <a:pt x="208" y="0"/>
                </a:cubicBezTo>
                <a:lnTo>
                  <a:pt x="60" y="0"/>
                </a:lnTo>
                <a:close/>
                <a:moveTo>
                  <a:pt x="163" y="167"/>
                </a:moveTo>
                <a:cubicBezTo>
                  <a:pt x="134" y="167"/>
                  <a:pt x="134" y="167"/>
                  <a:pt x="134" y="167"/>
                </a:cubicBezTo>
                <a:cubicBezTo>
                  <a:pt x="131" y="167"/>
                  <a:pt x="126" y="167"/>
                  <a:pt x="122" y="167"/>
                </a:cubicBezTo>
                <a:cubicBezTo>
                  <a:pt x="122" y="230"/>
                  <a:pt x="122" y="230"/>
                  <a:pt x="122" y="230"/>
                </a:cubicBezTo>
                <a:cubicBezTo>
                  <a:pt x="122" y="236"/>
                  <a:pt x="117" y="241"/>
                  <a:pt x="111" y="241"/>
                </a:cubicBezTo>
                <a:cubicBezTo>
                  <a:pt x="97" y="241"/>
                  <a:pt x="97" y="241"/>
                  <a:pt x="97" y="241"/>
                </a:cubicBezTo>
                <a:cubicBezTo>
                  <a:pt x="91" y="241"/>
                  <a:pt x="86" y="236"/>
                  <a:pt x="86" y="230"/>
                </a:cubicBezTo>
                <a:cubicBezTo>
                  <a:pt x="86" y="167"/>
                  <a:pt x="86" y="167"/>
                  <a:pt x="86" y="167"/>
                </a:cubicBezTo>
                <a:cubicBezTo>
                  <a:pt x="81" y="167"/>
                  <a:pt x="77" y="167"/>
                  <a:pt x="74" y="167"/>
                </a:cubicBezTo>
                <a:cubicBezTo>
                  <a:pt x="45" y="167"/>
                  <a:pt x="45" y="167"/>
                  <a:pt x="45" y="167"/>
                </a:cubicBezTo>
                <a:cubicBezTo>
                  <a:pt x="38" y="167"/>
                  <a:pt x="36" y="163"/>
                  <a:pt x="40" y="158"/>
                </a:cubicBezTo>
                <a:cubicBezTo>
                  <a:pt x="97" y="91"/>
                  <a:pt x="97" y="91"/>
                  <a:pt x="97" y="91"/>
                </a:cubicBezTo>
                <a:cubicBezTo>
                  <a:pt x="101" y="86"/>
                  <a:pt x="107" y="86"/>
                  <a:pt x="111" y="91"/>
                </a:cubicBezTo>
                <a:cubicBezTo>
                  <a:pt x="167" y="158"/>
                  <a:pt x="167" y="158"/>
                  <a:pt x="167" y="158"/>
                </a:cubicBezTo>
                <a:cubicBezTo>
                  <a:pt x="172" y="163"/>
                  <a:pt x="170" y="167"/>
                  <a:pt x="163" y="16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3"/>
          <p:cNvSpPr>
            <a:spLocks/>
          </p:cNvSpPr>
          <p:nvPr/>
        </p:nvSpPr>
        <p:spPr bwMode="auto">
          <a:xfrm>
            <a:off x="5160963" y="1616076"/>
            <a:ext cx="39688" cy="41275"/>
          </a:xfrm>
          <a:custGeom>
            <a:avLst/>
            <a:gdLst>
              <a:gd name="T0" fmla="*/ 25 w 25"/>
              <a:gd name="T1" fmla="*/ 0 h 26"/>
              <a:gd name="T2" fmla="*/ 0 w 25"/>
              <a:gd name="T3" fmla="*/ 26 h 26"/>
              <a:gd name="T4" fmla="*/ 25 w 25"/>
              <a:gd name="T5" fmla="*/ 26 h 26"/>
              <a:gd name="T6" fmla="*/ 25 w 25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26">
                <a:moveTo>
                  <a:pt x="25" y="0"/>
                </a:moveTo>
                <a:lnTo>
                  <a:pt x="0" y="26"/>
                </a:lnTo>
                <a:lnTo>
                  <a:pt x="25" y="26"/>
                </a:lnTo>
                <a:lnTo>
                  <a:pt x="25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4"/>
          <p:cNvSpPr>
            <a:spLocks noEditPoints="1"/>
          </p:cNvSpPr>
          <p:nvPr/>
        </p:nvSpPr>
        <p:spPr bwMode="auto">
          <a:xfrm>
            <a:off x="4005263" y="2174876"/>
            <a:ext cx="279400" cy="277813"/>
          </a:xfrm>
          <a:custGeom>
            <a:avLst/>
            <a:gdLst>
              <a:gd name="T0" fmla="*/ 252 w 288"/>
              <a:gd name="T1" fmla="*/ 223 h 287"/>
              <a:gd name="T2" fmla="*/ 252 w 288"/>
              <a:gd name="T3" fmla="*/ 34 h 287"/>
              <a:gd name="T4" fmla="*/ 221 w 288"/>
              <a:gd name="T5" fmla="*/ 1 h 287"/>
              <a:gd name="T6" fmla="*/ 46 w 288"/>
              <a:gd name="T7" fmla="*/ 1 h 287"/>
              <a:gd name="T8" fmla="*/ 20 w 288"/>
              <a:gd name="T9" fmla="*/ 10 h 287"/>
              <a:gd name="T10" fmla="*/ 0 w 288"/>
              <a:gd name="T11" fmla="*/ 71 h 287"/>
              <a:gd name="T12" fmla="*/ 0 w 288"/>
              <a:gd name="T13" fmla="*/ 80 h 287"/>
              <a:gd name="T14" fmla="*/ 36 w 288"/>
              <a:gd name="T15" fmla="*/ 80 h 287"/>
              <a:gd name="T16" fmla="*/ 36 w 288"/>
              <a:gd name="T17" fmla="*/ 257 h 287"/>
              <a:gd name="T18" fmla="*/ 44 w 288"/>
              <a:gd name="T19" fmla="*/ 281 h 287"/>
              <a:gd name="T20" fmla="*/ 57 w 288"/>
              <a:gd name="T21" fmla="*/ 287 h 287"/>
              <a:gd name="T22" fmla="*/ 57 w 288"/>
              <a:gd name="T23" fmla="*/ 287 h 287"/>
              <a:gd name="T24" fmla="*/ 243 w 288"/>
              <a:gd name="T25" fmla="*/ 287 h 287"/>
              <a:gd name="T26" fmla="*/ 288 w 288"/>
              <a:gd name="T27" fmla="*/ 232 h 287"/>
              <a:gd name="T28" fmla="*/ 288 w 288"/>
              <a:gd name="T29" fmla="*/ 223 h 287"/>
              <a:gd name="T30" fmla="*/ 252 w 288"/>
              <a:gd name="T31" fmla="*/ 223 h 287"/>
              <a:gd name="T32" fmla="*/ 18 w 288"/>
              <a:gd name="T33" fmla="*/ 62 h 287"/>
              <a:gd name="T34" fmla="*/ 31 w 288"/>
              <a:gd name="T35" fmla="*/ 24 h 287"/>
              <a:gd name="T36" fmla="*/ 36 w 288"/>
              <a:gd name="T37" fmla="*/ 43 h 287"/>
              <a:gd name="T38" fmla="*/ 36 w 288"/>
              <a:gd name="T39" fmla="*/ 62 h 287"/>
              <a:gd name="T40" fmla="*/ 18 w 288"/>
              <a:gd name="T41" fmla="*/ 62 h 287"/>
              <a:gd name="T42" fmla="*/ 72 w 288"/>
              <a:gd name="T43" fmla="*/ 232 h 287"/>
              <a:gd name="T44" fmla="*/ 58 w 288"/>
              <a:gd name="T45" fmla="*/ 270 h 287"/>
              <a:gd name="T46" fmla="*/ 54 w 288"/>
              <a:gd name="T47" fmla="*/ 257 h 287"/>
              <a:gd name="T48" fmla="*/ 54 w 288"/>
              <a:gd name="T49" fmla="*/ 43 h 287"/>
              <a:gd name="T50" fmla="*/ 48 w 288"/>
              <a:gd name="T51" fmla="*/ 18 h 287"/>
              <a:gd name="T52" fmla="*/ 221 w 288"/>
              <a:gd name="T53" fmla="*/ 19 h 287"/>
              <a:gd name="T54" fmla="*/ 234 w 288"/>
              <a:gd name="T55" fmla="*/ 34 h 287"/>
              <a:gd name="T56" fmla="*/ 234 w 288"/>
              <a:gd name="T57" fmla="*/ 223 h 287"/>
              <a:gd name="T58" fmla="*/ 72 w 288"/>
              <a:gd name="T59" fmla="*/ 224 h 287"/>
              <a:gd name="T60" fmla="*/ 72 w 288"/>
              <a:gd name="T61" fmla="*/ 232 h 287"/>
              <a:gd name="T62" fmla="*/ 243 w 288"/>
              <a:gd name="T63" fmla="*/ 270 h 287"/>
              <a:gd name="T64" fmla="*/ 83 w 288"/>
              <a:gd name="T65" fmla="*/ 270 h 287"/>
              <a:gd name="T66" fmla="*/ 90 w 288"/>
              <a:gd name="T67" fmla="*/ 241 h 287"/>
              <a:gd name="T68" fmla="*/ 269 w 288"/>
              <a:gd name="T69" fmla="*/ 241 h 287"/>
              <a:gd name="T70" fmla="*/ 243 w 288"/>
              <a:gd name="T71" fmla="*/ 270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8" h="287">
                <a:moveTo>
                  <a:pt x="252" y="223"/>
                </a:moveTo>
                <a:cubicBezTo>
                  <a:pt x="252" y="34"/>
                  <a:pt x="252" y="34"/>
                  <a:pt x="252" y="34"/>
                </a:cubicBezTo>
                <a:cubicBezTo>
                  <a:pt x="252" y="20"/>
                  <a:pt x="243" y="1"/>
                  <a:pt x="221" y="1"/>
                </a:cubicBezTo>
                <a:cubicBezTo>
                  <a:pt x="46" y="1"/>
                  <a:pt x="46" y="1"/>
                  <a:pt x="46" y="1"/>
                </a:cubicBezTo>
                <a:cubicBezTo>
                  <a:pt x="43" y="0"/>
                  <a:pt x="31" y="0"/>
                  <a:pt x="20" y="10"/>
                </a:cubicBezTo>
                <a:cubicBezTo>
                  <a:pt x="7" y="22"/>
                  <a:pt x="0" y="42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257"/>
                  <a:pt x="36" y="257"/>
                  <a:pt x="36" y="257"/>
                </a:cubicBezTo>
                <a:cubicBezTo>
                  <a:pt x="36" y="268"/>
                  <a:pt x="39" y="276"/>
                  <a:pt x="44" y="281"/>
                </a:cubicBezTo>
                <a:cubicBezTo>
                  <a:pt x="49" y="286"/>
                  <a:pt x="54" y="287"/>
                  <a:pt x="57" y="287"/>
                </a:cubicBezTo>
                <a:cubicBezTo>
                  <a:pt x="57" y="287"/>
                  <a:pt x="57" y="287"/>
                  <a:pt x="57" y="287"/>
                </a:cubicBezTo>
                <a:cubicBezTo>
                  <a:pt x="243" y="287"/>
                  <a:pt x="243" y="287"/>
                  <a:pt x="243" y="287"/>
                </a:cubicBezTo>
                <a:cubicBezTo>
                  <a:pt x="279" y="287"/>
                  <a:pt x="288" y="251"/>
                  <a:pt x="288" y="232"/>
                </a:cubicBezTo>
                <a:cubicBezTo>
                  <a:pt x="288" y="223"/>
                  <a:pt x="288" y="223"/>
                  <a:pt x="288" y="223"/>
                </a:cubicBezTo>
                <a:lnTo>
                  <a:pt x="252" y="223"/>
                </a:lnTo>
                <a:close/>
                <a:moveTo>
                  <a:pt x="18" y="62"/>
                </a:moveTo>
                <a:cubicBezTo>
                  <a:pt x="20" y="40"/>
                  <a:pt x="25" y="30"/>
                  <a:pt x="31" y="24"/>
                </a:cubicBezTo>
                <a:cubicBezTo>
                  <a:pt x="33" y="26"/>
                  <a:pt x="36" y="32"/>
                  <a:pt x="36" y="43"/>
                </a:cubicBezTo>
                <a:cubicBezTo>
                  <a:pt x="36" y="62"/>
                  <a:pt x="36" y="62"/>
                  <a:pt x="36" y="62"/>
                </a:cubicBezTo>
                <a:lnTo>
                  <a:pt x="18" y="62"/>
                </a:lnTo>
                <a:close/>
                <a:moveTo>
                  <a:pt x="72" y="232"/>
                </a:moveTo>
                <a:cubicBezTo>
                  <a:pt x="72" y="260"/>
                  <a:pt x="64" y="269"/>
                  <a:pt x="58" y="270"/>
                </a:cubicBezTo>
                <a:cubicBezTo>
                  <a:pt x="56" y="269"/>
                  <a:pt x="54" y="266"/>
                  <a:pt x="54" y="257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32"/>
                  <a:pt x="51" y="24"/>
                  <a:pt x="48" y="18"/>
                </a:cubicBezTo>
                <a:cubicBezTo>
                  <a:pt x="221" y="19"/>
                  <a:pt x="221" y="19"/>
                  <a:pt x="221" y="19"/>
                </a:cubicBezTo>
                <a:cubicBezTo>
                  <a:pt x="233" y="19"/>
                  <a:pt x="234" y="30"/>
                  <a:pt x="234" y="34"/>
                </a:cubicBezTo>
                <a:cubicBezTo>
                  <a:pt x="234" y="223"/>
                  <a:pt x="234" y="223"/>
                  <a:pt x="234" y="223"/>
                </a:cubicBezTo>
                <a:cubicBezTo>
                  <a:pt x="72" y="224"/>
                  <a:pt x="72" y="224"/>
                  <a:pt x="72" y="224"/>
                </a:cubicBezTo>
                <a:lnTo>
                  <a:pt x="72" y="232"/>
                </a:lnTo>
                <a:close/>
                <a:moveTo>
                  <a:pt x="243" y="270"/>
                </a:moveTo>
                <a:cubicBezTo>
                  <a:pt x="83" y="270"/>
                  <a:pt x="83" y="270"/>
                  <a:pt x="83" y="270"/>
                </a:cubicBezTo>
                <a:cubicBezTo>
                  <a:pt x="86" y="263"/>
                  <a:pt x="89" y="254"/>
                  <a:pt x="90" y="241"/>
                </a:cubicBezTo>
                <a:cubicBezTo>
                  <a:pt x="269" y="241"/>
                  <a:pt x="269" y="241"/>
                  <a:pt x="269" y="241"/>
                </a:cubicBezTo>
                <a:cubicBezTo>
                  <a:pt x="267" y="252"/>
                  <a:pt x="262" y="270"/>
                  <a:pt x="243" y="27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Rectangle 135"/>
          <p:cNvSpPr>
            <a:spLocks noChangeArrowheads="1"/>
          </p:cNvSpPr>
          <p:nvPr/>
        </p:nvSpPr>
        <p:spPr bwMode="auto">
          <a:xfrm>
            <a:off x="4089400" y="2228851"/>
            <a:ext cx="114300" cy="158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Rectangle 136"/>
          <p:cNvSpPr>
            <a:spLocks noChangeArrowheads="1"/>
          </p:cNvSpPr>
          <p:nvPr/>
        </p:nvSpPr>
        <p:spPr bwMode="auto">
          <a:xfrm>
            <a:off x="4089400" y="2266951"/>
            <a:ext cx="114300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Rectangle 137"/>
          <p:cNvSpPr>
            <a:spLocks noChangeArrowheads="1"/>
          </p:cNvSpPr>
          <p:nvPr/>
        </p:nvSpPr>
        <p:spPr bwMode="auto">
          <a:xfrm>
            <a:off x="4089400" y="2305051"/>
            <a:ext cx="114300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Rectangle 138"/>
          <p:cNvSpPr>
            <a:spLocks noChangeArrowheads="1"/>
          </p:cNvSpPr>
          <p:nvPr/>
        </p:nvSpPr>
        <p:spPr bwMode="auto">
          <a:xfrm>
            <a:off x="4089400" y="2343151"/>
            <a:ext cx="114300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9"/>
          <p:cNvSpPr>
            <a:spLocks/>
          </p:cNvSpPr>
          <p:nvPr/>
        </p:nvSpPr>
        <p:spPr bwMode="auto">
          <a:xfrm>
            <a:off x="9023350" y="5495926"/>
            <a:ext cx="273050" cy="134938"/>
          </a:xfrm>
          <a:custGeom>
            <a:avLst/>
            <a:gdLst>
              <a:gd name="T0" fmla="*/ 11 w 282"/>
              <a:gd name="T1" fmla="*/ 94 h 139"/>
              <a:gd name="T2" fmla="*/ 130 w 282"/>
              <a:gd name="T3" fmla="*/ 94 h 139"/>
              <a:gd name="T4" fmla="*/ 211 w 282"/>
              <a:gd name="T5" fmla="*/ 139 h 139"/>
              <a:gd name="T6" fmla="*/ 282 w 282"/>
              <a:gd name="T7" fmla="*/ 107 h 139"/>
              <a:gd name="T8" fmla="*/ 282 w 282"/>
              <a:gd name="T9" fmla="*/ 60 h 139"/>
              <a:gd name="T10" fmla="*/ 273 w 282"/>
              <a:gd name="T11" fmla="*/ 69 h 139"/>
              <a:gd name="T12" fmla="*/ 154 w 282"/>
              <a:gd name="T13" fmla="*/ 69 h 139"/>
              <a:gd name="T14" fmla="*/ 0 w 282"/>
              <a:gd name="T15" fmla="*/ 58 h 139"/>
              <a:gd name="T16" fmla="*/ 0 w 282"/>
              <a:gd name="T17" fmla="*/ 105 h 139"/>
              <a:gd name="T18" fmla="*/ 11 w 282"/>
              <a:gd name="T19" fmla="*/ 9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2" h="139">
                <a:moveTo>
                  <a:pt x="11" y="94"/>
                </a:moveTo>
                <a:cubicBezTo>
                  <a:pt x="14" y="92"/>
                  <a:pt x="72" y="37"/>
                  <a:pt x="130" y="94"/>
                </a:cubicBezTo>
                <a:cubicBezTo>
                  <a:pt x="157" y="121"/>
                  <a:pt x="185" y="139"/>
                  <a:pt x="211" y="139"/>
                </a:cubicBezTo>
                <a:cubicBezTo>
                  <a:pt x="239" y="139"/>
                  <a:pt x="264" y="120"/>
                  <a:pt x="282" y="107"/>
                </a:cubicBezTo>
                <a:cubicBezTo>
                  <a:pt x="282" y="60"/>
                  <a:pt x="282" y="60"/>
                  <a:pt x="282" y="60"/>
                </a:cubicBezTo>
                <a:cubicBezTo>
                  <a:pt x="273" y="69"/>
                  <a:pt x="273" y="69"/>
                  <a:pt x="273" y="69"/>
                </a:cubicBezTo>
                <a:cubicBezTo>
                  <a:pt x="271" y="71"/>
                  <a:pt x="213" y="127"/>
                  <a:pt x="154" y="69"/>
                </a:cubicBezTo>
                <a:cubicBezTo>
                  <a:pt x="86" y="0"/>
                  <a:pt x="47" y="24"/>
                  <a:pt x="0" y="58"/>
                </a:cubicBezTo>
                <a:cubicBezTo>
                  <a:pt x="0" y="105"/>
                  <a:pt x="0" y="105"/>
                  <a:pt x="0" y="105"/>
                </a:cubicBezTo>
                <a:lnTo>
                  <a:pt x="11" y="9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40"/>
          <p:cNvSpPr>
            <a:spLocks/>
          </p:cNvSpPr>
          <p:nvPr/>
        </p:nvSpPr>
        <p:spPr bwMode="auto">
          <a:xfrm>
            <a:off x="9023350" y="5580063"/>
            <a:ext cx="273050" cy="134938"/>
          </a:xfrm>
          <a:custGeom>
            <a:avLst/>
            <a:gdLst>
              <a:gd name="T0" fmla="*/ 154 w 282"/>
              <a:gd name="T1" fmla="*/ 69 h 139"/>
              <a:gd name="T2" fmla="*/ 0 w 282"/>
              <a:gd name="T3" fmla="*/ 58 h 139"/>
              <a:gd name="T4" fmla="*/ 0 w 282"/>
              <a:gd name="T5" fmla="*/ 105 h 139"/>
              <a:gd name="T6" fmla="*/ 11 w 282"/>
              <a:gd name="T7" fmla="*/ 94 h 139"/>
              <a:gd name="T8" fmla="*/ 130 w 282"/>
              <a:gd name="T9" fmla="*/ 94 h 139"/>
              <a:gd name="T10" fmla="*/ 211 w 282"/>
              <a:gd name="T11" fmla="*/ 139 h 139"/>
              <a:gd name="T12" fmla="*/ 282 w 282"/>
              <a:gd name="T13" fmla="*/ 107 h 139"/>
              <a:gd name="T14" fmla="*/ 282 w 282"/>
              <a:gd name="T15" fmla="*/ 60 h 139"/>
              <a:gd name="T16" fmla="*/ 273 w 282"/>
              <a:gd name="T17" fmla="*/ 69 h 139"/>
              <a:gd name="T18" fmla="*/ 154 w 282"/>
              <a:gd name="T19" fmla="*/ 6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2" h="139">
                <a:moveTo>
                  <a:pt x="154" y="69"/>
                </a:moveTo>
                <a:cubicBezTo>
                  <a:pt x="86" y="0"/>
                  <a:pt x="47" y="24"/>
                  <a:pt x="0" y="58"/>
                </a:cubicBezTo>
                <a:cubicBezTo>
                  <a:pt x="0" y="105"/>
                  <a:pt x="0" y="105"/>
                  <a:pt x="0" y="105"/>
                </a:cubicBezTo>
                <a:cubicBezTo>
                  <a:pt x="11" y="94"/>
                  <a:pt x="11" y="94"/>
                  <a:pt x="11" y="94"/>
                </a:cubicBezTo>
                <a:cubicBezTo>
                  <a:pt x="14" y="92"/>
                  <a:pt x="72" y="36"/>
                  <a:pt x="130" y="94"/>
                </a:cubicBezTo>
                <a:cubicBezTo>
                  <a:pt x="157" y="121"/>
                  <a:pt x="185" y="139"/>
                  <a:pt x="211" y="139"/>
                </a:cubicBezTo>
                <a:cubicBezTo>
                  <a:pt x="239" y="139"/>
                  <a:pt x="264" y="120"/>
                  <a:pt x="282" y="107"/>
                </a:cubicBezTo>
                <a:cubicBezTo>
                  <a:pt x="282" y="60"/>
                  <a:pt x="282" y="60"/>
                  <a:pt x="282" y="60"/>
                </a:cubicBezTo>
                <a:cubicBezTo>
                  <a:pt x="273" y="69"/>
                  <a:pt x="273" y="69"/>
                  <a:pt x="273" y="69"/>
                </a:cubicBezTo>
                <a:cubicBezTo>
                  <a:pt x="271" y="71"/>
                  <a:pt x="213" y="127"/>
                  <a:pt x="154" y="6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41"/>
          <p:cNvSpPr>
            <a:spLocks/>
          </p:cNvSpPr>
          <p:nvPr/>
        </p:nvSpPr>
        <p:spPr bwMode="auto">
          <a:xfrm>
            <a:off x="9023350" y="5664201"/>
            <a:ext cx="273050" cy="133350"/>
          </a:xfrm>
          <a:custGeom>
            <a:avLst/>
            <a:gdLst>
              <a:gd name="T0" fmla="*/ 273 w 282"/>
              <a:gd name="T1" fmla="*/ 69 h 138"/>
              <a:gd name="T2" fmla="*/ 154 w 282"/>
              <a:gd name="T3" fmla="*/ 69 h 138"/>
              <a:gd name="T4" fmla="*/ 0 w 282"/>
              <a:gd name="T5" fmla="*/ 57 h 138"/>
              <a:gd name="T6" fmla="*/ 0 w 282"/>
              <a:gd name="T7" fmla="*/ 105 h 138"/>
              <a:gd name="T8" fmla="*/ 11 w 282"/>
              <a:gd name="T9" fmla="*/ 94 h 138"/>
              <a:gd name="T10" fmla="*/ 130 w 282"/>
              <a:gd name="T11" fmla="*/ 94 h 138"/>
              <a:gd name="T12" fmla="*/ 211 w 282"/>
              <a:gd name="T13" fmla="*/ 138 h 138"/>
              <a:gd name="T14" fmla="*/ 282 w 282"/>
              <a:gd name="T15" fmla="*/ 107 h 138"/>
              <a:gd name="T16" fmla="*/ 282 w 282"/>
              <a:gd name="T17" fmla="*/ 60 h 138"/>
              <a:gd name="T18" fmla="*/ 273 w 282"/>
              <a:gd name="T19" fmla="*/ 69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2" h="138">
                <a:moveTo>
                  <a:pt x="273" y="69"/>
                </a:moveTo>
                <a:cubicBezTo>
                  <a:pt x="271" y="71"/>
                  <a:pt x="213" y="127"/>
                  <a:pt x="154" y="69"/>
                </a:cubicBezTo>
                <a:cubicBezTo>
                  <a:pt x="86" y="0"/>
                  <a:pt x="47" y="24"/>
                  <a:pt x="0" y="57"/>
                </a:cubicBezTo>
                <a:cubicBezTo>
                  <a:pt x="0" y="105"/>
                  <a:pt x="0" y="105"/>
                  <a:pt x="0" y="105"/>
                </a:cubicBezTo>
                <a:cubicBezTo>
                  <a:pt x="11" y="94"/>
                  <a:pt x="11" y="94"/>
                  <a:pt x="11" y="94"/>
                </a:cubicBezTo>
                <a:cubicBezTo>
                  <a:pt x="14" y="91"/>
                  <a:pt x="72" y="36"/>
                  <a:pt x="130" y="94"/>
                </a:cubicBezTo>
                <a:cubicBezTo>
                  <a:pt x="157" y="121"/>
                  <a:pt x="185" y="138"/>
                  <a:pt x="211" y="138"/>
                </a:cubicBezTo>
                <a:cubicBezTo>
                  <a:pt x="239" y="138"/>
                  <a:pt x="264" y="120"/>
                  <a:pt x="282" y="107"/>
                </a:cubicBezTo>
                <a:cubicBezTo>
                  <a:pt x="282" y="60"/>
                  <a:pt x="282" y="60"/>
                  <a:pt x="282" y="60"/>
                </a:cubicBezTo>
                <a:lnTo>
                  <a:pt x="273" y="6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42"/>
          <p:cNvSpPr>
            <a:spLocks noEditPoints="1"/>
          </p:cNvSpPr>
          <p:nvPr/>
        </p:nvSpPr>
        <p:spPr bwMode="auto">
          <a:xfrm>
            <a:off x="4567238" y="4962526"/>
            <a:ext cx="274638" cy="238125"/>
          </a:xfrm>
          <a:custGeom>
            <a:avLst/>
            <a:gdLst>
              <a:gd name="T0" fmla="*/ 284 w 284"/>
              <a:gd name="T1" fmla="*/ 80 h 245"/>
              <a:gd name="T2" fmla="*/ 224 w 284"/>
              <a:gd name="T3" fmla="*/ 24 h 245"/>
              <a:gd name="T4" fmla="*/ 203 w 284"/>
              <a:gd name="T5" fmla="*/ 27 h 245"/>
              <a:gd name="T6" fmla="*/ 142 w 284"/>
              <a:gd name="T7" fmla="*/ 0 h 245"/>
              <a:gd name="T8" fmla="*/ 81 w 284"/>
              <a:gd name="T9" fmla="*/ 27 h 245"/>
              <a:gd name="T10" fmla="*/ 60 w 284"/>
              <a:gd name="T11" fmla="*/ 24 h 245"/>
              <a:gd name="T12" fmla="*/ 0 w 284"/>
              <a:gd name="T13" fmla="*/ 80 h 245"/>
              <a:gd name="T14" fmla="*/ 55 w 284"/>
              <a:gd name="T15" fmla="*/ 140 h 245"/>
              <a:gd name="T16" fmla="*/ 55 w 284"/>
              <a:gd name="T17" fmla="*/ 177 h 245"/>
              <a:gd name="T18" fmla="*/ 55 w 284"/>
              <a:gd name="T19" fmla="*/ 210 h 245"/>
              <a:gd name="T20" fmla="*/ 142 w 284"/>
              <a:gd name="T21" fmla="*/ 245 h 245"/>
              <a:gd name="T22" fmla="*/ 228 w 284"/>
              <a:gd name="T23" fmla="*/ 210 h 245"/>
              <a:gd name="T24" fmla="*/ 228 w 284"/>
              <a:gd name="T25" fmla="*/ 177 h 245"/>
              <a:gd name="T26" fmla="*/ 228 w 284"/>
              <a:gd name="T27" fmla="*/ 140 h 245"/>
              <a:gd name="T28" fmla="*/ 284 w 284"/>
              <a:gd name="T29" fmla="*/ 80 h 245"/>
              <a:gd name="T30" fmla="*/ 134 w 284"/>
              <a:gd name="T31" fmla="*/ 210 h 245"/>
              <a:gd name="T32" fmla="*/ 134 w 284"/>
              <a:gd name="T33" fmla="*/ 159 h 245"/>
              <a:gd name="T34" fmla="*/ 142 w 284"/>
              <a:gd name="T35" fmla="*/ 159 h 245"/>
              <a:gd name="T36" fmla="*/ 150 w 284"/>
              <a:gd name="T37" fmla="*/ 159 h 245"/>
              <a:gd name="T38" fmla="*/ 150 w 284"/>
              <a:gd name="T39" fmla="*/ 210 h 245"/>
              <a:gd name="T40" fmla="*/ 150 w 284"/>
              <a:gd name="T41" fmla="*/ 220 h 245"/>
              <a:gd name="T42" fmla="*/ 134 w 284"/>
              <a:gd name="T43" fmla="*/ 220 h 245"/>
              <a:gd name="T44" fmla="*/ 134 w 284"/>
              <a:gd name="T45" fmla="*/ 210 h 245"/>
              <a:gd name="T46" fmla="*/ 186 w 284"/>
              <a:gd name="T47" fmla="*/ 210 h 245"/>
              <a:gd name="T48" fmla="*/ 186 w 284"/>
              <a:gd name="T49" fmla="*/ 154 h 245"/>
              <a:gd name="T50" fmla="*/ 202 w 284"/>
              <a:gd name="T51" fmla="*/ 149 h 245"/>
              <a:gd name="T52" fmla="*/ 202 w 284"/>
              <a:gd name="T53" fmla="*/ 210 h 245"/>
              <a:gd name="T54" fmla="*/ 202 w 284"/>
              <a:gd name="T55" fmla="*/ 211 h 245"/>
              <a:gd name="T56" fmla="*/ 186 w 284"/>
              <a:gd name="T57" fmla="*/ 218 h 245"/>
              <a:gd name="T58" fmla="*/ 186 w 284"/>
              <a:gd name="T59" fmla="*/ 210 h 245"/>
              <a:gd name="T60" fmla="*/ 83 w 284"/>
              <a:gd name="T61" fmla="*/ 212 h 245"/>
              <a:gd name="T62" fmla="*/ 83 w 284"/>
              <a:gd name="T63" fmla="*/ 210 h 245"/>
              <a:gd name="T64" fmla="*/ 83 w 284"/>
              <a:gd name="T65" fmla="*/ 150 h 245"/>
              <a:gd name="T66" fmla="*/ 99 w 284"/>
              <a:gd name="T67" fmla="*/ 154 h 245"/>
              <a:gd name="T68" fmla="*/ 99 w 284"/>
              <a:gd name="T69" fmla="*/ 210 h 245"/>
              <a:gd name="T70" fmla="*/ 99 w 284"/>
              <a:gd name="T71" fmla="*/ 219 h 245"/>
              <a:gd name="T72" fmla="*/ 83 w 284"/>
              <a:gd name="T73" fmla="*/ 212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4" h="245">
                <a:moveTo>
                  <a:pt x="284" y="80"/>
                </a:moveTo>
                <a:cubicBezTo>
                  <a:pt x="284" y="47"/>
                  <a:pt x="257" y="24"/>
                  <a:pt x="224" y="24"/>
                </a:cubicBezTo>
                <a:cubicBezTo>
                  <a:pt x="217" y="24"/>
                  <a:pt x="210" y="25"/>
                  <a:pt x="203" y="27"/>
                </a:cubicBezTo>
                <a:cubicBezTo>
                  <a:pt x="188" y="11"/>
                  <a:pt x="166" y="0"/>
                  <a:pt x="142" y="0"/>
                </a:cubicBezTo>
                <a:cubicBezTo>
                  <a:pt x="118" y="0"/>
                  <a:pt x="96" y="11"/>
                  <a:pt x="81" y="27"/>
                </a:cubicBezTo>
                <a:cubicBezTo>
                  <a:pt x="75" y="25"/>
                  <a:pt x="68" y="24"/>
                  <a:pt x="60" y="24"/>
                </a:cubicBezTo>
                <a:cubicBezTo>
                  <a:pt x="27" y="24"/>
                  <a:pt x="0" y="47"/>
                  <a:pt x="0" y="80"/>
                </a:cubicBezTo>
                <a:cubicBezTo>
                  <a:pt x="0" y="111"/>
                  <a:pt x="24" y="137"/>
                  <a:pt x="55" y="140"/>
                </a:cubicBezTo>
                <a:cubicBezTo>
                  <a:pt x="55" y="177"/>
                  <a:pt x="55" y="177"/>
                  <a:pt x="55" y="177"/>
                </a:cubicBezTo>
                <a:cubicBezTo>
                  <a:pt x="55" y="210"/>
                  <a:pt x="55" y="210"/>
                  <a:pt x="55" y="210"/>
                </a:cubicBezTo>
                <a:cubicBezTo>
                  <a:pt x="55" y="229"/>
                  <a:pt x="94" y="245"/>
                  <a:pt x="142" y="245"/>
                </a:cubicBezTo>
                <a:cubicBezTo>
                  <a:pt x="190" y="245"/>
                  <a:pt x="228" y="229"/>
                  <a:pt x="228" y="210"/>
                </a:cubicBezTo>
                <a:cubicBezTo>
                  <a:pt x="228" y="177"/>
                  <a:pt x="228" y="177"/>
                  <a:pt x="228" y="177"/>
                </a:cubicBezTo>
                <a:cubicBezTo>
                  <a:pt x="228" y="140"/>
                  <a:pt x="228" y="140"/>
                  <a:pt x="228" y="140"/>
                </a:cubicBezTo>
                <a:cubicBezTo>
                  <a:pt x="260" y="137"/>
                  <a:pt x="284" y="112"/>
                  <a:pt x="284" y="80"/>
                </a:cubicBezTo>
                <a:close/>
                <a:moveTo>
                  <a:pt x="134" y="210"/>
                </a:moveTo>
                <a:cubicBezTo>
                  <a:pt x="134" y="159"/>
                  <a:pt x="134" y="159"/>
                  <a:pt x="134" y="159"/>
                </a:cubicBezTo>
                <a:cubicBezTo>
                  <a:pt x="137" y="159"/>
                  <a:pt x="139" y="159"/>
                  <a:pt x="142" y="159"/>
                </a:cubicBezTo>
                <a:cubicBezTo>
                  <a:pt x="145" y="159"/>
                  <a:pt x="147" y="159"/>
                  <a:pt x="150" y="159"/>
                </a:cubicBezTo>
                <a:cubicBezTo>
                  <a:pt x="150" y="210"/>
                  <a:pt x="150" y="210"/>
                  <a:pt x="150" y="210"/>
                </a:cubicBezTo>
                <a:cubicBezTo>
                  <a:pt x="150" y="220"/>
                  <a:pt x="150" y="220"/>
                  <a:pt x="150" y="220"/>
                </a:cubicBezTo>
                <a:cubicBezTo>
                  <a:pt x="134" y="220"/>
                  <a:pt x="134" y="220"/>
                  <a:pt x="134" y="220"/>
                </a:cubicBezTo>
                <a:lnTo>
                  <a:pt x="134" y="210"/>
                </a:lnTo>
                <a:close/>
                <a:moveTo>
                  <a:pt x="186" y="210"/>
                </a:moveTo>
                <a:cubicBezTo>
                  <a:pt x="186" y="154"/>
                  <a:pt x="186" y="154"/>
                  <a:pt x="186" y="154"/>
                </a:cubicBezTo>
                <a:cubicBezTo>
                  <a:pt x="192" y="152"/>
                  <a:pt x="197" y="152"/>
                  <a:pt x="202" y="149"/>
                </a:cubicBezTo>
                <a:cubicBezTo>
                  <a:pt x="202" y="210"/>
                  <a:pt x="202" y="210"/>
                  <a:pt x="202" y="210"/>
                </a:cubicBezTo>
                <a:cubicBezTo>
                  <a:pt x="202" y="211"/>
                  <a:pt x="202" y="211"/>
                  <a:pt x="202" y="211"/>
                </a:cubicBezTo>
                <a:cubicBezTo>
                  <a:pt x="198" y="214"/>
                  <a:pt x="192" y="216"/>
                  <a:pt x="186" y="218"/>
                </a:cubicBezTo>
                <a:lnTo>
                  <a:pt x="186" y="210"/>
                </a:lnTo>
                <a:close/>
                <a:moveTo>
                  <a:pt x="83" y="212"/>
                </a:moveTo>
                <a:cubicBezTo>
                  <a:pt x="83" y="210"/>
                  <a:pt x="83" y="210"/>
                  <a:pt x="83" y="21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8" y="152"/>
                  <a:pt x="94" y="153"/>
                  <a:pt x="99" y="154"/>
                </a:cubicBezTo>
                <a:cubicBezTo>
                  <a:pt x="99" y="210"/>
                  <a:pt x="99" y="210"/>
                  <a:pt x="99" y="210"/>
                </a:cubicBezTo>
                <a:cubicBezTo>
                  <a:pt x="99" y="219"/>
                  <a:pt x="99" y="219"/>
                  <a:pt x="99" y="219"/>
                </a:cubicBezTo>
                <a:cubicBezTo>
                  <a:pt x="93" y="217"/>
                  <a:pt x="88" y="214"/>
                  <a:pt x="83" y="2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43"/>
          <p:cNvSpPr>
            <a:spLocks/>
          </p:cNvSpPr>
          <p:nvPr/>
        </p:nvSpPr>
        <p:spPr bwMode="auto">
          <a:xfrm>
            <a:off x="4619625" y="5194301"/>
            <a:ext cx="168275" cy="47625"/>
          </a:xfrm>
          <a:custGeom>
            <a:avLst/>
            <a:gdLst>
              <a:gd name="T0" fmla="*/ 0 w 173"/>
              <a:gd name="T1" fmla="*/ 0 h 49"/>
              <a:gd name="T2" fmla="*/ 0 w 173"/>
              <a:gd name="T3" fmla="*/ 10 h 49"/>
              <a:gd name="T4" fmla="*/ 0 w 173"/>
              <a:gd name="T5" fmla="*/ 13 h 49"/>
              <a:gd name="T6" fmla="*/ 0 w 173"/>
              <a:gd name="T7" fmla="*/ 15 h 49"/>
              <a:gd name="T8" fmla="*/ 87 w 173"/>
              <a:gd name="T9" fmla="*/ 49 h 49"/>
              <a:gd name="T10" fmla="*/ 173 w 173"/>
              <a:gd name="T11" fmla="*/ 15 h 49"/>
              <a:gd name="T12" fmla="*/ 173 w 173"/>
              <a:gd name="T13" fmla="*/ 13 h 49"/>
              <a:gd name="T14" fmla="*/ 173 w 173"/>
              <a:gd name="T15" fmla="*/ 10 h 49"/>
              <a:gd name="T16" fmla="*/ 173 w 173"/>
              <a:gd name="T17" fmla="*/ 0 h 49"/>
              <a:gd name="T18" fmla="*/ 87 w 173"/>
              <a:gd name="T19" fmla="*/ 21 h 49"/>
              <a:gd name="T20" fmla="*/ 0 w 173"/>
              <a:gd name="T2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49">
                <a:moveTo>
                  <a:pt x="0" y="0"/>
                </a:move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2"/>
                  <a:pt x="0" y="13"/>
                </a:cubicBezTo>
                <a:cubicBezTo>
                  <a:pt x="0" y="13"/>
                  <a:pt x="0" y="14"/>
                  <a:pt x="0" y="15"/>
                </a:cubicBezTo>
                <a:cubicBezTo>
                  <a:pt x="0" y="34"/>
                  <a:pt x="39" y="49"/>
                  <a:pt x="87" y="49"/>
                </a:cubicBezTo>
                <a:cubicBezTo>
                  <a:pt x="135" y="49"/>
                  <a:pt x="173" y="34"/>
                  <a:pt x="173" y="15"/>
                </a:cubicBezTo>
                <a:cubicBezTo>
                  <a:pt x="173" y="14"/>
                  <a:pt x="173" y="13"/>
                  <a:pt x="173" y="13"/>
                </a:cubicBezTo>
                <a:cubicBezTo>
                  <a:pt x="173" y="12"/>
                  <a:pt x="173" y="11"/>
                  <a:pt x="173" y="10"/>
                </a:cubicBezTo>
                <a:cubicBezTo>
                  <a:pt x="173" y="0"/>
                  <a:pt x="173" y="0"/>
                  <a:pt x="173" y="0"/>
                </a:cubicBezTo>
                <a:cubicBezTo>
                  <a:pt x="154" y="14"/>
                  <a:pt x="120" y="21"/>
                  <a:pt x="87" y="21"/>
                </a:cubicBezTo>
                <a:cubicBezTo>
                  <a:pt x="54" y="21"/>
                  <a:pt x="20" y="14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4"/>
          <p:cNvSpPr>
            <a:spLocks noEditPoints="1"/>
          </p:cNvSpPr>
          <p:nvPr/>
        </p:nvSpPr>
        <p:spPr bwMode="auto">
          <a:xfrm>
            <a:off x="8464550" y="5537201"/>
            <a:ext cx="279400" cy="244475"/>
          </a:xfrm>
          <a:custGeom>
            <a:avLst/>
            <a:gdLst>
              <a:gd name="T0" fmla="*/ 288 w 288"/>
              <a:gd name="T1" fmla="*/ 63 h 253"/>
              <a:gd name="T2" fmla="*/ 288 w 288"/>
              <a:gd name="T3" fmla="*/ 40 h 253"/>
              <a:gd name="T4" fmla="*/ 259 w 288"/>
              <a:gd name="T5" fmla="*/ 19 h 253"/>
              <a:gd name="T6" fmla="*/ 145 w 288"/>
              <a:gd name="T7" fmla="*/ 0 h 253"/>
              <a:gd name="T8" fmla="*/ 144 w 288"/>
              <a:gd name="T9" fmla="*/ 0 h 253"/>
              <a:gd name="T10" fmla="*/ 29 w 288"/>
              <a:gd name="T11" fmla="*/ 19 h 253"/>
              <a:gd name="T12" fmla="*/ 0 w 288"/>
              <a:gd name="T13" fmla="*/ 40 h 253"/>
              <a:gd name="T14" fmla="*/ 0 w 288"/>
              <a:gd name="T15" fmla="*/ 41 h 253"/>
              <a:gd name="T16" fmla="*/ 0 w 288"/>
              <a:gd name="T17" fmla="*/ 213 h 253"/>
              <a:gd name="T18" fmla="*/ 143 w 288"/>
              <a:gd name="T19" fmla="*/ 253 h 253"/>
              <a:gd name="T20" fmla="*/ 144 w 288"/>
              <a:gd name="T21" fmla="*/ 253 h 253"/>
              <a:gd name="T22" fmla="*/ 288 w 288"/>
              <a:gd name="T23" fmla="*/ 212 h 253"/>
              <a:gd name="T24" fmla="*/ 288 w 288"/>
              <a:gd name="T25" fmla="*/ 63 h 253"/>
              <a:gd name="T26" fmla="*/ 144 w 288"/>
              <a:gd name="T27" fmla="*/ 29 h 253"/>
              <a:gd name="T28" fmla="*/ 145 w 288"/>
              <a:gd name="T29" fmla="*/ 29 h 253"/>
              <a:gd name="T30" fmla="*/ 259 w 288"/>
              <a:gd name="T31" fmla="*/ 51 h 253"/>
              <a:gd name="T32" fmla="*/ 259 w 288"/>
              <a:gd name="T33" fmla="*/ 52 h 253"/>
              <a:gd name="T34" fmla="*/ 144 w 288"/>
              <a:gd name="T35" fmla="*/ 73 h 253"/>
              <a:gd name="T36" fmla="*/ 143 w 288"/>
              <a:gd name="T37" fmla="*/ 73 h 253"/>
              <a:gd name="T38" fmla="*/ 29 w 288"/>
              <a:gd name="T39" fmla="*/ 52 h 253"/>
              <a:gd name="T40" fmla="*/ 29 w 288"/>
              <a:gd name="T41" fmla="*/ 51 h 253"/>
              <a:gd name="T42" fmla="*/ 144 w 288"/>
              <a:gd name="T43" fmla="*/ 29 h 253"/>
              <a:gd name="T44" fmla="*/ 144 w 288"/>
              <a:gd name="T45" fmla="*/ 162 h 253"/>
              <a:gd name="T46" fmla="*/ 143 w 288"/>
              <a:gd name="T47" fmla="*/ 162 h 253"/>
              <a:gd name="T48" fmla="*/ 29 w 288"/>
              <a:gd name="T49" fmla="*/ 140 h 253"/>
              <a:gd name="T50" fmla="*/ 29 w 288"/>
              <a:gd name="T51" fmla="*/ 83 h 253"/>
              <a:gd name="T52" fmla="*/ 143 w 288"/>
              <a:gd name="T53" fmla="*/ 102 h 253"/>
              <a:gd name="T54" fmla="*/ 144 w 288"/>
              <a:gd name="T55" fmla="*/ 102 h 253"/>
              <a:gd name="T56" fmla="*/ 259 w 288"/>
              <a:gd name="T57" fmla="*/ 83 h 253"/>
              <a:gd name="T58" fmla="*/ 259 w 288"/>
              <a:gd name="T59" fmla="*/ 140 h 253"/>
              <a:gd name="T60" fmla="*/ 144 w 288"/>
              <a:gd name="T61" fmla="*/ 162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8" h="253">
                <a:moveTo>
                  <a:pt x="288" y="63"/>
                </a:moveTo>
                <a:cubicBezTo>
                  <a:pt x="288" y="40"/>
                  <a:pt x="288" y="40"/>
                  <a:pt x="288" y="40"/>
                </a:cubicBezTo>
                <a:cubicBezTo>
                  <a:pt x="288" y="34"/>
                  <a:pt x="277" y="26"/>
                  <a:pt x="259" y="19"/>
                </a:cubicBezTo>
                <a:cubicBezTo>
                  <a:pt x="233" y="9"/>
                  <a:pt x="192" y="0"/>
                  <a:pt x="145" y="0"/>
                </a:cubicBezTo>
                <a:cubicBezTo>
                  <a:pt x="145" y="0"/>
                  <a:pt x="144" y="0"/>
                  <a:pt x="144" y="0"/>
                </a:cubicBezTo>
                <a:cubicBezTo>
                  <a:pt x="97" y="0"/>
                  <a:pt x="55" y="9"/>
                  <a:pt x="29" y="19"/>
                </a:cubicBezTo>
                <a:cubicBezTo>
                  <a:pt x="12" y="26"/>
                  <a:pt x="1" y="34"/>
                  <a:pt x="0" y="40"/>
                </a:cubicBezTo>
                <a:cubicBezTo>
                  <a:pt x="0" y="40"/>
                  <a:pt x="0" y="40"/>
                  <a:pt x="0" y="41"/>
                </a:cubicBezTo>
                <a:cubicBezTo>
                  <a:pt x="0" y="213"/>
                  <a:pt x="0" y="213"/>
                  <a:pt x="0" y="213"/>
                </a:cubicBezTo>
                <a:cubicBezTo>
                  <a:pt x="0" y="228"/>
                  <a:pt x="64" y="253"/>
                  <a:pt x="143" y="253"/>
                </a:cubicBezTo>
                <a:cubicBezTo>
                  <a:pt x="143" y="253"/>
                  <a:pt x="144" y="253"/>
                  <a:pt x="144" y="253"/>
                </a:cubicBezTo>
                <a:cubicBezTo>
                  <a:pt x="224" y="253"/>
                  <a:pt x="288" y="228"/>
                  <a:pt x="288" y="212"/>
                </a:cubicBezTo>
                <a:lnTo>
                  <a:pt x="288" y="63"/>
                </a:lnTo>
                <a:close/>
                <a:moveTo>
                  <a:pt x="144" y="29"/>
                </a:moveTo>
                <a:cubicBezTo>
                  <a:pt x="145" y="29"/>
                  <a:pt x="145" y="29"/>
                  <a:pt x="145" y="29"/>
                </a:cubicBezTo>
                <a:cubicBezTo>
                  <a:pt x="201" y="29"/>
                  <a:pt x="244" y="43"/>
                  <a:pt x="259" y="51"/>
                </a:cubicBezTo>
                <a:cubicBezTo>
                  <a:pt x="259" y="52"/>
                  <a:pt x="259" y="52"/>
                  <a:pt x="259" y="52"/>
                </a:cubicBezTo>
                <a:cubicBezTo>
                  <a:pt x="244" y="60"/>
                  <a:pt x="201" y="73"/>
                  <a:pt x="144" y="73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87" y="73"/>
                  <a:pt x="44" y="60"/>
                  <a:pt x="29" y="52"/>
                </a:cubicBezTo>
                <a:cubicBezTo>
                  <a:pt x="29" y="51"/>
                  <a:pt x="29" y="51"/>
                  <a:pt x="29" y="51"/>
                </a:cubicBezTo>
                <a:cubicBezTo>
                  <a:pt x="44" y="43"/>
                  <a:pt x="87" y="29"/>
                  <a:pt x="144" y="29"/>
                </a:cubicBezTo>
                <a:close/>
                <a:moveTo>
                  <a:pt x="144" y="162"/>
                </a:moveTo>
                <a:cubicBezTo>
                  <a:pt x="143" y="162"/>
                  <a:pt x="143" y="162"/>
                  <a:pt x="143" y="162"/>
                </a:cubicBezTo>
                <a:cubicBezTo>
                  <a:pt x="87" y="162"/>
                  <a:pt x="44" y="148"/>
                  <a:pt x="29" y="140"/>
                </a:cubicBezTo>
                <a:cubicBezTo>
                  <a:pt x="29" y="83"/>
                  <a:pt x="29" y="83"/>
                  <a:pt x="29" y="83"/>
                </a:cubicBezTo>
                <a:cubicBezTo>
                  <a:pt x="55" y="94"/>
                  <a:pt x="96" y="102"/>
                  <a:pt x="143" y="102"/>
                </a:cubicBezTo>
                <a:cubicBezTo>
                  <a:pt x="143" y="102"/>
                  <a:pt x="144" y="102"/>
                  <a:pt x="144" y="102"/>
                </a:cubicBezTo>
                <a:cubicBezTo>
                  <a:pt x="191" y="102"/>
                  <a:pt x="233" y="94"/>
                  <a:pt x="259" y="83"/>
                </a:cubicBezTo>
                <a:cubicBezTo>
                  <a:pt x="259" y="140"/>
                  <a:pt x="259" y="140"/>
                  <a:pt x="259" y="140"/>
                </a:cubicBezTo>
                <a:cubicBezTo>
                  <a:pt x="244" y="148"/>
                  <a:pt x="201" y="161"/>
                  <a:pt x="144" y="16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45"/>
          <p:cNvSpPr>
            <a:spLocks/>
          </p:cNvSpPr>
          <p:nvPr/>
        </p:nvSpPr>
        <p:spPr bwMode="auto">
          <a:xfrm>
            <a:off x="2338388" y="2936876"/>
            <a:ext cx="269875" cy="74613"/>
          </a:xfrm>
          <a:custGeom>
            <a:avLst/>
            <a:gdLst>
              <a:gd name="T0" fmla="*/ 278 w 278"/>
              <a:gd name="T1" fmla="*/ 1 h 77"/>
              <a:gd name="T2" fmla="*/ 253 w 278"/>
              <a:gd name="T3" fmla="*/ 23 h 77"/>
              <a:gd name="T4" fmla="*/ 253 w 278"/>
              <a:gd name="T5" fmla="*/ 23 h 77"/>
              <a:gd name="T6" fmla="*/ 253 w 278"/>
              <a:gd name="T7" fmla="*/ 23 h 77"/>
              <a:gd name="T8" fmla="*/ 140 w 278"/>
              <a:gd name="T9" fmla="*/ 52 h 77"/>
              <a:gd name="T10" fmla="*/ 38 w 278"/>
              <a:gd name="T11" fmla="*/ 30 h 77"/>
              <a:gd name="T12" fmla="*/ 0 w 278"/>
              <a:gd name="T13" fmla="*/ 0 h 77"/>
              <a:gd name="T14" fmla="*/ 47 w 278"/>
              <a:gd name="T15" fmla="*/ 56 h 77"/>
              <a:gd name="T16" fmla="*/ 140 w 278"/>
              <a:gd name="T17" fmla="*/ 77 h 77"/>
              <a:gd name="T18" fmla="*/ 243 w 278"/>
              <a:gd name="T19" fmla="*/ 50 h 77"/>
              <a:gd name="T20" fmla="*/ 243 w 278"/>
              <a:gd name="T21" fmla="*/ 50 h 77"/>
              <a:gd name="T22" fmla="*/ 278 w 278"/>
              <a:gd name="T23" fmla="*/ 1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8" h="77">
                <a:moveTo>
                  <a:pt x="278" y="1"/>
                </a:moveTo>
                <a:cubicBezTo>
                  <a:pt x="271" y="9"/>
                  <a:pt x="263" y="16"/>
                  <a:pt x="253" y="23"/>
                </a:cubicBezTo>
                <a:cubicBezTo>
                  <a:pt x="253" y="23"/>
                  <a:pt x="253" y="23"/>
                  <a:pt x="253" y="23"/>
                </a:cubicBezTo>
                <a:cubicBezTo>
                  <a:pt x="253" y="23"/>
                  <a:pt x="253" y="23"/>
                  <a:pt x="253" y="23"/>
                </a:cubicBezTo>
                <a:cubicBezTo>
                  <a:pt x="223" y="42"/>
                  <a:pt x="183" y="52"/>
                  <a:pt x="140" y="52"/>
                </a:cubicBezTo>
                <a:cubicBezTo>
                  <a:pt x="103" y="52"/>
                  <a:pt x="67" y="44"/>
                  <a:pt x="38" y="30"/>
                </a:cubicBezTo>
                <a:cubicBezTo>
                  <a:pt x="22" y="22"/>
                  <a:pt x="9" y="11"/>
                  <a:pt x="0" y="0"/>
                </a:cubicBezTo>
                <a:cubicBezTo>
                  <a:pt x="2" y="21"/>
                  <a:pt x="18" y="41"/>
                  <a:pt x="47" y="56"/>
                </a:cubicBezTo>
                <a:cubicBezTo>
                  <a:pt x="73" y="70"/>
                  <a:pt x="107" y="77"/>
                  <a:pt x="140" y="77"/>
                </a:cubicBezTo>
                <a:cubicBezTo>
                  <a:pt x="178" y="77"/>
                  <a:pt x="216" y="67"/>
                  <a:pt x="243" y="50"/>
                </a:cubicBezTo>
                <a:cubicBezTo>
                  <a:pt x="243" y="50"/>
                  <a:pt x="243" y="50"/>
                  <a:pt x="243" y="50"/>
                </a:cubicBezTo>
                <a:cubicBezTo>
                  <a:pt x="265" y="36"/>
                  <a:pt x="276" y="19"/>
                  <a:pt x="278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6"/>
          <p:cNvSpPr>
            <a:spLocks/>
          </p:cNvSpPr>
          <p:nvPr/>
        </p:nvSpPr>
        <p:spPr bwMode="auto">
          <a:xfrm>
            <a:off x="2338388" y="2897188"/>
            <a:ext cx="269875" cy="73025"/>
          </a:xfrm>
          <a:custGeom>
            <a:avLst/>
            <a:gdLst>
              <a:gd name="T0" fmla="*/ 253 w 278"/>
              <a:gd name="T1" fmla="*/ 22 h 76"/>
              <a:gd name="T2" fmla="*/ 253 w 278"/>
              <a:gd name="T3" fmla="*/ 23 h 76"/>
              <a:gd name="T4" fmla="*/ 253 w 278"/>
              <a:gd name="T5" fmla="*/ 23 h 76"/>
              <a:gd name="T6" fmla="*/ 140 w 278"/>
              <a:gd name="T7" fmla="*/ 52 h 76"/>
              <a:gd name="T8" fmla="*/ 38 w 278"/>
              <a:gd name="T9" fmla="*/ 30 h 76"/>
              <a:gd name="T10" fmla="*/ 0 w 278"/>
              <a:gd name="T11" fmla="*/ 0 h 76"/>
              <a:gd name="T12" fmla="*/ 47 w 278"/>
              <a:gd name="T13" fmla="*/ 56 h 76"/>
              <a:gd name="T14" fmla="*/ 140 w 278"/>
              <a:gd name="T15" fmla="*/ 76 h 76"/>
              <a:gd name="T16" fmla="*/ 243 w 278"/>
              <a:gd name="T17" fmla="*/ 49 h 76"/>
              <a:gd name="T18" fmla="*/ 243 w 278"/>
              <a:gd name="T19" fmla="*/ 49 h 76"/>
              <a:gd name="T20" fmla="*/ 278 w 278"/>
              <a:gd name="T21" fmla="*/ 1 h 76"/>
              <a:gd name="T22" fmla="*/ 253 w 278"/>
              <a:gd name="T23" fmla="*/ 2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8" h="76">
                <a:moveTo>
                  <a:pt x="253" y="22"/>
                </a:moveTo>
                <a:cubicBezTo>
                  <a:pt x="253" y="23"/>
                  <a:pt x="253" y="23"/>
                  <a:pt x="253" y="23"/>
                </a:cubicBezTo>
                <a:cubicBezTo>
                  <a:pt x="253" y="23"/>
                  <a:pt x="253" y="23"/>
                  <a:pt x="253" y="23"/>
                </a:cubicBezTo>
                <a:cubicBezTo>
                  <a:pt x="223" y="42"/>
                  <a:pt x="183" y="52"/>
                  <a:pt x="140" y="52"/>
                </a:cubicBezTo>
                <a:cubicBezTo>
                  <a:pt x="103" y="52"/>
                  <a:pt x="67" y="44"/>
                  <a:pt x="38" y="30"/>
                </a:cubicBezTo>
                <a:cubicBezTo>
                  <a:pt x="22" y="21"/>
                  <a:pt x="9" y="11"/>
                  <a:pt x="0" y="0"/>
                </a:cubicBezTo>
                <a:cubicBezTo>
                  <a:pt x="2" y="20"/>
                  <a:pt x="18" y="41"/>
                  <a:pt x="47" y="56"/>
                </a:cubicBezTo>
                <a:cubicBezTo>
                  <a:pt x="73" y="70"/>
                  <a:pt x="107" y="76"/>
                  <a:pt x="140" y="76"/>
                </a:cubicBezTo>
                <a:cubicBezTo>
                  <a:pt x="178" y="76"/>
                  <a:pt x="216" y="67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65" y="35"/>
                  <a:pt x="276" y="18"/>
                  <a:pt x="278" y="1"/>
                </a:cubicBezTo>
                <a:cubicBezTo>
                  <a:pt x="271" y="9"/>
                  <a:pt x="263" y="16"/>
                  <a:pt x="253" y="2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7"/>
          <p:cNvSpPr>
            <a:spLocks/>
          </p:cNvSpPr>
          <p:nvPr/>
        </p:nvSpPr>
        <p:spPr bwMode="auto">
          <a:xfrm>
            <a:off x="2338388" y="2855913"/>
            <a:ext cx="269875" cy="73025"/>
          </a:xfrm>
          <a:custGeom>
            <a:avLst/>
            <a:gdLst>
              <a:gd name="T0" fmla="*/ 253 w 278"/>
              <a:gd name="T1" fmla="*/ 22 h 76"/>
              <a:gd name="T2" fmla="*/ 253 w 278"/>
              <a:gd name="T3" fmla="*/ 22 h 76"/>
              <a:gd name="T4" fmla="*/ 253 w 278"/>
              <a:gd name="T5" fmla="*/ 22 h 76"/>
              <a:gd name="T6" fmla="*/ 140 w 278"/>
              <a:gd name="T7" fmla="*/ 52 h 76"/>
              <a:gd name="T8" fmla="*/ 38 w 278"/>
              <a:gd name="T9" fmla="*/ 29 h 76"/>
              <a:gd name="T10" fmla="*/ 0 w 278"/>
              <a:gd name="T11" fmla="*/ 0 h 76"/>
              <a:gd name="T12" fmla="*/ 47 w 278"/>
              <a:gd name="T13" fmla="*/ 55 h 76"/>
              <a:gd name="T14" fmla="*/ 140 w 278"/>
              <a:gd name="T15" fmla="*/ 76 h 76"/>
              <a:gd name="T16" fmla="*/ 243 w 278"/>
              <a:gd name="T17" fmla="*/ 49 h 76"/>
              <a:gd name="T18" fmla="*/ 243 w 278"/>
              <a:gd name="T19" fmla="*/ 49 h 76"/>
              <a:gd name="T20" fmla="*/ 278 w 278"/>
              <a:gd name="T21" fmla="*/ 1 h 76"/>
              <a:gd name="T22" fmla="*/ 253 w 278"/>
              <a:gd name="T23" fmla="*/ 2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8" h="76">
                <a:moveTo>
                  <a:pt x="253" y="22"/>
                </a:moveTo>
                <a:cubicBezTo>
                  <a:pt x="253" y="22"/>
                  <a:pt x="253" y="22"/>
                  <a:pt x="253" y="22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23" y="41"/>
                  <a:pt x="183" y="52"/>
                  <a:pt x="140" y="52"/>
                </a:cubicBezTo>
                <a:cubicBezTo>
                  <a:pt x="103" y="52"/>
                  <a:pt x="67" y="44"/>
                  <a:pt x="38" y="29"/>
                </a:cubicBezTo>
                <a:cubicBezTo>
                  <a:pt x="22" y="21"/>
                  <a:pt x="9" y="11"/>
                  <a:pt x="0" y="0"/>
                </a:cubicBezTo>
                <a:cubicBezTo>
                  <a:pt x="2" y="20"/>
                  <a:pt x="18" y="41"/>
                  <a:pt x="47" y="55"/>
                </a:cubicBezTo>
                <a:cubicBezTo>
                  <a:pt x="73" y="69"/>
                  <a:pt x="107" y="76"/>
                  <a:pt x="140" y="76"/>
                </a:cubicBezTo>
                <a:cubicBezTo>
                  <a:pt x="178" y="76"/>
                  <a:pt x="216" y="67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65" y="35"/>
                  <a:pt x="276" y="18"/>
                  <a:pt x="278" y="1"/>
                </a:cubicBezTo>
                <a:cubicBezTo>
                  <a:pt x="271" y="9"/>
                  <a:pt x="263" y="16"/>
                  <a:pt x="253" y="2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48"/>
          <p:cNvSpPr>
            <a:spLocks noEditPoints="1"/>
          </p:cNvSpPr>
          <p:nvPr/>
        </p:nvSpPr>
        <p:spPr bwMode="auto">
          <a:xfrm>
            <a:off x="2336800" y="2732088"/>
            <a:ext cx="271463" cy="165100"/>
          </a:xfrm>
          <a:custGeom>
            <a:avLst/>
            <a:gdLst>
              <a:gd name="T0" fmla="*/ 2 w 280"/>
              <a:gd name="T1" fmla="*/ 78 h 171"/>
              <a:gd name="T2" fmla="*/ 49 w 280"/>
              <a:gd name="T3" fmla="*/ 141 h 171"/>
              <a:gd name="T4" fmla="*/ 245 w 280"/>
              <a:gd name="T5" fmla="*/ 135 h 171"/>
              <a:gd name="T6" fmla="*/ 245 w 280"/>
              <a:gd name="T7" fmla="*/ 135 h 171"/>
              <a:gd name="T8" fmla="*/ 280 w 280"/>
              <a:gd name="T9" fmla="*/ 84 h 171"/>
              <a:gd name="T10" fmla="*/ 280 w 280"/>
              <a:gd name="T11" fmla="*/ 81 h 171"/>
              <a:gd name="T12" fmla="*/ 280 w 280"/>
              <a:gd name="T13" fmla="*/ 77 h 171"/>
              <a:gd name="T14" fmla="*/ 233 w 280"/>
              <a:gd name="T15" fmla="*/ 21 h 171"/>
              <a:gd name="T16" fmla="*/ 140 w 280"/>
              <a:gd name="T17" fmla="*/ 0 h 171"/>
              <a:gd name="T18" fmla="*/ 133 w 280"/>
              <a:gd name="T19" fmla="*/ 1 h 171"/>
              <a:gd name="T20" fmla="*/ 132 w 280"/>
              <a:gd name="T21" fmla="*/ 1 h 171"/>
              <a:gd name="T22" fmla="*/ 119 w 280"/>
              <a:gd name="T23" fmla="*/ 1 h 171"/>
              <a:gd name="T24" fmla="*/ 119 w 280"/>
              <a:gd name="T25" fmla="*/ 1 h 171"/>
              <a:gd name="T26" fmla="*/ 106 w 280"/>
              <a:gd name="T27" fmla="*/ 3 h 171"/>
              <a:gd name="T28" fmla="*/ 106 w 280"/>
              <a:gd name="T29" fmla="*/ 3 h 171"/>
              <a:gd name="T30" fmla="*/ 93 w 280"/>
              <a:gd name="T31" fmla="*/ 5 h 171"/>
              <a:gd name="T32" fmla="*/ 93 w 280"/>
              <a:gd name="T33" fmla="*/ 5 h 171"/>
              <a:gd name="T34" fmla="*/ 37 w 280"/>
              <a:gd name="T35" fmla="*/ 27 h 171"/>
              <a:gd name="T36" fmla="*/ 37 w 280"/>
              <a:gd name="T37" fmla="*/ 27 h 171"/>
              <a:gd name="T38" fmla="*/ 2 w 280"/>
              <a:gd name="T39" fmla="*/ 78 h 171"/>
              <a:gd name="T40" fmla="*/ 230 w 280"/>
              <a:gd name="T41" fmla="*/ 127 h 171"/>
              <a:gd name="T42" fmla="*/ 230 w 280"/>
              <a:gd name="T43" fmla="*/ 127 h 171"/>
              <a:gd name="T44" fmla="*/ 62 w 280"/>
              <a:gd name="T45" fmla="*/ 133 h 171"/>
              <a:gd name="T46" fmla="*/ 52 w 280"/>
              <a:gd name="T47" fmla="*/ 35 h 171"/>
              <a:gd name="T48" fmla="*/ 220 w 280"/>
              <a:gd name="T49" fmla="*/ 30 h 171"/>
              <a:gd name="T50" fmla="*/ 230 w 280"/>
              <a:gd name="T51" fmla="*/ 127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0" h="171">
                <a:moveTo>
                  <a:pt x="2" y="78"/>
                </a:moveTo>
                <a:cubicBezTo>
                  <a:pt x="0" y="101"/>
                  <a:pt x="16" y="125"/>
                  <a:pt x="49" y="141"/>
                </a:cubicBezTo>
                <a:cubicBezTo>
                  <a:pt x="106" y="171"/>
                  <a:pt x="194" y="168"/>
                  <a:pt x="245" y="135"/>
                </a:cubicBezTo>
                <a:cubicBezTo>
                  <a:pt x="245" y="135"/>
                  <a:pt x="245" y="135"/>
                  <a:pt x="245" y="135"/>
                </a:cubicBezTo>
                <a:cubicBezTo>
                  <a:pt x="268" y="120"/>
                  <a:pt x="279" y="102"/>
                  <a:pt x="280" y="84"/>
                </a:cubicBezTo>
                <a:cubicBezTo>
                  <a:pt x="280" y="83"/>
                  <a:pt x="280" y="82"/>
                  <a:pt x="280" y="81"/>
                </a:cubicBezTo>
                <a:cubicBezTo>
                  <a:pt x="280" y="80"/>
                  <a:pt x="280" y="78"/>
                  <a:pt x="280" y="77"/>
                </a:cubicBezTo>
                <a:cubicBezTo>
                  <a:pt x="278" y="56"/>
                  <a:pt x="262" y="36"/>
                  <a:pt x="233" y="21"/>
                </a:cubicBezTo>
                <a:cubicBezTo>
                  <a:pt x="206" y="7"/>
                  <a:pt x="173" y="0"/>
                  <a:pt x="140" y="0"/>
                </a:cubicBezTo>
                <a:cubicBezTo>
                  <a:pt x="138" y="0"/>
                  <a:pt x="135" y="0"/>
                  <a:pt x="133" y="1"/>
                </a:cubicBezTo>
                <a:cubicBezTo>
                  <a:pt x="132" y="1"/>
                  <a:pt x="132" y="1"/>
                  <a:pt x="132" y="1"/>
                </a:cubicBezTo>
                <a:cubicBezTo>
                  <a:pt x="128" y="1"/>
                  <a:pt x="124" y="1"/>
                  <a:pt x="119" y="1"/>
                </a:cubicBezTo>
                <a:cubicBezTo>
                  <a:pt x="119" y="1"/>
                  <a:pt x="119" y="1"/>
                  <a:pt x="119" y="1"/>
                </a:cubicBezTo>
                <a:cubicBezTo>
                  <a:pt x="115" y="2"/>
                  <a:pt x="110" y="2"/>
                  <a:pt x="106" y="3"/>
                </a:cubicBezTo>
                <a:cubicBezTo>
                  <a:pt x="106" y="3"/>
                  <a:pt x="106" y="3"/>
                  <a:pt x="106" y="3"/>
                </a:cubicBezTo>
                <a:cubicBezTo>
                  <a:pt x="102" y="4"/>
                  <a:pt x="97" y="4"/>
                  <a:pt x="9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72" y="10"/>
                  <a:pt x="52" y="17"/>
                  <a:pt x="3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14" y="42"/>
                  <a:pt x="3" y="60"/>
                  <a:pt x="2" y="78"/>
                </a:cubicBezTo>
                <a:close/>
                <a:moveTo>
                  <a:pt x="230" y="127"/>
                </a:moveTo>
                <a:cubicBezTo>
                  <a:pt x="230" y="127"/>
                  <a:pt x="230" y="127"/>
                  <a:pt x="230" y="127"/>
                </a:cubicBezTo>
                <a:cubicBezTo>
                  <a:pt x="187" y="156"/>
                  <a:pt x="111" y="158"/>
                  <a:pt x="62" y="133"/>
                </a:cubicBezTo>
                <a:cubicBezTo>
                  <a:pt x="13" y="107"/>
                  <a:pt x="8" y="63"/>
                  <a:pt x="52" y="35"/>
                </a:cubicBezTo>
                <a:cubicBezTo>
                  <a:pt x="95" y="6"/>
                  <a:pt x="171" y="4"/>
                  <a:pt x="220" y="30"/>
                </a:cubicBezTo>
                <a:cubicBezTo>
                  <a:pt x="269" y="55"/>
                  <a:pt x="274" y="99"/>
                  <a:pt x="230" y="12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9"/>
          <p:cNvSpPr>
            <a:spLocks noEditPoints="1"/>
          </p:cNvSpPr>
          <p:nvPr/>
        </p:nvSpPr>
        <p:spPr bwMode="auto">
          <a:xfrm>
            <a:off x="2352675" y="2740026"/>
            <a:ext cx="241300" cy="139700"/>
          </a:xfrm>
          <a:custGeom>
            <a:avLst/>
            <a:gdLst>
              <a:gd name="T0" fmla="*/ 40 w 248"/>
              <a:gd name="T1" fmla="*/ 29 h 144"/>
              <a:gd name="T2" fmla="*/ 50 w 248"/>
              <a:gd name="T3" fmla="*/ 120 h 144"/>
              <a:gd name="T4" fmla="*/ 208 w 248"/>
              <a:gd name="T5" fmla="*/ 115 h 144"/>
              <a:gd name="T6" fmla="*/ 198 w 248"/>
              <a:gd name="T7" fmla="*/ 24 h 144"/>
              <a:gd name="T8" fmla="*/ 40 w 248"/>
              <a:gd name="T9" fmla="*/ 29 h 144"/>
              <a:gd name="T10" fmla="*/ 81 w 248"/>
              <a:gd name="T11" fmla="*/ 107 h 144"/>
              <a:gd name="T12" fmla="*/ 74 w 248"/>
              <a:gd name="T13" fmla="*/ 111 h 144"/>
              <a:gd name="T14" fmla="*/ 68 w 248"/>
              <a:gd name="T15" fmla="*/ 111 h 144"/>
              <a:gd name="T16" fmla="*/ 67 w 248"/>
              <a:gd name="T17" fmla="*/ 110 h 144"/>
              <a:gd name="T18" fmla="*/ 65 w 248"/>
              <a:gd name="T19" fmla="*/ 109 h 144"/>
              <a:gd name="T20" fmla="*/ 64 w 248"/>
              <a:gd name="T21" fmla="*/ 106 h 144"/>
              <a:gd name="T22" fmla="*/ 71 w 248"/>
              <a:gd name="T23" fmla="*/ 101 h 144"/>
              <a:gd name="T24" fmla="*/ 51 w 248"/>
              <a:gd name="T25" fmla="*/ 82 h 144"/>
              <a:gd name="T26" fmla="*/ 52 w 248"/>
              <a:gd name="T27" fmla="*/ 81 h 144"/>
              <a:gd name="T28" fmla="*/ 69 w 248"/>
              <a:gd name="T29" fmla="*/ 76 h 144"/>
              <a:gd name="T30" fmla="*/ 71 w 248"/>
              <a:gd name="T31" fmla="*/ 76 h 144"/>
              <a:gd name="T32" fmla="*/ 86 w 248"/>
              <a:gd name="T33" fmla="*/ 91 h 144"/>
              <a:gd name="T34" fmla="*/ 114 w 248"/>
              <a:gd name="T35" fmla="*/ 73 h 144"/>
              <a:gd name="T36" fmla="*/ 113 w 248"/>
              <a:gd name="T37" fmla="*/ 41 h 144"/>
              <a:gd name="T38" fmla="*/ 168 w 248"/>
              <a:gd name="T39" fmla="*/ 38 h 144"/>
              <a:gd name="T40" fmla="*/ 175 w 248"/>
              <a:gd name="T41" fmla="*/ 33 h 144"/>
              <a:gd name="T42" fmla="*/ 182 w 248"/>
              <a:gd name="T43" fmla="*/ 33 h 144"/>
              <a:gd name="T44" fmla="*/ 185 w 248"/>
              <a:gd name="T45" fmla="*/ 35 h 144"/>
              <a:gd name="T46" fmla="*/ 185 w 248"/>
              <a:gd name="T47" fmla="*/ 38 h 144"/>
              <a:gd name="T48" fmla="*/ 178 w 248"/>
              <a:gd name="T49" fmla="*/ 43 h 144"/>
              <a:gd name="T50" fmla="*/ 195 w 248"/>
              <a:gd name="T51" fmla="*/ 61 h 144"/>
              <a:gd name="T52" fmla="*/ 193 w 248"/>
              <a:gd name="T53" fmla="*/ 62 h 144"/>
              <a:gd name="T54" fmla="*/ 179 w 248"/>
              <a:gd name="T55" fmla="*/ 66 h 144"/>
              <a:gd name="T56" fmla="*/ 176 w 248"/>
              <a:gd name="T57" fmla="*/ 66 h 144"/>
              <a:gd name="T58" fmla="*/ 163 w 248"/>
              <a:gd name="T59" fmla="*/ 53 h 144"/>
              <a:gd name="T60" fmla="*/ 137 w 248"/>
              <a:gd name="T61" fmla="*/ 70 h 144"/>
              <a:gd name="T62" fmla="*/ 137 w 248"/>
              <a:gd name="T63" fmla="*/ 103 h 144"/>
              <a:gd name="T64" fmla="*/ 81 w 248"/>
              <a:gd name="T65" fmla="*/ 10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8" h="144">
                <a:moveTo>
                  <a:pt x="40" y="29"/>
                </a:moveTo>
                <a:cubicBezTo>
                  <a:pt x="0" y="56"/>
                  <a:pt x="4" y="96"/>
                  <a:pt x="50" y="120"/>
                </a:cubicBezTo>
                <a:cubicBezTo>
                  <a:pt x="96" y="144"/>
                  <a:pt x="167" y="142"/>
                  <a:pt x="208" y="115"/>
                </a:cubicBezTo>
                <a:cubicBezTo>
                  <a:pt x="248" y="89"/>
                  <a:pt x="244" y="48"/>
                  <a:pt x="198" y="24"/>
                </a:cubicBezTo>
                <a:cubicBezTo>
                  <a:pt x="152" y="0"/>
                  <a:pt x="81" y="2"/>
                  <a:pt x="40" y="29"/>
                </a:cubicBezTo>
                <a:close/>
                <a:moveTo>
                  <a:pt x="81" y="107"/>
                </a:moveTo>
                <a:cubicBezTo>
                  <a:pt x="74" y="111"/>
                  <a:pt x="74" y="111"/>
                  <a:pt x="74" y="111"/>
                </a:cubicBezTo>
                <a:cubicBezTo>
                  <a:pt x="72" y="112"/>
                  <a:pt x="71" y="112"/>
                  <a:pt x="68" y="111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2" y="108"/>
                  <a:pt x="62" y="107"/>
                  <a:pt x="64" y="106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65" y="99"/>
                  <a:pt x="46" y="85"/>
                  <a:pt x="51" y="82"/>
                </a:cubicBezTo>
                <a:cubicBezTo>
                  <a:pt x="51" y="82"/>
                  <a:pt x="51" y="82"/>
                  <a:pt x="52" y="81"/>
                </a:cubicBezTo>
                <a:cubicBezTo>
                  <a:pt x="69" y="76"/>
                  <a:pt x="69" y="76"/>
                  <a:pt x="69" y="76"/>
                </a:cubicBezTo>
                <a:cubicBezTo>
                  <a:pt x="69" y="76"/>
                  <a:pt x="71" y="76"/>
                  <a:pt x="71" y="76"/>
                </a:cubicBezTo>
                <a:cubicBezTo>
                  <a:pt x="72" y="77"/>
                  <a:pt x="77" y="86"/>
                  <a:pt x="86" y="91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08" y="66"/>
                  <a:pt x="95" y="53"/>
                  <a:pt x="113" y="41"/>
                </a:cubicBezTo>
                <a:cubicBezTo>
                  <a:pt x="134" y="27"/>
                  <a:pt x="161" y="34"/>
                  <a:pt x="168" y="38"/>
                </a:cubicBezTo>
                <a:cubicBezTo>
                  <a:pt x="175" y="33"/>
                  <a:pt x="175" y="33"/>
                  <a:pt x="175" y="33"/>
                </a:cubicBezTo>
                <a:cubicBezTo>
                  <a:pt x="178" y="32"/>
                  <a:pt x="179" y="32"/>
                  <a:pt x="182" y="33"/>
                </a:cubicBezTo>
                <a:cubicBezTo>
                  <a:pt x="185" y="35"/>
                  <a:pt x="185" y="35"/>
                  <a:pt x="185" y="35"/>
                </a:cubicBezTo>
                <a:cubicBezTo>
                  <a:pt x="188" y="36"/>
                  <a:pt x="188" y="37"/>
                  <a:pt x="185" y="38"/>
                </a:cubicBezTo>
                <a:cubicBezTo>
                  <a:pt x="178" y="43"/>
                  <a:pt x="178" y="43"/>
                  <a:pt x="178" y="43"/>
                </a:cubicBezTo>
                <a:cubicBezTo>
                  <a:pt x="183" y="45"/>
                  <a:pt x="200" y="58"/>
                  <a:pt x="195" y="61"/>
                </a:cubicBezTo>
                <a:cubicBezTo>
                  <a:pt x="195" y="62"/>
                  <a:pt x="194" y="62"/>
                  <a:pt x="193" y="62"/>
                </a:cubicBezTo>
                <a:cubicBezTo>
                  <a:pt x="179" y="66"/>
                  <a:pt x="179" y="66"/>
                  <a:pt x="179" y="66"/>
                </a:cubicBezTo>
                <a:cubicBezTo>
                  <a:pt x="178" y="66"/>
                  <a:pt x="177" y="66"/>
                  <a:pt x="176" y="66"/>
                </a:cubicBezTo>
                <a:cubicBezTo>
                  <a:pt x="175" y="65"/>
                  <a:pt x="170" y="56"/>
                  <a:pt x="163" y="53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43" y="78"/>
                  <a:pt x="155" y="91"/>
                  <a:pt x="137" y="103"/>
                </a:cubicBezTo>
                <a:cubicBezTo>
                  <a:pt x="117" y="116"/>
                  <a:pt x="93" y="111"/>
                  <a:pt x="81" y="10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50"/>
          <p:cNvSpPr>
            <a:spLocks/>
          </p:cNvSpPr>
          <p:nvPr/>
        </p:nvSpPr>
        <p:spPr bwMode="auto">
          <a:xfrm>
            <a:off x="2444750" y="2817813"/>
            <a:ext cx="30163" cy="19050"/>
          </a:xfrm>
          <a:custGeom>
            <a:avLst/>
            <a:gdLst>
              <a:gd name="T0" fmla="*/ 22 w 31"/>
              <a:gd name="T1" fmla="*/ 14 h 19"/>
              <a:gd name="T2" fmla="*/ 24 w 31"/>
              <a:gd name="T3" fmla="*/ 0 h 19"/>
              <a:gd name="T4" fmla="*/ 0 w 31"/>
              <a:gd name="T5" fmla="*/ 16 h 19"/>
              <a:gd name="T6" fmla="*/ 22 w 31"/>
              <a:gd name="T7" fmla="*/ 1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19">
                <a:moveTo>
                  <a:pt x="22" y="14"/>
                </a:moveTo>
                <a:cubicBezTo>
                  <a:pt x="31" y="9"/>
                  <a:pt x="26" y="3"/>
                  <a:pt x="24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6" y="18"/>
                  <a:pt x="15" y="19"/>
                  <a:pt x="22" y="1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51"/>
          <p:cNvSpPr>
            <a:spLocks/>
          </p:cNvSpPr>
          <p:nvPr/>
        </p:nvSpPr>
        <p:spPr bwMode="auto">
          <a:xfrm>
            <a:off x="2474913" y="2782888"/>
            <a:ext cx="28575" cy="19050"/>
          </a:xfrm>
          <a:custGeom>
            <a:avLst/>
            <a:gdLst>
              <a:gd name="T0" fmla="*/ 7 w 30"/>
              <a:gd name="T1" fmla="*/ 19 h 19"/>
              <a:gd name="T2" fmla="*/ 30 w 30"/>
              <a:gd name="T3" fmla="*/ 4 h 19"/>
              <a:gd name="T4" fmla="*/ 8 w 30"/>
              <a:gd name="T5" fmla="*/ 6 h 19"/>
              <a:gd name="T6" fmla="*/ 7 w 30"/>
              <a:gd name="T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" h="19">
                <a:moveTo>
                  <a:pt x="7" y="19"/>
                </a:moveTo>
                <a:cubicBezTo>
                  <a:pt x="30" y="4"/>
                  <a:pt x="30" y="4"/>
                  <a:pt x="30" y="4"/>
                </a:cubicBezTo>
                <a:cubicBezTo>
                  <a:pt x="26" y="3"/>
                  <a:pt x="16" y="0"/>
                  <a:pt x="8" y="6"/>
                </a:cubicBezTo>
                <a:cubicBezTo>
                  <a:pt x="0" y="11"/>
                  <a:pt x="4" y="16"/>
                  <a:pt x="7" y="1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52"/>
          <p:cNvSpPr>
            <a:spLocks noEditPoints="1"/>
          </p:cNvSpPr>
          <p:nvPr/>
        </p:nvSpPr>
        <p:spPr bwMode="auto">
          <a:xfrm>
            <a:off x="3448050" y="2784476"/>
            <a:ext cx="279400" cy="174625"/>
          </a:xfrm>
          <a:custGeom>
            <a:avLst/>
            <a:gdLst>
              <a:gd name="T0" fmla="*/ 0 w 176"/>
              <a:gd name="T1" fmla="*/ 0 h 110"/>
              <a:gd name="T2" fmla="*/ 0 w 176"/>
              <a:gd name="T3" fmla="*/ 110 h 110"/>
              <a:gd name="T4" fmla="*/ 176 w 176"/>
              <a:gd name="T5" fmla="*/ 110 h 110"/>
              <a:gd name="T6" fmla="*/ 176 w 176"/>
              <a:gd name="T7" fmla="*/ 0 h 110"/>
              <a:gd name="T8" fmla="*/ 0 w 176"/>
              <a:gd name="T9" fmla="*/ 0 h 110"/>
              <a:gd name="T10" fmla="*/ 166 w 176"/>
              <a:gd name="T11" fmla="*/ 100 h 110"/>
              <a:gd name="T12" fmla="*/ 10 w 176"/>
              <a:gd name="T13" fmla="*/ 100 h 110"/>
              <a:gd name="T14" fmla="*/ 10 w 176"/>
              <a:gd name="T15" fmla="*/ 10 h 110"/>
              <a:gd name="T16" fmla="*/ 166 w 176"/>
              <a:gd name="T17" fmla="*/ 10 h 110"/>
              <a:gd name="T18" fmla="*/ 166 w 176"/>
              <a:gd name="T19" fmla="*/ 10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10">
                <a:moveTo>
                  <a:pt x="0" y="0"/>
                </a:moveTo>
                <a:lnTo>
                  <a:pt x="0" y="110"/>
                </a:lnTo>
                <a:lnTo>
                  <a:pt x="176" y="110"/>
                </a:lnTo>
                <a:lnTo>
                  <a:pt x="176" y="0"/>
                </a:lnTo>
                <a:lnTo>
                  <a:pt x="0" y="0"/>
                </a:lnTo>
                <a:close/>
                <a:moveTo>
                  <a:pt x="166" y="100"/>
                </a:moveTo>
                <a:lnTo>
                  <a:pt x="10" y="100"/>
                </a:lnTo>
                <a:lnTo>
                  <a:pt x="10" y="10"/>
                </a:lnTo>
                <a:lnTo>
                  <a:pt x="166" y="10"/>
                </a:lnTo>
                <a:lnTo>
                  <a:pt x="166" y="10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Oval 153"/>
          <p:cNvSpPr>
            <a:spLocks noChangeArrowheads="1"/>
          </p:cNvSpPr>
          <p:nvPr/>
        </p:nvSpPr>
        <p:spPr bwMode="auto">
          <a:xfrm>
            <a:off x="3665538" y="2857501"/>
            <a:ext cx="11113" cy="269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4"/>
          <p:cNvSpPr>
            <a:spLocks noEditPoints="1"/>
          </p:cNvSpPr>
          <p:nvPr/>
        </p:nvSpPr>
        <p:spPr bwMode="auto">
          <a:xfrm>
            <a:off x="3611563" y="2811463"/>
            <a:ext cx="88900" cy="120650"/>
          </a:xfrm>
          <a:custGeom>
            <a:avLst/>
            <a:gdLst>
              <a:gd name="T0" fmla="*/ 28 w 92"/>
              <a:gd name="T1" fmla="*/ 62 h 124"/>
              <a:gd name="T2" fmla="*/ 0 w 92"/>
              <a:gd name="T3" fmla="*/ 124 h 124"/>
              <a:gd name="T4" fmla="*/ 92 w 92"/>
              <a:gd name="T5" fmla="*/ 124 h 124"/>
              <a:gd name="T6" fmla="*/ 92 w 92"/>
              <a:gd name="T7" fmla="*/ 0 h 124"/>
              <a:gd name="T8" fmla="*/ 1 w 92"/>
              <a:gd name="T9" fmla="*/ 0 h 124"/>
              <a:gd name="T10" fmla="*/ 28 w 92"/>
              <a:gd name="T11" fmla="*/ 62 h 124"/>
              <a:gd name="T12" fmla="*/ 63 w 92"/>
              <a:gd name="T13" fmla="*/ 40 h 124"/>
              <a:gd name="T14" fmla="*/ 76 w 92"/>
              <a:gd name="T15" fmla="*/ 62 h 124"/>
              <a:gd name="T16" fmla="*/ 63 w 92"/>
              <a:gd name="T17" fmla="*/ 83 h 124"/>
              <a:gd name="T18" fmla="*/ 49 w 92"/>
              <a:gd name="T19" fmla="*/ 62 h 124"/>
              <a:gd name="T20" fmla="*/ 63 w 92"/>
              <a:gd name="T21" fmla="*/ 4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2" h="124">
                <a:moveTo>
                  <a:pt x="28" y="62"/>
                </a:moveTo>
                <a:cubicBezTo>
                  <a:pt x="28" y="89"/>
                  <a:pt x="17" y="112"/>
                  <a:pt x="0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0"/>
                  <a:pt x="92" y="0"/>
                  <a:pt x="92" y="0"/>
                </a:cubicBezTo>
                <a:cubicBezTo>
                  <a:pt x="1" y="0"/>
                  <a:pt x="1" y="0"/>
                  <a:pt x="1" y="0"/>
                </a:cubicBezTo>
                <a:cubicBezTo>
                  <a:pt x="17" y="12"/>
                  <a:pt x="28" y="35"/>
                  <a:pt x="28" y="62"/>
                </a:cubicBezTo>
                <a:close/>
                <a:moveTo>
                  <a:pt x="63" y="40"/>
                </a:moveTo>
                <a:cubicBezTo>
                  <a:pt x="70" y="40"/>
                  <a:pt x="76" y="50"/>
                  <a:pt x="76" y="62"/>
                </a:cubicBezTo>
                <a:cubicBezTo>
                  <a:pt x="76" y="73"/>
                  <a:pt x="70" y="83"/>
                  <a:pt x="63" y="83"/>
                </a:cubicBezTo>
                <a:cubicBezTo>
                  <a:pt x="55" y="83"/>
                  <a:pt x="49" y="73"/>
                  <a:pt x="49" y="62"/>
                </a:cubicBezTo>
                <a:cubicBezTo>
                  <a:pt x="49" y="50"/>
                  <a:pt x="55" y="40"/>
                  <a:pt x="63" y="4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Oval 155"/>
          <p:cNvSpPr>
            <a:spLocks noChangeArrowheads="1"/>
          </p:cNvSpPr>
          <p:nvPr/>
        </p:nvSpPr>
        <p:spPr bwMode="auto">
          <a:xfrm>
            <a:off x="3498850" y="2857501"/>
            <a:ext cx="9525" cy="269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56"/>
          <p:cNvSpPr>
            <a:spLocks noEditPoints="1"/>
          </p:cNvSpPr>
          <p:nvPr/>
        </p:nvSpPr>
        <p:spPr bwMode="auto">
          <a:xfrm>
            <a:off x="3475038" y="2811463"/>
            <a:ext cx="88900" cy="120650"/>
          </a:xfrm>
          <a:custGeom>
            <a:avLst/>
            <a:gdLst>
              <a:gd name="T0" fmla="*/ 63 w 91"/>
              <a:gd name="T1" fmla="*/ 62 h 124"/>
              <a:gd name="T2" fmla="*/ 90 w 91"/>
              <a:gd name="T3" fmla="*/ 0 h 124"/>
              <a:gd name="T4" fmla="*/ 0 w 91"/>
              <a:gd name="T5" fmla="*/ 0 h 124"/>
              <a:gd name="T6" fmla="*/ 0 w 91"/>
              <a:gd name="T7" fmla="*/ 124 h 124"/>
              <a:gd name="T8" fmla="*/ 91 w 91"/>
              <a:gd name="T9" fmla="*/ 124 h 124"/>
              <a:gd name="T10" fmla="*/ 63 w 91"/>
              <a:gd name="T11" fmla="*/ 62 h 124"/>
              <a:gd name="T12" fmla="*/ 29 w 91"/>
              <a:gd name="T13" fmla="*/ 83 h 124"/>
              <a:gd name="T14" fmla="*/ 16 w 91"/>
              <a:gd name="T15" fmla="*/ 62 h 124"/>
              <a:gd name="T16" fmla="*/ 29 w 91"/>
              <a:gd name="T17" fmla="*/ 40 h 124"/>
              <a:gd name="T18" fmla="*/ 42 w 91"/>
              <a:gd name="T19" fmla="*/ 62 h 124"/>
              <a:gd name="T20" fmla="*/ 29 w 91"/>
              <a:gd name="T21" fmla="*/ 8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1" h="124">
                <a:moveTo>
                  <a:pt x="63" y="62"/>
                </a:moveTo>
                <a:cubicBezTo>
                  <a:pt x="63" y="35"/>
                  <a:pt x="74" y="12"/>
                  <a:pt x="9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74" y="112"/>
                  <a:pt x="63" y="89"/>
                  <a:pt x="63" y="62"/>
                </a:cubicBezTo>
                <a:close/>
                <a:moveTo>
                  <a:pt x="29" y="83"/>
                </a:moveTo>
                <a:cubicBezTo>
                  <a:pt x="22" y="83"/>
                  <a:pt x="16" y="73"/>
                  <a:pt x="16" y="62"/>
                </a:cubicBezTo>
                <a:cubicBezTo>
                  <a:pt x="16" y="50"/>
                  <a:pt x="22" y="40"/>
                  <a:pt x="29" y="40"/>
                </a:cubicBezTo>
                <a:cubicBezTo>
                  <a:pt x="36" y="40"/>
                  <a:pt x="42" y="50"/>
                  <a:pt x="42" y="62"/>
                </a:cubicBezTo>
                <a:cubicBezTo>
                  <a:pt x="42" y="73"/>
                  <a:pt x="36" y="83"/>
                  <a:pt x="29" y="8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57"/>
          <p:cNvSpPr>
            <a:spLocks noEditPoints="1"/>
          </p:cNvSpPr>
          <p:nvPr/>
        </p:nvSpPr>
        <p:spPr bwMode="auto">
          <a:xfrm>
            <a:off x="3562350" y="2820988"/>
            <a:ext cx="50800" cy="100013"/>
          </a:xfrm>
          <a:custGeom>
            <a:avLst/>
            <a:gdLst>
              <a:gd name="T0" fmla="*/ 25 w 53"/>
              <a:gd name="T1" fmla="*/ 104 h 104"/>
              <a:gd name="T2" fmla="*/ 28 w 53"/>
              <a:gd name="T3" fmla="*/ 104 h 104"/>
              <a:gd name="T4" fmla="*/ 31 w 53"/>
              <a:gd name="T5" fmla="*/ 102 h 104"/>
              <a:gd name="T6" fmla="*/ 31 w 53"/>
              <a:gd name="T7" fmla="*/ 96 h 104"/>
              <a:gd name="T8" fmla="*/ 53 w 53"/>
              <a:gd name="T9" fmla="*/ 71 h 104"/>
              <a:gd name="T10" fmla="*/ 31 w 53"/>
              <a:gd name="T11" fmla="*/ 45 h 104"/>
              <a:gd name="T12" fmla="*/ 31 w 53"/>
              <a:gd name="T13" fmla="*/ 22 h 104"/>
              <a:gd name="T14" fmla="*/ 45 w 53"/>
              <a:gd name="T15" fmla="*/ 27 h 104"/>
              <a:gd name="T16" fmla="*/ 46 w 53"/>
              <a:gd name="T17" fmla="*/ 26 h 104"/>
              <a:gd name="T18" fmla="*/ 50 w 53"/>
              <a:gd name="T19" fmla="*/ 17 h 104"/>
              <a:gd name="T20" fmla="*/ 51 w 53"/>
              <a:gd name="T21" fmla="*/ 16 h 104"/>
              <a:gd name="T22" fmla="*/ 31 w 53"/>
              <a:gd name="T23" fmla="*/ 9 h 104"/>
              <a:gd name="T24" fmla="*/ 31 w 53"/>
              <a:gd name="T25" fmla="*/ 2 h 104"/>
              <a:gd name="T26" fmla="*/ 28 w 53"/>
              <a:gd name="T27" fmla="*/ 0 h 104"/>
              <a:gd name="T28" fmla="*/ 25 w 53"/>
              <a:gd name="T29" fmla="*/ 0 h 104"/>
              <a:gd name="T30" fmla="*/ 23 w 53"/>
              <a:gd name="T31" fmla="*/ 2 h 104"/>
              <a:gd name="T32" fmla="*/ 23 w 53"/>
              <a:gd name="T33" fmla="*/ 9 h 104"/>
              <a:gd name="T34" fmla="*/ 0 w 53"/>
              <a:gd name="T35" fmla="*/ 33 h 104"/>
              <a:gd name="T36" fmla="*/ 23 w 53"/>
              <a:gd name="T37" fmla="*/ 58 h 104"/>
              <a:gd name="T38" fmla="*/ 23 w 53"/>
              <a:gd name="T39" fmla="*/ 82 h 104"/>
              <a:gd name="T40" fmla="*/ 6 w 53"/>
              <a:gd name="T41" fmla="*/ 77 h 104"/>
              <a:gd name="T42" fmla="*/ 5 w 53"/>
              <a:gd name="T43" fmla="*/ 78 h 104"/>
              <a:gd name="T44" fmla="*/ 1 w 53"/>
              <a:gd name="T45" fmla="*/ 88 h 104"/>
              <a:gd name="T46" fmla="*/ 1 w 53"/>
              <a:gd name="T47" fmla="*/ 89 h 104"/>
              <a:gd name="T48" fmla="*/ 23 w 53"/>
              <a:gd name="T49" fmla="*/ 96 h 104"/>
              <a:gd name="T50" fmla="*/ 23 w 53"/>
              <a:gd name="T51" fmla="*/ 102 h 104"/>
              <a:gd name="T52" fmla="*/ 25 w 53"/>
              <a:gd name="T53" fmla="*/ 104 h 104"/>
              <a:gd name="T54" fmla="*/ 30 w 53"/>
              <a:gd name="T55" fmla="*/ 60 h 104"/>
              <a:gd name="T56" fmla="*/ 38 w 53"/>
              <a:gd name="T57" fmla="*/ 72 h 104"/>
              <a:gd name="T58" fmla="*/ 30 w 53"/>
              <a:gd name="T59" fmla="*/ 82 h 104"/>
              <a:gd name="T60" fmla="*/ 30 w 53"/>
              <a:gd name="T61" fmla="*/ 60 h 104"/>
              <a:gd name="T62" fmla="*/ 15 w 53"/>
              <a:gd name="T63" fmla="*/ 32 h 104"/>
              <a:gd name="T64" fmla="*/ 24 w 53"/>
              <a:gd name="T65" fmla="*/ 22 h 104"/>
              <a:gd name="T66" fmla="*/ 24 w 53"/>
              <a:gd name="T67" fmla="*/ 43 h 104"/>
              <a:gd name="T68" fmla="*/ 15 w 53"/>
              <a:gd name="T69" fmla="*/ 3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3" h="104">
                <a:moveTo>
                  <a:pt x="25" y="104"/>
                </a:moveTo>
                <a:cubicBezTo>
                  <a:pt x="28" y="104"/>
                  <a:pt x="28" y="104"/>
                  <a:pt x="28" y="104"/>
                </a:cubicBezTo>
                <a:cubicBezTo>
                  <a:pt x="30" y="104"/>
                  <a:pt x="31" y="104"/>
                  <a:pt x="31" y="102"/>
                </a:cubicBezTo>
                <a:cubicBezTo>
                  <a:pt x="31" y="96"/>
                  <a:pt x="31" y="96"/>
                  <a:pt x="31" y="96"/>
                </a:cubicBezTo>
                <a:cubicBezTo>
                  <a:pt x="39" y="95"/>
                  <a:pt x="53" y="89"/>
                  <a:pt x="53" y="71"/>
                </a:cubicBezTo>
                <a:cubicBezTo>
                  <a:pt x="53" y="55"/>
                  <a:pt x="39" y="50"/>
                  <a:pt x="31" y="45"/>
                </a:cubicBezTo>
                <a:cubicBezTo>
                  <a:pt x="31" y="22"/>
                  <a:pt x="31" y="22"/>
                  <a:pt x="31" y="22"/>
                </a:cubicBezTo>
                <a:cubicBezTo>
                  <a:pt x="36" y="22"/>
                  <a:pt x="44" y="27"/>
                  <a:pt x="45" y="27"/>
                </a:cubicBezTo>
                <a:cubicBezTo>
                  <a:pt x="46" y="27"/>
                  <a:pt x="46" y="27"/>
                  <a:pt x="46" y="26"/>
                </a:cubicBezTo>
                <a:cubicBezTo>
                  <a:pt x="50" y="17"/>
                  <a:pt x="50" y="17"/>
                  <a:pt x="50" y="17"/>
                </a:cubicBezTo>
                <a:cubicBezTo>
                  <a:pt x="51" y="17"/>
                  <a:pt x="51" y="16"/>
                  <a:pt x="51" y="16"/>
                </a:cubicBezTo>
                <a:cubicBezTo>
                  <a:pt x="51" y="12"/>
                  <a:pt x="34" y="9"/>
                  <a:pt x="31" y="9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0"/>
                  <a:pt x="30" y="0"/>
                  <a:pt x="28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3" y="0"/>
                  <a:pt x="23" y="0"/>
                  <a:pt x="23" y="2"/>
                </a:cubicBezTo>
                <a:cubicBezTo>
                  <a:pt x="23" y="9"/>
                  <a:pt x="23" y="9"/>
                  <a:pt x="23" y="9"/>
                </a:cubicBezTo>
                <a:cubicBezTo>
                  <a:pt x="17" y="9"/>
                  <a:pt x="0" y="14"/>
                  <a:pt x="0" y="33"/>
                </a:cubicBezTo>
                <a:cubicBezTo>
                  <a:pt x="0" y="50"/>
                  <a:pt x="15" y="54"/>
                  <a:pt x="23" y="58"/>
                </a:cubicBezTo>
                <a:cubicBezTo>
                  <a:pt x="23" y="82"/>
                  <a:pt x="23" y="82"/>
                  <a:pt x="23" y="82"/>
                </a:cubicBezTo>
                <a:cubicBezTo>
                  <a:pt x="15" y="82"/>
                  <a:pt x="7" y="77"/>
                  <a:pt x="6" y="77"/>
                </a:cubicBezTo>
                <a:cubicBezTo>
                  <a:pt x="5" y="77"/>
                  <a:pt x="5" y="77"/>
                  <a:pt x="5" y="78"/>
                </a:cubicBezTo>
                <a:cubicBezTo>
                  <a:pt x="1" y="88"/>
                  <a:pt x="1" y="88"/>
                  <a:pt x="1" y="88"/>
                </a:cubicBezTo>
                <a:cubicBezTo>
                  <a:pt x="1" y="89"/>
                  <a:pt x="1" y="89"/>
                  <a:pt x="1" y="89"/>
                </a:cubicBezTo>
                <a:cubicBezTo>
                  <a:pt x="1" y="93"/>
                  <a:pt x="18" y="96"/>
                  <a:pt x="23" y="96"/>
                </a:cubicBezTo>
                <a:cubicBezTo>
                  <a:pt x="23" y="102"/>
                  <a:pt x="23" y="102"/>
                  <a:pt x="23" y="102"/>
                </a:cubicBezTo>
                <a:cubicBezTo>
                  <a:pt x="23" y="104"/>
                  <a:pt x="23" y="104"/>
                  <a:pt x="25" y="104"/>
                </a:cubicBezTo>
                <a:close/>
                <a:moveTo>
                  <a:pt x="30" y="60"/>
                </a:moveTo>
                <a:cubicBezTo>
                  <a:pt x="33" y="62"/>
                  <a:pt x="38" y="65"/>
                  <a:pt x="38" y="72"/>
                </a:cubicBezTo>
                <a:cubicBezTo>
                  <a:pt x="38" y="79"/>
                  <a:pt x="34" y="81"/>
                  <a:pt x="30" y="82"/>
                </a:cubicBezTo>
                <a:lnTo>
                  <a:pt x="30" y="60"/>
                </a:lnTo>
                <a:close/>
                <a:moveTo>
                  <a:pt x="15" y="32"/>
                </a:moveTo>
                <a:cubicBezTo>
                  <a:pt x="15" y="24"/>
                  <a:pt x="21" y="23"/>
                  <a:pt x="24" y="22"/>
                </a:cubicBezTo>
                <a:cubicBezTo>
                  <a:pt x="24" y="43"/>
                  <a:pt x="24" y="43"/>
                  <a:pt x="24" y="43"/>
                </a:cubicBezTo>
                <a:cubicBezTo>
                  <a:pt x="21" y="41"/>
                  <a:pt x="15" y="39"/>
                  <a:pt x="15" y="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58"/>
          <p:cNvSpPr>
            <a:spLocks/>
          </p:cNvSpPr>
          <p:nvPr/>
        </p:nvSpPr>
        <p:spPr bwMode="auto">
          <a:xfrm>
            <a:off x="4005263" y="2773363"/>
            <a:ext cx="223838" cy="138113"/>
          </a:xfrm>
          <a:custGeom>
            <a:avLst/>
            <a:gdLst>
              <a:gd name="T0" fmla="*/ 10 w 141"/>
              <a:gd name="T1" fmla="*/ 9 h 87"/>
              <a:gd name="T2" fmla="*/ 141 w 141"/>
              <a:gd name="T3" fmla="*/ 9 h 87"/>
              <a:gd name="T4" fmla="*/ 141 w 141"/>
              <a:gd name="T5" fmla="*/ 0 h 87"/>
              <a:gd name="T6" fmla="*/ 0 w 141"/>
              <a:gd name="T7" fmla="*/ 0 h 87"/>
              <a:gd name="T8" fmla="*/ 0 w 141"/>
              <a:gd name="T9" fmla="*/ 87 h 87"/>
              <a:gd name="T10" fmla="*/ 10 w 141"/>
              <a:gd name="T11" fmla="*/ 87 h 87"/>
              <a:gd name="T12" fmla="*/ 10 w 141"/>
              <a:gd name="T13" fmla="*/ 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1" h="87">
                <a:moveTo>
                  <a:pt x="10" y="9"/>
                </a:moveTo>
                <a:lnTo>
                  <a:pt x="141" y="9"/>
                </a:lnTo>
                <a:lnTo>
                  <a:pt x="141" y="0"/>
                </a:lnTo>
                <a:lnTo>
                  <a:pt x="0" y="0"/>
                </a:lnTo>
                <a:lnTo>
                  <a:pt x="0" y="87"/>
                </a:lnTo>
                <a:lnTo>
                  <a:pt x="10" y="87"/>
                </a:lnTo>
                <a:lnTo>
                  <a:pt x="10" y="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59"/>
          <p:cNvSpPr>
            <a:spLocks/>
          </p:cNvSpPr>
          <p:nvPr/>
        </p:nvSpPr>
        <p:spPr bwMode="auto">
          <a:xfrm>
            <a:off x="4033838" y="2800351"/>
            <a:ext cx="222250" cy="138113"/>
          </a:xfrm>
          <a:custGeom>
            <a:avLst/>
            <a:gdLst>
              <a:gd name="T0" fmla="*/ 10 w 140"/>
              <a:gd name="T1" fmla="*/ 9 h 87"/>
              <a:gd name="T2" fmla="*/ 140 w 140"/>
              <a:gd name="T3" fmla="*/ 9 h 87"/>
              <a:gd name="T4" fmla="*/ 140 w 140"/>
              <a:gd name="T5" fmla="*/ 0 h 87"/>
              <a:gd name="T6" fmla="*/ 0 w 140"/>
              <a:gd name="T7" fmla="*/ 0 h 87"/>
              <a:gd name="T8" fmla="*/ 0 w 140"/>
              <a:gd name="T9" fmla="*/ 87 h 87"/>
              <a:gd name="T10" fmla="*/ 10 w 140"/>
              <a:gd name="T11" fmla="*/ 87 h 87"/>
              <a:gd name="T12" fmla="*/ 10 w 140"/>
              <a:gd name="T13" fmla="*/ 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" h="87">
                <a:moveTo>
                  <a:pt x="10" y="9"/>
                </a:moveTo>
                <a:lnTo>
                  <a:pt x="140" y="9"/>
                </a:lnTo>
                <a:lnTo>
                  <a:pt x="140" y="0"/>
                </a:lnTo>
                <a:lnTo>
                  <a:pt x="0" y="0"/>
                </a:lnTo>
                <a:lnTo>
                  <a:pt x="0" y="87"/>
                </a:lnTo>
                <a:lnTo>
                  <a:pt x="10" y="87"/>
                </a:lnTo>
                <a:lnTo>
                  <a:pt x="10" y="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60"/>
          <p:cNvSpPr>
            <a:spLocks noEditPoints="1"/>
          </p:cNvSpPr>
          <p:nvPr/>
        </p:nvSpPr>
        <p:spPr bwMode="auto">
          <a:xfrm>
            <a:off x="4062413" y="2827338"/>
            <a:ext cx="222250" cy="139700"/>
          </a:xfrm>
          <a:custGeom>
            <a:avLst/>
            <a:gdLst>
              <a:gd name="T0" fmla="*/ 0 w 140"/>
              <a:gd name="T1" fmla="*/ 0 h 88"/>
              <a:gd name="T2" fmla="*/ 0 w 140"/>
              <a:gd name="T3" fmla="*/ 88 h 88"/>
              <a:gd name="T4" fmla="*/ 140 w 140"/>
              <a:gd name="T5" fmla="*/ 88 h 88"/>
              <a:gd name="T6" fmla="*/ 140 w 140"/>
              <a:gd name="T7" fmla="*/ 0 h 88"/>
              <a:gd name="T8" fmla="*/ 0 w 140"/>
              <a:gd name="T9" fmla="*/ 0 h 88"/>
              <a:gd name="T10" fmla="*/ 132 w 140"/>
              <a:gd name="T11" fmla="*/ 80 h 88"/>
              <a:gd name="T12" fmla="*/ 7 w 140"/>
              <a:gd name="T13" fmla="*/ 80 h 88"/>
              <a:gd name="T14" fmla="*/ 7 w 140"/>
              <a:gd name="T15" fmla="*/ 8 h 88"/>
              <a:gd name="T16" fmla="*/ 132 w 140"/>
              <a:gd name="T17" fmla="*/ 8 h 88"/>
              <a:gd name="T18" fmla="*/ 132 w 140"/>
              <a:gd name="T19" fmla="*/ 8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0" h="88">
                <a:moveTo>
                  <a:pt x="0" y="0"/>
                </a:moveTo>
                <a:lnTo>
                  <a:pt x="0" y="88"/>
                </a:lnTo>
                <a:lnTo>
                  <a:pt x="140" y="88"/>
                </a:lnTo>
                <a:lnTo>
                  <a:pt x="140" y="0"/>
                </a:lnTo>
                <a:lnTo>
                  <a:pt x="0" y="0"/>
                </a:lnTo>
                <a:close/>
                <a:moveTo>
                  <a:pt x="132" y="80"/>
                </a:moveTo>
                <a:lnTo>
                  <a:pt x="7" y="80"/>
                </a:lnTo>
                <a:lnTo>
                  <a:pt x="7" y="8"/>
                </a:lnTo>
                <a:lnTo>
                  <a:pt x="132" y="8"/>
                </a:lnTo>
                <a:lnTo>
                  <a:pt x="132" y="8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Oval 161"/>
          <p:cNvSpPr>
            <a:spLocks noChangeArrowheads="1"/>
          </p:cNvSpPr>
          <p:nvPr/>
        </p:nvSpPr>
        <p:spPr bwMode="auto">
          <a:xfrm>
            <a:off x="4102100" y="2886076"/>
            <a:ext cx="7938" cy="2063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Oval 162"/>
          <p:cNvSpPr>
            <a:spLocks noChangeArrowheads="1"/>
          </p:cNvSpPr>
          <p:nvPr/>
        </p:nvSpPr>
        <p:spPr bwMode="auto">
          <a:xfrm>
            <a:off x="4237038" y="2886076"/>
            <a:ext cx="6350" cy="2063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63"/>
          <p:cNvSpPr>
            <a:spLocks noEditPoints="1"/>
          </p:cNvSpPr>
          <p:nvPr/>
        </p:nvSpPr>
        <p:spPr bwMode="auto">
          <a:xfrm>
            <a:off x="4083050" y="2849563"/>
            <a:ext cx="71438" cy="96838"/>
          </a:xfrm>
          <a:custGeom>
            <a:avLst/>
            <a:gdLst>
              <a:gd name="T0" fmla="*/ 51 w 73"/>
              <a:gd name="T1" fmla="*/ 50 h 100"/>
              <a:gd name="T2" fmla="*/ 72 w 73"/>
              <a:gd name="T3" fmla="*/ 0 h 100"/>
              <a:gd name="T4" fmla="*/ 0 w 73"/>
              <a:gd name="T5" fmla="*/ 0 h 100"/>
              <a:gd name="T6" fmla="*/ 0 w 73"/>
              <a:gd name="T7" fmla="*/ 100 h 100"/>
              <a:gd name="T8" fmla="*/ 73 w 73"/>
              <a:gd name="T9" fmla="*/ 100 h 100"/>
              <a:gd name="T10" fmla="*/ 51 w 73"/>
              <a:gd name="T11" fmla="*/ 50 h 100"/>
              <a:gd name="T12" fmla="*/ 13 w 73"/>
              <a:gd name="T13" fmla="*/ 50 h 100"/>
              <a:gd name="T14" fmla="*/ 23 w 73"/>
              <a:gd name="T15" fmla="*/ 33 h 100"/>
              <a:gd name="T16" fmla="*/ 34 w 73"/>
              <a:gd name="T17" fmla="*/ 50 h 100"/>
              <a:gd name="T18" fmla="*/ 23 w 73"/>
              <a:gd name="T19" fmla="*/ 67 h 100"/>
              <a:gd name="T20" fmla="*/ 13 w 73"/>
              <a:gd name="T21" fmla="*/ 5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3" h="100">
                <a:moveTo>
                  <a:pt x="51" y="50"/>
                </a:moveTo>
                <a:cubicBezTo>
                  <a:pt x="51" y="29"/>
                  <a:pt x="59" y="10"/>
                  <a:pt x="7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00"/>
                  <a:pt x="0" y="100"/>
                  <a:pt x="0" y="100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60" y="90"/>
                  <a:pt x="51" y="71"/>
                  <a:pt x="51" y="50"/>
                </a:cubicBezTo>
                <a:close/>
                <a:moveTo>
                  <a:pt x="13" y="50"/>
                </a:moveTo>
                <a:cubicBezTo>
                  <a:pt x="13" y="40"/>
                  <a:pt x="18" y="33"/>
                  <a:pt x="23" y="33"/>
                </a:cubicBezTo>
                <a:cubicBezTo>
                  <a:pt x="29" y="33"/>
                  <a:pt x="34" y="40"/>
                  <a:pt x="34" y="50"/>
                </a:cubicBezTo>
                <a:cubicBezTo>
                  <a:pt x="34" y="59"/>
                  <a:pt x="29" y="67"/>
                  <a:pt x="23" y="67"/>
                </a:cubicBezTo>
                <a:cubicBezTo>
                  <a:pt x="18" y="67"/>
                  <a:pt x="13" y="59"/>
                  <a:pt x="13" y="5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64"/>
          <p:cNvSpPr>
            <a:spLocks noEditPoints="1"/>
          </p:cNvSpPr>
          <p:nvPr/>
        </p:nvSpPr>
        <p:spPr bwMode="auto">
          <a:xfrm>
            <a:off x="4191000" y="2849563"/>
            <a:ext cx="73025" cy="96838"/>
          </a:xfrm>
          <a:custGeom>
            <a:avLst/>
            <a:gdLst>
              <a:gd name="T0" fmla="*/ 1 w 74"/>
              <a:gd name="T1" fmla="*/ 0 h 100"/>
              <a:gd name="T2" fmla="*/ 23 w 74"/>
              <a:gd name="T3" fmla="*/ 50 h 100"/>
              <a:gd name="T4" fmla="*/ 0 w 74"/>
              <a:gd name="T5" fmla="*/ 100 h 100"/>
              <a:gd name="T6" fmla="*/ 74 w 74"/>
              <a:gd name="T7" fmla="*/ 100 h 100"/>
              <a:gd name="T8" fmla="*/ 74 w 74"/>
              <a:gd name="T9" fmla="*/ 0 h 100"/>
              <a:gd name="T10" fmla="*/ 1 w 74"/>
              <a:gd name="T11" fmla="*/ 0 h 100"/>
              <a:gd name="T12" fmla="*/ 50 w 74"/>
              <a:gd name="T13" fmla="*/ 33 h 100"/>
              <a:gd name="T14" fmla="*/ 61 w 74"/>
              <a:gd name="T15" fmla="*/ 50 h 100"/>
              <a:gd name="T16" fmla="*/ 50 w 74"/>
              <a:gd name="T17" fmla="*/ 67 h 100"/>
              <a:gd name="T18" fmla="*/ 40 w 74"/>
              <a:gd name="T19" fmla="*/ 50 h 100"/>
              <a:gd name="T20" fmla="*/ 50 w 74"/>
              <a:gd name="T21" fmla="*/ 3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4" h="100">
                <a:moveTo>
                  <a:pt x="1" y="0"/>
                </a:moveTo>
                <a:cubicBezTo>
                  <a:pt x="14" y="10"/>
                  <a:pt x="23" y="29"/>
                  <a:pt x="23" y="50"/>
                </a:cubicBezTo>
                <a:cubicBezTo>
                  <a:pt x="23" y="71"/>
                  <a:pt x="14" y="90"/>
                  <a:pt x="0" y="100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74" y="0"/>
                  <a:pt x="74" y="0"/>
                  <a:pt x="74" y="0"/>
                </a:cubicBezTo>
                <a:lnTo>
                  <a:pt x="1" y="0"/>
                </a:lnTo>
                <a:close/>
                <a:moveTo>
                  <a:pt x="50" y="33"/>
                </a:moveTo>
                <a:cubicBezTo>
                  <a:pt x="56" y="33"/>
                  <a:pt x="61" y="40"/>
                  <a:pt x="61" y="50"/>
                </a:cubicBezTo>
                <a:cubicBezTo>
                  <a:pt x="61" y="59"/>
                  <a:pt x="56" y="67"/>
                  <a:pt x="50" y="67"/>
                </a:cubicBezTo>
                <a:cubicBezTo>
                  <a:pt x="44" y="67"/>
                  <a:pt x="40" y="59"/>
                  <a:pt x="40" y="50"/>
                </a:cubicBezTo>
                <a:cubicBezTo>
                  <a:pt x="40" y="40"/>
                  <a:pt x="44" y="33"/>
                  <a:pt x="50" y="3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65"/>
          <p:cNvSpPr>
            <a:spLocks noEditPoints="1"/>
          </p:cNvSpPr>
          <p:nvPr/>
        </p:nvSpPr>
        <p:spPr bwMode="auto">
          <a:xfrm>
            <a:off x="4152900" y="2857501"/>
            <a:ext cx="41275" cy="80963"/>
          </a:xfrm>
          <a:custGeom>
            <a:avLst/>
            <a:gdLst>
              <a:gd name="T0" fmla="*/ 18 w 42"/>
              <a:gd name="T1" fmla="*/ 77 h 84"/>
              <a:gd name="T2" fmla="*/ 18 w 42"/>
              <a:gd name="T3" fmla="*/ 82 h 84"/>
              <a:gd name="T4" fmla="*/ 20 w 42"/>
              <a:gd name="T5" fmla="*/ 84 h 84"/>
              <a:gd name="T6" fmla="*/ 22 w 42"/>
              <a:gd name="T7" fmla="*/ 84 h 84"/>
              <a:gd name="T8" fmla="*/ 24 w 42"/>
              <a:gd name="T9" fmla="*/ 82 h 84"/>
              <a:gd name="T10" fmla="*/ 24 w 42"/>
              <a:gd name="T11" fmla="*/ 77 h 84"/>
              <a:gd name="T12" fmla="*/ 42 w 42"/>
              <a:gd name="T13" fmla="*/ 58 h 84"/>
              <a:gd name="T14" fmla="*/ 24 w 42"/>
              <a:gd name="T15" fmla="*/ 37 h 84"/>
              <a:gd name="T16" fmla="*/ 24 w 42"/>
              <a:gd name="T17" fmla="*/ 18 h 84"/>
              <a:gd name="T18" fmla="*/ 36 w 42"/>
              <a:gd name="T19" fmla="*/ 22 h 84"/>
              <a:gd name="T20" fmla="*/ 37 w 42"/>
              <a:gd name="T21" fmla="*/ 21 h 84"/>
              <a:gd name="T22" fmla="*/ 40 w 42"/>
              <a:gd name="T23" fmla="*/ 14 h 84"/>
              <a:gd name="T24" fmla="*/ 40 w 42"/>
              <a:gd name="T25" fmla="*/ 13 h 84"/>
              <a:gd name="T26" fmla="*/ 24 w 42"/>
              <a:gd name="T27" fmla="*/ 7 h 84"/>
              <a:gd name="T28" fmla="*/ 24 w 42"/>
              <a:gd name="T29" fmla="*/ 2 h 84"/>
              <a:gd name="T30" fmla="*/ 22 w 42"/>
              <a:gd name="T31" fmla="*/ 0 h 84"/>
              <a:gd name="T32" fmla="*/ 20 w 42"/>
              <a:gd name="T33" fmla="*/ 0 h 84"/>
              <a:gd name="T34" fmla="*/ 18 w 42"/>
              <a:gd name="T35" fmla="*/ 2 h 84"/>
              <a:gd name="T36" fmla="*/ 18 w 42"/>
              <a:gd name="T37" fmla="*/ 7 h 84"/>
              <a:gd name="T38" fmla="*/ 0 w 42"/>
              <a:gd name="T39" fmla="*/ 27 h 84"/>
              <a:gd name="T40" fmla="*/ 18 w 42"/>
              <a:gd name="T41" fmla="*/ 47 h 84"/>
              <a:gd name="T42" fmla="*/ 18 w 42"/>
              <a:gd name="T43" fmla="*/ 66 h 84"/>
              <a:gd name="T44" fmla="*/ 4 w 42"/>
              <a:gd name="T45" fmla="*/ 62 h 84"/>
              <a:gd name="T46" fmla="*/ 3 w 42"/>
              <a:gd name="T47" fmla="*/ 63 h 84"/>
              <a:gd name="T48" fmla="*/ 0 w 42"/>
              <a:gd name="T49" fmla="*/ 71 h 84"/>
              <a:gd name="T50" fmla="*/ 0 w 42"/>
              <a:gd name="T51" fmla="*/ 72 h 84"/>
              <a:gd name="T52" fmla="*/ 18 w 42"/>
              <a:gd name="T53" fmla="*/ 77 h 84"/>
              <a:gd name="T54" fmla="*/ 12 w 42"/>
              <a:gd name="T55" fmla="*/ 26 h 84"/>
              <a:gd name="T56" fmla="*/ 18 w 42"/>
              <a:gd name="T57" fmla="*/ 18 h 84"/>
              <a:gd name="T58" fmla="*/ 18 w 42"/>
              <a:gd name="T59" fmla="*/ 35 h 84"/>
              <a:gd name="T60" fmla="*/ 12 w 42"/>
              <a:gd name="T61" fmla="*/ 26 h 84"/>
              <a:gd name="T62" fmla="*/ 23 w 42"/>
              <a:gd name="T63" fmla="*/ 49 h 84"/>
              <a:gd name="T64" fmla="*/ 30 w 42"/>
              <a:gd name="T65" fmla="*/ 58 h 84"/>
              <a:gd name="T66" fmla="*/ 23 w 42"/>
              <a:gd name="T67" fmla="*/ 66 h 84"/>
              <a:gd name="T68" fmla="*/ 23 w 42"/>
              <a:gd name="T69" fmla="*/ 4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2" h="84">
                <a:moveTo>
                  <a:pt x="18" y="77"/>
                </a:moveTo>
                <a:cubicBezTo>
                  <a:pt x="18" y="82"/>
                  <a:pt x="18" y="82"/>
                  <a:pt x="18" y="82"/>
                </a:cubicBezTo>
                <a:cubicBezTo>
                  <a:pt x="18" y="84"/>
                  <a:pt x="18" y="84"/>
                  <a:pt x="20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4" y="84"/>
                  <a:pt x="24" y="84"/>
                  <a:pt x="24" y="82"/>
                </a:cubicBezTo>
                <a:cubicBezTo>
                  <a:pt x="24" y="77"/>
                  <a:pt x="24" y="77"/>
                  <a:pt x="24" y="77"/>
                </a:cubicBezTo>
                <a:cubicBezTo>
                  <a:pt x="31" y="76"/>
                  <a:pt x="42" y="72"/>
                  <a:pt x="42" y="58"/>
                </a:cubicBezTo>
                <a:cubicBezTo>
                  <a:pt x="42" y="44"/>
                  <a:pt x="31" y="40"/>
                  <a:pt x="24" y="37"/>
                </a:cubicBezTo>
                <a:cubicBezTo>
                  <a:pt x="24" y="18"/>
                  <a:pt x="24" y="18"/>
                  <a:pt x="24" y="18"/>
                </a:cubicBezTo>
                <a:cubicBezTo>
                  <a:pt x="28" y="18"/>
                  <a:pt x="35" y="22"/>
                  <a:pt x="36" y="22"/>
                </a:cubicBezTo>
                <a:cubicBezTo>
                  <a:pt x="36" y="22"/>
                  <a:pt x="36" y="22"/>
                  <a:pt x="37" y="21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0"/>
                  <a:pt x="27" y="8"/>
                  <a:pt x="24" y="7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4" y="0"/>
                  <a:pt x="2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8" y="0"/>
                  <a:pt x="18" y="1"/>
                  <a:pt x="18" y="2"/>
                </a:cubicBezTo>
                <a:cubicBezTo>
                  <a:pt x="18" y="7"/>
                  <a:pt x="18" y="7"/>
                  <a:pt x="18" y="7"/>
                </a:cubicBezTo>
                <a:cubicBezTo>
                  <a:pt x="13" y="8"/>
                  <a:pt x="0" y="12"/>
                  <a:pt x="0" y="27"/>
                </a:cubicBezTo>
                <a:cubicBezTo>
                  <a:pt x="0" y="40"/>
                  <a:pt x="12" y="44"/>
                  <a:pt x="18" y="47"/>
                </a:cubicBezTo>
                <a:cubicBezTo>
                  <a:pt x="18" y="66"/>
                  <a:pt x="18" y="66"/>
                  <a:pt x="18" y="66"/>
                </a:cubicBezTo>
                <a:cubicBezTo>
                  <a:pt x="12" y="66"/>
                  <a:pt x="5" y="62"/>
                  <a:pt x="4" y="62"/>
                </a:cubicBezTo>
                <a:cubicBezTo>
                  <a:pt x="4" y="62"/>
                  <a:pt x="3" y="62"/>
                  <a:pt x="3" y="63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4" y="77"/>
                  <a:pt x="18" y="77"/>
                </a:cubicBezTo>
                <a:close/>
                <a:moveTo>
                  <a:pt x="12" y="26"/>
                </a:moveTo>
                <a:cubicBezTo>
                  <a:pt x="12" y="20"/>
                  <a:pt x="16" y="19"/>
                  <a:pt x="18" y="18"/>
                </a:cubicBezTo>
                <a:cubicBezTo>
                  <a:pt x="18" y="35"/>
                  <a:pt x="18" y="35"/>
                  <a:pt x="18" y="35"/>
                </a:cubicBezTo>
                <a:cubicBezTo>
                  <a:pt x="16" y="34"/>
                  <a:pt x="12" y="31"/>
                  <a:pt x="12" y="26"/>
                </a:cubicBezTo>
                <a:close/>
                <a:moveTo>
                  <a:pt x="23" y="49"/>
                </a:moveTo>
                <a:cubicBezTo>
                  <a:pt x="26" y="50"/>
                  <a:pt x="30" y="52"/>
                  <a:pt x="30" y="58"/>
                </a:cubicBezTo>
                <a:cubicBezTo>
                  <a:pt x="30" y="64"/>
                  <a:pt x="26" y="66"/>
                  <a:pt x="23" y="66"/>
                </a:cubicBezTo>
                <a:lnTo>
                  <a:pt x="23" y="4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6"/>
          <p:cNvSpPr>
            <a:spLocks/>
          </p:cNvSpPr>
          <p:nvPr/>
        </p:nvSpPr>
        <p:spPr bwMode="auto">
          <a:xfrm>
            <a:off x="6235700" y="5549901"/>
            <a:ext cx="84138" cy="223838"/>
          </a:xfrm>
          <a:custGeom>
            <a:avLst/>
            <a:gdLst>
              <a:gd name="T0" fmla="*/ 31 w 53"/>
              <a:gd name="T1" fmla="*/ 0 h 141"/>
              <a:gd name="T2" fmla="*/ 22 w 53"/>
              <a:gd name="T3" fmla="*/ 0 h 141"/>
              <a:gd name="T4" fmla="*/ 22 w 53"/>
              <a:gd name="T5" fmla="*/ 29 h 141"/>
              <a:gd name="T6" fmla="*/ 0 w 53"/>
              <a:gd name="T7" fmla="*/ 29 h 141"/>
              <a:gd name="T8" fmla="*/ 0 w 53"/>
              <a:gd name="T9" fmla="*/ 58 h 141"/>
              <a:gd name="T10" fmla="*/ 22 w 53"/>
              <a:gd name="T11" fmla="*/ 58 h 141"/>
              <a:gd name="T12" fmla="*/ 22 w 53"/>
              <a:gd name="T13" fmla="*/ 141 h 141"/>
              <a:gd name="T14" fmla="*/ 31 w 53"/>
              <a:gd name="T15" fmla="*/ 141 h 141"/>
              <a:gd name="T16" fmla="*/ 31 w 53"/>
              <a:gd name="T17" fmla="*/ 58 h 141"/>
              <a:gd name="T18" fmla="*/ 53 w 53"/>
              <a:gd name="T19" fmla="*/ 58 h 141"/>
              <a:gd name="T20" fmla="*/ 53 w 53"/>
              <a:gd name="T21" fmla="*/ 29 h 141"/>
              <a:gd name="T22" fmla="*/ 31 w 53"/>
              <a:gd name="T23" fmla="*/ 29 h 141"/>
              <a:gd name="T24" fmla="*/ 31 w 53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" h="141">
                <a:moveTo>
                  <a:pt x="31" y="0"/>
                </a:moveTo>
                <a:lnTo>
                  <a:pt x="22" y="0"/>
                </a:lnTo>
                <a:lnTo>
                  <a:pt x="22" y="29"/>
                </a:lnTo>
                <a:lnTo>
                  <a:pt x="0" y="29"/>
                </a:lnTo>
                <a:lnTo>
                  <a:pt x="0" y="58"/>
                </a:lnTo>
                <a:lnTo>
                  <a:pt x="22" y="58"/>
                </a:lnTo>
                <a:lnTo>
                  <a:pt x="22" y="141"/>
                </a:lnTo>
                <a:lnTo>
                  <a:pt x="31" y="141"/>
                </a:lnTo>
                <a:lnTo>
                  <a:pt x="31" y="58"/>
                </a:lnTo>
                <a:lnTo>
                  <a:pt x="53" y="58"/>
                </a:lnTo>
                <a:lnTo>
                  <a:pt x="53" y="29"/>
                </a:lnTo>
                <a:lnTo>
                  <a:pt x="31" y="29"/>
                </a:lnTo>
                <a:lnTo>
                  <a:pt x="31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67"/>
          <p:cNvSpPr>
            <a:spLocks/>
          </p:cNvSpPr>
          <p:nvPr/>
        </p:nvSpPr>
        <p:spPr bwMode="auto">
          <a:xfrm>
            <a:off x="6332538" y="5549901"/>
            <a:ext cx="84138" cy="223838"/>
          </a:xfrm>
          <a:custGeom>
            <a:avLst/>
            <a:gdLst>
              <a:gd name="T0" fmla="*/ 31 w 53"/>
              <a:gd name="T1" fmla="*/ 0 h 141"/>
              <a:gd name="T2" fmla="*/ 22 w 53"/>
              <a:gd name="T3" fmla="*/ 0 h 141"/>
              <a:gd name="T4" fmla="*/ 22 w 53"/>
              <a:gd name="T5" fmla="*/ 83 h 141"/>
              <a:gd name="T6" fmla="*/ 0 w 53"/>
              <a:gd name="T7" fmla="*/ 83 h 141"/>
              <a:gd name="T8" fmla="*/ 0 w 53"/>
              <a:gd name="T9" fmla="*/ 112 h 141"/>
              <a:gd name="T10" fmla="*/ 22 w 53"/>
              <a:gd name="T11" fmla="*/ 112 h 141"/>
              <a:gd name="T12" fmla="*/ 22 w 53"/>
              <a:gd name="T13" fmla="*/ 141 h 141"/>
              <a:gd name="T14" fmla="*/ 31 w 53"/>
              <a:gd name="T15" fmla="*/ 141 h 141"/>
              <a:gd name="T16" fmla="*/ 31 w 53"/>
              <a:gd name="T17" fmla="*/ 112 h 141"/>
              <a:gd name="T18" fmla="*/ 53 w 53"/>
              <a:gd name="T19" fmla="*/ 112 h 141"/>
              <a:gd name="T20" fmla="*/ 53 w 53"/>
              <a:gd name="T21" fmla="*/ 83 h 141"/>
              <a:gd name="T22" fmla="*/ 31 w 53"/>
              <a:gd name="T23" fmla="*/ 83 h 141"/>
              <a:gd name="T24" fmla="*/ 31 w 53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" h="141">
                <a:moveTo>
                  <a:pt x="31" y="0"/>
                </a:moveTo>
                <a:lnTo>
                  <a:pt x="22" y="0"/>
                </a:lnTo>
                <a:lnTo>
                  <a:pt x="22" y="83"/>
                </a:lnTo>
                <a:lnTo>
                  <a:pt x="0" y="83"/>
                </a:lnTo>
                <a:lnTo>
                  <a:pt x="0" y="112"/>
                </a:lnTo>
                <a:lnTo>
                  <a:pt x="22" y="112"/>
                </a:lnTo>
                <a:lnTo>
                  <a:pt x="22" y="141"/>
                </a:lnTo>
                <a:lnTo>
                  <a:pt x="31" y="141"/>
                </a:lnTo>
                <a:lnTo>
                  <a:pt x="31" y="112"/>
                </a:lnTo>
                <a:lnTo>
                  <a:pt x="53" y="112"/>
                </a:lnTo>
                <a:lnTo>
                  <a:pt x="53" y="83"/>
                </a:lnTo>
                <a:lnTo>
                  <a:pt x="31" y="83"/>
                </a:lnTo>
                <a:lnTo>
                  <a:pt x="31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68"/>
          <p:cNvSpPr>
            <a:spLocks/>
          </p:cNvSpPr>
          <p:nvPr/>
        </p:nvSpPr>
        <p:spPr bwMode="auto">
          <a:xfrm>
            <a:off x="6429375" y="5549901"/>
            <a:ext cx="84138" cy="223838"/>
          </a:xfrm>
          <a:custGeom>
            <a:avLst/>
            <a:gdLst>
              <a:gd name="T0" fmla="*/ 53 w 53"/>
              <a:gd name="T1" fmla="*/ 29 h 141"/>
              <a:gd name="T2" fmla="*/ 31 w 53"/>
              <a:gd name="T3" fmla="*/ 29 h 141"/>
              <a:gd name="T4" fmla="*/ 31 w 53"/>
              <a:gd name="T5" fmla="*/ 0 h 141"/>
              <a:gd name="T6" fmla="*/ 22 w 53"/>
              <a:gd name="T7" fmla="*/ 0 h 141"/>
              <a:gd name="T8" fmla="*/ 22 w 53"/>
              <a:gd name="T9" fmla="*/ 29 h 141"/>
              <a:gd name="T10" fmla="*/ 0 w 53"/>
              <a:gd name="T11" fmla="*/ 29 h 141"/>
              <a:gd name="T12" fmla="*/ 0 w 53"/>
              <a:gd name="T13" fmla="*/ 58 h 141"/>
              <a:gd name="T14" fmla="*/ 22 w 53"/>
              <a:gd name="T15" fmla="*/ 58 h 141"/>
              <a:gd name="T16" fmla="*/ 22 w 53"/>
              <a:gd name="T17" fmla="*/ 141 h 141"/>
              <a:gd name="T18" fmla="*/ 31 w 53"/>
              <a:gd name="T19" fmla="*/ 141 h 141"/>
              <a:gd name="T20" fmla="*/ 31 w 53"/>
              <a:gd name="T21" fmla="*/ 58 h 141"/>
              <a:gd name="T22" fmla="*/ 53 w 53"/>
              <a:gd name="T23" fmla="*/ 58 h 141"/>
              <a:gd name="T24" fmla="*/ 53 w 53"/>
              <a:gd name="T25" fmla="*/ 2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3" h="141">
                <a:moveTo>
                  <a:pt x="53" y="29"/>
                </a:moveTo>
                <a:lnTo>
                  <a:pt x="31" y="29"/>
                </a:lnTo>
                <a:lnTo>
                  <a:pt x="31" y="0"/>
                </a:lnTo>
                <a:lnTo>
                  <a:pt x="22" y="0"/>
                </a:lnTo>
                <a:lnTo>
                  <a:pt x="22" y="29"/>
                </a:lnTo>
                <a:lnTo>
                  <a:pt x="0" y="29"/>
                </a:lnTo>
                <a:lnTo>
                  <a:pt x="0" y="58"/>
                </a:lnTo>
                <a:lnTo>
                  <a:pt x="22" y="58"/>
                </a:lnTo>
                <a:lnTo>
                  <a:pt x="22" y="141"/>
                </a:lnTo>
                <a:lnTo>
                  <a:pt x="31" y="141"/>
                </a:lnTo>
                <a:lnTo>
                  <a:pt x="31" y="58"/>
                </a:lnTo>
                <a:lnTo>
                  <a:pt x="53" y="58"/>
                </a:lnTo>
                <a:lnTo>
                  <a:pt x="53" y="2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69"/>
          <p:cNvSpPr>
            <a:spLocks/>
          </p:cNvSpPr>
          <p:nvPr/>
        </p:nvSpPr>
        <p:spPr bwMode="auto">
          <a:xfrm>
            <a:off x="10693400" y="5519738"/>
            <a:ext cx="279400" cy="279400"/>
          </a:xfrm>
          <a:custGeom>
            <a:avLst/>
            <a:gdLst>
              <a:gd name="T0" fmla="*/ 288 w 288"/>
              <a:gd name="T1" fmla="*/ 48 h 288"/>
              <a:gd name="T2" fmla="*/ 288 w 288"/>
              <a:gd name="T3" fmla="*/ 216 h 288"/>
              <a:gd name="T4" fmla="*/ 202 w 288"/>
              <a:gd name="T5" fmla="*/ 216 h 288"/>
              <a:gd name="T6" fmla="*/ 145 w 288"/>
              <a:gd name="T7" fmla="*/ 288 h 288"/>
              <a:gd name="T8" fmla="*/ 88 w 288"/>
              <a:gd name="T9" fmla="*/ 216 h 288"/>
              <a:gd name="T10" fmla="*/ 0 w 288"/>
              <a:gd name="T11" fmla="*/ 216 h 288"/>
              <a:gd name="T12" fmla="*/ 0 w 288"/>
              <a:gd name="T13" fmla="*/ 48 h 288"/>
              <a:gd name="T14" fmla="*/ 48 w 288"/>
              <a:gd name="T15" fmla="*/ 0 h 288"/>
              <a:gd name="T16" fmla="*/ 240 w 288"/>
              <a:gd name="T17" fmla="*/ 0 h 288"/>
              <a:gd name="T18" fmla="*/ 288 w 288"/>
              <a:gd name="T19" fmla="*/ 4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88">
                <a:moveTo>
                  <a:pt x="288" y="48"/>
                </a:moveTo>
                <a:cubicBezTo>
                  <a:pt x="288" y="216"/>
                  <a:pt x="288" y="216"/>
                  <a:pt x="288" y="216"/>
                </a:cubicBezTo>
                <a:cubicBezTo>
                  <a:pt x="202" y="216"/>
                  <a:pt x="202" y="216"/>
                  <a:pt x="202" y="216"/>
                </a:cubicBezTo>
                <a:cubicBezTo>
                  <a:pt x="145" y="288"/>
                  <a:pt x="145" y="288"/>
                  <a:pt x="145" y="288"/>
                </a:cubicBezTo>
                <a:cubicBezTo>
                  <a:pt x="88" y="216"/>
                  <a:pt x="88" y="216"/>
                  <a:pt x="88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67" y="0"/>
                  <a:pt x="288" y="22"/>
                  <a:pt x="288" y="4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70"/>
          <p:cNvSpPr>
            <a:spLocks/>
          </p:cNvSpPr>
          <p:nvPr/>
        </p:nvSpPr>
        <p:spPr bwMode="auto">
          <a:xfrm>
            <a:off x="1776413" y="1655763"/>
            <a:ext cx="279400" cy="201613"/>
          </a:xfrm>
          <a:custGeom>
            <a:avLst/>
            <a:gdLst>
              <a:gd name="T0" fmla="*/ 288 w 288"/>
              <a:gd name="T1" fmla="*/ 78 h 209"/>
              <a:gd name="T2" fmla="*/ 210 w 288"/>
              <a:gd name="T3" fmla="*/ 0 h 209"/>
              <a:gd name="T4" fmla="*/ 79 w 288"/>
              <a:gd name="T5" fmla="*/ 0 h 209"/>
              <a:gd name="T6" fmla="*/ 0 w 288"/>
              <a:gd name="T7" fmla="*/ 78 h 209"/>
              <a:gd name="T8" fmla="*/ 0 w 288"/>
              <a:gd name="T9" fmla="*/ 80 h 209"/>
              <a:gd name="T10" fmla="*/ 0 w 288"/>
              <a:gd name="T11" fmla="*/ 81 h 209"/>
              <a:gd name="T12" fmla="*/ 79 w 288"/>
              <a:gd name="T13" fmla="*/ 160 h 209"/>
              <a:gd name="T14" fmla="*/ 88 w 288"/>
              <a:gd name="T15" fmla="*/ 160 h 209"/>
              <a:gd name="T16" fmla="*/ 88 w 288"/>
              <a:gd name="T17" fmla="*/ 121 h 209"/>
              <a:gd name="T18" fmla="*/ 79 w 288"/>
              <a:gd name="T19" fmla="*/ 121 h 209"/>
              <a:gd name="T20" fmla="*/ 39 w 288"/>
              <a:gd name="T21" fmla="*/ 81 h 209"/>
              <a:gd name="T22" fmla="*/ 39 w 288"/>
              <a:gd name="T23" fmla="*/ 79 h 209"/>
              <a:gd name="T24" fmla="*/ 39 w 288"/>
              <a:gd name="T25" fmla="*/ 78 h 209"/>
              <a:gd name="T26" fmla="*/ 79 w 288"/>
              <a:gd name="T27" fmla="*/ 39 h 209"/>
              <a:gd name="T28" fmla="*/ 210 w 288"/>
              <a:gd name="T29" fmla="*/ 39 h 209"/>
              <a:gd name="T30" fmla="*/ 249 w 288"/>
              <a:gd name="T31" fmla="*/ 78 h 209"/>
              <a:gd name="T32" fmla="*/ 249 w 288"/>
              <a:gd name="T33" fmla="*/ 80 h 209"/>
              <a:gd name="T34" fmla="*/ 249 w 288"/>
              <a:gd name="T35" fmla="*/ 81 h 209"/>
              <a:gd name="T36" fmla="*/ 210 w 288"/>
              <a:gd name="T37" fmla="*/ 121 h 209"/>
              <a:gd name="T38" fmla="*/ 183 w 288"/>
              <a:gd name="T39" fmla="*/ 121 h 209"/>
              <a:gd name="T40" fmla="*/ 183 w 288"/>
              <a:gd name="T41" fmla="*/ 71 h 209"/>
              <a:gd name="T42" fmla="*/ 114 w 288"/>
              <a:gd name="T43" fmla="*/ 140 h 209"/>
              <a:gd name="T44" fmla="*/ 183 w 288"/>
              <a:gd name="T45" fmla="*/ 209 h 209"/>
              <a:gd name="T46" fmla="*/ 183 w 288"/>
              <a:gd name="T47" fmla="*/ 160 h 209"/>
              <a:gd name="T48" fmla="*/ 210 w 288"/>
              <a:gd name="T49" fmla="*/ 160 h 209"/>
              <a:gd name="T50" fmla="*/ 288 w 288"/>
              <a:gd name="T51" fmla="*/ 81 h 209"/>
              <a:gd name="T52" fmla="*/ 288 w 288"/>
              <a:gd name="T53" fmla="*/ 80 h 209"/>
              <a:gd name="T54" fmla="*/ 288 w 288"/>
              <a:gd name="T55" fmla="*/ 78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8" h="209">
                <a:moveTo>
                  <a:pt x="288" y="78"/>
                </a:moveTo>
                <a:cubicBezTo>
                  <a:pt x="288" y="35"/>
                  <a:pt x="253" y="0"/>
                  <a:pt x="21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79"/>
                  <a:pt x="0" y="79"/>
                  <a:pt x="0" y="80"/>
                </a:cubicBezTo>
                <a:cubicBezTo>
                  <a:pt x="0" y="80"/>
                  <a:pt x="0" y="81"/>
                  <a:pt x="0" y="81"/>
                </a:cubicBezTo>
                <a:cubicBezTo>
                  <a:pt x="0" y="125"/>
                  <a:pt x="35" y="160"/>
                  <a:pt x="79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57" y="121"/>
                  <a:pt x="39" y="103"/>
                  <a:pt x="39" y="81"/>
                </a:cubicBezTo>
                <a:cubicBezTo>
                  <a:pt x="39" y="81"/>
                  <a:pt x="39" y="79"/>
                  <a:pt x="39" y="79"/>
                </a:cubicBezTo>
                <a:cubicBezTo>
                  <a:pt x="39" y="79"/>
                  <a:pt x="39" y="79"/>
                  <a:pt x="39" y="78"/>
                </a:cubicBezTo>
                <a:cubicBezTo>
                  <a:pt x="39" y="57"/>
                  <a:pt x="57" y="39"/>
                  <a:pt x="79" y="39"/>
                </a:cubicBezTo>
                <a:cubicBezTo>
                  <a:pt x="210" y="39"/>
                  <a:pt x="210" y="39"/>
                  <a:pt x="210" y="39"/>
                </a:cubicBezTo>
                <a:cubicBezTo>
                  <a:pt x="231" y="39"/>
                  <a:pt x="249" y="57"/>
                  <a:pt x="249" y="78"/>
                </a:cubicBezTo>
                <a:cubicBezTo>
                  <a:pt x="249" y="79"/>
                  <a:pt x="249" y="80"/>
                  <a:pt x="249" y="80"/>
                </a:cubicBezTo>
                <a:cubicBezTo>
                  <a:pt x="249" y="80"/>
                  <a:pt x="249" y="81"/>
                  <a:pt x="249" y="81"/>
                </a:cubicBezTo>
                <a:cubicBezTo>
                  <a:pt x="249" y="103"/>
                  <a:pt x="231" y="121"/>
                  <a:pt x="210" y="121"/>
                </a:cubicBezTo>
                <a:cubicBezTo>
                  <a:pt x="183" y="121"/>
                  <a:pt x="183" y="121"/>
                  <a:pt x="183" y="121"/>
                </a:cubicBezTo>
                <a:cubicBezTo>
                  <a:pt x="183" y="71"/>
                  <a:pt x="183" y="71"/>
                  <a:pt x="183" y="71"/>
                </a:cubicBezTo>
                <a:cubicBezTo>
                  <a:pt x="114" y="140"/>
                  <a:pt x="114" y="140"/>
                  <a:pt x="114" y="140"/>
                </a:cubicBezTo>
                <a:cubicBezTo>
                  <a:pt x="183" y="209"/>
                  <a:pt x="183" y="209"/>
                  <a:pt x="183" y="209"/>
                </a:cubicBezTo>
                <a:cubicBezTo>
                  <a:pt x="183" y="160"/>
                  <a:pt x="183" y="160"/>
                  <a:pt x="183" y="160"/>
                </a:cubicBezTo>
                <a:cubicBezTo>
                  <a:pt x="210" y="160"/>
                  <a:pt x="210" y="160"/>
                  <a:pt x="210" y="160"/>
                </a:cubicBezTo>
                <a:cubicBezTo>
                  <a:pt x="253" y="160"/>
                  <a:pt x="288" y="125"/>
                  <a:pt x="288" y="81"/>
                </a:cubicBezTo>
                <a:cubicBezTo>
                  <a:pt x="288" y="81"/>
                  <a:pt x="288" y="80"/>
                  <a:pt x="288" y="80"/>
                </a:cubicBezTo>
                <a:cubicBezTo>
                  <a:pt x="288" y="79"/>
                  <a:pt x="288" y="79"/>
                  <a:pt x="288" y="7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71"/>
          <p:cNvSpPr>
            <a:spLocks/>
          </p:cNvSpPr>
          <p:nvPr/>
        </p:nvSpPr>
        <p:spPr bwMode="auto">
          <a:xfrm>
            <a:off x="2338388" y="2174876"/>
            <a:ext cx="271463" cy="277813"/>
          </a:xfrm>
          <a:custGeom>
            <a:avLst/>
            <a:gdLst>
              <a:gd name="T0" fmla="*/ 164 w 171"/>
              <a:gd name="T1" fmla="*/ 64 h 175"/>
              <a:gd name="T2" fmla="*/ 157 w 171"/>
              <a:gd name="T3" fmla="*/ 45 h 175"/>
              <a:gd name="T4" fmla="*/ 150 w 171"/>
              <a:gd name="T5" fmla="*/ 25 h 175"/>
              <a:gd name="T6" fmla="*/ 142 w 171"/>
              <a:gd name="T7" fmla="*/ 16 h 175"/>
              <a:gd name="T8" fmla="*/ 136 w 171"/>
              <a:gd name="T9" fmla="*/ 43 h 175"/>
              <a:gd name="T10" fmla="*/ 128 w 171"/>
              <a:gd name="T11" fmla="*/ 20 h 175"/>
              <a:gd name="T12" fmla="*/ 121 w 171"/>
              <a:gd name="T13" fmla="*/ 40 h 175"/>
              <a:gd name="T14" fmla="*/ 114 w 171"/>
              <a:gd name="T15" fmla="*/ 24 h 175"/>
              <a:gd name="T16" fmla="*/ 107 w 171"/>
              <a:gd name="T17" fmla="*/ 55 h 175"/>
              <a:gd name="T18" fmla="*/ 100 w 171"/>
              <a:gd name="T19" fmla="*/ 65 h 175"/>
              <a:gd name="T20" fmla="*/ 92 w 171"/>
              <a:gd name="T21" fmla="*/ 56 h 175"/>
              <a:gd name="T22" fmla="*/ 86 w 171"/>
              <a:gd name="T23" fmla="*/ 40 h 175"/>
              <a:gd name="T24" fmla="*/ 78 w 171"/>
              <a:gd name="T25" fmla="*/ 19 h 175"/>
              <a:gd name="T26" fmla="*/ 71 w 171"/>
              <a:gd name="T27" fmla="*/ 34 h 175"/>
              <a:gd name="T28" fmla="*/ 64 w 171"/>
              <a:gd name="T29" fmla="*/ 24 h 175"/>
              <a:gd name="T30" fmla="*/ 57 w 171"/>
              <a:gd name="T31" fmla="*/ 0 h 175"/>
              <a:gd name="T32" fmla="*/ 50 w 171"/>
              <a:gd name="T33" fmla="*/ 49 h 175"/>
              <a:gd name="T34" fmla="*/ 42 w 171"/>
              <a:gd name="T35" fmla="*/ 34 h 175"/>
              <a:gd name="T36" fmla="*/ 36 w 171"/>
              <a:gd name="T37" fmla="*/ 12 h 175"/>
              <a:gd name="T38" fmla="*/ 28 w 171"/>
              <a:gd name="T39" fmla="*/ 48 h 175"/>
              <a:gd name="T40" fmla="*/ 21 w 171"/>
              <a:gd name="T41" fmla="*/ 61 h 175"/>
              <a:gd name="T42" fmla="*/ 14 w 171"/>
              <a:gd name="T43" fmla="*/ 53 h 175"/>
              <a:gd name="T44" fmla="*/ 7 w 171"/>
              <a:gd name="T45" fmla="*/ 76 h 175"/>
              <a:gd name="T46" fmla="*/ 0 w 171"/>
              <a:gd name="T47" fmla="*/ 99 h 175"/>
              <a:gd name="T48" fmla="*/ 7 w 171"/>
              <a:gd name="T49" fmla="*/ 122 h 175"/>
              <a:gd name="T50" fmla="*/ 14 w 171"/>
              <a:gd name="T51" fmla="*/ 114 h 175"/>
              <a:gd name="T52" fmla="*/ 21 w 171"/>
              <a:gd name="T53" fmla="*/ 126 h 175"/>
              <a:gd name="T54" fmla="*/ 28 w 171"/>
              <a:gd name="T55" fmla="*/ 163 h 175"/>
              <a:gd name="T56" fmla="*/ 36 w 171"/>
              <a:gd name="T57" fmla="*/ 141 h 175"/>
              <a:gd name="T58" fmla="*/ 42 w 171"/>
              <a:gd name="T59" fmla="*/ 126 h 175"/>
              <a:gd name="T60" fmla="*/ 50 w 171"/>
              <a:gd name="T61" fmla="*/ 175 h 175"/>
              <a:gd name="T62" fmla="*/ 57 w 171"/>
              <a:gd name="T63" fmla="*/ 151 h 175"/>
              <a:gd name="T64" fmla="*/ 64 w 171"/>
              <a:gd name="T65" fmla="*/ 141 h 175"/>
              <a:gd name="T66" fmla="*/ 71 w 171"/>
              <a:gd name="T67" fmla="*/ 157 h 175"/>
              <a:gd name="T68" fmla="*/ 78 w 171"/>
              <a:gd name="T69" fmla="*/ 135 h 175"/>
              <a:gd name="T70" fmla="*/ 86 w 171"/>
              <a:gd name="T71" fmla="*/ 120 h 175"/>
              <a:gd name="T72" fmla="*/ 92 w 171"/>
              <a:gd name="T73" fmla="*/ 109 h 175"/>
              <a:gd name="T74" fmla="*/ 100 w 171"/>
              <a:gd name="T75" fmla="*/ 120 h 175"/>
              <a:gd name="T76" fmla="*/ 107 w 171"/>
              <a:gd name="T77" fmla="*/ 151 h 175"/>
              <a:gd name="T78" fmla="*/ 114 w 171"/>
              <a:gd name="T79" fmla="*/ 136 h 175"/>
              <a:gd name="T80" fmla="*/ 121 w 171"/>
              <a:gd name="T81" fmla="*/ 156 h 175"/>
              <a:gd name="T82" fmla="*/ 128 w 171"/>
              <a:gd name="T83" fmla="*/ 133 h 175"/>
              <a:gd name="T84" fmla="*/ 136 w 171"/>
              <a:gd name="T85" fmla="*/ 159 h 175"/>
              <a:gd name="T86" fmla="*/ 142 w 171"/>
              <a:gd name="T87" fmla="*/ 151 h 175"/>
              <a:gd name="T88" fmla="*/ 150 w 171"/>
              <a:gd name="T89" fmla="*/ 131 h 175"/>
              <a:gd name="T90" fmla="*/ 157 w 171"/>
              <a:gd name="T91" fmla="*/ 111 h 175"/>
              <a:gd name="T92" fmla="*/ 164 w 171"/>
              <a:gd name="T93" fmla="*/ 103 h 175"/>
              <a:gd name="T94" fmla="*/ 171 w 171"/>
              <a:gd name="T95" fmla="*/ 72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1" h="175">
                <a:moveTo>
                  <a:pt x="164" y="72"/>
                </a:moveTo>
                <a:lnTo>
                  <a:pt x="164" y="64"/>
                </a:lnTo>
                <a:lnTo>
                  <a:pt x="157" y="64"/>
                </a:lnTo>
                <a:lnTo>
                  <a:pt x="157" y="45"/>
                </a:lnTo>
                <a:lnTo>
                  <a:pt x="150" y="45"/>
                </a:lnTo>
                <a:lnTo>
                  <a:pt x="150" y="25"/>
                </a:lnTo>
                <a:lnTo>
                  <a:pt x="142" y="25"/>
                </a:lnTo>
                <a:lnTo>
                  <a:pt x="142" y="16"/>
                </a:lnTo>
                <a:lnTo>
                  <a:pt x="136" y="16"/>
                </a:lnTo>
                <a:lnTo>
                  <a:pt x="136" y="43"/>
                </a:lnTo>
                <a:lnTo>
                  <a:pt x="128" y="43"/>
                </a:lnTo>
                <a:lnTo>
                  <a:pt x="128" y="20"/>
                </a:lnTo>
                <a:lnTo>
                  <a:pt x="121" y="20"/>
                </a:lnTo>
                <a:lnTo>
                  <a:pt x="121" y="40"/>
                </a:lnTo>
                <a:lnTo>
                  <a:pt x="114" y="40"/>
                </a:lnTo>
                <a:lnTo>
                  <a:pt x="114" y="24"/>
                </a:lnTo>
                <a:lnTo>
                  <a:pt x="107" y="24"/>
                </a:lnTo>
                <a:lnTo>
                  <a:pt x="107" y="55"/>
                </a:lnTo>
                <a:lnTo>
                  <a:pt x="100" y="55"/>
                </a:lnTo>
                <a:lnTo>
                  <a:pt x="100" y="65"/>
                </a:lnTo>
                <a:lnTo>
                  <a:pt x="92" y="65"/>
                </a:lnTo>
                <a:lnTo>
                  <a:pt x="92" y="56"/>
                </a:lnTo>
                <a:lnTo>
                  <a:pt x="86" y="56"/>
                </a:lnTo>
                <a:lnTo>
                  <a:pt x="86" y="40"/>
                </a:lnTo>
                <a:lnTo>
                  <a:pt x="78" y="40"/>
                </a:lnTo>
                <a:lnTo>
                  <a:pt x="78" y="19"/>
                </a:lnTo>
                <a:lnTo>
                  <a:pt x="71" y="19"/>
                </a:lnTo>
                <a:lnTo>
                  <a:pt x="71" y="34"/>
                </a:lnTo>
                <a:lnTo>
                  <a:pt x="64" y="34"/>
                </a:lnTo>
                <a:lnTo>
                  <a:pt x="64" y="24"/>
                </a:lnTo>
                <a:lnTo>
                  <a:pt x="57" y="24"/>
                </a:lnTo>
                <a:lnTo>
                  <a:pt x="57" y="0"/>
                </a:lnTo>
                <a:lnTo>
                  <a:pt x="50" y="0"/>
                </a:lnTo>
                <a:lnTo>
                  <a:pt x="50" y="49"/>
                </a:lnTo>
                <a:lnTo>
                  <a:pt x="42" y="49"/>
                </a:lnTo>
                <a:lnTo>
                  <a:pt x="42" y="34"/>
                </a:lnTo>
                <a:lnTo>
                  <a:pt x="36" y="34"/>
                </a:lnTo>
                <a:lnTo>
                  <a:pt x="36" y="12"/>
                </a:lnTo>
                <a:lnTo>
                  <a:pt x="28" y="12"/>
                </a:lnTo>
                <a:lnTo>
                  <a:pt x="28" y="48"/>
                </a:lnTo>
                <a:lnTo>
                  <a:pt x="21" y="48"/>
                </a:lnTo>
                <a:lnTo>
                  <a:pt x="21" y="61"/>
                </a:lnTo>
                <a:lnTo>
                  <a:pt x="14" y="61"/>
                </a:lnTo>
                <a:lnTo>
                  <a:pt x="14" y="53"/>
                </a:lnTo>
                <a:lnTo>
                  <a:pt x="7" y="53"/>
                </a:lnTo>
                <a:lnTo>
                  <a:pt x="7" y="76"/>
                </a:lnTo>
                <a:lnTo>
                  <a:pt x="0" y="76"/>
                </a:lnTo>
                <a:lnTo>
                  <a:pt x="0" y="99"/>
                </a:lnTo>
                <a:lnTo>
                  <a:pt x="7" y="99"/>
                </a:lnTo>
                <a:lnTo>
                  <a:pt x="7" y="122"/>
                </a:lnTo>
                <a:lnTo>
                  <a:pt x="14" y="122"/>
                </a:lnTo>
                <a:lnTo>
                  <a:pt x="14" y="114"/>
                </a:lnTo>
                <a:lnTo>
                  <a:pt x="21" y="114"/>
                </a:lnTo>
                <a:lnTo>
                  <a:pt x="21" y="126"/>
                </a:lnTo>
                <a:lnTo>
                  <a:pt x="28" y="126"/>
                </a:lnTo>
                <a:lnTo>
                  <a:pt x="28" y="163"/>
                </a:lnTo>
                <a:lnTo>
                  <a:pt x="36" y="163"/>
                </a:lnTo>
                <a:lnTo>
                  <a:pt x="36" y="141"/>
                </a:lnTo>
                <a:lnTo>
                  <a:pt x="42" y="141"/>
                </a:lnTo>
                <a:lnTo>
                  <a:pt x="42" y="126"/>
                </a:lnTo>
                <a:lnTo>
                  <a:pt x="50" y="126"/>
                </a:lnTo>
                <a:lnTo>
                  <a:pt x="50" y="175"/>
                </a:lnTo>
                <a:lnTo>
                  <a:pt x="57" y="175"/>
                </a:lnTo>
                <a:lnTo>
                  <a:pt x="57" y="151"/>
                </a:lnTo>
                <a:lnTo>
                  <a:pt x="64" y="151"/>
                </a:lnTo>
                <a:lnTo>
                  <a:pt x="64" y="141"/>
                </a:lnTo>
                <a:lnTo>
                  <a:pt x="71" y="141"/>
                </a:lnTo>
                <a:lnTo>
                  <a:pt x="71" y="157"/>
                </a:lnTo>
                <a:lnTo>
                  <a:pt x="78" y="157"/>
                </a:lnTo>
                <a:lnTo>
                  <a:pt x="78" y="135"/>
                </a:lnTo>
                <a:lnTo>
                  <a:pt x="86" y="135"/>
                </a:lnTo>
                <a:lnTo>
                  <a:pt x="86" y="120"/>
                </a:lnTo>
                <a:lnTo>
                  <a:pt x="92" y="120"/>
                </a:lnTo>
                <a:lnTo>
                  <a:pt x="92" y="109"/>
                </a:lnTo>
                <a:lnTo>
                  <a:pt x="100" y="109"/>
                </a:lnTo>
                <a:lnTo>
                  <a:pt x="100" y="120"/>
                </a:lnTo>
                <a:lnTo>
                  <a:pt x="107" y="120"/>
                </a:lnTo>
                <a:lnTo>
                  <a:pt x="107" y="151"/>
                </a:lnTo>
                <a:lnTo>
                  <a:pt x="114" y="151"/>
                </a:lnTo>
                <a:lnTo>
                  <a:pt x="114" y="136"/>
                </a:lnTo>
                <a:lnTo>
                  <a:pt x="121" y="136"/>
                </a:lnTo>
                <a:lnTo>
                  <a:pt x="121" y="156"/>
                </a:lnTo>
                <a:lnTo>
                  <a:pt x="128" y="156"/>
                </a:lnTo>
                <a:lnTo>
                  <a:pt x="128" y="133"/>
                </a:lnTo>
                <a:lnTo>
                  <a:pt x="136" y="133"/>
                </a:lnTo>
                <a:lnTo>
                  <a:pt x="136" y="159"/>
                </a:lnTo>
                <a:lnTo>
                  <a:pt x="142" y="159"/>
                </a:lnTo>
                <a:lnTo>
                  <a:pt x="142" y="151"/>
                </a:lnTo>
                <a:lnTo>
                  <a:pt x="150" y="151"/>
                </a:lnTo>
                <a:lnTo>
                  <a:pt x="150" y="131"/>
                </a:lnTo>
                <a:lnTo>
                  <a:pt x="157" y="131"/>
                </a:lnTo>
                <a:lnTo>
                  <a:pt x="157" y="111"/>
                </a:lnTo>
                <a:lnTo>
                  <a:pt x="164" y="111"/>
                </a:lnTo>
                <a:lnTo>
                  <a:pt x="164" y="103"/>
                </a:lnTo>
                <a:lnTo>
                  <a:pt x="171" y="103"/>
                </a:lnTo>
                <a:lnTo>
                  <a:pt x="171" y="72"/>
                </a:lnTo>
                <a:lnTo>
                  <a:pt x="164" y="7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72"/>
          <p:cNvSpPr>
            <a:spLocks noEditPoints="1"/>
          </p:cNvSpPr>
          <p:nvPr/>
        </p:nvSpPr>
        <p:spPr bwMode="auto">
          <a:xfrm>
            <a:off x="2921000" y="2174876"/>
            <a:ext cx="219075" cy="277813"/>
          </a:xfrm>
          <a:custGeom>
            <a:avLst/>
            <a:gdLst>
              <a:gd name="T0" fmla="*/ 138 w 138"/>
              <a:gd name="T1" fmla="*/ 166 h 175"/>
              <a:gd name="T2" fmla="*/ 138 w 138"/>
              <a:gd name="T3" fmla="*/ 0 h 175"/>
              <a:gd name="T4" fmla="*/ 40 w 138"/>
              <a:gd name="T5" fmla="*/ 0 h 175"/>
              <a:gd name="T6" fmla="*/ 40 w 138"/>
              <a:gd name="T7" fmla="*/ 0 h 175"/>
              <a:gd name="T8" fmla="*/ 0 w 138"/>
              <a:gd name="T9" fmla="*/ 40 h 175"/>
              <a:gd name="T10" fmla="*/ 0 w 138"/>
              <a:gd name="T11" fmla="*/ 166 h 175"/>
              <a:gd name="T12" fmla="*/ 17 w 138"/>
              <a:gd name="T13" fmla="*/ 166 h 175"/>
              <a:gd name="T14" fmla="*/ 29 w 138"/>
              <a:gd name="T15" fmla="*/ 151 h 175"/>
              <a:gd name="T16" fmla="*/ 50 w 138"/>
              <a:gd name="T17" fmla="*/ 175 h 175"/>
              <a:gd name="T18" fmla="*/ 69 w 138"/>
              <a:gd name="T19" fmla="*/ 151 h 175"/>
              <a:gd name="T20" fmla="*/ 89 w 138"/>
              <a:gd name="T21" fmla="*/ 175 h 175"/>
              <a:gd name="T22" fmla="*/ 109 w 138"/>
              <a:gd name="T23" fmla="*/ 151 h 175"/>
              <a:gd name="T24" fmla="*/ 121 w 138"/>
              <a:gd name="T25" fmla="*/ 166 h 175"/>
              <a:gd name="T26" fmla="*/ 138 w 138"/>
              <a:gd name="T27" fmla="*/ 166 h 175"/>
              <a:gd name="T28" fmla="*/ 109 w 138"/>
              <a:gd name="T29" fmla="*/ 126 h 175"/>
              <a:gd name="T30" fmla="*/ 89 w 138"/>
              <a:gd name="T31" fmla="*/ 150 h 175"/>
              <a:gd name="T32" fmla="*/ 69 w 138"/>
              <a:gd name="T33" fmla="*/ 126 h 175"/>
              <a:gd name="T34" fmla="*/ 50 w 138"/>
              <a:gd name="T35" fmla="*/ 150 h 175"/>
              <a:gd name="T36" fmla="*/ 29 w 138"/>
              <a:gd name="T37" fmla="*/ 126 h 175"/>
              <a:gd name="T38" fmla="*/ 16 w 138"/>
              <a:gd name="T39" fmla="*/ 142 h 175"/>
              <a:gd name="T40" fmla="*/ 16 w 138"/>
              <a:gd name="T41" fmla="*/ 56 h 175"/>
              <a:gd name="T42" fmla="*/ 56 w 138"/>
              <a:gd name="T43" fmla="*/ 56 h 175"/>
              <a:gd name="T44" fmla="*/ 56 w 138"/>
              <a:gd name="T45" fmla="*/ 15 h 175"/>
              <a:gd name="T46" fmla="*/ 122 w 138"/>
              <a:gd name="T47" fmla="*/ 15 h 175"/>
              <a:gd name="T48" fmla="*/ 122 w 138"/>
              <a:gd name="T49" fmla="*/ 143 h 175"/>
              <a:gd name="T50" fmla="*/ 109 w 138"/>
              <a:gd name="T51" fmla="*/ 12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8" h="175">
                <a:moveTo>
                  <a:pt x="138" y="166"/>
                </a:moveTo>
                <a:lnTo>
                  <a:pt x="138" y="0"/>
                </a:lnTo>
                <a:lnTo>
                  <a:pt x="40" y="0"/>
                </a:lnTo>
                <a:lnTo>
                  <a:pt x="40" y="0"/>
                </a:lnTo>
                <a:lnTo>
                  <a:pt x="0" y="40"/>
                </a:lnTo>
                <a:lnTo>
                  <a:pt x="0" y="166"/>
                </a:lnTo>
                <a:lnTo>
                  <a:pt x="17" y="166"/>
                </a:lnTo>
                <a:lnTo>
                  <a:pt x="29" y="151"/>
                </a:lnTo>
                <a:lnTo>
                  <a:pt x="50" y="175"/>
                </a:lnTo>
                <a:lnTo>
                  <a:pt x="69" y="151"/>
                </a:lnTo>
                <a:lnTo>
                  <a:pt x="89" y="175"/>
                </a:lnTo>
                <a:lnTo>
                  <a:pt x="109" y="151"/>
                </a:lnTo>
                <a:lnTo>
                  <a:pt x="121" y="166"/>
                </a:lnTo>
                <a:lnTo>
                  <a:pt x="138" y="166"/>
                </a:lnTo>
                <a:close/>
                <a:moveTo>
                  <a:pt x="109" y="126"/>
                </a:moveTo>
                <a:lnTo>
                  <a:pt x="89" y="150"/>
                </a:lnTo>
                <a:lnTo>
                  <a:pt x="69" y="126"/>
                </a:lnTo>
                <a:lnTo>
                  <a:pt x="50" y="150"/>
                </a:lnTo>
                <a:lnTo>
                  <a:pt x="29" y="126"/>
                </a:lnTo>
                <a:lnTo>
                  <a:pt x="16" y="142"/>
                </a:lnTo>
                <a:lnTo>
                  <a:pt x="16" y="56"/>
                </a:lnTo>
                <a:lnTo>
                  <a:pt x="56" y="56"/>
                </a:lnTo>
                <a:lnTo>
                  <a:pt x="56" y="15"/>
                </a:lnTo>
                <a:lnTo>
                  <a:pt x="122" y="15"/>
                </a:lnTo>
                <a:lnTo>
                  <a:pt x="122" y="143"/>
                </a:lnTo>
                <a:lnTo>
                  <a:pt x="109" y="12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73"/>
          <p:cNvSpPr>
            <a:spLocks noEditPoints="1"/>
          </p:cNvSpPr>
          <p:nvPr/>
        </p:nvSpPr>
        <p:spPr bwMode="auto">
          <a:xfrm>
            <a:off x="3468688" y="2174876"/>
            <a:ext cx="239713" cy="277813"/>
          </a:xfrm>
          <a:custGeom>
            <a:avLst/>
            <a:gdLst>
              <a:gd name="T0" fmla="*/ 151 w 151"/>
              <a:gd name="T1" fmla="*/ 166 h 175"/>
              <a:gd name="T2" fmla="*/ 151 w 151"/>
              <a:gd name="T3" fmla="*/ 0 h 175"/>
              <a:gd name="T4" fmla="*/ 0 w 151"/>
              <a:gd name="T5" fmla="*/ 0 h 175"/>
              <a:gd name="T6" fmla="*/ 0 w 151"/>
              <a:gd name="T7" fmla="*/ 166 h 175"/>
              <a:gd name="T8" fmla="*/ 18 w 151"/>
              <a:gd name="T9" fmla="*/ 166 h 175"/>
              <a:gd name="T10" fmla="*/ 31 w 151"/>
              <a:gd name="T11" fmla="*/ 148 h 175"/>
              <a:gd name="T12" fmla="*/ 54 w 151"/>
              <a:gd name="T13" fmla="*/ 175 h 175"/>
              <a:gd name="T14" fmla="*/ 75 w 151"/>
              <a:gd name="T15" fmla="*/ 149 h 175"/>
              <a:gd name="T16" fmla="*/ 96 w 151"/>
              <a:gd name="T17" fmla="*/ 175 h 175"/>
              <a:gd name="T18" fmla="*/ 118 w 151"/>
              <a:gd name="T19" fmla="*/ 148 h 175"/>
              <a:gd name="T20" fmla="*/ 132 w 151"/>
              <a:gd name="T21" fmla="*/ 166 h 175"/>
              <a:gd name="T22" fmla="*/ 151 w 151"/>
              <a:gd name="T23" fmla="*/ 166 h 175"/>
              <a:gd name="T24" fmla="*/ 118 w 151"/>
              <a:gd name="T25" fmla="*/ 122 h 175"/>
              <a:gd name="T26" fmla="*/ 96 w 151"/>
              <a:gd name="T27" fmla="*/ 148 h 175"/>
              <a:gd name="T28" fmla="*/ 75 w 151"/>
              <a:gd name="T29" fmla="*/ 121 h 175"/>
              <a:gd name="T30" fmla="*/ 53 w 151"/>
              <a:gd name="T31" fmla="*/ 148 h 175"/>
              <a:gd name="T32" fmla="*/ 31 w 151"/>
              <a:gd name="T33" fmla="*/ 122 h 175"/>
              <a:gd name="T34" fmla="*/ 17 w 151"/>
              <a:gd name="T35" fmla="*/ 139 h 175"/>
              <a:gd name="T36" fmla="*/ 17 w 151"/>
              <a:gd name="T37" fmla="*/ 17 h 175"/>
              <a:gd name="T38" fmla="*/ 134 w 151"/>
              <a:gd name="T39" fmla="*/ 17 h 175"/>
              <a:gd name="T40" fmla="*/ 134 w 151"/>
              <a:gd name="T41" fmla="*/ 139 h 175"/>
              <a:gd name="T42" fmla="*/ 118 w 151"/>
              <a:gd name="T43" fmla="*/ 122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1" h="175">
                <a:moveTo>
                  <a:pt x="151" y="166"/>
                </a:moveTo>
                <a:lnTo>
                  <a:pt x="151" y="0"/>
                </a:lnTo>
                <a:lnTo>
                  <a:pt x="0" y="0"/>
                </a:lnTo>
                <a:lnTo>
                  <a:pt x="0" y="166"/>
                </a:lnTo>
                <a:lnTo>
                  <a:pt x="18" y="166"/>
                </a:lnTo>
                <a:lnTo>
                  <a:pt x="31" y="148"/>
                </a:lnTo>
                <a:lnTo>
                  <a:pt x="54" y="175"/>
                </a:lnTo>
                <a:lnTo>
                  <a:pt x="75" y="149"/>
                </a:lnTo>
                <a:lnTo>
                  <a:pt x="96" y="175"/>
                </a:lnTo>
                <a:lnTo>
                  <a:pt x="118" y="148"/>
                </a:lnTo>
                <a:lnTo>
                  <a:pt x="132" y="166"/>
                </a:lnTo>
                <a:lnTo>
                  <a:pt x="151" y="166"/>
                </a:lnTo>
                <a:close/>
                <a:moveTo>
                  <a:pt x="118" y="122"/>
                </a:moveTo>
                <a:lnTo>
                  <a:pt x="96" y="148"/>
                </a:lnTo>
                <a:lnTo>
                  <a:pt x="75" y="121"/>
                </a:lnTo>
                <a:lnTo>
                  <a:pt x="53" y="148"/>
                </a:lnTo>
                <a:lnTo>
                  <a:pt x="31" y="122"/>
                </a:lnTo>
                <a:lnTo>
                  <a:pt x="17" y="139"/>
                </a:lnTo>
                <a:lnTo>
                  <a:pt x="17" y="17"/>
                </a:lnTo>
                <a:lnTo>
                  <a:pt x="134" y="17"/>
                </a:lnTo>
                <a:lnTo>
                  <a:pt x="134" y="139"/>
                </a:lnTo>
                <a:lnTo>
                  <a:pt x="118" y="12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Rectangle 174"/>
          <p:cNvSpPr>
            <a:spLocks noChangeArrowheads="1"/>
          </p:cNvSpPr>
          <p:nvPr/>
        </p:nvSpPr>
        <p:spPr bwMode="auto">
          <a:xfrm>
            <a:off x="3522663" y="2232026"/>
            <a:ext cx="131763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Rectangle 175"/>
          <p:cNvSpPr>
            <a:spLocks noChangeArrowheads="1"/>
          </p:cNvSpPr>
          <p:nvPr/>
        </p:nvSpPr>
        <p:spPr bwMode="auto">
          <a:xfrm>
            <a:off x="3522663" y="2281238"/>
            <a:ext cx="131763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Rectangle 176"/>
          <p:cNvSpPr>
            <a:spLocks noChangeArrowheads="1"/>
          </p:cNvSpPr>
          <p:nvPr/>
        </p:nvSpPr>
        <p:spPr bwMode="auto">
          <a:xfrm>
            <a:off x="3522663" y="2330451"/>
            <a:ext cx="131763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7"/>
          <p:cNvSpPr>
            <a:spLocks noEditPoints="1"/>
          </p:cNvSpPr>
          <p:nvPr/>
        </p:nvSpPr>
        <p:spPr bwMode="auto">
          <a:xfrm>
            <a:off x="5121275" y="5540376"/>
            <a:ext cx="277813" cy="239713"/>
          </a:xfrm>
          <a:custGeom>
            <a:avLst/>
            <a:gdLst>
              <a:gd name="T0" fmla="*/ 246 w 288"/>
              <a:gd name="T1" fmla="*/ 26 h 247"/>
              <a:gd name="T2" fmla="*/ 144 w 288"/>
              <a:gd name="T3" fmla="*/ 0 h 247"/>
              <a:gd name="T4" fmla="*/ 41 w 288"/>
              <a:gd name="T5" fmla="*/ 26 h 247"/>
              <a:gd name="T6" fmla="*/ 0 w 288"/>
              <a:gd name="T7" fmla="*/ 98 h 247"/>
              <a:gd name="T8" fmla="*/ 144 w 288"/>
              <a:gd name="T9" fmla="*/ 247 h 247"/>
              <a:gd name="T10" fmla="*/ 288 w 288"/>
              <a:gd name="T11" fmla="*/ 98 h 247"/>
              <a:gd name="T12" fmla="*/ 246 w 288"/>
              <a:gd name="T13" fmla="*/ 26 h 247"/>
              <a:gd name="T14" fmla="*/ 245 w 288"/>
              <a:gd name="T15" fmla="*/ 115 h 247"/>
              <a:gd name="T16" fmla="*/ 201 w 288"/>
              <a:gd name="T17" fmla="*/ 71 h 247"/>
              <a:gd name="T18" fmla="*/ 234 w 288"/>
              <a:gd name="T19" fmla="*/ 41 h 247"/>
              <a:gd name="T20" fmla="*/ 245 w 288"/>
              <a:gd name="T21" fmla="*/ 115 h 247"/>
              <a:gd name="T22" fmla="*/ 227 w 288"/>
              <a:gd name="T23" fmla="*/ 40 h 247"/>
              <a:gd name="T24" fmla="*/ 143 w 288"/>
              <a:gd name="T25" fmla="*/ 72 h 247"/>
              <a:gd name="T26" fmla="*/ 59 w 288"/>
              <a:gd name="T27" fmla="*/ 40 h 247"/>
              <a:gd name="T28" fmla="*/ 62 w 288"/>
              <a:gd name="T29" fmla="*/ 32 h 247"/>
              <a:gd name="T30" fmla="*/ 144 w 288"/>
              <a:gd name="T31" fmla="*/ 15 h 247"/>
              <a:gd name="T32" fmla="*/ 223 w 288"/>
              <a:gd name="T33" fmla="*/ 30 h 247"/>
              <a:gd name="T34" fmla="*/ 227 w 288"/>
              <a:gd name="T35" fmla="*/ 40 h 247"/>
              <a:gd name="T36" fmla="*/ 183 w 288"/>
              <a:gd name="T37" fmla="*/ 76 h 247"/>
              <a:gd name="T38" fmla="*/ 144 w 288"/>
              <a:gd name="T39" fmla="*/ 143 h 247"/>
              <a:gd name="T40" fmla="*/ 105 w 288"/>
              <a:gd name="T41" fmla="*/ 76 h 247"/>
              <a:gd name="T42" fmla="*/ 143 w 288"/>
              <a:gd name="T43" fmla="*/ 80 h 247"/>
              <a:gd name="T44" fmla="*/ 183 w 288"/>
              <a:gd name="T45" fmla="*/ 76 h 247"/>
              <a:gd name="T46" fmla="*/ 52 w 288"/>
              <a:gd name="T47" fmla="*/ 43 h 247"/>
              <a:gd name="T48" fmla="*/ 89 w 288"/>
              <a:gd name="T49" fmla="*/ 72 h 247"/>
              <a:gd name="T50" fmla="*/ 44 w 288"/>
              <a:gd name="T51" fmla="*/ 117 h 247"/>
              <a:gd name="T52" fmla="*/ 52 w 288"/>
              <a:gd name="T53" fmla="*/ 43 h 247"/>
              <a:gd name="T54" fmla="*/ 96 w 288"/>
              <a:gd name="T55" fmla="*/ 76 h 247"/>
              <a:gd name="T56" fmla="*/ 136 w 288"/>
              <a:gd name="T57" fmla="*/ 145 h 247"/>
              <a:gd name="T58" fmla="*/ 49 w 288"/>
              <a:gd name="T59" fmla="*/ 122 h 247"/>
              <a:gd name="T60" fmla="*/ 96 w 288"/>
              <a:gd name="T61" fmla="*/ 76 h 247"/>
              <a:gd name="T62" fmla="*/ 144 w 288"/>
              <a:gd name="T63" fmla="*/ 153 h 247"/>
              <a:gd name="T64" fmla="*/ 187 w 288"/>
              <a:gd name="T65" fmla="*/ 149 h 247"/>
              <a:gd name="T66" fmla="*/ 144 w 288"/>
              <a:gd name="T67" fmla="*/ 224 h 247"/>
              <a:gd name="T68" fmla="*/ 101 w 288"/>
              <a:gd name="T69" fmla="*/ 149 h 247"/>
              <a:gd name="T70" fmla="*/ 144 w 288"/>
              <a:gd name="T71" fmla="*/ 153 h 247"/>
              <a:gd name="T72" fmla="*/ 151 w 288"/>
              <a:gd name="T73" fmla="*/ 145 h 247"/>
              <a:gd name="T74" fmla="*/ 193 w 288"/>
              <a:gd name="T75" fmla="*/ 73 h 247"/>
              <a:gd name="T76" fmla="*/ 241 w 288"/>
              <a:gd name="T77" fmla="*/ 121 h 247"/>
              <a:gd name="T78" fmla="*/ 151 w 288"/>
              <a:gd name="T79" fmla="*/ 145 h 247"/>
              <a:gd name="T80" fmla="*/ 273 w 288"/>
              <a:gd name="T81" fmla="*/ 94 h 247"/>
              <a:gd name="T82" fmla="*/ 253 w 288"/>
              <a:gd name="T83" fmla="*/ 113 h 247"/>
              <a:gd name="T84" fmla="*/ 242 w 288"/>
              <a:gd name="T85" fmla="*/ 41 h 247"/>
              <a:gd name="T86" fmla="*/ 273 w 288"/>
              <a:gd name="T87" fmla="*/ 94 h 247"/>
              <a:gd name="T88" fmla="*/ 44 w 288"/>
              <a:gd name="T89" fmla="*/ 42 h 247"/>
              <a:gd name="T90" fmla="*/ 36 w 288"/>
              <a:gd name="T91" fmla="*/ 114 h 247"/>
              <a:gd name="T92" fmla="*/ 15 w 288"/>
              <a:gd name="T93" fmla="*/ 93 h 247"/>
              <a:gd name="T94" fmla="*/ 44 w 288"/>
              <a:gd name="T95" fmla="*/ 42 h 247"/>
              <a:gd name="T96" fmla="*/ 47 w 288"/>
              <a:gd name="T97" fmla="*/ 130 h 247"/>
              <a:gd name="T98" fmla="*/ 91 w 288"/>
              <a:gd name="T99" fmla="*/ 147 h 247"/>
              <a:gd name="T100" fmla="*/ 127 w 288"/>
              <a:gd name="T101" fmla="*/ 209 h 247"/>
              <a:gd name="T102" fmla="*/ 47 w 288"/>
              <a:gd name="T103" fmla="*/ 130 h 247"/>
              <a:gd name="T104" fmla="*/ 161 w 288"/>
              <a:gd name="T105" fmla="*/ 209 h 247"/>
              <a:gd name="T106" fmla="*/ 197 w 288"/>
              <a:gd name="T107" fmla="*/ 147 h 247"/>
              <a:gd name="T108" fmla="*/ 241 w 288"/>
              <a:gd name="T109" fmla="*/ 130 h 247"/>
              <a:gd name="T110" fmla="*/ 161 w 288"/>
              <a:gd name="T111" fmla="*/ 209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88" h="247">
                <a:moveTo>
                  <a:pt x="246" y="26"/>
                </a:moveTo>
                <a:cubicBezTo>
                  <a:pt x="219" y="12"/>
                  <a:pt x="212" y="0"/>
                  <a:pt x="144" y="0"/>
                </a:cubicBezTo>
                <a:cubicBezTo>
                  <a:pt x="76" y="0"/>
                  <a:pt x="68" y="12"/>
                  <a:pt x="41" y="26"/>
                </a:cubicBezTo>
                <a:cubicBezTo>
                  <a:pt x="11" y="43"/>
                  <a:pt x="0" y="75"/>
                  <a:pt x="0" y="98"/>
                </a:cubicBezTo>
                <a:cubicBezTo>
                  <a:pt x="0" y="110"/>
                  <a:pt x="144" y="247"/>
                  <a:pt x="144" y="247"/>
                </a:cubicBezTo>
                <a:cubicBezTo>
                  <a:pt x="144" y="247"/>
                  <a:pt x="288" y="110"/>
                  <a:pt x="288" y="98"/>
                </a:cubicBezTo>
                <a:cubicBezTo>
                  <a:pt x="288" y="76"/>
                  <a:pt x="277" y="43"/>
                  <a:pt x="246" y="26"/>
                </a:cubicBezTo>
                <a:close/>
                <a:moveTo>
                  <a:pt x="245" y="115"/>
                </a:moveTo>
                <a:cubicBezTo>
                  <a:pt x="201" y="71"/>
                  <a:pt x="201" y="71"/>
                  <a:pt x="201" y="71"/>
                </a:cubicBezTo>
                <a:cubicBezTo>
                  <a:pt x="221" y="64"/>
                  <a:pt x="233" y="53"/>
                  <a:pt x="234" y="41"/>
                </a:cubicBezTo>
                <a:lnTo>
                  <a:pt x="245" y="115"/>
                </a:lnTo>
                <a:close/>
                <a:moveTo>
                  <a:pt x="227" y="40"/>
                </a:moveTo>
                <a:cubicBezTo>
                  <a:pt x="227" y="55"/>
                  <a:pt x="193" y="72"/>
                  <a:pt x="143" y="72"/>
                </a:cubicBezTo>
                <a:cubicBezTo>
                  <a:pt x="93" y="72"/>
                  <a:pt x="59" y="55"/>
                  <a:pt x="59" y="40"/>
                </a:cubicBezTo>
                <a:cubicBezTo>
                  <a:pt x="59" y="37"/>
                  <a:pt x="60" y="34"/>
                  <a:pt x="62" y="32"/>
                </a:cubicBezTo>
                <a:cubicBezTo>
                  <a:pt x="79" y="21"/>
                  <a:pt x="92" y="15"/>
                  <a:pt x="144" y="15"/>
                </a:cubicBezTo>
                <a:cubicBezTo>
                  <a:pt x="193" y="15"/>
                  <a:pt x="207" y="21"/>
                  <a:pt x="223" y="30"/>
                </a:cubicBezTo>
                <a:cubicBezTo>
                  <a:pt x="225" y="33"/>
                  <a:pt x="227" y="36"/>
                  <a:pt x="227" y="40"/>
                </a:cubicBezTo>
                <a:close/>
                <a:moveTo>
                  <a:pt x="183" y="76"/>
                </a:moveTo>
                <a:cubicBezTo>
                  <a:pt x="144" y="143"/>
                  <a:pt x="144" y="143"/>
                  <a:pt x="144" y="143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17" y="78"/>
                  <a:pt x="129" y="80"/>
                  <a:pt x="143" y="80"/>
                </a:cubicBezTo>
                <a:cubicBezTo>
                  <a:pt x="158" y="80"/>
                  <a:pt x="171" y="78"/>
                  <a:pt x="183" y="76"/>
                </a:cubicBezTo>
                <a:close/>
                <a:moveTo>
                  <a:pt x="52" y="43"/>
                </a:moveTo>
                <a:cubicBezTo>
                  <a:pt x="54" y="55"/>
                  <a:pt x="68" y="65"/>
                  <a:pt x="89" y="72"/>
                </a:cubicBezTo>
                <a:cubicBezTo>
                  <a:pt x="44" y="117"/>
                  <a:pt x="44" y="117"/>
                  <a:pt x="44" y="117"/>
                </a:cubicBezTo>
                <a:lnTo>
                  <a:pt x="52" y="43"/>
                </a:lnTo>
                <a:close/>
                <a:moveTo>
                  <a:pt x="96" y="76"/>
                </a:moveTo>
                <a:cubicBezTo>
                  <a:pt x="136" y="145"/>
                  <a:pt x="136" y="145"/>
                  <a:pt x="136" y="145"/>
                </a:cubicBezTo>
                <a:cubicBezTo>
                  <a:pt x="97" y="144"/>
                  <a:pt x="69" y="134"/>
                  <a:pt x="49" y="122"/>
                </a:cubicBezTo>
                <a:lnTo>
                  <a:pt x="96" y="76"/>
                </a:lnTo>
                <a:close/>
                <a:moveTo>
                  <a:pt x="144" y="153"/>
                </a:moveTo>
                <a:cubicBezTo>
                  <a:pt x="160" y="153"/>
                  <a:pt x="174" y="152"/>
                  <a:pt x="187" y="149"/>
                </a:cubicBezTo>
                <a:cubicBezTo>
                  <a:pt x="144" y="224"/>
                  <a:pt x="144" y="224"/>
                  <a:pt x="144" y="224"/>
                </a:cubicBezTo>
                <a:cubicBezTo>
                  <a:pt x="101" y="149"/>
                  <a:pt x="101" y="149"/>
                  <a:pt x="101" y="149"/>
                </a:cubicBezTo>
                <a:cubicBezTo>
                  <a:pt x="114" y="152"/>
                  <a:pt x="128" y="153"/>
                  <a:pt x="144" y="153"/>
                </a:cubicBezTo>
                <a:close/>
                <a:moveTo>
                  <a:pt x="151" y="145"/>
                </a:moveTo>
                <a:cubicBezTo>
                  <a:pt x="193" y="73"/>
                  <a:pt x="193" y="73"/>
                  <a:pt x="193" y="73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21" y="133"/>
                  <a:pt x="192" y="144"/>
                  <a:pt x="151" y="145"/>
                </a:cubicBezTo>
                <a:close/>
                <a:moveTo>
                  <a:pt x="273" y="94"/>
                </a:moveTo>
                <a:cubicBezTo>
                  <a:pt x="269" y="98"/>
                  <a:pt x="262" y="105"/>
                  <a:pt x="253" y="113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64" y="55"/>
                  <a:pt x="271" y="78"/>
                  <a:pt x="273" y="94"/>
                </a:cubicBezTo>
                <a:close/>
                <a:moveTo>
                  <a:pt x="44" y="42"/>
                </a:moveTo>
                <a:cubicBezTo>
                  <a:pt x="36" y="114"/>
                  <a:pt x="36" y="114"/>
                  <a:pt x="36" y="114"/>
                </a:cubicBezTo>
                <a:cubicBezTo>
                  <a:pt x="26" y="106"/>
                  <a:pt x="19" y="98"/>
                  <a:pt x="15" y="93"/>
                </a:cubicBezTo>
                <a:cubicBezTo>
                  <a:pt x="16" y="76"/>
                  <a:pt x="26" y="55"/>
                  <a:pt x="44" y="42"/>
                </a:cubicBezTo>
                <a:close/>
                <a:moveTo>
                  <a:pt x="47" y="130"/>
                </a:moveTo>
                <a:cubicBezTo>
                  <a:pt x="59" y="137"/>
                  <a:pt x="73" y="143"/>
                  <a:pt x="91" y="147"/>
                </a:cubicBezTo>
                <a:cubicBezTo>
                  <a:pt x="127" y="209"/>
                  <a:pt x="127" y="209"/>
                  <a:pt x="127" y="209"/>
                </a:cubicBezTo>
                <a:cubicBezTo>
                  <a:pt x="97" y="180"/>
                  <a:pt x="68" y="152"/>
                  <a:pt x="47" y="130"/>
                </a:cubicBezTo>
                <a:close/>
                <a:moveTo>
                  <a:pt x="161" y="209"/>
                </a:moveTo>
                <a:cubicBezTo>
                  <a:pt x="197" y="147"/>
                  <a:pt x="197" y="147"/>
                  <a:pt x="197" y="147"/>
                </a:cubicBezTo>
                <a:cubicBezTo>
                  <a:pt x="215" y="143"/>
                  <a:pt x="230" y="137"/>
                  <a:pt x="241" y="130"/>
                </a:cubicBezTo>
                <a:cubicBezTo>
                  <a:pt x="220" y="152"/>
                  <a:pt x="191" y="180"/>
                  <a:pt x="161" y="20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78"/>
          <p:cNvSpPr>
            <a:spLocks/>
          </p:cNvSpPr>
          <p:nvPr/>
        </p:nvSpPr>
        <p:spPr bwMode="auto">
          <a:xfrm>
            <a:off x="5276850" y="4510088"/>
            <a:ext cx="122238" cy="98425"/>
          </a:xfrm>
          <a:custGeom>
            <a:avLst/>
            <a:gdLst>
              <a:gd name="T0" fmla="*/ 28 w 77"/>
              <a:gd name="T1" fmla="*/ 62 h 62"/>
              <a:gd name="T2" fmla="*/ 77 w 77"/>
              <a:gd name="T3" fmla="*/ 62 h 62"/>
              <a:gd name="T4" fmla="*/ 61 w 77"/>
              <a:gd name="T5" fmla="*/ 31 h 62"/>
              <a:gd name="T6" fmla="*/ 42 w 77"/>
              <a:gd name="T7" fmla="*/ 38 h 62"/>
              <a:gd name="T8" fmla="*/ 24 w 77"/>
              <a:gd name="T9" fmla="*/ 0 h 62"/>
              <a:gd name="T10" fmla="*/ 13 w 77"/>
              <a:gd name="T11" fmla="*/ 20 h 62"/>
              <a:gd name="T12" fmla="*/ 1 w 77"/>
              <a:gd name="T13" fmla="*/ 16 h 62"/>
              <a:gd name="T14" fmla="*/ 0 w 77"/>
              <a:gd name="T15" fmla="*/ 19 h 62"/>
              <a:gd name="T16" fmla="*/ 27 w 77"/>
              <a:gd name="T17" fmla="*/ 62 h 62"/>
              <a:gd name="T18" fmla="*/ 28 w 77"/>
              <a:gd name="T19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7" h="62">
                <a:moveTo>
                  <a:pt x="28" y="62"/>
                </a:moveTo>
                <a:lnTo>
                  <a:pt x="77" y="62"/>
                </a:lnTo>
                <a:lnTo>
                  <a:pt x="61" y="31"/>
                </a:lnTo>
                <a:lnTo>
                  <a:pt x="42" y="38"/>
                </a:lnTo>
                <a:lnTo>
                  <a:pt x="24" y="0"/>
                </a:lnTo>
                <a:lnTo>
                  <a:pt x="13" y="20"/>
                </a:lnTo>
                <a:lnTo>
                  <a:pt x="1" y="16"/>
                </a:lnTo>
                <a:lnTo>
                  <a:pt x="0" y="19"/>
                </a:lnTo>
                <a:lnTo>
                  <a:pt x="27" y="62"/>
                </a:lnTo>
                <a:lnTo>
                  <a:pt x="28" y="6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179"/>
          <p:cNvSpPr>
            <a:spLocks noEditPoints="1"/>
          </p:cNvSpPr>
          <p:nvPr/>
        </p:nvSpPr>
        <p:spPr bwMode="auto">
          <a:xfrm>
            <a:off x="5121275" y="4473576"/>
            <a:ext cx="185738" cy="142875"/>
          </a:xfrm>
          <a:custGeom>
            <a:avLst/>
            <a:gdLst>
              <a:gd name="T0" fmla="*/ 58 w 117"/>
              <a:gd name="T1" fmla="*/ 0 h 90"/>
              <a:gd name="T2" fmla="*/ 0 w 117"/>
              <a:gd name="T3" fmla="*/ 90 h 90"/>
              <a:gd name="T4" fmla="*/ 117 w 117"/>
              <a:gd name="T5" fmla="*/ 90 h 90"/>
              <a:gd name="T6" fmla="*/ 58 w 117"/>
              <a:gd name="T7" fmla="*/ 0 h 90"/>
              <a:gd name="T8" fmla="*/ 63 w 117"/>
              <a:gd name="T9" fmla="*/ 56 h 90"/>
              <a:gd name="T10" fmla="*/ 58 w 117"/>
              <a:gd name="T11" fmla="*/ 39 h 90"/>
              <a:gd name="T12" fmla="*/ 47 w 117"/>
              <a:gd name="T13" fmla="*/ 44 h 90"/>
              <a:gd name="T14" fmla="*/ 42 w 117"/>
              <a:gd name="T15" fmla="*/ 37 h 90"/>
              <a:gd name="T16" fmla="*/ 58 w 117"/>
              <a:gd name="T17" fmla="*/ 13 h 90"/>
              <a:gd name="T18" fmla="*/ 72 w 117"/>
              <a:gd name="T19" fmla="*/ 32 h 90"/>
              <a:gd name="T20" fmla="*/ 63 w 117"/>
              <a:gd name="T21" fmla="*/ 5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7" h="90">
                <a:moveTo>
                  <a:pt x="58" y="0"/>
                </a:moveTo>
                <a:lnTo>
                  <a:pt x="0" y="90"/>
                </a:lnTo>
                <a:lnTo>
                  <a:pt x="117" y="90"/>
                </a:lnTo>
                <a:lnTo>
                  <a:pt x="58" y="0"/>
                </a:lnTo>
                <a:close/>
                <a:moveTo>
                  <a:pt x="63" y="56"/>
                </a:moveTo>
                <a:lnTo>
                  <a:pt x="58" y="39"/>
                </a:lnTo>
                <a:lnTo>
                  <a:pt x="47" y="44"/>
                </a:lnTo>
                <a:lnTo>
                  <a:pt x="42" y="37"/>
                </a:lnTo>
                <a:lnTo>
                  <a:pt x="58" y="13"/>
                </a:lnTo>
                <a:lnTo>
                  <a:pt x="72" y="32"/>
                </a:lnTo>
                <a:lnTo>
                  <a:pt x="63" y="5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80"/>
          <p:cNvSpPr>
            <a:spLocks noEditPoints="1"/>
          </p:cNvSpPr>
          <p:nvPr/>
        </p:nvSpPr>
        <p:spPr bwMode="auto">
          <a:xfrm>
            <a:off x="5788025" y="4457701"/>
            <a:ext cx="168275" cy="166688"/>
          </a:xfrm>
          <a:custGeom>
            <a:avLst/>
            <a:gdLst>
              <a:gd name="T0" fmla="*/ 38 w 106"/>
              <a:gd name="T1" fmla="*/ 0 h 105"/>
              <a:gd name="T2" fmla="*/ 4 w 106"/>
              <a:gd name="T3" fmla="*/ 52 h 105"/>
              <a:gd name="T4" fmla="*/ 6 w 106"/>
              <a:gd name="T5" fmla="*/ 57 h 105"/>
              <a:gd name="T6" fmla="*/ 0 w 106"/>
              <a:gd name="T7" fmla="*/ 57 h 105"/>
              <a:gd name="T8" fmla="*/ 0 w 106"/>
              <a:gd name="T9" fmla="*/ 58 h 105"/>
              <a:gd name="T10" fmla="*/ 6 w 106"/>
              <a:gd name="T11" fmla="*/ 68 h 105"/>
              <a:gd name="T12" fmla="*/ 15 w 106"/>
              <a:gd name="T13" fmla="*/ 81 h 105"/>
              <a:gd name="T14" fmla="*/ 4 w 106"/>
              <a:gd name="T15" fmla="*/ 81 h 105"/>
              <a:gd name="T16" fmla="*/ 12 w 106"/>
              <a:gd name="T17" fmla="*/ 91 h 105"/>
              <a:gd name="T18" fmla="*/ 23 w 106"/>
              <a:gd name="T19" fmla="*/ 105 h 105"/>
              <a:gd name="T20" fmla="*/ 106 w 106"/>
              <a:gd name="T21" fmla="*/ 105 h 105"/>
              <a:gd name="T22" fmla="*/ 38 w 106"/>
              <a:gd name="T23" fmla="*/ 0 h 105"/>
              <a:gd name="T24" fmla="*/ 38 w 106"/>
              <a:gd name="T25" fmla="*/ 45 h 105"/>
              <a:gd name="T26" fmla="*/ 25 w 106"/>
              <a:gd name="T27" fmla="*/ 51 h 105"/>
              <a:gd name="T28" fmla="*/ 19 w 106"/>
              <a:gd name="T29" fmla="*/ 43 h 105"/>
              <a:gd name="T30" fmla="*/ 38 w 106"/>
              <a:gd name="T31" fmla="*/ 14 h 105"/>
              <a:gd name="T32" fmla="*/ 53 w 106"/>
              <a:gd name="T33" fmla="*/ 38 h 105"/>
              <a:gd name="T34" fmla="*/ 43 w 106"/>
              <a:gd name="T35" fmla="*/ 65 h 105"/>
              <a:gd name="T36" fmla="*/ 38 w 106"/>
              <a:gd name="T37" fmla="*/ 4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6" h="105">
                <a:moveTo>
                  <a:pt x="38" y="0"/>
                </a:moveTo>
                <a:lnTo>
                  <a:pt x="4" y="52"/>
                </a:lnTo>
                <a:lnTo>
                  <a:pt x="6" y="57"/>
                </a:lnTo>
                <a:lnTo>
                  <a:pt x="0" y="57"/>
                </a:lnTo>
                <a:lnTo>
                  <a:pt x="0" y="58"/>
                </a:lnTo>
                <a:lnTo>
                  <a:pt x="6" y="68"/>
                </a:lnTo>
                <a:lnTo>
                  <a:pt x="15" y="81"/>
                </a:lnTo>
                <a:lnTo>
                  <a:pt x="4" y="81"/>
                </a:lnTo>
                <a:lnTo>
                  <a:pt x="12" y="91"/>
                </a:lnTo>
                <a:lnTo>
                  <a:pt x="23" y="105"/>
                </a:lnTo>
                <a:lnTo>
                  <a:pt x="106" y="105"/>
                </a:lnTo>
                <a:lnTo>
                  <a:pt x="38" y="0"/>
                </a:lnTo>
                <a:close/>
                <a:moveTo>
                  <a:pt x="38" y="45"/>
                </a:moveTo>
                <a:lnTo>
                  <a:pt x="25" y="51"/>
                </a:lnTo>
                <a:lnTo>
                  <a:pt x="19" y="43"/>
                </a:lnTo>
                <a:lnTo>
                  <a:pt x="38" y="14"/>
                </a:lnTo>
                <a:lnTo>
                  <a:pt x="53" y="38"/>
                </a:lnTo>
                <a:lnTo>
                  <a:pt x="43" y="65"/>
                </a:lnTo>
                <a:lnTo>
                  <a:pt x="38" y="4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81"/>
          <p:cNvSpPr>
            <a:spLocks/>
          </p:cNvSpPr>
          <p:nvPr/>
        </p:nvSpPr>
        <p:spPr bwMode="auto">
          <a:xfrm>
            <a:off x="5676900" y="4457701"/>
            <a:ext cx="120650" cy="173038"/>
          </a:xfrm>
          <a:custGeom>
            <a:avLst/>
            <a:gdLst>
              <a:gd name="T0" fmla="*/ 50 w 76"/>
              <a:gd name="T1" fmla="*/ 97 h 109"/>
              <a:gd name="T2" fmla="*/ 76 w 76"/>
              <a:gd name="T3" fmla="*/ 97 h 109"/>
              <a:gd name="T4" fmla="*/ 57 w 76"/>
              <a:gd name="T5" fmla="*/ 72 h 109"/>
              <a:gd name="T6" fmla="*/ 69 w 76"/>
              <a:gd name="T7" fmla="*/ 72 h 109"/>
              <a:gd name="T8" fmla="*/ 54 w 76"/>
              <a:gd name="T9" fmla="*/ 49 h 109"/>
              <a:gd name="T10" fmla="*/ 62 w 76"/>
              <a:gd name="T11" fmla="*/ 49 h 109"/>
              <a:gd name="T12" fmla="*/ 38 w 76"/>
              <a:gd name="T13" fmla="*/ 0 h 109"/>
              <a:gd name="T14" fmla="*/ 13 w 76"/>
              <a:gd name="T15" fmla="*/ 49 h 109"/>
              <a:gd name="T16" fmla="*/ 23 w 76"/>
              <a:gd name="T17" fmla="*/ 49 h 109"/>
              <a:gd name="T18" fmla="*/ 7 w 76"/>
              <a:gd name="T19" fmla="*/ 72 h 109"/>
              <a:gd name="T20" fmla="*/ 19 w 76"/>
              <a:gd name="T21" fmla="*/ 72 h 109"/>
              <a:gd name="T22" fmla="*/ 0 w 76"/>
              <a:gd name="T23" fmla="*/ 97 h 109"/>
              <a:gd name="T24" fmla="*/ 26 w 76"/>
              <a:gd name="T25" fmla="*/ 97 h 109"/>
              <a:gd name="T26" fmla="*/ 26 w 76"/>
              <a:gd name="T27" fmla="*/ 109 h 109"/>
              <a:gd name="T28" fmla="*/ 50 w 76"/>
              <a:gd name="T29" fmla="*/ 109 h 109"/>
              <a:gd name="T30" fmla="*/ 50 w 76"/>
              <a:gd name="T31" fmla="*/ 9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6" h="109">
                <a:moveTo>
                  <a:pt x="50" y="97"/>
                </a:moveTo>
                <a:lnTo>
                  <a:pt x="76" y="97"/>
                </a:lnTo>
                <a:lnTo>
                  <a:pt x="57" y="72"/>
                </a:lnTo>
                <a:lnTo>
                  <a:pt x="69" y="72"/>
                </a:lnTo>
                <a:lnTo>
                  <a:pt x="54" y="49"/>
                </a:lnTo>
                <a:lnTo>
                  <a:pt x="62" y="49"/>
                </a:lnTo>
                <a:lnTo>
                  <a:pt x="38" y="0"/>
                </a:lnTo>
                <a:lnTo>
                  <a:pt x="13" y="49"/>
                </a:lnTo>
                <a:lnTo>
                  <a:pt x="23" y="49"/>
                </a:lnTo>
                <a:lnTo>
                  <a:pt x="7" y="72"/>
                </a:lnTo>
                <a:lnTo>
                  <a:pt x="19" y="72"/>
                </a:lnTo>
                <a:lnTo>
                  <a:pt x="0" y="97"/>
                </a:lnTo>
                <a:lnTo>
                  <a:pt x="26" y="97"/>
                </a:lnTo>
                <a:lnTo>
                  <a:pt x="26" y="109"/>
                </a:lnTo>
                <a:lnTo>
                  <a:pt x="50" y="109"/>
                </a:lnTo>
                <a:lnTo>
                  <a:pt x="50" y="9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182"/>
          <p:cNvSpPr>
            <a:spLocks/>
          </p:cNvSpPr>
          <p:nvPr/>
        </p:nvSpPr>
        <p:spPr bwMode="auto">
          <a:xfrm>
            <a:off x="5289550" y="5065713"/>
            <a:ext cx="38100" cy="66675"/>
          </a:xfrm>
          <a:custGeom>
            <a:avLst/>
            <a:gdLst>
              <a:gd name="T0" fmla="*/ 34 w 40"/>
              <a:gd name="T1" fmla="*/ 11 h 69"/>
              <a:gd name="T2" fmla="*/ 26 w 40"/>
              <a:gd name="T3" fmla="*/ 3 h 69"/>
              <a:gd name="T4" fmla="*/ 12 w 40"/>
              <a:gd name="T5" fmla="*/ 0 h 69"/>
              <a:gd name="T6" fmla="*/ 5 w 40"/>
              <a:gd name="T7" fmla="*/ 0 h 69"/>
              <a:gd name="T8" fmla="*/ 0 w 40"/>
              <a:gd name="T9" fmla="*/ 0 h 69"/>
              <a:gd name="T10" fmla="*/ 0 w 40"/>
              <a:gd name="T11" fmla="*/ 69 h 69"/>
              <a:gd name="T12" fmla="*/ 2 w 40"/>
              <a:gd name="T13" fmla="*/ 69 h 69"/>
              <a:gd name="T14" fmla="*/ 5 w 40"/>
              <a:gd name="T15" fmla="*/ 69 h 69"/>
              <a:gd name="T16" fmla="*/ 8 w 40"/>
              <a:gd name="T17" fmla="*/ 69 h 69"/>
              <a:gd name="T18" fmla="*/ 11 w 40"/>
              <a:gd name="T19" fmla="*/ 69 h 69"/>
              <a:gd name="T20" fmla="*/ 25 w 40"/>
              <a:gd name="T21" fmla="*/ 66 h 69"/>
              <a:gd name="T22" fmla="*/ 34 w 40"/>
              <a:gd name="T23" fmla="*/ 58 h 69"/>
              <a:gd name="T24" fmla="*/ 38 w 40"/>
              <a:gd name="T25" fmla="*/ 47 h 69"/>
              <a:gd name="T26" fmla="*/ 40 w 40"/>
              <a:gd name="T27" fmla="*/ 34 h 69"/>
              <a:gd name="T28" fmla="*/ 38 w 40"/>
              <a:gd name="T29" fmla="*/ 21 h 69"/>
              <a:gd name="T30" fmla="*/ 34 w 40"/>
              <a:gd name="T31" fmla="*/ 1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" h="69">
                <a:moveTo>
                  <a:pt x="34" y="11"/>
                </a:moveTo>
                <a:cubicBezTo>
                  <a:pt x="32" y="7"/>
                  <a:pt x="29" y="5"/>
                  <a:pt x="26" y="3"/>
                </a:cubicBezTo>
                <a:cubicBezTo>
                  <a:pt x="22" y="1"/>
                  <a:pt x="17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1" y="0"/>
                  <a:pt x="0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1" y="69"/>
                  <a:pt x="1" y="69"/>
                  <a:pt x="2" y="69"/>
                </a:cubicBezTo>
                <a:cubicBezTo>
                  <a:pt x="3" y="69"/>
                  <a:pt x="4" y="69"/>
                  <a:pt x="5" y="69"/>
                </a:cubicBezTo>
                <a:cubicBezTo>
                  <a:pt x="6" y="69"/>
                  <a:pt x="7" y="69"/>
                  <a:pt x="8" y="69"/>
                </a:cubicBezTo>
                <a:cubicBezTo>
                  <a:pt x="9" y="69"/>
                  <a:pt x="10" y="69"/>
                  <a:pt x="11" y="69"/>
                </a:cubicBezTo>
                <a:cubicBezTo>
                  <a:pt x="16" y="69"/>
                  <a:pt x="21" y="68"/>
                  <a:pt x="25" y="66"/>
                </a:cubicBezTo>
                <a:cubicBezTo>
                  <a:pt x="28" y="64"/>
                  <a:pt x="31" y="62"/>
                  <a:pt x="34" y="58"/>
                </a:cubicBezTo>
                <a:cubicBezTo>
                  <a:pt x="36" y="55"/>
                  <a:pt x="37" y="51"/>
                  <a:pt x="38" y="47"/>
                </a:cubicBezTo>
                <a:cubicBezTo>
                  <a:pt x="39" y="43"/>
                  <a:pt x="40" y="38"/>
                  <a:pt x="40" y="34"/>
                </a:cubicBezTo>
                <a:cubicBezTo>
                  <a:pt x="40" y="30"/>
                  <a:pt x="39" y="26"/>
                  <a:pt x="38" y="21"/>
                </a:cubicBezTo>
                <a:cubicBezTo>
                  <a:pt x="38" y="17"/>
                  <a:pt x="36" y="14"/>
                  <a:pt x="34" y="1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83"/>
          <p:cNvSpPr>
            <a:spLocks noEditPoints="1"/>
          </p:cNvSpPr>
          <p:nvPr/>
        </p:nvSpPr>
        <p:spPr bwMode="auto">
          <a:xfrm>
            <a:off x="5121275" y="5010151"/>
            <a:ext cx="277813" cy="179388"/>
          </a:xfrm>
          <a:custGeom>
            <a:avLst/>
            <a:gdLst>
              <a:gd name="T0" fmla="*/ 243 w 288"/>
              <a:gd name="T1" fmla="*/ 0 h 185"/>
              <a:gd name="T2" fmla="*/ 46 w 288"/>
              <a:gd name="T3" fmla="*/ 0 h 185"/>
              <a:gd name="T4" fmla="*/ 0 w 288"/>
              <a:gd name="T5" fmla="*/ 45 h 185"/>
              <a:gd name="T6" fmla="*/ 0 w 288"/>
              <a:gd name="T7" fmla="*/ 140 h 185"/>
              <a:gd name="T8" fmla="*/ 46 w 288"/>
              <a:gd name="T9" fmla="*/ 185 h 185"/>
              <a:gd name="T10" fmla="*/ 243 w 288"/>
              <a:gd name="T11" fmla="*/ 185 h 185"/>
              <a:gd name="T12" fmla="*/ 288 w 288"/>
              <a:gd name="T13" fmla="*/ 140 h 185"/>
              <a:gd name="T14" fmla="*/ 288 w 288"/>
              <a:gd name="T15" fmla="*/ 45 h 185"/>
              <a:gd name="T16" fmla="*/ 243 w 288"/>
              <a:gd name="T17" fmla="*/ 0 h 185"/>
              <a:gd name="T18" fmla="*/ 136 w 288"/>
              <a:gd name="T19" fmla="*/ 144 h 185"/>
              <a:gd name="T20" fmla="*/ 116 w 288"/>
              <a:gd name="T21" fmla="*/ 144 h 185"/>
              <a:gd name="T22" fmla="*/ 116 w 288"/>
              <a:gd name="T23" fmla="*/ 101 h 185"/>
              <a:gd name="T24" fmla="*/ 79 w 288"/>
              <a:gd name="T25" fmla="*/ 101 h 185"/>
              <a:gd name="T26" fmla="*/ 79 w 288"/>
              <a:gd name="T27" fmla="*/ 144 h 185"/>
              <a:gd name="T28" fmla="*/ 59 w 288"/>
              <a:gd name="T29" fmla="*/ 144 h 185"/>
              <a:gd name="T30" fmla="*/ 59 w 288"/>
              <a:gd name="T31" fmla="*/ 41 h 185"/>
              <a:gd name="T32" fmla="*/ 79 w 288"/>
              <a:gd name="T33" fmla="*/ 41 h 185"/>
              <a:gd name="T34" fmla="*/ 79 w 288"/>
              <a:gd name="T35" fmla="*/ 83 h 185"/>
              <a:gd name="T36" fmla="*/ 116 w 288"/>
              <a:gd name="T37" fmla="*/ 83 h 185"/>
              <a:gd name="T38" fmla="*/ 116 w 288"/>
              <a:gd name="T39" fmla="*/ 41 h 185"/>
              <a:gd name="T40" fmla="*/ 136 w 288"/>
              <a:gd name="T41" fmla="*/ 41 h 185"/>
              <a:gd name="T42" fmla="*/ 136 w 288"/>
              <a:gd name="T43" fmla="*/ 144 h 185"/>
              <a:gd name="T44" fmla="*/ 232 w 288"/>
              <a:gd name="T45" fmla="*/ 112 h 185"/>
              <a:gd name="T46" fmla="*/ 223 w 288"/>
              <a:gd name="T47" fmla="*/ 129 h 185"/>
              <a:gd name="T48" fmla="*/ 207 w 288"/>
              <a:gd name="T49" fmla="*/ 141 h 185"/>
              <a:gd name="T50" fmla="*/ 182 w 288"/>
              <a:gd name="T51" fmla="*/ 145 h 185"/>
              <a:gd name="T52" fmla="*/ 176 w 288"/>
              <a:gd name="T53" fmla="*/ 145 h 185"/>
              <a:gd name="T54" fmla="*/ 168 w 288"/>
              <a:gd name="T55" fmla="*/ 145 h 185"/>
              <a:gd name="T56" fmla="*/ 160 w 288"/>
              <a:gd name="T57" fmla="*/ 144 h 185"/>
              <a:gd name="T58" fmla="*/ 154 w 288"/>
              <a:gd name="T59" fmla="*/ 144 h 185"/>
              <a:gd name="T60" fmla="*/ 154 w 288"/>
              <a:gd name="T61" fmla="*/ 41 h 185"/>
              <a:gd name="T62" fmla="*/ 161 w 288"/>
              <a:gd name="T63" fmla="*/ 40 h 185"/>
              <a:gd name="T64" fmla="*/ 169 w 288"/>
              <a:gd name="T65" fmla="*/ 40 h 185"/>
              <a:gd name="T66" fmla="*/ 177 w 288"/>
              <a:gd name="T67" fmla="*/ 40 h 185"/>
              <a:gd name="T68" fmla="*/ 184 w 288"/>
              <a:gd name="T69" fmla="*/ 40 h 185"/>
              <a:gd name="T70" fmla="*/ 207 w 288"/>
              <a:gd name="T71" fmla="*/ 43 h 185"/>
              <a:gd name="T72" fmla="*/ 223 w 288"/>
              <a:gd name="T73" fmla="*/ 54 h 185"/>
              <a:gd name="T74" fmla="*/ 232 w 288"/>
              <a:gd name="T75" fmla="*/ 71 h 185"/>
              <a:gd name="T76" fmla="*/ 235 w 288"/>
              <a:gd name="T77" fmla="*/ 92 h 185"/>
              <a:gd name="T78" fmla="*/ 232 w 288"/>
              <a:gd name="T79" fmla="*/ 112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8" h="185">
                <a:moveTo>
                  <a:pt x="243" y="0"/>
                </a:moveTo>
                <a:cubicBezTo>
                  <a:pt x="46" y="0"/>
                  <a:pt x="46" y="0"/>
                  <a:pt x="46" y="0"/>
                </a:cubicBezTo>
                <a:cubicBezTo>
                  <a:pt x="20" y="0"/>
                  <a:pt x="0" y="20"/>
                  <a:pt x="0" y="45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65"/>
                  <a:pt x="20" y="185"/>
                  <a:pt x="46" y="185"/>
                </a:cubicBezTo>
                <a:cubicBezTo>
                  <a:pt x="243" y="185"/>
                  <a:pt x="243" y="185"/>
                  <a:pt x="243" y="185"/>
                </a:cubicBezTo>
                <a:cubicBezTo>
                  <a:pt x="268" y="185"/>
                  <a:pt x="288" y="165"/>
                  <a:pt x="288" y="140"/>
                </a:cubicBezTo>
                <a:cubicBezTo>
                  <a:pt x="288" y="45"/>
                  <a:pt x="288" y="45"/>
                  <a:pt x="288" y="45"/>
                </a:cubicBezTo>
                <a:cubicBezTo>
                  <a:pt x="288" y="20"/>
                  <a:pt x="268" y="0"/>
                  <a:pt x="243" y="0"/>
                </a:cubicBezTo>
                <a:close/>
                <a:moveTo>
                  <a:pt x="136" y="144"/>
                </a:moveTo>
                <a:cubicBezTo>
                  <a:pt x="116" y="144"/>
                  <a:pt x="116" y="144"/>
                  <a:pt x="116" y="144"/>
                </a:cubicBezTo>
                <a:cubicBezTo>
                  <a:pt x="116" y="101"/>
                  <a:pt x="116" y="101"/>
                  <a:pt x="116" y="101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59" y="41"/>
                  <a:pt x="59" y="41"/>
                  <a:pt x="59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83"/>
                  <a:pt x="79" y="83"/>
                  <a:pt x="79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36" y="41"/>
                  <a:pt x="136" y="41"/>
                  <a:pt x="136" y="41"/>
                </a:cubicBezTo>
                <a:lnTo>
                  <a:pt x="136" y="144"/>
                </a:lnTo>
                <a:close/>
                <a:moveTo>
                  <a:pt x="232" y="112"/>
                </a:moveTo>
                <a:cubicBezTo>
                  <a:pt x="230" y="118"/>
                  <a:pt x="227" y="124"/>
                  <a:pt x="223" y="129"/>
                </a:cubicBezTo>
                <a:cubicBezTo>
                  <a:pt x="219" y="134"/>
                  <a:pt x="214" y="138"/>
                  <a:pt x="207" y="141"/>
                </a:cubicBezTo>
                <a:cubicBezTo>
                  <a:pt x="200" y="144"/>
                  <a:pt x="192" y="145"/>
                  <a:pt x="182" y="145"/>
                </a:cubicBezTo>
                <a:cubicBezTo>
                  <a:pt x="181" y="145"/>
                  <a:pt x="179" y="145"/>
                  <a:pt x="176" y="145"/>
                </a:cubicBezTo>
                <a:cubicBezTo>
                  <a:pt x="173" y="145"/>
                  <a:pt x="171" y="145"/>
                  <a:pt x="168" y="145"/>
                </a:cubicBezTo>
                <a:cubicBezTo>
                  <a:pt x="165" y="145"/>
                  <a:pt x="162" y="145"/>
                  <a:pt x="160" y="144"/>
                </a:cubicBezTo>
                <a:cubicBezTo>
                  <a:pt x="157" y="144"/>
                  <a:pt x="155" y="144"/>
                  <a:pt x="154" y="144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56" y="41"/>
                  <a:pt x="159" y="41"/>
                  <a:pt x="161" y="40"/>
                </a:cubicBezTo>
                <a:cubicBezTo>
                  <a:pt x="164" y="40"/>
                  <a:pt x="166" y="40"/>
                  <a:pt x="169" y="40"/>
                </a:cubicBezTo>
                <a:cubicBezTo>
                  <a:pt x="172" y="40"/>
                  <a:pt x="175" y="40"/>
                  <a:pt x="177" y="40"/>
                </a:cubicBezTo>
                <a:cubicBezTo>
                  <a:pt x="180" y="40"/>
                  <a:pt x="182" y="40"/>
                  <a:pt x="184" y="40"/>
                </a:cubicBezTo>
                <a:cubicBezTo>
                  <a:pt x="193" y="40"/>
                  <a:pt x="201" y="41"/>
                  <a:pt x="207" y="43"/>
                </a:cubicBezTo>
                <a:cubicBezTo>
                  <a:pt x="214" y="46"/>
                  <a:pt x="219" y="50"/>
                  <a:pt x="223" y="54"/>
                </a:cubicBezTo>
                <a:cubicBezTo>
                  <a:pt x="227" y="59"/>
                  <a:pt x="230" y="64"/>
                  <a:pt x="232" y="71"/>
                </a:cubicBezTo>
                <a:cubicBezTo>
                  <a:pt x="234" y="77"/>
                  <a:pt x="235" y="84"/>
                  <a:pt x="235" y="92"/>
                </a:cubicBezTo>
                <a:cubicBezTo>
                  <a:pt x="235" y="98"/>
                  <a:pt x="234" y="105"/>
                  <a:pt x="232" y="1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84"/>
          <p:cNvSpPr>
            <a:spLocks noEditPoints="1"/>
          </p:cNvSpPr>
          <p:nvPr/>
        </p:nvSpPr>
        <p:spPr bwMode="auto">
          <a:xfrm>
            <a:off x="6235700" y="5035551"/>
            <a:ext cx="277813" cy="131763"/>
          </a:xfrm>
          <a:custGeom>
            <a:avLst/>
            <a:gdLst>
              <a:gd name="T0" fmla="*/ 255 w 288"/>
              <a:gd name="T1" fmla="*/ 0 h 136"/>
              <a:gd name="T2" fmla="*/ 33 w 288"/>
              <a:gd name="T3" fmla="*/ 0 h 136"/>
              <a:gd name="T4" fmla="*/ 0 w 288"/>
              <a:gd name="T5" fmla="*/ 33 h 136"/>
              <a:gd name="T6" fmla="*/ 0 w 288"/>
              <a:gd name="T7" fmla="*/ 103 h 136"/>
              <a:gd name="T8" fmla="*/ 33 w 288"/>
              <a:gd name="T9" fmla="*/ 136 h 136"/>
              <a:gd name="T10" fmla="*/ 255 w 288"/>
              <a:gd name="T11" fmla="*/ 136 h 136"/>
              <a:gd name="T12" fmla="*/ 288 w 288"/>
              <a:gd name="T13" fmla="*/ 103 h 136"/>
              <a:gd name="T14" fmla="*/ 288 w 288"/>
              <a:gd name="T15" fmla="*/ 33 h 136"/>
              <a:gd name="T16" fmla="*/ 255 w 288"/>
              <a:gd name="T17" fmla="*/ 0 h 136"/>
              <a:gd name="T18" fmla="*/ 104 w 288"/>
              <a:gd name="T19" fmla="*/ 106 h 136"/>
              <a:gd name="T20" fmla="*/ 89 w 288"/>
              <a:gd name="T21" fmla="*/ 106 h 136"/>
              <a:gd name="T22" fmla="*/ 89 w 288"/>
              <a:gd name="T23" fmla="*/ 74 h 136"/>
              <a:gd name="T24" fmla="*/ 61 w 288"/>
              <a:gd name="T25" fmla="*/ 74 h 136"/>
              <a:gd name="T26" fmla="*/ 61 w 288"/>
              <a:gd name="T27" fmla="*/ 106 h 136"/>
              <a:gd name="T28" fmla="*/ 47 w 288"/>
              <a:gd name="T29" fmla="*/ 106 h 136"/>
              <a:gd name="T30" fmla="*/ 47 w 288"/>
              <a:gd name="T31" fmla="*/ 30 h 136"/>
              <a:gd name="T32" fmla="*/ 61 w 288"/>
              <a:gd name="T33" fmla="*/ 30 h 136"/>
              <a:gd name="T34" fmla="*/ 61 w 288"/>
              <a:gd name="T35" fmla="*/ 61 h 136"/>
              <a:gd name="T36" fmla="*/ 89 w 288"/>
              <a:gd name="T37" fmla="*/ 61 h 136"/>
              <a:gd name="T38" fmla="*/ 89 w 288"/>
              <a:gd name="T39" fmla="*/ 30 h 136"/>
              <a:gd name="T40" fmla="*/ 104 w 288"/>
              <a:gd name="T41" fmla="*/ 30 h 136"/>
              <a:gd name="T42" fmla="*/ 104 w 288"/>
              <a:gd name="T43" fmla="*/ 106 h 136"/>
              <a:gd name="T44" fmla="*/ 174 w 288"/>
              <a:gd name="T45" fmla="*/ 82 h 136"/>
              <a:gd name="T46" fmla="*/ 167 w 288"/>
              <a:gd name="T47" fmla="*/ 95 h 136"/>
              <a:gd name="T48" fmla="*/ 156 w 288"/>
              <a:gd name="T49" fmla="*/ 104 h 136"/>
              <a:gd name="T50" fmla="*/ 137 w 288"/>
              <a:gd name="T51" fmla="*/ 107 h 136"/>
              <a:gd name="T52" fmla="*/ 133 w 288"/>
              <a:gd name="T53" fmla="*/ 107 h 136"/>
              <a:gd name="T54" fmla="*/ 127 w 288"/>
              <a:gd name="T55" fmla="*/ 106 h 136"/>
              <a:gd name="T56" fmla="*/ 121 w 288"/>
              <a:gd name="T57" fmla="*/ 106 h 136"/>
              <a:gd name="T58" fmla="*/ 117 w 288"/>
              <a:gd name="T59" fmla="*/ 106 h 136"/>
              <a:gd name="T60" fmla="*/ 117 w 288"/>
              <a:gd name="T61" fmla="*/ 30 h 136"/>
              <a:gd name="T62" fmla="*/ 122 w 288"/>
              <a:gd name="T63" fmla="*/ 30 h 136"/>
              <a:gd name="T64" fmla="*/ 128 w 288"/>
              <a:gd name="T65" fmla="*/ 29 h 136"/>
              <a:gd name="T66" fmla="*/ 134 w 288"/>
              <a:gd name="T67" fmla="*/ 29 h 136"/>
              <a:gd name="T68" fmla="*/ 139 w 288"/>
              <a:gd name="T69" fmla="*/ 29 h 136"/>
              <a:gd name="T70" fmla="*/ 156 w 288"/>
              <a:gd name="T71" fmla="*/ 32 h 136"/>
              <a:gd name="T72" fmla="*/ 167 w 288"/>
              <a:gd name="T73" fmla="*/ 40 h 136"/>
              <a:gd name="T74" fmla="*/ 174 w 288"/>
              <a:gd name="T75" fmla="*/ 52 h 136"/>
              <a:gd name="T76" fmla="*/ 176 w 288"/>
              <a:gd name="T77" fmla="*/ 67 h 136"/>
              <a:gd name="T78" fmla="*/ 174 w 288"/>
              <a:gd name="T79" fmla="*/ 82 h 136"/>
              <a:gd name="T80" fmla="*/ 226 w 288"/>
              <a:gd name="T81" fmla="*/ 106 h 136"/>
              <a:gd name="T82" fmla="*/ 209 w 288"/>
              <a:gd name="T83" fmla="*/ 76 h 136"/>
              <a:gd name="T84" fmla="*/ 201 w 288"/>
              <a:gd name="T85" fmla="*/ 75 h 136"/>
              <a:gd name="T86" fmla="*/ 201 w 288"/>
              <a:gd name="T87" fmla="*/ 106 h 136"/>
              <a:gd name="T88" fmla="*/ 186 w 288"/>
              <a:gd name="T89" fmla="*/ 106 h 136"/>
              <a:gd name="T90" fmla="*/ 186 w 288"/>
              <a:gd name="T91" fmla="*/ 31 h 136"/>
              <a:gd name="T92" fmla="*/ 192 w 288"/>
              <a:gd name="T93" fmla="*/ 30 h 136"/>
              <a:gd name="T94" fmla="*/ 197 w 288"/>
              <a:gd name="T95" fmla="*/ 30 h 136"/>
              <a:gd name="T96" fmla="*/ 203 w 288"/>
              <a:gd name="T97" fmla="*/ 29 h 136"/>
              <a:gd name="T98" fmla="*/ 208 w 288"/>
              <a:gd name="T99" fmla="*/ 29 h 136"/>
              <a:gd name="T100" fmla="*/ 218 w 288"/>
              <a:gd name="T101" fmla="*/ 30 h 136"/>
              <a:gd name="T102" fmla="*/ 227 w 288"/>
              <a:gd name="T103" fmla="*/ 33 h 136"/>
              <a:gd name="T104" fmla="*/ 234 w 288"/>
              <a:gd name="T105" fmla="*/ 40 h 136"/>
              <a:gd name="T106" fmla="*/ 236 w 288"/>
              <a:gd name="T107" fmla="*/ 50 h 136"/>
              <a:gd name="T108" fmla="*/ 232 w 288"/>
              <a:gd name="T109" fmla="*/ 65 h 136"/>
              <a:gd name="T110" fmla="*/ 221 w 288"/>
              <a:gd name="T111" fmla="*/ 74 h 136"/>
              <a:gd name="T112" fmla="*/ 243 w 288"/>
              <a:gd name="T113" fmla="*/ 106 h 136"/>
              <a:gd name="T114" fmla="*/ 226 w 288"/>
              <a:gd name="T115" fmla="*/ 10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8" h="136">
                <a:moveTo>
                  <a:pt x="255" y="0"/>
                </a:moveTo>
                <a:cubicBezTo>
                  <a:pt x="33" y="0"/>
                  <a:pt x="33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21"/>
                  <a:pt x="15" y="136"/>
                  <a:pt x="33" y="136"/>
                </a:cubicBezTo>
                <a:cubicBezTo>
                  <a:pt x="255" y="136"/>
                  <a:pt x="255" y="136"/>
                  <a:pt x="255" y="136"/>
                </a:cubicBezTo>
                <a:cubicBezTo>
                  <a:pt x="273" y="136"/>
                  <a:pt x="288" y="121"/>
                  <a:pt x="288" y="103"/>
                </a:cubicBezTo>
                <a:cubicBezTo>
                  <a:pt x="288" y="33"/>
                  <a:pt x="288" y="33"/>
                  <a:pt x="288" y="33"/>
                </a:cubicBezTo>
                <a:cubicBezTo>
                  <a:pt x="288" y="15"/>
                  <a:pt x="273" y="0"/>
                  <a:pt x="255" y="0"/>
                </a:cubicBezTo>
                <a:close/>
                <a:moveTo>
                  <a:pt x="104" y="106"/>
                </a:moveTo>
                <a:cubicBezTo>
                  <a:pt x="89" y="106"/>
                  <a:pt x="89" y="106"/>
                  <a:pt x="89" y="106"/>
                </a:cubicBezTo>
                <a:cubicBezTo>
                  <a:pt x="89" y="74"/>
                  <a:pt x="89" y="74"/>
                  <a:pt x="89" y="74"/>
                </a:cubicBezTo>
                <a:cubicBezTo>
                  <a:pt x="61" y="74"/>
                  <a:pt x="61" y="74"/>
                  <a:pt x="61" y="74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47" y="106"/>
                  <a:pt x="47" y="106"/>
                  <a:pt x="47" y="106"/>
                </a:cubicBezTo>
                <a:cubicBezTo>
                  <a:pt x="47" y="30"/>
                  <a:pt x="47" y="30"/>
                  <a:pt x="47" y="30"/>
                </a:cubicBezTo>
                <a:cubicBezTo>
                  <a:pt x="61" y="30"/>
                  <a:pt x="61" y="30"/>
                  <a:pt x="61" y="30"/>
                </a:cubicBezTo>
                <a:cubicBezTo>
                  <a:pt x="61" y="61"/>
                  <a:pt x="61" y="61"/>
                  <a:pt x="61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30"/>
                  <a:pt x="89" y="30"/>
                  <a:pt x="89" y="30"/>
                </a:cubicBezTo>
                <a:cubicBezTo>
                  <a:pt x="104" y="30"/>
                  <a:pt x="104" y="30"/>
                  <a:pt x="104" y="30"/>
                </a:cubicBezTo>
                <a:lnTo>
                  <a:pt x="104" y="106"/>
                </a:lnTo>
                <a:close/>
                <a:moveTo>
                  <a:pt x="174" y="82"/>
                </a:moveTo>
                <a:cubicBezTo>
                  <a:pt x="173" y="87"/>
                  <a:pt x="170" y="91"/>
                  <a:pt x="167" y="95"/>
                </a:cubicBezTo>
                <a:cubicBezTo>
                  <a:pt x="164" y="98"/>
                  <a:pt x="160" y="101"/>
                  <a:pt x="156" y="104"/>
                </a:cubicBezTo>
                <a:cubicBezTo>
                  <a:pt x="151" y="106"/>
                  <a:pt x="145" y="107"/>
                  <a:pt x="137" y="107"/>
                </a:cubicBezTo>
                <a:cubicBezTo>
                  <a:pt x="136" y="107"/>
                  <a:pt x="135" y="107"/>
                  <a:pt x="133" y="107"/>
                </a:cubicBezTo>
                <a:cubicBezTo>
                  <a:pt x="131" y="107"/>
                  <a:pt x="129" y="107"/>
                  <a:pt x="127" y="106"/>
                </a:cubicBezTo>
                <a:cubicBezTo>
                  <a:pt x="125" y="106"/>
                  <a:pt x="123" y="106"/>
                  <a:pt x="121" y="106"/>
                </a:cubicBezTo>
                <a:cubicBezTo>
                  <a:pt x="119" y="106"/>
                  <a:pt x="118" y="106"/>
                  <a:pt x="117" y="106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18" y="30"/>
                  <a:pt x="120" y="30"/>
                  <a:pt x="122" y="30"/>
                </a:cubicBezTo>
                <a:cubicBezTo>
                  <a:pt x="124" y="30"/>
                  <a:pt x="126" y="29"/>
                  <a:pt x="128" y="29"/>
                </a:cubicBezTo>
                <a:cubicBezTo>
                  <a:pt x="130" y="29"/>
                  <a:pt x="132" y="29"/>
                  <a:pt x="134" y="29"/>
                </a:cubicBezTo>
                <a:cubicBezTo>
                  <a:pt x="135" y="29"/>
                  <a:pt x="137" y="29"/>
                  <a:pt x="139" y="29"/>
                </a:cubicBezTo>
                <a:cubicBezTo>
                  <a:pt x="145" y="29"/>
                  <a:pt x="151" y="30"/>
                  <a:pt x="156" y="32"/>
                </a:cubicBezTo>
                <a:cubicBezTo>
                  <a:pt x="161" y="34"/>
                  <a:pt x="164" y="36"/>
                  <a:pt x="167" y="40"/>
                </a:cubicBezTo>
                <a:cubicBezTo>
                  <a:pt x="170" y="43"/>
                  <a:pt x="172" y="47"/>
                  <a:pt x="174" y="52"/>
                </a:cubicBezTo>
                <a:cubicBezTo>
                  <a:pt x="175" y="57"/>
                  <a:pt x="176" y="62"/>
                  <a:pt x="176" y="67"/>
                </a:cubicBezTo>
                <a:cubicBezTo>
                  <a:pt x="176" y="72"/>
                  <a:pt x="175" y="77"/>
                  <a:pt x="174" y="82"/>
                </a:cubicBezTo>
                <a:close/>
                <a:moveTo>
                  <a:pt x="226" y="106"/>
                </a:moveTo>
                <a:cubicBezTo>
                  <a:pt x="209" y="76"/>
                  <a:pt x="209" y="76"/>
                  <a:pt x="209" y="76"/>
                </a:cubicBezTo>
                <a:cubicBezTo>
                  <a:pt x="201" y="75"/>
                  <a:pt x="201" y="75"/>
                  <a:pt x="201" y="75"/>
                </a:cubicBezTo>
                <a:cubicBezTo>
                  <a:pt x="201" y="106"/>
                  <a:pt x="201" y="106"/>
                  <a:pt x="201" y="106"/>
                </a:cubicBezTo>
                <a:cubicBezTo>
                  <a:pt x="186" y="106"/>
                  <a:pt x="186" y="106"/>
                  <a:pt x="186" y="106"/>
                </a:cubicBezTo>
                <a:cubicBezTo>
                  <a:pt x="186" y="31"/>
                  <a:pt x="186" y="31"/>
                  <a:pt x="186" y="31"/>
                </a:cubicBezTo>
                <a:cubicBezTo>
                  <a:pt x="188" y="31"/>
                  <a:pt x="190" y="30"/>
                  <a:pt x="192" y="30"/>
                </a:cubicBezTo>
                <a:cubicBezTo>
                  <a:pt x="194" y="30"/>
                  <a:pt x="196" y="30"/>
                  <a:pt x="197" y="30"/>
                </a:cubicBezTo>
                <a:cubicBezTo>
                  <a:pt x="199" y="29"/>
                  <a:pt x="201" y="29"/>
                  <a:pt x="203" y="29"/>
                </a:cubicBezTo>
                <a:cubicBezTo>
                  <a:pt x="205" y="29"/>
                  <a:pt x="206" y="29"/>
                  <a:pt x="208" y="29"/>
                </a:cubicBezTo>
                <a:cubicBezTo>
                  <a:pt x="211" y="29"/>
                  <a:pt x="215" y="29"/>
                  <a:pt x="218" y="30"/>
                </a:cubicBezTo>
                <a:cubicBezTo>
                  <a:pt x="222" y="31"/>
                  <a:pt x="225" y="32"/>
                  <a:pt x="227" y="33"/>
                </a:cubicBezTo>
                <a:cubicBezTo>
                  <a:pt x="230" y="35"/>
                  <a:pt x="232" y="37"/>
                  <a:pt x="234" y="40"/>
                </a:cubicBezTo>
                <a:cubicBezTo>
                  <a:pt x="236" y="43"/>
                  <a:pt x="236" y="46"/>
                  <a:pt x="236" y="50"/>
                </a:cubicBezTo>
                <a:cubicBezTo>
                  <a:pt x="236" y="57"/>
                  <a:pt x="235" y="62"/>
                  <a:pt x="232" y="65"/>
                </a:cubicBezTo>
                <a:cubicBezTo>
                  <a:pt x="229" y="69"/>
                  <a:pt x="225" y="72"/>
                  <a:pt x="221" y="74"/>
                </a:cubicBezTo>
                <a:cubicBezTo>
                  <a:pt x="243" y="106"/>
                  <a:pt x="243" y="106"/>
                  <a:pt x="243" y="106"/>
                </a:cubicBezTo>
                <a:lnTo>
                  <a:pt x="226" y="10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85"/>
          <p:cNvSpPr>
            <a:spLocks/>
          </p:cNvSpPr>
          <p:nvPr/>
        </p:nvSpPr>
        <p:spPr bwMode="auto">
          <a:xfrm>
            <a:off x="6362700" y="5076826"/>
            <a:ext cx="26988" cy="50800"/>
          </a:xfrm>
          <a:custGeom>
            <a:avLst/>
            <a:gdLst>
              <a:gd name="T0" fmla="*/ 25 w 29"/>
              <a:gd name="T1" fmla="*/ 8 h 52"/>
              <a:gd name="T2" fmla="*/ 19 w 29"/>
              <a:gd name="T3" fmla="*/ 3 h 52"/>
              <a:gd name="T4" fmla="*/ 9 w 29"/>
              <a:gd name="T5" fmla="*/ 0 h 52"/>
              <a:gd name="T6" fmla="*/ 4 w 29"/>
              <a:gd name="T7" fmla="*/ 0 h 52"/>
              <a:gd name="T8" fmla="*/ 0 w 29"/>
              <a:gd name="T9" fmla="*/ 1 h 52"/>
              <a:gd name="T10" fmla="*/ 0 w 29"/>
              <a:gd name="T11" fmla="*/ 51 h 52"/>
              <a:gd name="T12" fmla="*/ 2 w 29"/>
              <a:gd name="T13" fmla="*/ 51 h 52"/>
              <a:gd name="T14" fmla="*/ 4 w 29"/>
              <a:gd name="T15" fmla="*/ 52 h 52"/>
              <a:gd name="T16" fmla="*/ 6 w 29"/>
              <a:gd name="T17" fmla="*/ 52 h 52"/>
              <a:gd name="T18" fmla="*/ 8 w 29"/>
              <a:gd name="T19" fmla="*/ 52 h 52"/>
              <a:gd name="T20" fmla="*/ 18 w 29"/>
              <a:gd name="T21" fmla="*/ 49 h 52"/>
              <a:gd name="T22" fmla="*/ 25 w 29"/>
              <a:gd name="T23" fmla="*/ 44 h 52"/>
              <a:gd name="T24" fmla="*/ 28 w 29"/>
              <a:gd name="T25" fmla="*/ 35 h 52"/>
              <a:gd name="T26" fmla="*/ 29 w 29"/>
              <a:gd name="T27" fmla="*/ 25 h 52"/>
              <a:gd name="T28" fmla="*/ 28 w 29"/>
              <a:gd name="T29" fmla="*/ 16 h 52"/>
              <a:gd name="T30" fmla="*/ 25 w 29"/>
              <a:gd name="T31" fmla="*/ 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52">
                <a:moveTo>
                  <a:pt x="25" y="8"/>
                </a:moveTo>
                <a:cubicBezTo>
                  <a:pt x="24" y="6"/>
                  <a:pt x="22" y="4"/>
                  <a:pt x="19" y="3"/>
                </a:cubicBezTo>
                <a:cubicBezTo>
                  <a:pt x="16" y="1"/>
                  <a:pt x="13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1"/>
                  <a:pt x="1" y="1"/>
                  <a:pt x="0" y="1"/>
                </a:cubicBezTo>
                <a:cubicBezTo>
                  <a:pt x="0" y="51"/>
                  <a:pt x="0" y="51"/>
                  <a:pt x="0" y="51"/>
                </a:cubicBezTo>
                <a:cubicBezTo>
                  <a:pt x="1" y="51"/>
                  <a:pt x="1" y="51"/>
                  <a:pt x="2" y="51"/>
                </a:cubicBezTo>
                <a:cubicBezTo>
                  <a:pt x="3" y="51"/>
                  <a:pt x="3" y="52"/>
                  <a:pt x="4" y="52"/>
                </a:cubicBezTo>
                <a:cubicBezTo>
                  <a:pt x="5" y="52"/>
                  <a:pt x="6" y="52"/>
                  <a:pt x="6" y="52"/>
                </a:cubicBezTo>
                <a:cubicBezTo>
                  <a:pt x="7" y="52"/>
                  <a:pt x="8" y="52"/>
                  <a:pt x="8" y="52"/>
                </a:cubicBezTo>
                <a:cubicBezTo>
                  <a:pt x="12" y="52"/>
                  <a:pt x="16" y="51"/>
                  <a:pt x="18" y="49"/>
                </a:cubicBezTo>
                <a:cubicBezTo>
                  <a:pt x="21" y="48"/>
                  <a:pt x="23" y="46"/>
                  <a:pt x="25" y="44"/>
                </a:cubicBezTo>
                <a:cubicBezTo>
                  <a:pt x="27" y="41"/>
                  <a:pt x="28" y="38"/>
                  <a:pt x="28" y="35"/>
                </a:cubicBezTo>
                <a:cubicBezTo>
                  <a:pt x="29" y="32"/>
                  <a:pt x="29" y="29"/>
                  <a:pt x="29" y="25"/>
                </a:cubicBezTo>
                <a:cubicBezTo>
                  <a:pt x="29" y="22"/>
                  <a:pt x="29" y="19"/>
                  <a:pt x="28" y="16"/>
                </a:cubicBezTo>
                <a:cubicBezTo>
                  <a:pt x="28" y="13"/>
                  <a:pt x="27" y="11"/>
                  <a:pt x="25" y="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86"/>
          <p:cNvSpPr>
            <a:spLocks/>
          </p:cNvSpPr>
          <p:nvPr/>
        </p:nvSpPr>
        <p:spPr bwMode="auto">
          <a:xfrm>
            <a:off x="6429375" y="5076826"/>
            <a:ext cx="19050" cy="22225"/>
          </a:xfrm>
          <a:custGeom>
            <a:avLst/>
            <a:gdLst>
              <a:gd name="T0" fmla="*/ 17 w 20"/>
              <a:gd name="T1" fmla="*/ 3 h 23"/>
              <a:gd name="T2" fmla="*/ 8 w 20"/>
              <a:gd name="T3" fmla="*/ 0 h 23"/>
              <a:gd name="T4" fmla="*/ 4 w 20"/>
              <a:gd name="T5" fmla="*/ 0 h 23"/>
              <a:gd name="T6" fmla="*/ 0 w 20"/>
              <a:gd name="T7" fmla="*/ 1 h 23"/>
              <a:gd name="T8" fmla="*/ 0 w 20"/>
              <a:gd name="T9" fmla="*/ 23 h 23"/>
              <a:gd name="T10" fmla="*/ 6 w 20"/>
              <a:gd name="T11" fmla="*/ 23 h 23"/>
              <a:gd name="T12" fmla="*/ 16 w 20"/>
              <a:gd name="T13" fmla="*/ 20 h 23"/>
              <a:gd name="T14" fmla="*/ 20 w 20"/>
              <a:gd name="T15" fmla="*/ 11 h 23"/>
              <a:gd name="T16" fmla="*/ 17 w 20"/>
              <a:gd name="T17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3">
                <a:moveTo>
                  <a:pt x="17" y="3"/>
                </a:moveTo>
                <a:cubicBezTo>
                  <a:pt x="15" y="1"/>
                  <a:pt x="12" y="0"/>
                  <a:pt x="8" y="0"/>
                </a:cubicBezTo>
                <a:cubicBezTo>
                  <a:pt x="7" y="0"/>
                  <a:pt x="5" y="0"/>
                  <a:pt x="4" y="0"/>
                </a:cubicBezTo>
                <a:cubicBezTo>
                  <a:pt x="2" y="1"/>
                  <a:pt x="1" y="1"/>
                  <a:pt x="0" y="1"/>
                </a:cubicBezTo>
                <a:cubicBezTo>
                  <a:pt x="0" y="23"/>
                  <a:pt x="0" y="23"/>
                  <a:pt x="0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0" y="23"/>
                  <a:pt x="14" y="22"/>
                  <a:pt x="16" y="20"/>
                </a:cubicBezTo>
                <a:cubicBezTo>
                  <a:pt x="19" y="18"/>
                  <a:pt x="20" y="15"/>
                  <a:pt x="20" y="11"/>
                </a:cubicBezTo>
                <a:cubicBezTo>
                  <a:pt x="20" y="7"/>
                  <a:pt x="19" y="5"/>
                  <a:pt x="17" y="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87"/>
          <p:cNvSpPr>
            <a:spLocks/>
          </p:cNvSpPr>
          <p:nvPr/>
        </p:nvSpPr>
        <p:spPr bwMode="auto">
          <a:xfrm>
            <a:off x="5842000" y="5068888"/>
            <a:ext cx="38100" cy="68263"/>
          </a:xfrm>
          <a:custGeom>
            <a:avLst/>
            <a:gdLst>
              <a:gd name="T0" fmla="*/ 34 w 39"/>
              <a:gd name="T1" fmla="*/ 11 h 70"/>
              <a:gd name="T2" fmla="*/ 25 w 39"/>
              <a:gd name="T3" fmla="*/ 3 h 70"/>
              <a:gd name="T4" fmla="*/ 12 w 39"/>
              <a:gd name="T5" fmla="*/ 0 h 70"/>
              <a:gd name="T6" fmla="*/ 5 w 39"/>
              <a:gd name="T7" fmla="*/ 0 h 70"/>
              <a:gd name="T8" fmla="*/ 0 w 39"/>
              <a:gd name="T9" fmla="*/ 1 h 70"/>
              <a:gd name="T10" fmla="*/ 0 w 39"/>
              <a:gd name="T11" fmla="*/ 69 h 70"/>
              <a:gd name="T12" fmla="*/ 2 w 39"/>
              <a:gd name="T13" fmla="*/ 69 h 70"/>
              <a:gd name="T14" fmla="*/ 5 w 39"/>
              <a:gd name="T15" fmla="*/ 69 h 70"/>
              <a:gd name="T16" fmla="*/ 8 w 39"/>
              <a:gd name="T17" fmla="*/ 70 h 70"/>
              <a:gd name="T18" fmla="*/ 10 w 39"/>
              <a:gd name="T19" fmla="*/ 70 h 70"/>
              <a:gd name="T20" fmla="*/ 25 w 39"/>
              <a:gd name="T21" fmla="*/ 67 h 70"/>
              <a:gd name="T22" fmla="*/ 33 w 39"/>
              <a:gd name="T23" fmla="*/ 59 h 70"/>
              <a:gd name="T24" fmla="*/ 38 w 39"/>
              <a:gd name="T25" fmla="*/ 47 h 70"/>
              <a:gd name="T26" fmla="*/ 39 w 39"/>
              <a:gd name="T27" fmla="*/ 34 h 70"/>
              <a:gd name="T28" fmla="*/ 38 w 39"/>
              <a:gd name="T29" fmla="*/ 22 h 70"/>
              <a:gd name="T30" fmla="*/ 34 w 39"/>
              <a:gd name="T31" fmla="*/ 1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" h="70">
                <a:moveTo>
                  <a:pt x="34" y="11"/>
                </a:moveTo>
                <a:cubicBezTo>
                  <a:pt x="32" y="8"/>
                  <a:pt x="29" y="5"/>
                  <a:pt x="25" y="3"/>
                </a:cubicBezTo>
                <a:cubicBezTo>
                  <a:pt x="22" y="1"/>
                  <a:pt x="17" y="0"/>
                  <a:pt x="12" y="0"/>
                </a:cubicBezTo>
                <a:cubicBezTo>
                  <a:pt x="9" y="0"/>
                  <a:pt x="7" y="0"/>
                  <a:pt x="5" y="0"/>
                </a:cubicBezTo>
                <a:cubicBezTo>
                  <a:pt x="3" y="0"/>
                  <a:pt x="1" y="0"/>
                  <a:pt x="0" y="1"/>
                </a:cubicBezTo>
                <a:cubicBezTo>
                  <a:pt x="0" y="69"/>
                  <a:pt x="0" y="69"/>
                  <a:pt x="0" y="69"/>
                </a:cubicBezTo>
                <a:cubicBezTo>
                  <a:pt x="1" y="69"/>
                  <a:pt x="1" y="69"/>
                  <a:pt x="2" y="69"/>
                </a:cubicBezTo>
                <a:cubicBezTo>
                  <a:pt x="3" y="69"/>
                  <a:pt x="4" y="69"/>
                  <a:pt x="5" y="69"/>
                </a:cubicBezTo>
                <a:cubicBezTo>
                  <a:pt x="6" y="69"/>
                  <a:pt x="7" y="70"/>
                  <a:pt x="8" y="70"/>
                </a:cubicBezTo>
                <a:cubicBezTo>
                  <a:pt x="9" y="70"/>
                  <a:pt x="10" y="70"/>
                  <a:pt x="10" y="70"/>
                </a:cubicBezTo>
                <a:cubicBezTo>
                  <a:pt x="16" y="70"/>
                  <a:pt x="21" y="69"/>
                  <a:pt x="25" y="67"/>
                </a:cubicBezTo>
                <a:cubicBezTo>
                  <a:pt x="28" y="65"/>
                  <a:pt x="31" y="62"/>
                  <a:pt x="33" y="59"/>
                </a:cubicBezTo>
                <a:cubicBezTo>
                  <a:pt x="36" y="55"/>
                  <a:pt x="37" y="52"/>
                  <a:pt x="38" y="47"/>
                </a:cubicBezTo>
                <a:cubicBezTo>
                  <a:pt x="39" y="43"/>
                  <a:pt x="39" y="38"/>
                  <a:pt x="39" y="34"/>
                </a:cubicBezTo>
                <a:cubicBezTo>
                  <a:pt x="39" y="30"/>
                  <a:pt x="39" y="26"/>
                  <a:pt x="38" y="22"/>
                </a:cubicBezTo>
                <a:cubicBezTo>
                  <a:pt x="37" y="18"/>
                  <a:pt x="36" y="14"/>
                  <a:pt x="34" y="1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88"/>
          <p:cNvSpPr>
            <a:spLocks noEditPoints="1"/>
          </p:cNvSpPr>
          <p:nvPr/>
        </p:nvSpPr>
        <p:spPr bwMode="auto">
          <a:xfrm>
            <a:off x="5678488" y="5013326"/>
            <a:ext cx="277813" cy="179388"/>
          </a:xfrm>
          <a:custGeom>
            <a:avLst/>
            <a:gdLst>
              <a:gd name="T0" fmla="*/ 45 w 288"/>
              <a:gd name="T1" fmla="*/ 0 h 185"/>
              <a:gd name="T2" fmla="*/ 0 w 288"/>
              <a:gd name="T3" fmla="*/ 140 h 185"/>
              <a:gd name="T4" fmla="*/ 242 w 288"/>
              <a:gd name="T5" fmla="*/ 185 h 185"/>
              <a:gd name="T6" fmla="*/ 288 w 288"/>
              <a:gd name="T7" fmla="*/ 46 h 185"/>
              <a:gd name="T8" fmla="*/ 129 w 288"/>
              <a:gd name="T9" fmla="*/ 128 h 185"/>
              <a:gd name="T10" fmla="*/ 110 w 288"/>
              <a:gd name="T11" fmla="*/ 144 h 185"/>
              <a:gd name="T12" fmla="*/ 75 w 288"/>
              <a:gd name="T13" fmla="*/ 144 h 185"/>
              <a:gd name="T14" fmla="*/ 70 w 288"/>
              <a:gd name="T15" fmla="*/ 123 h 185"/>
              <a:gd name="T16" fmla="*/ 80 w 288"/>
              <a:gd name="T17" fmla="*/ 126 h 185"/>
              <a:gd name="T18" fmla="*/ 94 w 288"/>
              <a:gd name="T19" fmla="*/ 129 h 185"/>
              <a:gd name="T20" fmla="*/ 112 w 288"/>
              <a:gd name="T21" fmla="*/ 116 h 185"/>
              <a:gd name="T22" fmla="*/ 100 w 288"/>
              <a:gd name="T23" fmla="*/ 103 h 185"/>
              <a:gd name="T24" fmla="*/ 78 w 288"/>
              <a:gd name="T25" fmla="*/ 92 h 185"/>
              <a:gd name="T26" fmla="*/ 66 w 288"/>
              <a:gd name="T27" fmla="*/ 69 h 185"/>
              <a:gd name="T28" fmla="*/ 75 w 288"/>
              <a:gd name="T29" fmla="*/ 47 h 185"/>
              <a:gd name="T30" fmla="*/ 100 w 288"/>
              <a:gd name="T31" fmla="*/ 40 h 185"/>
              <a:gd name="T32" fmla="*/ 130 w 288"/>
              <a:gd name="T33" fmla="*/ 45 h 185"/>
              <a:gd name="T34" fmla="*/ 114 w 288"/>
              <a:gd name="T35" fmla="*/ 59 h 185"/>
              <a:gd name="T36" fmla="*/ 89 w 288"/>
              <a:gd name="T37" fmla="*/ 60 h 185"/>
              <a:gd name="T38" fmla="*/ 89 w 288"/>
              <a:gd name="T39" fmla="*/ 74 h 185"/>
              <a:gd name="T40" fmla="*/ 109 w 288"/>
              <a:gd name="T41" fmla="*/ 85 h 185"/>
              <a:gd name="T42" fmla="*/ 129 w 288"/>
              <a:gd name="T43" fmla="*/ 101 h 185"/>
              <a:gd name="T44" fmla="*/ 129 w 288"/>
              <a:gd name="T45" fmla="*/ 128 h 185"/>
              <a:gd name="T46" fmla="*/ 219 w 288"/>
              <a:gd name="T47" fmla="*/ 129 h 185"/>
              <a:gd name="T48" fmla="*/ 178 w 288"/>
              <a:gd name="T49" fmla="*/ 145 h 185"/>
              <a:gd name="T50" fmla="*/ 164 w 288"/>
              <a:gd name="T51" fmla="*/ 145 h 185"/>
              <a:gd name="T52" fmla="*/ 150 w 288"/>
              <a:gd name="T53" fmla="*/ 144 h 185"/>
              <a:gd name="T54" fmla="*/ 157 w 288"/>
              <a:gd name="T55" fmla="*/ 41 h 185"/>
              <a:gd name="T56" fmla="*/ 173 w 288"/>
              <a:gd name="T57" fmla="*/ 40 h 185"/>
              <a:gd name="T58" fmla="*/ 203 w 288"/>
              <a:gd name="T59" fmla="*/ 44 h 185"/>
              <a:gd name="T60" fmla="*/ 228 w 288"/>
              <a:gd name="T61" fmla="*/ 71 h 185"/>
              <a:gd name="T62" fmla="*/ 228 w 288"/>
              <a:gd name="T63" fmla="*/ 112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8" h="185">
                <a:moveTo>
                  <a:pt x="242" y="0"/>
                </a:moveTo>
                <a:cubicBezTo>
                  <a:pt x="45" y="0"/>
                  <a:pt x="45" y="0"/>
                  <a:pt x="45" y="0"/>
                </a:cubicBezTo>
                <a:cubicBezTo>
                  <a:pt x="20" y="0"/>
                  <a:pt x="0" y="21"/>
                  <a:pt x="0" y="46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65"/>
                  <a:pt x="20" y="185"/>
                  <a:pt x="45" y="185"/>
                </a:cubicBezTo>
                <a:cubicBezTo>
                  <a:pt x="242" y="185"/>
                  <a:pt x="242" y="185"/>
                  <a:pt x="242" y="185"/>
                </a:cubicBezTo>
                <a:cubicBezTo>
                  <a:pt x="268" y="185"/>
                  <a:pt x="288" y="165"/>
                  <a:pt x="288" y="140"/>
                </a:cubicBezTo>
                <a:cubicBezTo>
                  <a:pt x="288" y="46"/>
                  <a:pt x="288" y="46"/>
                  <a:pt x="288" y="46"/>
                </a:cubicBezTo>
                <a:cubicBezTo>
                  <a:pt x="288" y="21"/>
                  <a:pt x="268" y="0"/>
                  <a:pt x="242" y="0"/>
                </a:cubicBezTo>
                <a:close/>
                <a:moveTo>
                  <a:pt x="129" y="128"/>
                </a:moveTo>
                <a:cubicBezTo>
                  <a:pt x="128" y="132"/>
                  <a:pt x="125" y="136"/>
                  <a:pt x="122" y="138"/>
                </a:cubicBezTo>
                <a:cubicBezTo>
                  <a:pt x="119" y="141"/>
                  <a:pt x="115" y="143"/>
                  <a:pt x="110" y="144"/>
                </a:cubicBezTo>
                <a:cubicBezTo>
                  <a:pt x="105" y="145"/>
                  <a:pt x="100" y="146"/>
                  <a:pt x="95" y="146"/>
                </a:cubicBezTo>
                <a:cubicBezTo>
                  <a:pt x="87" y="146"/>
                  <a:pt x="81" y="145"/>
                  <a:pt x="75" y="144"/>
                </a:cubicBezTo>
                <a:cubicBezTo>
                  <a:pt x="70" y="143"/>
                  <a:pt x="66" y="141"/>
                  <a:pt x="63" y="140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1" y="123"/>
                  <a:pt x="72" y="124"/>
                  <a:pt x="74" y="125"/>
                </a:cubicBezTo>
                <a:cubicBezTo>
                  <a:pt x="75" y="125"/>
                  <a:pt x="77" y="126"/>
                  <a:pt x="80" y="126"/>
                </a:cubicBezTo>
                <a:cubicBezTo>
                  <a:pt x="82" y="127"/>
                  <a:pt x="84" y="128"/>
                  <a:pt x="86" y="128"/>
                </a:cubicBezTo>
                <a:cubicBezTo>
                  <a:pt x="89" y="128"/>
                  <a:pt x="91" y="129"/>
                  <a:pt x="94" y="129"/>
                </a:cubicBezTo>
                <a:cubicBezTo>
                  <a:pt x="100" y="129"/>
                  <a:pt x="104" y="128"/>
                  <a:pt x="107" y="126"/>
                </a:cubicBezTo>
                <a:cubicBezTo>
                  <a:pt x="111" y="124"/>
                  <a:pt x="112" y="120"/>
                  <a:pt x="112" y="116"/>
                </a:cubicBezTo>
                <a:cubicBezTo>
                  <a:pt x="112" y="113"/>
                  <a:pt x="111" y="111"/>
                  <a:pt x="109" y="109"/>
                </a:cubicBezTo>
                <a:cubicBezTo>
                  <a:pt x="106" y="107"/>
                  <a:pt x="104" y="105"/>
                  <a:pt x="100" y="103"/>
                </a:cubicBezTo>
                <a:cubicBezTo>
                  <a:pt x="97" y="102"/>
                  <a:pt x="93" y="100"/>
                  <a:pt x="89" y="98"/>
                </a:cubicBezTo>
                <a:cubicBezTo>
                  <a:pt x="85" y="97"/>
                  <a:pt x="81" y="95"/>
                  <a:pt x="78" y="92"/>
                </a:cubicBezTo>
                <a:cubicBezTo>
                  <a:pt x="74" y="90"/>
                  <a:pt x="71" y="87"/>
                  <a:pt x="69" y="83"/>
                </a:cubicBezTo>
                <a:cubicBezTo>
                  <a:pt x="67" y="79"/>
                  <a:pt x="66" y="74"/>
                  <a:pt x="66" y="69"/>
                </a:cubicBezTo>
                <a:cubicBezTo>
                  <a:pt x="66" y="64"/>
                  <a:pt x="66" y="59"/>
                  <a:pt x="68" y="56"/>
                </a:cubicBezTo>
                <a:cubicBezTo>
                  <a:pt x="70" y="52"/>
                  <a:pt x="72" y="49"/>
                  <a:pt x="75" y="47"/>
                </a:cubicBezTo>
                <a:cubicBezTo>
                  <a:pt x="78" y="44"/>
                  <a:pt x="82" y="42"/>
                  <a:pt x="86" y="41"/>
                </a:cubicBezTo>
                <a:cubicBezTo>
                  <a:pt x="90" y="40"/>
                  <a:pt x="95" y="40"/>
                  <a:pt x="100" y="40"/>
                </a:cubicBezTo>
                <a:cubicBezTo>
                  <a:pt x="106" y="40"/>
                  <a:pt x="112" y="40"/>
                  <a:pt x="117" y="41"/>
                </a:cubicBezTo>
                <a:cubicBezTo>
                  <a:pt x="122" y="42"/>
                  <a:pt x="126" y="44"/>
                  <a:pt x="130" y="45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1" y="61"/>
                  <a:pt x="118" y="60"/>
                  <a:pt x="114" y="59"/>
                </a:cubicBezTo>
                <a:cubicBezTo>
                  <a:pt x="110" y="57"/>
                  <a:pt x="105" y="57"/>
                  <a:pt x="100" y="57"/>
                </a:cubicBezTo>
                <a:cubicBezTo>
                  <a:pt x="95" y="57"/>
                  <a:pt x="92" y="58"/>
                  <a:pt x="89" y="60"/>
                </a:cubicBezTo>
                <a:cubicBezTo>
                  <a:pt x="87" y="62"/>
                  <a:pt x="86" y="64"/>
                  <a:pt x="86" y="67"/>
                </a:cubicBezTo>
                <a:cubicBezTo>
                  <a:pt x="86" y="70"/>
                  <a:pt x="87" y="72"/>
                  <a:pt x="89" y="74"/>
                </a:cubicBezTo>
                <a:cubicBezTo>
                  <a:pt x="91" y="76"/>
                  <a:pt x="94" y="78"/>
                  <a:pt x="98" y="80"/>
                </a:cubicBezTo>
                <a:cubicBezTo>
                  <a:pt x="101" y="82"/>
                  <a:pt x="105" y="83"/>
                  <a:pt x="109" y="85"/>
                </a:cubicBezTo>
                <a:cubicBezTo>
                  <a:pt x="113" y="87"/>
                  <a:pt x="117" y="89"/>
                  <a:pt x="120" y="91"/>
                </a:cubicBezTo>
                <a:cubicBezTo>
                  <a:pt x="124" y="94"/>
                  <a:pt x="126" y="97"/>
                  <a:pt x="129" y="101"/>
                </a:cubicBezTo>
                <a:cubicBezTo>
                  <a:pt x="131" y="104"/>
                  <a:pt x="132" y="109"/>
                  <a:pt x="132" y="114"/>
                </a:cubicBezTo>
                <a:cubicBezTo>
                  <a:pt x="132" y="120"/>
                  <a:pt x="131" y="124"/>
                  <a:pt x="129" y="128"/>
                </a:cubicBezTo>
                <a:close/>
                <a:moveTo>
                  <a:pt x="228" y="112"/>
                </a:moveTo>
                <a:cubicBezTo>
                  <a:pt x="226" y="118"/>
                  <a:pt x="223" y="124"/>
                  <a:pt x="219" y="129"/>
                </a:cubicBezTo>
                <a:cubicBezTo>
                  <a:pt x="215" y="134"/>
                  <a:pt x="210" y="138"/>
                  <a:pt x="203" y="141"/>
                </a:cubicBezTo>
                <a:cubicBezTo>
                  <a:pt x="196" y="144"/>
                  <a:pt x="188" y="145"/>
                  <a:pt x="178" y="145"/>
                </a:cubicBezTo>
                <a:cubicBezTo>
                  <a:pt x="177" y="145"/>
                  <a:pt x="174" y="145"/>
                  <a:pt x="172" y="145"/>
                </a:cubicBezTo>
                <a:cubicBezTo>
                  <a:pt x="169" y="145"/>
                  <a:pt x="167" y="145"/>
                  <a:pt x="164" y="145"/>
                </a:cubicBezTo>
                <a:cubicBezTo>
                  <a:pt x="161" y="145"/>
                  <a:pt x="158" y="145"/>
                  <a:pt x="156" y="145"/>
                </a:cubicBezTo>
                <a:cubicBezTo>
                  <a:pt x="153" y="144"/>
                  <a:pt x="151" y="144"/>
                  <a:pt x="150" y="144"/>
                </a:cubicBezTo>
                <a:cubicBezTo>
                  <a:pt x="150" y="42"/>
                  <a:pt x="150" y="42"/>
                  <a:pt x="150" y="42"/>
                </a:cubicBezTo>
                <a:cubicBezTo>
                  <a:pt x="152" y="41"/>
                  <a:pt x="155" y="41"/>
                  <a:pt x="157" y="41"/>
                </a:cubicBezTo>
                <a:cubicBezTo>
                  <a:pt x="160" y="41"/>
                  <a:pt x="162" y="40"/>
                  <a:pt x="165" y="40"/>
                </a:cubicBezTo>
                <a:cubicBezTo>
                  <a:pt x="168" y="40"/>
                  <a:pt x="170" y="40"/>
                  <a:pt x="173" y="40"/>
                </a:cubicBezTo>
                <a:cubicBezTo>
                  <a:pt x="176" y="40"/>
                  <a:pt x="178" y="40"/>
                  <a:pt x="180" y="40"/>
                </a:cubicBezTo>
                <a:cubicBezTo>
                  <a:pt x="189" y="40"/>
                  <a:pt x="197" y="41"/>
                  <a:pt x="203" y="44"/>
                </a:cubicBezTo>
                <a:cubicBezTo>
                  <a:pt x="210" y="46"/>
                  <a:pt x="215" y="50"/>
                  <a:pt x="219" y="55"/>
                </a:cubicBezTo>
                <a:cubicBezTo>
                  <a:pt x="223" y="59"/>
                  <a:pt x="226" y="65"/>
                  <a:pt x="228" y="71"/>
                </a:cubicBezTo>
                <a:cubicBezTo>
                  <a:pt x="229" y="77"/>
                  <a:pt x="230" y="84"/>
                  <a:pt x="230" y="92"/>
                </a:cubicBezTo>
                <a:cubicBezTo>
                  <a:pt x="230" y="99"/>
                  <a:pt x="230" y="105"/>
                  <a:pt x="228" y="1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89"/>
          <p:cNvSpPr>
            <a:spLocks/>
          </p:cNvSpPr>
          <p:nvPr/>
        </p:nvSpPr>
        <p:spPr bwMode="auto">
          <a:xfrm>
            <a:off x="1331913" y="4405313"/>
            <a:ext cx="53975" cy="50800"/>
          </a:xfrm>
          <a:custGeom>
            <a:avLst/>
            <a:gdLst>
              <a:gd name="T0" fmla="*/ 55 w 56"/>
              <a:gd name="T1" fmla="*/ 51 h 51"/>
              <a:gd name="T2" fmla="*/ 56 w 56"/>
              <a:gd name="T3" fmla="*/ 51 h 51"/>
              <a:gd name="T4" fmla="*/ 28 w 56"/>
              <a:gd name="T5" fmla="*/ 0 h 51"/>
              <a:gd name="T6" fmla="*/ 0 w 56"/>
              <a:gd name="T7" fmla="*/ 51 h 51"/>
              <a:gd name="T8" fmla="*/ 1 w 56"/>
              <a:gd name="T9" fmla="*/ 51 h 51"/>
              <a:gd name="T10" fmla="*/ 28 w 56"/>
              <a:gd name="T11" fmla="*/ 47 h 51"/>
              <a:gd name="T12" fmla="*/ 55 w 56"/>
              <a:gd name="T13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51">
                <a:moveTo>
                  <a:pt x="55" y="51"/>
                </a:moveTo>
                <a:cubicBezTo>
                  <a:pt x="56" y="51"/>
                  <a:pt x="56" y="51"/>
                  <a:pt x="56" y="51"/>
                </a:cubicBezTo>
                <a:cubicBezTo>
                  <a:pt x="28" y="0"/>
                  <a:pt x="28" y="0"/>
                  <a:pt x="28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1" y="51"/>
                  <a:pt x="1" y="51"/>
                  <a:pt x="1" y="51"/>
                </a:cubicBezTo>
                <a:cubicBezTo>
                  <a:pt x="10" y="49"/>
                  <a:pt x="19" y="47"/>
                  <a:pt x="28" y="47"/>
                </a:cubicBezTo>
                <a:cubicBezTo>
                  <a:pt x="37" y="47"/>
                  <a:pt x="46" y="49"/>
                  <a:pt x="55" y="5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190"/>
          <p:cNvSpPr>
            <a:spLocks/>
          </p:cNvSpPr>
          <p:nvPr/>
        </p:nvSpPr>
        <p:spPr bwMode="auto">
          <a:xfrm>
            <a:off x="1447800" y="4518026"/>
            <a:ext cx="50800" cy="53975"/>
          </a:xfrm>
          <a:custGeom>
            <a:avLst/>
            <a:gdLst>
              <a:gd name="T0" fmla="*/ 0 w 51"/>
              <a:gd name="T1" fmla="*/ 54 h 55"/>
              <a:gd name="T2" fmla="*/ 0 w 51"/>
              <a:gd name="T3" fmla="*/ 55 h 55"/>
              <a:gd name="T4" fmla="*/ 51 w 51"/>
              <a:gd name="T5" fmla="*/ 27 h 55"/>
              <a:gd name="T6" fmla="*/ 0 w 51"/>
              <a:gd name="T7" fmla="*/ 0 h 55"/>
              <a:gd name="T8" fmla="*/ 0 w 51"/>
              <a:gd name="T9" fmla="*/ 1 h 55"/>
              <a:gd name="T10" fmla="*/ 3 w 51"/>
              <a:gd name="T11" fmla="*/ 27 h 55"/>
              <a:gd name="T12" fmla="*/ 0 w 51"/>
              <a:gd name="T13" fmla="*/ 54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" h="55">
                <a:moveTo>
                  <a:pt x="0" y="54"/>
                </a:moveTo>
                <a:cubicBezTo>
                  <a:pt x="0" y="55"/>
                  <a:pt x="0" y="55"/>
                  <a:pt x="0" y="55"/>
                </a:cubicBezTo>
                <a:cubicBezTo>
                  <a:pt x="51" y="27"/>
                  <a:pt x="51" y="27"/>
                  <a:pt x="51" y="27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2" y="9"/>
                  <a:pt x="3" y="18"/>
                  <a:pt x="3" y="27"/>
                </a:cubicBezTo>
                <a:cubicBezTo>
                  <a:pt x="3" y="37"/>
                  <a:pt x="2" y="46"/>
                  <a:pt x="0" y="5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191"/>
          <p:cNvSpPr>
            <a:spLocks/>
          </p:cNvSpPr>
          <p:nvPr/>
        </p:nvSpPr>
        <p:spPr bwMode="auto">
          <a:xfrm>
            <a:off x="1403350" y="4448176"/>
            <a:ext cx="52388" cy="52388"/>
          </a:xfrm>
          <a:custGeom>
            <a:avLst/>
            <a:gdLst>
              <a:gd name="T0" fmla="*/ 37 w 55"/>
              <a:gd name="T1" fmla="*/ 52 h 54"/>
              <a:gd name="T2" fmla="*/ 40 w 55"/>
              <a:gd name="T3" fmla="*/ 54 h 54"/>
              <a:gd name="T4" fmla="*/ 55 w 55"/>
              <a:gd name="T5" fmla="*/ 0 h 54"/>
              <a:gd name="T6" fmla="*/ 0 w 55"/>
              <a:gd name="T7" fmla="*/ 15 h 54"/>
              <a:gd name="T8" fmla="*/ 2 w 55"/>
              <a:gd name="T9" fmla="*/ 17 h 54"/>
              <a:gd name="T10" fmla="*/ 37 w 55"/>
              <a:gd name="T11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54">
                <a:moveTo>
                  <a:pt x="37" y="52"/>
                </a:moveTo>
                <a:cubicBezTo>
                  <a:pt x="40" y="54"/>
                  <a:pt x="40" y="54"/>
                  <a:pt x="40" y="54"/>
                </a:cubicBezTo>
                <a:cubicBezTo>
                  <a:pt x="55" y="0"/>
                  <a:pt x="55" y="0"/>
                  <a:pt x="55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2" y="17"/>
                  <a:pt x="2" y="17"/>
                  <a:pt x="2" y="17"/>
                </a:cubicBezTo>
                <a:cubicBezTo>
                  <a:pt x="17" y="26"/>
                  <a:pt x="29" y="38"/>
                  <a:pt x="37" y="5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192"/>
          <p:cNvSpPr>
            <a:spLocks/>
          </p:cNvSpPr>
          <p:nvPr/>
        </p:nvSpPr>
        <p:spPr bwMode="auto">
          <a:xfrm>
            <a:off x="1331913" y="4633913"/>
            <a:ext cx="53975" cy="49213"/>
          </a:xfrm>
          <a:custGeom>
            <a:avLst/>
            <a:gdLst>
              <a:gd name="T0" fmla="*/ 0 w 55"/>
              <a:gd name="T1" fmla="*/ 0 h 51"/>
              <a:gd name="T2" fmla="*/ 0 w 55"/>
              <a:gd name="T3" fmla="*/ 0 h 51"/>
              <a:gd name="T4" fmla="*/ 27 w 55"/>
              <a:gd name="T5" fmla="*/ 51 h 51"/>
              <a:gd name="T6" fmla="*/ 55 w 55"/>
              <a:gd name="T7" fmla="*/ 0 h 51"/>
              <a:gd name="T8" fmla="*/ 54 w 55"/>
              <a:gd name="T9" fmla="*/ 0 h 51"/>
              <a:gd name="T10" fmla="*/ 27 w 55"/>
              <a:gd name="T11" fmla="*/ 4 h 51"/>
              <a:gd name="T12" fmla="*/ 0 w 55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5" h="5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7" y="51"/>
                  <a:pt x="27" y="51"/>
                  <a:pt x="27" y="51"/>
                </a:cubicBezTo>
                <a:cubicBezTo>
                  <a:pt x="55" y="0"/>
                  <a:pt x="55" y="0"/>
                  <a:pt x="55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5" y="2"/>
                  <a:pt x="36" y="4"/>
                  <a:pt x="27" y="4"/>
                </a:cubicBezTo>
                <a:cubicBezTo>
                  <a:pt x="18" y="4"/>
                  <a:pt x="9" y="2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193"/>
          <p:cNvSpPr>
            <a:spLocks/>
          </p:cNvSpPr>
          <p:nvPr/>
        </p:nvSpPr>
        <p:spPr bwMode="auto">
          <a:xfrm>
            <a:off x="1220788" y="4518026"/>
            <a:ext cx="49213" cy="53975"/>
          </a:xfrm>
          <a:custGeom>
            <a:avLst/>
            <a:gdLst>
              <a:gd name="T0" fmla="*/ 51 w 51"/>
              <a:gd name="T1" fmla="*/ 0 h 55"/>
              <a:gd name="T2" fmla="*/ 51 w 51"/>
              <a:gd name="T3" fmla="*/ 0 h 55"/>
              <a:gd name="T4" fmla="*/ 0 w 51"/>
              <a:gd name="T5" fmla="*/ 27 h 55"/>
              <a:gd name="T6" fmla="*/ 51 w 51"/>
              <a:gd name="T7" fmla="*/ 55 h 55"/>
              <a:gd name="T8" fmla="*/ 51 w 51"/>
              <a:gd name="T9" fmla="*/ 55 h 55"/>
              <a:gd name="T10" fmla="*/ 47 w 51"/>
              <a:gd name="T11" fmla="*/ 27 h 55"/>
              <a:gd name="T12" fmla="*/ 51 w 51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" h="55">
                <a:moveTo>
                  <a:pt x="51" y="0"/>
                </a:moveTo>
                <a:cubicBezTo>
                  <a:pt x="51" y="0"/>
                  <a:pt x="51" y="0"/>
                  <a:pt x="51" y="0"/>
                </a:cubicBezTo>
                <a:cubicBezTo>
                  <a:pt x="0" y="27"/>
                  <a:pt x="0" y="27"/>
                  <a:pt x="0" y="27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48" y="46"/>
                  <a:pt x="47" y="37"/>
                  <a:pt x="47" y="27"/>
                </a:cubicBezTo>
                <a:cubicBezTo>
                  <a:pt x="47" y="18"/>
                  <a:pt x="48" y="8"/>
                  <a:pt x="5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194"/>
          <p:cNvSpPr>
            <a:spLocks/>
          </p:cNvSpPr>
          <p:nvPr/>
        </p:nvSpPr>
        <p:spPr bwMode="auto">
          <a:xfrm>
            <a:off x="1262063" y="4589463"/>
            <a:ext cx="52388" cy="52388"/>
          </a:xfrm>
          <a:custGeom>
            <a:avLst/>
            <a:gdLst>
              <a:gd name="T0" fmla="*/ 16 w 54"/>
              <a:gd name="T1" fmla="*/ 2 h 55"/>
              <a:gd name="T2" fmla="*/ 15 w 54"/>
              <a:gd name="T3" fmla="*/ 0 h 55"/>
              <a:gd name="T4" fmla="*/ 0 w 54"/>
              <a:gd name="T5" fmla="*/ 55 h 55"/>
              <a:gd name="T6" fmla="*/ 54 w 54"/>
              <a:gd name="T7" fmla="*/ 40 h 55"/>
              <a:gd name="T8" fmla="*/ 53 w 54"/>
              <a:gd name="T9" fmla="*/ 38 h 55"/>
              <a:gd name="T10" fmla="*/ 16 w 54"/>
              <a:gd name="T11" fmla="*/ 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55">
                <a:moveTo>
                  <a:pt x="16" y="2"/>
                </a:moveTo>
                <a:cubicBezTo>
                  <a:pt x="15" y="0"/>
                  <a:pt x="15" y="0"/>
                  <a:pt x="15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8"/>
                  <a:pt x="53" y="38"/>
                  <a:pt x="53" y="38"/>
                </a:cubicBezTo>
                <a:cubicBezTo>
                  <a:pt x="38" y="29"/>
                  <a:pt x="25" y="17"/>
                  <a:pt x="16" y="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195"/>
          <p:cNvSpPr>
            <a:spLocks/>
          </p:cNvSpPr>
          <p:nvPr/>
        </p:nvSpPr>
        <p:spPr bwMode="auto">
          <a:xfrm>
            <a:off x="1403350" y="4589463"/>
            <a:ext cx="52388" cy="52388"/>
          </a:xfrm>
          <a:custGeom>
            <a:avLst/>
            <a:gdLst>
              <a:gd name="T0" fmla="*/ 38 w 55"/>
              <a:gd name="T1" fmla="*/ 2 h 55"/>
              <a:gd name="T2" fmla="*/ 2 w 55"/>
              <a:gd name="T3" fmla="*/ 38 h 55"/>
              <a:gd name="T4" fmla="*/ 0 w 55"/>
              <a:gd name="T5" fmla="*/ 40 h 55"/>
              <a:gd name="T6" fmla="*/ 55 w 55"/>
              <a:gd name="T7" fmla="*/ 55 h 55"/>
              <a:gd name="T8" fmla="*/ 40 w 55"/>
              <a:gd name="T9" fmla="*/ 0 h 55"/>
              <a:gd name="T10" fmla="*/ 38 w 55"/>
              <a:gd name="T11" fmla="*/ 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55">
                <a:moveTo>
                  <a:pt x="38" y="2"/>
                </a:moveTo>
                <a:cubicBezTo>
                  <a:pt x="29" y="17"/>
                  <a:pt x="17" y="29"/>
                  <a:pt x="2" y="38"/>
                </a:cubicBezTo>
                <a:cubicBezTo>
                  <a:pt x="0" y="40"/>
                  <a:pt x="0" y="40"/>
                  <a:pt x="0" y="40"/>
                </a:cubicBezTo>
                <a:cubicBezTo>
                  <a:pt x="55" y="55"/>
                  <a:pt x="55" y="55"/>
                  <a:pt x="55" y="55"/>
                </a:cubicBezTo>
                <a:cubicBezTo>
                  <a:pt x="40" y="0"/>
                  <a:pt x="40" y="0"/>
                  <a:pt x="40" y="0"/>
                </a:cubicBezTo>
                <a:lnTo>
                  <a:pt x="38" y="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196"/>
          <p:cNvSpPr>
            <a:spLocks/>
          </p:cNvSpPr>
          <p:nvPr/>
        </p:nvSpPr>
        <p:spPr bwMode="auto">
          <a:xfrm>
            <a:off x="1260475" y="4448176"/>
            <a:ext cx="53975" cy="52388"/>
          </a:xfrm>
          <a:custGeom>
            <a:avLst/>
            <a:gdLst>
              <a:gd name="T0" fmla="*/ 54 w 55"/>
              <a:gd name="T1" fmla="*/ 17 h 54"/>
              <a:gd name="T2" fmla="*/ 55 w 55"/>
              <a:gd name="T3" fmla="*/ 15 h 54"/>
              <a:gd name="T4" fmla="*/ 0 w 55"/>
              <a:gd name="T5" fmla="*/ 0 h 54"/>
              <a:gd name="T6" fmla="*/ 16 w 55"/>
              <a:gd name="T7" fmla="*/ 54 h 54"/>
              <a:gd name="T8" fmla="*/ 17 w 55"/>
              <a:gd name="T9" fmla="*/ 53 h 54"/>
              <a:gd name="T10" fmla="*/ 54 w 55"/>
              <a:gd name="T11" fmla="*/ 17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54">
                <a:moveTo>
                  <a:pt x="54" y="17"/>
                </a:moveTo>
                <a:cubicBezTo>
                  <a:pt x="55" y="15"/>
                  <a:pt x="55" y="15"/>
                  <a:pt x="55" y="15"/>
                </a:cubicBezTo>
                <a:cubicBezTo>
                  <a:pt x="0" y="0"/>
                  <a:pt x="0" y="0"/>
                  <a:pt x="0" y="0"/>
                </a:cubicBezTo>
                <a:cubicBezTo>
                  <a:pt x="16" y="54"/>
                  <a:pt x="16" y="54"/>
                  <a:pt x="16" y="54"/>
                </a:cubicBezTo>
                <a:cubicBezTo>
                  <a:pt x="17" y="53"/>
                  <a:pt x="17" y="53"/>
                  <a:pt x="17" y="53"/>
                </a:cubicBezTo>
                <a:cubicBezTo>
                  <a:pt x="26" y="38"/>
                  <a:pt x="39" y="25"/>
                  <a:pt x="54" y="1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Oval 197"/>
          <p:cNvSpPr>
            <a:spLocks noChangeArrowheads="1"/>
          </p:cNvSpPr>
          <p:nvPr/>
        </p:nvSpPr>
        <p:spPr bwMode="auto">
          <a:xfrm>
            <a:off x="1289050" y="4475163"/>
            <a:ext cx="139700" cy="139700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198"/>
          <p:cNvSpPr>
            <a:spLocks/>
          </p:cNvSpPr>
          <p:nvPr/>
        </p:nvSpPr>
        <p:spPr bwMode="auto">
          <a:xfrm>
            <a:off x="3071813" y="4437063"/>
            <a:ext cx="31750" cy="28575"/>
          </a:xfrm>
          <a:custGeom>
            <a:avLst/>
            <a:gdLst>
              <a:gd name="T0" fmla="*/ 32 w 33"/>
              <a:gd name="T1" fmla="*/ 30 h 30"/>
              <a:gd name="T2" fmla="*/ 33 w 33"/>
              <a:gd name="T3" fmla="*/ 30 h 30"/>
              <a:gd name="T4" fmla="*/ 16 w 33"/>
              <a:gd name="T5" fmla="*/ 0 h 30"/>
              <a:gd name="T6" fmla="*/ 0 w 33"/>
              <a:gd name="T7" fmla="*/ 30 h 30"/>
              <a:gd name="T8" fmla="*/ 0 w 33"/>
              <a:gd name="T9" fmla="*/ 30 h 30"/>
              <a:gd name="T10" fmla="*/ 16 w 33"/>
              <a:gd name="T11" fmla="*/ 28 h 30"/>
              <a:gd name="T12" fmla="*/ 32 w 33"/>
              <a:gd name="T13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30">
                <a:moveTo>
                  <a:pt x="32" y="30"/>
                </a:moveTo>
                <a:cubicBezTo>
                  <a:pt x="33" y="30"/>
                  <a:pt x="33" y="30"/>
                  <a:pt x="33" y="30"/>
                </a:cubicBezTo>
                <a:cubicBezTo>
                  <a:pt x="16" y="0"/>
                  <a:pt x="16" y="0"/>
                  <a:pt x="16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6" y="29"/>
                  <a:pt x="11" y="28"/>
                  <a:pt x="16" y="28"/>
                </a:cubicBezTo>
                <a:cubicBezTo>
                  <a:pt x="22" y="28"/>
                  <a:pt x="27" y="29"/>
                  <a:pt x="32" y="3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199"/>
          <p:cNvSpPr>
            <a:spLocks/>
          </p:cNvSpPr>
          <p:nvPr/>
        </p:nvSpPr>
        <p:spPr bwMode="auto">
          <a:xfrm>
            <a:off x="3141663" y="4503738"/>
            <a:ext cx="28575" cy="31750"/>
          </a:xfrm>
          <a:custGeom>
            <a:avLst/>
            <a:gdLst>
              <a:gd name="T0" fmla="*/ 0 w 30"/>
              <a:gd name="T1" fmla="*/ 33 h 33"/>
              <a:gd name="T2" fmla="*/ 0 w 30"/>
              <a:gd name="T3" fmla="*/ 33 h 33"/>
              <a:gd name="T4" fmla="*/ 30 w 30"/>
              <a:gd name="T5" fmla="*/ 17 h 33"/>
              <a:gd name="T6" fmla="*/ 0 w 30"/>
              <a:gd name="T7" fmla="*/ 0 h 33"/>
              <a:gd name="T8" fmla="*/ 0 w 30"/>
              <a:gd name="T9" fmla="*/ 1 h 33"/>
              <a:gd name="T10" fmla="*/ 2 w 30"/>
              <a:gd name="T11" fmla="*/ 17 h 33"/>
              <a:gd name="T12" fmla="*/ 0 w 30"/>
              <a:gd name="T13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33">
                <a:moveTo>
                  <a:pt x="0" y="33"/>
                </a:moveTo>
                <a:cubicBezTo>
                  <a:pt x="0" y="33"/>
                  <a:pt x="0" y="33"/>
                  <a:pt x="0" y="33"/>
                </a:cubicBezTo>
                <a:cubicBezTo>
                  <a:pt x="30" y="17"/>
                  <a:pt x="30" y="17"/>
                  <a:pt x="30" y="17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6"/>
                  <a:pt x="2" y="11"/>
                  <a:pt x="2" y="17"/>
                </a:cubicBezTo>
                <a:cubicBezTo>
                  <a:pt x="2" y="22"/>
                  <a:pt x="1" y="28"/>
                  <a:pt x="0" y="3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200"/>
          <p:cNvSpPr>
            <a:spLocks/>
          </p:cNvSpPr>
          <p:nvPr/>
        </p:nvSpPr>
        <p:spPr bwMode="auto">
          <a:xfrm>
            <a:off x="3113088" y="4460876"/>
            <a:ext cx="33338" cy="31750"/>
          </a:xfrm>
          <a:custGeom>
            <a:avLst/>
            <a:gdLst>
              <a:gd name="T0" fmla="*/ 22 w 33"/>
              <a:gd name="T1" fmla="*/ 32 h 33"/>
              <a:gd name="T2" fmla="*/ 23 w 33"/>
              <a:gd name="T3" fmla="*/ 33 h 33"/>
              <a:gd name="T4" fmla="*/ 33 w 33"/>
              <a:gd name="T5" fmla="*/ 0 h 33"/>
              <a:gd name="T6" fmla="*/ 0 w 33"/>
              <a:gd name="T7" fmla="*/ 10 h 33"/>
              <a:gd name="T8" fmla="*/ 1 w 33"/>
              <a:gd name="T9" fmla="*/ 11 h 33"/>
              <a:gd name="T10" fmla="*/ 22 w 33"/>
              <a:gd name="T11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33">
                <a:moveTo>
                  <a:pt x="22" y="32"/>
                </a:moveTo>
                <a:cubicBezTo>
                  <a:pt x="23" y="33"/>
                  <a:pt x="23" y="33"/>
                  <a:pt x="23" y="33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10" y="16"/>
                  <a:pt x="17" y="23"/>
                  <a:pt x="22" y="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201"/>
          <p:cNvSpPr>
            <a:spLocks/>
          </p:cNvSpPr>
          <p:nvPr/>
        </p:nvSpPr>
        <p:spPr bwMode="auto">
          <a:xfrm>
            <a:off x="3006725" y="4503738"/>
            <a:ext cx="26988" cy="25400"/>
          </a:xfrm>
          <a:custGeom>
            <a:avLst/>
            <a:gdLst>
              <a:gd name="T0" fmla="*/ 25 w 27"/>
              <a:gd name="T1" fmla="*/ 17 h 26"/>
              <a:gd name="T2" fmla="*/ 27 w 27"/>
              <a:gd name="T3" fmla="*/ 0 h 26"/>
              <a:gd name="T4" fmla="*/ 27 w 27"/>
              <a:gd name="T5" fmla="*/ 0 h 26"/>
              <a:gd name="T6" fmla="*/ 0 w 27"/>
              <a:gd name="T7" fmla="*/ 15 h 26"/>
              <a:gd name="T8" fmla="*/ 26 w 27"/>
              <a:gd name="T9" fmla="*/ 26 h 26"/>
              <a:gd name="T10" fmla="*/ 25 w 27"/>
              <a:gd name="T11" fmla="*/ 1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6">
                <a:moveTo>
                  <a:pt x="25" y="17"/>
                </a:moveTo>
                <a:cubicBezTo>
                  <a:pt x="25" y="11"/>
                  <a:pt x="26" y="5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9" y="17"/>
                  <a:pt x="18" y="21"/>
                  <a:pt x="26" y="26"/>
                </a:cubicBezTo>
                <a:cubicBezTo>
                  <a:pt x="25" y="23"/>
                  <a:pt x="25" y="20"/>
                  <a:pt x="25" y="1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202"/>
          <p:cNvSpPr>
            <a:spLocks/>
          </p:cNvSpPr>
          <p:nvPr/>
        </p:nvSpPr>
        <p:spPr bwMode="auto">
          <a:xfrm>
            <a:off x="3113088" y="4546601"/>
            <a:ext cx="33338" cy="31750"/>
          </a:xfrm>
          <a:custGeom>
            <a:avLst/>
            <a:gdLst>
              <a:gd name="T0" fmla="*/ 33 w 33"/>
              <a:gd name="T1" fmla="*/ 33 h 33"/>
              <a:gd name="T2" fmla="*/ 23 w 33"/>
              <a:gd name="T3" fmla="*/ 0 h 33"/>
              <a:gd name="T4" fmla="*/ 22 w 33"/>
              <a:gd name="T5" fmla="*/ 1 h 33"/>
              <a:gd name="T6" fmla="*/ 1 w 33"/>
              <a:gd name="T7" fmla="*/ 22 h 33"/>
              <a:gd name="T8" fmla="*/ 0 w 33"/>
              <a:gd name="T9" fmla="*/ 24 h 33"/>
              <a:gd name="T10" fmla="*/ 33 w 33"/>
              <a:gd name="T1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33">
                <a:moveTo>
                  <a:pt x="33" y="33"/>
                </a:moveTo>
                <a:cubicBezTo>
                  <a:pt x="23" y="0"/>
                  <a:pt x="23" y="0"/>
                  <a:pt x="23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17" y="10"/>
                  <a:pt x="10" y="17"/>
                  <a:pt x="1" y="22"/>
                </a:cubicBezTo>
                <a:cubicBezTo>
                  <a:pt x="0" y="24"/>
                  <a:pt x="0" y="24"/>
                  <a:pt x="0" y="24"/>
                </a:cubicBezTo>
                <a:lnTo>
                  <a:pt x="33" y="3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203"/>
          <p:cNvSpPr>
            <a:spLocks/>
          </p:cNvSpPr>
          <p:nvPr/>
        </p:nvSpPr>
        <p:spPr bwMode="auto">
          <a:xfrm>
            <a:off x="3028950" y="4460876"/>
            <a:ext cx="31750" cy="31750"/>
          </a:xfrm>
          <a:custGeom>
            <a:avLst/>
            <a:gdLst>
              <a:gd name="T0" fmla="*/ 32 w 33"/>
              <a:gd name="T1" fmla="*/ 11 h 33"/>
              <a:gd name="T2" fmla="*/ 33 w 33"/>
              <a:gd name="T3" fmla="*/ 10 h 33"/>
              <a:gd name="T4" fmla="*/ 0 w 33"/>
              <a:gd name="T5" fmla="*/ 0 h 33"/>
              <a:gd name="T6" fmla="*/ 10 w 33"/>
              <a:gd name="T7" fmla="*/ 33 h 33"/>
              <a:gd name="T8" fmla="*/ 10 w 33"/>
              <a:gd name="T9" fmla="*/ 32 h 33"/>
              <a:gd name="T10" fmla="*/ 32 w 33"/>
              <a:gd name="T11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33">
                <a:moveTo>
                  <a:pt x="32" y="11"/>
                </a:moveTo>
                <a:cubicBezTo>
                  <a:pt x="33" y="10"/>
                  <a:pt x="33" y="10"/>
                  <a:pt x="33" y="10"/>
                </a:cubicBezTo>
                <a:cubicBezTo>
                  <a:pt x="0" y="0"/>
                  <a:pt x="0" y="0"/>
                  <a:pt x="0" y="0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2"/>
                  <a:pt x="10" y="32"/>
                  <a:pt x="10" y="32"/>
                </a:cubicBezTo>
                <a:cubicBezTo>
                  <a:pt x="16" y="23"/>
                  <a:pt x="23" y="16"/>
                  <a:pt x="32" y="1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204"/>
          <p:cNvSpPr>
            <a:spLocks/>
          </p:cNvSpPr>
          <p:nvPr/>
        </p:nvSpPr>
        <p:spPr bwMode="auto">
          <a:xfrm>
            <a:off x="3044825" y="4478338"/>
            <a:ext cx="84138" cy="79375"/>
          </a:xfrm>
          <a:custGeom>
            <a:avLst/>
            <a:gdLst>
              <a:gd name="T0" fmla="*/ 86 w 86"/>
              <a:gd name="T1" fmla="*/ 43 h 82"/>
              <a:gd name="T2" fmla="*/ 43 w 86"/>
              <a:gd name="T3" fmla="*/ 0 h 82"/>
              <a:gd name="T4" fmla="*/ 0 w 86"/>
              <a:gd name="T5" fmla="*/ 43 h 82"/>
              <a:gd name="T6" fmla="*/ 8 w 86"/>
              <a:gd name="T7" fmla="*/ 66 h 82"/>
              <a:gd name="T8" fmla="*/ 20 w 86"/>
              <a:gd name="T9" fmla="*/ 65 h 82"/>
              <a:gd name="T10" fmla="*/ 60 w 86"/>
              <a:gd name="T11" fmla="*/ 82 h 82"/>
              <a:gd name="T12" fmla="*/ 86 w 86"/>
              <a:gd name="T13" fmla="*/ 4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82">
                <a:moveTo>
                  <a:pt x="86" y="43"/>
                </a:moveTo>
                <a:cubicBezTo>
                  <a:pt x="86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cubicBezTo>
                  <a:pt x="0" y="51"/>
                  <a:pt x="3" y="60"/>
                  <a:pt x="8" y="66"/>
                </a:cubicBezTo>
                <a:cubicBezTo>
                  <a:pt x="12" y="65"/>
                  <a:pt x="16" y="65"/>
                  <a:pt x="20" y="65"/>
                </a:cubicBezTo>
                <a:cubicBezTo>
                  <a:pt x="36" y="65"/>
                  <a:pt x="50" y="72"/>
                  <a:pt x="60" y="82"/>
                </a:cubicBezTo>
                <a:cubicBezTo>
                  <a:pt x="75" y="76"/>
                  <a:pt x="86" y="60"/>
                  <a:pt x="86" y="4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206"/>
          <p:cNvSpPr>
            <a:spLocks/>
          </p:cNvSpPr>
          <p:nvPr/>
        </p:nvSpPr>
        <p:spPr bwMode="auto">
          <a:xfrm>
            <a:off x="2890838" y="4527551"/>
            <a:ext cx="233363" cy="123825"/>
          </a:xfrm>
          <a:custGeom>
            <a:avLst/>
            <a:gdLst>
              <a:gd name="T0" fmla="*/ 179 w 241"/>
              <a:gd name="T1" fmla="*/ 25 h 128"/>
              <a:gd name="T2" fmla="*/ 157 w 241"/>
              <a:gd name="T3" fmla="*/ 31 h 128"/>
              <a:gd name="T4" fmla="*/ 108 w 241"/>
              <a:gd name="T5" fmla="*/ 0 h 128"/>
              <a:gd name="T6" fmla="*/ 58 w 241"/>
              <a:gd name="T7" fmla="*/ 32 h 128"/>
              <a:gd name="T8" fmla="*/ 43 w 241"/>
              <a:gd name="T9" fmla="*/ 26 h 128"/>
              <a:gd name="T10" fmla="*/ 17 w 241"/>
              <a:gd name="T11" fmla="*/ 52 h 128"/>
              <a:gd name="T12" fmla="*/ 18 w 241"/>
              <a:gd name="T13" fmla="*/ 59 h 128"/>
              <a:gd name="T14" fmla="*/ 0 w 241"/>
              <a:gd name="T15" fmla="*/ 91 h 128"/>
              <a:gd name="T16" fmla="*/ 37 w 241"/>
              <a:gd name="T17" fmla="*/ 128 h 128"/>
              <a:gd name="T18" fmla="*/ 37 w 241"/>
              <a:gd name="T19" fmla="*/ 128 h 128"/>
              <a:gd name="T20" fmla="*/ 37 w 241"/>
              <a:gd name="T21" fmla="*/ 128 h 128"/>
              <a:gd name="T22" fmla="*/ 37 w 241"/>
              <a:gd name="T23" fmla="*/ 128 h 128"/>
              <a:gd name="T24" fmla="*/ 38 w 241"/>
              <a:gd name="T25" fmla="*/ 128 h 128"/>
              <a:gd name="T26" fmla="*/ 211 w 241"/>
              <a:gd name="T27" fmla="*/ 128 h 128"/>
              <a:gd name="T28" fmla="*/ 212 w 241"/>
              <a:gd name="T29" fmla="*/ 128 h 128"/>
              <a:gd name="T30" fmla="*/ 241 w 241"/>
              <a:gd name="T31" fmla="*/ 99 h 128"/>
              <a:gd name="T32" fmla="*/ 223 w 241"/>
              <a:gd name="T33" fmla="*/ 72 h 128"/>
              <a:gd name="T34" fmla="*/ 223 w 241"/>
              <a:gd name="T35" fmla="*/ 69 h 128"/>
              <a:gd name="T36" fmla="*/ 179 w 241"/>
              <a:gd name="T37" fmla="*/ 2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1" h="128">
                <a:moveTo>
                  <a:pt x="179" y="25"/>
                </a:moveTo>
                <a:cubicBezTo>
                  <a:pt x="171" y="25"/>
                  <a:pt x="164" y="27"/>
                  <a:pt x="157" y="31"/>
                </a:cubicBezTo>
                <a:cubicBezTo>
                  <a:pt x="148" y="13"/>
                  <a:pt x="129" y="0"/>
                  <a:pt x="108" y="0"/>
                </a:cubicBezTo>
                <a:cubicBezTo>
                  <a:pt x="86" y="0"/>
                  <a:pt x="67" y="13"/>
                  <a:pt x="58" y="32"/>
                </a:cubicBezTo>
                <a:cubicBezTo>
                  <a:pt x="54" y="28"/>
                  <a:pt x="49" y="26"/>
                  <a:pt x="43" y="26"/>
                </a:cubicBezTo>
                <a:cubicBezTo>
                  <a:pt x="29" y="26"/>
                  <a:pt x="17" y="38"/>
                  <a:pt x="17" y="52"/>
                </a:cubicBezTo>
                <a:cubicBezTo>
                  <a:pt x="17" y="54"/>
                  <a:pt x="18" y="57"/>
                  <a:pt x="18" y="59"/>
                </a:cubicBezTo>
                <a:cubicBezTo>
                  <a:pt x="8" y="66"/>
                  <a:pt x="0" y="77"/>
                  <a:pt x="0" y="91"/>
                </a:cubicBezTo>
                <a:cubicBezTo>
                  <a:pt x="0" y="111"/>
                  <a:pt x="17" y="128"/>
                  <a:pt x="37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8" y="128"/>
                  <a:pt x="38" y="128"/>
                  <a:pt x="38" y="128"/>
                </a:cubicBezTo>
                <a:cubicBezTo>
                  <a:pt x="211" y="128"/>
                  <a:pt x="211" y="128"/>
                  <a:pt x="211" y="128"/>
                </a:cubicBezTo>
                <a:cubicBezTo>
                  <a:pt x="211" y="128"/>
                  <a:pt x="212" y="128"/>
                  <a:pt x="212" y="128"/>
                </a:cubicBezTo>
                <a:cubicBezTo>
                  <a:pt x="228" y="128"/>
                  <a:pt x="241" y="115"/>
                  <a:pt x="241" y="99"/>
                </a:cubicBezTo>
                <a:cubicBezTo>
                  <a:pt x="241" y="87"/>
                  <a:pt x="234" y="76"/>
                  <a:pt x="223" y="72"/>
                </a:cubicBezTo>
                <a:cubicBezTo>
                  <a:pt x="223" y="71"/>
                  <a:pt x="223" y="70"/>
                  <a:pt x="223" y="69"/>
                </a:cubicBezTo>
                <a:cubicBezTo>
                  <a:pt x="223" y="45"/>
                  <a:pt x="204" y="25"/>
                  <a:pt x="179" y="2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207"/>
          <p:cNvSpPr>
            <a:spLocks/>
          </p:cNvSpPr>
          <p:nvPr/>
        </p:nvSpPr>
        <p:spPr bwMode="auto">
          <a:xfrm>
            <a:off x="3448050" y="4470401"/>
            <a:ext cx="279400" cy="147638"/>
          </a:xfrm>
          <a:custGeom>
            <a:avLst/>
            <a:gdLst>
              <a:gd name="T0" fmla="*/ 267 w 288"/>
              <a:gd name="T1" fmla="*/ 86 h 153"/>
              <a:gd name="T2" fmla="*/ 267 w 288"/>
              <a:gd name="T3" fmla="*/ 82 h 153"/>
              <a:gd name="T4" fmla="*/ 214 w 288"/>
              <a:gd name="T5" fmla="*/ 29 h 153"/>
              <a:gd name="T6" fmla="*/ 188 w 288"/>
              <a:gd name="T7" fmla="*/ 37 h 153"/>
              <a:gd name="T8" fmla="*/ 129 w 288"/>
              <a:gd name="T9" fmla="*/ 0 h 153"/>
              <a:gd name="T10" fmla="*/ 70 w 288"/>
              <a:gd name="T11" fmla="*/ 37 h 153"/>
              <a:gd name="T12" fmla="*/ 51 w 288"/>
              <a:gd name="T13" fmla="*/ 31 h 153"/>
              <a:gd name="T14" fmla="*/ 21 w 288"/>
              <a:gd name="T15" fmla="*/ 61 h 153"/>
              <a:gd name="T16" fmla="*/ 22 w 288"/>
              <a:gd name="T17" fmla="*/ 70 h 153"/>
              <a:gd name="T18" fmla="*/ 0 w 288"/>
              <a:gd name="T19" fmla="*/ 108 h 153"/>
              <a:gd name="T20" fmla="*/ 44 w 288"/>
              <a:gd name="T21" fmla="*/ 153 h 153"/>
              <a:gd name="T22" fmla="*/ 44 w 288"/>
              <a:gd name="T23" fmla="*/ 153 h 153"/>
              <a:gd name="T24" fmla="*/ 45 w 288"/>
              <a:gd name="T25" fmla="*/ 153 h 153"/>
              <a:gd name="T26" fmla="*/ 45 w 288"/>
              <a:gd name="T27" fmla="*/ 153 h 153"/>
              <a:gd name="T28" fmla="*/ 45 w 288"/>
              <a:gd name="T29" fmla="*/ 153 h 153"/>
              <a:gd name="T30" fmla="*/ 251 w 288"/>
              <a:gd name="T31" fmla="*/ 153 h 153"/>
              <a:gd name="T32" fmla="*/ 253 w 288"/>
              <a:gd name="T33" fmla="*/ 153 h 153"/>
              <a:gd name="T34" fmla="*/ 288 w 288"/>
              <a:gd name="T35" fmla="*/ 118 h 153"/>
              <a:gd name="T36" fmla="*/ 267 w 288"/>
              <a:gd name="T37" fmla="*/ 8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8" h="153">
                <a:moveTo>
                  <a:pt x="267" y="86"/>
                </a:moveTo>
                <a:cubicBezTo>
                  <a:pt x="267" y="84"/>
                  <a:pt x="267" y="83"/>
                  <a:pt x="267" y="82"/>
                </a:cubicBezTo>
                <a:cubicBezTo>
                  <a:pt x="267" y="53"/>
                  <a:pt x="243" y="29"/>
                  <a:pt x="214" y="29"/>
                </a:cubicBezTo>
                <a:cubicBezTo>
                  <a:pt x="204" y="29"/>
                  <a:pt x="195" y="32"/>
                  <a:pt x="188" y="37"/>
                </a:cubicBezTo>
                <a:cubicBezTo>
                  <a:pt x="177" y="15"/>
                  <a:pt x="155" y="0"/>
                  <a:pt x="129" y="0"/>
                </a:cubicBezTo>
                <a:cubicBezTo>
                  <a:pt x="103" y="0"/>
                  <a:pt x="80" y="15"/>
                  <a:pt x="70" y="37"/>
                </a:cubicBezTo>
                <a:cubicBezTo>
                  <a:pt x="64" y="33"/>
                  <a:pt x="58" y="31"/>
                  <a:pt x="51" y="31"/>
                </a:cubicBezTo>
                <a:cubicBezTo>
                  <a:pt x="34" y="31"/>
                  <a:pt x="21" y="44"/>
                  <a:pt x="21" y="61"/>
                </a:cubicBezTo>
                <a:cubicBezTo>
                  <a:pt x="21" y="64"/>
                  <a:pt x="21" y="67"/>
                  <a:pt x="22" y="70"/>
                </a:cubicBezTo>
                <a:cubicBezTo>
                  <a:pt x="9" y="78"/>
                  <a:pt x="0" y="92"/>
                  <a:pt x="0" y="108"/>
                </a:cubicBezTo>
                <a:cubicBezTo>
                  <a:pt x="0" y="133"/>
                  <a:pt x="20" y="152"/>
                  <a:pt x="44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251" y="153"/>
                  <a:pt x="251" y="153"/>
                  <a:pt x="251" y="153"/>
                </a:cubicBezTo>
                <a:cubicBezTo>
                  <a:pt x="252" y="153"/>
                  <a:pt x="253" y="153"/>
                  <a:pt x="253" y="153"/>
                </a:cubicBezTo>
                <a:cubicBezTo>
                  <a:pt x="273" y="153"/>
                  <a:pt x="288" y="137"/>
                  <a:pt x="288" y="118"/>
                </a:cubicBezTo>
                <a:cubicBezTo>
                  <a:pt x="288" y="103"/>
                  <a:pt x="279" y="91"/>
                  <a:pt x="267" y="8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208"/>
          <p:cNvSpPr>
            <a:spLocks/>
          </p:cNvSpPr>
          <p:nvPr/>
        </p:nvSpPr>
        <p:spPr bwMode="auto">
          <a:xfrm>
            <a:off x="1778000" y="4408488"/>
            <a:ext cx="277813" cy="149225"/>
          </a:xfrm>
          <a:custGeom>
            <a:avLst/>
            <a:gdLst>
              <a:gd name="T0" fmla="*/ 266 w 287"/>
              <a:gd name="T1" fmla="*/ 86 h 153"/>
              <a:gd name="T2" fmla="*/ 266 w 287"/>
              <a:gd name="T3" fmla="*/ 82 h 153"/>
              <a:gd name="T4" fmla="*/ 213 w 287"/>
              <a:gd name="T5" fmla="*/ 30 h 153"/>
              <a:gd name="T6" fmla="*/ 187 w 287"/>
              <a:gd name="T7" fmla="*/ 37 h 153"/>
              <a:gd name="T8" fmla="*/ 128 w 287"/>
              <a:gd name="T9" fmla="*/ 0 h 153"/>
              <a:gd name="T10" fmla="*/ 69 w 287"/>
              <a:gd name="T11" fmla="*/ 37 h 153"/>
              <a:gd name="T12" fmla="*/ 51 w 287"/>
              <a:gd name="T13" fmla="*/ 31 h 153"/>
              <a:gd name="T14" fmla="*/ 21 w 287"/>
              <a:gd name="T15" fmla="*/ 61 h 153"/>
              <a:gd name="T16" fmla="*/ 22 w 287"/>
              <a:gd name="T17" fmla="*/ 70 h 153"/>
              <a:gd name="T18" fmla="*/ 0 w 287"/>
              <a:gd name="T19" fmla="*/ 108 h 153"/>
              <a:gd name="T20" fmla="*/ 44 w 287"/>
              <a:gd name="T21" fmla="*/ 152 h 153"/>
              <a:gd name="T22" fmla="*/ 44 w 287"/>
              <a:gd name="T23" fmla="*/ 152 h 153"/>
              <a:gd name="T24" fmla="*/ 44 w 287"/>
              <a:gd name="T25" fmla="*/ 152 h 153"/>
              <a:gd name="T26" fmla="*/ 45 w 287"/>
              <a:gd name="T27" fmla="*/ 153 h 153"/>
              <a:gd name="T28" fmla="*/ 45 w 287"/>
              <a:gd name="T29" fmla="*/ 152 h 153"/>
              <a:gd name="T30" fmla="*/ 250 w 287"/>
              <a:gd name="T31" fmla="*/ 153 h 153"/>
              <a:gd name="T32" fmla="*/ 252 w 287"/>
              <a:gd name="T33" fmla="*/ 153 h 153"/>
              <a:gd name="T34" fmla="*/ 287 w 287"/>
              <a:gd name="T35" fmla="*/ 118 h 153"/>
              <a:gd name="T36" fmla="*/ 266 w 287"/>
              <a:gd name="T37" fmla="*/ 8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7" h="153">
                <a:moveTo>
                  <a:pt x="266" y="86"/>
                </a:moveTo>
                <a:cubicBezTo>
                  <a:pt x="266" y="85"/>
                  <a:pt x="266" y="83"/>
                  <a:pt x="266" y="82"/>
                </a:cubicBezTo>
                <a:cubicBezTo>
                  <a:pt x="266" y="53"/>
                  <a:pt x="242" y="30"/>
                  <a:pt x="213" y="30"/>
                </a:cubicBezTo>
                <a:cubicBezTo>
                  <a:pt x="204" y="30"/>
                  <a:pt x="195" y="32"/>
                  <a:pt x="187" y="37"/>
                </a:cubicBezTo>
                <a:cubicBezTo>
                  <a:pt x="176" y="15"/>
                  <a:pt x="154" y="0"/>
                  <a:pt x="128" y="0"/>
                </a:cubicBezTo>
                <a:cubicBezTo>
                  <a:pt x="102" y="0"/>
                  <a:pt x="80" y="15"/>
                  <a:pt x="69" y="37"/>
                </a:cubicBezTo>
                <a:cubicBezTo>
                  <a:pt x="64" y="33"/>
                  <a:pt x="58" y="31"/>
                  <a:pt x="51" y="31"/>
                </a:cubicBezTo>
                <a:cubicBezTo>
                  <a:pt x="34" y="31"/>
                  <a:pt x="21" y="45"/>
                  <a:pt x="21" y="61"/>
                </a:cubicBezTo>
                <a:cubicBezTo>
                  <a:pt x="21" y="64"/>
                  <a:pt x="21" y="67"/>
                  <a:pt x="22" y="70"/>
                </a:cubicBezTo>
                <a:cubicBezTo>
                  <a:pt x="9" y="78"/>
                  <a:pt x="0" y="92"/>
                  <a:pt x="0" y="108"/>
                </a:cubicBezTo>
                <a:cubicBezTo>
                  <a:pt x="0" y="132"/>
                  <a:pt x="20" y="152"/>
                  <a:pt x="44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4" y="152"/>
                  <a:pt x="45" y="153"/>
                  <a:pt x="45" y="153"/>
                </a:cubicBezTo>
                <a:cubicBezTo>
                  <a:pt x="45" y="153"/>
                  <a:pt x="45" y="152"/>
                  <a:pt x="45" y="152"/>
                </a:cubicBezTo>
                <a:cubicBezTo>
                  <a:pt x="250" y="153"/>
                  <a:pt x="250" y="153"/>
                  <a:pt x="250" y="153"/>
                </a:cubicBezTo>
                <a:cubicBezTo>
                  <a:pt x="251" y="153"/>
                  <a:pt x="252" y="153"/>
                  <a:pt x="252" y="153"/>
                </a:cubicBezTo>
                <a:cubicBezTo>
                  <a:pt x="272" y="153"/>
                  <a:pt x="287" y="137"/>
                  <a:pt x="287" y="118"/>
                </a:cubicBezTo>
                <a:cubicBezTo>
                  <a:pt x="287" y="103"/>
                  <a:pt x="278" y="91"/>
                  <a:pt x="266" y="8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209"/>
          <p:cNvSpPr>
            <a:spLocks/>
          </p:cNvSpPr>
          <p:nvPr/>
        </p:nvSpPr>
        <p:spPr bwMode="auto">
          <a:xfrm>
            <a:off x="1820863" y="4575176"/>
            <a:ext cx="49213" cy="47625"/>
          </a:xfrm>
          <a:custGeom>
            <a:avLst/>
            <a:gdLst>
              <a:gd name="T0" fmla="*/ 22 w 50"/>
              <a:gd name="T1" fmla="*/ 5 h 49"/>
              <a:gd name="T2" fmla="*/ 4 w 50"/>
              <a:gd name="T3" fmla="*/ 5 h 49"/>
              <a:gd name="T4" fmla="*/ 4 w 50"/>
              <a:gd name="T5" fmla="*/ 22 h 49"/>
              <a:gd name="T6" fmla="*/ 28 w 50"/>
              <a:gd name="T7" fmla="*/ 46 h 49"/>
              <a:gd name="T8" fmla="*/ 36 w 50"/>
              <a:gd name="T9" fmla="*/ 49 h 49"/>
              <a:gd name="T10" fmla="*/ 45 w 50"/>
              <a:gd name="T11" fmla="*/ 46 h 49"/>
              <a:gd name="T12" fmla="*/ 45 w 50"/>
              <a:gd name="T13" fmla="*/ 29 h 49"/>
              <a:gd name="T14" fmla="*/ 22 w 50"/>
              <a:gd name="T15" fmla="*/ 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49">
                <a:moveTo>
                  <a:pt x="22" y="5"/>
                </a:moveTo>
                <a:cubicBezTo>
                  <a:pt x="17" y="0"/>
                  <a:pt x="9" y="0"/>
                  <a:pt x="4" y="5"/>
                </a:cubicBezTo>
                <a:cubicBezTo>
                  <a:pt x="0" y="10"/>
                  <a:pt x="0" y="18"/>
                  <a:pt x="4" y="22"/>
                </a:cubicBezTo>
                <a:cubicBezTo>
                  <a:pt x="28" y="46"/>
                  <a:pt x="28" y="46"/>
                  <a:pt x="28" y="46"/>
                </a:cubicBezTo>
                <a:cubicBezTo>
                  <a:pt x="30" y="48"/>
                  <a:pt x="33" y="49"/>
                  <a:pt x="36" y="49"/>
                </a:cubicBezTo>
                <a:cubicBezTo>
                  <a:pt x="40" y="49"/>
                  <a:pt x="43" y="48"/>
                  <a:pt x="45" y="46"/>
                </a:cubicBezTo>
                <a:cubicBezTo>
                  <a:pt x="50" y="41"/>
                  <a:pt x="50" y="33"/>
                  <a:pt x="45" y="29"/>
                </a:cubicBezTo>
                <a:lnTo>
                  <a:pt x="22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210"/>
          <p:cNvSpPr>
            <a:spLocks/>
          </p:cNvSpPr>
          <p:nvPr/>
        </p:nvSpPr>
        <p:spPr bwMode="auto">
          <a:xfrm>
            <a:off x="1909763" y="4575176"/>
            <a:ext cx="47625" cy="47625"/>
          </a:xfrm>
          <a:custGeom>
            <a:avLst/>
            <a:gdLst>
              <a:gd name="T0" fmla="*/ 22 w 50"/>
              <a:gd name="T1" fmla="*/ 5 h 49"/>
              <a:gd name="T2" fmla="*/ 5 w 50"/>
              <a:gd name="T3" fmla="*/ 5 h 49"/>
              <a:gd name="T4" fmla="*/ 5 w 50"/>
              <a:gd name="T5" fmla="*/ 22 h 49"/>
              <a:gd name="T6" fmla="*/ 28 w 50"/>
              <a:gd name="T7" fmla="*/ 46 h 49"/>
              <a:gd name="T8" fmla="*/ 37 w 50"/>
              <a:gd name="T9" fmla="*/ 49 h 49"/>
              <a:gd name="T10" fmla="*/ 46 w 50"/>
              <a:gd name="T11" fmla="*/ 46 h 49"/>
              <a:gd name="T12" fmla="*/ 46 w 50"/>
              <a:gd name="T13" fmla="*/ 29 h 49"/>
              <a:gd name="T14" fmla="*/ 22 w 50"/>
              <a:gd name="T15" fmla="*/ 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49">
                <a:moveTo>
                  <a:pt x="22" y="5"/>
                </a:moveTo>
                <a:cubicBezTo>
                  <a:pt x="17" y="0"/>
                  <a:pt x="10" y="0"/>
                  <a:pt x="5" y="5"/>
                </a:cubicBezTo>
                <a:cubicBezTo>
                  <a:pt x="0" y="10"/>
                  <a:pt x="0" y="18"/>
                  <a:pt x="5" y="22"/>
                </a:cubicBezTo>
                <a:cubicBezTo>
                  <a:pt x="28" y="46"/>
                  <a:pt x="28" y="46"/>
                  <a:pt x="28" y="46"/>
                </a:cubicBezTo>
                <a:cubicBezTo>
                  <a:pt x="31" y="48"/>
                  <a:pt x="34" y="49"/>
                  <a:pt x="37" y="49"/>
                </a:cubicBezTo>
                <a:cubicBezTo>
                  <a:pt x="40" y="49"/>
                  <a:pt x="43" y="48"/>
                  <a:pt x="46" y="46"/>
                </a:cubicBezTo>
                <a:cubicBezTo>
                  <a:pt x="50" y="41"/>
                  <a:pt x="50" y="33"/>
                  <a:pt x="46" y="29"/>
                </a:cubicBezTo>
                <a:lnTo>
                  <a:pt x="22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211"/>
          <p:cNvSpPr>
            <a:spLocks/>
          </p:cNvSpPr>
          <p:nvPr/>
        </p:nvSpPr>
        <p:spPr bwMode="auto">
          <a:xfrm>
            <a:off x="1892300" y="4629151"/>
            <a:ext cx="47625" cy="47625"/>
          </a:xfrm>
          <a:custGeom>
            <a:avLst/>
            <a:gdLst>
              <a:gd name="T0" fmla="*/ 22 w 50"/>
              <a:gd name="T1" fmla="*/ 5 h 49"/>
              <a:gd name="T2" fmla="*/ 5 w 50"/>
              <a:gd name="T3" fmla="*/ 5 h 49"/>
              <a:gd name="T4" fmla="*/ 5 w 50"/>
              <a:gd name="T5" fmla="*/ 22 h 49"/>
              <a:gd name="T6" fmla="*/ 28 w 50"/>
              <a:gd name="T7" fmla="*/ 46 h 49"/>
              <a:gd name="T8" fmla="*/ 37 w 50"/>
              <a:gd name="T9" fmla="*/ 49 h 49"/>
              <a:gd name="T10" fmla="*/ 45 w 50"/>
              <a:gd name="T11" fmla="*/ 46 h 49"/>
              <a:gd name="T12" fmla="*/ 45 w 50"/>
              <a:gd name="T13" fmla="*/ 28 h 49"/>
              <a:gd name="T14" fmla="*/ 22 w 50"/>
              <a:gd name="T15" fmla="*/ 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49">
                <a:moveTo>
                  <a:pt x="22" y="5"/>
                </a:moveTo>
                <a:cubicBezTo>
                  <a:pt x="17" y="0"/>
                  <a:pt x="9" y="0"/>
                  <a:pt x="5" y="5"/>
                </a:cubicBezTo>
                <a:cubicBezTo>
                  <a:pt x="0" y="10"/>
                  <a:pt x="0" y="18"/>
                  <a:pt x="5" y="22"/>
                </a:cubicBezTo>
                <a:cubicBezTo>
                  <a:pt x="28" y="46"/>
                  <a:pt x="28" y="46"/>
                  <a:pt x="28" y="46"/>
                </a:cubicBezTo>
                <a:cubicBezTo>
                  <a:pt x="30" y="48"/>
                  <a:pt x="33" y="49"/>
                  <a:pt x="37" y="49"/>
                </a:cubicBezTo>
                <a:cubicBezTo>
                  <a:pt x="40" y="49"/>
                  <a:pt x="43" y="48"/>
                  <a:pt x="45" y="46"/>
                </a:cubicBezTo>
                <a:cubicBezTo>
                  <a:pt x="50" y="41"/>
                  <a:pt x="50" y="33"/>
                  <a:pt x="45" y="28"/>
                </a:cubicBezTo>
                <a:lnTo>
                  <a:pt x="22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212"/>
          <p:cNvSpPr>
            <a:spLocks/>
          </p:cNvSpPr>
          <p:nvPr/>
        </p:nvSpPr>
        <p:spPr bwMode="auto">
          <a:xfrm>
            <a:off x="1979613" y="4629151"/>
            <a:ext cx="49213" cy="47625"/>
          </a:xfrm>
          <a:custGeom>
            <a:avLst/>
            <a:gdLst>
              <a:gd name="T0" fmla="*/ 22 w 51"/>
              <a:gd name="T1" fmla="*/ 5 h 49"/>
              <a:gd name="T2" fmla="*/ 5 w 51"/>
              <a:gd name="T3" fmla="*/ 5 h 49"/>
              <a:gd name="T4" fmla="*/ 5 w 51"/>
              <a:gd name="T5" fmla="*/ 22 h 49"/>
              <a:gd name="T6" fmla="*/ 29 w 51"/>
              <a:gd name="T7" fmla="*/ 46 h 49"/>
              <a:gd name="T8" fmla="*/ 37 w 51"/>
              <a:gd name="T9" fmla="*/ 49 h 49"/>
              <a:gd name="T10" fmla="*/ 46 w 51"/>
              <a:gd name="T11" fmla="*/ 46 h 49"/>
              <a:gd name="T12" fmla="*/ 46 w 51"/>
              <a:gd name="T13" fmla="*/ 28 h 49"/>
              <a:gd name="T14" fmla="*/ 22 w 51"/>
              <a:gd name="T15" fmla="*/ 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" h="49">
                <a:moveTo>
                  <a:pt x="22" y="5"/>
                </a:moveTo>
                <a:cubicBezTo>
                  <a:pt x="18" y="0"/>
                  <a:pt x="10" y="0"/>
                  <a:pt x="5" y="5"/>
                </a:cubicBezTo>
                <a:cubicBezTo>
                  <a:pt x="0" y="10"/>
                  <a:pt x="0" y="18"/>
                  <a:pt x="5" y="22"/>
                </a:cubicBezTo>
                <a:cubicBezTo>
                  <a:pt x="29" y="46"/>
                  <a:pt x="29" y="46"/>
                  <a:pt x="29" y="46"/>
                </a:cubicBezTo>
                <a:cubicBezTo>
                  <a:pt x="31" y="48"/>
                  <a:pt x="34" y="49"/>
                  <a:pt x="37" y="49"/>
                </a:cubicBezTo>
                <a:cubicBezTo>
                  <a:pt x="40" y="49"/>
                  <a:pt x="43" y="48"/>
                  <a:pt x="46" y="46"/>
                </a:cubicBezTo>
                <a:cubicBezTo>
                  <a:pt x="51" y="41"/>
                  <a:pt x="51" y="33"/>
                  <a:pt x="46" y="28"/>
                </a:cubicBezTo>
                <a:lnTo>
                  <a:pt x="22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213"/>
          <p:cNvSpPr>
            <a:spLocks/>
          </p:cNvSpPr>
          <p:nvPr/>
        </p:nvSpPr>
        <p:spPr bwMode="auto">
          <a:xfrm>
            <a:off x="1998663" y="4575176"/>
            <a:ext cx="47625" cy="47625"/>
          </a:xfrm>
          <a:custGeom>
            <a:avLst/>
            <a:gdLst>
              <a:gd name="T0" fmla="*/ 22 w 50"/>
              <a:gd name="T1" fmla="*/ 5 h 49"/>
              <a:gd name="T2" fmla="*/ 4 w 50"/>
              <a:gd name="T3" fmla="*/ 5 h 49"/>
              <a:gd name="T4" fmla="*/ 4 w 50"/>
              <a:gd name="T5" fmla="*/ 22 h 49"/>
              <a:gd name="T6" fmla="*/ 28 w 50"/>
              <a:gd name="T7" fmla="*/ 46 h 49"/>
              <a:gd name="T8" fmla="*/ 36 w 50"/>
              <a:gd name="T9" fmla="*/ 49 h 49"/>
              <a:gd name="T10" fmla="*/ 45 w 50"/>
              <a:gd name="T11" fmla="*/ 46 h 49"/>
              <a:gd name="T12" fmla="*/ 45 w 50"/>
              <a:gd name="T13" fmla="*/ 29 h 49"/>
              <a:gd name="T14" fmla="*/ 22 w 50"/>
              <a:gd name="T15" fmla="*/ 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49">
                <a:moveTo>
                  <a:pt x="22" y="5"/>
                </a:moveTo>
                <a:cubicBezTo>
                  <a:pt x="17" y="0"/>
                  <a:pt x="9" y="0"/>
                  <a:pt x="4" y="5"/>
                </a:cubicBezTo>
                <a:cubicBezTo>
                  <a:pt x="0" y="10"/>
                  <a:pt x="0" y="18"/>
                  <a:pt x="4" y="22"/>
                </a:cubicBezTo>
                <a:cubicBezTo>
                  <a:pt x="28" y="46"/>
                  <a:pt x="28" y="46"/>
                  <a:pt x="28" y="46"/>
                </a:cubicBezTo>
                <a:cubicBezTo>
                  <a:pt x="30" y="48"/>
                  <a:pt x="33" y="49"/>
                  <a:pt x="36" y="49"/>
                </a:cubicBezTo>
                <a:cubicBezTo>
                  <a:pt x="40" y="49"/>
                  <a:pt x="43" y="48"/>
                  <a:pt x="45" y="46"/>
                </a:cubicBezTo>
                <a:cubicBezTo>
                  <a:pt x="50" y="41"/>
                  <a:pt x="50" y="33"/>
                  <a:pt x="45" y="29"/>
                </a:cubicBezTo>
                <a:lnTo>
                  <a:pt x="22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214"/>
          <p:cNvSpPr>
            <a:spLocks/>
          </p:cNvSpPr>
          <p:nvPr/>
        </p:nvSpPr>
        <p:spPr bwMode="auto">
          <a:xfrm>
            <a:off x="2351088" y="4405313"/>
            <a:ext cx="242888" cy="128588"/>
          </a:xfrm>
          <a:custGeom>
            <a:avLst/>
            <a:gdLst>
              <a:gd name="T0" fmla="*/ 232 w 251"/>
              <a:gd name="T1" fmla="*/ 75 h 133"/>
              <a:gd name="T2" fmla="*/ 232 w 251"/>
              <a:gd name="T3" fmla="*/ 72 h 133"/>
              <a:gd name="T4" fmla="*/ 186 w 251"/>
              <a:gd name="T5" fmla="*/ 26 h 133"/>
              <a:gd name="T6" fmla="*/ 163 w 251"/>
              <a:gd name="T7" fmla="*/ 32 h 133"/>
              <a:gd name="T8" fmla="*/ 111 w 251"/>
              <a:gd name="T9" fmla="*/ 0 h 133"/>
              <a:gd name="T10" fmla="*/ 60 w 251"/>
              <a:gd name="T11" fmla="*/ 33 h 133"/>
              <a:gd name="T12" fmla="*/ 44 w 251"/>
              <a:gd name="T13" fmla="*/ 27 h 133"/>
              <a:gd name="T14" fmla="*/ 17 w 251"/>
              <a:gd name="T15" fmla="*/ 53 h 133"/>
              <a:gd name="T16" fmla="*/ 19 w 251"/>
              <a:gd name="T17" fmla="*/ 61 h 133"/>
              <a:gd name="T18" fmla="*/ 0 w 251"/>
              <a:gd name="T19" fmla="*/ 95 h 133"/>
              <a:gd name="T20" fmla="*/ 38 w 251"/>
              <a:gd name="T21" fmla="*/ 133 h 133"/>
              <a:gd name="T22" fmla="*/ 38 w 251"/>
              <a:gd name="T23" fmla="*/ 133 h 133"/>
              <a:gd name="T24" fmla="*/ 38 w 251"/>
              <a:gd name="T25" fmla="*/ 133 h 133"/>
              <a:gd name="T26" fmla="*/ 38 w 251"/>
              <a:gd name="T27" fmla="*/ 133 h 133"/>
              <a:gd name="T28" fmla="*/ 38 w 251"/>
              <a:gd name="T29" fmla="*/ 133 h 133"/>
              <a:gd name="T30" fmla="*/ 218 w 251"/>
              <a:gd name="T31" fmla="*/ 133 h 133"/>
              <a:gd name="T32" fmla="*/ 220 w 251"/>
              <a:gd name="T33" fmla="*/ 133 h 133"/>
              <a:gd name="T34" fmla="*/ 251 w 251"/>
              <a:gd name="T35" fmla="*/ 103 h 133"/>
              <a:gd name="T36" fmla="*/ 232 w 251"/>
              <a:gd name="T37" fmla="*/ 7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1" h="133">
                <a:moveTo>
                  <a:pt x="232" y="75"/>
                </a:moveTo>
                <a:cubicBezTo>
                  <a:pt x="232" y="74"/>
                  <a:pt x="232" y="73"/>
                  <a:pt x="232" y="72"/>
                </a:cubicBezTo>
                <a:cubicBezTo>
                  <a:pt x="232" y="47"/>
                  <a:pt x="211" y="26"/>
                  <a:pt x="186" y="26"/>
                </a:cubicBezTo>
                <a:cubicBezTo>
                  <a:pt x="177" y="26"/>
                  <a:pt x="170" y="28"/>
                  <a:pt x="163" y="32"/>
                </a:cubicBezTo>
                <a:cubicBezTo>
                  <a:pt x="154" y="13"/>
                  <a:pt x="134" y="0"/>
                  <a:pt x="111" y="0"/>
                </a:cubicBezTo>
                <a:cubicBezTo>
                  <a:pt x="89" y="0"/>
                  <a:pt x="69" y="13"/>
                  <a:pt x="60" y="33"/>
                </a:cubicBezTo>
                <a:cubicBezTo>
                  <a:pt x="55" y="29"/>
                  <a:pt x="50" y="27"/>
                  <a:pt x="44" y="27"/>
                </a:cubicBezTo>
                <a:cubicBezTo>
                  <a:pt x="29" y="27"/>
                  <a:pt x="17" y="39"/>
                  <a:pt x="17" y="53"/>
                </a:cubicBezTo>
                <a:cubicBezTo>
                  <a:pt x="17" y="56"/>
                  <a:pt x="18" y="59"/>
                  <a:pt x="19" y="61"/>
                </a:cubicBezTo>
                <a:cubicBezTo>
                  <a:pt x="7" y="68"/>
                  <a:pt x="0" y="80"/>
                  <a:pt x="0" y="95"/>
                </a:cubicBezTo>
                <a:cubicBezTo>
                  <a:pt x="0" y="116"/>
                  <a:pt x="17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218" y="133"/>
                  <a:pt x="218" y="133"/>
                  <a:pt x="218" y="133"/>
                </a:cubicBezTo>
                <a:cubicBezTo>
                  <a:pt x="219" y="133"/>
                  <a:pt x="219" y="133"/>
                  <a:pt x="220" y="133"/>
                </a:cubicBezTo>
                <a:cubicBezTo>
                  <a:pt x="237" y="133"/>
                  <a:pt x="251" y="120"/>
                  <a:pt x="251" y="103"/>
                </a:cubicBezTo>
                <a:cubicBezTo>
                  <a:pt x="251" y="90"/>
                  <a:pt x="243" y="79"/>
                  <a:pt x="232" y="7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215"/>
          <p:cNvSpPr>
            <a:spLocks/>
          </p:cNvSpPr>
          <p:nvPr/>
        </p:nvSpPr>
        <p:spPr bwMode="auto">
          <a:xfrm>
            <a:off x="2466975" y="4541838"/>
            <a:ext cx="93663" cy="141288"/>
          </a:xfrm>
          <a:custGeom>
            <a:avLst/>
            <a:gdLst>
              <a:gd name="T0" fmla="*/ 51 w 59"/>
              <a:gd name="T1" fmla="*/ 47 h 89"/>
              <a:gd name="T2" fmla="*/ 0 w 59"/>
              <a:gd name="T3" fmla="*/ 0 h 89"/>
              <a:gd name="T4" fmla="*/ 21 w 59"/>
              <a:gd name="T5" fmla="*/ 37 h 89"/>
              <a:gd name="T6" fmla="*/ 4 w 59"/>
              <a:gd name="T7" fmla="*/ 37 h 89"/>
              <a:gd name="T8" fmla="*/ 59 w 59"/>
              <a:gd name="T9" fmla="*/ 89 h 89"/>
              <a:gd name="T10" fmla="*/ 34 w 59"/>
              <a:gd name="T11" fmla="*/ 47 h 89"/>
              <a:gd name="T12" fmla="*/ 51 w 59"/>
              <a:gd name="T13" fmla="*/ 4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89">
                <a:moveTo>
                  <a:pt x="51" y="47"/>
                </a:moveTo>
                <a:lnTo>
                  <a:pt x="0" y="0"/>
                </a:lnTo>
                <a:lnTo>
                  <a:pt x="21" y="37"/>
                </a:lnTo>
                <a:lnTo>
                  <a:pt x="4" y="37"/>
                </a:lnTo>
                <a:lnTo>
                  <a:pt x="59" y="89"/>
                </a:lnTo>
                <a:lnTo>
                  <a:pt x="34" y="47"/>
                </a:lnTo>
                <a:lnTo>
                  <a:pt x="51" y="4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216"/>
          <p:cNvSpPr>
            <a:spLocks/>
          </p:cNvSpPr>
          <p:nvPr/>
        </p:nvSpPr>
        <p:spPr bwMode="auto">
          <a:xfrm>
            <a:off x="2413000" y="4557713"/>
            <a:ext cx="49213" cy="74613"/>
          </a:xfrm>
          <a:custGeom>
            <a:avLst/>
            <a:gdLst>
              <a:gd name="T0" fmla="*/ 26 w 31"/>
              <a:gd name="T1" fmla="*/ 25 h 47"/>
              <a:gd name="T2" fmla="*/ 0 w 31"/>
              <a:gd name="T3" fmla="*/ 0 h 47"/>
              <a:gd name="T4" fmla="*/ 11 w 31"/>
              <a:gd name="T5" fmla="*/ 20 h 47"/>
              <a:gd name="T6" fmla="*/ 2 w 31"/>
              <a:gd name="T7" fmla="*/ 20 h 47"/>
              <a:gd name="T8" fmla="*/ 31 w 31"/>
              <a:gd name="T9" fmla="*/ 47 h 47"/>
              <a:gd name="T10" fmla="*/ 17 w 31"/>
              <a:gd name="T11" fmla="*/ 25 h 47"/>
              <a:gd name="T12" fmla="*/ 26 w 31"/>
              <a:gd name="T13" fmla="*/ 2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47">
                <a:moveTo>
                  <a:pt x="26" y="25"/>
                </a:moveTo>
                <a:lnTo>
                  <a:pt x="0" y="0"/>
                </a:lnTo>
                <a:lnTo>
                  <a:pt x="11" y="20"/>
                </a:lnTo>
                <a:lnTo>
                  <a:pt x="2" y="20"/>
                </a:lnTo>
                <a:lnTo>
                  <a:pt x="31" y="47"/>
                </a:lnTo>
                <a:lnTo>
                  <a:pt x="17" y="25"/>
                </a:lnTo>
                <a:lnTo>
                  <a:pt x="26" y="2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217"/>
          <p:cNvSpPr>
            <a:spLocks noEditPoints="1"/>
          </p:cNvSpPr>
          <p:nvPr/>
        </p:nvSpPr>
        <p:spPr bwMode="auto">
          <a:xfrm>
            <a:off x="9074150" y="4405313"/>
            <a:ext cx="174625" cy="277813"/>
          </a:xfrm>
          <a:custGeom>
            <a:avLst/>
            <a:gdLst>
              <a:gd name="T0" fmla="*/ 92 w 180"/>
              <a:gd name="T1" fmla="*/ 1 h 287"/>
              <a:gd name="T2" fmla="*/ 90 w 180"/>
              <a:gd name="T3" fmla="*/ 0 h 287"/>
              <a:gd name="T4" fmla="*/ 87 w 180"/>
              <a:gd name="T5" fmla="*/ 1 h 287"/>
              <a:gd name="T6" fmla="*/ 0 w 180"/>
              <a:gd name="T7" fmla="*/ 181 h 287"/>
              <a:gd name="T8" fmla="*/ 90 w 180"/>
              <a:gd name="T9" fmla="*/ 287 h 287"/>
              <a:gd name="T10" fmla="*/ 180 w 180"/>
              <a:gd name="T11" fmla="*/ 181 h 287"/>
              <a:gd name="T12" fmla="*/ 92 w 180"/>
              <a:gd name="T13" fmla="*/ 1 h 287"/>
              <a:gd name="T14" fmla="*/ 59 w 180"/>
              <a:gd name="T15" fmla="*/ 179 h 287"/>
              <a:gd name="T16" fmla="*/ 69 w 180"/>
              <a:gd name="T17" fmla="*/ 202 h 287"/>
              <a:gd name="T18" fmla="*/ 76 w 180"/>
              <a:gd name="T19" fmla="*/ 219 h 287"/>
              <a:gd name="T20" fmla="*/ 72 w 180"/>
              <a:gd name="T21" fmla="*/ 236 h 287"/>
              <a:gd name="T22" fmla="*/ 58 w 180"/>
              <a:gd name="T23" fmla="*/ 243 h 287"/>
              <a:gd name="T24" fmla="*/ 48 w 180"/>
              <a:gd name="T25" fmla="*/ 239 h 287"/>
              <a:gd name="T26" fmla="*/ 29 w 180"/>
              <a:gd name="T27" fmla="*/ 174 h 287"/>
              <a:gd name="T28" fmla="*/ 57 w 180"/>
              <a:gd name="T29" fmla="*/ 97 h 287"/>
              <a:gd name="T30" fmla="*/ 61 w 180"/>
              <a:gd name="T31" fmla="*/ 95 h 287"/>
              <a:gd name="T32" fmla="*/ 63 w 180"/>
              <a:gd name="T33" fmla="*/ 99 h 287"/>
              <a:gd name="T34" fmla="*/ 59 w 180"/>
              <a:gd name="T35" fmla="*/ 179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80" h="287">
                <a:moveTo>
                  <a:pt x="92" y="1"/>
                </a:moveTo>
                <a:cubicBezTo>
                  <a:pt x="92" y="0"/>
                  <a:pt x="91" y="0"/>
                  <a:pt x="90" y="0"/>
                </a:cubicBezTo>
                <a:cubicBezTo>
                  <a:pt x="89" y="0"/>
                  <a:pt x="88" y="0"/>
                  <a:pt x="87" y="1"/>
                </a:cubicBezTo>
                <a:cubicBezTo>
                  <a:pt x="84" y="6"/>
                  <a:pt x="0" y="122"/>
                  <a:pt x="0" y="181"/>
                </a:cubicBezTo>
                <a:cubicBezTo>
                  <a:pt x="0" y="282"/>
                  <a:pt x="75" y="287"/>
                  <a:pt x="90" y="287"/>
                </a:cubicBezTo>
                <a:cubicBezTo>
                  <a:pt x="105" y="287"/>
                  <a:pt x="180" y="282"/>
                  <a:pt x="180" y="181"/>
                </a:cubicBezTo>
                <a:cubicBezTo>
                  <a:pt x="180" y="123"/>
                  <a:pt x="96" y="6"/>
                  <a:pt x="92" y="1"/>
                </a:cubicBezTo>
                <a:close/>
                <a:moveTo>
                  <a:pt x="59" y="179"/>
                </a:moveTo>
                <a:cubicBezTo>
                  <a:pt x="62" y="191"/>
                  <a:pt x="65" y="197"/>
                  <a:pt x="69" y="202"/>
                </a:cubicBezTo>
                <a:cubicBezTo>
                  <a:pt x="71" y="207"/>
                  <a:pt x="74" y="211"/>
                  <a:pt x="76" y="219"/>
                </a:cubicBezTo>
                <a:cubicBezTo>
                  <a:pt x="77" y="225"/>
                  <a:pt x="76" y="231"/>
                  <a:pt x="72" y="236"/>
                </a:cubicBezTo>
                <a:cubicBezTo>
                  <a:pt x="69" y="240"/>
                  <a:pt x="64" y="243"/>
                  <a:pt x="58" y="243"/>
                </a:cubicBezTo>
                <a:cubicBezTo>
                  <a:pt x="55" y="243"/>
                  <a:pt x="51" y="241"/>
                  <a:pt x="48" y="239"/>
                </a:cubicBezTo>
                <a:cubicBezTo>
                  <a:pt x="34" y="231"/>
                  <a:pt x="25" y="202"/>
                  <a:pt x="29" y="174"/>
                </a:cubicBezTo>
                <a:cubicBezTo>
                  <a:pt x="32" y="147"/>
                  <a:pt x="56" y="99"/>
                  <a:pt x="57" y="97"/>
                </a:cubicBezTo>
                <a:cubicBezTo>
                  <a:pt x="58" y="95"/>
                  <a:pt x="60" y="95"/>
                  <a:pt x="61" y="95"/>
                </a:cubicBezTo>
                <a:cubicBezTo>
                  <a:pt x="63" y="96"/>
                  <a:pt x="64" y="98"/>
                  <a:pt x="63" y="99"/>
                </a:cubicBezTo>
                <a:cubicBezTo>
                  <a:pt x="51" y="135"/>
                  <a:pt x="55" y="161"/>
                  <a:pt x="59" y="17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218"/>
          <p:cNvSpPr>
            <a:spLocks noEditPoints="1"/>
          </p:cNvSpPr>
          <p:nvPr/>
        </p:nvSpPr>
        <p:spPr bwMode="auto">
          <a:xfrm>
            <a:off x="9604375" y="4405313"/>
            <a:ext cx="215900" cy="277813"/>
          </a:xfrm>
          <a:custGeom>
            <a:avLst/>
            <a:gdLst>
              <a:gd name="T0" fmla="*/ 224 w 224"/>
              <a:gd name="T1" fmla="*/ 119 h 287"/>
              <a:gd name="T2" fmla="*/ 112 w 224"/>
              <a:gd name="T3" fmla="*/ 0 h 287"/>
              <a:gd name="T4" fmla="*/ 0 w 224"/>
              <a:gd name="T5" fmla="*/ 119 h 287"/>
              <a:gd name="T6" fmla="*/ 98 w 224"/>
              <a:gd name="T7" fmla="*/ 258 h 287"/>
              <a:gd name="T8" fmla="*/ 85 w 224"/>
              <a:gd name="T9" fmla="*/ 282 h 287"/>
              <a:gd name="T10" fmla="*/ 85 w 224"/>
              <a:gd name="T11" fmla="*/ 285 h 287"/>
              <a:gd name="T12" fmla="*/ 88 w 224"/>
              <a:gd name="T13" fmla="*/ 287 h 287"/>
              <a:gd name="T14" fmla="*/ 136 w 224"/>
              <a:gd name="T15" fmla="*/ 287 h 287"/>
              <a:gd name="T16" fmla="*/ 140 w 224"/>
              <a:gd name="T17" fmla="*/ 285 h 287"/>
              <a:gd name="T18" fmla="*/ 140 w 224"/>
              <a:gd name="T19" fmla="*/ 282 h 287"/>
              <a:gd name="T20" fmla="*/ 127 w 224"/>
              <a:gd name="T21" fmla="*/ 258 h 287"/>
              <a:gd name="T22" fmla="*/ 224 w 224"/>
              <a:gd name="T23" fmla="*/ 119 h 287"/>
              <a:gd name="T24" fmla="*/ 37 w 224"/>
              <a:gd name="T25" fmla="*/ 130 h 287"/>
              <a:gd name="T26" fmla="*/ 36 w 224"/>
              <a:gd name="T27" fmla="*/ 128 h 287"/>
              <a:gd name="T28" fmla="*/ 49 w 224"/>
              <a:gd name="T29" fmla="*/ 60 h 287"/>
              <a:gd name="T30" fmla="*/ 79 w 224"/>
              <a:gd name="T31" fmla="*/ 59 h 287"/>
              <a:gd name="T32" fmla="*/ 82 w 224"/>
              <a:gd name="T33" fmla="*/ 63 h 287"/>
              <a:gd name="T34" fmla="*/ 74 w 224"/>
              <a:gd name="T35" fmla="*/ 80 h 287"/>
              <a:gd name="T36" fmla="*/ 69 w 224"/>
              <a:gd name="T37" fmla="*/ 88 h 287"/>
              <a:gd name="T38" fmla="*/ 61 w 224"/>
              <a:gd name="T39" fmla="*/ 118 h 287"/>
              <a:gd name="T40" fmla="*/ 54 w 224"/>
              <a:gd name="T41" fmla="*/ 133 h 287"/>
              <a:gd name="T42" fmla="*/ 49 w 224"/>
              <a:gd name="T43" fmla="*/ 134 h 287"/>
              <a:gd name="T44" fmla="*/ 37 w 224"/>
              <a:gd name="T45" fmla="*/ 130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4" h="287">
                <a:moveTo>
                  <a:pt x="224" y="119"/>
                </a:moveTo>
                <a:cubicBezTo>
                  <a:pt x="224" y="6"/>
                  <a:pt x="131" y="0"/>
                  <a:pt x="112" y="0"/>
                </a:cubicBezTo>
                <a:cubicBezTo>
                  <a:pt x="93" y="0"/>
                  <a:pt x="0" y="6"/>
                  <a:pt x="0" y="119"/>
                </a:cubicBezTo>
                <a:cubicBezTo>
                  <a:pt x="0" y="201"/>
                  <a:pt x="76" y="247"/>
                  <a:pt x="98" y="258"/>
                </a:cubicBezTo>
                <a:cubicBezTo>
                  <a:pt x="85" y="282"/>
                  <a:pt x="85" y="282"/>
                  <a:pt x="85" y="282"/>
                </a:cubicBezTo>
                <a:cubicBezTo>
                  <a:pt x="84" y="283"/>
                  <a:pt x="84" y="284"/>
                  <a:pt x="85" y="285"/>
                </a:cubicBezTo>
                <a:cubicBezTo>
                  <a:pt x="86" y="287"/>
                  <a:pt x="87" y="287"/>
                  <a:pt x="88" y="287"/>
                </a:cubicBezTo>
                <a:cubicBezTo>
                  <a:pt x="136" y="287"/>
                  <a:pt x="136" y="287"/>
                  <a:pt x="136" y="287"/>
                </a:cubicBezTo>
                <a:cubicBezTo>
                  <a:pt x="138" y="287"/>
                  <a:pt x="139" y="287"/>
                  <a:pt x="140" y="285"/>
                </a:cubicBezTo>
                <a:cubicBezTo>
                  <a:pt x="140" y="284"/>
                  <a:pt x="140" y="283"/>
                  <a:pt x="140" y="282"/>
                </a:cubicBezTo>
                <a:cubicBezTo>
                  <a:pt x="127" y="258"/>
                  <a:pt x="127" y="258"/>
                  <a:pt x="127" y="258"/>
                </a:cubicBezTo>
                <a:cubicBezTo>
                  <a:pt x="149" y="247"/>
                  <a:pt x="224" y="202"/>
                  <a:pt x="224" y="119"/>
                </a:cubicBezTo>
                <a:close/>
                <a:moveTo>
                  <a:pt x="37" y="130"/>
                </a:moveTo>
                <a:cubicBezTo>
                  <a:pt x="36" y="130"/>
                  <a:pt x="36" y="129"/>
                  <a:pt x="36" y="128"/>
                </a:cubicBezTo>
                <a:cubicBezTo>
                  <a:pt x="35" y="126"/>
                  <a:pt x="28" y="84"/>
                  <a:pt x="49" y="60"/>
                </a:cubicBezTo>
                <a:cubicBezTo>
                  <a:pt x="56" y="52"/>
                  <a:pt x="66" y="52"/>
                  <a:pt x="79" y="59"/>
                </a:cubicBezTo>
                <a:cubicBezTo>
                  <a:pt x="80" y="60"/>
                  <a:pt x="81" y="62"/>
                  <a:pt x="82" y="63"/>
                </a:cubicBezTo>
                <a:cubicBezTo>
                  <a:pt x="82" y="68"/>
                  <a:pt x="79" y="73"/>
                  <a:pt x="74" y="80"/>
                </a:cubicBezTo>
                <a:cubicBezTo>
                  <a:pt x="72" y="83"/>
                  <a:pt x="70" y="86"/>
                  <a:pt x="69" y="88"/>
                </a:cubicBezTo>
                <a:cubicBezTo>
                  <a:pt x="64" y="99"/>
                  <a:pt x="62" y="110"/>
                  <a:pt x="61" y="118"/>
                </a:cubicBezTo>
                <a:cubicBezTo>
                  <a:pt x="59" y="127"/>
                  <a:pt x="58" y="132"/>
                  <a:pt x="54" y="133"/>
                </a:cubicBezTo>
                <a:cubicBezTo>
                  <a:pt x="52" y="133"/>
                  <a:pt x="51" y="134"/>
                  <a:pt x="49" y="134"/>
                </a:cubicBezTo>
                <a:cubicBezTo>
                  <a:pt x="45" y="134"/>
                  <a:pt x="39" y="133"/>
                  <a:pt x="37" y="13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219"/>
          <p:cNvSpPr>
            <a:spLocks noEditPoints="1"/>
          </p:cNvSpPr>
          <p:nvPr/>
        </p:nvSpPr>
        <p:spPr bwMode="auto">
          <a:xfrm>
            <a:off x="7385050" y="2166938"/>
            <a:ext cx="204788" cy="285750"/>
          </a:xfrm>
          <a:custGeom>
            <a:avLst/>
            <a:gdLst>
              <a:gd name="T0" fmla="*/ 205 w 211"/>
              <a:gd name="T1" fmla="*/ 64 h 295"/>
              <a:gd name="T2" fmla="*/ 61 w 211"/>
              <a:gd name="T3" fmla="*/ 11 h 295"/>
              <a:gd name="T4" fmla="*/ 11 w 211"/>
              <a:gd name="T5" fmla="*/ 19 h 295"/>
              <a:gd name="T6" fmla="*/ 0 w 211"/>
              <a:gd name="T7" fmla="*/ 45 h 295"/>
              <a:gd name="T8" fmla="*/ 1 w 211"/>
              <a:gd name="T9" fmla="*/ 50 h 295"/>
              <a:gd name="T10" fmla="*/ 1 w 211"/>
              <a:gd name="T11" fmla="*/ 228 h 295"/>
              <a:gd name="T12" fmla="*/ 7 w 211"/>
              <a:gd name="T13" fmla="*/ 237 h 295"/>
              <a:gd name="T14" fmla="*/ 153 w 211"/>
              <a:gd name="T15" fmla="*/ 295 h 295"/>
              <a:gd name="T16" fmla="*/ 157 w 211"/>
              <a:gd name="T17" fmla="*/ 295 h 295"/>
              <a:gd name="T18" fmla="*/ 162 w 211"/>
              <a:gd name="T19" fmla="*/ 294 h 295"/>
              <a:gd name="T20" fmla="*/ 166 w 211"/>
              <a:gd name="T21" fmla="*/ 286 h 295"/>
              <a:gd name="T22" fmla="*/ 166 w 211"/>
              <a:gd name="T23" fmla="*/ 276 h 295"/>
              <a:gd name="T24" fmla="*/ 193 w 211"/>
              <a:gd name="T25" fmla="*/ 251 h 295"/>
              <a:gd name="T26" fmla="*/ 201 w 211"/>
              <a:gd name="T27" fmla="*/ 256 h 295"/>
              <a:gd name="T28" fmla="*/ 211 w 211"/>
              <a:gd name="T29" fmla="*/ 246 h 295"/>
              <a:gd name="T30" fmla="*/ 211 w 211"/>
              <a:gd name="T31" fmla="*/ 73 h 295"/>
              <a:gd name="T32" fmla="*/ 205 w 211"/>
              <a:gd name="T33" fmla="*/ 64 h 295"/>
              <a:gd name="T34" fmla="*/ 21 w 211"/>
              <a:gd name="T35" fmla="*/ 49 h 295"/>
              <a:gd name="T36" fmla="*/ 19 w 211"/>
              <a:gd name="T37" fmla="*/ 44 h 295"/>
              <a:gd name="T38" fmla="*/ 24 w 211"/>
              <a:gd name="T39" fmla="*/ 33 h 295"/>
              <a:gd name="T40" fmla="*/ 54 w 211"/>
              <a:gd name="T41" fmla="*/ 28 h 295"/>
              <a:gd name="T42" fmla="*/ 55 w 211"/>
              <a:gd name="T43" fmla="*/ 29 h 295"/>
              <a:gd name="T44" fmla="*/ 190 w 211"/>
              <a:gd name="T45" fmla="*/ 79 h 295"/>
              <a:gd name="T46" fmla="*/ 161 w 211"/>
              <a:gd name="T47" fmla="*/ 106 h 295"/>
              <a:gd name="T48" fmla="*/ 160 w 211"/>
              <a:gd name="T49" fmla="*/ 106 h 295"/>
              <a:gd name="T50" fmla="*/ 21 w 211"/>
              <a:gd name="T51" fmla="*/ 49 h 295"/>
              <a:gd name="T52" fmla="*/ 166 w 211"/>
              <a:gd name="T53" fmla="*/ 111 h 295"/>
              <a:gd name="T54" fmla="*/ 192 w 211"/>
              <a:gd name="T55" fmla="*/ 86 h 295"/>
              <a:gd name="T56" fmla="*/ 192 w 211"/>
              <a:gd name="T57" fmla="*/ 244 h 295"/>
              <a:gd name="T58" fmla="*/ 166 w 211"/>
              <a:gd name="T59" fmla="*/ 268 h 295"/>
              <a:gd name="T60" fmla="*/ 166 w 211"/>
              <a:gd name="T61" fmla="*/ 115 h 295"/>
              <a:gd name="T62" fmla="*/ 166 w 211"/>
              <a:gd name="T63" fmla="*/ 111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11" h="295">
                <a:moveTo>
                  <a:pt x="205" y="64"/>
                </a:moveTo>
                <a:cubicBezTo>
                  <a:pt x="61" y="11"/>
                  <a:pt x="61" y="11"/>
                  <a:pt x="61" y="11"/>
                </a:cubicBezTo>
                <a:cubicBezTo>
                  <a:pt x="58" y="10"/>
                  <a:pt x="32" y="0"/>
                  <a:pt x="11" y="19"/>
                </a:cubicBezTo>
                <a:cubicBezTo>
                  <a:pt x="4" y="26"/>
                  <a:pt x="0" y="35"/>
                  <a:pt x="0" y="45"/>
                </a:cubicBezTo>
                <a:cubicBezTo>
                  <a:pt x="0" y="47"/>
                  <a:pt x="1" y="48"/>
                  <a:pt x="1" y="50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32"/>
                  <a:pt x="3" y="236"/>
                  <a:pt x="7" y="237"/>
                </a:cubicBezTo>
                <a:cubicBezTo>
                  <a:pt x="153" y="295"/>
                  <a:pt x="153" y="295"/>
                  <a:pt x="153" y="295"/>
                </a:cubicBezTo>
                <a:cubicBezTo>
                  <a:pt x="154" y="295"/>
                  <a:pt x="156" y="295"/>
                  <a:pt x="157" y="295"/>
                </a:cubicBezTo>
                <a:cubicBezTo>
                  <a:pt x="159" y="295"/>
                  <a:pt x="161" y="295"/>
                  <a:pt x="162" y="294"/>
                </a:cubicBezTo>
                <a:cubicBezTo>
                  <a:pt x="165" y="292"/>
                  <a:pt x="166" y="289"/>
                  <a:pt x="166" y="286"/>
                </a:cubicBezTo>
                <a:cubicBezTo>
                  <a:pt x="166" y="276"/>
                  <a:pt x="166" y="276"/>
                  <a:pt x="166" y="276"/>
                </a:cubicBezTo>
                <a:cubicBezTo>
                  <a:pt x="193" y="251"/>
                  <a:pt x="193" y="251"/>
                  <a:pt x="193" y="251"/>
                </a:cubicBezTo>
                <a:cubicBezTo>
                  <a:pt x="195" y="254"/>
                  <a:pt x="198" y="256"/>
                  <a:pt x="201" y="256"/>
                </a:cubicBezTo>
                <a:cubicBezTo>
                  <a:pt x="207" y="256"/>
                  <a:pt x="211" y="251"/>
                  <a:pt x="211" y="246"/>
                </a:cubicBezTo>
                <a:cubicBezTo>
                  <a:pt x="211" y="73"/>
                  <a:pt x="211" y="73"/>
                  <a:pt x="211" y="73"/>
                </a:cubicBezTo>
                <a:cubicBezTo>
                  <a:pt x="211" y="69"/>
                  <a:pt x="208" y="66"/>
                  <a:pt x="205" y="64"/>
                </a:cubicBezTo>
                <a:close/>
                <a:moveTo>
                  <a:pt x="21" y="49"/>
                </a:moveTo>
                <a:cubicBezTo>
                  <a:pt x="20" y="48"/>
                  <a:pt x="19" y="46"/>
                  <a:pt x="19" y="44"/>
                </a:cubicBezTo>
                <a:cubicBezTo>
                  <a:pt x="19" y="40"/>
                  <a:pt x="21" y="36"/>
                  <a:pt x="24" y="33"/>
                </a:cubicBezTo>
                <a:cubicBezTo>
                  <a:pt x="36" y="22"/>
                  <a:pt x="54" y="28"/>
                  <a:pt x="54" y="28"/>
                </a:cubicBezTo>
                <a:cubicBezTo>
                  <a:pt x="54" y="28"/>
                  <a:pt x="54" y="29"/>
                  <a:pt x="55" y="29"/>
                </a:cubicBezTo>
                <a:cubicBezTo>
                  <a:pt x="190" y="79"/>
                  <a:pt x="190" y="79"/>
                  <a:pt x="190" y="79"/>
                </a:cubicBezTo>
                <a:cubicBezTo>
                  <a:pt x="161" y="106"/>
                  <a:pt x="161" y="106"/>
                  <a:pt x="161" y="106"/>
                </a:cubicBezTo>
                <a:cubicBezTo>
                  <a:pt x="161" y="106"/>
                  <a:pt x="161" y="106"/>
                  <a:pt x="160" y="106"/>
                </a:cubicBezTo>
                <a:lnTo>
                  <a:pt x="21" y="49"/>
                </a:lnTo>
                <a:close/>
                <a:moveTo>
                  <a:pt x="166" y="111"/>
                </a:moveTo>
                <a:cubicBezTo>
                  <a:pt x="192" y="86"/>
                  <a:pt x="192" y="86"/>
                  <a:pt x="192" y="86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66" y="268"/>
                  <a:pt x="166" y="268"/>
                  <a:pt x="166" y="268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66" y="114"/>
                  <a:pt x="166" y="112"/>
                  <a:pt x="166" y="11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220"/>
          <p:cNvSpPr>
            <a:spLocks/>
          </p:cNvSpPr>
          <p:nvPr/>
        </p:nvSpPr>
        <p:spPr bwMode="auto">
          <a:xfrm>
            <a:off x="1219200" y="3324226"/>
            <a:ext cx="279400" cy="207963"/>
          </a:xfrm>
          <a:custGeom>
            <a:avLst/>
            <a:gdLst>
              <a:gd name="T0" fmla="*/ 160 w 176"/>
              <a:gd name="T1" fmla="*/ 118 h 131"/>
              <a:gd name="T2" fmla="*/ 160 w 176"/>
              <a:gd name="T3" fmla="*/ 0 h 131"/>
              <a:gd name="T4" fmla="*/ 125 w 176"/>
              <a:gd name="T5" fmla="*/ 0 h 131"/>
              <a:gd name="T6" fmla="*/ 125 w 176"/>
              <a:gd name="T7" fmla="*/ 118 h 131"/>
              <a:gd name="T8" fmla="*/ 105 w 176"/>
              <a:gd name="T9" fmla="*/ 118 h 131"/>
              <a:gd name="T10" fmla="*/ 105 w 176"/>
              <a:gd name="T11" fmla="*/ 72 h 131"/>
              <a:gd name="T12" fmla="*/ 70 w 176"/>
              <a:gd name="T13" fmla="*/ 72 h 131"/>
              <a:gd name="T14" fmla="*/ 70 w 176"/>
              <a:gd name="T15" fmla="*/ 118 h 131"/>
              <a:gd name="T16" fmla="*/ 51 w 176"/>
              <a:gd name="T17" fmla="*/ 118 h 131"/>
              <a:gd name="T18" fmla="*/ 51 w 176"/>
              <a:gd name="T19" fmla="*/ 32 h 131"/>
              <a:gd name="T20" fmla="*/ 15 w 176"/>
              <a:gd name="T21" fmla="*/ 32 h 131"/>
              <a:gd name="T22" fmla="*/ 15 w 176"/>
              <a:gd name="T23" fmla="*/ 118 h 131"/>
              <a:gd name="T24" fmla="*/ 0 w 176"/>
              <a:gd name="T25" fmla="*/ 118 h 131"/>
              <a:gd name="T26" fmla="*/ 0 w 176"/>
              <a:gd name="T27" fmla="*/ 131 h 131"/>
              <a:gd name="T28" fmla="*/ 176 w 176"/>
              <a:gd name="T29" fmla="*/ 131 h 131"/>
              <a:gd name="T30" fmla="*/ 176 w 176"/>
              <a:gd name="T31" fmla="*/ 118 h 131"/>
              <a:gd name="T32" fmla="*/ 160 w 176"/>
              <a:gd name="T33" fmla="*/ 118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131">
                <a:moveTo>
                  <a:pt x="160" y="118"/>
                </a:moveTo>
                <a:lnTo>
                  <a:pt x="160" y="0"/>
                </a:lnTo>
                <a:lnTo>
                  <a:pt x="125" y="0"/>
                </a:lnTo>
                <a:lnTo>
                  <a:pt x="125" y="118"/>
                </a:lnTo>
                <a:lnTo>
                  <a:pt x="105" y="118"/>
                </a:lnTo>
                <a:lnTo>
                  <a:pt x="105" y="72"/>
                </a:lnTo>
                <a:lnTo>
                  <a:pt x="70" y="72"/>
                </a:lnTo>
                <a:lnTo>
                  <a:pt x="70" y="118"/>
                </a:lnTo>
                <a:lnTo>
                  <a:pt x="51" y="118"/>
                </a:lnTo>
                <a:lnTo>
                  <a:pt x="51" y="32"/>
                </a:lnTo>
                <a:lnTo>
                  <a:pt x="15" y="32"/>
                </a:lnTo>
                <a:lnTo>
                  <a:pt x="15" y="118"/>
                </a:lnTo>
                <a:lnTo>
                  <a:pt x="0" y="118"/>
                </a:lnTo>
                <a:lnTo>
                  <a:pt x="0" y="131"/>
                </a:lnTo>
                <a:lnTo>
                  <a:pt x="176" y="131"/>
                </a:lnTo>
                <a:lnTo>
                  <a:pt x="176" y="118"/>
                </a:lnTo>
                <a:lnTo>
                  <a:pt x="160" y="11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221"/>
          <p:cNvSpPr>
            <a:spLocks noEditPoints="1"/>
          </p:cNvSpPr>
          <p:nvPr/>
        </p:nvSpPr>
        <p:spPr bwMode="auto">
          <a:xfrm>
            <a:off x="4564063" y="3846513"/>
            <a:ext cx="277813" cy="280988"/>
          </a:xfrm>
          <a:custGeom>
            <a:avLst/>
            <a:gdLst>
              <a:gd name="T0" fmla="*/ 87 w 175"/>
              <a:gd name="T1" fmla="*/ 41 h 177"/>
              <a:gd name="T2" fmla="*/ 94 w 175"/>
              <a:gd name="T3" fmla="*/ 61 h 177"/>
              <a:gd name="T4" fmla="*/ 135 w 175"/>
              <a:gd name="T5" fmla="*/ 41 h 177"/>
              <a:gd name="T6" fmla="*/ 115 w 175"/>
              <a:gd name="T7" fmla="*/ 82 h 177"/>
              <a:gd name="T8" fmla="*/ 135 w 175"/>
              <a:gd name="T9" fmla="*/ 88 h 177"/>
              <a:gd name="T10" fmla="*/ 115 w 175"/>
              <a:gd name="T11" fmla="*/ 96 h 177"/>
              <a:gd name="T12" fmla="*/ 135 w 175"/>
              <a:gd name="T13" fmla="*/ 137 h 177"/>
              <a:gd name="T14" fmla="*/ 94 w 175"/>
              <a:gd name="T15" fmla="*/ 116 h 177"/>
              <a:gd name="T16" fmla="*/ 87 w 175"/>
              <a:gd name="T17" fmla="*/ 137 h 177"/>
              <a:gd name="T18" fmla="*/ 81 w 175"/>
              <a:gd name="T19" fmla="*/ 116 h 177"/>
              <a:gd name="T20" fmla="*/ 39 w 175"/>
              <a:gd name="T21" fmla="*/ 137 h 177"/>
              <a:gd name="T22" fmla="*/ 60 w 175"/>
              <a:gd name="T23" fmla="*/ 96 h 177"/>
              <a:gd name="T24" fmla="*/ 39 w 175"/>
              <a:gd name="T25" fmla="*/ 88 h 177"/>
              <a:gd name="T26" fmla="*/ 60 w 175"/>
              <a:gd name="T27" fmla="*/ 82 h 177"/>
              <a:gd name="T28" fmla="*/ 39 w 175"/>
              <a:gd name="T29" fmla="*/ 41 h 177"/>
              <a:gd name="T30" fmla="*/ 81 w 175"/>
              <a:gd name="T31" fmla="*/ 61 h 177"/>
              <a:gd name="T32" fmla="*/ 87 w 175"/>
              <a:gd name="T33" fmla="*/ 41 h 177"/>
              <a:gd name="T34" fmla="*/ 87 w 175"/>
              <a:gd name="T35" fmla="*/ 0 h 177"/>
              <a:gd name="T36" fmla="*/ 73 w 175"/>
              <a:gd name="T37" fmla="*/ 44 h 177"/>
              <a:gd name="T38" fmla="*/ 11 w 175"/>
              <a:gd name="T39" fmla="*/ 13 h 177"/>
              <a:gd name="T40" fmla="*/ 42 w 175"/>
              <a:gd name="T41" fmla="*/ 74 h 177"/>
              <a:gd name="T42" fmla="*/ 0 w 175"/>
              <a:gd name="T43" fmla="*/ 88 h 177"/>
              <a:gd name="T44" fmla="*/ 42 w 175"/>
              <a:gd name="T45" fmla="*/ 103 h 177"/>
              <a:gd name="T46" fmla="*/ 11 w 175"/>
              <a:gd name="T47" fmla="*/ 165 h 177"/>
              <a:gd name="T48" fmla="*/ 73 w 175"/>
              <a:gd name="T49" fmla="*/ 134 h 177"/>
              <a:gd name="T50" fmla="*/ 87 w 175"/>
              <a:gd name="T51" fmla="*/ 177 h 177"/>
              <a:gd name="T52" fmla="*/ 101 w 175"/>
              <a:gd name="T53" fmla="*/ 134 h 177"/>
              <a:gd name="T54" fmla="*/ 163 w 175"/>
              <a:gd name="T55" fmla="*/ 165 h 177"/>
              <a:gd name="T56" fmla="*/ 132 w 175"/>
              <a:gd name="T57" fmla="*/ 103 h 177"/>
              <a:gd name="T58" fmla="*/ 175 w 175"/>
              <a:gd name="T59" fmla="*/ 88 h 177"/>
              <a:gd name="T60" fmla="*/ 132 w 175"/>
              <a:gd name="T61" fmla="*/ 74 h 177"/>
              <a:gd name="T62" fmla="*/ 163 w 175"/>
              <a:gd name="T63" fmla="*/ 13 h 177"/>
              <a:gd name="T64" fmla="*/ 101 w 175"/>
              <a:gd name="T65" fmla="*/ 44 h 177"/>
              <a:gd name="T66" fmla="*/ 87 w 175"/>
              <a:gd name="T67" fmla="*/ 0 h 177"/>
              <a:gd name="T68" fmla="*/ 87 w 175"/>
              <a:gd name="T6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5" h="177">
                <a:moveTo>
                  <a:pt x="87" y="41"/>
                </a:moveTo>
                <a:lnTo>
                  <a:pt x="94" y="61"/>
                </a:lnTo>
                <a:lnTo>
                  <a:pt x="135" y="41"/>
                </a:lnTo>
                <a:lnTo>
                  <a:pt x="115" y="82"/>
                </a:lnTo>
                <a:lnTo>
                  <a:pt x="135" y="88"/>
                </a:lnTo>
                <a:lnTo>
                  <a:pt x="115" y="96"/>
                </a:lnTo>
                <a:lnTo>
                  <a:pt x="135" y="137"/>
                </a:lnTo>
                <a:lnTo>
                  <a:pt x="94" y="116"/>
                </a:lnTo>
                <a:lnTo>
                  <a:pt x="87" y="137"/>
                </a:lnTo>
                <a:lnTo>
                  <a:pt x="81" y="116"/>
                </a:lnTo>
                <a:lnTo>
                  <a:pt x="39" y="137"/>
                </a:lnTo>
                <a:lnTo>
                  <a:pt x="60" y="96"/>
                </a:lnTo>
                <a:lnTo>
                  <a:pt x="39" y="88"/>
                </a:lnTo>
                <a:lnTo>
                  <a:pt x="60" y="82"/>
                </a:lnTo>
                <a:lnTo>
                  <a:pt x="39" y="41"/>
                </a:lnTo>
                <a:lnTo>
                  <a:pt x="81" y="61"/>
                </a:lnTo>
                <a:lnTo>
                  <a:pt x="87" y="41"/>
                </a:lnTo>
                <a:close/>
                <a:moveTo>
                  <a:pt x="87" y="0"/>
                </a:moveTo>
                <a:lnTo>
                  <a:pt x="73" y="44"/>
                </a:lnTo>
                <a:lnTo>
                  <a:pt x="11" y="13"/>
                </a:lnTo>
                <a:lnTo>
                  <a:pt x="42" y="74"/>
                </a:lnTo>
                <a:lnTo>
                  <a:pt x="0" y="88"/>
                </a:lnTo>
                <a:lnTo>
                  <a:pt x="42" y="103"/>
                </a:lnTo>
                <a:lnTo>
                  <a:pt x="11" y="165"/>
                </a:lnTo>
                <a:lnTo>
                  <a:pt x="73" y="134"/>
                </a:lnTo>
                <a:lnTo>
                  <a:pt x="87" y="177"/>
                </a:lnTo>
                <a:lnTo>
                  <a:pt x="101" y="134"/>
                </a:lnTo>
                <a:lnTo>
                  <a:pt x="163" y="165"/>
                </a:lnTo>
                <a:lnTo>
                  <a:pt x="132" y="103"/>
                </a:lnTo>
                <a:lnTo>
                  <a:pt x="175" y="88"/>
                </a:lnTo>
                <a:lnTo>
                  <a:pt x="132" y="74"/>
                </a:lnTo>
                <a:lnTo>
                  <a:pt x="163" y="13"/>
                </a:lnTo>
                <a:lnTo>
                  <a:pt x="101" y="44"/>
                </a:lnTo>
                <a:lnTo>
                  <a:pt x="87" y="0"/>
                </a:lnTo>
                <a:lnTo>
                  <a:pt x="87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222"/>
          <p:cNvSpPr>
            <a:spLocks noEditPoints="1"/>
          </p:cNvSpPr>
          <p:nvPr/>
        </p:nvSpPr>
        <p:spPr bwMode="auto">
          <a:xfrm>
            <a:off x="4564063" y="3846513"/>
            <a:ext cx="277813" cy="280988"/>
          </a:xfrm>
          <a:custGeom>
            <a:avLst/>
            <a:gdLst>
              <a:gd name="T0" fmla="*/ 87 w 175"/>
              <a:gd name="T1" fmla="*/ 41 h 177"/>
              <a:gd name="T2" fmla="*/ 94 w 175"/>
              <a:gd name="T3" fmla="*/ 61 h 177"/>
              <a:gd name="T4" fmla="*/ 135 w 175"/>
              <a:gd name="T5" fmla="*/ 41 h 177"/>
              <a:gd name="T6" fmla="*/ 115 w 175"/>
              <a:gd name="T7" fmla="*/ 82 h 177"/>
              <a:gd name="T8" fmla="*/ 135 w 175"/>
              <a:gd name="T9" fmla="*/ 88 h 177"/>
              <a:gd name="T10" fmla="*/ 115 w 175"/>
              <a:gd name="T11" fmla="*/ 96 h 177"/>
              <a:gd name="T12" fmla="*/ 135 w 175"/>
              <a:gd name="T13" fmla="*/ 137 h 177"/>
              <a:gd name="T14" fmla="*/ 94 w 175"/>
              <a:gd name="T15" fmla="*/ 116 h 177"/>
              <a:gd name="T16" fmla="*/ 87 w 175"/>
              <a:gd name="T17" fmla="*/ 137 h 177"/>
              <a:gd name="T18" fmla="*/ 81 w 175"/>
              <a:gd name="T19" fmla="*/ 116 h 177"/>
              <a:gd name="T20" fmla="*/ 39 w 175"/>
              <a:gd name="T21" fmla="*/ 137 h 177"/>
              <a:gd name="T22" fmla="*/ 60 w 175"/>
              <a:gd name="T23" fmla="*/ 96 h 177"/>
              <a:gd name="T24" fmla="*/ 39 w 175"/>
              <a:gd name="T25" fmla="*/ 88 h 177"/>
              <a:gd name="T26" fmla="*/ 60 w 175"/>
              <a:gd name="T27" fmla="*/ 82 h 177"/>
              <a:gd name="T28" fmla="*/ 39 w 175"/>
              <a:gd name="T29" fmla="*/ 41 h 177"/>
              <a:gd name="T30" fmla="*/ 81 w 175"/>
              <a:gd name="T31" fmla="*/ 61 h 177"/>
              <a:gd name="T32" fmla="*/ 87 w 175"/>
              <a:gd name="T33" fmla="*/ 41 h 177"/>
              <a:gd name="T34" fmla="*/ 87 w 175"/>
              <a:gd name="T35" fmla="*/ 0 h 177"/>
              <a:gd name="T36" fmla="*/ 73 w 175"/>
              <a:gd name="T37" fmla="*/ 44 h 177"/>
              <a:gd name="T38" fmla="*/ 11 w 175"/>
              <a:gd name="T39" fmla="*/ 13 h 177"/>
              <a:gd name="T40" fmla="*/ 42 w 175"/>
              <a:gd name="T41" fmla="*/ 74 h 177"/>
              <a:gd name="T42" fmla="*/ 0 w 175"/>
              <a:gd name="T43" fmla="*/ 88 h 177"/>
              <a:gd name="T44" fmla="*/ 42 w 175"/>
              <a:gd name="T45" fmla="*/ 103 h 177"/>
              <a:gd name="T46" fmla="*/ 11 w 175"/>
              <a:gd name="T47" fmla="*/ 165 h 177"/>
              <a:gd name="T48" fmla="*/ 73 w 175"/>
              <a:gd name="T49" fmla="*/ 134 h 177"/>
              <a:gd name="T50" fmla="*/ 87 w 175"/>
              <a:gd name="T51" fmla="*/ 177 h 177"/>
              <a:gd name="T52" fmla="*/ 101 w 175"/>
              <a:gd name="T53" fmla="*/ 134 h 177"/>
              <a:gd name="T54" fmla="*/ 163 w 175"/>
              <a:gd name="T55" fmla="*/ 165 h 177"/>
              <a:gd name="T56" fmla="*/ 132 w 175"/>
              <a:gd name="T57" fmla="*/ 103 h 177"/>
              <a:gd name="T58" fmla="*/ 175 w 175"/>
              <a:gd name="T59" fmla="*/ 88 h 177"/>
              <a:gd name="T60" fmla="*/ 132 w 175"/>
              <a:gd name="T61" fmla="*/ 74 h 177"/>
              <a:gd name="T62" fmla="*/ 163 w 175"/>
              <a:gd name="T63" fmla="*/ 13 h 177"/>
              <a:gd name="T64" fmla="*/ 101 w 175"/>
              <a:gd name="T65" fmla="*/ 44 h 177"/>
              <a:gd name="T66" fmla="*/ 87 w 175"/>
              <a:gd name="T67" fmla="*/ 0 h 177"/>
              <a:gd name="T68" fmla="*/ 87 w 175"/>
              <a:gd name="T6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5" h="177">
                <a:moveTo>
                  <a:pt x="87" y="41"/>
                </a:moveTo>
                <a:lnTo>
                  <a:pt x="94" y="61"/>
                </a:lnTo>
                <a:lnTo>
                  <a:pt x="135" y="41"/>
                </a:lnTo>
                <a:lnTo>
                  <a:pt x="115" y="82"/>
                </a:lnTo>
                <a:lnTo>
                  <a:pt x="135" y="88"/>
                </a:lnTo>
                <a:lnTo>
                  <a:pt x="115" y="96"/>
                </a:lnTo>
                <a:lnTo>
                  <a:pt x="135" y="137"/>
                </a:lnTo>
                <a:lnTo>
                  <a:pt x="94" y="116"/>
                </a:lnTo>
                <a:lnTo>
                  <a:pt x="87" y="137"/>
                </a:lnTo>
                <a:lnTo>
                  <a:pt x="81" y="116"/>
                </a:lnTo>
                <a:lnTo>
                  <a:pt x="39" y="137"/>
                </a:lnTo>
                <a:lnTo>
                  <a:pt x="60" y="96"/>
                </a:lnTo>
                <a:lnTo>
                  <a:pt x="39" y="88"/>
                </a:lnTo>
                <a:lnTo>
                  <a:pt x="60" y="82"/>
                </a:lnTo>
                <a:lnTo>
                  <a:pt x="39" y="41"/>
                </a:lnTo>
                <a:lnTo>
                  <a:pt x="81" y="61"/>
                </a:lnTo>
                <a:lnTo>
                  <a:pt x="87" y="41"/>
                </a:lnTo>
                <a:moveTo>
                  <a:pt x="87" y="0"/>
                </a:moveTo>
                <a:lnTo>
                  <a:pt x="73" y="44"/>
                </a:lnTo>
                <a:lnTo>
                  <a:pt x="11" y="13"/>
                </a:lnTo>
                <a:lnTo>
                  <a:pt x="42" y="74"/>
                </a:lnTo>
                <a:lnTo>
                  <a:pt x="0" y="88"/>
                </a:lnTo>
                <a:lnTo>
                  <a:pt x="42" y="103"/>
                </a:lnTo>
                <a:lnTo>
                  <a:pt x="11" y="165"/>
                </a:lnTo>
                <a:lnTo>
                  <a:pt x="73" y="134"/>
                </a:lnTo>
                <a:lnTo>
                  <a:pt x="87" y="177"/>
                </a:lnTo>
                <a:lnTo>
                  <a:pt x="101" y="134"/>
                </a:lnTo>
                <a:lnTo>
                  <a:pt x="163" y="165"/>
                </a:lnTo>
                <a:lnTo>
                  <a:pt x="132" y="103"/>
                </a:lnTo>
                <a:lnTo>
                  <a:pt x="175" y="88"/>
                </a:lnTo>
                <a:lnTo>
                  <a:pt x="132" y="74"/>
                </a:lnTo>
                <a:lnTo>
                  <a:pt x="163" y="13"/>
                </a:lnTo>
                <a:lnTo>
                  <a:pt x="101" y="44"/>
                </a:lnTo>
                <a:lnTo>
                  <a:pt x="87" y="0"/>
                </a:lnTo>
                <a:lnTo>
                  <a:pt x="8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223"/>
          <p:cNvSpPr>
            <a:spLocks noEditPoints="1"/>
          </p:cNvSpPr>
          <p:nvPr/>
        </p:nvSpPr>
        <p:spPr bwMode="auto">
          <a:xfrm>
            <a:off x="4564063" y="2174876"/>
            <a:ext cx="68263" cy="69850"/>
          </a:xfrm>
          <a:custGeom>
            <a:avLst/>
            <a:gdLst>
              <a:gd name="T0" fmla="*/ 0 w 43"/>
              <a:gd name="T1" fmla="*/ 44 h 44"/>
              <a:gd name="T2" fmla="*/ 43 w 43"/>
              <a:gd name="T3" fmla="*/ 44 h 44"/>
              <a:gd name="T4" fmla="*/ 43 w 43"/>
              <a:gd name="T5" fmla="*/ 0 h 44"/>
              <a:gd name="T6" fmla="*/ 0 w 43"/>
              <a:gd name="T7" fmla="*/ 0 h 44"/>
              <a:gd name="T8" fmla="*/ 0 w 43"/>
              <a:gd name="T9" fmla="*/ 44 h 44"/>
              <a:gd name="T10" fmla="*/ 9 w 43"/>
              <a:gd name="T11" fmla="*/ 10 h 44"/>
              <a:gd name="T12" fmla="*/ 34 w 43"/>
              <a:gd name="T13" fmla="*/ 10 h 44"/>
              <a:gd name="T14" fmla="*/ 34 w 43"/>
              <a:gd name="T15" fmla="*/ 34 h 44"/>
              <a:gd name="T16" fmla="*/ 9 w 43"/>
              <a:gd name="T17" fmla="*/ 34 h 44"/>
              <a:gd name="T18" fmla="*/ 9 w 43"/>
              <a:gd name="T19" fmla="*/ 1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" h="44">
                <a:moveTo>
                  <a:pt x="0" y="44"/>
                </a:moveTo>
                <a:lnTo>
                  <a:pt x="43" y="44"/>
                </a:lnTo>
                <a:lnTo>
                  <a:pt x="43" y="0"/>
                </a:lnTo>
                <a:lnTo>
                  <a:pt x="0" y="0"/>
                </a:lnTo>
                <a:lnTo>
                  <a:pt x="0" y="44"/>
                </a:lnTo>
                <a:close/>
                <a:moveTo>
                  <a:pt x="9" y="10"/>
                </a:moveTo>
                <a:lnTo>
                  <a:pt x="34" y="10"/>
                </a:lnTo>
                <a:lnTo>
                  <a:pt x="34" y="34"/>
                </a:lnTo>
                <a:lnTo>
                  <a:pt x="9" y="34"/>
                </a:lnTo>
                <a:lnTo>
                  <a:pt x="9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224"/>
          <p:cNvSpPr>
            <a:spLocks noEditPoints="1"/>
          </p:cNvSpPr>
          <p:nvPr/>
        </p:nvSpPr>
        <p:spPr bwMode="auto">
          <a:xfrm>
            <a:off x="4564063" y="2278063"/>
            <a:ext cx="68263" cy="69850"/>
          </a:xfrm>
          <a:custGeom>
            <a:avLst/>
            <a:gdLst>
              <a:gd name="T0" fmla="*/ 0 w 43"/>
              <a:gd name="T1" fmla="*/ 44 h 44"/>
              <a:gd name="T2" fmla="*/ 43 w 43"/>
              <a:gd name="T3" fmla="*/ 44 h 44"/>
              <a:gd name="T4" fmla="*/ 43 w 43"/>
              <a:gd name="T5" fmla="*/ 0 h 44"/>
              <a:gd name="T6" fmla="*/ 0 w 43"/>
              <a:gd name="T7" fmla="*/ 0 h 44"/>
              <a:gd name="T8" fmla="*/ 0 w 43"/>
              <a:gd name="T9" fmla="*/ 44 h 44"/>
              <a:gd name="T10" fmla="*/ 9 w 43"/>
              <a:gd name="T11" fmla="*/ 10 h 44"/>
              <a:gd name="T12" fmla="*/ 34 w 43"/>
              <a:gd name="T13" fmla="*/ 10 h 44"/>
              <a:gd name="T14" fmla="*/ 34 w 43"/>
              <a:gd name="T15" fmla="*/ 35 h 44"/>
              <a:gd name="T16" fmla="*/ 9 w 43"/>
              <a:gd name="T17" fmla="*/ 35 h 44"/>
              <a:gd name="T18" fmla="*/ 9 w 43"/>
              <a:gd name="T19" fmla="*/ 1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" h="44">
                <a:moveTo>
                  <a:pt x="0" y="44"/>
                </a:moveTo>
                <a:lnTo>
                  <a:pt x="43" y="44"/>
                </a:lnTo>
                <a:lnTo>
                  <a:pt x="43" y="0"/>
                </a:lnTo>
                <a:lnTo>
                  <a:pt x="0" y="0"/>
                </a:lnTo>
                <a:lnTo>
                  <a:pt x="0" y="44"/>
                </a:lnTo>
                <a:close/>
                <a:moveTo>
                  <a:pt x="9" y="10"/>
                </a:moveTo>
                <a:lnTo>
                  <a:pt x="34" y="10"/>
                </a:lnTo>
                <a:lnTo>
                  <a:pt x="34" y="35"/>
                </a:lnTo>
                <a:lnTo>
                  <a:pt x="9" y="35"/>
                </a:lnTo>
                <a:lnTo>
                  <a:pt x="9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Rectangle 225"/>
          <p:cNvSpPr>
            <a:spLocks noChangeArrowheads="1"/>
          </p:cNvSpPr>
          <p:nvPr/>
        </p:nvSpPr>
        <p:spPr bwMode="auto">
          <a:xfrm>
            <a:off x="4667250" y="2190751"/>
            <a:ext cx="174625" cy="381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Rectangle 226"/>
          <p:cNvSpPr>
            <a:spLocks noChangeArrowheads="1"/>
          </p:cNvSpPr>
          <p:nvPr/>
        </p:nvSpPr>
        <p:spPr bwMode="auto">
          <a:xfrm>
            <a:off x="4667250" y="2293938"/>
            <a:ext cx="174625" cy="396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227"/>
          <p:cNvSpPr>
            <a:spLocks noEditPoints="1"/>
          </p:cNvSpPr>
          <p:nvPr/>
        </p:nvSpPr>
        <p:spPr bwMode="auto">
          <a:xfrm>
            <a:off x="4564063" y="2382838"/>
            <a:ext cx="68263" cy="69850"/>
          </a:xfrm>
          <a:custGeom>
            <a:avLst/>
            <a:gdLst>
              <a:gd name="T0" fmla="*/ 0 w 43"/>
              <a:gd name="T1" fmla="*/ 44 h 44"/>
              <a:gd name="T2" fmla="*/ 43 w 43"/>
              <a:gd name="T3" fmla="*/ 44 h 44"/>
              <a:gd name="T4" fmla="*/ 43 w 43"/>
              <a:gd name="T5" fmla="*/ 0 h 44"/>
              <a:gd name="T6" fmla="*/ 0 w 43"/>
              <a:gd name="T7" fmla="*/ 0 h 44"/>
              <a:gd name="T8" fmla="*/ 0 w 43"/>
              <a:gd name="T9" fmla="*/ 44 h 44"/>
              <a:gd name="T10" fmla="*/ 9 w 43"/>
              <a:gd name="T11" fmla="*/ 10 h 44"/>
              <a:gd name="T12" fmla="*/ 34 w 43"/>
              <a:gd name="T13" fmla="*/ 10 h 44"/>
              <a:gd name="T14" fmla="*/ 34 w 43"/>
              <a:gd name="T15" fmla="*/ 35 h 44"/>
              <a:gd name="T16" fmla="*/ 9 w 43"/>
              <a:gd name="T17" fmla="*/ 35 h 44"/>
              <a:gd name="T18" fmla="*/ 9 w 43"/>
              <a:gd name="T19" fmla="*/ 1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" h="44">
                <a:moveTo>
                  <a:pt x="0" y="44"/>
                </a:moveTo>
                <a:lnTo>
                  <a:pt x="43" y="44"/>
                </a:lnTo>
                <a:lnTo>
                  <a:pt x="43" y="0"/>
                </a:lnTo>
                <a:lnTo>
                  <a:pt x="0" y="0"/>
                </a:lnTo>
                <a:lnTo>
                  <a:pt x="0" y="44"/>
                </a:lnTo>
                <a:close/>
                <a:moveTo>
                  <a:pt x="9" y="10"/>
                </a:moveTo>
                <a:lnTo>
                  <a:pt x="34" y="10"/>
                </a:lnTo>
                <a:lnTo>
                  <a:pt x="34" y="35"/>
                </a:lnTo>
                <a:lnTo>
                  <a:pt x="9" y="35"/>
                </a:lnTo>
                <a:lnTo>
                  <a:pt x="9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Rectangle 228"/>
          <p:cNvSpPr>
            <a:spLocks noChangeArrowheads="1"/>
          </p:cNvSpPr>
          <p:nvPr/>
        </p:nvSpPr>
        <p:spPr bwMode="auto">
          <a:xfrm>
            <a:off x="4667250" y="2398713"/>
            <a:ext cx="174625" cy="396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229"/>
          <p:cNvSpPr>
            <a:spLocks noEditPoints="1"/>
          </p:cNvSpPr>
          <p:nvPr/>
        </p:nvSpPr>
        <p:spPr bwMode="auto">
          <a:xfrm>
            <a:off x="5761038" y="2274888"/>
            <a:ext cx="33338" cy="33338"/>
          </a:xfrm>
          <a:custGeom>
            <a:avLst/>
            <a:gdLst>
              <a:gd name="T0" fmla="*/ 0 w 21"/>
              <a:gd name="T1" fmla="*/ 21 h 21"/>
              <a:gd name="T2" fmla="*/ 21 w 21"/>
              <a:gd name="T3" fmla="*/ 21 h 21"/>
              <a:gd name="T4" fmla="*/ 21 w 21"/>
              <a:gd name="T5" fmla="*/ 0 h 21"/>
              <a:gd name="T6" fmla="*/ 0 w 21"/>
              <a:gd name="T7" fmla="*/ 0 h 21"/>
              <a:gd name="T8" fmla="*/ 0 w 21"/>
              <a:gd name="T9" fmla="*/ 21 h 21"/>
              <a:gd name="T10" fmla="*/ 5 w 21"/>
              <a:gd name="T11" fmla="*/ 5 h 21"/>
              <a:gd name="T12" fmla="*/ 17 w 21"/>
              <a:gd name="T13" fmla="*/ 5 h 21"/>
              <a:gd name="T14" fmla="*/ 17 w 21"/>
              <a:gd name="T15" fmla="*/ 17 h 21"/>
              <a:gd name="T16" fmla="*/ 5 w 21"/>
              <a:gd name="T17" fmla="*/ 17 h 21"/>
              <a:gd name="T18" fmla="*/ 5 w 21"/>
              <a:gd name="T1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1">
                <a:moveTo>
                  <a:pt x="0" y="21"/>
                </a:moveTo>
                <a:lnTo>
                  <a:pt x="21" y="21"/>
                </a:lnTo>
                <a:lnTo>
                  <a:pt x="21" y="0"/>
                </a:lnTo>
                <a:lnTo>
                  <a:pt x="0" y="0"/>
                </a:lnTo>
                <a:lnTo>
                  <a:pt x="0" y="21"/>
                </a:lnTo>
                <a:close/>
                <a:moveTo>
                  <a:pt x="5" y="5"/>
                </a:moveTo>
                <a:lnTo>
                  <a:pt x="17" y="5"/>
                </a:lnTo>
                <a:lnTo>
                  <a:pt x="17" y="17"/>
                </a:lnTo>
                <a:lnTo>
                  <a:pt x="5" y="17"/>
                </a:lnTo>
                <a:lnTo>
                  <a:pt x="5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230"/>
          <p:cNvSpPr>
            <a:spLocks noEditPoints="1"/>
          </p:cNvSpPr>
          <p:nvPr/>
        </p:nvSpPr>
        <p:spPr bwMode="auto">
          <a:xfrm>
            <a:off x="5761038" y="2325688"/>
            <a:ext cx="33338" cy="34925"/>
          </a:xfrm>
          <a:custGeom>
            <a:avLst/>
            <a:gdLst>
              <a:gd name="T0" fmla="*/ 0 w 21"/>
              <a:gd name="T1" fmla="*/ 22 h 22"/>
              <a:gd name="T2" fmla="*/ 21 w 21"/>
              <a:gd name="T3" fmla="*/ 22 h 22"/>
              <a:gd name="T4" fmla="*/ 21 w 21"/>
              <a:gd name="T5" fmla="*/ 0 h 22"/>
              <a:gd name="T6" fmla="*/ 0 w 21"/>
              <a:gd name="T7" fmla="*/ 0 h 22"/>
              <a:gd name="T8" fmla="*/ 0 w 21"/>
              <a:gd name="T9" fmla="*/ 22 h 22"/>
              <a:gd name="T10" fmla="*/ 5 w 21"/>
              <a:gd name="T11" fmla="*/ 5 h 22"/>
              <a:gd name="T12" fmla="*/ 17 w 21"/>
              <a:gd name="T13" fmla="*/ 5 h 22"/>
              <a:gd name="T14" fmla="*/ 17 w 21"/>
              <a:gd name="T15" fmla="*/ 17 h 22"/>
              <a:gd name="T16" fmla="*/ 5 w 21"/>
              <a:gd name="T17" fmla="*/ 17 h 22"/>
              <a:gd name="T18" fmla="*/ 5 w 21"/>
              <a:gd name="T19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2">
                <a:moveTo>
                  <a:pt x="0" y="22"/>
                </a:moveTo>
                <a:lnTo>
                  <a:pt x="21" y="22"/>
                </a:lnTo>
                <a:lnTo>
                  <a:pt x="21" y="0"/>
                </a:lnTo>
                <a:lnTo>
                  <a:pt x="0" y="0"/>
                </a:lnTo>
                <a:lnTo>
                  <a:pt x="0" y="22"/>
                </a:lnTo>
                <a:close/>
                <a:moveTo>
                  <a:pt x="5" y="5"/>
                </a:moveTo>
                <a:lnTo>
                  <a:pt x="17" y="5"/>
                </a:lnTo>
                <a:lnTo>
                  <a:pt x="17" y="17"/>
                </a:lnTo>
                <a:lnTo>
                  <a:pt x="5" y="17"/>
                </a:lnTo>
                <a:lnTo>
                  <a:pt x="5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Rectangle 231"/>
          <p:cNvSpPr>
            <a:spLocks noChangeArrowheads="1"/>
          </p:cNvSpPr>
          <p:nvPr/>
        </p:nvSpPr>
        <p:spPr bwMode="auto">
          <a:xfrm>
            <a:off x="5811838" y="2282826"/>
            <a:ext cx="61913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Rectangle 232"/>
          <p:cNvSpPr>
            <a:spLocks noChangeArrowheads="1"/>
          </p:cNvSpPr>
          <p:nvPr/>
        </p:nvSpPr>
        <p:spPr bwMode="auto">
          <a:xfrm>
            <a:off x="5811838" y="2333626"/>
            <a:ext cx="61913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233"/>
          <p:cNvSpPr>
            <a:spLocks noEditPoints="1"/>
          </p:cNvSpPr>
          <p:nvPr/>
        </p:nvSpPr>
        <p:spPr bwMode="auto">
          <a:xfrm>
            <a:off x="5761038" y="2376488"/>
            <a:ext cx="33338" cy="34925"/>
          </a:xfrm>
          <a:custGeom>
            <a:avLst/>
            <a:gdLst>
              <a:gd name="T0" fmla="*/ 0 w 21"/>
              <a:gd name="T1" fmla="*/ 22 h 22"/>
              <a:gd name="T2" fmla="*/ 21 w 21"/>
              <a:gd name="T3" fmla="*/ 22 h 22"/>
              <a:gd name="T4" fmla="*/ 21 w 21"/>
              <a:gd name="T5" fmla="*/ 0 h 22"/>
              <a:gd name="T6" fmla="*/ 0 w 21"/>
              <a:gd name="T7" fmla="*/ 0 h 22"/>
              <a:gd name="T8" fmla="*/ 0 w 21"/>
              <a:gd name="T9" fmla="*/ 22 h 22"/>
              <a:gd name="T10" fmla="*/ 5 w 21"/>
              <a:gd name="T11" fmla="*/ 5 h 22"/>
              <a:gd name="T12" fmla="*/ 17 w 21"/>
              <a:gd name="T13" fmla="*/ 5 h 22"/>
              <a:gd name="T14" fmla="*/ 17 w 21"/>
              <a:gd name="T15" fmla="*/ 17 h 22"/>
              <a:gd name="T16" fmla="*/ 5 w 21"/>
              <a:gd name="T17" fmla="*/ 17 h 22"/>
              <a:gd name="T18" fmla="*/ 5 w 21"/>
              <a:gd name="T19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2">
                <a:moveTo>
                  <a:pt x="0" y="22"/>
                </a:moveTo>
                <a:lnTo>
                  <a:pt x="21" y="22"/>
                </a:lnTo>
                <a:lnTo>
                  <a:pt x="21" y="0"/>
                </a:lnTo>
                <a:lnTo>
                  <a:pt x="0" y="0"/>
                </a:lnTo>
                <a:lnTo>
                  <a:pt x="0" y="22"/>
                </a:lnTo>
                <a:close/>
                <a:moveTo>
                  <a:pt x="5" y="5"/>
                </a:moveTo>
                <a:lnTo>
                  <a:pt x="17" y="5"/>
                </a:lnTo>
                <a:lnTo>
                  <a:pt x="17" y="17"/>
                </a:lnTo>
                <a:lnTo>
                  <a:pt x="5" y="17"/>
                </a:lnTo>
                <a:lnTo>
                  <a:pt x="5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Rectangle 234"/>
          <p:cNvSpPr>
            <a:spLocks noChangeArrowheads="1"/>
          </p:cNvSpPr>
          <p:nvPr/>
        </p:nvSpPr>
        <p:spPr bwMode="auto">
          <a:xfrm>
            <a:off x="5811838" y="2384426"/>
            <a:ext cx="61913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235"/>
          <p:cNvSpPr>
            <a:spLocks noEditPoints="1"/>
          </p:cNvSpPr>
          <p:nvPr/>
        </p:nvSpPr>
        <p:spPr bwMode="auto">
          <a:xfrm>
            <a:off x="5716588" y="2174876"/>
            <a:ext cx="201613" cy="277813"/>
          </a:xfrm>
          <a:custGeom>
            <a:avLst/>
            <a:gdLst>
              <a:gd name="T0" fmla="*/ 37 w 127"/>
              <a:gd name="T1" fmla="*/ 0 h 175"/>
              <a:gd name="T2" fmla="*/ 37 w 127"/>
              <a:gd name="T3" fmla="*/ 0 h 175"/>
              <a:gd name="T4" fmla="*/ 0 w 127"/>
              <a:gd name="T5" fmla="*/ 36 h 175"/>
              <a:gd name="T6" fmla="*/ 0 w 127"/>
              <a:gd name="T7" fmla="*/ 175 h 175"/>
              <a:gd name="T8" fmla="*/ 127 w 127"/>
              <a:gd name="T9" fmla="*/ 175 h 175"/>
              <a:gd name="T10" fmla="*/ 127 w 127"/>
              <a:gd name="T11" fmla="*/ 0 h 175"/>
              <a:gd name="T12" fmla="*/ 37 w 127"/>
              <a:gd name="T13" fmla="*/ 0 h 175"/>
              <a:gd name="T14" fmla="*/ 113 w 127"/>
              <a:gd name="T15" fmla="*/ 161 h 175"/>
              <a:gd name="T16" fmla="*/ 15 w 127"/>
              <a:gd name="T17" fmla="*/ 161 h 175"/>
              <a:gd name="T18" fmla="*/ 15 w 127"/>
              <a:gd name="T19" fmla="*/ 51 h 175"/>
              <a:gd name="T20" fmla="*/ 51 w 127"/>
              <a:gd name="T21" fmla="*/ 51 h 175"/>
              <a:gd name="T22" fmla="*/ 51 w 127"/>
              <a:gd name="T23" fmla="*/ 14 h 175"/>
              <a:gd name="T24" fmla="*/ 113 w 127"/>
              <a:gd name="T25" fmla="*/ 14 h 175"/>
              <a:gd name="T26" fmla="*/ 113 w 127"/>
              <a:gd name="T27" fmla="*/ 16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7" h="175">
                <a:moveTo>
                  <a:pt x="37" y="0"/>
                </a:moveTo>
                <a:lnTo>
                  <a:pt x="37" y="0"/>
                </a:lnTo>
                <a:lnTo>
                  <a:pt x="0" y="36"/>
                </a:lnTo>
                <a:lnTo>
                  <a:pt x="0" y="175"/>
                </a:lnTo>
                <a:lnTo>
                  <a:pt x="127" y="175"/>
                </a:lnTo>
                <a:lnTo>
                  <a:pt x="127" y="0"/>
                </a:lnTo>
                <a:lnTo>
                  <a:pt x="37" y="0"/>
                </a:lnTo>
                <a:close/>
                <a:moveTo>
                  <a:pt x="113" y="161"/>
                </a:moveTo>
                <a:lnTo>
                  <a:pt x="15" y="161"/>
                </a:lnTo>
                <a:lnTo>
                  <a:pt x="15" y="51"/>
                </a:lnTo>
                <a:lnTo>
                  <a:pt x="51" y="51"/>
                </a:lnTo>
                <a:lnTo>
                  <a:pt x="51" y="14"/>
                </a:lnTo>
                <a:lnTo>
                  <a:pt x="113" y="14"/>
                </a:lnTo>
                <a:lnTo>
                  <a:pt x="113" y="16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236"/>
          <p:cNvSpPr>
            <a:spLocks noEditPoints="1"/>
          </p:cNvSpPr>
          <p:nvPr/>
        </p:nvSpPr>
        <p:spPr bwMode="auto">
          <a:xfrm>
            <a:off x="5195888" y="2263776"/>
            <a:ext cx="33338" cy="33338"/>
          </a:xfrm>
          <a:custGeom>
            <a:avLst/>
            <a:gdLst>
              <a:gd name="T0" fmla="*/ 0 w 21"/>
              <a:gd name="T1" fmla="*/ 21 h 21"/>
              <a:gd name="T2" fmla="*/ 21 w 21"/>
              <a:gd name="T3" fmla="*/ 21 h 21"/>
              <a:gd name="T4" fmla="*/ 21 w 21"/>
              <a:gd name="T5" fmla="*/ 0 h 21"/>
              <a:gd name="T6" fmla="*/ 0 w 21"/>
              <a:gd name="T7" fmla="*/ 0 h 21"/>
              <a:gd name="T8" fmla="*/ 0 w 21"/>
              <a:gd name="T9" fmla="*/ 21 h 21"/>
              <a:gd name="T10" fmla="*/ 5 w 21"/>
              <a:gd name="T11" fmla="*/ 5 h 21"/>
              <a:gd name="T12" fmla="*/ 17 w 21"/>
              <a:gd name="T13" fmla="*/ 5 h 21"/>
              <a:gd name="T14" fmla="*/ 17 w 21"/>
              <a:gd name="T15" fmla="*/ 17 h 21"/>
              <a:gd name="T16" fmla="*/ 5 w 21"/>
              <a:gd name="T17" fmla="*/ 17 h 21"/>
              <a:gd name="T18" fmla="*/ 5 w 21"/>
              <a:gd name="T1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1">
                <a:moveTo>
                  <a:pt x="0" y="21"/>
                </a:moveTo>
                <a:lnTo>
                  <a:pt x="21" y="21"/>
                </a:lnTo>
                <a:lnTo>
                  <a:pt x="21" y="0"/>
                </a:lnTo>
                <a:lnTo>
                  <a:pt x="0" y="0"/>
                </a:lnTo>
                <a:lnTo>
                  <a:pt x="0" y="21"/>
                </a:lnTo>
                <a:close/>
                <a:moveTo>
                  <a:pt x="5" y="5"/>
                </a:moveTo>
                <a:lnTo>
                  <a:pt x="17" y="5"/>
                </a:lnTo>
                <a:lnTo>
                  <a:pt x="17" y="17"/>
                </a:lnTo>
                <a:lnTo>
                  <a:pt x="5" y="17"/>
                </a:lnTo>
                <a:lnTo>
                  <a:pt x="5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237"/>
          <p:cNvSpPr>
            <a:spLocks noEditPoints="1"/>
          </p:cNvSpPr>
          <p:nvPr/>
        </p:nvSpPr>
        <p:spPr bwMode="auto">
          <a:xfrm>
            <a:off x="5195888" y="2314576"/>
            <a:ext cx="33338" cy="33338"/>
          </a:xfrm>
          <a:custGeom>
            <a:avLst/>
            <a:gdLst>
              <a:gd name="T0" fmla="*/ 0 w 21"/>
              <a:gd name="T1" fmla="*/ 21 h 21"/>
              <a:gd name="T2" fmla="*/ 21 w 21"/>
              <a:gd name="T3" fmla="*/ 21 h 21"/>
              <a:gd name="T4" fmla="*/ 21 w 21"/>
              <a:gd name="T5" fmla="*/ 0 h 21"/>
              <a:gd name="T6" fmla="*/ 0 w 21"/>
              <a:gd name="T7" fmla="*/ 0 h 21"/>
              <a:gd name="T8" fmla="*/ 0 w 21"/>
              <a:gd name="T9" fmla="*/ 21 h 21"/>
              <a:gd name="T10" fmla="*/ 5 w 21"/>
              <a:gd name="T11" fmla="*/ 5 h 21"/>
              <a:gd name="T12" fmla="*/ 17 w 21"/>
              <a:gd name="T13" fmla="*/ 5 h 21"/>
              <a:gd name="T14" fmla="*/ 17 w 21"/>
              <a:gd name="T15" fmla="*/ 17 h 21"/>
              <a:gd name="T16" fmla="*/ 5 w 21"/>
              <a:gd name="T17" fmla="*/ 17 h 21"/>
              <a:gd name="T18" fmla="*/ 5 w 21"/>
              <a:gd name="T1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1">
                <a:moveTo>
                  <a:pt x="0" y="21"/>
                </a:moveTo>
                <a:lnTo>
                  <a:pt x="21" y="21"/>
                </a:lnTo>
                <a:lnTo>
                  <a:pt x="21" y="0"/>
                </a:lnTo>
                <a:lnTo>
                  <a:pt x="0" y="0"/>
                </a:lnTo>
                <a:lnTo>
                  <a:pt x="0" y="21"/>
                </a:lnTo>
                <a:close/>
                <a:moveTo>
                  <a:pt x="5" y="5"/>
                </a:moveTo>
                <a:lnTo>
                  <a:pt x="17" y="5"/>
                </a:lnTo>
                <a:lnTo>
                  <a:pt x="17" y="17"/>
                </a:lnTo>
                <a:lnTo>
                  <a:pt x="5" y="17"/>
                </a:lnTo>
                <a:lnTo>
                  <a:pt x="5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Rectangle 238"/>
          <p:cNvSpPr>
            <a:spLocks noChangeArrowheads="1"/>
          </p:cNvSpPr>
          <p:nvPr/>
        </p:nvSpPr>
        <p:spPr bwMode="auto">
          <a:xfrm>
            <a:off x="5246688" y="2271713"/>
            <a:ext cx="77788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Rectangle 239"/>
          <p:cNvSpPr>
            <a:spLocks noChangeArrowheads="1"/>
          </p:cNvSpPr>
          <p:nvPr/>
        </p:nvSpPr>
        <p:spPr bwMode="auto">
          <a:xfrm>
            <a:off x="5246688" y="2322513"/>
            <a:ext cx="77788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240"/>
          <p:cNvSpPr>
            <a:spLocks noEditPoints="1"/>
          </p:cNvSpPr>
          <p:nvPr/>
        </p:nvSpPr>
        <p:spPr bwMode="auto">
          <a:xfrm>
            <a:off x="5195888" y="2365376"/>
            <a:ext cx="33338" cy="34925"/>
          </a:xfrm>
          <a:custGeom>
            <a:avLst/>
            <a:gdLst>
              <a:gd name="T0" fmla="*/ 0 w 21"/>
              <a:gd name="T1" fmla="*/ 22 h 22"/>
              <a:gd name="T2" fmla="*/ 21 w 21"/>
              <a:gd name="T3" fmla="*/ 22 h 22"/>
              <a:gd name="T4" fmla="*/ 21 w 21"/>
              <a:gd name="T5" fmla="*/ 0 h 22"/>
              <a:gd name="T6" fmla="*/ 0 w 21"/>
              <a:gd name="T7" fmla="*/ 0 h 22"/>
              <a:gd name="T8" fmla="*/ 0 w 21"/>
              <a:gd name="T9" fmla="*/ 22 h 22"/>
              <a:gd name="T10" fmla="*/ 5 w 21"/>
              <a:gd name="T11" fmla="*/ 5 h 22"/>
              <a:gd name="T12" fmla="*/ 17 w 21"/>
              <a:gd name="T13" fmla="*/ 5 h 22"/>
              <a:gd name="T14" fmla="*/ 17 w 21"/>
              <a:gd name="T15" fmla="*/ 17 h 22"/>
              <a:gd name="T16" fmla="*/ 5 w 21"/>
              <a:gd name="T17" fmla="*/ 17 h 22"/>
              <a:gd name="T18" fmla="*/ 5 w 21"/>
              <a:gd name="T19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2">
                <a:moveTo>
                  <a:pt x="0" y="22"/>
                </a:moveTo>
                <a:lnTo>
                  <a:pt x="21" y="22"/>
                </a:lnTo>
                <a:lnTo>
                  <a:pt x="21" y="0"/>
                </a:lnTo>
                <a:lnTo>
                  <a:pt x="0" y="0"/>
                </a:lnTo>
                <a:lnTo>
                  <a:pt x="0" y="22"/>
                </a:lnTo>
                <a:close/>
                <a:moveTo>
                  <a:pt x="5" y="5"/>
                </a:moveTo>
                <a:lnTo>
                  <a:pt x="17" y="5"/>
                </a:lnTo>
                <a:lnTo>
                  <a:pt x="17" y="17"/>
                </a:lnTo>
                <a:lnTo>
                  <a:pt x="5" y="17"/>
                </a:lnTo>
                <a:lnTo>
                  <a:pt x="5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Rectangle 241"/>
          <p:cNvSpPr>
            <a:spLocks noChangeArrowheads="1"/>
          </p:cNvSpPr>
          <p:nvPr/>
        </p:nvSpPr>
        <p:spPr bwMode="auto">
          <a:xfrm>
            <a:off x="5246688" y="2373313"/>
            <a:ext cx="77788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242"/>
          <p:cNvSpPr>
            <a:spLocks noEditPoints="1"/>
          </p:cNvSpPr>
          <p:nvPr/>
        </p:nvSpPr>
        <p:spPr bwMode="auto">
          <a:xfrm>
            <a:off x="5145088" y="2174876"/>
            <a:ext cx="228600" cy="277813"/>
          </a:xfrm>
          <a:custGeom>
            <a:avLst/>
            <a:gdLst>
              <a:gd name="T0" fmla="*/ 211 w 236"/>
              <a:gd name="T1" fmla="*/ 22 h 288"/>
              <a:gd name="T2" fmla="*/ 196 w 236"/>
              <a:gd name="T3" fmla="*/ 22 h 288"/>
              <a:gd name="T4" fmla="*/ 196 w 236"/>
              <a:gd name="T5" fmla="*/ 12 h 288"/>
              <a:gd name="T6" fmla="*/ 184 w 236"/>
              <a:gd name="T7" fmla="*/ 0 h 288"/>
              <a:gd name="T8" fmla="*/ 172 w 236"/>
              <a:gd name="T9" fmla="*/ 12 h 288"/>
              <a:gd name="T10" fmla="*/ 172 w 236"/>
              <a:gd name="T11" fmla="*/ 22 h 288"/>
              <a:gd name="T12" fmla="*/ 130 w 236"/>
              <a:gd name="T13" fmla="*/ 22 h 288"/>
              <a:gd name="T14" fmla="*/ 130 w 236"/>
              <a:gd name="T15" fmla="*/ 12 h 288"/>
              <a:gd name="T16" fmla="*/ 118 w 236"/>
              <a:gd name="T17" fmla="*/ 0 h 288"/>
              <a:gd name="T18" fmla="*/ 106 w 236"/>
              <a:gd name="T19" fmla="*/ 12 h 288"/>
              <a:gd name="T20" fmla="*/ 106 w 236"/>
              <a:gd name="T21" fmla="*/ 22 h 288"/>
              <a:gd name="T22" fmla="*/ 65 w 236"/>
              <a:gd name="T23" fmla="*/ 22 h 288"/>
              <a:gd name="T24" fmla="*/ 65 w 236"/>
              <a:gd name="T25" fmla="*/ 12 h 288"/>
              <a:gd name="T26" fmla="*/ 52 w 236"/>
              <a:gd name="T27" fmla="*/ 0 h 288"/>
              <a:gd name="T28" fmla="*/ 40 w 236"/>
              <a:gd name="T29" fmla="*/ 12 h 288"/>
              <a:gd name="T30" fmla="*/ 40 w 236"/>
              <a:gd name="T31" fmla="*/ 22 h 288"/>
              <a:gd name="T32" fmla="*/ 26 w 236"/>
              <a:gd name="T33" fmla="*/ 22 h 288"/>
              <a:gd name="T34" fmla="*/ 0 w 236"/>
              <a:gd name="T35" fmla="*/ 47 h 288"/>
              <a:gd name="T36" fmla="*/ 0 w 236"/>
              <a:gd name="T37" fmla="*/ 262 h 288"/>
              <a:gd name="T38" fmla="*/ 26 w 236"/>
              <a:gd name="T39" fmla="*/ 288 h 288"/>
              <a:gd name="T40" fmla="*/ 211 w 236"/>
              <a:gd name="T41" fmla="*/ 288 h 288"/>
              <a:gd name="T42" fmla="*/ 236 w 236"/>
              <a:gd name="T43" fmla="*/ 262 h 288"/>
              <a:gd name="T44" fmla="*/ 236 w 236"/>
              <a:gd name="T45" fmla="*/ 47 h 288"/>
              <a:gd name="T46" fmla="*/ 211 w 236"/>
              <a:gd name="T47" fmla="*/ 22 h 288"/>
              <a:gd name="T48" fmla="*/ 211 w 236"/>
              <a:gd name="T49" fmla="*/ 260 h 288"/>
              <a:gd name="T50" fmla="*/ 26 w 236"/>
              <a:gd name="T51" fmla="*/ 260 h 288"/>
              <a:gd name="T52" fmla="*/ 26 w 236"/>
              <a:gd name="T53" fmla="*/ 49 h 288"/>
              <a:gd name="T54" fmla="*/ 40 w 236"/>
              <a:gd name="T55" fmla="*/ 49 h 288"/>
              <a:gd name="T56" fmla="*/ 40 w 236"/>
              <a:gd name="T57" fmla="*/ 58 h 288"/>
              <a:gd name="T58" fmla="*/ 52 w 236"/>
              <a:gd name="T59" fmla="*/ 70 h 288"/>
              <a:gd name="T60" fmla="*/ 65 w 236"/>
              <a:gd name="T61" fmla="*/ 58 h 288"/>
              <a:gd name="T62" fmla="*/ 65 w 236"/>
              <a:gd name="T63" fmla="*/ 49 h 288"/>
              <a:gd name="T64" fmla="*/ 106 w 236"/>
              <a:gd name="T65" fmla="*/ 49 h 288"/>
              <a:gd name="T66" fmla="*/ 106 w 236"/>
              <a:gd name="T67" fmla="*/ 58 h 288"/>
              <a:gd name="T68" fmla="*/ 118 w 236"/>
              <a:gd name="T69" fmla="*/ 70 h 288"/>
              <a:gd name="T70" fmla="*/ 130 w 236"/>
              <a:gd name="T71" fmla="*/ 58 h 288"/>
              <a:gd name="T72" fmla="*/ 130 w 236"/>
              <a:gd name="T73" fmla="*/ 49 h 288"/>
              <a:gd name="T74" fmla="*/ 172 w 236"/>
              <a:gd name="T75" fmla="*/ 49 h 288"/>
              <a:gd name="T76" fmla="*/ 172 w 236"/>
              <a:gd name="T77" fmla="*/ 58 h 288"/>
              <a:gd name="T78" fmla="*/ 184 w 236"/>
              <a:gd name="T79" fmla="*/ 70 h 288"/>
              <a:gd name="T80" fmla="*/ 196 w 236"/>
              <a:gd name="T81" fmla="*/ 58 h 288"/>
              <a:gd name="T82" fmla="*/ 196 w 236"/>
              <a:gd name="T83" fmla="*/ 49 h 288"/>
              <a:gd name="T84" fmla="*/ 211 w 236"/>
              <a:gd name="T85" fmla="*/ 49 h 288"/>
              <a:gd name="T86" fmla="*/ 211 w 236"/>
              <a:gd name="T87" fmla="*/ 26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6" h="288">
                <a:moveTo>
                  <a:pt x="211" y="22"/>
                </a:moveTo>
                <a:cubicBezTo>
                  <a:pt x="196" y="22"/>
                  <a:pt x="196" y="22"/>
                  <a:pt x="196" y="22"/>
                </a:cubicBezTo>
                <a:cubicBezTo>
                  <a:pt x="196" y="12"/>
                  <a:pt x="196" y="12"/>
                  <a:pt x="196" y="12"/>
                </a:cubicBezTo>
                <a:cubicBezTo>
                  <a:pt x="196" y="6"/>
                  <a:pt x="191" y="0"/>
                  <a:pt x="184" y="0"/>
                </a:cubicBezTo>
                <a:cubicBezTo>
                  <a:pt x="177" y="0"/>
                  <a:pt x="172" y="6"/>
                  <a:pt x="172" y="12"/>
                </a:cubicBezTo>
                <a:cubicBezTo>
                  <a:pt x="172" y="22"/>
                  <a:pt x="172" y="22"/>
                  <a:pt x="172" y="22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30" y="12"/>
                  <a:pt x="130" y="12"/>
                  <a:pt x="130" y="12"/>
                </a:cubicBezTo>
                <a:cubicBezTo>
                  <a:pt x="130" y="6"/>
                  <a:pt x="125" y="0"/>
                  <a:pt x="118" y="0"/>
                </a:cubicBezTo>
                <a:cubicBezTo>
                  <a:pt x="111" y="0"/>
                  <a:pt x="106" y="6"/>
                  <a:pt x="106" y="12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12"/>
                  <a:pt x="65" y="12"/>
                  <a:pt x="65" y="12"/>
                </a:cubicBezTo>
                <a:cubicBezTo>
                  <a:pt x="65" y="6"/>
                  <a:pt x="59" y="0"/>
                  <a:pt x="52" y="0"/>
                </a:cubicBezTo>
                <a:cubicBezTo>
                  <a:pt x="46" y="0"/>
                  <a:pt x="40" y="6"/>
                  <a:pt x="40" y="12"/>
                </a:cubicBezTo>
                <a:cubicBezTo>
                  <a:pt x="40" y="22"/>
                  <a:pt x="40" y="22"/>
                  <a:pt x="40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12" y="22"/>
                  <a:pt x="0" y="33"/>
                  <a:pt x="0" y="47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277"/>
                  <a:pt x="12" y="288"/>
                  <a:pt x="26" y="288"/>
                </a:cubicBezTo>
                <a:cubicBezTo>
                  <a:pt x="211" y="288"/>
                  <a:pt x="211" y="288"/>
                  <a:pt x="211" y="288"/>
                </a:cubicBezTo>
                <a:cubicBezTo>
                  <a:pt x="225" y="288"/>
                  <a:pt x="236" y="277"/>
                  <a:pt x="236" y="262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6" y="33"/>
                  <a:pt x="225" y="22"/>
                  <a:pt x="211" y="22"/>
                </a:cubicBezTo>
                <a:close/>
                <a:moveTo>
                  <a:pt x="211" y="260"/>
                </a:moveTo>
                <a:cubicBezTo>
                  <a:pt x="26" y="260"/>
                  <a:pt x="26" y="260"/>
                  <a:pt x="26" y="260"/>
                </a:cubicBezTo>
                <a:cubicBezTo>
                  <a:pt x="26" y="49"/>
                  <a:pt x="26" y="49"/>
                  <a:pt x="26" y="49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58"/>
                  <a:pt x="40" y="58"/>
                  <a:pt x="40" y="58"/>
                </a:cubicBezTo>
                <a:cubicBezTo>
                  <a:pt x="40" y="65"/>
                  <a:pt x="46" y="70"/>
                  <a:pt x="52" y="70"/>
                </a:cubicBezTo>
                <a:cubicBezTo>
                  <a:pt x="59" y="70"/>
                  <a:pt x="65" y="65"/>
                  <a:pt x="65" y="58"/>
                </a:cubicBezTo>
                <a:cubicBezTo>
                  <a:pt x="65" y="49"/>
                  <a:pt x="65" y="49"/>
                  <a:pt x="65" y="49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06" y="58"/>
                  <a:pt x="106" y="58"/>
                  <a:pt x="106" y="58"/>
                </a:cubicBezTo>
                <a:cubicBezTo>
                  <a:pt x="106" y="65"/>
                  <a:pt x="111" y="70"/>
                  <a:pt x="118" y="70"/>
                </a:cubicBezTo>
                <a:cubicBezTo>
                  <a:pt x="125" y="70"/>
                  <a:pt x="130" y="65"/>
                  <a:pt x="130" y="58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72" y="49"/>
                  <a:pt x="172" y="49"/>
                  <a:pt x="172" y="49"/>
                </a:cubicBezTo>
                <a:cubicBezTo>
                  <a:pt x="172" y="58"/>
                  <a:pt x="172" y="58"/>
                  <a:pt x="172" y="58"/>
                </a:cubicBezTo>
                <a:cubicBezTo>
                  <a:pt x="172" y="65"/>
                  <a:pt x="177" y="70"/>
                  <a:pt x="184" y="70"/>
                </a:cubicBezTo>
                <a:cubicBezTo>
                  <a:pt x="191" y="70"/>
                  <a:pt x="196" y="65"/>
                  <a:pt x="196" y="58"/>
                </a:cubicBezTo>
                <a:cubicBezTo>
                  <a:pt x="196" y="49"/>
                  <a:pt x="196" y="49"/>
                  <a:pt x="196" y="49"/>
                </a:cubicBezTo>
                <a:cubicBezTo>
                  <a:pt x="211" y="49"/>
                  <a:pt x="211" y="49"/>
                  <a:pt x="211" y="49"/>
                </a:cubicBezTo>
                <a:lnTo>
                  <a:pt x="211" y="26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243"/>
          <p:cNvSpPr>
            <a:spLocks noEditPoints="1"/>
          </p:cNvSpPr>
          <p:nvPr/>
        </p:nvSpPr>
        <p:spPr bwMode="auto">
          <a:xfrm>
            <a:off x="7905750" y="2732088"/>
            <a:ext cx="279400" cy="2794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64 w 288"/>
              <a:gd name="T11" fmla="*/ 144 h 288"/>
              <a:gd name="T12" fmla="*/ 144 w 288"/>
              <a:gd name="T13" fmla="*/ 264 h 288"/>
              <a:gd name="T14" fmla="*/ 24 w 288"/>
              <a:gd name="T15" fmla="*/ 144 h 288"/>
              <a:gd name="T16" fmla="*/ 144 w 288"/>
              <a:gd name="T17" fmla="*/ 24 h 288"/>
              <a:gd name="T18" fmla="*/ 144 w 288"/>
              <a:gd name="T19" fmla="*/ 144 h 288"/>
              <a:gd name="T20" fmla="*/ 264 w 288"/>
              <a:gd name="T21" fmla="*/ 14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64" y="144"/>
                </a:moveTo>
                <a:cubicBezTo>
                  <a:pt x="264" y="210"/>
                  <a:pt x="211" y="264"/>
                  <a:pt x="144" y="264"/>
                </a:cubicBezTo>
                <a:cubicBezTo>
                  <a:pt x="78" y="264"/>
                  <a:pt x="24" y="210"/>
                  <a:pt x="24" y="144"/>
                </a:cubicBezTo>
                <a:cubicBezTo>
                  <a:pt x="24" y="78"/>
                  <a:pt x="78" y="24"/>
                  <a:pt x="144" y="2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264" y="144"/>
                  <a:pt x="264" y="144"/>
                  <a:pt x="264" y="14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244"/>
          <p:cNvSpPr>
            <a:spLocks noEditPoints="1"/>
          </p:cNvSpPr>
          <p:nvPr/>
        </p:nvSpPr>
        <p:spPr bwMode="auto">
          <a:xfrm>
            <a:off x="7350125" y="2732088"/>
            <a:ext cx="277813" cy="2794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4 w 288"/>
              <a:gd name="T11" fmla="*/ 264 h 288"/>
              <a:gd name="T12" fmla="*/ 24 w 288"/>
              <a:gd name="T13" fmla="*/ 144 h 288"/>
              <a:gd name="T14" fmla="*/ 144 w 288"/>
              <a:gd name="T15" fmla="*/ 24 h 288"/>
              <a:gd name="T16" fmla="*/ 144 w 288"/>
              <a:gd name="T17" fmla="*/ 144 h 288"/>
              <a:gd name="T18" fmla="*/ 229 w 288"/>
              <a:gd name="T19" fmla="*/ 60 h 288"/>
              <a:gd name="T20" fmla="*/ 264 w 288"/>
              <a:gd name="T21" fmla="*/ 144 h 288"/>
              <a:gd name="T22" fmla="*/ 144 w 288"/>
              <a:gd name="T23" fmla="*/ 26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  <a:moveTo>
                  <a:pt x="144" y="264"/>
                </a:moveTo>
                <a:cubicBezTo>
                  <a:pt x="78" y="264"/>
                  <a:pt x="24" y="210"/>
                  <a:pt x="24" y="144"/>
                </a:cubicBezTo>
                <a:cubicBezTo>
                  <a:pt x="24" y="78"/>
                  <a:pt x="78" y="24"/>
                  <a:pt x="144" y="2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229" y="60"/>
                  <a:pt x="229" y="60"/>
                  <a:pt x="229" y="60"/>
                </a:cubicBezTo>
                <a:cubicBezTo>
                  <a:pt x="251" y="82"/>
                  <a:pt x="264" y="111"/>
                  <a:pt x="264" y="144"/>
                </a:cubicBezTo>
                <a:cubicBezTo>
                  <a:pt x="264" y="210"/>
                  <a:pt x="210" y="264"/>
                  <a:pt x="144" y="26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245"/>
          <p:cNvSpPr>
            <a:spLocks/>
          </p:cNvSpPr>
          <p:nvPr/>
        </p:nvSpPr>
        <p:spPr bwMode="auto">
          <a:xfrm>
            <a:off x="9693275" y="3835401"/>
            <a:ext cx="177800" cy="111125"/>
          </a:xfrm>
          <a:custGeom>
            <a:avLst/>
            <a:gdLst>
              <a:gd name="T0" fmla="*/ 160 w 185"/>
              <a:gd name="T1" fmla="*/ 25 h 116"/>
              <a:gd name="T2" fmla="*/ 110 w 185"/>
              <a:gd name="T3" fmla="*/ 25 h 116"/>
              <a:gd name="T4" fmla="*/ 97 w 185"/>
              <a:gd name="T5" fmla="*/ 37 h 116"/>
              <a:gd name="T6" fmla="*/ 77 w 185"/>
              <a:gd name="T7" fmla="*/ 17 h 116"/>
              <a:gd name="T8" fmla="*/ 60 w 185"/>
              <a:gd name="T9" fmla="*/ 17 h 116"/>
              <a:gd name="T10" fmla="*/ 4 w 185"/>
              <a:gd name="T11" fmla="*/ 73 h 116"/>
              <a:gd name="T12" fmla="*/ 4 w 185"/>
              <a:gd name="T13" fmla="*/ 89 h 116"/>
              <a:gd name="T14" fmla="*/ 12 w 185"/>
              <a:gd name="T15" fmla="*/ 92 h 116"/>
              <a:gd name="T16" fmla="*/ 21 w 185"/>
              <a:gd name="T17" fmla="*/ 89 h 116"/>
              <a:gd name="T18" fmla="*/ 69 w 185"/>
              <a:gd name="T19" fmla="*/ 41 h 116"/>
              <a:gd name="T20" fmla="*/ 81 w 185"/>
              <a:gd name="T21" fmla="*/ 54 h 116"/>
              <a:gd name="T22" fmla="*/ 68 w 185"/>
              <a:gd name="T23" fmla="*/ 66 h 116"/>
              <a:gd name="T24" fmla="*/ 118 w 185"/>
              <a:gd name="T25" fmla="*/ 116 h 116"/>
              <a:gd name="T26" fmla="*/ 160 w 185"/>
              <a:gd name="T27" fmla="*/ 75 h 116"/>
              <a:gd name="T28" fmla="*/ 160 w 185"/>
              <a:gd name="T29" fmla="*/ 2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5" h="116">
                <a:moveTo>
                  <a:pt x="160" y="25"/>
                </a:moveTo>
                <a:cubicBezTo>
                  <a:pt x="135" y="0"/>
                  <a:pt x="110" y="25"/>
                  <a:pt x="110" y="25"/>
                </a:cubicBezTo>
                <a:cubicBezTo>
                  <a:pt x="97" y="37"/>
                  <a:pt x="97" y="37"/>
                  <a:pt x="97" y="37"/>
                </a:cubicBezTo>
                <a:cubicBezTo>
                  <a:pt x="77" y="17"/>
                  <a:pt x="77" y="17"/>
                  <a:pt x="77" y="17"/>
                </a:cubicBezTo>
                <a:cubicBezTo>
                  <a:pt x="72" y="12"/>
                  <a:pt x="65" y="12"/>
                  <a:pt x="60" y="17"/>
                </a:cubicBezTo>
                <a:cubicBezTo>
                  <a:pt x="4" y="73"/>
                  <a:pt x="4" y="73"/>
                  <a:pt x="4" y="73"/>
                </a:cubicBezTo>
                <a:cubicBezTo>
                  <a:pt x="0" y="77"/>
                  <a:pt x="0" y="85"/>
                  <a:pt x="4" y="89"/>
                </a:cubicBezTo>
                <a:cubicBezTo>
                  <a:pt x="7" y="91"/>
                  <a:pt x="10" y="92"/>
                  <a:pt x="12" y="92"/>
                </a:cubicBezTo>
                <a:cubicBezTo>
                  <a:pt x="15" y="92"/>
                  <a:pt x="18" y="91"/>
                  <a:pt x="21" y="89"/>
                </a:cubicBezTo>
                <a:cubicBezTo>
                  <a:pt x="69" y="41"/>
                  <a:pt x="69" y="41"/>
                  <a:pt x="69" y="41"/>
                </a:cubicBezTo>
                <a:cubicBezTo>
                  <a:pt x="81" y="54"/>
                  <a:pt x="81" y="54"/>
                  <a:pt x="81" y="54"/>
                </a:cubicBezTo>
                <a:cubicBezTo>
                  <a:pt x="68" y="66"/>
                  <a:pt x="68" y="66"/>
                  <a:pt x="68" y="66"/>
                </a:cubicBezTo>
                <a:cubicBezTo>
                  <a:pt x="118" y="116"/>
                  <a:pt x="118" y="116"/>
                  <a:pt x="118" y="116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75"/>
                  <a:pt x="185" y="50"/>
                  <a:pt x="160" y="2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246"/>
          <p:cNvSpPr>
            <a:spLocks/>
          </p:cNvSpPr>
          <p:nvPr/>
        </p:nvSpPr>
        <p:spPr bwMode="auto">
          <a:xfrm>
            <a:off x="9578975" y="3914776"/>
            <a:ext cx="212725" cy="211138"/>
          </a:xfrm>
          <a:custGeom>
            <a:avLst/>
            <a:gdLst>
              <a:gd name="T0" fmla="*/ 103 w 134"/>
              <a:gd name="T1" fmla="*/ 0 h 133"/>
              <a:gd name="T2" fmla="*/ 15 w 134"/>
              <a:gd name="T3" fmla="*/ 89 h 133"/>
              <a:gd name="T4" fmla="*/ 15 w 134"/>
              <a:gd name="T5" fmla="*/ 89 h 133"/>
              <a:gd name="T6" fmla="*/ 15 w 134"/>
              <a:gd name="T7" fmla="*/ 89 h 133"/>
              <a:gd name="T8" fmla="*/ 15 w 134"/>
              <a:gd name="T9" fmla="*/ 89 h 133"/>
              <a:gd name="T10" fmla="*/ 15 w 134"/>
              <a:gd name="T11" fmla="*/ 89 h 133"/>
              <a:gd name="T12" fmla="*/ 0 w 134"/>
              <a:gd name="T13" fmla="*/ 133 h 133"/>
              <a:gd name="T14" fmla="*/ 45 w 134"/>
              <a:gd name="T15" fmla="*/ 119 h 133"/>
              <a:gd name="T16" fmla="*/ 45 w 134"/>
              <a:gd name="T17" fmla="*/ 119 h 133"/>
              <a:gd name="T18" fmla="*/ 45 w 134"/>
              <a:gd name="T19" fmla="*/ 119 h 133"/>
              <a:gd name="T20" fmla="*/ 45 w 134"/>
              <a:gd name="T21" fmla="*/ 119 h 133"/>
              <a:gd name="T22" fmla="*/ 134 w 134"/>
              <a:gd name="T23" fmla="*/ 30 h 133"/>
              <a:gd name="T24" fmla="*/ 103 w 134"/>
              <a:gd name="T25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4" h="133">
                <a:moveTo>
                  <a:pt x="103" y="0"/>
                </a:move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0" y="133"/>
                </a:lnTo>
                <a:lnTo>
                  <a:pt x="45" y="119"/>
                </a:lnTo>
                <a:lnTo>
                  <a:pt x="45" y="119"/>
                </a:lnTo>
                <a:lnTo>
                  <a:pt x="45" y="119"/>
                </a:lnTo>
                <a:lnTo>
                  <a:pt x="45" y="119"/>
                </a:lnTo>
                <a:lnTo>
                  <a:pt x="134" y="30"/>
                </a:lnTo>
                <a:lnTo>
                  <a:pt x="103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247"/>
          <p:cNvSpPr>
            <a:spLocks noEditPoints="1"/>
          </p:cNvSpPr>
          <p:nvPr/>
        </p:nvSpPr>
        <p:spPr bwMode="auto">
          <a:xfrm>
            <a:off x="10136188" y="3881438"/>
            <a:ext cx="244475" cy="244475"/>
          </a:xfrm>
          <a:custGeom>
            <a:avLst/>
            <a:gdLst>
              <a:gd name="T0" fmla="*/ 45 w 154"/>
              <a:gd name="T1" fmla="*/ 127 h 154"/>
              <a:gd name="T2" fmla="*/ 38 w 154"/>
              <a:gd name="T3" fmla="*/ 120 h 154"/>
              <a:gd name="T4" fmla="*/ 140 w 154"/>
              <a:gd name="T5" fmla="*/ 18 h 154"/>
              <a:gd name="T6" fmla="*/ 136 w 154"/>
              <a:gd name="T7" fmla="*/ 14 h 154"/>
              <a:gd name="T8" fmla="*/ 35 w 154"/>
              <a:gd name="T9" fmla="*/ 116 h 154"/>
              <a:gd name="T10" fmla="*/ 27 w 154"/>
              <a:gd name="T11" fmla="*/ 110 h 154"/>
              <a:gd name="T12" fmla="*/ 129 w 154"/>
              <a:gd name="T13" fmla="*/ 7 h 154"/>
              <a:gd name="T14" fmla="*/ 122 w 154"/>
              <a:gd name="T15" fmla="*/ 0 h 154"/>
              <a:gd name="T16" fmla="*/ 15 w 154"/>
              <a:gd name="T17" fmla="*/ 108 h 154"/>
              <a:gd name="T18" fmla="*/ 15 w 154"/>
              <a:gd name="T19" fmla="*/ 108 h 154"/>
              <a:gd name="T20" fmla="*/ 15 w 154"/>
              <a:gd name="T21" fmla="*/ 108 h 154"/>
              <a:gd name="T22" fmla="*/ 15 w 154"/>
              <a:gd name="T23" fmla="*/ 108 h 154"/>
              <a:gd name="T24" fmla="*/ 15 w 154"/>
              <a:gd name="T25" fmla="*/ 108 h 154"/>
              <a:gd name="T26" fmla="*/ 0 w 154"/>
              <a:gd name="T27" fmla="*/ 154 h 154"/>
              <a:gd name="T28" fmla="*/ 47 w 154"/>
              <a:gd name="T29" fmla="*/ 140 h 154"/>
              <a:gd name="T30" fmla="*/ 47 w 154"/>
              <a:gd name="T31" fmla="*/ 140 h 154"/>
              <a:gd name="T32" fmla="*/ 47 w 154"/>
              <a:gd name="T33" fmla="*/ 140 h 154"/>
              <a:gd name="T34" fmla="*/ 47 w 154"/>
              <a:gd name="T35" fmla="*/ 140 h 154"/>
              <a:gd name="T36" fmla="*/ 154 w 154"/>
              <a:gd name="T37" fmla="*/ 32 h 154"/>
              <a:gd name="T38" fmla="*/ 147 w 154"/>
              <a:gd name="T39" fmla="*/ 25 h 154"/>
              <a:gd name="T40" fmla="*/ 45 w 154"/>
              <a:gd name="T41" fmla="*/ 127 h 154"/>
              <a:gd name="T42" fmla="*/ 21 w 154"/>
              <a:gd name="T43" fmla="*/ 121 h 154"/>
              <a:gd name="T44" fmla="*/ 33 w 154"/>
              <a:gd name="T45" fmla="*/ 133 h 154"/>
              <a:gd name="T46" fmla="*/ 15 w 154"/>
              <a:gd name="T47" fmla="*/ 140 h 154"/>
              <a:gd name="T48" fmla="*/ 21 w 154"/>
              <a:gd name="T49" fmla="*/ 121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54">
                <a:moveTo>
                  <a:pt x="45" y="127"/>
                </a:moveTo>
                <a:lnTo>
                  <a:pt x="38" y="120"/>
                </a:lnTo>
                <a:lnTo>
                  <a:pt x="140" y="18"/>
                </a:lnTo>
                <a:lnTo>
                  <a:pt x="136" y="14"/>
                </a:lnTo>
                <a:lnTo>
                  <a:pt x="35" y="116"/>
                </a:lnTo>
                <a:lnTo>
                  <a:pt x="27" y="110"/>
                </a:lnTo>
                <a:lnTo>
                  <a:pt x="129" y="7"/>
                </a:lnTo>
                <a:lnTo>
                  <a:pt x="122" y="0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15" y="108"/>
                </a:lnTo>
                <a:lnTo>
                  <a:pt x="0" y="154"/>
                </a:lnTo>
                <a:lnTo>
                  <a:pt x="47" y="140"/>
                </a:lnTo>
                <a:lnTo>
                  <a:pt x="47" y="140"/>
                </a:lnTo>
                <a:lnTo>
                  <a:pt x="47" y="140"/>
                </a:lnTo>
                <a:lnTo>
                  <a:pt x="47" y="140"/>
                </a:lnTo>
                <a:lnTo>
                  <a:pt x="154" y="32"/>
                </a:lnTo>
                <a:lnTo>
                  <a:pt x="147" y="25"/>
                </a:lnTo>
                <a:lnTo>
                  <a:pt x="45" y="127"/>
                </a:lnTo>
                <a:close/>
                <a:moveTo>
                  <a:pt x="21" y="121"/>
                </a:moveTo>
                <a:lnTo>
                  <a:pt x="33" y="133"/>
                </a:lnTo>
                <a:lnTo>
                  <a:pt x="15" y="140"/>
                </a:lnTo>
                <a:lnTo>
                  <a:pt x="21" y="12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248"/>
          <p:cNvSpPr>
            <a:spLocks/>
          </p:cNvSpPr>
          <p:nvPr/>
        </p:nvSpPr>
        <p:spPr bwMode="auto">
          <a:xfrm>
            <a:off x="10347325" y="3846513"/>
            <a:ext cx="85725" cy="69850"/>
          </a:xfrm>
          <a:custGeom>
            <a:avLst/>
            <a:gdLst>
              <a:gd name="T0" fmla="*/ 52 w 89"/>
              <a:gd name="T1" fmla="*/ 71 h 71"/>
              <a:gd name="T2" fmla="*/ 55 w 89"/>
              <a:gd name="T3" fmla="*/ 68 h 71"/>
              <a:gd name="T4" fmla="*/ 59 w 89"/>
              <a:gd name="T5" fmla="*/ 12 h 71"/>
              <a:gd name="T6" fmla="*/ 33 w 89"/>
              <a:gd name="T7" fmla="*/ 0 h 71"/>
              <a:gd name="T8" fmla="*/ 3 w 89"/>
              <a:gd name="T9" fmla="*/ 16 h 71"/>
              <a:gd name="T10" fmla="*/ 0 w 89"/>
              <a:gd name="T11" fmla="*/ 19 h 71"/>
              <a:gd name="T12" fmla="*/ 52 w 89"/>
              <a:gd name="T13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9" h="71">
                <a:moveTo>
                  <a:pt x="52" y="71"/>
                </a:moveTo>
                <a:cubicBezTo>
                  <a:pt x="55" y="68"/>
                  <a:pt x="55" y="68"/>
                  <a:pt x="55" y="68"/>
                </a:cubicBezTo>
                <a:cubicBezTo>
                  <a:pt x="55" y="68"/>
                  <a:pt x="89" y="42"/>
                  <a:pt x="59" y="12"/>
                </a:cubicBezTo>
                <a:cubicBezTo>
                  <a:pt x="49" y="3"/>
                  <a:pt x="41" y="0"/>
                  <a:pt x="33" y="0"/>
                </a:cubicBezTo>
                <a:cubicBezTo>
                  <a:pt x="15" y="0"/>
                  <a:pt x="3" y="16"/>
                  <a:pt x="3" y="16"/>
                </a:cubicBezTo>
                <a:cubicBezTo>
                  <a:pt x="0" y="19"/>
                  <a:pt x="0" y="19"/>
                  <a:pt x="0" y="19"/>
                </a:cubicBezTo>
                <a:lnTo>
                  <a:pt x="52" y="7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249"/>
          <p:cNvSpPr>
            <a:spLocks noEditPoints="1"/>
          </p:cNvSpPr>
          <p:nvPr/>
        </p:nvSpPr>
        <p:spPr bwMode="auto">
          <a:xfrm>
            <a:off x="2487613" y="5643563"/>
            <a:ext cx="85725" cy="77788"/>
          </a:xfrm>
          <a:custGeom>
            <a:avLst/>
            <a:gdLst>
              <a:gd name="T0" fmla="*/ 0 w 89"/>
              <a:gd name="T1" fmla="*/ 13 h 80"/>
              <a:gd name="T2" fmla="*/ 20 w 89"/>
              <a:gd name="T3" fmla="*/ 2 h 80"/>
              <a:gd name="T4" fmla="*/ 35 w 89"/>
              <a:gd name="T5" fmla="*/ 19 h 80"/>
              <a:gd name="T6" fmla="*/ 18 w 89"/>
              <a:gd name="T7" fmla="*/ 11 h 80"/>
              <a:gd name="T8" fmla="*/ 0 w 89"/>
              <a:gd name="T9" fmla="*/ 13 h 80"/>
              <a:gd name="T10" fmla="*/ 34 w 89"/>
              <a:gd name="T11" fmla="*/ 78 h 80"/>
              <a:gd name="T12" fmla="*/ 11 w 89"/>
              <a:gd name="T13" fmla="*/ 51 h 80"/>
              <a:gd name="T14" fmla="*/ 36 w 89"/>
              <a:gd name="T15" fmla="*/ 66 h 80"/>
              <a:gd name="T16" fmla="*/ 65 w 89"/>
              <a:gd name="T17" fmla="*/ 61 h 80"/>
              <a:gd name="T18" fmla="*/ 34 w 89"/>
              <a:gd name="T19" fmla="*/ 78 h 80"/>
              <a:gd name="T20" fmla="*/ 54 w 89"/>
              <a:gd name="T21" fmla="*/ 22 h 80"/>
              <a:gd name="T22" fmla="*/ 74 w 89"/>
              <a:gd name="T23" fmla="*/ 11 h 80"/>
              <a:gd name="T24" fmla="*/ 89 w 89"/>
              <a:gd name="T25" fmla="*/ 29 h 80"/>
              <a:gd name="T26" fmla="*/ 72 w 89"/>
              <a:gd name="T27" fmla="*/ 20 h 80"/>
              <a:gd name="T28" fmla="*/ 54 w 89"/>
              <a:gd name="T29" fmla="*/ 2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9" h="80">
                <a:moveTo>
                  <a:pt x="0" y="13"/>
                </a:moveTo>
                <a:cubicBezTo>
                  <a:pt x="3" y="5"/>
                  <a:pt x="11" y="0"/>
                  <a:pt x="20" y="2"/>
                </a:cubicBezTo>
                <a:cubicBezTo>
                  <a:pt x="28" y="3"/>
                  <a:pt x="35" y="11"/>
                  <a:pt x="35" y="19"/>
                </a:cubicBezTo>
                <a:cubicBezTo>
                  <a:pt x="31" y="15"/>
                  <a:pt x="25" y="12"/>
                  <a:pt x="18" y="11"/>
                </a:cubicBezTo>
                <a:cubicBezTo>
                  <a:pt x="12" y="10"/>
                  <a:pt x="5" y="10"/>
                  <a:pt x="0" y="13"/>
                </a:cubicBezTo>
                <a:close/>
                <a:moveTo>
                  <a:pt x="34" y="78"/>
                </a:moveTo>
                <a:cubicBezTo>
                  <a:pt x="21" y="75"/>
                  <a:pt x="12" y="64"/>
                  <a:pt x="11" y="51"/>
                </a:cubicBezTo>
                <a:cubicBezTo>
                  <a:pt x="18" y="58"/>
                  <a:pt x="26" y="64"/>
                  <a:pt x="36" y="66"/>
                </a:cubicBezTo>
                <a:cubicBezTo>
                  <a:pt x="46" y="68"/>
                  <a:pt x="56" y="64"/>
                  <a:pt x="65" y="61"/>
                </a:cubicBezTo>
                <a:cubicBezTo>
                  <a:pt x="60" y="73"/>
                  <a:pt x="47" y="80"/>
                  <a:pt x="34" y="78"/>
                </a:cubicBezTo>
                <a:close/>
                <a:moveTo>
                  <a:pt x="54" y="22"/>
                </a:moveTo>
                <a:cubicBezTo>
                  <a:pt x="57" y="15"/>
                  <a:pt x="65" y="10"/>
                  <a:pt x="74" y="11"/>
                </a:cubicBezTo>
                <a:cubicBezTo>
                  <a:pt x="82" y="13"/>
                  <a:pt x="89" y="20"/>
                  <a:pt x="89" y="29"/>
                </a:cubicBezTo>
                <a:cubicBezTo>
                  <a:pt x="84" y="24"/>
                  <a:pt x="79" y="21"/>
                  <a:pt x="72" y="20"/>
                </a:cubicBezTo>
                <a:cubicBezTo>
                  <a:pt x="66" y="19"/>
                  <a:pt x="59" y="20"/>
                  <a:pt x="54" y="2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250"/>
          <p:cNvSpPr>
            <a:spLocks noEditPoints="1"/>
          </p:cNvSpPr>
          <p:nvPr/>
        </p:nvSpPr>
        <p:spPr bwMode="auto">
          <a:xfrm>
            <a:off x="2371725" y="5619751"/>
            <a:ext cx="85725" cy="79375"/>
          </a:xfrm>
          <a:custGeom>
            <a:avLst/>
            <a:gdLst>
              <a:gd name="T0" fmla="*/ 22 w 88"/>
              <a:gd name="T1" fmla="*/ 22 h 82"/>
              <a:gd name="T2" fmla="*/ 0 w 88"/>
              <a:gd name="T3" fmla="*/ 15 h 82"/>
              <a:gd name="T4" fmla="*/ 19 w 88"/>
              <a:gd name="T5" fmla="*/ 14 h 82"/>
              <a:gd name="T6" fmla="*/ 34 w 88"/>
              <a:gd name="T7" fmla="*/ 3 h 82"/>
              <a:gd name="T8" fmla="*/ 22 w 88"/>
              <a:gd name="T9" fmla="*/ 22 h 82"/>
              <a:gd name="T10" fmla="*/ 55 w 88"/>
              <a:gd name="T11" fmla="*/ 67 h 82"/>
              <a:gd name="T12" fmla="*/ 29 w 88"/>
              <a:gd name="T13" fmla="*/ 82 h 82"/>
              <a:gd name="T14" fmla="*/ 53 w 88"/>
              <a:gd name="T15" fmla="*/ 55 h 82"/>
              <a:gd name="T16" fmla="*/ 83 w 88"/>
              <a:gd name="T17" fmla="*/ 72 h 82"/>
              <a:gd name="T18" fmla="*/ 55 w 88"/>
              <a:gd name="T19" fmla="*/ 67 h 82"/>
              <a:gd name="T20" fmla="*/ 70 w 88"/>
              <a:gd name="T21" fmla="*/ 14 h 82"/>
              <a:gd name="T22" fmla="*/ 52 w 88"/>
              <a:gd name="T23" fmla="*/ 0 h 82"/>
              <a:gd name="T24" fmla="*/ 70 w 88"/>
              <a:gd name="T25" fmla="*/ 5 h 82"/>
              <a:gd name="T26" fmla="*/ 88 w 88"/>
              <a:gd name="T27" fmla="*/ 0 h 82"/>
              <a:gd name="T28" fmla="*/ 70 w 88"/>
              <a:gd name="T29" fmla="*/ 14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8" h="82">
                <a:moveTo>
                  <a:pt x="22" y="22"/>
                </a:moveTo>
                <a:cubicBezTo>
                  <a:pt x="14" y="25"/>
                  <a:pt x="5" y="22"/>
                  <a:pt x="0" y="15"/>
                </a:cubicBezTo>
                <a:cubicBezTo>
                  <a:pt x="6" y="16"/>
                  <a:pt x="13" y="16"/>
                  <a:pt x="19" y="14"/>
                </a:cubicBezTo>
                <a:cubicBezTo>
                  <a:pt x="25" y="12"/>
                  <a:pt x="30" y="8"/>
                  <a:pt x="34" y="3"/>
                </a:cubicBezTo>
                <a:cubicBezTo>
                  <a:pt x="35" y="11"/>
                  <a:pt x="30" y="19"/>
                  <a:pt x="22" y="22"/>
                </a:cubicBezTo>
                <a:close/>
                <a:moveTo>
                  <a:pt x="55" y="67"/>
                </a:moveTo>
                <a:cubicBezTo>
                  <a:pt x="45" y="69"/>
                  <a:pt x="36" y="75"/>
                  <a:pt x="29" y="82"/>
                </a:cubicBezTo>
                <a:cubicBezTo>
                  <a:pt x="30" y="69"/>
                  <a:pt x="39" y="58"/>
                  <a:pt x="53" y="55"/>
                </a:cubicBezTo>
                <a:cubicBezTo>
                  <a:pt x="66" y="53"/>
                  <a:pt x="78" y="60"/>
                  <a:pt x="83" y="72"/>
                </a:cubicBezTo>
                <a:cubicBezTo>
                  <a:pt x="75" y="69"/>
                  <a:pt x="65" y="65"/>
                  <a:pt x="55" y="67"/>
                </a:cubicBezTo>
                <a:close/>
                <a:moveTo>
                  <a:pt x="70" y="14"/>
                </a:moveTo>
                <a:cubicBezTo>
                  <a:pt x="61" y="14"/>
                  <a:pt x="54" y="8"/>
                  <a:pt x="52" y="0"/>
                </a:cubicBezTo>
                <a:cubicBezTo>
                  <a:pt x="57" y="3"/>
                  <a:pt x="63" y="5"/>
                  <a:pt x="70" y="5"/>
                </a:cubicBezTo>
                <a:cubicBezTo>
                  <a:pt x="76" y="5"/>
                  <a:pt x="83" y="3"/>
                  <a:pt x="88" y="0"/>
                </a:cubicBezTo>
                <a:cubicBezTo>
                  <a:pt x="86" y="8"/>
                  <a:pt x="79" y="14"/>
                  <a:pt x="70" y="1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251"/>
          <p:cNvSpPr>
            <a:spLocks/>
          </p:cNvSpPr>
          <p:nvPr/>
        </p:nvSpPr>
        <p:spPr bwMode="auto">
          <a:xfrm>
            <a:off x="2333625" y="5562601"/>
            <a:ext cx="146050" cy="177800"/>
          </a:xfrm>
          <a:custGeom>
            <a:avLst/>
            <a:gdLst>
              <a:gd name="T0" fmla="*/ 100 w 150"/>
              <a:gd name="T1" fmla="*/ 160 h 184"/>
              <a:gd name="T2" fmla="*/ 14 w 150"/>
              <a:gd name="T3" fmla="*/ 39 h 184"/>
              <a:gd name="T4" fmla="*/ 79 w 150"/>
              <a:gd name="T5" fmla="*/ 42 h 184"/>
              <a:gd name="T6" fmla="*/ 139 w 150"/>
              <a:gd name="T7" fmla="*/ 17 h 184"/>
              <a:gd name="T8" fmla="*/ 139 w 150"/>
              <a:gd name="T9" fmla="*/ 17 h 184"/>
              <a:gd name="T10" fmla="*/ 139 w 150"/>
              <a:gd name="T11" fmla="*/ 17 h 184"/>
              <a:gd name="T12" fmla="*/ 145 w 150"/>
              <a:gd name="T13" fmla="*/ 16 h 184"/>
              <a:gd name="T14" fmla="*/ 150 w 150"/>
              <a:gd name="T15" fmla="*/ 16 h 184"/>
              <a:gd name="T16" fmla="*/ 149 w 150"/>
              <a:gd name="T17" fmla="*/ 6 h 184"/>
              <a:gd name="T18" fmla="*/ 146 w 150"/>
              <a:gd name="T19" fmla="*/ 1 h 184"/>
              <a:gd name="T20" fmla="*/ 140 w 150"/>
              <a:gd name="T21" fmla="*/ 2 h 184"/>
              <a:gd name="T22" fmla="*/ 77 w 150"/>
              <a:gd name="T23" fmla="*/ 30 h 184"/>
              <a:gd name="T24" fmla="*/ 8 w 150"/>
              <a:gd name="T25" fmla="*/ 25 h 184"/>
              <a:gd name="T26" fmla="*/ 2 w 150"/>
              <a:gd name="T27" fmla="*/ 26 h 184"/>
              <a:gd name="T28" fmla="*/ 0 w 150"/>
              <a:gd name="T29" fmla="*/ 32 h 184"/>
              <a:gd name="T30" fmla="*/ 102 w 150"/>
              <a:gd name="T31" fmla="*/ 172 h 184"/>
              <a:gd name="T32" fmla="*/ 134 w 150"/>
              <a:gd name="T33" fmla="*/ 148 h 184"/>
              <a:gd name="T34" fmla="*/ 130 w 150"/>
              <a:gd name="T35" fmla="*/ 131 h 184"/>
              <a:gd name="T36" fmla="*/ 100 w 150"/>
              <a:gd name="T37" fmla="*/ 16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0" h="184">
                <a:moveTo>
                  <a:pt x="100" y="160"/>
                </a:moveTo>
                <a:cubicBezTo>
                  <a:pt x="56" y="168"/>
                  <a:pt x="25" y="82"/>
                  <a:pt x="14" y="39"/>
                </a:cubicBezTo>
                <a:cubicBezTo>
                  <a:pt x="27" y="42"/>
                  <a:pt x="53" y="46"/>
                  <a:pt x="79" y="42"/>
                </a:cubicBezTo>
                <a:cubicBezTo>
                  <a:pt x="104" y="37"/>
                  <a:pt x="127" y="24"/>
                  <a:pt x="139" y="17"/>
                </a:cubicBezTo>
                <a:cubicBezTo>
                  <a:pt x="139" y="17"/>
                  <a:pt x="139" y="17"/>
                  <a:pt x="139" y="17"/>
                </a:cubicBezTo>
                <a:cubicBezTo>
                  <a:pt x="139" y="17"/>
                  <a:pt x="139" y="17"/>
                  <a:pt x="139" y="17"/>
                </a:cubicBezTo>
                <a:cubicBezTo>
                  <a:pt x="141" y="16"/>
                  <a:pt x="143" y="16"/>
                  <a:pt x="145" y="16"/>
                </a:cubicBezTo>
                <a:cubicBezTo>
                  <a:pt x="147" y="16"/>
                  <a:pt x="149" y="16"/>
                  <a:pt x="150" y="16"/>
                </a:cubicBezTo>
                <a:cubicBezTo>
                  <a:pt x="150" y="10"/>
                  <a:pt x="149" y="7"/>
                  <a:pt x="149" y="6"/>
                </a:cubicBezTo>
                <a:cubicBezTo>
                  <a:pt x="149" y="4"/>
                  <a:pt x="148" y="2"/>
                  <a:pt x="146" y="1"/>
                </a:cubicBezTo>
                <a:cubicBezTo>
                  <a:pt x="144" y="0"/>
                  <a:pt x="141" y="1"/>
                  <a:pt x="140" y="2"/>
                </a:cubicBezTo>
                <a:cubicBezTo>
                  <a:pt x="140" y="2"/>
                  <a:pt x="110" y="25"/>
                  <a:pt x="77" y="30"/>
                </a:cubicBezTo>
                <a:cubicBezTo>
                  <a:pt x="44" y="36"/>
                  <a:pt x="8" y="25"/>
                  <a:pt x="8" y="25"/>
                </a:cubicBezTo>
                <a:cubicBezTo>
                  <a:pt x="6" y="25"/>
                  <a:pt x="4" y="25"/>
                  <a:pt x="2" y="26"/>
                </a:cubicBezTo>
                <a:cubicBezTo>
                  <a:pt x="1" y="28"/>
                  <a:pt x="0" y="30"/>
                  <a:pt x="0" y="32"/>
                </a:cubicBezTo>
                <a:cubicBezTo>
                  <a:pt x="2" y="38"/>
                  <a:pt x="34" y="184"/>
                  <a:pt x="102" y="172"/>
                </a:cubicBezTo>
                <a:cubicBezTo>
                  <a:pt x="116" y="169"/>
                  <a:pt x="127" y="160"/>
                  <a:pt x="134" y="148"/>
                </a:cubicBezTo>
                <a:cubicBezTo>
                  <a:pt x="133" y="143"/>
                  <a:pt x="131" y="137"/>
                  <a:pt x="130" y="131"/>
                </a:cubicBezTo>
                <a:cubicBezTo>
                  <a:pt x="124" y="146"/>
                  <a:pt x="115" y="158"/>
                  <a:pt x="100" y="16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252"/>
          <p:cNvSpPr>
            <a:spLocks/>
          </p:cNvSpPr>
          <p:nvPr/>
        </p:nvSpPr>
        <p:spPr bwMode="auto">
          <a:xfrm>
            <a:off x="2422525" y="5619751"/>
            <a:ext cx="34925" cy="14288"/>
          </a:xfrm>
          <a:custGeom>
            <a:avLst/>
            <a:gdLst>
              <a:gd name="T0" fmla="*/ 0 w 36"/>
              <a:gd name="T1" fmla="*/ 0 h 14"/>
              <a:gd name="T2" fmla="*/ 18 w 36"/>
              <a:gd name="T3" fmla="*/ 14 h 14"/>
              <a:gd name="T4" fmla="*/ 36 w 36"/>
              <a:gd name="T5" fmla="*/ 0 h 14"/>
              <a:gd name="T6" fmla="*/ 18 w 36"/>
              <a:gd name="T7" fmla="*/ 5 h 14"/>
              <a:gd name="T8" fmla="*/ 0 w 36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14">
                <a:moveTo>
                  <a:pt x="0" y="0"/>
                </a:moveTo>
                <a:cubicBezTo>
                  <a:pt x="2" y="8"/>
                  <a:pt x="9" y="14"/>
                  <a:pt x="18" y="14"/>
                </a:cubicBezTo>
                <a:cubicBezTo>
                  <a:pt x="27" y="14"/>
                  <a:pt x="34" y="8"/>
                  <a:pt x="36" y="0"/>
                </a:cubicBezTo>
                <a:cubicBezTo>
                  <a:pt x="31" y="3"/>
                  <a:pt x="24" y="5"/>
                  <a:pt x="18" y="5"/>
                </a:cubicBezTo>
                <a:cubicBezTo>
                  <a:pt x="11" y="5"/>
                  <a:pt x="5" y="3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253"/>
          <p:cNvSpPr>
            <a:spLocks/>
          </p:cNvSpPr>
          <p:nvPr/>
        </p:nvSpPr>
        <p:spPr bwMode="auto">
          <a:xfrm>
            <a:off x="2371725" y="5622926"/>
            <a:ext cx="33338" cy="20638"/>
          </a:xfrm>
          <a:custGeom>
            <a:avLst/>
            <a:gdLst>
              <a:gd name="T0" fmla="*/ 34 w 35"/>
              <a:gd name="T1" fmla="*/ 0 h 22"/>
              <a:gd name="T2" fmla="*/ 19 w 35"/>
              <a:gd name="T3" fmla="*/ 11 h 22"/>
              <a:gd name="T4" fmla="*/ 0 w 35"/>
              <a:gd name="T5" fmla="*/ 12 h 22"/>
              <a:gd name="T6" fmla="*/ 22 w 35"/>
              <a:gd name="T7" fmla="*/ 19 h 22"/>
              <a:gd name="T8" fmla="*/ 34 w 35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22">
                <a:moveTo>
                  <a:pt x="34" y="0"/>
                </a:moveTo>
                <a:cubicBezTo>
                  <a:pt x="30" y="5"/>
                  <a:pt x="25" y="9"/>
                  <a:pt x="19" y="11"/>
                </a:cubicBezTo>
                <a:cubicBezTo>
                  <a:pt x="13" y="13"/>
                  <a:pt x="6" y="13"/>
                  <a:pt x="0" y="12"/>
                </a:cubicBezTo>
                <a:cubicBezTo>
                  <a:pt x="5" y="19"/>
                  <a:pt x="14" y="22"/>
                  <a:pt x="22" y="19"/>
                </a:cubicBezTo>
                <a:cubicBezTo>
                  <a:pt x="30" y="16"/>
                  <a:pt x="35" y="8"/>
                  <a:pt x="34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254"/>
          <p:cNvSpPr>
            <a:spLocks/>
          </p:cNvSpPr>
          <p:nvPr/>
        </p:nvSpPr>
        <p:spPr bwMode="auto">
          <a:xfrm>
            <a:off x="2400300" y="5672138"/>
            <a:ext cx="52388" cy="26988"/>
          </a:xfrm>
          <a:custGeom>
            <a:avLst/>
            <a:gdLst>
              <a:gd name="T0" fmla="*/ 24 w 54"/>
              <a:gd name="T1" fmla="*/ 2 h 29"/>
              <a:gd name="T2" fmla="*/ 0 w 54"/>
              <a:gd name="T3" fmla="*/ 29 h 29"/>
              <a:gd name="T4" fmla="*/ 26 w 54"/>
              <a:gd name="T5" fmla="*/ 14 h 29"/>
              <a:gd name="T6" fmla="*/ 54 w 54"/>
              <a:gd name="T7" fmla="*/ 19 h 29"/>
              <a:gd name="T8" fmla="*/ 24 w 54"/>
              <a:gd name="T9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29">
                <a:moveTo>
                  <a:pt x="24" y="2"/>
                </a:moveTo>
                <a:cubicBezTo>
                  <a:pt x="10" y="5"/>
                  <a:pt x="1" y="16"/>
                  <a:pt x="0" y="29"/>
                </a:cubicBezTo>
                <a:cubicBezTo>
                  <a:pt x="7" y="22"/>
                  <a:pt x="16" y="16"/>
                  <a:pt x="26" y="14"/>
                </a:cubicBezTo>
                <a:cubicBezTo>
                  <a:pt x="36" y="12"/>
                  <a:pt x="46" y="16"/>
                  <a:pt x="54" y="19"/>
                </a:cubicBezTo>
                <a:cubicBezTo>
                  <a:pt x="49" y="7"/>
                  <a:pt x="37" y="0"/>
                  <a:pt x="24" y="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255"/>
          <p:cNvSpPr>
            <a:spLocks noEditPoints="1"/>
          </p:cNvSpPr>
          <p:nvPr/>
        </p:nvSpPr>
        <p:spPr bwMode="auto">
          <a:xfrm>
            <a:off x="2449513" y="5586413"/>
            <a:ext cx="163513" cy="166688"/>
          </a:xfrm>
          <a:custGeom>
            <a:avLst/>
            <a:gdLst>
              <a:gd name="T0" fmla="*/ 168 w 170"/>
              <a:gd name="T1" fmla="*/ 26 h 172"/>
              <a:gd name="T2" fmla="*/ 164 w 170"/>
              <a:gd name="T3" fmla="*/ 24 h 172"/>
              <a:gd name="T4" fmla="*/ 162 w 170"/>
              <a:gd name="T5" fmla="*/ 25 h 172"/>
              <a:gd name="T6" fmla="*/ 114 w 170"/>
              <a:gd name="T7" fmla="*/ 32 h 172"/>
              <a:gd name="T8" fmla="*/ 93 w 170"/>
              <a:gd name="T9" fmla="*/ 30 h 172"/>
              <a:gd name="T10" fmla="*/ 30 w 170"/>
              <a:gd name="T11" fmla="*/ 1 h 172"/>
              <a:gd name="T12" fmla="*/ 26 w 170"/>
              <a:gd name="T13" fmla="*/ 0 h 172"/>
              <a:gd name="T14" fmla="*/ 24 w 170"/>
              <a:gd name="T15" fmla="*/ 1 h 172"/>
              <a:gd name="T16" fmla="*/ 21 w 170"/>
              <a:gd name="T17" fmla="*/ 5 h 172"/>
              <a:gd name="T18" fmla="*/ 68 w 170"/>
              <a:gd name="T19" fmla="*/ 171 h 172"/>
              <a:gd name="T20" fmla="*/ 76 w 170"/>
              <a:gd name="T21" fmla="*/ 172 h 172"/>
              <a:gd name="T22" fmla="*/ 169 w 170"/>
              <a:gd name="T23" fmla="*/ 31 h 172"/>
              <a:gd name="T24" fmla="*/ 168 w 170"/>
              <a:gd name="T25" fmla="*/ 26 h 172"/>
              <a:gd name="T26" fmla="*/ 135 w 170"/>
              <a:gd name="T27" fmla="*/ 100 h 172"/>
              <a:gd name="T28" fmla="*/ 76 w 170"/>
              <a:gd name="T29" fmla="*/ 160 h 172"/>
              <a:gd name="T30" fmla="*/ 70 w 170"/>
              <a:gd name="T31" fmla="*/ 160 h 172"/>
              <a:gd name="T32" fmla="*/ 31 w 170"/>
              <a:gd name="T33" fmla="*/ 16 h 172"/>
              <a:gd name="T34" fmla="*/ 91 w 170"/>
              <a:gd name="T35" fmla="*/ 41 h 172"/>
              <a:gd name="T36" fmla="*/ 114 w 170"/>
              <a:gd name="T37" fmla="*/ 43 h 172"/>
              <a:gd name="T38" fmla="*/ 156 w 170"/>
              <a:gd name="T39" fmla="*/ 38 h 172"/>
              <a:gd name="T40" fmla="*/ 135 w 170"/>
              <a:gd name="T41" fmla="*/ 10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0" h="172">
                <a:moveTo>
                  <a:pt x="168" y="26"/>
                </a:moveTo>
                <a:cubicBezTo>
                  <a:pt x="167" y="25"/>
                  <a:pt x="165" y="24"/>
                  <a:pt x="164" y="24"/>
                </a:cubicBezTo>
                <a:cubicBezTo>
                  <a:pt x="163" y="24"/>
                  <a:pt x="163" y="25"/>
                  <a:pt x="162" y="25"/>
                </a:cubicBezTo>
                <a:cubicBezTo>
                  <a:pt x="162" y="25"/>
                  <a:pt x="139" y="32"/>
                  <a:pt x="114" y="32"/>
                </a:cubicBezTo>
                <a:cubicBezTo>
                  <a:pt x="107" y="32"/>
                  <a:pt x="100" y="31"/>
                  <a:pt x="93" y="30"/>
                </a:cubicBezTo>
                <a:cubicBezTo>
                  <a:pt x="60" y="24"/>
                  <a:pt x="30" y="2"/>
                  <a:pt x="30" y="1"/>
                </a:cubicBezTo>
                <a:cubicBezTo>
                  <a:pt x="29" y="1"/>
                  <a:pt x="28" y="0"/>
                  <a:pt x="26" y="0"/>
                </a:cubicBezTo>
                <a:cubicBezTo>
                  <a:pt x="26" y="0"/>
                  <a:pt x="25" y="0"/>
                  <a:pt x="24" y="1"/>
                </a:cubicBezTo>
                <a:cubicBezTo>
                  <a:pt x="22" y="1"/>
                  <a:pt x="21" y="3"/>
                  <a:pt x="21" y="5"/>
                </a:cubicBezTo>
                <a:cubicBezTo>
                  <a:pt x="20" y="12"/>
                  <a:pt x="0" y="159"/>
                  <a:pt x="68" y="171"/>
                </a:cubicBezTo>
                <a:cubicBezTo>
                  <a:pt x="71" y="172"/>
                  <a:pt x="73" y="172"/>
                  <a:pt x="76" y="172"/>
                </a:cubicBezTo>
                <a:cubicBezTo>
                  <a:pt x="139" y="172"/>
                  <a:pt x="168" y="37"/>
                  <a:pt x="169" y="31"/>
                </a:cubicBezTo>
                <a:cubicBezTo>
                  <a:pt x="170" y="29"/>
                  <a:pt x="169" y="27"/>
                  <a:pt x="168" y="26"/>
                </a:cubicBezTo>
                <a:close/>
                <a:moveTo>
                  <a:pt x="135" y="100"/>
                </a:moveTo>
                <a:cubicBezTo>
                  <a:pt x="122" y="128"/>
                  <a:pt x="102" y="160"/>
                  <a:pt x="76" y="160"/>
                </a:cubicBezTo>
                <a:cubicBezTo>
                  <a:pt x="74" y="160"/>
                  <a:pt x="72" y="160"/>
                  <a:pt x="70" y="160"/>
                </a:cubicBezTo>
                <a:cubicBezTo>
                  <a:pt x="26" y="152"/>
                  <a:pt x="26" y="61"/>
                  <a:pt x="31" y="16"/>
                </a:cubicBezTo>
                <a:cubicBezTo>
                  <a:pt x="43" y="24"/>
                  <a:pt x="66" y="37"/>
                  <a:pt x="91" y="41"/>
                </a:cubicBezTo>
                <a:cubicBezTo>
                  <a:pt x="99" y="43"/>
                  <a:pt x="106" y="43"/>
                  <a:pt x="114" y="43"/>
                </a:cubicBezTo>
                <a:cubicBezTo>
                  <a:pt x="131" y="43"/>
                  <a:pt x="146" y="41"/>
                  <a:pt x="156" y="38"/>
                </a:cubicBezTo>
                <a:cubicBezTo>
                  <a:pt x="153" y="51"/>
                  <a:pt x="146" y="76"/>
                  <a:pt x="135" y="10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256"/>
          <p:cNvSpPr>
            <a:spLocks/>
          </p:cNvSpPr>
          <p:nvPr/>
        </p:nvSpPr>
        <p:spPr bwMode="auto">
          <a:xfrm>
            <a:off x="2487613" y="5643563"/>
            <a:ext cx="33338" cy="17463"/>
          </a:xfrm>
          <a:custGeom>
            <a:avLst/>
            <a:gdLst>
              <a:gd name="T0" fmla="*/ 18 w 35"/>
              <a:gd name="T1" fmla="*/ 11 h 19"/>
              <a:gd name="T2" fmla="*/ 35 w 35"/>
              <a:gd name="T3" fmla="*/ 19 h 19"/>
              <a:gd name="T4" fmla="*/ 20 w 35"/>
              <a:gd name="T5" fmla="*/ 2 h 19"/>
              <a:gd name="T6" fmla="*/ 0 w 35"/>
              <a:gd name="T7" fmla="*/ 13 h 19"/>
              <a:gd name="T8" fmla="*/ 18 w 35"/>
              <a:gd name="T9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9">
                <a:moveTo>
                  <a:pt x="18" y="11"/>
                </a:moveTo>
                <a:cubicBezTo>
                  <a:pt x="25" y="12"/>
                  <a:pt x="31" y="15"/>
                  <a:pt x="35" y="19"/>
                </a:cubicBezTo>
                <a:cubicBezTo>
                  <a:pt x="35" y="11"/>
                  <a:pt x="28" y="3"/>
                  <a:pt x="20" y="2"/>
                </a:cubicBezTo>
                <a:cubicBezTo>
                  <a:pt x="11" y="0"/>
                  <a:pt x="3" y="5"/>
                  <a:pt x="0" y="13"/>
                </a:cubicBezTo>
                <a:cubicBezTo>
                  <a:pt x="5" y="10"/>
                  <a:pt x="12" y="10"/>
                  <a:pt x="18" y="1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257"/>
          <p:cNvSpPr>
            <a:spLocks/>
          </p:cNvSpPr>
          <p:nvPr/>
        </p:nvSpPr>
        <p:spPr bwMode="auto">
          <a:xfrm>
            <a:off x="2540000" y="5653088"/>
            <a:ext cx="33338" cy="19050"/>
          </a:xfrm>
          <a:custGeom>
            <a:avLst/>
            <a:gdLst>
              <a:gd name="T0" fmla="*/ 20 w 35"/>
              <a:gd name="T1" fmla="*/ 1 h 19"/>
              <a:gd name="T2" fmla="*/ 0 w 35"/>
              <a:gd name="T3" fmla="*/ 12 h 19"/>
              <a:gd name="T4" fmla="*/ 18 w 35"/>
              <a:gd name="T5" fmla="*/ 10 h 19"/>
              <a:gd name="T6" fmla="*/ 35 w 35"/>
              <a:gd name="T7" fmla="*/ 19 h 19"/>
              <a:gd name="T8" fmla="*/ 20 w 35"/>
              <a:gd name="T9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9">
                <a:moveTo>
                  <a:pt x="20" y="1"/>
                </a:moveTo>
                <a:cubicBezTo>
                  <a:pt x="11" y="0"/>
                  <a:pt x="3" y="5"/>
                  <a:pt x="0" y="12"/>
                </a:cubicBezTo>
                <a:cubicBezTo>
                  <a:pt x="5" y="10"/>
                  <a:pt x="12" y="9"/>
                  <a:pt x="18" y="10"/>
                </a:cubicBezTo>
                <a:cubicBezTo>
                  <a:pt x="25" y="11"/>
                  <a:pt x="30" y="14"/>
                  <a:pt x="35" y="19"/>
                </a:cubicBezTo>
                <a:cubicBezTo>
                  <a:pt x="35" y="10"/>
                  <a:pt x="28" y="3"/>
                  <a:pt x="20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258"/>
          <p:cNvSpPr>
            <a:spLocks/>
          </p:cNvSpPr>
          <p:nvPr/>
        </p:nvSpPr>
        <p:spPr bwMode="auto">
          <a:xfrm>
            <a:off x="2498725" y="5692776"/>
            <a:ext cx="52388" cy="28575"/>
          </a:xfrm>
          <a:custGeom>
            <a:avLst/>
            <a:gdLst>
              <a:gd name="T0" fmla="*/ 25 w 54"/>
              <a:gd name="T1" fmla="*/ 15 h 29"/>
              <a:gd name="T2" fmla="*/ 0 w 54"/>
              <a:gd name="T3" fmla="*/ 0 h 29"/>
              <a:gd name="T4" fmla="*/ 23 w 54"/>
              <a:gd name="T5" fmla="*/ 27 h 29"/>
              <a:gd name="T6" fmla="*/ 54 w 54"/>
              <a:gd name="T7" fmla="*/ 10 h 29"/>
              <a:gd name="T8" fmla="*/ 25 w 54"/>
              <a:gd name="T9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29">
                <a:moveTo>
                  <a:pt x="25" y="15"/>
                </a:moveTo>
                <a:cubicBezTo>
                  <a:pt x="15" y="13"/>
                  <a:pt x="7" y="7"/>
                  <a:pt x="0" y="0"/>
                </a:cubicBezTo>
                <a:cubicBezTo>
                  <a:pt x="1" y="13"/>
                  <a:pt x="10" y="24"/>
                  <a:pt x="23" y="27"/>
                </a:cubicBezTo>
                <a:cubicBezTo>
                  <a:pt x="36" y="29"/>
                  <a:pt x="49" y="22"/>
                  <a:pt x="54" y="10"/>
                </a:cubicBezTo>
                <a:cubicBezTo>
                  <a:pt x="45" y="13"/>
                  <a:pt x="35" y="17"/>
                  <a:pt x="25" y="1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259"/>
          <p:cNvSpPr>
            <a:spLocks noEditPoints="1"/>
          </p:cNvSpPr>
          <p:nvPr/>
        </p:nvSpPr>
        <p:spPr bwMode="auto">
          <a:xfrm>
            <a:off x="2890838" y="5568951"/>
            <a:ext cx="136525" cy="176213"/>
          </a:xfrm>
          <a:custGeom>
            <a:avLst/>
            <a:gdLst>
              <a:gd name="T0" fmla="*/ 140 w 141"/>
              <a:gd name="T1" fmla="*/ 20 h 183"/>
              <a:gd name="T2" fmla="*/ 141 w 141"/>
              <a:gd name="T3" fmla="*/ 15 h 183"/>
              <a:gd name="T4" fmla="*/ 138 w 141"/>
              <a:gd name="T5" fmla="*/ 0 h 183"/>
              <a:gd name="T6" fmla="*/ 74 w 141"/>
              <a:gd name="T7" fmla="*/ 36 h 183"/>
              <a:gd name="T8" fmla="*/ 0 w 141"/>
              <a:gd name="T9" fmla="*/ 37 h 183"/>
              <a:gd name="T10" fmla="*/ 109 w 141"/>
              <a:gd name="T11" fmla="*/ 166 h 183"/>
              <a:gd name="T12" fmla="*/ 135 w 141"/>
              <a:gd name="T13" fmla="*/ 145 h 183"/>
              <a:gd name="T14" fmla="*/ 131 w 141"/>
              <a:gd name="T15" fmla="*/ 99 h 183"/>
              <a:gd name="T16" fmla="*/ 140 w 141"/>
              <a:gd name="T17" fmla="*/ 20 h 183"/>
              <a:gd name="T18" fmla="*/ 108 w 141"/>
              <a:gd name="T19" fmla="*/ 61 h 183"/>
              <a:gd name="T20" fmla="*/ 126 w 141"/>
              <a:gd name="T21" fmla="*/ 54 h 183"/>
              <a:gd name="T22" fmla="*/ 109 w 141"/>
              <a:gd name="T23" fmla="*/ 71 h 183"/>
              <a:gd name="T24" fmla="*/ 89 w 141"/>
              <a:gd name="T25" fmla="*/ 58 h 183"/>
              <a:gd name="T26" fmla="*/ 108 w 141"/>
              <a:gd name="T27" fmla="*/ 61 h 183"/>
              <a:gd name="T28" fmla="*/ 61 w 141"/>
              <a:gd name="T29" fmla="*/ 83 h 183"/>
              <a:gd name="T30" fmla="*/ 38 w 141"/>
              <a:gd name="T31" fmla="*/ 78 h 183"/>
              <a:gd name="T32" fmla="*/ 57 w 141"/>
              <a:gd name="T33" fmla="*/ 75 h 183"/>
              <a:gd name="T34" fmla="*/ 72 w 141"/>
              <a:gd name="T35" fmla="*/ 62 h 183"/>
              <a:gd name="T36" fmla="*/ 61 w 141"/>
              <a:gd name="T37" fmla="*/ 83 h 183"/>
              <a:gd name="T38" fmla="*/ 98 w 141"/>
              <a:gd name="T39" fmla="*/ 126 h 183"/>
              <a:gd name="T40" fmla="*/ 74 w 141"/>
              <a:gd name="T41" fmla="*/ 144 h 183"/>
              <a:gd name="T42" fmla="*/ 95 w 141"/>
              <a:gd name="T43" fmla="*/ 115 h 183"/>
              <a:gd name="T44" fmla="*/ 128 w 141"/>
              <a:gd name="T45" fmla="*/ 129 h 183"/>
              <a:gd name="T46" fmla="*/ 98 w 141"/>
              <a:gd name="T47" fmla="*/ 126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1" h="183">
                <a:moveTo>
                  <a:pt x="140" y="20"/>
                </a:moveTo>
                <a:cubicBezTo>
                  <a:pt x="141" y="15"/>
                  <a:pt x="141" y="15"/>
                  <a:pt x="141" y="15"/>
                </a:cubicBezTo>
                <a:cubicBezTo>
                  <a:pt x="140" y="5"/>
                  <a:pt x="138" y="0"/>
                  <a:pt x="138" y="0"/>
                </a:cubicBezTo>
                <a:cubicBezTo>
                  <a:pt x="138" y="0"/>
                  <a:pt x="109" y="26"/>
                  <a:pt x="74" y="36"/>
                </a:cubicBezTo>
                <a:cubicBezTo>
                  <a:pt x="39" y="45"/>
                  <a:pt x="0" y="37"/>
                  <a:pt x="0" y="37"/>
                </a:cubicBezTo>
                <a:cubicBezTo>
                  <a:pt x="0" y="37"/>
                  <a:pt x="46" y="183"/>
                  <a:pt x="109" y="166"/>
                </a:cubicBezTo>
                <a:cubicBezTo>
                  <a:pt x="121" y="163"/>
                  <a:pt x="129" y="156"/>
                  <a:pt x="135" y="145"/>
                </a:cubicBezTo>
                <a:cubicBezTo>
                  <a:pt x="132" y="132"/>
                  <a:pt x="131" y="117"/>
                  <a:pt x="131" y="99"/>
                </a:cubicBezTo>
                <a:cubicBezTo>
                  <a:pt x="132" y="59"/>
                  <a:pt x="140" y="21"/>
                  <a:pt x="140" y="20"/>
                </a:cubicBezTo>
                <a:close/>
                <a:moveTo>
                  <a:pt x="108" y="61"/>
                </a:moveTo>
                <a:cubicBezTo>
                  <a:pt x="115" y="61"/>
                  <a:pt x="121" y="58"/>
                  <a:pt x="126" y="54"/>
                </a:cubicBezTo>
                <a:cubicBezTo>
                  <a:pt x="125" y="63"/>
                  <a:pt x="118" y="70"/>
                  <a:pt x="109" y="71"/>
                </a:cubicBezTo>
                <a:cubicBezTo>
                  <a:pt x="100" y="71"/>
                  <a:pt x="92" y="66"/>
                  <a:pt x="89" y="58"/>
                </a:cubicBezTo>
                <a:cubicBezTo>
                  <a:pt x="95" y="61"/>
                  <a:pt x="101" y="62"/>
                  <a:pt x="108" y="61"/>
                </a:cubicBezTo>
                <a:close/>
                <a:moveTo>
                  <a:pt x="61" y="83"/>
                </a:moveTo>
                <a:cubicBezTo>
                  <a:pt x="53" y="87"/>
                  <a:pt x="43" y="85"/>
                  <a:pt x="38" y="78"/>
                </a:cubicBezTo>
                <a:cubicBezTo>
                  <a:pt x="44" y="79"/>
                  <a:pt x="51" y="78"/>
                  <a:pt x="57" y="75"/>
                </a:cubicBezTo>
                <a:cubicBezTo>
                  <a:pt x="63" y="72"/>
                  <a:pt x="68" y="68"/>
                  <a:pt x="72" y="62"/>
                </a:cubicBezTo>
                <a:cubicBezTo>
                  <a:pt x="73" y="71"/>
                  <a:pt x="69" y="80"/>
                  <a:pt x="61" y="83"/>
                </a:cubicBezTo>
                <a:close/>
                <a:moveTo>
                  <a:pt x="98" y="126"/>
                </a:moveTo>
                <a:cubicBezTo>
                  <a:pt x="88" y="129"/>
                  <a:pt x="80" y="136"/>
                  <a:pt x="74" y="144"/>
                </a:cubicBezTo>
                <a:cubicBezTo>
                  <a:pt x="73" y="130"/>
                  <a:pt x="82" y="118"/>
                  <a:pt x="95" y="115"/>
                </a:cubicBezTo>
                <a:cubicBezTo>
                  <a:pt x="108" y="111"/>
                  <a:pt x="122" y="117"/>
                  <a:pt x="128" y="129"/>
                </a:cubicBezTo>
                <a:cubicBezTo>
                  <a:pt x="119" y="126"/>
                  <a:pt x="108" y="124"/>
                  <a:pt x="98" y="12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260"/>
          <p:cNvSpPr>
            <a:spLocks noEditPoints="1"/>
          </p:cNvSpPr>
          <p:nvPr/>
        </p:nvSpPr>
        <p:spPr bwMode="auto">
          <a:xfrm>
            <a:off x="3003550" y="5589588"/>
            <a:ext cx="166688" cy="163513"/>
          </a:xfrm>
          <a:custGeom>
            <a:avLst/>
            <a:gdLst>
              <a:gd name="T0" fmla="*/ 135 w 172"/>
              <a:gd name="T1" fmla="*/ 41 h 168"/>
              <a:gd name="T2" fmla="*/ 98 w 172"/>
              <a:gd name="T3" fmla="*/ 36 h 168"/>
              <a:gd name="T4" fmla="*/ 34 w 172"/>
              <a:gd name="T5" fmla="*/ 0 h 168"/>
              <a:gd name="T6" fmla="*/ 63 w 172"/>
              <a:gd name="T7" fmla="*/ 167 h 168"/>
              <a:gd name="T8" fmla="*/ 74 w 172"/>
              <a:gd name="T9" fmla="*/ 168 h 168"/>
              <a:gd name="T10" fmla="*/ 172 w 172"/>
              <a:gd name="T11" fmla="*/ 37 h 168"/>
              <a:gd name="T12" fmla="*/ 135 w 172"/>
              <a:gd name="T13" fmla="*/ 41 h 168"/>
              <a:gd name="T14" fmla="*/ 42 w 172"/>
              <a:gd name="T15" fmla="*/ 67 h 168"/>
              <a:gd name="T16" fmla="*/ 63 w 172"/>
              <a:gd name="T17" fmla="*/ 58 h 168"/>
              <a:gd name="T18" fmla="*/ 77 w 172"/>
              <a:gd name="T19" fmla="*/ 77 h 168"/>
              <a:gd name="T20" fmla="*/ 61 w 172"/>
              <a:gd name="T21" fmla="*/ 67 h 168"/>
              <a:gd name="T22" fmla="*/ 42 w 172"/>
              <a:gd name="T23" fmla="*/ 67 h 168"/>
              <a:gd name="T24" fmla="*/ 71 w 172"/>
              <a:gd name="T25" fmla="*/ 137 h 168"/>
              <a:gd name="T26" fmla="*/ 50 w 172"/>
              <a:gd name="T27" fmla="*/ 108 h 168"/>
              <a:gd name="T28" fmla="*/ 75 w 172"/>
              <a:gd name="T29" fmla="*/ 125 h 168"/>
              <a:gd name="T30" fmla="*/ 104 w 172"/>
              <a:gd name="T31" fmla="*/ 122 h 168"/>
              <a:gd name="T32" fmla="*/ 71 w 172"/>
              <a:gd name="T33" fmla="*/ 137 h 168"/>
              <a:gd name="T34" fmla="*/ 115 w 172"/>
              <a:gd name="T35" fmla="*/ 81 h 168"/>
              <a:gd name="T36" fmla="*/ 96 w 172"/>
              <a:gd name="T37" fmla="*/ 82 h 168"/>
              <a:gd name="T38" fmla="*/ 118 w 172"/>
              <a:gd name="T39" fmla="*/ 72 h 168"/>
              <a:gd name="T40" fmla="*/ 132 w 172"/>
              <a:gd name="T41" fmla="*/ 91 h 168"/>
              <a:gd name="T42" fmla="*/ 115 w 172"/>
              <a:gd name="T43" fmla="*/ 81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" h="168">
                <a:moveTo>
                  <a:pt x="135" y="41"/>
                </a:moveTo>
                <a:cubicBezTo>
                  <a:pt x="124" y="41"/>
                  <a:pt x="111" y="39"/>
                  <a:pt x="98" y="36"/>
                </a:cubicBezTo>
                <a:cubicBezTo>
                  <a:pt x="63" y="27"/>
                  <a:pt x="34" y="0"/>
                  <a:pt x="34" y="0"/>
                </a:cubicBezTo>
                <a:cubicBezTo>
                  <a:pt x="34" y="0"/>
                  <a:pt x="0" y="150"/>
                  <a:pt x="63" y="167"/>
                </a:cubicBezTo>
                <a:cubicBezTo>
                  <a:pt x="67" y="168"/>
                  <a:pt x="70" y="168"/>
                  <a:pt x="74" y="168"/>
                </a:cubicBezTo>
                <a:cubicBezTo>
                  <a:pt x="132" y="168"/>
                  <a:pt x="172" y="37"/>
                  <a:pt x="172" y="37"/>
                </a:cubicBezTo>
                <a:cubicBezTo>
                  <a:pt x="172" y="37"/>
                  <a:pt x="156" y="41"/>
                  <a:pt x="135" y="41"/>
                </a:cubicBezTo>
                <a:close/>
                <a:moveTo>
                  <a:pt x="42" y="67"/>
                </a:moveTo>
                <a:cubicBezTo>
                  <a:pt x="46" y="60"/>
                  <a:pt x="55" y="56"/>
                  <a:pt x="63" y="58"/>
                </a:cubicBezTo>
                <a:cubicBezTo>
                  <a:pt x="72" y="60"/>
                  <a:pt x="78" y="68"/>
                  <a:pt x="77" y="77"/>
                </a:cubicBezTo>
                <a:cubicBezTo>
                  <a:pt x="73" y="72"/>
                  <a:pt x="68" y="69"/>
                  <a:pt x="61" y="67"/>
                </a:cubicBezTo>
                <a:cubicBezTo>
                  <a:pt x="54" y="65"/>
                  <a:pt x="48" y="65"/>
                  <a:pt x="42" y="67"/>
                </a:cubicBezTo>
                <a:close/>
                <a:moveTo>
                  <a:pt x="71" y="137"/>
                </a:moveTo>
                <a:cubicBezTo>
                  <a:pt x="58" y="133"/>
                  <a:pt x="50" y="121"/>
                  <a:pt x="50" y="108"/>
                </a:cubicBezTo>
                <a:cubicBezTo>
                  <a:pt x="57" y="115"/>
                  <a:pt x="65" y="122"/>
                  <a:pt x="75" y="125"/>
                </a:cubicBezTo>
                <a:cubicBezTo>
                  <a:pt x="85" y="127"/>
                  <a:pt x="95" y="125"/>
                  <a:pt x="104" y="122"/>
                </a:cubicBezTo>
                <a:cubicBezTo>
                  <a:pt x="98" y="134"/>
                  <a:pt x="85" y="140"/>
                  <a:pt x="71" y="137"/>
                </a:cubicBezTo>
                <a:close/>
                <a:moveTo>
                  <a:pt x="115" y="81"/>
                </a:moveTo>
                <a:cubicBezTo>
                  <a:pt x="109" y="80"/>
                  <a:pt x="102" y="80"/>
                  <a:pt x="96" y="82"/>
                </a:cubicBezTo>
                <a:cubicBezTo>
                  <a:pt x="100" y="74"/>
                  <a:pt x="109" y="70"/>
                  <a:pt x="118" y="72"/>
                </a:cubicBezTo>
                <a:cubicBezTo>
                  <a:pt x="126" y="75"/>
                  <a:pt x="132" y="83"/>
                  <a:pt x="132" y="91"/>
                </a:cubicBezTo>
                <a:cubicBezTo>
                  <a:pt x="127" y="87"/>
                  <a:pt x="122" y="83"/>
                  <a:pt x="115" y="8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261"/>
          <p:cNvSpPr>
            <a:spLocks/>
          </p:cNvSpPr>
          <p:nvPr/>
        </p:nvSpPr>
        <p:spPr bwMode="auto">
          <a:xfrm>
            <a:off x="3644900" y="5627688"/>
            <a:ext cx="1588" cy="1588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1"/>
                  <a:pt x="0" y="1"/>
                  <a:pt x="0" y="2"/>
                </a:cubicBezTo>
                <a:cubicBezTo>
                  <a:pt x="0" y="1"/>
                  <a:pt x="1" y="1"/>
                  <a:pt x="2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262"/>
          <p:cNvSpPr>
            <a:spLocks/>
          </p:cNvSpPr>
          <p:nvPr/>
        </p:nvSpPr>
        <p:spPr bwMode="auto">
          <a:xfrm>
            <a:off x="3502025" y="5492751"/>
            <a:ext cx="46038" cy="92075"/>
          </a:xfrm>
          <a:custGeom>
            <a:avLst/>
            <a:gdLst>
              <a:gd name="T0" fmla="*/ 48 w 48"/>
              <a:gd name="T1" fmla="*/ 94 h 94"/>
              <a:gd name="T2" fmla="*/ 48 w 48"/>
              <a:gd name="T3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8" h="94">
                <a:moveTo>
                  <a:pt x="48" y="94"/>
                </a:moveTo>
                <a:cubicBezTo>
                  <a:pt x="48" y="0"/>
                  <a:pt x="0" y="12"/>
                  <a:pt x="48" y="9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263"/>
          <p:cNvSpPr>
            <a:spLocks/>
          </p:cNvSpPr>
          <p:nvPr/>
        </p:nvSpPr>
        <p:spPr bwMode="auto">
          <a:xfrm>
            <a:off x="3579813" y="5489576"/>
            <a:ext cx="47625" cy="95250"/>
          </a:xfrm>
          <a:custGeom>
            <a:avLst/>
            <a:gdLst>
              <a:gd name="T0" fmla="*/ 33 w 49"/>
              <a:gd name="T1" fmla="*/ 99 h 99"/>
              <a:gd name="T2" fmla="*/ 33 w 49"/>
              <a:gd name="T3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9" h="99">
                <a:moveTo>
                  <a:pt x="33" y="99"/>
                </a:moveTo>
                <a:cubicBezTo>
                  <a:pt x="49" y="0"/>
                  <a:pt x="0" y="75"/>
                  <a:pt x="33" y="9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264"/>
          <p:cNvSpPr>
            <a:spLocks/>
          </p:cNvSpPr>
          <p:nvPr/>
        </p:nvSpPr>
        <p:spPr bwMode="auto">
          <a:xfrm>
            <a:off x="3473450" y="5667376"/>
            <a:ext cx="49213" cy="23813"/>
          </a:xfrm>
          <a:custGeom>
            <a:avLst/>
            <a:gdLst>
              <a:gd name="T0" fmla="*/ 48 w 50"/>
              <a:gd name="T1" fmla="*/ 4 h 25"/>
              <a:gd name="T2" fmla="*/ 50 w 50"/>
              <a:gd name="T3" fmla="*/ 1 h 25"/>
              <a:gd name="T4" fmla="*/ 48 w 50"/>
              <a:gd name="T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0" h="25">
                <a:moveTo>
                  <a:pt x="48" y="4"/>
                </a:moveTo>
                <a:cubicBezTo>
                  <a:pt x="49" y="3"/>
                  <a:pt x="50" y="2"/>
                  <a:pt x="50" y="1"/>
                </a:cubicBezTo>
                <a:cubicBezTo>
                  <a:pt x="0" y="0"/>
                  <a:pt x="8" y="25"/>
                  <a:pt x="48" y="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265"/>
          <p:cNvSpPr>
            <a:spLocks/>
          </p:cNvSpPr>
          <p:nvPr/>
        </p:nvSpPr>
        <p:spPr bwMode="auto">
          <a:xfrm>
            <a:off x="3549650" y="5541963"/>
            <a:ext cx="53975" cy="41275"/>
          </a:xfrm>
          <a:custGeom>
            <a:avLst/>
            <a:gdLst>
              <a:gd name="T0" fmla="*/ 33 w 56"/>
              <a:gd name="T1" fmla="*/ 42 h 42"/>
              <a:gd name="T2" fmla="*/ 33 w 56"/>
              <a:gd name="T3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6" h="42">
                <a:moveTo>
                  <a:pt x="33" y="42"/>
                </a:moveTo>
                <a:cubicBezTo>
                  <a:pt x="56" y="26"/>
                  <a:pt x="0" y="0"/>
                  <a:pt x="33" y="4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266"/>
          <p:cNvSpPr>
            <a:spLocks/>
          </p:cNvSpPr>
          <p:nvPr/>
        </p:nvSpPr>
        <p:spPr bwMode="auto">
          <a:xfrm>
            <a:off x="3429000" y="5640388"/>
            <a:ext cx="76200" cy="25400"/>
          </a:xfrm>
          <a:custGeom>
            <a:avLst/>
            <a:gdLst>
              <a:gd name="T0" fmla="*/ 78 w 78"/>
              <a:gd name="T1" fmla="*/ 13 h 26"/>
              <a:gd name="T2" fmla="*/ 78 w 78"/>
              <a:gd name="T3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8" h="26">
                <a:moveTo>
                  <a:pt x="78" y="13"/>
                </a:moveTo>
                <a:cubicBezTo>
                  <a:pt x="0" y="0"/>
                  <a:pt x="1" y="26"/>
                  <a:pt x="78" y="1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267"/>
          <p:cNvSpPr>
            <a:spLocks/>
          </p:cNvSpPr>
          <p:nvPr/>
        </p:nvSpPr>
        <p:spPr bwMode="auto">
          <a:xfrm>
            <a:off x="3573463" y="5726113"/>
            <a:ext cx="36513" cy="41275"/>
          </a:xfrm>
          <a:custGeom>
            <a:avLst/>
            <a:gdLst>
              <a:gd name="T0" fmla="*/ 22 w 38"/>
              <a:gd name="T1" fmla="*/ 0 h 43"/>
              <a:gd name="T2" fmla="*/ 22 w 38"/>
              <a:gd name="T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8" h="43">
                <a:moveTo>
                  <a:pt x="22" y="0"/>
                </a:moveTo>
                <a:cubicBezTo>
                  <a:pt x="0" y="43"/>
                  <a:pt x="38" y="43"/>
                  <a:pt x="22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68"/>
          <p:cNvSpPr>
            <a:spLocks/>
          </p:cNvSpPr>
          <p:nvPr/>
        </p:nvSpPr>
        <p:spPr bwMode="auto">
          <a:xfrm>
            <a:off x="3679825" y="5643563"/>
            <a:ext cx="65088" cy="25400"/>
          </a:xfrm>
          <a:custGeom>
            <a:avLst/>
            <a:gdLst>
              <a:gd name="T0" fmla="*/ 0 w 68"/>
              <a:gd name="T1" fmla="*/ 13 h 25"/>
              <a:gd name="T2" fmla="*/ 0 w 68"/>
              <a:gd name="T3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8" h="25">
                <a:moveTo>
                  <a:pt x="0" y="13"/>
                </a:moveTo>
                <a:cubicBezTo>
                  <a:pt x="68" y="25"/>
                  <a:pt x="63" y="0"/>
                  <a:pt x="0" y="1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269"/>
          <p:cNvSpPr>
            <a:spLocks/>
          </p:cNvSpPr>
          <p:nvPr/>
        </p:nvSpPr>
        <p:spPr bwMode="auto">
          <a:xfrm>
            <a:off x="3633788" y="5738813"/>
            <a:ext cx="49213" cy="85725"/>
          </a:xfrm>
          <a:custGeom>
            <a:avLst/>
            <a:gdLst>
              <a:gd name="T0" fmla="*/ 0 w 51"/>
              <a:gd name="T1" fmla="*/ 0 h 88"/>
              <a:gd name="T2" fmla="*/ 0 w 51"/>
              <a:gd name="T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" h="88">
                <a:moveTo>
                  <a:pt x="0" y="0"/>
                </a:moveTo>
                <a:cubicBezTo>
                  <a:pt x="25" y="88"/>
                  <a:pt x="51" y="77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70"/>
          <p:cNvSpPr>
            <a:spLocks/>
          </p:cNvSpPr>
          <p:nvPr/>
        </p:nvSpPr>
        <p:spPr bwMode="auto">
          <a:xfrm>
            <a:off x="3452813" y="5699126"/>
            <a:ext cx="76200" cy="61913"/>
          </a:xfrm>
          <a:custGeom>
            <a:avLst/>
            <a:gdLst>
              <a:gd name="T0" fmla="*/ 78 w 78"/>
              <a:gd name="T1" fmla="*/ 0 h 64"/>
              <a:gd name="T2" fmla="*/ 78 w 78"/>
              <a:gd name="T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8" h="64">
                <a:moveTo>
                  <a:pt x="78" y="0"/>
                </a:moveTo>
                <a:cubicBezTo>
                  <a:pt x="0" y="57"/>
                  <a:pt x="36" y="64"/>
                  <a:pt x="78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71"/>
          <p:cNvSpPr>
            <a:spLocks/>
          </p:cNvSpPr>
          <p:nvPr/>
        </p:nvSpPr>
        <p:spPr bwMode="auto">
          <a:xfrm>
            <a:off x="3648075" y="5568951"/>
            <a:ext cx="33338" cy="30163"/>
          </a:xfrm>
          <a:custGeom>
            <a:avLst/>
            <a:gdLst>
              <a:gd name="T0" fmla="*/ 0 w 34"/>
              <a:gd name="T1" fmla="*/ 32 h 32"/>
              <a:gd name="T2" fmla="*/ 0 w 34"/>
              <a:gd name="T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4" h="32">
                <a:moveTo>
                  <a:pt x="0" y="32"/>
                </a:moveTo>
                <a:cubicBezTo>
                  <a:pt x="34" y="23"/>
                  <a:pt x="4" y="0"/>
                  <a:pt x="0" y="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272"/>
          <p:cNvSpPr>
            <a:spLocks/>
          </p:cNvSpPr>
          <p:nvPr/>
        </p:nvSpPr>
        <p:spPr bwMode="auto">
          <a:xfrm>
            <a:off x="3502025" y="5730876"/>
            <a:ext cx="58738" cy="52388"/>
          </a:xfrm>
          <a:custGeom>
            <a:avLst/>
            <a:gdLst>
              <a:gd name="T0" fmla="*/ 60 w 60"/>
              <a:gd name="T1" fmla="*/ 0 h 54"/>
              <a:gd name="T2" fmla="*/ 60 w 60"/>
              <a:gd name="T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0" h="54">
                <a:moveTo>
                  <a:pt x="60" y="0"/>
                </a:moveTo>
                <a:cubicBezTo>
                  <a:pt x="0" y="52"/>
                  <a:pt x="49" y="54"/>
                  <a:pt x="6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273"/>
          <p:cNvSpPr>
            <a:spLocks/>
          </p:cNvSpPr>
          <p:nvPr/>
        </p:nvSpPr>
        <p:spPr bwMode="auto">
          <a:xfrm>
            <a:off x="3660775" y="5673726"/>
            <a:ext cx="65088" cy="49213"/>
          </a:xfrm>
          <a:custGeom>
            <a:avLst/>
            <a:gdLst>
              <a:gd name="T0" fmla="*/ 0 w 67"/>
              <a:gd name="T1" fmla="*/ 0 h 51"/>
              <a:gd name="T2" fmla="*/ 0 w 67"/>
              <a:gd name="T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7" h="51">
                <a:moveTo>
                  <a:pt x="0" y="0"/>
                </a:moveTo>
                <a:cubicBezTo>
                  <a:pt x="35" y="51"/>
                  <a:pt x="67" y="4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274"/>
          <p:cNvSpPr>
            <a:spLocks/>
          </p:cNvSpPr>
          <p:nvPr/>
        </p:nvSpPr>
        <p:spPr bwMode="auto">
          <a:xfrm>
            <a:off x="3633788" y="5502276"/>
            <a:ext cx="58738" cy="87313"/>
          </a:xfrm>
          <a:custGeom>
            <a:avLst/>
            <a:gdLst>
              <a:gd name="T0" fmla="*/ 0 w 60"/>
              <a:gd name="T1" fmla="*/ 89 h 89"/>
              <a:gd name="T2" fmla="*/ 0 w 60"/>
              <a:gd name="T3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0" h="89">
                <a:moveTo>
                  <a:pt x="0" y="89"/>
                </a:moveTo>
                <a:cubicBezTo>
                  <a:pt x="60" y="14"/>
                  <a:pt x="35" y="0"/>
                  <a:pt x="0" y="8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275"/>
          <p:cNvSpPr>
            <a:spLocks noEditPoints="1"/>
          </p:cNvSpPr>
          <p:nvPr/>
        </p:nvSpPr>
        <p:spPr bwMode="auto">
          <a:xfrm>
            <a:off x="3452813" y="5553076"/>
            <a:ext cx="215900" cy="179388"/>
          </a:xfrm>
          <a:custGeom>
            <a:avLst/>
            <a:gdLst>
              <a:gd name="T0" fmla="*/ 204 w 223"/>
              <a:gd name="T1" fmla="*/ 171 h 186"/>
              <a:gd name="T2" fmla="*/ 207 w 223"/>
              <a:gd name="T3" fmla="*/ 161 h 186"/>
              <a:gd name="T4" fmla="*/ 210 w 223"/>
              <a:gd name="T5" fmla="*/ 161 h 186"/>
              <a:gd name="T6" fmla="*/ 215 w 223"/>
              <a:gd name="T7" fmla="*/ 146 h 186"/>
              <a:gd name="T8" fmla="*/ 208 w 223"/>
              <a:gd name="T9" fmla="*/ 134 h 186"/>
              <a:gd name="T10" fmla="*/ 205 w 223"/>
              <a:gd name="T11" fmla="*/ 121 h 186"/>
              <a:gd name="T12" fmla="*/ 210 w 223"/>
              <a:gd name="T13" fmla="*/ 113 h 186"/>
              <a:gd name="T14" fmla="*/ 223 w 223"/>
              <a:gd name="T15" fmla="*/ 108 h 186"/>
              <a:gd name="T16" fmla="*/ 219 w 223"/>
              <a:gd name="T17" fmla="*/ 107 h 186"/>
              <a:gd name="T18" fmla="*/ 216 w 223"/>
              <a:gd name="T19" fmla="*/ 107 h 186"/>
              <a:gd name="T20" fmla="*/ 194 w 223"/>
              <a:gd name="T21" fmla="*/ 93 h 186"/>
              <a:gd name="T22" fmla="*/ 194 w 223"/>
              <a:gd name="T23" fmla="*/ 93 h 186"/>
              <a:gd name="T24" fmla="*/ 194 w 223"/>
              <a:gd name="T25" fmla="*/ 93 h 186"/>
              <a:gd name="T26" fmla="*/ 190 w 223"/>
              <a:gd name="T27" fmla="*/ 93 h 186"/>
              <a:gd name="T28" fmla="*/ 178 w 223"/>
              <a:gd name="T29" fmla="*/ 88 h 186"/>
              <a:gd name="T30" fmla="*/ 176 w 223"/>
              <a:gd name="T31" fmla="*/ 87 h 186"/>
              <a:gd name="T32" fmla="*/ 174 w 223"/>
              <a:gd name="T33" fmla="*/ 87 h 186"/>
              <a:gd name="T34" fmla="*/ 175 w 223"/>
              <a:gd name="T35" fmla="*/ 79 h 186"/>
              <a:gd name="T36" fmla="*/ 190 w 223"/>
              <a:gd name="T37" fmla="*/ 70 h 186"/>
              <a:gd name="T38" fmla="*/ 195 w 223"/>
              <a:gd name="T39" fmla="*/ 67 h 186"/>
              <a:gd name="T40" fmla="*/ 201 w 223"/>
              <a:gd name="T41" fmla="*/ 65 h 186"/>
              <a:gd name="T42" fmla="*/ 203 w 223"/>
              <a:gd name="T43" fmla="*/ 66 h 186"/>
              <a:gd name="T44" fmla="*/ 201 w 223"/>
              <a:gd name="T45" fmla="*/ 61 h 186"/>
              <a:gd name="T46" fmla="*/ 202 w 223"/>
              <a:gd name="T47" fmla="*/ 59 h 186"/>
              <a:gd name="T48" fmla="*/ 187 w 223"/>
              <a:gd name="T49" fmla="*/ 52 h 186"/>
              <a:gd name="T50" fmla="*/ 170 w 223"/>
              <a:gd name="T51" fmla="*/ 51 h 186"/>
              <a:gd name="T52" fmla="*/ 126 w 223"/>
              <a:gd name="T53" fmla="*/ 45 h 186"/>
              <a:gd name="T54" fmla="*/ 117 w 223"/>
              <a:gd name="T55" fmla="*/ 51 h 186"/>
              <a:gd name="T56" fmla="*/ 113 w 223"/>
              <a:gd name="T57" fmla="*/ 51 h 186"/>
              <a:gd name="T58" fmla="*/ 93 w 223"/>
              <a:gd name="T59" fmla="*/ 42 h 186"/>
              <a:gd name="T60" fmla="*/ 89 w 223"/>
              <a:gd name="T61" fmla="*/ 50 h 186"/>
              <a:gd name="T62" fmla="*/ 84 w 223"/>
              <a:gd name="T63" fmla="*/ 49 h 186"/>
              <a:gd name="T64" fmla="*/ 86 w 223"/>
              <a:gd name="T65" fmla="*/ 57 h 186"/>
              <a:gd name="T66" fmla="*/ 76 w 223"/>
              <a:gd name="T67" fmla="*/ 73 h 186"/>
              <a:gd name="T68" fmla="*/ 73 w 223"/>
              <a:gd name="T69" fmla="*/ 71 h 186"/>
              <a:gd name="T70" fmla="*/ 73 w 223"/>
              <a:gd name="T71" fmla="*/ 74 h 186"/>
              <a:gd name="T72" fmla="*/ 76 w 223"/>
              <a:gd name="T73" fmla="*/ 77 h 186"/>
              <a:gd name="T74" fmla="*/ 83 w 223"/>
              <a:gd name="T75" fmla="*/ 92 h 186"/>
              <a:gd name="T76" fmla="*/ 70 w 223"/>
              <a:gd name="T77" fmla="*/ 99 h 186"/>
              <a:gd name="T78" fmla="*/ 61 w 223"/>
              <a:gd name="T79" fmla="*/ 104 h 186"/>
              <a:gd name="T80" fmla="*/ 75 w 223"/>
              <a:gd name="T81" fmla="*/ 107 h 186"/>
              <a:gd name="T82" fmla="*/ 80 w 223"/>
              <a:gd name="T83" fmla="*/ 108 h 186"/>
              <a:gd name="T84" fmla="*/ 96 w 223"/>
              <a:gd name="T85" fmla="*/ 106 h 186"/>
              <a:gd name="T86" fmla="*/ 83 w 223"/>
              <a:gd name="T87" fmla="*/ 120 h 186"/>
              <a:gd name="T88" fmla="*/ 89 w 223"/>
              <a:gd name="T89" fmla="*/ 147 h 186"/>
              <a:gd name="T90" fmla="*/ 105 w 223"/>
              <a:gd name="T91" fmla="*/ 160 h 186"/>
              <a:gd name="T92" fmla="*/ 114 w 223"/>
              <a:gd name="T93" fmla="*/ 180 h 186"/>
              <a:gd name="T94" fmla="*/ 134 w 223"/>
              <a:gd name="T95" fmla="*/ 170 h 186"/>
              <a:gd name="T96" fmla="*/ 135 w 223"/>
              <a:gd name="T97" fmla="*/ 170 h 186"/>
              <a:gd name="T98" fmla="*/ 135 w 223"/>
              <a:gd name="T99" fmla="*/ 176 h 186"/>
              <a:gd name="T100" fmla="*/ 142 w 223"/>
              <a:gd name="T101" fmla="*/ 168 h 186"/>
              <a:gd name="T102" fmla="*/ 144 w 223"/>
              <a:gd name="T103" fmla="*/ 167 h 186"/>
              <a:gd name="T104" fmla="*/ 147 w 223"/>
              <a:gd name="T105" fmla="*/ 169 h 186"/>
              <a:gd name="T106" fmla="*/ 179 w 223"/>
              <a:gd name="T107" fmla="*/ 172 h 186"/>
              <a:gd name="T108" fmla="*/ 204 w 223"/>
              <a:gd name="T109" fmla="*/ 171 h 186"/>
              <a:gd name="T110" fmla="*/ 114 w 223"/>
              <a:gd name="T111" fmla="*/ 107 h 186"/>
              <a:gd name="T112" fmla="*/ 105 w 223"/>
              <a:gd name="T113" fmla="*/ 105 h 186"/>
              <a:gd name="T114" fmla="*/ 110 w 223"/>
              <a:gd name="T115" fmla="*/ 101 h 186"/>
              <a:gd name="T116" fmla="*/ 116 w 223"/>
              <a:gd name="T117" fmla="*/ 102 h 186"/>
              <a:gd name="T118" fmla="*/ 114 w 223"/>
              <a:gd name="T119" fmla="*/ 10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3" h="186">
                <a:moveTo>
                  <a:pt x="204" y="171"/>
                </a:moveTo>
                <a:cubicBezTo>
                  <a:pt x="207" y="168"/>
                  <a:pt x="208" y="165"/>
                  <a:pt x="207" y="161"/>
                </a:cubicBezTo>
                <a:cubicBezTo>
                  <a:pt x="208" y="161"/>
                  <a:pt x="209" y="161"/>
                  <a:pt x="210" y="161"/>
                </a:cubicBezTo>
                <a:cubicBezTo>
                  <a:pt x="214" y="162"/>
                  <a:pt x="218" y="151"/>
                  <a:pt x="215" y="146"/>
                </a:cubicBezTo>
                <a:cubicBezTo>
                  <a:pt x="215" y="140"/>
                  <a:pt x="211" y="136"/>
                  <a:pt x="208" y="134"/>
                </a:cubicBezTo>
                <a:cubicBezTo>
                  <a:pt x="208" y="130"/>
                  <a:pt x="207" y="125"/>
                  <a:pt x="205" y="121"/>
                </a:cubicBezTo>
                <a:cubicBezTo>
                  <a:pt x="207" y="118"/>
                  <a:pt x="209" y="116"/>
                  <a:pt x="210" y="113"/>
                </a:cubicBezTo>
                <a:cubicBezTo>
                  <a:pt x="212" y="115"/>
                  <a:pt x="212" y="116"/>
                  <a:pt x="223" y="108"/>
                </a:cubicBezTo>
                <a:cubicBezTo>
                  <a:pt x="221" y="108"/>
                  <a:pt x="220" y="108"/>
                  <a:pt x="219" y="107"/>
                </a:cubicBezTo>
                <a:cubicBezTo>
                  <a:pt x="218" y="107"/>
                  <a:pt x="217" y="107"/>
                  <a:pt x="216" y="107"/>
                </a:cubicBezTo>
                <a:cubicBezTo>
                  <a:pt x="197" y="107"/>
                  <a:pt x="208" y="102"/>
                  <a:pt x="194" y="93"/>
                </a:cubicBezTo>
                <a:cubicBezTo>
                  <a:pt x="194" y="95"/>
                  <a:pt x="194" y="95"/>
                  <a:pt x="194" y="93"/>
                </a:cubicBezTo>
                <a:cubicBezTo>
                  <a:pt x="194" y="93"/>
                  <a:pt x="194" y="93"/>
                  <a:pt x="194" y="93"/>
                </a:cubicBezTo>
                <a:cubicBezTo>
                  <a:pt x="193" y="93"/>
                  <a:pt x="191" y="93"/>
                  <a:pt x="190" y="93"/>
                </a:cubicBezTo>
                <a:cubicBezTo>
                  <a:pt x="185" y="95"/>
                  <a:pt x="178" y="92"/>
                  <a:pt x="178" y="88"/>
                </a:cubicBezTo>
                <a:cubicBezTo>
                  <a:pt x="177" y="88"/>
                  <a:pt x="176" y="87"/>
                  <a:pt x="176" y="87"/>
                </a:cubicBezTo>
                <a:cubicBezTo>
                  <a:pt x="176" y="87"/>
                  <a:pt x="175" y="87"/>
                  <a:pt x="174" y="87"/>
                </a:cubicBezTo>
                <a:cubicBezTo>
                  <a:pt x="168" y="88"/>
                  <a:pt x="162" y="86"/>
                  <a:pt x="175" y="79"/>
                </a:cubicBezTo>
                <a:cubicBezTo>
                  <a:pt x="178" y="77"/>
                  <a:pt x="183" y="74"/>
                  <a:pt x="190" y="70"/>
                </a:cubicBezTo>
                <a:cubicBezTo>
                  <a:pt x="192" y="69"/>
                  <a:pt x="194" y="68"/>
                  <a:pt x="195" y="67"/>
                </a:cubicBezTo>
                <a:cubicBezTo>
                  <a:pt x="199" y="64"/>
                  <a:pt x="198" y="64"/>
                  <a:pt x="201" y="65"/>
                </a:cubicBezTo>
                <a:cubicBezTo>
                  <a:pt x="202" y="66"/>
                  <a:pt x="202" y="67"/>
                  <a:pt x="203" y="66"/>
                </a:cubicBezTo>
                <a:cubicBezTo>
                  <a:pt x="203" y="65"/>
                  <a:pt x="202" y="63"/>
                  <a:pt x="201" y="61"/>
                </a:cubicBezTo>
                <a:cubicBezTo>
                  <a:pt x="201" y="60"/>
                  <a:pt x="202" y="61"/>
                  <a:pt x="202" y="59"/>
                </a:cubicBezTo>
                <a:cubicBezTo>
                  <a:pt x="199" y="59"/>
                  <a:pt x="199" y="45"/>
                  <a:pt x="187" y="52"/>
                </a:cubicBezTo>
                <a:cubicBezTo>
                  <a:pt x="182" y="51"/>
                  <a:pt x="176" y="50"/>
                  <a:pt x="170" y="51"/>
                </a:cubicBezTo>
                <a:cubicBezTo>
                  <a:pt x="159" y="45"/>
                  <a:pt x="139" y="31"/>
                  <a:pt x="126" y="45"/>
                </a:cubicBezTo>
                <a:cubicBezTo>
                  <a:pt x="120" y="38"/>
                  <a:pt x="119" y="51"/>
                  <a:pt x="117" y="51"/>
                </a:cubicBezTo>
                <a:cubicBezTo>
                  <a:pt x="115" y="51"/>
                  <a:pt x="114" y="51"/>
                  <a:pt x="113" y="51"/>
                </a:cubicBezTo>
                <a:cubicBezTo>
                  <a:pt x="107" y="44"/>
                  <a:pt x="100" y="38"/>
                  <a:pt x="93" y="42"/>
                </a:cubicBezTo>
                <a:cubicBezTo>
                  <a:pt x="91" y="45"/>
                  <a:pt x="90" y="48"/>
                  <a:pt x="89" y="50"/>
                </a:cubicBezTo>
                <a:cubicBezTo>
                  <a:pt x="87" y="50"/>
                  <a:pt x="86" y="50"/>
                  <a:pt x="84" y="49"/>
                </a:cubicBezTo>
                <a:cubicBezTo>
                  <a:pt x="84" y="53"/>
                  <a:pt x="85" y="56"/>
                  <a:pt x="86" y="57"/>
                </a:cubicBezTo>
                <a:cubicBezTo>
                  <a:pt x="81" y="61"/>
                  <a:pt x="77" y="66"/>
                  <a:pt x="76" y="73"/>
                </a:cubicBezTo>
                <a:cubicBezTo>
                  <a:pt x="75" y="72"/>
                  <a:pt x="74" y="72"/>
                  <a:pt x="73" y="71"/>
                </a:cubicBezTo>
                <a:cubicBezTo>
                  <a:pt x="18" y="0"/>
                  <a:pt x="0" y="49"/>
                  <a:pt x="73" y="74"/>
                </a:cubicBezTo>
                <a:cubicBezTo>
                  <a:pt x="74" y="75"/>
                  <a:pt x="75" y="76"/>
                  <a:pt x="76" y="77"/>
                </a:cubicBezTo>
                <a:cubicBezTo>
                  <a:pt x="77" y="81"/>
                  <a:pt x="79" y="86"/>
                  <a:pt x="83" y="92"/>
                </a:cubicBezTo>
                <a:cubicBezTo>
                  <a:pt x="74" y="96"/>
                  <a:pt x="71" y="97"/>
                  <a:pt x="70" y="99"/>
                </a:cubicBezTo>
                <a:cubicBezTo>
                  <a:pt x="70" y="99"/>
                  <a:pt x="65" y="99"/>
                  <a:pt x="61" y="104"/>
                </a:cubicBezTo>
                <a:cubicBezTo>
                  <a:pt x="67" y="107"/>
                  <a:pt x="70" y="106"/>
                  <a:pt x="75" y="107"/>
                </a:cubicBezTo>
                <a:cubicBezTo>
                  <a:pt x="78" y="109"/>
                  <a:pt x="74" y="107"/>
                  <a:pt x="80" y="108"/>
                </a:cubicBezTo>
                <a:cubicBezTo>
                  <a:pt x="86" y="106"/>
                  <a:pt x="90" y="106"/>
                  <a:pt x="96" y="106"/>
                </a:cubicBezTo>
                <a:cubicBezTo>
                  <a:pt x="108" y="107"/>
                  <a:pt x="93" y="111"/>
                  <a:pt x="83" y="120"/>
                </a:cubicBezTo>
                <a:cubicBezTo>
                  <a:pt x="79" y="133"/>
                  <a:pt x="81" y="140"/>
                  <a:pt x="89" y="147"/>
                </a:cubicBezTo>
                <a:cubicBezTo>
                  <a:pt x="92" y="153"/>
                  <a:pt x="97" y="158"/>
                  <a:pt x="105" y="160"/>
                </a:cubicBezTo>
                <a:cubicBezTo>
                  <a:pt x="102" y="165"/>
                  <a:pt x="109" y="173"/>
                  <a:pt x="114" y="180"/>
                </a:cubicBezTo>
                <a:cubicBezTo>
                  <a:pt x="126" y="181"/>
                  <a:pt x="133" y="176"/>
                  <a:pt x="134" y="170"/>
                </a:cubicBezTo>
                <a:cubicBezTo>
                  <a:pt x="134" y="170"/>
                  <a:pt x="134" y="170"/>
                  <a:pt x="135" y="170"/>
                </a:cubicBezTo>
                <a:cubicBezTo>
                  <a:pt x="135" y="172"/>
                  <a:pt x="135" y="174"/>
                  <a:pt x="135" y="176"/>
                </a:cubicBezTo>
                <a:cubicBezTo>
                  <a:pt x="138" y="173"/>
                  <a:pt x="140" y="170"/>
                  <a:pt x="142" y="168"/>
                </a:cubicBezTo>
                <a:cubicBezTo>
                  <a:pt x="142" y="168"/>
                  <a:pt x="143" y="167"/>
                  <a:pt x="144" y="167"/>
                </a:cubicBezTo>
                <a:cubicBezTo>
                  <a:pt x="145" y="171"/>
                  <a:pt x="146" y="171"/>
                  <a:pt x="147" y="169"/>
                </a:cubicBezTo>
                <a:cubicBezTo>
                  <a:pt x="158" y="176"/>
                  <a:pt x="170" y="176"/>
                  <a:pt x="179" y="172"/>
                </a:cubicBezTo>
                <a:cubicBezTo>
                  <a:pt x="180" y="186"/>
                  <a:pt x="198" y="180"/>
                  <a:pt x="204" y="171"/>
                </a:cubicBezTo>
                <a:close/>
                <a:moveTo>
                  <a:pt x="114" y="107"/>
                </a:moveTo>
                <a:cubicBezTo>
                  <a:pt x="110" y="108"/>
                  <a:pt x="106" y="107"/>
                  <a:pt x="105" y="105"/>
                </a:cubicBezTo>
                <a:cubicBezTo>
                  <a:pt x="105" y="104"/>
                  <a:pt x="107" y="102"/>
                  <a:pt x="110" y="101"/>
                </a:cubicBezTo>
                <a:cubicBezTo>
                  <a:pt x="113" y="100"/>
                  <a:pt x="116" y="101"/>
                  <a:pt x="116" y="102"/>
                </a:cubicBezTo>
                <a:cubicBezTo>
                  <a:pt x="117" y="104"/>
                  <a:pt x="117" y="106"/>
                  <a:pt x="114" y="10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276"/>
          <p:cNvSpPr>
            <a:spLocks/>
          </p:cNvSpPr>
          <p:nvPr/>
        </p:nvSpPr>
        <p:spPr bwMode="auto">
          <a:xfrm>
            <a:off x="3662363" y="5721351"/>
            <a:ext cx="33338" cy="42863"/>
          </a:xfrm>
          <a:custGeom>
            <a:avLst/>
            <a:gdLst>
              <a:gd name="T0" fmla="*/ 0 w 35"/>
              <a:gd name="T1" fmla="*/ 0 h 44"/>
              <a:gd name="T2" fmla="*/ 0 w 35"/>
              <a:gd name="T3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5" h="44">
                <a:moveTo>
                  <a:pt x="0" y="0"/>
                </a:moveTo>
                <a:cubicBezTo>
                  <a:pt x="5" y="44"/>
                  <a:pt x="35" y="4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277"/>
          <p:cNvSpPr>
            <a:spLocks/>
          </p:cNvSpPr>
          <p:nvPr/>
        </p:nvSpPr>
        <p:spPr bwMode="auto">
          <a:xfrm>
            <a:off x="3641725" y="5581651"/>
            <a:ext cx="66675" cy="49213"/>
          </a:xfrm>
          <a:custGeom>
            <a:avLst/>
            <a:gdLst>
              <a:gd name="T0" fmla="*/ 11 w 69"/>
              <a:gd name="T1" fmla="*/ 44 h 51"/>
              <a:gd name="T2" fmla="*/ 5 w 69"/>
              <a:gd name="T3" fmla="*/ 48 h 51"/>
              <a:gd name="T4" fmla="*/ 3 w 69"/>
              <a:gd name="T5" fmla="*/ 50 h 51"/>
              <a:gd name="T6" fmla="*/ 5 w 69"/>
              <a:gd name="T7" fmla="*/ 48 h 51"/>
              <a:gd name="T8" fmla="*/ 1 w 69"/>
              <a:gd name="T9" fmla="*/ 51 h 51"/>
              <a:gd name="T10" fmla="*/ 2 w 69"/>
              <a:gd name="T11" fmla="*/ 51 h 51"/>
              <a:gd name="T12" fmla="*/ 6 w 69"/>
              <a:gd name="T13" fmla="*/ 50 h 51"/>
              <a:gd name="T14" fmla="*/ 14 w 69"/>
              <a:gd name="T15" fmla="*/ 47 h 51"/>
              <a:gd name="T16" fmla="*/ 14 w 69"/>
              <a:gd name="T17" fmla="*/ 47 h 51"/>
              <a:gd name="T18" fmla="*/ 18 w 69"/>
              <a:gd name="T19" fmla="*/ 46 h 51"/>
              <a:gd name="T20" fmla="*/ 14 w 69"/>
              <a:gd name="T21" fmla="*/ 41 h 51"/>
              <a:gd name="T22" fmla="*/ 11 w 69"/>
              <a:gd name="T23" fmla="*/ 4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9" h="51">
                <a:moveTo>
                  <a:pt x="11" y="44"/>
                </a:moveTo>
                <a:cubicBezTo>
                  <a:pt x="9" y="45"/>
                  <a:pt x="7" y="47"/>
                  <a:pt x="5" y="48"/>
                </a:cubicBezTo>
                <a:cubicBezTo>
                  <a:pt x="4" y="49"/>
                  <a:pt x="3" y="49"/>
                  <a:pt x="3" y="50"/>
                </a:cubicBezTo>
                <a:cubicBezTo>
                  <a:pt x="3" y="49"/>
                  <a:pt x="5" y="49"/>
                  <a:pt x="5" y="48"/>
                </a:cubicBezTo>
                <a:cubicBezTo>
                  <a:pt x="4" y="49"/>
                  <a:pt x="2" y="50"/>
                  <a:pt x="1" y="51"/>
                </a:cubicBezTo>
                <a:cubicBezTo>
                  <a:pt x="0" y="51"/>
                  <a:pt x="0" y="51"/>
                  <a:pt x="2" y="51"/>
                </a:cubicBezTo>
                <a:cubicBezTo>
                  <a:pt x="3" y="51"/>
                  <a:pt x="4" y="50"/>
                  <a:pt x="6" y="50"/>
                </a:cubicBezTo>
                <a:cubicBezTo>
                  <a:pt x="10" y="49"/>
                  <a:pt x="14" y="48"/>
                  <a:pt x="14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6"/>
                  <a:pt x="17" y="46"/>
                  <a:pt x="18" y="46"/>
                </a:cubicBezTo>
                <a:cubicBezTo>
                  <a:pt x="65" y="28"/>
                  <a:pt x="69" y="0"/>
                  <a:pt x="14" y="41"/>
                </a:cubicBezTo>
                <a:cubicBezTo>
                  <a:pt x="13" y="42"/>
                  <a:pt x="12" y="43"/>
                  <a:pt x="11" y="4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278"/>
          <p:cNvSpPr>
            <a:spLocks/>
          </p:cNvSpPr>
          <p:nvPr/>
        </p:nvSpPr>
        <p:spPr bwMode="auto">
          <a:xfrm>
            <a:off x="6238875" y="4405313"/>
            <a:ext cx="274638" cy="282575"/>
          </a:xfrm>
          <a:custGeom>
            <a:avLst/>
            <a:gdLst>
              <a:gd name="T0" fmla="*/ 102 w 283"/>
              <a:gd name="T1" fmla="*/ 233 h 292"/>
              <a:gd name="T2" fmla="*/ 102 w 283"/>
              <a:gd name="T3" fmla="*/ 8 h 292"/>
              <a:gd name="T4" fmla="*/ 94 w 283"/>
              <a:gd name="T5" fmla="*/ 0 h 292"/>
              <a:gd name="T6" fmla="*/ 86 w 283"/>
              <a:gd name="T7" fmla="*/ 8 h 292"/>
              <a:gd name="T8" fmla="*/ 86 w 283"/>
              <a:gd name="T9" fmla="*/ 233 h 292"/>
              <a:gd name="T10" fmla="*/ 0 w 283"/>
              <a:gd name="T11" fmla="*/ 233 h 292"/>
              <a:gd name="T12" fmla="*/ 141 w 283"/>
              <a:gd name="T13" fmla="*/ 288 h 292"/>
              <a:gd name="T14" fmla="*/ 283 w 283"/>
              <a:gd name="T15" fmla="*/ 233 h 292"/>
              <a:gd name="T16" fmla="*/ 102 w 283"/>
              <a:gd name="T17" fmla="*/ 233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3" h="292">
                <a:moveTo>
                  <a:pt x="102" y="233"/>
                </a:moveTo>
                <a:cubicBezTo>
                  <a:pt x="102" y="8"/>
                  <a:pt x="102" y="8"/>
                  <a:pt x="102" y="8"/>
                </a:cubicBezTo>
                <a:cubicBezTo>
                  <a:pt x="102" y="4"/>
                  <a:pt x="98" y="0"/>
                  <a:pt x="94" y="0"/>
                </a:cubicBezTo>
                <a:cubicBezTo>
                  <a:pt x="89" y="0"/>
                  <a:pt x="86" y="4"/>
                  <a:pt x="86" y="8"/>
                </a:cubicBezTo>
                <a:cubicBezTo>
                  <a:pt x="86" y="233"/>
                  <a:pt x="86" y="233"/>
                  <a:pt x="86" y="233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92"/>
                  <a:pt x="0" y="288"/>
                  <a:pt x="141" y="288"/>
                </a:cubicBezTo>
                <a:cubicBezTo>
                  <a:pt x="219" y="288"/>
                  <a:pt x="283" y="268"/>
                  <a:pt x="283" y="233"/>
                </a:cubicBezTo>
                <a:lnTo>
                  <a:pt x="102" y="23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279"/>
          <p:cNvSpPr>
            <a:spLocks/>
          </p:cNvSpPr>
          <p:nvPr/>
        </p:nvSpPr>
        <p:spPr bwMode="auto">
          <a:xfrm>
            <a:off x="6364288" y="4433888"/>
            <a:ext cx="123825" cy="166688"/>
          </a:xfrm>
          <a:custGeom>
            <a:avLst/>
            <a:gdLst>
              <a:gd name="T0" fmla="*/ 0 w 128"/>
              <a:gd name="T1" fmla="*/ 0 h 172"/>
              <a:gd name="T2" fmla="*/ 0 w 128"/>
              <a:gd name="T3" fmla="*/ 172 h 172"/>
              <a:gd name="T4" fmla="*/ 128 w 128"/>
              <a:gd name="T5" fmla="*/ 172 h 172"/>
              <a:gd name="T6" fmla="*/ 0 w 128"/>
              <a:gd name="T7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8" h="172">
                <a:moveTo>
                  <a:pt x="0" y="0"/>
                </a:moveTo>
                <a:cubicBezTo>
                  <a:pt x="0" y="172"/>
                  <a:pt x="0" y="172"/>
                  <a:pt x="0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11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280"/>
          <p:cNvSpPr>
            <a:spLocks/>
          </p:cNvSpPr>
          <p:nvPr/>
        </p:nvSpPr>
        <p:spPr bwMode="auto">
          <a:xfrm>
            <a:off x="6248400" y="4432301"/>
            <a:ext cx="47625" cy="168275"/>
          </a:xfrm>
          <a:custGeom>
            <a:avLst/>
            <a:gdLst>
              <a:gd name="T0" fmla="*/ 49 w 49"/>
              <a:gd name="T1" fmla="*/ 0 h 173"/>
              <a:gd name="T2" fmla="*/ 0 w 49"/>
              <a:gd name="T3" fmla="*/ 173 h 173"/>
              <a:gd name="T4" fmla="*/ 49 w 49"/>
              <a:gd name="T5" fmla="*/ 173 h 173"/>
              <a:gd name="T6" fmla="*/ 49 w 49"/>
              <a:gd name="T7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173">
                <a:moveTo>
                  <a:pt x="49" y="0"/>
                </a:moveTo>
                <a:cubicBezTo>
                  <a:pt x="49" y="0"/>
                  <a:pt x="0" y="122"/>
                  <a:pt x="0" y="173"/>
                </a:cubicBezTo>
                <a:cubicBezTo>
                  <a:pt x="49" y="173"/>
                  <a:pt x="49" y="173"/>
                  <a:pt x="49" y="173"/>
                </a:cubicBezTo>
                <a:lnTo>
                  <a:pt x="49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281"/>
          <p:cNvSpPr>
            <a:spLocks noEditPoints="1"/>
          </p:cNvSpPr>
          <p:nvPr/>
        </p:nvSpPr>
        <p:spPr bwMode="auto">
          <a:xfrm>
            <a:off x="6245225" y="2174876"/>
            <a:ext cx="258763" cy="277813"/>
          </a:xfrm>
          <a:custGeom>
            <a:avLst/>
            <a:gdLst>
              <a:gd name="T0" fmla="*/ 237 w 266"/>
              <a:gd name="T1" fmla="*/ 24 h 288"/>
              <a:gd name="T2" fmla="*/ 221 w 266"/>
              <a:gd name="T3" fmla="*/ 24 h 288"/>
              <a:gd name="T4" fmla="*/ 221 w 266"/>
              <a:gd name="T5" fmla="*/ 14 h 288"/>
              <a:gd name="T6" fmla="*/ 207 w 266"/>
              <a:gd name="T7" fmla="*/ 0 h 288"/>
              <a:gd name="T8" fmla="*/ 193 w 266"/>
              <a:gd name="T9" fmla="*/ 14 h 288"/>
              <a:gd name="T10" fmla="*/ 193 w 266"/>
              <a:gd name="T11" fmla="*/ 24 h 288"/>
              <a:gd name="T12" fmla="*/ 146 w 266"/>
              <a:gd name="T13" fmla="*/ 24 h 288"/>
              <a:gd name="T14" fmla="*/ 146 w 266"/>
              <a:gd name="T15" fmla="*/ 14 h 288"/>
              <a:gd name="T16" fmla="*/ 133 w 266"/>
              <a:gd name="T17" fmla="*/ 0 h 288"/>
              <a:gd name="T18" fmla="*/ 119 w 266"/>
              <a:gd name="T19" fmla="*/ 14 h 288"/>
              <a:gd name="T20" fmla="*/ 119 w 266"/>
              <a:gd name="T21" fmla="*/ 24 h 288"/>
              <a:gd name="T22" fmla="*/ 73 w 266"/>
              <a:gd name="T23" fmla="*/ 24 h 288"/>
              <a:gd name="T24" fmla="*/ 73 w 266"/>
              <a:gd name="T25" fmla="*/ 14 h 288"/>
              <a:gd name="T26" fmla="*/ 59 w 266"/>
              <a:gd name="T27" fmla="*/ 0 h 288"/>
              <a:gd name="T28" fmla="*/ 45 w 266"/>
              <a:gd name="T29" fmla="*/ 14 h 288"/>
              <a:gd name="T30" fmla="*/ 45 w 266"/>
              <a:gd name="T31" fmla="*/ 24 h 288"/>
              <a:gd name="T32" fmla="*/ 29 w 266"/>
              <a:gd name="T33" fmla="*/ 24 h 288"/>
              <a:gd name="T34" fmla="*/ 0 w 266"/>
              <a:gd name="T35" fmla="*/ 53 h 288"/>
              <a:gd name="T36" fmla="*/ 0 w 266"/>
              <a:gd name="T37" fmla="*/ 259 h 288"/>
              <a:gd name="T38" fmla="*/ 29 w 266"/>
              <a:gd name="T39" fmla="*/ 288 h 288"/>
              <a:gd name="T40" fmla="*/ 237 w 266"/>
              <a:gd name="T41" fmla="*/ 288 h 288"/>
              <a:gd name="T42" fmla="*/ 266 w 266"/>
              <a:gd name="T43" fmla="*/ 259 h 288"/>
              <a:gd name="T44" fmla="*/ 266 w 266"/>
              <a:gd name="T45" fmla="*/ 53 h 288"/>
              <a:gd name="T46" fmla="*/ 237 w 266"/>
              <a:gd name="T47" fmla="*/ 24 h 288"/>
              <a:gd name="T48" fmla="*/ 237 w 266"/>
              <a:gd name="T49" fmla="*/ 257 h 288"/>
              <a:gd name="T50" fmla="*/ 29 w 266"/>
              <a:gd name="T51" fmla="*/ 257 h 288"/>
              <a:gd name="T52" fmla="*/ 29 w 266"/>
              <a:gd name="T53" fmla="*/ 55 h 288"/>
              <a:gd name="T54" fmla="*/ 45 w 266"/>
              <a:gd name="T55" fmla="*/ 55 h 288"/>
              <a:gd name="T56" fmla="*/ 45 w 266"/>
              <a:gd name="T57" fmla="*/ 65 h 288"/>
              <a:gd name="T58" fmla="*/ 59 w 266"/>
              <a:gd name="T59" fmla="*/ 79 h 288"/>
              <a:gd name="T60" fmla="*/ 73 w 266"/>
              <a:gd name="T61" fmla="*/ 65 h 288"/>
              <a:gd name="T62" fmla="*/ 73 w 266"/>
              <a:gd name="T63" fmla="*/ 55 h 288"/>
              <a:gd name="T64" fmla="*/ 119 w 266"/>
              <a:gd name="T65" fmla="*/ 55 h 288"/>
              <a:gd name="T66" fmla="*/ 119 w 266"/>
              <a:gd name="T67" fmla="*/ 65 h 288"/>
              <a:gd name="T68" fmla="*/ 133 w 266"/>
              <a:gd name="T69" fmla="*/ 79 h 288"/>
              <a:gd name="T70" fmla="*/ 146 w 266"/>
              <a:gd name="T71" fmla="*/ 65 h 288"/>
              <a:gd name="T72" fmla="*/ 146 w 266"/>
              <a:gd name="T73" fmla="*/ 55 h 288"/>
              <a:gd name="T74" fmla="*/ 193 w 266"/>
              <a:gd name="T75" fmla="*/ 55 h 288"/>
              <a:gd name="T76" fmla="*/ 193 w 266"/>
              <a:gd name="T77" fmla="*/ 65 h 288"/>
              <a:gd name="T78" fmla="*/ 207 w 266"/>
              <a:gd name="T79" fmla="*/ 79 h 288"/>
              <a:gd name="T80" fmla="*/ 221 w 266"/>
              <a:gd name="T81" fmla="*/ 65 h 288"/>
              <a:gd name="T82" fmla="*/ 221 w 266"/>
              <a:gd name="T83" fmla="*/ 55 h 288"/>
              <a:gd name="T84" fmla="*/ 237 w 266"/>
              <a:gd name="T85" fmla="*/ 55 h 288"/>
              <a:gd name="T86" fmla="*/ 237 w 266"/>
              <a:gd name="T87" fmla="*/ 25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66" h="288">
                <a:moveTo>
                  <a:pt x="237" y="24"/>
                </a:moveTo>
                <a:cubicBezTo>
                  <a:pt x="221" y="24"/>
                  <a:pt x="221" y="24"/>
                  <a:pt x="221" y="24"/>
                </a:cubicBezTo>
                <a:cubicBezTo>
                  <a:pt x="221" y="14"/>
                  <a:pt x="221" y="14"/>
                  <a:pt x="221" y="14"/>
                </a:cubicBezTo>
                <a:cubicBezTo>
                  <a:pt x="221" y="6"/>
                  <a:pt x="214" y="0"/>
                  <a:pt x="207" y="0"/>
                </a:cubicBezTo>
                <a:cubicBezTo>
                  <a:pt x="199" y="0"/>
                  <a:pt x="193" y="6"/>
                  <a:pt x="193" y="1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6"/>
                  <a:pt x="140" y="0"/>
                  <a:pt x="133" y="0"/>
                </a:cubicBezTo>
                <a:cubicBezTo>
                  <a:pt x="125" y="0"/>
                  <a:pt x="119" y="6"/>
                  <a:pt x="119" y="14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6"/>
                  <a:pt x="66" y="0"/>
                  <a:pt x="59" y="0"/>
                </a:cubicBezTo>
                <a:cubicBezTo>
                  <a:pt x="51" y="0"/>
                  <a:pt x="45" y="6"/>
                  <a:pt x="45" y="14"/>
                </a:cubicBezTo>
                <a:cubicBezTo>
                  <a:pt x="45" y="24"/>
                  <a:pt x="45" y="24"/>
                  <a:pt x="4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13" y="24"/>
                  <a:pt x="0" y="37"/>
                  <a:pt x="0" y="53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75"/>
                  <a:pt x="13" y="288"/>
                  <a:pt x="29" y="288"/>
                </a:cubicBezTo>
                <a:cubicBezTo>
                  <a:pt x="237" y="288"/>
                  <a:pt x="237" y="288"/>
                  <a:pt x="237" y="288"/>
                </a:cubicBezTo>
                <a:cubicBezTo>
                  <a:pt x="253" y="288"/>
                  <a:pt x="266" y="275"/>
                  <a:pt x="266" y="259"/>
                </a:cubicBezTo>
                <a:cubicBezTo>
                  <a:pt x="266" y="53"/>
                  <a:pt x="266" y="53"/>
                  <a:pt x="266" y="53"/>
                </a:cubicBezTo>
                <a:cubicBezTo>
                  <a:pt x="266" y="37"/>
                  <a:pt x="253" y="24"/>
                  <a:pt x="237" y="24"/>
                </a:cubicBezTo>
                <a:close/>
                <a:moveTo>
                  <a:pt x="237" y="257"/>
                </a:moveTo>
                <a:cubicBezTo>
                  <a:pt x="29" y="257"/>
                  <a:pt x="29" y="257"/>
                  <a:pt x="29" y="257"/>
                </a:cubicBezTo>
                <a:cubicBezTo>
                  <a:pt x="29" y="55"/>
                  <a:pt x="29" y="55"/>
                  <a:pt x="29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73"/>
                  <a:pt x="51" y="79"/>
                  <a:pt x="59" y="79"/>
                </a:cubicBezTo>
                <a:cubicBezTo>
                  <a:pt x="66" y="79"/>
                  <a:pt x="73" y="73"/>
                  <a:pt x="73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9" y="65"/>
                  <a:pt x="119" y="65"/>
                  <a:pt x="119" y="65"/>
                </a:cubicBezTo>
                <a:cubicBezTo>
                  <a:pt x="119" y="73"/>
                  <a:pt x="125" y="79"/>
                  <a:pt x="133" y="79"/>
                </a:cubicBezTo>
                <a:cubicBezTo>
                  <a:pt x="140" y="79"/>
                  <a:pt x="146" y="73"/>
                  <a:pt x="146" y="65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193" y="65"/>
                  <a:pt x="193" y="65"/>
                  <a:pt x="193" y="65"/>
                </a:cubicBezTo>
                <a:cubicBezTo>
                  <a:pt x="193" y="73"/>
                  <a:pt x="199" y="79"/>
                  <a:pt x="207" y="79"/>
                </a:cubicBezTo>
                <a:cubicBezTo>
                  <a:pt x="214" y="79"/>
                  <a:pt x="221" y="73"/>
                  <a:pt x="221" y="65"/>
                </a:cubicBezTo>
                <a:cubicBezTo>
                  <a:pt x="221" y="55"/>
                  <a:pt x="221" y="55"/>
                  <a:pt x="221" y="55"/>
                </a:cubicBezTo>
                <a:cubicBezTo>
                  <a:pt x="237" y="55"/>
                  <a:pt x="237" y="55"/>
                  <a:pt x="237" y="55"/>
                </a:cubicBezTo>
                <a:lnTo>
                  <a:pt x="237" y="25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282"/>
          <p:cNvSpPr>
            <a:spLocks/>
          </p:cNvSpPr>
          <p:nvPr/>
        </p:nvSpPr>
        <p:spPr bwMode="auto">
          <a:xfrm>
            <a:off x="6302375" y="2279651"/>
            <a:ext cx="144463" cy="107950"/>
          </a:xfrm>
          <a:custGeom>
            <a:avLst/>
            <a:gdLst>
              <a:gd name="T0" fmla="*/ 133 w 150"/>
              <a:gd name="T1" fmla="*/ 3 h 111"/>
              <a:gd name="T2" fmla="*/ 124 w 150"/>
              <a:gd name="T3" fmla="*/ 3 h 111"/>
              <a:gd name="T4" fmla="*/ 58 w 150"/>
              <a:gd name="T5" fmla="*/ 69 h 111"/>
              <a:gd name="T6" fmla="*/ 50 w 150"/>
              <a:gd name="T7" fmla="*/ 69 h 111"/>
              <a:gd name="T8" fmla="*/ 25 w 150"/>
              <a:gd name="T9" fmla="*/ 45 h 111"/>
              <a:gd name="T10" fmla="*/ 17 w 150"/>
              <a:gd name="T11" fmla="*/ 45 h 111"/>
              <a:gd name="T12" fmla="*/ 2 w 150"/>
              <a:gd name="T13" fmla="*/ 60 h 111"/>
              <a:gd name="T14" fmla="*/ 2 w 150"/>
              <a:gd name="T15" fmla="*/ 68 h 111"/>
              <a:gd name="T16" fmla="*/ 40 w 150"/>
              <a:gd name="T17" fmla="*/ 106 h 111"/>
              <a:gd name="T18" fmla="*/ 50 w 150"/>
              <a:gd name="T19" fmla="*/ 111 h 111"/>
              <a:gd name="T20" fmla="*/ 57 w 150"/>
              <a:gd name="T21" fmla="*/ 111 h 111"/>
              <a:gd name="T22" fmla="*/ 67 w 150"/>
              <a:gd name="T23" fmla="*/ 106 h 111"/>
              <a:gd name="T24" fmla="*/ 148 w 150"/>
              <a:gd name="T25" fmla="*/ 26 h 111"/>
              <a:gd name="T26" fmla="*/ 148 w 150"/>
              <a:gd name="T27" fmla="*/ 17 h 111"/>
              <a:gd name="T28" fmla="*/ 133 w 150"/>
              <a:gd name="T29" fmla="*/ 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0" h="111">
                <a:moveTo>
                  <a:pt x="133" y="3"/>
                </a:moveTo>
                <a:cubicBezTo>
                  <a:pt x="131" y="0"/>
                  <a:pt x="127" y="0"/>
                  <a:pt x="124" y="3"/>
                </a:cubicBezTo>
                <a:cubicBezTo>
                  <a:pt x="58" y="69"/>
                  <a:pt x="58" y="69"/>
                  <a:pt x="58" y="69"/>
                </a:cubicBezTo>
                <a:cubicBezTo>
                  <a:pt x="56" y="71"/>
                  <a:pt x="52" y="71"/>
                  <a:pt x="50" y="69"/>
                </a:cubicBezTo>
                <a:cubicBezTo>
                  <a:pt x="25" y="45"/>
                  <a:pt x="25" y="45"/>
                  <a:pt x="25" y="45"/>
                </a:cubicBezTo>
                <a:cubicBezTo>
                  <a:pt x="23" y="43"/>
                  <a:pt x="19" y="43"/>
                  <a:pt x="17" y="45"/>
                </a:cubicBezTo>
                <a:cubicBezTo>
                  <a:pt x="2" y="60"/>
                  <a:pt x="2" y="60"/>
                  <a:pt x="2" y="60"/>
                </a:cubicBezTo>
                <a:cubicBezTo>
                  <a:pt x="0" y="62"/>
                  <a:pt x="0" y="66"/>
                  <a:pt x="2" y="68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2" y="109"/>
                  <a:pt x="47" y="111"/>
                  <a:pt x="50" y="111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60" y="111"/>
                  <a:pt x="65" y="109"/>
                  <a:pt x="67" y="106"/>
                </a:cubicBezTo>
                <a:cubicBezTo>
                  <a:pt x="148" y="26"/>
                  <a:pt x="148" y="26"/>
                  <a:pt x="148" y="26"/>
                </a:cubicBezTo>
                <a:cubicBezTo>
                  <a:pt x="150" y="23"/>
                  <a:pt x="150" y="20"/>
                  <a:pt x="148" y="17"/>
                </a:cubicBezTo>
                <a:lnTo>
                  <a:pt x="133" y="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283"/>
          <p:cNvSpPr>
            <a:spLocks/>
          </p:cNvSpPr>
          <p:nvPr/>
        </p:nvSpPr>
        <p:spPr bwMode="auto">
          <a:xfrm>
            <a:off x="1776413" y="3875088"/>
            <a:ext cx="279400" cy="106363"/>
          </a:xfrm>
          <a:custGeom>
            <a:avLst/>
            <a:gdLst>
              <a:gd name="T0" fmla="*/ 285 w 288"/>
              <a:gd name="T1" fmla="*/ 44 h 111"/>
              <a:gd name="T2" fmla="*/ 144 w 288"/>
              <a:gd name="T3" fmla="*/ 0 h 111"/>
              <a:gd name="T4" fmla="*/ 4 w 288"/>
              <a:gd name="T5" fmla="*/ 44 h 111"/>
              <a:gd name="T6" fmla="*/ 0 w 288"/>
              <a:gd name="T7" fmla="*/ 54 h 111"/>
              <a:gd name="T8" fmla="*/ 0 w 288"/>
              <a:gd name="T9" fmla="*/ 106 h 111"/>
              <a:gd name="T10" fmla="*/ 6 w 288"/>
              <a:gd name="T11" fmla="*/ 110 h 111"/>
              <a:gd name="T12" fmla="*/ 67 w 288"/>
              <a:gd name="T13" fmla="*/ 95 h 111"/>
              <a:gd name="T14" fmla="*/ 72 w 288"/>
              <a:gd name="T15" fmla="*/ 87 h 111"/>
              <a:gd name="T16" fmla="*/ 72 w 288"/>
              <a:gd name="T17" fmla="*/ 65 h 111"/>
              <a:gd name="T18" fmla="*/ 76 w 288"/>
              <a:gd name="T19" fmla="*/ 55 h 111"/>
              <a:gd name="T20" fmla="*/ 144 w 288"/>
              <a:gd name="T21" fmla="*/ 40 h 111"/>
              <a:gd name="T22" fmla="*/ 212 w 288"/>
              <a:gd name="T23" fmla="*/ 55 h 111"/>
              <a:gd name="T24" fmla="*/ 216 w 288"/>
              <a:gd name="T25" fmla="*/ 65 h 111"/>
              <a:gd name="T26" fmla="*/ 216 w 288"/>
              <a:gd name="T27" fmla="*/ 84 h 111"/>
              <a:gd name="T28" fmla="*/ 222 w 288"/>
              <a:gd name="T29" fmla="*/ 92 h 111"/>
              <a:gd name="T30" fmla="*/ 283 w 288"/>
              <a:gd name="T31" fmla="*/ 110 h 111"/>
              <a:gd name="T32" fmla="*/ 288 w 288"/>
              <a:gd name="T33" fmla="*/ 106 h 111"/>
              <a:gd name="T34" fmla="*/ 288 w 288"/>
              <a:gd name="T35" fmla="*/ 54 h 111"/>
              <a:gd name="T36" fmla="*/ 285 w 288"/>
              <a:gd name="T37" fmla="*/ 4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8" h="111">
                <a:moveTo>
                  <a:pt x="285" y="44"/>
                </a:moveTo>
                <a:cubicBezTo>
                  <a:pt x="285" y="44"/>
                  <a:pt x="252" y="0"/>
                  <a:pt x="144" y="0"/>
                </a:cubicBezTo>
                <a:cubicBezTo>
                  <a:pt x="37" y="0"/>
                  <a:pt x="4" y="44"/>
                  <a:pt x="4" y="44"/>
                </a:cubicBezTo>
                <a:cubicBezTo>
                  <a:pt x="2" y="46"/>
                  <a:pt x="0" y="51"/>
                  <a:pt x="0" y="54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0"/>
                  <a:pt x="3" y="111"/>
                  <a:pt x="6" y="110"/>
                </a:cubicBezTo>
                <a:cubicBezTo>
                  <a:pt x="67" y="95"/>
                  <a:pt x="67" y="95"/>
                  <a:pt x="67" y="95"/>
                </a:cubicBezTo>
                <a:cubicBezTo>
                  <a:pt x="70" y="94"/>
                  <a:pt x="72" y="90"/>
                  <a:pt x="72" y="87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61"/>
                  <a:pt x="74" y="57"/>
                  <a:pt x="76" y="55"/>
                </a:cubicBezTo>
                <a:cubicBezTo>
                  <a:pt x="76" y="55"/>
                  <a:pt x="91" y="40"/>
                  <a:pt x="144" y="40"/>
                </a:cubicBezTo>
                <a:cubicBezTo>
                  <a:pt x="198" y="40"/>
                  <a:pt x="212" y="55"/>
                  <a:pt x="212" y="55"/>
                </a:cubicBezTo>
                <a:cubicBezTo>
                  <a:pt x="215" y="57"/>
                  <a:pt x="216" y="61"/>
                  <a:pt x="216" y="65"/>
                </a:cubicBezTo>
                <a:cubicBezTo>
                  <a:pt x="216" y="84"/>
                  <a:pt x="216" y="84"/>
                  <a:pt x="216" y="84"/>
                </a:cubicBezTo>
                <a:cubicBezTo>
                  <a:pt x="216" y="87"/>
                  <a:pt x="219" y="90"/>
                  <a:pt x="222" y="92"/>
                </a:cubicBezTo>
                <a:cubicBezTo>
                  <a:pt x="283" y="110"/>
                  <a:pt x="283" y="110"/>
                  <a:pt x="283" y="110"/>
                </a:cubicBezTo>
                <a:cubicBezTo>
                  <a:pt x="286" y="111"/>
                  <a:pt x="288" y="110"/>
                  <a:pt x="288" y="106"/>
                </a:cubicBezTo>
                <a:cubicBezTo>
                  <a:pt x="288" y="54"/>
                  <a:pt x="288" y="54"/>
                  <a:pt x="288" y="54"/>
                </a:cubicBezTo>
                <a:cubicBezTo>
                  <a:pt x="288" y="51"/>
                  <a:pt x="287" y="46"/>
                  <a:pt x="285" y="4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284"/>
          <p:cNvSpPr>
            <a:spLocks noEditPoints="1"/>
          </p:cNvSpPr>
          <p:nvPr/>
        </p:nvSpPr>
        <p:spPr bwMode="auto">
          <a:xfrm>
            <a:off x="1790700" y="3932238"/>
            <a:ext cx="249238" cy="168275"/>
          </a:xfrm>
          <a:custGeom>
            <a:avLst/>
            <a:gdLst>
              <a:gd name="T0" fmla="*/ 246 w 258"/>
              <a:gd name="T1" fmla="*/ 99 h 174"/>
              <a:gd name="T2" fmla="*/ 196 w 258"/>
              <a:gd name="T3" fmla="*/ 52 h 174"/>
              <a:gd name="T4" fmla="*/ 185 w 258"/>
              <a:gd name="T5" fmla="*/ 46 h 174"/>
              <a:gd name="T6" fmla="*/ 177 w 258"/>
              <a:gd name="T7" fmla="*/ 12 h 174"/>
              <a:gd name="T8" fmla="*/ 163 w 258"/>
              <a:gd name="T9" fmla="*/ 0 h 174"/>
              <a:gd name="T10" fmla="*/ 96 w 258"/>
              <a:gd name="T11" fmla="*/ 0 h 174"/>
              <a:gd name="T12" fmla="*/ 81 w 258"/>
              <a:gd name="T13" fmla="*/ 12 h 174"/>
              <a:gd name="T14" fmla="*/ 74 w 258"/>
              <a:gd name="T15" fmla="*/ 46 h 174"/>
              <a:gd name="T16" fmla="*/ 63 w 258"/>
              <a:gd name="T17" fmla="*/ 52 h 174"/>
              <a:gd name="T18" fmla="*/ 13 w 258"/>
              <a:gd name="T19" fmla="*/ 99 h 174"/>
              <a:gd name="T20" fmla="*/ 3 w 258"/>
              <a:gd name="T21" fmla="*/ 119 h 174"/>
              <a:gd name="T22" fmla="*/ 1 w 258"/>
              <a:gd name="T23" fmla="*/ 162 h 174"/>
              <a:gd name="T24" fmla="*/ 12 w 258"/>
              <a:gd name="T25" fmla="*/ 174 h 174"/>
              <a:gd name="T26" fmla="*/ 246 w 258"/>
              <a:gd name="T27" fmla="*/ 174 h 174"/>
              <a:gd name="T28" fmla="*/ 258 w 258"/>
              <a:gd name="T29" fmla="*/ 162 h 174"/>
              <a:gd name="T30" fmla="*/ 255 w 258"/>
              <a:gd name="T31" fmla="*/ 119 h 174"/>
              <a:gd name="T32" fmla="*/ 246 w 258"/>
              <a:gd name="T33" fmla="*/ 99 h 174"/>
              <a:gd name="T34" fmla="*/ 129 w 258"/>
              <a:gd name="T35" fmla="*/ 154 h 174"/>
              <a:gd name="T36" fmla="*/ 71 w 258"/>
              <a:gd name="T37" fmla="*/ 96 h 174"/>
              <a:gd name="T38" fmla="*/ 129 w 258"/>
              <a:gd name="T39" fmla="*/ 38 h 174"/>
              <a:gd name="T40" fmla="*/ 187 w 258"/>
              <a:gd name="T41" fmla="*/ 96 h 174"/>
              <a:gd name="T42" fmla="*/ 129 w 258"/>
              <a:gd name="T43" fmla="*/ 15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58" h="174">
                <a:moveTo>
                  <a:pt x="246" y="99"/>
                </a:moveTo>
                <a:cubicBezTo>
                  <a:pt x="196" y="52"/>
                  <a:pt x="196" y="52"/>
                  <a:pt x="196" y="52"/>
                </a:cubicBezTo>
                <a:cubicBezTo>
                  <a:pt x="193" y="49"/>
                  <a:pt x="189" y="47"/>
                  <a:pt x="185" y="46"/>
                </a:cubicBezTo>
                <a:cubicBezTo>
                  <a:pt x="177" y="12"/>
                  <a:pt x="177" y="12"/>
                  <a:pt x="177" y="12"/>
                </a:cubicBezTo>
                <a:cubicBezTo>
                  <a:pt x="176" y="6"/>
                  <a:pt x="169" y="0"/>
                  <a:pt x="163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89" y="0"/>
                  <a:pt x="83" y="6"/>
                  <a:pt x="81" y="12"/>
                </a:cubicBezTo>
                <a:cubicBezTo>
                  <a:pt x="74" y="46"/>
                  <a:pt x="74" y="46"/>
                  <a:pt x="74" y="46"/>
                </a:cubicBezTo>
                <a:cubicBezTo>
                  <a:pt x="70" y="47"/>
                  <a:pt x="65" y="49"/>
                  <a:pt x="63" y="52"/>
                </a:cubicBezTo>
                <a:cubicBezTo>
                  <a:pt x="13" y="99"/>
                  <a:pt x="13" y="99"/>
                  <a:pt x="13" y="99"/>
                </a:cubicBezTo>
                <a:cubicBezTo>
                  <a:pt x="8" y="104"/>
                  <a:pt x="4" y="113"/>
                  <a:pt x="3" y="119"/>
                </a:cubicBezTo>
                <a:cubicBezTo>
                  <a:pt x="1" y="162"/>
                  <a:pt x="1" y="162"/>
                  <a:pt x="1" y="162"/>
                </a:cubicBezTo>
                <a:cubicBezTo>
                  <a:pt x="0" y="168"/>
                  <a:pt x="5" y="174"/>
                  <a:pt x="12" y="174"/>
                </a:cubicBezTo>
                <a:cubicBezTo>
                  <a:pt x="246" y="174"/>
                  <a:pt x="246" y="174"/>
                  <a:pt x="246" y="174"/>
                </a:cubicBezTo>
                <a:cubicBezTo>
                  <a:pt x="253" y="174"/>
                  <a:pt x="258" y="168"/>
                  <a:pt x="258" y="162"/>
                </a:cubicBezTo>
                <a:cubicBezTo>
                  <a:pt x="255" y="119"/>
                  <a:pt x="255" y="119"/>
                  <a:pt x="255" y="119"/>
                </a:cubicBezTo>
                <a:cubicBezTo>
                  <a:pt x="255" y="113"/>
                  <a:pt x="250" y="104"/>
                  <a:pt x="246" y="99"/>
                </a:cubicBezTo>
                <a:close/>
                <a:moveTo>
                  <a:pt x="129" y="154"/>
                </a:moveTo>
                <a:cubicBezTo>
                  <a:pt x="97" y="154"/>
                  <a:pt x="71" y="128"/>
                  <a:pt x="71" y="96"/>
                </a:cubicBezTo>
                <a:cubicBezTo>
                  <a:pt x="71" y="64"/>
                  <a:pt x="97" y="38"/>
                  <a:pt x="129" y="38"/>
                </a:cubicBezTo>
                <a:cubicBezTo>
                  <a:pt x="161" y="38"/>
                  <a:pt x="187" y="64"/>
                  <a:pt x="187" y="96"/>
                </a:cubicBezTo>
                <a:cubicBezTo>
                  <a:pt x="187" y="128"/>
                  <a:pt x="161" y="154"/>
                  <a:pt x="129" y="15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Oval 285"/>
          <p:cNvSpPr>
            <a:spLocks noChangeArrowheads="1"/>
          </p:cNvSpPr>
          <p:nvPr/>
        </p:nvSpPr>
        <p:spPr bwMode="auto">
          <a:xfrm>
            <a:off x="1879600" y="3986213"/>
            <a:ext cx="73025" cy="74613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286"/>
          <p:cNvSpPr>
            <a:spLocks noEditPoints="1"/>
          </p:cNvSpPr>
          <p:nvPr/>
        </p:nvSpPr>
        <p:spPr bwMode="auto">
          <a:xfrm>
            <a:off x="1220788" y="1616076"/>
            <a:ext cx="276225" cy="279400"/>
          </a:xfrm>
          <a:custGeom>
            <a:avLst/>
            <a:gdLst>
              <a:gd name="T0" fmla="*/ 144 w 285"/>
              <a:gd name="T1" fmla="*/ 288 h 288"/>
              <a:gd name="T2" fmla="*/ 0 w 285"/>
              <a:gd name="T3" fmla="*/ 144 h 288"/>
              <a:gd name="T4" fmla="*/ 144 w 285"/>
              <a:gd name="T5" fmla="*/ 0 h 288"/>
              <a:gd name="T6" fmla="*/ 284 w 285"/>
              <a:gd name="T7" fmla="*/ 114 h 288"/>
              <a:gd name="T8" fmla="*/ 285 w 285"/>
              <a:gd name="T9" fmla="*/ 118 h 288"/>
              <a:gd name="T10" fmla="*/ 273 w 285"/>
              <a:gd name="T11" fmla="*/ 129 h 288"/>
              <a:gd name="T12" fmla="*/ 273 w 285"/>
              <a:gd name="T13" fmla="*/ 129 h 288"/>
              <a:gd name="T14" fmla="*/ 173 w 285"/>
              <a:gd name="T15" fmla="*/ 129 h 288"/>
              <a:gd name="T16" fmla="*/ 162 w 285"/>
              <a:gd name="T17" fmla="*/ 118 h 288"/>
              <a:gd name="T18" fmla="*/ 162 w 285"/>
              <a:gd name="T19" fmla="*/ 93 h 288"/>
              <a:gd name="T20" fmla="*/ 103 w 285"/>
              <a:gd name="T21" fmla="*/ 144 h 288"/>
              <a:gd name="T22" fmla="*/ 162 w 285"/>
              <a:gd name="T23" fmla="*/ 195 h 288"/>
              <a:gd name="T24" fmla="*/ 162 w 285"/>
              <a:gd name="T25" fmla="*/ 170 h 288"/>
              <a:gd name="T26" fmla="*/ 173 w 285"/>
              <a:gd name="T27" fmla="*/ 159 h 288"/>
              <a:gd name="T28" fmla="*/ 273 w 285"/>
              <a:gd name="T29" fmla="*/ 159 h 288"/>
              <a:gd name="T30" fmla="*/ 282 w 285"/>
              <a:gd name="T31" fmla="*/ 163 h 288"/>
              <a:gd name="T32" fmla="*/ 284 w 285"/>
              <a:gd name="T33" fmla="*/ 173 h 288"/>
              <a:gd name="T34" fmla="*/ 144 w 285"/>
              <a:gd name="T35" fmla="*/ 288 h 288"/>
              <a:gd name="T36" fmla="*/ 144 w 285"/>
              <a:gd name="T37" fmla="*/ 23 h 288"/>
              <a:gd name="T38" fmla="*/ 23 w 285"/>
              <a:gd name="T39" fmla="*/ 144 h 288"/>
              <a:gd name="T40" fmla="*/ 144 w 285"/>
              <a:gd name="T41" fmla="*/ 265 h 288"/>
              <a:gd name="T42" fmla="*/ 258 w 285"/>
              <a:gd name="T43" fmla="*/ 182 h 288"/>
              <a:gd name="T44" fmla="*/ 185 w 285"/>
              <a:gd name="T45" fmla="*/ 182 h 288"/>
              <a:gd name="T46" fmla="*/ 185 w 285"/>
              <a:gd name="T47" fmla="*/ 220 h 288"/>
              <a:gd name="T48" fmla="*/ 178 w 285"/>
              <a:gd name="T49" fmla="*/ 230 h 288"/>
              <a:gd name="T50" fmla="*/ 166 w 285"/>
              <a:gd name="T51" fmla="*/ 229 h 288"/>
              <a:gd name="T52" fmla="*/ 78 w 285"/>
              <a:gd name="T53" fmla="*/ 153 h 288"/>
              <a:gd name="T54" fmla="*/ 74 w 285"/>
              <a:gd name="T55" fmla="*/ 144 h 288"/>
              <a:gd name="T56" fmla="*/ 78 w 285"/>
              <a:gd name="T57" fmla="*/ 135 h 288"/>
              <a:gd name="T58" fmla="*/ 166 w 285"/>
              <a:gd name="T59" fmla="*/ 59 h 288"/>
              <a:gd name="T60" fmla="*/ 178 w 285"/>
              <a:gd name="T61" fmla="*/ 58 h 288"/>
              <a:gd name="T62" fmla="*/ 185 w 285"/>
              <a:gd name="T63" fmla="*/ 68 h 288"/>
              <a:gd name="T64" fmla="*/ 185 w 285"/>
              <a:gd name="T65" fmla="*/ 106 h 288"/>
              <a:gd name="T66" fmla="*/ 258 w 285"/>
              <a:gd name="T67" fmla="*/ 106 h 288"/>
              <a:gd name="T68" fmla="*/ 144 w 285"/>
              <a:gd name="T69" fmla="*/ 2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5" h="288">
                <a:moveTo>
                  <a:pt x="144" y="288"/>
                </a:moveTo>
                <a:cubicBezTo>
                  <a:pt x="64" y="288"/>
                  <a:pt x="0" y="223"/>
                  <a:pt x="0" y="144"/>
                </a:cubicBezTo>
                <a:cubicBezTo>
                  <a:pt x="0" y="65"/>
                  <a:pt x="64" y="0"/>
                  <a:pt x="144" y="0"/>
                </a:cubicBezTo>
                <a:cubicBezTo>
                  <a:pt x="211" y="0"/>
                  <a:pt x="270" y="48"/>
                  <a:pt x="284" y="114"/>
                </a:cubicBezTo>
                <a:cubicBezTo>
                  <a:pt x="285" y="115"/>
                  <a:pt x="285" y="116"/>
                  <a:pt x="285" y="118"/>
                </a:cubicBezTo>
                <a:cubicBezTo>
                  <a:pt x="285" y="124"/>
                  <a:pt x="280" y="129"/>
                  <a:pt x="273" y="129"/>
                </a:cubicBezTo>
                <a:cubicBezTo>
                  <a:pt x="273" y="129"/>
                  <a:pt x="273" y="129"/>
                  <a:pt x="273" y="129"/>
                </a:cubicBezTo>
                <a:cubicBezTo>
                  <a:pt x="173" y="129"/>
                  <a:pt x="173" y="129"/>
                  <a:pt x="173" y="129"/>
                </a:cubicBezTo>
                <a:cubicBezTo>
                  <a:pt x="167" y="129"/>
                  <a:pt x="162" y="124"/>
                  <a:pt x="162" y="118"/>
                </a:cubicBezTo>
                <a:cubicBezTo>
                  <a:pt x="162" y="93"/>
                  <a:pt x="162" y="93"/>
                  <a:pt x="162" y="93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162" y="195"/>
                  <a:pt x="162" y="195"/>
                  <a:pt x="162" y="195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2" y="164"/>
                  <a:pt x="167" y="159"/>
                  <a:pt x="173" y="159"/>
                </a:cubicBezTo>
                <a:cubicBezTo>
                  <a:pt x="273" y="159"/>
                  <a:pt x="273" y="159"/>
                  <a:pt x="273" y="159"/>
                </a:cubicBezTo>
                <a:cubicBezTo>
                  <a:pt x="277" y="159"/>
                  <a:pt x="280" y="160"/>
                  <a:pt x="282" y="163"/>
                </a:cubicBezTo>
                <a:cubicBezTo>
                  <a:pt x="284" y="166"/>
                  <a:pt x="285" y="169"/>
                  <a:pt x="284" y="173"/>
                </a:cubicBezTo>
                <a:cubicBezTo>
                  <a:pt x="271" y="239"/>
                  <a:pt x="212" y="288"/>
                  <a:pt x="144" y="288"/>
                </a:cubicBezTo>
                <a:close/>
                <a:moveTo>
                  <a:pt x="144" y="23"/>
                </a:moveTo>
                <a:cubicBezTo>
                  <a:pt x="77" y="23"/>
                  <a:pt x="23" y="77"/>
                  <a:pt x="23" y="144"/>
                </a:cubicBezTo>
                <a:cubicBezTo>
                  <a:pt x="23" y="211"/>
                  <a:pt x="77" y="265"/>
                  <a:pt x="144" y="265"/>
                </a:cubicBezTo>
                <a:cubicBezTo>
                  <a:pt x="196" y="265"/>
                  <a:pt x="242" y="231"/>
                  <a:pt x="258" y="182"/>
                </a:cubicBezTo>
                <a:cubicBezTo>
                  <a:pt x="185" y="182"/>
                  <a:pt x="185" y="182"/>
                  <a:pt x="185" y="182"/>
                </a:cubicBezTo>
                <a:cubicBezTo>
                  <a:pt x="185" y="220"/>
                  <a:pt x="185" y="220"/>
                  <a:pt x="185" y="220"/>
                </a:cubicBezTo>
                <a:cubicBezTo>
                  <a:pt x="185" y="224"/>
                  <a:pt x="182" y="228"/>
                  <a:pt x="178" y="230"/>
                </a:cubicBezTo>
                <a:cubicBezTo>
                  <a:pt x="174" y="232"/>
                  <a:pt x="169" y="232"/>
                  <a:pt x="166" y="229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5" y="150"/>
                  <a:pt x="74" y="147"/>
                  <a:pt x="74" y="144"/>
                </a:cubicBezTo>
                <a:cubicBezTo>
                  <a:pt x="74" y="141"/>
                  <a:pt x="75" y="138"/>
                  <a:pt x="78" y="135"/>
                </a:cubicBezTo>
                <a:cubicBezTo>
                  <a:pt x="166" y="59"/>
                  <a:pt x="166" y="59"/>
                  <a:pt x="166" y="59"/>
                </a:cubicBezTo>
                <a:cubicBezTo>
                  <a:pt x="169" y="56"/>
                  <a:pt x="174" y="56"/>
                  <a:pt x="178" y="58"/>
                </a:cubicBezTo>
                <a:cubicBezTo>
                  <a:pt x="182" y="60"/>
                  <a:pt x="185" y="64"/>
                  <a:pt x="185" y="68"/>
                </a:cubicBezTo>
                <a:cubicBezTo>
                  <a:pt x="185" y="106"/>
                  <a:pt x="185" y="106"/>
                  <a:pt x="185" y="106"/>
                </a:cubicBezTo>
                <a:cubicBezTo>
                  <a:pt x="258" y="106"/>
                  <a:pt x="258" y="106"/>
                  <a:pt x="258" y="106"/>
                </a:cubicBezTo>
                <a:cubicBezTo>
                  <a:pt x="242" y="57"/>
                  <a:pt x="196" y="23"/>
                  <a:pt x="144" y="2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287"/>
          <p:cNvSpPr>
            <a:spLocks/>
          </p:cNvSpPr>
          <p:nvPr/>
        </p:nvSpPr>
        <p:spPr bwMode="auto">
          <a:xfrm>
            <a:off x="7907338" y="1676401"/>
            <a:ext cx="219075" cy="219075"/>
          </a:xfrm>
          <a:custGeom>
            <a:avLst/>
            <a:gdLst>
              <a:gd name="T0" fmla="*/ 195 w 226"/>
              <a:gd name="T1" fmla="*/ 185 h 226"/>
              <a:gd name="T2" fmla="*/ 185 w 226"/>
              <a:gd name="T3" fmla="*/ 195 h 226"/>
              <a:gd name="T4" fmla="*/ 41 w 226"/>
              <a:gd name="T5" fmla="*/ 195 h 226"/>
              <a:gd name="T6" fmla="*/ 31 w 226"/>
              <a:gd name="T7" fmla="*/ 185 h 226"/>
              <a:gd name="T8" fmla="*/ 31 w 226"/>
              <a:gd name="T9" fmla="*/ 41 h 226"/>
              <a:gd name="T10" fmla="*/ 41 w 226"/>
              <a:gd name="T11" fmla="*/ 31 h 226"/>
              <a:gd name="T12" fmla="*/ 117 w 226"/>
              <a:gd name="T13" fmla="*/ 31 h 226"/>
              <a:gd name="T14" fmla="*/ 148 w 226"/>
              <a:gd name="T15" fmla="*/ 0 h 226"/>
              <a:gd name="T16" fmla="*/ 41 w 226"/>
              <a:gd name="T17" fmla="*/ 0 h 226"/>
              <a:gd name="T18" fmla="*/ 0 w 226"/>
              <a:gd name="T19" fmla="*/ 41 h 226"/>
              <a:gd name="T20" fmla="*/ 0 w 226"/>
              <a:gd name="T21" fmla="*/ 185 h 226"/>
              <a:gd name="T22" fmla="*/ 41 w 226"/>
              <a:gd name="T23" fmla="*/ 226 h 226"/>
              <a:gd name="T24" fmla="*/ 185 w 226"/>
              <a:gd name="T25" fmla="*/ 226 h 226"/>
              <a:gd name="T26" fmla="*/ 226 w 226"/>
              <a:gd name="T27" fmla="*/ 185 h 226"/>
              <a:gd name="T28" fmla="*/ 226 w 226"/>
              <a:gd name="T29" fmla="*/ 78 h 226"/>
              <a:gd name="T30" fmla="*/ 195 w 226"/>
              <a:gd name="T31" fmla="*/ 109 h 226"/>
              <a:gd name="T32" fmla="*/ 195 w 226"/>
              <a:gd name="T33" fmla="*/ 185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6" h="226">
                <a:moveTo>
                  <a:pt x="195" y="185"/>
                </a:moveTo>
                <a:cubicBezTo>
                  <a:pt x="195" y="190"/>
                  <a:pt x="190" y="195"/>
                  <a:pt x="185" y="195"/>
                </a:cubicBezTo>
                <a:cubicBezTo>
                  <a:pt x="41" y="195"/>
                  <a:pt x="41" y="195"/>
                  <a:pt x="41" y="195"/>
                </a:cubicBezTo>
                <a:cubicBezTo>
                  <a:pt x="36" y="195"/>
                  <a:pt x="31" y="190"/>
                  <a:pt x="31" y="185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36"/>
                  <a:pt x="36" y="31"/>
                  <a:pt x="41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48" y="0"/>
                  <a:pt x="148" y="0"/>
                  <a:pt x="148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208"/>
                  <a:pt x="18" y="226"/>
                  <a:pt x="41" y="226"/>
                </a:cubicBezTo>
                <a:cubicBezTo>
                  <a:pt x="185" y="226"/>
                  <a:pt x="185" y="226"/>
                  <a:pt x="185" y="226"/>
                </a:cubicBezTo>
                <a:cubicBezTo>
                  <a:pt x="208" y="226"/>
                  <a:pt x="226" y="208"/>
                  <a:pt x="226" y="185"/>
                </a:cubicBezTo>
                <a:cubicBezTo>
                  <a:pt x="226" y="78"/>
                  <a:pt x="226" y="78"/>
                  <a:pt x="226" y="78"/>
                </a:cubicBezTo>
                <a:cubicBezTo>
                  <a:pt x="195" y="109"/>
                  <a:pt x="195" y="109"/>
                  <a:pt x="195" y="109"/>
                </a:cubicBezTo>
                <a:lnTo>
                  <a:pt x="195" y="18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288"/>
          <p:cNvSpPr>
            <a:spLocks/>
          </p:cNvSpPr>
          <p:nvPr/>
        </p:nvSpPr>
        <p:spPr bwMode="auto">
          <a:xfrm>
            <a:off x="8007350" y="1616076"/>
            <a:ext cx="179388" cy="179388"/>
          </a:xfrm>
          <a:custGeom>
            <a:avLst/>
            <a:gdLst>
              <a:gd name="T0" fmla="*/ 24 w 113"/>
              <a:gd name="T1" fmla="*/ 7 h 113"/>
              <a:gd name="T2" fmla="*/ 52 w 113"/>
              <a:gd name="T3" fmla="*/ 35 h 113"/>
              <a:gd name="T4" fmla="*/ 0 w 113"/>
              <a:gd name="T5" fmla="*/ 87 h 113"/>
              <a:gd name="T6" fmla="*/ 26 w 113"/>
              <a:gd name="T7" fmla="*/ 113 h 113"/>
              <a:gd name="T8" fmla="*/ 78 w 113"/>
              <a:gd name="T9" fmla="*/ 61 h 113"/>
              <a:gd name="T10" fmla="*/ 106 w 113"/>
              <a:gd name="T11" fmla="*/ 89 h 113"/>
              <a:gd name="T12" fmla="*/ 113 w 113"/>
              <a:gd name="T13" fmla="*/ 0 h 113"/>
              <a:gd name="T14" fmla="*/ 24 w 113"/>
              <a:gd name="T15" fmla="*/ 7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3" h="113">
                <a:moveTo>
                  <a:pt x="24" y="7"/>
                </a:moveTo>
                <a:lnTo>
                  <a:pt x="52" y="35"/>
                </a:lnTo>
                <a:lnTo>
                  <a:pt x="0" y="87"/>
                </a:lnTo>
                <a:lnTo>
                  <a:pt x="26" y="113"/>
                </a:lnTo>
                <a:lnTo>
                  <a:pt x="78" y="61"/>
                </a:lnTo>
                <a:lnTo>
                  <a:pt x="106" y="89"/>
                </a:lnTo>
                <a:lnTo>
                  <a:pt x="113" y="0"/>
                </a:lnTo>
                <a:lnTo>
                  <a:pt x="24" y="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289"/>
          <p:cNvSpPr>
            <a:spLocks noEditPoints="1"/>
          </p:cNvSpPr>
          <p:nvPr/>
        </p:nvSpPr>
        <p:spPr bwMode="auto">
          <a:xfrm>
            <a:off x="7910513" y="5519738"/>
            <a:ext cx="274638" cy="279400"/>
          </a:xfrm>
          <a:custGeom>
            <a:avLst/>
            <a:gdLst>
              <a:gd name="T0" fmla="*/ 211 w 284"/>
              <a:gd name="T1" fmla="*/ 18 h 288"/>
              <a:gd name="T2" fmla="*/ 141 w 284"/>
              <a:gd name="T3" fmla="*/ 0 h 288"/>
              <a:gd name="T4" fmla="*/ 0 w 284"/>
              <a:gd name="T5" fmla="*/ 0 h 288"/>
              <a:gd name="T6" fmla="*/ 0 w 284"/>
              <a:gd name="T7" fmla="*/ 67 h 288"/>
              <a:gd name="T8" fmla="*/ 140 w 284"/>
              <a:gd name="T9" fmla="*/ 67 h 288"/>
              <a:gd name="T10" fmla="*/ 180 w 284"/>
              <a:gd name="T11" fmla="*/ 78 h 288"/>
              <a:gd name="T12" fmla="*/ 217 w 284"/>
              <a:gd name="T13" fmla="*/ 145 h 288"/>
              <a:gd name="T14" fmla="*/ 182 w 284"/>
              <a:gd name="T15" fmla="*/ 210 h 288"/>
              <a:gd name="T16" fmla="*/ 140 w 284"/>
              <a:gd name="T17" fmla="*/ 221 h 288"/>
              <a:gd name="T18" fmla="*/ 0 w 284"/>
              <a:gd name="T19" fmla="*/ 221 h 288"/>
              <a:gd name="T20" fmla="*/ 0 w 284"/>
              <a:gd name="T21" fmla="*/ 288 h 288"/>
              <a:gd name="T22" fmla="*/ 140 w 284"/>
              <a:gd name="T23" fmla="*/ 288 h 288"/>
              <a:gd name="T24" fmla="*/ 210 w 284"/>
              <a:gd name="T25" fmla="*/ 271 h 288"/>
              <a:gd name="T26" fmla="*/ 284 w 284"/>
              <a:gd name="T27" fmla="*/ 145 h 288"/>
              <a:gd name="T28" fmla="*/ 211 w 284"/>
              <a:gd name="T29" fmla="*/ 18 h 288"/>
              <a:gd name="T30" fmla="*/ 52 w 284"/>
              <a:gd name="T31" fmla="*/ 50 h 288"/>
              <a:gd name="T32" fmla="*/ 19 w 284"/>
              <a:gd name="T33" fmla="*/ 50 h 288"/>
              <a:gd name="T34" fmla="*/ 19 w 284"/>
              <a:gd name="T35" fmla="*/ 17 h 288"/>
              <a:gd name="T36" fmla="*/ 52 w 284"/>
              <a:gd name="T37" fmla="*/ 17 h 288"/>
              <a:gd name="T38" fmla="*/ 52 w 284"/>
              <a:gd name="T39" fmla="*/ 50 h 288"/>
              <a:gd name="T40" fmla="*/ 52 w 284"/>
              <a:gd name="T41" fmla="*/ 272 h 288"/>
              <a:gd name="T42" fmla="*/ 19 w 284"/>
              <a:gd name="T43" fmla="*/ 272 h 288"/>
              <a:gd name="T44" fmla="*/ 19 w 284"/>
              <a:gd name="T45" fmla="*/ 238 h 288"/>
              <a:gd name="T46" fmla="*/ 52 w 284"/>
              <a:gd name="T47" fmla="*/ 238 h 288"/>
              <a:gd name="T48" fmla="*/ 52 w 284"/>
              <a:gd name="T49" fmla="*/ 27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4" h="288">
                <a:moveTo>
                  <a:pt x="211" y="18"/>
                </a:moveTo>
                <a:cubicBezTo>
                  <a:pt x="177" y="1"/>
                  <a:pt x="144" y="0"/>
                  <a:pt x="1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7"/>
                  <a:pt x="0" y="67"/>
                  <a:pt x="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7"/>
                  <a:pt x="161" y="68"/>
                  <a:pt x="180" y="78"/>
                </a:cubicBezTo>
                <a:cubicBezTo>
                  <a:pt x="205" y="91"/>
                  <a:pt x="217" y="112"/>
                  <a:pt x="217" y="145"/>
                </a:cubicBezTo>
                <a:cubicBezTo>
                  <a:pt x="217" y="177"/>
                  <a:pt x="206" y="198"/>
                  <a:pt x="182" y="210"/>
                </a:cubicBezTo>
                <a:cubicBezTo>
                  <a:pt x="162" y="221"/>
                  <a:pt x="140" y="221"/>
                  <a:pt x="140" y="221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88"/>
                  <a:pt x="0" y="288"/>
                  <a:pt x="0" y="288"/>
                </a:cubicBezTo>
                <a:cubicBezTo>
                  <a:pt x="140" y="288"/>
                  <a:pt x="140" y="288"/>
                  <a:pt x="140" y="288"/>
                </a:cubicBezTo>
                <a:cubicBezTo>
                  <a:pt x="144" y="288"/>
                  <a:pt x="177" y="288"/>
                  <a:pt x="210" y="271"/>
                </a:cubicBezTo>
                <a:cubicBezTo>
                  <a:pt x="258" y="247"/>
                  <a:pt x="284" y="203"/>
                  <a:pt x="284" y="145"/>
                </a:cubicBezTo>
                <a:cubicBezTo>
                  <a:pt x="284" y="87"/>
                  <a:pt x="258" y="42"/>
                  <a:pt x="211" y="18"/>
                </a:cubicBezTo>
                <a:close/>
                <a:moveTo>
                  <a:pt x="52" y="50"/>
                </a:moveTo>
                <a:cubicBezTo>
                  <a:pt x="19" y="50"/>
                  <a:pt x="19" y="50"/>
                  <a:pt x="19" y="50"/>
                </a:cubicBezTo>
                <a:cubicBezTo>
                  <a:pt x="19" y="17"/>
                  <a:pt x="19" y="17"/>
                  <a:pt x="19" y="17"/>
                </a:cubicBezTo>
                <a:cubicBezTo>
                  <a:pt x="52" y="17"/>
                  <a:pt x="52" y="17"/>
                  <a:pt x="52" y="17"/>
                </a:cubicBezTo>
                <a:lnTo>
                  <a:pt x="52" y="50"/>
                </a:lnTo>
                <a:close/>
                <a:moveTo>
                  <a:pt x="52" y="272"/>
                </a:moveTo>
                <a:cubicBezTo>
                  <a:pt x="19" y="272"/>
                  <a:pt x="19" y="272"/>
                  <a:pt x="19" y="272"/>
                </a:cubicBezTo>
                <a:cubicBezTo>
                  <a:pt x="19" y="238"/>
                  <a:pt x="19" y="238"/>
                  <a:pt x="19" y="238"/>
                </a:cubicBezTo>
                <a:cubicBezTo>
                  <a:pt x="52" y="238"/>
                  <a:pt x="52" y="238"/>
                  <a:pt x="52" y="238"/>
                </a:cubicBezTo>
                <a:lnTo>
                  <a:pt x="52" y="27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Rectangle 290"/>
          <p:cNvSpPr>
            <a:spLocks noChangeArrowheads="1"/>
          </p:cNvSpPr>
          <p:nvPr/>
        </p:nvSpPr>
        <p:spPr bwMode="auto">
          <a:xfrm>
            <a:off x="7350125" y="5557838"/>
            <a:ext cx="7938" cy="2032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Rectangle 291"/>
          <p:cNvSpPr>
            <a:spLocks noChangeArrowheads="1"/>
          </p:cNvSpPr>
          <p:nvPr/>
        </p:nvSpPr>
        <p:spPr bwMode="auto">
          <a:xfrm>
            <a:off x="7373938" y="5557838"/>
            <a:ext cx="38100" cy="2032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Rectangle 292"/>
          <p:cNvSpPr>
            <a:spLocks noChangeArrowheads="1"/>
          </p:cNvSpPr>
          <p:nvPr/>
        </p:nvSpPr>
        <p:spPr bwMode="auto">
          <a:xfrm>
            <a:off x="7423150" y="5557838"/>
            <a:ext cx="14288" cy="2032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Rectangle 293"/>
          <p:cNvSpPr>
            <a:spLocks noChangeArrowheads="1"/>
          </p:cNvSpPr>
          <p:nvPr/>
        </p:nvSpPr>
        <p:spPr bwMode="auto">
          <a:xfrm>
            <a:off x="7453313" y="5557838"/>
            <a:ext cx="31750" cy="2032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Rectangle 294"/>
          <p:cNvSpPr>
            <a:spLocks noChangeArrowheads="1"/>
          </p:cNvSpPr>
          <p:nvPr/>
        </p:nvSpPr>
        <p:spPr bwMode="auto">
          <a:xfrm>
            <a:off x="7504113" y="5557838"/>
            <a:ext cx="7938" cy="2032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Rectangle 295"/>
          <p:cNvSpPr>
            <a:spLocks noChangeArrowheads="1"/>
          </p:cNvSpPr>
          <p:nvPr/>
        </p:nvSpPr>
        <p:spPr bwMode="auto">
          <a:xfrm>
            <a:off x="7539038" y="5557838"/>
            <a:ext cx="15875" cy="2032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Rectangle 296"/>
          <p:cNvSpPr>
            <a:spLocks noChangeArrowheads="1"/>
          </p:cNvSpPr>
          <p:nvPr/>
        </p:nvSpPr>
        <p:spPr bwMode="auto">
          <a:xfrm>
            <a:off x="7564438" y="5557838"/>
            <a:ext cx="39688" cy="2032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Rectangle 297"/>
          <p:cNvSpPr>
            <a:spLocks noChangeArrowheads="1"/>
          </p:cNvSpPr>
          <p:nvPr/>
        </p:nvSpPr>
        <p:spPr bwMode="auto">
          <a:xfrm>
            <a:off x="7616825" y="5557838"/>
            <a:ext cx="11113" cy="2032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Oval 298"/>
          <p:cNvSpPr>
            <a:spLocks noChangeArrowheads="1"/>
          </p:cNvSpPr>
          <p:nvPr/>
        </p:nvSpPr>
        <p:spPr bwMode="auto">
          <a:xfrm>
            <a:off x="4672013" y="2944813"/>
            <a:ext cx="39688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Oval 299"/>
          <p:cNvSpPr>
            <a:spLocks noChangeArrowheads="1"/>
          </p:cNvSpPr>
          <p:nvPr/>
        </p:nvSpPr>
        <p:spPr bwMode="auto">
          <a:xfrm>
            <a:off x="4767263" y="2944813"/>
            <a:ext cx="39688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300"/>
          <p:cNvSpPr>
            <a:spLocks/>
          </p:cNvSpPr>
          <p:nvPr/>
        </p:nvSpPr>
        <p:spPr bwMode="auto">
          <a:xfrm>
            <a:off x="4564063" y="2760663"/>
            <a:ext cx="257175" cy="168275"/>
          </a:xfrm>
          <a:custGeom>
            <a:avLst/>
            <a:gdLst>
              <a:gd name="T0" fmla="*/ 256 w 266"/>
              <a:gd name="T1" fmla="*/ 153 h 174"/>
              <a:gd name="T2" fmla="*/ 113 w 266"/>
              <a:gd name="T3" fmla="*/ 153 h 174"/>
              <a:gd name="T4" fmla="*/ 64 w 266"/>
              <a:gd name="T5" fmla="*/ 7 h 174"/>
              <a:gd name="T6" fmla="*/ 54 w 266"/>
              <a:gd name="T7" fmla="*/ 0 h 174"/>
              <a:gd name="T8" fmla="*/ 11 w 266"/>
              <a:gd name="T9" fmla="*/ 0 h 174"/>
              <a:gd name="T10" fmla="*/ 0 w 266"/>
              <a:gd name="T11" fmla="*/ 10 h 174"/>
              <a:gd name="T12" fmla="*/ 11 w 266"/>
              <a:gd name="T13" fmla="*/ 21 h 174"/>
              <a:gd name="T14" fmla="*/ 47 w 266"/>
              <a:gd name="T15" fmla="*/ 21 h 174"/>
              <a:gd name="T16" fmla="*/ 96 w 266"/>
              <a:gd name="T17" fmla="*/ 167 h 174"/>
              <a:gd name="T18" fmla="*/ 106 w 266"/>
              <a:gd name="T19" fmla="*/ 174 h 174"/>
              <a:gd name="T20" fmla="*/ 256 w 266"/>
              <a:gd name="T21" fmla="*/ 174 h 174"/>
              <a:gd name="T22" fmla="*/ 266 w 266"/>
              <a:gd name="T23" fmla="*/ 164 h 174"/>
              <a:gd name="T24" fmla="*/ 256 w 266"/>
              <a:gd name="T25" fmla="*/ 15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174">
                <a:moveTo>
                  <a:pt x="256" y="153"/>
                </a:moveTo>
                <a:cubicBezTo>
                  <a:pt x="113" y="153"/>
                  <a:pt x="113" y="153"/>
                  <a:pt x="113" y="153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3"/>
                  <a:pt x="59" y="0"/>
                  <a:pt x="54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6"/>
                  <a:pt x="5" y="21"/>
                  <a:pt x="11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7" y="171"/>
                  <a:pt x="101" y="174"/>
                  <a:pt x="106" y="174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62" y="174"/>
                  <a:pt x="266" y="169"/>
                  <a:pt x="266" y="164"/>
                </a:cubicBezTo>
                <a:cubicBezTo>
                  <a:pt x="266" y="158"/>
                  <a:pt x="262" y="153"/>
                  <a:pt x="256" y="15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301"/>
          <p:cNvSpPr>
            <a:spLocks noEditPoints="1"/>
          </p:cNvSpPr>
          <p:nvPr/>
        </p:nvSpPr>
        <p:spPr bwMode="auto">
          <a:xfrm>
            <a:off x="4652963" y="2784476"/>
            <a:ext cx="188913" cy="107950"/>
          </a:xfrm>
          <a:custGeom>
            <a:avLst/>
            <a:gdLst>
              <a:gd name="T0" fmla="*/ 185 w 195"/>
              <a:gd name="T1" fmla="*/ 16 h 111"/>
              <a:gd name="T2" fmla="*/ 9 w 195"/>
              <a:gd name="T3" fmla="*/ 0 h 111"/>
              <a:gd name="T4" fmla="*/ 1 w 195"/>
              <a:gd name="T5" fmla="*/ 9 h 111"/>
              <a:gd name="T6" fmla="*/ 32 w 195"/>
              <a:gd name="T7" fmla="*/ 101 h 111"/>
              <a:gd name="T8" fmla="*/ 46 w 195"/>
              <a:gd name="T9" fmla="*/ 111 h 111"/>
              <a:gd name="T10" fmla="*/ 175 w 195"/>
              <a:gd name="T11" fmla="*/ 111 h 111"/>
              <a:gd name="T12" fmla="*/ 187 w 195"/>
              <a:gd name="T13" fmla="*/ 100 h 111"/>
              <a:gd name="T14" fmla="*/ 195 w 195"/>
              <a:gd name="T15" fmla="*/ 27 h 111"/>
              <a:gd name="T16" fmla="*/ 185 w 195"/>
              <a:gd name="T17" fmla="*/ 16 h 111"/>
              <a:gd name="T18" fmla="*/ 96 w 195"/>
              <a:gd name="T19" fmla="*/ 76 h 111"/>
              <a:gd name="T20" fmla="*/ 59 w 195"/>
              <a:gd name="T21" fmla="*/ 76 h 111"/>
              <a:gd name="T22" fmla="*/ 54 w 195"/>
              <a:gd name="T23" fmla="*/ 73 h 111"/>
              <a:gd name="T24" fmla="*/ 43 w 195"/>
              <a:gd name="T25" fmla="*/ 41 h 111"/>
              <a:gd name="T26" fmla="*/ 46 w 195"/>
              <a:gd name="T27" fmla="*/ 38 h 111"/>
              <a:gd name="T28" fmla="*/ 86 w 195"/>
              <a:gd name="T29" fmla="*/ 41 h 111"/>
              <a:gd name="T30" fmla="*/ 90 w 195"/>
              <a:gd name="T31" fmla="*/ 45 h 111"/>
              <a:gd name="T32" fmla="*/ 99 w 195"/>
              <a:gd name="T33" fmla="*/ 73 h 111"/>
              <a:gd name="T34" fmla="*/ 96 w 195"/>
              <a:gd name="T35" fmla="*/ 76 h 111"/>
              <a:gd name="T36" fmla="*/ 162 w 195"/>
              <a:gd name="T37" fmla="*/ 73 h 111"/>
              <a:gd name="T38" fmla="*/ 158 w 195"/>
              <a:gd name="T39" fmla="*/ 76 h 111"/>
              <a:gd name="T40" fmla="*/ 135 w 195"/>
              <a:gd name="T41" fmla="*/ 76 h 111"/>
              <a:gd name="T42" fmla="*/ 131 w 195"/>
              <a:gd name="T43" fmla="*/ 73 h 111"/>
              <a:gd name="T44" fmla="*/ 122 w 195"/>
              <a:gd name="T45" fmla="*/ 48 h 111"/>
              <a:gd name="T46" fmla="*/ 125 w 195"/>
              <a:gd name="T47" fmla="*/ 45 h 111"/>
              <a:gd name="T48" fmla="*/ 161 w 195"/>
              <a:gd name="T49" fmla="*/ 48 h 111"/>
              <a:gd name="T50" fmla="*/ 164 w 195"/>
              <a:gd name="T51" fmla="*/ 51 h 111"/>
              <a:gd name="T52" fmla="*/ 162 w 195"/>
              <a:gd name="T53" fmla="*/ 7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5" h="111">
                <a:moveTo>
                  <a:pt x="185" y="16"/>
                </a:moveTo>
                <a:cubicBezTo>
                  <a:pt x="9" y="0"/>
                  <a:pt x="9" y="0"/>
                  <a:pt x="9" y="0"/>
                </a:cubicBezTo>
                <a:cubicBezTo>
                  <a:pt x="3" y="0"/>
                  <a:pt x="0" y="4"/>
                  <a:pt x="1" y="9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106"/>
                  <a:pt x="40" y="111"/>
                  <a:pt x="46" y="111"/>
                </a:cubicBezTo>
                <a:cubicBezTo>
                  <a:pt x="175" y="111"/>
                  <a:pt x="175" y="111"/>
                  <a:pt x="175" y="111"/>
                </a:cubicBezTo>
                <a:cubicBezTo>
                  <a:pt x="181" y="111"/>
                  <a:pt x="186" y="106"/>
                  <a:pt x="187" y="100"/>
                </a:cubicBezTo>
                <a:cubicBezTo>
                  <a:pt x="195" y="27"/>
                  <a:pt x="195" y="27"/>
                  <a:pt x="195" y="27"/>
                </a:cubicBezTo>
                <a:cubicBezTo>
                  <a:pt x="195" y="21"/>
                  <a:pt x="191" y="16"/>
                  <a:pt x="185" y="16"/>
                </a:cubicBezTo>
                <a:close/>
                <a:moveTo>
                  <a:pt x="96" y="76"/>
                </a:moveTo>
                <a:cubicBezTo>
                  <a:pt x="59" y="76"/>
                  <a:pt x="59" y="76"/>
                  <a:pt x="59" y="76"/>
                </a:cubicBezTo>
                <a:cubicBezTo>
                  <a:pt x="57" y="76"/>
                  <a:pt x="55" y="75"/>
                  <a:pt x="54" y="73"/>
                </a:cubicBezTo>
                <a:cubicBezTo>
                  <a:pt x="43" y="41"/>
                  <a:pt x="43" y="41"/>
                  <a:pt x="43" y="41"/>
                </a:cubicBezTo>
                <a:cubicBezTo>
                  <a:pt x="43" y="39"/>
                  <a:pt x="44" y="38"/>
                  <a:pt x="46" y="38"/>
                </a:cubicBezTo>
                <a:cubicBezTo>
                  <a:pt x="86" y="41"/>
                  <a:pt x="86" y="41"/>
                  <a:pt x="86" y="41"/>
                </a:cubicBezTo>
                <a:cubicBezTo>
                  <a:pt x="88" y="42"/>
                  <a:pt x="90" y="43"/>
                  <a:pt x="90" y="45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5"/>
                  <a:pt x="98" y="76"/>
                  <a:pt x="96" y="76"/>
                </a:cubicBezTo>
                <a:close/>
                <a:moveTo>
                  <a:pt x="162" y="73"/>
                </a:moveTo>
                <a:cubicBezTo>
                  <a:pt x="161" y="75"/>
                  <a:pt x="160" y="76"/>
                  <a:pt x="158" y="76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3" y="76"/>
                  <a:pt x="131" y="75"/>
                  <a:pt x="131" y="73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6"/>
                  <a:pt x="123" y="45"/>
                  <a:pt x="125" y="45"/>
                </a:cubicBezTo>
                <a:cubicBezTo>
                  <a:pt x="161" y="48"/>
                  <a:pt x="161" y="48"/>
                  <a:pt x="161" y="48"/>
                </a:cubicBezTo>
                <a:cubicBezTo>
                  <a:pt x="163" y="48"/>
                  <a:pt x="164" y="50"/>
                  <a:pt x="164" y="51"/>
                </a:cubicBezTo>
                <a:lnTo>
                  <a:pt x="162" y="7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Oval 302"/>
          <p:cNvSpPr>
            <a:spLocks noChangeArrowheads="1"/>
          </p:cNvSpPr>
          <p:nvPr/>
        </p:nvSpPr>
        <p:spPr bwMode="auto">
          <a:xfrm>
            <a:off x="5788025" y="2946401"/>
            <a:ext cx="39688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Oval 303"/>
          <p:cNvSpPr>
            <a:spLocks noChangeArrowheads="1"/>
          </p:cNvSpPr>
          <p:nvPr/>
        </p:nvSpPr>
        <p:spPr bwMode="auto">
          <a:xfrm>
            <a:off x="5881688" y="2946401"/>
            <a:ext cx="41275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304"/>
          <p:cNvSpPr>
            <a:spLocks/>
          </p:cNvSpPr>
          <p:nvPr/>
        </p:nvSpPr>
        <p:spPr bwMode="auto">
          <a:xfrm>
            <a:off x="5678488" y="2760663"/>
            <a:ext cx="257175" cy="168275"/>
          </a:xfrm>
          <a:custGeom>
            <a:avLst/>
            <a:gdLst>
              <a:gd name="T0" fmla="*/ 256 w 267"/>
              <a:gd name="T1" fmla="*/ 153 h 174"/>
              <a:gd name="T2" fmla="*/ 113 w 267"/>
              <a:gd name="T3" fmla="*/ 153 h 174"/>
              <a:gd name="T4" fmla="*/ 64 w 267"/>
              <a:gd name="T5" fmla="*/ 7 h 174"/>
              <a:gd name="T6" fmla="*/ 54 w 267"/>
              <a:gd name="T7" fmla="*/ 0 h 174"/>
              <a:gd name="T8" fmla="*/ 10 w 267"/>
              <a:gd name="T9" fmla="*/ 0 h 174"/>
              <a:gd name="T10" fmla="*/ 0 w 267"/>
              <a:gd name="T11" fmla="*/ 10 h 174"/>
              <a:gd name="T12" fmla="*/ 10 w 267"/>
              <a:gd name="T13" fmla="*/ 21 h 174"/>
              <a:gd name="T14" fmla="*/ 46 w 267"/>
              <a:gd name="T15" fmla="*/ 21 h 174"/>
              <a:gd name="T16" fmla="*/ 96 w 267"/>
              <a:gd name="T17" fmla="*/ 167 h 174"/>
              <a:gd name="T18" fmla="*/ 105 w 267"/>
              <a:gd name="T19" fmla="*/ 174 h 174"/>
              <a:gd name="T20" fmla="*/ 256 w 267"/>
              <a:gd name="T21" fmla="*/ 174 h 174"/>
              <a:gd name="T22" fmla="*/ 267 w 267"/>
              <a:gd name="T23" fmla="*/ 164 h 174"/>
              <a:gd name="T24" fmla="*/ 256 w 267"/>
              <a:gd name="T25" fmla="*/ 15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7" h="174">
                <a:moveTo>
                  <a:pt x="256" y="153"/>
                </a:moveTo>
                <a:cubicBezTo>
                  <a:pt x="113" y="153"/>
                  <a:pt x="113" y="153"/>
                  <a:pt x="113" y="153"/>
                </a:cubicBezTo>
                <a:cubicBezTo>
                  <a:pt x="64" y="7"/>
                  <a:pt x="64" y="7"/>
                  <a:pt x="64" y="7"/>
                </a:cubicBezTo>
                <a:cubicBezTo>
                  <a:pt x="62" y="3"/>
                  <a:pt x="58" y="0"/>
                  <a:pt x="5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6"/>
                  <a:pt x="4" y="21"/>
                  <a:pt x="10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7" y="171"/>
                  <a:pt x="101" y="174"/>
                  <a:pt x="105" y="174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62" y="174"/>
                  <a:pt x="267" y="170"/>
                  <a:pt x="267" y="164"/>
                </a:cubicBezTo>
                <a:cubicBezTo>
                  <a:pt x="267" y="158"/>
                  <a:pt x="262" y="153"/>
                  <a:pt x="256" y="15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305"/>
          <p:cNvSpPr>
            <a:spLocks/>
          </p:cNvSpPr>
          <p:nvPr/>
        </p:nvSpPr>
        <p:spPr bwMode="auto">
          <a:xfrm>
            <a:off x="5767388" y="2782888"/>
            <a:ext cx="188913" cy="109538"/>
          </a:xfrm>
          <a:custGeom>
            <a:avLst/>
            <a:gdLst>
              <a:gd name="T0" fmla="*/ 187 w 196"/>
              <a:gd name="T1" fmla="*/ 16 h 112"/>
              <a:gd name="T2" fmla="*/ 9 w 196"/>
              <a:gd name="T3" fmla="*/ 1 h 112"/>
              <a:gd name="T4" fmla="*/ 2 w 196"/>
              <a:gd name="T5" fmla="*/ 10 h 112"/>
              <a:gd name="T6" fmla="*/ 33 w 196"/>
              <a:gd name="T7" fmla="*/ 102 h 112"/>
              <a:gd name="T8" fmla="*/ 47 w 196"/>
              <a:gd name="T9" fmla="*/ 112 h 112"/>
              <a:gd name="T10" fmla="*/ 176 w 196"/>
              <a:gd name="T11" fmla="*/ 112 h 112"/>
              <a:gd name="T12" fmla="*/ 188 w 196"/>
              <a:gd name="T13" fmla="*/ 101 h 112"/>
              <a:gd name="T14" fmla="*/ 196 w 196"/>
              <a:gd name="T15" fmla="*/ 28 h 112"/>
              <a:gd name="T16" fmla="*/ 187 w 196"/>
              <a:gd name="T17" fmla="*/ 1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6" h="112">
                <a:moveTo>
                  <a:pt x="187" y="16"/>
                </a:moveTo>
                <a:cubicBezTo>
                  <a:pt x="9" y="1"/>
                  <a:pt x="9" y="1"/>
                  <a:pt x="9" y="1"/>
                </a:cubicBezTo>
                <a:cubicBezTo>
                  <a:pt x="4" y="0"/>
                  <a:pt x="0" y="4"/>
                  <a:pt x="2" y="10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5" y="107"/>
                  <a:pt x="41" y="112"/>
                  <a:pt x="47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82" y="112"/>
                  <a:pt x="187" y="107"/>
                  <a:pt x="188" y="101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96" y="22"/>
                  <a:pt x="192" y="17"/>
                  <a:pt x="187" y="1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Oval 306"/>
          <p:cNvSpPr>
            <a:spLocks noChangeArrowheads="1"/>
          </p:cNvSpPr>
          <p:nvPr/>
        </p:nvSpPr>
        <p:spPr bwMode="auto">
          <a:xfrm>
            <a:off x="5229225" y="2944813"/>
            <a:ext cx="39688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Oval 307"/>
          <p:cNvSpPr>
            <a:spLocks noChangeArrowheads="1"/>
          </p:cNvSpPr>
          <p:nvPr/>
        </p:nvSpPr>
        <p:spPr bwMode="auto">
          <a:xfrm>
            <a:off x="5324475" y="2944813"/>
            <a:ext cx="39688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308"/>
          <p:cNvSpPr>
            <a:spLocks/>
          </p:cNvSpPr>
          <p:nvPr/>
        </p:nvSpPr>
        <p:spPr bwMode="auto">
          <a:xfrm>
            <a:off x="5121275" y="2760663"/>
            <a:ext cx="257175" cy="168275"/>
          </a:xfrm>
          <a:custGeom>
            <a:avLst/>
            <a:gdLst>
              <a:gd name="T0" fmla="*/ 256 w 266"/>
              <a:gd name="T1" fmla="*/ 153 h 174"/>
              <a:gd name="T2" fmla="*/ 113 w 266"/>
              <a:gd name="T3" fmla="*/ 153 h 174"/>
              <a:gd name="T4" fmla="*/ 64 w 266"/>
              <a:gd name="T5" fmla="*/ 7 h 174"/>
              <a:gd name="T6" fmla="*/ 54 w 266"/>
              <a:gd name="T7" fmla="*/ 0 h 174"/>
              <a:gd name="T8" fmla="*/ 11 w 266"/>
              <a:gd name="T9" fmla="*/ 0 h 174"/>
              <a:gd name="T10" fmla="*/ 0 w 266"/>
              <a:gd name="T11" fmla="*/ 10 h 174"/>
              <a:gd name="T12" fmla="*/ 11 w 266"/>
              <a:gd name="T13" fmla="*/ 21 h 174"/>
              <a:gd name="T14" fmla="*/ 47 w 266"/>
              <a:gd name="T15" fmla="*/ 21 h 174"/>
              <a:gd name="T16" fmla="*/ 96 w 266"/>
              <a:gd name="T17" fmla="*/ 167 h 174"/>
              <a:gd name="T18" fmla="*/ 106 w 266"/>
              <a:gd name="T19" fmla="*/ 174 h 174"/>
              <a:gd name="T20" fmla="*/ 256 w 266"/>
              <a:gd name="T21" fmla="*/ 174 h 174"/>
              <a:gd name="T22" fmla="*/ 266 w 266"/>
              <a:gd name="T23" fmla="*/ 164 h 174"/>
              <a:gd name="T24" fmla="*/ 256 w 266"/>
              <a:gd name="T25" fmla="*/ 15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" h="174">
                <a:moveTo>
                  <a:pt x="256" y="153"/>
                </a:moveTo>
                <a:cubicBezTo>
                  <a:pt x="113" y="153"/>
                  <a:pt x="113" y="153"/>
                  <a:pt x="113" y="153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3"/>
                  <a:pt x="59" y="0"/>
                  <a:pt x="54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6"/>
                  <a:pt x="5" y="21"/>
                  <a:pt x="11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7" y="171"/>
                  <a:pt x="101" y="174"/>
                  <a:pt x="106" y="174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62" y="174"/>
                  <a:pt x="266" y="169"/>
                  <a:pt x="266" y="164"/>
                </a:cubicBezTo>
                <a:cubicBezTo>
                  <a:pt x="266" y="158"/>
                  <a:pt x="262" y="153"/>
                  <a:pt x="256" y="15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309"/>
          <p:cNvSpPr>
            <a:spLocks noEditPoints="1"/>
          </p:cNvSpPr>
          <p:nvPr/>
        </p:nvSpPr>
        <p:spPr bwMode="auto">
          <a:xfrm>
            <a:off x="5210175" y="2784476"/>
            <a:ext cx="188913" cy="107950"/>
          </a:xfrm>
          <a:custGeom>
            <a:avLst/>
            <a:gdLst>
              <a:gd name="T0" fmla="*/ 185 w 195"/>
              <a:gd name="T1" fmla="*/ 16 h 111"/>
              <a:gd name="T2" fmla="*/ 9 w 195"/>
              <a:gd name="T3" fmla="*/ 0 h 111"/>
              <a:gd name="T4" fmla="*/ 8 w 195"/>
              <a:gd name="T5" fmla="*/ 0 h 111"/>
              <a:gd name="T6" fmla="*/ 1 w 195"/>
              <a:gd name="T7" fmla="*/ 9 h 111"/>
              <a:gd name="T8" fmla="*/ 32 w 195"/>
              <a:gd name="T9" fmla="*/ 101 h 111"/>
              <a:gd name="T10" fmla="*/ 46 w 195"/>
              <a:gd name="T11" fmla="*/ 111 h 111"/>
              <a:gd name="T12" fmla="*/ 175 w 195"/>
              <a:gd name="T13" fmla="*/ 111 h 111"/>
              <a:gd name="T14" fmla="*/ 187 w 195"/>
              <a:gd name="T15" fmla="*/ 100 h 111"/>
              <a:gd name="T16" fmla="*/ 195 w 195"/>
              <a:gd name="T17" fmla="*/ 27 h 111"/>
              <a:gd name="T18" fmla="*/ 185 w 195"/>
              <a:gd name="T19" fmla="*/ 16 h 111"/>
              <a:gd name="T20" fmla="*/ 167 w 195"/>
              <a:gd name="T21" fmla="*/ 90 h 111"/>
              <a:gd name="T22" fmla="*/ 51 w 195"/>
              <a:gd name="T23" fmla="*/ 90 h 111"/>
              <a:gd name="T24" fmla="*/ 28 w 195"/>
              <a:gd name="T25" fmla="*/ 23 h 111"/>
              <a:gd name="T26" fmla="*/ 173 w 195"/>
              <a:gd name="T27" fmla="*/ 35 h 111"/>
              <a:gd name="T28" fmla="*/ 167 w 195"/>
              <a:gd name="T29" fmla="*/ 9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5" h="111">
                <a:moveTo>
                  <a:pt x="185" y="16"/>
                </a:move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4"/>
                  <a:pt x="1" y="9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106"/>
                  <a:pt x="40" y="111"/>
                  <a:pt x="46" y="111"/>
                </a:cubicBezTo>
                <a:cubicBezTo>
                  <a:pt x="175" y="111"/>
                  <a:pt x="175" y="111"/>
                  <a:pt x="175" y="111"/>
                </a:cubicBezTo>
                <a:cubicBezTo>
                  <a:pt x="181" y="111"/>
                  <a:pt x="186" y="106"/>
                  <a:pt x="187" y="100"/>
                </a:cubicBezTo>
                <a:cubicBezTo>
                  <a:pt x="195" y="27"/>
                  <a:pt x="195" y="27"/>
                  <a:pt x="195" y="27"/>
                </a:cubicBezTo>
                <a:cubicBezTo>
                  <a:pt x="195" y="21"/>
                  <a:pt x="191" y="16"/>
                  <a:pt x="185" y="16"/>
                </a:cubicBezTo>
                <a:close/>
                <a:moveTo>
                  <a:pt x="167" y="90"/>
                </a:moveTo>
                <a:cubicBezTo>
                  <a:pt x="51" y="90"/>
                  <a:pt x="51" y="90"/>
                  <a:pt x="51" y="90"/>
                </a:cubicBezTo>
                <a:cubicBezTo>
                  <a:pt x="28" y="23"/>
                  <a:pt x="28" y="23"/>
                  <a:pt x="28" y="23"/>
                </a:cubicBezTo>
                <a:cubicBezTo>
                  <a:pt x="173" y="35"/>
                  <a:pt x="173" y="35"/>
                  <a:pt x="173" y="35"/>
                </a:cubicBezTo>
                <a:lnTo>
                  <a:pt x="167" y="9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310"/>
          <p:cNvSpPr>
            <a:spLocks/>
          </p:cNvSpPr>
          <p:nvPr/>
        </p:nvSpPr>
        <p:spPr bwMode="auto">
          <a:xfrm>
            <a:off x="5267325" y="2827338"/>
            <a:ext cx="41275" cy="26988"/>
          </a:xfrm>
          <a:custGeom>
            <a:avLst/>
            <a:gdLst>
              <a:gd name="T0" fmla="*/ 9 w 43"/>
              <a:gd name="T1" fmla="*/ 26 h 29"/>
              <a:gd name="T2" fmla="*/ 13 w 43"/>
              <a:gd name="T3" fmla="*/ 29 h 29"/>
              <a:gd name="T4" fmla="*/ 40 w 43"/>
              <a:gd name="T5" fmla="*/ 29 h 29"/>
              <a:gd name="T6" fmla="*/ 42 w 43"/>
              <a:gd name="T7" fmla="*/ 26 h 29"/>
              <a:gd name="T8" fmla="*/ 36 w 43"/>
              <a:gd name="T9" fmla="*/ 6 h 29"/>
              <a:gd name="T10" fmla="*/ 32 w 43"/>
              <a:gd name="T11" fmla="*/ 2 h 29"/>
              <a:gd name="T12" fmla="*/ 3 w 43"/>
              <a:gd name="T13" fmla="*/ 0 h 29"/>
              <a:gd name="T14" fmla="*/ 1 w 43"/>
              <a:gd name="T15" fmla="*/ 3 h 29"/>
              <a:gd name="T16" fmla="*/ 9 w 43"/>
              <a:gd name="T17" fmla="*/ 2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" h="29">
                <a:moveTo>
                  <a:pt x="9" y="26"/>
                </a:moveTo>
                <a:cubicBezTo>
                  <a:pt x="9" y="27"/>
                  <a:pt x="11" y="29"/>
                  <a:pt x="13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2" y="29"/>
                  <a:pt x="43" y="27"/>
                  <a:pt x="42" y="2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4"/>
                  <a:pt x="34" y="3"/>
                  <a:pt x="32" y="2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1" y="3"/>
                </a:cubicBezTo>
                <a:lnTo>
                  <a:pt x="9" y="2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311"/>
          <p:cNvSpPr>
            <a:spLocks/>
          </p:cNvSpPr>
          <p:nvPr/>
        </p:nvSpPr>
        <p:spPr bwMode="auto">
          <a:xfrm>
            <a:off x="5321300" y="2832101"/>
            <a:ext cx="33338" cy="22225"/>
          </a:xfrm>
          <a:custGeom>
            <a:avLst/>
            <a:gdLst>
              <a:gd name="T0" fmla="*/ 7 w 33"/>
              <a:gd name="T1" fmla="*/ 21 h 24"/>
              <a:gd name="T2" fmla="*/ 12 w 33"/>
              <a:gd name="T3" fmla="*/ 24 h 24"/>
              <a:gd name="T4" fmla="*/ 27 w 33"/>
              <a:gd name="T5" fmla="*/ 24 h 24"/>
              <a:gd name="T6" fmla="*/ 31 w 33"/>
              <a:gd name="T7" fmla="*/ 20 h 24"/>
              <a:gd name="T8" fmla="*/ 32 w 33"/>
              <a:gd name="T9" fmla="*/ 6 h 24"/>
              <a:gd name="T10" fmla="*/ 29 w 33"/>
              <a:gd name="T11" fmla="*/ 2 h 24"/>
              <a:gd name="T12" fmla="*/ 3 w 33"/>
              <a:gd name="T13" fmla="*/ 0 h 24"/>
              <a:gd name="T14" fmla="*/ 1 w 33"/>
              <a:gd name="T15" fmla="*/ 3 h 24"/>
              <a:gd name="T16" fmla="*/ 7 w 33"/>
              <a:gd name="T17" fmla="*/ 2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24">
                <a:moveTo>
                  <a:pt x="7" y="21"/>
                </a:moveTo>
                <a:cubicBezTo>
                  <a:pt x="8" y="22"/>
                  <a:pt x="10" y="24"/>
                  <a:pt x="12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9" y="24"/>
                  <a:pt x="31" y="22"/>
                  <a:pt x="31" y="20"/>
                </a:cubicBezTo>
                <a:cubicBezTo>
                  <a:pt x="32" y="6"/>
                  <a:pt x="32" y="6"/>
                  <a:pt x="32" y="6"/>
                </a:cubicBezTo>
                <a:cubicBezTo>
                  <a:pt x="33" y="4"/>
                  <a:pt x="31" y="2"/>
                  <a:pt x="29" y="2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1" y="3"/>
                </a:cubicBezTo>
                <a:lnTo>
                  <a:pt x="7" y="2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Oval 312"/>
          <p:cNvSpPr>
            <a:spLocks noChangeArrowheads="1"/>
          </p:cNvSpPr>
          <p:nvPr/>
        </p:nvSpPr>
        <p:spPr bwMode="auto">
          <a:xfrm>
            <a:off x="6345238" y="2944813"/>
            <a:ext cx="39688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Oval 313"/>
          <p:cNvSpPr>
            <a:spLocks noChangeArrowheads="1"/>
          </p:cNvSpPr>
          <p:nvPr/>
        </p:nvSpPr>
        <p:spPr bwMode="auto">
          <a:xfrm>
            <a:off x="6438900" y="2944813"/>
            <a:ext cx="39688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314"/>
          <p:cNvSpPr>
            <a:spLocks/>
          </p:cNvSpPr>
          <p:nvPr/>
        </p:nvSpPr>
        <p:spPr bwMode="auto">
          <a:xfrm>
            <a:off x="6235700" y="2760663"/>
            <a:ext cx="255588" cy="168275"/>
          </a:xfrm>
          <a:custGeom>
            <a:avLst/>
            <a:gdLst>
              <a:gd name="T0" fmla="*/ 255 w 265"/>
              <a:gd name="T1" fmla="*/ 153 h 174"/>
              <a:gd name="T2" fmla="*/ 113 w 265"/>
              <a:gd name="T3" fmla="*/ 153 h 174"/>
              <a:gd name="T4" fmla="*/ 64 w 265"/>
              <a:gd name="T5" fmla="*/ 7 h 174"/>
              <a:gd name="T6" fmla="*/ 54 w 265"/>
              <a:gd name="T7" fmla="*/ 0 h 174"/>
              <a:gd name="T8" fmla="*/ 10 w 265"/>
              <a:gd name="T9" fmla="*/ 0 h 174"/>
              <a:gd name="T10" fmla="*/ 0 w 265"/>
              <a:gd name="T11" fmla="*/ 11 h 174"/>
              <a:gd name="T12" fmla="*/ 10 w 265"/>
              <a:gd name="T13" fmla="*/ 21 h 174"/>
              <a:gd name="T14" fmla="*/ 46 w 265"/>
              <a:gd name="T15" fmla="*/ 21 h 174"/>
              <a:gd name="T16" fmla="*/ 95 w 265"/>
              <a:gd name="T17" fmla="*/ 167 h 174"/>
              <a:gd name="T18" fmla="*/ 105 w 265"/>
              <a:gd name="T19" fmla="*/ 174 h 174"/>
              <a:gd name="T20" fmla="*/ 255 w 265"/>
              <a:gd name="T21" fmla="*/ 174 h 174"/>
              <a:gd name="T22" fmla="*/ 265 w 265"/>
              <a:gd name="T23" fmla="*/ 164 h 174"/>
              <a:gd name="T24" fmla="*/ 255 w 265"/>
              <a:gd name="T25" fmla="*/ 15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5" h="174">
                <a:moveTo>
                  <a:pt x="255" y="153"/>
                </a:moveTo>
                <a:cubicBezTo>
                  <a:pt x="113" y="153"/>
                  <a:pt x="113" y="153"/>
                  <a:pt x="113" y="153"/>
                </a:cubicBezTo>
                <a:cubicBezTo>
                  <a:pt x="64" y="7"/>
                  <a:pt x="64" y="7"/>
                  <a:pt x="64" y="7"/>
                </a:cubicBezTo>
                <a:cubicBezTo>
                  <a:pt x="62" y="3"/>
                  <a:pt x="58" y="0"/>
                  <a:pt x="5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6"/>
                  <a:pt x="5" y="21"/>
                  <a:pt x="10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7" y="171"/>
                  <a:pt x="101" y="174"/>
                  <a:pt x="105" y="174"/>
                </a:cubicBezTo>
                <a:cubicBezTo>
                  <a:pt x="255" y="174"/>
                  <a:pt x="255" y="174"/>
                  <a:pt x="255" y="174"/>
                </a:cubicBezTo>
                <a:cubicBezTo>
                  <a:pt x="261" y="174"/>
                  <a:pt x="265" y="169"/>
                  <a:pt x="265" y="164"/>
                </a:cubicBezTo>
                <a:cubicBezTo>
                  <a:pt x="265" y="158"/>
                  <a:pt x="261" y="153"/>
                  <a:pt x="255" y="15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315"/>
          <p:cNvSpPr>
            <a:spLocks noEditPoints="1"/>
          </p:cNvSpPr>
          <p:nvPr/>
        </p:nvSpPr>
        <p:spPr bwMode="auto">
          <a:xfrm>
            <a:off x="6324600" y="2784476"/>
            <a:ext cx="188913" cy="107950"/>
          </a:xfrm>
          <a:custGeom>
            <a:avLst/>
            <a:gdLst>
              <a:gd name="T0" fmla="*/ 185 w 195"/>
              <a:gd name="T1" fmla="*/ 16 h 111"/>
              <a:gd name="T2" fmla="*/ 9 w 195"/>
              <a:gd name="T3" fmla="*/ 0 h 111"/>
              <a:gd name="T4" fmla="*/ 8 w 195"/>
              <a:gd name="T5" fmla="*/ 0 h 111"/>
              <a:gd name="T6" fmla="*/ 2 w 195"/>
              <a:gd name="T7" fmla="*/ 9 h 111"/>
              <a:gd name="T8" fmla="*/ 33 w 195"/>
              <a:gd name="T9" fmla="*/ 101 h 111"/>
              <a:gd name="T10" fmla="*/ 46 w 195"/>
              <a:gd name="T11" fmla="*/ 111 h 111"/>
              <a:gd name="T12" fmla="*/ 175 w 195"/>
              <a:gd name="T13" fmla="*/ 111 h 111"/>
              <a:gd name="T14" fmla="*/ 187 w 195"/>
              <a:gd name="T15" fmla="*/ 100 h 111"/>
              <a:gd name="T16" fmla="*/ 195 w 195"/>
              <a:gd name="T17" fmla="*/ 27 h 111"/>
              <a:gd name="T18" fmla="*/ 185 w 195"/>
              <a:gd name="T19" fmla="*/ 16 h 111"/>
              <a:gd name="T20" fmla="*/ 167 w 195"/>
              <a:gd name="T21" fmla="*/ 90 h 111"/>
              <a:gd name="T22" fmla="*/ 51 w 195"/>
              <a:gd name="T23" fmla="*/ 90 h 111"/>
              <a:gd name="T24" fmla="*/ 28 w 195"/>
              <a:gd name="T25" fmla="*/ 23 h 111"/>
              <a:gd name="T26" fmla="*/ 173 w 195"/>
              <a:gd name="T27" fmla="*/ 36 h 111"/>
              <a:gd name="T28" fmla="*/ 167 w 195"/>
              <a:gd name="T29" fmla="*/ 9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5" h="111">
                <a:moveTo>
                  <a:pt x="185" y="16"/>
                </a:moveTo>
                <a:cubicBezTo>
                  <a:pt x="9" y="0"/>
                  <a:pt x="9" y="0"/>
                  <a:pt x="9" y="0"/>
                </a:cubicBezTo>
                <a:cubicBezTo>
                  <a:pt x="9" y="0"/>
                  <a:pt x="8" y="0"/>
                  <a:pt x="8" y="0"/>
                </a:cubicBezTo>
                <a:cubicBezTo>
                  <a:pt x="3" y="0"/>
                  <a:pt x="0" y="4"/>
                  <a:pt x="2" y="9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5" y="106"/>
                  <a:pt x="41" y="111"/>
                  <a:pt x="46" y="111"/>
                </a:cubicBezTo>
                <a:cubicBezTo>
                  <a:pt x="175" y="111"/>
                  <a:pt x="175" y="111"/>
                  <a:pt x="175" y="111"/>
                </a:cubicBezTo>
                <a:cubicBezTo>
                  <a:pt x="181" y="111"/>
                  <a:pt x="186" y="106"/>
                  <a:pt x="187" y="100"/>
                </a:cubicBezTo>
                <a:cubicBezTo>
                  <a:pt x="195" y="27"/>
                  <a:pt x="195" y="27"/>
                  <a:pt x="195" y="27"/>
                </a:cubicBezTo>
                <a:cubicBezTo>
                  <a:pt x="195" y="21"/>
                  <a:pt x="191" y="16"/>
                  <a:pt x="185" y="16"/>
                </a:cubicBezTo>
                <a:close/>
                <a:moveTo>
                  <a:pt x="167" y="90"/>
                </a:moveTo>
                <a:cubicBezTo>
                  <a:pt x="51" y="90"/>
                  <a:pt x="51" y="90"/>
                  <a:pt x="51" y="90"/>
                </a:cubicBezTo>
                <a:cubicBezTo>
                  <a:pt x="28" y="23"/>
                  <a:pt x="28" y="23"/>
                  <a:pt x="28" y="23"/>
                </a:cubicBezTo>
                <a:cubicBezTo>
                  <a:pt x="173" y="36"/>
                  <a:pt x="173" y="36"/>
                  <a:pt x="173" y="36"/>
                </a:cubicBezTo>
                <a:lnTo>
                  <a:pt x="167" y="9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316"/>
          <p:cNvSpPr>
            <a:spLocks/>
          </p:cNvSpPr>
          <p:nvPr/>
        </p:nvSpPr>
        <p:spPr bwMode="auto">
          <a:xfrm>
            <a:off x="1220788" y="3875088"/>
            <a:ext cx="277813" cy="107950"/>
          </a:xfrm>
          <a:custGeom>
            <a:avLst/>
            <a:gdLst>
              <a:gd name="T0" fmla="*/ 284 w 288"/>
              <a:gd name="T1" fmla="*/ 43 h 111"/>
              <a:gd name="T2" fmla="*/ 144 w 288"/>
              <a:gd name="T3" fmla="*/ 0 h 111"/>
              <a:gd name="T4" fmla="*/ 3 w 288"/>
              <a:gd name="T5" fmla="*/ 43 h 111"/>
              <a:gd name="T6" fmla="*/ 0 w 288"/>
              <a:gd name="T7" fmla="*/ 54 h 111"/>
              <a:gd name="T8" fmla="*/ 0 w 288"/>
              <a:gd name="T9" fmla="*/ 106 h 111"/>
              <a:gd name="T10" fmla="*/ 5 w 288"/>
              <a:gd name="T11" fmla="*/ 110 h 111"/>
              <a:gd name="T12" fmla="*/ 66 w 288"/>
              <a:gd name="T13" fmla="*/ 94 h 111"/>
              <a:gd name="T14" fmla="*/ 72 w 288"/>
              <a:gd name="T15" fmla="*/ 87 h 111"/>
              <a:gd name="T16" fmla="*/ 72 w 288"/>
              <a:gd name="T17" fmla="*/ 64 h 111"/>
              <a:gd name="T18" fmla="*/ 76 w 288"/>
              <a:gd name="T19" fmla="*/ 54 h 111"/>
              <a:gd name="T20" fmla="*/ 144 w 288"/>
              <a:gd name="T21" fmla="*/ 40 h 111"/>
              <a:gd name="T22" fmla="*/ 212 w 288"/>
              <a:gd name="T23" fmla="*/ 54 h 111"/>
              <a:gd name="T24" fmla="*/ 216 w 288"/>
              <a:gd name="T25" fmla="*/ 64 h 111"/>
              <a:gd name="T26" fmla="*/ 216 w 288"/>
              <a:gd name="T27" fmla="*/ 84 h 111"/>
              <a:gd name="T28" fmla="*/ 221 w 288"/>
              <a:gd name="T29" fmla="*/ 91 h 111"/>
              <a:gd name="T30" fmla="*/ 282 w 288"/>
              <a:gd name="T31" fmla="*/ 110 h 111"/>
              <a:gd name="T32" fmla="*/ 287 w 288"/>
              <a:gd name="T33" fmla="*/ 106 h 111"/>
              <a:gd name="T34" fmla="*/ 288 w 288"/>
              <a:gd name="T35" fmla="*/ 54 h 111"/>
              <a:gd name="T36" fmla="*/ 284 w 288"/>
              <a:gd name="T37" fmla="*/ 4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8" h="111">
                <a:moveTo>
                  <a:pt x="284" y="43"/>
                </a:moveTo>
                <a:cubicBezTo>
                  <a:pt x="284" y="43"/>
                  <a:pt x="251" y="0"/>
                  <a:pt x="144" y="0"/>
                </a:cubicBezTo>
                <a:cubicBezTo>
                  <a:pt x="36" y="0"/>
                  <a:pt x="3" y="43"/>
                  <a:pt x="3" y="43"/>
                </a:cubicBezTo>
                <a:cubicBezTo>
                  <a:pt x="1" y="46"/>
                  <a:pt x="0" y="51"/>
                  <a:pt x="0" y="54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9"/>
                  <a:pt x="2" y="111"/>
                  <a:pt x="5" y="110"/>
                </a:cubicBezTo>
                <a:cubicBezTo>
                  <a:pt x="66" y="94"/>
                  <a:pt x="66" y="94"/>
                  <a:pt x="66" y="94"/>
                </a:cubicBezTo>
                <a:cubicBezTo>
                  <a:pt x="69" y="93"/>
                  <a:pt x="72" y="90"/>
                  <a:pt x="72" y="87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61"/>
                  <a:pt x="73" y="57"/>
                  <a:pt x="76" y="54"/>
                </a:cubicBezTo>
                <a:cubicBezTo>
                  <a:pt x="76" y="54"/>
                  <a:pt x="90" y="40"/>
                  <a:pt x="144" y="40"/>
                </a:cubicBezTo>
                <a:cubicBezTo>
                  <a:pt x="197" y="40"/>
                  <a:pt x="212" y="54"/>
                  <a:pt x="212" y="54"/>
                </a:cubicBezTo>
                <a:cubicBezTo>
                  <a:pt x="214" y="57"/>
                  <a:pt x="216" y="61"/>
                  <a:pt x="216" y="64"/>
                </a:cubicBezTo>
                <a:cubicBezTo>
                  <a:pt x="216" y="84"/>
                  <a:pt x="216" y="84"/>
                  <a:pt x="216" y="84"/>
                </a:cubicBezTo>
                <a:cubicBezTo>
                  <a:pt x="216" y="87"/>
                  <a:pt x="218" y="90"/>
                  <a:pt x="221" y="91"/>
                </a:cubicBezTo>
                <a:cubicBezTo>
                  <a:pt x="282" y="110"/>
                  <a:pt x="282" y="110"/>
                  <a:pt x="282" y="110"/>
                </a:cubicBezTo>
                <a:cubicBezTo>
                  <a:pt x="285" y="111"/>
                  <a:pt x="287" y="109"/>
                  <a:pt x="287" y="106"/>
                </a:cubicBezTo>
                <a:cubicBezTo>
                  <a:pt x="288" y="54"/>
                  <a:pt x="288" y="54"/>
                  <a:pt x="288" y="54"/>
                </a:cubicBezTo>
                <a:cubicBezTo>
                  <a:pt x="288" y="51"/>
                  <a:pt x="286" y="46"/>
                  <a:pt x="284" y="4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317"/>
          <p:cNvSpPr>
            <a:spLocks noEditPoints="1"/>
          </p:cNvSpPr>
          <p:nvPr/>
        </p:nvSpPr>
        <p:spPr bwMode="auto">
          <a:xfrm>
            <a:off x="1233488" y="3932238"/>
            <a:ext cx="249238" cy="168275"/>
          </a:xfrm>
          <a:custGeom>
            <a:avLst/>
            <a:gdLst>
              <a:gd name="T0" fmla="*/ 177 w 258"/>
              <a:gd name="T1" fmla="*/ 12 h 174"/>
              <a:gd name="T2" fmla="*/ 74 w 258"/>
              <a:gd name="T3" fmla="*/ 45 h 174"/>
              <a:gd name="T4" fmla="*/ 1 w 258"/>
              <a:gd name="T5" fmla="*/ 162 h 174"/>
              <a:gd name="T6" fmla="*/ 255 w 258"/>
              <a:gd name="T7" fmla="*/ 119 h 174"/>
              <a:gd name="T8" fmla="*/ 159 w 258"/>
              <a:gd name="T9" fmla="*/ 101 h 174"/>
              <a:gd name="T10" fmla="*/ 185 w 258"/>
              <a:gd name="T11" fmla="*/ 99 h 174"/>
              <a:gd name="T12" fmla="*/ 189 w 258"/>
              <a:gd name="T13" fmla="*/ 102 h 174"/>
              <a:gd name="T14" fmla="*/ 187 w 258"/>
              <a:gd name="T15" fmla="*/ 113 h 174"/>
              <a:gd name="T16" fmla="*/ 161 w 258"/>
              <a:gd name="T17" fmla="*/ 112 h 174"/>
              <a:gd name="T18" fmla="*/ 143 w 258"/>
              <a:gd name="T19" fmla="*/ 111 h 174"/>
              <a:gd name="T20" fmla="*/ 117 w 258"/>
              <a:gd name="T21" fmla="*/ 113 h 174"/>
              <a:gd name="T22" fmla="*/ 113 w 258"/>
              <a:gd name="T23" fmla="*/ 110 h 174"/>
              <a:gd name="T24" fmla="*/ 116 w 258"/>
              <a:gd name="T25" fmla="*/ 99 h 174"/>
              <a:gd name="T26" fmla="*/ 142 w 258"/>
              <a:gd name="T27" fmla="*/ 100 h 174"/>
              <a:gd name="T28" fmla="*/ 97 w 258"/>
              <a:gd name="T29" fmla="*/ 111 h 174"/>
              <a:gd name="T30" fmla="*/ 71 w 258"/>
              <a:gd name="T31" fmla="*/ 113 h 174"/>
              <a:gd name="T32" fmla="*/ 67 w 258"/>
              <a:gd name="T33" fmla="*/ 110 h 174"/>
              <a:gd name="T34" fmla="*/ 70 w 258"/>
              <a:gd name="T35" fmla="*/ 99 h 174"/>
              <a:gd name="T36" fmla="*/ 97 w 258"/>
              <a:gd name="T37" fmla="*/ 100 h 174"/>
              <a:gd name="T38" fmla="*/ 97 w 258"/>
              <a:gd name="T39" fmla="*/ 111 h 174"/>
              <a:gd name="T40" fmla="*/ 72 w 258"/>
              <a:gd name="T41" fmla="*/ 73 h 174"/>
              <a:gd name="T42" fmla="*/ 97 w 258"/>
              <a:gd name="T43" fmla="*/ 73 h 174"/>
              <a:gd name="T44" fmla="*/ 98 w 258"/>
              <a:gd name="T45" fmla="*/ 84 h 174"/>
              <a:gd name="T46" fmla="*/ 73 w 258"/>
              <a:gd name="T47" fmla="*/ 86 h 174"/>
              <a:gd name="T48" fmla="*/ 69 w 258"/>
              <a:gd name="T49" fmla="*/ 83 h 174"/>
              <a:gd name="T50" fmla="*/ 143 w 258"/>
              <a:gd name="T51" fmla="*/ 74 h 174"/>
              <a:gd name="T52" fmla="*/ 142 w 258"/>
              <a:gd name="T53" fmla="*/ 85 h 174"/>
              <a:gd name="T54" fmla="*/ 116 w 258"/>
              <a:gd name="T55" fmla="*/ 85 h 174"/>
              <a:gd name="T56" fmla="*/ 114 w 258"/>
              <a:gd name="T57" fmla="*/ 75 h 174"/>
              <a:gd name="T58" fmla="*/ 118 w 258"/>
              <a:gd name="T59" fmla="*/ 73 h 174"/>
              <a:gd name="T60" fmla="*/ 187 w 258"/>
              <a:gd name="T61" fmla="*/ 85 h 174"/>
              <a:gd name="T62" fmla="*/ 161 w 258"/>
              <a:gd name="T63" fmla="*/ 85 h 174"/>
              <a:gd name="T64" fmla="*/ 158 w 258"/>
              <a:gd name="T65" fmla="*/ 75 h 174"/>
              <a:gd name="T66" fmla="*/ 162 w 258"/>
              <a:gd name="T67" fmla="*/ 73 h 174"/>
              <a:gd name="T68" fmla="*/ 187 w 258"/>
              <a:gd name="T69" fmla="*/ 74 h 174"/>
              <a:gd name="T70" fmla="*/ 69 w 258"/>
              <a:gd name="T71" fmla="*/ 142 h 174"/>
              <a:gd name="T72" fmla="*/ 65 w 258"/>
              <a:gd name="T73" fmla="*/ 139 h 174"/>
              <a:gd name="T74" fmla="*/ 67 w 258"/>
              <a:gd name="T75" fmla="*/ 128 h 174"/>
              <a:gd name="T76" fmla="*/ 94 w 258"/>
              <a:gd name="T77" fmla="*/ 128 h 174"/>
              <a:gd name="T78" fmla="*/ 97 w 258"/>
              <a:gd name="T79" fmla="*/ 139 h 174"/>
              <a:gd name="T80" fmla="*/ 92 w 258"/>
              <a:gd name="T81" fmla="*/ 142 h 174"/>
              <a:gd name="T82" fmla="*/ 114 w 258"/>
              <a:gd name="T83" fmla="*/ 141 h 174"/>
              <a:gd name="T84" fmla="*/ 113 w 258"/>
              <a:gd name="T85" fmla="*/ 130 h 174"/>
              <a:gd name="T86" fmla="*/ 140 w 258"/>
              <a:gd name="T87" fmla="*/ 127 h 174"/>
              <a:gd name="T88" fmla="*/ 144 w 258"/>
              <a:gd name="T89" fmla="*/ 131 h 174"/>
              <a:gd name="T90" fmla="*/ 141 w 258"/>
              <a:gd name="T91" fmla="*/ 142 h 174"/>
              <a:gd name="T92" fmla="*/ 163 w 258"/>
              <a:gd name="T93" fmla="*/ 142 h 174"/>
              <a:gd name="T94" fmla="*/ 160 w 258"/>
              <a:gd name="T95" fmla="*/ 131 h 174"/>
              <a:gd name="T96" fmla="*/ 164 w 258"/>
              <a:gd name="T97" fmla="*/ 127 h 174"/>
              <a:gd name="T98" fmla="*/ 191 w 258"/>
              <a:gd name="T99" fmla="*/ 130 h 174"/>
              <a:gd name="T100" fmla="*/ 191 w 258"/>
              <a:gd name="T101" fmla="*/ 140 h 174"/>
              <a:gd name="T102" fmla="*/ 165 w 258"/>
              <a:gd name="T103" fmla="*/ 142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8" h="174">
                <a:moveTo>
                  <a:pt x="246" y="99"/>
                </a:moveTo>
                <a:cubicBezTo>
                  <a:pt x="196" y="52"/>
                  <a:pt x="196" y="52"/>
                  <a:pt x="196" y="52"/>
                </a:cubicBezTo>
                <a:cubicBezTo>
                  <a:pt x="193" y="49"/>
                  <a:pt x="189" y="47"/>
                  <a:pt x="185" y="46"/>
                </a:cubicBezTo>
                <a:cubicBezTo>
                  <a:pt x="177" y="12"/>
                  <a:pt x="177" y="12"/>
                  <a:pt x="177" y="12"/>
                </a:cubicBezTo>
                <a:cubicBezTo>
                  <a:pt x="176" y="5"/>
                  <a:pt x="169" y="0"/>
                  <a:pt x="163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0" y="0"/>
                  <a:pt x="83" y="5"/>
                  <a:pt x="82" y="12"/>
                </a:cubicBezTo>
                <a:cubicBezTo>
                  <a:pt x="74" y="45"/>
                  <a:pt x="74" y="45"/>
                  <a:pt x="74" y="45"/>
                </a:cubicBezTo>
                <a:cubicBezTo>
                  <a:pt x="70" y="47"/>
                  <a:pt x="66" y="49"/>
                  <a:pt x="63" y="52"/>
                </a:cubicBezTo>
                <a:cubicBezTo>
                  <a:pt x="13" y="99"/>
                  <a:pt x="13" y="99"/>
                  <a:pt x="13" y="99"/>
                </a:cubicBezTo>
                <a:cubicBezTo>
                  <a:pt x="8" y="103"/>
                  <a:pt x="4" y="112"/>
                  <a:pt x="3" y="119"/>
                </a:cubicBezTo>
                <a:cubicBezTo>
                  <a:pt x="1" y="162"/>
                  <a:pt x="1" y="162"/>
                  <a:pt x="1" y="162"/>
                </a:cubicBezTo>
                <a:cubicBezTo>
                  <a:pt x="0" y="168"/>
                  <a:pt x="6" y="174"/>
                  <a:pt x="12" y="174"/>
                </a:cubicBezTo>
                <a:cubicBezTo>
                  <a:pt x="247" y="174"/>
                  <a:pt x="247" y="174"/>
                  <a:pt x="247" y="174"/>
                </a:cubicBezTo>
                <a:cubicBezTo>
                  <a:pt x="253" y="174"/>
                  <a:pt x="258" y="168"/>
                  <a:pt x="258" y="162"/>
                </a:cubicBezTo>
                <a:cubicBezTo>
                  <a:pt x="255" y="119"/>
                  <a:pt x="255" y="119"/>
                  <a:pt x="255" y="119"/>
                </a:cubicBezTo>
                <a:cubicBezTo>
                  <a:pt x="255" y="112"/>
                  <a:pt x="251" y="103"/>
                  <a:pt x="246" y="99"/>
                </a:cubicBezTo>
                <a:close/>
                <a:moveTo>
                  <a:pt x="159" y="110"/>
                </a:moveTo>
                <a:cubicBezTo>
                  <a:pt x="159" y="102"/>
                  <a:pt x="159" y="102"/>
                  <a:pt x="159" y="102"/>
                </a:cubicBezTo>
                <a:cubicBezTo>
                  <a:pt x="159" y="102"/>
                  <a:pt x="159" y="101"/>
                  <a:pt x="159" y="101"/>
                </a:cubicBezTo>
                <a:cubicBezTo>
                  <a:pt x="160" y="101"/>
                  <a:pt x="160" y="100"/>
                  <a:pt x="160" y="100"/>
                </a:cubicBezTo>
                <a:cubicBezTo>
                  <a:pt x="161" y="100"/>
                  <a:pt x="161" y="100"/>
                  <a:pt x="162" y="99"/>
                </a:cubicBezTo>
                <a:cubicBezTo>
                  <a:pt x="162" y="99"/>
                  <a:pt x="163" y="99"/>
                  <a:pt x="163" y="99"/>
                </a:cubicBezTo>
                <a:cubicBezTo>
                  <a:pt x="185" y="99"/>
                  <a:pt x="185" y="99"/>
                  <a:pt x="185" y="99"/>
                </a:cubicBezTo>
                <a:cubicBezTo>
                  <a:pt x="185" y="99"/>
                  <a:pt x="186" y="99"/>
                  <a:pt x="186" y="99"/>
                </a:cubicBezTo>
                <a:cubicBezTo>
                  <a:pt x="187" y="100"/>
                  <a:pt x="187" y="100"/>
                  <a:pt x="188" y="100"/>
                </a:cubicBezTo>
                <a:cubicBezTo>
                  <a:pt x="188" y="100"/>
                  <a:pt x="188" y="101"/>
                  <a:pt x="189" y="101"/>
                </a:cubicBezTo>
                <a:cubicBezTo>
                  <a:pt x="189" y="101"/>
                  <a:pt x="189" y="102"/>
                  <a:pt x="189" y="102"/>
                </a:cubicBezTo>
                <a:cubicBezTo>
                  <a:pt x="190" y="110"/>
                  <a:pt x="190" y="110"/>
                  <a:pt x="190" y="110"/>
                </a:cubicBezTo>
                <a:cubicBezTo>
                  <a:pt x="190" y="110"/>
                  <a:pt x="190" y="111"/>
                  <a:pt x="189" y="111"/>
                </a:cubicBezTo>
                <a:cubicBezTo>
                  <a:pt x="189" y="112"/>
                  <a:pt x="189" y="112"/>
                  <a:pt x="189" y="112"/>
                </a:cubicBezTo>
                <a:cubicBezTo>
                  <a:pt x="188" y="113"/>
                  <a:pt x="188" y="113"/>
                  <a:pt x="187" y="113"/>
                </a:cubicBezTo>
                <a:cubicBezTo>
                  <a:pt x="187" y="113"/>
                  <a:pt x="186" y="113"/>
                  <a:pt x="186" y="113"/>
                </a:cubicBezTo>
                <a:cubicBezTo>
                  <a:pt x="164" y="113"/>
                  <a:pt x="164" y="113"/>
                  <a:pt x="164" y="113"/>
                </a:cubicBezTo>
                <a:cubicBezTo>
                  <a:pt x="163" y="113"/>
                  <a:pt x="163" y="113"/>
                  <a:pt x="162" y="113"/>
                </a:cubicBezTo>
                <a:cubicBezTo>
                  <a:pt x="162" y="113"/>
                  <a:pt x="161" y="113"/>
                  <a:pt x="161" y="112"/>
                </a:cubicBezTo>
                <a:cubicBezTo>
                  <a:pt x="160" y="112"/>
                  <a:pt x="160" y="112"/>
                  <a:pt x="160" y="111"/>
                </a:cubicBezTo>
                <a:cubicBezTo>
                  <a:pt x="159" y="111"/>
                  <a:pt x="159" y="110"/>
                  <a:pt x="159" y="110"/>
                </a:cubicBezTo>
                <a:close/>
                <a:moveTo>
                  <a:pt x="144" y="110"/>
                </a:moveTo>
                <a:cubicBezTo>
                  <a:pt x="144" y="110"/>
                  <a:pt x="143" y="111"/>
                  <a:pt x="143" y="111"/>
                </a:cubicBezTo>
                <a:cubicBezTo>
                  <a:pt x="143" y="112"/>
                  <a:pt x="143" y="112"/>
                  <a:pt x="142" y="112"/>
                </a:cubicBezTo>
                <a:cubicBezTo>
                  <a:pt x="142" y="113"/>
                  <a:pt x="141" y="113"/>
                  <a:pt x="141" y="113"/>
                </a:cubicBezTo>
                <a:cubicBezTo>
                  <a:pt x="140" y="113"/>
                  <a:pt x="140" y="113"/>
                  <a:pt x="139" y="113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6" y="113"/>
                  <a:pt x="116" y="113"/>
                </a:cubicBezTo>
                <a:cubicBezTo>
                  <a:pt x="115" y="113"/>
                  <a:pt x="115" y="113"/>
                  <a:pt x="114" y="112"/>
                </a:cubicBezTo>
                <a:cubicBezTo>
                  <a:pt x="114" y="112"/>
                  <a:pt x="114" y="112"/>
                  <a:pt x="114" y="111"/>
                </a:cubicBezTo>
                <a:cubicBezTo>
                  <a:pt x="113" y="111"/>
                  <a:pt x="113" y="110"/>
                  <a:pt x="113" y="110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13" y="102"/>
                  <a:pt x="113" y="101"/>
                  <a:pt x="114" y="101"/>
                </a:cubicBezTo>
                <a:cubicBezTo>
                  <a:pt x="114" y="101"/>
                  <a:pt x="114" y="100"/>
                  <a:pt x="115" y="100"/>
                </a:cubicBezTo>
                <a:cubicBezTo>
                  <a:pt x="115" y="100"/>
                  <a:pt x="115" y="100"/>
                  <a:pt x="116" y="99"/>
                </a:cubicBezTo>
                <a:cubicBezTo>
                  <a:pt x="116" y="99"/>
                  <a:pt x="117" y="99"/>
                  <a:pt x="118" y="99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140" y="99"/>
                  <a:pt x="140" y="99"/>
                  <a:pt x="141" y="99"/>
                </a:cubicBezTo>
                <a:cubicBezTo>
                  <a:pt x="141" y="100"/>
                  <a:pt x="142" y="100"/>
                  <a:pt x="142" y="100"/>
                </a:cubicBezTo>
                <a:cubicBezTo>
                  <a:pt x="143" y="100"/>
                  <a:pt x="143" y="101"/>
                  <a:pt x="143" y="101"/>
                </a:cubicBezTo>
                <a:cubicBezTo>
                  <a:pt x="143" y="101"/>
                  <a:pt x="143" y="102"/>
                  <a:pt x="143" y="102"/>
                </a:cubicBezTo>
                <a:lnTo>
                  <a:pt x="144" y="110"/>
                </a:lnTo>
                <a:close/>
                <a:moveTo>
                  <a:pt x="97" y="111"/>
                </a:moveTo>
                <a:cubicBezTo>
                  <a:pt x="97" y="112"/>
                  <a:pt x="97" y="112"/>
                  <a:pt x="96" y="112"/>
                </a:cubicBezTo>
                <a:cubicBezTo>
                  <a:pt x="96" y="113"/>
                  <a:pt x="95" y="113"/>
                  <a:pt x="95" y="113"/>
                </a:cubicBezTo>
                <a:cubicBezTo>
                  <a:pt x="94" y="113"/>
                  <a:pt x="94" y="113"/>
                  <a:pt x="93" y="113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13"/>
                  <a:pt x="70" y="113"/>
                  <a:pt x="70" y="113"/>
                </a:cubicBezTo>
                <a:cubicBezTo>
                  <a:pt x="69" y="113"/>
                  <a:pt x="69" y="113"/>
                  <a:pt x="68" y="112"/>
                </a:cubicBezTo>
                <a:cubicBezTo>
                  <a:pt x="68" y="112"/>
                  <a:pt x="68" y="112"/>
                  <a:pt x="67" y="111"/>
                </a:cubicBezTo>
                <a:cubicBezTo>
                  <a:pt x="67" y="111"/>
                  <a:pt x="67" y="110"/>
                  <a:pt x="67" y="110"/>
                </a:cubicBezTo>
                <a:cubicBezTo>
                  <a:pt x="68" y="102"/>
                  <a:pt x="68" y="102"/>
                  <a:pt x="68" y="102"/>
                </a:cubicBezTo>
                <a:cubicBezTo>
                  <a:pt x="68" y="102"/>
                  <a:pt x="68" y="101"/>
                  <a:pt x="68" y="101"/>
                </a:cubicBezTo>
                <a:cubicBezTo>
                  <a:pt x="68" y="101"/>
                  <a:pt x="69" y="100"/>
                  <a:pt x="69" y="100"/>
                </a:cubicBezTo>
                <a:cubicBezTo>
                  <a:pt x="69" y="100"/>
                  <a:pt x="70" y="100"/>
                  <a:pt x="70" y="99"/>
                </a:cubicBezTo>
                <a:cubicBezTo>
                  <a:pt x="71" y="99"/>
                  <a:pt x="71" y="99"/>
                  <a:pt x="72" y="99"/>
                </a:cubicBezTo>
                <a:cubicBezTo>
                  <a:pt x="94" y="99"/>
                  <a:pt x="94" y="99"/>
                  <a:pt x="94" y="99"/>
                </a:cubicBezTo>
                <a:cubicBezTo>
                  <a:pt x="94" y="99"/>
                  <a:pt x="95" y="99"/>
                  <a:pt x="95" y="99"/>
                </a:cubicBezTo>
                <a:cubicBezTo>
                  <a:pt x="96" y="100"/>
                  <a:pt x="96" y="100"/>
                  <a:pt x="97" y="100"/>
                </a:cubicBezTo>
                <a:cubicBezTo>
                  <a:pt x="97" y="100"/>
                  <a:pt x="97" y="101"/>
                  <a:pt x="97" y="101"/>
                </a:cubicBezTo>
                <a:cubicBezTo>
                  <a:pt x="98" y="101"/>
                  <a:pt x="98" y="102"/>
                  <a:pt x="98" y="102"/>
                </a:cubicBezTo>
                <a:cubicBezTo>
                  <a:pt x="97" y="110"/>
                  <a:pt x="97" y="110"/>
                  <a:pt x="97" y="110"/>
                </a:cubicBezTo>
                <a:cubicBezTo>
                  <a:pt x="97" y="110"/>
                  <a:pt x="97" y="111"/>
                  <a:pt x="97" y="111"/>
                </a:cubicBezTo>
                <a:close/>
                <a:moveTo>
                  <a:pt x="69" y="75"/>
                </a:moveTo>
                <a:cubicBezTo>
                  <a:pt x="69" y="75"/>
                  <a:pt x="70" y="75"/>
                  <a:pt x="70" y="74"/>
                </a:cubicBezTo>
                <a:cubicBezTo>
                  <a:pt x="70" y="74"/>
                  <a:pt x="70" y="74"/>
                  <a:pt x="71" y="73"/>
                </a:cubicBezTo>
                <a:cubicBezTo>
                  <a:pt x="71" y="73"/>
                  <a:pt x="72" y="73"/>
                  <a:pt x="72" y="73"/>
                </a:cubicBezTo>
                <a:cubicBezTo>
                  <a:pt x="73" y="73"/>
                  <a:pt x="73" y="73"/>
                  <a:pt x="74" y="73"/>
                </a:cubicBezTo>
                <a:cubicBezTo>
                  <a:pt x="95" y="73"/>
                  <a:pt x="95" y="73"/>
                  <a:pt x="95" y="73"/>
                </a:cubicBezTo>
                <a:cubicBezTo>
                  <a:pt x="95" y="73"/>
                  <a:pt x="96" y="73"/>
                  <a:pt x="96" y="73"/>
                </a:cubicBezTo>
                <a:cubicBezTo>
                  <a:pt x="97" y="73"/>
                  <a:pt x="97" y="73"/>
                  <a:pt x="97" y="73"/>
                </a:cubicBezTo>
                <a:cubicBezTo>
                  <a:pt x="98" y="74"/>
                  <a:pt x="98" y="74"/>
                  <a:pt x="98" y="74"/>
                </a:cubicBezTo>
                <a:cubicBezTo>
                  <a:pt x="99" y="75"/>
                  <a:pt x="99" y="75"/>
                  <a:pt x="99" y="75"/>
                </a:cubicBezTo>
                <a:cubicBezTo>
                  <a:pt x="98" y="83"/>
                  <a:pt x="98" y="83"/>
                  <a:pt x="98" y="83"/>
                </a:cubicBezTo>
                <a:cubicBezTo>
                  <a:pt x="98" y="83"/>
                  <a:pt x="98" y="84"/>
                  <a:pt x="98" y="84"/>
                </a:cubicBezTo>
                <a:cubicBezTo>
                  <a:pt x="98" y="84"/>
                  <a:pt x="97" y="85"/>
                  <a:pt x="97" y="85"/>
                </a:cubicBezTo>
                <a:cubicBezTo>
                  <a:pt x="97" y="85"/>
                  <a:pt x="96" y="85"/>
                  <a:pt x="96" y="85"/>
                </a:cubicBezTo>
                <a:cubicBezTo>
                  <a:pt x="95" y="86"/>
                  <a:pt x="95" y="86"/>
                  <a:pt x="94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2" y="86"/>
                  <a:pt x="72" y="86"/>
                  <a:pt x="71" y="85"/>
                </a:cubicBezTo>
                <a:cubicBezTo>
                  <a:pt x="71" y="85"/>
                  <a:pt x="70" y="85"/>
                  <a:pt x="70" y="85"/>
                </a:cubicBezTo>
                <a:cubicBezTo>
                  <a:pt x="70" y="85"/>
                  <a:pt x="69" y="84"/>
                  <a:pt x="69" y="84"/>
                </a:cubicBezTo>
                <a:cubicBezTo>
                  <a:pt x="69" y="84"/>
                  <a:pt x="69" y="83"/>
                  <a:pt x="69" y="83"/>
                </a:cubicBezTo>
                <a:lnTo>
                  <a:pt x="69" y="75"/>
                </a:lnTo>
                <a:close/>
                <a:moveTo>
                  <a:pt x="140" y="73"/>
                </a:moveTo>
                <a:cubicBezTo>
                  <a:pt x="141" y="73"/>
                  <a:pt x="141" y="73"/>
                  <a:pt x="142" y="73"/>
                </a:cubicBezTo>
                <a:cubicBezTo>
                  <a:pt x="142" y="74"/>
                  <a:pt x="142" y="74"/>
                  <a:pt x="143" y="74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83"/>
                  <a:pt x="143" y="84"/>
                  <a:pt x="143" y="84"/>
                </a:cubicBezTo>
                <a:cubicBezTo>
                  <a:pt x="143" y="84"/>
                  <a:pt x="142" y="85"/>
                  <a:pt x="142" y="85"/>
                </a:cubicBezTo>
                <a:cubicBezTo>
                  <a:pt x="142" y="85"/>
                  <a:pt x="141" y="85"/>
                  <a:pt x="141" y="85"/>
                </a:cubicBezTo>
                <a:cubicBezTo>
                  <a:pt x="140" y="86"/>
                  <a:pt x="140" y="86"/>
                  <a:pt x="139" y="86"/>
                </a:cubicBezTo>
                <a:cubicBezTo>
                  <a:pt x="118" y="86"/>
                  <a:pt x="118" y="86"/>
                  <a:pt x="118" y="86"/>
                </a:cubicBezTo>
                <a:cubicBezTo>
                  <a:pt x="117" y="86"/>
                  <a:pt x="117" y="86"/>
                  <a:pt x="116" y="85"/>
                </a:cubicBezTo>
                <a:cubicBezTo>
                  <a:pt x="116" y="85"/>
                  <a:pt x="115" y="85"/>
                  <a:pt x="115" y="85"/>
                </a:cubicBezTo>
                <a:cubicBezTo>
                  <a:pt x="114" y="85"/>
                  <a:pt x="114" y="84"/>
                  <a:pt x="114" y="84"/>
                </a:cubicBezTo>
                <a:cubicBezTo>
                  <a:pt x="114" y="84"/>
                  <a:pt x="114" y="83"/>
                  <a:pt x="114" y="83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5"/>
                  <a:pt x="114" y="75"/>
                  <a:pt x="114" y="74"/>
                </a:cubicBezTo>
                <a:cubicBezTo>
                  <a:pt x="114" y="74"/>
                  <a:pt x="115" y="74"/>
                  <a:pt x="115" y="73"/>
                </a:cubicBezTo>
                <a:cubicBezTo>
                  <a:pt x="115" y="73"/>
                  <a:pt x="116" y="73"/>
                  <a:pt x="116" y="73"/>
                </a:cubicBezTo>
                <a:cubicBezTo>
                  <a:pt x="117" y="73"/>
                  <a:pt x="117" y="73"/>
                  <a:pt x="118" y="73"/>
                </a:cubicBezTo>
                <a:cubicBezTo>
                  <a:pt x="139" y="73"/>
                  <a:pt x="139" y="73"/>
                  <a:pt x="139" y="73"/>
                </a:cubicBezTo>
                <a:cubicBezTo>
                  <a:pt x="139" y="73"/>
                  <a:pt x="140" y="73"/>
                  <a:pt x="140" y="73"/>
                </a:cubicBezTo>
                <a:close/>
                <a:moveTo>
                  <a:pt x="188" y="84"/>
                </a:moveTo>
                <a:cubicBezTo>
                  <a:pt x="187" y="84"/>
                  <a:pt x="187" y="85"/>
                  <a:pt x="187" y="85"/>
                </a:cubicBezTo>
                <a:cubicBezTo>
                  <a:pt x="186" y="85"/>
                  <a:pt x="186" y="85"/>
                  <a:pt x="186" y="85"/>
                </a:cubicBezTo>
                <a:cubicBezTo>
                  <a:pt x="185" y="86"/>
                  <a:pt x="184" y="86"/>
                  <a:pt x="184" y="86"/>
                </a:cubicBezTo>
                <a:cubicBezTo>
                  <a:pt x="163" y="86"/>
                  <a:pt x="163" y="86"/>
                  <a:pt x="163" y="86"/>
                </a:cubicBezTo>
                <a:cubicBezTo>
                  <a:pt x="162" y="86"/>
                  <a:pt x="162" y="86"/>
                  <a:pt x="161" y="85"/>
                </a:cubicBezTo>
                <a:cubicBezTo>
                  <a:pt x="161" y="85"/>
                  <a:pt x="160" y="85"/>
                  <a:pt x="160" y="85"/>
                </a:cubicBezTo>
                <a:cubicBezTo>
                  <a:pt x="159" y="85"/>
                  <a:pt x="159" y="84"/>
                  <a:pt x="159" y="84"/>
                </a:cubicBezTo>
                <a:cubicBezTo>
                  <a:pt x="159" y="84"/>
                  <a:pt x="158" y="83"/>
                  <a:pt x="158" y="8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8" y="75"/>
                  <a:pt x="158" y="75"/>
                  <a:pt x="158" y="74"/>
                </a:cubicBezTo>
                <a:cubicBezTo>
                  <a:pt x="159" y="74"/>
                  <a:pt x="159" y="74"/>
                  <a:pt x="159" y="73"/>
                </a:cubicBezTo>
                <a:cubicBezTo>
                  <a:pt x="160" y="73"/>
                  <a:pt x="160" y="73"/>
                  <a:pt x="161" y="73"/>
                </a:cubicBezTo>
                <a:cubicBezTo>
                  <a:pt x="161" y="73"/>
                  <a:pt x="162" y="73"/>
                  <a:pt x="162" y="73"/>
                </a:cubicBezTo>
                <a:cubicBezTo>
                  <a:pt x="183" y="73"/>
                  <a:pt x="183" y="73"/>
                  <a:pt x="183" y="73"/>
                </a:cubicBezTo>
                <a:cubicBezTo>
                  <a:pt x="184" y="73"/>
                  <a:pt x="184" y="73"/>
                  <a:pt x="185" y="73"/>
                </a:cubicBezTo>
                <a:cubicBezTo>
                  <a:pt x="185" y="73"/>
                  <a:pt x="186" y="73"/>
                  <a:pt x="186" y="73"/>
                </a:cubicBezTo>
                <a:cubicBezTo>
                  <a:pt x="186" y="74"/>
                  <a:pt x="187" y="74"/>
                  <a:pt x="187" y="74"/>
                </a:cubicBezTo>
                <a:cubicBezTo>
                  <a:pt x="187" y="75"/>
                  <a:pt x="187" y="75"/>
                  <a:pt x="187" y="75"/>
                </a:cubicBezTo>
                <a:cubicBezTo>
                  <a:pt x="188" y="83"/>
                  <a:pt x="188" y="83"/>
                  <a:pt x="188" y="83"/>
                </a:cubicBezTo>
                <a:cubicBezTo>
                  <a:pt x="188" y="83"/>
                  <a:pt x="188" y="84"/>
                  <a:pt x="188" y="84"/>
                </a:cubicBezTo>
                <a:close/>
                <a:moveTo>
                  <a:pt x="69" y="142"/>
                </a:moveTo>
                <a:cubicBezTo>
                  <a:pt x="69" y="142"/>
                  <a:pt x="68" y="142"/>
                  <a:pt x="68" y="142"/>
                </a:cubicBezTo>
                <a:cubicBezTo>
                  <a:pt x="67" y="142"/>
                  <a:pt x="67" y="142"/>
                  <a:pt x="66" y="141"/>
                </a:cubicBezTo>
                <a:cubicBezTo>
                  <a:pt x="66" y="141"/>
                  <a:pt x="66" y="141"/>
                  <a:pt x="65" y="140"/>
                </a:cubicBezTo>
                <a:cubicBezTo>
                  <a:pt x="65" y="140"/>
                  <a:pt x="65" y="139"/>
                  <a:pt x="65" y="139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1"/>
                  <a:pt x="66" y="131"/>
                  <a:pt x="66" y="131"/>
                </a:cubicBezTo>
                <a:cubicBezTo>
                  <a:pt x="66" y="130"/>
                  <a:pt x="66" y="130"/>
                  <a:pt x="66" y="130"/>
                </a:cubicBezTo>
                <a:cubicBezTo>
                  <a:pt x="66" y="129"/>
                  <a:pt x="67" y="129"/>
                  <a:pt x="67" y="128"/>
                </a:cubicBezTo>
                <a:cubicBezTo>
                  <a:pt x="68" y="128"/>
                  <a:pt x="68" y="128"/>
                  <a:pt x="69" y="128"/>
                </a:cubicBezTo>
                <a:cubicBezTo>
                  <a:pt x="69" y="128"/>
                  <a:pt x="70" y="127"/>
                  <a:pt x="70" y="127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3" y="127"/>
                  <a:pt x="94" y="128"/>
                  <a:pt x="94" y="128"/>
                </a:cubicBezTo>
                <a:cubicBezTo>
                  <a:pt x="95" y="128"/>
                  <a:pt x="95" y="128"/>
                  <a:pt x="96" y="128"/>
                </a:cubicBezTo>
                <a:cubicBezTo>
                  <a:pt x="96" y="129"/>
                  <a:pt x="96" y="129"/>
                  <a:pt x="96" y="130"/>
                </a:cubicBezTo>
                <a:cubicBezTo>
                  <a:pt x="97" y="130"/>
                  <a:pt x="97" y="130"/>
                  <a:pt x="97" y="131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6" y="139"/>
                  <a:pt x="96" y="140"/>
                  <a:pt x="96" y="140"/>
                </a:cubicBezTo>
                <a:cubicBezTo>
                  <a:pt x="96" y="141"/>
                  <a:pt x="96" y="141"/>
                  <a:pt x="95" y="141"/>
                </a:cubicBezTo>
                <a:cubicBezTo>
                  <a:pt x="95" y="142"/>
                  <a:pt x="94" y="142"/>
                  <a:pt x="94" y="142"/>
                </a:cubicBezTo>
                <a:cubicBezTo>
                  <a:pt x="93" y="142"/>
                  <a:pt x="93" y="142"/>
                  <a:pt x="92" y="142"/>
                </a:cubicBezTo>
                <a:lnTo>
                  <a:pt x="69" y="142"/>
                </a:lnTo>
                <a:close/>
                <a:moveTo>
                  <a:pt x="117" y="142"/>
                </a:moveTo>
                <a:cubicBezTo>
                  <a:pt x="116" y="142"/>
                  <a:pt x="116" y="142"/>
                  <a:pt x="115" y="142"/>
                </a:cubicBezTo>
                <a:cubicBezTo>
                  <a:pt x="115" y="142"/>
                  <a:pt x="114" y="142"/>
                  <a:pt x="114" y="141"/>
                </a:cubicBezTo>
                <a:cubicBezTo>
                  <a:pt x="114" y="141"/>
                  <a:pt x="113" y="141"/>
                  <a:pt x="113" y="140"/>
                </a:cubicBezTo>
                <a:cubicBezTo>
                  <a:pt x="113" y="140"/>
                  <a:pt x="113" y="139"/>
                  <a:pt x="113" y="139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13" y="129"/>
                  <a:pt x="114" y="129"/>
                  <a:pt x="114" y="128"/>
                </a:cubicBezTo>
                <a:cubicBezTo>
                  <a:pt x="115" y="128"/>
                  <a:pt x="115" y="128"/>
                  <a:pt x="116" y="128"/>
                </a:cubicBezTo>
                <a:cubicBezTo>
                  <a:pt x="116" y="128"/>
                  <a:pt x="117" y="127"/>
                  <a:pt x="117" y="127"/>
                </a:cubicBezTo>
                <a:cubicBezTo>
                  <a:pt x="140" y="127"/>
                  <a:pt x="140" y="127"/>
                  <a:pt x="140" y="127"/>
                </a:cubicBezTo>
                <a:cubicBezTo>
                  <a:pt x="140" y="127"/>
                  <a:pt x="141" y="128"/>
                  <a:pt x="141" y="128"/>
                </a:cubicBezTo>
                <a:cubicBezTo>
                  <a:pt x="142" y="128"/>
                  <a:pt x="142" y="128"/>
                  <a:pt x="143" y="128"/>
                </a:cubicBezTo>
                <a:cubicBezTo>
                  <a:pt x="143" y="129"/>
                  <a:pt x="143" y="129"/>
                  <a:pt x="144" y="130"/>
                </a:cubicBezTo>
                <a:cubicBezTo>
                  <a:pt x="144" y="130"/>
                  <a:pt x="144" y="130"/>
                  <a:pt x="144" y="131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44" y="139"/>
                  <a:pt x="144" y="140"/>
                  <a:pt x="144" y="140"/>
                </a:cubicBezTo>
                <a:cubicBezTo>
                  <a:pt x="143" y="141"/>
                  <a:pt x="143" y="141"/>
                  <a:pt x="143" y="141"/>
                </a:cubicBezTo>
                <a:cubicBezTo>
                  <a:pt x="142" y="142"/>
                  <a:pt x="142" y="142"/>
                  <a:pt x="141" y="142"/>
                </a:cubicBezTo>
                <a:cubicBezTo>
                  <a:pt x="141" y="142"/>
                  <a:pt x="140" y="142"/>
                  <a:pt x="140" y="142"/>
                </a:cubicBezTo>
                <a:lnTo>
                  <a:pt x="117" y="142"/>
                </a:lnTo>
                <a:close/>
                <a:moveTo>
                  <a:pt x="165" y="142"/>
                </a:moveTo>
                <a:cubicBezTo>
                  <a:pt x="164" y="142"/>
                  <a:pt x="164" y="142"/>
                  <a:pt x="163" y="142"/>
                </a:cubicBezTo>
                <a:cubicBezTo>
                  <a:pt x="163" y="142"/>
                  <a:pt x="162" y="142"/>
                  <a:pt x="162" y="141"/>
                </a:cubicBezTo>
                <a:cubicBezTo>
                  <a:pt x="161" y="141"/>
                  <a:pt x="161" y="141"/>
                  <a:pt x="161" y="140"/>
                </a:cubicBezTo>
                <a:cubicBezTo>
                  <a:pt x="160" y="140"/>
                  <a:pt x="160" y="139"/>
                  <a:pt x="160" y="139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1" y="129"/>
                  <a:pt x="161" y="129"/>
                  <a:pt x="161" y="128"/>
                </a:cubicBezTo>
                <a:cubicBezTo>
                  <a:pt x="162" y="128"/>
                  <a:pt x="162" y="128"/>
                  <a:pt x="163" y="128"/>
                </a:cubicBezTo>
                <a:cubicBezTo>
                  <a:pt x="163" y="128"/>
                  <a:pt x="164" y="127"/>
                  <a:pt x="164" y="127"/>
                </a:cubicBezTo>
                <a:cubicBezTo>
                  <a:pt x="186" y="127"/>
                  <a:pt x="186" y="127"/>
                  <a:pt x="186" y="127"/>
                </a:cubicBezTo>
                <a:cubicBezTo>
                  <a:pt x="187" y="127"/>
                  <a:pt x="188" y="128"/>
                  <a:pt x="188" y="128"/>
                </a:cubicBezTo>
                <a:cubicBezTo>
                  <a:pt x="189" y="128"/>
                  <a:pt x="189" y="128"/>
                  <a:pt x="190" y="128"/>
                </a:cubicBezTo>
                <a:cubicBezTo>
                  <a:pt x="190" y="129"/>
                  <a:pt x="190" y="129"/>
                  <a:pt x="191" y="130"/>
                </a:cubicBezTo>
                <a:cubicBezTo>
                  <a:pt x="191" y="130"/>
                  <a:pt x="191" y="130"/>
                  <a:pt x="191" y="131"/>
                </a:cubicBezTo>
                <a:cubicBezTo>
                  <a:pt x="191" y="132"/>
                  <a:pt x="191" y="132"/>
                  <a:pt x="191" y="132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2" y="139"/>
                  <a:pt x="191" y="140"/>
                  <a:pt x="191" y="140"/>
                </a:cubicBezTo>
                <a:cubicBezTo>
                  <a:pt x="191" y="141"/>
                  <a:pt x="191" y="141"/>
                  <a:pt x="190" y="141"/>
                </a:cubicBezTo>
                <a:cubicBezTo>
                  <a:pt x="190" y="142"/>
                  <a:pt x="190" y="142"/>
                  <a:pt x="189" y="142"/>
                </a:cubicBezTo>
                <a:cubicBezTo>
                  <a:pt x="189" y="142"/>
                  <a:pt x="188" y="142"/>
                  <a:pt x="187" y="142"/>
                </a:cubicBezTo>
                <a:lnTo>
                  <a:pt x="165" y="14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318"/>
          <p:cNvSpPr>
            <a:spLocks noEditPoints="1"/>
          </p:cNvSpPr>
          <p:nvPr/>
        </p:nvSpPr>
        <p:spPr bwMode="auto">
          <a:xfrm>
            <a:off x="6827838" y="2166938"/>
            <a:ext cx="203200" cy="285750"/>
          </a:xfrm>
          <a:custGeom>
            <a:avLst/>
            <a:gdLst>
              <a:gd name="T0" fmla="*/ 205 w 211"/>
              <a:gd name="T1" fmla="*/ 64 h 295"/>
              <a:gd name="T2" fmla="*/ 62 w 211"/>
              <a:gd name="T3" fmla="*/ 11 h 295"/>
              <a:gd name="T4" fmla="*/ 11 w 211"/>
              <a:gd name="T5" fmla="*/ 19 h 295"/>
              <a:gd name="T6" fmla="*/ 1 w 211"/>
              <a:gd name="T7" fmla="*/ 45 h 295"/>
              <a:gd name="T8" fmla="*/ 1 w 211"/>
              <a:gd name="T9" fmla="*/ 50 h 295"/>
              <a:gd name="T10" fmla="*/ 1 w 211"/>
              <a:gd name="T11" fmla="*/ 228 h 295"/>
              <a:gd name="T12" fmla="*/ 7 w 211"/>
              <a:gd name="T13" fmla="*/ 237 h 295"/>
              <a:gd name="T14" fmla="*/ 154 w 211"/>
              <a:gd name="T15" fmla="*/ 295 h 295"/>
              <a:gd name="T16" fmla="*/ 157 w 211"/>
              <a:gd name="T17" fmla="*/ 295 h 295"/>
              <a:gd name="T18" fmla="*/ 163 w 211"/>
              <a:gd name="T19" fmla="*/ 294 h 295"/>
              <a:gd name="T20" fmla="*/ 167 w 211"/>
              <a:gd name="T21" fmla="*/ 286 h 295"/>
              <a:gd name="T22" fmla="*/ 167 w 211"/>
              <a:gd name="T23" fmla="*/ 281 h 295"/>
              <a:gd name="T24" fmla="*/ 196 w 211"/>
              <a:gd name="T25" fmla="*/ 253 h 295"/>
              <a:gd name="T26" fmla="*/ 202 w 211"/>
              <a:gd name="T27" fmla="*/ 256 h 295"/>
              <a:gd name="T28" fmla="*/ 211 w 211"/>
              <a:gd name="T29" fmla="*/ 246 h 295"/>
              <a:gd name="T30" fmla="*/ 211 w 211"/>
              <a:gd name="T31" fmla="*/ 73 h 295"/>
              <a:gd name="T32" fmla="*/ 205 w 211"/>
              <a:gd name="T33" fmla="*/ 64 h 295"/>
              <a:gd name="T34" fmla="*/ 24 w 211"/>
              <a:gd name="T35" fmla="*/ 33 h 295"/>
              <a:gd name="T36" fmla="*/ 55 w 211"/>
              <a:gd name="T37" fmla="*/ 28 h 295"/>
              <a:gd name="T38" fmla="*/ 55 w 211"/>
              <a:gd name="T39" fmla="*/ 28 h 295"/>
              <a:gd name="T40" fmla="*/ 187 w 211"/>
              <a:gd name="T41" fmla="*/ 78 h 295"/>
              <a:gd name="T42" fmla="*/ 158 w 211"/>
              <a:gd name="T43" fmla="*/ 105 h 295"/>
              <a:gd name="T44" fmla="*/ 21 w 211"/>
              <a:gd name="T45" fmla="*/ 49 h 295"/>
              <a:gd name="T46" fmla="*/ 20 w 211"/>
              <a:gd name="T47" fmla="*/ 44 h 295"/>
              <a:gd name="T48" fmla="*/ 24 w 211"/>
              <a:gd name="T49" fmla="*/ 33 h 295"/>
              <a:gd name="T50" fmla="*/ 148 w 211"/>
              <a:gd name="T51" fmla="*/ 272 h 295"/>
              <a:gd name="T52" fmla="*/ 20 w 211"/>
              <a:gd name="T53" fmla="*/ 222 h 295"/>
              <a:gd name="T54" fmla="*/ 20 w 211"/>
              <a:gd name="T55" fmla="*/ 69 h 295"/>
              <a:gd name="T56" fmla="*/ 148 w 211"/>
              <a:gd name="T57" fmla="*/ 121 h 295"/>
              <a:gd name="T58" fmla="*/ 148 w 211"/>
              <a:gd name="T59" fmla="*/ 272 h 295"/>
              <a:gd name="T60" fmla="*/ 167 w 211"/>
              <a:gd name="T61" fmla="*/ 115 h 295"/>
              <a:gd name="T62" fmla="*/ 192 w 211"/>
              <a:gd name="T63" fmla="*/ 91 h 295"/>
              <a:gd name="T64" fmla="*/ 192 w 211"/>
              <a:gd name="T65" fmla="*/ 239 h 295"/>
              <a:gd name="T66" fmla="*/ 167 w 211"/>
              <a:gd name="T67" fmla="*/ 263 h 295"/>
              <a:gd name="T68" fmla="*/ 167 w 211"/>
              <a:gd name="T69" fmla="*/ 115 h 295"/>
              <a:gd name="T70" fmla="*/ 167 w 211"/>
              <a:gd name="T71" fmla="*/ 11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1" h="295">
                <a:moveTo>
                  <a:pt x="205" y="64"/>
                </a:moveTo>
                <a:cubicBezTo>
                  <a:pt x="62" y="11"/>
                  <a:pt x="62" y="11"/>
                  <a:pt x="62" y="11"/>
                </a:cubicBezTo>
                <a:cubicBezTo>
                  <a:pt x="59" y="9"/>
                  <a:pt x="32" y="0"/>
                  <a:pt x="11" y="19"/>
                </a:cubicBezTo>
                <a:cubicBezTo>
                  <a:pt x="4" y="25"/>
                  <a:pt x="0" y="35"/>
                  <a:pt x="1" y="45"/>
                </a:cubicBezTo>
                <a:cubicBezTo>
                  <a:pt x="1" y="46"/>
                  <a:pt x="1" y="48"/>
                  <a:pt x="1" y="50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32"/>
                  <a:pt x="4" y="236"/>
                  <a:pt x="7" y="237"/>
                </a:cubicBezTo>
                <a:cubicBezTo>
                  <a:pt x="154" y="295"/>
                  <a:pt x="154" y="295"/>
                  <a:pt x="154" y="295"/>
                </a:cubicBezTo>
                <a:cubicBezTo>
                  <a:pt x="155" y="295"/>
                  <a:pt x="156" y="295"/>
                  <a:pt x="157" y="295"/>
                </a:cubicBezTo>
                <a:cubicBezTo>
                  <a:pt x="159" y="295"/>
                  <a:pt x="161" y="295"/>
                  <a:pt x="163" y="294"/>
                </a:cubicBezTo>
                <a:cubicBezTo>
                  <a:pt x="165" y="292"/>
                  <a:pt x="167" y="289"/>
                  <a:pt x="167" y="286"/>
                </a:cubicBezTo>
                <a:cubicBezTo>
                  <a:pt x="167" y="281"/>
                  <a:pt x="167" y="281"/>
                  <a:pt x="167" y="281"/>
                </a:cubicBezTo>
                <a:cubicBezTo>
                  <a:pt x="196" y="253"/>
                  <a:pt x="196" y="253"/>
                  <a:pt x="196" y="253"/>
                </a:cubicBezTo>
                <a:cubicBezTo>
                  <a:pt x="197" y="255"/>
                  <a:pt x="200" y="256"/>
                  <a:pt x="202" y="256"/>
                </a:cubicBezTo>
                <a:cubicBezTo>
                  <a:pt x="207" y="256"/>
                  <a:pt x="211" y="251"/>
                  <a:pt x="211" y="246"/>
                </a:cubicBezTo>
                <a:cubicBezTo>
                  <a:pt x="211" y="73"/>
                  <a:pt x="211" y="73"/>
                  <a:pt x="211" y="73"/>
                </a:cubicBezTo>
                <a:cubicBezTo>
                  <a:pt x="211" y="69"/>
                  <a:pt x="209" y="65"/>
                  <a:pt x="205" y="64"/>
                </a:cubicBezTo>
                <a:close/>
                <a:moveTo>
                  <a:pt x="24" y="33"/>
                </a:moveTo>
                <a:cubicBezTo>
                  <a:pt x="37" y="21"/>
                  <a:pt x="54" y="28"/>
                  <a:pt x="55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187" y="78"/>
                  <a:pt x="187" y="78"/>
                  <a:pt x="187" y="78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21" y="49"/>
                  <a:pt x="21" y="49"/>
                  <a:pt x="21" y="49"/>
                </a:cubicBezTo>
                <a:cubicBezTo>
                  <a:pt x="20" y="48"/>
                  <a:pt x="20" y="46"/>
                  <a:pt x="20" y="44"/>
                </a:cubicBezTo>
                <a:cubicBezTo>
                  <a:pt x="20" y="40"/>
                  <a:pt x="21" y="36"/>
                  <a:pt x="24" y="33"/>
                </a:cubicBezTo>
                <a:close/>
                <a:moveTo>
                  <a:pt x="148" y="272"/>
                </a:moveTo>
                <a:cubicBezTo>
                  <a:pt x="20" y="222"/>
                  <a:pt x="20" y="222"/>
                  <a:pt x="20" y="222"/>
                </a:cubicBezTo>
                <a:cubicBezTo>
                  <a:pt x="20" y="69"/>
                  <a:pt x="20" y="69"/>
                  <a:pt x="20" y="69"/>
                </a:cubicBezTo>
                <a:cubicBezTo>
                  <a:pt x="148" y="121"/>
                  <a:pt x="148" y="121"/>
                  <a:pt x="148" y="121"/>
                </a:cubicBezTo>
                <a:lnTo>
                  <a:pt x="148" y="272"/>
                </a:lnTo>
                <a:close/>
                <a:moveTo>
                  <a:pt x="167" y="115"/>
                </a:moveTo>
                <a:cubicBezTo>
                  <a:pt x="192" y="91"/>
                  <a:pt x="192" y="91"/>
                  <a:pt x="192" y="91"/>
                </a:cubicBezTo>
                <a:cubicBezTo>
                  <a:pt x="192" y="239"/>
                  <a:pt x="192" y="239"/>
                  <a:pt x="192" y="239"/>
                </a:cubicBezTo>
                <a:cubicBezTo>
                  <a:pt x="167" y="263"/>
                  <a:pt x="167" y="263"/>
                  <a:pt x="167" y="263"/>
                </a:cubicBezTo>
                <a:cubicBezTo>
                  <a:pt x="167" y="115"/>
                  <a:pt x="167" y="115"/>
                  <a:pt x="167" y="115"/>
                </a:cubicBezTo>
                <a:cubicBezTo>
                  <a:pt x="167" y="115"/>
                  <a:pt x="167" y="115"/>
                  <a:pt x="167" y="11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319"/>
          <p:cNvSpPr>
            <a:spLocks/>
          </p:cNvSpPr>
          <p:nvPr/>
        </p:nvSpPr>
        <p:spPr bwMode="auto">
          <a:xfrm>
            <a:off x="6867525" y="2281238"/>
            <a:ext cx="79375" cy="44450"/>
          </a:xfrm>
          <a:custGeom>
            <a:avLst/>
            <a:gdLst>
              <a:gd name="T0" fmla="*/ 7 w 83"/>
              <a:gd name="T1" fmla="*/ 19 h 45"/>
              <a:gd name="T2" fmla="*/ 69 w 83"/>
              <a:gd name="T3" fmla="*/ 44 h 45"/>
              <a:gd name="T4" fmla="*/ 72 w 83"/>
              <a:gd name="T5" fmla="*/ 45 h 45"/>
              <a:gd name="T6" fmla="*/ 81 w 83"/>
              <a:gd name="T7" fmla="*/ 39 h 45"/>
              <a:gd name="T8" fmla="*/ 76 w 83"/>
              <a:gd name="T9" fmla="*/ 27 h 45"/>
              <a:gd name="T10" fmla="*/ 14 w 83"/>
              <a:gd name="T11" fmla="*/ 1 h 45"/>
              <a:gd name="T12" fmla="*/ 2 w 83"/>
              <a:gd name="T13" fmla="*/ 7 h 45"/>
              <a:gd name="T14" fmla="*/ 7 w 83"/>
              <a:gd name="T15" fmla="*/ 1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" h="45">
                <a:moveTo>
                  <a:pt x="7" y="19"/>
                </a:moveTo>
                <a:cubicBezTo>
                  <a:pt x="69" y="44"/>
                  <a:pt x="69" y="44"/>
                  <a:pt x="69" y="44"/>
                </a:cubicBezTo>
                <a:cubicBezTo>
                  <a:pt x="70" y="45"/>
                  <a:pt x="71" y="45"/>
                  <a:pt x="72" y="45"/>
                </a:cubicBezTo>
                <a:cubicBezTo>
                  <a:pt x="76" y="45"/>
                  <a:pt x="79" y="43"/>
                  <a:pt x="81" y="39"/>
                </a:cubicBezTo>
                <a:cubicBezTo>
                  <a:pt x="83" y="34"/>
                  <a:pt x="81" y="29"/>
                  <a:pt x="76" y="27"/>
                </a:cubicBezTo>
                <a:cubicBezTo>
                  <a:pt x="14" y="1"/>
                  <a:pt x="14" y="1"/>
                  <a:pt x="14" y="1"/>
                </a:cubicBezTo>
                <a:cubicBezTo>
                  <a:pt x="10" y="0"/>
                  <a:pt x="4" y="2"/>
                  <a:pt x="2" y="7"/>
                </a:cubicBezTo>
                <a:cubicBezTo>
                  <a:pt x="0" y="12"/>
                  <a:pt x="2" y="17"/>
                  <a:pt x="7" y="1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320"/>
          <p:cNvSpPr>
            <a:spLocks/>
          </p:cNvSpPr>
          <p:nvPr/>
        </p:nvSpPr>
        <p:spPr bwMode="auto">
          <a:xfrm>
            <a:off x="6867525" y="2320926"/>
            <a:ext cx="79375" cy="44450"/>
          </a:xfrm>
          <a:custGeom>
            <a:avLst/>
            <a:gdLst>
              <a:gd name="T0" fmla="*/ 7 w 83"/>
              <a:gd name="T1" fmla="*/ 20 h 46"/>
              <a:gd name="T2" fmla="*/ 69 w 83"/>
              <a:gd name="T3" fmla="*/ 45 h 46"/>
              <a:gd name="T4" fmla="*/ 72 w 83"/>
              <a:gd name="T5" fmla="*/ 46 h 46"/>
              <a:gd name="T6" fmla="*/ 81 w 83"/>
              <a:gd name="T7" fmla="*/ 40 h 46"/>
              <a:gd name="T8" fmla="*/ 76 w 83"/>
              <a:gd name="T9" fmla="*/ 27 h 46"/>
              <a:gd name="T10" fmla="*/ 14 w 83"/>
              <a:gd name="T11" fmla="*/ 2 h 46"/>
              <a:gd name="T12" fmla="*/ 2 w 83"/>
              <a:gd name="T13" fmla="*/ 7 h 46"/>
              <a:gd name="T14" fmla="*/ 7 w 83"/>
              <a:gd name="T15" fmla="*/ 2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" h="46">
                <a:moveTo>
                  <a:pt x="7" y="20"/>
                </a:moveTo>
                <a:cubicBezTo>
                  <a:pt x="69" y="45"/>
                  <a:pt x="69" y="45"/>
                  <a:pt x="69" y="45"/>
                </a:cubicBezTo>
                <a:cubicBezTo>
                  <a:pt x="70" y="45"/>
                  <a:pt x="71" y="46"/>
                  <a:pt x="72" y="46"/>
                </a:cubicBezTo>
                <a:cubicBezTo>
                  <a:pt x="76" y="46"/>
                  <a:pt x="79" y="43"/>
                  <a:pt x="81" y="40"/>
                </a:cubicBezTo>
                <a:cubicBezTo>
                  <a:pt x="83" y="35"/>
                  <a:pt x="81" y="29"/>
                  <a:pt x="76" y="27"/>
                </a:cubicBezTo>
                <a:cubicBezTo>
                  <a:pt x="14" y="2"/>
                  <a:pt x="14" y="2"/>
                  <a:pt x="14" y="2"/>
                </a:cubicBezTo>
                <a:cubicBezTo>
                  <a:pt x="10" y="0"/>
                  <a:pt x="4" y="3"/>
                  <a:pt x="2" y="7"/>
                </a:cubicBezTo>
                <a:cubicBezTo>
                  <a:pt x="0" y="12"/>
                  <a:pt x="2" y="18"/>
                  <a:pt x="7" y="2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321"/>
          <p:cNvSpPr>
            <a:spLocks noEditPoints="1"/>
          </p:cNvSpPr>
          <p:nvPr/>
        </p:nvSpPr>
        <p:spPr bwMode="auto">
          <a:xfrm>
            <a:off x="8464550" y="2732088"/>
            <a:ext cx="279400" cy="2794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4 w 288"/>
              <a:gd name="T11" fmla="*/ 144 h 288"/>
              <a:gd name="T12" fmla="*/ 144 w 288"/>
              <a:gd name="T13" fmla="*/ 24 h 288"/>
              <a:gd name="T14" fmla="*/ 144 w 288"/>
              <a:gd name="T15" fmla="*/ 264 h 288"/>
              <a:gd name="T16" fmla="*/ 24 w 288"/>
              <a:gd name="T17" fmla="*/ 14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4" y="144"/>
                </a:moveTo>
                <a:cubicBezTo>
                  <a:pt x="24" y="78"/>
                  <a:pt x="78" y="24"/>
                  <a:pt x="144" y="24"/>
                </a:cubicBezTo>
                <a:cubicBezTo>
                  <a:pt x="144" y="264"/>
                  <a:pt x="144" y="264"/>
                  <a:pt x="144" y="264"/>
                </a:cubicBezTo>
                <a:cubicBezTo>
                  <a:pt x="78" y="264"/>
                  <a:pt x="24" y="210"/>
                  <a:pt x="24" y="14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Freeform 322"/>
          <p:cNvSpPr>
            <a:spLocks/>
          </p:cNvSpPr>
          <p:nvPr/>
        </p:nvSpPr>
        <p:spPr bwMode="auto">
          <a:xfrm>
            <a:off x="6235700" y="3290888"/>
            <a:ext cx="277813" cy="277813"/>
          </a:xfrm>
          <a:custGeom>
            <a:avLst/>
            <a:gdLst>
              <a:gd name="T0" fmla="*/ 249 w 287"/>
              <a:gd name="T1" fmla="*/ 220 h 287"/>
              <a:gd name="T2" fmla="*/ 168 w 287"/>
              <a:gd name="T3" fmla="*/ 191 h 287"/>
              <a:gd name="T4" fmla="*/ 196 w 287"/>
              <a:gd name="T5" fmla="*/ 136 h 287"/>
              <a:gd name="T6" fmla="*/ 196 w 287"/>
              <a:gd name="T7" fmla="*/ 135 h 287"/>
              <a:gd name="T8" fmla="*/ 203 w 287"/>
              <a:gd name="T9" fmla="*/ 134 h 287"/>
              <a:gd name="T10" fmla="*/ 211 w 287"/>
              <a:gd name="T11" fmla="*/ 107 h 287"/>
              <a:gd name="T12" fmla="*/ 205 w 287"/>
              <a:gd name="T13" fmla="*/ 96 h 287"/>
              <a:gd name="T14" fmla="*/ 205 w 287"/>
              <a:gd name="T15" fmla="*/ 96 h 287"/>
              <a:gd name="T16" fmla="*/ 205 w 287"/>
              <a:gd name="T17" fmla="*/ 93 h 287"/>
              <a:gd name="T18" fmla="*/ 204 w 287"/>
              <a:gd name="T19" fmla="*/ 54 h 287"/>
              <a:gd name="T20" fmla="*/ 183 w 287"/>
              <a:gd name="T21" fmla="*/ 22 h 287"/>
              <a:gd name="T22" fmla="*/ 143 w 287"/>
              <a:gd name="T23" fmla="*/ 0 h 287"/>
              <a:gd name="T24" fmla="*/ 103 w 287"/>
              <a:gd name="T25" fmla="*/ 22 h 287"/>
              <a:gd name="T26" fmla="*/ 82 w 287"/>
              <a:gd name="T27" fmla="*/ 54 h 287"/>
              <a:gd name="T28" fmla="*/ 81 w 287"/>
              <a:gd name="T29" fmla="*/ 93 h 287"/>
              <a:gd name="T30" fmla="*/ 81 w 287"/>
              <a:gd name="T31" fmla="*/ 96 h 287"/>
              <a:gd name="T32" fmla="*/ 81 w 287"/>
              <a:gd name="T33" fmla="*/ 96 h 287"/>
              <a:gd name="T34" fmla="*/ 75 w 287"/>
              <a:gd name="T35" fmla="*/ 107 h 287"/>
              <a:gd name="T36" fmla="*/ 83 w 287"/>
              <a:gd name="T37" fmla="*/ 134 h 287"/>
              <a:gd name="T38" fmla="*/ 89 w 287"/>
              <a:gd name="T39" fmla="*/ 135 h 287"/>
              <a:gd name="T40" fmla="*/ 90 w 287"/>
              <a:gd name="T41" fmla="*/ 136 h 287"/>
              <a:gd name="T42" fmla="*/ 118 w 287"/>
              <a:gd name="T43" fmla="*/ 191 h 287"/>
              <a:gd name="T44" fmla="*/ 38 w 287"/>
              <a:gd name="T45" fmla="*/ 220 h 287"/>
              <a:gd name="T46" fmla="*/ 0 w 287"/>
              <a:gd name="T47" fmla="*/ 256 h 287"/>
              <a:gd name="T48" fmla="*/ 0 w 287"/>
              <a:gd name="T49" fmla="*/ 287 h 287"/>
              <a:gd name="T50" fmla="*/ 287 w 287"/>
              <a:gd name="T51" fmla="*/ 287 h 287"/>
              <a:gd name="T52" fmla="*/ 287 w 287"/>
              <a:gd name="T53" fmla="*/ 256 h 287"/>
              <a:gd name="T54" fmla="*/ 249 w 287"/>
              <a:gd name="T55" fmla="*/ 220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7" h="287">
                <a:moveTo>
                  <a:pt x="249" y="220"/>
                </a:moveTo>
                <a:cubicBezTo>
                  <a:pt x="230" y="212"/>
                  <a:pt x="208" y="196"/>
                  <a:pt x="168" y="191"/>
                </a:cubicBezTo>
                <a:cubicBezTo>
                  <a:pt x="180" y="181"/>
                  <a:pt x="186" y="162"/>
                  <a:pt x="196" y="136"/>
                </a:cubicBezTo>
                <a:cubicBezTo>
                  <a:pt x="196" y="136"/>
                  <a:pt x="196" y="135"/>
                  <a:pt x="196" y="135"/>
                </a:cubicBezTo>
                <a:cubicBezTo>
                  <a:pt x="199" y="135"/>
                  <a:pt x="201" y="135"/>
                  <a:pt x="203" y="134"/>
                </a:cubicBezTo>
                <a:cubicBezTo>
                  <a:pt x="208" y="131"/>
                  <a:pt x="211" y="115"/>
                  <a:pt x="211" y="107"/>
                </a:cubicBezTo>
                <a:cubicBezTo>
                  <a:pt x="211" y="95"/>
                  <a:pt x="205" y="96"/>
                  <a:pt x="205" y="96"/>
                </a:cubicBezTo>
                <a:cubicBezTo>
                  <a:pt x="205" y="96"/>
                  <a:pt x="205" y="96"/>
                  <a:pt x="205" y="96"/>
                </a:cubicBezTo>
                <a:cubicBezTo>
                  <a:pt x="205" y="95"/>
                  <a:pt x="205" y="94"/>
                  <a:pt x="205" y="93"/>
                </a:cubicBezTo>
                <a:cubicBezTo>
                  <a:pt x="205" y="83"/>
                  <a:pt x="207" y="64"/>
                  <a:pt x="204" y="54"/>
                </a:cubicBezTo>
                <a:cubicBezTo>
                  <a:pt x="200" y="39"/>
                  <a:pt x="194" y="26"/>
                  <a:pt x="183" y="22"/>
                </a:cubicBezTo>
                <a:cubicBezTo>
                  <a:pt x="169" y="16"/>
                  <a:pt x="149" y="0"/>
                  <a:pt x="143" y="0"/>
                </a:cubicBezTo>
                <a:cubicBezTo>
                  <a:pt x="135" y="0"/>
                  <a:pt x="115" y="16"/>
                  <a:pt x="103" y="22"/>
                </a:cubicBezTo>
                <a:cubicBezTo>
                  <a:pt x="93" y="27"/>
                  <a:pt x="86" y="39"/>
                  <a:pt x="82" y="54"/>
                </a:cubicBezTo>
                <a:cubicBezTo>
                  <a:pt x="79" y="64"/>
                  <a:pt x="81" y="82"/>
                  <a:pt x="81" y="93"/>
                </a:cubicBezTo>
                <a:cubicBezTo>
                  <a:pt x="81" y="94"/>
                  <a:pt x="81" y="95"/>
                  <a:pt x="81" y="96"/>
                </a:cubicBezTo>
                <a:cubicBezTo>
                  <a:pt x="81" y="96"/>
                  <a:pt x="81" y="96"/>
                  <a:pt x="81" y="96"/>
                </a:cubicBezTo>
                <a:cubicBezTo>
                  <a:pt x="81" y="96"/>
                  <a:pt x="75" y="95"/>
                  <a:pt x="75" y="107"/>
                </a:cubicBezTo>
                <a:cubicBezTo>
                  <a:pt x="75" y="115"/>
                  <a:pt x="78" y="131"/>
                  <a:pt x="83" y="134"/>
                </a:cubicBezTo>
                <a:cubicBezTo>
                  <a:pt x="85" y="135"/>
                  <a:pt x="87" y="135"/>
                  <a:pt x="89" y="135"/>
                </a:cubicBezTo>
                <a:cubicBezTo>
                  <a:pt x="89" y="135"/>
                  <a:pt x="90" y="136"/>
                  <a:pt x="90" y="136"/>
                </a:cubicBezTo>
                <a:cubicBezTo>
                  <a:pt x="100" y="163"/>
                  <a:pt x="105" y="182"/>
                  <a:pt x="118" y="191"/>
                </a:cubicBezTo>
                <a:cubicBezTo>
                  <a:pt x="78" y="196"/>
                  <a:pt x="56" y="212"/>
                  <a:pt x="38" y="220"/>
                </a:cubicBezTo>
                <a:cubicBezTo>
                  <a:pt x="0" y="237"/>
                  <a:pt x="0" y="256"/>
                  <a:pt x="0" y="256"/>
                </a:cubicBezTo>
                <a:cubicBezTo>
                  <a:pt x="0" y="287"/>
                  <a:pt x="0" y="287"/>
                  <a:pt x="0" y="287"/>
                </a:cubicBezTo>
                <a:cubicBezTo>
                  <a:pt x="287" y="287"/>
                  <a:pt x="287" y="287"/>
                  <a:pt x="287" y="287"/>
                </a:cubicBezTo>
                <a:cubicBezTo>
                  <a:pt x="287" y="256"/>
                  <a:pt x="287" y="256"/>
                  <a:pt x="287" y="256"/>
                </a:cubicBezTo>
                <a:cubicBezTo>
                  <a:pt x="287" y="256"/>
                  <a:pt x="287" y="237"/>
                  <a:pt x="249" y="22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323"/>
          <p:cNvSpPr>
            <a:spLocks/>
          </p:cNvSpPr>
          <p:nvPr/>
        </p:nvSpPr>
        <p:spPr bwMode="auto">
          <a:xfrm>
            <a:off x="6791325" y="3290888"/>
            <a:ext cx="277813" cy="277813"/>
          </a:xfrm>
          <a:custGeom>
            <a:avLst/>
            <a:gdLst>
              <a:gd name="T0" fmla="*/ 250 w 288"/>
              <a:gd name="T1" fmla="*/ 220 h 287"/>
              <a:gd name="T2" fmla="*/ 169 w 288"/>
              <a:gd name="T3" fmla="*/ 191 h 287"/>
              <a:gd name="T4" fmla="*/ 197 w 288"/>
              <a:gd name="T5" fmla="*/ 136 h 287"/>
              <a:gd name="T6" fmla="*/ 197 w 288"/>
              <a:gd name="T7" fmla="*/ 135 h 287"/>
              <a:gd name="T8" fmla="*/ 204 w 288"/>
              <a:gd name="T9" fmla="*/ 134 h 287"/>
              <a:gd name="T10" fmla="*/ 211 w 288"/>
              <a:gd name="T11" fmla="*/ 107 h 287"/>
              <a:gd name="T12" fmla="*/ 206 w 288"/>
              <a:gd name="T13" fmla="*/ 96 h 287"/>
              <a:gd name="T14" fmla="*/ 205 w 288"/>
              <a:gd name="T15" fmla="*/ 96 h 287"/>
              <a:gd name="T16" fmla="*/ 205 w 288"/>
              <a:gd name="T17" fmla="*/ 93 h 287"/>
              <a:gd name="T18" fmla="*/ 205 w 288"/>
              <a:gd name="T19" fmla="*/ 54 h 287"/>
              <a:gd name="T20" fmla="*/ 193 w 288"/>
              <a:gd name="T21" fmla="*/ 25 h 287"/>
              <a:gd name="T22" fmla="*/ 160 w 288"/>
              <a:gd name="T23" fmla="*/ 8 h 287"/>
              <a:gd name="T24" fmla="*/ 120 w 288"/>
              <a:gd name="T25" fmla="*/ 4 h 287"/>
              <a:gd name="T26" fmla="*/ 103 w 288"/>
              <a:gd name="T27" fmla="*/ 22 h 287"/>
              <a:gd name="T28" fmla="*/ 83 w 288"/>
              <a:gd name="T29" fmla="*/ 54 h 287"/>
              <a:gd name="T30" fmla="*/ 82 w 288"/>
              <a:gd name="T31" fmla="*/ 93 h 287"/>
              <a:gd name="T32" fmla="*/ 82 w 288"/>
              <a:gd name="T33" fmla="*/ 96 h 287"/>
              <a:gd name="T34" fmla="*/ 82 w 288"/>
              <a:gd name="T35" fmla="*/ 96 h 287"/>
              <a:gd name="T36" fmla="*/ 76 w 288"/>
              <a:gd name="T37" fmla="*/ 107 h 287"/>
              <a:gd name="T38" fmla="*/ 83 w 288"/>
              <a:gd name="T39" fmla="*/ 134 h 287"/>
              <a:gd name="T40" fmla="*/ 90 w 288"/>
              <a:gd name="T41" fmla="*/ 135 h 287"/>
              <a:gd name="T42" fmla="*/ 90 w 288"/>
              <a:gd name="T43" fmla="*/ 136 h 287"/>
              <a:gd name="T44" fmla="*/ 118 w 288"/>
              <a:gd name="T45" fmla="*/ 191 h 287"/>
              <a:gd name="T46" fmla="*/ 38 w 288"/>
              <a:gd name="T47" fmla="*/ 220 h 287"/>
              <a:gd name="T48" fmla="*/ 0 w 288"/>
              <a:gd name="T49" fmla="*/ 256 h 287"/>
              <a:gd name="T50" fmla="*/ 0 w 288"/>
              <a:gd name="T51" fmla="*/ 287 h 287"/>
              <a:gd name="T52" fmla="*/ 288 w 288"/>
              <a:gd name="T53" fmla="*/ 287 h 287"/>
              <a:gd name="T54" fmla="*/ 288 w 288"/>
              <a:gd name="T55" fmla="*/ 256 h 287"/>
              <a:gd name="T56" fmla="*/ 250 w 288"/>
              <a:gd name="T57" fmla="*/ 220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8" h="287">
                <a:moveTo>
                  <a:pt x="250" y="220"/>
                </a:moveTo>
                <a:cubicBezTo>
                  <a:pt x="231" y="212"/>
                  <a:pt x="209" y="196"/>
                  <a:pt x="169" y="191"/>
                </a:cubicBezTo>
                <a:cubicBezTo>
                  <a:pt x="181" y="181"/>
                  <a:pt x="186" y="162"/>
                  <a:pt x="197" y="136"/>
                </a:cubicBezTo>
                <a:cubicBezTo>
                  <a:pt x="197" y="136"/>
                  <a:pt x="197" y="135"/>
                  <a:pt x="197" y="135"/>
                </a:cubicBezTo>
                <a:cubicBezTo>
                  <a:pt x="200" y="135"/>
                  <a:pt x="202" y="135"/>
                  <a:pt x="204" y="134"/>
                </a:cubicBezTo>
                <a:cubicBezTo>
                  <a:pt x="208" y="131"/>
                  <a:pt x="211" y="115"/>
                  <a:pt x="211" y="107"/>
                </a:cubicBezTo>
                <a:cubicBezTo>
                  <a:pt x="211" y="95"/>
                  <a:pt x="206" y="96"/>
                  <a:pt x="206" y="96"/>
                </a:cubicBezTo>
                <a:cubicBezTo>
                  <a:pt x="206" y="96"/>
                  <a:pt x="205" y="96"/>
                  <a:pt x="205" y="96"/>
                </a:cubicBezTo>
                <a:cubicBezTo>
                  <a:pt x="205" y="95"/>
                  <a:pt x="205" y="94"/>
                  <a:pt x="205" y="93"/>
                </a:cubicBezTo>
                <a:cubicBezTo>
                  <a:pt x="205" y="83"/>
                  <a:pt x="207" y="64"/>
                  <a:pt x="205" y="54"/>
                </a:cubicBezTo>
                <a:cubicBezTo>
                  <a:pt x="200" y="39"/>
                  <a:pt x="201" y="33"/>
                  <a:pt x="193" y="25"/>
                </a:cubicBezTo>
                <a:cubicBezTo>
                  <a:pt x="182" y="13"/>
                  <a:pt x="166" y="8"/>
                  <a:pt x="160" y="8"/>
                </a:cubicBezTo>
                <a:cubicBezTo>
                  <a:pt x="155" y="8"/>
                  <a:pt x="133" y="0"/>
                  <a:pt x="120" y="4"/>
                </a:cubicBezTo>
                <a:cubicBezTo>
                  <a:pt x="107" y="9"/>
                  <a:pt x="114" y="22"/>
                  <a:pt x="103" y="22"/>
                </a:cubicBezTo>
                <a:cubicBezTo>
                  <a:pt x="92" y="22"/>
                  <a:pt x="87" y="39"/>
                  <a:pt x="83" y="54"/>
                </a:cubicBezTo>
                <a:cubicBezTo>
                  <a:pt x="80" y="64"/>
                  <a:pt x="82" y="82"/>
                  <a:pt x="82" y="93"/>
                </a:cubicBezTo>
                <a:cubicBezTo>
                  <a:pt x="82" y="94"/>
                  <a:pt x="82" y="95"/>
                  <a:pt x="82" y="96"/>
                </a:cubicBezTo>
                <a:cubicBezTo>
                  <a:pt x="82" y="96"/>
                  <a:pt x="82" y="96"/>
                  <a:pt x="82" y="96"/>
                </a:cubicBezTo>
                <a:cubicBezTo>
                  <a:pt x="82" y="96"/>
                  <a:pt x="76" y="95"/>
                  <a:pt x="76" y="107"/>
                </a:cubicBezTo>
                <a:cubicBezTo>
                  <a:pt x="76" y="115"/>
                  <a:pt x="79" y="131"/>
                  <a:pt x="83" y="134"/>
                </a:cubicBezTo>
                <a:cubicBezTo>
                  <a:pt x="85" y="135"/>
                  <a:pt x="88" y="135"/>
                  <a:pt x="90" y="135"/>
                </a:cubicBezTo>
                <a:cubicBezTo>
                  <a:pt x="90" y="135"/>
                  <a:pt x="90" y="136"/>
                  <a:pt x="90" y="136"/>
                </a:cubicBezTo>
                <a:cubicBezTo>
                  <a:pt x="101" y="163"/>
                  <a:pt x="106" y="182"/>
                  <a:pt x="118" y="191"/>
                </a:cubicBezTo>
                <a:cubicBezTo>
                  <a:pt x="79" y="196"/>
                  <a:pt x="57" y="212"/>
                  <a:pt x="38" y="220"/>
                </a:cubicBezTo>
                <a:cubicBezTo>
                  <a:pt x="0" y="237"/>
                  <a:pt x="0" y="256"/>
                  <a:pt x="0" y="256"/>
                </a:cubicBezTo>
                <a:cubicBezTo>
                  <a:pt x="0" y="287"/>
                  <a:pt x="0" y="287"/>
                  <a:pt x="0" y="287"/>
                </a:cubicBezTo>
                <a:cubicBezTo>
                  <a:pt x="288" y="287"/>
                  <a:pt x="288" y="287"/>
                  <a:pt x="288" y="287"/>
                </a:cubicBezTo>
                <a:cubicBezTo>
                  <a:pt x="288" y="256"/>
                  <a:pt x="288" y="256"/>
                  <a:pt x="288" y="256"/>
                </a:cubicBezTo>
                <a:cubicBezTo>
                  <a:pt x="288" y="256"/>
                  <a:pt x="287" y="237"/>
                  <a:pt x="250" y="22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324"/>
          <p:cNvSpPr>
            <a:spLocks/>
          </p:cNvSpPr>
          <p:nvPr/>
        </p:nvSpPr>
        <p:spPr bwMode="auto">
          <a:xfrm>
            <a:off x="8458200" y="3289301"/>
            <a:ext cx="290513" cy="279400"/>
          </a:xfrm>
          <a:custGeom>
            <a:avLst/>
            <a:gdLst>
              <a:gd name="T0" fmla="*/ 283 w 301"/>
              <a:gd name="T1" fmla="*/ 199 h 288"/>
              <a:gd name="T2" fmla="*/ 241 w 301"/>
              <a:gd name="T3" fmla="*/ 213 h 288"/>
              <a:gd name="T4" fmla="*/ 180 w 301"/>
              <a:gd name="T5" fmla="*/ 185 h 288"/>
              <a:gd name="T6" fmla="*/ 197 w 301"/>
              <a:gd name="T7" fmla="*/ 145 h 288"/>
              <a:gd name="T8" fmla="*/ 197 w 301"/>
              <a:gd name="T9" fmla="*/ 144 h 288"/>
              <a:gd name="T10" fmla="*/ 203 w 301"/>
              <a:gd name="T11" fmla="*/ 144 h 288"/>
              <a:gd name="T12" fmla="*/ 210 w 301"/>
              <a:gd name="T13" fmla="*/ 119 h 288"/>
              <a:gd name="T14" fmla="*/ 205 w 301"/>
              <a:gd name="T15" fmla="*/ 109 h 288"/>
              <a:gd name="T16" fmla="*/ 204 w 301"/>
              <a:gd name="T17" fmla="*/ 109 h 288"/>
              <a:gd name="T18" fmla="*/ 205 w 301"/>
              <a:gd name="T19" fmla="*/ 106 h 288"/>
              <a:gd name="T20" fmla="*/ 204 w 301"/>
              <a:gd name="T21" fmla="*/ 70 h 288"/>
              <a:gd name="T22" fmla="*/ 185 w 301"/>
              <a:gd name="T23" fmla="*/ 41 h 288"/>
              <a:gd name="T24" fmla="*/ 170 w 301"/>
              <a:gd name="T25" fmla="*/ 33 h 288"/>
              <a:gd name="T26" fmla="*/ 171 w 301"/>
              <a:gd name="T27" fmla="*/ 26 h 288"/>
              <a:gd name="T28" fmla="*/ 148 w 301"/>
              <a:gd name="T29" fmla="*/ 0 h 288"/>
              <a:gd name="T30" fmla="*/ 126 w 301"/>
              <a:gd name="T31" fmla="*/ 26 h 288"/>
              <a:gd name="T32" fmla="*/ 126 w 301"/>
              <a:gd name="T33" fmla="*/ 32 h 288"/>
              <a:gd name="T34" fmla="*/ 111 w 301"/>
              <a:gd name="T35" fmla="*/ 41 h 288"/>
              <a:gd name="T36" fmla="*/ 92 w 301"/>
              <a:gd name="T37" fmla="*/ 70 h 288"/>
              <a:gd name="T38" fmla="*/ 92 w 301"/>
              <a:gd name="T39" fmla="*/ 106 h 288"/>
              <a:gd name="T40" fmla="*/ 92 w 301"/>
              <a:gd name="T41" fmla="*/ 109 h 288"/>
              <a:gd name="T42" fmla="*/ 91 w 301"/>
              <a:gd name="T43" fmla="*/ 109 h 288"/>
              <a:gd name="T44" fmla="*/ 86 w 301"/>
              <a:gd name="T45" fmla="*/ 119 h 288"/>
              <a:gd name="T46" fmla="*/ 93 w 301"/>
              <a:gd name="T47" fmla="*/ 144 h 288"/>
              <a:gd name="T48" fmla="*/ 99 w 301"/>
              <a:gd name="T49" fmla="*/ 144 h 288"/>
              <a:gd name="T50" fmla="*/ 99 w 301"/>
              <a:gd name="T51" fmla="*/ 146 h 288"/>
              <a:gd name="T52" fmla="*/ 117 w 301"/>
              <a:gd name="T53" fmla="*/ 186 h 288"/>
              <a:gd name="T54" fmla="*/ 60 w 301"/>
              <a:gd name="T55" fmla="*/ 213 h 288"/>
              <a:gd name="T56" fmla="*/ 19 w 301"/>
              <a:gd name="T57" fmla="*/ 199 h 288"/>
              <a:gd name="T58" fmla="*/ 12 w 301"/>
              <a:gd name="T59" fmla="*/ 276 h 288"/>
              <a:gd name="T60" fmla="*/ 12 w 301"/>
              <a:gd name="T61" fmla="*/ 288 h 288"/>
              <a:gd name="T62" fmla="*/ 19 w 301"/>
              <a:gd name="T63" fmla="*/ 288 h 288"/>
              <a:gd name="T64" fmla="*/ 283 w 301"/>
              <a:gd name="T65" fmla="*/ 288 h 288"/>
              <a:gd name="T66" fmla="*/ 283 w 301"/>
              <a:gd name="T67" fmla="*/ 288 h 288"/>
              <a:gd name="T68" fmla="*/ 283 w 301"/>
              <a:gd name="T69" fmla="*/ 288 h 288"/>
              <a:gd name="T70" fmla="*/ 290 w 301"/>
              <a:gd name="T71" fmla="*/ 288 h 288"/>
              <a:gd name="T72" fmla="*/ 290 w 301"/>
              <a:gd name="T73" fmla="*/ 276 h 288"/>
              <a:gd name="T74" fmla="*/ 283 w 301"/>
              <a:gd name="T75" fmla="*/ 199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1" h="288">
                <a:moveTo>
                  <a:pt x="283" y="199"/>
                </a:moveTo>
                <a:cubicBezTo>
                  <a:pt x="279" y="208"/>
                  <a:pt x="260" y="212"/>
                  <a:pt x="241" y="213"/>
                </a:cubicBezTo>
                <a:cubicBezTo>
                  <a:pt x="226" y="204"/>
                  <a:pt x="208" y="191"/>
                  <a:pt x="180" y="185"/>
                </a:cubicBezTo>
                <a:cubicBezTo>
                  <a:pt x="186" y="176"/>
                  <a:pt x="190" y="162"/>
                  <a:pt x="197" y="145"/>
                </a:cubicBezTo>
                <a:cubicBezTo>
                  <a:pt x="197" y="145"/>
                  <a:pt x="197" y="145"/>
                  <a:pt x="197" y="144"/>
                </a:cubicBezTo>
                <a:cubicBezTo>
                  <a:pt x="199" y="145"/>
                  <a:pt x="201" y="145"/>
                  <a:pt x="203" y="144"/>
                </a:cubicBezTo>
                <a:cubicBezTo>
                  <a:pt x="207" y="141"/>
                  <a:pt x="210" y="126"/>
                  <a:pt x="210" y="119"/>
                </a:cubicBezTo>
                <a:cubicBezTo>
                  <a:pt x="210" y="108"/>
                  <a:pt x="205" y="109"/>
                  <a:pt x="205" y="109"/>
                </a:cubicBezTo>
                <a:cubicBezTo>
                  <a:pt x="205" y="109"/>
                  <a:pt x="205" y="109"/>
                  <a:pt x="204" y="109"/>
                </a:cubicBezTo>
                <a:cubicBezTo>
                  <a:pt x="204" y="108"/>
                  <a:pt x="205" y="107"/>
                  <a:pt x="205" y="106"/>
                </a:cubicBezTo>
                <a:cubicBezTo>
                  <a:pt x="205" y="96"/>
                  <a:pt x="207" y="80"/>
                  <a:pt x="204" y="70"/>
                </a:cubicBezTo>
                <a:cubicBezTo>
                  <a:pt x="200" y="56"/>
                  <a:pt x="194" y="45"/>
                  <a:pt x="185" y="41"/>
                </a:cubicBezTo>
                <a:cubicBezTo>
                  <a:pt x="180" y="39"/>
                  <a:pt x="175" y="36"/>
                  <a:pt x="170" y="33"/>
                </a:cubicBezTo>
                <a:cubicBezTo>
                  <a:pt x="171" y="31"/>
                  <a:pt x="171" y="28"/>
                  <a:pt x="171" y="26"/>
                </a:cubicBezTo>
                <a:cubicBezTo>
                  <a:pt x="171" y="12"/>
                  <a:pt x="161" y="0"/>
                  <a:pt x="148" y="0"/>
                </a:cubicBezTo>
                <a:cubicBezTo>
                  <a:pt x="136" y="0"/>
                  <a:pt x="126" y="12"/>
                  <a:pt x="126" y="26"/>
                </a:cubicBezTo>
                <a:cubicBezTo>
                  <a:pt x="126" y="28"/>
                  <a:pt x="126" y="30"/>
                  <a:pt x="126" y="32"/>
                </a:cubicBezTo>
                <a:cubicBezTo>
                  <a:pt x="121" y="35"/>
                  <a:pt x="116" y="39"/>
                  <a:pt x="111" y="41"/>
                </a:cubicBezTo>
                <a:cubicBezTo>
                  <a:pt x="102" y="46"/>
                  <a:pt x="96" y="56"/>
                  <a:pt x="92" y="70"/>
                </a:cubicBezTo>
                <a:cubicBezTo>
                  <a:pt x="90" y="79"/>
                  <a:pt x="92" y="96"/>
                  <a:pt x="92" y="106"/>
                </a:cubicBezTo>
                <a:cubicBezTo>
                  <a:pt x="92" y="107"/>
                  <a:pt x="92" y="108"/>
                  <a:pt x="92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86" y="108"/>
                  <a:pt x="86" y="119"/>
                </a:cubicBezTo>
                <a:cubicBezTo>
                  <a:pt x="86" y="126"/>
                  <a:pt x="89" y="141"/>
                  <a:pt x="93" y="144"/>
                </a:cubicBezTo>
                <a:cubicBezTo>
                  <a:pt x="95" y="145"/>
                  <a:pt x="97" y="145"/>
                  <a:pt x="99" y="144"/>
                </a:cubicBezTo>
                <a:cubicBezTo>
                  <a:pt x="99" y="145"/>
                  <a:pt x="99" y="145"/>
                  <a:pt x="99" y="146"/>
                </a:cubicBezTo>
                <a:cubicBezTo>
                  <a:pt x="106" y="163"/>
                  <a:pt x="111" y="177"/>
                  <a:pt x="117" y="186"/>
                </a:cubicBezTo>
                <a:cubicBezTo>
                  <a:pt x="91" y="193"/>
                  <a:pt x="74" y="205"/>
                  <a:pt x="60" y="213"/>
                </a:cubicBezTo>
                <a:cubicBezTo>
                  <a:pt x="41" y="212"/>
                  <a:pt x="22" y="208"/>
                  <a:pt x="19" y="199"/>
                </a:cubicBezTo>
                <a:cubicBezTo>
                  <a:pt x="11" y="183"/>
                  <a:pt x="0" y="243"/>
                  <a:pt x="12" y="276"/>
                </a:cubicBezTo>
                <a:cubicBezTo>
                  <a:pt x="12" y="288"/>
                  <a:pt x="12" y="288"/>
                  <a:pt x="12" y="288"/>
                </a:cubicBezTo>
                <a:cubicBezTo>
                  <a:pt x="19" y="288"/>
                  <a:pt x="19" y="288"/>
                  <a:pt x="19" y="288"/>
                </a:cubicBezTo>
                <a:cubicBezTo>
                  <a:pt x="283" y="288"/>
                  <a:pt x="283" y="288"/>
                  <a:pt x="283" y="288"/>
                </a:cubicBezTo>
                <a:cubicBezTo>
                  <a:pt x="283" y="288"/>
                  <a:pt x="283" y="288"/>
                  <a:pt x="283" y="288"/>
                </a:cubicBezTo>
                <a:cubicBezTo>
                  <a:pt x="283" y="288"/>
                  <a:pt x="283" y="288"/>
                  <a:pt x="283" y="288"/>
                </a:cubicBezTo>
                <a:cubicBezTo>
                  <a:pt x="290" y="288"/>
                  <a:pt x="290" y="288"/>
                  <a:pt x="290" y="288"/>
                </a:cubicBezTo>
                <a:cubicBezTo>
                  <a:pt x="290" y="276"/>
                  <a:pt x="290" y="276"/>
                  <a:pt x="290" y="276"/>
                </a:cubicBezTo>
                <a:cubicBezTo>
                  <a:pt x="301" y="243"/>
                  <a:pt x="290" y="183"/>
                  <a:pt x="283" y="19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325"/>
          <p:cNvSpPr>
            <a:spLocks/>
          </p:cNvSpPr>
          <p:nvPr/>
        </p:nvSpPr>
        <p:spPr bwMode="auto">
          <a:xfrm>
            <a:off x="7907338" y="3302001"/>
            <a:ext cx="277813" cy="266700"/>
          </a:xfrm>
          <a:custGeom>
            <a:avLst/>
            <a:gdLst>
              <a:gd name="T0" fmla="*/ 249 w 287"/>
              <a:gd name="T1" fmla="*/ 222 h 277"/>
              <a:gd name="T2" fmla="*/ 182 w 287"/>
              <a:gd name="T3" fmla="*/ 206 h 277"/>
              <a:gd name="T4" fmla="*/ 172 w 287"/>
              <a:gd name="T5" fmla="*/ 176 h 277"/>
              <a:gd name="T6" fmla="*/ 179 w 287"/>
              <a:gd name="T7" fmla="*/ 180 h 277"/>
              <a:gd name="T8" fmla="*/ 185 w 287"/>
              <a:gd name="T9" fmla="*/ 180 h 277"/>
              <a:gd name="T10" fmla="*/ 207 w 287"/>
              <a:gd name="T11" fmla="*/ 177 h 277"/>
              <a:gd name="T12" fmla="*/ 211 w 287"/>
              <a:gd name="T13" fmla="*/ 178 h 277"/>
              <a:gd name="T14" fmla="*/ 215 w 287"/>
              <a:gd name="T15" fmla="*/ 179 h 277"/>
              <a:gd name="T16" fmla="*/ 214 w 287"/>
              <a:gd name="T17" fmla="*/ 175 h 277"/>
              <a:gd name="T18" fmla="*/ 208 w 287"/>
              <a:gd name="T19" fmla="*/ 160 h 277"/>
              <a:gd name="T20" fmla="*/ 218 w 287"/>
              <a:gd name="T21" fmla="*/ 154 h 277"/>
              <a:gd name="T22" fmla="*/ 228 w 287"/>
              <a:gd name="T23" fmla="*/ 152 h 277"/>
              <a:gd name="T24" fmla="*/ 200 w 287"/>
              <a:gd name="T25" fmla="*/ 13 h 277"/>
              <a:gd name="T26" fmla="*/ 166 w 287"/>
              <a:gd name="T27" fmla="*/ 0 h 277"/>
              <a:gd name="T28" fmla="*/ 143 w 287"/>
              <a:gd name="T29" fmla="*/ 8 h 277"/>
              <a:gd name="T30" fmla="*/ 121 w 287"/>
              <a:gd name="T31" fmla="*/ 0 h 277"/>
              <a:gd name="T32" fmla="*/ 87 w 287"/>
              <a:gd name="T33" fmla="*/ 13 h 277"/>
              <a:gd name="T34" fmla="*/ 55 w 287"/>
              <a:gd name="T35" fmla="*/ 151 h 277"/>
              <a:gd name="T36" fmla="*/ 63 w 287"/>
              <a:gd name="T37" fmla="*/ 154 h 277"/>
              <a:gd name="T38" fmla="*/ 77 w 287"/>
              <a:gd name="T39" fmla="*/ 160 h 277"/>
              <a:gd name="T40" fmla="*/ 72 w 287"/>
              <a:gd name="T41" fmla="*/ 178 h 277"/>
              <a:gd name="T42" fmla="*/ 72 w 287"/>
              <a:gd name="T43" fmla="*/ 179 h 277"/>
              <a:gd name="T44" fmla="*/ 78 w 287"/>
              <a:gd name="T45" fmla="*/ 177 h 277"/>
              <a:gd name="T46" fmla="*/ 80 w 287"/>
              <a:gd name="T47" fmla="*/ 177 h 277"/>
              <a:gd name="T48" fmla="*/ 94 w 287"/>
              <a:gd name="T49" fmla="*/ 180 h 277"/>
              <a:gd name="T50" fmla="*/ 100 w 287"/>
              <a:gd name="T51" fmla="*/ 180 h 277"/>
              <a:gd name="T52" fmla="*/ 115 w 287"/>
              <a:gd name="T53" fmla="*/ 176 h 277"/>
              <a:gd name="T54" fmla="*/ 104 w 287"/>
              <a:gd name="T55" fmla="*/ 206 h 277"/>
              <a:gd name="T56" fmla="*/ 38 w 287"/>
              <a:gd name="T57" fmla="*/ 222 h 277"/>
              <a:gd name="T58" fmla="*/ 0 w 287"/>
              <a:gd name="T59" fmla="*/ 257 h 277"/>
              <a:gd name="T60" fmla="*/ 0 w 287"/>
              <a:gd name="T61" fmla="*/ 277 h 277"/>
              <a:gd name="T62" fmla="*/ 287 w 287"/>
              <a:gd name="T63" fmla="*/ 277 h 277"/>
              <a:gd name="T64" fmla="*/ 287 w 287"/>
              <a:gd name="T65" fmla="*/ 257 h 277"/>
              <a:gd name="T66" fmla="*/ 249 w 287"/>
              <a:gd name="T67" fmla="*/ 222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7" h="277">
                <a:moveTo>
                  <a:pt x="249" y="222"/>
                </a:moveTo>
                <a:cubicBezTo>
                  <a:pt x="233" y="214"/>
                  <a:pt x="214" y="211"/>
                  <a:pt x="182" y="206"/>
                </a:cubicBezTo>
                <a:cubicBezTo>
                  <a:pt x="180" y="203"/>
                  <a:pt x="176" y="190"/>
                  <a:pt x="172" y="176"/>
                </a:cubicBezTo>
                <a:cubicBezTo>
                  <a:pt x="173" y="176"/>
                  <a:pt x="178" y="180"/>
                  <a:pt x="179" y="180"/>
                </a:cubicBezTo>
                <a:cubicBezTo>
                  <a:pt x="181" y="180"/>
                  <a:pt x="183" y="180"/>
                  <a:pt x="185" y="180"/>
                </a:cubicBezTo>
                <a:cubicBezTo>
                  <a:pt x="186" y="180"/>
                  <a:pt x="201" y="177"/>
                  <a:pt x="207" y="177"/>
                </a:cubicBezTo>
                <a:cubicBezTo>
                  <a:pt x="209" y="177"/>
                  <a:pt x="210" y="177"/>
                  <a:pt x="211" y="178"/>
                </a:cubicBezTo>
                <a:cubicBezTo>
                  <a:pt x="211" y="178"/>
                  <a:pt x="213" y="179"/>
                  <a:pt x="215" y="179"/>
                </a:cubicBezTo>
                <a:cubicBezTo>
                  <a:pt x="214" y="178"/>
                  <a:pt x="214" y="176"/>
                  <a:pt x="214" y="175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8" y="160"/>
                  <a:pt x="214" y="152"/>
                  <a:pt x="218" y="154"/>
                </a:cubicBezTo>
                <a:cubicBezTo>
                  <a:pt x="222" y="156"/>
                  <a:pt x="228" y="152"/>
                  <a:pt x="228" y="152"/>
                </a:cubicBezTo>
                <a:cubicBezTo>
                  <a:pt x="233" y="116"/>
                  <a:pt x="238" y="42"/>
                  <a:pt x="200" y="13"/>
                </a:cubicBezTo>
                <a:cubicBezTo>
                  <a:pt x="187" y="4"/>
                  <a:pt x="175" y="0"/>
                  <a:pt x="166" y="0"/>
                </a:cubicBezTo>
                <a:cubicBezTo>
                  <a:pt x="156" y="0"/>
                  <a:pt x="149" y="4"/>
                  <a:pt x="143" y="8"/>
                </a:cubicBezTo>
                <a:cubicBezTo>
                  <a:pt x="138" y="4"/>
                  <a:pt x="130" y="0"/>
                  <a:pt x="121" y="0"/>
                </a:cubicBezTo>
                <a:cubicBezTo>
                  <a:pt x="111" y="0"/>
                  <a:pt x="100" y="4"/>
                  <a:pt x="87" y="13"/>
                </a:cubicBezTo>
                <a:cubicBezTo>
                  <a:pt x="50" y="41"/>
                  <a:pt x="52" y="114"/>
                  <a:pt x="55" y="151"/>
                </a:cubicBezTo>
                <a:cubicBezTo>
                  <a:pt x="55" y="151"/>
                  <a:pt x="58" y="149"/>
                  <a:pt x="63" y="154"/>
                </a:cubicBezTo>
                <a:cubicBezTo>
                  <a:pt x="68" y="159"/>
                  <a:pt x="77" y="160"/>
                  <a:pt x="77" y="160"/>
                </a:cubicBezTo>
                <a:cubicBezTo>
                  <a:pt x="72" y="178"/>
                  <a:pt x="72" y="178"/>
                  <a:pt x="72" y="178"/>
                </a:cubicBezTo>
                <a:cubicBezTo>
                  <a:pt x="72" y="179"/>
                  <a:pt x="72" y="179"/>
                  <a:pt x="72" y="179"/>
                </a:cubicBezTo>
                <a:cubicBezTo>
                  <a:pt x="74" y="179"/>
                  <a:pt x="76" y="178"/>
                  <a:pt x="78" y="177"/>
                </a:cubicBezTo>
                <a:cubicBezTo>
                  <a:pt x="79" y="177"/>
                  <a:pt x="79" y="177"/>
                  <a:pt x="80" y="177"/>
                </a:cubicBezTo>
                <a:cubicBezTo>
                  <a:pt x="86" y="177"/>
                  <a:pt x="92" y="180"/>
                  <a:pt x="94" y="180"/>
                </a:cubicBezTo>
                <a:cubicBezTo>
                  <a:pt x="96" y="180"/>
                  <a:pt x="98" y="180"/>
                  <a:pt x="100" y="180"/>
                </a:cubicBezTo>
                <a:cubicBezTo>
                  <a:pt x="103" y="180"/>
                  <a:pt x="113" y="176"/>
                  <a:pt x="115" y="176"/>
                </a:cubicBezTo>
                <a:cubicBezTo>
                  <a:pt x="112" y="184"/>
                  <a:pt x="108" y="200"/>
                  <a:pt x="104" y="206"/>
                </a:cubicBezTo>
                <a:cubicBezTo>
                  <a:pt x="73" y="211"/>
                  <a:pt x="54" y="214"/>
                  <a:pt x="38" y="222"/>
                </a:cubicBezTo>
                <a:cubicBezTo>
                  <a:pt x="0" y="239"/>
                  <a:pt x="0" y="257"/>
                  <a:pt x="0" y="257"/>
                </a:cubicBezTo>
                <a:cubicBezTo>
                  <a:pt x="0" y="277"/>
                  <a:pt x="0" y="277"/>
                  <a:pt x="0" y="277"/>
                </a:cubicBezTo>
                <a:cubicBezTo>
                  <a:pt x="287" y="277"/>
                  <a:pt x="287" y="277"/>
                  <a:pt x="287" y="277"/>
                </a:cubicBezTo>
                <a:cubicBezTo>
                  <a:pt x="287" y="257"/>
                  <a:pt x="287" y="257"/>
                  <a:pt x="287" y="257"/>
                </a:cubicBezTo>
                <a:cubicBezTo>
                  <a:pt x="287" y="257"/>
                  <a:pt x="287" y="239"/>
                  <a:pt x="249" y="22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326"/>
          <p:cNvSpPr>
            <a:spLocks/>
          </p:cNvSpPr>
          <p:nvPr/>
        </p:nvSpPr>
        <p:spPr bwMode="auto">
          <a:xfrm>
            <a:off x="9578975" y="3346451"/>
            <a:ext cx="138113" cy="166688"/>
          </a:xfrm>
          <a:custGeom>
            <a:avLst/>
            <a:gdLst>
              <a:gd name="T0" fmla="*/ 133 w 142"/>
              <a:gd name="T1" fmla="*/ 132 h 173"/>
              <a:gd name="T2" fmla="*/ 142 w 142"/>
              <a:gd name="T3" fmla="*/ 128 h 173"/>
              <a:gd name="T4" fmla="*/ 102 w 142"/>
              <a:gd name="T5" fmla="*/ 115 h 173"/>
              <a:gd name="T6" fmla="*/ 119 w 142"/>
              <a:gd name="T7" fmla="*/ 82 h 173"/>
              <a:gd name="T8" fmla="*/ 119 w 142"/>
              <a:gd name="T9" fmla="*/ 81 h 173"/>
              <a:gd name="T10" fmla="*/ 123 w 142"/>
              <a:gd name="T11" fmla="*/ 81 h 173"/>
              <a:gd name="T12" fmla="*/ 127 w 142"/>
              <a:gd name="T13" fmla="*/ 64 h 173"/>
              <a:gd name="T14" fmla="*/ 124 w 142"/>
              <a:gd name="T15" fmla="*/ 58 h 173"/>
              <a:gd name="T16" fmla="*/ 124 w 142"/>
              <a:gd name="T17" fmla="*/ 58 h 173"/>
              <a:gd name="T18" fmla="*/ 124 w 142"/>
              <a:gd name="T19" fmla="*/ 56 h 173"/>
              <a:gd name="T20" fmla="*/ 123 w 142"/>
              <a:gd name="T21" fmla="*/ 32 h 173"/>
              <a:gd name="T22" fmla="*/ 117 w 142"/>
              <a:gd name="T23" fmla="*/ 15 h 173"/>
              <a:gd name="T24" fmla="*/ 96 w 142"/>
              <a:gd name="T25" fmla="*/ 5 h 173"/>
              <a:gd name="T26" fmla="*/ 72 w 142"/>
              <a:gd name="T27" fmla="*/ 2 h 173"/>
              <a:gd name="T28" fmla="*/ 62 w 142"/>
              <a:gd name="T29" fmla="*/ 13 h 173"/>
              <a:gd name="T30" fmla="*/ 50 w 142"/>
              <a:gd name="T31" fmla="*/ 33 h 173"/>
              <a:gd name="T32" fmla="*/ 49 w 142"/>
              <a:gd name="T33" fmla="*/ 56 h 173"/>
              <a:gd name="T34" fmla="*/ 49 w 142"/>
              <a:gd name="T35" fmla="*/ 58 h 173"/>
              <a:gd name="T36" fmla="*/ 49 w 142"/>
              <a:gd name="T37" fmla="*/ 58 h 173"/>
              <a:gd name="T38" fmla="*/ 45 w 142"/>
              <a:gd name="T39" fmla="*/ 64 h 173"/>
              <a:gd name="T40" fmla="*/ 50 w 142"/>
              <a:gd name="T41" fmla="*/ 81 h 173"/>
              <a:gd name="T42" fmla="*/ 54 w 142"/>
              <a:gd name="T43" fmla="*/ 81 h 173"/>
              <a:gd name="T44" fmla="*/ 54 w 142"/>
              <a:gd name="T45" fmla="*/ 82 h 173"/>
              <a:gd name="T46" fmla="*/ 71 w 142"/>
              <a:gd name="T47" fmla="*/ 115 h 173"/>
              <a:gd name="T48" fmla="*/ 23 w 142"/>
              <a:gd name="T49" fmla="*/ 133 h 173"/>
              <a:gd name="T50" fmla="*/ 0 w 142"/>
              <a:gd name="T51" fmla="*/ 154 h 173"/>
              <a:gd name="T52" fmla="*/ 0 w 142"/>
              <a:gd name="T53" fmla="*/ 173 h 173"/>
              <a:gd name="T54" fmla="*/ 104 w 142"/>
              <a:gd name="T55" fmla="*/ 173 h 173"/>
              <a:gd name="T56" fmla="*/ 104 w 142"/>
              <a:gd name="T57" fmla="*/ 162 h 173"/>
              <a:gd name="T58" fmla="*/ 133 w 142"/>
              <a:gd name="T59" fmla="*/ 13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2" h="173">
                <a:moveTo>
                  <a:pt x="133" y="132"/>
                </a:moveTo>
                <a:cubicBezTo>
                  <a:pt x="136" y="131"/>
                  <a:pt x="139" y="129"/>
                  <a:pt x="142" y="128"/>
                </a:cubicBezTo>
                <a:cubicBezTo>
                  <a:pt x="132" y="123"/>
                  <a:pt x="120" y="117"/>
                  <a:pt x="102" y="115"/>
                </a:cubicBezTo>
                <a:cubicBezTo>
                  <a:pt x="109" y="109"/>
                  <a:pt x="112" y="98"/>
                  <a:pt x="119" y="82"/>
                </a:cubicBezTo>
                <a:cubicBezTo>
                  <a:pt x="119" y="82"/>
                  <a:pt x="119" y="82"/>
                  <a:pt x="119" y="81"/>
                </a:cubicBezTo>
                <a:cubicBezTo>
                  <a:pt x="120" y="82"/>
                  <a:pt x="122" y="82"/>
                  <a:pt x="123" y="81"/>
                </a:cubicBezTo>
                <a:cubicBezTo>
                  <a:pt x="126" y="79"/>
                  <a:pt x="127" y="69"/>
                  <a:pt x="127" y="64"/>
                </a:cubicBezTo>
                <a:cubicBezTo>
                  <a:pt x="128" y="57"/>
                  <a:pt x="124" y="58"/>
                  <a:pt x="124" y="58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4" y="57"/>
                  <a:pt x="124" y="57"/>
                  <a:pt x="124" y="56"/>
                </a:cubicBezTo>
                <a:cubicBezTo>
                  <a:pt x="124" y="50"/>
                  <a:pt x="125" y="39"/>
                  <a:pt x="123" y="32"/>
                </a:cubicBezTo>
                <a:cubicBezTo>
                  <a:pt x="121" y="23"/>
                  <a:pt x="121" y="20"/>
                  <a:pt x="117" y="15"/>
                </a:cubicBezTo>
                <a:cubicBezTo>
                  <a:pt x="110" y="8"/>
                  <a:pt x="100" y="5"/>
                  <a:pt x="96" y="5"/>
                </a:cubicBezTo>
                <a:cubicBezTo>
                  <a:pt x="93" y="5"/>
                  <a:pt x="80" y="0"/>
                  <a:pt x="72" y="2"/>
                </a:cubicBezTo>
                <a:cubicBezTo>
                  <a:pt x="64" y="5"/>
                  <a:pt x="69" y="13"/>
                  <a:pt x="62" y="13"/>
                </a:cubicBezTo>
                <a:cubicBezTo>
                  <a:pt x="55" y="13"/>
                  <a:pt x="52" y="23"/>
                  <a:pt x="50" y="33"/>
                </a:cubicBezTo>
                <a:cubicBezTo>
                  <a:pt x="48" y="39"/>
                  <a:pt x="49" y="49"/>
                  <a:pt x="49" y="56"/>
                </a:cubicBezTo>
                <a:cubicBezTo>
                  <a:pt x="49" y="57"/>
                  <a:pt x="49" y="57"/>
                  <a:pt x="49" y="58"/>
                </a:cubicBezTo>
                <a:cubicBezTo>
                  <a:pt x="49" y="58"/>
                  <a:pt x="49" y="58"/>
                  <a:pt x="49" y="58"/>
                </a:cubicBezTo>
                <a:cubicBezTo>
                  <a:pt x="49" y="58"/>
                  <a:pt x="45" y="57"/>
                  <a:pt x="45" y="64"/>
                </a:cubicBezTo>
                <a:cubicBezTo>
                  <a:pt x="45" y="69"/>
                  <a:pt x="47" y="79"/>
                  <a:pt x="50" y="81"/>
                </a:cubicBezTo>
                <a:cubicBezTo>
                  <a:pt x="51" y="82"/>
                  <a:pt x="53" y="82"/>
                  <a:pt x="54" y="81"/>
                </a:cubicBezTo>
                <a:cubicBezTo>
                  <a:pt x="54" y="82"/>
                  <a:pt x="54" y="82"/>
                  <a:pt x="54" y="82"/>
                </a:cubicBezTo>
                <a:cubicBezTo>
                  <a:pt x="61" y="98"/>
                  <a:pt x="64" y="110"/>
                  <a:pt x="71" y="115"/>
                </a:cubicBezTo>
                <a:cubicBezTo>
                  <a:pt x="47" y="118"/>
                  <a:pt x="34" y="128"/>
                  <a:pt x="23" y="133"/>
                </a:cubicBezTo>
                <a:cubicBezTo>
                  <a:pt x="0" y="143"/>
                  <a:pt x="0" y="154"/>
                  <a:pt x="0" y="154"/>
                </a:cubicBezTo>
                <a:cubicBezTo>
                  <a:pt x="0" y="173"/>
                  <a:pt x="0" y="173"/>
                  <a:pt x="0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4" y="162"/>
                  <a:pt x="104" y="162"/>
                  <a:pt x="104" y="162"/>
                </a:cubicBezTo>
                <a:cubicBezTo>
                  <a:pt x="104" y="159"/>
                  <a:pt x="106" y="144"/>
                  <a:pt x="133" y="1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327"/>
          <p:cNvSpPr>
            <a:spLocks/>
          </p:cNvSpPr>
          <p:nvPr/>
        </p:nvSpPr>
        <p:spPr bwMode="auto">
          <a:xfrm>
            <a:off x="9690100" y="3352801"/>
            <a:ext cx="166688" cy="161925"/>
          </a:xfrm>
          <a:custGeom>
            <a:avLst/>
            <a:gdLst>
              <a:gd name="T0" fmla="*/ 150 w 173"/>
              <a:gd name="T1" fmla="*/ 134 h 167"/>
              <a:gd name="T2" fmla="*/ 110 w 173"/>
              <a:gd name="T3" fmla="*/ 124 h 167"/>
              <a:gd name="T4" fmla="*/ 104 w 173"/>
              <a:gd name="T5" fmla="*/ 106 h 167"/>
              <a:gd name="T6" fmla="*/ 108 w 173"/>
              <a:gd name="T7" fmla="*/ 109 h 167"/>
              <a:gd name="T8" fmla="*/ 112 w 173"/>
              <a:gd name="T9" fmla="*/ 108 h 167"/>
              <a:gd name="T10" fmla="*/ 125 w 173"/>
              <a:gd name="T11" fmla="*/ 106 h 167"/>
              <a:gd name="T12" fmla="*/ 127 w 173"/>
              <a:gd name="T13" fmla="*/ 107 h 167"/>
              <a:gd name="T14" fmla="*/ 130 w 173"/>
              <a:gd name="T15" fmla="*/ 108 h 167"/>
              <a:gd name="T16" fmla="*/ 129 w 173"/>
              <a:gd name="T17" fmla="*/ 106 h 167"/>
              <a:gd name="T18" fmla="*/ 125 w 173"/>
              <a:gd name="T19" fmla="*/ 96 h 167"/>
              <a:gd name="T20" fmla="*/ 130 w 173"/>
              <a:gd name="T21" fmla="*/ 93 h 167"/>
              <a:gd name="T22" fmla="*/ 131 w 173"/>
              <a:gd name="T23" fmla="*/ 93 h 167"/>
              <a:gd name="T24" fmla="*/ 133 w 173"/>
              <a:gd name="T25" fmla="*/ 93 h 167"/>
              <a:gd name="T26" fmla="*/ 138 w 173"/>
              <a:gd name="T27" fmla="*/ 92 h 167"/>
              <a:gd name="T28" fmla="*/ 120 w 173"/>
              <a:gd name="T29" fmla="*/ 8 h 167"/>
              <a:gd name="T30" fmla="*/ 100 w 173"/>
              <a:gd name="T31" fmla="*/ 0 h 167"/>
              <a:gd name="T32" fmla="*/ 86 w 173"/>
              <a:gd name="T33" fmla="*/ 5 h 167"/>
              <a:gd name="T34" fmla="*/ 73 w 173"/>
              <a:gd name="T35" fmla="*/ 0 h 167"/>
              <a:gd name="T36" fmla="*/ 52 w 173"/>
              <a:gd name="T37" fmla="*/ 8 h 167"/>
              <a:gd name="T38" fmla="*/ 33 w 173"/>
              <a:gd name="T39" fmla="*/ 91 h 167"/>
              <a:gd name="T40" fmla="*/ 34 w 173"/>
              <a:gd name="T41" fmla="*/ 91 h 167"/>
              <a:gd name="T42" fmla="*/ 38 w 173"/>
              <a:gd name="T43" fmla="*/ 93 h 167"/>
              <a:gd name="T44" fmla="*/ 46 w 173"/>
              <a:gd name="T45" fmla="*/ 96 h 167"/>
              <a:gd name="T46" fmla="*/ 43 w 173"/>
              <a:gd name="T47" fmla="*/ 107 h 167"/>
              <a:gd name="T48" fmla="*/ 43 w 173"/>
              <a:gd name="T49" fmla="*/ 108 h 167"/>
              <a:gd name="T50" fmla="*/ 47 w 173"/>
              <a:gd name="T51" fmla="*/ 107 h 167"/>
              <a:gd name="T52" fmla="*/ 48 w 173"/>
              <a:gd name="T53" fmla="*/ 107 h 167"/>
              <a:gd name="T54" fmla="*/ 56 w 173"/>
              <a:gd name="T55" fmla="*/ 108 h 167"/>
              <a:gd name="T56" fmla="*/ 60 w 173"/>
              <a:gd name="T57" fmla="*/ 109 h 167"/>
              <a:gd name="T58" fmla="*/ 69 w 173"/>
              <a:gd name="T59" fmla="*/ 106 h 167"/>
              <a:gd name="T60" fmla="*/ 62 w 173"/>
              <a:gd name="T61" fmla="*/ 124 h 167"/>
              <a:gd name="T62" fmla="*/ 23 w 173"/>
              <a:gd name="T63" fmla="*/ 134 h 167"/>
              <a:gd name="T64" fmla="*/ 0 w 173"/>
              <a:gd name="T65" fmla="*/ 155 h 167"/>
              <a:gd name="T66" fmla="*/ 0 w 173"/>
              <a:gd name="T67" fmla="*/ 167 h 167"/>
              <a:gd name="T68" fmla="*/ 173 w 173"/>
              <a:gd name="T69" fmla="*/ 167 h 167"/>
              <a:gd name="T70" fmla="*/ 173 w 173"/>
              <a:gd name="T71" fmla="*/ 155 h 167"/>
              <a:gd name="T72" fmla="*/ 150 w 173"/>
              <a:gd name="T73" fmla="*/ 13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3" h="167">
                <a:moveTo>
                  <a:pt x="150" y="134"/>
                </a:moveTo>
                <a:cubicBezTo>
                  <a:pt x="140" y="129"/>
                  <a:pt x="129" y="127"/>
                  <a:pt x="110" y="124"/>
                </a:cubicBezTo>
                <a:cubicBezTo>
                  <a:pt x="109" y="122"/>
                  <a:pt x="106" y="114"/>
                  <a:pt x="104" y="106"/>
                </a:cubicBezTo>
                <a:cubicBezTo>
                  <a:pt x="104" y="106"/>
                  <a:pt x="107" y="109"/>
                  <a:pt x="108" y="109"/>
                </a:cubicBezTo>
                <a:cubicBezTo>
                  <a:pt x="109" y="109"/>
                  <a:pt x="110" y="108"/>
                  <a:pt x="112" y="108"/>
                </a:cubicBezTo>
                <a:cubicBezTo>
                  <a:pt x="112" y="108"/>
                  <a:pt x="121" y="106"/>
                  <a:pt x="125" y="106"/>
                </a:cubicBezTo>
                <a:cubicBezTo>
                  <a:pt x="126" y="106"/>
                  <a:pt x="127" y="107"/>
                  <a:pt x="127" y="107"/>
                </a:cubicBezTo>
                <a:cubicBezTo>
                  <a:pt x="127" y="107"/>
                  <a:pt x="128" y="108"/>
                  <a:pt x="130" y="108"/>
                </a:cubicBezTo>
                <a:cubicBezTo>
                  <a:pt x="129" y="107"/>
                  <a:pt x="129" y="106"/>
                  <a:pt x="129" y="106"/>
                </a:cubicBezTo>
                <a:cubicBezTo>
                  <a:pt x="125" y="96"/>
                  <a:pt x="125" y="96"/>
                  <a:pt x="125" y="96"/>
                </a:cubicBezTo>
                <a:cubicBezTo>
                  <a:pt x="125" y="96"/>
                  <a:pt x="128" y="93"/>
                  <a:pt x="130" y="93"/>
                </a:cubicBezTo>
                <a:cubicBezTo>
                  <a:pt x="131" y="93"/>
                  <a:pt x="131" y="93"/>
                  <a:pt x="131" y="93"/>
                </a:cubicBezTo>
                <a:cubicBezTo>
                  <a:pt x="132" y="93"/>
                  <a:pt x="132" y="93"/>
                  <a:pt x="133" y="93"/>
                </a:cubicBezTo>
                <a:cubicBezTo>
                  <a:pt x="135" y="93"/>
                  <a:pt x="138" y="92"/>
                  <a:pt x="138" y="92"/>
                </a:cubicBezTo>
                <a:cubicBezTo>
                  <a:pt x="140" y="70"/>
                  <a:pt x="143" y="25"/>
                  <a:pt x="120" y="8"/>
                </a:cubicBezTo>
                <a:cubicBezTo>
                  <a:pt x="112" y="2"/>
                  <a:pt x="106" y="0"/>
                  <a:pt x="100" y="0"/>
                </a:cubicBezTo>
                <a:cubicBezTo>
                  <a:pt x="94" y="0"/>
                  <a:pt x="90" y="2"/>
                  <a:pt x="86" y="5"/>
                </a:cubicBezTo>
                <a:cubicBezTo>
                  <a:pt x="83" y="2"/>
                  <a:pt x="78" y="0"/>
                  <a:pt x="73" y="0"/>
                </a:cubicBezTo>
                <a:cubicBezTo>
                  <a:pt x="67" y="0"/>
                  <a:pt x="60" y="2"/>
                  <a:pt x="52" y="8"/>
                </a:cubicBezTo>
                <a:cubicBezTo>
                  <a:pt x="30" y="24"/>
                  <a:pt x="31" y="68"/>
                  <a:pt x="33" y="91"/>
                </a:cubicBezTo>
                <a:cubicBezTo>
                  <a:pt x="33" y="91"/>
                  <a:pt x="33" y="91"/>
                  <a:pt x="34" y="91"/>
                </a:cubicBezTo>
                <a:cubicBezTo>
                  <a:pt x="35" y="91"/>
                  <a:pt x="36" y="91"/>
                  <a:pt x="38" y="93"/>
                </a:cubicBezTo>
                <a:cubicBezTo>
                  <a:pt x="41" y="96"/>
                  <a:pt x="46" y="96"/>
                  <a:pt x="46" y="96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8"/>
                  <a:pt x="43" y="108"/>
                  <a:pt x="43" y="108"/>
                </a:cubicBezTo>
                <a:cubicBezTo>
                  <a:pt x="44" y="108"/>
                  <a:pt x="46" y="107"/>
                  <a:pt x="47" y="107"/>
                </a:cubicBezTo>
                <a:cubicBezTo>
                  <a:pt x="47" y="107"/>
                  <a:pt x="48" y="107"/>
                  <a:pt x="48" y="107"/>
                </a:cubicBezTo>
                <a:cubicBezTo>
                  <a:pt x="52" y="107"/>
                  <a:pt x="56" y="108"/>
                  <a:pt x="56" y="108"/>
                </a:cubicBezTo>
                <a:cubicBezTo>
                  <a:pt x="58" y="108"/>
                  <a:pt x="59" y="109"/>
                  <a:pt x="60" y="109"/>
                </a:cubicBezTo>
                <a:cubicBezTo>
                  <a:pt x="62" y="109"/>
                  <a:pt x="68" y="106"/>
                  <a:pt x="69" y="106"/>
                </a:cubicBezTo>
                <a:cubicBezTo>
                  <a:pt x="68" y="111"/>
                  <a:pt x="65" y="120"/>
                  <a:pt x="62" y="124"/>
                </a:cubicBezTo>
                <a:cubicBezTo>
                  <a:pt x="44" y="127"/>
                  <a:pt x="32" y="129"/>
                  <a:pt x="23" y="134"/>
                </a:cubicBezTo>
                <a:cubicBezTo>
                  <a:pt x="0" y="144"/>
                  <a:pt x="0" y="155"/>
                  <a:pt x="0" y="155"/>
                </a:cubicBezTo>
                <a:cubicBezTo>
                  <a:pt x="0" y="167"/>
                  <a:pt x="0" y="167"/>
                  <a:pt x="0" y="167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73" y="155"/>
                  <a:pt x="173" y="144"/>
                  <a:pt x="150" y="13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328"/>
          <p:cNvSpPr>
            <a:spLocks/>
          </p:cNvSpPr>
          <p:nvPr/>
        </p:nvSpPr>
        <p:spPr bwMode="auto">
          <a:xfrm>
            <a:off x="10275888" y="3352801"/>
            <a:ext cx="138113" cy="161925"/>
          </a:xfrm>
          <a:custGeom>
            <a:avLst/>
            <a:gdLst>
              <a:gd name="T0" fmla="*/ 143 w 143"/>
              <a:gd name="T1" fmla="*/ 155 h 167"/>
              <a:gd name="T2" fmla="*/ 120 w 143"/>
              <a:gd name="T3" fmla="*/ 134 h 167"/>
              <a:gd name="T4" fmla="*/ 80 w 143"/>
              <a:gd name="T5" fmla="*/ 124 h 167"/>
              <a:gd name="T6" fmla="*/ 74 w 143"/>
              <a:gd name="T7" fmla="*/ 106 h 167"/>
              <a:gd name="T8" fmla="*/ 78 w 143"/>
              <a:gd name="T9" fmla="*/ 109 h 167"/>
              <a:gd name="T10" fmla="*/ 82 w 143"/>
              <a:gd name="T11" fmla="*/ 108 h 167"/>
              <a:gd name="T12" fmla="*/ 95 w 143"/>
              <a:gd name="T13" fmla="*/ 106 h 167"/>
              <a:gd name="T14" fmla="*/ 97 w 143"/>
              <a:gd name="T15" fmla="*/ 107 h 167"/>
              <a:gd name="T16" fmla="*/ 100 w 143"/>
              <a:gd name="T17" fmla="*/ 108 h 167"/>
              <a:gd name="T18" fmla="*/ 99 w 143"/>
              <a:gd name="T19" fmla="*/ 106 h 167"/>
              <a:gd name="T20" fmla="*/ 95 w 143"/>
              <a:gd name="T21" fmla="*/ 96 h 167"/>
              <a:gd name="T22" fmla="*/ 101 w 143"/>
              <a:gd name="T23" fmla="*/ 93 h 167"/>
              <a:gd name="T24" fmla="*/ 108 w 143"/>
              <a:gd name="T25" fmla="*/ 92 h 167"/>
              <a:gd name="T26" fmla="*/ 90 w 143"/>
              <a:gd name="T27" fmla="*/ 8 h 167"/>
              <a:gd name="T28" fmla="*/ 70 w 143"/>
              <a:gd name="T29" fmla="*/ 0 h 167"/>
              <a:gd name="T30" fmla="*/ 56 w 143"/>
              <a:gd name="T31" fmla="*/ 5 h 167"/>
              <a:gd name="T32" fmla="*/ 43 w 143"/>
              <a:gd name="T33" fmla="*/ 0 h 167"/>
              <a:gd name="T34" fmla="*/ 22 w 143"/>
              <a:gd name="T35" fmla="*/ 8 h 167"/>
              <a:gd name="T36" fmla="*/ 3 w 143"/>
              <a:gd name="T37" fmla="*/ 91 h 167"/>
              <a:gd name="T38" fmla="*/ 8 w 143"/>
              <a:gd name="T39" fmla="*/ 93 h 167"/>
              <a:gd name="T40" fmla="*/ 16 w 143"/>
              <a:gd name="T41" fmla="*/ 96 h 167"/>
              <a:gd name="T42" fmla="*/ 13 w 143"/>
              <a:gd name="T43" fmla="*/ 107 h 167"/>
              <a:gd name="T44" fmla="*/ 13 w 143"/>
              <a:gd name="T45" fmla="*/ 108 h 167"/>
              <a:gd name="T46" fmla="*/ 17 w 143"/>
              <a:gd name="T47" fmla="*/ 107 h 167"/>
              <a:gd name="T48" fmla="*/ 18 w 143"/>
              <a:gd name="T49" fmla="*/ 107 h 167"/>
              <a:gd name="T50" fmla="*/ 26 w 143"/>
              <a:gd name="T51" fmla="*/ 108 h 167"/>
              <a:gd name="T52" fmla="*/ 30 w 143"/>
              <a:gd name="T53" fmla="*/ 109 h 167"/>
              <a:gd name="T54" fmla="*/ 39 w 143"/>
              <a:gd name="T55" fmla="*/ 106 h 167"/>
              <a:gd name="T56" fmla="*/ 32 w 143"/>
              <a:gd name="T57" fmla="*/ 124 h 167"/>
              <a:gd name="T58" fmla="*/ 25 w 143"/>
              <a:gd name="T59" fmla="*/ 125 h 167"/>
              <a:gd name="T60" fmla="*/ 39 w 143"/>
              <a:gd name="T61" fmla="*/ 147 h 167"/>
              <a:gd name="T62" fmla="*/ 39 w 143"/>
              <a:gd name="T63" fmla="*/ 166 h 167"/>
              <a:gd name="T64" fmla="*/ 39 w 143"/>
              <a:gd name="T65" fmla="*/ 167 h 167"/>
              <a:gd name="T66" fmla="*/ 143 w 143"/>
              <a:gd name="T67" fmla="*/ 167 h 167"/>
              <a:gd name="T68" fmla="*/ 143 w 143"/>
              <a:gd name="T69" fmla="*/ 15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3" h="167">
                <a:moveTo>
                  <a:pt x="143" y="155"/>
                </a:moveTo>
                <a:cubicBezTo>
                  <a:pt x="143" y="155"/>
                  <a:pt x="143" y="144"/>
                  <a:pt x="120" y="134"/>
                </a:cubicBezTo>
                <a:cubicBezTo>
                  <a:pt x="110" y="129"/>
                  <a:pt x="99" y="127"/>
                  <a:pt x="80" y="124"/>
                </a:cubicBezTo>
                <a:cubicBezTo>
                  <a:pt x="79" y="122"/>
                  <a:pt x="76" y="114"/>
                  <a:pt x="74" y="106"/>
                </a:cubicBezTo>
                <a:cubicBezTo>
                  <a:pt x="74" y="106"/>
                  <a:pt x="77" y="109"/>
                  <a:pt x="78" y="109"/>
                </a:cubicBezTo>
                <a:cubicBezTo>
                  <a:pt x="79" y="109"/>
                  <a:pt x="80" y="108"/>
                  <a:pt x="82" y="108"/>
                </a:cubicBezTo>
                <a:cubicBezTo>
                  <a:pt x="82" y="108"/>
                  <a:pt x="91" y="106"/>
                  <a:pt x="95" y="106"/>
                </a:cubicBezTo>
                <a:cubicBezTo>
                  <a:pt x="96" y="106"/>
                  <a:pt x="97" y="107"/>
                  <a:pt x="97" y="107"/>
                </a:cubicBezTo>
                <a:cubicBezTo>
                  <a:pt x="97" y="107"/>
                  <a:pt x="98" y="108"/>
                  <a:pt x="100" y="108"/>
                </a:cubicBezTo>
                <a:cubicBezTo>
                  <a:pt x="99" y="107"/>
                  <a:pt x="99" y="106"/>
                  <a:pt x="99" y="106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96"/>
                  <a:pt x="99" y="92"/>
                  <a:pt x="101" y="93"/>
                </a:cubicBezTo>
                <a:cubicBezTo>
                  <a:pt x="104" y="94"/>
                  <a:pt x="108" y="92"/>
                  <a:pt x="108" y="92"/>
                </a:cubicBezTo>
                <a:cubicBezTo>
                  <a:pt x="110" y="70"/>
                  <a:pt x="113" y="25"/>
                  <a:pt x="90" y="8"/>
                </a:cubicBezTo>
                <a:cubicBezTo>
                  <a:pt x="82" y="2"/>
                  <a:pt x="76" y="0"/>
                  <a:pt x="70" y="0"/>
                </a:cubicBezTo>
                <a:cubicBezTo>
                  <a:pt x="64" y="0"/>
                  <a:pt x="60" y="2"/>
                  <a:pt x="56" y="5"/>
                </a:cubicBezTo>
                <a:cubicBezTo>
                  <a:pt x="53" y="2"/>
                  <a:pt x="48" y="0"/>
                  <a:pt x="43" y="0"/>
                </a:cubicBezTo>
                <a:cubicBezTo>
                  <a:pt x="37" y="0"/>
                  <a:pt x="30" y="2"/>
                  <a:pt x="22" y="8"/>
                </a:cubicBezTo>
                <a:cubicBezTo>
                  <a:pt x="0" y="24"/>
                  <a:pt x="1" y="68"/>
                  <a:pt x="3" y="91"/>
                </a:cubicBezTo>
                <a:cubicBezTo>
                  <a:pt x="3" y="91"/>
                  <a:pt x="5" y="90"/>
                  <a:pt x="8" y="93"/>
                </a:cubicBezTo>
                <a:cubicBezTo>
                  <a:pt x="11" y="96"/>
                  <a:pt x="16" y="96"/>
                  <a:pt x="16" y="96"/>
                </a:cubicBezTo>
                <a:cubicBezTo>
                  <a:pt x="13" y="107"/>
                  <a:pt x="13" y="107"/>
                  <a:pt x="13" y="107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4" y="108"/>
                  <a:pt x="16" y="107"/>
                  <a:pt x="17" y="107"/>
                </a:cubicBezTo>
                <a:cubicBezTo>
                  <a:pt x="17" y="107"/>
                  <a:pt x="18" y="107"/>
                  <a:pt x="18" y="107"/>
                </a:cubicBezTo>
                <a:cubicBezTo>
                  <a:pt x="22" y="107"/>
                  <a:pt x="26" y="108"/>
                  <a:pt x="26" y="108"/>
                </a:cubicBezTo>
                <a:cubicBezTo>
                  <a:pt x="28" y="108"/>
                  <a:pt x="29" y="109"/>
                  <a:pt x="30" y="109"/>
                </a:cubicBezTo>
                <a:cubicBezTo>
                  <a:pt x="32" y="109"/>
                  <a:pt x="38" y="106"/>
                  <a:pt x="39" y="106"/>
                </a:cubicBezTo>
                <a:cubicBezTo>
                  <a:pt x="38" y="111"/>
                  <a:pt x="35" y="120"/>
                  <a:pt x="32" y="124"/>
                </a:cubicBezTo>
                <a:cubicBezTo>
                  <a:pt x="30" y="125"/>
                  <a:pt x="27" y="125"/>
                  <a:pt x="25" y="125"/>
                </a:cubicBezTo>
                <a:cubicBezTo>
                  <a:pt x="38" y="135"/>
                  <a:pt x="39" y="145"/>
                  <a:pt x="39" y="147"/>
                </a:cubicBezTo>
                <a:cubicBezTo>
                  <a:pt x="39" y="166"/>
                  <a:pt x="39" y="166"/>
                  <a:pt x="39" y="166"/>
                </a:cubicBezTo>
                <a:cubicBezTo>
                  <a:pt x="39" y="167"/>
                  <a:pt x="39" y="167"/>
                  <a:pt x="39" y="167"/>
                </a:cubicBezTo>
                <a:cubicBezTo>
                  <a:pt x="143" y="167"/>
                  <a:pt x="143" y="167"/>
                  <a:pt x="143" y="167"/>
                </a:cubicBezTo>
                <a:lnTo>
                  <a:pt x="143" y="15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329"/>
          <p:cNvSpPr>
            <a:spLocks/>
          </p:cNvSpPr>
          <p:nvPr/>
        </p:nvSpPr>
        <p:spPr bwMode="auto">
          <a:xfrm>
            <a:off x="10136188" y="3348038"/>
            <a:ext cx="168275" cy="165100"/>
          </a:xfrm>
          <a:custGeom>
            <a:avLst/>
            <a:gdLst>
              <a:gd name="T0" fmla="*/ 151 w 174"/>
              <a:gd name="T1" fmla="*/ 131 h 171"/>
              <a:gd name="T2" fmla="*/ 102 w 174"/>
              <a:gd name="T3" fmla="*/ 113 h 171"/>
              <a:gd name="T4" fmla="*/ 119 w 174"/>
              <a:gd name="T5" fmla="*/ 80 h 171"/>
              <a:gd name="T6" fmla="*/ 119 w 174"/>
              <a:gd name="T7" fmla="*/ 79 h 171"/>
              <a:gd name="T8" fmla="*/ 120 w 174"/>
              <a:gd name="T9" fmla="*/ 80 h 171"/>
              <a:gd name="T10" fmla="*/ 123 w 174"/>
              <a:gd name="T11" fmla="*/ 79 h 171"/>
              <a:gd name="T12" fmla="*/ 127 w 174"/>
              <a:gd name="T13" fmla="*/ 62 h 171"/>
              <a:gd name="T14" fmla="*/ 124 w 174"/>
              <a:gd name="T15" fmla="*/ 56 h 171"/>
              <a:gd name="T16" fmla="*/ 124 w 174"/>
              <a:gd name="T17" fmla="*/ 56 h 171"/>
              <a:gd name="T18" fmla="*/ 124 w 174"/>
              <a:gd name="T19" fmla="*/ 56 h 171"/>
              <a:gd name="T20" fmla="*/ 124 w 174"/>
              <a:gd name="T21" fmla="*/ 54 h 171"/>
              <a:gd name="T22" fmla="*/ 123 w 174"/>
              <a:gd name="T23" fmla="*/ 30 h 171"/>
              <a:gd name="T24" fmla="*/ 117 w 174"/>
              <a:gd name="T25" fmla="*/ 13 h 171"/>
              <a:gd name="T26" fmla="*/ 96 w 174"/>
              <a:gd name="T27" fmla="*/ 3 h 171"/>
              <a:gd name="T28" fmla="*/ 78 w 174"/>
              <a:gd name="T29" fmla="*/ 0 h 171"/>
              <a:gd name="T30" fmla="*/ 72 w 174"/>
              <a:gd name="T31" fmla="*/ 0 h 171"/>
              <a:gd name="T32" fmla="*/ 62 w 174"/>
              <a:gd name="T33" fmla="*/ 11 h 171"/>
              <a:gd name="T34" fmla="*/ 50 w 174"/>
              <a:gd name="T35" fmla="*/ 31 h 171"/>
              <a:gd name="T36" fmla="*/ 49 w 174"/>
              <a:gd name="T37" fmla="*/ 54 h 171"/>
              <a:gd name="T38" fmla="*/ 49 w 174"/>
              <a:gd name="T39" fmla="*/ 56 h 171"/>
              <a:gd name="T40" fmla="*/ 49 w 174"/>
              <a:gd name="T41" fmla="*/ 56 h 171"/>
              <a:gd name="T42" fmla="*/ 49 w 174"/>
              <a:gd name="T43" fmla="*/ 56 h 171"/>
              <a:gd name="T44" fmla="*/ 45 w 174"/>
              <a:gd name="T45" fmla="*/ 62 h 171"/>
              <a:gd name="T46" fmla="*/ 50 w 174"/>
              <a:gd name="T47" fmla="*/ 79 h 171"/>
              <a:gd name="T48" fmla="*/ 52 w 174"/>
              <a:gd name="T49" fmla="*/ 80 h 171"/>
              <a:gd name="T50" fmla="*/ 54 w 174"/>
              <a:gd name="T51" fmla="*/ 79 h 171"/>
              <a:gd name="T52" fmla="*/ 54 w 174"/>
              <a:gd name="T53" fmla="*/ 80 h 171"/>
              <a:gd name="T54" fmla="*/ 71 w 174"/>
              <a:gd name="T55" fmla="*/ 113 h 171"/>
              <a:gd name="T56" fmla="*/ 23 w 174"/>
              <a:gd name="T57" fmla="*/ 131 h 171"/>
              <a:gd name="T58" fmla="*/ 0 w 174"/>
              <a:gd name="T59" fmla="*/ 152 h 171"/>
              <a:gd name="T60" fmla="*/ 0 w 174"/>
              <a:gd name="T61" fmla="*/ 171 h 171"/>
              <a:gd name="T62" fmla="*/ 174 w 174"/>
              <a:gd name="T63" fmla="*/ 171 h 171"/>
              <a:gd name="T64" fmla="*/ 174 w 174"/>
              <a:gd name="T65" fmla="*/ 152 h 171"/>
              <a:gd name="T66" fmla="*/ 151 w 174"/>
              <a:gd name="T67" fmla="*/ 13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4" h="171">
                <a:moveTo>
                  <a:pt x="151" y="131"/>
                </a:moveTo>
                <a:cubicBezTo>
                  <a:pt x="139" y="126"/>
                  <a:pt x="126" y="116"/>
                  <a:pt x="102" y="113"/>
                </a:cubicBezTo>
                <a:cubicBezTo>
                  <a:pt x="109" y="107"/>
                  <a:pt x="112" y="96"/>
                  <a:pt x="119" y="80"/>
                </a:cubicBezTo>
                <a:cubicBezTo>
                  <a:pt x="119" y="80"/>
                  <a:pt x="119" y="80"/>
                  <a:pt x="119" y="79"/>
                </a:cubicBezTo>
                <a:cubicBezTo>
                  <a:pt x="119" y="80"/>
                  <a:pt x="120" y="80"/>
                  <a:pt x="120" y="80"/>
                </a:cubicBezTo>
                <a:cubicBezTo>
                  <a:pt x="121" y="80"/>
                  <a:pt x="122" y="79"/>
                  <a:pt x="123" y="79"/>
                </a:cubicBezTo>
                <a:cubicBezTo>
                  <a:pt x="126" y="77"/>
                  <a:pt x="127" y="67"/>
                  <a:pt x="127" y="62"/>
                </a:cubicBezTo>
                <a:cubicBezTo>
                  <a:pt x="128" y="56"/>
                  <a:pt x="125" y="56"/>
                  <a:pt x="124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4" y="55"/>
                  <a:pt x="124" y="55"/>
                  <a:pt x="124" y="54"/>
                </a:cubicBezTo>
                <a:cubicBezTo>
                  <a:pt x="124" y="48"/>
                  <a:pt x="125" y="37"/>
                  <a:pt x="123" y="30"/>
                </a:cubicBezTo>
                <a:cubicBezTo>
                  <a:pt x="121" y="21"/>
                  <a:pt x="121" y="18"/>
                  <a:pt x="117" y="13"/>
                </a:cubicBezTo>
                <a:cubicBezTo>
                  <a:pt x="110" y="6"/>
                  <a:pt x="100" y="3"/>
                  <a:pt x="96" y="3"/>
                </a:cubicBezTo>
                <a:cubicBezTo>
                  <a:pt x="94" y="3"/>
                  <a:pt x="86" y="0"/>
                  <a:pt x="78" y="0"/>
                </a:cubicBezTo>
                <a:cubicBezTo>
                  <a:pt x="76" y="0"/>
                  <a:pt x="74" y="0"/>
                  <a:pt x="72" y="0"/>
                </a:cubicBezTo>
                <a:cubicBezTo>
                  <a:pt x="64" y="3"/>
                  <a:pt x="69" y="11"/>
                  <a:pt x="62" y="11"/>
                </a:cubicBezTo>
                <a:cubicBezTo>
                  <a:pt x="55" y="11"/>
                  <a:pt x="52" y="21"/>
                  <a:pt x="50" y="31"/>
                </a:cubicBezTo>
                <a:cubicBezTo>
                  <a:pt x="48" y="37"/>
                  <a:pt x="49" y="47"/>
                  <a:pt x="49" y="54"/>
                </a:cubicBezTo>
                <a:cubicBezTo>
                  <a:pt x="49" y="55"/>
                  <a:pt x="49" y="55"/>
                  <a:pt x="49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8" y="56"/>
                  <a:pt x="45" y="56"/>
                  <a:pt x="45" y="62"/>
                </a:cubicBezTo>
                <a:cubicBezTo>
                  <a:pt x="45" y="67"/>
                  <a:pt x="47" y="77"/>
                  <a:pt x="50" y="79"/>
                </a:cubicBezTo>
                <a:cubicBezTo>
                  <a:pt x="51" y="79"/>
                  <a:pt x="52" y="80"/>
                  <a:pt x="52" y="80"/>
                </a:cubicBezTo>
                <a:cubicBezTo>
                  <a:pt x="53" y="80"/>
                  <a:pt x="54" y="79"/>
                  <a:pt x="54" y="79"/>
                </a:cubicBezTo>
                <a:cubicBezTo>
                  <a:pt x="54" y="80"/>
                  <a:pt x="54" y="80"/>
                  <a:pt x="54" y="80"/>
                </a:cubicBezTo>
                <a:cubicBezTo>
                  <a:pt x="61" y="96"/>
                  <a:pt x="64" y="108"/>
                  <a:pt x="71" y="113"/>
                </a:cubicBezTo>
                <a:cubicBezTo>
                  <a:pt x="47" y="116"/>
                  <a:pt x="34" y="126"/>
                  <a:pt x="23" y="131"/>
                </a:cubicBezTo>
                <a:cubicBezTo>
                  <a:pt x="0" y="141"/>
                  <a:pt x="0" y="152"/>
                  <a:pt x="0" y="152"/>
                </a:cubicBezTo>
                <a:cubicBezTo>
                  <a:pt x="0" y="171"/>
                  <a:pt x="0" y="171"/>
                  <a:pt x="0" y="171"/>
                </a:cubicBezTo>
                <a:cubicBezTo>
                  <a:pt x="174" y="171"/>
                  <a:pt x="174" y="171"/>
                  <a:pt x="174" y="171"/>
                </a:cubicBezTo>
                <a:cubicBezTo>
                  <a:pt x="174" y="152"/>
                  <a:pt x="174" y="152"/>
                  <a:pt x="174" y="152"/>
                </a:cubicBezTo>
                <a:cubicBezTo>
                  <a:pt x="174" y="152"/>
                  <a:pt x="174" y="141"/>
                  <a:pt x="151" y="13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330"/>
          <p:cNvSpPr>
            <a:spLocks/>
          </p:cNvSpPr>
          <p:nvPr/>
        </p:nvSpPr>
        <p:spPr bwMode="auto">
          <a:xfrm>
            <a:off x="7348538" y="3290888"/>
            <a:ext cx="279400" cy="277813"/>
          </a:xfrm>
          <a:custGeom>
            <a:avLst/>
            <a:gdLst>
              <a:gd name="T0" fmla="*/ 250 w 289"/>
              <a:gd name="T1" fmla="*/ 231 h 286"/>
              <a:gd name="T2" fmla="*/ 215 w 289"/>
              <a:gd name="T3" fmla="*/ 221 h 286"/>
              <a:gd name="T4" fmla="*/ 219 w 289"/>
              <a:gd name="T5" fmla="*/ 190 h 286"/>
              <a:gd name="T6" fmla="*/ 224 w 289"/>
              <a:gd name="T7" fmla="*/ 151 h 286"/>
              <a:gd name="T8" fmla="*/ 224 w 289"/>
              <a:gd name="T9" fmla="*/ 147 h 286"/>
              <a:gd name="T10" fmla="*/ 230 w 289"/>
              <a:gd name="T11" fmla="*/ 123 h 286"/>
              <a:gd name="T12" fmla="*/ 223 w 289"/>
              <a:gd name="T13" fmla="*/ 97 h 286"/>
              <a:gd name="T14" fmla="*/ 223 w 289"/>
              <a:gd name="T15" fmla="*/ 93 h 286"/>
              <a:gd name="T16" fmla="*/ 225 w 289"/>
              <a:gd name="T17" fmla="*/ 82 h 286"/>
              <a:gd name="T18" fmla="*/ 219 w 289"/>
              <a:gd name="T19" fmla="*/ 64 h 286"/>
              <a:gd name="T20" fmla="*/ 219 w 289"/>
              <a:gd name="T21" fmla="*/ 61 h 286"/>
              <a:gd name="T22" fmla="*/ 219 w 289"/>
              <a:gd name="T23" fmla="*/ 53 h 286"/>
              <a:gd name="T24" fmla="*/ 208 w 289"/>
              <a:gd name="T25" fmla="*/ 30 h 286"/>
              <a:gd name="T26" fmla="*/ 204 w 289"/>
              <a:gd name="T27" fmla="*/ 23 h 286"/>
              <a:gd name="T28" fmla="*/ 180 w 289"/>
              <a:gd name="T29" fmla="*/ 9 h 286"/>
              <a:gd name="T30" fmla="*/ 177 w 289"/>
              <a:gd name="T31" fmla="*/ 8 h 286"/>
              <a:gd name="T32" fmla="*/ 149 w 289"/>
              <a:gd name="T33" fmla="*/ 8 h 286"/>
              <a:gd name="T34" fmla="*/ 146 w 289"/>
              <a:gd name="T35" fmla="*/ 9 h 286"/>
              <a:gd name="T36" fmla="*/ 145 w 289"/>
              <a:gd name="T37" fmla="*/ 9 h 286"/>
              <a:gd name="T38" fmla="*/ 143 w 289"/>
              <a:gd name="T39" fmla="*/ 9 h 286"/>
              <a:gd name="T40" fmla="*/ 142 w 289"/>
              <a:gd name="T41" fmla="*/ 8 h 286"/>
              <a:gd name="T42" fmla="*/ 141 w 289"/>
              <a:gd name="T43" fmla="*/ 8 h 286"/>
              <a:gd name="T44" fmla="*/ 114 w 289"/>
              <a:gd name="T45" fmla="*/ 7 h 286"/>
              <a:gd name="T46" fmla="*/ 109 w 289"/>
              <a:gd name="T47" fmla="*/ 9 h 286"/>
              <a:gd name="T48" fmla="*/ 84 w 289"/>
              <a:gd name="T49" fmla="*/ 23 h 286"/>
              <a:gd name="T50" fmla="*/ 80 w 289"/>
              <a:gd name="T51" fmla="*/ 30 h 286"/>
              <a:gd name="T52" fmla="*/ 69 w 289"/>
              <a:gd name="T53" fmla="*/ 53 h 286"/>
              <a:gd name="T54" fmla="*/ 70 w 289"/>
              <a:gd name="T55" fmla="*/ 63 h 286"/>
              <a:gd name="T56" fmla="*/ 69 w 289"/>
              <a:gd name="T57" fmla="*/ 63 h 286"/>
              <a:gd name="T58" fmla="*/ 63 w 289"/>
              <a:gd name="T59" fmla="*/ 82 h 286"/>
              <a:gd name="T60" fmla="*/ 65 w 289"/>
              <a:gd name="T61" fmla="*/ 94 h 286"/>
              <a:gd name="T62" fmla="*/ 65 w 289"/>
              <a:gd name="T63" fmla="*/ 97 h 286"/>
              <a:gd name="T64" fmla="*/ 58 w 289"/>
              <a:gd name="T65" fmla="*/ 123 h 286"/>
              <a:gd name="T66" fmla="*/ 62 w 289"/>
              <a:gd name="T67" fmla="*/ 144 h 286"/>
              <a:gd name="T68" fmla="*/ 62 w 289"/>
              <a:gd name="T69" fmla="*/ 153 h 286"/>
              <a:gd name="T70" fmla="*/ 67 w 289"/>
              <a:gd name="T71" fmla="*/ 193 h 286"/>
              <a:gd name="T72" fmla="*/ 71 w 289"/>
              <a:gd name="T73" fmla="*/ 222 h 286"/>
              <a:gd name="T74" fmla="*/ 39 w 289"/>
              <a:gd name="T75" fmla="*/ 231 h 286"/>
              <a:gd name="T76" fmla="*/ 1 w 289"/>
              <a:gd name="T77" fmla="*/ 263 h 286"/>
              <a:gd name="T78" fmla="*/ 1 w 289"/>
              <a:gd name="T79" fmla="*/ 286 h 286"/>
              <a:gd name="T80" fmla="*/ 289 w 289"/>
              <a:gd name="T81" fmla="*/ 286 h 286"/>
              <a:gd name="T82" fmla="*/ 289 w 289"/>
              <a:gd name="T83" fmla="*/ 263 h 286"/>
              <a:gd name="T84" fmla="*/ 250 w 289"/>
              <a:gd name="T85" fmla="*/ 231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9" h="286">
                <a:moveTo>
                  <a:pt x="250" y="231"/>
                </a:moveTo>
                <a:cubicBezTo>
                  <a:pt x="240" y="229"/>
                  <a:pt x="229" y="225"/>
                  <a:pt x="215" y="221"/>
                </a:cubicBezTo>
                <a:cubicBezTo>
                  <a:pt x="217" y="211"/>
                  <a:pt x="218" y="201"/>
                  <a:pt x="219" y="190"/>
                </a:cubicBezTo>
                <a:cubicBezTo>
                  <a:pt x="223" y="181"/>
                  <a:pt x="225" y="167"/>
                  <a:pt x="224" y="151"/>
                </a:cubicBezTo>
                <a:cubicBezTo>
                  <a:pt x="224" y="150"/>
                  <a:pt x="224" y="149"/>
                  <a:pt x="224" y="147"/>
                </a:cubicBezTo>
                <a:cubicBezTo>
                  <a:pt x="228" y="141"/>
                  <a:pt x="230" y="133"/>
                  <a:pt x="230" y="123"/>
                </a:cubicBezTo>
                <a:cubicBezTo>
                  <a:pt x="230" y="112"/>
                  <a:pt x="228" y="103"/>
                  <a:pt x="223" y="97"/>
                </a:cubicBezTo>
                <a:cubicBezTo>
                  <a:pt x="223" y="96"/>
                  <a:pt x="223" y="94"/>
                  <a:pt x="223" y="93"/>
                </a:cubicBezTo>
                <a:cubicBezTo>
                  <a:pt x="224" y="90"/>
                  <a:pt x="225" y="86"/>
                  <a:pt x="225" y="82"/>
                </a:cubicBezTo>
                <a:cubicBezTo>
                  <a:pt x="225" y="75"/>
                  <a:pt x="223" y="69"/>
                  <a:pt x="219" y="64"/>
                </a:cubicBezTo>
                <a:cubicBezTo>
                  <a:pt x="219" y="63"/>
                  <a:pt x="219" y="62"/>
                  <a:pt x="219" y="61"/>
                </a:cubicBezTo>
                <a:cubicBezTo>
                  <a:pt x="219" y="59"/>
                  <a:pt x="220" y="56"/>
                  <a:pt x="219" y="53"/>
                </a:cubicBezTo>
                <a:cubicBezTo>
                  <a:pt x="219" y="42"/>
                  <a:pt x="214" y="33"/>
                  <a:pt x="208" y="30"/>
                </a:cubicBezTo>
                <a:cubicBezTo>
                  <a:pt x="207" y="27"/>
                  <a:pt x="205" y="25"/>
                  <a:pt x="204" y="23"/>
                </a:cubicBezTo>
                <a:cubicBezTo>
                  <a:pt x="197" y="13"/>
                  <a:pt x="188" y="8"/>
                  <a:pt x="180" y="9"/>
                </a:cubicBezTo>
                <a:cubicBezTo>
                  <a:pt x="179" y="8"/>
                  <a:pt x="178" y="8"/>
                  <a:pt x="177" y="8"/>
                </a:cubicBezTo>
                <a:cubicBezTo>
                  <a:pt x="166" y="1"/>
                  <a:pt x="154" y="1"/>
                  <a:pt x="149" y="8"/>
                </a:cubicBezTo>
                <a:cubicBezTo>
                  <a:pt x="148" y="8"/>
                  <a:pt x="147" y="9"/>
                  <a:pt x="146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4" y="9"/>
                  <a:pt x="144" y="9"/>
                  <a:pt x="143" y="9"/>
                </a:cubicBezTo>
                <a:cubicBezTo>
                  <a:pt x="143" y="9"/>
                  <a:pt x="142" y="9"/>
                  <a:pt x="142" y="8"/>
                </a:cubicBezTo>
                <a:cubicBezTo>
                  <a:pt x="142" y="8"/>
                  <a:pt x="142" y="8"/>
                  <a:pt x="141" y="8"/>
                </a:cubicBezTo>
                <a:cubicBezTo>
                  <a:pt x="136" y="1"/>
                  <a:pt x="125" y="0"/>
                  <a:pt x="114" y="7"/>
                </a:cubicBezTo>
                <a:cubicBezTo>
                  <a:pt x="112" y="7"/>
                  <a:pt x="111" y="8"/>
                  <a:pt x="109" y="9"/>
                </a:cubicBezTo>
                <a:cubicBezTo>
                  <a:pt x="101" y="8"/>
                  <a:pt x="91" y="13"/>
                  <a:pt x="84" y="23"/>
                </a:cubicBezTo>
                <a:cubicBezTo>
                  <a:pt x="83" y="25"/>
                  <a:pt x="81" y="27"/>
                  <a:pt x="80" y="30"/>
                </a:cubicBezTo>
                <a:cubicBezTo>
                  <a:pt x="74" y="33"/>
                  <a:pt x="69" y="42"/>
                  <a:pt x="69" y="53"/>
                </a:cubicBezTo>
                <a:cubicBezTo>
                  <a:pt x="68" y="56"/>
                  <a:pt x="69" y="60"/>
                  <a:pt x="70" y="63"/>
                </a:cubicBezTo>
                <a:cubicBezTo>
                  <a:pt x="70" y="63"/>
                  <a:pt x="70" y="63"/>
                  <a:pt x="69" y="63"/>
                </a:cubicBezTo>
                <a:cubicBezTo>
                  <a:pt x="66" y="68"/>
                  <a:pt x="63" y="75"/>
                  <a:pt x="63" y="82"/>
                </a:cubicBezTo>
                <a:cubicBezTo>
                  <a:pt x="63" y="86"/>
                  <a:pt x="64" y="90"/>
                  <a:pt x="65" y="94"/>
                </a:cubicBezTo>
                <a:cubicBezTo>
                  <a:pt x="65" y="95"/>
                  <a:pt x="65" y="96"/>
                  <a:pt x="65" y="97"/>
                </a:cubicBezTo>
                <a:cubicBezTo>
                  <a:pt x="60" y="102"/>
                  <a:pt x="58" y="112"/>
                  <a:pt x="58" y="123"/>
                </a:cubicBezTo>
                <a:cubicBezTo>
                  <a:pt x="58" y="131"/>
                  <a:pt x="59" y="139"/>
                  <a:pt x="62" y="144"/>
                </a:cubicBezTo>
                <a:cubicBezTo>
                  <a:pt x="62" y="147"/>
                  <a:pt x="62" y="150"/>
                  <a:pt x="62" y="153"/>
                </a:cubicBezTo>
                <a:cubicBezTo>
                  <a:pt x="61" y="170"/>
                  <a:pt x="63" y="184"/>
                  <a:pt x="67" y="193"/>
                </a:cubicBezTo>
                <a:cubicBezTo>
                  <a:pt x="68" y="203"/>
                  <a:pt x="70" y="213"/>
                  <a:pt x="71" y="222"/>
                </a:cubicBezTo>
                <a:cubicBezTo>
                  <a:pt x="59" y="226"/>
                  <a:pt x="49" y="229"/>
                  <a:pt x="39" y="231"/>
                </a:cubicBezTo>
                <a:cubicBezTo>
                  <a:pt x="0" y="239"/>
                  <a:pt x="1" y="263"/>
                  <a:pt x="1" y="263"/>
                </a:cubicBezTo>
                <a:cubicBezTo>
                  <a:pt x="1" y="286"/>
                  <a:pt x="1" y="286"/>
                  <a:pt x="1" y="286"/>
                </a:cubicBezTo>
                <a:cubicBezTo>
                  <a:pt x="289" y="286"/>
                  <a:pt x="289" y="286"/>
                  <a:pt x="289" y="286"/>
                </a:cubicBezTo>
                <a:cubicBezTo>
                  <a:pt x="289" y="263"/>
                  <a:pt x="289" y="263"/>
                  <a:pt x="289" y="263"/>
                </a:cubicBezTo>
                <a:cubicBezTo>
                  <a:pt x="289" y="263"/>
                  <a:pt x="289" y="239"/>
                  <a:pt x="250" y="23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331"/>
          <p:cNvSpPr>
            <a:spLocks/>
          </p:cNvSpPr>
          <p:nvPr/>
        </p:nvSpPr>
        <p:spPr bwMode="auto">
          <a:xfrm>
            <a:off x="1776413" y="3327401"/>
            <a:ext cx="279400" cy="203200"/>
          </a:xfrm>
          <a:custGeom>
            <a:avLst/>
            <a:gdLst>
              <a:gd name="T0" fmla="*/ 260 w 288"/>
              <a:gd name="T1" fmla="*/ 0 h 210"/>
              <a:gd name="T2" fmla="*/ 232 w 288"/>
              <a:gd name="T3" fmla="*/ 28 h 210"/>
              <a:gd name="T4" fmla="*/ 239 w 288"/>
              <a:gd name="T5" fmla="*/ 46 h 210"/>
              <a:gd name="T6" fmla="*/ 191 w 288"/>
              <a:gd name="T7" fmla="*/ 117 h 210"/>
              <a:gd name="T8" fmla="*/ 183 w 288"/>
              <a:gd name="T9" fmla="*/ 116 h 210"/>
              <a:gd name="T10" fmla="*/ 170 w 288"/>
              <a:gd name="T11" fmla="*/ 119 h 210"/>
              <a:gd name="T12" fmla="*/ 130 w 288"/>
              <a:gd name="T13" fmla="*/ 79 h 210"/>
              <a:gd name="T14" fmla="*/ 133 w 288"/>
              <a:gd name="T15" fmla="*/ 67 h 210"/>
              <a:gd name="T16" fmla="*/ 105 w 288"/>
              <a:gd name="T17" fmla="*/ 39 h 210"/>
              <a:gd name="T18" fmla="*/ 78 w 288"/>
              <a:gd name="T19" fmla="*/ 67 h 210"/>
              <a:gd name="T20" fmla="*/ 84 w 288"/>
              <a:gd name="T21" fmla="*/ 84 h 210"/>
              <a:gd name="T22" fmla="*/ 36 w 288"/>
              <a:gd name="T23" fmla="*/ 156 h 210"/>
              <a:gd name="T24" fmla="*/ 28 w 288"/>
              <a:gd name="T25" fmla="*/ 155 h 210"/>
              <a:gd name="T26" fmla="*/ 0 w 288"/>
              <a:gd name="T27" fmla="*/ 183 h 210"/>
              <a:gd name="T28" fmla="*/ 28 w 288"/>
              <a:gd name="T29" fmla="*/ 210 h 210"/>
              <a:gd name="T30" fmla="*/ 56 w 288"/>
              <a:gd name="T31" fmla="*/ 183 h 210"/>
              <a:gd name="T32" fmla="*/ 50 w 288"/>
              <a:gd name="T33" fmla="*/ 166 h 210"/>
              <a:gd name="T34" fmla="*/ 98 w 288"/>
              <a:gd name="T35" fmla="*/ 94 h 210"/>
              <a:gd name="T36" fmla="*/ 105 w 288"/>
              <a:gd name="T37" fmla="*/ 95 h 210"/>
              <a:gd name="T38" fmla="*/ 118 w 288"/>
              <a:gd name="T39" fmla="*/ 92 h 210"/>
              <a:gd name="T40" fmla="*/ 158 w 288"/>
              <a:gd name="T41" fmla="*/ 132 h 210"/>
              <a:gd name="T42" fmla="*/ 155 w 288"/>
              <a:gd name="T43" fmla="*/ 144 h 210"/>
              <a:gd name="T44" fmla="*/ 183 w 288"/>
              <a:gd name="T45" fmla="*/ 172 h 210"/>
              <a:gd name="T46" fmla="*/ 211 w 288"/>
              <a:gd name="T47" fmla="*/ 144 h 210"/>
              <a:gd name="T48" fmla="*/ 205 w 288"/>
              <a:gd name="T49" fmla="*/ 127 h 210"/>
              <a:gd name="T50" fmla="*/ 253 w 288"/>
              <a:gd name="T51" fmla="*/ 55 h 210"/>
              <a:gd name="T52" fmla="*/ 260 w 288"/>
              <a:gd name="T53" fmla="*/ 56 h 210"/>
              <a:gd name="T54" fmla="*/ 288 w 288"/>
              <a:gd name="T55" fmla="*/ 28 h 210"/>
              <a:gd name="T56" fmla="*/ 260 w 288"/>
              <a:gd name="T57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8" h="210">
                <a:moveTo>
                  <a:pt x="260" y="0"/>
                </a:moveTo>
                <a:cubicBezTo>
                  <a:pt x="245" y="0"/>
                  <a:pt x="232" y="12"/>
                  <a:pt x="232" y="28"/>
                </a:cubicBezTo>
                <a:cubicBezTo>
                  <a:pt x="232" y="34"/>
                  <a:pt x="235" y="41"/>
                  <a:pt x="239" y="46"/>
                </a:cubicBezTo>
                <a:cubicBezTo>
                  <a:pt x="191" y="117"/>
                  <a:pt x="191" y="117"/>
                  <a:pt x="191" y="117"/>
                </a:cubicBezTo>
                <a:cubicBezTo>
                  <a:pt x="188" y="116"/>
                  <a:pt x="186" y="116"/>
                  <a:pt x="183" y="116"/>
                </a:cubicBezTo>
                <a:cubicBezTo>
                  <a:pt x="178" y="116"/>
                  <a:pt x="174" y="117"/>
                  <a:pt x="170" y="119"/>
                </a:cubicBezTo>
                <a:cubicBezTo>
                  <a:pt x="130" y="79"/>
                  <a:pt x="130" y="79"/>
                  <a:pt x="130" y="79"/>
                </a:cubicBezTo>
                <a:cubicBezTo>
                  <a:pt x="132" y="76"/>
                  <a:pt x="133" y="71"/>
                  <a:pt x="133" y="67"/>
                </a:cubicBezTo>
                <a:cubicBezTo>
                  <a:pt x="133" y="51"/>
                  <a:pt x="121" y="39"/>
                  <a:pt x="105" y="39"/>
                </a:cubicBezTo>
                <a:cubicBezTo>
                  <a:pt x="90" y="39"/>
                  <a:pt x="78" y="51"/>
                  <a:pt x="78" y="67"/>
                </a:cubicBezTo>
                <a:cubicBezTo>
                  <a:pt x="78" y="73"/>
                  <a:pt x="80" y="79"/>
                  <a:pt x="84" y="84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34" y="155"/>
                  <a:pt x="31" y="155"/>
                  <a:pt x="28" y="155"/>
                </a:cubicBezTo>
                <a:cubicBezTo>
                  <a:pt x="13" y="155"/>
                  <a:pt x="0" y="167"/>
                  <a:pt x="0" y="183"/>
                </a:cubicBezTo>
                <a:cubicBezTo>
                  <a:pt x="0" y="198"/>
                  <a:pt x="13" y="210"/>
                  <a:pt x="28" y="210"/>
                </a:cubicBezTo>
                <a:cubicBezTo>
                  <a:pt x="43" y="210"/>
                  <a:pt x="56" y="198"/>
                  <a:pt x="56" y="183"/>
                </a:cubicBezTo>
                <a:cubicBezTo>
                  <a:pt x="56" y="176"/>
                  <a:pt x="54" y="170"/>
                  <a:pt x="50" y="166"/>
                </a:cubicBezTo>
                <a:cubicBezTo>
                  <a:pt x="98" y="94"/>
                  <a:pt x="98" y="94"/>
                  <a:pt x="98" y="94"/>
                </a:cubicBezTo>
                <a:cubicBezTo>
                  <a:pt x="100" y="94"/>
                  <a:pt x="103" y="95"/>
                  <a:pt x="105" y="95"/>
                </a:cubicBezTo>
                <a:cubicBezTo>
                  <a:pt x="110" y="95"/>
                  <a:pt x="114" y="93"/>
                  <a:pt x="118" y="92"/>
                </a:cubicBezTo>
                <a:cubicBezTo>
                  <a:pt x="158" y="132"/>
                  <a:pt x="158" y="132"/>
                  <a:pt x="158" y="132"/>
                </a:cubicBezTo>
                <a:cubicBezTo>
                  <a:pt x="156" y="135"/>
                  <a:pt x="155" y="140"/>
                  <a:pt x="155" y="144"/>
                </a:cubicBezTo>
                <a:cubicBezTo>
                  <a:pt x="155" y="159"/>
                  <a:pt x="167" y="172"/>
                  <a:pt x="183" y="172"/>
                </a:cubicBezTo>
                <a:cubicBezTo>
                  <a:pt x="198" y="172"/>
                  <a:pt x="211" y="159"/>
                  <a:pt x="211" y="144"/>
                </a:cubicBezTo>
                <a:cubicBezTo>
                  <a:pt x="211" y="138"/>
                  <a:pt x="209" y="132"/>
                  <a:pt x="205" y="127"/>
                </a:cubicBezTo>
                <a:cubicBezTo>
                  <a:pt x="253" y="55"/>
                  <a:pt x="253" y="55"/>
                  <a:pt x="253" y="55"/>
                </a:cubicBezTo>
                <a:cubicBezTo>
                  <a:pt x="255" y="55"/>
                  <a:pt x="258" y="56"/>
                  <a:pt x="260" y="56"/>
                </a:cubicBezTo>
                <a:cubicBezTo>
                  <a:pt x="276" y="56"/>
                  <a:pt x="288" y="43"/>
                  <a:pt x="288" y="28"/>
                </a:cubicBezTo>
                <a:cubicBezTo>
                  <a:pt x="288" y="12"/>
                  <a:pt x="276" y="0"/>
                  <a:pt x="26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332"/>
          <p:cNvSpPr>
            <a:spLocks/>
          </p:cNvSpPr>
          <p:nvPr/>
        </p:nvSpPr>
        <p:spPr bwMode="auto">
          <a:xfrm>
            <a:off x="3457575" y="3289301"/>
            <a:ext cx="61913" cy="55563"/>
          </a:xfrm>
          <a:custGeom>
            <a:avLst/>
            <a:gdLst>
              <a:gd name="T0" fmla="*/ 51 w 64"/>
              <a:gd name="T1" fmla="*/ 0 h 57"/>
              <a:gd name="T2" fmla="*/ 13 w 64"/>
              <a:gd name="T3" fmla="*/ 0 h 57"/>
              <a:gd name="T4" fmla="*/ 0 w 64"/>
              <a:gd name="T5" fmla="*/ 13 h 57"/>
              <a:gd name="T6" fmla="*/ 0 w 64"/>
              <a:gd name="T7" fmla="*/ 44 h 57"/>
              <a:gd name="T8" fmla="*/ 13 w 64"/>
              <a:gd name="T9" fmla="*/ 57 h 57"/>
              <a:gd name="T10" fmla="*/ 51 w 64"/>
              <a:gd name="T11" fmla="*/ 57 h 57"/>
              <a:gd name="T12" fmla="*/ 64 w 64"/>
              <a:gd name="T13" fmla="*/ 44 h 57"/>
              <a:gd name="T14" fmla="*/ 64 w 64"/>
              <a:gd name="T15" fmla="*/ 13 h 57"/>
              <a:gd name="T16" fmla="*/ 51 w 64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57">
                <a:moveTo>
                  <a:pt x="51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52"/>
                  <a:pt x="6" y="57"/>
                  <a:pt x="13" y="57"/>
                </a:cubicBezTo>
                <a:cubicBezTo>
                  <a:pt x="51" y="57"/>
                  <a:pt x="51" y="57"/>
                  <a:pt x="51" y="57"/>
                </a:cubicBezTo>
                <a:cubicBezTo>
                  <a:pt x="58" y="57"/>
                  <a:pt x="64" y="52"/>
                  <a:pt x="64" y="44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6"/>
                  <a:pt x="58" y="0"/>
                  <a:pt x="5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333"/>
          <p:cNvSpPr>
            <a:spLocks/>
          </p:cNvSpPr>
          <p:nvPr/>
        </p:nvSpPr>
        <p:spPr bwMode="auto">
          <a:xfrm>
            <a:off x="3557588" y="3289301"/>
            <a:ext cx="61913" cy="55563"/>
          </a:xfrm>
          <a:custGeom>
            <a:avLst/>
            <a:gdLst>
              <a:gd name="T0" fmla="*/ 51 w 64"/>
              <a:gd name="T1" fmla="*/ 0 h 57"/>
              <a:gd name="T2" fmla="*/ 13 w 64"/>
              <a:gd name="T3" fmla="*/ 0 h 57"/>
              <a:gd name="T4" fmla="*/ 0 w 64"/>
              <a:gd name="T5" fmla="*/ 13 h 57"/>
              <a:gd name="T6" fmla="*/ 0 w 64"/>
              <a:gd name="T7" fmla="*/ 44 h 57"/>
              <a:gd name="T8" fmla="*/ 13 w 64"/>
              <a:gd name="T9" fmla="*/ 57 h 57"/>
              <a:gd name="T10" fmla="*/ 51 w 64"/>
              <a:gd name="T11" fmla="*/ 57 h 57"/>
              <a:gd name="T12" fmla="*/ 64 w 64"/>
              <a:gd name="T13" fmla="*/ 44 h 57"/>
              <a:gd name="T14" fmla="*/ 64 w 64"/>
              <a:gd name="T15" fmla="*/ 13 h 57"/>
              <a:gd name="T16" fmla="*/ 51 w 64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57">
                <a:moveTo>
                  <a:pt x="51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52"/>
                  <a:pt x="6" y="57"/>
                  <a:pt x="13" y="57"/>
                </a:cubicBezTo>
                <a:cubicBezTo>
                  <a:pt x="51" y="57"/>
                  <a:pt x="51" y="57"/>
                  <a:pt x="51" y="57"/>
                </a:cubicBezTo>
                <a:cubicBezTo>
                  <a:pt x="58" y="57"/>
                  <a:pt x="64" y="52"/>
                  <a:pt x="64" y="44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6"/>
                  <a:pt x="58" y="0"/>
                  <a:pt x="5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334"/>
          <p:cNvSpPr>
            <a:spLocks/>
          </p:cNvSpPr>
          <p:nvPr/>
        </p:nvSpPr>
        <p:spPr bwMode="auto">
          <a:xfrm>
            <a:off x="3656013" y="3289301"/>
            <a:ext cx="61913" cy="55563"/>
          </a:xfrm>
          <a:custGeom>
            <a:avLst/>
            <a:gdLst>
              <a:gd name="T0" fmla="*/ 50 w 63"/>
              <a:gd name="T1" fmla="*/ 0 h 57"/>
              <a:gd name="T2" fmla="*/ 13 w 63"/>
              <a:gd name="T3" fmla="*/ 0 h 57"/>
              <a:gd name="T4" fmla="*/ 0 w 63"/>
              <a:gd name="T5" fmla="*/ 13 h 57"/>
              <a:gd name="T6" fmla="*/ 0 w 63"/>
              <a:gd name="T7" fmla="*/ 44 h 57"/>
              <a:gd name="T8" fmla="*/ 13 w 63"/>
              <a:gd name="T9" fmla="*/ 57 h 57"/>
              <a:gd name="T10" fmla="*/ 50 w 63"/>
              <a:gd name="T11" fmla="*/ 57 h 57"/>
              <a:gd name="T12" fmla="*/ 63 w 63"/>
              <a:gd name="T13" fmla="*/ 44 h 57"/>
              <a:gd name="T14" fmla="*/ 63 w 63"/>
              <a:gd name="T15" fmla="*/ 13 h 57"/>
              <a:gd name="T16" fmla="*/ 50 w 63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3" h="57">
                <a:moveTo>
                  <a:pt x="50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52"/>
                  <a:pt x="6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8" y="57"/>
                  <a:pt x="63" y="52"/>
                  <a:pt x="63" y="44"/>
                </a:cubicBezTo>
                <a:cubicBezTo>
                  <a:pt x="63" y="13"/>
                  <a:pt x="63" y="13"/>
                  <a:pt x="63" y="13"/>
                </a:cubicBezTo>
                <a:cubicBezTo>
                  <a:pt x="63" y="6"/>
                  <a:pt x="58" y="0"/>
                  <a:pt x="5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335"/>
          <p:cNvSpPr>
            <a:spLocks/>
          </p:cNvSpPr>
          <p:nvPr/>
        </p:nvSpPr>
        <p:spPr bwMode="auto">
          <a:xfrm>
            <a:off x="3457575" y="3400426"/>
            <a:ext cx="61913" cy="55563"/>
          </a:xfrm>
          <a:custGeom>
            <a:avLst/>
            <a:gdLst>
              <a:gd name="T0" fmla="*/ 51 w 64"/>
              <a:gd name="T1" fmla="*/ 0 h 57"/>
              <a:gd name="T2" fmla="*/ 13 w 64"/>
              <a:gd name="T3" fmla="*/ 0 h 57"/>
              <a:gd name="T4" fmla="*/ 0 w 64"/>
              <a:gd name="T5" fmla="*/ 13 h 57"/>
              <a:gd name="T6" fmla="*/ 0 w 64"/>
              <a:gd name="T7" fmla="*/ 44 h 57"/>
              <a:gd name="T8" fmla="*/ 13 w 64"/>
              <a:gd name="T9" fmla="*/ 57 h 57"/>
              <a:gd name="T10" fmla="*/ 51 w 64"/>
              <a:gd name="T11" fmla="*/ 57 h 57"/>
              <a:gd name="T12" fmla="*/ 64 w 64"/>
              <a:gd name="T13" fmla="*/ 44 h 57"/>
              <a:gd name="T14" fmla="*/ 64 w 64"/>
              <a:gd name="T15" fmla="*/ 13 h 57"/>
              <a:gd name="T16" fmla="*/ 51 w 64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57">
                <a:moveTo>
                  <a:pt x="51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52"/>
                  <a:pt x="6" y="57"/>
                  <a:pt x="13" y="57"/>
                </a:cubicBezTo>
                <a:cubicBezTo>
                  <a:pt x="51" y="57"/>
                  <a:pt x="51" y="57"/>
                  <a:pt x="51" y="57"/>
                </a:cubicBezTo>
                <a:cubicBezTo>
                  <a:pt x="58" y="57"/>
                  <a:pt x="64" y="52"/>
                  <a:pt x="64" y="44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6"/>
                  <a:pt x="58" y="0"/>
                  <a:pt x="5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336"/>
          <p:cNvSpPr>
            <a:spLocks/>
          </p:cNvSpPr>
          <p:nvPr/>
        </p:nvSpPr>
        <p:spPr bwMode="auto">
          <a:xfrm>
            <a:off x="3557588" y="3400426"/>
            <a:ext cx="61913" cy="55563"/>
          </a:xfrm>
          <a:custGeom>
            <a:avLst/>
            <a:gdLst>
              <a:gd name="T0" fmla="*/ 51 w 64"/>
              <a:gd name="T1" fmla="*/ 0 h 57"/>
              <a:gd name="T2" fmla="*/ 13 w 64"/>
              <a:gd name="T3" fmla="*/ 0 h 57"/>
              <a:gd name="T4" fmla="*/ 0 w 64"/>
              <a:gd name="T5" fmla="*/ 13 h 57"/>
              <a:gd name="T6" fmla="*/ 0 w 64"/>
              <a:gd name="T7" fmla="*/ 44 h 57"/>
              <a:gd name="T8" fmla="*/ 13 w 64"/>
              <a:gd name="T9" fmla="*/ 57 h 57"/>
              <a:gd name="T10" fmla="*/ 51 w 64"/>
              <a:gd name="T11" fmla="*/ 57 h 57"/>
              <a:gd name="T12" fmla="*/ 64 w 64"/>
              <a:gd name="T13" fmla="*/ 44 h 57"/>
              <a:gd name="T14" fmla="*/ 64 w 64"/>
              <a:gd name="T15" fmla="*/ 13 h 57"/>
              <a:gd name="T16" fmla="*/ 51 w 64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57">
                <a:moveTo>
                  <a:pt x="51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52"/>
                  <a:pt x="6" y="57"/>
                  <a:pt x="13" y="57"/>
                </a:cubicBezTo>
                <a:cubicBezTo>
                  <a:pt x="51" y="57"/>
                  <a:pt x="51" y="57"/>
                  <a:pt x="51" y="57"/>
                </a:cubicBezTo>
                <a:cubicBezTo>
                  <a:pt x="58" y="57"/>
                  <a:pt x="64" y="52"/>
                  <a:pt x="64" y="44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6"/>
                  <a:pt x="58" y="0"/>
                  <a:pt x="5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337"/>
          <p:cNvSpPr>
            <a:spLocks/>
          </p:cNvSpPr>
          <p:nvPr/>
        </p:nvSpPr>
        <p:spPr bwMode="auto">
          <a:xfrm>
            <a:off x="3656013" y="3400426"/>
            <a:ext cx="61913" cy="55563"/>
          </a:xfrm>
          <a:custGeom>
            <a:avLst/>
            <a:gdLst>
              <a:gd name="T0" fmla="*/ 50 w 63"/>
              <a:gd name="T1" fmla="*/ 0 h 57"/>
              <a:gd name="T2" fmla="*/ 13 w 63"/>
              <a:gd name="T3" fmla="*/ 0 h 57"/>
              <a:gd name="T4" fmla="*/ 0 w 63"/>
              <a:gd name="T5" fmla="*/ 13 h 57"/>
              <a:gd name="T6" fmla="*/ 0 w 63"/>
              <a:gd name="T7" fmla="*/ 44 h 57"/>
              <a:gd name="T8" fmla="*/ 13 w 63"/>
              <a:gd name="T9" fmla="*/ 57 h 57"/>
              <a:gd name="T10" fmla="*/ 50 w 63"/>
              <a:gd name="T11" fmla="*/ 57 h 57"/>
              <a:gd name="T12" fmla="*/ 63 w 63"/>
              <a:gd name="T13" fmla="*/ 44 h 57"/>
              <a:gd name="T14" fmla="*/ 63 w 63"/>
              <a:gd name="T15" fmla="*/ 13 h 57"/>
              <a:gd name="T16" fmla="*/ 50 w 63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3" h="57">
                <a:moveTo>
                  <a:pt x="50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52"/>
                  <a:pt x="6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8" y="57"/>
                  <a:pt x="63" y="52"/>
                  <a:pt x="63" y="44"/>
                </a:cubicBezTo>
                <a:cubicBezTo>
                  <a:pt x="63" y="13"/>
                  <a:pt x="63" y="13"/>
                  <a:pt x="63" y="13"/>
                </a:cubicBezTo>
                <a:cubicBezTo>
                  <a:pt x="63" y="6"/>
                  <a:pt x="58" y="0"/>
                  <a:pt x="5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338"/>
          <p:cNvSpPr>
            <a:spLocks/>
          </p:cNvSpPr>
          <p:nvPr/>
        </p:nvSpPr>
        <p:spPr bwMode="auto">
          <a:xfrm>
            <a:off x="3457575" y="3511551"/>
            <a:ext cx="61913" cy="57150"/>
          </a:xfrm>
          <a:custGeom>
            <a:avLst/>
            <a:gdLst>
              <a:gd name="T0" fmla="*/ 51 w 64"/>
              <a:gd name="T1" fmla="*/ 0 h 58"/>
              <a:gd name="T2" fmla="*/ 13 w 64"/>
              <a:gd name="T3" fmla="*/ 0 h 58"/>
              <a:gd name="T4" fmla="*/ 0 w 64"/>
              <a:gd name="T5" fmla="*/ 13 h 58"/>
              <a:gd name="T6" fmla="*/ 0 w 64"/>
              <a:gd name="T7" fmla="*/ 45 h 58"/>
              <a:gd name="T8" fmla="*/ 13 w 64"/>
              <a:gd name="T9" fmla="*/ 58 h 58"/>
              <a:gd name="T10" fmla="*/ 51 w 64"/>
              <a:gd name="T11" fmla="*/ 58 h 58"/>
              <a:gd name="T12" fmla="*/ 64 w 64"/>
              <a:gd name="T13" fmla="*/ 45 h 58"/>
              <a:gd name="T14" fmla="*/ 64 w 64"/>
              <a:gd name="T15" fmla="*/ 13 h 58"/>
              <a:gd name="T16" fmla="*/ 51 w 64"/>
              <a:gd name="T1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58">
                <a:moveTo>
                  <a:pt x="51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2"/>
                  <a:pt x="6" y="58"/>
                  <a:pt x="13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8" y="58"/>
                  <a:pt x="64" y="52"/>
                  <a:pt x="64" y="45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6"/>
                  <a:pt x="58" y="0"/>
                  <a:pt x="5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339"/>
          <p:cNvSpPr>
            <a:spLocks/>
          </p:cNvSpPr>
          <p:nvPr/>
        </p:nvSpPr>
        <p:spPr bwMode="auto">
          <a:xfrm>
            <a:off x="3557588" y="3511551"/>
            <a:ext cx="61913" cy="57150"/>
          </a:xfrm>
          <a:custGeom>
            <a:avLst/>
            <a:gdLst>
              <a:gd name="T0" fmla="*/ 51 w 64"/>
              <a:gd name="T1" fmla="*/ 0 h 58"/>
              <a:gd name="T2" fmla="*/ 13 w 64"/>
              <a:gd name="T3" fmla="*/ 0 h 58"/>
              <a:gd name="T4" fmla="*/ 0 w 64"/>
              <a:gd name="T5" fmla="*/ 13 h 58"/>
              <a:gd name="T6" fmla="*/ 0 w 64"/>
              <a:gd name="T7" fmla="*/ 45 h 58"/>
              <a:gd name="T8" fmla="*/ 13 w 64"/>
              <a:gd name="T9" fmla="*/ 58 h 58"/>
              <a:gd name="T10" fmla="*/ 51 w 64"/>
              <a:gd name="T11" fmla="*/ 58 h 58"/>
              <a:gd name="T12" fmla="*/ 64 w 64"/>
              <a:gd name="T13" fmla="*/ 45 h 58"/>
              <a:gd name="T14" fmla="*/ 64 w 64"/>
              <a:gd name="T15" fmla="*/ 13 h 58"/>
              <a:gd name="T16" fmla="*/ 51 w 64"/>
              <a:gd name="T1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58">
                <a:moveTo>
                  <a:pt x="51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2"/>
                  <a:pt x="6" y="58"/>
                  <a:pt x="13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8" y="58"/>
                  <a:pt x="64" y="52"/>
                  <a:pt x="64" y="45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6"/>
                  <a:pt x="58" y="0"/>
                  <a:pt x="5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340"/>
          <p:cNvSpPr>
            <a:spLocks/>
          </p:cNvSpPr>
          <p:nvPr/>
        </p:nvSpPr>
        <p:spPr bwMode="auto">
          <a:xfrm>
            <a:off x="3656013" y="3511551"/>
            <a:ext cx="61913" cy="57150"/>
          </a:xfrm>
          <a:custGeom>
            <a:avLst/>
            <a:gdLst>
              <a:gd name="T0" fmla="*/ 50 w 63"/>
              <a:gd name="T1" fmla="*/ 0 h 58"/>
              <a:gd name="T2" fmla="*/ 13 w 63"/>
              <a:gd name="T3" fmla="*/ 0 h 58"/>
              <a:gd name="T4" fmla="*/ 0 w 63"/>
              <a:gd name="T5" fmla="*/ 13 h 58"/>
              <a:gd name="T6" fmla="*/ 0 w 63"/>
              <a:gd name="T7" fmla="*/ 45 h 58"/>
              <a:gd name="T8" fmla="*/ 13 w 63"/>
              <a:gd name="T9" fmla="*/ 58 h 58"/>
              <a:gd name="T10" fmla="*/ 50 w 63"/>
              <a:gd name="T11" fmla="*/ 58 h 58"/>
              <a:gd name="T12" fmla="*/ 63 w 63"/>
              <a:gd name="T13" fmla="*/ 45 h 58"/>
              <a:gd name="T14" fmla="*/ 63 w 63"/>
              <a:gd name="T15" fmla="*/ 13 h 58"/>
              <a:gd name="T16" fmla="*/ 50 w 63"/>
              <a:gd name="T1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3" h="58">
                <a:moveTo>
                  <a:pt x="50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2"/>
                  <a:pt x="6" y="58"/>
                  <a:pt x="13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8" y="58"/>
                  <a:pt x="63" y="52"/>
                  <a:pt x="63" y="45"/>
                </a:cubicBezTo>
                <a:cubicBezTo>
                  <a:pt x="63" y="13"/>
                  <a:pt x="63" y="13"/>
                  <a:pt x="63" y="13"/>
                </a:cubicBezTo>
                <a:cubicBezTo>
                  <a:pt x="63" y="6"/>
                  <a:pt x="58" y="0"/>
                  <a:pt x="5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341"/>
          <p:cNvSpPr>
            <a:spLocks noEditPoints="1"/>
          </p:cNvSpPr>
          <p:nvPr/>
        </p:nvSpPr>
        <p:spPr bwMode="auto">
          <a:xfrm>
            <a:off x="9074150" y="2732088"/>
            <a:ext cx="174625" cy="279400"/>
          </a:xfrm>
          <a:custGeom>
            <a:avLst/>
            <a:gdLst>
              <a:gd name="T0" fmla="*/ 180 w 180"/>
              <a:gd name="T1" fmla="*/ 144 h 288"/>
              <a:gd name="T2" fmla="*/ 150 w 180"/>
              <a:gd name="T3" fmla="*/ 77 h 288"/>
              <a:gd name="T4" fmla="*/ 150 w 180"/>
              <a:gd name="T5" fmla="*/ 0 h 288"/>
              <a:gd name="T6" fmla="*/ 30 w 180"/>
              <a:gd name="T7" fmla="*/ 0 h 288"/>
              <a:gd name="T8" fmla="*/ 30 w 180"/>
              <a:gd name="T9" fmla="*/ 77 h 288"/>
              <a:gd name="T10" fmla="*/ 0 w 180"/>
              <a:gd name="T11" fmla="*/ 144 h 288"/>
              <a:gd name="T12" fmla="*/ 30 w 180"/>
              <a:gd name="T13" fmla="*/ 211 h 288"/>
              <a:gd name="T14" fmla="*/ 30 w 180"/>
              <a:gd name="T15" fmla="*/ 288 h 288"/>
              <a:gd name="T16" fmla="*/ 150 w 180"/>
              <a:gd name="T17" fmla="*/ 288 h 288"/>
              <a:gd name="T18" fmla="*/ 150 w 180"/>
              <a:gd name="T19" fmla="*/ 211 h 288"/>
              <a:gd name="T20" fmla="*/ 180 w 180"/>
              <a:gd name="T21" fmla="*/ 144 h 288"/>
              <a:gd name="T22" fmla="*/ 22 w 180"/>
              <a:gd name="T23" fmla="*/ 144 h 288"/>
              <a:gd name="T24" fmla="*/ 90 w 180"/>
              <a:gd name="T25" fmla="*/ 77 h 288"/>
              <a:gd name="T26" fmla="*/ 157 w 180"/>
              <a:gd name="T27" fmla="*/ 144 h 288"/>
              <a:gd name="T28" fmla="*/ 90 w 180"/>
              <a:gd name="T29" fmla="*/ 212 h 288"/>
              <a:gd name="T30" fmla="*/ 22 w 180"/>
              <a:gd name="T31" fmla="*/ 14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0" h="288">
                <a:moveTo>
                  <a:pt x="180" y="144"/>
                </a:moveTo>
                <a:cubicBezTo>
                  <a:pt x="180" y="118"/>
                  <a:pt x="169" y="94"/>
                  <a:pt x="150" y="77"/>
                </a:cubicBezTo>
                <a:cubicBezTo>
                  <a:pt x="150" y="0"/>
                  <a:pt x="150" y="0"/>
                  <a:pt x="15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77"/>
                  <a:pt x="30" y="77"/>
                  <a:pt x="30" y="77"/>
                </a:cubicBezTo>
                <a:cubicBezTo>
                  <a:pt x="12" y="93"/>
                  <a:pt x="0" y="117"/>
                  <a:pt x="0" y="144"/>
                </a:cubicBezTo>
                <a:cubicBezTo>
                  <a:pt x="0" y="171"/>
                  <a:pt x="12" y="195"/>
                  <a:pt x="30" y="211"/>
                </a:cubicBezTo>
                <a:cubicBezTo>
                  <a:pt x="30" y="288"/>
                  <a:pt x="30" y="288"/>
                  <a:pt x="30" y="288"/>
                </a:cubicBezTo>
                <a:cubicBezTo>
                  <a:pt x="150" y="288"/>
                  <a:pt x="150" y="288"/>
                  <a:pt x="150" y="288"/>
                </a:cubicBezTo>
                <a:cubicBezTo>
                  <a:pt x="150" y="211"/>
                  <a:pt x="150" y="211"/>
                  <a:pt x="150" y="211"/>
                </a:cubicBezTo>
                <a:cubicBezTo>
                  <a:pt x="169" y="194"/>
                  <a:pt x="180" y="171"/>
                  <a:pt x="180" y="144"/>
                </a:cubicBezTo>
                <a:close/>
                <a:moveTo>
                  <a:pt x="22" y="144"/>
                </a:moveTo>
                <a:cubicBezTo>
                  <a:pt x="22" y="107"/>
                  <a:pt x="53" y="77"/>
                  <a:pt x="90" y="77"/>
                </a:cubicBezTo>
                <a:cubicBezTo>
                  <a:pt x="127" y="77"/>
                  <a:pt x="157" y="107"/>
                  <a:pt x="157" y="144"/>
                </a:cubicBezTo>
                <a:cubicBezTo>
                  <a:pt x="157" y="181"/>
                  <a:pt x="127" y="212"/>
                  <a:pt x="90" y="212"/>
                </a:cubicBezTo>
                <a:cubicBezTo>
                  <a:pt x="53" y="212"/>
                  <a:pt x="22" y="181"/>
                  <a:pt x="22" y="14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342"/>
          <p:cNvSpPr>
            <a:spLocks/>
          </p:cNvSpPr>
          <p:nvPr/>
        </p:nvSpPr>
        <p:spPr bwMode="auto">
          <a:xfrm>
            <a:off x="9151938" y="2824163"/>
            <a:ext cx="53975" cy="80963"/>
          </a:xfrm>
          <a:custGeom>
            <a:avLst/>
            <a:gdLst>
              <a:gd name="T0" fmla="*/ 2 w 55"/>
              <a:gd name="T1" fmla="*/ 56 h 84"/>
              <a:gd name="T2" fmla="*/ 43 w 55"/>
              <a:gd name="T3" fmla="*/ 84 h 84"/>
              <a:gd name="T4" fmla="*/ 45 w 55"/>
              <a:gd name="T5" fmla="*/ 84 h 84"/>
              <a:gd name="T6" fmla="*/ 46 w 55"/>
              <a:gd name="T7" fmla="*/ 84 h 84"/>
              <a:gd name="T8" fmla="*/ 49 w 55"/>
              <a:gd name="T9" fmla="*/ 83 h 84"/>
              <a:gd name="T10" fmla="*/ 54 w 55"/>
              <a:gd name="T11" fmla="*/ 74 h 84"/>
              <a:gd name="T12" fmla="*/ 53 w 55"/>
              <a:gd name="T13" fmla="*/ 69 h 84"/>
              <a:gd name="T14" fmla="*/ 17 w 55"/>
              <a:gd name="T15" fmla="*/ 45 h 84"/>
              <a:gd name="T16" fmla="*/ 17 w 55"/>
              <a:gd name="T17" fmla="*/ 4 h 84"/>
              <a:gd name="T18" fmla="*/ 16 w 55"/>
              <a:gd name="T19" fmla="*/ 1 h 84"/>
              <a:gd name="T20" fmla="*/ 13 w 55"/>
              <a:gd name="T21" fmla="*/ 0 h 84"/>
              <a:gd name="T22" fmla="*/ 3 w 55"/>
              <a:gd name="T23" fmla="*/ 0 h 84"/>
              <a:gd name="T24" fmla="*/ 1 w 55"/>
              <a:gd name="T25" fmla="*/ 1 h 84"/>
              <a:gd name="T26" fmla="*/ 0 w 55"/>
              <a:gd name="T27" fmla="*/ 4 h 84"/>
              <a:gd name="T28" fmla="*/ 0 w 55"/>
              <a:gd name="T29" fmla="*/ 53 h 84"/>
              <a:gd name="T30" fmla="*/ 1 w 55"/>
              <a:gd name="T31" fmla="*/ 55 h 84"/>
              <a:gd name="T32" fmla="*/ 2 w 55"/>
              <a:gd name="T33" fmla="*/ 5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5" h="84">
                <a:moveTo>
                  <a:pt x="2" y="56"/>
                </a:moveTo>
                <a:cubicBezTo>
                  <a:pt x="43" y="84"/>
                  <a:pt x="43" y="84"/>
                  <a:pt x="43" y="84"/>
                </a:cubicBezTo>
                <a:cubicBezTo>
                  <a:pt x="44" y="84"/>
                  <a:pt x="45" y="84"/>
                  <a:pt x="45" y="84"/>
                </a:cubicBezTo>
                <a:cubicBezTo>
                  <a:pt x="46" y="84"/>
                  <a:pt x="46" y="84"/>
                  <a:pt x="46" y="84"/>
                </a:cubicBezTo>
                <a:cubicBezTo>
                  <a:pt x="47" y="84"/>
                  <a:pt x="48" y="84"/>
                  <a:pt x="49" y="83"/>
                </a:cubicBezTo>
                <a:cubicBezTo>
                  <a:pt x="54" y="74"/>
                  <a:pt x="54" y="74"/>
                  <a:pt x="54" y="74"/>
                </a:cubicBezTo>
                <a:cubicBezTo>
                  <a:pt x="55" y="73"/>
                  <a:pt x="54" y="70"/>
                  <a:pt x="53" y="69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2"/>
                  <a:pt x="16" y="1"/>
                </a:cubicBezTo>
                <a:cubicBezTo>
                  <a:pt x="15" y="0"/>
                  <a:pt x="14" y="0"/>
                  <a:pt x="1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0" y="55"/>
                  <a:pt x="1" y="55"/>
                </a:cubicBezTo>
                <a:cubicBezTo>
                  <a:pt x="1" y="56"/>
                  <a:pt x="1" y="56"/>
                  <a:pt x="2" y="5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343"/>
          <p:cNvSpPr>
            <a:spLocks noEditPoints="1"/>
          </p:cNvSpPr>
          <p:nvPr/>
        </p:nvSpPr>
        <p:spPr bwMode="auto">
          <a:xfrm>
            <a:off x="5180013" y="3363913"/>
            <a:ext cx="160338" cy="133350"/>
          </a:xfrm>
          <a:custGeom>
            <a:avLst/>
            <a:gdLst>
              <a:gd name="T0" fmla="*/ 106 w 166"/>
              <a:gd name="T1" fmla="*/ 138 h 138"/>
              <a:gd name="T2" fmla="*/ 166 w 166"/>
              <a:gd name="T3" fmla="*/ 121 h 138"/>
              <a:gd name="T4" fmla="*/ 106 w 166"/>
              <a:gd name="T5" fmla="*/ 80 h 138"/>
              <a:gd name="T6" fmla="*/ 112 w 166"/>
              <a:gd name="T7" fmla="*/ 63 h 138"/>
              <a:gd name="T8" fmla="*/ 114 w 166"/>
              <a:gd name="T9" fmla="*/ 53 h 138"/>
              <a:gd name="T10" fmla="*/ 114 w 166"/>
              <a:gd name="T11" fmla="*/ 31 h 138"/>
              <a:gd name="T12" fmla="*/ 104 w 166"/>
              <a:gd name="T13" fmla="*/ 6 h 138"/>
              <a:gd name="T14" fmla="*/ 85 w 166"/>
              <a:gd name="T15" fmla="*/ 0 h 138"/>
              <a:gd name="T16" fmla="*/ 82 w 166"/>
              <a:gd name="T17" fmla="*/ 0 h 138"/>
              <a:gd name="T18" fmla="*/ 80 w 166"/>
              <a:gd name="T19" fmla="*/ 0 h 138"/>
              <a:gd name="T20" fmla="*/ 80 w 166"/>
              <a:gd name="T21" fmla="*/ 0 h 138"/>
              <a:gd name="T22" fmla="*/ 51 w 166"/>
              <a:gd name="T23" fmla="*/ 26 h 138"/>
              <a:gd name="T24" fmla="*/ 51 w 166"/>
              <a:gd name="T25" fmla="*/ 49 h 138"/>
              <a:gd name="T26" fmla="*/ 51 w 166"/>
              <a:gd name="T27" fmla="*/ 53 h 138"/>
              <a:gd name="T28" fmla="*/ 58 w 166"/>
              <a:gd name="T29" fmla="*/ 77 h 138"/>
              <a:gd name="T30" fmla="*/ 21 w 166"/>
              <a:gd name="T31" fmla="*/ 102 h 138"/>
              <a:gd name="T32" fmla="*/ 0 w 166"/>
              <a:gd name="T33" fmla="*/ 138 h 138"/>
              <a:gd name="T34" fmla="*/ 83 w 166"/>
              <a:gd name="T35" fmla="*/ 118 h 138"/>
              <a:gd name="T36" fmla="*/ 52 w 166"/>
              <a:gd name="T37" fmla="*/ 53 h 138"/>
              <a:gd name="T38" fmla="*/ 55 w 166"/>
              <a:gd name="T39" fmla="*/ 24 h 138"/>
              <a:gd name="T40" fmla="*/ 76 w 166"/>
              <a:gd name="T41" fmla="*/ 27 h 138"/>
              <a:gd name="T42" fmla="*/ 82 w 166"/>
              <a:gd name="T43" fmla="*/ 28 h 138"/>
              <a:gd name="T44" fmla="*/ 88 w 166"/>
              <a:gd name="T45" fmla="*/ 28 h 138"/>
              <a:gd name="T46" fmla="*/ 91 w 166"/>
              <a:gd name="T47" fmla="*/ 5 h 138"/>
              <a:gd name="T48" fmla="*/ 110 w 166"/>
              <a:gd name="T49" fmla="*/ 46 h 138"/>
              <a:gd name="T50" fmla="*/ 113 w 166"/>
              <a:gd name="T51" fmla="*/ 59 h 138"/>
              <a:gd name="T52" fmla="*/ 95 w 166"/>
              <a:gd name="T53" fmla="*/ 89 h 138"/>
              <a:gd name="T54" fmla="*/ 73 w 166"/>
              <a:gd name="T55" fmla="*/ 86 h 138"/>
              <a:gd name="T56" fmla="*/ 67 w 166"/>
              <a:gd name="T57" fmla="*/ 85 h 138"/>
              <a:gd name="T58" fmla="*/ 66 w 166"/>
              <a:gd name="T59" fmla="*/ 89 h 138"/>
              <a:gd name="T60" fmla="*/ 70 w 166"/>
              <a:gd name="T61" fmla="*/ 91 h 138"/>
              <a:gd name="T62" fmla="*/ 91 w 166"/>
              <a:gd name="T63" fmla="*/ 88 h 138"/>
              <a:gd name="T64" fmla="*/ 98 w 166"/>
              <a:gd name="T65" fmla="*/ 88 h 138"/>
              <a:gd name="T66" fmla="*/ 101 w 166"/>
              <a:gd name="T67" fmla="*/ 93 h 138"/>
              <a:gd name="T68" fmla="*/ 92 w 166"/>
              <a:gd name="T69" fmla="*/ 94 h 138"/>
              <a:gd name="T70" fmla="*/ 86 w 166"/>
              <a:gd name="T71" fmla="*/ 93 h 138"/>
              <a:gd name="T72" fmla="*/ 78 w 166"/>
              <a:gd name="T73" fmla="*/ 94 h 138"/>
              <a:gd name="T74" fmla="*/ 69 w 166"/>
              <a:gd name="T75" fmla="*/ 98 h 138"/>
              <a:gd name="T76" fmla="*/ 66 w 166"/>
              <a:gd name="T77" fmla="*/ 89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6" h="138">
                <a:moveTo>
                  <a:pt x="83" y="118"/>
                </a:moveTo>
                <a:cubicBezTo>
                  <a:pt x="95" y="118"/>
                  <a:pt x="104" y="127"/>
                  <a:pt x="106" y="138"/>
                </a:cubicBezTo>
                <a:cubicBezTo>
                  <a:pt x="166" y="138"/>
                  <a:pt x="166" y="138"/>
                  <a:pt x="166" y="138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6" y="111"/>
                  <a:pt x="145" y="102"/>
                </a:cubicBezTo>
                <a:cubicBezTo>
                  <a:pt x="137" y="98"/>
                  <a:pt x="124" y="86"/>
                  <a:pt x="106" y="80"/>
                </a:cubicBezTo>
                <a:cubicBezTo>
                  <a:pt x="107" y="78"/>
                  <a:pt x="107" y="77"/>
                  <a:pt x="108" y="75"/>
                </a:cubicBezTo>
                <a:cubicBezTo>
                  <a:pt x="109" y="71"/>
                  <a:pt x="111" y="67"/>
                  <a:pt x="112" y="63"/>
                </a:cubicBezTo>
                <a:cubicBezTo>
                  <a:pt x="113" y="60"/>
                  <a:pt x="114" y="57"/>
                  <a:pt x="114" y="53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4" y="51"/>
                  <a:pt x="114" y="49"/>
                  <a:pt x="114" y="48"/>
                </a:cubicBezTo>
                <a:cubicBezTo>
                  <a:pt x="114" y="41"/>
                  <a:pt x="114" y="35"/>
                  <a:pt x="114" y="31"/>
                </a:cubicBezTo>
                <a:cubicBezTo>
                  <a:pt x="114" y="29"/>
                  <a:pt x="114" y="28"/>
                  <a:pt x="114" y="26"/>
                </a:cubicBezTo>
                <a:cubicBezTo>
                  <a:pt x="113" y="17"/>
                  <a:pt x="110" y="10"/>
                  <a:pt x="104" y="6"/>
                </a:cubicBezTo>
                <a:cubicBezTo>
                  <a:pt x="99" y="2"/>
                  <a:pt x="92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2" y="0"/>
                  <a:pt x="66" y="2"/>
                  <a:pt x="60" y="6"/>
                </a:cubicBezTo>
                <a:cubicBezTo>
                  <a:pt x="55" y="10"/>
                  <a:pt x="51" y="17"/>
                  <a:pt x="51" y="26"/>
                </a:cubicBezTo>
                <a:cubicBezTo>
                  <a:pt x="50" y="27"/>
                  <a:pt x="50" y="29"/>
                  <a:pt x="50" y="30"/>
                </a:cubicBezTo>
                <a:cubicBezTo>
                  <a:pt x="50" y="35"/>
                  <a:pt x="51" y="41"/>
                  <a:pt x="51" y="49"/>
                </a:cubicBezTo>
                <a:cubicBezTo>
                  <a:pt x="51" y="50"/>
                  <a:pt x="51" y="52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1" y="62"/>
                  <a:pt x="55" y="69"/>
                  <a:pt x="57" y="75"/>
                </a:cubicBezTo>
                <a:cubicBezTo>
                  <a:pt x="57" y="76"/>
                  <a:pt x="58" y="76"/>
                  <a:pt x="58" y="77"/>
                </a:cubicBezTo>
                <a:cubicBezTo>
                  <a:pt x="58" y="78"/>
                  <a:pt x="58" y="79"/>
                  <a:pt x="59" y="80"/>
                </a:cubicBezTo>
                <a:cubicBezTo>
                  <a:pt x="42" y="87"/>
                  <a:pt x="29" y="98"/>
                  <a:pt x="21" y="102"/>
                </a:cubicBezTo>
                <a:cubicBezTo>
                  <a:pt x="0" y="111"/>
                  <a:pt x="0" y="121"/>
                  <a:pt x="0" y="121"/>
                </a:cubicBezTo>
                <a:cubicBezTo>
                  <a:pt x="0" y="138"/>
                  <a:pt x="0" y="138"/>
                  <a:pt x="0" y="138"/>
                </a:cubicBezTo>
                <a:cubicBezTo>
                  <a:pt x="59" y="138"/>
                  <a:pt x="59" y="138"/>
                  <a:pt x="59" y="138"/>
                </a:cubicBezTo>
                <a:cubicBezTo>
                  <a:pt x="61" y="127"/>
                  <a:pt x="71" y="118"/>
                  <a:pt x="83" y="118"/>
                </a:cubicBezTo>
                <a:close/>
                <a:moveTo>
                  <a:pt x="52" y="59"/>
                </a:moveTo>
                <a:cubicBezTo>
                  <a:pt x="52" y="57"/>
                  <a:pt x="51" y="55"/>
                  <a:pt x="52" y="53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24"/>
                  <a:pt x="55" y="24"/>
                  <a:pt x="55" y="24"/>
                </a:cubicBezTo>
                <a:cubicBezTo>
                  <a:pt x="58" y="8"/>
                  <a:pt x="74" y="5"/>
                  <a:pt x="74" y="5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7"/>
                  <a:pt x="76" y="28"/>
                  <a:pt x="77" y="28"/>
                </a:cubicBezTo>
                <a:cubicBezTo>
                  <a:pt x="78" y="28"/>
                  <a:pt x="81" y="28"/>
                  <a:pt x="82" y="28"/>
                </a:cubicBezTo>
                <a:cubicBezTo>
                  <a:pt x="82" y="28"/>
                  <a:pt x="82" y="28"/>
                  <a:pt x="83" y="28"/>
                </a:cubicBezTo>
                <a:cubicBezTo>
                  <a:pt x="84" y="28"/>
                  <a:pt x="87" y="28"/>
                  <a:pt x="88" y="28"/>
                </a:cubicBezTo>
                <a:cubicBezTo>
                  <a:pt x="89" y="28"/>
                  <a:pt x="89" y="27"/>
                  <a:pt x="89" y="27"/>
                </a:cubicBezTo>
                <a:cubicBezTo>
                  <a:pt x="91" y="5"/>
                  <a:pt x="91" y="5"/>
                  <a:pt x="91" y="5"/>
                </a:cubicBezTo>
                <a:cubicBezTo>
                  <a:pt x="91" y="5"/>
                  <a:pt x="106" y="8"/>
                  <a:pt x="109" y="24"/>
                </a:cubicBezTo>
                <a:cubicBezTo>
                  <a:pt x="110" y="46"/>
                  <a:pt x="110" y="46"/>
                  <a:pt x="110" y="46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13" y="55"/>
                  <a:pt x="113" y="57"/>
                  <a:pt x="113" y="59"/>
                </a:cubicBezTo>
                <a:cubicBezTo>
                  <a:pt x="109" y="68"/>
                  <a:pt x="99" y="78"/>
                  <a:pt x="98" y="85"/>
                </a:cubicBezTo>
                <a:cubicBezTo>
                  <a:pt x="95" y="89"/>
                  <a:pt x="95" y="89"/>
                  <a:pt x="95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0" y="89"/>
                  <a:pt x="70" y="89"/>
                  <a:pt x="70" y="89"/>
                </a:cubicBezTo>
                <a:cubicBezTo>
                  <a:pt x="67" y="85"/>
                  <a:pt x="67" y="85"/>
                  <a:pt x="67" y="85"/>
                </a:cubicBezTo>
                <a:cubicBezTo>
                  <a:pt x="66" y="78"/>
                  <a:pt x="56" y="68"/>
                  <a:pt x="52" y="59"/>
                </a:cubicBezTo>
                <a:close/>
                <a:moveTo>
                  <a:pt x="66" y="89"/>
                </a:moveTo>
                <a:cubicBezTo>
                  <a:pt x="66" y="89"/>
                  <a:pt x="67" y="88"/>
                  <a:pt x="67" y="88"/>
                </a:cubicBezTo>
                <a:cubicBezTo>
                  <a:pt x="70" y="91"/>
                  <a:pt x="70" y="91"/>
                  <a:pt x="70" y="91"/>
                </a:cubicBezTo>
                <a:cubicBezTo>
                  <a:pt x="73" y="88"/>
                  <a:pt x="73" y="88"/>
                  <a:pt x="73" y="88"/>
                </a:cubicBezTo>
                <a:cubicBezTo>
                  <a:pt x="91" y="88"/>
                  <a:pt x="91" y="88"/>
                  <a:pt x="91" y="88"/>
                </a:cubicBezTo>
                <a:cubicBezTo>
                  <a:pt x="95" y="91"/>
                  <a:pt x="95" y="91"/>
                  <a:pt x="95" y="91"/>
                </a:cubicBezTo>
                <a:cubicBezTo>
                  <a:pt x="98" y="88"/>
                  <a:pt x="98" y="88"/>
                  <a:pt x="98" y="88"/>
                </a:cubicBezTo>
                <a:cubicBezTo>
                  <a:pt x="98" y="88"/>
                  <a:pt x="99" y="89"/>
                  <a:pt x="99" y="89"/>
                </a:cubicBezTo>
                <a:cubicBezTo>
                  <a:pt x="99" y="90"/>
                  <a:pt x="100" y="92"/>
                  <a:pt x="101" y="93"/>
                </a:cubicBezTo>
                <a:cubicBezTo>
                  <a:pt x="100" y="95"/>
                  <a:pt x="98" y="97"/>
                  <a:pt x="96" y="98"/>
                </a:cubicBezTo>
                <a:cubicBezTo>
                  <a:pt x="92" y="94"/>
                  <a:pt x="92" y="94"/>
                  <a:pt x="92" y="94"/>
                </a:cubicBezTo>
                <a:cubicBezTo>
                  <a:pt x="86" y="94"/>
                  <a:pt x="86" y="94"/>
                  <a:pt x="86" y="94"/>
                </a:cubicBezTo>
                <a:cubicBezTo>
                  <a:pt x="86" y="93"/>
                  <a:pt x="86" y="93"/>
                  <a:pt x="86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8" y="94"/>
                  <a:pt x="78" y="94"/>
                  <a:pt x="78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69" y="98"/>
                  <a:pt x="69" y="98"/>
                  <a:pt x="69" y="98"/>
                </a:cubicBezTo>
                <a:cubicBezTo>
                  <a:pt x="67" y="97"/>
                  <a:pt x="65" y="95"/>
                  <a:pt x="64" y="93"/>
                </a:cubicBezTo>
                <a:cubicBezTo>
                  <a:pt x="65" y="92"/>
                  <a:pt x="66" y="90"/>
                  <a:pt x="66" y="8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344"/>
          <p:cNvSpPr>
            <a:spLocks/>
          </p:cNvSpPr>
          <p:nvPr/>
        </p:nvSpPr>
        <p:spPr bwMode="auto">
          <a:xfrm>
            <a:off x="5264150" y="3413126"/>
            <a:ext cx="17463" cy="4763"/>
          </a:xfrm>
          <a:custGeom>
            <a:avLst/>
            <a:gdLst>
              <a:gd name="T0" fmla="*/ 18 w 18"/>
              <a:gd name="T1" fmla="*/ 3 h 6"/>
              <a:gd name="T2" fmla="*/ 16 w 18"/>
              <a:gd name="T3" fmla="*/ 0 h 6"/>
              <a:gd name="T4" fmla="*/ 0 w 18"/>
              <a:gd name="T5" fmla="*/ 3 h 6"/>
              <a:gd name="T6" fmla="*/ 1 w 18"/>
              <a:gd name="T7" fmla="*/ 6 h 6"/>
              <a:gd name="T8" fmla="*/ 18 w 18"/>
              <a:gd name="T9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6">
                <a:moveTo>
                  <a:pt x="18" y="3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1" y="3"/>
                  <a:pt x="0" y="3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5" y="6"/>
                  <a:pt x="18" y="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345"/>
          <p:cNvSpPr>
            <a:spLocks/>
          </p:cNvSpPr>
          <p:nvPr/>
        </p:nvSpPr>
        <p:spPr bwMode="auto">
          <a:xfrm>
            <a:off x="5237163" y="3413126"/>
            <a:ext cx="17463" cy="4763"/>
          </a:xfrm>
          <a:custGeom>
            <a:avLst/>
            <a:gdLst>
              <a:gd name="T0" fmla="*/ 17 w 18"/>
              <a:gd name="T1" fmla="*/ 6 h 6"/>
              <a:gd name="T2" fmla="*/ 18 w 18"/>
              <a:gd name="T3" fmla="*/ 3 h 6"/>
              <a:gd name="T4" fmla="*/ 2 w 18"/>
              <a:gd name="T5" fmla="*/ 0 h 6"/>
              <a:gd name="T6" fmla="*/ 0 w 18"/>
              <a:gd name="T7" fmla="*/ 3 h 6"/>
              <a:gd name="T8" fmla="*/ 17 w 18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6">
                <a:moveTo>
                  <a:pt x="17" y="6"/>
                </a:moveTo>
                <a:cubicBezTo>
                  <a:pt x="18" y="3"/>
                  <a:pt x="18" y="3"/>
                  <a:pt x="18" y="3"/>
                </a:cubicBezTo>
                <a:cubicBezTo>
                  <a:pt x="7" y="3"/>
                  <a:pt x="2" y="0"/>
                  <a:pt x="2" y="0"/>
                </a:cubicBezTo>
                <a:cubicBezTo>
                  <a:pt x="0" y="3"/>
                  <a:pt x="0" y="3"/>
                  <a:pt x="0" y="3"/>
                </a:cubicBezTo>
                <a:cubicBezTo>
                  <a:pt x="3" y="6"/>
                  <a:pt x="17" y="6"/>
                  <a:pt x="17" y="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346"/>
          <p:cNvSpPr>
            <a:spLocks/>
          </p:cNvSpPr>
          <p:nvPr/>
        </p:nvSpPr>
        <p:spPr bwMode="auto">
          <a:xfrm>
            <a:off x="5240338" y="3481388"/>
            <a:ext cx="38100" cy="15875"/>
          </a:xfrm>
          <a:custGeom>
            <a:avLst/>
            <a:gdLst>
              <a:gd name="T0" fmla="*/ 20 w 39"/>
              <a:gd name="T1" fmla="*/ 5 h 17"/>
              <a:gd name="T2" fmla="*/ 34 w 39"/>
              <a:gd name="T3" fmla="*/ 17 h 17"/>
              <a:gd name="T4" fmla="*/ 39 w 39"/>
              <a:gd name="T5" fmla="*/ 17 h 17"/>
              <a:gd name="T6" fmla="*/ 20 w 39"/>
              <a:gd name="T7" fmla="*/ 0 h 17"/>
              <a:gd name="T8" fmla="*/ 0 w 39"/>
              <a:gd name="T9" fmla="*/ 17 h 17"/>
              <a:gd name="T10" fmla="*/ 5 w 39"/>
              <a:gd name="T11" fmla="*/ 17 h 17"/>
              <a:gd name="T12" fmla="*/ 20 w 39"/>
              <a:gd name="T13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17">
                <a:moveTo>
                  <a:pt x="20" y="5"/>
                </a:moveTo>
                <a:cubicBezTo>
                  <a:pt x="27" y="5"/>
                  <a:pt x="33" y="10"/>
                  <a:pt x="34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8" y="8"/>
                  <a:pt x="30" y="0"/>
                  <a:pt x="20" y="0"/>
                </a:cubicBezTo>
                <a:cubicBezTo>
                  <a:pt x="10" y="0"/>
                  <a:pt x="1" y="8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0"/>
                  <a:pt x="12" y="5"/>
                  <a:pt x="20" y="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347"/>
          <p:cNvSpPr>
            <a:spLocks/>
          </p:cNvSpPr>
          <p:nvPr/>
        </p:nvSpPr>
        <p:spPr bwMode="auto">
          <a:xfrm>
            <a:off x="5321300" y="3400426"/>
            <a:ext cx="77788" cy="98425"/>
          </a:xfrm>
          <a:custGeom>
            <a:avLst/>
            <a:gdLst>
              <a:gd name="T0" fmla="*/ 81 w 81"/>
              <a:gd name="T1" fmla="*/ 90 h 102"/>
              <a:gd name="T2" fmla="*/ 66 w 81"/>
              <a:gd name="T3" fmla="*/ 76 h 102"/>
              <a:gd name="T4" fmla="*/ 33 w 81"/>
              <a:gd name="T5" fmla="*/ 62 h 102"/>
              <a:gd name="T6" fmla="*/ 43 w 81"/>
              <a:gd name="T7" fmla="*/ 44 h 102"/>
              <a:gd name="T8" fmla="*/ 45 w 81"/>
              <a:gd name="T9" fmla="*/ 30 h 102"/>
              <a:gd name="T10" fmla="*/ 45 w 81"/>
              <a:gd name="T11" fmla="*/ 16 h 102"/>
              <a:gd name="T12" fmla="*/ 23 w 81"/>
              <a:gd name="T13" fmla="*/ 0 h 102"/>
              <a:gd name="T14" fmla="*/ 1 w 81"/>
              <a:gd name="T15" fmla="*/ 16 h 102"/>
              <a:gd name="T16" fmla="*/ 0 w 81"/>
              <a:gd name="T17" fmla="*/ 30 h 102"/>
              <a:gd name="T18" fmla="*/ 2 w 81"/>
              <a:gd name="T19" fmla="*/ 44 h 102"/>
              <a:gd name="T20" fmla="*/ 10 w 81"/>
              <a:gd name="T21" fmla="*/ 60 h 102"/>
              <a:gd name="T22" fmla="*/ 28 w 81"/>
              <a:gd name="T23" fmla="*/ 85 h 102"/>
              <a:gd name="T24" fmla="*/ 28 w 81"/>
              <a:gd name="T25" fmla="*/ 85 h 102"/>
              <a:gd name="T26" fmla="*/ 28 w 81"/>
              <a:gd name="T27" fmla="*/ 85 h 102"/>
              <a:gd name="T28" fmla="*/ 28 w 81"/>
              <a:gd name="T29" fmla="*/ 102 h 102"/>
              <a:gd name="T30" fmla="*/ 28 w 81"/>
              <a:gd name="T31" fmla="*/ 102 h 102"/>
              <a:gd name="T32" fmla="*/ 81 w 81"/>
              <a:gd name="T33" fmla="*/ 102 h 102"/>
              <a:gd name="T34" fmla="*/ 81 w 81"/>
              <a:gd name="T35" fmla="*/ 9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" h="102">
                <a:moveTo>
                  <a:pt x="81" y="90"/>
                </a:moveTo>
                <a:cubicBezTo>
                  <a:pt x="81" y="90"/>
                  <a:pt x="81" y="83"/>
                  <a:pt x="66" y="76"/>
                </a:cubicBezTo>
                <a:cubicBezTo>
                  <a:pt x="59" y="73"/>
                  <a:pt x="49" y="65"/>
                  <a:pt x="33" y="62"/>
                </a:cubicBezTo>
                <a:cubicBezTo>
                  <a:pt x="37" y="58"/>
                  <a:pt x="40" y="52"/>
                  <a:pt x="43" y="44"/>
                </a:cubicBezTo>
                <a:cubicBezTo>
                  <a:pt x="45" y="39"/>
                  <a:pt x="45" y="35"/>
                  <a:pt x="45" y="30"/>
                </a:cubicBezTo>
                <a:cubicBezTo>
                  <a:pt x="45" y="26"/>
                  <a:pt x="46" y="19"/>
                  <a:pt x="45" y="16"/>
                </a:cubicBezTo>
                <a:cubicBezTo>
                  <a:pt x="41" y="4"/>
                  <a:pt x="33" y="0"/>
                  <a:pt x="23" y="0"/>
                </a:cubicBezTo>
                <a:cubicBezTo>
                  <a:pt x="13" y="0"/>
                  <a:pt x="4" y="4"/>
                  <a:pt x="1" y="16"/>
                </a:cubicBezTo>
                <a:cubicBezTo>
                  <a:pt x="0" y="19"/>
                  <a:pt x="0" y="26"/>
                  <a:pt x="0" y="30"/>
                </a:cubicBezTo>
                <a:cubicBezTo>
                  <a:pt x="0" y="35"/>
                  <a:pt x="0" y="39"/>
                  <a:pt x="2" y="44"/>
                </a:cubicBezTo>
                <a:cubicBezTo>
                  <a:pt x="4" y="50"/>
                  <a:pt x="7" y="56"/>
                  <a:pt x="10" y="60"/>
                </a:cubicBezTo>
                <a:cubicBezTo>
                  <a:pt x="27" y="70"/>
                  <a:pt x="28" y="81"/>
                  <a:pt x="28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81" y="102"/>
                  <a:pt x="81" y="102"/>
                  <a:pt x="81" y="102"/>
                </a:cubicBezTo>
                <a:lnTo>
                  <a:pt x="81" y="9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348"/>
          <p:cNvSpPr>
            <a:spLocks/>
          </p:cNvSpPr>
          <p:nvPr/>
        </p:nvSpPr>
        <p:spPr bwMode="auto">
          <a:xfrm>
            <a:off x="5121275" y="3400426"/>
            <a:ext cx="76200" cy="98425"/>
          </a:xfrm>
          <a:custGeom>
            <a:avLst/>
            <a:gdLst>
              <a:gd name="T0" fmla="*/ 52 w 80"/>
              <a:gd name="T1" fmla="*/ 85 h 102"/>
              <a:gd name="T2" fmla="*/ 52 w 80"/>
              <a:gd name="T3" fmla="*/ 85 h 102"/>
              <a:gd name="T4" fmla="*/ 70 w 80"/>
              <a:gd name="T5" fmla="*/ 60 h 102"/>
              <a:gd name="T6" fmla="*/ 78 w 80"/>
              <a:gd name="T7" fmla="*/ 44 h 102"/>
              <a:gd name="T8" fmla="*/ 80 w 80"/>
              <a:gd name="T9" fmla="*/ 30 h 102"/>
              <a:gd name="T10" fmla="*/ 79 w 80"/>
              <a:gd name="T11" fmla="*/ 16 h 102"/>
              <a:gd name="T12" fmla="*/ 57 w 80"/>
              <a:gd name="T13" fmla="*/ 0 h 102"/>
              <a:gd name="T14" fmla="*/ 35 w 80"/>
              <a:gd name="T15" fmla="*/ 16 h 102"/>
              <a:gd name="T16" fmla="*/ 35 w 80"/>
              <a:gd name="T17" fmla="*/ 30 h 102"/>
              <a:gd name="T18" fmla="*/ 37 w 80"/>
              <a:gd name="T19" fmla="*/ 44 h 102"/>
              <a:gd name="T20" fmla="*/ 47 w 80"/>
              <a:gd name="T21" fmla="*/ 62 h 102"/>
              <a:gd name="T22" fmla="*/ 14 w 80"/>
              <a:gd name="T23" fmla="*/ 76 h 102"/>
              <a:gd name="T24" fmla="*/ 0 w 80"/>
              <a:gd name="T25" fmla="*/ 90 h 102"/>
              <a:gd name="T26" fmla="*/ 0 w 80"/>
              <a:gd name="T27" fmla="*/ 102 h 102"/>
              <a:gd name="T28" fmla="*/ 52 w 80"/>
              <a:gd name="T29" fmla="*/ 102 h 102"/>
              <a:gd name="T30" fmla="*/ 52 w 80"/>
              <a:gd name="T31" fmla="*/ 85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0" h="102">
                <a:moveTo>
                  <a:pt x="52" y="85"/>
                </a:moveTo>
                <a:cubicBezTo>
                  <a:pt x="52" y="85"/>
                  <a:pt x="52" y="85"/>
                  <a:pt x="52" y="85"/>
                </a:cubicBezTo>
                <a:cubicBezTo>
                  <a:pt x="52" y="82"/>
                  <a:pt x="53" y="70"/>
                  <a:pt x="70" y="60"/>
                </a:cubicBezTo>
                <a:cubicBezTo>
                  <a:pt x="73" y="56"/>
                  <a:pt x="76" y="50"/>
                  <a:pt x="78" y="44"/>
                </a:cubicBezTo>
                <a:cubicBezTo>
                  <a:pt x="80" y="39"/>
                  <a:pt x="80" y="35"/>
                  <a:pt x="80" y="30"/>
                </a:cubicBezTo>
                <a:cubicBezTo>
                  <a:pt x="80" y="26"/>
                  <a:pt x="80" y="19"/>
                  <a:pt x="79" y="16"/>
                </a:cubicBezTo>
                <a:cubicBezTo>
                  <a:pt x="76" y="4"/>
                  <a:pt x="67" y="0"/>
                  <a:pt x="57" y="0"/>
                </a:cubicBezTo>
                <a:cubicBezTo>
                  <a:pt x="47" y="0"/>
                  <a:pt x="39" y="4"/>
                  <a:pt x="35" y="16"/>
                </a:cubicBezTo>
                <a:cubicBezTo>
                  <a:pt x="34" y="19"/>
                  <a:pt x="35" y="26"/>
                  <a:pt x="35" y="30"/>
                </a:cubicBezTo>
                <a:cubicBezTo>
                  <a:pt x="35" y="35"/>
                  <a:pt x="35" y="39"/>
                  <a:pt x="37" y="44"/>
                </a:cubicBezTo>
                <a:cubicBezTo>
                  <a:pt x="40" y="52"/>
                  <a:pt x="43" y="58"/>
                  <a:pt x="47" y="62"/>
                </a:cubicBezTo>
                <a:cubicBezTo>
                  <a:pt x="31" y="65"/>
                  <a:pt x="21" y="73"/>
                  <a:pt x="14" y="76"/>
                </a:cubicBezTo>
                <a:cubicBezTo>
                  <a:pt x="0" y="83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85"/>
                  <a:pt x="52" y="85"/>
                  <a:pt x="52" y="8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349"/>
          <p:cNvSpPr>
            <a:spLocks/>
          </p:cNvSpPr>
          <p:nvPr/>
        </p:nvSpPr>
        <p:spPr bwMode="auto">
          <a:xfrm>
            <a:off x="9617075" y="2290763"/>
            <a:ext cx="44450" cy="144463"/>
          </a:xfrm>
          <a:custGeom>
            <a:avLst/>
            <a:gdLst>
              <a:gd name="T0" fmla="*/ 0 w 28"/>
              <a:gd name="T1" fmla="*/ 0 h 91"/>
              <a:gd name="T2" fmla="*/ 0 w 28"/>
              <a:gd name="T3" fmla="*/ 83 h 91"/>
              <a:gd name="T4" fmla="*/ 28 w 28"/>
              <a:gd name="T5" fmla="*/ 91 h 91"/>
              <a:gd name="T6" fmla="*/ 28 w 28"/>
              <a:gd name="T7" fmla="*/ 8 h 91"/>
              <a:gd name="T8" fmla="*/ 0 w 28"/>
              <a:gd name="T9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91">
                <a:moveTo>
                  <a:pt x="0" y="0"/>
                </a:moveTo>
                <a:lnTo>
                  <a:pt x="0" y="83"/>
                </a:lnTo>
                <a:lnTo>
                  <a:pt x="28" y="91"/>
                </a:lnTo>
                <a:lnTo>
                  <a:pt x="28" y="8"/>
                </a:lnTo>
                <a:lnTo>
                  <a:pt x="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350"/>
          <p:cNvSpPr>
            <a:spLocks/>
          </p:cNvSpPr>
          <p:nvPr/>
        </p:nvSpPr>
        <p:spPr bwMode="auto">
          <a:xfrm>
            <a:off x="9677400" y="2306638"/>
            <a:ext cx="46038" cy="146050"/>
          </a:xfrm>
          <a:custGeom>
            <a:avLst/>
            <a:gdLst>
              <a:gd name="T0" fmla="*/ 0 w 29"/>
              <a:gd name="T1" fmla="*/ 0 h 92"/>
              <a:gd name="T2" fmla="*/ 0 w 29"/>
              <a:gd name="T3" fmla="*/ 84 h 92"/>
              <a:gd name="T4" fmla="*/ 29 w 29"/>
              <a:gd name="T5" fmla="*/ 92 h 92"/>
              <a:gd name="T6" fmla="*/ 29 w 29"/>
              <a:gd name="T7" fmla="*/ 8 h 92"/>
              <a:gd name="T8" fmla="*/ 0 w 29"/>
              <a:gd name="T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92">
                <a:moveTo>
                  <a:pt x="0" y="0"/>
                </a:moveTo>
                <a:lnTo>
                  <a:pt x="0" y="84"/>
                </a:lnTo>
                <a:lnTo>
                  <a:pt x="29" y="92"/>
                </a:lnTo>
                <a:lnTo>
                  <a:pt x="29" y="8"/>
                </a:lnTo>
                <a:lnTo>
                  <a:pt x="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351"/>
          <p:cNvSpPr>
            <a:spLocks/>
          </p:cNvSpPr>
          <p:nvPr/>
        </p:nvSpPr>
        <p:spPr bwMode="auto">
          <a:xfrm>
            <a:off x="9802813" y="2290763"/>
            <a:ext cx="44450" cy="144463"/>
          </a:xfrm>
          <a:custGeom>
            <a:avLst/>
            <a:gdLst>
              <a:gd name="T0" fmla="*/ 28 w 28"/>
              <a:gd name="T1" fmla="*/ 83 h 91"/>
              <a:gd name="T2" fmla="*/ 28 w 28"/>
              <a:gd name="T3" fmla="*/ 0 h 91"/>
              <a:gd name="T4" fmla="*/ 0 w 28"/>
              <a:gd name="T5" fmla="*/ 7 h 91"/>
              <a:gd name="T6" fmla="*/ 0 w 28"/>
              <a:gd name="T7" fmla="*/ 91 h 91"/>
              <a:gd name="T8" fmla="*/ 28 w 28"/>
              <a:gd name="T9" fmla="*/ 83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91">
                <a:moveTo>
                  <a:pt x="28" y="83"/>
                </a:moveTo>
                <a:lnTo>
                  <a:pt x="28" y="0"/>
                </a:lnTo>
                <a:lnTo>
                  <a:pt x="0" y="7"/>
                </a:lnTo>
                <a:lnTo>
                  <a:pt x="0" y="91"/>
                </a:lnTo>
                <a:lnTo>
                  <a:pt x="28" y="8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352"/>
          <p:cNvSpPr>
            <a:spLocks/>
          </p:cNvSpPr>
          <p:nvPr/>
        </p:nvSpPr>
        <p:spPr bwMode="auto">
          <a:xfrm>
            <a:off x="9739313" y="2306638"/>
            <a:ext cx="47625" cy="146050"/>
          </a:xfrm>
          <a:custGeom>
            <a:avLst/>
            <a:gdLst>
              <a:gd name="T0" fmla="*/ 0 w 30"/>
              <a:gd name="T1" fmla="*/ 8 h 92"/>
              <a:gd name="T2" fmla="*/ 0 w 30"/>
              <a:gd name="T3" fmla="*/ 92 h 92"/>
              <a:gd name="T4" fmla="*/ 30 w 30"/>
              <a:gd name="T5" fmla="*/ 84 h 92"/>
              <a:gd name="T6" fmla="*/ 30 w 30"/>
              <a:gd name="T7" fmla="*/ 0 h 92"/>
              <a:gd name="T8" fmla="*/ 0 w 30"/>
              <a:gd name="T9" fmla="*/ 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92">
                <a:moveTo>
                  <a:pt x="0" y="8"/>
                </a:moveTo>
                <a:lnTo>
                  <a:pt x="0" y="92"/>
                </a:lnTo>
                <a:lnTo>
                  <a:pt x="30" y="84"/>
                </a:lnTo>
                <a:lnTo>
                  <a:pt x="30" y="0"/>
                </a:lnTo>
                <a:lnTo>
                  <a:pt x="0" y="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353"/>
          <p:cNvSpPr>
            <a:spLocks noEditPoints="1"/>
          </p:cNvSpPr>
          <p:nvPr/>
        </p:nvSpPr>
        <p:spPr bwMode="auto">
          <a:xfrm>
            <a:off x="9578975" y="2176463"/>
            <a:ext cx="280988" cy="133350"/>
          </a:xfrm>
          <a:custGeom>
            <a:avLst/>
            <a:gdLst>
              <a:gd name="T0" fmla="*/ 88 w 290"/>
              <a:gd name="T1" fmla="*/ 92 h 138"/>
              <a:gd name="T2" fmla="*/ 39 w 290"/>
              <a:gd name="T3" fmla="*/ 106 h 138"/>
              <a:gd name="T4" fmla="*/ 85 w 290"/>
              <a:gd name="T5" fmla="*/ 119 h 138"/>
              <a:gd name="T6" fmla="*/ 132 w 290"/>
              <a:gd name="T7" fmla="*/ 106 h 138"/>
              <a:gd name="T8" fmla="*/ 152 w 290"/>
              <a:gd name="T9" fmla="*/ 114 h 138"/>
              <a:gd name="T10" fmla="*/ 111 w 290"/>
              <a:gd name="T11" fmla="*/ 125 h 138"/>
              <a:gd name="T12" fmla="*/ 157 w 290"/>
              <a:gd name="T13" fmla="*/ 138 h 138"/>
              <a:gd name="T14" fmla="*/ 207 w 290"/>
              <a:gd name="T15" fmla="*/ 124 h 138"/>
              <a:gd name="T16" fmla="*/ 173 w 290"/>
              <a:gd name="T17" fmla="*/ 115 h 138"/>
              <a:gd name="T18" fmla="*/ 210 w 290"/>
              <a:gd name="T19" fmla="*/ 112 h 138"/>
              <a:gd name="T20" fmla="*/ 232 w 290"/>
              <a:gd name="T21" fmla="*/ 118 h 138"/>
              <a:gd name="T22" fmla="*/ 232 w 290"/>
              <a:gd name="T23" fmla="*/ 118 h 138"/>
              <a:gd name="T24" fmla="*/ 275 w 290"/>
              <a:gd name="T25" fmla="*/ 106 h 138"/>
              <a:gd name="T26" fmla="*/ 256 w 290"/>
              <a:gd name="T27" fmla="*/ 101 h 138"/>
              <a:gd name="T28" fmla="*/ 285 w 290"/>
              <a:gd name="T29" fmla="*/ 78 h 138"/>
              <a:gd name="T30" fmla="*/ 277 w 290"/>
              <a:gd name="T31" fmla="*/ 41 h 138"/>
              <a:gd name="T32" fmla="*/ 262 w 290"/>
              <a:gd name="T33" fmla="*/ 54 h 138"/>
              <a:gd name="T34" fmla="*/ 267 w 290"/>
              <a:gd name="T35" fmla="*/ 69 h 138"/>
              <a:gd name="T36" fmla="*/ 232 w 290"/>
              <a:gd name="T37" fmla="*/ 87 h 138"/>
              <a:gd name="T38" fmla="*/ 223 w 290"/>
              <a:gd name="T39" fmla="*/ 89 h 138"/>
              <a:gd name="T40" fmla="*/ 231 w 290"/>
              <a:gd name="T41" fmla="*/ 83 h 138"/>
              <a:gd name="T42" fmla="*/ 242 w 290"/>
              <a:gd name="T43" fmla="*/ 51 h 138"/>
              <a:gd name="T44" fmla="*/ 222 w 290"/>
              <a:gd name="T45" fmla="*/ 23 h 138"/>
              <a:gd name="T46" fmla="*/ 207 w 290"/>
              <a:gd name="T47" fmla="*/ 20 h 138"/>
              <a:gd name="T48" fmla="*/ 162 w 290"/>
              <a:gd name="T49" fmla="*/ 55 h 138"/>
              <a:gd name="T50" fmla="*/ 139 w 290"/>
              <a:gd name="T51" fmla="*/ 16 h 138"/>
              <a:gd name="T52" fmla="*/ 104 w 290"/>
              <a:gd name="T53" fmla="*/ 0 h 138"/>
              <a:gd name="T54" fmla="*/ 85 w 290"/>
              <a:gd name="T55" fmla="*/ 5 h 138"/>
              <a:gd name="T56" fmla="*/ 69 w 290"/>
              <a:gd name="T57" fmla="*/ 41 h 138"/>
              <a:gd name="T58" fmla="*/ 89 w 290"/>
              <a:gd name="T59" fmla="*/ 72 h 138"/>
              <a:gd name="T60" fmla="*/ 26 w 290"/>
              <a:gd name="T61" fmla="*/ 74 h 138"/>
              <a:gd name="T62" fmla="*/ 0 w 290"/>
              <a:gd name="T63" fmla="*/ 103 h 138"/>
              <a:gd name="T64" fmla="*/ 19 w 290"/>
              <a:gd name="T65" fmla="*/ 109 h 138"/>
              <a:gd name="T66" fmla="*/ 34 w 290"/>
              <a:gd name="T67" fmla="*/ 92 h 138"/>
              <a:gd name="T68" fmla="*/ 86 w 290"/>
              <a:gd name="T69" fmla="*/ 92 h 138"/>
              <a:gd name="T70" fmla="*/ 112 w 290"/>
              <a:gd name="T71" fmla="*/ 99 h 138"/>
              <a:gd name="T72" fmla="*/ 88 w 290"/>
              <a:gd name="T73" fmla="*/ 36 h 138"/>
              <a:gd name="T74" fmla="*/ 94 w 290"/>
              <a:gd name="T75" fmla="*/ 22 h 138"/>
              <a:gd name="T76" fmla="*/ 104 w 290"/>
              <a:gd name="T77" fmla="*/ 19 h 138"/>
              <a:gd name="T78" fmla="*/ 125 w 290"/>
              <a:gd name="T79" fmla="*/ 30 h 138"/>
              <a:gd name="T80" fmla="*/ 148 w 290"/>
              <a:gd name="T81" fmla="*/ 76 h 138"/>
              <a:gd name="T82" fmla="*/ 130 w 290"/>
              <a:gd name="T83" fmla="*/ 81 h 138"/>
              <a:gd name="T84" fmla="*/ 88 w 290"/>
              <a:gd name="T85" fmla="*/ 36 h 138"/>
              <a:gd name="T86" fmla="*/ 191 w 290"/>
              <a:gd name="T87" fmla="*/ 83 h 138"/>
              <a:gd name="T88" fmla="*/ 173 w 290"/>
              <a:gd name="T89" fmla="*/ 78 h 138"/>
              <a:gd name="T90" fmla="*/ 207 w 290"/>
              <a:gd name="T91" fmla="*/ 40 h 138"/>
              <a:gd name="T92" fmla="*/ 215 w 290"/>
              <a:gd name="T93" fmla="*/ 42 h 138"/>
              <a:gd name="T94" fmla="*/ 223 w 290"/>
              <a:gd name="T95" fmla="*/ 53 h 138"/>
              <a:gd name="T96" fmla="*/ 212 w 290"/>
              <a:gd name="T97" fmla="*/ 73 h 138"/>
              <a:gd name="T98" fmla="*/ 191 w 290"/>
              <a:gd name="T99" fmla="*/ 8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90" h="138">
                <a:moveTo>
                  <a:pt x="88" y="92"/>
                </a:moveTo>
                <a:cubicBezTo>
                  <a:pt x="39" y="106"/>
                  <a:pt x="39" y="106"/>
                  <a:pt x="39" y="106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40" y="109"/>
                  <a:pt x="147" y="112"/>
                  <a:pt x="152" y="114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57" y="138"/>
                  <a:pt x="157" y="138"/>
                  <a:pt x="157" y="138"/>
                </a:cubicBezTo>
                <a:cubicBezTo>
                  <a:pt x="207" y="124"/>
                  <a:pt x="207" y="124"/>
                  <a:pt x="207" y="124"/>
                </a:cubicBezTo>
                <a:cubicBezTo>
                  <a:pt x="173" y="115"/>
                  <a:pt x="173" y="115"/>
                  <a:pt x="173" y="115"/>
                </a:cubicBezTo>
                <a:cubicBezTo>
                  <a:pt x="183" y="115"/>
                  <a:pt x="196" y="114"/>
                  <a:pt x="210" y="112"/>
                </a:cubicBezTo>
                <a:cubicBezTo>
                  <a:pt x="232" y="118"/>
                  <a:pt x="232" y="118"/>
                  <a:pt x="232" y="118"/>
                </a:cubicBezTo>
                <a:cubicBezTo>
                  <a:pt x="232" y="118"/>
                  <a:pt x="232" y="118"/>
                  <a:pt x="232" y="118"/>
                </a:cubicBezTo>
                <a:cubicBezTo>
                  <a:pt x="275" y="106"/>
                  <a:pt x="275" y="106"/>
                  <a:pt x="275" y="106"/>
                </a:cubicBezTo>
                <a:cubicBezTo>
                  <a:pt x="256" y="101"/>
                  <a:pt x="256" y="101"/>
                  <a:pt x="256" y="101"/>
                </a:cubicBezTo>
                <a:cubicBezTo>
                  <a:pt x="270" y="95"/>
                  <a:pt x="281" y="88"/>
                  <a:pt x="285" y="78"/>
                </a:cubicBezTo>
                <a:cubicBezTo>
                  <a:pt x="289" y="70"/>
                  <a:pt x="290" y="57"/>
                  <a:pt x="277" y="41"/>
                </a:cubicBezTo>
                <a:cubicBezTo>
                  <a:pt x="262" y="54"/>
                  <a:pt x="262" y="54"/>
                  <a:pt x="262" y="54"/>
                </a:cubicBezTo>
                <a:cubicBezTo>
                  <a:pt x="267" y="60"/>
                  <a:pt x="269" y="66"/>
                  <a:pt x="267" y="69"/>
                </a:cubicBezTo>
                <a:cubicBezTo>
                  <a:pt x="264" y="77"/>
                  <a:pt x="250" y="83"/>
                  <a:pt x="232" y="87"/>
                </a:cubicBezTo>
                <a:cubicBezTo>
                  <a:pt x="229" y="88"/>
                  <a:pt x="226" y="89"/>
                  <a:pt x="223" y="89"/>
                </a:cubicBezTo>
                <a:cubicBezTo>
                  <a:pt x="226" y="88"/>
                  <a:pt x="228" y="85"/>
                  <a:pt x="231" y="83"/>
                </a:cubicBezTo>
                <a:cubicBezTo>
                  <a:pt x="239" y="75"/>
                  <a:pt x="243" y="63"/>
                  <a:pt x="242" y="51"/>
                </a:cubicBezTo>
                <a:cubicBezTo>
                  <a:pt x="241" y="38"/>
                  <a:pt x="234" y="28"/>
                  <a:pt x="222" y="23"/>
                </a:cubicBezTo>
                <a:cubicBezTo>
                  <a:pt x="217" y="21"/>
                  <a:pt x="212" y="20"/>
                  <a:pt x="207" y="20"/>
                </a:cubicBezTo>
                <a:cubicBezTo>
                  <a:pt x="186" y="20"/>
                  <a:pt x="171" y="37"/>
                  <a:pt x="162" y="55"/>
                </a:cubicBezTo>
                <a:cubicBezTo>
                  <a:pt x="156" y="40"/>
                  <a:pt x="148" y="25"/>
                  <a:pt x="139" y="16"/>
                </a:cubicBezTo>
                <a:cubicBezTo>
                  <a:pt x="129" y="6"/>
                  <a:pt x="117" y="0"/>
                  <a:pt x="104" y="0"/>
                </a:cubicBezTo>
                <a:cubicBezTo>
                  <a:pt x="97" y="0"/>
                  <a:pt x="91" y="2"/>
                  <a:pt x="85" y="5"/>
                </a:cubicBezTo>
                <a:cubicBezTo>
                  <a:pt x="71" y="13"/>
                  <a:pt x="65" y="26"/>
                  <a:pt x="69" y="41"/>
                </a:cubicBezTo>
                <a:cubicBezTo>
                  <a:pt x="72" y="51"/>
                  <a:pt x="79" y="62"/>
                  <a:pt x="89" y="72"/>
                </a:cubicBezTo>
                <a:cubicBezTo>
                  <a:pt x="66" y="68"/>
                  <a:pt x="43" y="66"/>
                  <a:pt x="26" y="74"/>
                </a:cubicBezTo>
                <a:cubicBezTo>
                  <a:pt x="13" y="80"/>
                  <a:pt x="4" y="89"/>
                  <a:pt x="0" y="103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21" y="101"/>
                  <a:pt x="26" y="95"/>
                  <a:pt x="34" y="92"/>
                </a:cubicBezTo>
                <a:cubicBezTo>
                  <a:pt x="47" y="86"/>
                  <a:pt x="66" y="87"/>
                  <a:pt x="86" y="92"/>
                </a:cubicBezTo>
                <a:cubicBezTo>
                  <a:pt x="95" y="94"/>
                  <a:pt x="104" y="96"/>
                  <a:pt x="112" y="99"/>
                </a:cubicBezTo>
                <a:moveTo>
                  <a:pt x="88" y="36"/>
                </a:moveTo>
                <a:cubicBezTo>
                  <a:pt x="86" y="29"/>
                  <a:pt x="88" y="26"/>
                  <a:pt x="94" y="22"/>
                </a:cubicBezTo>
                <a:cubicBezTo>
                  <a:pt x="97" y="20"/>
                  <a:pt x="101" y="19"/>
                  <a:pt x="104" y="19"/>
                </a:cubicBezTo>
                <a:cubicBezTo>
                  <a:pt x="111" y="19"/>
                  <a:pt x="119" y="23"/>
                  <a:pt x="125" y="30"/>
                </a:cubicBezTo>
                <a:cubicBezTo>
                  <a:pt x="135" y="41"/>
                  <a:pt x="143" y="60"/>
                  <a:pt x="148" y="76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11" y="69"/>
                  <a:pt x="92" y="50"/>
                  <a:pt x="88" y="36"/>
                </a:cubicBezTo>
                <a:close/>
                <a:moveTo>
                  <a:pt x="191" y="83"/>
                </a:moveTo>
                <a:cubicBezTo>
                  <a:pt x="173" y="78"/>
                  <a:pt x="173" y="78"/>
                  <a:pt x="173" y="78"/>
                </a:cubicBezTo>
                <a:cubicBezTo>
                  <a:pt x="180" y="59"/>
                  <a:pt x="192" y="40"/>
                  <a:pt x="207" y="40"/>
                </a:cubicBezTo>
                <a:cubicBezTo>
                  <a:pt x="209" y="40"/>
                  <a:pt x="212" y="41"/>
                  <a:pt x="215" y="42"/>
                </a:cubicBezTo>
                <a:cubicBezTo>
                  <a:pt x="221" y="44"/>
                  <a:pt x="223" y="50"/>
                  <a:pt x="223" y="53"/>
                </a:cubicBezTo>
                <a:cubicBezTo>
                  <a:pt x="223" y="59"/>
                  <a:pt x="221" y="68"/>
                  <a:pt x="212" y="73"/>
                </a:cubicBezTo>
                <a:cubicBezTo>
                  <a:pt x="206" y="77"/>
                  <a:pt x="199" y="80"/>
                  <a:pt x="191" y="8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354"/>
          <p:cNvSpPr>
            <a:spLocks/>
          </p:cNvSpPr>
          <p:nvPr/>
        </p:nvSpPr>
        <p:spPr bwMode="auto">
          <a:xfrm>
            <a:off x="10136188" y="2241551"/>
            <a:ext cx="55563" cy="176213"/>
          </a:xfrm>
          <a:custGeom>
            <a:avLst/>
            <a:gdLst>
              <a:gd name="T0" fmla="*/ 0 w 35"/>
              <a:gd name="T1" fmla="*/ 0 h 111"/>
              <a:gd name="T2" fmla="*/ 0 w 35"/>
              <a:gd name="T3" fmla="*/ 102 h 111"/>
              <a:gd name="T4" fmla="*/ 35 w 35"/>
              <a:gd name="T5" fmla="*/ 111 h 111"/>
              <a:gd name="T6" fmla="*/ 35 w 35"/>
              <a:gd name="T7" fmla="*/ 9 h 111"/>
              <a:gd name="T8" fmla="*/ 0 w 35"/>
              <a:gd name="T9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11">
                <a:moveTo>
                  <a:pt x="0" y="0"/>
                </a:moveTo>
                <a:lnTo>
                  <a:pt x="0" y="102"/>
                </a:lnTo>
                <a:lnTo>
                  <a:pt x="35" y="111"/>
                </a:lnTo>
                <a:lnTo>
                  <a:pt x="35" y="9"/>
                </a:lnTo>
                <a:lnTo>
                  <a:pt x="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355"/>
          <p:cNvSpPr>
            <a:spLocks/>
          </p:cNvSpPr>
          <p:nvPr/>
        </p:nvSpPr>
        <p:spPr bwMode="auto">
          <a:xfrm>
            <a:off x="10210800" y="2262188"/>
            <a:ext cx="55563" cy="176213"/>
          </a:xfrm>
          <a:custGeom>
            <a:avLst/>
            <a:gdLst>
              <a:gd name="T0" fmla="*/ 0 w 35"/>
              <a:gd name="T1" fmla="*/ 0 h 111"/>
              <a:gd name="T2" fmla="*/ 0 w 35"/>
              <a:gd name="T3" fmla="*/ 101 h 111"/>
              <a:gd name="T4" fmla="*/ 35 w 35"/>
              <a:gd name="T5" fmla="*/ 111 h 111"/>
              <a:gd name="T6" fmla="*/ 35 w 35"/>
              <a:gd name="T7" fmla="*/ 9 h 111"/>
              <a:gd name="T8" fmla="*/ 0 w 35"/>
              <a:gd name="T9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11">
                <a:moveTo>
                  <a:pt x="0" y="0"/>
                </a:moveTo>
                <a:lnTo>
                  <a:pt x="0" y="101"/>
                </a:lnTo>
                <a:lnTo>
                  <a:pt x="35" y="111"/>
                </a:lnTo>
                <a:lnTo>
                  <a:pt x="35" y="9"/>
                </a:lnTo>
                <a:lnTo>
                  <a:pt x="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356"/>
          <p:cNvSpPr>
            <a:spLocks/>
          </p:cNvSpPr>
          <p:nvPr/>
        </p:nvSpPr>
        <p:spPr bwMode="auto">
          <a:xfrm>
            <a:off x="10363200" y="2241551"/>
            <a:ext cx="53975" cy="176213"/>
          </a:xfrm>
          <a:custGeom>
            <a:avLst/>
            <a:gdLst>
              <a:gd name="T0" fmla="*/ 34 w 34"/>
              <a:gd name="T1" fmla="*/ 0 h 111"/>
              <a:gd name="T2" fmla="*/ 0 w 34"/>
              <a:gd name="T3" fmla="*/ 9 h 111"/>
              <a:gd name="T4" fmla="*/ 0 w 34"/>
              <a:gd name="T5" fmla="*/ 111 h 111"/>
              <a:gd name="T6" fmla="*/ 34 w 34"/>
              <a:gd name="T7" fmla="*/ 102 h 111"/>
              <a:gd name="T8" fmla="*/ 34 w 34"/>
              <a:gd name="T9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11">
                <a:moveTo>
                  <a:pt x="34" y="0"/>
                </a:moveTo>
                <a:lnTo>
                  <a:pt x="0" y="9"/>
                </a:lnTo>
                <a:lnTo>
                  <a:pt x="0" y="111"/>
                </a:lnTo>
                <a:lnTo>
                  <a:pt x="34" y="102"/>
                </a:lnTo>
                <a:lnTo>
                  <a:pt x="34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357"/>
          <p:cNvSpPr>
            <a:spLocks/>
          </p:cNvSpPr>
          <p:nvPr/>
        </p:nvSpPr>
        <p:spPr bwMode="auto">
          <a:xfrm>
            <a:off x="10285413" y="2262188"/>
            <a:ext cx="58738" cy="176213"/>
          </a:xfrm>
          <a:custGeom>
            <a:avLst/>
            <a:gdLst>
              <a:gd name="T0" fmla="*/ 0 w 37"/>
              <a:gd name="T1" fmla="*/ 9 h 111"/>
              <a:gd name="T2" fmla="*/ 0 w 37"/>
              <a:gd name="T3" fmla="*/ 111 h 111"/>
              <a:gd name="T4" fmla="*/ 37 w 37"/>
              <a:gd name="T5" fmla="*/ 101 h 111"/>
              <a:gd name="T6" fmla="*/ 37 w 37"/>
              <a:gd name="T7" fmla="*/ 0 h 111"/>
              <a:gd name="T8" fmla="*/ 0 w 37"/>
              <a:gd name="T9" fmla="*/ 9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11">
                <a:moveTo>
                  <a:pt x="0" y="9"/>
                </a:moveTo>
                <a:lnTo>
                  <a:pt x="0" y="111"/>
                </a:lnTo>
                <a:lnTo>
                  <a:pt x="37" y="101"/>
                </a:lnTo>
                <a:lnTo>
                  <a:pt x="37" y="0"/>
                </a:lnTo>
                <a:lnTo>
                  <a:pt x="0" y="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358"/>
          <p:cNvSpPr>
            <a:spLocks/>
          </p:cNvSpPr>
          <p:nvPr/>
        </p:nvSpPr>
        <p:spPr bwMode="auto">
          <a:xfrm>
            <a:off x="10223500" y="2189163"/>
            <a:ext cx="109538" cy="28575"/>
          </a:xfrm>
          <a:custGeom>
            <a:avLst/>
            <a:gdLst>
              <a:gd name="T0" fmla="*/ 69 w 69"/>
              <a:gd name="T1" fmla="*/ 10 h 18"/>
              <a:gd name="T2" fmla="*/ 33 w 69"/>
              <a:gd name="T3" fmla="*/ 0 h 18"/>
              <a:gd name="T4" fmla="*/ 0 w 69"/>
              <a:gd name="T5" fmla="*/ 9 h 18"/>
              <a:gd name="T6" fmla="*/ 36 w 69"/>
              <a:gd name="T7" fmla="*/ 18 h 18"/>
              <a:gd name="T8" fmla="*/ 69 w 69"/>
              <a:gd name="T9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18">
                <a:moveTo>
                  <a:pt x="69" y="10"/>
                </a:moveTo>
                <a:lnTo>
                  <a:pt x="33" y="0"/>
                </a:lnTo>
                <a:lnTo>
                  <a:pt x="0" y="9"/>
                </a:lnTo>
                <a:lnTo>
                  <a:pt x="36" y="18"/>
                </a:lnTo>
                <a:lnTo>
                  <a:pt x="69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359"/>
          <p:cNvSpPr>
            <a:spLocks/>
          </p:cNvSpPr>
          <p:nvPr/>
        </p:nvSpPr>
        <p:spPr bwMode="auto">
          <a:xfrm>
            <a:off x="10136188" y="2211388"/>
            <a:ext cx="114300" cy="30163"/>
          </a:xfrm>
          <a:custGeom>
            <a:avLst/>
            <a:gdLst>
              <a:gd name="T0" fmla="*/ 37 w 72"/>
              <a:gd name="T1" fmla="*/ 0 h 19"/>
              <a:gd name="T2" fmla="*/ 0 w 72"/>
              <a:gd name="T3" fmla="*/ 10 h 19"/>
              <a:gd name="T4" fmla="*/ 35 w 72"/>
              <a:gd name="T5" fmla="*/ 19 h 19"/>
              <a:gd name="T6" fmla="*/ 72 w 72"/>
              <a:gd name="T7" fmla="*/ 10 h 19"/>
              <a:gd name="T8" fmla="*/ 37 w 72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9">
                <a:moveTo>
                  <a:pt x="37" y="0"/>
                </a:moveTo>
                <a:lnTo>
                  <a:pt x="0" y="10"/>
                </a:lnTo>
                <a:lnTo>
                  <a:pt x="35" y="19"/>
                </a:lnTo>
                <a:lnTo>
                  <a:pt x="72" y="10"/>
                </a:lnTo>
                <a:lnTo>
                  <a:pt x="37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360"/>
          <p:cNvSpPr>
            <a:spLocks/>
          </p:cNvSpPr>
          <p:nvPr/>
        </p:nvSpPr>
        <p:spPr bwMode="auto">
          <a:xfrm>
            <a:off x="10309225" y="2211388"/>
            <a:ext cx="106363" cy="30163"/>
          </a:xfrm>
          <a:custGeom>
            <a:avLst/>
            <a:gdLst>
              <a:gd name="T0" fmla="*/ 35 w 67"/>
              <a:gd name="T1" fmla="*/ 19 h 19"/>
              <a:gd name="T2" fmla="*/ 67 w 67"/>
              <a:gd name="T3" fmla="*/ 10 h 19"/>
              <a:gd name="T4" fmla="*/ 33 w 67"/>
              <a:gd name="T5" fmla="*/ 0 h 19"/>
              <a:gd name="T6" fmla="*/ 0 w 67"/>
              <a:gd name="T7" fmla="*/ 10 h 19"/>
              <a:gd name="T8" fmla="*/ 35 w 67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19">
                <a:moveTo>
                  <a:pt x="35" y="19"/>
                </a:moveTo>
                <a:lnTo>
                  <a:pt x="67" y="10"/>
                </a:lnTo>
                <a:lnTo>
                  <a:pt x="33" y="0"/>
                </a:lnTo>
                <a:lnTo>
                  <a:pt x="0" y="10"/>
                </a:lnTo>
                <a:lnTo>
                  <a:pt x="35" y="1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361"/>
          <p:cNvSpPr>
            <a:spLocks/>
          </p:cNvSpPr>
          <p:nvPr/>
        </p:nvSpPr>
        <p:spPr bwMode="auto">
          <a:xfrm>
            <a:off x="10220325" y="2233613"/>
            <a:ext cx="114300" cy="31750"/>
          </a:xfrm>
          <a:custGeom>
            <a:avLst/>
            <a:gdLst>
              <a:gd name="T0" fmla="*/ 72 w 72"/>
              <a:gd name="T1" fmla="*/ 10 h 20"/>
              <a:gd name="T2" fmla="*/ 38 w 72"/>
              <a:gd name="T3" fmla="*/ 0 h 20"/>
              <a:gd name="T4" fmla="*/ 0 w 72"/>
              <a:gd name="T5" fmla="*/ 10 h 20"/>
              <a:gd name="T6" fmla="*/ 35 w 72"/>
              <a:gd name="T7" fmla="*/ 20 h 20"/>
              <a:gd name="T8" fmla="*/ 72 w 72"/>
              <a:gd name="T9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">
                <a:moveTo>
                  <a:pt x="72" y="10"/>
                </a:moveTo>
                <a:lnTo>
                  <a:pt x="38" y="0"/>
                </a:lnTo>
                <a:lnTo>
                  <a:pt x="0" y="10"/>
                </a:lnTo>
                <a:lnTo>
                  <a:pt x="35" y="20"/>
                </a:lnTo>
                <a:lnTo>
                  <a:pt x="72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362"/>
          <p:cNvSpPr>
            <a:spLocks/>
          </p:cNvSpPr>
          <p:nvPr/>
        </p:nvSpPr>
        <p:spPr bwMode="auto">
          <a:xfrm>
            <a:off x="10733088" y="2347913"/>
            <a:ext cx="93663" cy="79375"/>
          </a:xfrm>
          <a:custGeom>
            <a:avLst/>
            <a:gdLst>
              <a:gd name="T0" fmla="*/ 53 w 59"/>
              <a:gd name="T1" fmla="*/ 11 h 50"/>
              <a:gd name="T2" fmla="*/ 50 w 59"/>
              <a:gd name="T3" fmla="*/ 17 h 50"/>
              <a:gd name="T4" fmla="*/ 44 w 59"/>
              <a:gd name="T5" fmla="*/ 16 h 50"/>
              <a:gd name="T6" fmla="*/ 0 w 59"/>
              <a:gd name="T7" fmla="*/ 3 h 50"/>
              <a:gd name="T8" fmla="*/ 0 w 59"/>
              <a:gd name="T9" fmla="*/ 34 h 50"/>
              <a:gd name="T10" fmla="*/ 59 w 59"/>
              <a:gd name="T11" fmla="*/ 50 h 50"/>
              <a:gd name="T12" fmla="*/ 59 w 59"/>
              <a:gd name="T13" fmla="*/ 0 h 50"/>
              <a:gd name="T14" fmla="*/ 53 w 59"/>
              <a:gd name="T15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9" h="50">
                <a:moveTo>
                  <a:pt x="53" y="11"/>
                </a:moveTo>
                <a:lnTo>
                  <a:pt x="50" y="17"/>
                </a:lnTo>
                <a:lnTo>
                  <a:pt x="44" y="16"/>
                </a:lnTo>
                <a:lnTo>
                  <a:pt x="0" y="3"/>
                </a:lnTo>
                <a:lnTo>
                  <a:pt x="0" y="34"/>
                </a:lnTo>
                <a:lnTo>
                  <a:pt x="59" y="50"/>
                </a:lnTo>
                <a:lnTo>
                  <a:pt x="59" y="0"/>
                </a:lnTo>
                <a:lnTo>
                  <a:pt x="53" y="1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363"/>
          <p:cNvSpPr>
            <a:spLocks/>
          </p:cNvSpPr>
          <p:nvPr/>
        </p:nvSpPr>
        <p:spPr bwMode="auto">
          <a:xfrm>
            <a:off x="10841038" y="2347913"/>
            <a:ext cx="93663" cy="79375"/>
          </a:xfrm>
          <a:custGeom>
            <a:avLst/>
            <a:gdLst>
              <a:gd name="T0" fmla="*/ 8 w 59"/>
              <a:gd name="T1" fmla="*/ 17 h 50"/>
              <a:gd name="T2" fmla="*/ 5 w 59"/>
              <a:gd name="T3" fmla="*/ 11 h 50"/>
              <a:gd name="T4" fmla="*/ 0 w 59"/>
              <a:gd name="T5" fmla="*/ 0 h 50"/>
              <a:gd name="T6" fmla="*/ 0 w 59"/>
              <a:gd name="T7" fmla="*/ 50 h 50"/>
              <a:gd name="T8" fmla="*/ 59 w 59"/>
              <a:gd name="T9" fmla="*/ 34 h 50"/>
              <a:gd name="T10" fmla="*/ 59 w 59"/>
              <a:gd name="T11" fmla="*/ 3 h 50"/>
              <a:gd name="T12" fmla="*/ 15 w 59"/>
              <a:gd name="T13" fmla="*/ 16 h 50"/>
              <a:gd name="T14" fmla="*/ 8 w 59"/>
              <a:gd name="T15" fmla="*/ 1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9" h="50">
                <a:moveTo>
                  <a:pt x="8" y="17"/>
                </a:moveTo>
                <a:lnTo>
                  <a:pt x="5" y="11"/>
                </a:lnTo>
                <a:lnTo>
                  <a:pt x="0" y="0"/>
                </a:lnTo>
                <a:lnTo>
                  <a:pt x="0" y="50"/>
                </a:lnTo>
                <a:lnTo>
                  <a:pt x="59" y="34"/>
                </a:lnTo>
                <a:lnTo>
                  <a:pt x="59" y="3"/>
                </a:lnTo>
                <a:lnTo>
                  <a:pt x="15" y="16"/>
                </a:lnTo>
                <a:lnTo>
                  <a:pt x="8" y="1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364"/>
          <p:cNvSpPr>
            <a:spLocks/>
          </p:cNvSpPr>
          <p:nvPr/>
        </p:nvSpPr>
        <p:spPr bwMode="auto">
          <a:xfrm>
            <a:off x="10833100" y="2276476"/>
            <a:ext cx="128588" cy="82550"/>
          </a:xfrm>
          <a:custGeom>
            <a:avLst/>
            <a:gdLst>
              <a:gd name="T0" fmla="*/ 18 w 81"/>
              <a:gd name="T1" fmla="*/ 52 h 52"/>
              <a:gd name="T2" fmla="*/ 81 w 81"/>
              <a:gd name="T3" fmla="*/ 34 h 52"/>
              <a:gd name="T4" fmla="*/ 64 w 81"/>
              <a:gd name="T5" fmla="*/ 0 h 52"/>
              <a:gd name="T6" fmla="*/ 0 w 81"/>
              <a:gd name="T7" fmla="*/ 17 h 52"/>
              <a:gd name="T8" fmla="*/ 18 w 81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52">
                <a:moveTo>
                  <a:pt x="18" y="52"/>
                </a:moveTo>
                <a:lnTo>
                  <a:pt x="81" y="34"/>
                </a:lnTo>
                <a:lnTo>
                  <a:pt x="64" y="0"/>
                </a:lnTo>
                <a:lnTo>
                  <a:pt x="0" y="17"/>
                </a:lnTo>
                <a:lnTo>
                  <a:pt x="18" y="5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365"/>
          <p:cNvSpPr>
            <a:spLocks/>
          </p:cNvSpPr>
          <p:nvPr/>
        </p:nvSpPr>
        <p:spPr bwMode="auto">
          <a:xfrm>
            <a:off x="10706100" y="2276476"/>
            <a:ext cx="127000" cy="82550"/>
          </a:xfrm>
          <a:custGeom>
            <a:avLst/>
            <a:gdLst>
              <a:gd name="T0" fmla="*/ 63 w 80"/>
              <a:gd name="T1" fmla="*/ 52 h 52"/>
              <a:gd name="T2" fmla="*/ 80 w 80"/>
              <a:gd name="T3" fmla="*/ 17 h 52"/>
              <a:gd name="T4" fmla="*/ 17 w 80"/>
              <a:gd name="T5" fmla="*/ 0 h 52"/>
              <a:gd name="T6" fmla="*/ 0 w 80"/>
              <a:gd name="T7" fmla="*/ 34 h 52"/>
              <a:gd name="T8" fmla="*/ 63 w 80"/>
              <a:gd name="T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52">
                <a:moveTo>
                  <a:pt x="63" y="52"/>
                </a:moveTo>
                <a:lnTo>
                  <a:pt x="80" y="17"/>
                </a:lnTo>
                <a:lnTo>
                  <a:pt x="17" y="0"/>
                </a:lnTo>
                <a:lnTo>
                  <a:pt x="0" y="34"/>
                </a:lnTo>
                <a:lnTo>
                  <a:pt x="63" y="5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366"/>
          <p:cNvSpPr>
            <a:spLocks/>
          </p:cNvSpPr>
          <p:nvPr/>
        </p:nvSpPr>
        <p:spPr bwMode="auto">
          <a:xfrm>
            <a:off x="10833100" y="2203451"/>
            <a:ext cx="139700" cy="73025"/>
          </a:xfrm>
          <a:custGeom>
            <a:avLst/>
            <a:gdLst>
              <a:gd name="T0" fmla="*/ 70 w 88"/>
              <a:gd name="T1" fmla="*/ 38 h 46"/>
              <a:gd name="T2" fmla="*/ 88 w 88"/>
              <a:gd name="T3" fmla="*/ 18 h 46"/>
              <a:gd name="T4" fmla="*/ 25 w 88"/>
              <a:gd name="T5" fmla="*/ 0 h 46"/>
              <a:gd name="T6" fmla="*/ 0 w 88"/>
              <a:gd name="T7" fmla="*/ 28 h 46"/>
              <a:gd name="T8" fmla="*/ 47 w 88"/>
              <a:gd name="T9" fmla="*/ 41 h 46"/>
              <a:gd name="T10" fmla="*/ 64 w 88"/>
              <a:gd name="T11" fmla="*/ 46 h 46"/>
              <a:gd name="T12" fmla="*/ 70 w 88"/>
              <a:gd name="T13" fmla="*/ 38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46">
                <a:moveTo>
                  <a:pt x="70" y="38"/>
                </a:moveTo>
                <a:lnTo>
                  <a:pt x="88" y="18"/>
                </a:lnTo>
                <a:lnTo>
                  <a:pt x="25" y="0"/>
                </a:lnTo>
                <a:lnTo>
                  <a:pt x="0" y="28"/>
                </a:lnTo>
                <a:lnTo>
                  <a:pt x="47" y="41"/>
                </a:lnTo>
                <a:lnTo>
                  <a:pt x="64" y="46"/>
                </a:lnTo>
                <a:lnTo>
                  <a:pt x="70" y="3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367"/>
          <p:cNvSpPr>
            <a:spLocks/>
          </p:cNvSpPr>
          <p:nvPr/>
        </p:nvSpPr>
        <p:spPr bwMode="auto">
          <a:xfrm>
            <a:off x="10693400" y="2203451"/>
            <a:ext cx="139700" cy="73025"/>
          </a:xfrm>
          <a:custGeom>
            <a:avLst/>
            <a:gdLst>
              <a:gd name="T0" fmla="*/ 41 w 88"/>
              <a:gd name="T1" fmla="*/ 41 h 46"/>
              <a:gd name="T2" fmla="*/ 88 w 88"/>
              <a:gd name="T3" fmla="*/ 28 h 46"/>
              <a:gd name="T4" fmla="*/ 64 w 88"/>
              <a:gd name="T5" fmla="*/ 0 h 46"/>
              <a:gd name="T6" fmla="*/ 0 w 88"/>
              <a:gd name="T7" fmla="*/ 18 h 46"/>
              <a:gd name="T8" fmla="*/ 19 w 88"/>
              <a:gd name="T9" fmla="*/ 38 h 46"/>
              <a:gd name="T10" fmla="*/ 25 w 88"/>
              <a:gd name="T11" fmla="*/ 46 h 46"/>
              <a:gd name="T12" fmla="*/ 41 w 88"/>
              <a:gd name="T13" fmla="*/ 4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46">
                <a:moveTo>
                  <a:pt x="41" y="41"/>
                </a:moveTo>
                <a:lnTo>
                  <a:pt x="88" y="28"/>
                </a:lnTo>
                <a:lnTo>
                  <a:pt x="64" y="0"/>
                </a:lnTo>
                <a:lnTo>
                  <a:pt x="0" y="18"/>
                </a:lnTo>
                <a:lnTo>
                  <a:pt x="19" y="38"/>
                </a:lnTo>
                <a:lnTo>
                  <a:pt x="25" y="46"/>
                </a:lnTo>
                <a:lnTo>
                  <a:pt x="41" y="4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368"/>
          <p:cNvSpPr>
            <a:spLocks/>
          </p:cNvSpPr>
          <p:nvPr/>
        </p:nvSpPr>
        <p:spPr bwMode="auto">
          <a:xfrm>
            <a:off x="9021763" y="2241551"/>
            <a:ext cx="130175" cy="198438"/>
          </a:xfrm>
          <a:custGeom>
            <a:avLst/>
            <a:gdLst>
              <a:gd name="T0" fmla="*/ 0 w 82"/>
              <a:gd name="T1" fmla="*/ 0 h 125"/>
              <a:gd name="T2" fmla="*/ 0 w 82"/>
              <a:gd name="T3" fmla="*/ 102 h 125"/>
              <a:gd name="T4" fmla="*/ 82 w 82"/>
              <a:gd name="T5" fmla="*/ 125 h 125"/>
              <a:gd name="T6" fmla="*/ 82 w 82"/>
              <a:gd name="T7" fmla="*/ 23 h 125"/>
              <a:gd name="T8" fmla="*/ 0 w 82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125">
                <a:moveTo>
                  <a:pt x="0" y="0"/>
                </a:moveTo>
                <a:lnTo>
                  <a:pt x="0" y="102"/>
                </a:lnTo>
                <a:lnTo>
                  <a:pt x="82" y="125"/>
                </a:lnTo>
                <a:lnTo>
                  <a:pt x="82" y="23"/>
                </a:lnTo>
                <a:lnTo>
                  <a:pt x="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369"/>
          <p:cNvSpPr>
            <a:spLocks/>
          </p:cNvSpPr>
          <p:nvPr/>
        </p:nvSpPr>
        <p:spPr bwMode="auto">
          <a:xfrm>
            <a:off x="9170988" y="2241551"/>
            <a:ext cx="130175" cy="198438"/>
          </a:xfrm>
          <a:custGeom>
            <a:avLst/>
            <a:gdLst>
              <a:gd name="T0" fmla="*/ 82 w 82"/>
              <a:gd name="T1" fmla="*/ 0 h 125"/>
              <a:gd name="T2" fmla="*/ 56 w 82"/>
              <a:gd name="T3" fmla="*/ 8 h 125"/>
              <a:gd name="T4" fmla="*/ 56 w 82"/>
              <a:gd name="T5" fmla="*/ 45 h 125"/>
              <a:gd name="T6" fmla="*/ 39 w 82"/>
              <a:gd name="T7" fmla="*/ 50 h 125"/>
              <a:gd name="T8" fmla="*/ 39 w 82"/>
              <a:gd name="T9" fmla="*/ 13 h 125"/>
              <a:gd name="T10" fmla="*/ 0 w 82"/>
              <a:gd name="T11" fmla="*/ 23 h 125"/>
              <a:gd name="T12" fmla="*/ 0 w 82"/>
              <a:gd name="T13" fmla="*/ 125 h 125"/>
              <a:gd name="T14" fmla="*/ 82 w 82"/>
              <a:gd name="T15" fmla="*/ 102 h 125"/>
              <a:gd name="T16" fmla="*/ 82 w 82"/>
              <a:gd name="T17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2" h="125">
                <a:moveTo>
                  <a:pt x="82" y="0"/>
                </a:moveTo>
                <a:lnTo>
                  <a:pt x="56" y="8"/>
                </a:lnTo>
                <a:lnTo>
                  <a:pt x="56" y="45"/>
                </a:lnTo>
                <a:lnTo>
                  <a:pt x="39" y="50"/>
                </a:lnTo>
                <a:lnTo>
                  <a:pt x="39" y="13"/>
                </a:lnTo>
                <a:lnTo>
                  <a:pt x="0" y="23"/>
                </a:lnTo>
                <a:lnTo>
                  <a:pt x="0" y="125"/>
                </a:lnTo>
                <a:lnTo>
                  <a:pt x="82" y="102"/>
                </a:lnTo>
                <a:lnTo>
                  <a:pt x="82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370"/>
          <p:cNvSpPr>
            <a:spLocks/>
          </p:cNvSpPr>
          <p:nvPr/>
        </p:nvSpPr>
        <p:spPr bwMode="auto">
          <a:xfrm>
            <a:off x="9113838" y="2189163"/>
            <a:ext cx="187325" cy="52388"/>
          </a:xfrm>
          <a:custGeom>
            <a:avLst/>
            <a:gdLst>
              <a:gd name="T0" fmla="*/ 118 w 118"/>
              <a:gd name="T1" fmla="*/ 25 h 33"/>
              <a:gd name="T2" fmla="*/ 30 w 118"/>
              <a:gd name="T3" fmla="*/ 0 h 33"/>
              <a:gd name="T4" fmla="*/ 0 w 118"/>
              <a:gd name="T5" fmla="*/ 9 h 33"/>
              <a:gd name="T6" fmla="*/ 88 w 118"/>
              <a:gd name="T7" fmla="*/ 33 h 33"/>
              <a:gd name="T8" fmla="*/ 118 w 118"/>
              <a:gd name="T9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" h="33">
                <a:moveTo>
                  <a:pt x="118" y="25"/>
                </a:moveTo>
                <a:lnTo>
                  <a:pt x="30" y="0"/>
                </a:lnTo>
                <a:lnTo>
                  <a:pt x="0" y="9"/>
                </a:lnTo>
                <a:lnTo>
                  <a:pt x="88" y="33"/>
                </a:lnTo>
                <a:lnTo>
                  <a:pt x="118" y="2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371"/>
          <p:cNvSpPr>
            <a:spLocks/>
          </p:cNvSpPr>
          <p:nvPr/>
        </p:nvSpPr>
        <p:spPr bwMode="auto">
          <a:xfrm>
            <a:off x="9021763" y="2212976"/>
            <a:ext cx="193675" cy="52388"/>
          </a:xfrm>
          <a:custGeom>
            <a:avLst/>
            <a:gdLst>
              <a:gd name="T0" fmla="*/ 0 w 122"/>
              <a:gd name="T1" fmla="*/ 10 h 33"/>
              <a:gd name="T2" fmla="*/ 88 w 122"/>
              <a:gd name="T3" fmla="*/ 33 h 33"/>
              <a:gd name="T4" fmla="*/ 122 w 122"/>
              <a:gd name="T5" fmla="*/ 24 h 33"/>
              <a:gd name="T6" fmla="*/ 34 w 122"/>
              <a:gd name="T7" fmla="*/ 0 h 33"/>
              <a:gd name="T8" fmla="*/ 0 w 122"/>
              <a:gd name="T9" fmla="*/ 1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2" h="33">
                <a:moveTo>
                  <a:pt x="0" y="10"/>
                </a:moveTo>
                <a:lnTo>
                  <a:pt x="88" y="33"/>
                </a:lnTo>
                <a:lnTo>
                  <a:pt x="122" y="24"/>
                </a:lnTo>
                <a:lnTo>
                  <a:pt x="34" y="0"/>
                </a:lnTo>
                <a:lnTo>
                  <a:pt x="0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372"/>
          <p:cNvSpPr>
            <a:spLocks/>
          </p:cNvSpPr>
          <p:nvPr/>
        </p:nvSpPr>
        <p:spPr bwMode="auto">
          <a:xfrm>
            <a:off x="2890838" y="1660526"/>
            <a:ext cx="279400" cy="188913"/>
          </a:xfrm>
          <a:custGeom>
            <a:avLst/>
            <a:gdLst>
              <a:gd name="T0" fmla="*/ 158 w 176"/>
              <a:gd name="T1" fmla="*/ 72 h 119"/>
              <a:gd name="T2" fmla="*/ 176 w 176"/>
              <a:gd name="T3" fmla="*/ 0 h 119"/>
              <a:gd name="T4" fmla="*/ 104 w 176"/>
              <a:gd name="T5" fmla="*/ 18 h 119"/>
              <a:gd name="T6" fmla="*/ 122 w 176"/>
              <a:gd name="T7" fmla="*/ 36 h 119"/>
              <a:gd name="T8" fmla="*/ 92 w 176"/>
              <a:gd name="T9" fmla="*/ 67 h 119"/>
              <a:gd name="T10" fmla="*/ 62 w 176"/>
              <a:gd name="T11" fmla="*/ 38 h 119"/>
              <a:gd name="T12" fmla="*/ 0 w 176"/>
              <a:gd name="T13" fmla="*/ 100 h 119"/>
              <a:gd name="T14" fmla="*/ 19 w 176"/>
              <a:gd name="T15" fmla="*/ 119 h 119"/>
              <a:gd name="T16" fmla="*/ 19 w 176"/>
              <a:gd name="T17" fmla="*/ 119 h 119"/>
              <a:gd name="T18" fmla="*/ 62 w 176"/>
              <a:gd name="T19" fmla="*/ 75 h 119"/>
              <a:gd name="T20" fmla="*/ 92 w 176"/>
              <a:gd name="T21" fmla="*/ 105 h 119"/>
              <a:gd name="T22" fmla="*/ 142 w 176"/>
              <a:gd name="T23" fmla="*/ 55 h 119"/>
              <a:gd name="T24" fmla="*/ 158 w 176"/>
              <a:gd name="T25" fmla="*/ 72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19">
                <a:moveTo>
                  <a:pt x="158" y="72"/>
                </a:moveTo>
                <a:lnTo>
                  <a:pt x="176" y="0"/>
                </a:lnTo>
                <a:lnTo>
                  <a:pt x="104" y="18"/>
                </a:lnTo>
                <a:lnTo>
                  <a:pt x="122" y="36"/>
                </a:lnTo>
                <a:lnTo>
                  <a:pt x="92" y="67"/>
                </a:lnTo>
                <a:lnTo>
                  <a:pt x="62" y="38"/>
                </a:lnTo>
                <a:lnTo>
                  <a:pt x="0" y="100"/>
                </a:lnTo>
                <a:lnTo>
                  <a:pt x="19" y="119"/>
                </a:lnTo>
                <a:lnTo>
                  <a:pt x="19" y="119"/>
                </a:lnTo>
                <a:lnTo>
                  <a:pt x="62" y="75"/>
                </a:lnTo>
                <a:lnTo>
                  <a:pt x="92" y="105"/>
                </a:lnTo>
                <a:lnTo>
                  <a:pt x="142" y="55"/>
                </a:lnTo>
                <a:lnTo>
                  <a:pt x="158" y="7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373"/>
          <p:cNvSpPr>
            <a:spLocks/>
          </p:cNvSpPr>
          <p:nvPr/>
        </p:nvSpPr>
        <p:spPr bwMode="auto">
          <a:xfrm>
            <a:off x="2376488" y="1616076"/>
            <a:ext cx="222250" cy="149225"/>
          </a:xfrm>
          <a:custGeom>
            <a:avLst/>
            <a:gdLst>
              <a:gd name="T0" fmla="*/ 83 w 140"/>
              <a:gd name="T1" fmla="*/ 14 h 94"/>
              <a:gd name="T2" fmla="*/ 98 w 140"/>
              <a:gd name="T3" fmla="*/ 28 h 94"/>
              <a:gd name="T4" fmla="*/ 73 w 140"/>
              <a:gd name="T5" fmla="*/ 52 h 94"/>
              <a:gd name="T6" fmla="*/ 50 w 140"/>
              <a:gd name="T7" fmla="*/ 29 h 94"/>
              <a:gd name="T8" fmla="*/ 0 w 140"/>
              <a:gd name="T9" fmla="*/ 78 h 94"/>
              <a:gd name="T10" fmla="*/ 15 w 140"/>
              <a:gd name="T11" fmla="*/ 94 h 94"/>
              <a:gd name="T12" fmla="*/ 15 w 140"/>
              <a:gd name="T13" fmla="*/ 94 h 94"/>
              <a:gd name="T14" fmla="*/ 50 w 140"/>
              <a:gd name="T15" fmla="*/ 59 h 94"/>
              <a:gd name="T16" fmla="*/ 73 w 140"/>
              <a:gd name="T17" fmla="*/ 83 h 94"/>
              <a:gd name="T18" fmla="*/ 113 w 140"/>
              <a:gd name="T19" fmla="*/ 43 h 94"/>
              <a:gd name="T20" fmla="*/ 126 w 140"/>
              <a:gd name="T21" fmla="*/ 56 h 94"/>
              <a:gd name="T22" fmla="*/ 140 w 140"/>
              <a:gd name="T23" fmla="*/ 0 h 94"/>
              <a:gd name="T24" fmla="*/ 83 w 140"/>
              <a:gd name="T25" fmla="*/ 1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0" h="94">
                <a:moveTo>
                  <a:pt x="83" y="14"/>
                </a:moveTo>
                <a:lnTo>
                  <a:pt x="98" y="28"/>
                </a:lnTo>
                <a:lnTo>
                  <a:pt x="73" y="52"/>
                </a:lnTo>
                <a:lnTo>
                  <a:pt x="50" y="29"/>
                </a:lnTo>
                <a:lnTo>
                  <a:pt x="0" y="78"/>
                </a:lnTo>
                <a:lnTo>
                  <a:pt x="15" y="94"/>
                </a:lnTo>
                <a:lnTo>
                  <a:pt x="15" y="94"/>
                </a:lnTo>
                <a:lnTo>
                  <a:pt x="50" y="59"/>
                </a:lnTo>
                <a:lnTo>
                  <a:pt x="73" y="83"/>
                </a:lnTo>
                <a:lnTo>
                  <a:pt x="113" y="43"/>
                </a:lnTo>
                <a:lnTo>
                  <a:pt x="126" y="56"/>
                </a:lnTo>
                <a:lnTo>
                  <a:pt x="140" y="0"/>
                </a:lnTo>
                <a:lnTo>
                  <a:pt x="83" y="1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374"/>
          <p:cNvSpPr>
            <a:spLocks/>
          </p:cNvSpPr>
          <p:nvPr/>
        </p:nvSpPr>
        <p:spPr bwMode="auto">
          <a:xfrm>
            <a:off x="2349500" y="1744663"/>
            <a:ext cx="222250" cy="149225"/>
          </a:xfrm>
          <a:custGeom>
            <a:avLst/>
            <a:gdLst>
              <a:gd name="T0" fmla="*/ 124 w 140"/>
              <a:gd name="T1" fmla="*/ 0 h 94"/>
              <a:gd name="T2" fmla="*/ 90 w 140"/>
              <a:gd name="T3" fmla="*/ 35 h 94"/>
              <a:gd name="T4" fmla="*/ 67 w 140"/>
              <a:gd name="T5" fmla="*/ 11 h 94"/>
              <a:gd name="T6" fmla="*/ 27 w 140"/>
              <a:gd name="T7" fmla="*/ 51 h 94"/>
              <a:gd name="T8" fmla="*/ 14 w 140"/>
              <a:gd name="T9" fmla="*/ 38 h 94"/>
              <a:gd name="T10" fmla="*/ 0 w 140"/>
              <a:gd name="T11" fmla="*/ 94 h 94"/>
              <a:gd name="T12" fmla="*/ 57 w 140"/>
              <a:gd name="T13" fmla="*/ 81 h 94"/>
              <a:gd name="T14" fmla="*/ 43 w 140"/>
              <a:gd name="T15" fmla="*/ 66 h 94"/>
              <a:gd name="T16" fmla="*/ 67 w 140"/>
              <a:gd name="T17" fmla="*/ 42 h 94"/>
              <a:gd name="T18" fmla="*/ 90 w 140"/>
              <a:gd name="T19" fmla="*/ 65 h 94"/>
              <a:gd name="T20" fmla="*/ 140 w 140"/>
              <a:gd name="T21" fmla="*/ 16 h 94"/>
              <a:gd name="T22" fmla="*/ 124 w 140"/>
              <a:gd name="T23" fmla="*/ 0 h 94"/>
              <a:gd name="T24" fmla="*/ 124 w 140"/>
              <a:gd name="T25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0" h="94">
                <a:moveTo>
                  <a:pt x="124" y="0"/>
                </a:moveTo>
                <a:lnTo>
                  <a:pt x="90" y="35"/>
                </a:lnTo>
                <a:lnTo>
                  <a:pt x="67" y="11"/>
                </a:lnTo>
                <a:lnTo>
                  <a:pt x="27" y="51"/>
                </a:lnTo>
                <a:lnTo>
                  <a:pt x="14" y="38"/>
                </a:lnTo>
                <a:lnTo>
                  <a:pt x="0" y="94"/>
                </a:lnTo>
                <a:lnTo>
                  <a:pt x="57" y="81"/>
                </a:lnTo>
                <a:lnTo>
                  <a:pt x="43" y="66"/>
                </a:lnTo>
                <a:lnTo>
                  <a:pt x="67" y="42"/>
                </a:lnTo>
                <a:lnTo>
                  <a:pt x="90" y="65"/>
                </a:lnTo>
                <a:lnTo>
                  <a:pt x="140" y="16"/>
                </a:lnTo>
                <a:lnTo>
                  <a:pt x="124" y="0"/>
                </a:lnTo>
                <a:lnTo>
                  <a:pt x="124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375"/>
          <p:cNvSpPr>
            <a:spLocks noEditPoints="1"/>
          </p:cNvSpPr>
          <p:nvPr/>
        </p:nvSpPr>
        <p:spPr bwMode="auto">
          <a:xfrm>
            <a:off x="1219200" y="2732088"/>
            <a:ext cx="279400" cy="279400"/>
          </a:xfrm>
          <a:custGeom>
            <a:avLst/>
            <a:gdLst>
              <a:gd name="T0" fmla="*/ 144 w 289"/>
              <a:gd name="T1" fmla="*/ 0 h 288"/>
              <a:gd name="T2" fmla="*/ 0 w 289"/>
              <a:gd name="T3" fmla="*/ 144 h 288"/>
              <a:gd name="T4" fmla="*/ 144 w 289"/>
              <a:gd name="T5" fmla="*/ 288 h 288"/>
              <a:gd name="T6" fmla="*/ 289 w 289"/>
              <a:gd name="T7" fmla="*/ 144 h 288"/>
              <a:gd name="T8" fmla="*/ 144 w 289"/>
              <a:gd name="T9" fmla="*/ 0 h 288"/>
              <a:gd name="T10" fmla="*/ 144 w 289"/>
              <a:gd name="T11" fmla="*/ 267 h 288"/>
              <a:gd name="T12" fmla="*/ 21 w 289"/>
              <a:gd name="T13" fmla="*/ 144 h 288"/>
              <a:gd name="T14" fmla="*/ 144 w 289"/>
              <a:gd name="T15" fmla="*/ 20 h 288"/>
              <a:gd name="T16" fmla="*/ 268 w 289"/>
              <a:gd name="T17" fmla="*/ 144 h 288"/>
              <a:gd name="T18" fmla="*/ 144 w 289"/>
              <a:gd name="T19" fmla="*/ 26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9" h="288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9" y="224"/>
                  <a:pt x="289" y="144"/>
                </a:cubicBezTo>
                <a:cubicBezTo>
                  <a:pt x="289" y="64"/>
                  <a:pt x="224" y="0"/>
                  <a:pt x="144" y="0"/>
                </a:cubicBezTo>
                <a:close/>
                <a:moveTo>
                  <a:pt x="144" y="267"/>
                </a:moveTo>
                <a:cubicBezTo>
                  <a:pt x="76" y="267"/>
                  <a:pt x="21" y="212"/>
                  <a:pt x="21" y="144"/>
                </a:cubicBezTo>
                <a:cubicBezTo>
                  <a:pt x="21" y="76"/>
                  <a:pt x="76" y="20"/>
                  <a:pt x="144" y="20"/>
                </a:cubicBezTo>
                <a:cubicBezTo>
                  <a:pt x="213" y="20"/>
                  <a:pt x="268" y="76"/>
                  <a:pt x="268" y="144"/>
                </a:cubicBezTo>
                <a:cubicBezTo>
                  <a:pt x="268" y="212"/>
                  <a:pt x="213" y="267"/>
                  <a:pt x="144" y="26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376"/>
          <p:cNvSpPr>
            <a:spLocks/>
          </p:cNvSpPr>
          <p:nvPr/>
        </p:nvSpPr>
        <p:spPr bwMode="auto">
          <a:xfrm>
            <a:off x="1365250" y="2884488"/>
            <a:ext cx="14288" cy="36513"/>
          </a:xfrm>
          <a:custGeom>
            <a:avLst/>
            <a:gdLst>
              <a:gd name="T0" fmla="*/ 0 w 15"/>
              <a:gd name="T1" fmla="*/ 0 h 38"/>
              <a:gd name="T2" fmla="*/ 0 w 15"/>
              <a:gd name="T3" fmla="*/ 38 h 38"/>
              <a:gd name="T4" fmla="*/ 15 w 15"/>
              <a:gd name="T5" fmla="*/ 20 h 38"/>
              <a:gd name="T6" fmla="*/ 0 w 1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8">
                <a:moveTo>
                  <a:pt x="0" y="0"/>
                </a:moveTo>
                <a:cubicBezTo>
                  <a:pt x="0" y="38"/>
                  <a:pt x="0" y="38"/>
                  <a:pt x="0" y="38"/>
                </a:cubicBezTo>
                <a:cubicBezTo>
                  <a:pt x="6" y="37"/>
                  <a:pt x="15" y="33"/>
                  <a:pt x="15" y="20"/>
                </a:cubicBezTo>
                <a:cubicBezTo>
                  <a:pt x="15" y="7"/>
                  <a:pt x="5" y="3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377"/>
          <p:cNvSpPr>
            <a:spLocks/>
          </p:cNvSpPr>
          <p:nvPr/>
        </p:nvSpPr>
        <p:spPr bwMode="auto">
          <a:xfrm>
            <a:off x="1339850" y="2819401"/>
            <a:ext cx="14288" cy="34925"/>
          </a:xfrm>
          <a:custGeom>
            <a:avLst/>
            <a:gdLst>
              <a:gd name="T0" fmla="*/ 0 w 15"/>
              <a:gd name="T1" fmla="*/ 17 h 36"/>
              <a:gd name="T2" fmla="*/ 15 w 15"/>
              <a:gd name="T3" fmla="*/ 36 h 36"/>
              <a:gd name="T4" fmla="*/ 15 w 15"/>
              <a:gd name="T5" fmla="*/ 0 h 36"/>
              <a:gd name="T6" fmla="*/ 0 w 15"/>
              <a:gd name="T7" fmla="*/ 17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6">
                <a:moveTo>
                  <a:pt x="0" y="17"/>
                </a:moveTo>
                <a:cubicBezTo>
                  <a:pt x="0" y="29"/>
                  <a:pt x="10" y="34"/>
                  <a:pt x="15" y="36"/>
                </a:cubicBezTo>
                <a:cubicBezTo>
                  <a:pt x="15" y="0"/>
                  <a:pt x="15" y="0"/>
                  <a:pt x="15" y="0"/>
                </a:cubicBezTo>
                <a:cubicBezTo>
                  <a:pt x="11" y="1"/>
                  <a:pt x="0" y="4"/>
                  <a:pt x="0" y="1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378"/>
          <p:cNvSpPr>
            <a:spLocks noEditPoints="1"/>
          </p:cNvSpPr>
          <p:nvPr/>
        </p:nvSpPr>
        <p:spPr bwMode="auto">
          <a:xfrm>
            <a:off x="1247775" y="2759076"/>
            <a:ext cx="222250" cy="223838"/>
          </a:xfrm>
          <a:custGeom>
            <a:avLst/>
            <a:gdLst>
              <a:gd name="T0" fmla="*/ 115 w 231"/>
              <a:gd name="T1" fmla="*/ 0 h 231"/>
              <a:gd name="T2" fmla="*/ 0 w 231"/>
              <a:gd name="T3" fmla="*/ 116 h 231"/>
              <a:gd name="T4" fmla="*/ 115 w 231"/>
              <a:gd name="T5" fmla="*/ 231 h 231"/>
              <a:gd name="T6" fmla="*/ 231 w 231"/>
              <a:gd name="T7" fmla="*/ 116 h 231"/>
              <a:gd name="T8" fmla="*/ 115 w 231"/>
              <a:gd name="T9" fmla="*/ 0 h 231"/>
              <a:gd name="T10" fmla="*/ 123 w 231"/>
              <a:gd name="T11" fmla="*/ 192 h 231"/>
              <a:gd name="T12" fmla="*/ 123 w 231"/>
              <a:gd name="T13" fmla="*/ 202 h 231"/>
              <a:gd name="T14" fmla="*/ 119 w 231"/>
              <a:gd name="T15" fmla="*/ 207 h 231"/>
              <a:gd name="T16" fmla="*/ 114 w 231"/>
              <a:gd name="T17" fmla="*/ 207 h 231"/>
              <a:gd name="T18" fmla="*/ 110 w 231"/>
              <a:gd name="T19" fmla="*/ 202 h 231"/>
              <a:gd name="T20" fmla="*/ 110 w 231"/>
              <a:gd name="T21" fmla="*/ 192 h 231"/>
              <a:gd name="T22" fmla="*/ 71 w 231"/>
              <a:gd name="T23" fmla="*/ 181 h 231"/>
              <a:gd name="T24" fmla="*/ 72 w 231"/>
              <a:gd name="T25" fmla="*/ 179 h 231"/>
              <a:gd name="T26" fmla="*/ 78 w 231"/>
              <a:gd name="T27" fmla="*/ 160 h 231"/>
              <a:gd name="T28" fmla="*/ 80 w 231"/>
              <a:gd name="T29" fmla="*/ 158 h 231"/>
              <a:gd name="T30" fmla="*/ 110 w 231"/>
              <a:gd name="T31" fmla="*/ 168 h 231"/>
              <a:gd name="T32" fmla="*/ 110 w 231"/>
              <a:gd name="T33" fmla="*/ 125 h 231"/>
              <a:gd name="T34" fmla="*/ 71 w 231"/>
              <a:gd name="T35" fmla="*/ 82 h 231"/>
              <a:gd name="T36" fmla="*/ 110 w 231"/>
              <a:gd name="T37" fmla="*/ 40 h 231"/>
              <a:gd name="T38" fmla="*/ 110 w 231"/>
              <a:gd name="T39" fmla="*/ 29 h 231"/>
              <a:gd name="T40" fmla="*/ 114 w 231"/>
              <a:gd name="T41" fmla="*/ 25 h 231"/>
              <a:gd name="T42" fmla="*/ 119 w 231"/>
              <a:gd name="T43" fmla="*/ 25 h 231"/>
              <a:gd name="T44" fmla="*/ 123 w 231"/>
              <a:gd name="T45" fmla="*/ 29 h 231"/>
              <a:gd name="T46" fmla="*/ 123 w 231"/>
              <a:gd name="T47" fmla="*/ 40 h 231"/>
              <a:gd name="T48" fmla="*/ 158 w 231"/>
              <a:gd name="T49" fmla="*/ 53 h 231"/>
              <a:gd name="T50" fmla="*/ 157 w 231"/>
              <a:gd name="T51" fmla="*/ 55 h 231"/>
              <a:gd name="T52" fmla="*/ 151 w 231"/>
              <a:gd name="T53" fmla="*/ 70 h 231"/>
              <a:gd name="T54" fmla="*/ 149 w 231"/>
              <a:gd name="T55" fmla="*/ 72 h 231"/>
              <a:gd name="T56" fmla="*/ 123 w 231"/>
              <a:gd name="T57" fmla="*/ 63 h 231"/>
              <a:gd name="T58" fmla="*/ 123 w 231"/>
              <a:gd name="T59" fmla="*/ 104 h 231"/>
              <a:gd name="T60" fmla="*/ 162 w 231"/>
              <a:gd name="T61" fmla="*/ 149 h 231"/>
              <a:gd name="T62" fmla="*/ 123 w 231"/>
              <a:gd name="T63" fmla="*/ 192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1" h="231">
                <a:moveTo>
                  <a:pt x="115" y="0"/>
                </a:moveTo>
                <a:cubicBezTo>
                  <a:pt x="52" y="0"/>
                  <a:pt x="0" y="52"/>
                  <a:pt x="0" y="116"/>
                </a:cubicBezTo>
                <a:cubicBezTo>
                  <a:pt x="0" y="180"/>
                  <a:pt x="52" y="231"/>
                  <a:pt x="115" y="231"/>
                </a:cubicBezTo>
                <a:cubicBezTo>
                  <a:pt x="179" y="231"/>
                  <a:pt x="231" y="180"/>
                  <a:pt x="231" y="116"/>
                </a:cubicBezTo>
                <a:cubicBezTo>
                  <a:pt x="231" y="52"/>
                  <a:pt x="179" y="0"/>
                  <a:pt x="115" y="0"/>
                </a:cubicBezTo>
                <a:close/>
                <a:moveTo>
                  <a:pt x="123" y="192"/>
                </a:moveTo>
                <a:cubicBezTo>
                  <a:pt x="123" y="202"/>
                  <a:pt x="123" y="202"/>
                  <a:pt x="123" y="202"/>
                </a:cubicBezTo>
                <a:cubicBezTo>
                  <a:pt x="123" y="206"/>
                  <a:pt x="123" y="207"/>
                  <a:pt x="119" y="207"/>
                </a:cubicBezTo>
                <a:cubicBezTo>
                  <a:pt x="114" y="207"/>
                  <a:pt x="114" y="207"/>
                  <a:pt x="114" y="207"/>
                </a:cubicBezTo>
                <a:cubicBezTo>
                  <a:pt x="110" y="207"/>
                  <a:pt x="110" y="206"/>
                  <a:pt x="110" y="20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02" y="192"/>
                  <a:pt x="71" y="187"/>
                  <a:pt x="71" y="181"/>
                </a:cubicBezTo>
                <a:cubicBezTo>
                  <a:pt x="71" y="180"/>
                  <a:pt x="71" y="180"/>
                  <a:pt x="72" y="179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78" y="160"/>
                  <a:pt x="79" y="158"/>
                  <a:pt x="80" y="158"/>
                </a:cubicBezTo>
                <a:cubicBezTo>
                  <a:pt x="81" y="158"/>
                  <a:pt x="96" y="167"/>
                  <a:pt x="110" y="168"/>
                </a:cubicBezTo>
                <a:cubicBezTo>
                  <a:pt x="110" y="125"/>
                  <a:pt x="110" y="125"/>
                  <a:pt x="110" y="125"/>
                </a:cubicBezTo>
                <a:cubicBezTo>
                  <a:pt x="96" y="119"/>
                  <a:pt x="71" y="111"/>
                  <a:pt x="71" y="82"/>
                </a:cubicBezTo>
                <a:cubicBezTo>
                  <a:pt x="71" y="50"/>
                  <a:pt x="99" y="40"/>
                  <a:pt x="110" y="40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0" y="25"/>
                  <a:pt x="110" y="25"/>
                  <a:pt x="114" y="25"/>
                </a:cubicBezTo>
                <a:cubicBezTo>
                  <a:pt x="119" y="25"/>
                  <a:pt x="119" y="25"/>
                  <a:pt x="119" y="25"/>
                </a:cubicBezTo>
                <a:cubicBezTo>
                  <a:pt x="123" y="25"/>
                  <a:pt x="123" y="25"/>
                  <a:pt x="123" y="29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30" y="40"/>
                  <a:pt x="158" y="45"/>
                  <a:pt x="158" y="53"/>
                </a:cubicBezTo>
                <a:cubicBezTo>
                  <a:pt x="158" y="54"/>
                  <a:pt x="158" y="54"/>
                  <a:pt x="157" y="55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50" y="71"/>
                  <a:pt x="150" y="72"/>
                  <a:pt x="149" y="72"/>
                </a:cubicBezTo>
                <a:cubicBezTo>
                  <a:pt x="147" y="72"/>
                  <a:pt x="133" y="63"/>
                  <a:pt x="123" y="63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38" y="111"/>
                  <a:pt x="162" y="121"/>
                  <a:pt x="162" y="149"/>
                </a:cubicBezTo>
                <a:cubicBezTo>
                  <a:pt x="162" y="180"/>
                  <a:pt x="138" y="190"/>
                  <a:pt x="123" y="19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379"/>
          <p:cNvSpPr>
            <a:spLocks noEditPoints="1"/>
          </p:cNvSpPr>
          <p:nvPr/>
        </p:nvSpPr>
        <p:spPr bwMode="auto">
          <a:xfrm>
            <a:off x="3448050" y="1773238"/>
            <a:ext cx="139700" cy="115888"/>
          </a:xfrm>
          <a:custGeom>
            <a:avLst/>
            <a:gdLst>
              <a:gd name="T0" fmla="*/ 112 w 144"/>
              <a:gd name="T1" fmla="*/ 0 h 120"/>
              <a:gd name="T2" fmla="*/ 32 w 144"/>
              <a:gd name="T3" fmla="*/ 0 h 120"/>
              <a:gd name="T4" fmla="*/ 0 w 144"/>
              <a:gd name="T5" fmla="*/ 32 h 120"/>
              <a:gd name="T6" fmla="*/ 0 w 144"/>
              <a:gd name="T7" fmla="*/ 88 h 120"/>
              <a:gd name="T8" fmla="*/ 32 w 144"/>
              <a:gd name="T9" fmla="*/ 120 h 120"/>
              <a:gd name="T10" fmla="*/ 112 w 144"/>
              <a:gd name="T11" fmla="*/ 120 h 120"/>
              <a:gd name="T12" fmla="*/ 144 w 144"/>
              <a:gd name="T13" fmla="*/ 88 h 120"/>
              <a:gd name="T14" fmla="*/ 144 w 144"/>
              <a:gd name="T15" fmla="*/ 32 h 120"/>
              <a:gd name="T16" fmla="*/ 112 w 144"/>
              <a:gd name="T17" fmla="*/ 0 h 120"/>
              <a:gd name="T18" fmla="*/ 108 w 144"/>
              <a:gd name="T19" fmla="*/ 92 h 120"/>
              <a:gd name="T20" fmla="*/ 36 w 144"/>
              <a:gd name="T21" fmla="*/ 92 h 120"/>
              <a:gd name="T22" fmla="*/ 28 w 144"/>
              <a:gd name="T23" fmla="*/ 84 h 120"/>
              <a:gd name="T24" fmla="*/ 28 w 144"/>
              <a:gd name="T25" fmla="*/ 36 h 120"/>
              <a:gd name="T26" fmla="*/ 36 w 144"/>
              <a:gd name="T27" fmla="*/ 28 h 120"/>
              <a:gd name="T28" fmla="*/ 108 w 144"/>
              <a:gd name="T29" fmla="*/ 28 h 120"/>
              <a:gd name="T30" fmla="*/ 116 w 144"/>
              <a:gd name="T31" fmla="*/ 36 h 120"/>
              <a:gd name="T32" fmla="*/ 116 w 144"/>
              <a:gd name="T33" fmla="*/ 84 h 120"/>
              <a:gd name="T34" fmla="*/ 108 w 144"/>
              <a:gd name="T35" fmla="*/ 9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4" h="120">
                <a:moveTo>
                  <a:pt x="112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6"/>
                  <a:pt x="14" y="120"/>
                  <a:pt x="32" y="12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30" y="120"/>
                  <a:pt x="144" y="106"/>
                  <a:pt x="144" y="88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14"/>
                  <a:pt x="130" y="0"/>
                  <a:pt x="112" y="0"/>
                </a:cubicBezTo>
                <a:close/>
                <a:moveTo>
                  <a:pt x="108" y="92"/>
                </a:moveTo>
                <a:cubicBezTo>
                  <a:pt x="36" y="92"/>
                  <a:pt x="36" y="92"/>
                  <a:pt x="36" y="92"/>
                </a:cubicBezTo>
                <a:cubicBezTo>
                  <a:pt x="32" y="92"/>
                  <a:pt x="28" y="88"/>
                  <a:pt x="28" y="8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2"/>
                  <a:pt x="32" y="28"/>
                  <a:pt x="36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6" y="32"/>
                  <a:pt x="116" y="36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116" y="88"/>
                  <a:pt x="112" y="92"/>
                  <a:pt x="108" y="9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380"/>
          <p:cNvSpPr>
            <a:spLocks noEditPoints="1"/>
          </p:cNvSpPr>
          <p:nvPr/>
        </p:nvSpPr>
        <p:spPr bwMode="auto">
          <a:xfrm>
            <a:off x="3587750" y="1622426"/>
            <a:ext cx="138113" cy="115888"/>
          </a:xfrm>
          <a:custGeom>
            <a:avLst/>
            <a:gdLst>
              <a:gd name="T0" fmla="*/ 112 w 144"/>
              <a:gd name="T1" fmla="*/ 120 h 120"/>
              <a:gd name="T2" fmla="*/ 144 w 144"/>
              <a:gd name="T3" fmla="*/ 88 h 120"/>
              <a:gd name="T4" fmla="*/ 144 w 144"/>
              <a:gd name="T5" fmla="*/ 32 h 120"/>
              <a:gd name="T6" fmla="*/ 112 w 144"/>
              <a:gd name="T7" fmla="*/ 0 h 120"/>
              <a:gd name="T8" fmla="*/ 32 w 144"/>
              <a:gd name="T9" fmla="*/ 0 h 120"/>
              <a:gd name="T10" fmla="*/ 0 w 144"/>
              <a:gd name="T11" fmla="*/ 32 h 120"/>
              <a:gd name="T12" fmla="*/ 0 w 144"/>
              <a:gd name="T13" fmla="*/ 88 h 120"/>
              <a:gd name="T14" fmla="*/ 32 w 144"/>
              <a:gd name="T15" fmla="*/ 120 h 120"/>
              <a:gd name="T16" fmla="*/ 112 w 144"/>
              <a:gd name="T17" fmla="*/ 120 h 120"/>
              <a:gd name="T18" fmla="*/ 28 w 144"/>
              <a:gd name="T19" fmla="*/ 84 h 120"/>
              <a:gd name="T20" fmla="*/ 28 w 144"/>
              <a:gd name="T21" fmla="*/ 36 h 120"/>
              <a:gd name="T22" fmla="*/ 36 w 144"/>
              <a:gd name="T23" fmla="*/ 28 h 120"/>
              <a:gd name="T24" fmla="*/ 108 w 144"/>
              <a:gd name="T25" fmla="*/ 28 h 120"/>
              <a:gd name="T26" fmla="*/ 116 w 144"/>
              <a:gd name="T27" fmla="*/ 36 h 120"/>
              <a:gd name="T28" fmla="*/ 116 w 144"/>
              <a:gd name="T29" fmla="*/ 84 h 120"/>
              <a:gd name="T30" fmla="*/ 108 w 144"/>
              <a:gd name="T31" fmla="*/ 92 h 120"/>
              <a:gd name="T32" fmla="*/ 36 w 144"/>
              <a:gd name="T33" fmla="*/ 92 h 120"/>
              <a:gd name="T34" fmla="*/ 28 w 144"/>
              <a:gd name="T35" fmla="*/ 8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4" h="120">
                <a:moveTo>
                  <a:pt x="112" y="120"/>
                </a:moveTo>
                <a:cubicBezTo>
                  <a:pt x="130" y="120"/>
                  <a:pt x="144" y="106"/>
                  <a:pt x="144" y="88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14"/>
                  <a:pt x="130" y="0"/>
                  <a:pt x="11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6"/>
                  <a:pt x="14" y="120"/>
                  <a:pt x="32" y="120"/>
                </a:cubicBezTo>
                <a:lnTo>
                  <a:pt x="112" y="120"/>
                </a:lnTo>
                <a:close/>
                <a:moveTo>
                  <a:pt x="28" y="84"/>
                </a:moveTo>
                <a:cubicBezTo>
                  <a:pt x="28" y="36"/>
                  <a:pt x="28" y="36"/>
                  <a:pt x="28" y="36"/>
                </a:cubicBezTo>
                <a:cubicBezTo>
                  <a:pt x="28" y="31"/>
                  <a:pt x="31" y="28"/>
                  <a:pt x="36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6" y="31"/>
                  <a:pt x="116" y="36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116" y="88"/>
                  <a:pt x="112" y="92"/>
                  <a:pt x="108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1" y="92"/>
                  <a:pt x="28" y="88"/>
                  <a:pt x="28" y="8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381"/>
          <p:cNvSpPr>
            <a:spLocks/>
          </p:cNvSpPr>
          <p:nvPr/>
        </p:nvSpPr>
        <p:spPr bwMode="auto">
          <a:xfrm>
            <a:off x="3614738" y="1762126"/>
            <a:ext cx="112713" cy="127000"/>
          </a:xfrm>
          <a:custGeom>
            <a:avLst/>
            <a:gdLst>
              <a:gd name="T0" fmla="*/ 117 w 117"/>
              <a:gd name="T1" fmla="*/ 41 h 130"/>
              <a:gd name="T2" fmla="*/ 75 w 117"/>
              <a:gd name="T3" fmla="*/ 0 h 130"/>
              <a:gd name="T4" fmla="*/ 34 w 117"/>
              <a:gd name="T5" fmla="*/ 41 h 130"/>
              <a:gd name="T6" fmla="*/ 35 w 117"/>
              <a:gd name="T7" fmla="*/ 41 h 130"/>
              <a:gd name="T8" fmla="*/ 64 w 117"/>
              <a:gd name="T9" fmla="*/ 41 h 130"/>
              <a:gd name="T10" fmla="*/ 64 w 117"/>
              <a:gd name="T11" fmla="*/ 42 h 130"/>
              <a:gd name="T12" fmla="*/ 0 w 117"/>
              <a:gd name="T13" fmla="*/ 106 h 130"/>
              <a:gd name="T14" fmla="*/ 0 w 117"/>
              <a:gd name="T15" fmla="*/ 106 h 130"/>
              <a:gd name="T16" fmla="*/ 0 w 117"/>
              <a:gd name="T17" fmla="*/ 130 h 130"/>
              <a:gd name="T18" fmla="*/ 0 w 117"/>
              <a:gd name="T19" fmla="*/ 130 h 130"/>
              <a:gd name="T20" fmla="*/ 89 w 117"/>
              <a:gd name="T21" fmla="*/ 42 h 130"/>
              <a:gd name="T22" fmla="*/ 89 w 117"/>
              <a:gd name="T23" fmla="*/ 41 h 130"/>
              <a:gd name="T24" fmla="*/ 117 w 117"/>
              <a:gd name="T25" fmla="*/ 41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7" h="130">
                <a:moveTo>
                  <a:pt x="117" y="41"/>
                </a:moveTo>
                <a:cubicBezTo>
                  <a:pt x="75" y="0"/>
                  <a:pt x="75" y="0"/>
                  <a:pt x="75" y="0"/>
                </a:cubicBezTo>
                <a:cubicBezTo>
                  <a:pt x="34" y="41"/>
                  <a:pt x="34" y="41"/>
                  <a:pt x="34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64" y="41"/>
                  <a:pt x="64" y="42"/>
                  <a:pt x="64" y="42"/>
                </a:cubicBezTo>
                <a:cubicBezTo>
                  <a:pt x="64" y="77"/>
                  <a:pt x="35" y="106"/>
                  <a:pt x="0" y="106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49" y="130"/>
                  <a:pt x="89" y="91"/>
                  <a:pt x="89" y="42"/>
                </a:cubicBezTo>
                <a:cubicBezTo>
                  <a:pt x="89" y="42"/>
                  <a:pt x="89" y="41"/>
                  <a:pt x="89" y="41"/>
                </a:cubicBezTo>
                <a:lnTo>
                  <a:pt x="117" y="4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382"/>
          <p:cNvSpPr>
            <a:spLocks/>
          </p:cNvSpPr>
          <p:nvPr/>
        </p:nvSpPr>
        <p:spPr bwMode="auto">
          <a:xfrm>
            <a:off x="3448050" y="1622426"/>
            <a:ext cx="114300" cy="125413"/>
          </a:xfrm>
          <a:custGeom>
            <a:avLst/>
            <a:gdLst>
              <a:gd name="T0" fmla="*/ 41 w 117"/>
              <a:gd name="T1" fmla="*/ 130 h 130"/>
              <a:gd name="T2" fmla="*/ 83 w 117"/>
              <a:gd name="T3" fmla="*/ 89 h 130"/>
              <a:gd name="T4" fmla="*/ 82 w 117"/>
              <a:gd name="T5" fmla="*/ 89 h 130"/>
              <a:gd name="T6" fmla="*/ 53 w 117"/>
              <a:gd name="T7" fmla="*/ 89 h 130"/>
              <a:gd name="T8" fmla="*/ 53 w 117"/>
              <a:gd name="T9" fmla="*/ 88 h 130"/>
              <a:gd name="T10" fmla="*/ 117 w 117"/>
              <a:gd name="T11" fmla="*/ 24 h 130"/>
              <a:gd name="T12" fmla="*/ 117 w 117"/>
              <a:gd name="T13" fmla="*/ 24 h 130"/>
              <a:gd name="T14" fmla="*/ 117 w 117"/>
              <a:gd name="T15" fmla="*/ 0 h 130"/>
              <a:gd name="T16" fmla="*/ 117 w 117"/>
              <a:gd name="T17" fmla="*/ 0 h 130"/>
              <a:gd name="T18" fmla="*/ 28 w 117"/>
              <a:gd name="T19" fmla="*/ 88 h 130"/>
              <a:gd name="T20" fmla="*/ 28 w 117"/>
              <a:gd name="T21" fmla="*/ 89 h 130"/>
              <a:gd name="T22" fmla="*/ 0 w 117"/>
              <a:gd name="T23" fmla="*/ 89 h 130"/>
              <a:gd name="T24" fmla="*/ 41 w 117"/>
              <a:gd name="T25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7" h="130">
                <a:moveTo>
                  <a:pt x="41" y="130"/>
                </a:moveTo>
                <a:cubicBezTo>
                  <a:pt x="83" y="89"/>
                  <a:pt x="83" y="89"/>
                  <a:pt x="83" y="89"/>
                </a:cubicBezTo>
                <a:cubicBezTo>
                  <a:pt x="82" y="89"/>
                  <a:pt x="82" y="89"/>
                  <a:pt x="82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3" y="89"/>
                  <a:pt x="53" y="88"/>
                  <a:pt x="53" y="88"/>
                </a:cubicBezTo>
                <a:cubicBezTo>
                  <a:pt x="53" y="53"/>
                  <a:pt x="81" y="24"/>
                  <a:pt x="117" y="24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68" y="0"/>
                  <a:pt x="28" y="39"/>
                  <a:pt x="28" y="88"/>
                </a:cubicBezTo>
                <a:cubicBezTo>
                  <a:pt x="28" y="88"/>
                  <a:pt x="28" y="89"/>
                  <a:pt x="28" y="89"/>
                </a:cubicBezTo>
                <a:cubicBezTo>
                  <a:pt x="0" y="89"/>
                  <a:pt x="0" y="89"/>
                  <a:pt x="0" y="89"/>
                </a:cubicBezTo>
                <a:lnTo>
                  <a:pt x="41" y="13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383"/>
          <p:cNvSpPr>
            <a:spLocks noEditPoints="1"/>
          </p:cNvSpPr>
          <p:nvPr/>
        </p:nvSpPr>
        <p:spPr bwMode="auto">
          <a:xfrm>
            <a:off x="4005263" y="1774826"/>
            <a:ext cx="279400" cy="112713"/>
          </a:xfrm>
          <a:custGeom>
            <a:avLst/>
            <a:gdLst>
              <a:gd name="T0" fmla="*/ 258 w 289"/>
              <a:gd name="T1" fmla="*/ 0 h 117"/>
              <a:gd name="T2" fmla="*/ 179 w 289"/>
              <a:gd name="T3" fmla="*/ 0 h 117"/>
              <a:gd name="T4" fmla="*/ 148 w 289"/>
              <a:gd name="T5" fmla="*/ 31 h 117"/>
              <a:gd name="T6" fmla="*/ 148 w 289"/>
              <a:gd name="T7" fmla="*/ 44 h 117"/>
              <a:gd name="T8" fmla="*/ 64 w 289"/>
              <a:gd name="T9" fmla="*/ 44 h 117"/>
              <a:gd name="T10" fmla="*/ 64 w 289"/>
              <a:gd name="T11" fmla="*/ 35 h 117"/>
              <a:gd name="T12" fmla="*/ 64 w 289"/>
              <a:gd name="T13" fmla="*/ 12 h 117"/>
              <a:gd name="T14" fmla="*/ 57 w 289"/>
              <a:gd name="T15" fmla="*/ 9 h 117"/>
              <a:gd name="T16" fmla="*/ 4 w 289"/>
              <a:gd name="T17" fmla="*/ 53 h 117"/>
              <a:gd name="T18" fmla="*/ 4 w 289"/>
              <a:gd name="T19" fmla="*/ 65 h 117"/>
              <a:gd name="T20" fmla="*/ 57 w 289"/>
              <a:gd name="T21" fmla="*/ 109 h 117"/>
              <a:gd name="T22" fmla="*/ 64 w 289"/>
              <a:gd name="T23" fmla="*/ 105 h 117"/>
              <a:gd name="T24" fmla="*/ 64 w 289"/>
              <a:gd name="T25" fmla="*/ 82 h 117"/>
              <a:gd name="T26" fmla="*/ 64 w 289"/>
              <a:gd name="T27" fmla="*/ 73 h 117"/>
              <a:gd name="T28" fmla="*/ 148 w 289"/>
              <a:gd name="T29" fmla="*/ 73 h 117"/>
              <a:gd name="T30" fmla="*/ 148 w 289"/>
              <a:gd name="T31" fmla="*/ 86 h 117"/>
              <a:gd name="T32" fmla="*/ 179 w 289"/>
              <a:gd name="T33" fmla="*/ 117 h 117"/>
              <a:gd name="T34" fmla="*/ 258 w 289"/>
              <a:gd name="T35" fmla="*/ 117 h 117"/>
              <a:gd name="T36" fmla="*/ 289 w 289"/>
              <a:gd name="T37" fmla="*/ 86 h 117"/>
              <a:gd name="T38" fmla="*/ 289 w 289"/>
              <a:gd name="T39" fmla="*/ 31 h 117"/>
              <a:gd name="T40" fmla="*/ 258 w 289"/>
              <a:gd name="T41" fmla="*/ 0 h 117"/>
              <a:gd name="T42" fmla="*/ 261 w 289"/>
              <a:gd name="T43" fmla="*/ 82 h 117"/>
              <a:gd name="T44" fmla="*/ 254 w 289"/>
              <a:gd name="T45" fmla="*/ 90 h 117"/>
              <a:gd name="T46" fmla="*/ 184 w 289"/>
              <a:gd name="T47" fmla="*/ 90 h 117"/>
              <a:gd name="T48" fmla="*/ 176 w 289"/>
              <a:gd name="T49" fmla="*/ 82 h 117"/>
              <a:gd name="T50" fmla="*/ 176 w 289"/>
              <a:gd name="T51" fmla="*/ 35 h 117"/>
              <a:gd name="T52" fmla="*/ 184 w 289"/>
              <a:gd name="T53" fmla="*/ 27 h 117"/>
              <a:gd name="T54" fmla="*/ 254 w 289"/>
              <a:gd name="T55" fmla="*/ 27 h 117"/>
              <a:gd name="T56" fmla="*/ 261 w 289"/>
              <a:gd name="T57" fmla="*/ 35 h 117"/>
              <a:gd name="T58" fmla="*/ 261 w 289"/>
              <a:gd name="T59" fmla="*/ 82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89" h="117">
                <a:moveTo>
                  <a:pt x="258" y="0"/>
                </a:moveTo>
                <a:cubicBezTo>
                  <a:pt x="179" y="0"/>
                  <a:pt x="179" y="0"/>
                  <a:pt x="179" y="0"/>
                </a:cubicBezTo>
                <a:cubicBezTo>
                  <a:pt x="162" y="0"/>
                  <a:pt x="148" y="14"/>
                  <a:pt x="148" y="31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41"/>
                  <a:pt x="64" y="38"/>
                  <a:pt x="64" y="35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7"/>
                  <a:pt x="61" y="5"/>
                  <a:pt x="57" y="9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6"/>
                  <a:pt x="0" y="61"/>
                  <a:pt x="4" y="65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61" y="112"/>
                  <a:pt x="64" y="111"/>
                  <a:pt x="64" y="105"/>
                </a:cubicBezTo>
                <a:cubicBezTo>
                  <a:pt x="64" y="82"/>
                  <a:pt x="64" y="82"/>
                  <a:pt x="64" y="82"/>
                </a:cubicBezTo>
                <a:cubicBezTo>
                  <a:pt x="64" y="80"/>
                  <a:pt x="64" y="76"/>
                  <a:pt x="64" y="73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148" y="86"/>
                  <a:pt x="148" y="86"/>
                  <a:pt x="148" y="86"/>
                </a:cubicBezTo>
                <a:cubicBezTo>
                  <a:pt x="148" y="103"/>
                  <a:pt x="162" y="117"/>
                  <a:pt x="179" y="117"/>
                </a:cubicBezTo>
                <a:cubicBezTo>
                  <a:pt x="258" y="117"/>
                  <a:pt x="258" y="117"/>
                  <a:pt x="258" y="117"/>
                </a:cubicBezTo>
                <a:cubicBezTo>
                  <a:pt x="275" y="117"/>
                  <a:pt x="289" y="103"/>
                  <a:pt x="289" y="86"/>
                </a:cubicBezTo>
                <a:cubicBezTo>
                  <a:pt x="289" y="31"/>
                  <a:pt x="289" y="31"/>
                  <a:pt x="289" y="31"/>
                </a:cubicBezTo>
                <a:cubicBezTo>
                  <a:pt x="289" y="14"/>
                  <a:pt x="275" y="0"/>
                  <a:pt x="258" y="0"/>
                </a:cubicBezTo>
                <a:close/>
                <a:moveTo>
                  <a:pt x="261" y="82"/>
                </a:moveTo>
                <a:cubicBezTo>
                  <a:pt x="261" y="86"/>
                  <a:pt x="258" y="90"/>
                  <a:pt x="254" y="90"/>
                </a:cubicBezTo>
                <a:cubicBezTo>
                  <a:pt x="184" y="90"/>
                  <a:pt x="184" y="90"/>
                  <a:pt x="184" y="90"/>
                </a:cubicBezTo>
                <a:cubicBezTo>
                  <a:pt x="179" y="90"/>
                  <a:pt x="176" y="86"/>
                  <a:pt x="176" y="82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6" y="31"/>
                  <a:pt x="179" y="27"/>
                  <a:pt x="184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8" y="27"/>
                  <a:pt x="261" y="31"/>
                  <a:pt x="261" y="35"/>
                </a:cubicBezTo>
                <a:lnTo>
                  <a:pt x="261" y="8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384"/>
          <p:cNvSpPr>
            <a:spLocks noEditPoints="1"/>
          </p:cNvSpPr>
          <p:nvPr/>
        </p:nvSpPr>
        <p:spPr bwMode="auto">
          <a:xfrm>
            <a:off x="4005263" y="1627188"/>
            <a:ext cx="280988" cy="114300"/>
          </a:xfrm>
          <a:custGeom>
            <a:avLst/>
            <a:gdLst>
              <a:gd name="T0" fmla="*/ 31 w 289"/>
              <a:gd name="T1" fmla="*/ 118 h 118"/>
              <a:gd name="T2" fmla="*/ 110 w 289"/>
              <a:gd name="T3" fmla="*/ 118 h 118"/>
              <a:gd name="T4" fmla="*/ 141 w 289"/>
              <a:gd name="T5" fmla="*/ 87 h 118"/>
              <a:gd name="T6" fmla="*/ 141 w 289"/>
              <a:gd name="T7" fmla="*/ 74 h 118"/>
              <a:gd name="T8" fmla="*/ 225 w 289"/>
              <a:gd name="T9" fmla="*/ 74 h 118"/>
              <a:gd name="T10" fmla="*/ 225 w 289"/>
              <a:gd name="T11" fmla="*/ 83 h 118"/>
              <a:gd name="T12" fmla="*/ 225 w 289"/>
              <a:gd name="T13" fmla="*/ 106 h 118"/>
              <a:gd name="T14" fmla="*/ 232 w 289"/>
              <a:gd name="T15" fmla="*/ 109 h 118"/>
              <a:gd name="T16" fmla="*/ 285 w 289"/>
              <a:gd name="T17" fmla="*/ 65 h 118"/>
              <a:gd name="T18" fmla="*/ 285 w 289"/>
              <a:gd name="T19" fmla="*/ 53 h 118"/>
              <a:gd name="T20" fmla="*/ 232 w 289"/>
              <a:gd name="T21" fmla="*/ 9 h 118"/>
              <a:gd name="T22" fmla="*/ 225 w 289"/>
              <a:gd name="T23" fmla="*/ 12 h 118"/>
              <a:gd name="T24" fmla="*/ 225 w 289"/>
              <a:gd name="T25" fmla="*/ 36 h 118"/>
              <a:gd name="T26" fmla="*/ 225 w 289"/>
              <a:gd name="T27" fmla="*/ 45 h 118"/>
              <a:gd name="T28" fmla="*/ 141 w 289"/>
              <a:gd name="T29" fmla="*/ 45 h 118"/>
              <a:gd name="T30" fmla="*/ 141 w 289"/>
              <a:gd name="T31" fmla="*/ 32 h 118"/>
              <a:gd name="T32" fmla="*/ 110 w 289"/>
              <a:gd name="T33" fmla="*/ 0 h 118"/>
              <a:gd name="T34" fmla="*/ 31 w 289"/>
              <a:gd name="T35" fmla="*/ 0 h 118"/>
              <a:gd name="T36" fmla="*/ 0 w 289"/>
              <a:gd name="T37" fmla="*/ 32 h 118"/>
              <a:gd name="T38" fmla="*/ 0 w 289"/>
              <a:gd name="T39" fmla="*/ 87 h 118"/>
              <a:gd name="T40" fmla="*/ 31 w 289"/>
              <a:gd name="T41" fmla="*/ 118 h 118"/>
              <a:gd name="T42" fmla="*/ 28 w 289"/>
              <a:gd name="T43" fmla="*/ 36 h 118"/>
              <a:gd name="T44" fmla="*/ 35 w 289"/>
              <a:gd name="T45" fmla="*/ 28 h 118"/>
              <a:gd name="T46" fmla="*/ 106 w 289"/>
              <a:gd name="T47" fmla="*/ 28 h 118"/>
              <a:gd name="T48" fmla="*/ 113 w 289"/>
              <a:gd name="T49" fmla="*/ 36 h 118"/>
              <a:gd name="T50" fmla="*/ 113 w 289"/>
              <a:gd name="T51" fmla="*/ 83 h 118"/>
              <a:gd name="T52" fmla="*/ 106 w 289"/>
              <a:gd name="T53" fmla="*/ 90 h 118"/>
              <a:gd name="T54" fmla="*/ 35 w 289"/>
              <a:gd name="T55" fmla="*/ 90 h 118"/>
              <a:gd name="T56" fmla="*/ 28 w 289"/>
              <a:gd name="T57" fmla="*/ 83 h 118"/>
              <a:gd name="T58" fmla="*/ 28 w 289"/>
              <a:gd name="T59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89" h="118">
                <a:moveTo>
                  <a:pt x="31" y="118"/>
                </a:moveTo>
                <a:cubicBezTo>
                  <a:pt x="110" y="118"/>
                  <a:pt x="110" y="118"/>
                  <a:pt x="110" y="118"/>
                </a:cubicBezTo>
                <a:cubicBezTo>
                  <a:pt x="127" y="118"/>
                  <a:pt x="141" y="104"/>
                  <a:pt x="141" y="87"/>
                </a:cubicBezTo>
                <a:cubicBezTo>
                  <a:pt x="141" y="74"/>
                  <a:pt x="141" y="74"/>
                  <a:pt x="141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5" y="77"/>
                  <a:pt x="225" y="80"/>
                  <a:pt x="225" y="83"/>
                </a:cubicBezTo>
                <a:cubicBezTo>
                  <a:pt x="225" y="106"/>
                  <a:pt x="225" y="106"/>
                  <a:pt x="225" y="106"/>
                </a:cubicBezTo>
                <a:cubicBezTo>
                  <a:pt x="225" y="111"/>
                  <a:pt x="229" y="112"/>
                  <a:pt x="232" y="109"/>
                </a:cubicBezTo>
                <a:cubicBezTo>
                  <a:pt x="285" y="65"/>
                  <a:pt x="285" y="65"/>
                  <a:pt x="285" y="65"/>
                </a:cubicBezTo>
                <a:cubicBezTo>
                  <a:pt x="289" y="62"/>
                  <a:pt x="289" y="56"/>
                  <a:pt x="285" y="53"/>
                </a:cubicBezTo>
                <a:cubicBezTo>
                  <a:pt x="232" y="9"/>
                  <a:pt x="232" y="9"/>
                  <a:pt x="232" y="9"/>
                </a:cubicBezTo>
                <a:cubicBezTo>
                  <a:pt x="229" y="6"/>
                  <a:pt x="225" y="7"/>
                  <a:pt x="225" y="12"/>
                </a:cubicBezTo>
                <a:cubicBezTo>
                  <a:pt x="225" y="36"/>
                  <a:pt x="225" y="36"/>
                  <a:pt x="225" y="36"/>
                </a:cubicBezTo>
                <a:cubicBezTo>
                  <a:pt x="225" y="38"/>
                  <a:pt x="225" y="41"/>
                  <a:pt x="225" y="45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1" y="14"/>
                  <a:pt x="127" y="0"/>
                  <a:pt x="110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04"/>
                  <a:pt x="14" y="118"/>
                  <a:pt x="31" y="118"/>
                </a:cubicBezTo>
                <a:close/>
                <a:moveTo>
                  <a:pt x="28" y="36"/>
                </a:moveTo>
                <a:cubicBezTo>
                  <a:pt x="28" y="31"/>
                  <a:pt x="31" y="28"/>
                  <a:pt x="35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0" y="28"/>
                  <a:pt x="113" y="31"/>
                  <a:pt x="113" y="36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3" y="87"/>
                  <a:pt x="110" y="90"/>
                  <a:pt x="106" y="90"/>
                </a:cubicBezTo>
                <a:cubicBezTo>
                  <a:pt x="35" y="90"/>
                  <a:pt x="35" y="90"/>
                  <a:pt x="35" y="90"/>
                </a:cubicBezTo>
                <a:cubicBezTo>
                  <a:pt x="31" y="90"/>
                  <a:pt x="28" y="87"/>
                  <a:pt x="28" y="83"/>
                </a:cubicBezTo>
                <a:lnTo>
                  <a:pt x="28" y="3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385"/>
          <p:cNvSpPr>
            <a:spLocks/>
          </p:cNvSpPr>
          <p:nvPr/>
        </p:nvSpPr>
        <p:spPr bwMode="auto">
          <a:xfrm>
            <a:off x="4005263" y="1071563"/>
            <a:ext cx="279400" cy="254000"/>
          </a:xfrm>
          <a:custGeom>
            <a:avLst/>
            <a:gdLst>
              <a:gd name="T0" fmla="*/ 167 w 288"/>
              <a:gd name="T1" fmla="*/ 129 h 262"/>
              <a:gd name="T2" fmla="*/ 47 w 288"/>
              <a:gd name="T3" fmla="*/ 77 h 262"/>
              <a:gd name="T4" fmla="*/ 167 w 288"/>
              <a:gd name="T5" fmla="*/ 14 h 262"/>
              <a:gd name="T6" fmla="*/ 167 w 288"/>
              <a:gd name="T7" fmla="*/ 0 h 262"/>
              <a:gd name="T8" fmla="*/ 0 w 288"/>
              <a:gd name="T9" fmla="*/ 86 h 262"/>
              <a:gd name="T10" fmla="*/ 167 w 288"/>
              <a:gd name="T11" fmla="*/ 205 h 262"/>
              <a:gd name="T12" fmla="*/ 167 w 288"/>
              <a:gd name="T13" fmla="*/ 262 h 262"/>
              <a:gd name="T14" fmla="*/ 288 w 288"/>
              <a:gd name="T15" fmla="*/ 165 h 262"/>
              <a:gd name="T16" fmla="*/ 167 w 288"/>
              <a:gd name="T17" fmla="*/ 68 h 262"/>
              <a:gd name="T18" fmla="*/ 167 w 288"/>
              <a:gd name="T19" fmla="*/ 129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62">
                <a:moveTo>
                  <a:pt x="167" y="129"/>
                </a:moveTo>
                <a:cubicBezTo>
                  <a:pt x="135" y="129"/>
                  <a:pt x="47" y="122"/>
                  <a:pt x="47" y="77"/>
                </a:cubicBezTo>
                <a:cubicBezTo>
                  <a:pt x="47" y="29"/>
                  <a:pt x="139" y="14"/>
                  <a:pt x="167" y="14"/>
                </a:cubicBezTo>
                <a:cubicBezTo>
                  <a:pt x="167" y="0"/>
                  <a:pt x="167" y="0"/>
                  <a:pt x="167" y="0"/>
                </a:cubicBezTo>
                <a:cubicBezTo>
                  <a:pt x="106" y="0"/>
                  <a:pt x="0" y="13"/>
                  <a:pt x="0" y="86"/>
                </a:cubicBezTo>
                <a:cubicBezTo>
                  <a:pt x="0" y="162"/>
                  <a:pt x="115" y="204"/>
                  <a:pt x="167" y="205"/>
                </a:cubicBezTo>
                <a:cubicBezTo>
                  <a:pt x="167" y="262"/>
                  <a:pt x="167" y="262"/>
                  <a:pt x="167" y="262"/>
                </a:cubicBezTo>
                <a:cubicBezTo>
                  <a:pt x="288" y="165"/>
                  <a:pt x="288" y="165"/>
                  <a:pt x="288" y="165"/>
                </a:cubicBezTo>
                <a:cubicBezTo>
                  <a:pt x="167" y="68"/>
                  <a:pt x="167" y="68"/>
                  <a:pt x="167" y="68"/>
                </a:cubicBezTo>
                <a:lnTo>
                  <a:pt x="167" y="12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386"/>
          <p:cNvSpPr>
            <a:spLocks/>
          </p:cNvSpPr>
          <p:nvPr/>
        </p:nvSpPr>
        <p:spPr bwMode="auto">
          <a:xfrm>
            <a:off x="3014663" y="2786063"/>
            <a:ext cx="155575" cy="20638"/>
          </a:xfrm>
          <a:custGeom>
            <a:avLst/>
            <a:gdLst>
              <a:gd name="T0" fmla="*/ 28 w 160"/>
              <a:gd name="T1" fmla="*/ 21 h 21"/>
              <a:gd name="T2" fmla="*/ 160 w 160"/>
              <a:gd name="T3" fmla="*/ 21 h 21"/>
              <a:gd name="T4" fmla="*/ 160 w 160"/>
              <a:gd name="T5" fmla="*/ 0 h 21"/>
              <a:gd name="T6" fmla="*/ 0 w 160"/>
              <a:gd name="T7" fmla="*/ 0 h 21"/>
              <a:gd name="T8" fmla="*/ 28 w 160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0" h="21">
                <a:moveTo>
                  <a:pt x="28" y="21"/>
                </a:moveTo>
                <a:cubicBezTo>
                  <a:pt x="160" y="21"/>
                  <a:pt x="160" y="21"/>
                  <a:pt x="160" y="21"/>
                </a:cubicBez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11" y="5"/>
                  <a:pt x="20" y="12"/>
                  <a:pt x="28" y="2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387"/>
          <p:cNvSpPr>
            <a:spLocks/>
          </p:cNvSpPr>
          <p:nvPr/>
        </p:nvSpPr>
        <p:spPr bwMode="auto">
          <a:xfrm>
            <a:off x="3062288" y="2836863"/>
            <a:ext cx="107950" cy="22225"/>
          </a:xfrm>
          <a:custGeom>
            <a:avLst/>
            <a:gdLst>
              <a:gd name="T0" fmla="*/ 111 w 111"/>
              <a:gd name="T1" fmla="*/ 22 h 22"/>
              <a:gd name="T2" fmla="*/ 111 w 111"/>
              <a:gd name="T3" fmla="*/ 0 h 22"/>
              <a:gd name="T4" fmla="*/ 0 w 111"/>
              <a:gd name="T5" fmla="*/ 0 h 22"/>
              <a:gd name="T6" fmla="*/ 6 w 111"/>
              <a:gd name="T7" fmla="*/ 22 h 22"/>
              <a:gd name="T8" fmla="*/ 111 w 111"/>
              <a:gd name="T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" h="22">
                <a:moveTo>
                  <a:pt x="111" y="22"/>
                </a:moveTo>
                <a:cubicBezTo>
                  <a:pt x="111" y="0"/>
                  <a:pt x="111" y="0"/>
                  <a:pt x="111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7"/>
                  <a:pt x="5" y="14"/>
                  <a:pt x="6" y="22"/>
                </a:cubicBezTo>
                <a:lnTo>
                  <a:pt x="111" y="2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388"/>
          <p:cNvSpPr>
            <a:spLocks/>
          </p:cNvSpPr>
          <p:nvPr/>
        </p:nvSpPr>
        <p:spPr bwMode="auto">
          <a:xfrm>
            <a:off x="3062288" y="2889251"/>
            <a:ext cx="107950" cy="22225"/>
          </a:xfrm>
          <a:custGeom>
            <a:avLst/>
            <a:gdLst>
              <a:gd name="T0" fmla="*/ 111 w 111"/>
              <a:gd name="T1" fmla="*/ 22 h 22"/>
              <a:gd name="T2" fmla="*/ 111 w 111"/>
              <a:gd name="T3" fmla="*/ 0 h 22"/>
              <a:gd name="T4" fmla="*/ 6 w 111"/>
              <a:gd name="T5" fmla="*/ 0 h 22"/>
              <a:gd name="T6" fmla="*/ 0 w 111"/>
              <a:gd name="T7" fmla="*/ 22 h 22"/>
              <a:gd name="T8" fmla="*/ 111 w 111"/>
              <a:gd name="T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" h="22">
                <a:moveTo>
                  <a:pt x="111" y="22"/>
                </a:moveTo>
                <a:cubicBezTo>
                  <a:pt x="111" y="0"/>
                  <a:pt x="111" y="0"/>
                  <a:pt x="111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8"/>
                  <a:pt x="3" y="15"/>
                  <a:pt x="0" y="22"/>
                </a:cubicBezTo>
                <a:lnTo>
                  <a:pt x="111" y="2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389"/>
          <p:cNvSpPr>
            <a:spLocks/>
          </p:cNvSpPr>
          <p:nvPr/>
        </p:nvSpPr>
        <p:spPr bwMode="auto">
          <a:xfrm>
            <a:off x="3014663" y="2941638"/>
            <a:ext cx="155575" cy="20638"/>
          </a:xfrm>
          <a:custGeom>
            <a:avLst/>
            <a:gdLst>
              <a:gd name="T0" fmla="*/ 0 w 160"/>
              <a:gd name="T1" fmla="*/ 21 h 21"/>
              <a:gd name="T2" fmla="*/ 160 w 160"/>
              <a:gd name="T3" fmla="*/ 21 h 21"/>
              <a:gd name="T4" fmla="*/ 160 w 160"/>
              <a:gd name="T5" fmla="*/ 0 h 21"/>
              <a:gd name="T6" fmla="*/ 28 w 160"/>
              <a:gd name="T7" fmla="*/ 0 h 21"/>
              <a:gd name="T8" fmla="*/ 0 w 160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0" h="21">
                <a:moveTo>
                  <a:pt x="0" y="21"/>
                </a:moveTo>
                <a:cubicBezTo>
                  <a:pt x="160" y="21"/>
                  <a:pt x="160" y="21"/>
                  <a:pt x="160" y="21"/>
                </a:cubicBezTo>
                <a:cubicBezTo>
                  <a:pt x="160" y="0"/>
                  <a:pt x="160" y="0"/>
                  <a:pt x="16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0" y="9"/>
                  <a:pt x="11" y="16"/>
                  <a:pt x="0" y="2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390"/>
          <p:cNvSpPr>
            <a:spLocks noEditPoints="1"/>
          </p:cNvSpPr>
          <p:nvPr/>
        </p:nvSpPr>
        <p:spPr bwMode="auto">
          <a:xfrm>
            <a:off x="2890838" y="2795588"/>
            <a:ext cx="158750" cy="157163"/>
          </a:xfrm>
          <a:custGeom>
            <a:avLst/>
            <a:gdLst>
              <a:gd name="T0" fmla="*/ 81 w 163"/>
              <a:gd name="T1" fmla="*/ 0 h 162"/>
              <a:gd name="T2" fmla="*/ 0 w 163"/>
              <a:gd name="T3" fmla="*/ 81 h 162"/>
              <a:gd name="T4" fmla="*/ 81 w 163"/>
              <a:gd name="T5" fmla="*/ 162 h 162"/>
              <a:gd name="T6" fmla="*/ 163 w 163"/>
              <a:gd name="T7" fmla="*/ 81 h 162"/>
              <a:gd name="T8" fmla="*/ 81 w 163"/>
              <a:gd name="T9" fmla="*/ 0 h 162"/>
              <a:gd name="T10" fmla="*/ 151 w 163"/>
              <a:gd name="T11" fmla="*/ 81 h 162"/>
              <a:gd name="T12" fmla="*/ 81 w 163"/>
              <a:gd name="T13" fmla="*/ 151 h 162"/>
              <a:gd name="T14" fmla="*/ 12 w 163"/>
              <a:gd name="T15" fmla="*/ 81 h 162"/>
              <a:gd name="T16" fmla="*/ 81 w 163"/>
              <a:gd name="T17" fmla="*/ 11 h 162"/>
              <a:gd name="T18" fmla="*/ 151 w 163"/>
              <a:gd name="T19" fmla="*/ 8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62">
                <a:moveTo>
                  <a:pt x="81" y="0"/>
                </a:moveTo>
                <a:cubicBezTo>
                  <a:pt x="36" y="0"/>
                  <a:pt x="0" y="36"/>
                  <a:pt x="0" y="81"/>
                </a:cubicBezTo>
                <a:cubicBezTo>
                  <a:pt x="0" y="126"/>
                  <a:pt x="36" y="162"/>
                  <a:pt x="81" y="162"/>
                </a:cubicBezTo>
                <a:cubicBezTo>
                  <a:pt x="126" y="162"/>
                  <a:pt x="163" y="126"/>
                  <a:pt x="163" y="81"/>
                </a:cubicBezTo>
                <a:cubicBezTo>
                  <a:pt x="163" y="36"/>
                  <a:pt x="126" y="0"/>
                  <a:pt x="81" y="0"/>
                </a:cubicBezTo>
                <a:close/>
                <a:moveTo>
                  <a:pt x="151" y="81"/>
                </a:moveTo>
                <a:cubicBezTo>
                  <a:pt x="151" y="119"/>
                  <a:pt x="120" y="151"/>
                  <a:pt x="81" y="151"/>
                </a:cubicBezTo>
                <a:cubicBezTo>
                  <a:pt x="43" y="151"/>
                  <a:pt x="12" y="119"/>
                  <a:pt x="12" y="81"/>
                </a:cubicBezTo>
                <a:cubicBezTo>
                  <a:pt x="12" y="43"/>
                  <a:pt x="43" y="11"/>
                  <a:pt x="81" y="11"/>
                </a:cubicBezTo>
                <a:cubicBezTo>
                  <a:pt x="120" y="11"/>
                  <a:pt x="151" y="43"/>
                  <a:pt x="151" y="8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391"/>
          <p:cNvSpPr>
            <a:spLocks/>
          </p:cNvSpPr>
          <p:nvPr/>
        </p:nvSpPr>
        <p:spPr bwMode="auto">
          <a:xfrm>
            <a:off x="2973388" y="2881313"/>
            <a:ext cx="7938" cy="22225"/>
          </a:xfrm>
          <a:custGeom>
            <a:avLst/>
            <a:gdLst>
              <a:gd name="T0" fmla="*/ 0 w 8"/>
              <a:gd name="T1" fmla="*/ 0 h 22"/>
              <a:gd name="T2" fmla="*/ 0 w 8"/>
              <a:gd name="T3" fmla="*/ 22 h 22"/>
              <a:gd name="T4" fmla="*/ 8 w 8"/>
              <a:gd name="T5" fmla="*/ 11 h 22"/>
              <a:gd name="T6" fmla="*/ 0 w 8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22">
                <a:moveTo>
                  <a:pt x="0" y="0"/>
                </a:moveTo>
                <a:cubicBezTo>
                  <a:pt x="0" y="22"/>
                  <a:pt x="0" y="22"/>
                  <a:pt x="0" y="22"/>
                </a:cubicBezTo>
                <a:cubicBezTo>
                  <a:pt x="4" y="21"/>
                  <a:pt x="8" y="18"/>
                  <a:pt x="8" y="11"/>
                </a:cubicBezTo>
                <a:cubicBezTo>
                  <a:pt x="8" y="4"/>
                  <a:pt x="3" y="2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392"/>
          <p:cNvSpPr>
            <a:spLocks noEditPoints="1"/>
          </p:cNvSpPr>
          <p:nvPr/>
        </p:nvSpPr>
        <p:spPr bwMode="auto">
          <a:xfrm>
            <a:off x="2906713" y="2811463"/>
            <a:ext cx="125413" cy="125413"/>
          </a:xfrm>
          <a:custGeom>
            <a:avLst/>
            <a:gdLst>
              <a:gd name="T0" fmla="*/ 65 w 130"/>
              <a:gd name="T1" fmla="*/ 0 h 130"/>
              <a:gd name="T2" fmla="*/ 0 w 130"/>
              <a:gd name="T3" fmla="*/ 65 h 130"/>
              <a:gd name="T4" fmla="*/ 65 w 130"/>
              <a:gd name="T5" fmla="*/ 130 h 130"/>
              <a:gd name="T6" fmla="*/ 130 w 130"/>
              <a:gd name="T7" fmla="*/ 65 h 130"/>
              <a:gd name="T8" fmla="*/ 65 w 130"/>
              <a:gd name="T9" fmla="*/ 0 h 130"/>
              <a:gd name="T10" fmla="*/ 92 w 130"/>
              <a:gd name="T11" fmla="*/ 84 h 130"/>
              <a:gd name="T12" fmla="*/ 70 w 130"/>
              <a:gd name="T13" fmla="*/ 108 h 130"/>
              <a:gd name="T14" fmla="*/ 70 w 130"/>
              <a:gd name="T15" fmla="*/ 114 h 130"/>
              <a:gd name="T16" fmla="*/ 67 w 130"/>
              <a:gd name="T17" fmla="*/ 116 h 130"/>
              <a:gd name="T18" fmla="*/ 65 w 130"/>
              <a:gd name="T19" fmla="*/ 116 h 130"/>
              <a:gd name="T20" fmla="*/ 62 w 130"/>
              <a:gd name="T21" fmla="*/ 114 h 130"/>
              <a:gd name="T22" fmla="*/ 62 w 130"/>
              <a:gd name="T23" fmla="*/ 108 h 130"/>
              <a:gd name="T24" fmla="*/ 40 w 130"/>
              <a:gd name="T25" fmla="*/ 101 h 130"/>
              <a:gd name="T26" fmla="*/ 41 w 130"/>
              <a:gd name="T27" fmla="*/ 100 h 130"/>
              <a:gd name="T28" fmla="*/ 44 w 130"/>
              <a:gd name="T29" fmla="*/ 90 h 130"/>
              <a:gd name="T30" fmla="*/ 45 w 130"/>
              <a:gd name="T31" fmla="*/ 89 h 130"/>
              <a:gd name="T32" fmla="*/ 62 w 130"/>
              <a:gd name="T33" fmla="*/ 95 h 130"/>
              <a:gd name="T34" fmla="*/ 62 w 130"/>
              <a:gd name="T35" fmla="*/ 70 h 130"/>
              <a:gd name="T36" fmla="*/ 40 w 130"/>
              <a:gd name="T37" fmla="*/ 46 h 130"/>
              <a:gd name="T38" fmla="*/ 62 w 130"/>
              <a:gd name="T39" fmla="*/ 22 h 130"/>
              <a:gd name="T40" fmla="*/ 62 w 130"/>
              <a:gd name="T41" fmla="*/ 16 h 130"/>
              <a:gd name="T42" fmla="*/ 65 w 130"/>
              <a:gd name="T43" fmla="*/ 14 h 130"/>
              <a:gd name="T44" fmla="*/ 67 w 130"/>
              <a:gd name="T45" fmla="*/ 14 h 130"/>
              <a:gd name="T46" fmla="*/ 70 w 130"/>
              <a:gd name="T47" fmla="*/ 16 h 130"/>
              <a:gd name="T48" fmla="*/ 70 w 130"/>
              <a:gd name="T49" fmla="*/ 22 h 130"/>
              <a:gd name="T50" fmla="*/ 89 w 130"/>
              <a:gd name="T51" fmla="*/ 29 h 130"/>
              <a:gd name="T52" fmla="*/ 89 w 130"/>
              <a:gd name="T53" fmla="*/ 31 h 130"/>
              <a:gd name="T54" fmla="*/ 85 w 130"/>
              <a:gd name="T55" fmla="*/ 39 h 130"/>
              <a:gd name="T56" fmla="*/ 84 w 130"/>
              <a:gd name="T57" fmla="*/ 40 h 130"/>
              <a:gd name="T58" fmla="*/ 70 w 130"/>
              <a:gd name="T59" fmla="*/ 35 h 130"/>
              <a:gd name="T60" fmla="*/ 70 w 130"/>
              <a:gd name="T61" fmla="*/ 58 h 130"/>
              <a:gd name="T62" fmla="*/ 92 w 130"/>
              <a:gd name="T63" fmla="*/ 8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130">
                <a:moveTo>
                  <a:pt x="65" y="0"/>
                </a:moveTo>
                <a:cubicBezTo>
                  <a:pt x="29" y="0"/>
                  <a:pt x="0" y="29"/>
                  <a:pt x="0" y="65"/>
                </a:cubicBezTo>
                <a:cubicBezTo>
                  <a:pt x="0" y="101"/>
                  <a:pt x="29" y="130"/>
                  <a:pt x="65" y="130"/>
                </a:cubicBezTo>
                <a:cubicBezTo>
                  <a:pt x="101" y="130"/>
                  <a:pt x="130" y="101"/>
                  <a:pt x="130" y="65"/>
                </a:cubicBezTo>
                <a:cubicBezTo>
                  <a:pt x="130" y="29"/>
                  <a:pt x="101" y="0"/>
                  <a:pt x="65" y="0"/>
                </a:cubicBezTo>
                <a:close/>
                <a:moveTo>
                  <a:pt x="92" y="84"/>
                </a:moveTo>
                <a:cubicBezTo>
                  <a:pt x="92" y="101"/>
                  <a:pt x="78" y="107"/>
                  <a:pt x="70" y="108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6"/>
                  <a:pt x="69" y="116"/>
                  <a:pt x="67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2" y="116"/>
                  <a:pt x="62" y="116"/>
                  <a:pt x="62" y="114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58" y="108"/>
                  <a:pt x="40" y="105"/>
                  <a:pt x="40" y="101"/>
                </a:cubicBezTo>
                <a:cubicBezTo>
                  <a:pt x="40" y="101"/>
                  <a:pt x="40" y="101"/>
                  <a:pt x="41" y="100"/>
                </a:cubicBezTo>
                <a:cubicBezTo>
                  <a:pt x="44" y="90"/>
                  <a:pt x="44" y="90"/>
                  <a:pt x="44" y="90"/>
                </a:cubicBezTo>
                <a:cubicBezTo>
                  <a:pt x="44" y="90"/>
                  <a:pt x="45" y="89"/>
                  <a:pt x="45" y="89"/>
                </a:cubicBezTo>
                <a:cubicBezTo>
                  <a:pt x="46" y="89"/>
                  <a:pt x="54" y="94"/>
                  <a:pt x="62" y="95"/>
                </a:cubicBezTo>
                <a:cubicBezTo>
                  <a:pt x="62" y="70"/>
                  <a:pt x="62" y="70"/>
                  <a:pt x="62" y="70"/>
                </a:cubicBezTo>
                <a:cubicBezTo>
                  <a:pt x="54" y="67"/>
                  <a:pt x="40" y="62"/>
                  <a:pt x="40" y="46"/>
                </a:cubicBezTo>
                <a:cubicBezTo>
                  <a:pt x="40" y="28"/>
                  <a:pt x="56" y="22"/>
                  <a:pt x="62" y="22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4"/>
                  <a:pt x="62" y="14"/>
                  <a:pt x="65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9" y="14"/>
                  <a:pt x="70" y="14"/>
                  <a:pt x="70" y="16"/>
                </a:cubicBezTo>
                <a:cubicBezTo>
                  <a:pt x="70" y="22"/>
                  <a:pt x="70" y="22"/>
                  <a:pt x="70" y="22"/>
                </a:cubicBezTo>
                <a:cubicBezTo>
                  <a:pt x="73" y="22"/>
                  <a:pt x="89" y="25"/>
                  <a:pt x="89" y="29"/>
                </a:cubicBezTo>
                <a:cubicBezTo>
                  <a:pt x="89" y="30"/>
                  <a:pt x="89" y="30"/>
                  <a:pt x="89" y="31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40"/>
                  <a:pt x="84" y="40"/>
                  <a:pt x="84" y="40"/>
                </a:cubicBezTo>
                <a:cubicBezTo>
                  <a:pt x="83" y="40"/>
                  <a:pt x="75" y="35"/>
                  <a:pt x="70" y="35"/>
                </a:cubicBezTo>
                <a:cubicBezTo>
                  <a:pt x="70" y="58"/>
                  <a:pt x="70" y="58"/>
                  <a:pt x="70" y="58"/>
                </a:cubicBezTo>
                <a:cubicBezTo>
                  <a:pt x="78" y="62"/>
                  <a:pt x="92" y="68"/>
                  <a:pt x="92" y="8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393"/>
          <p:cNvSpPr>
            <a:spLocks/>
          </p:cNvSpPr>
          <p:nvPr/>
        </p:nvSpPr>
        <p:spPr bwMode="auto">
          <a:xfrm>
            <a:off x="2959100" y="2844801"/>
            <a:ext cx="7938" cy="20638"/>
          </a:xfrm>
          <a:custGeom>
            <a:avLst/>
            <a:gdLst>
              <a:gd name="T0" fmla="*/ 0 w 9"/>
              <a:gd name="T1" fmla="*/ 10 h 21"/>
              <a:gd name="T2" fmla="*/ 9 w 9"/>
              <a:gd name="T3" fmla="*/ 21 h 21"/>
              <a:gd name="T4" fmla="*/ 9 w 9"/>
              <a:gd name="T5" fmla="*/ 0 h 21"/>
              <a:gd name="T6" fmla="*/ 0 w 9"/>
              <a:gd name="T7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21">
                <a:moveTo>
                  <a:pt x="0" y="10"/>
                </a:moveTo>
                <a:cubicBezTo>
                  <a:pt x="0" y="17"/>
                  <a:pt x="6" y="19"/>
                  <a:pt x="9" y="21"/>
                </a:cubicBezTo>
                <a:cubicBezTo>
                  <a:pt x="9" y="0"/>
                  <a:pt x="9" y="0"/>
                  <a:pt x="9" y="0"/>
                </a:cubicBezTo>
                <a:cubicBezTo>
                  <a:pt x="6" y="1"/>
                  <a:pt x="0" y="3"/>
                  <a:pt x="0" y="1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394"/>
          <p:cNvSpPr>
            <a:spLocks/>
          </p:cNvSpPr>
          <p:nvPr/>
        </p:nvSpPr>
        <p:spPr bwMode="auto">
          <a:xfrm>
            <a:off x="9578975" y="5705476"/>
            <a:ext cx="280988" cy="92075"/>
          </a:xfrm>
          <a:custGeom>
            <a:avLst/>
            <a:gdLst>
              <a:gd name="T0" fmla="*/ 277 w 290"/>
              <a:gd name="T1" fmla="*/ 1 h 95"/>
              <a:gd name="T2" fmla="*/ 272 w 290"/>
              <a:gd name="T3" fmla="*/ 5 h 95"/>
              <a:gd name="T4" fmla="*/ 244 w 290"/>
              <a:gd name="T5" fmla="*/ 19 h 95"/>
              <a:gd name="T6" fmla="*/ 244 w 290"/>
              <a:gd name="T7" fmla="*/ 24 h 95"/>
              <a:gd name="T8" fmla="*/ 234 w 290"/>
              <a:gd name="T9" fmla="*/ 35 h 95"/>
              <a:gd name="T10" fmla="*/ 174 w 290"/>
              <a:gd name="T11" fmla="*/ 54 h 95"/>
              <a:gd name="T12" fmla="*/ 146 w 290"/>
              <a:gd name="T13" fmla="*/ 55 h 95"/>
              <a:gd name="T14" fmla="*/ 105 w 290"/>
              <a:gd name="T15" fmla="*/ 52 h 95"/>
              <a:gd name="T16" fmla="*/ 72 w 290"/>
              <a:gd name="T17" fmla="*/ 43 h 95"/>
              <a:gd name="T18" fmla="*/ 48 w 290"/>
              <a:gd name="T19" fmla="*/ 27 h 95"/>
              <a:gd name="T20" fmla="*/ 45 w 290"/>
              <a:gd name="T21" fmla="*/ 20 h 95"/>
              <a:gd name="T22" fmla="*/ 45 w 290"/>
              <a:gd name="T23" fmla="*/ 18 h 95"/>
              <a:gd name="T24" fmla="*/ 37 w 290"/>
              <a:gd name="T25" fmla="*/ 15 h 95"/>
              <a:gd name="T26" fmla="*/ 11 w 290"/>
              <a:gd name="T27" fmla="*/ 0 h 95"/>
              <a:gd name="T28" fmla="*/ 2 w 290"/>
              <a:gd name="T29" fmla="*/ 13 h 95"/>
              <a:gd name="T30" fmla="*/ 0 w 290"/>
              <a:gd name="T31" fmla="*/ 26 h 95"/>
              <a:gd name="T32" fmla="*/ 3 w 290"/>
              <a:gd name="T33" fmla="*/ 42 h 95"/>
              <a:gd name="T34" fmla="*/ 43 w 290"/>
              <a:gd name="T35" fmla="*/ 77 h 95"/>
              <a:gd name="T36" fmla="*/ 144 w 290"/>
              <a:gd name="T37" fmla="*/ 95 h 95"/>
              <a:gd name="T38" fmla="*/ 159 w 290"/>
              <a:gd name="T39" fmla="*/ 95 h 95"/>
              <a:gd name="T40" fmla="*/ 264 w 290"/>
              <a:gd name="T41" fmla="*/ 68 h 95"/>
              <a:gd name="T42" fmla="*/ 287 w 290"/>
              <a:gd name="T43" fmla="*/ 39 h 95"/>
              <a:gd name="T44" fmla="*/ 288 w 290"/>
              <a:gd name="T45" fmla="*/ 28 h 95"/>
              <a:gd name="T46" fmla="*/ 282 w 290"/>
              <a:gd name="T47" fmla="*/ 6 h 95"/>
              <a:gd name="T48" fmla="*/ 277 w 290"/>
              <a:gd name="T49" fmla="*/ 1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0" h="95">
                <a:moveTo>
                  <a:pt x="277" y="1"/>
                </a:moveTo>
                <a:cubicBezTo>
                  <a:pt x="275" y="3"/>
                  <a:pt x="274" y="4"/>
                  <a:pt x="272" y="5"/>
                </a:cubicBezTo>
                <a:cubicBezTo>
                  <a:pt x="263" y="10"/>
                  <a:pt x="254" y="15"/>
                  <a:pt x="244" y="19"/>
                </a:cubicBezTo>
                <a:cubicBezTo>
                  <a:pt x="244" y="21"/>
                  <a:pt x="245" y="23"/>
                  <a:pt x="244" y="24"/>
                </a:cubicBezTo>
                <a:cubicBezTo>
                  <a:pt x="241" y="28"/>
                  <a:pt x="238" y="32"/>
                  <a:pt x="234" y="35"/>
                </a:cubicBezTo>
                <a:cubicBezTo>
                  <a:pt x="217" y="47"/>
                  <a:pt x="194" y="51"/>
                  <a:pt x="174" y="54"/>
                </a:cubicBezTo>
                <a:cubicBezTo>
                  <a:pt x="164" y="55"/>
                  <a:pt x="155" y="55"/>
                  <a:pt x="146" y="55"/>
                </a:cubicBezTo>
                <a:cubicBezTo>
                  <a:pt x="132" y="55"/>
                  <a:pt x="118" y="54"/>
                  <a:pt x="105" y="52"/>
                </a:cubicBezTo>
                <a:cubicBezTo>
                  <a:pt x="94" y="50"/>
                  <a:pt x="83" y="47"/>
                  <a:pt x="72" y="43"/>
                </a:cubicBezTo>
                <a:cubicBezTo>
                  <a:pt x="63" y="39"/>
                  <a:pt x="54" y="34"/>
                  <a:pt x="48" y="27"/>
                </a:cubicBezTo>
                <a:cubicBezTo>
                  <a:pt x="46" y="25"/>
                  <a:pt x="44" y="22"/>
                  <a:pt x="45" y="20"/>
                </a:cubicBezTo>
                <a:cubicBezTo>
                  <a:pt x="45" y="19"/>
                  <a:pt x="45" y="18"/>
                  <a:pt x="45" y="18"/>
                </a:cubicBezTo>
                <a:cubicBezTo>
                  <a:pt x="43" y="17"/>
                  <a:pt x="40" y="16"/>
                  <a:pt x="37" y="15"/>
                </a:cubicBezTo>
                <a:cubicBezTo>
                  <a:pt x="27" y="10"/>
                  <a:pt x="18" y="5"/>
                  <a:pt x="11" y="0"/>
                </a:cubicBezTo>
                <a:cubicBezTo>
                  <a:pt x="8" y="4"/>
                  <a:pt x="4" y="8"/>
                  <a:pt x="2" y="13"/>
                </a:cubicBezTo>
                <a:cubicBezTo>
                  <a:pt x="0" y="17"/>
                  <a:pt x="0" y="21"/>
                  <a:pt x="0" y="26"/>
                </a:cubicBezTo>
                <a:cubicBezTo>
                  <a:pt x="1" y="31"/>
                  <a:pt x="1" y="37"/>
                  <a:pt x="3" y="42"/>
                </a:cubicBezTo>
                <a:cubicBezTo>
                  <a:pt x="9" y="59"/>
                  <a:pt x="28" y="70"/>
                  <a:pt x="43" y="77"/>
                </a:cubicBezTo>
                <a:cubicBezTo>
                  <a:pt x="75" y="90"/>
                  <a:pt x="110" y="95"/>
                  <a:pt x="144" y="95"/>
                </a:cubicBezTo>
                <a:cubicBezTo>
                  <a:pt x="149" y="95"/>
                  <a:pt x="154" y="95"/>
                  <a:pt x="159" y="95"/>
                </a:cubicBezTo>
                <a:cubicBezTo>
                  <a:pt x="195" y="94"/>
                  <a:pt x="233" y="88"/>
                  <a:pt x="264" y="68"/>
                </a:cubicBezTo>
                <a:cubicBezTo>
                  <a:pt x="274" y="62"/>
                  <a:pt x="285" y="52"/>
                  <a:pt x="287" y="39"/>
                </a:cubicBezTo>
                <a:cubicBezTo>
                  <a:pt x="287" y="35"/>
                  <a:pt x="288" y="32"/>
                  <a:pt x="288" y="28"/>
                </a:cubicBezTo>
                <a:cubicBezTo>
                  <a:pt x="290" y="20"/>
                  <a:pt x="287" y="12"/>
                  <a:pt x="282" y="6"/>
                </a:cubicBezTo>
                <a:cubicBezTo>
                  <a:pt x="280" y="5"/>
                  <a:pt x="279" y="3"/>
                  <a:pt x="277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395"/>
          <p:cNvSpPr>
            <a:spLocks/>
          </p:cNvSpPr>
          <p:nvPr/>
        </p:nvSpPr>
        <p:spPr bwMode="auto">
          <a:xfrm>
            <a:off x="9850438" y="5710238"/>
            <a:ext cx="3175" cy="3175"/>
          </a:xfrm>
          <a:custGeom>
            <a:avLst/>
            <a:gdLst>
              <a:gd name="T0" fmla="*/ 0 w 3"/>
              <a:gd name="T1" fmla="*/ 0 h 3"/>
              <a:gd name="T2" fmla="*/ 2 w 3"/>
              <a:gd name="T3" fmla="*/ 1 h 3"/>
              <a:gd name="T4" fmla="*/ 3 w 3"/>
              <a:gd name="T5" fmla="*/ 3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0"/>
                  <a:pt x="1" y="0"/>
                  <a:pt x="2" y="1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1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396"/>
          <p:cNvSpPr>
            <a:spLocks/>
          </p:cNvSpPr>
          <p:nvPr/>
        </p:nvSpPr>
        <p:spPr bwMode="auto">
          <a:xfrm>
            <a:off x="9578975" y="5632451"/>
            <a:ext cx="280988" cy="90488"/>
          </a:xfrm>
          <a:custGeom>
            <a:avLst/>
            <a:gdLst>
              <a:gd name="T0" fmla="*/ 288 w 290"/>
              <a:gd name="T1" fmla="*/ 28 h 95"/>
              <a:gd name="T2" fmla="*/ 282 w 290"/>
              <a:gd name="T3" fmla="*/ 6 h 95"/>
              <a:gd name="T4" fmla="*/ 277 w 290"/>
              <a:gd name="T5" fmla="*/ 1 h 95"/>
              <a:gd name="T6" fmla="*/ 272 w 290"/>
              <a:gd name="T7" fmla="*/ 5 h 95"/>
              <a:gd name="T8" fmla="*/ 244 w 290"/>
              <a:gd name="T9" fmla="*/ 19 h 95"/>
              <a:gd name="T10" fmla="*/ 244 w 290"/>
              <a:gd name="T11" fmla="*/ 24 h 95"/>
              <a:gd name="T12" fmla="*/ 234 w 290"/>
              <a:gd name="T13" fmla="*/ 34 h 95"/>
              <a:gd name="T14" fmla="*/ 174 w 290"/>
              <a:gd name="T15" fmla="*/ 53 h 95"/>
              <a:gd name="T16" fmla="*/ 146 w 290"/>
              <a:gd name="T17" fmla="*/ 55 h 95"/>
              <a:gd name="T18" fmla="*/ 105 w 290"/>
              <a:gd name="T19" fmla="*/ 51 h 95"/>
              <a:gd name="T20" fmla="*/ 72 w 290"/>
              <a:gd name="T21" fmla="*/ 43 h 95"/>
              <a:gd name="T22" fmla="*/ 48 w 290"/>
              <a:gd name="T23" fmla="*/ 27 h 95"/>
              <a:gd name="T24" fmla="*/ 45 w 290"/>
              <a:gd name="T25" fmla="*/ 19 h 95"/>
              <a:gd name="T26" fmla="*/ 45 w 290"/>
              <a:gd name="T27" fmla="*/ 18 h 95"/>
              <a:gd name="T28" fmla="*/ 37 w 290"/>
              <a:gd name="T29" fmla="*/ 14 h 95"/>
              <a:gd name="T30" fmla="*/ 11 w 290"/>
              <a:gd name="T31" fmla="*/ 0 h 95"/>
              <a:gd name="T32" fmla="*/ 2 w 290"/>
              <a:gd name="T33" fmla="*/ 12 h 95"/>
              <a:gd name="T34" fmla="*/ 0 w 290"/>
              <a:gd name="T35" fmla="*/ 26 h 95"/>
              <a:gd name="T36" fmla="*/ 3 w 290"/>
              <a:gd name="T37" fmla="*/ 42 h 95"/>
              <a:gd name="T38" fmla="*/ 43 w 290"/>
              <a:gd name="T39" fmla="*/ 77 h 95"/>
              <a:gd name="T40" fmla="*/ 144 w 290"/>
              <a:gd name="T41" fmla="*/ 95 h 95"/>
              <a:gd name="T42" fmla="*/ 159 w 290"/>
              <a:gd name="T43" fmla="*/ 95 h 95"/>
              <a:gd name="T44" fmla="*/ 264 w 290"/>
              <a:gd name="T45" fmla="*/ 68 h 95"/>
              <a:gd name="T46" fmla="*/ 287 w 290"/>
              <a:gd name="T47" fmla="*/ 39 h 95"/>
              <a:gd name="T48" fmla="*/ 288 w 290"/>
              <a:gd name="T49" fmla="*/ 2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0" h="95">
                <a:moveTo>
                  <a:pt x="288" y="28"/>
                </a:moveTo>
                <a:cubicBezTo>
                  <a:pt x="290" y="20"/>
                  <a:pt x="287" y="12"/>
                  <a:pt x="282" y="6"/>
                </a:cubicBezTo>
                <a:cubicBezTo>
                  <a:pt x="280" y="4"/>
                  <a:pt x="279" y="3"/>
                  <a:pt x="277" y="1"/>
                </a:cubicBezTo>
                <a:cubicBezTo>
                  <a:pt x="275" y="2"/>
                  <a:pt x="274" y="4"/>
                  <a:pt x="272" y="5"/>
                </a:cubicBezTo>
                <a:cubicBezTo>
                  <a:pt x="263" y="10"/>
                  <a:pt x="254" y="15"/>
                  <a:pt x="244" y="19"/>
                </a:cubicBezTo>
                <a:cubicBezTo>
                  <a:pt x="244" y="21"/>
                  <a:pt x="245" y="22"/>
                  <a:pt x="244" y="24"/>
                </a:cubicBezTo>
                <a:cubicBezTo>
                  <a:pt x="241" y="28"/>
                  <a:pt x="238" y="32"/>
                  <a:pt x="234" y="34"/>
                </a:cubicBezTo>
                <a:cubicBezTo>
                  <a:pt x="217" y="47"/>
                  <a:pt x="194" y="51"/>
                  <a:pt x="174" y="53"/>
                </a:cubicBezTo>
                <a:cubicBezTo>
                  <a:pt x="164" y="54"/>
                  <a:pt x="155" y="55"/>
                  <a:pt x="146" y="55"/>
                </a:cubicBezTo>
                <a:cubicBezTo>
                  <a:pt x="132" y="55"/>
                  <a:pt x="118" y="54"/>
                  <a:pt x="105" y="51"/>
                </a:cubicBezTo>
                <a:cubicBezTo>
                  <a:pt x="94" y="50"/>
                  <a:pt x="83" y="47"/>
                  <a:pt x="72" y="43"/>
                </a:cubicBezTo>
                <a:cubicBezTo>
                  <a:pt x="63" y="39"/>
                  <a:pt x="54" y="34"/>
                  <a:pt x="48" y="27"/>
                </a:cubicBezTo>
                <a:cubicBezTo>
                  <a:pt x="46" y="25"/>
                  <a:pt x="44" y="22"/>
                  <a:pt x="45" y="19"/>
                </a:cubicBezTo>
                <a:cubicBezTo>
                  <a:pt x="45" y="19"/>
                  <a:pt x="45" y="18"/>
                  <a:pt x="45" y="18"/>
                </a:cubicBezTo>
                <a:cubicBezTo>
                  <a:pt x="43" y="16"/>
                  <a:pt x="40" y="15"/>
                  <a:pt x="37" y="14"/>
                </a:cubicBezTo>
                <a:cubicBezTo>
                  <a:pt x="27" y="10"/>
                  <a:pt x="18" y="5"/>
                  <a:pt x="11" y="0"/>
                </a:cubicBezTo>
                <a:cubicBezTo>
                  <a:pt x="8" y="3"/>
                  <a:pt x="4" y="8"/>
                  <a:pt x="2" y="12"/>
                </a:cubicBezTo>
                <a:cubicBezTo>
                  <a:pt x="0" y="17"/>
                  <a:pt x="0" y="21"/>
                  <a:pt x="0" y="26"/>
                </a:cubicBezTo>
                <a:cubicBezTo>
                  <a:pt x="1" y="31"/>
                  <a:pt x="1" y="37"/>
                  <a:pt x="3" y="42"/>
                </a:cubicBezTo>
                <a:cubicBezTo>
                  <a:pt x="9" y="59"/>
                  <a:pt x="28" y="70"/>
                  <a:pt x="43" y="77"/>
                </a:cubicBezTo>
                <a:cubicBezTo>
                  <a:pt x="75" y="90"/>
                  <a:pt x="110" y="95"/>
                  <a:pt x="144" y="95"/>
                </a:cubicBezTo>
                <a:cubicBezTo>
                  <a:pt x="149" y="95"/>
                  <a:pt x="154" y="95"/>
                  <a:pt x="159" y="95"/>
                </a:cubicBezTo>
                <a:cubicBezTo>
                  <a:pt x="195" y="93"/>
                  <a:pt x="233" y="87"/>
                  <a:pt x="264" y="68"/>
                </a:cubicBezTo>
                <a:cubicBezTo>
                  <a:pt x="274" y="61"/>
                  <a:pt x="285" y="52"/>
                  <a:pt x="287" y="39"/>
                </a:cubicBezTo>
                <a:cubicBezTo>
                  <a:pt x="287" y="35"/>
                  <a:pt x="288" y="32"/>
                  <a:pt x="288" y="2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397"/>
          <p:cNvSpPr>
            <a:spLocks/>
          </p:cNvSpPr>
          <p:nvPr/>
        </p:nvSpPr>
        <p:spPr bwMode="auto">
          <a:xfrm>
            <a:off x="9850438" y="5635626"/>
            <a:ext cx="3175" cy="3175"/>
          </a:xfrm>
          <a:custGeom>
            <a:avLst/>
            <a:gdLst>
              <a:gd name="T0" fmla="*/ 0 w 3"/>
              <a:gd name="T1" fmla="*/ 0 h 4"/>
              <a:gd name="T2" fmla="*/ 2 w 3"/>
              <a:gd name="T3" fmla="*/ 2 h 4"/>
              <a:gd name="T4" fmla="*/ 3 w 3"/>
              <a:gd name="T5" fmla="*/ 4 h 4"/>
              <a:gd name="T6" fmla="*/ 0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0" y="0"/>
                  <a:pt x="1" y="1"/>
                  <a:pt x="2" y="2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1" y="1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398"/>
          <p:cNvSpPr>
            <a:spLocks/>
          </p:cNvSpPr>
          <p:nvPr/>
        </p:nvSpPr>
        <p:spPr bwMode="auto">
          <a:xfrm>
            <a:off x="9686925" y="55451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399"/>
          <p:cNvSpPr>
            <a:spLocks/>
          </p:cNvSpPr>
          <p:nvPr/>
        </p:nvSpPr>
        <p:spPr bwMode="auto">
          <a:xfrm>
            <a:off x="9850438" y="5562601"/>
            <a:ext cx="3175" cy="3175"/>
          </a:xfrm>
          <a:custGeom>
            <a:avLst/>
            <a:gdLst>
              <a:gd name="T0" fmla="*/ 0 w 3"/>
              <a:gd name="T1" fmla="*/ 0 h 4"/>
              <a:gd name="T2" fmla="*/ 2 w 3"/>
              <a:gd name="T3" fmla="*/ 2 h 4"/>
              <a:gd name="T4" fmla="*/ 3 w 3"/>
              <a:gd name="T5" fmla="*/ 4 h 4"/>
              <a:gd name="T6" fmla="*/ 0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0" y="0"/>
                  <a:pt x="1" y="1"/>
                  <a:pt x="2" y="2"/>
                </a:cubicBezTo>
                <a:cubicBezTo>
                  <a:pt x="3" y="3"/>
                  <a:pt x="3" y="4"/>
                  <a:pt x="3" y="4"/>
                </a:cubicBezTo>
                <a:cubicBezTo>
                  <a:pt x="3" y="4"/>
                  <a:pt x="1" y="1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" name="Freeform 400"/>
          <p:cNvSpPr>
            <a:spLocks noEditPoints="1"/>
          </p:cNvSpPr>
          <p:nvPr/>
        </p:nvSpPr>
        <p:spPr bwMode="auto">
          <a:xfrm>
            <a:off x="9578975" y="5524501"/>
            <a:ext cx="280988" cy="125413"/>
          </a:xfrm>
          <a:custGeom>
            <a:avLst/>
            <a:gdLst>
              <a:gd name="T0" fmla="*/ 43 w 290"/>
              <a:gd name="T1" fmla="*/ 111 h 130"/>
              <a:gd name="T2" fmla="*/ 144 w 290"/>
              <a:gd name="T3" fmla="*/ 130 h 130"/>
              <a:gd name="T4" fmla="*/ 159 w 290"/>
              <a:gd name="T5" fmla="*/ 129 h 130"/>
              <a:gd name="T6" fmla="*/ 264 w 290"/>
              <a:gd name="T7" fmla="*/ 103 h 130"/>
              <a:gd name="T8" fmla="*/ 287 w 290"/>
              <a:gd name="T9" fmla="*/ 74 h 130"/>
              <a:gd name="T10" fmla="*/ 288 w 290"/>
              <a:gd name="T11" fmla="*/ 63 h 130"/>
              <a:gd name="T12" fmla="*/ 282 w 290"/>
              <a:gd name="T13" fmla="*/ 41 h 130"/>
              <a:gd name="T14" fmla="*/ 228 w 290"/>
              <a:gd name="T15" fmla="*/ 11 h 130"/>
              <a:gd name="T16" fmla="*/ 157 w 290"/>
              <a:gd name="T17" fmla="*/ 0 h 130"/>
              <a:gd name="T18" fmla="*/ 142 w 290"/>
              <a:gd name="T19" fmla="*/ 0 h 130"/>
              <a:gd name="T20" fmla="*/ 86 w 290"/>
              <a:gd name="T21" fmla="*/ 4 h 130"/>
              <a:gd name="T22" fmla="*/ 23 w 290"/>
              <a:gd name="T23" fmla="*/ 26 h 130"/>
              <a:gd name="T24" fmla="*/ 2 w 290"/>
              <a:gd name="T25" fmla="*/ 47 h 130"/>
              <a:gd name="T26" fmla="*/ 0 w 290"/>
              <a:gd name="T27" fmla="*/ 60 h 130"/>
              <a:gd name="T28" fmla="*/ 3 w 290"/>
              <a:gd name="T29" fmla="*/ 77 h 130"/>
              <a:gd name="T30" fmla="*/ 43 w 290"/>
              <a:gd name="T31" fmla="*/ 111 h 130"/>
              <a:gd name="T32" fmla="*/ 45 w 290"/>
              <a:gd name="T33" fmla="*/ 54 h 130"/>
              <a:gd name="T34" fmla="*/ 46 w 290"/>
              <a:gd name="T35" fmla="*/ 51 h 130"/>
              <a:gd name="T36" fmla="*/ 56 w 290"/>
              <a:gd name="T37" fmla="*/ 40 h 130"/>
              <a:gd name="T38" fmla="*/ 111 w 290"/>
              <a:gd name="T39" fmla="*/ 21 h 130"/>
              <a:gd name="T40" fmla="*/ 111 w 290"/>
              <a:gd name="T41" fmla="*/ 21 h 130"/>
              <a:gd name="T42" fmla="*/ 111 w 290"/>
              <a:gd name="T43" fmla="*/ 21 h 130"/>
              <a:gd name="T44" fmla="*/ 143 w 290"/>
              <a:gd name="T45" fmla="*/ 19 h 130"/>
              <a:gd name="T46" fmla="*/ 178 w 290"/>
              <a:gd name="T47" fmla="*/ 21 h 130"/>
              <a:gd name="T48" fmla="*/ 219 w 290"/>
              <a:gd name="T49" fmla="*/ 33 h 130"/>
              <a:gd name="T50" fmla="*/ 240 w 290"/>
              <a:gd name="T51" fmla="*/ 48 h 130"/>
              <a:gd name="T52" fmla="*/ 244 w 290"/>
              <a:gd name="T53" fmla="*/ 59 h 130"/>
              <a:gd name="T54" fmla="*/ 234 w 290"/>
              <a:gd name="T55" fmla="*/ 69 h 130"/>
              <a:gd name="T56" fmla="*/ 174 w 290"/>
              <a:gd name="T57" fmla="*/ 88 h 130"/>
              <a:gd name="T58" fmla="*/ 146 w 290"/>
              <a:gd name="T59" fmla="*/ 90 h 130"/>
              <a:gd name="T60" fmla="*/ 105 w 290"/>
              <a:gd name="T61" fmla="*/ 86 h 130"/>
              <a:gd name="T62" fmla="*/ 72 w 290"/>
              <a:gd name="T63" fmla="*/ 77 h 130"/>
              <a:gd name="T64" fmla="*/ 48 w 290"/>
              <a:gd name="T65" fmla="*/ 61 h 130"/>
              <a:gd name="T66" fmla="*/ 45 w 290"/>
              <a:gd name="T67" fmla="*/ 5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90" h="130">
                <a:moveTo>
                  <a:pt x="43" y="111"/>
                </a:moveTo>
                <a:cubicBezTo>
                  <a:pt x="75" y="125"/>
                  <a:pt x="110" y="130"/>
                  <a:pt x="144" y="130"/>
                </a:cubicBezTo>
                <a:cubicBezTo>
                  <a:pt x="149" y="130"/>
                  <a:pt x="154" y="130"/>
                  <a:pt x="159" y="129"/>
                </a:cubicBezTo>
                <a:cubicBezTo>
                  <a:pt x="195" y="128"/>
                  <a:pt x="233" y="122"/>
                  <a:pt x="264" y="103"/>
                </a:cubicBezTo>
                <a:cubicBezTo>
                  <a:pt x="274" y="96"/>
                  <a:pt x="285" y="87"/>
                  <a:pt x="287" y="74"/>
                </a:cubicBezTo>
                <a:cubicBezTo>
                  <a:pt x="287" y="70"/>
                  <a:pt x="288" y="66"/>
                  <a:pt x="288" y="63"/>
                </a:cubicBezTo>
                <a:cubicBezTo>
                  <a:pt x="290" y="55"/>
                  <a:pt x="287" y="47"/>
                  <a:pt x="282" y="41"/>
                </a:cubicBezTo>
                <a:cubicBezTo>
                  <a:pt x="269" y="25"/>
                  <a:pt x="247" y="17"/>
                  <a:pt x="228" y="11"/>
                </a:cubicBezTo>
                <a:cubicBezTo>
                  <a:pt x="205" y="4"/>
                  <a:pt x="181" y="1"/>
                  <a:pt x="157" y="0"/>
                </a:cubicBezTo>
                <a:cubicBezTo>
                  <a:pt x="152" y="0"/>
                  <a:pt x="147" y="0"/>
                  <a:pt x="142" y="0"/>
                </a:cubicBezTo>
                <a:cubicBezTo>
                  <a:pt x="123" y="0"/>
                  <a:pt x="104" y="1"/>
                  <a:pt x="86" y="4"/>
                </a:cubicBezTo>
                <a:cubicBezTo>
                  <a:pt x="64" y="8"/>
                  <a:pt x="42" y="14"/>
                  <a:pt x="23" y="26"/>
                </a:cubicBezTo>
                <a:cubicBezTo>
                  <a:pt x="15" y="31"/>
                  <a:pt x="6" y="38"/>
                  <a:pt x="2" y="47"/>
                </a:cubicBezTo>
                <a:cubicBezTo>
                  <a:pt x="0" y="51"/>
                  <a:pt x="0" y="56"/>
                  <a:pt x="0" y="60"/>
                </a:cubicBezTo>
                <a:cubicBezTo>
                  <a:pt x="1" y="66"/>
                  <a:pt x="1" y="72"/>
                  <a:pt x="3" y="77"/>
                </a:cubicBezTo>
                <a:cubicBezTo>
                  <a:pt x="9" y="94"/>
                  <a:pt x="28" y="105"/>
                  <a:pt x="43" y="111"/>
                </a:cubicBezTo>
                <a:close/>
                <a:moveTo>
                  <a:pt x="45" y="54"/>
                </a:moveTo>
                <a:cubicBezTo>
                  <a:pt x="45" y="53"/>
                  <a:pt x="45" y="52"/>
                  <a:pt x="46" y="51"/>
                </a:cubicBezTo>
                <a:cubicBezTo>
                  <a:pt x="48" y="47"/>
                  <a:pt x="52" y="43"/>
                  <a:pt x="56" y="40"/>
                </a:cubicBezTo>
                <a:cubicBezTo>
                  <a:pt x="71" y="28"/>
                  <a:pt x="92" y="24"/>
                  <a:pt x="111" y="21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21" y="19"/>
                  <a:pt x="132" y="19"/>
                  <a:pt x="143" y="19"/>
                </a:cubicBezTo>
                <a:cubicBezTo>
                  <a:pt x="155" y="19"/>
                  <a:pt x="166" y="20"/>
                  <a:pt x="178" y="21"/>
                </a:cubicBezTo>
                <a:cubicBezTo>
                  <a:pt x="192" y="23"/>
                  <a:pt x="206" y="27"/>
                  <a:pt x="219" y="33"/>
                </a:cubicBezTo>
                <a:cubicBezTo>
                  <a:pt x="227" y="37"/>
                  <a:pt x="235" y="41"/>
                  <a:pt x="240" y="48"/>
                </a:cubicBezTo>
                <a:cubicBezTo>
                  <a:pt x="242" y="51"/>
                  <a:pt x="246" y="55"/>
                  <a:pt x="244" y="59"/>
                </a:cubicBezTo>
                <a:cubicBezTo>
                  <a:pt x="241" y="63"/>
                  <a:pt x="238" y="66"/>
                  <a:pt x="234" y="69"/>
                </a:cubicBezTo>
                <a:cubicBezTo>
                  <a:pt x="217" y="81"/>
                  <a:pt x="194" y="86"/>
                  <a:pt x="174" y="88"/>
                </a:cubicBezTo>
                <a:cubicBezTo>
                  <a:pt x="164" y="89"/>
                  <a:pt x="155" y="90"/>
                  <a:pt x="146" y="90"/>
                </a:cubicBezTo>
                <a:cubicBezTo>
                  <a:pt x="132" y="90"/>
                  <a:pt x="118" y="88"/>
                  <a:pt x="105" y="86"/>
                </a:cubicBezTo>
                <a:cubicBezTo>
                  <a:pt x="94" y="84"/>
                  <a:pt x="83" y="82"/>
                  <a:pt x="72" y="77"/>
                </a:cubicBezTo>
                <a:cubicBezTo>
                  <a:pt x="63" y="74"/>
                  <a:pt x="54" y="69"/>
                  <a:pt x="48" y="61"/>
                </a:cubicBezTo>
                <a:cubicBezTo>
                  <a:pt x="46" y="59"/>
                  <a:pt x="44" y="57"/>
                  <a:pt x="45" y="5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401"/>
          <p:cNvSpPr>
            <a:spLocks/>
          </p:cNvSpPr>
          <p:nvPr/>
        </p:nvSpPr>
        <p:spPr bwMode="auto">
          <a:xfrm>
            <a:off x="9686925" y="55451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402"/>
          <p:cNvSpPr>
            <a:spLocks/>
          </p:cNvSpPr>
          <p:nvPr/>
        </p:nvSpPr>
        <p:spPr bwMode="auto">
          <a:xfrm>
            <a:off x="5121275" y="1117601"/>
            <a:ext cx="279400" cy="163513"/>
          </a:xfrm>
          <a:custGeom>
            <a:avLst/>
            <a:gdLst>
              <a:gd name="T0" fmla="*/ 288 w 289"/>
              <a:gd name="T1" fmla="*/ 63 h 169"/>
              <a:gd name="T2" fmla="*/ 286 w 289"/>
              <a:gd name="T3" fmla="*/ 74 h 169"/>
              <a:gd name="T4" fmla="*/ 263 w 289"/>
              <a:gd name="T5" fmla="*/ 107 h 169"/>
              <a:gd name="T6" fmla="*/ 213 w 289"/>
              <a:gd name="T7" fmla="*/ 127 h 169"/>
              <a:gd name="T8" fmla="*/ 213 w 289"/>
              <a:gd name="T9" fmla="*/ 80 h 169"/>
              <a:gd name="T10" fmla="*/ 234 w 289"/>
              <a:gd name="T11" fmla="*/ 69 h 169"/>
              <a:gd name="T12" fmla="*/ 243 w 289"/>
              <a:gd name="T13" fmla="*/ 59 h 169"/>
              <a:gd name="T14" fmla="*/ 240 w 289"/>
              <a:gd name="T15" fmla="*/ 48 h 169"/>
              <a:gd name="T16" fmla="*/ 219 w 289"/>
              <a:gd name="T17" fmla="*/ 33 h 169"/>
              <a:gd name="T18" fmla="*/ 177 w 289"/>
              <a:gd name="T19" fmla="*/ 22 h 169"/>
              <a:gd name="T20" fmla="*/ 111 w 289"/>
              <a:gd name="T21" fmla="*/ 21 h 169"/>
              <a:gd name="T22" fmla="*/ 56 w 289"/>
              <a:gd name="T23" fmla="*/ 41 h 169"/>
              <a:gd name="T24" fmla="*/ 46 w 289"/>
              <a:gd name="T25" fmla="*/ 51 h 169"/>
              <a:gd name="T26" fmla="*/ 45 w 289"/>
              <a:gd name="T27" fmla="*/ 55 h 169"/>
              <a:gd name="T28" fmla="*/ 48 w 289"/>
              <a:gd name="T29" fmla="*/ 62 h 169"/>
              <a:gd name="T30" fmla="*/ 72 w 289"/>
              <a:gd name="T31" fmla="*/ 78 h 169"/>
              <a:gd name="T32" fmla="*/ 105 w 289"/>
              <a:gd name="T33" fmla="*/ 87 h 169"/>
              <a:gd name="T34" fmla="*/ 105 w 289"/>
              <a:gd name="T35" fmla="*/ 87 h 169"/>
              <a:gd name="T36" fmla="*/ 105 w 289"/>
              <a:gd name="T37" fmla="*/ 42 h 169"/>
              <a:gd name="T38" fmla="*/ 184 w 289"/>
              <a:gd name="T39" fmla="*/ 105 h 169"/>
              <a:gd name="T40" fmla="*/ 105 w 289"/>
              <a:gd name="T41" fmla="*/ 169 h 169"/>
              <a:gd name="T42" fmla="*/ 105 w 289"/>
              <a:gd name="T43" fmla="*/ 132 h 169"/>
              <a:gd name="T44" fmla="*/ 43 w 289"/>
              <a:gd name="T45" fmla="*/ 116 h 169"/>
              <a:gd name="T46" fmla="*/ 3 w 289"/>
              <a:gd name="T47" fmla="*/ 77 h 169"/>
              <a:gd name="T48" fmla="*/ 0 w 289"/>
              <a:gd name="T49" fmla="*/ 61 h 169"/>
              <a:gd name="T50" fmla="*/ 2 w 289"/>
              <a:gd name="T51" fmla="*/ 48 h 169"/>
              <a:gd name="T52" fmla="*/ 23 w 289"/>
              <a:gd name="T53" fmla="*/ 26 h 169"/>
              <a:gd name="T54" fmla="*/ 86 w 289"/>
              <a:gd name="T55" fmla="*/ 5 h 169"/>
              <a:gd name="T56" fmla="*/ 157 w 289"/>
              <a:gd name="T57" fmla="*/ 1 h 169"/>
              <a:gd name="T58" fmla="*/ 227 w 289"/>
              <a:gd name="T59" fmla="*/ 12 h 169"/>
              <a:gd name="T60" fmla="*/ 281 w 289"/>
              <a:gd name="T61" fmla="*/ 41 h 169"/>
              <a:gd name="T62" fmla="*/ 281 w 289"/>
              <a:gd name="T63" fmla="*/ 41 h 169"/>
              <a:gd name="T64" fmla="*/ 282 w 289"/>
              <a:gd name="T65" fmla="*/ 42 h 169"/>
              <a:gd name="T66" fmla="*/ 288 w 289"/>
              <a:gd name="T67" fmla="*/ 63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9" h="169">
                <a:moveTo>
                  <a:pt x="288" y="63"/>
                </a:moveTo>
                <a:cubicBezTo>
                  <a:pt x="287" y="67"/>
                  <a:pt x="287" y="70"/>
                  <a:pt x="286" y="74"/>
                </a:cubicBezTo>
                <a:cubicBezTo>
                  <a:pt x="284" y="87"/>
                  <a:pt x="273" y="101"/>
                  <a:pt x="263" y="107"/>
                </a:cubicBezTo>
                <a:cubicBezTo>
                  <a:pt x="248" y="117"/>
                  <a:pt x="231" y="123"/>
                  <a:pt x="213" y="127"/>
                </a:cubicBezTo>
                <a:cubicBezTo>
                  <a:pt x="213" y="80"/>
                  <a:pt x="213" y="80"/>
                  <a:pt x="213" y="80"/>
                </a:cubicBezTo>
                <a:cubicBezTo>
                  <a:pt x="221" y="77"/>
                  <a:pt x="227" y="74"/>
                  <a:pt x="234" y="69"/>
                </a:cubicBezTo>
                <a:cubicBezTo>
                  <a:pt x="237" y="67"/>
                  <a:pt x="241" y="63"/>
                  <a:pt x="243" y="59"/>
                </a:cubicBezTo>
                <a:cubicBezTo>
                  <a:pt x="245" y="56"/>
                  <a:pt x="242" y="51"/>
                  <a:pt x="240" y="48"/>
                </a:cubicBezTo>
                <a:cubicBezTo>
                  <a:pt x="234" y="42"/>
                  <a:pt x="227" y="37"/>
                  <a:pt x="219" y="33"/>
                </a:cubicBezTo>
                <a:cubicBezTo>
                  <a:pt x="206" y="27"/>
                  <a:pt x="192" y="24"/>
                  <a:pt x="177" y="22"/>
                </a:cubicBezTo>
                <a:cubicBezTo>
                  <a:pt x="155" y="18"/>
                  <a:pt x="133" y="18"/>
                  <a:pt x="111" y="21"/>
                </a:cubicBezTo>
                <a:cubicBezTo>
                  <a:pt x="92" y="24"/>
                  <a:pt x="71" y="29"/>
                  <a:pt x="56" y="41"/>
                </a:cubicBezTo>
                <a:cubicBezTo>
                  <a:pt x="52" y="44"/>
                  <a:pt x="48" y="47"/>
                  <a:pt x="46" y="51"/>
                </a:cubicBezTo>
                <a:cubicBezTo>
                  <a:pt x="45" y="52"/>
                  <a:pt x="45" y="53"/>
                  <a:pt x="45" y="55"/>
                </a:cubicBezTo>
                <a:cubicBezTo>
                  <a:pt x="44" y="57"/>
                  <a:pt x="46" y="60"/>
                  <a:pt x="48" y="62"/>
                </a:cubicBezTo>
                <a:cubicBezTo>
                  <a:pt x="54" y="69"/>
                  <a:pt x="63" y="74"/>
                  <a:pt x="72" y="78"/>
                </a:cubicBezTo>
                <a:cubicBezTo>
                  <a:pt x="83" y="82"/>
                  <a:pt x="94" y="85"/>
                  <a:pt x="105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84" y="105"/>
                  <a:pt x="184" y="105"/>
                  <a:pt x="184" y="105"/>
                </a:cubicBezTo>
                <a:cubicBezTo>
                  <a:pt x="105" y="169"/>
                  <a:pt x="105" y="169"/>
                  <a:pt x="105" y="169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84" y="129"/>
                  <a:pt x="63" y="124"/>
                  <a:pt x="43" y="116"/>
                </a:cubicBezTo>
                <a:cubicBezTo>
                  <a:pt x="28" y="109"/>
                  <a:pt x="9" y="94"/>
                  <a:pt x="3" y="77"/>
                </a:cubicBezTo>
                <a:cubicBezTo>
                  <a:pt x="1" y="72"/>
                  <a:pt x="1" y="66"/>
                  <a:pt x="0" y="61"/>
                </a:cubicBezTo>
                <a:cubicBezTo>
                  <a:pt x="0" y="56"/>
                  <a:pt x="1" y="52"/>
                  <a:pt x="2" y="48"/>
                </a:cubicBezTo>
                <a:cubicBezTo>
                  <a:pt x="6" y="38"/>
                  <a:pt x="15" y="32"/>
                  <a:pt x="23" y="26"/>
                </a:cubicBezTo>
                <a:cubicBezTo>
                  <a:pt x="42" y="15"/>
                  <a:pt x="64" y="9"/>
                  <a:pt x="86" y="5"/>
                </a:cubicBezTo>
                <a:cubicBezTo>
                  <a:pt x="109" y="1"/>
                  <a:pt x="133" y="0"/>
                  <a:pt x="157" y="1"/>
                </a:cubicBezTo>
                <a:cubicBezTo>
                  <a:pt x="181" y="2"/>
                  <a:pt x="205" y="5"/>
                  <a:pt x="227" y="12"/>
                </a:cubicBezTo>
                <a:cubicBezTo>
                  <a:pt x="246" y="17"/>
                  <a:pt x="268" y="25"/>
                  <a:pt x="281" y="41"/>
                </a:cubicBezTo>
                <a:cubicBezTo>
                  <a:pt x="281" y="41"/>
                  <a:pt x="281" y="41"/>
                  <a:pt x="281" y="41"/>
                </a:cubicBezTo>
                <a:cubicBezTo>
                  <a:pt x="281" y="42"/>
                  <a:pt x="282" y="42"/>
                  <a:pt x="282" y="42"/>
                </a:cubicBezTo>
                <a:cubicBezTo>
                  <a:pt x="286" y="48"/>
                  <a:pt x="289" y="55"/>
                  <a:pt x="288" y="6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403"/>
          <p:cNvSpPr>
            <a:spLocks/>
          </p:cNvSpPr>
          <p:nvPr/>
        </p:nvSpPr>
        <p:spPr bwMode="auto">
          <a:xfrm>
            <a:off x="4564063" y="1114426"/>
            <a:ext cx="279400" cy="166688"/>
          </a:xfrm>
          <a:custGeom>
            <a:avLst/>
            <a:gdLst>
              <a:gd name="T0" fmla="*/ 288 w 289"/>
              <a:gd name="T1" fmla="*/ 99 h 171"/>
              <a:gd name="T2" fmla="*/ 286 w 289"/>
              <a:gd name="T3" fmla="*/ 110 h 171"/>
              <a:gd name="T4" fmla="*/ 263 w 289"/>
              <a:gd name="T5" fmla="*/ 143 h 171"/>
              <a:gd name="T6" fmla="*/ 159 w 289"/>
              <a:gd name="T7" fmla="*/ 170 h 171"/>
              <a:gd name="T8" fmla="*/ 43 w 289"/>
              <a:gd name="T9" fmla="*/ 152 h 171"/>
              <a:gd name="T10" fmla="*/ 3 w 289"/>
              <a:gd name="T11" fmla="*/ 113 h 171"/>
              <a:gd name="T12" fmla="*/ 0 w 289"/>
              <a:gd name="T13" fmla="*/ 97 h 171"/>
              <a:gd name="T14" fmla="*/ 2 w 289"/>
              <a:gd name="T15" fmla="*/ 84 h 171"/>
              <a:gd name="T16" fmla="*/ 23 w 289"/>
              <a:gd name="T17" fmla="*/ 62 h 171"/>
              <a:gd name="T18" fmla="*/ 86 w 289"/>
              <a:gd name="T19" fmla="*/ 41 h 171"/>
              <a:gd name="T20" fmla="*/ 93 w 289"/>
              <a:gd name="T21" fmla="*/ 40 h 171"/>
              <a:gd name="T22" fmla="*/ 93 w 289"/>
              <a:gd name="T23" fmla="*/ 61 h 171"/>
              <a:gd name="T24" fmla="*/ 56 w 289"/>
              <a:gd name="T25" fmla="*/ 77 h 171"/>
              <a:gd name="T26" fmla="*/ 46 w 289"/>
              <a:gd name="T27" fmla="*/ 87 h 171"/>
              <a:gd name="T28" fmla="*/ 45 w 289"/>
              <a:gd name="T29" fmla="*/ 91 h 171"/>
              <a:gd name="T30" fmla="*/ 48 w 289"/>
              <a:gd name="T31" fmla="*/ 98 h 171"/>
              <a:gd name="T32" fmla="*/ 72 w 289"/>
              <a:gd name="T33" fmla="*/ 114 h 171"/>
              <a:gd name="T34" fmla="*/ 105 w 289"/>
              <a:gd name="T35" fmla="*/ 123 h 171"/>
              <a:gd name="T36" fmla="*/ 173 w 289"/>
              <a:gd name="T37" fmla="*/ 124 h 171"/>
              <a:gd name="T38" fmla="*/ 234 w 289"/>
              <a:gd name="T39" fmla="*/ 105 h 171"/>
              <a:gd name="T40" fmla="*/ 243 w 289"/>
              <a:gd name="T41" fmla="*/ 95 h 171"/>
              <a:gd name="T42" fmla="*/ 240 w 289"/>
              <a:gd name="T43" fmla="*/ 85 h 171"/>
              <a:gd name="T44" fmla="*/ 219 w 289"/>
              <a:gd name="T45" fmla="*/ 69 h 171"/>
              <a:gd name="T46" fmla="*/ 193 w 289"/>
              <a:gd name="T47" fmla="*/ 61 h 171"/>
              <a:gd name="T48" fmla="*/ 193 w 289"/>
              <a:gd name="T49" fmla="*/ 98 h 171"/>
              <a:gd name="T50" fmla="*/ 132 w 289"/>
              <a:gd name="T51" fmla="*/ 49 h 171"/>
              <a:gd name="T52" fmla="*/ 193 w 289"/>
              <a:gd name="T53" fmla="*/ 0 h 171"/>
              <a:gd name="T54" fmla="*/ 193 w 289"/>
              <a:gd name="T55" fmla="*/ 40 h 171"/>
              <a:gd name="T56" fmla="*/ 227 w 289"/>
              <a:gd name="T57" fmla="*/ 48 h 171"/>
              <a:gd name="T58" fmla="*/ 281 w 289"/>
              <a:gd name="T59" fmla="*/ 77 h 171"/>
              <a:gd name="T60" fmla="*/ 282 w 289"/>
              <a:gd name="T61" fmla="*/ 78 h 171"/>
              <a:gd name="T62" fmla="*/ 288 w 289"/>
              <a:gd name="T63" fmla="*/ 99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9" h="171">
                <a:moveTo>
                  <a:pt x="288" y="99"/>
                </a:moveTo>
                <a:cubicBezTo>
                  <a:pt x="287" y="103"/>
                  <a:pt x="287" y="106"/>
                  <a:pt x="286" y="110"/>
                </a:cubicBezTo>
                <a:cubicBezTo>
                  <a:pt x="284" y="123"/>
                  <a:pt x="273" y="137"/>
                  <a:pt x="263" y="143"/>
                </a:cubicBezTo>
                <a:cubicBezTo>
                  <a:pt x="233" y="162"/>
                  <a:pt x="194" y="168"/>
                  <a:pt x="159" y="170"/>
                </a:cubicBezTo>
                <a:cubicBezTo>
                  <a:pt x="120" y="171"/>
                  <a:pt x="79" y="167"/>
                  <a:pt x="43" y="152"/>
                </a:cubicBezTo>
                <a:cubicBezTo>
                  <a:pt x="28" y="145"/>
                  <a:pt x="9" y="130"/>
                  <a:pt x="3" y="113"/>
                </a:cubicBezTo>
                <a:cubicBezTo>
                  <a:pt x="1" y="108"/>
                  <a:pt x="1" y="102"/>
                  <a:pt x="0" y="97"/>
                </a:cubicBezTo>
                <a:cubicBezTo>
                  <a:pt x="0" y="92"/>
                  <a:pt x="0" y="88"/>
                  <a:pt x="2" y="84"/>
                </a:cubicBezTo>
                <a:cubicBezTo>
                  <a:pt x="6" y="74"/>
                  <a:pt x="15" y="68"/>
                  <a:pt x="23" y="62"/>
                </a:cubicBezTo>
                <a:cubicBezTo>
                  <a:pt x="42" y="51"/>
                  <a:pt x="64" y="45"/>
                  <a:pt x="86" y="41"/>
                </a:cubicBezTo>
                <a:cubicBezTo>
                  <a:pt x="88" y="41"/>
                  <a:pt x="91" y="40"/>
                  <a:pt x="93" y="40"/>
                </a:cubicBezTo>
                <a:cubicBezTo>
                  <a:pt x="93" y="61"/>
                  <a:pt x="93" y="61"/>
                  <a:pt x="93" y="61"/>
                </a:cubicBezTo>
                <a:cubicBezTo>
                  <a:pt x="80" y="64"/>
                  <a:pt x="66" y="68"/>
                  <a:pt x="56" y="77"/>
                </a:cubicBezTo>
                <a:cubicBezTo>
                  <a:pt x="52" y="80"/>
                  <a:pt x="48" y="83"/>
                  <a:pt x="46" y="87"/>
                </a:cubicBezTo>
                <a:cubicBezTo>
                  <a:pt x="45" y="88"/>
                  <a:pt x="45" y="89"/>
                  <a:pt x="45" y="91"/>
                </a:cubicBezTo>
                <a:cubicBezTo>
                  <a:pt x="44" y="93"/>
                  <a:pt x="46" y="96"/>
                  <a:pt x="48" y="98"/>
                </a:cubicBezTo>
                <a:cubicBezTo>
                  <a:pt x="54" y="105"/>
                  <a:pt x="63" y="110"/>
                  <a:pt x="72" y="114"/>
                </a:cubicBezTo>
                <a:cubicBezTo>
                  <a:pt x="83" y="118"/>
                  <a:pt x="94" y="121"/>
                  <a:pt x="105" y="123"/>
                </a:cubicBezTo>
                <a:cubicBezTo>
                  <a:pt x="127" y="126"/>
                  <a:pt x="151" y="127"/>
                  <a:pt x="173" y="124"/>
                </a:cubicBezTo>
                <a:cubicBezTo>
                  <a:pt x="194" y="122"/>
                  <a:pt x="217" y="118"/>
                  <a:pt x="234" y="105"/>
                </a:cubicBezTo>
                <a:cubicBezTo>
                  <a:pt x="237" y="103"/>
                  <a:pt x="241" y="99"/>
                  <a:pt x="243" y="95"/>
                </a:cubicBezTo>
                <a:cubicBezTo>
                  <a:pt x="245" y="92"/>
                  <a:pt x="242" y="87"/>
                  <a:pt x="240" y="85"/>
                </a:cubicBezTo>
                <a:cubicBezTo>
                  <a:pt x="234" y="78"/>
                  <a:pt x="227" y="73"/>
                  <a:pt x="219" y="69"/>
                </a:cubicBezTo>
                <a:cubicBezTo>
                  <a:pt x="211" y="66"/>
                  <a:pt x="202" y="63"/>
                  <a:pt x="193" y="61"/>
                </a:cubicBezTo>
                <a:cubicBezTo>
                  <a:pt x="193" y="98"/>
                  <a:pt x="193" y="98"/>
                  <a:pt x="193" y="9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93" y="0"/>
                  <a:pt x="193" y="0"/>
                  <a:pt x="193" y="0"/>
                </a:cubicBezTo>
                <a:cubicBezTo>
                  <a:pt x="193" y="40"/>
                  <a:pt x="193" y="40"/>
                  <a:pt x="193" y="40"/>
                </a:cubicBezTo>
                <a:cubicBezTo>
                  <a:pt x="205" y="42"/>
                  <a:pt x="216" y="44"/>
                  <a:pt x="227" y="48"/>
                </a:cubicBezTo>
                <a:cubicBezTo>
                  <a:pt x="246" y="53"/>
                  <a:pt x="268" y="61"/>
                  <a:pt x="281" y="77"/>
                </a:cubicBezTo>
                <a:cubicBezTo>
                  <a:pt x="281" y="77"/>
                  <a:pt x="282" y="78"/>
                  <a:pt x="282" y="78"/>
                </a:cubicBezTo>
                <a:cubicBezTo>
                  <a:pt x="286" y="84"/>
                  <a:pt x="289" y="92"/>
                  <a:pt x="288" y="9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Freeform 404"/>
          <p:cNvSpPr>
            <a:spLocks/>
          </p:cNvSpPr>
          <p:nvPr/>
        </p:nvSpPr>
        <p:spPr bwMode="auto">
          <a:xfrm>
            <a:off x="10280650" y="4443413"/>
            <a:ext cx="153988" cy="204788"/>
          </a:xfrm>
          <a:custGeom>
            <a:avLst/>
            <a:gdLst>
              <a:gd name="T0" fmla="*/ 85 w 159"/>
              <a:gd name="T1" fmla="*/ 13 h 211"/>
              <a:gd name="T2" fmla="*/ 11 w 159"/>
              <a:gd name="T3" fmla="*/ 25 h 211"/>
              <a:gd name="T4" fmla="*/ 21 w 159"/>
              <a:gd name="T5" fmla="*/ 47 h 211"/>
              <a:gd name="T6" fmla="*/ 30 w 159"/>
              <a:gd name="T7" fmla="*/ 39 h 211"/>
              <a:gd name="T8" fmla="*/ 50 w 159"/>
              <a:gd name="T9" fmla="*/ 45 h 211"/>
              <a:gd name="T10" fmla="*/ 51 w 159"/>
              <a:gd name="T11" fmla="*/ 48 h 211"/>
              <a:gd name="T12" fmla="*/ 42 w 159"/>
              <a:gd name="T13" fmla="*/ 58 h 211"/>
              <a:gd name="T14" fmla="*/ 37 w 159"/>
              <a:gd name="T15" fmla="*/ 62 h 211"/>
              <a:gd name="T16" fmla="*/ 27 w 159"/>
              <a:gd name="T17" fmla="*/ 78 h 211"/>
              <a:gd name="T18" fmla="*/ 0 w 159"/>
              <a:gd name="T19" fmla="*/ 157 h 211"/>
              <a:gd name="T20" fmla="*/ 20 w 159"/>
              <a:gd name="T21" fmla="*/ 183 h 211"/>
              <a:gd name="T22" fmla="*/ 6 w 159"/>
              <a:gd name="T23" fmla="*/ 196 h 211"/>
              <a:gd name="T24" fmla="*/ 5 w 159"/>
              <a:gd name="T25" fmla="*/ 198 h 211"/>
              <a:gd name="T26" fmla="*/ 7 w 159"/>
              <a:gd name="T27" fmla="*/ 200 h 211"/>
              <a:gd name="T28" fmla="*/ 39 w 159"/>
              <a:gd name="T29" fmla="*/ 211 h 211"/>
              <a:gd name="T30" fmla="*/ 42 w 159"/>
              <a:gd name="T31" fmla="*/ 210 h 211"/>
              <a:gd name="T32" fmla="*/ 43 w 159"/>
              <a:gd name="T33" fmla="*/ 208 h 211"/>
              <a:gd name="T34" fmla="*/ 39 w 159"/>
              <a:gd name="T35" fmla="*/ 189 h 211"/>
              <a:gd name="T36" fmla="*/ 134 w 159"/>
              <a:gd name="T37" fmla="*/ 117 h 211"/>
              <a:gd name="T38" fmla="*/ 85 w 159"/>
              <a:gd name="T39" fmla="*/ 13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9" h="211">
                <a:moveTo>
                  <a:pt x="85" y="13"/>
                </a:moveTo>
                <a:cubicBezTo>
                  <a:pt x="76" y="10"/>
                  <a:pt x="40" y="0"/>
                  <a:pt x="11" y="25"/>
                </a:cubicBezTo>
                <a:cubicBezTo>
                  <a:pt x="15" y="31"/>
                  <a:pt x="18" y="38"/>
                  <a:pt x="21" y="47"/>
                </a:cubicBezTo>
                <a:cubicBezTo>
                  <a:pt x="24" y="44"/>
                  <a:pt x="27" y="41"/>
                  <a:pt x="30" y="39"/>
                </a:cubicBezTo>
                <a:cubicBezTo>
                  <a:pt x="36" y="35"/>
                  <a:pt x="43" y="37"/>
                  <a:pt x="50" y="45"/>
                </a:cubicBezTo>
                <a:cubicBezTo>
                  <a:pt x="51" y="46"/>
                  <a:pt x="51" y="47"/>
                  <a:pt x="51" y="48"/>
                </a:cubicBezTo>
                <a:cubicBezTo>
                  <a:pt x="51" y="52"/>
                  <a:pt x="48" y="54"/>
                  <a:pt x="42" y="58"/>
                </a:cubicBezTo>
                <a:cubicBezTo>
                  <a:pt x="40" y="60"/>
                  <a:pt x="38" y="61"/>
                  <a:pt x="37" y="62"/>
                </a:cubicBezTo>
                <a:cubicBezTo>
                  <a:pt x="32" y="68"/>
                  <a:pt x="29" y="73"/>
                  <a:pt x="27" y="78"/>
                </a:cubicBezTo>
                <a:cubicBezTo>
                  <a:pt x="28" y="111"/>
                  <a:pt x="15" y="138"/>
                  <a:pt x="0" y="157"/>
                </a:cubicBezTo>
                <a:cubicBezTo>
                  <a:pt x="7" y="169"/>
                  <a:pt x="16" y="178"/>
                  <a:pt x="20" y="183"/>
                </a:cubicBezTo>
                <a:cubicBezTo>
                  <a:pt x="6" y="196"/>
                  <a:pt x="6" y="196"/>
                  <a:pt x="6" y="196"/>
                </a:cubicBezTo>
                <a:cubicBezTo>
                  <a:pt x="5" y="196"/>
                  <a:pt x="5" y="197"/>
                  <a:pt x="5" y="198"/>
                </a:cubicBezTo>
                <a:cubicBezTo>
                  <a:pt x="6" y="199"/>
                  <a:pt x="6" y="200"/>
                  <a:pt x="7" y="200"/>
                </a:cubicBezTo>
                <a:cubicBezTo>
                  <a:pt x="39" y="211"/>
                  <a:pt x="39" y="211"/>
                  <a:pt x="39" y="211"/>
                </a:cubicBezTo>
                <a:cubicBezTo>
                  <a:pt x="40" y="211"/>
                  <a:pt x="41" y="211"/>
                  <a:pt x="42" y="210"/>
                </a:cubicBezTo>
                <a:cubicBezTo>
                  <a:pt x="43" y="210"/>
                  <a:pt x="43" y="209"/>
                  <a:pt x="43" y="208"/>
                </a:cubicBezTo>
                <a:cubicBezTo>
                  <a:pt x="39" y="189"/>
                  <a:pt x="39" y="189"/>
                  <a:pt x="39" y="189"/>
                </a:cubicBezTo>
                <a:cubicBezTo>
                  <a:pt x="56" y="186"/>
                  <a:pt x="117" y="172"/>
                  <a:pt x="134" y="117"/>
                </a:cubicBezTo>
                <a:cubicBezTo>
                  <a:pt x="159" y="41"/>
                  <a:pt x="98" y="17"/>
                  <a:pt x="85" y="1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Freeform 405"/>
          <p:cNvSpPr>
            <a:spLocks noEditPoints="1"/>
          </p:cNvSpPr>
          <p:nvPr/>
        </p:nvSpPr>
        <p:spPr bwMode="auto">
          <a:xfrm>
            <a:off x="10125075" y="4440238"/>
            <a:ext cx="174625" cy="198438"/>
          </a:xfrm>
          <a:custGeom>
            <a:avLst/>
            <a:gdLst>
              <a:gd name="T0" fmla="*/ 170 w 180"/>
              <a:gd name="T1" fmla="*/ 71 h 204"/>
              <a:gd name="T2" fmla="*/ 93 w 180"/>
              <a:gd name="T3" fmla="*/ 0 h 204"/>
              <a:gd name="T4" fmla="*/ 78 w 180"/>
              <a:gd name="T5" fmla="*/ 1 h 204"/>
              <a:gd name="T6" fmla="*/ 14 w 180"/>
              <a:gd name="T7" fmla="*/ 98 h 204"/>
              <a:gd name="T8" fmla="*/ 99 w 180"/>
              <a:gd name="T9" fmla="*/ 182 h 204"/>
              <a:gd name="T10" fmla="*/ 93 w 180"/>
              <a:gd name="T11" fmla="*/ 200 h 204"/>
              <a:gd name="T12" fmla="*/ 93 w 180"/>
              <a:gd name="T13" fmla="*/ 203 h 204"/>
              <a:gd name="T14" fmla="*/ 95 w 180"/>
              <a:gd name="T15" fmla="*/ 204 h 204"/>
              <a:gd name="T16" fmla="*/ 96 w 180"/>
              <a:gd name="T17" fmla="*/ 204 h 204"/>
              <a:gd name="T18" fmla="*/ 129 w 180"/>
              <a:gd name="T19" fmla="*/ 198 h 204"/>
              <a:gd name="T20" fmla="*/ 131 w 180"/>
              <a:gd name="T21" fmla="*/ 196 h 204"/>
              <a:gd name="T22" fmla="*/ 131 w 180"/>
              <a:gd name="T23" fmla="*/ 194 h 204"/>
              <a:gd name="T24" fmla="*/ 119 w 180"/>
              <a:gd name="T25" fmla="*/ 179 h 204"/>
              <a:gd name="T26" fmla="*/ 170 w 180"/>
              <a:gd name="T27" fmla="*/ 71 h 204"/>
              <a:gd name="T28" fmla="*/ 61 w 180"/>
              <a:gd name="T29" fmla="*/ 62 h 204"/>
              <a:gd name="T30" fmla="*/ 58 w 180"/>
              <a:gd name="T31" fmla="*/ 68 h 204"/>
              <a:gd name="T32" fmla="*/ 56 w 180"/>
              <a:gd name="T33" fmla="*/ 90 h 204"/>
              <a:gd name="T34" fmla="*/ 53 w 180"/>
              <a:gd name="T35" fmla="*/ 101 h 204"/>
              <a:gd name="T36" fmla="*/ 50 w 180"/>
              <a:gd name="T37" fmla="*/ 102 h 204"/>
              <a:gd name="T38" fmla="*/ 46 w 180"/>
              <a:gd name="T39" fmla="*/ 102 h 204"/>
              <a:gd name="T40" fmla="*/ 41 w 180"/>
              <a:gd name="T41" fmla="*/ 101 h 204"/>
              <a:gd name="T42" fmla="*/ 40 w 180"/>
              <a:gd name="T43" fmla="*/ 99 h 204"/>
              <a:gd name="T44" fmla="*/ 41 w 180"/>
              <a:gd name="T45" fmla="*/ 50 h 204"/>
              <a:gd name="T46" fmla="*/ 52 w 180"/>
              <a:gd name="T47" fmla="*/ 44 h 204"/>
              <a:gd name="T48" fmla="*/ 62 w 180"/>
              <a:gd name="T49" fmla="*/ 46 h 204"/>
              <a:gd name="T50" fmla="*/ 64 w 180"/>
              <a:gd name="T51" fmla="*/ 49 h 204"/>
              <a:gd name="T52" fmla="*/ 61 w 180"/>
              <a:gd name="T53" fmla="*/ 62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0" h="204">
                <a:moveTo>
                  <a:pt x="170" y="71"/>
                </a:moveTo>
                <a:cubicBezTo>
                  <a:pt x="159" y="9"/>
                  <a:pt x="117" y="0"/>
                  <a:pt x="93" y="0"/>
                </a:cubicBezTo>
                <a:cubicBezTo>
                  <a:pt x="86" y="0"/>
                  <a:pt x="81" y="1"/>
                  <a:pt x="78" y="1"/>
                </a:cubicBezTo>
                <a:cubicBezTo>
                  <a:pt x="65" y="3"/>
                  <a:pt x="0" y="19"/>
                  <a:pt x="14" y="98"/>
                </a:cubicBezTo>
                <a:cubicBezTo>
                  <a:pt x="24" y="154"/>
                  <a:pt x="83" y="177"/>
                  <a:pt x="99" y="182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201"/>
                  <a:pt x="93" y="202"/>
                  <a:pt x="93" y="203"/>
                </a:cubicBezTo>
                <a:cubicBezTo>
                  <a:pt x="94" y="203"/>
                  <a:pt x="95" y="204"/>
                  <a:pt x="95" y="204"/>
                </a:cubicBezTo>
                <a:cubicBezTo>
                  <a:pt x="95" y="204"/>
                  <a:pt x="96" y="204"/>
                  <a:pt x="96" y="204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30" y="198"/>
                  <a:pt x="131" y="197"/>
                  <a:pt x="131" y="196"/>
                </a:cubicBezTo>
                <a:cubicBezTo>
                  <a:pt x="132" y="195"/>
                  <a:pt x="131" y="194"/>
                  <a:pt x="131" y="194"/>
                </a:cubicBezTo>
                <a:cubicBezTo>
                  <a:pt x="119" y="179"/>
                  <a:pt x="119" y="179"/>
                  <a:pt x="119" y="179"/>
                </a:cubicBezTo>
                <a:cubicBezTo>
                  <a:pt x="133" y="168"/>
                  <a:pt x="180" y="128"/>
                  <a:pt x="170" y="71"/>
                </a:cubicBezTo>
                <a:close/>
                <a:moveTo>
                  <a:pt x="61" y="62"/>
                </a:moveTo>
                <a:cubicBezTo>
                  <a:pt x="60" y="64"/>
                  <a:pt x="59" y="66"/>
                  <a:pt x="58" y="68"/>
                </a:cubicBezTo>
                <a:cubicBezTo>
                  <a:pt x="56" y="76"/>
                  <a:pt x="56" y="84"/>
                  <a:pt x="56" y="90"/>
                </a:cubicBezTo>
                <a:cubicBezTo>
                  <a:pt x="56" y="96"/>
                  <a:pt x="56" y="99"/>
                  <a:pt x="53" y="101"/>
                </a:cubicBezTo>
                <a:cubicBezTo>
                  <a:pt x="52" y="101"/>
                  <a:pt x="51" y="101"/>
                  <a:pt x="50" y="102"/>
                </a:cubicBezTo>
                <a:cubicBezTo>
                  <a:pt x="49" y="102"/>
                  <a:pt x="48" y="102"/>
                  <a:pt x="46" y="102"/>
                </a:cubicBezTo>
                <a:cubicBezTo>
                  <a:pt x="44" y="102"/>
                  <a:pt x="42" y="102"/>
                  <a:pt x="41" y="101"/>
                </a:cubicBezTo>
                <a:cubicBezTo>
                  <a:pt x="40" y="100"/>
                  <a:pt x="40" y="100"/>
                  <a:pt x="40" y="99"/>
                </a:cubicBezTo>
                <a:cubicBezTo>
                  <a:pt x="39" y="98"/>
                  <a:pt x="29" y="70"/>
                  <a:pt x="41" y="50"/>
                </a:cubicBezTo>
                <a:cubicBezTo>
                  <a:pt x="43" y="46"/>
                  <a:pt x="47" y="44"/>
                  <a:pt x="52" y="44"/>
                </a:cubicBezTo>
                <a:cubicBezTo>
                  <a:pt x="55" y="44"/>
                  <a:pt x="58" y="45"/>
                  <a:pt x="62" y="46"/>
                </a:cubicBezTo>
                <a:cubicBezTo>
                  <a:pt x="63" y="47"/>
                  <a:pt x="64" y="48"/>
                  <a:pt x="64" y="49"/>
                </a:cubicBezTo>
                <a:cubicBezTo>
                  <a:pt x="65" y="52"/>
                  <a:pt x="64" y="56"/>
                  <a:pt x="61" y="6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Freeform 407"/>
          <p:cNvSpPr>
            <a:spLocks noEditPoints="1"/>
          </p:cNvSpPr>
          <p:nvPr/>
        </p:nvSpPr>
        <p:spPr bwMode="auto">
          <a:xfrm>
            <a:off x="1241425" y="4962526"/>
            <a:ext cx="206375" cy="106363"/>
          </a:xfrm>
          <a:custGeom>
            <a:avLst/>
            <a:gdLst>
              <a:gd name="T0" fmla="*/ 44 w 214"/>
              <a:gd name="T1" fmla="*/ 95 h 109"/>
              <a:gd name="T2" fmla="*/ 58 w 214"/>
              <a:gd name="T3" fmla="*/ 93 h 109"/>
              <a:gd name="T4" fmla="*/ 59 w 214"/>
              <a:gd name="T5" fmla="*/ 93 h 109"/>
              <a:gd name="T6" fmla="*/ 107 w 214"/>
              <a:gd name="T7" fmla="*/ 109 h 109"/>
              <a:gd name="T8" fmla="*/ 156 w 214"/>
              <a:gd name="T9" fmla="*/ 93 h 109"/>
              <a:gd name="T10" fmla="*/ 170 w 214"/>
              <a:gd name="T11" fmla="*/ 95 h 109"/>
              <a:gd name="T12" fmla="*/ 184 w 214"/>
              <a:gd name="T13" fmla="*/ 93 h 109"/>
              <a:gd name="T14" fmla="*/ 214 w 214"/>
              <a:gd name="T15" fmla="*/ 59 h 109"/>
              <a:gd name="T16" fmla="*/ 214 w 214"/>
              <a:gd name="T17" fmla="*/ 57 h 109"/>
              <a:gd name="T18" fmla="*/ 214 w 214"/>
              <a:gd name="T19" fmla="*/ 56 h 109"/>
              <a:gd name="T20" fmla="*/ 170 w 214"/>
              <a:gd name="T21" fmla="*/ 16 h 109"/>
              <a:gd name="T22" fmla="*/ 158 w 214"/>
              <a:gd name="T23" fmla="*/ 17 h 109"/>
              <a:gd name="T24" fmla="*/ 107 w 214"/>
              <a:gd name="T25" fmla="*/ 0 h 109"/>
              <a:gd name="T26" fmla="*/ 56 w 214"/>
              <a:gd name="T27" fmla="*/ 17 h 109"/>
              <a:gd name="T28" fmla="*/ 44 w 214"/>
              <a:gd name="T29" fmla="*/ 16 h 109"/>
              <a:gd name="T30" fmla="*/ 0 w 214"/>
              <a:gd name="T31" fmla="*/ 56 h 109"/>
              <a:gd name="T32" fmla="*/ 0 w 214"/>
              <a:gd name="T33" fmla="*/ 57 h 109"/>
              <a:gd name="T34" fmla="*/ 0 w 214"/>
              <a:gd name="T35" fmla="*/ 59 h 109"/>
              <a:gd name="T36" fmla="*/ 30 w 214"/>
              <a:gd name="T37" fmla="*/ 93 h 109"/>
              <a:gd name="T38" fmla="*/ 44 w 214"/>
              <a:gd name="T39" fmla="*/ 95 h 109"/>
              <a:gd name="T40" fmla="*/ 44 w 214"/>
              <a:gd name="T41" fmla="*/ 35 h 109"/>
              <a:gd name="T42" fmla="*/ 51 w 214"/>
              <a:gd name="T43" fmla="*/ 36 h 109"/>
              <a:gd name="T44" fmla="*/ 61 w 214"/>
              <a:gd name="T45" fmla="*/ 39 h 109"/>
              <a:gd name="T46" fmla="*/ 69 w 214"/>
              <a:gd name="T47" fmla="*/ 32 h 109"/>
              <a:gd name="T48" fmla="*/ 107 w 214"/>
              <a:gd name="T49" fmla="*/ 20 h 109"/>
              <a:gd name="T50" fmla="*/ 145 w 214"/>
              <a:gd name="T51" fmla="*/ 32 h 109"/>
              <a:gd name="T52" fmla="*/ 153 w 214"/>
              <a:gd name="T53" fmla="*/ 39 h 109"/>
              <a:gd name="T54" fmla="*/ 163 w 214"/>
              <a:gd name="T55" fmla="*/ 36 h 109"/>
              <a:gd name="T56" fmla="*/ 170 w 214"/>
              <a:gd name="T57" fmla="*/ 35 h 109"/>
              <a:gd name="T58" fmla="*/ 194 w 214"/>
              <a:gd name="T59" fmla="*/ 56 h 109"/>
              <a:gd name="T60" fmla="*/ 170 w 214"/>
              <a:gd name="T61" fmla="*/ 76 h 109"/>
              <a:gd name="T62" fmla="*/ 161 w 214"/>
              <a:gd name="T63" fmla="*/ 74 h 109"/>
              <a:gd name="T64" fmla="*/ 152 w 214"/>
              <a:gd name="T65" fmla="*/ 72 h 109"/>
              <a:gd name="T66" fmla="*/ 144 w 214"/>
              <a:gd name="T67" fmla="*/ 78 h 109"/>
              <a:gd name="T68" fmla="*/ 107 w 214"/>
              <a:gd name="T69" fmla="*/ 89 h 109"/>
              <a:gd name="T70" fmla="*/ 71 w 214"/>
              <a:gd name="T71" fmla="*/ 78 h 109"/>
              <a:gd name="T72" fmla="*/ 62 w 214"/>
              <a:gd name="T73" fmla="*/ 71 h 109"/>
              <a:gd name="T74" fmla="*/ 53 w 214"/>
              <a:gd name="T75" fmla="*/ 74 h 109"/>
              <a:gd name="T76" fmla="*/ 44 w 214"/>
              <a:gd name="T77" fmla="*/ 76 h 109"/>
              <a:gd name="T78" fmla="*/ 19 w 214"/>
              <a:gd name="T79" fmla="*/ 56 h 109"/>
              <a:gd name="T80" fmla="*/ 44 w 214"/>
              <a:gd name="T81" fmla="*/ 3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4" h="109">
                <a:moveTo>
                  <a:pt x="44" y="95"/>
                </a:moveTo>
                <a:cubicBezTo>
                  <a:pt x="49" y="95"/>
                  <a:pt x="54" y="95"/>
                  <a:pt x="58" y="93"/>
                </a:cubicBezTo>
                <a:cubicBezTo>
                  <a:pt x="58" y="93"/>
                  <a:pt x="59" y="93"/>
                  <a:pt x="59" y="93"/>
                </a:cubicBezTo>
                <a:cubicBezTo>
                  <a:pt x="71" y="103"/>
                  <a:pt x="88" y="109"/>
                  <a:pt x="107" y="109"/>
                </a:cubicBezTo>
                <a:cubicBezTo>
                  <a:pt x="126" y="109"/>
                  <a:pt x="143" y="103"/>
                  <a:pt x="156" y="93"/>
                </a:cubicBezTo>
                <a:cubicBezTo>
                  <a:pt x="160" y="95"/>
                  <a:pt x="165" y="95"/>
                  <a:pt x="170" y="95"/>
                </a:cubicBezTo>
                <a:cubicBezTo>
                  <a:pt x="174" y="95"/>
                  <a:pt x="179" y="95"/>
                  <a:pt x="184" y="93"/>
                </a:cubicBezTo>
                <a:cubicBezTo>
                  <a:pt x="201" y="89"/>
                  <a:pt x="214" y="75"/>
                  <a:pt x="214" y="59"/>
                </a:cubicBezTo>
                <a:cubicBezTo>
                  <a:pt x="214" y="58"/>
                  <a:pt x="214" y="58"/>
                  <a:pt x="214" y="57"/>
                </a:cubicBezTo>
                <a:cubicBezTo>
                  <a:pt x="214" y="57"/>
                  <a:pt x="214" y="56"/>
                  <a:pt x="214" y="56"/>
                </a:cubicBezTo>
                <a:cubicBezTo>
                  <a:pt x="214" y="33"/>
                  <a:pt x="194" y="16"/>
                  <a:pt x="170" y="16"/>
                </a:cubicBezTo>
                <a:cubicBezTo>
                  <a:pt x="165" y="16"/>
                  <a:pt x="162" y="16"/>
                  <a:pt x="158" y="17"/>
                </a:cubicBezTo>
                <a:cubicBezTo>
                  <a:pt x="145" y="7"/>
                  <a:pt x="127" y="0"/>
                  <a:pt x="107" y="0"/>
                </a:cubicBezTo>
                <a:cubicBezTo>
                  <a:pt x="87" y="0"/>
                  <a:pt x="69" y="7"/>
                  <a:pt x="56" y="17"/>
                </a:cubicBezTo>
                <a:cubicBezTo>
                  <a:pt x="52" y="16"/>
                  <a:pt x="48" y="16"/>
                  <a:pt x="44" y="16"/>
                </a:cubicBezTo>
                <a:cubicBezTo>
                  <a:pt x="20" y="16"/>
                  <a:pt x="0" y="33"/>
                  <a:pt x="0" y="56"/>
                </a:cubicBezTo>
                <a:cubicBezTo>
                  <a:pt x="0" y="56"/>
                  <a:pt x="0" y="57"/>
                  <a:pt x="0" y="57"/>
                </a:cubicBezTo>
                <a:cubicBezTo>
                  <a:pt x="0" y="58"/>
                  <a:pt x="0" y="58"/>
                  <a:pt x="0" y="59"/>
                </a:cubicBezTo>
                <a:cubicBezTo>
                  <a:pt x="0" y="75"/>
                  <a:pt x="12" y="88"/>
                  <a:pt x="30" y="93"/>
                </a:cubicBezTo>
                <a:cubicBezTo>
                  <a:pt x="34" y="95"/>
                  <a:pt x="39" y="95"/>
                  <a:pt x="44" y="95"/>
                </a:cubicBezTo>
                <a:close/>
                <a:moveTo>
                  <a:pt x="44" y="35"/>
                </a:moveTo>
                <a:cubicBezTo>
                  <a:pt x="47" y="35"/>
                  <a:pt x="49" y="36"/>
                  <a:pt x="51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9" y="24"/>
                  <a:pt x="92" y="20"/>
                  <a:pt x="107" y="20"/>
                </a:cubicBezTo>
                <a:cubicBezTo>
                  <a:pt x="122" y="20"/>
                  <a:pt x="135" y="24"/>
                  <a:pt x="145" y="32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63" y="36"/>
                  <a:pt x="163" y="36"/>
                  <a:pt x="163" y="36"/>
                </a:cubicBezTo>
                <a:cubicBezTo>
                  <a:pt x="165" y="36"/>
                  <a:pt x="167" y="35"/>
                  <a:pt x="170" y="35"/>
                </a:cubicBezTo>
                <a:cubicBezTo>
                  <a:pt x="183" y="35"/>
                  <a:pt x="194" y="44"/>
                  <a:pt x="194" y="56"/>
                </a:cubicBezTo>
                <a:cubicBezTo>
                  <a:pt x="194" y="67"/>
                  <a:pt x="183" y="76"/>
                  <a:pt x="170" y="76"/>
                </a:cubicBezTo>
                <a:cubicBezTo>
                  <a:pt x="167" y="76"/>
                  <a:pt x="164" y="75"/>
                  <a:pt x="161" y="74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34" y="85"/>
                  <a:pt x="121" y="89"/>
                  <a:pt x="107" y="89"/>
                </a:cubicBezTo>
                <a:cubicBezTo>
                  <a:pt x="93" y="89"/>
                  <a:pt x="80" y="85"/>
                  <a:pt x="71" y="78"/>
                </a:cubicBezTo>
                <a:cubicBezTo>
                  <a:pt x="62" y="71"/>
                  <a:pt x="62" y="71"/>
                  <a:pt x="62" y="71"/>
                </a:cubicBezTo>
                <a:cubicBezTo>
                  <a:pt x="53" y="74"/>
                  <a:pt x="53" y="74"/>
                  <a:pt x="53" y="74"/>
                </a:cubicBezTo>
                <a:cubicBezTo>
                  <a:pt x="50" y="75"/>
                  <a:pt x="47" y="76"/>
                  <a:pt x="44" y="76"/>
                </a:cubicBezTo>
                <a:cubicBezTo>
                  <a:pt x="30" y="76"/>
                  <a:pt x="19" y="67"/>
                  <a:pt x="19" y="56"/>
                </a:cubicBezTo>
                <a:cubicBezTo>
                  <a:pt x="19" y="44"/>
                  <a:pt x="30" y="35"/>
                  <a:pt x="44" y="3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Freeform 408"/>
          <p:cNvSpPr>
            <a:spLocks noEditPoints="1"/>
          </p:cNvSpPr>
          <p:nvPr/>
        </p:nvSpPr>
        <p:spPr bwMode="auto">
          <a:xfrm>
            <a:off x="1260475" y="5065713"/>
            <a:ext cx="219075" cy="176213"/>
          </a:xfrm>
          <a:custGeom>
            <a:avLst/>
            <a:gdLst>
              <a:gd name="T0" fmla="*/ 202 w 226"/>
              <a:gd name="T1" fmla="*/ 16 h 181"/>
              <a:gd name="T2" fmla="*/ 174 w 226"/>
              <a:gd name="T3" fmla="*/ 16 h 181"/>
              <a:gd name="T4" fmla="*/ 174 w 226"/>
              <a:gd name="T5" fmla="*/ 0 h 181"/>
              <a:gd name="T6" fmla="*/ 172 w 226"/>
              <a:gd name="T7" fmla="*/ 0 h 181"/>
              <a:gd name="T8" fmla="*/ 150 w 226"/>
              <a:gd name="T9" fmla="*/ 4 h 181"/>
              <a:gd name="T10" fmla="*/ 147 w 226"/>
              <a:gd name="T11" fmla="*/ 4 h 181"/>
              <a:gd name="T12" fmla="*/ 139 w 226"/>
              <a:gd name="T13" fmla="*/ 3 h 181"/>
              <a:gd name="T14" fmla="*/ 87 w 226"/>
              <a:gd name="T15" fmla="*/ 16 h 181"/>
              <a:gd name="T16" fmla="*/ 35 w 226"/>
              <a:gd name="T17" fmla="*/ 3 h 181"/>
              <a:gd name="T18" fmla="*/ 27 w 226"/>
              <a:gd name="T19" fmla="*/ 4 h 181"/>
              <a:gd name="T20" fmla="*/ 24 w 226"/>
              <a:gd name="T21" fmla="*/ 4 h 181"/>
              <a:gd name="T22" fmla="*/ 1 w 226"/>
              <a:gd name="T23" fmla="*/ 0 h 181"/>
              <a:gd name="T24" fmla="*/ 0 w 226"/>
              <a:gd name="T25" fmla="*/ 0 h 181"/>
              <a:gd name="T26" fmla="*/ 0 w 226"/>
              <a:gd name="T27" fmla="*/ 20 h 181"/>
              <a:gd name="T28" fmla="*/ 0 w 226"/>
              <a:gd name="T29" fmla="*/ 103 h 181"/>
              <a:gd name="T30" fmla="*/ 0 w 226"/>
              <a:gd name="T31" fmla="*/ 118 h 181"/>
              <a:gd name="T32" fmla="*/ 0 w 226"/>
              <a:gd name="T33" fmla="*/ 141 h 181"/>
              <a:gd name="T34" fmla="*/ 0 w 226"/>
              <a:gd name="T35" fmla="*/ 144 h 181"/>
              <a:gd name="T36" fmla="*/ 0 w 226"/>
              <a:gd name="T37" fmla="*/ 146 h 181"/>
              <a:gd name="T38" fmla="*/ 87 w 226"/>
              <a:gd name="T39" fmla="*/ 181 h 181"/>
              <a:gd name="T40" fmla="*/ 174 w 226"/>
              <a:gd name="T41" fmla="*/ 146 h 181"/>
              <a:gd name="T42" fmla="*/ 174 w 226"/>
              <a:gd name="T43" fmla="*/ 144 h 181"/>
              <a:gd name="T44" fmla="*/ 174 w 226"/>
              <a:gd name="T45" fmla="*/ 141 h 181"/>
              <a:gd name="T46" fmla="*/ 174 w 226"/>
              <a:gd name="T47" fmla="*/ 123 h 181"/>
              <a:gd name="T48" fmla="*/ 202 w 226"/>
              <a:gd name="T49" fmla="*/ 123 h 181"/>
              <a:gd name="T50" fmla="*/ 226 w 226"/>
              <a:gd name="T51" fmla="*/ 96 h 181"/>
              <a:gd name="T52" fmla="*/ 226 w 226"/>
              <a:gd name="T53" fmla="*/ 43 h 181"/>
              <a:gd name="T54" fmla="*/ 202 w 226"/>
              <a:gd name="T55" fmla="*/ 16 h 181"/>
              <a:gd name="T56" fmla="*/ 75 w 226"/>
              <a:gd name="T57" fmla="*/ 103 h 181"/>
              <a:gd name="T58" fmla="*/ 75 w 226"/>
              <a:gd name="T59" fmla="*/ 38 h 181"/>
              <a:gd name="T60" fmla="*/ 87 w 226"/>
              <a:gd name="T61" fmla="*/ 39 h 181"/>
              <a:gd name="T62" fmla="*/ 99 w 226"/>
              <a:gd name="T63" fmla="*/ 38 h 181"/>
              <a:gd name="T64" fmla="*/ 99 w 226"/>
              <a:gd name="T65" fmla="*/ 103 h 181"/>
              <a:gd name="T66" fmla="*/ 99 w 226"/>
              <a:gd name="T67" fmla="*/ 145 h 181"/>
              <a:gd name="T68" fmla="*/ 87 w 226"/>
              <a:gd name="T69" fmla="*/ 145 h 181"/>
              <a:gd name="T70" fmla="*/ 75 w 226"/>
              <a:gd name="T71" fmla="*/ 145 h 181"/>
              <a:gd name="T72" fmla="*/ 75 w 226"/>
              <a:gd name="T73" fmla="*/ 103 h 181"/>
              <a:gd name="T74" fmla="*/ 151 w 226"/>
              <a:gd name="T75" fmla="*/ 21 h 181"/>
              <a:gd name="T76" fmla="*/ 151 w 226"/>
              <a:gd name="T77" fmla="*/ 103 h 181"/>
              <a:gd name="T78" fmla="*/ 151 w 226"/>
              <a:gd name="T79" fmla="*/ 128 h 181"/>
              <a:gd name="T80" fmla="*/ 127 w 226"/>
              <a:gd name="T81" fmla="*/ 140 h 181"/>
              <a:gd name="T82" fmla="*/ 127 w 226"/>
              <a:gd name="T83" fmla="*/ 103 h 181"/>
              <a:gd name="T84" fmla="*/ 127 w 226"/>
              <a:gd name="T85" fmla="*/ 30 h 181"/>
              <a:gd name="T86" fmla="*/ 151 w 226"/>
              <a:gd name="T87" fmla="*/ 21 h 181"/>
              <a:gd name="T88" fmla="*/ 24 w 226"/>
              <a:gd name="T89" fmla="*/ 22 h 181"/>
              <a:gd name="T90" fmla="*/ 48 w 226"/>
              <a:gd name="T91" fmla="*/ 31 h 181"/>
              <a:gd name="T92" fmla="*/ 48 w 226"/>
              <a:gd name="T93" fmla="*/ 103 h 181"/>
              <a:gd name="T94" fmla="*/ 48 w 226"/>
              <a:gd name="T95" fmla="*/ 139 h 181"/>
              <a:gd name="T96" fmla="*/ 45 w 226"/>
              <a:gd name="T97" fmla="*/ 139 h 181"/>
              <a:gd name="T98" fmla="*/ 24 w 226"/>
              <a:gd name="T99" fmla="*/ 129 h 181"/>
              <a:gd name="T100" fmla="*/ 24 w 226"/>
              <a:gd name="T101" fmla="*/ 103 h 181"/>
              <a:gd name="T102" fmla="*/ 24 w 226"/>
              <a:gd name="T103" fmla="*/ 22 h 181"/>
              <a:gd name="T104" fmla="*/ 202 w 226"/>
              <a:gd name="T105" fmla="*/ 96 h 181"/>
              <a:gd name="T106" fmla="*/ 202 w 226"/>
              <a:gd name="T107" fmla="*/ 99 h 181"/>
              <a:gd name="T108" fmla="*/ 202 w 226"/>
              <a:gd name="T109" fmla="*/ 99 h 181"/>
              <a:gd name="T110" fmla="*/ 174 w 226"/>
              <a:gd name="T111" fmla="*/ 99 h 181"/>
              <a:gd name="T112" fmla="*/ 174 w 226"/>
              <a:gd name="T113" fmla="*/ 39 h 181"/>
              <a:gd name="T114" fmla="*/ 202 w 226"/>
              <a:gd name="T115" fmla="*/ 39 h 181"/>
              <a:gd name="T116" fmla="*/ 202 w 226"/>
              <a:gd name="T117" fmla="*/ 39 h 181"/>
              <a:gd name="T118" fmla="*/ 202 w 226"/>
              <a:gd name="T119" fmla="*/ 43 h 181"/>
              <a:gd name="T120" fmla="*/ 202 w 226"/>
              <a:gd name="T121" fmla="*/ 96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6" h="181">
                <a:moveTo>
                  <a:pt x="202" y="16"/>
                </a:moveTo>
                <a:cubicBezTo>
                  <a:pt x="174" y="16"/>
                  <a:pt x="174" y="16"/>
                  <a:pt x="174" y="16"/>
                </a:cubicBezTo>
                <a:cubicBezTo>
                  <a:pt x="174" y="0"/>
                  <a:pt x="174" y="0"/>
                  <a:pt x="174" y="0"/>
                </a:cubicBezTo>
                <a:cubicBezTo>
                  <a:pt x="173" y="0"/>
                  <a:pt x="173" y="0"/>
                  <a:pt x="172" y="0"/>
                </a:cubicBezTo>
                <a:cubicBezTo>
                  <a:pt x="165" y="3"/>
                  <a:pt x="158" y="4"/>
                  <a:pt x="150" y="4"/>
                </a:cubicBezTo>
                <a:cubicBezTo>
                  <a:pt x="149" y="4"/>
                  <a:pt x="148" y="4"/>
                  <a:pt x="147" y="4"/>
                </a:cubicBezTo>
                <a:cubicBezTo>
                  <a:pt x="144" y="4"/>
                  <a:pt x="141" y="4"/>
                  <a:pt x="139" y="3"/>
                </a:cubicBezTo>
                <a:cubicBezTo>
                  <a:pt x="125" y="11"/>
                  <a:pt x="107" y="16"/>
                  <a:pt x="87" y="16"/>
                </a:cubicBezTo>
                <a:cubicBezTo>
                  <a:pt x="67" y="16"/>
                  <a:pt x="50" y="11"/>
                  <a:pt x="35" y="3"/>
                </a:cubicBezTo>
                <a:cubicBezTo>
                  <a:pt x="32" y="4"/>
                  <a:pt x="30" y="4"/>
                  <a:pt x="27" y="4"/>
                </a:cubicBezTo>
                <a:cubicBezTo>
                  <a:pt x="26" y="4"/>
                  <a:pt x="25" y="4"/>
                  <a:pt x="24" y="4"/>
                </a:cubicBezTo>
                <a:cubicBezTo>
                  <a:pt x="16" y="4"/>
                  <a:pt x="8" y="3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2"/>
                  <a:pt x="0" y="143"/>
                  <a:pt x="0" y="144"/>
                </a:cubicBezTo>
                <a:cubicBezTo>
                  <a:pt x="0" y="145"/>
                  <a:pt x="0" y="146"/>
                  <a:pt x="0" y="146"/>
                </a:cubicBezTo>
                <a:cubicBezTo>
                  <a:pt x="0" y="165"/>
                  <a:pt x="39" y="181"/>
                  <a:pt x="87" y="181"/>
                </a:cubicBezTo>
                <a:cubicBezTo>
                  <a:pt x="135" y="181"/>
                  <a:pt x="174" y="165"/>
                  <a:pt x="174" y="146"/>
                </a:cubicBezTo>
                <a:cubicBezTo>
                  <a:pt x="174" y="146"/>
                  <a:pt x="174" y="145"/>
                  <a:pt x="174" y="144"/>
                </a:cubicBezTo>
                <a:cubicBezTo>
                  <a:pt x="174" y="143"/>
                  <a:pt x="174" y="142"/>
                  <a:pt x="174" y="141"/>
                </a:cubicBezTo>
                <a:cubicBezTo>
                  <a:pt x="174" y="123"/>
                  <a:pt x="174" y="123"/>
                  <a:pt x="174" y="123"/>
                </a:cubicBezTo>
                <a:cubicBezTo>
                  <a:pt x="202" y="123"/>
                  <a:pt x="202" y="123"/>
                  <a:pt x="202" y="123"/>
                </a:cubicBezTo>
                <a:cubicBezTo>
                  <a:pt x="217" y="123"/>
                  <a:pt x="226" y="112"/>
                  <a:pt x="226" y="96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6" y="26"/>
                  <a:pt x="217" y="16"/>
                  <a:pt x="202" y="16"/>
                </a:cubicBezTo>
                <a:close/>
                <a:moveTo>
                  <a:pt x="75" y="103"/>
                </a:moveTo>
                <a:cubicBezTo>
                  <a:pt x="75" y="38"/>
                  <a:pt x="75" y="38"/>
                  <a:pt x="75" y="38"/>
                </a:cubicBezTo>
                <a:cubicBezTo>
                  <a:pt x="79" y="39"/>
                  <a:pt x="83" y="39"/>
                  <a:pt x="87" y="39"/>
                </a:cubicBezTo>
                <a:cubicBezTo>
                  <a:pt x="91" y="39"/>
                  <a:pt x="95" y="39"/>
                  <a:pt x="99" y="38"/>
                </a:cubicBezTo>
                <a:cubicBezTo>
                  <a:pt x="99" y="103"/>
                  <a:pt x="99" y="103"/>
                  <a:pt x="99" y="103"/>
                </a:cubicBezTo>
                <a:cubicBezTo>
                  <a:pt x="99" y="145"/>
                  <a:pt x="99" y="145"/>
                  <a:pt x="99" y="145"/>
                </a:cubicBezTo>
                <a:cubicBezTo>
                  <a:pt x="95" y="145"/>
                  <a:pt x="91" y="145"/>
                  <a:pt x="87" y="145"/>
                </a:cubicBezTo>
                <a:cubicBezTo>
                  <a:pt x="83" y="145"/>
                  <a:pt x="79" y="145"/>
                  <a:pt x="75" y="145"/>
                </a:cubicBezTo>
                <a:lnTo>
                  <a:pt x="75" y="103"/>
                </a:lnTo>
                <a:close/>
                <a:moveTo>
                  <a:pt x="151" y="21"/>
                </a:moveTo>
                <a:cubicBezTo>
                  <a:pt x="151" y="103"/>
                  <a:pt x="151" y="103"/>
                  <a:pt x="151" y="103"/>
                </a:cubicBezTo>
                <a:cubicBezTo>
                  <a:pt x="151" y="128"/>
                  <a:pt x="151" y="128"/>
                  <a:pt x="151" y="128"/>
                </a:cubicBezTo>
                <a:cubicBezTo>
                  <a:pt x="146" y="133"/>
                  <a:pt x="138" y="137"/>
                  <a:pt x="127" y="140"/>
                </a:cubicBezTo>
                <a:cubicBezTo>
                  <a:pt x="127" y="103"/>
                  <a:pt x="127" y="103"/>
                  <a:pt x="127" y="103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36" y="28"/>
                  <a:pt x="144" y="25"/>
                  <a:pt x="151" y="21"/>
                </a:cubicBezTo>
                <a:close/>
                <a:moveTo>
                  <a:pt x="24" y="22"/>
                </a:moveTo>
                <a:cubicBezTo>
                  <a:pt x="31" y="25"/>
                  <a:pt x="39" y="28"/>
                  <a:pt x="48" y="31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36" y="137"/>
                  <a:pt x="29" y="133"/>
                  <a:pt x="24" y="129"/>
                </a:cubicBezTo>
                <a:cubicBezTo>
                  <a:pt x="24" y="103"/>
                  <a:pt x="24" y="103"/>
                  <a:pt x="24" y="103"/>
                </a:cubicBezTo>
                <a:lnTo>
                  <a:pt x="24" y="22"/>
                </a:lnTo>
                <a:close/>
                <a:moveTo>
                  <a:pt x="202" y="96"/>
                </a:moveTo>
                <a:cubicBezTo>
                  <a:pt x="202" y="98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ubicBezTo>
                  <a:pt x="174" y="99"/>
                  <a:pt x="174" y="99"/>
                  <a:pt x="174" y="9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202" y="39"/>
                  <a:pt x="202" y="39"/>
                  <a:pt x="202" y="39"/>
                </a:cubicBezTo>
                <a:cubicBezTo>
                  <a:pt x="202" y="39"/>
                  <a:pt x="202" y="39"/>
                  <a:pt x="202" y="39"/>
                </a:cubicBezTo>
                <a:cubicBezTo>
                  <a:pt x="202" y="40"/>
                  <a:pt x="202" y="41"/>
                  <a:pt x="202" y="43"/>
                </a:cubicBezTo>
                <a:lnTo>
                  <a:pt x="202" y="9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Freeform 409"/>
          <p:cNvSpPr>
            <a:spLocks/>
          </p:cNvSpPr>
          <p:nvPr/>
        </p:nvSpPr>
        <p:spPr bwMode="auto">
          <a:xfrm>
            <a:off x="10712450" y="3289301"/>
            <a:ext cx="241300" cy="279400"/>
          </a:xfrm>
          <a:custGeom>
            <a:avLst/>
            <a:gdLst>
              <a:gd name="T0" fmla="*/ 217 w 250"/>
              <a:gd name="T1" fmla="*/ 230 h 288"/>
              <a:gd name="T2" fmla="*/ 150 w 250"/>
              <a:gd name="T3" fmla="*/ 208 h 288"/>
              <a:gd name="T4" fmla="*/ 171 w 250"/>
              <a:gd name="T5" fmla="*/ 164 h 288"/>
              <a:gd name="T6" fmla="*/ 172 w 250"/>
              <a:gd name="T7" fmla="*/ 163 h 288"/>
              <a:gd name="T8" fmla="*/ 177 w 250"/>
              <a:gd name="T9" fmla="*/ 162 h 288"/>
              <a:gd name="T10" fmla="*/ 182 w 250"/>
              <a:gd name="T11" fmla="*/ 152 h 288"/>
              <a:gd name="T12" fmla="*/ 198 w 250"/>
              <a:gd name="T13" fmla="*/ 136 h 288"/>
              <a:gd name="T14" fmla="*/ 210 w 250"/>
              <a:gd name="T15" fmla="*/ 121 h 288"/>
              <a:gd name="T16" fmla="*/ 213 w 250"/>
              <a:gd name="T17" fmla="*/ 102 h 288"/>
              <a:gd name="T18" fmla="*/ 215 w 250"/>
              <a:gd name="T19" fmla="*/ 87 h 288"/>
              <a:gd name="T20" fmla="*/ 214 w 250"/>
              <a:gd name="T21" fmla="*/ 74 h 288"/>
              <a:gd name="T22" fmla="*/ 210 w 250"/>
              <a:gd name="T23" fmla="*/ 51 h 288"/>
              <a:gd name="T24" fmla="*/ 192 w 250"/>
              <a:gd name="T25" fmla="*/ 30 h 288"/>
              <a:gd name="T26" fmla="*/ 192 w 250"/>
              <a:gd name="T27" fmla="*/ 30 h 288"/>
              <a:gd name="T28" fmla="*/ 182 w 250"/>
              <a:gd name="T29" fmla="*/ 19 h 288"/>
              <a:gd name="T30" fmla="*/ 175 w 250"/>
              <a:gd name="T31" fmla="*/ 16 h 288"/>
              <a:gd name="T32" fmla="*/ 161 w 250"/>
              <a:gd name="T33" fmla="*/ 9 h 288"/>
              <a:gd name="T34" fmla="*/ 128 w 250"/>
              <a:gd name="T35" fmla="*/ 2 h 288"/>
              <a:gd name="T36" fmla="*/ 110 w 250"/>
              <a:gd name="T37" fmla="*/ 1 h 288"/>
              <a:gd name="T38" fmla="*/ 93 w 250"/>
              <a:gd name="T39" fmla="*/ 8 h 288"/>
              <a:gd name="T40" fmla="*/ 85 w 250"/>
              <a:gd name="T41" fmla="*/ 11 h 288"/>
              <a:gd name="T42" fmla="*/ 67 w 250"/>
              <a:gd name="T43" fmla="*/ 18 h 288"/>
              <a:gd name="T44" fmla="*/ 56 w 250"/>
              <a:gd name="T45" fmla="*/ 30 h 288"/>
              <a:gd name="T46" fmla="*/ 43 w 250"/>
              <a:gd name="T47" fmla="*/ 52 h 288"/>
              <a:gd name="T48" fmla="*/ 36 w 250"/>
              <a:gd name="T49" fmla="*/ 63 h 288"/>
              <a:gd name="T50" fmla="*/ 35 w 250"/>
              <a:gd name="T51" fmla="*/ 80 h 288"/>
              <a:gd name="T52" fmla="*/ 35 w 250"/>
              <a:gd name="T53" fmla="*/ 87 h 288"/>
              <a:gd name="T54" fmla="*/ 36 w 250"/>
              <a:gd name="T55" fmla="*/ 96 h 288"/>
              <a:gd name="T56" fmla="*/ 35 w 250"/>
              <a:gd name="T57" fmla="*/ 97 h 288"/>
              <a:gd name="T58" fmla="*/ 40 w 250"/>
              <a:gd name="T59" fmla="*/ 118 h 288"/>
              <a:gd name="T60" fmla="*/ 47 w 250"/>
              <a:gd name="T61" fmla="*/ 130 h 288"/>
              <a:gd name="T62" fmla="*/ 53 w 250"/>
              <a:gd name="T63" fmla="*/ 137 h 288"/>
              <a:gd name="T64" fmla="*/ 68 w 250"/>
              <a:gd name="T65" fmla="*/ 152 h 288"/>
              <a:gd name="T66" fmla="*/ 73 w 250"/>
              <a:gd name="T67" fmla="*/ 162 h 288"/>
              <a:gd name="T68" fmla="*/ 78 w 250"/>
              <a:gd name="T69" fmla="*/ 163 h 288"/>
              <a:gd name="T70" fmla="*/ 79 w 250"/>
              <a:gd name="T71" fmla="*/ 164 h 288"/>
              <a:gd name="T72" fmla="*/ 99 w 250"/>
              <a:gd name="T73" fmla="*/ 208 h 288"/>
              <a:gd name="T74" fmla="*/ 33 w 250"/>
              <a:gd name="T75" fmla="*/ 230 h 288"/>
              <a:gd name="T76" fmla="*/ 0 w 250"/>
              <a:gd name="T77" fmla="*/ 261 h 288"/>
              <a:gd name="T78" fmla="*/ 0 w 250"/>
              <a:gd name="T79" fmla="*/ 288 h 288"/>
              <a:gd name="T80" fmla="*/ 250 w 250"/>
              <a:gd name="T81" fmla="*/ 288 h 288"/>
              <a:gd name="T82" fmla="*/ 250 w 250"/>
              <a:gd name="T83" fmla="*/ 261 h 288"/>
              <a:gd name="T84" fmla="*/ 217 w 250"/>
              <a:gd name="T85" fmla="*/ 23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0" h="288">
                <a:moveTo>
                  <a:pt x="217" y="230"/>
                </a:moveTo>
                <a:cubicBezTo>
                  <a:pt x="201" y="223"/>
                  <a:pt x="183" y="212"/>
                  <a:pt x="150" y="208"/>
                </a:cubicBezTo>
                <a:cubicBezTo>
                  <a:pt x="159" y="199"/>
                  <a:pt x="163" y="184"/>
                  <a:pt x="171" y="164"/>
                </a:cubicBezTo>
                <a:cubicBezTo>
                  <a:pt x="171" y="164"/>
                  <a:pt x="171" y="163"/>
                  <a:pt x="172" y="163"/>
                </a:cubicBezTo>
                <a:cubicBezTo>
                  <a:pt x="174" y="163"/>
                  <a:pt x="176" y="163"/>
                  <a:pt x="177" y="162"/>
                </a:cubicBezTo>
                <a:cubicBezTo>
                  <a:pt x="179" y="161"/>
                  <a:pt x="181" y="157"/>
                  <a:pt x="182" y="152"/>
                </a:cubicBezTo>
                <a:cubicBezTo>
                  <a:pt x="188" y="147"/>
                  <a:pt x="193" y="142"/>
                  <a:pt x="198" y="136"/>
                </a:cubicBezTo>
                <a:cubicBezTo>
                  <a:pt x="202" y="134"/>
                  <a:pt x="206" y="128"/>
                  <a:pt x="210" y="121"/>
                </a:cubicBezTo>
                <a:cubicBezTo>
                  <a:pt x="213" y="114"/>
                  <a:pt x="214" y="106"/>
                  <a:pt x="213" y="102"/>
                </a:cubicBezTo>
                <a:cubicBezTo>
                  <a:pt x="214" y="97"/>
                  <a:pt x="215" y="92"/>
                  <a:pt x="215" y="87"/>
                </a:cubicBezTo>
                <a:cubicBezTo>
                  <a:pt x="215" y="82"/>
                  <a:pt x="214" y="78"/>
                  <a:pt x="214" y="74"/>
                </a:cubicBezTo>
                <a:cubicBezTo>
                  <a:pt x="215" y="67"/>
                  <a:pt x="214" y="59"/>
                  <a:pt x="210" y="51"/>
                </a:cubicBezTo>
                <a:cubicBezTo>
                  <a:pt x="206" y="41"/>
                  <a:pt x="199" y="34"/>
                  <a:pt x="192" y="30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0" y="26"/>
                  <a:pt x="186" y="22"/>
                  <a:pt x="182" y="19"/>
                </a:cubicBezTo>
                <a:cubicBezTo>
                  <a:pt x="180" y="18"/>
                  <a:pt x="177" y="17"/>
                  <a:pt x="175" y="16"/>
                </a:cubicBezTo>
                <a:cubicBezTo>
                  <a:pt x="171" y="12"/>
                  <a:pt x="166" y="10"/>
                  <a:pt x="161" y="9"/>
                </a:cubicBezTo>
                <a:cubicBezTo>
                  <a:pt x="151" y="5"/>
                  <a:pt x="140" y="3"/>
                  <a:pt x="128" y="2"/>
                </a:cubicBezTo>
                <a:cubicBezTo>
                  <a:pt x="124" y="0"/>
                  <a:pt x="117" y="0"/>
                  <a:pt x="110" y="1"/>
                </a:cubicBezTo>
                <a:cubicBezTo>
                  <a:pt x="102" y="2"/>
                  <a:pt x="96" y="5"/>
                  <a:pt x="93" y="8"/>
                </a:cubicBezTo>
                <a:cubicBezTo>
                  <a:pt x="90" y="9"/>
                  <a:pt x="88" y="10"/>
                  <a:pt x="85" y="11"/>
                </a:cubicBezTo>
                <a:cubicBezTo>
                  <a:pt x="81" y="11"/>
                  <a:pt x="74" y="13"/>
                  <a:pt x="67" y="18"/>
                </a:cubicBezTo>
                <a:cubicBezTo>
                  <a:pt x="62" y="22"/>
                  <a:pt x="58" y="26"/>
                  <a:pt x="56" y="30"/>
                </a:cubicBezTo>
                <a:cubicBezTo>
                  <a:pt x="48" y="37"/>
                  <a:pt x="44" y="45"/>
                  <a:pt x="43" y="52"/>
                </a:cubicBezTo>
                <a:cubicBezTo>
                  <a:pt x="40" y="54"/>
                  <a:pt x="37" y="58"/>
                  <a:pt x="36" y="63"/>
                </a:cubicBezTo>
                <a:cubicBezTo>
                  <a:pt x="34" y="69"/>
                  <a:pt x="34" y="75"/>
                  <a:pt x="35" y="80"/>
                </a:cubicBezTo>
                <a:cubicBezTo>
                  <a:pt x="35" y="82"/>
                  <a:pt x="35" y="84"/>
                  <a:pt x="35" y="87"/>
                </a:cubicBezTo>
                <a:cubicBezTo>
                  <a:pt x="35" y="90"/>
                  <a:pt x="35" y="93"/>
                  <a:pt x="36" y="96"/>
                </a:cubicBezTo>
                <a:cubicBezTo>
                  <a:pt x="36" y="96"/>
                  <a:pt x="35" y="97"/>
                  <a:pt x="35" y="97"/>
                </a:cubicBezTo>
                <a:cubicBezTo>
                  <a:pt x="34" y="106"/>
                  <a:pt x="36" y="113"/>
                  <a:pt x="40" y="118"/>
                </a:cubicBezTo>
                <a:cubicBezTo>
                  <a:pt x="41" y="121"/>
                  <a:pt x="43" y="126"/>
                  <a:pt x="47" y="130"/>
                </a:cubicBezTo>
                <a:cubicBezTo>
                  <a:pt x="49" y="133"/>
                  <a:pt x="51" y="135"/>
                  <a:pt x="53" y="137"/>
                </a:cubicBezTo>
                <a:cubicBezTo>
                  <a:pt x="57" y="143"/>
                  <a:pt x="62" y="148"/>
                  <a:pt x="68" y="152"/>
                </a:cubicBezTo>
                <a:cubicBezTo>
                  <a:pt x="69" y="157"/>
                  <a:pt x="71" y="161"/>
                  <a:pt x="73" y="162"/>
                </a:cubicBezTo>
                <a:cubicBezTo>
                  <a:pt x="74" y="163"/>
                  <a:pt x="76" y="163"/>
                  <a:pt x="78" y="163"/>
                </a:cubicBezTo>
                <a:cubicBezTo>
                  <a:pt x="79" y="163"/>
                  <a:pt x="79" y="164"/>
                  <a:pt x="79" y="164"/>
                </a:cubicBezTo>
                <a:cubicBezTo>
                  <a:pt x="87" y="184"/>
                  <a:pt x="91" y="199"/>
                  <a:pt x="99" y="208"/>
                </a:cubicBezTo>
                <a:cubicBezTo>
                  <a:pt x="67" y="212"/>
                  <a:pt x="49" y="223"/>
                  <a:pt x="33" y="230"/>
                </a:cubicBezTo>
                <a:cubicBezTo>
                  <a:pt x="1" y="245"/>
                  <a:pt x="0" y="261"/>
                  <a:pt x="0" y="261"/>
                </a:cubicBezTo>
                <a:cubicBezTo>
                  <a:pt x="0" y="288"/>
                  <a:pt x="0" y="288"/>
                  <a:pt x="0" y="288"/>
                </a:cubicBezTo>
                <a:cubicBezTo>
                  <a:pt x="250" y="288"/>
                  <a:pt x="250" y="288"/>
                  <a:pt x="250" y="288"/>
                </a:cubicBezTo>
                <a:cubicBezTo>
                  <a:pt x="250" y="261"/>
                  <a:pt x="250" y="261"/>
                  <a:pt x="250" y="261"/>
                </a:cubicBezTo>
                <a:cubicBezTo>
                  <a:pt x="250" y="261"/>
                  <a:pt x="250" y="245"/>
                  <a:pt x="217" y="23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Oval 410"/>
          <p:cNvSpPr>
            <a:spLocks noChangeArrowheads="1"/>
          </p:cNvSpPr>
          <p:nvPr/>
        </p:nvSpPr>
        <p:spPr bwMode="auto">
          <a:xfrm>
            <a:off x="3502025" y="3944938"/>
            <a:ext cx="47625" cy="47625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Freeform 411"/>
          <p:cNvSpPr>
            <a:spLocks noEditPoints="1"/>
          </p:cNvSpPr>
          <p:nvPr/>
        </p:nvSpPr>
        <p:spPr bwMode="auto">
          <a:xfrm>
            <a:off x="3440113" y="3881438"/>
            <a:ext cx="295275" cy="209550"/>
          </a:xfrm>
          <a:custGeom>
            <a:avLst/>
            <a:gdLst>
              <a:gd name="T0" fmla="*/ 257 w 306"/>
              <a:gd name="T1" fmla="*/ 13 h 216"/>
              <a:gd name="T2" fmla="*/ 221 w 306"/>
              <a:gd name="T3" fmla="*/ 8 h 216"/>
              <a:gd name="T4" fmla="*/ 152 w 306"/>
              <a:gd name="T5" fmla="*/ 28 h 216"/>
              <a:gd name="T6" fmla="*/ 83 w 306"/>
              <a:gd name="T7" fmla="*/ 7 h 216"/>
              <a:gd name="T8" fmla="*/ 49 w 306"/>
              <a:gd name="T9" fmla="*/ 13 h 216"/>
              <a:gd name="T10" fmla="*/ 13 w 306"/>
              <a:gd name="T11" fmla="*/ 190 h 216"/>
              <a:gd name="T12" fmla="*/ 57 w 306"/>
              <a:gd name="T13" fmla="*/ 211 h 216"/>
              <a:gd name="T14" fmla="*/ 116 w 306"/>
              <a:gd name="T15" fmla="*/ 159 h 216"/>
              <a:gd name="T16" fmla="*/ 116 w 306"/>
              <a:gd name="T17" fmla="*/ 159 h 216"/>
              <a:gd name="T18" fmla="*/ 153 w 306"/>
              <a:gd name="T19" fmla="*/ 144 h 216"/>
              <a:gd name="T20" fmla="*/ 190 w 306"/>
              <a:gd name="T21" fmla="*/ 159 h 216"/>
              <a:gd name="T22" fmla="*/ 190 w 306"/>
              <a:gd name="T23" fmla="*/ 159 h 216"/>
              <a:gd name="T24" fmla="*/ 249 w 306"/>
              <a:gd name="T25" fmla="*/ 211 h 216"/>
              <a:gd name="T26" fmla="*/ 293 w 306"/>
              <a:gd name="T27" fmla="*/ 190 h 216"/>
              <a:gd name="T28" fmla="*/ 257 w 306"/>
              <a:gd name="T29" fmla="*/ 13 h 216"/>
              <a:gd name="T30" fmla="*/ 89 w 306"/>
              <a:gd name="T31" fmla="*/ 129 h 216"/>
              <a:gd name="T32" fmla="*/ 50 w 306"/>
              <a:gd name="T33" fmla="*/ 89 h 216"/>
              <a:gd name="T34" fmla="*/ 89 w 306"/>
              <a:gd name="T35" fmla="*/ 50 h 216"/>
              <a:gd name="T36" fmla="*/ 128 w 306"/>
              <a:gd name="T37" fmla="*/ 89 h 216"/>
              <a:gd name="T38" fmla="*/ 89 w 306"/>
              <a:gd name="T39" fmla="*/ 129 h 216"/>
              <a:gd name="T40" fmla="*/ 200 w 306"/>
              <a:gd name="T41" fmla="*/ 96 h 216"/>
              <a:gd name="T42" fmla="*/ 195 w 306"/>
              <a:gd name="T43" fmla="*/ 101 h 216"/>
              <a:gd name="T44" fmla="*/ 182 w 306"/>
              <a:gd name="T45" fmla="*/ 101 h 216"/>
              <a:gd name="T46" fmla="*/ 178 w 306"/>
              <a:gd name="T47" fmla="*/ 96 h 216"/>
              <a:gd name="T48" fmla="*/ 178 w 306"/>
              <a:gd name="T49" fmla="*/ 85 h 216"/>
              <a:gd name="T50" fmla="*/ 182 w 306"/>
              <a:gd name="T51" fmla="*/ 80 h 216"/>
              <a:gd name="T52" fmla="*/ 195 w 306"/>
              <a:gd name="T53" fmla="*/ 80 h 216"/>
              <a:gd name="T54" fmla="*/ 200 w 306"/>
              <a:gd name="T55" fmla="*/ 85 h 216"/>
              <a:gd name="T56" fmla="*/ 200 w 306"/>
              <a:gd name="T57" fmla="*/ 96 h 216"/>
              <a:gd name="T58" fmla="*/ 229 w 306"/>
              <a:gd name="T59" fmla="*/ 125 h 216"/>
              <a:gd name="T60" fmla="*/ 225 w 306"/>
              <a:gd name="T61" fmla="*/ 130 h 216"/>
              <a:gd name="T62" fmla="*/ 212 w 306"/>
              <a:gd name="T63" fmla="*/ 130 h 216"/>
              <a:gd name="T64" fmla="*/ 207 w 306"/>
              <a:gd name="T65" fmla="*/ 125 h 216"/>
              <a:gd name="T66" fmla="*/ 207 w 306"/>
              <a:gd name="T67" fmla="*/ 114 h 216"/>
              <a:gd name="T68" fmla="*/ 212 w 306"/>
              <a:gd name="T69" fmla="*/ 109 h 216"/>
              <a:gd name="T70" fmla="*/ 225 w 306"/>
              <a:gd name="T71" fmla="*/ 109 h 216"/>
              <a:gd name="T72" fmla="*/ 229 w 306"/>
              <a:gd name="T73" fmla="*/ 114 h 216"/>
              <a:gd name="T74" fmla="*/ 229 w 306"/>
              <a:gd name="T75" fmla="*/ 125 h 216"/>
              <a:gd name="T76" fmla="*/ 229 w 306"/>
              <a:gd name="T77" fmla="*/ 66 h 216"/>
              <a:gd name="T78" fmla="*/ 225 w 306"/>
              <a:gd name="T79" fmla="*/ 71 h 216"/>
              <a:gd name="T80" fmla="*/ 212 w 306"/>
              <a:gd name="T81" fmla="*/ 71 h 216"/>
              <a:gd name="T82" fmla="*/ 207 w 306"/>
              <a:gd name="T83" fmla="*/ 66 h 216"/>
              <a:gd name="T84" fmla="*/ 207 w 306"/>
              <a:gd name="T85" fmla="*/ 55 h 216"/>
              <a:gd name="T86" fmla="*/ 212 w 306"/>
              <a:gd name="T87" fmla="*/ 50 h 216"/>
              <a:gd name="T88" fmla="*/ 225 w 306"/>
              <a:gd name="T89" fmla="*/ 50 h 216"/>
              <a:gd name="T90" fmla="*/ 229 w 306"/>
              <a:gd name="T91" fmla="*/ 55 h 216"/>
              <a:gd name="T92" fmla="*/ 229 w 306"/>
              <a:gd name="T93" fmla="*/ 66 h 216"/>
              <a:gd name="T94" fmla="*/ 259 w 306"/>
              <a:gd name="T95" fmla="*/ 96 h 216"/>
              <a:gd name="T96" fmla="*/ 254 w 306"/>
              <a:gd name="T97" fmla="*/ 101 h 216"/>
              <a:gd name="T98" fmla="*/ 242 w 306"/>
              <a:gd name="T99" fmla="*/ 101 h 216"/>
              <a:gd name="T100" fmla="*/ 237 w 306"/>
              <a:gd name="T101" fmla="*/ 96 h 216"/>
              <a:gd name="T102" fmla="*/ 237 w 306"/>
              <a:gd name="T103" fmla="*/ 85 h 216"/>
              <a:gd name="T104" fmla="*/ 242 w 306"/>
              <a:gd name="T105" fmla="*/ 80 h 216"/>
              <a:gd name="T106" fmla="*/ 254 w 306"/>
              <a:gd name="T107" fmla="*/ 80 h 216"/>
              <a:gd name="T108" fmla="*/ 259 w 306"/>
              <a:gd name="T109" fmla="*/ 85 h 216"/>
              <a:gd name="T110" fmla="*/ 259 w 306"/>
              <a:gd name="T111" fmla="*/ 9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06" h="216">
                <a:moveTo>
                  <a:pt x="257" y="13"/>
                </a:moveTo>
                <a:cubicBezTo>
                  <a:pt x="251" y="0"/>
                  <a:pt x="233" y="4"/>
                  <a:pt x="221" y="8"/>
                </a:cubicBezTo>
                <a:cubicBezTo>
                  <a:pt x="212" y="13"/>
                  <a:pt x="181" y="28"/>
                  <a:pt x="152" y="28"/>
                </a:cubicBezTo>
                <a:cubicBezTo>
                  <a:pt x="123" y="28"/>
                  <a:pt x="92" y="12"/>
                  <a:pt x="83" y="7"/>
                </a:cubicBezTo>
                <a:cubicBezTo>
                  <a:pt x="71" y="4"/>
                  <a:pt x="55" y="0"/>
                  <a:pt x="49" y="13"/>
                </a:cubicBezTo>
                <a:cubicBezTo>
                  <a:pt x="0" y="118"/>
                  <a:pt x="8" y="177"/>
                  <a:pt x="13" y="190"/>
                </a:cubicBezTo>
                <a:cubicBezTo>
                  <a:pt x="18" y="205"/>
                  <a:pt x="41" y="216"/>
                  <a:pt x="57" y="211"/>
                </a:cubicBezTo>
                <a:cubicBezTo>
                  <a:pt x="65" y="208"/>
                  <a:pt x="88" y="194"/>
                  <a:pt x="116" y="159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16" y="159"/>
                  <a:pt x="129" y="144"/>
                  <a:pt x="153" y="144"/>
                </a:cubicBezTo>
                <a:cubicBezTo>
                  <a:pt x="176" y="144"/>
                  <a:pt x="190" y="159"/>
                  <a:pt x="190" y="159"/>
                </a:cubicBezTo>
                <a:cubicBezTo>
                  <a:pt x="190" y="159"/>
                  <a:pt x="190" y="159"/>
                  <a:pt x="190" y="159"/>
                </a:cubicBezTo>
                <a:cubicBezTo>
                  <a:pt x="218" y="194"/>
                  <a:pt x="241" y="208"/>
                  <a:pt x="249" y="211"/>
                </a:cubicBezTo>
                <a:cubicBezTo>
                  <a:pt x="264" y="216"/>
                  <a:pt x="287" y="205"/>
                  <a:pt x="293" y="190"/>
                </a:cubicBezTo>
                <a:cubicBezTo>
                  <a:pt x="298" y="177"/>
                  <a:pt x="306" y="118"/>
                  <a:pt x="257" y="13"/>
                </a:cubicBezTo>
                <a:close/>
                <a:moveTo>
                  <a:pt x="89" y="129"/>
                </a:moveTo>
                <a:cubicBezTo>
                  <a:pt x="67" y="129"/>
                  <a:pt x="50" y="111"/>
                  <a:pt x="50" y="89"/>
                </a:cubicBezTo>
                <a:cubicBezTo>
                  <a:pt x="50" y="67"/>
                  <a:pt x="67" y="50"/>
                  <a:pt x="89" y="50"/>
                </a:cubicBezTo>
                <a:cubicBezTo>
                  <a:pt x="111" y="50"/>
                  <a:pt x="128" y="67"/>
                  <a:pt x="128" y="89"/>
                </a:cubicBezTo>
                <a:cubicBezTo>
                  <a:pt x="128" y="111"/>
                  <a:pt x="111" y="129"/>
                  <a:pt x="89" y="129"/>
                </a:cubicBezTo>
                <a:close/>
                <a:moveTo>
                  <a:pt x="200" y="96"/>
                </a:moveTo>
                <a:cubicBezTo>
                  <a:pt x="200" y="99"/>
                  <a:pt x="198" y="101"/>
                  <a:pt x="195" y="101"/>
                </a:cubicBezTo>
                <a:cubicBezTo>
                  <a:pt x="182" y="101"/>
                  <a:pt x="182" y="101"/>
                  <a:pt x="182" y="101"/>
                </a:cubicBezTo>
                <a:cubicBezTo>
                  <a:pt x="180" y="101"/>
                  <a:pt x="178" y="99"/>
                  <a:pt x="178" y="96"/>
                </a:cubicBezTo>
                <a:cubicBezTo>
                  <a:pt x="178" y="85"/>
                  <a:pt x="178" y="85"/>
                  <a:pt x="178" y="85"/>
                </a:cubicBezTo>
                <a:cubicBezTo>
                  <a:pt x="178" y="82"/>
                  <a:pt x="180" y="80"/>
                  <a:pt x="182" y="80"/>
                </a:cubicBezTo>
                <a:cubicBezTo>
                  <a:pt x="195" y="80"/>
                  <a:pt x="195" y="80"/>
                  <a:pt x="195" y="80"/>
                </a:cubicBezTo>
                <a:cubicBezTo>
                  <a:pt x="198" y="80"/>
                  <a:pt x="200" y="82"/>
                  <a:pt x="200" y="85"/>
                </a:cubicBezTo>
                <a:lnTo>
                  <a:pt x="200" y="96"/>
                </a:lnTo>
                <a:close/>
                <a:moveTo>
                  <a:pt x="229" y="125"/>
                </a:moveTo>
                <a:cubicBezTo>
                  <a:pt x="229" y="128"/>
                  <a:pt x="227" y="130"/>
                  <a:pt x="225" y="130"/>
                </a:cubicBezTo>
                <a:cubicBezTo>
                  <a:pt x="212" y="130"/>
                  <a:pt x="212" y="130"/>
                  <a:pt x="212" y="130"/>
                </a:cubicBezTo>
                <a:cubicBezTo>
                  <a:pt x="210" y="130"/>
                  <a:pt x="207" y="128"/>
                  <a:pt x="207" y="125"/>
                </a:cubicBezTo>
                <a:cubicBezTo>
                  <a:pt x="207" y="114"/>
                  <a:pt x="207" y="114"/>
                  <a:pt x="207" y="114"/>
                </a:cubicBezTo>
                <a:cubicBezTo>
                  <a:pt x="207" y="111"/>
                  <a:pt x="210" y="109"/>
                  <a:pt x="212" y="109"/>
                </a:cubicBezTo>
                <a:cubicBezTo>
                  <a:pt x="225" y="109"/>
                  <a:pt x="225" y="109"/>
                  <a:pt x="225" y="109"/>
                </a:cubicBezTo>
                <a:cubicBezTo>
                  <a:pt x="227" y="109"/>
                  <a:pt x="229" y="111"/>
                  <a:pt x="229" y="114"/>
                </a:cubicBezTo>
                <a:lnTo>
                  <a:pt x="229" y="125"/>
                </a:lnTo>
                <a:close/>
                <a:moveTo>
                  <a:pt x="229" y="66"/>
                </a:moveTo>
                <a:cubicBezTo>
                  <a:pt x="229" y="69"/>
                  <a:pt x="227" y="71"/>
                  <a:pt x="225" y="71"/>
                </a:cubicBezTo>
                <a:cubicBezTo>
                  <a:pt x="212" y="71"/>
                  <a:pt x="212" y="71"/>
                  <a:pt x="212" y="71"/>
                </a:cubicBezTo>
                <a:cubicBezTo>
                  <a:pt x="210" y="71"/>
                  <a:pt x="207" y="69"/>
                  <a:pt x="207" y="66"/>
                </a:cubicBezTo>
                <a:cubicBezTo>
                  <a:pt x="207" y="55"/>
                  <a:pt x="207" y="55"/>
                  <a:pt x="207" y="55"/>
                </a:cubicBezTo>
                <a:cubicBezTo>
                  <a:pt x="207" y="52"/>
                  <a:pt x="210" y="50"/>
                  <a:pt x="212" y="50"/>
                </a:cubicBezTo>
                <a:cubicBezTo>
                  <a:pt x="225" y="50"/>
                  <a:pt x="225" y="50"/>
                  <a:pt x="225" y="50"/>
                </a:cubicBezTo>
                <a:cubicBezTo>
                  <a:pt x="227" y="50"/>
                  <a:pt x="229" y="52"/>
                  <a:pt x="229" y="55"/>
                </a:cubicBezTo>
                <a:lnTo>
                  <a:pt x="229" y="66"/>
                </a:lnTo>
                <a:close/>
                <a:moveTo>
                  <a:pt x="259" y="96"/>
                </a:moveTo>
                <a:cubicBezTo>
                  <a:pt x="259" y="99"/>
                  <a:pt x="257" y="101"/>
                  <a:pt x="254" y="101"/>
                </a:cubicBezTo>
                <a:cubicBezTo>
                  <a:pt x="242" y="101"/>
                  <a:pt x="242" y="101"/>
                  <a:pt x="242" y="101"/>
                </a:cubicBezTo>
                <a:cubicBezTo>
                  <a:pt x="239" y="101"/>
                  <a:pt x="237" y="99"/>
                  <a:pt x="237" y="96"/>
                </a:cubicBezTo>
                <a:cubicBezTo>
                  <a:pt x="237" y="85"/>
                  <a:pt x="237" y="85"/>
                  <a:pt x="237" y="85"/>
                </a:cubicBezTo>
                <a:cubicBezTo>
                  <a:pt x="237" y="82"/>
                  <a:pt x="239" y="80"/>
                  <a:pt x="242" y="80"/>
                </a:cubicBezTo>
                <a:cubicBezTo>
                  <a:pt x="254" y="80"/>
                  <a:pt x="254" y="80"/>
                  <a:pt x="254" y="80"/>
                </a:cubicBezTo>
                <a:cubicBezTo>
                  <a:pt x="257" y="80"/>
                  <a:pt x="259" y="82"/>
                  <a:pt x="259" y="85"/>
                </a:cubicBezTo>
                <a:lnTo>
                  <a:pt x="259" y="9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Freeform 412"/>
          <p:cNvSpPr>
            <a:spLocks noEditPoints="1"/>
          </p:cNvSpPr>
          <p:nvPr/>
        </p:nvSpPr>
        <p:spPr bwMode="auto">
          <a:xfrm>
            <a:off x="5678488" y="5541963"/>
            <a:ext cx="277813" cy="241300"/>
          </a:xfrm>
          <a:custGeom>
            <a:avLst/>
            <a:gdLst>
              <a:gd name="T0" fmla="*/ 235 w 288"/>
              <a:gd name="T1" fmla="*/ 0 h 250"/>
              <a:gd name="T2" fmla="*/ 53 w 288"/>
              <a:gd name="T3" fmla="*/ 0 h 250"/>
              <a:gd name="T4" fmla="*/ 0 w 288"/>
              <a:gd name="T5" fmla="*/ 53 h 250"/>
              <a:gd name="T6" fmla="*/ 0 w 288"/>
              <a:gd name="T7" fmla="*/ 156 h 250"/>
              <a:gd name="T8" fmla="*/ 40 w 288"/>
              <a:gd name="T9" fmla="*/ 207 h 250"/>
              <a:gd name="T10" fmla="*/ 11 w 288"/>
              <a:gd name="T11" fmla="*/ 243 h 250"/>
              <a:gd name="T12" fmla="*/ 25 w 288"/>
              <a:gd name="T13" fmla="*/ 250 h 250"/>
              <a:gd name="T14" fmla="*/ 106 w 288"/>
              <a:gd name="T15" fmla="*/ 209 h 250"/>
              <a:gd name="T16" fmla="*/ 235 w 288"/>
              <a:gd name="T17" fmla="*/ 209 h 250"/>
              <a:gd name="T18" fmla="*/ 288 w 288"/>
              <a:gd name="T19" fmla="*/ 156 h 250"/>
              <a:gd name="T20" fmla="*/ 288 w 288"/>
              <a:gd name="T21" fmla="*/ 53 h 250"/>
              <a:gd name="T22" fmla="*/ 235 w 288"/>
              <a:gd name="T23" fmla="*/ 0 h 250"/>
              <a:gd name="T24" fmla="*/ 265 w 288"/>
              <a:gd name="T25" fmla="*/ 156 h 250"/>
              <a:gd name="T26" fmla="*/ 235 w 288"/>
              <a:gd name="T27" fmla="*/ 185 h 250"/>
              <a:gd name="T28" fmla="*/ 106 w 288"/>
              <a:gd name="T29" fmla="*/ 185 h 250"/>
              <a:gd name="T30" fmla="*/ 96 w 288"/>
              <a:gd name="T31" fmla="*/ 185 h 250"/>
              <a:gd name="T32" fmla="*/ 89 w 288"/>
              <a:gd name="T33" fmla="*/ 192 h 250"/>
              <a:gd name="T34" fmla="*/ 63 w 288"/>
              <a:gd name="T35" fmla="*/ 213 h 250"/>
              <a:gd name="T36" fmla="*/ 71 w 288"/>
              <a:gd name="T37" fmla="*/ 191 h 250"/>
              <a:gd name="T38" fmla="*/ 46 w 288"/>
              <a:gd name="T39" fmla="*/ 184 h 250"/>
              <a:gd name="T40" fmla="*/ 24 w 288"/>
              <a:gd name="T41" fmla="*/ 156 h 250"/>
              <a:gd name="T42" fmla="*/ 24 w 288"/>
              <a:gd name="T43" fmla="*/ 53 h 250"/>
              <a:gd name="T44" fmla="*/ 53 w 288"/>
              <a:gd name="T45" fmla="*/ 24 h 250"/>
              <a:gd name="T46" fmla="*/ 235 w 288"/>
              <a:gd name="T47" fmla="*/ 24 h 250"/>
              <a:gd name="T48" fmla="*/ 265 w 288"/>
              <a:gd name="T49" fmla="*/ 53 h 250"/>
              <a:gd name="T50" fmla="*/ 265 w 288"/>
              <a:gd name="T51" fmla="*/ 156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8" h="250">
                <a:moveTo>
                  <a:pt x="235" y="0"/>
                </a:moveTo>
                <a:cubicBezTo>
                  <a:pt x="53" y="0"/>
                  <a:pt x="53" y="0"/>
                  <a:pt x="53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81"/>
                  <a:pt x="17" y="201"/>
                  <a:pt x="40" y="207"/>
                </a:cubicBezTo>
                <a:cubicBezTo>
                  <a:pt x="36" y="218"/>
                  <a:pt x="28" y="231"/>
                  <a:pt x="11" y="243"/>
                </a:cubicBezTo>
                <a:cubicBezTo>
                  <a:pt x="7" y="246"/>
                  <a:pt x="13" y="250"/>
                  <a:pt x="25" y="250"/>
                </a:cubicBezTo>
                <a:cubicBezTo>
                  <a:pt x="43" y="250"/>
                  <a:pt x="75" y="241"/>
                  <a:pt x="106" y="209"/>
                </a:cubicBezTo>
                <a:cubicBezTo>
                  <a:pt x="235" y="209"/>
                  <a:pt x="235" y="209"/>
                  <a:pt x="235" y="209"/>
                </a:cubicBezTo>
                <a:cubicBezTo>
                  <a:pt x="265" y="209"/>
                  <a:pt x="288" y="185"/>
                  <a:pt x="288" y="156"/>
                </a:cubicBezTo>
                <a:cubicBezTo>
                  <a:pt x="288" y="53"/>
                  <a:pt x="288" y="53"/>
                  <a:pt x="288" y="53"/>
                </a:cubicBezTo>
                <a:cubicBezTo>
                  <a:pt x="288" y="24"/>
                  <a:pt x="265" y="0"/>
                  <a:pt x="235" y="0"/>
                </a:cubicBezTo>
                <a:close/>
                <a:moveTo>
                  <a:pt x="265" y="156"/>
                </a:moveTo>
                <a:cubicBezTo>
                  <a:pt x="265" y="172"/>
                  <a:pt x="251" y="185"/>
                  <a:pt x="235" y="185"/>
                </a:cubicBezTo>
                <a:cubicBezTo>
                  <a:pt x="106" y="185"/>
                  <a:pt x="106" y="185"/>
                  <a:pt x="106" y="185"/>
                </a:cubicBezTo>
                <a:cubicBezTo>
                  <a:pt x="96" y="185"/>
                  <a:pt x="96" y="185"/>
                  <a:pt x="96" y="185"/>
                </a:cubicBezTo>
                <a:cubicBezTo>
                  <a:pt x="89" y="192"/>
                  <a:pt x="89" y="192"/>
                  <a:pt x="89" y="192"/>
                </a:cubicBezTo>
                <a:cubicBezTo>
                  <a:pt x="80" y="202"/>
                  <a:pt x="71" y="209"/>
                  <a:pt x="63" y="213"/>
                </a:cubicBezTo>
                <a:cubicBezTo>
                  <a:pt x="71" y="191"/>
                  <a:pt x="71" y="191"/>
                  <a:pt x="71" y="191"/>
                </a:cubicBezTo>
                <a:cubicBezTo>
                  <a:pt x="46" y="184"/>
                  <a:pt x="46" y="184"/>
                  <a:pt x="46" y="184"/>
                </a:cubicBezTo>
                <a:cubicBezTo>
                  <a:pt x="33" y="181"/>
                  <a:pt x="24" y="169"/>
                  <a:pt x="24" y="156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37"/>
                  <a:pt x="37" y="24"/>
                  <a:pt x="53" y="24"/>
                </a:cubicBezTo>
                <a:cubicBezTo>
                  <a:pt x="235" y="24"/>
                  <a:pt x="235" y="24"/>
                  <a:pt x="235" y="24"/>
                </a:cubicBezTo>
                <a:cubicBezTo>
                  <a:pt x="251" y="24"/>
                  <a:pt x="265" y="37"/>
                  <a:pt x="265" y="53"/>
                </a:cubicBezTo>
                <a:lnTo>
                  <a:pt x="265" y="15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Rectangle 413"/>
          <p:cNvSpPr>
            <a:spLocks noChangeArrowheads="1"/>
          </p:cNvSpPr>
          <p:nvPr/>
        </p:nvSpPr>
        <p:spPr bwMode="auto">
          <a:xfrm>
            <a:off x="5743575" y="5603876"/>
            <a:ext cx="147638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Rectangle 414"/>
          <p:cNvSpPr>
            <a:spLocks noChangeArrowheads="1"/>
          </p:cNvSpPr>
          <p:nvPr/>
        </p:nvSpPr>
        <p:spPr bwMode="auto">
          <a:xfrm>
            <a:off x="5743575" y="5659438"/>
            <a:ext cx="147638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Rectangle 415"/>
          <p:cNvSpPr>
            <a:spLocks noChangeArrowheads="1"/>
          </p:cNvSpPr>
          <p:nvPr/>
        </p:nvSpPr>
        <p:spPr bwMode="auto">
          <a:xfrm>
            <a:off x="2452688" y="3340101"/>
            <a:ext cx="160338" cy="206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Rectangle 416"/>
          <p:cNvSpPr>
            <a:spLocks noChangeArrowheads="1"/>
          </p:cNvSpPr>
          <p:nvPr/>
        </p:nvSpPr>
        <p:spPr bwMode="auto">
          <a:xfrm>
            <a:off x="2452688" y="3389313"/>
            <a:ext cx="160338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Rectangle 417"/>
          <p:cNvSpPr>
            <a:spLocks noChangeArrowheads="1"/>
          </p:cNvSpPr>
          <p:nvPr/>
        </p:nvSpPr>
        <p:spPr bwMode="auto">
          <a:xfrm>
            <a:off x="2452688" y="3446463"/>
            <a:ext cx="160338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Rectangle 418"/>
          <p:cNvSpPr>
            <a:spLocks noChangeArrowheads="1"/>
          </p:cNvSpPr>
          <p:nvPr/>
        </p:nvSpPr>
        <p:spPr bwMode="auto">
          <a:xfrm>
            <a:off x="2452688" y="3497263"/>
            <a:ext cx="160338" cy="206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Rectangle 419"/>
          <p:cNvSpPr>
            <a:spLocks noChangeArrowheads="1"/>
          </p:cNvSpPr>
          <p:nvPr/>
        </p:nvSpPr>
        <p:spPr bwMode="auto">
          <a:xfrm>
            <a:off x="2333625" y="3340101"/>
            <a:ext cx="85725" cy="714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Rectangle 420"/>
          <p:cNvSpPr>
            <a:spLocks noChangeArrowheads="1"/>
          </p:cNvSpPr>
          <p:nvPr/>
        </p:nvSpPr>
        <p:spPr bwMode="auto">
          <a:xfrm>
            <a:off x="2333625" y="3446463"/>
            <a:ext cx="85725" cy="714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Freeform 421"/>
          <p:cNvSpPr>
            <a:spLocks/>
          </p:cNvSpPr>
          <p:nvPr/>
        </p:nvSpPr>
        <p:spPr bwMode="auto">
          <a:xfrm>
            <a:off x="5678488" y="3848101"/>
            <a:ext cx="277813" cy="279400"/>
          </a:xfrm>
          <a:custGeom>
            <a:avLst/>
            <a:gdLst>
              <a:gd name="T0" fmla="*/ 288 w 288"/>
              <a:gd name="T1" fmla="*/ 144 h 288"/>
              <a:gd name="T2" fmla="*/ 246 w 288"/>
              <a:gd name="T3" fmla="*/ 124 h 288"/>
              <a:gd name="T4" fmla="*/ 277 w 288"/>
              <a:gd name="T5" fmla="*/ 89 h 288"/>
              <a:gd name="T6" fmla="*/ 231 w 288"/>
              <a:gd name="T7" fmla="*/ 86 h 288"/>
              <a:gd name="T8" fmla="*/ 246 w 288"/>
              <a:gd name="T9" fmla="*/ 42 h 288"/>
              <a:gd name="T10" fmla="*/ 202 w 288"/>
              <a:gd name="T11" fmla="*/ 57 h 288"/>
              <a:gd name="T12" fmla="*/ 199 w 288"/>
              <a:gd name="T13" fmla="*/ 11 h 288"/>
              <a:gd name="T14" fmla="*/ 164 w 288"/>
              <a:gd name="T15" fmla="*/ 42 h 288"/>
              <a:gd name="T16" fmla="*/ 144 w 288"/>
              <a:gd name="T17" fmla="*/ 0 h 288"/>
              <a:gd name="T18" fmla="*/ 124 w 288"/>
              <a:gd name="T19" fmla="*/ 42 h 288"/>
              <a:gd name="T20" fmla="*/ 89 w 288"/>
              <a:gd name="T21" fmla="*/ 11 h 288"/>
              <a:gd name="T22" fmla="*/ 86 w 288"/>
              <a:gd name="T23" fmla="*/ 57 h 288"/>
              <a:gd name="T24" fmla="*/ 42 w 288"/>
              <a:gd name="T25" fmla="*/ 42 h 288"/>
              <a:gd name="T26" fmla="*/ 57 w 288"/>
              <a:gd name="T27" fmla="*/ 86 h 288"/>
              <a:gd name="T28" fmla="*/ 11 w 288"/>
              <a:gd name="T29" fmla="*/ 89 h 288"/>
              <a:gd name="T30" fmla="*/ 42 w 288"/>
              <a:gd name="T31" fmla="*/ 124 h 288"/>
              <a:gd name="T32" fmla="*/ 0 w 288"/>
              <a:gd name="T33" fmla="*/ 144 h 288"/>
              <a:gd name="T34" fmla="*/ 42 w 288"/>
              <a:gd name="T35" fmla="*/ 164 h 288"/>
              <a:gd name="T36" fmla="*/ 11 w 288"/>
              <a:gd name="T37" fmla="*/ 199 h 288"/>
              <a:gd name="T38" fmla="*/ 57 w 288"/>
              <a:gd name="T39" fmla="*/ 202 h 288"/>
              <a:gd name="T40" fmla="*/ 42 w 288"/>
              <a:gd name="T41" fmla="*/ 246 h 288"/>
              <a:gd name="T42" fmla="*/ 86 w 288"/>
              <a:gd name="T43" fmla="*/ 231 h 288"/>
              <a:gd name="T44" fmla="*/ 89 w 288"/>
              <a:gd name="T45" fmla="*/ 277 h 288"/>
              <a:gd name="T46" fmla="*/ 124 w 288"/>
              <a:gd name="T47" fmla="*/ 246 h 288"/>
              <a:gd name="T48" fmla="*/ 144 w 288"/>
              <a:gd name="T49" fmla="*/ 288 h 288"/>
              <a:gd name="T50" fmla="*/ 164 w 288"/>
              <a:gd name="T51" fmla="*/ 246 h 288"/>
              <a:gd name="T52" fmla="*/ 199 w 288"/>
              <a:gd name="T53" fmla="*/ 277 h 288"/>
              <a:gd name="T54" fmla="*/ 202 w 288"/>
              <a:gd name="T55" fmla="*/ 231 h 288"/>
              <a:gd name="T56" fmla="*/ 246 w 288"/>
              <a:gd name="T57" fmla="*/ 246 h 288"/>
              <a:gd name="T58" fmla="*/ 231 w 288"/>
              <a:gd name="T59" fmla="*/ 202 h 288"/>
              <a:gd name="T60" fmla="*/ 277 w 288"/>
              <a:gd name="T61" fmla="*/ 199 h 288"/>
              <a:gd name="T62" fmla="*/ 246 w 288"/>
              <a:gd name="T63" fmla="*/ 164 h 288"/>
              <a:gd name="T64" fmla="*/ 288 w 288"/>
              <a:gd name="T65" fmla="*/ 14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8" h="288">
                <a:moveTo>
                  <a:pt x="288" y="144"/>
                </a:moveTo>
                <a:cubicBezTo>
                  <a:pt x="288" y="136"/>
                  <a:pt x="272" y="129"/>
                  <a:pt x="246" y="124"/>
                </a:cubicBezTo>
                <a:cubicBezTo>
                  <a:pt x="268" y="109"/>
                  <a:pt x="280" y="96"/>
                  <a:pt x="277" y="89"/>
                </a:cubicBezTo>
                <a:cubicBezTo>
                  <a:pt x="274" y="81"/>
                  <a:pt x="257" y="81"/>
                  <a:pt x="231" y="86"/>
                </a:cubicBezTo>
                <a:cubicBezTo>
                  <a:pt x="245" y="64"/>
                  <a:pt x="252" y="48"/>
                  <a:pt x="246" y="42"/>
                </a:cubicBezTo>
                <a:cubicBezTo>
                  <a:pt x="240" y="36"/>
                  <a:pt x="224" y="43"/>
                  <a:pt x="202" y="57"/>
                </a:cubicBezTo>
                <a:cubicBezTo>
                  <a:pt x="207" y="31"/>
                  <a:pt x="206" y="14"/>
                  <a:pt x="199" y="11"/>
                </a:cubicBezTo>
                <a:cubicBezTo>
                  <a:pt x="192" y="8"/>
                  <a:pt x="179" y="20"/>
                  <a:pt x="164" y="42"/>
                </a:cubicBezTo>
                <a:cubicBezTo>
                  <a:pt x="159" y="16"/>
                  <a:pt x="152" y="0"/>
                  <a:pt x="144" y="0"/>
                </a:cubicBezTo>
                <a:cubicBezTo>
                  <a:pt x="136" y="0"/>
                  <a:pt x="129" y="16"/>
                  <a:pt x="124" y="42"/>
                </a:cubicBezTo>
                <a:cubicBezTo>
                  <a:pt x="109" y="20"/>
                  <a:pt x="96" y="8"/>
                  <a:pt x="89" y="11"/>
                </a:cubicBezTo>
                <a:cubicBezTo>
                  <a:pt x="81" y="14"/>
                  <a:pt x="81" y="31"/>
                  <a:pt x="86" y="57"/>
                </a:cubicBezTo>
                <a:cubicBezTo>
                  <a:pt x="64" y="43"/>
                  <a:pt x="48" y="36"/>
                  <a:pt x="42" y="42"/>
                </a:cubicBezTo>
                <a:cubicBezTo>
                  <a:pt x="36" y="48"/>
                  <a:pt x="43" y="64"/>
                  <a:pt x="57" y="86"/>
                </a:cubicBezTo>
                <a:cubicBezTo>
                  <a:pt x="31" y="81"/>
                  <a:pt x="14" y="81"/>
                  <a:pt x="11" y="89"/>
                </a:cubicBezTo>
                <a:cubicBezTo>
                  <a:pt x="8" y="96"/>
                  <a:pt x="20" y="109"/>
                  <a:pt x="42" y="124"/>
                </a:cubicBezTo>
                <a:cubicBezTo>
                  <a:pt x="16" y="129"/>
                  <a:pt x="0" y="136"/>
                  <a:pt x="0" y="144"/>
                </a:cubicBezTo>
                <a:cubicBezTo>
                  <a:pt x="0" y="152"/>
                  <a:pt x="16" y="159"/>
                  <a:pt x="42" y="164"/>
                </a:cubicBezTo>
                <a:cubicBezTo>
                  <a:pt x="20" y="179"/>
                  <a:pt x="8" y="192"/>
                  <a:pt x="11" y="199"/>
                </a:cubicBezTo>
                <a:cubicBezTo>
                  <a:pt x="14" y="206"/>
                  <a:pt x="31" y="207"/>
                  <a:pt x="57" y="202"/>
                </a:cubicBezTo>
                <a:cubicBezTo>
                  <a:pt x="43" y="224"/>
                  <a:pt x="36" y="240"/>
                  <a:pt x="42" y="246"/>
                </a:cubicBezTo>
                <a:cubicBezTo>
                  <a:pt x="48" y="252"/>
                  <a:pt x="64" y="245"/>
                  <a:pt x="86" y="231"/>
                </a:cubicBezTo>
                <a:cubicBezTo>
                  <a:pt x="81" y="257"/>
                  <a:pt x="81" y="274"/>
                  <a:pt x="89" y="277"/>
                </a:cubicBezTo>
                <a:cubicBezTo>
                  <a:pt x="96" y="280"/>
                  <a:pt x="109" y="268"/>
                  <a:pt x="124" y="246"/>
                </a:cubicBezTo>
                <a:cubicBezTo>
                  <a:pt x="129" y="272"/>
                  <a:pt x="136" y="288"/>
                  <a:pt x="144" y="288"/>
                </a:cubicBezTo>
                <a:cubicBezTo>
                  <a:pt x="152" y="288"/>
                  <a:pt x="159" y="272"/>
                  <a:pt x="164" y="246"/>
                </a:cubicBezTo>
                <a:cubicBezTo>
                  <a:pt x="179" y="268"/>
                  <a:pt x="192" y="280"/>
                  <a:pt x="199" y="277"/>
                </a:cubicBezTo>
                <a:cubicBezTo>
                  <a:pt x="206" y="274"/>
                  <a:pt x="207" y="257"/>
                  <a:pt x="202" y="231"/>
                </a:cubicBezTo>
                <a:cubicBezTo>
                  <a:pt x="224" y="245"/>
                  <a:pt x="240" y="252"/>
                  <a:pt x="246" y="246"/>
                </a:cubicBezTo>
                <a:cubicBezTo>
                  <a:pt x="252" y="240"/>
                  <a:pt x="245" y="224"/>
                  <a:pt x="231" y="202"/>
                </a:cubicBezTo>
                <a:cubicBezTo>
                  <a:pt x="257" y="207"/>
                  <a:pt x="274" y="206"/>
                  <a:pt x="277" y="199"/>
                </a:cubicBezTo>
                <a:cubicBezTo>
                  <a:pt x="280" y="192"/>
                  <a:pt x="268" y="179"/>
                  <a:pt x="246" y="164"/>
                </a:cubicBezTo>
                <a:cubicBezTo>
                  <a:pt x="272" y="159"/>
                  <a:pt x="288" y="152"/>
                  <a:pt x="288" y="14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422"/>
          <p:cNvSpPr>
            <a:spLocks noEditPoints="1"/>
          </p:cNvSpPr>
          <p:nvPr/>
        </p:nvSpPr>
        <p:spPr bwMode="auto">
          <a:xfrm>
            <a:off x="6235700" y="3846513"/>
            <a:ext cx="277813" cy="279400"/>
          </a:xfrm>
          <a:custGeom>
            <a:avLst/>
            <a:gdLst>
              <a:gd name="T0" fmla="*/ 288 w 288"/>
              <a:gd name="T1" fmla="*/ 144 h 288"/>
              <a:gd name="T2" fmla="*/ 246 w 288"/>
              <a:gd name="T3" fmla="*/ 124 h 288"/>
              <a:gd name="T4" fmla="*/ 277 w 288"/>
              <a:gd name="T5" fmla="*/ 89 h 288"/>
              <a:gd name="T6" fmla="*/ 231 w 288"/>
              <a:gd name="T7" fmla="*/ 86 h 288"/>
              <a:gd name="T8" fmla="*/ 246 w 288"/>
              <a:gd name="T9" fmla="*/ 42 h 288"/>
              <a:gd name="T10" fmla="*/ 202 w 288"/>
              <a:gd name="T11" fmla="*/ 57 h 288"/>
              <a:gd name="T12" fmla="*/ 199 w 288"/>
              <a:gd name="T13" fmla="*/ 11 h 288"/>
              <a:gd name="T14" fmla="*/ 164 w 288"/>
              <a:gd name="T15" fmla="*/ 42 h 288"/>
              <a:gd name="T16" fmla="*/ 144 w 288"/>
              <a:gd name="T17" fmla="*/ 0 h 288"/>
              <a:gd name="T18" fmla="*/ 124 w 288"/>
              <a:gd name="T19" fmla="*/ 42 h 288"/>
              <a:gd name="T20" fmla="*/ 89 w 288"/>
              <a:gd name="T21" fmla="*/ 11 h 288"/>
              <a:gd name="T22" fmla="*/ 86 w 288"/>
              <a:gd name="T23" fmla="*/ 57 h 288"/>
              <a:gd name="T24" fmla="*/ 42 w 288"/>
              <a:gd name="T25" fmla="*/ 42 h 288"/>
              <a:gd name="T26" fmla="*/ 57 w 288"/>
              <a:gd name="T27" fmla="*/ 86 h 288"/>
              <a:gd name="T28" fmla="*/ 11 w 288"/>
              <a:gd name="T29" fmla="*/ 89 h 288"/>
              <a:gd name="T30" fmla="*/ 42 w 288"/>
              <a:gd name="T31" fmla="*/ 124 h 288"/>
              <a:gd name="T32" fmla="*/ 0 w 288"/>
              <a:gd name="T33" fmla="*/ 144 h 288"/>
              <a:gd name="T34" fmla="*/ 42 w 288"/>
              <a:gd name="T35" fmla="*/ 164 h 288"/>
              <a:gd name="T36" fmla="*/ 11 w 288"/>
              <a:gd name="T37" fmla="*/ 199 h 288"/>
              <a:gd name="T38" fmla="*/ 57 w 288"/>
              <a:gd name="T39" fmla="*/ 202 h 288"/>
              <a:gd name="T40" fmla="*/ 42 w 288"/>
              <a:gd name="T41" fmla="*/ 246 h 288"/>
              <a:gd name="T42" fmla="*/ 86 w 288"/>
              <a:gd name="T43" fmla="*/ 231 h 288"/>
              <a:gd name="T44" fmla="*/ 89 w 288"/>
              <a:gd name="T45" fmla="*/ 277 h 288"/>
              <a:gd name="T46" fmla="*/ 124 w 288"/>
              <a:gd name="T47" fmla="*/ 246 h 288"/>
              <a:gd name="T48" fmla="*/ 144 w 288"/>
              <a:gd name="T49" fmla="*/ 288 h 288"/>
              <a:gd name="T50" fmla="*/ 164 w 288"/>
              <a:gd name="T51" fmla="*/ 246 h 288"/>
              <a:gd name="T52" fmla="*/ 199 w 288"/>
              <a:gd name="T53" fmla="*/ 277 h 288"/>
              <a:gd name="T54" fmla="*/ 202 w 288"/>
              <a:gd name="T55" fmla="*/ 231 h 288"/>
              <a:gd name="T56" fmla="*/ 246 w 288"/>
              <a:gd name="T57" fmla="*/ 246 h 288"/>
              <a:gd name="T58" fmla="*/ 231 w 288"/>
              <a:gd name="T59" fmla="*/ 202 h 288"/>
              <a:gd name="T60" fmla="*/ 277 w 288"/>
              <a:gd name="T61" fmla="*/ 199 h 288"/>
              <a:gd name="T62" fmla="*/ 246 w 288"/>
              <a:gd name="T63" fmla="*/ 164 h 288"/>
              <a:gd name="T64" fmla="*/ 288 w 288"/>
              <a:gd name="T65" fmla="*/ 144 h 288"/>
              <a:gd name="T66" fmla="*/ 146 w 288"/>
              <a:gd name="T67" fmla="*/ 228 h 288"/>
              <a:gd name="T68" fmla="*/ 142 w 288"/>
              <a:gd name="T69" fmla="*/ 228 h 288"/>
              <a:gd name="T70" fmla="*/ 138 w 288"/>
              <a:gd name="T71" fmla="*/ 223 h 288"/>
              <a:gd name="T72" fmla="*/ 138 w 288"/>
              <a:gd name="T73" fmla="*/ 214 h 288"/>
              <a:gd name="T74" fmla="*/ 103 w 288"/>
              <a:gd name="T75" fmla="*/ 204 h 288"/>
              <a:gd name="T76" fmla="*/ 103 w 288"/>
              <a:gd name="T77" fmla="*/ 202 h 288"/>
              <a:gd name="T78" fmla="*/ 109 w 288"/>
              <a:gd name="T79" fmla="*/ 185 h 288"/>
              <a:gd name="T80" fmla="*/ 111 w 288"/>
              <a:gd name="T81" fmla="*/ 183 h 288"/>
              <a:gd name="T82" fmla="*/ 138 w 288"/>
              <a:gd name="T83" fmla="*/ 192 h 288"/>
              <a:gd name="T84" fmla="*/ 138 w 288"/>
              <a:gd name="T85" fmla="*/ 153 h 288"/>
              <a:gd name="T86" fmla="*/ 102 w 288"/>
              <a:gd name="T87" fmla="*/ 113 h 288"/>
              <a:gd name="T88" fmla="*/ 138 w 288"/>
              <a:gd name="T89" fmla="*/ 75 h 288"/>
              <a:gd name="T90" fmla="*/ 138 w 288"/>
              <a:gd name="T91" fmla="*/ 65 h 288"/>
              <a:gd name="T92" fmla="*/ 142 w 288"/>
              <a:gd name="T93" fmla="*/ 61 h 288"/>
              <a:gd name="T94" fmla="*/ 146 w 288"/>
              <a:gd name="T95" fmla="*/ 61 h 288"/>
              <a:gd name="T96" fmla="*/ 150 w 288"/>
              <a:gd name="T97" fmla="*/ 65 h 288"/>
              <a:gd name="T98" fmla="*/ 150 w 288"/>
              <a:gd name="T99" fmla="*/ 75 h 288"/>
              <a:gd name="T100" fmla="*/ 182 w 288"/>
              <a:gd name="T101" fmla="*/ 86 h 288"/>
              <a:gd name="T102" fmla="*/ 182 w 288"/>
              <a:gd name="T103" fmla="*/ 89 h 288"/>
              <a:gd name="T104" fmla="*/ 175 w 288"/>
              <a:gd name="T105" fmla="*/ 102 h 288"/>
              <a:gd name="T106" fmla="*/ 173 w 288"/>
              <a:gd name="T107" fmla="*/ 104 h 288"/>
              <a:gd name="T108" fmla="*/ 150 w 288"/>
              <a:gd name="T109" fmla="*/ 96 h 288"/>
              <a:gd name="T110" fmla="*/ 150 w 288"/>
              <a:gd name="T111" fmla="*/ 133 h 288"/>
              <a:gd name="T112" fmla="*/ 186 w 288"/>
              <a:gd name="T113" fmla="*/ 175 h 288"/>
              <a:gd name="T114" fmla="*/ 150 w 288"/>
              <a:gd name="T115" fmla="*/ 214 h 288"/>
              <a:gd name="T116" fmla="*/ 150 w 288"/>
              <a:gd name="T117" fmla="*/ 223 h 288"/>
              <a:gd name="T118" fmla="*/ 146 w 288"/>
              <a:gd name="T119" fmla="*/ 22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8" h="288">
                <a:moveTo>
                  <a:pt x="288" y="144"/>
                </a:moveTo>
                <a:cubicBezTo>
                  <a:pt x="288" y="136"/>
                  <a:pt x="272" y="129"/>
                  <a:pt x="246" y="124"/>
                </a:cubicBezTo>
                <a:cubicBezTo>
                  <a:pt x="268" y="109"/>
                  <a:pt x="280" y="96"/>
                  <a:pt x="277" y="89"/>
                </a:cubicBezTo>
                <a:cubicBezTo>
                  <a:pt x="274" y="82"/>
                  <a:pt x="256" y="81"/>
                  <a:pt x="231" y="86"/>
                </a:cubicBezTo>
                <a:cubicBezTo>
                  <a:pt x="245" y="64"/>
                  <a:pt x="251" y="48"/>
                  <a:pt x="246" y="42"/>
                </a:cubicBezTo>
                <a:cubicBezTo>
                  <a:pt x="240" y="37"/>
                  <a:pt x="224" y="43"/>
                  <a:pt x="202" y="57"/>
                </a:cubicBezTo>
                <a:cubicBezTo>
                  <a:pt x="207" y="32"/>
                  <a:pt x="206" y="14"/>
                  <a:pt x="199" y="11"/>
                </a:cubicBezTo>
                <a:cubicBezTo>
                  <a:pt x="192" y="8"/>
                  <a:pt x="179" y="20"/>
                  <a:pt x="164" y="42"/>
                </a:cubicBezTo>
                <a:cubicBezTo>
                  <a:pt x="159" y="16"/>
                  <a:pt x="152" y="0"/>
                  <a:pt x="144" y="0"/>
                </a:cubicBezTo>
                <a:cubicBezTo>
                  <a:pt x="136" y="0"/>
                  <a:pt x="129" y="16"/>
                  <a:pt x="124" y="42"/>
                </a:cubicBezTo>
                <a:cubicBezTo>
                  <a:pt x="109" y="20"/>
                  <a:pt x="96" y="8"/>
                  <a:pt x="89" y="11"/>
                </a:cubicBezTo>
                <a:cubicBezTo>
                  <a:pt x="81" y="14"/>
                  <a:pt x="81" y="32"/>
                  <a:pt x="86" y="57"/>
                </a:cubicBezTo>
                <a:cubicBezTo>
                  <a:pt x="64" y="43"/>
                  <a:pt x="48" y="37"/>
                  <a:pt x="42" y="42"/>
                </a:cubicBezTo>
                <a:cubicBezTo>
                  <a:pt x="36" y="48"/>
                  <a:pt x="43" y="64"/>
                  <a:pt x="57" y="86"/>
                </a:cubicBezTo>
                <a:cubicBezTo>
                  <a:pt x="31" y="81"/>
                  <a:pt x="14" y="82"/>
                  <a:pt x="11" y="89"/>
                </a:cubicBezTo>
                <a:cubicBezTo>
                  <a:pt x="8" y="96"/>
                  <a:pt x="20" y="109"/>
                  <a:pt x="42" y="124"/>
                </a:cubicBezTo>
                <a:cubicBezTo>
                  <a:pt x="16" y="129"/>
                  <a:pt x="0" y="136"/>
                  <a:pt x="0" y="144"/>
                </a:cubicBezTo>
                <a:cubicBezTo>
                  <a:pt x="0" y="152"/>
                  <a:pt x="16" y="159"/>
                  <a:pt x="42" y="164"/>
                </a:cubicBezTo>
                <a:cubicBezTo>
                  <a:pt x="20" y="179"/>
                  <a:pt x="8" y="192"/>
                  <a:pt x="11" y="199"/>
                </a:cubicBezTo>
                <a:cubicBezTo>
                  <a:pt x="14" y="207"/>
                  <a:pt x="31" y="207"/>
                  <a:pt x="57" y="202"/>
                </a:cubicBezTo>
                <a:cubicBezTo>
                  <a:pt x="43" y="224"/>
                  <a:pt x="36" y="240"/>
                  <a:pt x="42" y="246"/>
                </a:cubicBezTo>
                <a:cubicBezTo>
                  <a:pt x="48" y="252"/>
                  <a:pt x="64" y="245"/>
                  <a:pt x="86" y="231"/>
                </a:cubicBezTo>
                <a:cubicBezTo>
                  <a:pt x="81" y="257"/>
                  <a:pt x="81" y="274"/>
                  <a:pt x="89" y="277"/>
                </a:cubicBezTo>
                <a:cubicBezTo>
                  <a:pt x="96" y="280"/>
                  <a:pt x="109" y="268"/>
                  <a:pt x="124" y="246"/>
                </a:cubicBezTo>
                <a:cubicBezTo>
                  <a:pt x="129" y="272"/>
                  <a:pt x="136" y="288"/>
                  <a:pt x="144" y="288"/>
                </a:cubicBezTo>
                <a:cubicBezTo>
                  <a:pt x="152" y="288"/>
                  <a:pt x="159" y="272"/>
                  <a:pt x="164" y="246"/>
                </a:cubicBezTo>
                <a:cubicBezTo>
                  <a:pt x="179" y="268"/>
                  <a:pt x="192" y="280"/>
                  <a:pt x="199" y="277"/>
                </a:cubicBezTo>
                <a:cubicBezTo>
                  <a:pt x="206" y="274"/>
                  <a:pt x="207" y="257"/>
                  <a:pt x="202" y="231"/>
                </a:cubicBezTo>
                <a:cubicBezTo>
                  <a:pt x="224" y="245"/>
                  <a:pt x="240" y="252"/>
                  <a:pt x="246" y="246"/>
                </a:cubicBezTo>
                <a:cubicBezTo>
                  <a:pt x="251" y="240"/>
                  <a:pt x="245" y="224"/>
                  <a:pt x="231" y="202"/>
                </a:cubicBezTo>
                <a:cubicBezTo>
                  <a:pt x="256" y="207"/>
                  <a:pt x="274" y="207"/>
                  <a:pt x="277" y="199"/>
                </a:cubicBezTo>
                <a:cubicBezTo>
                  <a:pt x="280" y="192"/>
                  <a:pt x="268" y="179"/>
                  <a:pt x="246" y="164"/>
                </a:cubicBezTo>
                <a:cubicBezTo>
                  <a:pt x="272" y="159"/>
                  <a:pt x="288" y="152"/>
                  <a:pt x="288" y="144"/>
                </a:cubicBezTo>
                <a:close/>
                <a:moveTo>
                  <a:pt x="146" y="228"/>
                </a:moveTo>
                <a:cubicBezTo>
                  <a:pt x="142" y="228"/>
                  <a:pt x="142" y="228"/>
                  <a:pt x="142" y="228"/>
                </a:cubicBezTo>
                <a:cubicBezTo>
                  <a:pt x="138" y="228"/>
                  <a:pt x="138" y="227"/>
                  <a:pt x="138" y="223"/>
                </a:cubicBezTo>
                <a:cubicBezTo>
                  <a:pt x="138" y="214"/>
                  <a:pt x="138" y="214"/>
                  <a:pt x="138" y="214"/>
                </a:cubicBezTo>
                <a:cubicBezTo>
                  <a:pt x="131" y="214"/>
                  <a:pt x="103" y="210"/>
                  <a:pt x="103" y="204"/>
                </a:cubicBezTo>
                <a:cubicBezTo>
                  <a:pt x="103" y="203"/>
                  <a:pt x="103" y="203"/>
                  <a:pt x="103" y="202"/>
                </a:cubicBezTo>
                <a:cubicBezTo>
                  <a:pt x="109" y="185"/>
                  <a:pt x="109" y="185"/>
                  <a:pt x="109" y="185"/>
                </a:cubicBezTo>
                <a:cubicBezTo>
                  <a:pt x="109" y="184"/>
                  <a:pt x="110" y="183"/>
                  <a:pt x="111" y="183"/>
                </a:cubicBezTo>
                <a:cubicBezTo>
                  <a:pt x="112" y="183"/>
                  <a:pt x="125" y="191"/>
                  <a:pt x="138" y="192"/>
                </a:cubicBezTo>
                <a:cubicBezTo>
                  <a:pt x="138" y="153"/>
                  <a:pt x="138" y="153"/>
                  <a:pt x="138" y="153"/>
                </a:cubicBezTo>
                <a:cubicBezTo>
                  <a:pt x="125" y="147"/>
                  <a:pt x="102" y="140"/>
                  <a:pt x="102" y="113"/>
                </a:cubicBezTo>
                <a:cubicBezTo>
                  <a:pt x="102" y="84"/>
                  <a:pt x="128" y="75"/>
                  <a:pt x="138" y="7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1"/>
                  <a:pt x="138" y="61"/>
                  <a:pt x="142" y="61"/>
                </a:cubicBezTo>
                <a:cubicBezTo>
                  <a:pt x="146" y="61"/>
                  <a:pt x="146" y="61"/>
                  <a:pt x="146" y="61"/>
                </a:cubicBezTo>
                <a:cubicBezTo>
                  <a:pt x="150" y="61"/>
                  <a:pt x="150" y="61"/>
                  <a:pt x="150" y="65"/>
                </a:cubicBezTo>
                <a:cubicBezTo>
                  <a:pt x="150" y="75"/>
                  <a:pt x="150" y="75"/>
                  <a:pt x="150" y="75"/>
                </a:cubicBezTo>
                <a:cubicBezTo>
                  <a:pt x="156" y="75"/>
                  <a:pt x="182" y="80"/>
                  <a:pt x="182" y="86"/>
                </a:cubicBezTo>
                <a:cubicBezTo>
                  <a:pt x="182" y="87"/>
                  <a:pt x="182" y="88"/>
                  <a:pt x="182" y="89"/>
                </a:cubicBezTo>
                <a:cubicBezTo>
                  <a:pt x="175" y="102"/>
                  <a:pt x="175" y="102"/>
                  <a:pt x="175" y="102"/>
                </a:cubicBezTo>
                <a:cubicBezTo>
                  <a:pt x="175" y="104"/>
                  <a:pt x="174" y="104"/>
                  <a:pt x="173" y="104"/>
                </a:cubicBezTo>
                <a:cubicBezTo>
                  <a:pt x="172" y="104"/>
                  <a:pt x="159" y="96"/>
                  <a:pt x="150" y="96"/>
                </a:cubicBezTo>
                <a:cubicBezTo>
                  <a:pt x="150" y="133"/>
                  <a:pt x="150" y="133"/>
                  <a:pt x="150" y="133"/>
                </a:cubicBezTo>
                <a:cubicBezTo>
                  <a:pt x="163" y="140"/>
                  <a:pt x="186" y="149"/>
                  <a:pt x="186" y="175"/>
                </a:cubicBezTo>
                <a:cubicBezTo>
                  <a:pt x="186" y="203"/>
                  <a:pt x="164" y="212"/>
                  <a:pt x="150" y="214"/>
                </a:cubicBezTo>
                <a:cubicBezTo>
                  <a:pt x="150" y="223"/>
                  <a:pt x="150" y="223"/>
                  <a:pt x="150" y="223"/>
                </a:cubicBezTo>
                <a:cubicBezTo>
                  <a:pt x="150" y="227"/>
                  <a:pt x="150" y="228"/>
                  <a:pt x="146" y="22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Freeform 423"/>
          <p:cNvSpPr>
            <a:spLocks/>
          </p:cNvSpPr>
          <p:nvPr/>
        </p:nvSpPr>
        <p:spPr bwMode="auto">
          <a:xfrm>
            <a:off x="6356350" y="3940176"/>
            <a:ext cx="14288" cy="31750"/>
          </a:xfrm>
          <a:custGeom>
            <a:avLst/>
            <a:gdLst>
              <a:gd name="T0" fmla="*/ 14 w 14"/>
              <a:gd name="T1" fmla="*/ 0 h 33"/>
              <a:gd name="T2" fmla="*/ 0 w 14"/>
              <a:gd name="T3" fmla="*/ 16 h 33"/>
              <a:gd name="T4" fmla="*/ 14 w 14"/>
              <a:gd name="T5" fmla="*/ 33 h 33"/>
              <a:gd name="T6" fmla="*/ 14 w 14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33">
                <a:moveTo>
                  <a:pt x="14" y="0"/>
                </a:moveTo>
                <a:cubicBezTo>
                  <a:pt x="10" y="1"/>
                  <a:pt x="0" y="4"/>
                  <a:pt x="0" y="16"/>
                </a:cubicBezTo>
                <a:cubicBezTo>
                  <a:pt x="0" y="27"/>
                  <a:pt x="10" y="31"/>
                  <a:pt x="14" y="33"/>
                </a:cubicBezTo>
                <a:lnTo>
                  <a:pt x="14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424"/>
          <p:cNvSpPr>
            <a:spLocks/>
          </p:cNvSpPr>
          <p:nvPr/>
        </p:nvSpPr>
        <p:spPr bwMode="auto">
          <a:xfrm>
            <a:off x="6380163" y="3998913"/>
            <a:ext cx="12700" cy="34925"/>
          </a:xfrm>
          <a:custGeom>
            <a:avLst/>
            <a:gdLst>
              <a:gd name="T0" fmla="*/ 0 w 13"/>
              <a:gd name="T1" fmla="*/ 35 h 35"/>
              <a:gd name="T2" fmla="*/ 13 w 13"/>
              <a:gd name="T3" fmla="*/ 19 h 35"/>
              <a:gd name="T4" fmla="*/ 0 w 13"/>
              <a:gd name="T5" fmla="*/ 0 h 35"/>
              <a:gd name="T6" fmla="*/ 0 w 13"/>
              <a:gd name="T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35">
                <a:moveTo>
                  <a:pt x="0" y="35"/>
                </a:moveTo>
                <a:cubicBezTo>
                  <a:pt x="6" y="34"/>
                  <a:pt x="13" y="30"/>
                  <a:pt x="13" y="19"/>
                </a:cubicBezTo>
                <a:cubicBezTo>
                  <a:pt x="13" y="7"/>
                  <a:pt x="5" y="3"/>
                  <a:pt x="0" y="0"/>
                </a:cubicBezTo>
                <a:lnTo>
                  <a:pt x="0" y="3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Rectangle 425"/>
          <p:cNvSpPr>
            <a:spLocks noChangeArrowheads="1"/>
          </p:cNvSpPr>
          <p:nvPr/>
        </p:nvSpPr>
        <p:spPr bwMode="auto">
          <a:xfrm>
            <a:off x="3035300" y="3370263"/>
            <a:ext cx="134938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Rectangle 426"/>
          <p:cNvSpPr>
            <a:spLocks noChangeArrowheads="1"/>
          </p:cNvSpPr>
          <p:nvPr/>
        </p:nvSpPr>
        <p:spPr bwMode="auto">
          <a:xfrm>
            <a:off x="3035300" y="3421063"/>
            <a:ext cx="134938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2" name="Rectangle 427"/>
          <p:cNvSpPr>
            <a:spLocks noChangeArrowheads="1"/>
          </p:cNvSpPr>
          <p:nvPr/>
        </p:nvSpPr>
        <p:spPr bwMode="auto">
          <a:xfrm>
            <a:off x="3035300" y="3470276"/>
            <a:ext cx="134938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Rectangle 428"/>
          <p:cNvSpPr>
            <a:spLocks noChangeArrowheads="1"/>
          </p:cNvSpPr>
          <p:nvPr/>
        </p:nvSpPr>
        <p:spPr bwMode="auto">
          <a:xfrm>
            <a:off x="2890838" y="3370263"/>
            <a:ext cx="111125" cy="1190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Freeform 429"/>
          <p:cNvSpPr>
            <a:spLocks/>
          </p:cNvSpPr>
          <p:nvPr/>
        </p:nvSpPr>
        <p:spPr bwMode="auto">
          <a:xfrm>
            <a:off x="1776413" y="1058863"/>
            <a:ext cx="239713" cy="239713"/>
          </a:xfrm>
          <a:custGeom>
            <a:avLst/>
            <a:gdLst>
              <a:gd name="T0" fmla="*/ 13 w 151"/>
              <a:gd name="T1" fmla="*/ 13 h 151"/>
              <a:gd name="T2" fmla="*/ 25 w 151"/>
              <a:gd name="T3" fmla="*/ 13 h 151"/>
              <a:gd name="T4" fmla="*/ 151 w 151"/>
              <a:gd name="T5" fmla="*/ 13 h 151"/>
              <a:gd name="T6" fmla="*/ 151 w 151"/>
              <a:gd name="T7" fmla="*/ 0 h 151"/>
              <a:gd name="T8" fmla="*/ 0 w 151"/>
              <a:gd name="T9" fmla="*/ 0 h 151"/>
              <a:gd name="T10" fmla="*/ 0 w 151"/>
              <a:gd name="T11" fmla="*/ 151 h 151"/>
              <a:gd name="T12" fmla="*/ 13 w 151"/>
              <a:gd name="T13" fmla="*/ 151 h 151"/>
              <a:gd name="T14" fmla="*/ 13 w 151"/>
              <a:gd name="T15" fmla="*/ 25 h 151"/>
              <a:gd name="T16" fmla="*/ 13 w 151"/>
              <a:gd name="T17" fmla="*/ 1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" h="151">
                <a:moveTo>
                  <a:pt x="13" y="13"/>
                </a:moveTo>
                <a:lnTo>
                  <a:pt x="25" y="13"/>
                </a:lnTo>
                <a:lnTo>
                  <a:pt x="151" y="13"/>
                </a:lnTo>
                <a:lnTo>
                  <a:pt x="151" y="0"/>
                </a:lnTo>
                <a:lnTo>
                  <a:pt x="0" y="0"/>
                </a:lnTo>
                <a:lnTo>
                  <a:pt x="0" y="151"/>
                </a:lnTo>
                <a:lnTo>
                  <a:pt x="13" y="151"/>
                </a:lnTo>
                <a:lnTo>
                  <a:pt x="13" y="25"/>
                </a:lnTo>
                <a:lnTo>
                  <a:pt x="13" y="1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5" name="Oval 430"/>
          <p:cNvSpPr>
            <a:spLocks noChangeArrowheads="1"/>
          </p:cNvSpPr>
          <p:nvPr/>
        </p:nvSpPr>
        <p:spPr bwMode="auto">
          <a:xfrm>
            <a:off x="1906588" y="1193801"/>
            <a:ext cx="58738" cy="5873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Freeform 431"/>
          <p:cNvSpPr>
            <a:spLocks noEditPoints="1"/>
          </p:cNvSpPr>
          <p:nvPr/>
        </p:nvSpPr>
        <p:spPr bwMode="auto">
          <a:xfrm>
            <a:off x="1816100" y="1098551"/>
            <a:ext cx="239713" cy="239713"/>
          </a:xfrm>
          <a:custGeom>
            <a:avLst/>
            <a:gdLst>
              <a:gd name="T0" fmla="*/ 0 w 247"/>
              <a:gd name="T1" fmla="*/ 0 h 247"/>
              <a:gd name="T2" fmla="*/ 0 w 247"/>
              <a:gd name="T3" fmla="*/ 247 h 247"/>
              <a:gd name="T4" fmla="*/ 247 w 247"/>
              <a:gd name="T5" fmla="*/ 247 h 247"/>
              <a:gd name="T6" fmla="*/ 247 w 247"/>
              <a:gd name="T7" fmla="*/ 0 h 247"/>
              <a:gd name="T8" fmla="*/ 0 w 247"/>
              <a:gd name="T9" fmla="*/ 0 h 247"/>
              <a:gd name="T10" fmla="*/ 53 w 247"/>
              <a:gd name="T11" fmla="*/ 90 h 247"/>
              <a:gd name="T12" fmla="*/ 57 w 247"/>
              <a:gd name="T13" fmla="*/ 85 h 247"/>
              <a:gd name="T14" fmla="*/ 87 w 247"/>
              <a:gd name="T15" fmla="*/ 85 h 247"/>
              <a:gd name="T16" fmla="*/ 87 w 247"/>
              <a:gd name="T17" fmla="*/ 85 h 247"/>
              <a:gd name="T18" fmla="*/ 91 w 247"/>
              <a:gd name="T19" fmla="*/ 77 h 247"/>
              <a:gd name="T20" fmla="*/ 97 w 247"/>
              <a:gd name="T21" fmla="*/ 74 h 247"/>
              <a:gd name="T22" fmla="*/ 151 w 247"/>
              <a:gd name="T23" fmla="*/ 74 h 247"/>
              <a:gd name="T24" fmla="*/ 157 w 247"/>
              <a:gd name="T25" fmla="*/ 77 h 247"/>
              <a:gd name="T26" fmla="*/ 161 w 247"/>
              <a:gd name="T27" fmla="*/ 85 h 247"/>
              <a:gd name="T28" fmla="*/ 161 w 247"/>
              <a:gd name="T29" fmla="*/ 85 h 247"/>
              <a:gd name="T30" fmla="*/ 190 w 247"/>
              <a:gd name="T31" fmla="*/ 85 h 247"/>
              <a:gd name="T32" fmla="*/ 194 w 247"/>
              <a:gd name="T33" fmla="*/ 90 h 247"/>
              <a:gd name="T34" fmla="*/ 194 w 247"/>
              <a:gd name="T35" fmla="*/ 169 h 247"/>
              <a:gd name="T36" fmla="*/ 190 w 247"/>
              <a:gd name="T37" fmla="*/ 174 h 247"/>
              <a:gd name="T38" fmla="*/ 57 w 247"/>
              <a:gd name="T39" fmla="*/ 174 h 247"/>
              <a:gd name="T40" fmla="*/ 53 w 247"/>
              <a:gd name="T41" fmla="*/ 169 h 247"/>
              <a:gd name="T42" fmla="*/ 53 w 247"/>
              <a:gd name="T43" fmla="*/ 9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7" h="247">
                <a:moveTo>
                  <a:pt x="0" y="0"/>
                </a:moveTo>
                <a:cubicBezTo>
                  <a:pt x="0" y="247"/>
                  <a:pt x="0" y="247"/>
                  <a:pt x="0" y="247"/>
                </a:cubicBezTo>
                <a:cubicBezTo>
                  <a:pt x="247" y="247"/>
                  <a:pt x="247" y="247"/>
                  <a:pt x="247" y="247"/>
                </a:cubicBezTo>
                <a:cubicBezTo>
                  <a:pt x="247" y="0"/>
                  <a:pt x="247" y="0"/>
                  <a:pt x="247" y="0"/>
                </a:cubicBezTo>
                <a:lnTo>
                  <a:pt x="0" y="0"/>
                </a:lnTo>
                <a:close/>
                <a:moveTo>
                  <a:pt x="53" y="90"/>
                </a:moveTo>
                <a:cubicBezTo>
                  <a:pt x="53" y="87"/>
                  <a:pt x="55" y="85"/>
                  <a:pt x="5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91" y="77"/>
                  <a:pt x="91" y="77"/>
                  <a:pt x="91" y="77"/>
                </a:cubicBezTo>
                <a:cubicBezTo>
                  <a:pt x="92" y="75"/>
                  <a:pt x="94" y="74"/>
                  <a:pt x="97" y="74"/>
                </a:cubicBezTo>
                <a:cubicBezTo>
                  <a:pt x="151" y="74"/>
                  <a:pt x="151" y="74"/>
                  <a:pt x="151" y="74"/>
                </a:cubicBezTo>
                <a:cubicBezTo>
                  <a:pt x="153" y="74"/>
                  <a:pt x="156" y="75"/>
                  <a:pt x="157" y="77"/>
                </a:cubicBezTo>
                <a:cubicBezTo>
                  <a:pt x="161" y="85"/>
                  <a:pt x="161" y="85"/>
                  <a:pt x="161" y="85"/>
                </a:cubicBezTo>
                <a:cubicBezTo>
                  <a:pt x="161" y="85"/>
                  <a:pt x="161" y="85"/>
                  <a:pt x="161" y="85"/>
                </a:cubicBezTo>
                <a:cubicBezTo>
                  <a:pt x="190" y="85"/>
                  <a:pt x="190" y="85"/>
                  <a:pt x="190" y="85"/>
                </a:cubicBezTo>
                <a:cubicBezTo>
                  <a:pt x="192" y="85"/>
                  <a:pt x="194" y="87"/>
                  <a:pt x="194" y="90"/>
                </a:cubicBezTo>
                <a:cubicBezTo>
                  <a:pt x="194" y="169"/>
                  <a:pt x="194" y="169"/>
                  <a:pt x="194" y="169"/>
                </a:cubicBezTo>
                <a:cubicBezTo>
                  <a:pt x="194" y="172"/>
                  <a:pt x="192" y="174"/>
                  <a:pt x="190" y="174"/>
                </a:cubicBezTo>
                <a:cubicBezTo>
                  <a:pt x="57" y="174"/>
                  <a:pt x="57" y="174"/>
                  <a:pt x="57" y="174"/>
                </a:cubicBezTo>
                <a:cubicBezTo>
                  <a:pt x="55" y="174"/>
                  <a:pt x="53" y="172"/>
                  <a:pt x="53" y="169"/>
                </a:cubicBezTo>
                <a:lnTo>
                  <a:pt x="53" y="9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Freeform 432"/>
          <p:cNvSpPr>
            <a:spLocks/>
          </p:cNvSpPr>
          <p:nvPr/>
        </p:nvSpPr>
        <p:spPr bwMode="auto">
          <a:xfrm>
            <a:off x="2333625" y="1058863"/>
            <a:ext cx="239713" cy="239713"/>
          </a:xfrm>
          <a:custGeom>
            <a:avLst/>
            <a:gdLst>
              <a:gd name="T0" fmla="*/ 13 w 151"/>
              <a:gd name="T1" fmla="*/ 13 h 151"/>
              <a:gd name="T2" fmla="*/ 25 w 151"/>
              <a:gd name="T3" fmla="*/ 13 h 151"/>
              <a:gd name="T4" fmla="*/ 151 w 151"/>
              <a:gd name="T5" fmla="*/ 13 h 151"/>
              <a:gd name="T6" fmla="*/ 151 w 151"/>
              <a:gd name="T7" fmla="*/ 0 h 151"/>
              <a:gd name="T8" fmla="*/ 0 w 151"/>
              <a:gd name="T9" fmla="*/ 0 h 151"/>
              <a:gd name="T10" fmla="*/ 0 w 151"/>
              <a:gd name="T11" fmla="*/ 151 h 151"/>
              <a:gd name="T12" fmla="*/ 13 w 151"/>
              <a:gd name="T13" fmla="*/ 151 h 151"/>
              <a:gd name="T14" fmla="*/ 13 w 151"/>
              <a:gd name="T15" fmla="*/ 25 h 151"/>
              <a:gd name="T16" fmla="*/ 13 w 151"/>
              <a:gd name="T17" fmla="*/ 1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" h="151">
                <a:moveTo>
                  <a:pt x="13" y="13"/>
                </a:moveTo>
                <a:lnTo>
                  <a:pt x="25" y="13"/>
                </a:lnTo>
                <a:lnTo>
                  <a:pt x="151" y="13"/>
                </a:lnTo>
                <a:lnTo>
                  <a:pt x="151" y="0"/>
                </a:lnTo>
                <a:lnTo>
                  <a:pt x="0" y="0"/>
                </a:lnTo>
                <a:lnTo>
                  <a:pt x="0" y="151"/>
                </a:lnTo>
                <a:lnTo>
                  <a:pt x="13" y="151"/>
                </a:lnTo>
                <a:lnTo>
                  <a:pt x="13" y="25"/>
                </a:lnTo>
                <a:lnTo>
                  <a:pt x="13" y="1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Freeform 433"/>
          <p:cNvSpPr>
            <a:spLocks noEditPoints="1"/>
          </p:cNvSpPr>
          <p:nvPr/>
        </p:nvSpPr>
        <p:spPr bwMode="auto">
          <a:xfrm>
            <a:off x="2373313" y="1098551"/>
            <a:ext cx="239713" cy="239713"/>
          </a:xfrm>
          <a:custGeom>
            <a:avLst/>
            <a:gdLst>
              <a:gd name="T0" fmla="*/ 0 w 247"/>
              <a:gd name="T1" fmla="*/ 0 h 247"/>
              <a:gd name="T2" fmla="*/ 0 w 247"/>
              <a:gd name="T3" fmla="*/ 247 h 247"/>
              <a:gd name="T4" fmla="*/ 247 w 247"/>
              <a:gd name="T5" fmla="*/ 247 h 247"/>
              <a:gd name="T6" fmla="*/ 247 w 247"/>
              <a:gd name="T7" fmla="*/ 0 h 247"/>
              <a:gd name="T8" fmla="*/ 0 w 247"/>
              <a:gd name="T9" fmla="*/ 0 h 247"/>
              <a:gd name="T10" fmla="*/ 53 w 247"/>
              <a:gd name="T11" fmla="*/ 87 h 247"/>
              <a:gd name="T12" fmla="*/ 61 w 247"/>
              <a:gd name="T13" fmla="*/ 79 h 247"/>
              <a:gd name="T14" fmla="*/ 147 w 247"/>
              <a:gd name="T15" fmla="*/ 79 h 247"/>
              <a:gd name="T16" fmla="*/ 155 w 247"/>
              <a:gd name="T17" fmla="*/ 87 h 247"/>
              <a:gd name="T18" fmla="*/ 155 w 247"/>
              <a:gd name="T19" fmla="*/ 105 h 247"/>
              <a:gd name="T20" fmla="*/ 194 w 247"/>
              <a:gd name="T21" fmla="*/ 86 h 247"/>
              <a:gd name="T22" fmla="*/ 194 w 247"/>
              <a:gd name="T23" fmla="*/ 162 h 247"/>
              <a:gd name="T24" fmla="*/ 155 w 247"/>
              <a:gd name="T25" fmla="*/ 143 h 247"/>
              <a:gd name="T26" fmla="*/ 155 w 247"/>
              <a:gd name="T27" fmla="*/ 160 h 247"/>
              <a:gd name="T28" fmla="*/ 147 w 247"/>
              <a:gd name="T29" fmla="*/ 168 h 247"/>
              <a:gd name="T30" fmla="*/ 61 w 247"/>
              <a:gd name="T31" fmla="*/ 168 h 247"/>
              <a:gd name="T32" fmla="*/ 53 w 247"/>
              <a:gd name="T33" fmla="*/ 160 h 247"/>
              <a:gd name="T34" fmla="*/ 53 w 247"/>
              <a:gd name="T35" fmla="*/ 87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7" h="247">
                <a:moveTo>
                  <a:pt x="0" y="0"/>
                </a:moveTo>
                <a:cubicBezTo>
                  <a:pt x="0" y="247"/>
                  <a:pt x="0" y="247"/>
                  <a:pt x="0" y="247"/>
                </a:cubicBezTo>
                <a:cubicBezTo>
                  <a:pt x="247" y="247"/>
                  <a:pt x="247" y="247"/>
                  <a:pt x="247" y="247"/>
                </a:cubicBezTo>
                <a:cubicBezTo>
                  <a:pt x="247" y="0"/>
                  <a:pt x="247" y="0"/>
                  <a:pt x="247" y="0"/>
                </a:cubicBezTo>
                <a:lnTo>
                  <a:pt x="0" y="0"/>
                </a:lnTo>
                <a:close/>
                <a:moveTo>
                  <a:pt x="53" y="87"/>
                </a:moveTo>
                <a:cubicBezTo>
                  <a:pt x="53" y="83"/>
                  <a:pt x="57" y="79"/>
                  <a:pt x="61" y="79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51" y="79"/>
                  <a:pt x="155" y="83"/>
                  <a:pt x="155" y="87"/>
                </a:cubicBezTo>
                <a:cubicBezTo>
                  <a:pt x="155" y="105"/>
                  <a:pt x="155" y="105"/>
                  <a:pt x="155" y="105"/>
                </a:cubicBezTo>
                <a:cubicBezTo>
                  <a:pt x="194" y="86"/>
                  <a:pt x="194" y="86"/>
                  <a:pt x="194" y="86"/>
                </a:cubicBezTo>
                <a:cubicBezTo>
                  <a:pt x="194" y="162"/>
                  <a:pt x="194" y="162"/>
                  <a:pt x="194" y="162"/>
                </a:cubicBezTo>
                <a:cubicBezTo>
                  <a:pt x="155" y="143"/>
                  <a:pt x="155" y="143"/>
                  <a:pt x="155" y="143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5" y="164"/>
                  <a:pt x="151" y="168"/>
                  <a:pt x="147" y="168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7" y="168"/>
                  <a:pt x="53" y="164"/>
                  <a:pt x="53" y="160"/>
                </a:cubicBezTo>
                <a:lnTo>
                  <a:pt x="53" y="8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Freeform 434"/>
          <p:cNvSpPr>
            <a:spLocks/>
          </p:cNvSpPr>
          <p:nvPr/>
        </p:nvSpPr>
        <p:spPr bwMode="auto">
          <a:xfrm>
            <a:off x="7907338" y="1087438"/>
            <a:ext cx="279400" cy="220663"/>
          </a:xfrm>
          <a:custGeom>
            <a:avLst/>
            <a:gdLst>
              <a:gd name="T0" fmla="*/ 176 w 176"/>
              <a:gd name="T1" fmla="*/ 41 h 139"/>
              <a:gd name="T2" fmla="*/ 88 w 176"/>
              <a:gd name="T3" fmla="*/ 0 h 139"/>
              <a:gd name="T4" fmla="*/ 0 w 176"/>
              <a:gd name="T5" fmla="*/ 41 h 139"/>
              <a:gd name="T6" fmla="*/ 2 w 176"/>
              <a:gd name="T7" fmla="*/ 56 h 139"/>
              <a:gd name="T8" fmla="*/ 60 w 176"/>
              <a:gd name="T9" fmla="*/ 56 h 139"/>
              <a:gd name="T10" fmla="*/ 49 w 176"/>
              <a:gd name="T11" fmla="*/ 120 h 139"/>
              <a:gd name="T12" fmla="*/ 50 w 176"/>
              <a:gd name="T13" fmla="*/ 139 h 139"/>
              <a:gd name="T14" fmla="*/ 126 w 176"/>
              <a:gd name="T15" fmla="*/ 139 h 139"/>
              <a:gd name="T16" fmla="*/ 127 w 176"/>
              <a:gd name="T17" fmla="*/ 120 h 139"/>
              <a:gd name="T18" fmla="*/ 116 w 176"/>
              <a:gd name="T19" fmla="*/ 56 h 139"/>
              <a:gd name="T20" fmla="*/ 174 w 176"/>
              <a:gd name="T21" fmla="*/ 56 h 139"/>
              <a:gd name="T22" fmla="*/ 176 w 176"/>
              <a:gd name="T23" fmla="*/ 4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39">
                <a:moveTo>
                  <a:pt x="176" y="41"/>
                </a:moveTo>
                <a:lnTo>
                  <a:pt x="88" y="0"/>
                </a:lnTo>
                <a:lnTo>
                  <a:pt x="0" y="41"/>
                </a:lnTo>
                <a:lnTo>
                  <a:pt x="2" y="56"/>
                </a:lnTo>
                <a:lnTo>
                  <a:pt x="60" y="56"/>
                </a:lnTo>
                <a:lnTo>
                  <a:pt x="49" y="120"/>
                </a:lnTo>
                <a:lnTo>
                  <a:pt x="50" y="139"/>
                </a:lnTo>
                <a:lnTo>
                  <a:pt x="126" y="139"/>
                </a:lnTo>
                <a:lnTo>
                  <a:pt x="127" y="120"/>
                </a:lnTo>
                <a:lnTo>
                  <a:pt x="116" y="56"/>
                </a:lnTo>
                <a:lnTo>
                  <a:pt x="174" y="56"/>
                </a:lnTo>
                <a:lnTo>
                  <a:pt x="176" y="4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Freeform 435"/>
          <p:cNvSpPr>
            <a:spLocks noEditPoints="1"/>
          </p:cNvSpPr>
          <p:nvPr/>
        </p:nvSpPr>
        <p:spPr bwMode="auto">
          <a:xfrm>
            <a:off x="9021763" y="1089026"/>
            <a:ext cx="279400" cy="219075"/>
          </a:xfrm>
          <a:custGeom>
            <a:avLst/>
            <a:gdLst>
              <a:gd name="T0" fmla="*/ 176 w 176"/>
              <a:gd name="T1" fmla="*/ 40 h 138"/>
              <a:gd name="T2" fmla="*/ 88 w 176"/>
              <a:gd name="T3" fmla="*/ 0 h 138"/>
              <a:gd name="T4" fmla="*/ 0 w 176"/>
              <a:gd name="T5" fmla="*/ 40 h 138"/>
              <a:gd name="T6" fmla="*/ 2 w 176"/>
              <a:gd name="T7" fmla="*/ 56 h 138"/>
              <a:gd name="T8" fmla="*/ 59 w 176"/>
              <a:gd name="T9" fmla="*/ 56 h 138"/>
              <a:gd name="T10" fmla="*/ 49 w 176"/>
              <a:gd name="T11" fmla="*/ 119 h 138"/>
              <a:gd name="T12" fmla="*/ 50 w 176"/>
              <a:gd name="T13" fmla="*/ 138 h 138"/>
              <a:gd name="T14" fmla="*/ 126 w 176"/>
              <a:gd name="T15" fmla="*/ 138 h 138"/>
              <a:gd name="T16" fmla="*/ 127 w 176"/>
              <a:gd name="T17" fmla="*/ 119 h 138"/>
              <a:gd name="T18" fmla="*/ 116 w 176"/>
              <a:gd name="T19" fmla="*/ 56 h 138"/>
              <a:gd name="T20" fmla="*/ 174 w 176"/>
              <a:gd name="T21" fmla="*/ 56 h 138"/>
              <a:gd name="T22" fmla="*/ 176 w 176"/>
              <a:gd name="T23" fmla="*/ 40 h 138"/>
              <a:gd name="T24" fmla="*/ 54 w 176"/>
              <a:gd name="T25" fmla="*/ 115 h 138"/>
              <a:gd name="T26" fmla="*/ 68 w 176"/>
              <a:gd name="T27" fmla="*/ 35 h 138"/>
              <a:gd name="T28" fmla="*/ 23 w 176"/>
              <a:gd name="T29" fmla="*/ 35 h 138"/>
              <a:gd name="T30" fmla="*/ 88 w 176"/>
              <a:gd name="T31" fmla="*/ 5 h 138"/>
              <a:gd name="T32" fmla="*/ 153 w 176"/>
              <a:gd name="T33" fmla="*/ 35 h 138"/>
              <a:gd name="T34" fmla="*/ 107 w 176"/>
              <a:gd name="T35" fmla="*/ 35 h 138"/>
              <a:gd name="T36" fmla="*/ 122 w 176"/>
              <a:gd name="T37" fmla="*/ 115 h 138"/>
              <a:gd name="T38" fmla="*/ 54 w 176"/>
              <a:gd name="T39" fmla="*/ 115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6" h="138">
                <a:moveTo>
                  <a:pt x="176" y="40"/>
                </a:moveTo>
                <a:lnTo>
                  <a:pt x="88" y="0"/>
                </a:lnTo>
                <a:lnTo>
                  <a:pt x="0" y="40"/>
                </a:lnTo>
                <a:lnTo>
                  <a:pt x="2" y="56"/>
                </a:lnTo>
                <a:lnTo>
                  <a:pt x="59" y="56"/>
                </a:lnTo>
                <a:lnTo>
                  <a:pt x="49" y="119"/>
                </a:lnTo>
                <a:lnTo>
                  <a:pt x="50" y="138"/>
                </a:lnTo>
                <a:lnTo>
                  <a:pt x="126" y="138"/>
                </a:lnTo>
                <a:lnTo>
                  <a:pt x="127" y="119"/>
                </a:lnTo>
                <a:lnTo>
                  <a:pt x="116" y="56"/>
                </a:lnTo>
                <a:lnTo>
                  <a:pt x="174" y="56"/>
                </a:lnTo>
                <a:lnTo>
                  <a:pt x="176" y="40"/>
                </a:lnTo>
                <a:close/>
                <a:moveTo>
                  <a:pt x="54" y="115"/>
                </a:moveTo>
                <a:lnTo>
                  <a:pt x="68" y="35"/>
                </a:lnTo>
                <a:lnTo>
                  <a:pt x="23" y="35"/>
                </a:lnTo>
                <a:lnTo>
                  <a:pt x="88" y="5"/>
                </a:lnTo>
                <a:lnTo>
                  <a:pt x="153" y="35"/>
                </a:lnTo>
                <a:lnTo>
                  <a:pt x="107" y="35"/>
                </a:lnTo>
                <a:lnTo>
                  <a:pt x="122" y="115"/>
                </a:lnTo>
                <a:lnTo>
                  <a:pt x="54" y="11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Freeform 436"/>
          <p:cNvSpPr>
            <a:spLocks/>
          </p:cNvSpPr>
          <p:nvPr/>
        </p:nvSpPr>
        <p:spPr bwMode="auto">
          <a:xfrm>
            <a:off x="8464550" y="1079501"/>
            <a:ext cx="279400" cy="233363"/>
          </a:xfrm>
          <a:custGeom>
            <a:avLst/>
            <a:gdLst>
              <a:gd name="T0" fmla="*/ 113 w 176"/>
              <a:gd name="T1" fmla="*/ 61 h 147"/>
              <a:gd name="T2" fmla="*/ 108 w 176"/>
              <a:gd name="T3" fmla="*/ 0 h 147"/>
              <a:gd name="T4" fmla="*/ 68 w 176"/>
              <a:gd name="T5" fmla="*/ 0 h 147"/>
              <a:gd name="T6" fmla="*/ 62 w 176"/>
              <a:gd name="T7" fmla="*/ 61 h 147"/>
              <a:gd name="T8" fmla="*/ 0 w 176"/>
              <a:gd name="T9" fmla="*/ 61 h 147"/>
              <a:gd name="T10" fmla="*/ 1 w 176"/>
              <a:gd name="T11" fmla="*/ 78 h 147"/>
              <a:gd name="T12" fmla="*/ 88 w 176"/>
              <a:gd name="T13" fmla="*/ 147 h 147"/>
              <a:gd name="T14" fmla="*/ 174 w 176"/>
              <a:gd name="T15" fmla="*/ 78 h 147"/>
              <a:gd name="T16" fmla="*/ 176 w 176"/>
              <a:gd name="T17" fmla="*/ 61 h 147"/>
              <a:gd name="T18" fmla="*/ 113 w 176"/>
              <a:gd name="T19" fmla="*/ 61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47">
                <a:moveTo>
                  <a:pt x="113" y="61"/>
                </a:moveTo>
                <a:lnTo>
                  <a:pt x="108" y="0"/>
                </a:lnTo>
                <a:lnTo>
                  <a:pt x="68" y="0"/>
                </a:lnTo>
                <a:lnTo>
                  <a:pt x="62" y="61"/>
                </a:lnTo>
                <a:lnTo>
                  <a:pt x="0" y="61"/>
                </a:lnTo>
                <a:lnTo>
                  <a:pt x="1" y="78"/>
                </a:lnTo>
                <a:lnTo>
                  <a:pt x="88" y="147"/>
                </a:lnTo>
                <a:lnTo>
                  <a:pt x="174" y="78"/>
                </a:lnTo>
                <a:lnTo>
                  <a:pt x="176" y="61"/>
                </a:lnTo>
                <a:lnTo>
                  <a:pt x="113" y="6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437"/>
          <p:cNvSpPr>
            <a:spLocks noEditPoints="1"/>
          </p:cNvSpPr>
          <p:nvPr/>
        </p:nvSpPr>
        <p:spPr bwMode="auto">
          <a:xfrm>
            <a:off x="9578975" y="1082676"/>
            <a:ext cx="277813" cy="230188"/>
          </a:xfrm>
          <a:custGeom>
            <a:avLst/>
            <a:gdLst>
              <a:gd name="T0" fmla="*/ 113 w 175"/>
              <a:gd name="T1" fmla="*/ 61 h 145"/>
              <a:gd name="T2" fmla="*/ 108 w 175"/>
              <a:gd name="T3" fmla="*/ 0 h 145"/>
              <a:gd name="T4" fmla="*/ 68 w 175"/>
              <a:gd name="T5" fmla="*/ 0 h 145"/>
              <a:gd name="T6" fmla="*/ 62 w 175"/>
              <a:gd name="T7" fmla="*/ 61 h 145"/>
              <a:gd name="T8" fmla="*/ 0 w 175"/>
              <a:gd name="T9" fmla="*/ 61 h 145"/>
              <a:gd name="T10" fmla="*/ 2 w 175"/>
              <a:gd name="T11" fmla="*/ 77 h 145"/>
              <a:gd name="T12" fmla="*/ 88 w 175"/>
              <a:gd name="T13" fmla="*/ 145 h 145"/>
              <a:gd name="T14" fmla="*/ 173 w 175"/>
              <a:gd name="T15" fmla="*/ 77 h 145"/>
              <a:gd name="T16" fmla="*/ 175 w 175"/>
              <a:gd name="T17" fmla="*/ 61 h 145"/>
              <a:gd name="T18" fmla="*/ 113 w 175"/>
              <a:gd name="T19" fmla="*/ 61 h 145"/>
              <a:gd name="T20" fmla="*/ 67 w 175"/>
              <a:gd name="T21" fmla="*/ 66 h 145"/>
              <a:gd name="T22" fmla="*/ 72 w 175"/>
              <a:gd name="T23" fmla="*/ 5 h 145"/>
              <a:gd name="T24" fmla="*/ 103 w 175"/>
              <a:gd name="T25" fmla="*/ 5 h 145"/>
              <a:gd name="T26" fmla="*/ 109 w 175"/>
              <a:gd name="T27" fmla="*/ 66 h 145"/>
              <a:gd name="T28" fmla="*/ 161 w 175"/>
              <a:gd name="T29" fmla="*/ 66 h 145"/>
              <a:gd name="T30" fmla="*/ 88 w 175"/>
              <a:gd name="T31" fmla="*/ 120 h 145"/>
              <a:gd name="T32" fmla="*/ 15 w 175"/>
              <a:gd name="T33" fmla="*/ 66 h 145"/>
              <a:gd name="T34" fmla="*/ 67 w 175"/>
              <a:gd name="T35" fmla="*/ 66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5" h="145">
                <a:moveTo>
                  <a:pt x="113" y="61"/>
                </a:moveTo>
                <a:lnTo>
                  <a:pt x="108" y="0"/>
                </a:lnTo>
                <a:lnTo>
                  <a:pt x="68" y="0"/>
                </a:lnTo>
                <a:lnTo>
                  <a:pt x="62" y="61"/>
                </a:lnTo>
                <a:lnTo>
                  <a:pt x="0" y="61"/>
                </a:lnTo>
                <a:lnTo>
                  <a:pt x="2" y="77"/>
                </a:lnTo>
                <a:lnTo>
                  <a:pt x="88" y="145"/>
                </a:lnTo>
                <a:lnTo>
                  <a:pt x="173" y="77"/>
                </a:lnTo>
                <a:lnTo>
                  <a:pt x="175" y="61"/>
                </a:lnTo>
                <a:lnTo>
                  <a:pt x="113" y="61"/>
                </a:lnTo>
                <a:close/>
                <a:moveTo>
                  <a:pt x="67" y="66"/>
                </a:moveTo>
                <a:lnTo>
                  <a:pt x="72" y="5"/>
                </a:lnTo>
                <a:lnTo>
                  <a:pt x="103" y="5"/>
                </a:lnTo>
                <a:lnTo>
                  <a:pt x="109" y="66"/>
                </a:lnTo>
                <a:lnTo>
                  <a:pt x="161" y="66"/>
                </a:lnTo>
                <a:lnTo>
                  <a:pt x="88" y="120"/>
                </a:lnTo>
                <a:lnTo>
                  <a:pt x="15" y="66"/>
                </a:lnTo>
                <a:lnTo>
                  <a:pt x="67" y="6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Freeform 438"/>
          <p:cNvSpPr>
            <a:spLocks/>
          </p:cNvSpPr>
          <p:nvPr/>
        </p:nvSpPr>
        <p:spPr bwMode="auto">
          <a:xfrm>
            <a:off x="10775950" y="4076701"/>
            <a:ext cx="0" cy="1588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Freeform 439"/>
          <p:cNvSpPr>
            <a:spLocks/>
          </p:cNvSpPr>
          <p:nvPr/>
        </p:nvSpPr>
        <p:spPr bwMode="auto">
          <a:xfrm>
            <a:off x="10783888" y="4078288"/>
            <a:ext cx="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Freeform 440"/>
          <p:cNvSpPr>
            <a:spLocks/>
          </p:cNvSpPr>
          <p:nvPr/>
        </p:nvSpPr>
        <p:spPr bwMode="auto">
          <a:xfrm>
            <a:off x="10780713" y="40782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441"/>
          <p:cNvSpPr>
            <a:spLocks/>
          </p:cNvSpPr>
          <p:nvPr/>
        </p:nvSpPr>
        <p:spPr bwMode="auto">
          <a:xfrm>
            <a:off x="10787063" y="4078288"/>
            <a:ext cx="1588" cy="0"/>
          </a:xfrm>
          <a:custGeom>
            <a:avLst/>
            <a:gdLst>
              <a:gd name="T0" fmla="*/ 0 w 1"/>
              <a:gd name="T1" fmla="*/ 1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Freeform 442"/>
          <p:cNvSpPr>
            <a:spLocks/>
          </p:cNvSpPr>
          <p:nvPr/>
        </p:nvSpPr>
        <p:spPr bwMode="auto">
          <a:xfrm>
            <a:off x="10761663" y="4070351"/>
            <a:ext cx="0" cy="1588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Freeform 443"/>
          <p:cNvSpPr>
            <a:spLocks/>
          </p:cNvSpPr>
          <p:nvPr/>
        </p:nvSpPr>
        <p:spPr bwMode="auto">
          <a:xfrm>
            <a:off x="10772775" y="4075113"/>
            <a:ext cx="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Freeform 444"/>
          <p:cNvSpPr>
            <a:spLocks/>
          </p:cNvSpPr>
          <p:nvPr/>
        </p:nvSpPr>
        <p:spPr bwMode="auto">
          <a:xfrm>
            <a:off x="10756900" y="4068763"/>
            <a:ext cx="158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Freeform 445"/>
          <p:cNvSpPr>
            <a:spLocks/>
          </p:cNvSpPr>
          <p:nvPr/>
        </p:nvSpPr>
        <p:spPr bwMode="auto">
          <a:xfrm>
            <a:off x="10764838" y="4073526"/>
            <a:ext cx="158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Freeform 446"/>
          <p:cNvSpPr>
            <a:spLocks/>
          </p:cNvSpPr>
          <p:nvPr/>
        </p:nvSpPr>
        <p:spPr bwMode="auto">
          <a:xfrm>
            <a:off x="10768013" y="40751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Freeform 447"/>
          <p:cNvSpPr>
            <a:spLocks/>
          </p:cNvSpPr>
          <p:nvPr/>
        </p:nvSpPr>
        <p:spPr bwMode="auto">
          <a:xfrm>
            <a:off x="10790238" y="40782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448"/>
          <p:cNvSpPr>
            <a:spLocks/>
          </p:cNvSpPr>
          <p:nvPr/>
        </p:nvSpPr>
        <p:spPr bwMode="auto">
          <a:xfrm>
            <a:off x="10809288" y="4070351"/>
            <a:ext cx="1588" cy="0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Freeform 449"/>
          <p:cNvSpPr>
            <a:spLocks/>
          </p:cNvSpPr>
          <p:nvPr/>
        </p:nvSpPr>
        <p:spPr bwMode="auto">
          <a:xfrm>
            <a:off x="10748963" y="3910013"/>
            <a:ext cx="6350" cy="9525"/>
          </a:xfrm>
          <a:custGeom>
            <a:avLst/>
            <a:gdLst>
              <a:gd name="T0" fmla="*/ 0 w 7"/>
              <a:gd name="T1" fmla="*/ 9 h 9"/>
              <a:gd name="T2" fmla="*/ 7 w 7"/>
              <a:gd name="T3" fmla="*/ 0 h 9"/>
              <a:gd name="T4" fmla="*/ 6 w 7"/>
              <a:gd name="T5" fmla="*/ 1 h 9"/>
              <a:gd name="T6" fmla="*/ 0 w 7"/>
              <a:gd name="T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9">
                <a:moveTo>
                  <a:pt x="0" y="9"/>
                </a:moveTo>
                <a:cubicBezTo>
                  <a:pt x="2" y="6"/>
                  <a:pt x="4" y="3"/>
                  <a:pt x="7" y="0"/>
                </a:cubicBezTo>
                <a:cubicBezTo>
                  <a:pt x="6" y="1"/>
                  <a:pt x="6" y="1"/>
                  <a:pt x="6" y="1"/>
                </a:cubicBezTo>
                <a:cubicBezTo>
                  <a:pt x="4" y="3"/>
                  <a:pt x="2" y="6"/>
                  <a:pt x="0" y="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Freeform 450"/>
          <p:cNvSpPr>
            <a:spLocks/>
          </p:cNvSpPr>
          <p:nvPr/>
        </p:nvSpPr>
        <p:spPr bwMode="auto">
          <a:xfrm>
            <a:off x="10806113" y="4071938"/>
            <a:ext cx="1588" cy="158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Freeform 451"/>
          <p:cNvSpPr>
            <a:spLocks/>
          </p:cNvSpPr>
          <p:nvPr/>
        </p:nvSpPr>
        <p:spPr bwMode="auto">
          <a:xfrm>
            <a:off x="10799763" y="4075113"/>
            <a:ext cx="158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Freeform 452"/>
          <p:cNvSpPr>
            <a:spLocks/>
          </p:cNvSpPr>
          <p:nvPr/>
        </p:nvSpPr>
        <p:spPr bwMode="auto">
          <a:xfrm>
            <a:off x="10796588" y="4076701"/>
            <a:ext cx="1588" cy="158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" name="Freeform 453"/>
          <p:cNvSpPr>
            <a:spLocks/>
          </p:cNvSpPr>
          <p:nvPr/>
        </p:nvSpPr>
        <p:spPr bwMode="auto">
          <a:xfrm>
            <a:off x="10802938" y="4073526"/>
            <a:ext cx="1588" cy="158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" name="Freeform 454"/>
          <p:cNvSpPr>
            <a:spLocks/>
          </p:cNvSpPr>
          <p:nvPr/>
        </p:nvSpPr>
        <p:spPr bwMode="auto">
          <a:xfrm>
            <a:off x="10793413" y="4078288"/>
            <a:ext cx="158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" name="Freeform 455"/>
          <p:cNvSpPr>
            <a:spLocks/>
          </p:cNvSpPr>
          <p:nvPr/>
        </p:nvSpPr>
        <p:spPr bwMode="auto">
          <a:xfrm>
            <a:off x="10726738" y="39497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" name="Freeform 456"/>
          <p:cNvSpPr>
            <a:spLocks/>
          </p:cNvSpPr>
          <p:nvPr/>
        </p:nvSpPr>
        <p:spPr bwMode="auto">
          <a:xfrm>
            <a:off x="10717213" y="395128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" name="Freeform 457"/>
          <p:cNvSpPr>
            <a:spLocks/>
          </p:cNvSpPr>
          <p:nvPr/>
        </p:nvSpPr>
        <p:spPr bwMode="auto">
          <a:xfrm>
            <a:off x="10714038" y="3954463"/>
            <a:ext cx="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" name="Freeform 458"/>
          <p:cNvSpPr>
            <a:spLocks/>
          </p:cNvSpPr>
          <p:nvPr/>
        </p:nvSpPr>
        <p:spPr bwMode="auto">
          <a:xfrm>
            <a:off x="10710863" y="3954463"/>
            <a:ext cx="0" cy="1588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" name="Freeform 459"/>
          <p:cNvSpPr>
            <a:spLocks/>
          </p:cNvSpPr>
          <p:nvPr/>
        </p:nvSpPr>
        <p:spPr bwMode="auto">
          <a:xfrm>
            <a:off x="10723563" y="3949701"/>
            <a:ext cx="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" name="Freeform 460"/>
          <p:cNvSpPr>
            <a:spLocks/>
          </p:cNvSpPr>
          <p:nvPr/>
        </p:nvSpPr>
        <p:spPr bwMode="auto">
          <a:xfrm>
            <a:off x="10753725" y="4065588"/>
            <a:ext cx="0" cy="1588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" name="Freeform 461"/>
          <p:cNvSpPr>
            <a:spLocks/>
          </p:cNvSpPr>
          <p:nvPr/>
        </p:nvSpPr>
        <p:spPr bwMode="auto">
          <a:xfrm>
            <a:off x="10707688" y="3956051"/>
            <a:ext cx="1588" cy="1588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1"/>
                  <a:pt x="1" y="0"/>
                </a:cubicBezTo>
                <a:cubicBezTo>
                  <a:pt x="1" y="1"/>
                  <a:pt x="0" y="1"/>
                  <a:pt x="0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" name="Freeform 462"/>
          <p:cNvSpPr>
            <a:spLocks/>
          </p:cNvSpPr>
          <p:nvPr/>
        </p:nvSpPr>
        <p:spPr bwMode="auto">
          <a:xfrm>
            <a:off x="10720388" y="3951288"/>
            <a:ext cx="1588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" name="Freeform 463"/>
          <p:cNvSpPr>
            <a:spLocks/>
          </p:cNvSpPr>
          <p:nvPr/>
        </p:nvSpPr>
        <p:spPr bwMode="auto">
          <a:xfrm>
            <a:off x="10748963" y="4064001"/>
            <a:ext cx="158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" name="Freeform 464"/>
          <p:cNvSpPr>
            <a:spLocks/>
          </p:cNvSpPr>
          <p:nvPr/>
        </p:nvSpPr>
        <p:spPr bwMode="auto">
          <a:xfrm>
            <a:off x="10741025" y="4057651"/>
            <a:ext cx="1588" cy="1588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" name="Freeform 465"/>
          <p:cNvSpPr>
            <a:spLocks/>
          </p:cNvSpPr>
          <p:nvPr/>
        </p:nvSpPr>
        <p:spPr bwMode="auto">
          <a:xfrm>
            <a:off x="10731500" y="4048126"/>
            <a:ext cx="0" cy="1588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1" name="Freeform 466"/>
          <p:cNvSpPr>
            <a:spLocks/>
          </p:cNvSpPr>
          <p:nvPr/>
        </p:nvSpPr>
        <p:spPr bwMode="auto">
          <a:xfrm>
            <a:off x="10745788" y="4060826"/>
            <a:ext cx="0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" name="Freeform 467"/>
          <p:cNvSpPr>
            <a:spLocks/>
          </p:cNvSpPr>
          <p:nvPr/>
        </p:nvSpPr>
        <p:spPr bwMode="auto">
          <a:xfrm>
            <a:off x="10739438" y="40560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" name="Freeform 468"/>
          <p:cNvSpPr>
            <a:spLocks/>
          </p:cNvSpPr>
          <p:nvPr/>
        </p:nvSpPr>
        <p:spPr bwMode="auto">
          <a:xfrm>
            <a:off x="10734675" y="4051301"/>
            <a:ext cx="0" cy="158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Freeform 469"/>
          <p:cNvSpPr>
            <a:spLocks/>
          </p:cNvSpPr>
          <p:nvPr/>
        </p:nvSpPr>
        <p:spPr bwMode="auto">
          <a:xfrm>
            <a:off x="10795000" y="3835401"/>
            <a:ext cx="142875" cy="141288"/>
          </a:xfrm>
          <a:custGeom>
            <a:avLst/>
            <a:gdLst>
              <a:gd name="T0" fmla="*/ 56 w 147"/>
              <a:gd name="T1" fmla="*/ 91 h 147"/>
              <a:gd name="T2" fmla="*/ 92 w 147"/>
              <a:gd name="T3" fmla="*/ 143 h 147"/>
              <a:gd name="T4" fmla="*/ 93 w 147"/>
              <a:gd name="T5" fmla="*/ 147 h 147"/>
              <a:gd name="T6" fmla="*/ 123 w 147"/>
              <a:gd name="T7" fmla="*/ 135 h 147"/>
              <a:gd name="T8" fmla="*/ 99 w 147"/>
              <a:gd name="T9" fmla="*/ 48 h 147"/>
              <a:gd name="T10" fmla="*/ 11 w 147"/>
              <a:gd name="T11" fmla="*/ 24 h 147"/>
              <a:gd name="T12" fmla="*/ 0 w 147"/>
              <a:gd name="T13" fmla="*/ 54 h 147"/>
              <a:gd name="T14" fmla="*/ 56 w 147"/>
              <a:gd name="T15" fmla="*/ 91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7" h="147">
                <a:moveTo>
                  <a:pt x="56" y="91"/>
                </a:moveTo>
                <a:cubicBezTo>
                  <a:pt x="74" y="109"/>
                  <a:pt x="86" y="126"/>
                  <a:pt x="92" y="143"/>
                </a:cubicBezTo>
                <a:cubicBezTo>
                  <a:pt x="92" y="144"/>
                  <a:pt x="93" y="145"/>
                  <a:pt x="93" y="147"/>
                </a:cubicBezTo>
                <a:cubicBezTo>
                  <a:pt x="104" y="147"/>
                  <a:pt x="114" y="144"/>
                  <a:pt x="123" y="135"/>
                </a:cubicBezTo>
                <a:cubicBezTo>
                  <a:pt x="147" y="111"/>
                  <a:pt x="128" y="77"/>
                  <a:pt x="99" y="48"/>
                </a:cubicBezTo>
                <a:cubicBezTo>
                  <a:pt x="70" y="19"/>
                  <a:pt x="36" y="0"/>
                  <a:pt x="11" y="24"/>
                </a:cubicBezTo>
                <a:cubicBezTo>
                  <a:pt x="3" y="33"/>
                  <a:pt x="0" y="43"/>
                  <a:pt x="0" y="54"/>
                </a:cubicBezTo>
                <a:cubicBezTo>
                  <a:pt x="18" y="59"/>
                  <a:pt x="37" y="71"/>
                  <a:pt x="56" y="9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" name="Freeform 470"/>
          <p:cNvSpPr>
            <a:spLocks/>
          </p:cNvSpPr>
          <p:nvPr/>
        </p:nvSpPr>
        <p:spPr bwMode="auto">
          <a:xfrm>
            <a:off x="10682288" y="3949701"/>
            <a:ext cx="153988" cy="128588"/>
          </a:xfrm>
          <a:custGeom>
            <a:avLst/>
            <a:gdLst>
              <a:gd name="T0" fmla="*/ 66 w 160"/>
              <a:gd name="T1" fmla="*/ 3 h 134"/>
              <a:gd name="T2" fmla="*/ 62 w 160"/>
              <a:gd name="T3" fmla="*/ 2 h 134"/>
              <a:gd name="T4" fmla="*/ 58 w 160"/>
              <a:gd name="T5" fmla="*/ 1 h 134"/>
              <a:gd name="T6" fmla="*/ 54 w 160"/>
              <a:gd name="T7" fmla="*/ 1 h 134"/>
              <a:gd name="T8" fmla="*/ 51 w 160"/>
              <a:gd name="T9" fmla="*/ 0 h 134"/>
              <a:gd name="T10" fmla="*/ 47 w 160"/>
              <a:gd name="T11" fmla="*/ 1 h 134"/>
              <a:gd name="T12" fmla="*/ 44 w 160"/>
              <a:gd name="T13" fmla="*/ 1 h 134"/>
              <a:gd name="T14" fmla="*/ 41 w 160"/>
              <a:gd name="T15" fmla="*/ 2 h 134"/>
              <a:gd name="T16" fmla="*/ 37 w 160"/>
              <a:gd name="T17" fmla="*/ 3 h 134"/>
              <a:gd name="T18" fmla="*/ 34 w 160"/>
              <a:gd name="T19" fmla="*/ 5 h 134"/>
              <a:gd name="T20" fmla="*/ 31 w 160"/>
              <a:gd name="T21" fmla="*/ 6 h 134"/>
              <a:gd name="T22" fmla="*/ 28 w 160"/>
              <a:gd name="T23" fmla="*/ 8 h 134"/>
              <a:gd name="T24" fmla="*/ 24 w 160"/>
              <a:gd name="T25" fmla="*/ 12 h 134"/>
              <a:gd name="T26" fmla="*/ 51 w 160"/>
              <a:gd name="T27" fmla="*/ 103 h 134"/>
              <a:gd name="T28" fmla="*/ 55 w 160"/>
              <a:gd name="T29" fmla="*/ 106 h 134"/>
              <a:gd name="T30" fmla="*/ 59 w 160"/>
              <a:gd name="T31" fmla="*/ 110 h 134"/>
              <a:gd name="T32" fmla="*/ 62 w 160"/>
              <a:gd name="T33" fmla="*/ 113 h 134"/>
              <a:gd name="T34" fmla="*/ 66 w 160"/>
              <a:gd name="T35" fmla="*/ 116 h 134"/>
              <a:gd name="T36" fmla="*/ 70 w 160"/>
              <a:gd name="T37" fmla="*/ 119 h 134"/>
              <a:gd name="T38" fmla="*/ 74 w 160"/>
              <a:gd name="T39" fmla="*/ 121 h 134"/>
              <a:gd name="T40" fmla="*/ 78 w 160"/>
              <a:gd name="T41" fmla="*/ 124 h 134"/>
              <a:gd name="T42" fmla="*/ 82 w 160"/>
              <a:gd name="T43" fmla="*/ 126 h 134"/>
              <a:gd name="T44" fmla="*/ 86 w 160"/>
              <a:gd name="T45" fmla="*/ 128 h 134"/>
              <a:gd name="T46" fmla="*/ 90 w 160"/>
              <a:gd name="T47" fmla="*/ 130 h 134"/>
              <a:gd name="T48" fmla="*/ 94 w 160"/>
              <a:gd name="T49" fmla="*/ 131 h 134"/>
              <a:gd name="T50" fmla="*/ 97 w 160"/>
              <a:gd name="T51" fmla="*/ 132 h 134"/>
              <a:gd name="T52" fmla="*/ 102 w 160"/>
              <a:gd name="T53" fmla="*/ 133 h 134"/>
              <a:gd name="T54" fmla="*/ 105 w 160"/>
              <a:gd name="T55" fmla="*/ 134 h 134"/>
              <a:gd name="T56" fmla="*/ 109 w 160"/>
              <a:gd name="T57" fmla="*/ 134 h 134"/>
              <a:gd name="T58" fmla="*/ 113 w 160"/>
              <a:gd name="T59" fmla="*/ 134 h 134"/>
              <a:gd name="T60" fmla="*/ 116 w 160"/>
              <a:gd name="T61" fmla="*/ 133 h 134"/>
              <a:gd name="T62" fmla="*/ 119 w 160"/>
              <a:gd name="T63" fmla="*/ 133 h 134"/>
              <a:gd name="T64" fmla="*/ 122 w 160"/>
              <a:gd name="T65" fmla="*/ 131 h 134"/>
              <a:gd name="T66" fmla="*/ 126 w 160"/>
              <a:gd name="T67" fmla="*/ 130 h 134"/>
              <a:gd name="T68" fmla="*/ 129 w 160"/>
              <a:gd name="T69" fmla="*/ 128 h 134"/>
              <a:gd name="T70" fmla="*/ 132 w 160"/>
              <a:gd name="T71" fmla="*/ 126 h 134"/>
              <a:gd name="T72" fmla="*/ 135 w 160"/>
              <a:gd name="T73" fmla="*/ 12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0" h="134">
                <a:moveTo>
                  <a:pt x="112" y="35"/>
                </a:moveTo>
                <a:cubicBezTo>
                  <a:pt x="97" y="20"/>
                  <a:pt x="81" y="8"/>
                  <a:pt x="66" y="3"/>
                </a:cubicBezTo>
                <a:cubicBezTo>
                  <a:pt x="66" y="3"/>
                  <a:pt x="65" y="3"/>
                  <a:pt x="65" y="3"/>
                </a:cubicBezTo>
                <a:cubicBezTo>
                  <a:pt x="64" y="3"/>
                  <a:pt x="63" y="2"/>
                  <a:pt x="62" y="2"/>
                </a:cubicBezTo>
                <a:cubicBezTo>
                  <a:pt x="62" y="2"/>
                  <a:pt x="62" y="2"/>
                  <a:pt x="61" y="2"/>
                </a:cubicBezTo>
                <a:cubicBezTo>
                  <a:pt x="60" y="2"/>
                  <a:pt x="59" y="1"/>
                  <a:pt x="58" y="1"/>
                </a:cubicBezTo>
                <a:cubicBezTo>
                  <a:pt x="58" y="1"/>
                  <a:pt x="58" y="1"/>
                  <a:pt x="58" y="1"/>
                </a:cubicBezTo>
                <a:cubicBezTo>
                  <a:pt x="57" y="1"/>
                  <a:pt x="56" y="1"/>
                  <a:pt x="54" y="1"/>
                </a:cubicBezTo>
                <a:cubicBezTo>
                  <a:pt x="54" y="1"/>
                  <a:pt x="54" y="1"/>
                  <a:pt x="54" y="1"/>
                </a:cubicBezTo>
                <a:cubicBezTo>
                  <a:pt x="53" y="0"/>
                  <a:pt x="52" y="0"/>
                  <a:pt x="51" y="0"/>
                </a:cubicBezTo>
                <a:cubicBezTo>
                  <a:pt x="51" y="0"/>
                  <a:pt x="50" y="0"/>
                  <a:pt x="50" y="0"/>
                </a:cubicBezTo>
                <a:cubicBezTo>
                  <a:pt x="49" y="0"/>
                  <a:pt x="48" y="0"/>
                  <a:pt x="47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1"/>
                  <a:pt x="45" y="1"/>
                  <a:pt x="44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1"/>
                  <a:pt x="41" y="2"/>
                  <a:pt x="41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39" y="2"/>
                  <a:pt x="38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4"/>
                  <a:pt x="35" y="4"/>
                  <a:pt x="34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2" y="6"/>
                  <a:pt x="31" y="6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7"/>
                  <a:pt x="28" y="8"/>
                  <a:pt x="28" y="8"/>
                </a:cubicBezTo>
                <a:cubicBezTo>
                  <a:pt x="28" y="9"/>
                  <a:pt x="27" y="9"/>
                  <a:pt x="27" y="9"/>
                </a:cubicBezTo>
                <a:cubicBezTo>
                  <a:pt x="26" y="10"/>
                  <a:pt x="25" y="11"/>
                  <a:pt x="24" y="12"/>
                </a:cubicBezTo>
                <a:cubicBezTo>
                  <a:pt x="0" y="36"/>
                  <a:pt x="19" y="70"/>
                  <a:pt x="48" y="99"/>
                </a:cubicBezTo>
                <a:cubicBezTo>
                  <a:pt x="49" y="100"/>
                  <a:pt x="50" y="102"/>
                  <a:pt x="51" y="103"/>
                </a:cubicBezTo>
                <a:cubicBezTo>
                  <a:pt x="51" y="103"/>
                  <a:pt x="52" y="103"/>
                  <a:pt x="52" y="104"/>
                </a:cubicBezTo>
                <a:cubicBezTo>
                  <a:pt x="53" y="104"/>
                  <a:pt x="54" y="105"/>
                  <a:pt x="55" y="106"/>
                </a:cubicBezTo>
                <a:cubicBezTo>
                  <a:pt x="55" y="106"/>
                  <a:pt x="55" y="106"/>
                  <a:pt x="55" y="107"/>
                </a:cubicBezTo>
                <a:cubicBezTo>
                  <a:pt x="57" y="108"/>
                  <a:pt x="58" y="109"/>
                  <a:pt x="59" y="110"/>
                </a:cubicBezTo>
                <a:cubicBezTo>
                  <a:pt x="59" y="110"/>
                  <a:pt x="59" y="110"/>
                  <a:pt x="59" y="110"/>
                </a:cubicBezTo>
                <a:cubicBezTo>
                  <a:pt x="60" y="111"/>
                  <a:pt x="61" y="112"/>
                  <a:pt x="62" y="113"/>
                </a:cubicBezTo>
                <a:cubicBezTo>
                  <a:pt x="63" y="113"/>
                  <a:pt x="63" y="113"/>
                  <a:pt x="63" y="114"/>
                </a:cubicBezTo>
                <a:cubicBezTo>
                  <a:pt x="64" y="114"/>
                  <a:pt x="65" y="115"/>
                  <a:pt x="66" y="116"/>
                </a:cubicBezTo>
                <a:cubicBezTo>
                  <a:pt x="66" y="116"/>
                  <a:pt x="67" y="116"/>
                  <a:pt x="67" y="116"/>
                </a:cubicBezTo>
                <a:cubicBezTo>
                  <a:pt x="68" y="117"/>
                  <a:pt x="69" y="118"/>
                  <a:pt x="70" y="119"/>
                </a:cubicBezTo>
                <a:cubicBezTo>
                  <a:pt x="71" y="119"/>
                  <a:pt x="71" y="119"/>
                  <a:pt x="71" y="119"/>
                </a:cubicBezTo>
                <a:cubicBezTo>
                  <a:pt x="72" y="120"/>
                  <a:pt x="73" y="121"/>
                  <a:pt x="74" y="121"/>
                </a:cubicBezTo>
                <a:cubicBezTo>
                  <a:pt x="74" y="121"/>
                  <a:pt x="75" y="122"/>
                  <a:pt x="75" y="122"/>
                </a:cubicBezTo>
                <a:cubicBezTo>
                  <a:pt x="76" y="123"/>
                  <a:pt x="77" y="123"/>
                  <a:pt x="78" y="124"/>
                </a:cubicBezTo>
                <a:cubicBezTo>
                  <a:pt x="78" y="124"/>
                  <a:pt x="78" y="124"/>
                  <a:pt x="79" y="124"/>
                </a:cubicBezTo>
                <a:cubicBezTo>
                  <a:pt x="80" y="125"/>
                  <a:pt x="81" y="125"/>
                  <a:pt x="82" y="126"/>
                </a:cubicBezTo>
                <a:cubicBezTo>
                  <a:pt x="82" y="126"/>
                  <a:pt x="83" y="126"/>
                  <a:pt x="83" y="127"/>
                </a:cubicBezTo>
                <a:cubicBezTo>
                  <a:pt x="84" y="127"/>
                  <a:pt x="85" y="127"/>
                  <a:pt x="86" y="128"/>
                </a:cubicBezTo>
                <a:cubicBezTo>
                  <a:pt x="86" y="128"/>
                  <a:pt x="86" y="128"/>
                  <a:pt x="87" y="128"/>
                </a:cubicBezTo>
                <a:cubicBezTo>
                  <a:pt x="88" y="129"/>
                  <a:pt x="89" y="129"/>
                  <a:pt x="90" y="130"/>
                </a:cubicBezTo>
                <a:cubicBezTo>
                  <a:pt x="90" y="130"/>
                  <a:pt x="90" y="130"/>
                  <a:pt x="90" y="130"/>
                </a:cubicBezTo>
                <a:cubicBezTo>
                  <a:pt x="91" y="130"/>
                  <a:pt x="93" y="131"/>
                  <a:pt x="94" y="131"/>
                </a:cubicBezTo>
                <a:cubicBezTo>
                  <a:pt x="94" y="131"/>
                  <a:pt x="94" y="131"/>
                  <a:pt x="95" y="131"/>
                </a:cubicBezTo>
                <a:cubicBezTo>
                  <a:pt x="95" y="132"/>
                  <a:pt x="96" y="132"/>
                  <a:pt x="97" y="132"/>
                </a:cubicBezTo>
                <a:cubicBezTo>
                  <a:pt x="98" y="132"/>
                  <a:pt x="98" y="132"/>
                  <a:pt x="98" y="133"/>
                </a:cubicBezTo>
                <a:cubicBezTo>
                  <a:pt x="99" y="133"/>
                  <a:pt x="100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3" y="133"/>
                  <a:pt x="104" y="134"/>
                  <a:pt x="105" y="134"/>
                </a:cubicBezTo>
                <a:cubicBezTo>
                  <a:pt x="105" y="134"/>
                  <a:pt x="106" y="134"/>
                  <a:pt x="106" y="134"/>
                </a:cubicBezTo>
                <a:cubicBezTo>
                  <a:pt x="107" y="134"/>
                  <a:pt x="108" y="134"/>
                  <a:pt x="109" y="134"/>
                </a:cubicBezTo>
                <a:cubicBezTo>
                  <a:pt x="109" y="134"/>
                  <a:pt x="109" y="134"/>
                  <a:pt x="110" y="134"/>
                </a:cubicBezTo>
                <a:cubicBezTo>
                  <a:pt x="111" y="134"/>
                  <a:pt x="112" y="134"/>
                  <a:pt x="113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4" y="134"/>
                  <a:pt x="115" y="134"/>
                  <a:pt x="116" y="133"/>
                </a:cubicBezTo>
                <a:cubicBezTo>
                  <a:pt x="116" y="133"/>
                  <a:pt x="116" y="133"/>
                  <a:pt x="117" y="133"/>
                </a:cubicBezTo>
                <a:cubicBezTo>
                  <a:pt x="117" y="133"/>
                  <a:pt x="118" y="133"/>
                  <a:pt x="119" y="133"/>
                </a:cubicBezTo>
                <a:cubicBezTo>
                  <a:pt x="119" y="133"/>
                  <a:pt x="120" y="132"/>
                  <a:pt x="120" y="132"/>
                </a:cubicBezTo>
                <a:cubicBezTo>
                  <a:pt x="121" y="132"/>
                  <a:pt x="122" y="132"/>
                  <a:pt x="122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24" y="131"/>
                  <a:pt x="125" y="130"/>
                  <a:pt x="126" y="130"/>
                </a:cubicBezTo>
                <a:cubicBezTo>
                  <a:pt x="126" y="130"/>
                  <a:pt x="126" y="130"/>
                  <a:pt x="127" y="129"/>
                </a:cubicBezTo>
                <a:cubicBezTo>
                  <a:pt x="127" y="129"/>
                  <a:pt x="128" y="129"/>
                  <a:pt x="129" y="128"/>
                </a:cubicBezTo>
                <a:cubicBezTo>
                  <a:pt x="129" y="128"/>
                  <a:pt x="129" y="128"/>
                  <a:pt x="130" y="127"/>
                </a:cubicBezTo>
                <a:cubicBezTo>
                  <a:pt x="130" y="127"/>
                  <a:pt x="131" y="126"/>
                  <a:pt x="132" y="126"/>
                </a:cubicBezTo>
                <a:cubicBezTo>
                  <a:pt x="132" y="126"/>
                  <a:pt x="132" y="125"/>
                  <a:pt x="133" y="125"/>
                </a:cubicBezTo>
                <a:cubicBezTo>
                  <a:pt x="134" y="124"/>
                  <a:pt x="134" y="124"/>
                  <a:pt x="135" y="123"/>
                </a:cubicBezTo>
                <a:cubicBezTo>
                  <a:pt x="160" y="98"/>
                  <a:pt x="141" y="64"/>
                  <a:pt x="112" y="3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6" name="Freeform 471"/>
          <p:cNvSpPr>
            <a:spLocks/>
          </p:cNvSpPr>
          <p:nvPr/>
        </p:nvSpPr>
        <p:spPr bwMode="auto">
          <a:xfrm>
            <a:off x="10744200" y="3900488"/>
            <a:ext cx="231775" cy="225425"/>
          </a:xfrm>
          <a:custGeom>
            <a:avLst/>
            <a:gdLst>
              <a:gd name="T0" fmla="*/ 228 w 240"/>
              <a:gd name="T1" fmla="*/ 183 h 233"/>
              <a:gd name="T2" fmla="*/ 149 w 240"/>
              <a:gd name="T3" fmla="*/ 104 h 233"/>
              <a:gd name="T4" fmla="*/ 132 w 240"/>
              <a:gd name="T5" fmla="*/ 88 h 233"/>
              <a:gd name="T6" fmla="*/ 99 w 240"/>
              <a:gd name="T7" fmla="*/ 34 h 233"/>
              <a:gd name="T8" fmla="*/ 37 w 240"/>
              <a:gd name="T9" fmla="*/ 0 h 233"/>
              <a:gd name="T10" fmla="*/ 12 w 240"/>
              <a:gd name="T11" fmla="*/ 10 h 233"/>
              <a:gd name="T12" fmla="*/ 5 w 240"/>
              <a:gd name="T13" fmla="*/ 19 h 233"/>
              <a:gd name="T14" fmla="*/ 0 w 240"/>
              <a:gd name="T15" fmla="*/ 35 h 233"/>
              <a:gd name="T16" fmla="*/ 60 w 240"/>
              <a:gd name="T17" fmla="*/ 73 h 233"/>
              <a:gd name="T18" fmla="*/ 98 w 240"/>
              <a:gd name="T19" fmla="*/ 135 h 233"/>
              <a:gd name="T20" fmla="*/ 111 w 240"/>
              <a:gd name="T21" fmla="*/ 148 h 233"/>
              <a:gd name="T22" fmla="*/ 187 w 240"/>
              <a:gd name="T23" fmla="*/ 224 h 233"/>
              <a:gd name="T24" fmla="*/ 208 w 240"/>
              <a:gd name="T25" fmla="*/ 233 h 233"/>
              <a:gd name="T26" fmla="*/ 228 w 240"/>
              <a:gd name="T27" fmla="*/ 224 h 233"/>
              <a:gd name="T28" fmla="*/ 228 w 240"/>
              <a:gd name="T29" fmla="*/ 18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0" h="233">
                <a:moveTo>
                  <a:pt x="228" y="183"/>
                </a:moveTo>
                <a:cubicBezTo>
                  <a:pt x="149" y="104"/>
                  <a:pt x="149" y="104"/>
                  <a:pt x="149" y="104"/>
                </a:cubicBezTo>
                <a:cubicBezTo>
                  <a:pt x="132" y="88"/>
                  <a:pt x="132" y="88"/>
                  <a:pt x="132" y="88"/>
                </a:cubicBezTo>
                <a:cubicBezTo>
                  <a:pt x="129" y="70"/>
                  <a:pt x="116" y="51"/>
                  <a:pt x="99" y="34"/>
                </a:cubicBezTo>
                <a:cubicBezTo>
                  <a:pt x="79" y="15"/>
                  <a:pt x="57" y="0"/>
                  <a:pt x="37" y="0"/>
                </a:cubicBezTo>
                <a:cubicBezTo>
                  <a:pt x="28" y="0"/>
                  <a:pt x="19" y="3"/>
                  <a:pt x="12" y="10"/>
                </a:cubicBezTo>
                <a:cubicBezTo>
                  <a:pt x="9" y="13"/>
                  <a:pt x="7" y="16"/>
                  <a:pt x="5" y="19"/>
                </a:cubicBezTo>
                <a:cubicBezTo>
                  <a:pt x="2" y="24"/>
                  <a:pt x="0" y="30"/>
                  <a:pt x="0" y="35"/>
                </a:cubicBezTo>
                <a:cubicBezTo>
                  <a:pt x="18" y="40"/>
                  <a:pt x="39" y="52"/>
                  <a:pt x="60" y="73"/>
                </a:cubicBezTo>
                <a:cubicBezTo>
                  <a:pt x="84" y="98"/>
                  <a:pt x="95" y="118"/>
                  <a:pt x="98" y="135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87" y="224"/>
                  <a:pt x="187" y="224"/>
                  <a:pt x="187" y="224"/>
                </a:cubicBezTo>
                <a:cubicBezTo>
                  <a:pt x="193" y="230"/>
                  <a:pt x="200" y="233"/>
                  <a:pt x="208" y="233"/>
                </a:cubicBezTo>
                <a:cubicBezTo>
                  <a:pt x="215" y="233"/>
                  <a:pt x="223" y="230"/>
                  <a:pt x="228" y="224"/>
                </a:cubicBezTo>
                <a:cubicBezTo>
                  <a:pt x="240" y="213"/>
                  <a:pt x="240" y="195"/>
                  <a:pt x="228" y="18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" name="Freeform 472"/>
          <p:cNvSpPr>
            <a:spLocks/>
          </p:cNvSpPr>
          <p:nvPr/>
        </p:nvSpPr>
        <p:spPr bwMode="auto">
          <a:xfrm>
            <a:off x="10701338" y="1778001"/>
            <a:ext cx="263525" cy="119063"/>
          </a:xfrm>
          <a:custGeom>
            <a:avLst/>
            <a:gdLst>
              <a:gd name="T0" fmla="*/ 263 w 271"/>
              <a:gd name="T1" fmla="*/ 34 h 122"/>
              <a:gd name="T2" fmla="*/ 213 w 271"/>
              <a:gd name="T3" fmla="*/ 6 h 122"/>
              <a:gd name="T4" fmla="*/ 191 w 271"/>
              <a:gd name="T5" fmla="*/ 1 h 122"/>
              <a:gd name="T6" fmla="*/ 183 w 271"/>
              <a:gd name="T7" fmla="*/ 19 h 122"/>
              <a:gd name="T8" fmla="*/ 205 w 271"/>
              <a:gd name="T9" fmla="*/ 27 h 122"/>
              <a:gd name="T10" fmla="*/ 224 w 271"/>
              <a:gd name="T11" fmla="*/ 41 h 122"/>
              <a:gd name="T12" fmla="*/ 228 w 271"/>
              <a:gd name="T13" fmla="*/ 51 h 122"/>
              <a:gd name="T14" fmla="*/ 219 w 271"/>
              <a:gd name="T15" fmla="*/ 60 h 122"/>
              <a:gd name="T16" fmla="*/ 162 w 271"/>
              <a:gd name="T17" fmla="*/ 78 h 122"/>
              <a:gd name="T18" fmla="*/ 98 w 271"/>
              <a:gd name="T19" fmla="*/ 76 h 122"/>
              <a:gd name="T20" fmla="*/ 68 w 271"/>
              <a:gd name="T21" fmla="*/ 68 h 122"/>
              <a:gd name="T22" fmla="*/ 45 w 271"/>
              <a:gd name="T23" fmla="*/ 53 h 122"/>
              <a:gd name="T24" fmla="*/ 42 w 271"/>
              <a:gd name="T25" fmla="*/ 47 h 122"/>
              <a:gd name="T26" fmla="*/ 43 w 271"/>
              <a:gd name="T27" fmla="*/ 43 h 122"/>
              <a:gd name="T28" fmla="*/ 52 w 271"/>
              <a:gd name="T29" fmla="*/ 34 h 122"/>
              <a:gd name="T30" fmla="*/ 87 w 271"/>
              <a:gd name="T31" fmla="*/ 19 h 122"/>
              <a:gd name="T32" fmla="*/ 79 w 271"/>
              <a:gd name="T33" fmla="*/ 0 h 122"/>
              <a:gd name="T34" fmla="*/ 21 w 271"/>
              <a:gd name="T35" fmla="*/ 20 h 122"/>
              <a:gd name="T36" fmla="*/ 2 w 271"/>
              <a:gd name="T37" fmla="*/ 40 h 122"/>
              <a:gd name="T38" fmla="*/ 0 w 271"/>
              <a:gd name="T39" fmla="*/ 52 h 122"/>
              <a:gd name="T40" fmla="*/ 3 w 271"/>
              <a:gd name="T41" fmla="*/ 68 h 122"/>
              <a:gd name="T42" fmla="*/ 40 w 271"/>
              <a:gd name="T43" fmla="*/ 104 h 122"/>
              <a:gd name="T44" fmla="*/ 149 w 271"/>
              <a:gd name="T45" fmla="*/ 121 h 122"/>
              <a:gd name="T46" fmla="*/ 246 w 271"/>
              <a:gd name="T47" fmla="*/ 96 h 122"/>
              <a:gd name="T48" fmla="*/ 268 w 271"/>
              <a:gd name="T49" fmla="*/ 65 h 122"/>
              <a:gd name="T50" fmla="*/ 270 w 271"/>
              <a:gd name="T51" fmla="*/ 54 h 122"/>
              <a:gd name="T52" fmla="*/ 263 w 271"/>
              <a:gd name="T53" fmla="*/ 3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71" h="122">
                <a:moveTo>
                  <a:pt x="263" y="34"/>
                </a:moveTo>
                <a:cubicBezTo>
                  <a:pt x="251" y="19"/>
                  <a:pt x="231" y="11"/>
                  <a:pt x="213" y="6"/>
                </a:cubicBezTo>
                <a:cubicBezTo>
                  <a:pt x="206" y="4"/>
                  <a:pt x="198" y="2"/>
                  <a:pt x="191" y="1"/>
                </a:cubicBezTo>
                <a:cubicBezTo>
                  <a:pt x="188" y="7"/>
                  <a:pt x="185" y="13"/>
                  <a:pt x="183" y="19"/>
                </a:cubicBezTo>
                <a:cubicBezTo>
                  <a:pt x="190" y="21"/>
                  <a:pt x="198" y="23"/>
                  <a:pt x="205" y="27"/>
                </a:cubicBezTo>
                <a:cubicBezTo>
                  <a:pt x="212" y="30"/>
                  <a:pt x="219" y="35"/>
                  <a:pt x="224" y="41"/>
                </a:cubicBezTo>
                <a:cubicBezTo>
                  <a:pt x="226" y="43"/>
                  <a:pt x="230" y="48"/>
                  <a:pt x="228" y="51"/>
                </a:cubicBezTo>
                <a:cubicBezTo>
                  <a:pt x="226" y="55"/>
                  <a:pt x="222" y="58"/>
                  <a:pt x="219" y="60"/>
                </a:cubicBezTo>
                <a:cubicBezTo>
                  <a:pt x="203" y="72"/>
                  <a:pt x="181" y="76"/>
                  <a:pt x="162" y="78"/>
                </a:cubicBezTo>
                <a:cubicBezTo>
                  <a:pt x="141" y="81"/>
                  <a:pt x="119" y="80"/>
                  <a:pt x="98" y="76"/>
                </a:cubicBezTo>
                <a:cubicBezTo>
                  <a:pt x="88" y="75"/>
                  <a:pt x="77" y="72"/>
                  <a:pt x="68" y="68"/>
                </a:cubicBezTo>
                <a:cubicBezTo>
                  <a:pt x="59" y="65"/>
                  <a:pt x="50" y="60"/>
                  <a:pt x="45" y="53"/>
                </a:cubicBezTo>
                <a:cubicBezTo>
                  <a:pt x="43" y="51"/>
                  <a:pt x="41" y="49"/>
                  <a:pt x="42" y="47"/>
                </a:cubicBezTo>
                <a:cubicBezTo>
                  <a:pt x="42" y="45"/>
                  <a:pt x="42" y="44"/>
                  <a:pt x="43" y="43"/>
                </a:cubicBezTo>
                <a:cubicBezTo>
                  <a:pt x="45" y="39"/>
                  <a:pt x="48" y="36"/>
                  <a:pt x="52" y="34"/>
                </a:cubicBezTo>
                <a:cubicBezTo>
                  <a:pt x="62" y="26"/>
                  <a:pt x="74" y="21"/>
                  <a:pt x="87" y="19"/>
                </a:cubicBezTo>
                <a:cubicBezTo>
                  <a:pt x="84" y="13"/>
                  <a:pt x="82" y="7"/>
                  <a:pt x="79" y="0"/>
                </a:cubicBezTo>
                <a:cubicBezTo>
                  <a:pt x="59" y="4"/>
                  <a:pt x="39" y="9"/>
                  <a:pt x="21" y="20"/>
                </a:cubicBezTo>
                <a:cubicBezTo>
                  <a:pt x="14" y="25"/>
                  <a:pt x="6" y="31"/>
                  <a:pt x="2" y="40"/>
                </a:cubicBezTo>
                <a:cubicBezTo>
                  <a:pt x="0" y="44"/>
                  <a:pt x="0" y="48"/>
                  <a:pt x="0" y="52"/>
                </a:cubicBezTo>
                <a:cubicBezTo>
                  <a:pt x="1" y="58"/>
                  <a:pt x="1" y="63"/>
                  <a:pt x="3" y="68"/>
                </a:cubicBezTo>
                <a:cubicBezTo>
                  <a:pt x="8" y="84"/>
                  <a:pt x="26" y="97"/>
                  <a:pt x="40" y="104"/>
                </a:cubicBezTo>
                <a:cubicBezTo>
                  <a:pt x="74" y="118"/>
                  <a:pt x="113" y="122"/>
                  <a:pt x="149" y="121"/>
                </a:cubicBezTo>
                <a:cubicBezTo>
                  <a:pt x="182" y="119"/>
                  <a:pt x="218" y="114"/>
                  <a:pt x="246" y="96"/>
                </a:cubicBezTo>
                <a:cubicBezTo>
                  <a:pt x="256" y="90"/>
                  <a:pt x="266" y="77"/>
                  <a:pt x="268" y="65"/>
                </a:cubicBezTo>
                <a:cubicBezTo>
                  <a:pt x="269" y="61"/>
                  <a:pt x="269" y="58"/>
                  <a:pt x="270" y="54"/>
                </a:cubicBezTo>
                <a:cubicBezTo>
                  <a:pt x="271" y="47"/>
                  <a:pt x="268" y="40"/>
                  <a:pt x="263" y="3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" name="Freeform 473"/>
          <p:cNvSpPr>
            <a:spLocks/>
          </p:cNvSpPr>
          <p:nvPr/>
        </p:nvSpPr>
        <p:spPr bwMode="auto">
          <a:xfrm>
            <a:off x="10952163" y="1804988"/>
            <a:ext cx="9525" cy="12700"/>
          </a:xfrm>
          <a:custGeom>
            <a:avLst/>
            <a:gdLst>
              <a:gd name="T0" fmla="*/ 5 w 11"/>
              <a:gd name="T1" fmla="*/ 6 h 13"/>
              <a:gd name="T2" fmla="*/ 5 w 11"/>
              <a:gd name="T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1" h="13">
                <a:moveTo>
                  <a:pt x="5" y="6"/>
                </a:moveTo>
                <a:cubicBezTo>
                  <a:pt x="11" y="13"/>
                  <a:pt x="0" y="0"/>
                  <a:pt x="5" y="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" name="Freeform 474"/>
          <p:cNvSpPr>
            <a:spLocks noEditPoints="1"/>
          </p:cNvSpPr>
          <p:nvPr/>
        </p:nvSpPr>
        <p:spPr bwMode="auto">
          <a:xfrm>
            <a:off x="10771188" y="1616076"/>
            <a:ext cx="123825" cy="223838"/>
          </a:xfrm>
          <a:custGeom>
            <a:avLst/>
            <a:gdLst>
              <a:gd name="T0" fmla="*/ 64 w 128"/>
              <a:gd name="T1" fmla="*/ 231 h 231"/>
              <a:gd name="T2" fmla="*/ 128 w 128"/>
              <a:gd name="T3" fmla="*/ 63 h 231"/>
              <a:gd name="T4" fmla="*/ 65 w 128"/>
              <a:gd name="T5" fmla="*/ 0 h 231"/>
              <a:gd name="T6" fmla="*/ 64 w 128"/>
              <a:gd name="T7" fmla="*/ 0 h 231"/>
              <a:gd name="T8" fmla="*/ 64 w 128"/>
              <a:gd name="T9" fmla="*/ 0 h 231"/>
              <a:gd name="T10" fmla="*/ 64 w 128"/>
              <a:gd name="T11" fmla="*/ 0 h 231"/>
              <a:gd name="T12" fmla="*/ 63 w 128"/>
              <a:gd name="T13" fmla="*/ 0 h 231"/>
              <a:gd name="T14" fmla="*/ 0 w 128"/>
              <a:gd name="T15" fmla="*/ 63 h 231"/>
              <a:gd name="T16" fmla="*/ 64 w 128"/>
              <a:gd name="T17" fmla="*/ 231 h 231"/>
              <a:gd name="T18" fmla="*/ 64 w 128"/>
              <a:gd name="T19" fmla="*/ 29 h 231"/>
              <a:gd name="T20" fmla="*/ 93 w 128"/>
              <a:gd name="T21" fmla="*/ 58 h 231"/>
              <a:gd name="T22" fmla="*/ 64 w 128"/>
              <a:gd name="T23" fmla="*/ 86 h 231"/>
              <a:gd name="T24" fmla="*/ 35 w 128"/>
              <a:gd name="T25" fmla="*/ 58 h 231"/>
              <a:gd name="T26" fmla="*/ 64 w 128"/>
              <a:gd name="T27" fmla="*/ 29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" h="231">
                <a:moveTo>
                  <a:pt x="64" y="231"/>
                </a:moveTo>
                <a:cubicBezTo>
                  <a:pt x="64" y="231"/>
                  <a:pt x="128" y="97"/>
                  <a:pt x="128" y="63"/>
                </a:cubicBezTo>
                <a:cubicBezTo>
                  <a:pt x="128" y="29"/>
                  <a:pt x="100" y="0"/>
                  <a:pt x="65" y="0"/>
                </a:cubicBezTo>
                <a:cubicBezTo>
                  <a:pt x="65" y="0"/>
                  <a:pt x="65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3" y="0"/>
                  <a:pt x="63" y="0"/>
                </a:cubicBez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64" y="231"/>
                  <a:pt x="64" y="231"/>
                </a:cubicBezTo>
                <a:close/>
                <a:moveTo>
                  <a:pt x="64" y="29"/>
                </a:moveTo>
                <a:cubicBezTo>
                  <a:pt x="80" y="29"/>
                  <a:pt x="93" y="42"/>
                  <a:pt x="93" y="58"/>
                </a:cubicBezTo>
                <a:cubicBezTo>
                  <a:pt x="93" y="74"/>
                  <a:pt x="80" y="86"/>
                  <a:pt x="64" y="86"/>
                </a:cubicBezTo>
                <a:cubicBezTo>
                  <a:pt x="48" y="86"/>
                  <a:pt x="35" y="74"/>
                  <a:pt x="35" y="58"/>
                </a:cubicBezTo>
                <a:cubicBezTo>
                  <a:pt x="35" y="42"/>
                  <a:pt x="48" y="29"/>
                  <a:pt x="64" y="2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0" name="Freeform 475"/>
          <p:cNvSpPr>
            <a:spLocks/>
          </p:cNvSpPr>
          <p:nvPr/>
        </p:nvSpPr>
        <p:spPr bwMode="auto">
          <a:xfrm>
            <a:off x="4067175" y="4113213"/>
            <a:ext cx="157163" cy="14288"/>
          </a:xfrm>
          <a:custGeom>
            <a:avLst/>
            <a:gdLst>
              <a:gd name="T0" fmla="*/ 16 w 162"/>
              <a:gd name="T1" fmla="*/ 2 h 14"/>
              <a:gd name="T2" fmla="*/ 0 w 162"/>
              <a:gd name="T3" fmla="*/ 0 h 14"/>
              <a:gd name="T4" fmla="*/ 16 w 162"/>
              <a:gd name="T5" fmla="*/ 14 h 14"/>
              <a:gd name="T6" fmla="*/ 146 w 162"/>
              <a:gd name="T7" fmla="*/ 14 h 14"/>
              <a:gd name="T8" fmla="*/ 162 w 162"/>
              <a:gd name="T9" fmla="*/ 0 h 14"/>
              <a:gd name="T10" fmla="*/ 146 w 162"/>
              <a:gd name="T11" fmla="*/ 2 h 14"/>
              <a:gd name="T12" fmla="*/ 16 w 162"/>
              <a:gd name="T13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2" h="14">
                <a:moveTo>
                  <a:pt x="16" y="2"/>
                </a:moveTo>
                <a:cubicBezTo>
                  <a:pt x="9" y="2"/>
                  <a:pt x="4" y="1"/>
                  <a:pt x="0" y="0"/>
                </a:cubicBezTo>
                <a:cubicBezTo>
                  <a:pt x="0" y="9"/>
                  <a:pt x="1" y="14"/>
                  <a:pt x="16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62" y="14"/>
                  <a:pt x="162" y="9"/>
                  <a:pt x="162" y="0"/>
                </a:cubicBezTo>
                <a:cubicBezTo>
                  <a:pt x="159" y="1"/>
                  <a:pt x="153" y="2"/>
                  <a:pt x="146" y="2"/>
                </a:cubicBezTo>
                <a:lnTo>
                  <a:pt x="16" y="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" name="Freeform 476"/>
          <p:cNvSpPr>
            <a:spLocks noEditPoints="1"/>
          </p:cNvSpPr>
          <p:nvPr/>
        </p:nvSpPr>
        <p:spPr bwMode="auto">
          <a:xfrm>
            <a:off x="4067175" y="3846513"/>
            <a:ext cx="157163" cy="258763"/>
          </a:xfrm>
          <a:custGeom>
            <a:avLst/>
            <a:gdLst>
              <a:gd name="T0" fmla="*/ 146 w 162"/>
              <a:gd name="T1" fmla="*/ 0 h 266"/>
              <a:gd name="T2" fmla="*/ 16 w 162"/>
              <a:gd name="T3" fmla="*/ 0 h 266"/>
              <a:gd name="T4" fmla="*/ 0 w 162"/>
              <a:gd name="T5" fmla="*/ 16 h 266"/>
              <a:gd name="T6" fmla="*/ 0 w 162"/>
              <a:gd name="T7" fmla="*/ 38 h 266"/>
              <a:gd name="T8" fmla="*/ 0 w 162"/>
              <a:gd name="T9" fmla="*/ 250 h 266"/>
              <a:gd name="T10" fmla="*/ 16 w 162"/>
              <a:gd name="T11" fmla="*/ 266 h 266"/>
              <a:gd name="T12" fmla="*/ 146 w 162"/>
              <a:gd name="T13" fmla="*/ 266 h 266"/>
              <a:gd name="T14" fmla="*/ 162 w 162"/>
              <a:gd name="T15" fmla="*/ 250 h 266"/>
              <a:gd name="T16" fmla="*/ 162 w 162"/>
              <a:gd name="T17" fmla="*/ 38 h 266"/>
              <a:gd name="T18" fmla="*/ 162 w 162"/>
              <a:gd name="T19" fmla="*/ 16 h 266"/>
              <a:gd name="T20" fmla="*/ 146 w 162"/>
              <a:gd name="T21" fmla="*/ 0 h 266"/>
              <a:gd name="T22" fmla="*/ 140 w 162"/>
              <a:gd name="T23" fmla="*/ 237 h 266"/>
              <a:gd name="T24" fmla="*/ 22 w 162"/>
              <a:gd name="T25" fmla="*/ 237 h 266"/>
              <a:gd name="T26" fmla="*/ 22 w 162"/>
              <a:gd name="T27" fmla="*/ 33 h 266"/>
              <a:gd name="T28" fmla="*/ 140 w 162"/>
              <a:gd name="T29" fmla="*/ 33 h 266"/>
              <a:gd name="T30" fmla="*/ 140 w 162"/>
              <a:gd name="T31" fmla="*/ 237 h 266"/>
              <a:gd name="T32" fmla="*/ 57 w 162"/>
              <a:gd name="T33" fmla="*/ 13 h 266"/>
              <a:gd name="T34" fmla="*/ 106 w 162"/>
              <a:gd name="T35" fmla="*/ 13 h 266"/>
              <a:gd name="T36" fmla="*/ 110 w 162"/>
              <a:gd name="T37" fmla="*/ 17 h 266"/>
              <a:gd name="T38" fmla="*/ 106 w 162"/>
              <a:gd name="T39" fmla="*/ 20 h 266"/>
              <a:gd name="T40" fmla="*/ 57 w 162"/>
              <a:gd name="T41" fmla="*/ 20 h 266"/>
              <a:gd name="T42" fmla="*/ 53 w 162"/>
              <a:gd name="T43" fmla="*/ 17 h 266"/>
              <a:gd name="T44" fmla="*/ 57 w 162"/>
              <a:gd name="T45" fmla="*/ 13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2" h="266">
                <a:moveTo>
                  <a:pt x="146" y="0"/>
                </a:moveTo>
                <a:cubicBezTo>
                  <a:pt x="16" y="0"/>
                  <a:pt x="16" y="0"/>
                  <a:pt x="16" y="0"/>
                </a:cubicBezTo>
                <a:cubicBezTo>
                  <a:pt x="0" y="0"/>
                  <a:pt x="0" y="5"/>
                  <a:pt x="0" y="1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61"/>
                  <a:pt x="0" y="266"/>
                  <a:pt x="16" y="266"/>
                </a:cubicBezTo>
                <a:cubicBezTo>
                  <a:pt x="146" y="266"/>
                  <a:pt x="146" y="266"/>
                  <a:pt x="146" y="266"/>
                </a:cubicBezTo>
                <a:cubicBezTo>
                  <a:pt x="162" y="266"/>
                  <a:pt x="162" y="261"/>
                  <a:pt x="162" y="250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5"/>
                  <a:pt x="162" y="0"/>
                  <a:pt x="146" y="0"/>
                </a:cubicBezTo>
                <a:close/>
                <a:moveTo>
                  <a:pt x="140" y="237"/>
                </a:moveTo>
                <a:cubicBezTo>
                  <a:pt x="22" y="237"/>
                  <a:pt x="22" y="237"/>
                  <a:pt x="22" y="237"/>
                </a:cubicBezTo>
                <a:cubicBezTo>
                  <a:pt x="22" y="33"/>
                  <a:pt x="22" y="33"/>
                  <a:pt x="22" y="33"/>
                </a:cubicBezTo>
                <a:cubicBezTo>
                  <a:pt x="140" y="33"/>
                  <a:pt x="140" y="33"/>
                  <a:pt x="140" y="33"/>
                </a:cubicBezTo>
                <a:lnTo>
                  <a:pt x="140" y="237"/>
                </a:lnTo>
                <a:close/>
                <a:moveTo>
                  <a:pt x="57" y="13"/>
                </a:moveTo>
                <a:cubicBezTo>
                  <a:pt x="106" y="13"/>
                  <a:pt x="106" y="13"/>
                  <a:pt x="106" y="13"/>
                </a:cubicBezTo>
                <a:cubicBezTo>
                  <a:pt x="108" y="13"/>
                  <a:pt x="110" y="15"/>
                  <a:pt x="110" y="17"/>
                </a:cubicBezTo>
                <a:cubicBezTo>
                  <a:pt x="110" y="19"/>
                  <a:pt x="108" y="20"/>
                  <a:pt x="106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5" y="20"/>
                  <a:pt x="53" y="19"/>
                  <a:pt x="53" y="17"/>
                </a:cubicBezTo>
                <a:cubicBezTo>
                  <a:pt x="53" y="15"/>
                  <a:pt x="55" y="13"/>
                  <a:pt x="57" y="1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" name="Freeform 477"/>
          <p:cNvSpPr>
            <a:spLocks noEditPoints="1"/>
          </p:cNvSpPr>
          <p:nvPr/>
        </p:nvSpPr>
        <p:spPr bwMode="auto">
          <a:xfrm>
            <a:off x="10693400" y="4962526"/>
            <a:ext cx="279400" cy="279400"/>
          </a:xfrm>
          <a:custGeom>
            <a:avLst/>
            <a:gdLst>
              <a:gd name="T0" fmla="*/ 164 w 176"/>
              <a:gd name="T1" fmla="*/ 66 h 176"/>
              <a:gd name="T2" fmla="*/ 164 w 176"/>
              <a:gd name="T3" fmla="*/ 0 h 176"/>
              <a:gd name="T4" fmla="*/ 138 w 176"/>
              <a:gd name="T5" fmla="*/ 0 h 176"/>
              <a:gd name="T6" fmla="*/ 138 w 176"/>
              <a:gd name="T7" fmla="*/ 66 h 176"/>
              <a:gd name="T8" fmla="*/ 120 w 176"/>
              <a:gd name="T9" fmla="*/ 66 h 176"/>
              <a:gd name="T10" fmla="*/ 120 w 176"/>
              <a:gd name="T11" fmla="*/ 37 h 176"/>
              <a:gd name="T12" fmla="*/ 83 w 176"/>
              <a:gd name="T13" fmla="*/ 65 h 176"/>
              <a:gd name="T14" fmla="*/ 83 w 176"/>
              <a:gd name="T15" fmla="*/ 37 h 176"/>
              <a:gd name="T16" fmla="*/ 47 w 176"/>
              <a:gd name="T17" fmla="*/ 65 h 176"/>
              <a:gd name="T18" fmla="*/ 47 w 176"/>
              <a:gd name="T19" fmla="*/ 37 h 176"/>
              <a:gd name="T20" fmla="*/ 10 w 176"/>
              <a:gd name="T21" fmla="*/ 66 h 176"/>
              <a:gd name="T22" fmla="*/ 0 w 176"/>
              <a:gd name="T23" fmla="*/ 66 h 176"/>
              <a:gd name="T24" fmla="*/ 0 w 176"/>
              <a:gd name="T25" fmla="*/ 176 h 176"/>
              <a:gd name="T26" fmla="*/ 176 w 176"/>
              <a:gd name="T27" fmla="*/ 176 h 176"/>
              <a:gd name="T28" fmla="*/ 176 w 176"/>
              <a:gd name="T29" fmla="*/ 66 h 176"/>
              <a:gd name="T30" fmla="*/ 164 w 176"/>
              <a:gd name="T31" fmla="*/ 66 h 176"/>
              <a:gd name="T32" fmla="*/ 55 w 176"/>
              <a:gd name="T33" fmla="*/ 156 h 176"/>
              <a:gd name="T34" fmla="*/ 29 w 176"/>
              <a:gd name="T35" fmla="*/ 156 h 176"/>
              <a:gd name="T36" fmla="*/ 29 w 176"/>
              <a:gd name="T37" fmla="*/ 130 h 176"/>
              <a:gd name="T38" fmla="*/ 55 w 176"/>
              <a:gd name="T39" fmla="*/ 130 h 176"/>
              <a:gd name="T40" fmla="*/ 55 w 176"/>
              <a:gd name="T41" fmla="*/ 156 h 176"/>
              <a:gd name="T42" fmla="*/ 55 w 176"/>
              <a:gd name="T43" fmla="*/ 112 h 176"/>
              <a:gd name="T44" fmla="*/ 29 w 176"/>
              <a:gd name="T45" fmla="*/ 112 h 176"/>
              <a:gd name="T46" fmla="*/ 29 w 176"/>
              <a:gd name="T47" fmla="*/ 86 h 176"/>
              <a:gd name="T48" fmla="*/ 55 w 176"/>
              <a:gd name="T49" fmla="*/ 86 h 176"/>
              <a:gd name="T50" fmla="*/ 55 w 176"/>
              <a:gd name="T51" fmla="*/ 112 h 176"/>
              <a:gd name="T52" fmla="*/ 102 w 176"/>
              <a:gd name="T53" fmla="*/ 156 h 176"/>
              <a:gd name="T54" fmla="*/ 75 w 176"/>
              <a:gd name="T55" fmla="*/ 156 h 176"/>
              <a:gd name="T56" fmla="*/ 75 w 176"/>
              <a:gd name="T57" fmla="*/ 130 h 176"/>
              <a:gd name="T58" fmla="*/ 102 w 176"/>
              <a:gd name="T59" fmla="*/ 130 h 176"/>
              <a:gd name="T60" fmla="*/ 102 w 176"/>
              <a:gd name="T61" fmla="*/ 156 h 176"/>
              <a:gd name="T62" fmla="*/ 102 w 176"/>
              <a:gd name="T63" fmla="*/ 112 h 176"/>
              <a:gd name="T64" fmla="*/ 75 w 176"/>
              <a:gd name="T65" fmla="*/ 112 h 176"/>
              <a:gd name="T66" fmla="*/ 75 w 176"/>
              <a:gd name="T67" fmla="*/ 86 h 176"/>
              <a:gd name="T68" fmla="*/ 102 w 176"/>
              <a:gd name="T69" fmla="*/ 86 h 176"/>
              <a:gd name="T70" fmla="*/ 102 w 176"/>
              <a:gd name="T71" fmla="*/ 112 h 176"/>
              <a:gd name="T72" fmla="*/ 149 w 176"/>
              <a:gd name="T73" fmla="*/ 156 h 176"/>
              <a:gd name="T74" fmla="*/ 122 w 176"/>
              <a:gd name="T75" fmla="*/ 156 h 176"/>
              <a:gd name="T76" fmla="*/ 122 w 176"/>
              <a:gd name="T77" fmla="*/ 130 h 176"/>
              <a:gd name="T78" fmla="*/ 149 w 176"/>
              <a:gd name="T79" fmla="*/ 130 h 176"/>
              <a:gd name="T80" fmla="*/ 149 w 176"/>
              <a:gd name="T81" fmla="*/ 156 h 176"/>
              <a:gd name="T82" fmla="*/ 149 w 176"/>
              <a:gd name="T83" fmla="*/ 112 h 176"/>
              <a:gd name="T84" fmla="*/ 122 w 176"/>
              <a:gd name="T85" fmla="*/ 112 h 176"/>
              <a:gd name="T86" fmla="*/ 122 w 176"/>
              <a:gd name="T87" fmla="*/ 86 h 176"/>
              <a:gd name="T88" fmla="*/ 149 w 176"/>
              <a:gd name="T89" fmla="*/ 86 h 176"/>
              <a:gd name="T90" fmla="*/ 149 w 176"/>
              <a:gd name="T91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6" h="176">
                <a:moveTo>
                  <a:pt x="164" y="66"/>
                </a:moveTo>
                <a:lnTo>
                  <a:pt x="164" y="0"/>
                </a:lnTo>
                <a:lnTo>
                  <a:pt x="138" y="0"/>
                </a:lnTo>
                <a:lnTo>
                  <a:pt x="138" y="66"/>
                </a:lnTo>
                <a:lnTo>
                  <a:pt x="120" y="66"/>
                </a:lnTo>
                <a:lnTo>
                  <a:pt x="120" y="37"/>
                </a:lnTo>
                <a:lnTo>
                  <a:pt x="83" y="65"/>
                </a:lnTo>
                <a:lnTo>
                  <a:pt x="83" y="37"/>
                </a:lnTo>
                <a:lnTo>
                  <a:pt x="47" y="65"/>
                </a:lnTo>
                <a:lnTo>
                  <a:pt x="47" y="37"/>
                </a:lnTo>
                <a:lnTo>
                  <a:pt x="10" y="66"/>
                </a:lnTo>
                <a:lnTo>
                  <a:pt x="0" y="66"/>
                </a:lnTo>
                <a:lnTo>
                  <a:pt x="0" y="176"/>
                </a:lnTo>
                <a:lnTo>
                  <a:pt x="176" y="176"/>
                </a:lnTo>
                <a:lnTo>
                  <a:pt x="176" y="66"/>
                </a:lnTo>
                <a:lnTo>
                  <a:pt x="164" y="66"/>
                </a:lnTo>
                <a:close/>
                <a:moveTo>
                  <a:pt x="55" y="156"/>
                </a:moveTo>
                <a:lnTo>
                  <a:pt x="29" y="156"/>
                </a:lnTo>
                <a:lnTo>
                  <a:pt x="29" y="130"/>
                </a:lnTo>
                <a:lnTo>
                  <a:pt x="55" y="130"/>
                </a:lnTo>
                <a:lnTo>
                  <a:pt x="55" y="156"/>
                </a:lnTo>
                <a:close/>
                <a:moveTo>
                  <a:pt x="55" y="112"/>
                </a:moveTo>
                <a:lnTo>
                  <a:pt x="29" y="112"/>
                </a:lnTo>
                <a:lnTo>
                  <a:pt x="29" y="86"/>
                </a:lnTo>
                <a:lnTo>
                  <a:pt x="55" y="86"/>
                </a:lnTo>
                <a:lnTo>
                  <a:pt x="55" y="112"/>
                </a:lnTo>
                <a:close/>
                <a:moveTo>
                  <a:pt x="102" y="156"/>
                </a:moveTo>
                <a:lnTo>
                  <a:pt x="75" y="156"/>
                </a:lnTo>
                <a:lnTo>
                  <a:pt x="75" y="130"/>
                </a:lnTo>
                <a:lnTo>
                  <a:pt x="102" y="130"/>
                </a:lnTo>
                <a:lnTo>
                  <a:pt x="102" y="156"/>
                </a:lnTo>
                <a:close/>
                <a:moveTo>
                  <a:pt x="102" y="112"/>
                </a:moveTo>
                <a:lnTo>
                  <a:pt x="75" y="112"/>
                </a:lnTo>
                <a:lnTo>
                  <a:pt x="75" y="86"/>
                </a:lnTo>
                <a:lnTo>
                  <a:pt x="102" y="86"/>
                </a:lnTo>
                <a:lnTo>
                  <a:pt x="102" y="112"/>
                </a:lnTo>
                <a:close/>
                <a:moveTo>
                  <a:pt x="149" y="156"/>
                </a:moveTo>
                <a:lnTo>
                  <a:pt x="122" y="156"/>
                </a:lnTo>
                <a:lnTo>
                  <a:pt x="122" y="130"/>
                </a:lnTo>
                <a:lnTo>
                  <a:pt x="149" y="130"/>
                </a:lnTo>
                <a:lnTo>
                  <a:pt x="149" y="156"/>
                </a:lnTo>
                <a:close/>
                <a:moveTo>
                  <a:pt x="149" y="112"/>
                </a:moveTo>
                <a:lnTo>
                  <a:pt x="122" y="112"/>
                </a:lnTo>
                <a:lnTo>
                  <a:pt x="122" y="86"/>
                </a:lnTo>
                <a:lnTo>
                  <a:pt x="149" y="86"/>
                </a:lnTo>
                <a:lnTo>
                  <a:pt x="149" y="11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3" name="Freeform 478"/>
          <p:cNvSpPr>
            <a:spLocks/>
          </p:cNvSpPr>
          <p:nvPr/>
        </p:nvSpPr>
        <p:spPr bwMode="auto">
          <a:xfrm>
            <a:off x="4005263" y="4962526"/>
            <a:ext cx="250825" cy="250825"/>
          </a:xfrm>
          <a:custGeom>
            <a:avLst/>
            <a:gdLst>
              <a:gd name="T0" fmla="*/ 129 w 258"/>
              <a:gd name="T1" fmla="*/ 245 h 259"/>
              <a:gd name="T2" fmla="*/ 14 w 258"/>
              <a:gd name="T3" fmla="*/ 129 h 259"/>
              <a:gd name="T4" fmla="*/ 129 w 258"/>
              <a:gd name="T5" fmla="*/ 14 h 259"/>
              <a:gd name="T6" fmla="*/ 244 w 258"/>
              <a:gd name="T7" fmla="*/ 129 h 259"/>
              <a:gd name="T8" fmla="*/ 241 w 258"/>
              <a:gd name="T9" fmla="*/ 156 h 259"/>
              <a:gd name="T10" fmla="*/ 255 w 258"/>
              <a:gd name="T11" fmla="*/ 159 h 259"/>
              <a:gd name="T12" fmla="*/ 258 w 258"/>
              <a:gd name="T13" fmla="*/ 129 h 259"/>
              <a:gd name="T14" fmla="*/ 129 w 258"/>
              <a:gd name="T15" fmla="*/ 0 h 259"/>
              <a:gd name="T16" fmla="*/ 0 w 258"/>
              <a:gd name="T17" fmla="*/ 129 h 259"/>
              <a:gd name="T18" fmla="*/ 129 w 258"/>
              <a:gd name="T19" fmla="*/ 259 h 259"/>
              <a:gd name="T20" fmla="*/ 155 w 258"/>
              <a:gd name="T21" fmla="*/ 256 h 259"/>
              <a:gd name="T22" fmla="*/ 152 w 258"/>
              <a:gd name="T23" fmla="*/ 242 h 259"/>
              <a:gd name="T24" fmla="*/ 129 w 258"/>
              <a:gd name="T25" fmla="*/ 245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8" h="259">
                <a:moveTo>
                  <a:pt x="129" y="245"/>
                </a:moveTo>
                <a:cubicBezTo>
                  <a:pt x="65" y="245"/>
                  <a:pt x="14" y="193"/>
                  <a:pt x="14" y="129"/>
                </a:cubicBezTo>
                <a:cubicBezTo>
                  <a:pt x="14" y="66"/>
                  <a:pt x="65" y="14"/>
                  <a:pt x="129" y="14"/>
                </a:cubicBezTo>
                <a:cubicBezTo>
                  <a:pt x="193" y="14"/>
                  <a:pt x="244" y="66"/>
                  <a:pt x="244" y="129"/>
                </a:cubicBezTo>
                <a:cubicBezTo>
                  <a:pt x="244" y="139"/>
                  <a:pt x="243" y="148"/>
                  <a:pt x="241" y="156"/>
                </a:cubicBezTo>
                <a:cubicBezTo>
                  <a:pt x="255" y="159"/>
                  <a:pt x="255" y="159"/>
                  <a:pt x="255" y="159"/>
                </a:cubicBezTo>
                <a:cubicBezTo>
                  <a:pt x="257" y="150"/>
                  <a:pt x="258" y="140"/>
                  <a:pt x="258" y="129"/>
                </a:cubicBezTo>
                <a:cubicBezTo>
                  <a:pt x="258" y="58"/>
                  <a:pt x="200" y="0"/>
                  <a:pt x="129" y="0"/>
                </a:cubicBezTo>
                <a:cubicBezTo>
                  <a:pt x="58" y="0"/>
                  <a:pt x="0" y="58"/>
                  <a:pt x="0" y="129"/>
                </a:cubicBezTo>
                <a:cubicBezTo>
                  <a:pt x="0" y="201"/>
                  <a:pt x="58" y="259"/>
                  <a:pt x="129" y="259"/>
                </a:cubicBezTo>
                <a:cubicBezTo>
                  <a:pt x="138" y="259"/>
                  <a:pt x="147" y="258"/>
                  <a:pt x="155" y="256"/>
                </a:cubicBezTo>
                <a:cubicBezTo>
                  <a:pt x="152" y="242"/>
                  <a:pt x="152" y="242"/>
                  <a:pt x="152" y="242"/>
                </a:cubicBezTo>
                <a:cubicBezTo>
                  <a:pt x="145" y="244"/>
                  <a:pt x="137" y="245"/>
                  <a:pt x="129" y="24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" name="Freeform 479"/>
          <p:cNvSpPr>
            <a:spLocks noEditPoints="1"/>
          </p:cNvSpPr>
          <p:nvPr/>
        </p:nvSpPr>
        <p:spPr bwMode="auto">
          <a:xfrm>
            <a:off x="4027488" y="4984751"/>
            <a:ext cx="206375" cy="206375"/>
          </a:xfrm>
          <a:custGeom>
            <a:avLst/>
            <a:gdLst>
              <a:gd name="T0" fmla="*/ 106 w 212"/>
              <a:gd name="T1" fmla="*/ 0 h 213"/>
              <a:gd name="T2" fmla="*/ 0 w 212"/>
              <a:gd name="T3" fmla="*/ 106 h 213"/>
              <a:gd name="T4" fmla="*/ 106 w 212"/>
              <a:gd name="T5" fmla="*/ 213 h 213"/>
              <a:gd name="T6" fmla="*/ 127 w 212"/>
              <a:gd name="T7" fmla="*/ 211 h 213"/>
              <a:gd name="T8" fmla="*/ 105 w 212"/>
              <a:gd name="T9" fmla="*/ 106 h 213"/>
              <a:gd name="T10" fmla="*/ 120 w 212"/>
              <a:gd name="T11" fmla="*/ 110 h 213"/>
              <a:gd name="T12" fmla="*/ 117 w 212"/>
              <a:gd name="T13" fmla="*/ 103 h 213"/>
              <a:gd name="T14" fmla="*/ 128 w 212"/>
              <a:gd name="T15" fmla="*/ 92 h 213"/>
              <a:gd name="T16" fmla="*/ 139 w 212"/>
              <a:gd name="T17" fmla="*/ 103 h 213"/>
              <a:gd name="T18" fmla="*/ 132 w 212"/>
              <a:gd name="T19" fmla="*/ 113 h 213"/>
              <a:gd name="T20" fmla="*/ 209 w 212"/>
              <a:gd name="T21" fmla="*/ 131 h 213"/>
              <a:gd name="T22" fmla="*/ 212 w 212"/>
              <a:gd name="T23" fmla="*/ 106 h 213"/>
              <a:gd name="T24" fmla="*/ 106 w 212"/>
              <a:gd name="T25" fmla="*/ 0 h 213"/>
              <a:gd name="T26" fmla="*/ 42 w 212"/>
              <a:gd name="T27" fmla="*/ 54 h 213"/>
              <a:gd name="T28" fmla="*/ 57 w 212"/>
              <a:gd name="T29" fmla="*/ 70 h 213"/>
              <a:gd name="T30" fmla="*/ 42 w 212"/>
              <a:gd name="T31" fmla="*/ 85 h 213"/>
              <a:gd name="T32" fmla="*/ 26 w 212"/>
              <a:gd name="T33" fmla="*/ 70 h 213"/>
              <a:gd name="T34" fmla="*/ 42 w 212"/>
              <a:gd name="T35" fmla="*/ 54 h 213"/>
              <a:gd name="T36" fmla="*/ 40 w 212"/>
              <a:gd name="T37" fmla="*/ 154 h 213"/>
              <a:gd name="T38" fmla="*/ 21 w 212"/>
              <a:gd name="T39" fmla="*/ 135 h 213"/>
              <a:gd name="T40" fmla="*/ 40 w 212"/>
              <a:gd name="T41" fmla="*/ 115 h 213"/>
              <a:gd name="T42" fmla="*/ 60 w 212"/>
              <a:gd name="T43" fmla="*/ 135 h 213"/>
              <a:gd name="T44" fmla="*/ 40 w 212"/>
              <a:gd name="T45" fmla="*/ 154 h 213"/>
              <a:gd name="T46" fmla="*/ 89 w 212"/>
              <a:gd name="T47" fmla="*/ 70 h 213"/>
              <a:gd name="T48" fmla="*/ 102 w 212"/>
              <a:gd name="T49" fmla="*/ 83 h 213"/>
              <a:gd name="T50" fmla="*/ 89 w 212"/>
              <a:gd name="T51" fmla="*/ 96 h 213"/>
              <a:gd name="T52" fmla="*/ 76 w 212"/>
              <a:gd name="T53" fmla="*/ 83 h 213"/>
              <a:gd name="T54" fmla="*/ 89 w 212"/>
              <a:gd name="T55" fmla="*/ 70 h 213"/>
              <a:gd name="T56" fmla="*/ 76 w 212"/>
              <a:gd name="T57" fmla="*/ 133 h 213"/>
              <a:gd name="T58" fmla="*/ 89 w 212"/>
              <a:gd name="T59" fmla="*/ 120 h 213"/>
              <a:gd name="T60" fmla="*/ 102 w 212"/>
              <a:gd name="T61" fmla="*/ 133 h 213"/>
              <a:gd name="T62" fmla="*/ 89 w 212"/>
              <a:gd name="T63" fmla="*/ 146 h 213"/>
              <a:gd name="T64" fmla="*/ 76 w 212"/>
              <a:gd name="T65" fmla="*/ 133 h 213"/>
              <a:gd name="T66" fmla="*/ 117 w 212"/>
              <a:gd name="T67" fmla="*/ 183 h 213"/>
              <a:gd name="T68" fmla="*/ 102 w 212"/>
              <a:gd name="T69" fmla="*/ 198 h 213"/>
              <a:gd name="T70" fmla="*/ 87 w 212"/>
              <a:gd name="T71" fmla="*/ 183 h 213"/>
              <a:gd name="T72" fmla="*/ 102 w 212"/>
              <a:gd name="T73" fmla="*/ 168 h 213"/>
              <a:gd name="T74" fmla="*/ 117 w 212"/>
              <a:gd name="T75" fmla="*/ 183 h 213"/>
              <a:gd name="T76" fmla="*/ 106 w 212"/>
              <a:gd name="T77" fmla="*/ 55 h 213"/>
              <a:gd name="T78" fmla="*/ 88 w 212"/>
              <a:gd name="T79" fmla="*/ 36 h 213"/>
              <a:gd name="T80" fmla="*/ 106 w 212"/>
              <a:gd name="T81" fmla="*/ 18 h 213"/>
              <a:gd name="T82" fmla="*/ 125 w 212"/>
              <a:gd name="T83" fmla="*/ 36 h 213"/>
              <a:gd name="T84" fmla="*/ 106 w 212"/>
              <a:gd name="T85" fmla="*/ 55 h 213"/>
              <a:gd name="T86" fmla="*/ 139 w 212"/>
              <a:gd name="T87" fmla="*/ 49 h 213"/>
              <a:gd name="T88" fmla="*/ 152 w 212"/>
              <a:gd name="T89" fmla="*/ 36 h 213"/>
              <a:gd name="T90" fmla="*/ 165 w 212"/>
              <a:gd name="T91" fmla="*/ 49 h 213"/>
              <a:gd name="T92" fmla="*/ 152 w 212"/>
              <a:gd name="T93" fmla="*/ 62 h 213"/>
              <a:gd name="T94" fmla="*/ 139 w 212"/>
              <a:gd name="T95" fmla="*/ 49 h 213"/>
              <a:gd name="T96" fmla="*/ 175 w 212"/>
              <a:gd name="T97" fmla="*/ 112 h 213"/>
              <a:gd name="T98" fmla="*/ 157 w 212"/>
              <a:gd name="T99" fmla="*/ 95 h 213"/>
              <a:gd name="T100" fmla="*/ 175 w 212"/>
              <a:gd name="T101" fmla="*/ 77 h 213"/>
              <a:gd name="T102" fmla="*/ 193 w 212"/>
              <a:gd name="T103" fmla="*/ 95 h 213"/>
              <a:gd name="T104" fmla="*/ 175 w 212"/>
              <a:gd name="T105" fmla="*/ 112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2" h="213">
                <a:moveTo>
                  <a:pt x="106" y="0"/>
                </a:moveTo>
                <a:cubicBezTo>
                  <a:pt x="47" y="0"/>
                  <a:pt x="0" y="48"/>
                  <a:pt x="0" y="106"/>
                </a:cubicBezTo>
                <a:cubicBezTo>
                  <a:pt x="0" y="165"/>
                  <a:pt x="47" y="213"/>
                  <a:pt x="106" y="213"/>
                </a:cubicBezTo>
                <a:cubicBezTo>
                  <a:pt x="113" y="213"/>
                  <a:pt x="120" y="212"/>
                  <a:pt x="127" y="211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20" y="110"/>
                  <a:pt x="120" y="110"/>
                  <a:pt x="120" y="110"/>
                </a:cubicBezTo>
                <a:cubicBezTo>
                  <a:pt x="118" y="108"/>
                  <a:pt x="117" y="105"/>
                  <a:pt x="117" y="103"/>
                </a:cubicBezTo>
                <a:cubicBezTo>
                  <a:pt x="117" y="97"/>
                  <a:pt x="122" y="92"/>
                  <a:pt x="128" y="92"/>
                </a:cubicBezTo>
                <a:cubicBezTo>
                  <a:pt x="134" y="92"/>
                  <a:pt x="139" y="97"/>
                  <a:pt x="139" y="103"/>
                </a:cubicBezTo>
                <a:cubicBezTo>
                  <a:pt x="139" y="107"/>
                  <a:pt x="136" y="111"/>
                  <a:pt x="132" y="113"/>
                </a:cubicBezTo>
                <a:cubicBezTo>
                  <a:pt x="209" y="131"/>
                  <a:pt x="209" y="131"/>
                  <a:pt x="209" y="131"/>
                </a:cubicBezTo>
                <a:cubicBezTo>
                  <a:pt x="211" y="123"/>
                  <a:pt x="212" y="115"/>
                  <a:pt x="212" y="106"/>
                </a:cubicBezTo>
                <a:cubicBezTo>
                  <a:pt x="212" y="48"/>
                  <a:pt x="165" y="0"/>
                  <a:pt x="106" y="0"/>
                </a:cubicBezTo>
                <a:close/>
                <a:moveTo>
                  <a:pt x="42" y="54"/>
                </a:moveTo>
                <a:cubicBezTo>
                  <a:pt x="50" y="54"/>
                  <a:pt x="57" y="61"/>
                  <a:pt x="57" y="70"/>
                </a:cubicBezTo>
                <a:cubicBezTo>
                  <a:pt x="57" y="78"/>
                  <a:pt x="50" y="85"/>
                  <a:pt x="42" y="85"/>
                </a:cubicBezTo>
                <a:cubicBezTo>
                  <a:pt x="33" y="85"/>
                  <a:pt x="26" y="78"/>
                  <a:pt x="26" y="70"/>
                </a:cubicBezTo>
                <a:cubicBezTo>
                  <a:pt x="26" y="61"/>
                  <a:pt x="33" y="54"/>
                  <a:pt x="42" y="54"/>
                </a:cubicBezTo>
                <a:close/>
                <a:moveTo>
                  <a:pt x="40" y="154"/>
                </a:moveTo>
                <a:cubicBezTo>
                  <a:pt x="30" y="154"/>
                  <a:pt x="21" y="146"/>
                  <a:pt x="21" y="135"/>
                </a:cubicBezTo>
                <a:cubicBezTo>
                  <a:pt x="21" y="124"/>
                  <a:pt x="30" y="115"/>
                  <a:pt x="40" y="115"/>
                </a:cubicBezTo>
                <a:cubicBezTo>
                  <a:pt x="51" y="115"/>
                  <a:pt x="60" y="124"/>
                  <a:pt x="60" y="135"/>
                </a:cubicBezTo>
                <a:cubicBezTo>
                  <a:pt x="60" y="146"/>
                  <a:pt x="51" y="154"/>
                  <a:pt x="40" y="154"/>
                </a:cubicBezTo>
                <a:close/>
                <a:moveTo>
                  <a:pt x="89" y="70"/>
                </a:moveTo>
                <a:cubicBezTo>
                  <a:pt x="96" y="70"/>
                  <a:pt x="102" y="76"/>
                  <a:pt x="102" y="83"/>
                </a:cubicBezTo>
                <a:cubicBezTo>
                  <a:pt x="102" y="90"/>
                  <a:pt x="96" y="96"/>
                  <a:pt x="89" y="96"/>
                </a:cubicBezTo>
                <a:cubicBezTo>
                  <a:pt x="82" y="96"/>
                  <a:pt x="76" y="90"/>
                  <a:pt x="76" y="83"/>
                </a:cubicBezTo>
                <a:cubicBezTo>
                  <a:pt x="76" y="76"/>
                  <a:pt x="82" y="70"/>
                  <a:pt x="89" y="70"/>
                </a:cubicBezTo>
                <a:close/>
                <a:moveTo>
                  <a:pt x="76" y="133"/>
                </a:moveTo>
                <a:cubicBezTo>
                  <a:pt x="76" y="126"/>
                  <a:pt x="82" y="120"/>
                  <a:pt x="89" y="120"/>
                </a:cubicBezTo>
                <a:cubicBezTo>
                  <a:pt x="96" y="120"/>
                  <a:pt x="102" y="126"/>
                  <a:pt x="102" y="133"/>
                </a:cubicBezTo>
                <a:cubicBezTo>
                  <a:pt x="102" y="140"/>
                  <a:pt x="96" y="146"/>
                  <a:pt x="89" y="146"/>
                </a:cubicBezTo>
                <a:cubicBezTo>
                  <a:pt x="82" y="146"/>
                  <a:pt x="76" y="140"/>
                  <a:pt x="76" y="133"/>
                </a:cubicBezTo>
                <a:close/>
                <a:moveTo>
                  <a:pt x="117" y="183"/>
                </a:moveTo>
                <a:cubicBezTo>
                  <a:pt x="117" y="191"/>
                  <a:pt x="110" y="198"/>
                  <a:pt x="102" y="198"/>
                </a:cubicBezTo>
                <a:cubicBezTo>
                  <a:pt x="94" y="198"/>
                  <a:pt x="87" y="191"/>
                  <a:pt x="87" y="183"/>
                </a:cubicBezTo>
                <a:cubicBezTo>
                  <a:pt x="87" y="175"/>
                  <a:pt x="94" y="168"/>
                  <a:pt x="102" y="168"/>
                </a:cubicBezTo>
                <a:cubicBezTo>
                  <a:pt x="110" y="168"/>
                  <a:pt x="117" y="175"/>
                  <a:pt x="117" y="183"/>
                </a:cubicBezTo>
                <a:close/>
                <a:moveTo>
                  <a:pt x="106" y="55"/>
                </a:moveTo>
                <a:cubicBezTo>
                  <a:pt x="96" y="55"/>
                  <a:pt x="88" y="46"/>
                  <a:pt x="88" y="36"/>
                </a:cubicBezTo>
                <a:cubicBezTo>
                  <a:pt x="88" y="26"/>
                  <a:pt x="96" y="18"/>
                  <a:pt x="106" y="18"/>
                </a:cubicBezTo>
                <a:cubicBezTo>
                  <a:pt x="116" y="18"/>
                  <a:pt x="125" y="26"/>
                  <a:pt x="125" y="36"/>
                </a:cubicBezTo>
                <a:cubicBezTo>
                  <a:pt x="125" y="46"/>
                  <a:pt x="116" y="55"/>
                  <a:pt x="106" y="55"/>
                </a:cubicBezTo>
                <a:close/>
                <a:moveTo>
                  <a:pt x="139" y="49"/>
                </a:moveTo>
                <a:cubicBezTo>
                  <a:pt x="139" y="42"/>
                  <a:pt x="145" y="36"/>
                  <a:pt x="152" y="36"/>
                </a:cubicBezTo>
                <a:cubicBezTo>
                  <a:pt x="159" y="36"/>
                  <a:pt x="165" y="42"/>
                  <a:pt x="165" y="49"/>
                </a:cubicBezTo>
                <a:cubicBezTo>
                  <a:pt x="165" y="56"/>
                  <a:pt x="159" y="62"/>
                  <a:pt x="152" y="62"/>
                </a:cubicBezTo>
                <a:cubicBezTo>
                  <a:pt x="145" y="62"/>
                  <a:pt x="139" y="56"/>
                  <a:pt x="139" y="49"/>
                </a:cubicBezTo>
                <a:close/>
                <a:moveTo>
                  <a:pt x="175" y="112"/>
                </a:moveTo>
                <a:cubicBezTo>
                  <a:pt x="165" y="112"/>
                  <a:pt x="157" y="105"/>
                  <a:pt x="157" y="95"/>
                </a:cubicBezTo>
                <a:cubicBezTo>
                  <a:pt x="157" y="85"/>
                  <a:pt x="165" y="77"/>
                  <a:pt x="175" y="77"/>
                </a:cubicBezTo>
                <a:cubicBezTo>
                  <a:pt x="185" y="77"/>
                  <a:pt x="193" y="85"/>
                  <a:pt x="193" y="95"/>
                </a:cubicBezTo>
                <a:cubicBezTo>
                  <a:pt x="193" y="105"/>
                  <a:pt x="185" y="112"/>
                  <a:pt x="175" y="1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" name="Freeform 480"/>
          <p:cNvSpPr>
            <a:spLocks/>
          </p:cNvSpPr>
          <p:nvPr/>
        </p:nvSpPr>
        <p:spPr bwMode="auto">
          <a:xfrm>
            <a:off x="4184650" y="5145088"/>
            <a:ext cx="98425" cy="96838"/>
          </a:xfrm>
          <a:custGeom>
            <a:avLst/>
            <a:gdLst>
              <a:gd name="T0" fmla="*/ 90 w 103"/>
              <a:gd name="T1" fmla="*/ 0 h 100"/>
              <a:gd name="T2" fmla="*/ 0 w 103"/>
              <a:gd name="T3" fmla="*/ 87 h 100"/>
              <a:gd name="T4" fmla="*/ 3 w 103"/>
              <a:gd name="T5" fmla="*/ 100 h 100"/>
              <a:gd name="T6" fmla="*/ 103 w 103"/>
              <a:gd name="T7" fmla="*/ 4 h 100"/>
              <a:gd name="T8" fmla="*/ 90 w 103"/>
              <a:gd name="T9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" h="100">
                <a:moveTo>
                  <a:pt x="90" y="0"/>
                </a:moveTo>
                <a:cubicBezTo>
                  <a:pt x="79" y="44"/>
                  <a:pt x="44" y="78"/>
                  <a:pt x="0" y="87"/>
                </a:cubicBezTo>
                <a:cubicBezTo>
                  <a:pt x="3" y="100"/>
                  <a:pt x="3" y="100"/>
                  <a:pt x="3" y="100"/>
                </a:cubicBezTo>
                <a:cubicBezTo>
                  <a:pt x="53" y="90"/>
                  <a:pt x="92" y="52"/>
                  <a:pt x="103" y="4"/>
                </a:cubicBezTo>
                <a:lnTo>
                  <a:pt x="9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" name="Freeform 481"/>
          <p:cNvSpPr>
            <a:spLocks noEditPoints="1"/>
          </p:cNvSpPr>
          <p:nvPr/>
        </p:nvSpPr>
        <p:spPr bwMode="auto">
          <a:xfrm>
            <a:off x="4162425" y="5118101"/>
            <a:ext cx="100013" cy="101600"/>
          </a:xfrm>
          <a:custGeom>
            <a:avLst/>
            <a:gdLst>
              <a:gd name="T0" fmla="*/ 104 w 104"/>
              <a:gd name="T1" fmla="*/ 25 h 105"/>
              <a:gd name="T2" fmla="*/ 27 w 104"/>
              <a:gd name="T3" fmla="*/ 7 h 105"/>
              <a:gd name="T4" fmla="*/ 23 w 104"/>
              <a:gd name="T5" fmla="*/ 8 h 105"/>
              <a:gd name="T6" fmla="*/ 14 w 104"/>
              <a:gd name="T7" fmla="*/ 4 h 105"/>
              <a:gd name="T8" fmla="*/ 0 w 104"/>
              <a:gd name="T9" fmla="*/ 0 h 105"/>
              <a:gd name="T10" fmla="*/ 22 w 104"/>
              <a:gd name="T11" fmla="*/ 105 h 105"/>
              <a:gd name="T12" fmla="*/ 104 w 104"/>
              <a:gd name="T13" fmla="*/ 25 h 105"/>
              <a:gd name="T14" fmla="*/ 73 w 104"/>
              <a:gd name="T15" fmla="*/ 20 h 105"/>
              <a:gd name="T16" fmla="*/ 84 w 104"/>
              <a:gd name="T17" fmla="*/ 31 h 105"/>
              <a:gd name="T18" fmla="*/ 73 w 104"/>
              <a:gd name="T19" fmla="*/ 42 h 105"/>
              <a:gd name="T20" fmla="*/ 62 w 104"/>
              <a:gd name="T21" fmla="*/ 31 h 105"/>
              <a:gd name="T22" fmla="*/ 73 w 104"/>
              <a:gd name="T23" fmla="*/ 20 h 105"/>
              <a:gd name="T24" fmla="*/ 31 w 104"/>
              <a:gd name="T25" fmla="*/ 62 h 105"/>
              <a:gd name="T26" fmla="*/ 13 w 104"/>
              <a:gd name="T27" fmla="*/ 43 h 105"/>
              <a:gd name="T28" fmla="*/ 31 w 104"/>
              <a:gd name="T29" fmla="*/ 24 h 105"/>
              <a:gd name="T30" fmla="*/ 50 w 104"/>
              <a:gd name="T31" fmla="*/ 43 h 105"/>
              <a:gd name="T32" fmla="*/ 31 w 104"/>
              <a:gd name="T33" fmla="*/ 62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05">
                <a:moveTo>
                  <a:pt x="104" y="25"/>
                </a:moveTo>
                <a:cubicBezTo>
                  <a:pt x="27" y="7"/>
                  <a:pt x="27" y="7"/>
                  <a:pt x="27" y="7"/>
                </a:cubicBezTo>
                <a:cubicBezTo>
                  <a:pt x="26" y="7"/>
                  <a:pt x="24" y="8"/>
                  <a:pt x="23" y="8"/>
                </a:cubicBezTo>
                <a:cubicBezTo>
                  <a:pt x="19" y="8"/>
                  <a:pt x="16" y="6"/>
                  <a:pt x="14" y="4"/>
                </a:cubicBezTo>
                <a:cubicBezTo>
                  <a:pt x="0" y="0"/>
                  <a:pt x="0" y="0"/>
                  <a:pt x="0" y="0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62" y="97"/>
                  <a:pt x="94" y="65"/>
                  <a:pt x="104" y="25"/>
                </a:cubicBezTo>
                <a:close/>
                <a:moveTo>
                  <a:pt x="73" y="20"/>
                </a:moveTo>
                <a:cubicBezTo>
                  <a:pt x="79" y="20"/>
                  <a:pt x="84" y="25"/>
                  <a:pt x="84" y="31"/>
                </a:cubicBezTo>
                <a:cubicBezTo>
                  <a:pt x="84" y="37"/>
                  <a:pt x="79" y="42"/>
                  <a:pt x="73" y="42"/>
                </a:cubicBezTo>
                <a:cubicBezTo>
                  <a:pt x="67" y="42"/>
                  <a:pt x="62" y="37"/>
                  <a:pt x="62" y="31"/>
                </a:cubicBezTo>
                <a:cubicBezTo>
                  <a:pt x="62" y="25"/>
                  <a:pt x="67" y="20"/>
                  <a:pt x="73" y="20"/>
                </a:cubicBezTo>
                <a:close/>
                <a:moveTo>
                  <a:pt x="31" y="62"/>
                </a:moveTo>
                <a:cubicBezTo>
                  <a:pt x="21" y="62"/>
                  <a:pt x="13" y="53"/>
                  <a:pt x="13" y="43"/>
                </a:cubicBezTo>
                <a:cubicBezTo>
                  <a:pt x="13" y="33"/>
                  <a:pt x="21" y="24"/>
                  <a:pt x="31" y="24"/>
                </a:cubicBezTo>
                <a:cubicBezTo>
                  <a:pt x="42" y="24"/>
                  <a:pt x="50" y="33"/>
                  <a:pt x="50" y="43"/>
                </a:cubicBezTo>
                <a:cubicBezTo>
                  <a:pt x="50" y="53"/>
                  <a:pt x="42" y="62"/>
                  <a:pt x="31" y="6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" name="Freeform 482"/>
          <p:cNvSpPr>
            <a:spLocks noEditPoints="1"/>
          </p:cNvSpPr>
          <p:nvPr/>
        </p:nvSpPr>
        <p:spPr bwMode="auto">
          <a:xfrm>
            <a:off x="6792913" y="5024438"/>
            <a:ext cx="277813" cy="152400"/>
          </a:xfrm>
          <a:custGeom>
            <a:avLst/>
            <a:gdLst>
              <a:gd name="T0" fmla="*/ 248 w 287"/>
              <a:gd name="T1" fmla="*/ 0 h 159"/>
              <a:gd name="T2" fmla="*/ 39 w 287"/>
              <a:gd name="T3" fmla="*/ 0 h 159"/>
              <a:gd name="T4" fmla="*/ 0 w 287"/>
              <a:gd name="T5" fmla="*/ 39 h 159"/>
              <a:gd name="T6" fmla="*/ 0 w 287"/>
              <a:gd name="T7" fmla="*/ 120 h 159"/>
              <a:gd name="T8" fmla="*/ 39 w 287"/>
              <a:gd name="T9" fmla="*/ 159 h 159"/>
              <a:gd name="T10" fmla="*/ 248 w 287"/>
              <a:gd name="T11" fmla="*/ 159 h 159"/>
              <a:gd name="T12" fmla="*/ 287 w 287"/>
              <a:gd name="T13" fmla="*/ 120 h 159"/>
              <a:gd name="T14" fmla="*/ 287 w 287"/>
              <a:gd name="T15" fmla="*/ 39 h 159"/>
              <a:gd name="T16" fmla="*/ 248 w 287"/>
              <a:gd name="T17" fmla="*/ 0 h 159"/>
              <a:gd name="T18" fmla="*/ 108 w 287"/>
              <a:gd name="T19" fmla="*/ 124 h 159"/>
              <a:gd name="T20" fmla="*/ 101 w 287"/>
              <a:gd name="T21" fmla="*/ 104 h 159"/>
              <a:gd name="T22" fmla="*/ 74 w 287"/>
              <a:gd name="T23" fmla="*/ 104 h 159"/>
              <a:gd name="T24" fmla="*/ 67 w 287"/>
              <a:gd name="T25" fmla="*/ 124 h 159"/>
              <a:gd name="T26" fmla="*/ 50 w 287"/>
              <a:gd name="T27" fmla="*/ 124 h 159"/>
              <a:gd name="T28" fmla="*/ 82 w 287"/>
              <a:gd name="T29" fmla="*/ 34 h 159"/>
              <a:gd name="T30" fmla="*/ 95 w 287"/>
              <a:gd name="T31" fmla="*/ 34 h 159"/>
              <a:gd name="T32" fmla="*/ 127 w 287"/>
              <a:gd name="T33" fmla="*/ 124 h 159"/>
              <a:gd name="T34" fmla="*/ 108 w 287"/>
              <a:gd name="T35" fmla="*/ 124 h 159"/>
              <a:gd name="T36" fmla="*/ 196 w 287"/>
              <a:gd name="T37" fmla="*/ 77 h 159"/>
              <a:gd name="T38" fmla="*/ 188 w 287"/>
              <a:gd name="T39" fmla="*/ 87 h 159"/>
              <a:gd name="T40" fmla="*/ 177 w 287"/>
              <a:gd name="T41" fmla="*/ 92 h 159"/>
              <a:gd name="T42" fmla="*/ 165 w 287"/>
              <a:gd name="T43" fmla="*/ 94 h 159"/>
              <a:gd name="T44" fmla="*/ 163 w 287"/>
              <a:gd name="T45" fmla="*/ 94 h 159"/>
              <a:gd name="T46" fmla="*/ 160 w 287"/>
              <a:gd name="T47" fmla="*/ 94 h 159"/>
              <a:gd name="T48" fmla="*/ 157 w 287"/>
              <a:gd name="T49" fmla="*/ 93 h 159"/>
              <a:gd name="T50" fmla="*/ 155 w 287"/>
              <a:gd name="T51" fmla="*/ 93 h 159"/>
              <a:gd name="T52" fmla="*/ 155 w 287"/>
              <a:gd name="T53" fmla="*/ 124 h 159"/>
              <a:gd name="T54" fmla="*/ 137 w 287"/>
              <a:gd name="T55" fmla="*/ 124 h 159"/>
              <a:gd name="T56" fmla="*/ 137 w 287"/>
              <a:gd name="T57" fmla="*/ 36 h 159"/>
              <a:gd name="T58" fmla="*/ 149 w 287"/>
              <a:gd name="T59" fmla="*/ 34 h 159"/>
              <a:gd name="T60" fmla="*/ 162 w 287"/>
              <a:gd name="T61" fmla="*/ 34 h 159"/>
              <a:gd name="T62" fmla="*/ 175 w 287"/>
              <a:gd name="T63" fmla="*/ 35 h 159"/>
              <a:gd name="T64" fmla="*/ 187 w 287"/>
              <a:gd name="T65" fmla="*/ 39 h 159"/>
              <a:gd name="T66" fmla="*/ 196 w 287"/>
              <a:gd name="T67" fmla="*/ 48 h 159"/>
              <a:gd name="T68" fmla="*/ 199 w 287"/>
              <a:gd name="T69" fmla="*/ 63 h 159"/>
              <a:gd name="T70" fmla="*/ 196 w 287"/>
              <a:gd name="T71" fmla="*/ 77 h 159"/>
              <a:gd name="T72" fmla="*/ 232 w 287"/>
              <a:gd name="T73" fmla="*/ 124 h 159"/>
              <a:gd name="T74" fmla="*/ 215 w 287"/>
              <a:gd name="T75" fmla="*/ 124 h 159"/>
              <a:gd name="T76" fmla="*/ 215 w 287"/>
              <a:gd name="T77" fmla="*/ 35 h 159"/>
              <a:gd name="T78" fmla="*/ 232 w 287"/>
              <a:gd name="T79" fmla="*/ 35 h 159"/>
              <a:gd name="T80" fmla="*/ 232 w 287"/>
              <a:gd name="T81" fmla="*/ 12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7" h="159">
                <a:moveTo>
                  <a:pt x="248" y="0"/>
                </a:moveTo>
                <a:cubicBezTo>
                  <a:pt x="39" y="0"/>
                  <a:pt x="39" y="0"/>
                  <a:pt x="39" y="0"/>
                </a:cubicBezTo>
                <a:cubicBezTo>
                  <a:pt x="17" y="0"/>
                  <a:pt x="0" y="17"/>
                  <a:pt x="0" y="39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42"/>
                  <a:pt x="17" y="159"/>
                  <a:pt x="39" y="159"/>
                </a:cubicBezTo>
                <a:cubicBezTo>
                  <a:pt x="248" y="159"/>
                  <a:pt x="248" y="159"/>
                  <a:pt x="248" y="159"/>
                </a:cubicBezTo>
                <a:cubicBezTo>
                  <a:pt x="270" y="159"/>
                  <a:pt x="287" y="142"/>
                  <a:pt x="287" y="120"/>
                </a:cubicBezTo>
                <a:cubicBezTo>
                  <a:pt x="287" y="39"/>
                  <a:pt x="287" y="39"/>
                  <a:pt x="287" y="39"/>
                </a:cubicBezTo>
                <a:cubicBezTo>
                  <a:pt x="287" y="17"/>
                  <a:pt x="270" y="0"/>
                  <a:pt x="248" y="0"/>
                </a:cubicBezTo>
                <a:close/>
                <a:moveTo>
                  <a:pt x="108" y="124"/>
                </a:moveTo>
                <a:cubicBezTo>
                  <a:pt x="101" y="104"/>
                  <a:pt x="101" y="104"/>
                  <a:pt x="101" y="104"/>
                </a:cubicBezTo>
                <a:cubicBezTo>
                  <a:pt x="74" y="104"/>
                  <a:pt x="74" y="104"/>
                  <a:pt x="74" y="104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50" y="124"/>
                  <a:pt x="50" y="124"/>
                  <a:pt x="50" y="124"/>
                </a:cubicBezTo>
                <a:cubicBezTo>
                  <a:pt x="82" y="34"/>
                  <a:pt x="82" y="34"/>
                  <a:pt x="82" y="34"/>
                </a:cubicBezTo>
                <a:cubicBezTo>
                  <a:pt x="95" y="34"/>
                  <a:pt x="95" y="34"/>
                  <a:pt x="95" y="34"/>
                </a:cubicBezTo>
                <a:cubicBezTo>
                  <a:pt x="127" y="124"/>
                  <a:pt x="127" y="124"/>
                  <a:pt x="127" y="124"/>
                </a:cubicBezTo>
                <a:lnTo>
                  <a:pt x="108" y="124"/>
                </a:lnTo>
                <a:close/>
                <a:moveTo>
                  <a:pt x="196" y="77"/>
                </a:moveTo>
                <a:cubicBezTo>
                  <a:pt x="194" y="81"/>
                  <a:pt x="192" y="84"/>
                  <a:pt x="188" y="87"/>
                </a:cubicBezTo>
                <a:cubicBezTo>
                  <a:pt x="185" y="89"/>
                  <a:pt x="181" y="91"/>
                  <a:pt x="177" y="92"/>
                </a:cubicBezTo>
                <a:cubicBezTo>
                  <a:pt x="173" y="93"/>
                  <a:pt x="169" y="94"/>
                  <a:pt x="165" y="94"/>
                </a:cubicBezTo>
                <a:cubicBezTo>
                  <a:pt x="164" y="94"/>
                  <a:pt x="164" y="94"/>
                  <a:pt x="163" y="94"/>
                </a:cubicBezTo>
                <a:cubicBezTo>
                  <a:pt x="162" y="94"/>
                  <a:pt x="161" y="94"/>
                  <a:pt x="160" y="94"/>
                </a:cubicBezTo>
                <a:cubicBezTo>
                  <a:pt x="159" y="94"/>
                  <a:pt x="158" y="93"/>
                  <a:pt x="157" y="93"/>
                </a:cubicBezTo>
                <a:cubicBezTo>
                  <a:pt x="156" y="93"/>
                  <a:pt x="155" y="93"/>
                  <a:pt x="155" y="93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37" y="36"/>
                  <a:pt x="137" y="36"/>
                  <a:pt x="137" y="36"/>
                </a:cubicBezTo>
                <a:cubicBezTo>
                  <a:pt x="141" y="35"/>
                  <a:pt x="145" y="35"/>
                  <a:pt x="149" y="34"/>
                </a:cubicBezTo>
                <a:cubicBezTo>
                  <a:pt x="153" y="34"/>
                  <a:pt x="158" y="34"/>
                  <a:pt x="162" y="34"/>
                </a:cubicBezTo>
                <a:cubicBezTo>
                  <a:pt x="166" y="34"/>
                  <a:pt x="171" y="34"/>
                  <a:pt x="175" y="35"/>
                </a:cubicBezTo>
                <a:cubicBezTo>
                  <a:pt x="179" y="36"/>
                  <a:pt x="183" y="37"/>
                  <a:pt x="187" y="39"/>
                </a:cubicBezTo>
                <a:cubicBezTo>
                  <a:pt x="190" y="41"/>
                  <a:pt x="193" y="44"/>
                  <a:pt x="196" y="48"/>
                </a:cubicBezTo>
                <a:cubicBezTo>
                  <a:pt x="198" y="52"/>
                  <a:pt x="199" y="57"/>
                  <a:pt x="199" y="63"/>
                </a:cubicBezTo>
                <a:cubicBezTo>
                  <a:pt x="199" y="69"/>
                  <a:pt x="198" y="73"/>
                  <a:pt x="196" y="77"/>
                </a:cubicBezTo>
                <a:close/>
                <a:moveTo>
                  <a:pt x="232" y="124"/>
                </a:moveTo>
                <a:cubicBezTo>
                  <a:pt x="215" y="124"/>
                  <a:pt x="215" y="124"/>
                  <a:pt x="215" y="124"/>
                </a:cubicBezTo>
                <a:cubicBezTo>
                  <a:pt x="215" y="35"/>
                  <a:pt x="215" y="35"/>
                  <a:pt x="215" y="35"/>
                </a:cubicBezTo>
                <a:cubicBezTo>
                  <a:pt x="232" y="35"/>
                  <a:pt x="232" y="35"/>
                  <a:pt x="232" y="35"/>
                </a:cubicBezTo>
                <a:lnTo>
                  <a:pt x="232" y="12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" name="Freeform 483"/>
          <p:cNvSpPr>
            <a:spLocks/>
          </p:cNvSpPr>
          <p:nvPr/>
        </p:nvSpPr>
        <p:spPr bwMode="auto">
          <a:xfrm>
            <a:off x="6869113" y="5078413"/>
            <a:ext cx="19050" cy="31750"/>
          </a:xfrm>
          <a:custGeom>
            <a:avLst/>
            <a:gdLst>
              <a:gd name="T0" fmla="*/ 6 w 12"/>
              <a:gd name="T1" fmla="*/ 0 h 20"/>
              <a:gd name="T2" fmla="*/ 6 w 12"/>
              <a:gd name="T3" fmla="*/ 0 h 20"/>
              <a:gd name="T4" fmla="*/ 4 w 12"/>
              <a:gd name="T5" fmla="*/ 8 h 20"/>
              <a:gd name="T6" fmla="*/ 0 w 12"/>
              <a:gd name="T7" fmla="*/ 20 h 20"/>
              <a:gd name="T8" fmla="*/ 12 w 12"/>
              <a:gd name="T9" fmla="*/ 20 h 20"/>
              <a:gd name="T10" fmla="*/ 8 w 12"/>
              <a:gd name="T11" fmla="*/ 8 h 20"/>
              <a:gd name="T12" fmla="*/ 6 w 12"/>
              <a:gd name="T1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20">
                <a:moveTo>
                  <a:pt x="6" y="0"/>
                </a:moveTo>
                <a:lnTo>
                  <a:pt x="6" y="0"/>
                </a:lnTo>
                <a:lnTo>
                  <a:pt x="4" y="8"/>
                </a:lnTo>
                <a:lnTo>
                  <a:pt x="0" y="20"/>
                </a:lnTo>
                <a:lnTo>
                  <a:pt x="12" y="20"/>
                </a:lnTo>
                <a:lnTo>
                  <a:pt x="8" y="8"/>
                </a:lnTo>
                <a:lnTo>
                  <a:pt x="6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" name="Freeform 484"/>
          <p:cNvSpPr>
            <a:spLocks/>
          </p:cNvSpPr>
          <p:nvPr/>
        </p:nvSpPr>
        <p:spPr bwMode="auto">
          <a:xfrm>
            <a:off x="6943725" y="5070476"/>
            <a:ext cx="25400" cy="30163"/>
          </a:xfrm>
          <a:custGeom>
            <a:avLst/>
            <a:gdLst>
              <a:gd name="T0" fmla="*/ 20 w 26"/>
              <a:gd name="T1" fmla="*/ 3 h 30"/>
              <a:gd name="T2" fmla="*/ 15 w 26"/>
              <a:gd name="T3" fmla="*/ 0 h 30"/>
              <a:gd name="T4" fmla="*/ 8 w 26"/>
              <a:gd name="T5" fmla="*/ 0 h 30"/>
              <a:gd name="T6" fmla="*/ 3 w 26"/>
              <a:gd name="T7" fmla="*/ 0 h 30"/>
              <a:gd name="T8" fmla="*/ 0 w 26"/>
              <a:gd name="T9" fmla="*/ 0 h 30"/>
              <a:gd name="T10" fmla="*/ 0 w 26"/>
              <a:gd name="T11" fmla="*/ 29 h 30"/>
              <a:gd name="T12" fmla="*/ 1 w 26"/>
              <a:gd name="T13" fmla="*/ 29 h 30"/>
              <a:gd name="T14" fmla="*/ 3 w 26"/>
              <a:gd name="T15" fmla="*/ 30 h 30"/>
              <a:gd name="T16" fmla="*/ 6 w 26"/>
              <a:gd name="T17" fmla="*/ 30 h 30"/>
              <a:gd name="T18" fmla="*/ 7 w 26"/>
              <a:gd name="T19" fmla="*/ 30 h 30"/>
              <a:gd name="T20" fmla="*/ 14 w 26"/>
              <a:gd name="T21" fmla="*/ 29 h 30"/>
              <a:gd name="T22" fmla="*/ 20 w 26"/>
              <a:gd name="T23" fmla="*/ 27 h 30"/>
              <a:gd name="T24" fmla="*/ 24 w 26"/>
              <a:gd name="T25" fmla="*/ 22 h 30"/>
              <a:gd name="T26" fmla="*/ 26 w 26"/>
              <a:gd name="T27" fmla="*/ 14 h 30"/>
              <a:gd name="T28" fmla="*/ 24 w 26"/>
              <a:gd name="T29" fmla="*/ 7 h 30"/>
              <a:gd name="T30" fmla="*/ 20 w 26"/>
              <a:gd name="T31" fmla="*/ 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30">
                <a:moveTo>
                  <a:pt x="20" y="3"/>
                </a:moveTo>
                <a:cubicBezTo>
                  <a:pt x="19" y="2"/>
                  <a:pt x="17" y="1"/>
                  <a:pt x="15" y="0"/>
                </a:cubicBezTo>
                <a:cubicBezTo>
                  <a:pt x="12" y="0"/>
                  <a:pt x="10" y="0"/>
                  <a:pt x="8" y="0"/>
                </a:cubicBezTo>
                <a:cubicBezTo>
                  <a:pt x="6" y="0"/>
                  <a:pt x="5" y="0"/>
                  <a:pt x="3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9"/>
                  <a:pt x="1" y="29"/>
                </a:cubicBezTo>
                <a:cubicBezTo>
                  <a:pt x="2" y="29"/>
                  <a:pt x="3" y="29"/>
                  <a:pt x="3" y="30"/>
                </a:cubicBezTo>
                <a:cubicBezTo>
                  <a:pt x="4" y="30"/>
                  <a:pt x="5" y="30"/>
                  <a:pt x="6" y="30"/>
                </a:cubicBezTo>
                <a:cubicBezTo>
                  <a:pt x="6" y="30"/>
                  <a:pt x="7" y="30"/>
                  <a:pt x="7" y="30"/>
                </a:cubicBezTo>
                <a:cubicBezTo>
                  <a:pt x="9" y="30"/>
                  <a:pt x="12" y="29"/>
                  <a:pt x="14" y="29"/>
                </a:cubicBezTo>
                <a:cubicBezTo>
                  <a:pt x="16" y="29"/>
                  <a:pt x="18" y="28"/>
                  <a:pt x="20" y="27"/>
                </a:cubicBezTo>
                <a:cubicBezTo>
                  <a:pt x="22" y="25"/>
                  <a:pt x="23" y="24"/>
                  <a:pt x="24" y="22"/>
                </a:cubicBezTo>
                <a:cubicBezTo>
                  <a:pt x="25" y="20"/>
                  <a:pt x="26" y="17"/>
                  <a:pt x="26" y="14"/>
                </a:cubicBezTo>
                <a:cubicBezTo>
                  <a:pt x="26" y="11"/>
                  <a:pt x="25" y="9"/>
                  <a:pt x="24" y="7"/>
                </a:cubicBezTo>
                <a:cubicBezTo>
                  <a:pt x="23" y="5"/>
                  <a:pt x="22" y="4"/>
                  <a:pt x="20" y="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" name="Freeform 485"/>
          <p:cNvSpPr>
            <a:spLocks/>
          </p:cNvSpPr>
          <p:nvPr/>
        </p:nvSpPr>
        <p:spPr bwMode="auto">
          <a:xfrm>
            <a:off x="7470775" y="5075238"/>
            <a:ext cx="28575" cy="50800"/>
          </a:xfrm>
          <a:custGeom>
            <a:avLst/>
            <a:gdLst>
              <a:gd name="T0" fmla="*/ 25 w 29"/>
              <a:gd name="T1" fmla="*/ 9 h 52"/>
              <a:gd name="T2" fmla="*/ 18 w 29"/>
              <a:gd name="T3" fmla="*/ 3 h 52"/>
              <a:gd name="T4" fmla="*/ 8 w 29"/>
              <a:gd name="T5" fmla="*/ 0 h 52"/>
              <a:gd name="T6" fmla="*/ 3 w 29"/>
              <a:gd name="T7" fmla="*/ 1 h 52"/>
              <a:gd name="T8" fmla="*/ 0 w 29"/>
              <a:gd name="T9" fmla="*/ 1 h 52"/>
              <a:gd name="T10" fmla="*/ 0 w 29"/>
              <a:gd name="T11" fmla="*/ 51 h 52"/>
              <a:gd name="T12" fmla="*/ 1 w 29"/>
              <a:gd name="T13" fmla="*/ 51 h 52"/>
              <a:gd name="T14" fmla="*/ 3 w 29"/>
              <a:gd name="T15" fmla="*/ 52 h 52"/>
              <a:gd name="T16" fmla="*/ 6 w 29"/>
              <a:gd name="T17" fmla="*/ 52 h 52"/>
              <a:gd name="T18" fmla="*/ 7 w 29"/>
              <a:gd name="T19" fmla="*/ 52 h 52"/>
              <a:gd name="T20" fmla="*/ 18 w 29"/>
              <a:gd name="T21" fmla="*/ 49 h 52"/>
              <a:gd name="T22" fmla="*/ 24 w 29"/>
              <a:gd name="T23" fmla="*/ 44 h 52"/>
              <a:gd name="T24" fmla="*/ 28 w 29"/>
              <a:gd name="T25" fmla="*/ 35 h 52"/>
              <a:gd name="T26" fmla="*/ 29 w 29"/>
              <a:gd name="T27" fmla="*/ 25 h 52"/>
              <a:gd name="T28" fmla="*/ 28 w 29"/>
              <a:gd name="T29" fmla="*/ 17 h 52"/>
              <a:gd name="T30" fmla="*/ 25 w 29"/>
              <a:gd name="T31" fmla="*/ 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52">
                <a:moveTo>
                  <a:pt x="25" y="9"/>
                </a:moveTo>
                <a:cubicBezTo>
                  <a:pt x="23" y="6"/>
                  <a:pt x="21" y="4"/>
                  <a:pt x="18" y="3"/>
                </a:cubicBezTo>
                <a:cubicBezTo>
                  <a:pt x="16" y="1"/>
                  <a:pt x="12" y="0"/>
                  <a:pt x="8" y="0"/>
                </a:cubicBezTo>
                <a:cubicBezTo>
                  <a:pt x="7" y="0"/>
                  <a:pt x="5" y="0"/>
                  <a:pt x="3" y="1"/>
                </a:cubicBezTo>
                <a:cubicBezTo>
                  <a:pt x="2" y="1"/>
                  <a:pt x="1" y="1"/>
                  <a:pt x="0" y="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2" y="51"/>
                  <a:pt x="3" y="51"/>
                  <a:pt x="3" y="52"/>
                </a:cubicBezTo>
                <a:cubicBezTo>
                  <a:pt x="4" y="52"/>
                  <a:pt x="5" y="52"/>
                  <a:pt x="6" y="52"/>
                </a:cubicBezTo>
                <a:cubicBezTo>
                  <a:pt x="6" y="52"/>
                  <a:pt x="7" y="52"/>
                  <a:pt x="7" y="52"/>
                </a:cubicBezTo>
                <a:cubicBezTo>
                  <a:pt x="11" y="52"/>
                  <a:pt x="15" y="51"/>
                  <a:pt x="18" y="49"/>
                </a:cubicBezTo>
                <a:cubicBezTo>
                  <a:pt x="20" y="48"/>
                  <a:pt x="23" y="46"/>
                  <a:pt x="24" y="44"/>
                </a:cubicBezTo>
                <a:cubicBezTo>
                  <a:pt x="26" y="41"/>
                  <a:pt x="27" y="38"/>
                  <a:pt x="28" y="35"/>
                </a:cubicBezTo>
                <a:cubicBezTo>
                  <a:pt x="28" y="32"/>
                  <a:pt x="29" y="29"/>
                  <a:pt x="29" y="25"/>
                </a:cubicBezTo>
                <a:cubicBezTo>
                  <a:pt x="29" y="22"/>
                  <a:pt x="28" y="19"/>
                  <a:pt x="28" y="17"/>
                </a:cubicBezTo>
                <a:cubicBezTo>
                  <a:pt x="27" y="14"/>
                  <a:pt x="26" y="11"/>
                  <a:pt x="25" y="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" name="Freeform 486"/>
          <p:cNvSpPr>
            <a:spLocks noEditPoints="1"/>
          </p:cNvSpPr>
          <p:nvPr/>
        </p:nvSpPr>
        <p:spPr bwMode="auto">
          <a:xfrm>
            <a:off x="7350125" y="5035551"/>
            <a:ext cx="277813" cy="131763"/>
          </a:xfrm>
          <a:custGeom>
            <a:avLst/>
            <a:gdLst>
              <a:gd name="T0" fmla="*/ 34 w 288"/>
              <a:gd name="T1" fmla="*/ 0 h 136"/>
              <a:gd name="T2" fmla="*/ 0 w 288"/>
              <a:gd name="T3" fmla="*/ 103 h 136"/>
              <a:gd name="T4" fmla="*/ 254 w 288"/>
              <a:gd name="T5" fmla="*/ 136 h 136"/>
              <a:gd name="T6" fmla="*/ 288 w 288"/>
              <a:gd name="T7" fmla="*/ 33 h 136"/>
              <a:gd name="T8" fmla="*/ 96 w 288"/>
              <a:gd name="T9" fmla="*/ 94 h 136"/>
              <a:gd name="T10" fmla="*/ 81 w 288"/>
              <a:gd name="T11" fmla="*/ 106 h 136"/>
              <a:gd name="T12" fmla="*/ 56 w 288"/>
              <a:gd name="T13" fmla="*/ 106 h 136"/>
              <a:gd name="T14" fmla="*/ 52 w 288"/>
              <a:gd name="T15" fmla="*/ 90 h 136"/>
              <a:gd name="T16" fmla="*/ 59 w 288"/>
              <a:gd name="T17" fmla="*/ 93 h 136"/>
              <a:gd name="T18" fmla="*/ 69 w 288"/>
              <a:gd name="T19" fmla="*/ 94 h 136"/>
              <a:gd name="T20" fmla="*/ 83 w 288"/>
              <a:gd name="T21" fmla="*/ 85 h 136"/>
              <a:gd name="T22" fmla="*/ 74 w 288"/>
              <a:gd name="T23" fmla="*/ 76 h 136"/>
              <a:gd name="T24" fmla="*/ 57 w 288"/>
              <a:gd name="T25" fmla="*/ 68 h 136"/>
              <a:gd name="T26" fmla="*/ 49 w 288"/>
              <a:gd name="T27" fmla="*/ 50 h 136"/>
              <a:gd name="T28" fmla="*/ 56 w 288"/>
              <a:gd name="T29" fmla="*/ 34 h 136"/>
              <a:gd name="T30" fmla="*/ 74 w 288"/>
              <a:gd name="T31" fmla="*/ 29 h 136"/>
              <a:gd name="T32" fmla="*/ 96 w 288"/>
              <a:gd name="T33" fmla="*/ 33 h 136"/>
              <a:gd name="T34" fmla="*/ 84 w 288"/>
              <a:gd name="T35" fmla="*/ 43 h 136"/>
              <a:gd name="T36" fmla="*/ 66 w 288"/>
              <a:gd name="T37" fmla="*/ 44 h 136"/>
              <a:gd name="T38" fmla="*/ 66 w 288"/>
              <a:gd name="T39" fmla="*/ 55 h 136"/>
              <a:gd name="T40" fmla="*/ 80 w 288"/>
              <a:gd name="T41" fmla="*/ 62 h 136"/>
              <a:gd name="T42" fmla="*/ 95 w 288"/>
              <a:gd name="T43" fmla="*/ 74 h 136"/>
              <a:gd name="T44" fmla="*/ 96 w 288"/>
              <a:gd name="T45" fmla="*/ 94 h 136"/>
              <a:gd name="T46" fmla="*/ 161 w 288"/>
              <a:gd name="T47" fmla="*/ 95 h 136"/>
              <a:gd name="T48" fmla="*/ 131 w 288"/>
              <a:gd name="T49" fmla="*/ 107 h 136"/>
              <a:gd name="T50" fmla="*/ 120 w 288"/>
              <a:gd name="T51" fmla="*/ 106 h 136"/>
              <a:gd name="T52" fmla="*/ 110 w 288"/>
              <a:gd name="T53" fmla="*/ 106 h 136"/>
              <a:gd name="T54" fmla="*/ 115 w 288"/>
              <a:gd name="T55" fmla="*/ 30 h 136"/>
              <a:gd name="T56" fmla="*/ 127 w 288"/>
              <a:gd name="T57" fmla="*/ 29 h 136"/>
              <a:gd name="T58" fmla="*/ 149 w 288"/>
              <a:gd name="T59" fmla="*/ 32 h 136"/>
              <a:gd name="T60" fmla="*/ 167 w 288"/>
              <a:gd name="T61" fmla="*/ 52 h 136"/>
              <a:gd name="T62" fmla="*/ 167 w 288"/>
              <a:gd name="T63" fmla="*/ 82 h 136"/>
              <a:gd name="T64" fmla="*/ 201 w 288"/>
              <a:gd name="T65" fmla="*/ 73 h 136"/>
              <a:gd name="T66" fmla="*/ 197 w 288"/>
              <a:gd name="T67" fmla="*/ 106 h 136"/>
              <a:gd name="T68" fmla="*/ 182 w 288"/>
              <a:gd name="T69" fmla="*/ 30 h 136"/>
              <a:gd name="T70" fmla="*/ 197 w 288"/>
              <a:gd name="T71" fmla="*/ 64 h 136"/>
              <a:gd name="T72" fmla="*/ 221 w 288"/>
              <a:gd name="T73" fmla="*/ 30 h 136"/>
              <a:gd name="T74" fmla="*/ 212 w 288"/>
              <a:gd name="T75" fmla="*/ 66 h 136"/>
              <a:gd name="T76" fmla="*/ 223 w 288"/>
              <a:gd name="T77" fmla="*/ 10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8" h="136">
                <a:moveTo>
                  <a:pt x="254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21"/>
                  <a:pt x="15" y="136"/>
                  <a:pt x="34" y="136"/>
                </a:cubicBezTo>
                <a:cubicBezTo>
                  <a:pt x="254" y="136"/>
                  <a:pt x="254" y="136"/>
                  <a:pt x="254" y="136"/>
                </a:cubicBezTo>
                <a:cubicBezTo>
                  <a:pt x="273" y="136"/>
                  <a:pt x="288" y="121"/>
                  <a:pt x="288" y="103"/>
                </a:cubicBezTo>
                <a:cubicBezTo>
                  <a:pt x="288" y="33"/>
                  <a:pt x="288" y="33"/>
                  <a:pt x="288" y="33"/>
                </a:cubicBezTo>
                <a:cubicBezTo>
                  <a:pt x="288" y="15"/>
                  <a:pt x="273" y="0"/>
                  <a:pt x="254" y="0"/>
                </a:cubicBezTo>
                <a:close/>
                <a:moveTo>
                  <a:pt x="96" y="94"/>
                </a:moveTo>
                <a:cubicBezTo>
                  <a:pt x="94" y="97"/>
                  <a:pt x="92" y="99"/>
                  <a:pt x="90" y="101"/>
                </a:cubicBezTo>
                <a:cubicBezTo>
                  <a:pt x="88" y="103"/>
                  <a:pt x="85" y="105"/>
                  <a:pt x="81" y="106"/>
                </a:cubicBezTo>
                <a:cubicBezTo>
                  <a:pt x="78" y="107"/>
                  <a:pt x="74" y="107"/>
                  <a:pt x="70" y="107"/>
                </a:cubicBezTo>
                <a:cubicBezTo>
                  <a:pt x="65" y="107"/>
                  <a:pt x="60" y="107"/>
                  <a:pt x="56" y="106"/>
                </a:cubicBezTo>
                <a:cubicBezTo>
                  <a:pt x="52" y="105"/>
                  <a:pt x="49" y="104"/>
                  <a:pt x="47" y="103"/>
                </a:cubicBezTo>
                <a:cubicBezTo>
                  <a:pt x="52" y="90"/>
                  <a:pt x="52" y="90"/>
                  <a:pt x="52" y="90"/>
                </a:cubicBezTo>
                <a:cubicBezTo>
                  <a:pt x="52" y="90"/>
                  <a:pt x="53" y="91"/>
                  <a:pt x="55" y="91"/>
                </a:cubicBezTo>
                <a:cubicBezTo>
                  <a:pt x="56" y="92"/>
                  <a:pt x="57" y="92"/>
                  <a:pt x="59" y="93"/>
                </a:cubicBezTo>
                <a:cubicBezTo>
                  <a:pt x="60" y="93"/>
                  <a:pt x="62" y="94"/>
                  <a:pt x="64" y="94"/>
                </a:cubicBezTo>
                <a:cubicBezTo>
                  <a:pt x="66" y="94"/>
                  <a:pt x="67" y="94"/>
                  <a:pt x="69" y="94"/>
                </a:cubicBezTo>
                <a:cubicBezTo>
                  <a:pt x="74" y="94"/>
                  <a:pt x="77" y="94"/>
                  <a:pt x="79" y="92"/>
                </a:cubicBezTo>
                <a:cubicBezTo>
                  <a:pt x="82" y="91"/>
                  <a:pt x="83" y="88"/>
                  <a:pt x="83" y="85"/>
                </a:cubicBezTo>
                <a:cubicBezTo>
                  <a:pt x="83" y="83"/>
                  <a:pt x="82" y="81"/>
                  <a:pt x="80" y="80"/>
                </a:cubicBezTo>
                <a:cubicBezTo>
                  <a:pt x="79" y="78"/>
                  <a:pt x="76" y="77"/>
                  <a:pt x="74" y="76"/>
                </a:cubicBezTo>
                <a:cubicBezTo>
                  <a:pt x="71" y="75"/>
                  <a:pt x="69" y="74"/>
                  <a:pt x="66" y="72"/>
                </a:cubicBezTo>
                <a:cubicBezTo>
                  <a:pt x="63" y="71"/>
                  <a:pt x="60" y="69"/>
                  <a:pt x="57" y="68"/>
                </a:cubicBezTo>
                <a:cubicBezTo>
                  <a:pt x="55" y="66"/>
                  <a:pt x="53" y="64"/>
                  <a:pt x="51" y="61"/>
                </a:cubicBezTo>
                <a:cubicBezTo>
                  <a:pt x="49" y="58"/>
                  <a:pt x="49" y="55"/>
                  <a:pt x="49" y="50"/>
                </a:cubicBezTo>
                <a:cubicBezTo>
                  <a:pt x="49" y="47"/>
                  <a:pt x="49" y="44"/>
                  <a:pt x="50" y="41"/>
                </a:cubicBezTo>
                <a:cubicBezTo>
                  <a:pt x="52" y="38"/>
                  <a:pt x="53" y="36"/>
                  <a:pt x="56" y="34"/>
                </a:cubicBezTo>
                <a:cubicBezTo>
                  <a:pt x="58" y="32"/>
                  <a:pt x="60" y="31"/>
                  <a:pt x="64" y="30"/>
                </a:cubicBezTo>
                <a:cubicBezTo>
                  <a:pt x="67" y="29"/>
                  <a:pt x="70" y="29"/>
                  <a:pt x="74" y="29"/>
                </a:cubicBezTo>
                <a:cubicBezTo>
                  <a:pt x="78" y="29"/>
                  <a:pt x="82" y="29"/>
                  <a:pt x="86" y="30"/>
                </a:cubicBezTo>
                <a:cubicBezTo>
                  <a:pt x="90" y="31"/>
                  <a:pt x="93" y="32"/>
                  <a:pt x="96" y="33"/>
                </a:cubicBezTo>
                <a:cubicBezTo>
                  <a:pt x="91" y="46"/>
                  <a:pt x="91" y="46"/>
                  <a:pt x="91" y="46"/>
                </a:cubicBezTo>
                <a:cubicBezTo>
                  <a:pt x="90" y="45"/>
                  <a:pt x="87" y="44"/>
                  <a:pt x="84" y="43"/>
                </a:cubicBezTo>
                <a:cubicBezTo>
                  <a:pt x="81" y="42"/>
                  <a:pt x="78" y="42"/>
                  <a:pt x="74" y="42"/>
                </a:cubicBezTo>
                <a:cubicBezTo>
                  <a:pt x="70" y="42"/>
                  <a:pt x="68" y="42"/>
                  <a:pt x="66" y="44"/>
                </a:cubicBezTo>
                <a:cubicBezTo>
                  <a:pt x="64" y="45"/>
                  <a:pt x="63" y="47"/>
                  <a:pt x="63" y="49"/>
                </a:cubicBezTo>
                <a:cubicBezTo>
                  <a:pt x="63" y="51"/>
                  <a:pt x="64" y="53"/>
                  <a:pt x="66" y="55"/>
                </a:cubicBezTo>
                <a:cubicBezTo>
                  <a:pt x="67" y="56"/>
                  <a:pt x="70" y="57"/>
                  <a:pt x="72" y="59"/>
                </a:cubicBezTo>
                <a:cubicBezTo>
                  <a:pt x="75" y="60"/>
                  <a:pt x="77" y="61"/>
                  <a:pt x="80" y="62"/>
                </a:cubicBezTo>
                <a:cubicBezTo>
                  <a:pt x="83" y="64"/>
                  <a:pt x="86" y="65"/>
                  <a:pt x="89" y="67"/>
                </a:cubicBezTo>
                <a:cubicBezTo>
                  <a:pt x="91" y="69"/>
                  <a:pt x="93" y="71"/>
                  <a:pt x="95" y="74"/>
                </a:cubicBezTo>
                <a:cubicBezTo>
                  <a:pt x="97" y="76"/>
                  <a:pt x="97" y="80"/>
                  <a:pt x="97" y="84"/>
                </a:cubicBezTo>
                <a:cubicBezTo>
                  <a:pt x="97" y="88"/>
                  <a:pt x="97" y="91"/>
                  <a:pt x="96" y="94"/>
                </a:cubicBezTo>
                <a:close/>
                <a:moveTo>
                  <a:pt x="167" y="82"/>
                </a:moveTo>
                <a:cubicBezTo>
                  <a:pt x="166" y="87"/>
                  <a:pt x="164" y="91"/>
                  <a:pt x="161" y="95"/>
                </a:cubicBezTo>
                <a:cubicBezTo>
                  <a:pt x="158" y="98"/>
                  <a:pt x="154" y="101"/>
                  <a:pt x="149" y="103"/>
                </a:cubicBezTo>
                <a:cubicBezTo>
                  <a:pt x="144" y="106"/>
                  <a:pt x="138" y="107"/>
                  <a:pt x="131" y="107"/>
                </a:cubicBezTo>
                <a:cubicBezTo>
                  <a:pt x="129" y="107"/>
                  <a:pt x="128" y="107"/>
                  <a:pt x="126" y="107"/>
                </a:cubicBezTo>
                <a:cubicBezTo>
                  <a:pt x="124" y="107"/>
                  <a:pt x="122" y="107"/>
                  <a:pt x="120" y="106"/>
                </a:cubicBezTo>
                <a:cubicBezTo>
                  <a:pt x="118" y="106"/>
                  <a:pt x="116" y="106"/>
                  <a:pt x="114" y="106"/>
                </a:cubicBezTo>
                <a:cubicBezTo>
                  <a:pt x="112" y="106"/>
                  <a:pt x="111" y="106"/>
                  <a:pt x="110" y="106"/>
                </a:cubicBezTo>
                <a:cubicBezTo>
                  <a:pt x="110" y="30"/>
                  <a:pt x="110" y="30"/>
                  <a:pt x="110" y="30"/>
                </a:cubicBezTo>
                <a:cubicBezTo>
                  <a:pt x="112" y="30"/>
                  <a:pt x="113" y="30"/>
                  <a:pt x="115" y="30"/>
                </a:cubicBezTo>
                <a:cubicBezTo>
                  <a:pt x="117" y="30"/>
                  <a:pt x="119" y="30"/>
                  <a:pt x="121" y="30"/>
                </a:cubicBezTo>
                <a:cubicBezTo>
                  <a:pt x="123" y="29"/>
                  <a:pt x="125" y="29"/>
                  <a:pt x="127" y="29"/>
                </a:cubicBezTo>
                <a:cubicBezTo>
                  <a:pt x="129" y="29"/>
                  <a:pt x="130" y="29"/>
                  <a:pt x="132" y="29"/>
                </a:cubicBezTo>
                <a:cubicBezTo>
                  <a:pt x="139" y="29"/>
                  <a:pt x="144" y="30"/>
                  <a:pt x="149" y="32"/>
                </a:cubicBezTo>
                <a:cubicBezTo>
                  <a:pt x="154" y="34"/>
                  <a:pt x="158" y="37"/>
                  <a:pt x="161" y="40"/>
                </a:cubicBezTo>
                <a:cubicBezTo>
                  <a:pt x="163" y="43"/>
                  <a:pt x="166" y="47"/>
                  <a:pt x="167" y="52"/>
                </a:cubicBezTo>
                <a:cubicBezTo>
                  <a:pt x="168" y="57"/>
                  <a:pt x="169" y="62"/>
                  <a:pt x="169" y="67"/>
                </a:cubicBezTo>
                <a:cubicBezTo>
                  <a:pt x="169" y="72"/>
                  <a:pt x="168" y="77"/>
                  <a:pt x="167" y="82"/>
                </a:cubicBezTo>
                <a:close/>
                <a:moveTo>
                  <a:pt x="223" y="106"/>
                </a:moveTo>
                <a:cubicBezTo>
                  <a:pt x="201" y="73"/>
                  <a:pt x="201" y="73"/>
                  <a:pt x="201" y="73"/>
                </a:cubicBezTo>
                <a:cubicBezTo>
                  <a:pt x="197" y="73"/>
                  <a:pt x="197" y="73"/>
                  <a:pt x="197" y="73"/>
                </a:cubicBezTo>
                <a:cubicBezTo>
                  <a:pt x="197" y="106"/>
                  <a:pt x="197" y="106"/>
                  <a:pt x="197" y="106"/>
                </a:cubicBezTo>
                <a:cubicBezTo>
                  <a:pt x="182" y="106"/>
                  <a:pt x="182" y="106"/>
                  <a:pt x="182" y="106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197" y="30"/>
                  <a:pt x="197" y="30"/>
                  <a:pt x="197" y="30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38" y="30"/>
                  <a:pt x="238" y="30"/>
                  <a:pt x="238" y="30"/>
                </a:cubicBezTo>
                <a:cubicBezTo>
                  <a:pt x="212" y="66"/>
                  <a:pt x="212" y="66"/>
                  <a:pt x="212" y="66"/>
                </a:cubicBezTo>
                <a:cubicBezTo>
                  <a:pt x="241" y="106"/>
                  <a:pt x="241" y="106"/>
                  <a:pt x="241" y="106"/>
                </a:cubicBezTo>
                <a:lnTo>
                  <a:pt x="223" y="10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" name="Freeform 487"/>
          <p:cNvSpPr>
            <a:spLocks noEditPoints="1"/>
          </p:cNvSpPr>
          <p:nvPr/>
        </p:nvSpPr>
        <p:spPr bwMode="auto">
          <a:xfrm>
            <a:off x="7923213" y="4962526"/>
            <a:ext cx="246063" cy="277813"/>
          </a:xfrm>
          <a:custGeom>
            <a:avLst/>
            <a:gdLst>
              <a:gd name="T0" fmla="*/ 185 w 253"/>
              <a:gd name="T1" fmla="*/ 37 h 287"/>
              <a:gd name="T2" fmla="*/ 127 w 253"/>
              <a:gd name="T3" fmla="*/ 0 h 287"/>
              <a:gd name="T4" fmla="*/ 126 w 253"/>
              <a:gd name="T5" fmla="*/ 0 h 287"/>
              <a:gd name="T6" fmla="*/ 69 w 253"/>
              <a:gd name="T7" fmla="*/ 37 h 287"/>
              <a:gd name="T8" fmla="*/ 0 w 253"/>
              <a:gd name="T9" fmla="*/ 30 h 287"/>
              <a:gd name="T10" fmla="*/ 0 w 253"/>
              <a:gd name="T11" fmla="*/ 30 h 287"/>
              <a:gd name="T12" fmla="*/ 0 w 253"/>
              <a:gd name="T13" fmla="*/ 97 h 287"/>
              <a:gd name="T14" fmla="*/ 0 w 253"/>
              <a:gd name="T15" fmla="*/ 98 h 287"/>
              <a:gd name="T16" fmla="*/ 14 w 253"/>
              <a:gd name="T17" fmla="*/ 170 h 287"/>
              <a:gd name="T18" fmla="*/ 49 w 253"/>
              <a:gd name="T19" fmla="*/ 229 h 287"/>
              <a:gd name="T20" fmla="*/ 122 w 253"/>
              <a:gd name="T21" fmla="*/ 284 h 287"/>
              <a:gd name="T22" fmla="*/ 127 w 253"/>
              <a:gd name="T23" fmla="*/ 287 h 287"/>
              <a:gd name="T24" fmla="*/ 132 w 253"/>
              <a:gd name="T25" fmla="*/ 284 h 287"/>
              <a:gd name="T26" fmla="*/ 204 w 253"/>
              <a:gd name="T27" fmla="*/ 229 h 287"/>
              <a:gd name="T28" fmla="*/ 240 w 253"/>
              <a:gd name="T29" fmla="*/ 170 h 287"/>
              <a:gd name="T30" fmla="*/ 253 w 253"/>
              <a:gd name="T31" fmla="*/ 98 h 287"/>
              <a:gd name="T32" fmla="*/ 253 w 253"/>
              <a:gd name="T33" fmla="*/ 30 h 287"/>
              <a:gd name="T34" fmla="*/ 253 w 253"/>
              <a:gd name="T35" fmla="*/ 30 h 287"/>
              <a:gd name="T36" fmla="*/ 185 w 253"/>
              <a:gd name="T37" fmla="*/ 37 h 287"/>
              <a:gd name="T38" fmla="*/ 219 w 253"/>
              <a:gd name="T39" fmla="*/ 101 h 287"/>
              <a:gd name="T40" fmla="*/ 208 w 253"/>
              <a:gd name="T41" fmla="*/ 159 h 287"/>
              <a:gd name="T42" fmla="*/ 182 w 253"/>
              <a:gd name="T43" fmla="*/ 204 h 287"/>
              <a:gd name="T44" fmla="*/ 180 w 253"/>
              <a:gd name="T45" fmla="*/ 205 h 287"/>
              <a:gd name="T46" fmla="*/ 127 w 253"/>
              <a:gd name="T47" fmla="*/ 249 h 287"/>
              <a:gd name="T48" fmla="*/ 73 w 253"/>
              <a:gd name="T49" fmla="*/ 205 h 287"/>
              <a:gd name="T50" fmla="*/ 72 w 253"/>
              <a:gd name="T51" fmla="*/ 204 h 287"/>
              <a:gd name="T52" fmla="*/ 45 w 253"/>
              <a:gd name="T53" fmla="*/ 159 h 287"/>
              <a:gd name="T54" fmla="*/ 34 w 253"/>
              <a:gd name="T55" fmla="*/ 101 h 287"/>
              <a:gd name="T56" fmla="*/ 34 w 253"/>
              <a:gd name="T57" fmla="*/ 75 h 287"/>
              <a:gd name="T58" fmla="*/ 79 w 253"/>
              <a:gd name="T59" fmla="*/ 73 h 287"/>
              <a:gd name="T60" fmla="*/ 126 w 253"/>
              <a:gd name="T61" fmla="*/ 48 h 287"/>
              <a:gd name="T62" fmla="*/ 174 w 253"/>
              <a:gd name="T63" fmla="*/ 73 h 287"/>
              <a:gd name="T64" fmla="*/ 219 w 253"/>
              <a:gd name="T65" fmla="*/ 75 h 287"/>
              <a:gd name="T66" fmla="*/ 219 w 253"/>
              <a:gd name="T67" fmla="*/ 10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3" h="287">
                <a:moveTo>
                  <a:pt x="185" y="37"/>
                </a:moveTo>
                <a:cubicBezTo>
                  <a:pt x="156" y="32"/>
                  <a:pt x="129" y="0"/>
                  <a:pt x="127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5" y="0"/>
                  <a:pt x="98" y="32"/>
                  <a:pt x="69" y="37"/>
                </a:cubicBezTo>
                <a:cubicBezTo>
                  <a:pt x="40" y="42"/>
                  <a:pt x="2" y="29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3" y="141"/>
                  <a:pt x="14" y="170"/>
                </a:cubicBezTo>
                <a:cubicBezTo>
                  <a:pt x="24" y="199"/>
                  <a:pt x="44" y="223"/>
                  <a:pt x="49" y="229"/>
                </a:cubicBezTo>
                <a:cubicBezTo>
                  <a:pt x="53" y="233"/>
                  <a:pt x="81" y="263"/>
                  <a:pt x="122" y="284"/>
                </a:cubicBezTo>
                <a:cubicBezTo>
                  <a:pt x="127" y="287"/>
                  <a:pt x="127" y="287"/>
                  <a:pt x="127" y="287"/>
                </a:cubicBezTo>
                <a:cubicBezTo>
                  <a:pt x="132" y="284"/>
                  <a:pt x="132" y="284"/>
                  <a:pt x="132" y="284"/>
                </a:cubicBezTo>
                <a:cubicBezTo>
                  <a:pt x="173" y="263"/>
                  <a:pt x="201" y="233"/>
                  <a:pt x="204" y="229"/>
                </a:cubicBezTo>
                <a:cubicBezTo>
                  <a:pt x="210" y="223"/>
                  <a:pt x="230" y="199"/>
                  <a:pt x="240" y="170"/>
                </a:cubicBezTo>
                <a:cubicBezTo>
                  <a:pt x="250" y="141"/>
                  <a:pt x="253" y="99"/>
                  <a:pt x="253" y="98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2" y="29"/>
                  <a:pt x="214" y="42"/>
                  <a:pt x="185" y="37"/>
                </a:cubicBezTo>
                <a:close/>
                <a:moveTo>
                  <a:pt x="219" y="101"/>
                </a:moveTo>
                <a:cubicBezTo>
                  <a:pt x="219" y="105"/>
                  <a:pt x="216" y="137"/>
                  <a:pt x="208" y="159"/>
                </a:cubicBezTo>
                <a:cubicBezTo>
                  <a:pt x="200" y="183"/>
                  <a:pt x="183" y="202"/>
                  <a:pt x="182" y="204"/>
                </a:cubicBezTo>
                <a:cubicBezTo>
                  <a:pt x="180" y="205"/>
                  <a:pt x="180" y="205"/>
                  <a:pt x="180" y="205"/>
                </a:cubicBezTo>
                <a:cubicBezTo>
                  <a:pt x="180" y="205"/>
                  <a:pt x="158" y="230"/>
                  <a:pt x="127" y="249"/>
                </a:cubicBezTo>
                <a:cubicBezTo>
                  <a:pt x="95" y="230"/>
                  <a:pt x="73" y="205"/>
                  <a:pt x="73" y="205"/>
                </a:cubicBezTo>
                <a:cubicBezTo>
                  <a:pt x="72" y="204"/>
                  <a:pt x="72" y="204"/>
                  <a:pt x="72" y="204"/>
                </a:cubicBezTo>
                <a:cubicBezTo>
                  <a:pt x="70" y="202"/>
                  <a:pt x="53" y="183"/>
                  <a:pt x="45" y="159"/>
                </a:cubicBezTo>
                <a:cubicBezTo>
                  <a:pt x="37" y="137"/>
                  <a:pt x="35" y="105"/>
                  <a:pt x="34" y="101"/>
                </a:cubicBezTo>
                <a:cubicBezTo>
                  <a:pt x="34" y="75"/>
                  <a:pt x="34" y="75"/>
                  <a:pt x="34" y="75"/>
                </a:cubicBezTo>
                <a:cubicBezTo>
                  <a:pt x="44" y="73"/>
                  <a:pt x="62" y="76"/>
                  <a:pt x="79" y="73"/>
                </a:cubicBezTo>
                <a:cubicBezTo>
                  <a:pt x="101" y="69"/>
                  <a:pt x="124" y="48"/>
                  <a:pt x="126" y="48"/>
                </a:cubicBezTo>
                <a:cubicBezTo>
                  <a:pt x="129" y="48"/>
                  <a:pt x="151" y="69"/>
                  <a:pt x="174" y="73"/>
                </a:cubicBezTo>
                <a:cubicBezTo>
                  <a:pt x="191" y="76"/>
                  <a:pt x="209" y="73"/>
                  <a:pt x="219" y="75"/>
                </a:cubicBezTo>
                <a:lnTo>
                  <a:pt x="219" y="10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" name="Freeform 488"/>
          <p:cNvSpPr>
            <a:spLocks/>
          </p:cNvSpPr>
          <p:nvPr/>
        </p:nvSpPr>
        <p:spPr bwMode="auto">
          <a:xfrm>
            <a:off x="8480425" y="4964113"/>
            <a:ext cx="246063" cy="277813"/>
          </a:xfrm>
          <a:custGeom>
            <a:avLst/>
            <a:gdLst>
              <a:gd name="T0" fmla="*/ 253 w 253"/>
              <a:gd name="T1" fmla="*/ 30 h 288"/>
              <a:gd name="T2" fmla="*/ 185 w 253"/>
              <a:gd name="T3" fmla="*/ 38 h 288"/>
              <a:gd name="T4" fmla="*/ 127 w 253"/>
              <a:gd name="T5" fmla="*/ 0 h 288"/>
              <a:gd name="T6" fmla="*/ 126 w 253"/>
              <a:gd name="T7" fmla="*/ 0 h 288"/>
              <a:gd name="T8" fmla="*/ 69 w 253"/>
              <a:gd name="T9" fmla="*/ 38 h 288"/>
              <a:gd name="T10" fmla="*/ 0 w 253"/>
              <a:gd name="T11" fmla="*/ 30 h 288"/>
              <a:gd name="T12" fmla="*/ 0 w 253"/>
              <a:gd name="T13" fmla="*/ 31 h 288"/>
              <a:gd name="T14" fmla="*/ 0 w 253"/>
              <a:gd name="T15" fmla="*/ 98 h 288"/>
              <a:gd name="T16" fmla="*/ 0 w 253"/>
              <a:gd name="T17" fmla="*/ 98 h 288"/>
              <a:gd name="T18" fmla="*/ 14 w 253"/>
              <a:gd name="T19" fmla="*/ 171 h 288"/>
              <a:gd name="T20" fmla="*/ 49 w 253"/>
              <a:gd name="T21" fmla="*/ 230 h 288"/>
              <a:gd name="T22" fmla="*/ 121 w 253"/>
              <a:gd name="T23" fmla="*/ 285 h 288"/>
              <a:gd name="T24" fmla="*/ 127 w 253"/>
              <a:gd name="T25" fmla="*/ 288 h 288"/>
              <a:gd name="T26" fmla="*/ 127 w 253"/>
              <a:gd name="T27" fmla="*/ 288 h 288"/>
              <a:gd name="T28" fmla="*/ 132 w 253"/>
              <a:gd name="T29" fmla="*/ 285 h 288"/>
              <a:gd name="T30" fmla="*/ 204 w 253"/>
              <a:gd name="T31" fmla="*/ 230 h 288"/>
              <a:gd name="T32" fmla="*/ 240 w 253"/>
              <a:gd name="T33" fmla="*/ 171 h 288"/>
              <a:gd name="T34" fmla="*/ 253 w 253"/>
              <a:gd name="T35" fmla="*/ 98 h 288"/>
              <a:gd name="T36" fmla="*/ 253 w 253"/>
              <a:gd name="T37" fmla="*/ 31 h 288"/>
              <a:gd name="T38" fmla="*/ 253 w 253"/>
              <a:gd name="T39" fmla="*/ 3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3" h="288">
                <a:moveTo>
                  <a:pt x="253" y="30"/>
                </a:moveTo>
                <a:cubicBezTo>
                  <a:pt x="252" y="30"/>
                  <a:pt x="214" y="43"/>
                  <a:pt x="185" y="38"/>
                </a:cubicBezTo>
                <a:cubicBezTo>
                  <a:pt x="156" y="33"/>
                  <a:pt x="128" y="0"/>
                  <a:pt x="127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5" y="0"/>
                  <a:pt x="98" y="33"/>
                  <a:pt x="69" y="38"/>
                </a:cubicBezTo>
                <a:cubicBezTo>
                  <a:pt x="39" y="43"/>
                  <a:pt x="1" y="30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0"/>
                  <a:pt x="3" y="141"/>
                  <a:pt x="14" y="171"/>
                </a:cubicBezTo>
                <a:cubicBezTo>
                  <a:pt x="24" y="200"/>
                  <a:pt x="44" y="224"/>
                  <a:pt x="49" y="230"/>
                </a:cubicBezTo>
                <a:cubicBezTo>
                  <a:pt x="53" y="233"/>
                  <a:pt x="81" y="263"/>
                  <a:pt x="121" y="285"/>
                </a:cubicBezTo>
                <a:cubicBezTo>
                  <a:pt x="127" y="288"/>
                  <a:pt x="127" y="288"/>
                  <a:pt x="127" y="288"/>
                </a:cubicBezTo>
                <a:cubicBezTo>
                  <a:pt x="127" y="288"/>
                  <a:pt x="127" y="288"/>
                  <a:pt x="127" y="288"/>
                </a:cubicBezTo>
                <a:cubicBezTo>
                  <a:pt x="132" y="285"/>
                  <a:pt x="132" y="285"/>
                  <a:pt x="132" y="285"/>
                </a:cubicBezTo>
                <a:cubicBezTo>
                  <a:pt x="172" y="263"/>
                  <a:pt x="201" y="233"/>
                  <a:pt x="204" y="230"/>
                </a:cubicBezTo>
                <a:cubicBezTo>
                  <a:pt x="210" y="224"/>
                  <a:pt x="230" y="200"/>
                  <a:pt x="240" y="171"/>
                </a:cubicBezTo>
                <a:cubicBezTo>
                  <a:pt x="250" y="141"/>
                  <a:pt x="253" y="100"/>
                  <a:pt x="253" y="98"/>
                </a:cubicBezTo>
                <a:cubicBezTo>
                  <a:pt x="253" y="31"/>
                  <a:pt x="253" y="31"/>
                  <a:pt x="253" y="31"/>
                </a:cubicBezTo>
                <a:lnTo>
                  <a:pt x="253" y="3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" name="Freeform 489"/>
          <p:cNvSpPr>
            <a:spLocks/>
          </p:cNvSpPr>
          <p:nvPr/>
        </p:nvSpPr>
        <p:spPr bwMode="auto">
          <a:xfrm>
            <a:off x="4625975" y="4373563"/>
            <a:ext cx="153988" cy="309563"/>
          </a:xfrm>
          <a:custGeom>
            <a:avLst/>
            <a:gdLst>
              <a:gd name="T0" fmla="*/ 159 w 159"/>
              <a:gd name="T1" fmla="*/ 245 h 320"/>
              <a:gd name="T2" fmla="*/ 80 w 159"/>
              <a:gd name="T3" fmla="*/ 39 h 320"/>
              <a:gd name="T4" fmla="*/ 80 w 159"/>
              <a:gd name="T5" fmla="*/ 151 h 320"/>
              <a:gd name="T6" fmla="*/ 54 w 159"/>
              <a:gd name="T7" fmla="*/ 107 h 320"/>
              <a:gd name="T8" fmla="*/ 0 w 159"/>
              <a:gd name="T9" fmla="*/ 244 h 320"/>
              <a:gd name="T10" fmla="*/ 47 w 159"/>
              <a:gd name="T11" fmla="*/ 320 h 320"/>
              <a:gd name="T12" fmla="*/ 37 w 159"/>
              <a:gd name="T13" fmla="*/ 284 h 320"/>
              <a:gd name="T14" fmla="*/ 62 w 159"/>
              <a:gd name="T15" fmla="*/ 228 h 320"/>
              <a:gd name="T16" fmla="*/ 76 w 159"/>
              <a:gd name="T17" fmla="*/ 288 h 320"/>
              <a:gd name="T18" fmla="*/ 92 w 159"/>
              <a:gd name="T19" fmla="*/ 205 h 320"/>
              <a:gd name="T20" fmla="*/ 121 w 159"/>
              <a:gd name="T21" fmla="*/ 315 h 320"/>
              <a:gd name="T22" fmla="*/ 121 w 159"/>
              <a:gd name="T23" fmla="*/ 315 h 320"/>
              <a:gd name="T24" fmla="*/ 159 w 159"/>
              <a:gd name="T25" fmla="*/ 2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9" h="320">
                <a:moveTo>
                  <a:pt x="159" y="245"/>
                </a:moveTo>
                <a:cubicBezTo>
                  <a:pt x="159" y="163"/>
                  <a:pt x="90" y="81"/>
                  <a:pt x="80" y="39"/>
                </a:cubicBezTo>
                <a:cubicBezTo>
                  <a:pt x="69" y="0"/>
                  <a:pt x="89" y="127"/>
                  <a:pt x="80" y="151"/>
                </a:cubicBezTo>
                <a:cubicBezTo>
                  <a:pt x="67" y="183"/>
                  <a:pt x="58" y="91"/>
                  <a:pt x="54" y="107"/>
                </a:cubicBezTo>
                <a:cubicBezTo>
                  <a:pt x="51" y="119"/>
                  <a:pt x="0" y="179"/>
                  <a:pt x="0" y="244"/>
                </a:cubicBezTo>
                <a:cubicBezTo>
                  <a:pt x="0" y="290"/>
                  <a:pt x="25" y="311"/>
                  <a:pt x="47" y="320"/>
                </a:cubicBezTo>
                <a:cubicBezTo>
                  <a:pt x="42" y="312"/>
                  <a:pt x="37" y="300"/>
                  <a:pt x="37" y="284"/>
                </a:cubicBezTo>
                <a:cubicBezTo>
                  <a:pt x="37" y="269"/>
                  <a:pt x="37" y="252"/>
                  <a:pt x="62" y="228"/>
                </a:cubicBezTo>
                <a:cubicBezTo>
                  <a:pt x="62" y="228"/>
                  <a:pt x="47" y="290"/>
                  <a:pt x="76" y="288"/>
                </a:cubicBezTo>
                <a:cubicBezTo>
                  <a:pt x="105" y="287"/>
                  <a:pt x="82" y="188"/>
                  <a:pt x="92" y="205"/>
                </a:cubicBezTo>
                <a:cubicBezTo>
                  <a:pt x="105" y="227"/>
                  <a:pt x="129" y="280"/>
                  <a:pt x="121" y="315"/>
                </a:cubicBezTo>
                <a:cubicBezTo>
                  <a:pt x="121" y="315"/>
                  <a:pt x="121" y="315"/>
                  <a:pt x="121" y="315"/>
                </a:cubicBezTo>
                <a:cubicBezTo>
                  <a:pt x="140" y="305"/>
                  <a:pt x="159" y="284"/>
                  <a:pt x="159" y="24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" name="Freeform 490"/>
          <p:cNvSpPr>
            <a:spLocks noEditPoints="1"/>
          </p:cNvSpPr>
          <p:nvPr/>
        </p:nvSpPr>
        <p:spPr bwMode="auto">
          <a:xfrm>
            <a:off x="4564063" y="5513388"/>
            <a:ext cx="284163" cy="284163"/>
          </a:xfrm>
          <a:custGeom>
            <a:avLst/>
            <a:gdLst>
              <a:gd name="T0" fmla="*/ 237 w 294"/>
              <a:gd name="T1" fmla="*/ 58 h 294"/>
              <a:gd name="T2" fmla="*/ 153 w 294"/>
              <a:gd name="T3" fmla="*/ 10 h 294"/>
              <a:gd name="T4" fmla="*/ 160 w 294"/>
              <a:gd name="T5" fmla="*/ 46 h 294"/>
              <a:gd name="T6" fmla="*/ 82 w 294"/>
              <a:gd name="T7" fmla="*/ 123 h 294"/>
              <a:gd name="T8" fmla="*/ 30 w 294"/>
              <a:gd name="T9" fmla="*/ 108 h 294"/>
              <a:gd name="T10" fmla="*/ 74 w 294"/>
              <a:gd name="T11" fmla="*/ 196 h 294"/>
              <a:gd name="T12" fmla="*/ 0 w 294"/>
              <a:gd name="T13" fmla="*/ 286 h 294"/>
              <a:gd name="T14" fmla="*/ 8 w 294"/>
              <a:gd name="T15" fmla="*/ 294 h 294"/>
              <a:gd name="T16" fmla="*/ 98 w 294"/>
              <a:gd name="T17" fmla="*/ 220 h 294"/>
              <a:gd name="T18" fmla="*/ 186 w 294"/>
              <a:gd name="T19" fmla="*/ 264 h 294"/>
              <a:gd name="T20" fmla="*/ 171 w 294"/>
              <a:gd name="T21" fmla="*/ 213 h 294"/>
              <a:gd name="T22" fmla="*/ 249 w 294"/>
              <a:gd name="T23" fmla="*/ 135 h 294"/>
              <a:gd name="T24" fmla="*/ 284 w 294"/>
              <a:gd name="T25" fmla="*/ 142 h 294"/>
              <a:gd name="T26" fmla="*/ 237 w 294"/>
              <a:gd name="T27" fmla="*/ 58 h 294"/>
              <a:gd name="T28" fmla="*/ 174 w 294"/>
              <a:gd name="T29" fmla="*/ 85 h 294"/>
              <a:gd name="T30" fmla="*/ 116 w 294"/>
              <a:gd name="T31" fmla="*/ 144 h 294"/>
              <a:gd name="T32" fmla="*/ 103 w 294"/>
              <a:gd name="T33" fmla="*/ 144 h 294"/>
              <a:gd name="T34" fmla="*/ 103 w 294"/>
              <a:gd name="T35" fmla="*/ 131 h 294"/>
              <a:gd name="T36" fmla="*/ 162 w 294"/>
              <a:gd name="T37" fmla="*/ 72 h 294"/>
              <a:gd name="T38" fmla="*/ 174 w 294"/>
              <a:gd name="T39" fmla="*/ 72 h 294"/>
              <a:gd name="T40" fmla="*/ 174 w 294"/>
              <a:gd name="T41" fmla="*/ 85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94" h="294">
                <a:moveTo>
                  <a:pt x="237" y="58"/>
                </a:moveTo>
                <a:cubicBezTo>
                  <a:pt x="197" y="17"/>
                  <a:pt x="163" y="0"/>
                  <a:pt x="153" y="10"/>
                </a:cubicBezTo>
                <a:cubicBezTo>
                  <a:pt x="147" y="16"/>
                  <a:pt x="150" y="29"/>
                  <a:pt x="160" y="46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57" y="106"/>
                  <a:pt x="38" y="101"/>
                  <a:pt x="30" y="108"/>
                </a:cubicBezTo>
                <a:cubicBezTo>
                  <a:pt x="19" y="120"/>
                  <a:pt x="35" y="154"/>
                  <a:pt x="74" y="196"/>
                </a:cubicBezTo>
                <a:cubicBezTo>
                  <a:pt x="0" y="286"/>
                  <a:pt x="0" y="286"/>
                  <a:pt x="0" y="286"/>
                </a:cubicBezTo>
                <a:cubicBezTo>
                  <a:pt x="8" y="294"/>
                  <a:pt x="8" y="294"/>
                  <a:pt x="8" y="294"/>
                </a:cubicBezTo>
                <a:cubicBezTo>
                  <a:pt x="98" y="220"/>
                  <a:pt x="98" y="220"/>
                  <a:pt x="98" y="220"/>
                </a:cubicBezTo>
                <a:cubicBezTo>
                  <a:pt x="141" y="260"/>
                  <a:pt x="175" y="276"/>
                  <a:pt x="186" y="264"/>
                </a:cubicBezTo>
                <a:cubicBezTo>
                  <a:pt x="194" y="257"/>
                  <a:pt x="189" y="238"/>
                  <a:pt x="171" y="213"/>
                </a:cubicBezTo>
                <a:cubicBezTo>
                  <a:pt x="249" y="135"/>
                  <a:pt x="249" y="135"/>
                  <a:pt x="249" y="135"/>
                </a:cubicBezTo>
                <a:cubicBezTo>
                  <a:pt x="266" y="145"/>
                  <a:pt x="278" y="148"/>
                  <a:pt x="284" y="142"/>
                </a:cubicBezTo>
                <a:cubicBezTo>
                  <a:pt x="294" y="132"/>
                  <a:pt x="277" y="98"/>
                  <a:pt x="237" y="58"/>
                </a:cubicBezTo>
                <a:close/>
                <a:moveTo>
                  <a:pt x="174" y="85"/>
                </a:moveTo>
                <a:cubicBezTo>
                  <a:pt x="116" y="144"/>
                  <a:pt x="116" y="144"/>
                  <a:pt x="116" y="144"/>
                </a:cubicBezTo>
                <a:cubicBezTo>
                  <a:pt x="112" y="147"/>
                  <a:pt x="107" y="147"/>
                  <a:pt x="103" y="144"/>
                </a:cubicBezTo>
                <a:cubicBezTo>
                  <a:pt x="99" y="140"/>
                  <a:pt x="99" y="134"/>
                  <a:pt x="103" y="131"/>
                </a:cubicBezTo>
                <a:cubicBezTo>
                  <a:pt x="162" y="72"/>
                  <a:pt x="162" y="72"/>
                  <a:pt x="162" y="72"/>
                </a:cubicBezTo>
                <a:cubicBezTo>
                  <a:pt x="165" y="69"/>
                  <a:pt x="171" y="69"/>
                  <a:pt x="174" y="72"/>
                </a:cubicBezTo>
                <a:cubicBezTo>
                  <a:pt x="178" y="76"/>
                  <a:pt x="178" y="82"/>
                  <a:pt x="174" y="8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" name="Freeform 491"/>
          <p:cNvSpPr>
            <a:spLocks noEditPoints="1"/>
          </p:cNvSpPr>
          <p:nvPr/>
        </p:nvSpPr>
        <p:spPr bwMode="auto">
          <a:xfrm>
            <a:off x="8480425" y="2281238"/>
            <a:ext cx="246063" cy="149225"/>
          </a:xfrm>
          <a:custGeom>
            <a:avLst/>
            <a:gdLst>
              <a:gd name="T0" fmla="*/ 0 w 155"/>
              <a:gd name="T1" fmla="*/ 94 h 94"/>
              <a:gd name="T2" fmla="*/ 155 w 155"/>
              <a:gd name="T3" fmla="*/ 94 h 94"/>
              <a:gd name="T4" fmla="*/ 155 w 155"/>
              <a:gd name="T5" fmla="*/ 0 h 94"/>
              <a:gd name="T6" fmla="*/ 0 w 155"/>
              <a:gd name="T7" fmla="*/ 0 h 94"/>
              <a:gd name="T8" fmla="*/ 0 w 155"/>
              <a:gd name="T9" fmla="*/ 94 h 94"/>
              <a:gd name="T10" fmla="*/ 52 w 155"/>
              <a:gd name="T11" fmla="*/ 25 h 94"/>
              <a:gd name="T12" fmla="*/ 104 w 155"/>
              <a:gd name="T13" fmla="*/ 25 h 94"/>
              <a:gd name="T14" fmla="*/ 104 w 155"/>
              <a:gd name="T15" fmla="*/ 47 h 94"/>
              <a:gd name="T16" fmla="*/ 52 w 155"/>
              <a:gd name="T17" fmla="*/ 47 h 94"/>
              <a:gd name="T18" fmla="*/ 52 w 155"/>
              <a:gd name="T19" fmla="*/ 25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5" h="94">
                <a:moveTo>
                  <a:pt x="0" y="94"/>
                </a:moveTo>
                <a:lnTo>
                  <a:pt x="155" y="94"/>
                </a:lnTo>
                <a:lnTo>
                  <a:pt x="155" y="0"/>
                </a:lnTo>
                <a:lnTo>
                  <a:pt x="0" y="0"/>
                </a:lnTo>
                <a:lnTo>
                  <a:pt x="0" y="94"/>
                </a:lnTo>
                <a:close/>
                <a:moveTo>
                  <a:pt x="52" y="25"/>
                </a:moveTo>
                <a:lnTo>
                  <a:pt x="104" y="25"/>
                </a:lnTo>
                <a:lnTo>
                  <a:pt x="104" y="47"/>
                </a:lnTo>
                <a:lnTo>
                  <a:pt x="52" y="47"/>
                </a:lnTo>
                <a:lnTo>
                  <a:pt x="52" y="2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7" name="Freeform 492"/>
          <p:cNvSpPr>
            <a:spLocks/>
          </p:cNvSpPr>
          <p:nvPr/>
        </p:nvSpPr>
        <p:spPr bwMode="auto">
          <a:xfrm>
            <a:off x="8464550" y="2197101"/>
            <a:ext cx="279400" cy="65088"/>
          </a:xfrm>
          <a:custGeom>
            <a:avLst/>
            <a:gdLst>
              <a:gd name="T0" fmla="*/ 138 w 176"/>
              <a:gd name="T1" fmla="*/ 0 h 41"/>
              <a:gd name="T2" fmla="*/ 38 w 176"/>
              <a:gd name="T3" fmla="*/ 0 h 41"/>
              <a:gd name="T4" fmla="*/ 0 w 176"/>
              <a:gd name="T5" fmla="*/ 22 h 41"/>
              <a:gd name="T6" fmla="*/ 0 w 176"/>
              <a:gd name="T7" fmla="*/ 41 h 41"/>
              <a:gd name="T8" fmla="*/ 176 w 176"/>
              <a:gd name="T9" fmla="*/ 41 h 41"/>
              <a:gd name="T10" fmla="*/ 176 w 176"/>
              <a:gd name="T11" fmla="*/ 22 h 41"/>
              <a:gd name="T12" fmla="*/ 138 w 176"/>
              <a:gd name="T1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6" h="41">
                <a:moveTo>
                  <a:pt x="138" y="0"/>
                </a:moveTo>
                <a:lnTo>
                  <a:pt x="38" y="0"/>
                </a:lnTo>
                <a:lnTo>
                  <a:pt x="0" y="22"/>
                </a:lnTo>
                <a:lnTo>
                  <a:pt x="0" y="41"/>
                </a:lnTo>
                <a:lnTo>
                  <a:pt x="176" y="41"/>
                </a:lnTo>
                <a:lnTo>
                  <a:pt x="176" y="22"/>
                </a:lnTo>
                <a:lnTo>
                  <a:pt x="138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8" name="Freeform 493"/>
          <p:cNvSpPr>
            <a:spLocks/>
          </p:cNvSpPr>
          <p:nvPr/>
        </p:nvSpPr>
        <p:spPr bwMode="auto">
          <a:xfrm>
            <a:off x="7913688" y="4405313"/>
            <a:ext cx="265113" cy="277813"/>
          </a:xfrm>
          <a:custGeom>
            <a:avLst/>
            <a:gdLst>
              <a:gd name="T0" fmla="*/ 69 w 275"/>
              <a:gd name="T1" fmla="*/ 169 h 287"/>
              <a:gd name="T2" fmla="*/ 103 w 275"/>
              <a:gd name="T3" fmla="*/ 135 h 287"/>
              <a:gd name="T4" fmla="*/ 124 w 275"/>
              <a:gd name="T5" fmla="*/ 156 h 287"/>
              <a:gd name="T6" fmla="*/ 124 w 275"/>
              <a:gd name="T7" fmla="*/ 224 h 287"/>
              <a:gd name="T8" fmla="*/ 124 w 275"/>
              <a:gd name="T9" fmla="*/ 225 h 287"/>
              <a:gd name="T10" fmla="*/ 117 w 275"/>
              <a:gd name="T11" fmla="*/ 256 h 287"/>
              <a:gd name="T12" fmla="*/ 103 w 275"/>
              <a:gd name="T13" fmla="*/ 261 h 287"/>
              <a:gd name="T14" fmla="*/ 87 w 275"/>
              <a:gd name="T15" fmla="*/ 255 h 287"/>
              <a:gd name="T16" fmla="*/ 82 w 275"/>
              <a:gd name="T17" fmla="*/ 237 h 287"/>
              <a:gd name="T18" fmla="*/ 71 w 275"/>
              <a:gd name="T19" fmla="*/ 222 h 287"/>
              <a:gd name="T20" fmla="*/ 56 w 275"/>
              <a:gd name="T21" fmla="*/ 234 h 287"/>
              <a:gd name="T22" fmla="*/ 67 w 275"/>
              <a:gd name="T23" fmla="*/ 273 h 287"/>
              <a:gd name="T24" fmla="*/ 103 w 275"/>
              <a:gd name="T25" fmla="*/ 287 h 287"/>
              <a:gd name="T26" fmla="*/ 136 w 275"/>
              <a:gd name="T27" fmla="*/ 274 h 287"/>
              <a:gd name="T28" fmla="*/ 151 w 275"/>
              <a:gd name="T29" fmla="*/ 224 h 287"/>
              <a:gd name="T30" fmla="*/ 151 w 275"/>
              <a:gd name="T31" fmla="*/ 156 h 287"/>
              <a:gd name="T32" fmla="*/ 172 w 275"/>
              <a:gd name="T33" fmla="*/ 135 h 287"/>
              <a:gd name="T34" fmla="*/ 206 w 275"/>
              <a:gd name="T35" fmla="*/ 169 h 287"/>
              <a:gd name="T36" fmla="*/ 241 w 275"/>
              <a:gd name="T37" fmla="*/ 135 h 287"/>
              <a:gd name="T38" fmla="*/ 273 w 275"/>
              <a:gd name="T39" fmla="*/ 167 h 287"/>
              <a:gd name="T40" fmla="*/ 275 w 275"/>
              <a:gd name="T41" fmla="*/ 142 h 287"/>
              <a:gd name="T42" fmla="*/ 147 w 275"/>
              <a:gd name="T43" fmla="*/ 24 h 287"/>
              <a:gd name="T44" fmla="*/ 147 w 275"/>
              <a:gd name="T45" fmla="*/ 9 h 287"/>
              <a:gd name="T46" fmla="*/ 138 w 275"/>
              <a:gd name="T47" fmla="*/ 0 h 287"/>
              <a:gd name="T48" fmla="*/ 128 w 275"/>
              <a:gd name="T49" fmla="*/ 9 h 287"/>
              <a:gd name="T50" fmla="*/ 128 w 275"/>
              <a:gd name="T51" fmla="*/ 24 h 287"/>
              <a:gd name="T52" fmla="*/ 0 w 275"/>
              <a:gd name="T53" fmla="*/ 142 h 287"/>
              <a:gd name="T54" fmla="*/ 3 w 275"/>
              <a:gd name="T55" fmla="*/ 167 h 287"/>
              <a:gd name="T56" fmla="*/ 35 w 275"/>
              <a:gd name="T57" fmla="*/ 135 h 287"/>
              <a:gd name="T58" fmla="*/ 69 w 275"/>
              <a:gd name="T59" fmla="*/ 169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5" h="287">
                <a:moveTo>
                  <a:pt x="69" y="169"/>
                </a:moveTo>
                <a:cubicBezTo>
                  <a:pt x="103" y="135"/>
                  <a:pt x="103" y="135"/>
                  <a:pt x="103" y="135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224"/>
                  <a:pt x="124" y="224"/>
                  <a:pt x="124" y="224"/>
                </a:cubicBezTo>
                <a:cubicBezTo>
                  <a:pt x="124" y="225"/>
                  <a:pt x="124" y="225"/>
                  <a:pt x="124" y="225"/>
                </a:cubicBezTo>
                <a:cubicBezTo>
                  <a:pt x="125" y="231"/>
                  <a:pt x="124" y="247"/>
                  <a:pt x="117" y="256"/>
                </a:cubicBezTo>
                <a:cubicBezTo>
                  <a:pt x="115" y="258"/>
                  <a:pt x="111" y="261"/>
                  <a:pt x="103" y="261"/>
                </a:cubicBezTo>
                <a:cubicBezTo>
                  <a:pt x="96" y="261"/>
                  <a:pt x="91" y="259"/>
                  <a:pt x="87" y="255"/>
                </a:cubicBezTo>
                <a:cubicBezTo>
                  <a:pt x="82" y="250"/>
                  <a:pt x="82" y="240"/>
                  <a:pt x="82" y="237"/>
                </a:cubicBezTo>
                <a:cubicBezTo>
                  <a:pt x="83" y="230"/>
                  <a:pt x="78" y="223"/>
                  <a:pt x="71" y="222"/>
                </a:cubicBezTo>
                <a:cubicBezTo>
                  <a:pt x="63" y="222"/>
                  <a:pt x="57" y="227"/>
                  <a:pt x="56" y="234"/>
                </a:cubicBezTo>
                <a:cubicBezTo>
                  <a:pt x="56" y="237"/>
                  <a:pt x="54" y="258"/>
                  <a:pt x="67" y="273"/>
                </a:cubicBezTo>
                <a:cubicBezTo>
                  <a:pt x="73" y="279"/>
                  <a:pt x="84" y="287"/>
                  <a:pt x="103" y="287"/>
                </a:cubicBezTo>
                <a:cubicBezTo>
                  <a:pt x="117" y="287"/>
                  <a:pt x="128" y="283"/>
                  <a:pt x="136" y="274"/>
                </a:cubicBezTo>
                <a:cubicBezTo>
                  <a:pt x="152" y="256"/>
                  <a:pt x="151" y="229"/>
                  <a:pt x="151" y="224"/>
                </a:cubicBezTo>
                <a:cubicBezTo>
                  <a:pt x="151" y="156"/>
                  <a:pt x="151" y="156"/>
                  <a:pt x="151" y="156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206" y="169"/>
                  <a:pt x="206" y="169"/>
                  <a:pt x="206" y="169"/>
                </a:cubicBezTo>
                <a:cubicBezTo>
                  <a:pt x="241" y="135"/>
                  <a:pt x="241" y="135"/>
                  <a:pt x="241" y="135"/>
                </a:cubicBezTo>
                <a:cubicBezTo>
                  <a:pt x="273" y="167"/>
                  <a:pt x="273" y="167"/>
                  <a:pt x="273" y="167"/>
                </a:cubicBezTo>
                <a:cubicBezTo>
                  <a:pt x="274" y="159"/>
                  <a:pt x="275" y="151"/>
                  <a:pt x="275" y="142"/>
                </a:cubicBezTo>
                <a:cubicBezTo>
                  <a:pt x="275" y="109"/>
                  <a:pt x="243" y="29"/>
                  <a:pt x="147" y="24"/>
                </a:cubicBezTo>
                <a:cubicBezTo>
                  <a:pt x="147" y="9"/>
                  <a:pt x="147" y="9"/>
                  <a:pt x="147" y="9"/>
                </a:cubicBezTo>
                <a:cubicBezTo>
                  <a:pt x="147" y="4"/>
                  <a:pt x="143" y="0"/>
                  <a:pt x="138" y="0"/>
                </a:cubicBezTo>
                <a:cubicBezTo>
                  <a:pt x="133" y="0"/>
                  <a:pt x="128" y="4"/>
                  <a:pt x="128" y="9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33" y="29"/>
                  <a:pt x="0" y="109"/>
                  <a:pt x="0" y="142"/>
                </a:cubicBezTo>
                <a:cubicBezTo>
                  <a:pt x="0" y="150"/>
                  <a:pt x="1" y="159"/>
                  <a:pt x="3" y="167"/>
                </a:cubicBezTo>
                <a:cubicBezTo>
                  <a:pt x="35" y="135"/>
                  <a:pt x="35" y="135"/>
                  <a:pt x="35" y="135"/>
                </a:cubicBezTo>
                <a:lnTo>
                  <a:pt x="69" y="16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9" name="Freeform 494"/>
          <p:cNvSpPr>
            <a:spLocks/>
          </p:cNvSpPr>
          <p:nvPr/>
        </p:nvSpPr>
        <p:spPr bwMode="auto">
          <a:xfrm>
            <a:off x="2890838" y="1058863"/>
            <a:ext cx="239713" cy="239713"/>
          </a:xfrm>
          <a:custGeom>
            <a:avLst/>
            <a:gdLst>
              <a:gd name="T0" fmla="*/ 13 w 151"/>
              <a:gd name="T1" fmla="*/ 13 h 151"/>
              <a:gd name="T2" fmla="*/ 151 w 151"/>
              <a:gd name="T3" fmla="*/ 13 h 151"/>
              <a:gd name="T4" fmla="*/ 151 w 151"/>
              <a:gd name="T5" fmla="*/ 0 h 151"/>
              <a:gd name="T6" fmla="*/ 0 w 151"/>
              <a:gd name="T7" fmla="*/ 0 h 151"/>
              <a:gd name="T8" fmla="*/ 0 w 151"/>
              <a:gd name="T9" fmla="*/ 151 h 151"/>
              <a:gd name="T10" fmla="*/ 13 w 151"/>
              <a:gd name="T11" fmla="*/ 151 h 151"/>
              <a:gd name="T12" fmla="*/ 13 w 151"/>
              <a:gd name="T13" fmla="*/ 1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51">
                <a:moveTo>
                  <a:pt x="13" y="13"/>
                </a:moveTo>
                <a:lnTo>
                  <a:pt x="151" y="13"/>
                </a:lnTo>
                <a:lnTo>
                  <a:pt x="151" y="0"/>
                </a:lnTo>
                <a:lnTo>
                  <a:pt x="0" y="0"/>
                </a:lnTo>
                <a:lnTo>
                  <a:pt x="0" y="151"/>
                </a:lnTo>
                <a:lnTo>
                  <a:pt x="13" y="151"/>
                </a:lnTo>
                <a:lnTo>
                  <a:pt x="13" y="1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0" name="Freeform 495"/>
          <p:cNvSpPr>
            <a:spLocks/>
          </p:cNvSpPr>
          <p:nvPr/>
        </p:nvSpPr>
        <p:spPr bwMode="auto">
          <a:xfrm>
            <a:off x="3055938" y="1231901"/>
            <a:ext cx="14288" cy="36513"/>
          </a:xfrm>
          <a:custGeom>
            <a:avLst/>
            <a:gdLst>
              <a:gd name="T0" fmla="*/ 15 w 15"/>
              <a:gd name="T1" fmla="*/ 20 h 38"/>
              <a:gd name="T2" fmla="*/ 0 w 15"/>
              <a:gd name="T3" fmla="*/ 0 h 38"/>
              <a:gd name="T4" fmla="*/ 0 w 15"/>
              <a:gd name="T5" fmla="*/ 38 h 38"/>
              <a:gd name="T6" fmla="*/ 15 w 15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8">
                <a:moveTo>
                  <a:pt x="15" y="20"/>
                </a:moveTo>
                <a:cubicBezTo>
                  <a:pt x="15" y="7"/>
                  <a:pt x="5" y="3"/>
                  <a:pt x="0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6" y="37"/>
                  <a:pt x="15" y="33"/>
                  <a:pt x="15" y="2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1" name="Freeform 496"/>
          <p:cNvSpPr>
            <a:spLocks noEditPoints="1"/>
          </p:cNvSpPr>
          <p:nvPr/>
        </p:nvSpPr>
        <p:spPr bwMode="auto">
          <a:xfrm>
            <a:off x="2930525" y="1098551"/>
            <a:ext cx="239713" cy="239713"/>
          </a:xfrm>
          <a:custGeom>
            <a:avLst/>
            <a:gdLst>
              <a:gd name="T0" fmla="*/ 0 w 247"/>
              <a:gd name="T1" fmla="*/ 0 h 247"/>
              <a:gd name="T2" fmla="*/ 0 w 247"/>
              <a:gd name="T3" fmla="*/ 247 h 247"/>
              <a:gd name="T4" fmla="*/ 247 w 247"/>
              <a:gd name="T5" fmla="*/ 247 h 247"/>
              <a:gd name="T6" fmla="*/ 247 w 247"/>
              <a:gd name="T7" fmla="*/ 0 h 247"/>
              <a:gd name="T8" fmla="*/ 0 w 247"/>
              <a:gd name="T9" fmla="*/ 0 h 247"/>
              <a:gd name="T10" fmla="*/ 126 w 247"/>
              <a:gd name="T11" fmla="*/ 214 h 247"/>
              <a:gd name="T12" fmla="*/ 121 w 247"/>
              <a:gd name="T13" fmla="*/ 214 h 247"/>
              <a:gd name="T14" fmla="*/ 117 w 247"/>
              <a:gd name="T15" fmla="*/ 209 h 247"/>
              <a:gd name="T16" fmla="*/ 117 w 247"/>
              <a:gd name="T17" fmla="*/ 199 h 247"/>
              <a:gd name="T18" fmla="*/ 78 w 247"/>
              <a:gd name="T19" fmla="*/ 188 h 247"/>
              <a:gd name="T20" fmla="*/ 79 w 247"/>
              <a:gd name="T21" fmla="*/ 186 h 247"/>
              <a:gd name="T22" fmla="*/ 85 w 247"/>
              <a:gd name="T23" fmla="*/ 167 h 247"/>
              <a:gd name="T24" fmla="*/ 87 w 247"/>
              <a:gd name="T25" fmla="*/ 165 h 247"/>
              <a:gd name="T26" fmla="*/ 117 w 247"/>
              <a:gd name="T27" fmla="*/ 175 h 247"/>
              <a:gd name="T28" fmla="*/ 117 w 247"/>
              <a:gd name="T29" fmla="*/ 132 h 247"/>
              <a:gd name="T30" fmla="*/ 78 w 247"/>
              <a:gd name="T31" fmla="*/ 89 h 247"/>
              <a:gd name="T32" fmla="*/ 117 w 247"/>
              <a:gd name="T33" fmla="*/ 47 h 247"/>
              <a:gd name="T34" fmla="*/ 117 w 247"/>
              <a:gd name="T35" fmla="*/ 36 h 247"/>
              <a:gd name="T36" fmla="*/ 121 w 247"/>
              <a:gd name="T37" fmla="*/ 32 h 247"/>
              <a:gd name="T38" fmla="*/ 126 w 247"/>
              <a:gd name="T39" fmla="*/ 32 h 247"/>
              <a:gd name="T40" fmla="*/ 131 w 247"/>
              <a:gd name="T41" fmla="*/ 36 h 247"/>
              <a:gd name="T42" fmla="*/ 131 w 247"/>
              <a:gd name="T43" fmla="*/ 47 h 247"/>
              <a:gd name="T44" fmla="*/ 165 w 247"/>
              <a:gd name="T45" fmla="*/ 60 h 247"/>
              <a:gd name="T46" fmla="*/ 165 w 247"/>
              <a:gd name="T47" fmla="*/ 62 h 247"/>
              <a:gd name="T48" fmla="*/ 158 w 247"/>
              <a:gd name="T49" fmla="*/ 77 h 247"/>
              <a:gd name="T50" fmla="*/ 156 w 247"/>
              <a:gd name="T51" fmla="*/ 79 h 247"/>
              <a:gd name="T52" fmla="*/ 131 w 247"/>
              <a:gd name="T53" fmla="*/ 70 h 247"/>
              <a:gd name="T54" fmla="*/ 131 w 247"/>
              <a:gd name="T55" fmla="*/ 111 h 247"/>
              <a:gd name="T56" fmla="*/ 169 w 247"/>
              <a:gd name="T57" fmla="*/ 156 h 247"/>
              <a:gd name="T58" fmla="*/ 131 w 247"/>
              <a:gd name="T59" fmla="*/ 199 h 247"/>
              <a:gd name="T60" fmla="*/ 131 w 247"/>
              <a:gd name="T61" fmla="*/ 209 h 247"/>
              <a:gd name="T62" fmla="*/ 126 w 247"/>
              <a:gd name="T63" fmla="*/ 214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7" h="247">
                <a:moveTo>
                  <a:pt x="0" y="0"/>
                </a:moveTo>
                <a:cubicBezTo>
                  <a:pt x="0" y="247"/>
                  <a:pt x="0" y="247"/>
                  <a:pt x="0" y="247"/>
                </a:cubicBezTo>
                <a:cubicBezTo>
                  <a:pt x="247" y="247"/>
                  <a:pt x="247" y="247"/>
                  <a:pt x="247" y="247"/>
                </a:cubicBezTo>
                <a:cubicBezTo>
                  <a:pt x="247" y="0"/>
                  <a:pt x="247" y="0"/>
                  <a:pt x="247" y="0"/>
                </a:cubicBezTo>
                <a:lnTo>
                  <a:pt x="0" y="0"/>
                </a:lnTo>
                <a:close/>
                <a:moveTo>
                  <a:pt x="126" y="214"/>
                </a:moveTo>
                <a:cubicBezTo>
                  <a:pt x="121" y="214"/>
                  <a:pt x="121" y="214"/>
                  <a:pt x="121" y="214"/>
                </a:cubicBezTo>
                <a:cubicBezTo>
                  <a:pt x="117" y="214"/>
                  <a:pt x="117" y="213"/>
                  <a:pt x="117" y="20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09" y="199"/>
                  <a:pt x="78" y="194"/>
                  <a:pt x="78" y="188"/>
                </a:cubicBezTo>
                <a:cubicBezTo>
                  <a:pt x="78" y="187"/>
                  <a:pt x="78" y="187"/>
                  <a:pt x="79" y="186"/>
                </a:cubicBezTo>
                <a:cubicBezTo>
                  <a:pt x="85" y="167"/>
                  <a:pt x="85" y="167"/>
                  <a:pt x="85" y="167"/>
                </a:cubicBezTo>
                <a:cubicBezTo>
                  <a:pt x="85" y="167"/>
                  <a:pt x="86" y="165"/>
                  <a:pt x="87" y="165"/>
                </a:cubicBezTo>
                <a:cubicBezTo>
                  <a:pt x="88" y="165"/>
                  <a:pt x="103" y="174"/>
                  <a:pt x="117" y="175"/>
                </a:cubicBezTo>
                <a:cubicBezTo>
                  <a:pt x="117" y="132"/>
                  <a:pt x="117" y="132"/>
                  <a:pt x="117" y="132"/>
                </a:cubicBezTo>
                <a:cubicBezTo>
                  <a:pt x="103" y="126"/>
                  <a:pt x="78" y="118"/>
                  <a:pt x="78" y="89"/>
                </a:cubicBezTo>
                <a:cubicBezTo>
                  <a:pt x="78" y="57"/>
                  <a:pt x="107" y="47"/>
                  <a:pt x="117" y="47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2"/>
                  <a:pt x="117" y="32"/>
                  <a:pt x="121" y="32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30" y="32"/>
                  <a:pt x="131" y="32"/>
                  <a:pt x="131" y="36"/>
                </a:cubicBezTo>
                <a:cubicBezTo>
                  <a:pt x="131" y="47"/>
                  <a:pt x="131" y="47"/>
                  <a:pt x="131" y="47"/>
                </a:cubicBezTo>
                <a:cubicBezTo>
                  <a:pt x="137" y="47"/>
                  <a:pt x="165" y="52"/>
                  <a:pt x="165" y="60"/>
                </a:cubicBezTo>
                <a:cubicBezTo>
                  <a:pt x="165" y="61"/>
                  <a:pt x="165" y="61"/>
                  <a:pt x="165" y="62"/>
                </a:cubicBezTo>
                <a:cubicBezTo>
                  <a:pt x="158" y="77"/>
                  <a:pt x="158" y="77"/>
                  <a:pt x="158" y="77"/>
                </a:cubicBezTo>
                <a:cubicBezTo>
                  <a:pt x="157" y="78"/>
                  <a:pt x="157" y="79"/>
                  <a:pt x="156" y="79"/>
                </a:cubicBezTo>
                <a:cubicBezTo>
                  <a:pt x="154" y="79"/>
                  <a:pt x="140" y="70"/>
                  <a:pt x="131" y="70"/>
                </a:cubicBezTo>
                <a:cubicBezTo>
                  <a:pt x="131" y="111"/>
                  <a:pt x="131" y="111"/>
                  <a:pt x="131" y="111"/>
                </a:cubicBezTo>
                <a:cubicBezTo>
                  <a:pt x="145" y="118"/>
                  <a:pt x="169" y="128"/>
                  <a:pt x="169" y="156"/>
                </a:cubicBezTo>
                <a:cubicBezTo>
                  <a:pt x="169" y="187"/>
                  <a:pt x="145" y="197"/>
                  <a:pt x="131" y="199"/>
                </a:cubicBezTo>
                <a:cubicBezTo>
                  <a:pt x="131" y="209"/>
                  <a:pt x="131" y="209"/>
                  <a:pt x="131" y="209"/>
                </a:cubicBezTo>
                <a:cubicBezTo>
                  <a:pt x="131" y="213"/>
                  <a:pt x="130" y="214"/>
                  <a:pt x="126" y="21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2" name="Freeform 497"/>
          <p:cNvSpPr>
            <a:spLocks/>
          </p:cNvSpPr>
          <p:nvPr/>
        </p:nvSpPr>
        <p:spPr bwMode="auto">
          <a:xfrm>
            <a:off x="3030538" y="1166813"/>
            <a:ext cx="14288" cy="34925"/>
          </a:xfrm>
          <a:custGeom>
            <a:avLst/>
            <a:gdLst>
              <a:gd name="T0" fmla="*/ 15 w 15"/>
              <a:gd name="T1" fmla="*/ 0 h 36"/>
              <a:gd name="T2" fmla="*/ 0 w 15"/>
              <a:gd name="T3" fmla="*/ 17 h 36"/>
              <a:gd name="T4" fmla="*/ 15 w 15"/>
              <a:gd name="T5" fmla="*/ 36 h 36"/>
              <a:gd name="T6" fmla="*/ 15 w 15"/>
              <a:gd name="T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36">
                <a:moveTo>
                  <a:pt x="15" y="0"/>
                </a:moveTo>
                <a:cubicBezTo>
                  <a:pt x="11" y="1"/>
                  <a:pt x="0" y="4"/>
                  <a:pt x="0" y="17"/>
                </a:cubicBezTo>
                <a:cubicBezTo>
                  <a:pt x="0" y="29"/>
                  <a:pt x="10" y="34"/>
                  <a:pt x="15" y="36"/>
                </a:cubicBezTo>
                <a:lnTo>
                  <a:pt x="15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3" name="Freeform 498"/>
          <p:cNvSpPr>
            <a:spLocks/>
          </p:cNvSpPr>
          <p:nvPr/>
        </p:nvSpPr>
        <p:spPr bwMode="auto">
          <a:xfrm>
            <a:off x="3448050" y="1058863"/>
            <a:ext cx="239713" cy="239713"/>
          </a:xfrm>
          <a:custGeom>
            <a:avLst/>
            <a:gdLst>
              <a:gd name="T0" fmla="*/ 13 w 151"/>
              <a:gd name="T1" fmla="*/ 13 h 151"/>
              <a:gd name="T2" fmla="*/ 151 w 151"/>
              <a:gd name="T3" fmla="*/ 13 h 151"/>
              <a:gd name="T4" fmla="*/ 151 w 151"/>
              <a:gd name="T5" fmla="*/ 0 h 151"/>
              <a:gd name="T6" fmla="*/ 0 w 151"/>
              <a:gd name="T7" fmla="*/ 0 h 151"/>
              <a:gd name="T8" fmla="*/ 0 w 151"/>
              <a:gd name="T9" fmla="*/ 151 h 151"/>
              <a:gd name="T10" fmla="*/ 13 w 151"/>
              <a:gd name="T11" fmla="*/ 151 h 151"/>
              <a:gd name="T12" fmla="*/ 13 w 151"/>
              <a:gd name="T13" fmla="*/ 1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51">
                <a:moveTo>
                  <a:pt x="13" y="13"/>
                </a:moveTo>
                <a:lnTo>
                  <a:pt x="151" y="13"/>
                </a:lnTo>
                <a:lnTo>
                  <a:pt x="151" y="0"/>
                </a:lnTo>
                <a:lnTo>
                  <a:pt x="0" y="0"/>
                </a:lnTo>
                <a:lnTo>
                  <a:pt x="0" y="151"/>
                </a:lnTo>
                <a:lnTo>
                  <a:pt x="13" y="151"/>
                </a:lnTo>
                <a:lnTo>
                  <a:pt x="13" y="1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4" name="Rectangle 499"/>
          <p:cNvSpPr>
            <a:spLocks noChangeArrowheads="1"/>
          </p:cNvSpPr>
          <p:nvPr/>
        </p:nvSpPr>
        <p:spPr bwMode="auto">
          <a:xfrm>
            <a:off x="3487738" y="1098551"/>
            <a:ext cx="239713" cy="23971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5" name="Freeform 500"/>
          <p:cNvSpPr>
            <a:spLocks noEditPoints="1"/>
          </p:cNvSpPr>
          <p:nvPr/>
        </p:nvSpPr>
        <p:spPr bwMode="auto">
          <a:xfrm>
            <a:off x="9578975" y="1643063"/>
            <a:ext cx="279400" cy="192088"/>
          </a:xfrm>
          <a:custGeom>
            <a:avLst/>
            <a:gdLst>
              <a:gd name="T0" fmla="*/ 0 w 176"/>
              <a:gd name="T1" fmla="*/ 0 h 121"/>
              <a:gd name="T2" fmla="*/ 0 w 176"/>
              <a:gd name="T3" fmla="*/ 121 h 121"/>
              <a:gd name="T4" fmla="*/ 176 w 176"/>
              <a:gd name="T5" fmla="*/ 121 h 121"/>
              <a:gd name="T6" fmla="*/ 176 w 176"/>
              <a:gd name="T7" fmla="*/ 0 h 121"/>
              <a:gd name="T8" fmla="*/ 0 w 176"/>
              <a:gd name="T9" fmla="*/ 0 h 121"/>
              <a:gd name="T10" fmla="*/ 156 w 176"/>
              <a:gd name="T11" fmla="*/ 101 h 121"/>
              <a:gd name="T12" fmla="*/ 20 w 176"/>
              <a:gd name="T13" fmla="*/ 101 h 121"/>
              <a:gd name="T14" fmla="*/ 20 w 176"/>
              <a:gd name="T15" fmla="*/ 19 h 121"/>
              <a:gd name="T16" fmla="*/ 156 w 176"/>
              <a:gd name="T17" fmla="*/ 19 h 121"/>
              <a:gd name="T18" fmla="*/ 156 w 176"/>
              <a:gd name="T19" fmla="*/ 10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21">
                <a:moveTo>
                  <a:pt x="0" y="0"/>
                </a:moveTo>
                <a:lnTo>
                  <a:pt x="0" y="121"/>
                </a:lnTo>
                <a:lnTo>
                  <a:pt x="176" y="121"/>
                </a:lnTo>
                <a:lnTo>
                  <a:pt x="176" y="0"/>
                </a:lnTo>
                <a:lnTo>
                  <a:pt x="0" y="0"/>
                </a:lnTo>
                <a:close/>
                <a:moveTo>
                  <a:pt x="156" y="101"/>
                </a:moveTo>
                <a:lnTo>
                  <a:pt x="20" y="101"/>
                </a:lnTo>
                <a:lnTo>
                  <a:pt x="20" y="19"/>
                </a:lnTo>
                <a:lnTo>
                  <a:pt x="156" y="19"/>
                </a:lnTo>
                <a:lnTo>
                  <a:pt x="156" y="10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6" name="Freeform 501"/>
          <p:cNvSpPr>
            <a:spLocks/>
          </p:cNvSpPr>
          <p:nvPr/>
        </p:nvSpPr>
        <p:spPr bwMode="auto">
          <a:xfrm>
            <a:off x="9637713" y="1851026"/>
            <a:ext cx="161925" cy="19050"/>
          </a:xfrm>
          <a:custGeom>
            <a:avLst/>
            <a:gdLst>
              <a:gd name="T0" fmla="*/ 0 w 166"/>
              <a:gd name="T1" fmla="*/ 12 h 20"/>
              <a:gd name="T2" fmla="*/ 8 w 166"/>
              <a:gd name="T3" fmla="*/ 20 h 20"/>
              <a:gd name="T4" fmla="*/ 158 w 166"/>
              <a:gd name="T5" fmla="*/ 20 h 20"/>
              <a:gd name="T6" fmla="*/ 166 w 166"/>
              <a:gd name="T7" fmla="*/ 12 h 20"/>
              <a:gd name="T8" fmla="*/ 166 w 166"/>
              <a:gd name="T9" fmla="*/ 0 h 20"/>
              <a:gd name="T10" fmla="*/ 0 w 166"/>
              <a:gd name="T11" fmla="*/ 0 h 20"/>
              <a:gd name="T12" fmla="*/ 0 w 166"/>
              <a:gd name="T13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6" h="20">
                <a:moveTo>
                  <a:pt x="0" y="12"/>
                </a:moveTo>
                <a:cubicBezTo>
                  <a:pt x="0" y="16"/>
                  <a:pt x="4" y="20"/>
                  <a:pt x="8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62" y="20"/>
                  <a:pt x="166" y="16"/>
                  <a:pt x="166" y="12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1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7" name="Freeform 502"/>
          <p:cNvSpPr>
            <a:spLocks/>
          </p:cNvSpPr>
          <p:nvPr/>
        </p:nvSpPr>
        <p:spPr bwMode="auto">
          <a:xfrm>
            <a:off x="9682163" y="1698626"/>
            <a:ext cx="80963" cy="80963"/>
          </a:xfrm>
          <a:custGeom>
            <a:avLst/>
            <a:gdLst>
              <a:gd name="T0" fmla="*/ 0 w 51"/>
              <a:gd name="T1" fmla="*/ 0 h 51"/>
              <a:gd name="T2" fmla="*/ 0 w 51"/>
              <a:gd name="T3" fmla="*/ 51 h 51"/>
              <a:gd name="T4" fmla="*/ 51 w 51"/>
              <a:gd name="T5" fmla="*/ 25 h 51"/>
              <a:gd name="T6" fmla="*/ 0 w 51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51">
                <a:moveTo>
                  <a:pt x="0" y="0"/>
                </a:moveTo>
                <a:lnTo>
                  <a:pt x="0" y="51"/>
                </a:lnTo>
                <a:lnTo>
                  <a:pt x="51" y="25"/>
                </a:lnTo>
                <a:lnTo>
                  <a:pt x="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8" name="Freeform 503"/>
          <p:cNvSpPr>
            <a:spLocks/>
          </p:cNvSpPr>
          <p:nvPr/>
        </p:nvSpPr>
        <p:spPr bwMode="auto">
          <a:xfrm>
            <a:off x="8501063" y="1716088"/>
            <a:ext cx="206375" cy="179388"/>
          </a:xfrm>
          <a:custGeom>
            <a:avLst/>
            <a:gdLst>
              <a:gd name="T0" fmla="*/ 208 w 212"/>
              <a:gd name="T1" fmla="*/ 0 h 185"/>
              <a:gd name="T2" fmla="*/ 148 w 212"/>
              <a:gd name="T3" fmla="*/ 0 h 185"/>
              <a:gd name="T4" fmla="*/ 148 w 212"/>
              <a:gd name="T5" fmla="*/ 18 h 185"/>
              <a:gd name="T6" fmla="*/ 190 w 212"/>
              <a:gd name="T7" fmla="*/ 18 h 185"/>
              <a:gd name="T8" fmla="*/ 194 w 212"/>
              <a:gd name="T9" fmla="*/ 22 h 185"/>
              <a:gd name="T10" fmla="*/ 194 w 212"/>
              <a:gd name="T11" fmla="*/ 116 h 185"/>
              <a:gd name="T12" fmla="*/ 190 w 212"/>
              <a:gd name="T13" fmla="*/ 121 h 185"/>
              <a:gd name="T14" fmla="*/ 22 w 212"/>
              <a:gd name="T15" fmla="*/ 121 h 185"/>
              <a:gd name="T16" fmla="*/ 18 w 212"/>
              <a:gd name="T17" fmla="*/ 116 h 185"/>
              <a:gd name="T18" fmla="*/ 18 w 212"/>
              <a:gd name="T19" fmla="*/ 22 h 185"/>
              <a:gd name="T20" fmla="*/ 22 w 212"/>
              <a:gd name="T21" fmla="*/ 18 h 185"/>
              <a:gd name="T22" fmla="*/ 64 w 212"/>
              <a:gd name="T23" fmla="*/ 18 h 185"/>
              <a:gd name="T24" fmla="*/ 64 w 212"/>
              <a:gd name="T25" fmla="*/ 0 h 185"/>
              <a:gd name="T26" fmla="*/ 5 w 212"/>
              <a:gd name="T27" fmla="*/ 0 h 185"/>
              <a:gd name="T28" fmla="*/ 0 w 212"/>
              <a:gd name="T29" fmla="*/ 4 h 185"/>
              <a:gd name="T30" fmla="*/ 0 w 212"/>
              <a:gd name="T31" fmla="*/ 155 h 185"/>
              <a:gd name="T32" fmla="*/ 5 w 212"/>
              <a:gd name="T33" fmla="*/ 159 h 185"/>
              <a:gd name="T34" fmla="*/ 87 w 212"/>
              <a:gd name="T35" fmla="*/ 159 h 185"/>
              <a:gd name="T36" fmla="*/ 87 w 212"/>
              <a:gd name="T37" fmla="*/ 171 h 185"/>
              <a:gd name="T38" fmla="*/ 69 w 212"/>
              <a:gd name="T39" fmla="*/ 183 h 185"/>
              <a:gd name="T40" fmla="*/ 70 w 212"/>
              <a:gd name="T41" fmla="*/ 185 h 185"/>
              <a:gd name="T42" fmla="*/ 143 w 212"/>
              <a:gd name="T43" fmla="*/ 185 h 185"/>
              <a:gd name="T44" fmla="*/ 144 w 212"/>
              <a:gd name="T45" fmla="*/ 183 h 185"/>
              <a:gd name="T46" fmla="*/ 125 w 212"/>
              <a:gd name="T47" fmla="*/ 171 h 185"/>
              <a:gd name="T48" fmla="*/ 125 w 212"/>
              <a:gd name="T49" fmla="*/ 159 h 185"/>
              <a:gd name="T50" fmla="*/ 208 w 212"/>
              <a:gd name="T51" fmla="*/ 159 h 185"/>
              <a:gd name="T52" fmla="*/ 212 w 212"/>
              <a:gd name="T53" fmla="*/ 155 h 185"/>
              <a:gd name="T54" fmla="*/ 212 w 212"/>
              <a:gd name="T55" fmla="*/ 4 h 185"/>
              <a:gd name="T56" fmla="*/ 208 w 212"/>
              <a:gd name="T57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2" h="185">
                <a:moveTo>
                  <a:pt x="208" y="0"/>
                </a:moveTo>
                <a:cubicBezTo>
                  <a:pt x="148" y="0"/>
                  <a:pt x="148" y="0"/>
                  <a:pt x="148" y="0"/>
                </a:cubicBezTo>
                <a:cubicBezTo>
                  <a:pt x="148" y="18"/>
                  <a:pt x="148" y="18"/>
                  <a:pt x="148" y="18"/>
                </a:cubicBezTo>
                <a:cubicBezTo>
                  <a:pt x="190" y="18"/>
                  <a:pt x="190" y="18"/>
                  <a:pt x="190" y="18"/>
                </a:cubicBezTo>
                <a:cubicBezTo>
                  <a:pt x="192" y="18"/>
                  <a:pt x="194" y="20"/>
                  <a:pt x="194" y="22"/>
                </a:cubicBezTo>
                <a:cubicBezTo>
                  <a:pt x="194" y="116"/>
                  <a:pt x="194" y="116"/>
                  <a:pt x="194" y="116"/>
                </a:cubicBezTo>
                <a:cubicBezTo>
                  <a:pt x="194" y="119"/>
                  <a:pt x="192" y="121"/>
                  <a:pt x="190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20" y="121"/>
                  <a:pt x="18" y="119"/>
                  <a:pt x="18" y="116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0"/>
                  <a:pt x="20" y="18"/>
                  <a:pt x="22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0"/>
                  <a:pt x="64" y="0"/>
                  <a:pt x="6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2" y="159"/>
                  <a:pt x="5" y="159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7" y="184"/>
                  <a:pt x="67" y="185"/>
                  <a:pt x="70" y="185"/>
                </a:cubicBezTo>
                <a:cubicBezTo>
                  <a:pt x="143" y="185"/>
                  <a:pt x="143" y="185"/>
                  <a:pt x="143" y="185"/>
                </a:cubicBezTo>
                <a:cubicBezTo>
                  <a:pt x="146" y="185"/>
                  <a:pt x="146" y="184"/>
                  <a:pt x="144" y="183"/>
                </a:cubicBezTo>
                <a:cubicBezTo>
                  <a:pt x="125" y="171"/>
                  <a:pt x="125" y="171"/>
                  <a:pt x="125" y="171"/>
                </a:cubicBezTo>
                <a:cubicBezTo>
                  <a:pt x="125" y="159"/>
                  <a:pt x="125" y="159"/>
                  <a:pt x="125" y="159"/>
                </a:cubicBezTo>
                <a:cubicBezTo>
                  <a:pt x="208" y="159"/>
                  <a:pt x="208" y="159"/>
                  <a:pt x="208" y="159"/>
                </a:cubicBezTo>
                <a:cubicBezTo>
                  <a:pt x="210" y="159"/>
                  <a:pt x="212" y="157"/>
                  <a:pt x="212" y="155"/>
                </a:cubicBezTo>
                <a:cubicBezTo>
                  <a:pt x="212" y="4"/>
                  <a:pt x="212" y="4"/>
                  <a:pt x="212" y="4"/>
                </a:cubicBezTo>
                <a:cubicBezTo>
                  <a:pt x="212" y="2"/>
                  <a:pt x="210" y="0"/>
                  <a:pt x="208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9" name="Freeform 504"/>
          <p:cNvSpPr>
            <a:spLocks/>
          </p:cNvSpPr>
          <p:nvPr/>
        </p:nvSpPr>
        <p:spPr bwMode="auto">
          <a:xfrm>
            <a:off x="8537575" y="1617663"/>
            <a:ext cx="131763" cy="157163"/>
          </a:xfrm>
          <a:custGeom>
            <a:avLst/>
            <a:gdLst>
              <a:gd name="T0" fmla="*/ 50 w 136"/>
              <a:gd name="T1" fmla="*/ 152 h 163"/>
              <a:gd name="T2" fmla="*/ 61 w 136"/>
              <a:gd name="T3" fmla="*/ 163 h 163"/>
              <a:gd name="T4" fmla="*/ 75 w 136"/>
              <a:gd name="T5" fmla="*/ 163 h 163"/>
              <a:gd name="T6" fmla="*/ 87 w 136"/>
              <a:gd name="T7" fmla="*/ 152 h 163"/>
              <a:gd name="T8" fmla="*/ 87 w 136"/>
              <a:gd name="T9" fmla="*/ 80 h 163"/>
              <a:gd name="T10" fmla="*/ 98 w 136"/>
              <a:gd name="T11" fmla="*/ 80 h 163"/>
              <a:gd name="T12" fmla="*/ 128 w 136"/>
              <a:gd name="T13" fmla="*/ 80 h 163"/>
              <a:gd name="T14" fmla="*/ 132 w 136"/>
              <a:gd name="T15" fmla="*/ 71 h 163"/>
              <a:gd name="T16" fmla="*/ 76 w 136"/>
              <a:gd name="T17" fmla="*/ 3 h 163"/>
              <a:gd name="T18" fmla="*/ 68 w 136"/>
              <a:gd name="T19" fmla="*/ 0 h 163"/>
              <a:gd name="T20" fmla="*/ 61 w 136"/>
              <a:gd name="T21" fmla="*/ 3 h 163"/>
              <a:gd name="T22" fmla="*/ 4 w 136"/>
              <a:gd name="T23" fmla="*/ 71 h 163"/>
              <a:gd name="T24" fmla="*/ 8 w 136"/>
              <a:gd name="T25" fmla="*/ 80 h 163"/>
              <a:gd name="T26" fmla="*/ 38 w 136"/>
              <a:gd name="T27" fmla="*/ 80 h 163"/>
              <a:gd name="T28" fmla="*/ 50 w 136"/>
              <a:gd name="T29" fmla="*/ 80 h 163"/>
              <a:gd name="T30" fmla="*/ 50 w 136"/>
              <a:gd name="T31" fmla="*/ 152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6" h="163">
                <a:moveTo>
                  <a:pt x="50" y="152"/>
                </a:moveTo>
                <a:cubicBezTo>
                  <a:pt x="50" y="158"/>
                  <a:pt x="55" y="163"/>
                  <a:pt x="61" y="163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81" y="163"/>
                  <a:pt x="87" y="158"/>
                  <a:pt x="87" y="152"/>
                </a:cubicBezTo>
                <a:cubicBezTo>
                  <a:pt x="87" y="80"/>
                  <a:pt x="87" y="80"/>
                  <a:pt x="87" y="80"/>
                </a:cubicBezTo>
                <a:cubicBezTo>
                  <a:pt x="91" y="80"/>
                  <a:pt x="95" y="80"/>
                  <a:pt x="98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35" y="80"/>
                  <a:pt x="136" y="76"/>
                  <a:pt x="132" y="71"/>
                </a:cubicBezTo>
                <a:cubicBezTo>
                  <a:pt x="76" y="3"/>
                  <a:pt x="76" y="3"/>
                  <a:pt x="76" y="3"/>
                </a:cubicBezTo>
                <a:cubicBezTo>
                  <a:pt x="74" y="1"/>
                  <a:pt x="71" y="0"/>
                  <a:pt x="68" y="0"/>
                </a:cubicBezTo>
                <a:cubicBezTo>
                  <a:pt x="65" y="0"/>
                  <a:pt x="63" y="1"/>
                  <a:pt x="61" y="3"/>
                </a:cubicBezTo>
                <a:cubicBezTo>
                  <a:pt x="4" y="71"/>
                  <a:pt x="4" y="71"/>
                  <a:pt x="4" y="71"/>
                </a:cubicBezTo>
                <a:cubicBezTo>
                  <a:pt x="0" y="76"/>
                  <a:pt x="2" y="80"/>
                  <a:pt x="8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41" y="80"/>
                  <a:pt x="45" y="80"/>
                  <a:pt x="50" y="80"/>
                </a:cubicBezTo>
                <a:lnTo>
                  <a:pt x="50" y="15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0" name="Freeform 505"/>
          <p:cNvSpPr>
            <a:spLocks/>
          </p:cNvSpPr>
          <p:nvPr/>
        </p:nvSpPr>
        <p:spPr bwMode="auto">
          <a:xfrm>
            <a:off x="3581400" y="5040313"/>
            <a:ext cx="34925" cy="34925"/>
          </a:xfrm>
          <a:custGeom>
            <a:avLst/>
            <a:gdLst>
              <a:gd name="T0" fmla="*/ 9 w 36"/>
              <a:gd name="T1" fmla="*/ 2 h 35"/>
              <a:gd name="T2" fmla="*/ 2 w 36"/>
              <a:gd name="T3" fmla="*/ 2 h 35"/>
              <a:gd name="T4" fmla="*/ 2 w 36"/>
              <a:gd name="T5" fmla="*/ 9 h 35"/>
              <a:gd name="T6" fmla="*/ 27 w 36"/>
              <a:gd name="T7" fmla="*/ 34 h 35"/>
              <a:gd name="T8" fmla="*/ 30 w 36"/>
              <a:gd name="T9" fmla="*/ 35 h 35"/>
              <a:gd name="T10" fmla="*/ 34 w 36"/>
              <a:gd name="T11" fmla="*/ 34 h 35"/>
              <a:gd name="T12" fmla="*/ 34 w 36"/>
              <a:gd name="T13" fmla="*/ 27 h 35"/>
              <a:gd name="T14" fmla="*/ 9 w 36"/>
              <a:gd name="T15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35">
                <a:moveTo>
                  <a:pt x="9" y="2"/>
                </a:moveTo>
                <a:cubicBezTo>
                  <a:pt x="7" y="0"/>
                  <a:pt x="4" y="0"/>
                  <a:pt x="2" y="2"/>
                </a:cubicBezTo>
                <a:cubicBezTo>
                  <a:pt x="0" y="4"/>
                  <a:pt x="0" y="7"/>
                  <a:pt x="2" y="9"/>
                </a:cubicBezTo>
                <a:cubicBezTo>
                  <a:pt x="27" y="34"/>
                  <a:pt x="27" y="34"/>
                  <a:pt x="27" y="34"/>
                </a:cubicBezTo>
                <a:cubicBezTo>
                  <a:pt x="28" y="34"/>
                  <a:pt x="29" y="35"/>
                  <a:pt x="30" y="35"/>
                </a:cubicBezTo>
                <a:cubicBezTo>
                  <a:pt x="32" y="35"/>
                  <a:pt x="33" y="34"/>
                  <a:pt x="34" y="34"/>
                </a:cubicBezTo>
                <a:cubicBezTo>
                  <a:pt x="36" y="32"/>
                  <a:pt x="36" y="29"/>
                  <a:pt x="34" y="27"/>
                </a:cubicBezTo>
                <a:lnTo>
                  <a:pt x="9" y="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1" name="Oval 506"/>
          <p:cNvSpPr>
            <a:spLocks noChangeArrowheads="1"/>
          </p:cNvSpPr>
          <p:nvPr/>
        </p:nvSpPr>
        <p:spPr bwMode="auto">
          <a:xfrm>
            <a:off x="3627438" y="5033963"/>
            <a:ext cx="58738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2" name="Freeform 507"/>
          <p:cNvSpPr>
            <a:spLocks noEditPoints="1"/>
          </p:cNvSpPr>
          <p:nvPr/>
        </p:nvSpPr>
        <p:spPr bwMode="auto">
          <a:xfrm>
            <a:off x="3448050" y="5002213"/>
            <a:ext cx="280988" cy="200025"/>
          </a:xfrm>
          <a:custGeom>
            <a:avLst/>
            <a:gdLst>
              <a:gd name="T0" fmla="*/ 289 w 290"/>
              <a:gd name="T1" fmla="*/ 79 h 207"/>
              <a:gd name="T2" fmla="*/ 285 w 290"/>
              <a:gd name="T3" fmla="*/ 50 h 207"/>
              <a:gd name="T4" fmla="*/ 183 w 290"/>
              <a:gd name="T5" fmla="*/ 0 h 207"/>
              <a:gd name="T6" fmla="*/ 5 w 290"/>
              <a:gd name="T7" fmla="*/ 138 h 207"/>
              <a:gd name="T8" fmla="*/ 0 w 290"/>
              <a:gd name="T9" fmla="*/ 156 h 207"/>
              <a:gd name="T10" fmla="*/ 0 w 290"/>
              <a:gd name="T11" fmla="*/ 179 h 207"/>
              <a:gd name="T12" fmla="*/ 0 w 290"/>
              <a:gd name="T13" fmla="*/ 180 h 207"/>
              <a:gd name="T14" fmla="*/ 0 w 290"/>
              <a:gd name="T15" fmla="*/ 181 h 207"/>
              <a:gd name="T16" fmla="*/ 0 w 290"/>
              <a:gd name="T17" fmla="*/ 181 h 207"/>
              <a:gd name="T18" fmla="*/ 51 w 290"/>
              <a:gd name="T19" fmla="*/ 207 h 207"/>
              <a:gd name="T20" fmla="*/ 144 w 290"/>
              <a:gd name="T21" fmla="*/ 148 h 207"/>
              <a:gd name="T22" fmla="*/ 289 w 290"/>
              <a:gd name="T23" fmla="*/ 103 h 207"/>
              <a:gd name="T24" fmla="*/ 289 w 290"/>
              <a:gd name="T25" fmla="*/ 103 h 207"/>
              <a:gd name="T26" fmla="*/ 289 w 290"/>
              <a:gd name="T27" fmla="*/ 79 h 207"/>
              <a:gd name="T28" fmla="*/ 86 w 290"/>
              <a:gd name="T29" fmla="*/ 64 h 207"/>
              <a:gd name="T30" fmla="*/ 92 w 290"/>
              <a:gd name="T31" fmla="*/ 70 h 207"/>
              <a:gd name="T32" fmla="*/ 95 w 290"/>
              <a:gd name="T33" fmla="*/ 71 h 207"/>
              <a:gd name="T34" fmla="*/ 98 w 290"/>
              <a:gd name="T35" fmla="*/ 70 h 207"/>
              <a:gd name="T36" fmla="*/ 98 w 290"/>
              <a:gd name="T37" fmla="*/ 63 h 207"/>
              <a:gd name="T38" fmla="*/ 93 w 290"/>
              <a:gd name="T39" fmla="*/ 58 h 207"/>
              <a:gd name="T40" fmla="*/ 173 w 290"/>
              <a:gd name="T41" fmla="*/ 14 h 207"/>
              <a:gd name="T42" fmla="*/ 173 w 290"/>
              <a:gd name="T43" fmla="*/ 15 h 207"/>
              <a:gd name="T44" fmla="*/ 189 w 290"/>
              <a:gd name="T45" fmla="*/ 30 h 207"/>
              <a:gd name="T46" fmla="*/ 198 w 290"/>
              <a:gd name="T47" fmla="*/ 26 h 207"/>
              <a:gd name="T48" fmla="*/ 186 w 290"/>
              <a:gd name="T49" fmla="*/ 13 h 207"/>
              <a:gd name="T50" fmla="*/ 272 w 290"/>
              <a:gd name="T51" fmla="*/ 54 h 207"/>
              <a:gd name="T52" fmla="*/ 271 w 290"/>
              <a:gd name="T53" fmla="*/ 96 h 207"/>
              <a:gd name="T54" fmla="*/ 270 w 290"/>
              <a:gd name="T55" fmla="*/ 97 h 207"/>
              <a:gd name="T56" fmla="*/ 246 w 290"/>
              <a:gd name="T57" fmla="*/ 74 h 207"/>
              <a:gd name="T58" fmla="*/ 238 w 290"/>
              <a:gd name="T59" fmla="*/ 79 h 207"/>
              <a:gd name="T60" fmla="*/ 262 w 290"/>
              <a:gd name="T61" fmla="*/ 104 h 207"/>
              <a:gd name="T62" fmla="*/ 219 w 290"/>
              <a:gd name="T63" fmla="*/ 114 h 207"/>
              <a:gd name="T64" fmla="*/ 219 w 290"/>
              <a:gd name="T65" fmla="*/ 114 h 207"/>
              <a:gd name="T66" fmla="*/ 194 w 290"/>
              <a:gd name="T67" fmla="*/ 89 h 207"/>
              <a:gd name="T68" fmla="*/ 187 w 290"/>
              <a:gd name="T69" fmla="*/ 89 h 207"/>
              <a:gd name="T70" fmla="*/ 187 w 290"/>
              <a:gd name="T71" fmla="*/ 96 h 207"/>
              <a:gd name="T72" fmla="*/ 206 w 290"/>
              <a:gd name="T73" fmla="*/ 114 h 207"/>
              <a:gd name="T74" fmla="*/ 169 w 290"/>
              <a:gd name="T75" fmla="*/ 112 h 207"/>
              <a:gd name="T76" fmla="*/ 149 w 290"/>
              <a:gd name="T77" fmla="*/ 111 h 207"/>
              <a:gd name="T78" fmla="*/ 146 w 290"/>
              <a:gd name="T79" fmla="*/ 111 h 207"/>
              <a:gd name="T80" fmla="*/ 118 w 290"/>
              <a:gd name="T81" fmla="*/ 83 h 207"/>
              <a:gd name="T82" fmla="*/ 111 w 290"/>
              <a:gd name="T83" fmla="*/ 83 h 207"/>
              <a:gd name="T84" fmla="*/ 111 w 290"/>
              <a:gd name="T85" fmla="*/ 89 h 207"/>
              <a:gd name="T86" fmla="*/ 135 w 290"/>
              <a:gd name="T87" fmla="*/ 114 h 207"/>
              <a:gd name="T88" fmla="*/ 103 w 290"/>
              <a:gd name="T89" fmla="*/ 134 h 207"/>
              <a:gd name="T90" fmla="*/ 79 w 290"/>
              <a:gd name="T91" fmla="*/ 110 h 207"/>
              <a:gd name="T92" fmla="*/ 72 w 290"/>
              <a:gd name="T93" fmla="*/ 110 h 207"/>
              <a:gd name="T94" fmla="*/ 72 w 290"/>
              <a:gd name="T95" fmla="*/ 117 h 207"/>
              <a:gd name="T96" fmla="*/ 95 w 290"/>
              <a:gd name="T97" fmla="*/ 140 h 207"/>
              <a:gd name="T98" fmla="*/ 89 w 290"/>
              <a:gd name="T99" fmla="*/ 144 h 207"/>
              <a:gd name="T100" fmla="*/ 62 w 290"/>
              <a:gd name="T101" fmla="*/ 164 h 207"/>
              <a:gd name="T102" fmla="*/ 28 w 290"/>
              <a:gd name="T103" fmla="*/ 130 h 207"/>
              <a:gd name="T104" fmla="*/ 71 w 290"/>
              <a:gd name="T105" fmla="*/ 78 h 207"/>
              <a:gd name="T106" fmla="*/ 86 w 290"/>
              <a:gd name="T107" fmla="*/ 64 h 207"/>
              <a:gd name="T108" fmla="*/ 22 w 290"/>
              <a:gd name="T109" fmla="*/ 138 h 207"/>
              <a:gd name="T110" fmla="*/ 53 w 290"/>
              <a:gd name="T111" fmla="*/ 169 h 207"/>
              <a:gd name="T112" fmla="*/ 50 w 290"/>
              <a:gd name="T113" fmla="*/ 170 h 207"/>
              <a:gd name="T114" fmla="*/ 15 w 290"/>
              <a:gd name="T115" fmla="*/ 161 h 207"/>
              <a:gd name="T116" fmla="*/ 17 w 290"/>
              <a:gd name="T117" fmla="*/ 146 h 207"/>
              <a:gd name="T118" fmla="*/ 22 w 290"/>
              <a:gd name="T119" fmla="*/ 138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90" h="207">
                <a:moveTo>
                  <a:pt x="289" y="79"/>
                </a:moveTo>
                <a:cubicBezTo>
                  <a:pt x="290" y="71"/>
                  <a:pt x="288" y="61"/>
                  <a:pt x="285" y="50"/>
                </a:cubicBezTo>
                <a:cubicBezTo>
                  <a:pt x="285" y="50"/>
                  <a:pt x="270" y="0"/>
                  <a:pt x="183" y="0"/>
                </a:cubicBezTo>
                <a:cubicBezTo>
                  <a:pt x="96" y="0"/>
                  <a:pt x="5" y="138"/>
                  <a:pt x="5" y="138"/>
                </a:cubicBezTo>
                <a:cubicBezTo>
                  <a:pt x="5" y="138"/>
                  <a:pt x="0" y="147"/>
                  <a:pt x="0" y="156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79"/>
                  <a:pt x="0" y="179"/>
                  <a:pt x="0" y="180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181"/>
                  <a:pt x="0" y="181"/>
                  <a:pt x="0" y="181"/>
                </a:cubicBezTo>
                <a:cubicBezTo>
                  <a:pt x="1" y="194"/>
                  <a:pt x="11" y="207"/>
                  <a:pt x="51" y="207"/>
                </a:cubicBezTo>
                <a:cubicBezTo>
                  <a:pt x="69" y="207"/>
                  <a:pt x="122" y="152"/>
                  <a:pt x="144" y="148"/>
                </a:cubicBezTo>
                <a:cubicBezTo>
                  <a:pt x="163" y="145"/>
                  <a:pt x="287" y="174"/>
                  <a:pt x="289" y="103"/>
                </a:cubicBezTo>
                <a:cubicBezTo>
                  <a:pt x="289" y="103"/>
                  <a:pt x="289" y="103"/>
                  <a:pt x="289" y="103"/>
                </a:cubicBezTo>
                <a:lnTo>
                  <a:pt x="289" y="79"/>
                </a:lnTo>
                <a:close/>
                <a:moveTo>
                  <a:pt x="86" y="64"/>
                </a:moveTo>
                <a:cubicBezTo>
                  <a:pt x="92" y="70"/>
                  <a:pt x="92" y="70"/>
                  <a:pt x="92" y="70"/>
                </a:cubicBezTo>
                <a:cubicBezTo>
                  <a:pt x="92" y="71"/>
                  <a:pt x="94" y="71"/>
                  <a:pt x="95" y="71"/>
                </a:cubicBezTo>
                <a:cubicBezTo>
                  <a:pt x="96" y="71"/>
                  <a:pt x="97" y="71"/>
                  <a:pt x="98" y="70"/>
                </a:cubicBezTo>
                <a:cubicBezTo>
                  <a:pt x="100" y="68"/>
                  <a:pt x="100" y="65"/>
                  <a:pt x="98" y="63"/>
                </a:cubicBezTo>
                <a:cubicBezTo>
                  <a:pt x="93" y="58"/>
                  <a:pt x="93" y="58"/>
                  <a:pt x="93" y="58"/>
                </a:cubicBezTo>
                <a:cubicBezTo>
                  <a:pt x="122" y="32"/>
                  <a:pt x="149" y="17"/>
                  <a:pt x="173" y="14"/>
                </a:cubicBezTo>
                <a:cubicBezTo>
                  <a:pt x="173" y="14"/>
                  <a:pt x="173" y="14"/>
                  <a:pt x="173" y="15"/>
                </a:cubicBezTo>
                <a:cubicBezTo>
                  <a:pt x="189" y="30"/>
                  <a:pt x="189" y="30"/>
                  <a:pt x="189" y="30"/>
                </a:cubicBezTo>
                <a:cubicBezTo>
                  <a:pt x="192" y="28"/>
                  <a:pt x="195" y="27"/>
                  <a:pt x="198" y="26"/>
                </a:cubicBezTo>
                <a:cubicBezTo>
                  <a:pt x="186" y="13"/>
                  <a:pt x="186" y="13"/>
                  <a:pt x="186" y="13"/>
                </a:cubicBezTo>
                <a:cubicBezTo>
                  <a:pt x="257" y="14"/>
                  <a:pt x="271" y="52"/>
                  <a:pt x="272" y="54"/>
                </a:cubicBezTo>
                <a:cubicBezTo>
                  <a:pt x="278" y="73"/>
                  <a:pt x="277" y="87"/>
                  <a:pt x="271" y="96"/>
                </a:cubicBezTo>
                <a:cubicBezTo>
                  <a:pt x="270" y="97"/>
                  <a:pt x="270" y="97"/>
                  <a:pt x="270" y="97"/>
                </a:cubicBezTo>
                <a:cubicBezTo>
                  <a:pt x="246" y="74"/>
                  <a:pt x="246" y="74"/>
                  <a:pt x="246" y="74"/>
                </a:cubicBezTo>
                <a:cubicBezTo>
                  <a:pt x="244" y="76"/>
                  <a:pt x="241" y="78"/>
                  <a:pt x="238" y="79"/>
                </a:cubicBezTo>
                <a:cubicBezTo>
                  <a:pt x="262" y="104"/>
                  <a:pt x="262" y="104"/>
                  <a:pt x="262" y="104"/>
                </a:cubicBezTo>
                <a:cubicBezTo>
                  <a:pt x="253" y="110"/>
                  <a:pt x="239" y="113"/>
                  <a:pt x="219" y="114"/>
                </a:cubicBezTo>
                <a:cubicBezTo>
                  <a:pt x="219" y="114"/>
                  <a:pt x="219" y="114"/>
                  <a:pt x="219" y="114"/>
                </a:cubicBezTo>
                <a:cubicBezTo>
                  <a:pt x="194" y="89"/>
                  <a:pt x="194" y="89"/>
                  <a:pt x="194" y="89"/>
                </a:cubicBezTo>
                <a:cubicBezTo>
                  <a:pt x="192" y="87"/>
                  <a:pt x="189" y="87"/>
                  <a:pt x="187" y="89"/>
                </a:cubicBezTo>
                <a:cubicBezTo>
                  <a:pt x="186" y="91"/>
                  <a:pt x="186" y="94"/>
                  <a:pt x="187" y="96"/>
                </a:cubicBezTo>
                <a:cubicBezTo>
                  <a:pt x="206" y="114"/>
                  <a:pt x="206" y="114"/>
                  <a:pt x="206" y="114"/>
                </a:cubicBezTo>
                <a:cubicBezTo>
                  <a:pt x="192" y="114"/>
                  <a:pt x="179" y="113"/>
                  <a:pt x="169" y="112"/>
                </a:cubicBezTo>
                <a:cubicBezTo>
                  <a:pt x="161" y="112"/>
                  <a:pt x="154" y="111"/>
                  <a:pt x="149" y="111"/>
                </a:cubicBezTo>
                <a:cubicBezTo>
                  <a:pt x="148" y="111"/>
                  <a:pt x="147" y="111"/>
                  <a:pt x="146" y="111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6" y="81"/>
                  <a:pt x="113" y="81"/>
                  <a:pt x="111" y="83"/>
                </a:cubicBezTo>
                <a:cubicBezTo>
                  <a:pt x="109" y="85"/>
                  <a:pt x="109" y="88"/>
                  <a:pt x="111" y="89"/>
                </a:cubicBezTo>
                <a:cubicBezTo>
                  <a:pt x="135" y="114"/>
                  <a:pt x="135" y="114"/>
                  <a:pt x="135" y="114"/>
                </a:cubicBezTo>
                <a:cubicBezTo>
                  <a:pt x="126" y="117"/>
                  <a:pt x="116" y="124"/>
                  <a:pt x="103" y="134"/>
                </a:cubicBezTo>
                <a:cubicBezTo>
                  <a:pt x="79" y="110"/>
                  <a:pt x="79" y="110"/>
                  <a:pt x="79" y="110"/>
                </a:cubicBezTo>
                <a:cubicBezTo>
                  <a:pt x="77" y="108"/>
                  <a:pt x="74" y="108"/>
                  <a:pt x="72" y="110"/>
                </a:cubicBezTo>
                <a:cubicBezTo>
                  <a:pt x="70" y="112"/>
                  <a:pt x="70" y="115"/>
                  <a:pt x="72" y="117"/>
                </a:cubicBezTo>
                <a:cubicBezTo>
                  <a:pt x="95" y="140"/>
                  <a:pt x="95" y="140"/>
                  <a:pt x="95" y="140"/>
                </a:cubicBezTo>
                <a:cubicBezTo>
                  <a:pt x="93" y="141"/>
                  <a:pt x="91" y="143"/>
                  <a:pt x="89" y="144"/>
                </a:cubicBezTo>
                <a:cubicBezTo>
                  <a:pt x="81" y="150"/>
                  <a:pt x="70" y="159"/>
                  <a:pt x="62" y="164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37" y="117"/>
                  <a:pt x="53" y="98"/>
                  <a:pt x="71" y="78"/>
                </a:cubicBezTo>
                <a:cubicBezTo>
                  <a:pt x="76" y="73"/>
                  <a:pt x="81" y="69"/>
                  <a:pt x="86" y="64"/>
                </a:cubicBezTo>
                <a:close/>
                <a:moveTo>
                  <a:pt x="22" y="138"/>
                </a:moveTo>
                <a:cubicBezTo>
                  <a:pt x="53" y="169"/>
                  <a:pt x="53" y="169"/>
                  <a:pt x="53" y="169"/>
                </a:cubicBezTo>
                <a:cubicBezTo>
                  <a:pt x="52" y="170"/>
                  <a:pt x="51" y="170"/>
                  <a:pt x="50" y="170"/>
                </a:cubicBezTo>
                <a:cubicBezTo>
                  <a:pt x="22" y="170"/>
                  <a:pt x="16" y="163"/>
                  <a:pt x="15" y="161"/>
                </a:cubicBezTo>
                <a:cubicBezTo>
                  <a:pt x="12" y="156"/>
                  <a:pt x="16" y="148"/>
                  <a:pt x="17" y="146"/>
                </a:cubicBezTo>
                <a:cubicBezTo>
                  <a:pt x="17" y="145"/>
                  <a:pt x="19" y="142"/>
                  <a:pt x="22" y="13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3" name="Freeform 508"/>
          <p:cNvSpPr>
            <a:spLocks/>
          </p:cNvSpPr>
          <p:nvPr/>
        </p:nvSpPr>
        <p:spPr bwMode="auto">
          <a:xfrm>
            <a:off x="3054350" y="5029201"/>
            <a:ext cx="115888" cy="136525"/>
          </a:xfrm>
          <a:custGeom>
            <a:avLst/>
            <a:gdLst>
              <a:gd name="T0" fmla="*/ 107 w 120"/>
              <a:gd name="T1" fmla="*/ 51 h 141"/>
              <a:gd name="T2" fmla="*/ 120 w 120"/>
              <a:gd name="T3" fmla="*/ 3 h 141"/>
              <a:gd name="T4" fmla="*/ 114 w 120"/>
              <a:gd name="T5" fmla="*/ 1 h 141"/>
              <a:gd name="T6" fmla="*/ 107 w 120"/>
              <a:gd name="T7" fmla="*/ 0 h 141"/>
              <a:gd name="T8" fmla="*/ 93 w 120"/>
              <a:gd name="T9" fmla="*/ 51 h 141"/>
              <a:gd name="T10" fmla="*/ 87 w 120"/>
              <a:gd name="T11" fmla="*/ 51 h 141"/>
              <a:gd name="T12" fmla="*/ 90 w 120"/>
              <a:gd name="T13" fmla="*/ 24 h 141"/>
              <a:gd name="T14" fmla="*/ 76 w 120"/>
              <a:gd name="T15" fmla="*/ 23 h 141"/>
              <a:gd name="T16" fmla="*/ 73 w 120"/>
              <a:gd name="T17" fmla="*/ 51 h 141"/>
              <a:gd name="T18" fmla="*/ 67 w 120"/>
              <a:gd name="T19" fmla="*/ 51 h 141"/>
              <a:gd name="T20" fmla="*/ 70 w 120"/>
              <a:gd name="T21" fmla="*/ 10 h 141"/>
              <a:gd name="T22" fmla="*/ 57 w 120"/>
              <a:gd name="T23" fmla="*/ 6 h 141"/>
              <a:gd name="T24" fmla="*/ 53 w 120"/>
              <a:gd name="T25" fmla="*/ 51 h 141"/>
              <a:gd name="T26" fmla="*/ 47 w 120"/>
              <a:gd name="T27" fmla="*/ 51 h 141"/>
              <a:gd name="T28" fmla="*/ 42 w 120"/>
              <a:gd name="T29" fmla="*/ 27 h 141"/>
              <a:gd name="T30" fmla="*/ 29 w 120"/>
              <a:gd name="T31" fmla="*/ 30 h 141"/>
              <a:gd name="T32" fmla="*/ 33 w 120"/>
              <a:gd name="T33" fmla="*/ 51 h 141"/>
              <a:gd name="T34" fmla="*/ 27 w 120"/>
              <a:gd name="T35" fmla="*/ 51 h 141"/>
              <a:gd name="T36" fmla="*/ 13 w 120"/>
              <a:gd name="T37" fmla="*/ 4 h 141"/>
              <a:gd name="T38" fmla="*/ 0 w 120"/>
              <a:gd name="T39" fmla="*/ 8 h 141"/>
              <a:gd name="T40" fmla="*/ 2 w 120"/>
              <a:gd name="T41" fmla="*/ 14 h 141"/>
              <a:gd name="T42" fmla="*/ 18 w 120"/>
              <a:gd name="T43" fmla="*/ 54 h 141"/>
              <a:gd name="T44" fmla="*/ 18 w 120"/>
              <a:gd name="T45" fmla="*/ 61 h 141"/>
              <a:gd name="T46" fmla="*/ 27 w 120"/>
              <a:gd name="T47" fmla="*/ 79 h 141"/>
              <a:gd name="T48" fmla="*/ 27 w 120"/>
              <a:gd name="T49" fmla="*/ 81 h 141"/>
              <a:gd name="T50" fmla="*/ 18 w 120"/>
              <a:gd name="T51" fmla="*/ 97 h 141"/>
              <a:gd name="T52" fmla="*/ 18 w 120"/>
              <a:gd name="T53" fmla="*/ 104 h 141"/>
              <a:gd name="T54" fmla="*/ 12 w 120"/>
              <a:gd name="T55" fmla="*/ 130 h 141"/>
              <a:gd name="T56" fmla="*/ 15 w 120"/>
              <a:gd name="T57" fmla="*/ 141 h 141"/>
              <a:gd name="T58" fmla="*/ 101 w 120"/>
              <a:gd name="T59" fmla="*/ 141 h 141"/>
              <a:gd name="T60" fmla="*/ 119 w 120"/>
              <a:gd name="T61" fmla="*/ 74 h 141"/>
              <a:gd name="T62" fmla="*/ 119 w 120"/>
              <a:gd name="T63" fmla="*/ 51 h 141"/>
              <a:gd name="T64" fmla="*/ 107 w 120"/>
              <a:gd name="T65" fmla="*/ 5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0" h="141">
                <a:moveTo>
                  <a:pt x="107" y="51"/>
                </a:moveTo>
                <a:cubicBezTo>
                  <a:pt x="116" y="24"/>
                  <a:pt x="117" y="22"/>
                  <a:pt x="120" y="3"/>
                </a:cubicBezTo>
                <a:cubicBezTo>
                  <a:pt x="114" y="1"/>
                  <a:pt x="114" y="1"/>
                  <a:pt x="114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3" y="19"/>
                  <a:pt x="103" y="20"/>
                  <a:pt x="93" y="51"/>
                </a:cubicBezTo>
                <a:cubicBezTo>
                  <a:pt x="87" y="51"/>
                  <a:pt x="87" y="51"/>
                  <a:pt x="87" y="51"/>
                </a:cubicBezTo>
                <a:cubicBezTo>
                  <a:pt x="90" y="24"/>
                  <a:pt x="90" y="24"/>
                  <a:pt x="90" y="24"/>
                </a:cubicBezTo>
                <a:cubicBezTo>
                  <a:pt x="76" y="23"/>
                  <a:pt x="76" y="23"/>
                  <a:pt x="76" y="23"/>
                </a:cubicBezTo>
                <a:cubicBezTo>
                  <a:pt x="73" y="51"/>
                  <a:pt x="73" y="51"/>
                  <a:pt x="73" y="51"/>
                </a:cubicBezTo>
                <a:cubicBezTo>
                  <a:pt x="67" y="51"/>
                  <a:pt x="67" y="51"/>
                  <a:pt x="67" y="51"/>
                </a:cubicBezTo>
                <a:cubicBezTo>
                  <a:pt x="65" y="39"/>
                  <a:pt x="65" y="23"/>
                  <a:pt x="70" y="10"/>
                </a:cubicBezTo>
                <a:cubicBezTo>
                  <a:pt x="57" y="6"/>
                  <a:pt x="57" y="6"/>
                  <a:pt x="57" y="6"/>
                </a:cubicBezTo>
                <a:cubicBezTo>
                  <a:pt x="52" y="20"/>
                  <a:pt x="52" y="37"/>
                  <a:pt x="53" y="51"/>
                </a:cubicBezTo>
                <a:cubicBezTo>
                  <a:pt x="47" y="51"/>
                  <a:pt x="47" y="51"/>
                  <a:pt x="47" y="51"/>
                </a:cubicBezTo>
                <a:cubicBezTo>
                  <a:pt x="42" y="27"/>
                  <a:pt x="42" y="27"/>
                  <a:pt x="42" y="27"/>
                </a:cubicBezTo>
                <a:cubicBezTo>
                  <a:pt x="29" y="30"/>
                  <a:pt x="29" y="30"/>
                  <a:pt x="29" y="30"/>
                </a:cubicBezTo>
                <a:cubicBezTo>
                  <a:pt x="33" y="51"/>
                  <a:pt x="33" y="51"/>
                  <a:pt x="33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13" y="4"/>
                  <a:pt x="13" y="4"/>
                  <a:pt x="13" y="4"/>
                </a:cubicBezTo>
                <a:cubicBezTo>
                  <a:pt x="0" y="8"/>
                  <a:pt x="0" y="8"/>
                  <a:pt x="0" y="8"/>
                </a:cubicBezTo>
                <a:cubicBezTo>
                  <a:pt x="2" y="14"/>
                  <a:pt x="2" y="14"/>
                  <a:pt x="2" y="14"/>
                </a:cubicBezTo>
                <a:cubicBezTo>
                  <a:pt x="13" y="24"/>
                  <a:pt x="18" y="38"/>
                  <a:pt x="18" y="54"/>
                </a:cubicBezTo>
                <a:cubicBezTo>
                  <a:pt x="18" y="61"/>
                  <a:pt x="18" y="61"/>
                  <a:pt x="18" y="61"/>
                </a:cubicBezTo>
                <a:cubicBezTo>
                  <a:pt x="24" y="65"/>
                  <a:pt x="27" y="71"/>
                  <a:pt x="27" y="79"/>
                </a:cubicBezTo>
                <a:cubicBezTo>
                  <a:pt x="27" y="80"/>
                  <a:pt x="27" y="80"/>
                  <a:pt x="27" y="81"/>
                </a:cubicBezTo>
                <a:cubicBezTo>
                  <a:pt x="27" y="88"/>
                  <a:pt x="23" y="93"/>
                  <a:pt x="18" y="97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14"/>
                  <a:pt x="16" y="122"/>
                  <a:pt x="12" y="13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51"/>
                  <a:pt x="119" y="51"/>
                  <a:pt x="119" y="51"/>
                </a:cubicBezTo>
                <a:lnTo>
                  <a:pt x="107" y="5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4" name="Freeform 509"/>
          <p:cNvSpPr>
            <a:spLocks/>
          </p:cNvSpPr>
          <p:nvPr/>
        </p:nvSpPr>
        <p:spPr bwMode="auto">
          <a:xfrm>
            <a:off x="2900363" y="5035551"/>
            <a:ext cx="158750" cy="44450"/>
          </a:xfrm>
          <a:custGeom>
            <a:avLst/>
            <a:gdLst>
              <a:gd name="T0" fmla="*/ 82 w 164"/>
              <a:gd name="T1" fmla="*/ 0 h 47"/>
              <a:gd name="T2" fmla="*/ 0 w 164"/>
              <a:gd name="T3" fmla="*/ 47 h 47"/>
              <a:gd name="T4" fmla="*/ 164 w 164"/>
              <a:gd name="T5" fmla="*/ 47 h 47"/>
              <a:gd name="T6" fmla="*/ 82 w 164"/>
              <a:gd name="T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4" h="47">
                <a:moveTo>
                  <a:pt x="82" y="0"/>
                </a:moveTo>
                <a:cubicBezTo>
                  <a:pt x="31" y="0"/>
                  <a:pt x="0" y="13"/>
                  <a:pt x="0" y="47"/>
                </a:cubicBezTo>
                <a:cubicBezTo>
                  <a:pt x="164" y="47"/>
                  <a:pt x="164" y="47"/>
                  <a:pt x="164" y="47"/>
                </a:cubicBezTo>
                <a:cubicBezTo>
                  <a:pt x="164" y="13"/>
                  <a:pt x="133" y="0"/>
                  <a:pt x="82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5" name="Freeform 510"/>
          <p:cNvSpPr>
            <a:spLocks/>
          </p:cNvSpPr>
          <p:nvPr/>
        </p:nvSpPr>
        <p:spPr bwMode="auto">
          <a:xfrm>
            <a:off x="2900363" y="5129213"/>
            <a:ext cx="158750" cy="46038"/>
          </a:xfrm>
          <a:custGeom>
            <a:avLst/>
            <a:gdLst>
              <a:gd name="T0" fmla="*/ 82 w 164"/>
              <a:gd name="T1" fmla="*/ 47 h 47"/>
              <a:gd name="T2" fmla="*/ 164 w 164"/>
              <a:gd name="T3" fmla="*/ 0 h 47"/>
              <a:gd name="T4" fmla="*/ 0 w 164"/>
              <a:gd name="T5" fmla="*/ 0 h 47"/>
              <a:gd name="T6" fmla="*/ 82 w 164"/>
              <a:gd name="T7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4" h="47">
                <a:moveTo>
                  <a:pt x="82" y="47"/>
                </a:moveTo>
                <a:cubicBezTo>
                  <a:pt x="133" y="47"/>
                  <a:pt x="164" y="35"/>
                  <a:pt x="1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31" y="47"/>
                  <a:pt x="82" y="4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6" name="Freeform 511"/>
          <p:cNvSpPr>
            <a:spLocks/>
          </p:cNvSpPr>
          <p:nvPr/>
        </p:nvSpPr>
        <p:spPr bwMode="auto">
          <a:xfrm>
            <a:off x="2890838" y="5095876"/>
            <a:ext cx="176213" cy="17463"/>
          </a:xfrm>
          <a:custGeom>
            <a:avLst/>
            <a:gdLst>
              <a:gd name="T0" fmla="*/ 173 w 182"/>
              <a:gd name="T1" fmla="*/ 0 h 18"/>
              <a:gd name="T2" fmla="*/ 9 w 182"/>
              <a:gd name="T3" fmla="*/ 0 h 18"/>
              <a:gd name="T4" fmla="*/ 0 w 182"/>
              <a:gd name="T5" fmla="*/ 9 h 18"/>
              <a:gd name="T6" fmla="*/ 9 w 182"/>
              <a:gd name="T7" fmla="*/ 18 h 18"/>
              <a:gd name="T8" fmla="*/ 173 w 182"/>
              <a:gd name="T9" fmla="*/ 18 h 18"/>
              <a:gd name="T10" fmla="*/ 182 w 182"/>
              <a:gd name="T11" fmla="*/ 9 h 18"/>
              <a:gd name="T12" fmla="*/ 173 w 182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18">
                <a:moveTo>
                  <a:pt x="173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73" y="18"/>
                  <a:pt x="173" y="18"/>
                  <a:pt x="173" y="18"/>
                </a:cubicBezTo>
                <a:cubicBezTo>
                  <a:pt x="178" y="18"/>
                  <a:pt x="182" y="14"/>
                  <a:pt x="182" y="9"/>
                </a:cubicBezTo>
                <a:cubicBezTo>
                  <a:pt x="182" y="4"/>
                  <a:pt x="178" y="0"/>
                  <a:pt x="173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7" name="Freeform 512"/>
          <p:cNvSpPr>
            <a:spLocks/>
          </p:cNvSpPr>
          <p:nvPr/>
        </p:nvSpPr>
        <p:spPr bwMode="auto">
          <a:xfrm>
            <a:off x="6916738" y="1101726"/>
            <a:ext cx="157163" cy="188913"/>
          </a:xfrm>
          <a:custGeom>
            <a:avLst/>
            <a:gdLst>
              <a:gd name="T0" fmla="*/ 57 w 161"/>
              <a:gd name="T1" fmla="*/ 189 h 195"/>
              <a:gd name="T2" fmla="*/ 154 w 161"/>
              <a:gd name="T3" fmla="*/ 108 h 195"/>
              <a:gd name="T4" fmla="*/ 154 w 161"/>
              <a:gd name="T5" fmla="*/ 87 h 195"/>
              <a:gd name="T6" fmla="*/ 57 w 161"/>
              <a:gd name="T7" fmla="*/ 6 h 195"/>
              <a:gd name="T8" fmla="*/ 45 w 161"/>
              <a:gd name="T9" fmla="*/ 12 h 195"/>
              <a:gd name="T10" fmla="*/ 45 w 161"/>
              <a:gd name="T11" fmla="*/ 60 h 195"/>
              <a:gd name="T12" fmla="*/ 0 w 161"/>
              <a:gd name="T13" fmla="*/ 60 h 195"/>
              <a:gd name="T14" fmla="*/ 0 w 161"/>
              <a:gd name="T15" fmla="*/ 136 h 195"/>
              <a:gd name="T16" fmla="*/ 45 w 161"/>
              <a:gd name="T17" fmla="*/ 136 h 195"/>
              <a:gd name="T18" fmla="*/ 45 w 161"/>
              <a:gd name="T19" fmla="*/ 183 h 195"/>
              <a:gd name="T20" fmla="*/ 57 w 161"/>
              <a:gd name="T21" fmla="*/ 189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1" h="195">
                <a:moveTo>
                  <a:pt x="57" y="189"/>
                </a:moveTo>
                <a:cubicBezTo>
                  <a:pt x="154" y="108"/>
                  <a:pt x="154" y="108"/>
                  <a:pt x="154" y="108"/>
                </a:cubicBezTo>
                <a:cubicBezTo>
                  <a:pt x="161" y="102"/>
                  <a:pt x="161" y="93"/>
                  <a:pt x="154" y="87"/>
                </a:cubicBezTo>
                <a:cubicBezTo>
                  <a:pt x="57" y="6"/>
                  <a:pt x="57" y="6"/>
                  <a:pt x="57" y="6"/>
                </a:cubicBezTo>
                <a:cubicBezTo>
                  <a:pt x="50" y="0"/>
                  <a:pt x="45" y="3"/>
                  <a:pt x="45" y="12"/>
                </a:cubicBezTo>
                <a:cubicBezTo>
                  <a:pt x="45" y="12"/>
                  <a:pt x="45" y="54"/>
                  <a:pt x="45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36"/>
                  <a:pt x="0" y="136"/>
                  <a:pt x="0" y="136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5" y="142"/>
                  <a:pt x="45" y="183"/>
                  <a:pt x="45" y="183"/>
                </a:cubicBezTo>
                <a:cubicBezTo>
                  <a:pt x="45" y="193"/>
                  <a:pt x="50" y="195"/>
                  <a:pt x="57" y="18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8" name="Freeform 513"/>
          <p:cNvSpPr>
            <a:spLocks/>
          </p:cNvSpPr>
          <p:nvPr/>
        </p:nvSpPr>
        <p:spPr bwMode="auto">
          <a:xfrm>
            <a:off x="6792913" y="1160463"/>
            <a:ext cx="36513" cy="73025"/>
          </a:xfrm>
          <a:custGeom>
            <a:avLst/>
            <a:gdLst>
              <a:gd name="T0" fmla="*/ 17 w 38"/>
              <a:gd name="T1" fmla="*/ 0 h 76"/>
              <a:gd name="T2" fmla="*/ 0 w 38"/>
              <a:gd name="T3" fmla="*/ 16 h 76"/>
              <a:gd name="T4" fmla="*/ 0 w 38"/>
              <a:gd name="T5" fmla="*/ 59 h 76"/>
              <a:gd name="T6" fmla="*/ 17 w 38"/>
              <a:gd name="T7" fmla="*/ 76 h 76"/>
              <a:gd name="T8" fmla="*/ 38 w 38"/>
              <a:gd name="T9" fmla="*/ 76 h 76"/>
              <a:gd name="T10" fmla="*/ 38 w 38"/>
              <a:gd name="T11" fmla="*/ 0 h 76"/>
              <a:gd name="T12" fmla="*/ 17 w 38"/>
              <a:gd name="T1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76">
                <a:moveTo>
                  <a:pt x="17" y="0"/>
                </a:moveTo>
                <a:cubicBezTo>
                  <a:pt x="8" y="0"/>
                  <a:pt x="0" y="7"/>
                  <a:pt x="0" y="16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8"/>
                  <a:pt x="8" y="76"/>
                  <a:pt x="17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38" y="0"/>
                  <a:pt x="38" y="0"/>
                  <a:pt x="38" y="0"/>
                </a:cubicBezTo>
                <a:lnTo>
                  <a:pt x="17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9" name="Rectangle 514"/>
          <p:cNvSpPr>
            <a:spLocks noChangeArrowheads="1"/>
          </p:cNvSpPr>
          <p:nvPr/>
        </p:nvSpPr>
        <p:spPr bwMode="auto">
          <a:xfrm>
            <a:off x="6858000" y="1160463"/>
            <a:ext cx="31750" cy="730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0" name="Freeform 515"/>
          <p:cNvSpPr>
            <a:spLocks noEditPoints="1"/>
          </p:cNvSpPr>
          <p:nvPr/>
        </p:nvSpPr>
        <p:spPr bwMode="auto">
          <a:xfrm>
            <a:off x="7350125" y="1058863"/>
            <a:ext cx="277813" cy="2794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18 w 288"/>
              <a:gd name="T11" fmla="*/ 61 h 288"/>
              <a:gd name="T12" fmla="*/ 130 w 288"/>
              <a:gd name="T13" fmla="*/ 49 h 288"/>
              <a:gd name="T14" fmla="*/ 159 w 288"/>
              <a:gd name="T15" fmla="*/ 49 h 288"/>
              <a:gd name="T16" fmla="*/ 170 w 288"/>
              <a:gd name="T17" fmla="*/ 61 h 288"/>
              <a:gd name="T18" fmla="*/ 170 w 288"/>
              <a:gd name="T19" fmla="*/ 75 h 288"/>
              <a:gd name="T20" fmla="*/ 118 w 288"/>
              <a:gd name="T21" fmla="*/ 75 h 288"/>
              <a:gd name="T22" fmla="*/ 118 w 288"/>
              <a:gd name="T23" fmla="*/ 61 h 288"/>
              <a:gd name="T24" fmla="*/ 118 w 288"/>
              <a:gd name="T25" fmla="*/ 95 h 288"/>
              <a:gd name="T26" fmla="*/ 170 w 288"/>
              <a:gd name="T27" fmla="*/ 95 h 288"/>
              <a:gd name="T28" fmla="*/ 170 w 288"/>
              <a:gd name="T29" fmla="*/ 117 h 288"/>
              <a:gd name="T30" fmla="*/ 118 w 288"/>
              <a:gd name="T31" fmla="*/ 117 h 288"/>
              <a:gd name="T32" fmla="*/ 118 w 288"/>
              <a:gd name="T33" fmla="*/ 95 h 288"/>
              <a:gd name="T34" fmla="*/ 206 w 288"/>
              <a:gd name="T35" fmla="*/ 176 h 288"/>
              <a:gd name="T36" fmla="*/ 152 w 288"/>
              <a:gd name="T37" fmla="*/ 241 h 288"/>
              <a:gd name="T38" fmla="*/ 137 w 288"/>
              <a:gd name="T39" fmla="*/ 241 h 288"/>
              <a:gd name="T40" fmla="*/ 82 w 288"/>
              <a:gd name="T41" fmla="*/ 176 h 288"/>
              <a:gd name="T42" fmla="*/ 86 w 288"/>
              <a:gd name="T43" fmla="*/ 167 h 288"/>
              <a:gd name="T44" fmla="*/ 118 w 288"/>
              <a:gd name="T45" fmla="*/ 167 h 288"/>
              <a:gd name="T46" fmla="*/ 118 w 288"/>
              <a:gd name="T47" fmla="*/ 137 h 288"/>
              <a:gd name="T48" fmla="*/ 170 w 288"/>
              <a:gd name="T49" fmla="*/ 137 h 288"/>
              <a:gd name="T50" fmla="*/ 170 w 288"/>
              <a:gd name="T51" fmla="*/ 167 h 288"/>
              <a:gd name="T52" fmla="*/ 202 w 288"/>
              <a:gd name="T53" fmla="*/ 167 h 288"/>
              <a:gd name="T54" fmla="*/ 206 w 288"/>
              <a:gd name="T55" fmla="*/ 17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18" y="61"/>
                </a:moveTo>
                <a:cubicBezTo>
                  <a:pt x="118" y="55"/>
                  <a:pt x="124" y="49"/>
                  <a:pt x="130" y="49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65" y="49"/>
                  <a:pt x="170" y="55"/>
                  <a:pt x="170" y="61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18" y="75"/>
                  <a:pt x="118" y="75"/>
                  <a:pt x="118" y="75"/>
                </a:cubicBezTo>
                <a:lnTo>
                  <a:pt x="118" y="61"/>
                </a:lnTo>
                <a:close/>
                <a:moveTo>
                  <a:pt x="118" y="95"/>
                </a:moveTo>
                <a:cubicBezTo>
                  <a:pt x="170" y="95"/>
                  <a:pt x="170" y="95"/>
                  <a:pt x="170" y="95"/>
                </a:cubicBezTo>
                <a:cubicBezTo>
                  <a:pt x="170" y="117"/>
                  <a:pt x="170" y="117"/>
                  <a:pt x="170" y="117"/>
                </a:cubicBezTo>
                <a:cubicBezTo>
                  <a:pt x="118" y="117"/>
                  <a:pt x="118" y="117"/>
                  <a:pt x="118" y="117"/>
                </a:cubicBezTo>
                <a:lnTo>
                  <a:pt x="118" y="95"/>
                </a:lnTo>
                <a:close/>
                <a:moveTo>
                  <a:pt x="206" y="176"/>
                </a:moveTo>
                <a:cubicBezTo>
                  <a:pt x="152" y="241"/>
                  <a:pt x="152" y="241"/>
                  <a:pt x="152" y="241"/>
                </a:cubicBezTo>
                <a:cubicBezTo>
                  <a:pt x="148" y="246"/>
                  <a:pt x="141" y="246"/>
                  <a:pt x="137" y="241"/>
                </a:cubicBezTo>
                <a:cubicBezTo>
                  <a:pt x="82" y="176"/>
                  <a:pt x="82" y="176"/>
                  <a:pt x="82" y="176"/>
                </a:cubicBezTo>
                <a:cubicBezTo>
                  <a:pt x="78" y="171"/>
                  <a:pt x="80" y="167"/>
                  <a:pt x="86" y="167"/>
                </a:cubicBezTo>
                <a:cubicBezTo>
                  <a:pt x="86" y="167"/>
                  <a:pt x="114" y="167"/>
                  <a:pt x="118" y="167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70" y="137"/>
                  <a:pt x="170" y="137"/>
                  <a:pt x="170" y="137"/>
                </a:cubicBezTo>
                <a:cubicBezTo>
                  <a:pt x="170" y="167"/>
                  <a:pt x="170" y="167"/>
                  <a:pt x="170" y="167"/>
                </a:cubicBezTo>
                <a:cubicBezTo>
                  <a:pt x="174" y="167"/>
                  <a:pt x="202" y="167"/>
                  <a:pt x="202" y="167"/>
                </a:cubicBezTo>
                <a:cubicBezTo>
                  <a:pt x="209" y="167"/>
                  <a:pt x="211" y="171"/>
                  <a:pt x="206" y="17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1" name="Freeform 516"/>
          <p:cNvSpPr>
            <a:spLocks noEditPoints="1"/>
          </p:cNvSpPr>
          <p:nvPr/>
        </p:nvSpPr>
        <p:spPr bwMode="auto">
          <a:xfrm>
            <a:off x="10175875" y="4962526"/>
            <a:ext cx="201613" cy="279400"/>
          </a:xfrm>
          <a:custGeom>
            <a:avLst/>
            <a:gdLst>
              <a:gd name="T0" fmla="*/ 207 w 207"/>
              <a:gd name="T1" fmla="*/ 165 h 288"/>
              <a:gd name="T2" fmla="*/ 187 w 207"/>
              <a:gd name="T3" fmla="*/ 130 h 288"/>
              <a:gd name="T4" fmla="*/ 187 w 207"/>
              <a:gd name="T5" fmla="*/ 12 h 288"/>
              <a:gd name="T6" fmla="*/ 175 w 207"/>
              <a:gd name="T7" fmla="*/ 0 h 288"/>
              <a:gd name="T8" fmla="*/ 32 w 207"/>
              <a:gd name="T9" fmla="*/ 0 h 288"/>
              <a:gd name="T10" fmla="*/ 20 w 207"/>
              <a:gd name="T11" fmla="*/ 12 h 288"/>
              <a:gd name="T12" fmla="*/ 20 w 207"/>
              <a:gd name="T13" fmla="*/ 129 h 288"/>
              <a:gd name="T14" fmla="*/ 0 w 207"/>
              <a:gd name="T15" fmla="*/ 165 h 288"/>
              <a:gd name="T16" fmla="*/ 0 w 207"/>
              <a:gd name="T17" fmla="*/ 165 h 288"/>
              <a:gd name="T18" fmla="*/ 0 w 207"/>
              <a:gd name="T19" fmla="*/ 288 h 288"/>
              <a:gd name="T20" fmla="*/ 28 w 207"/>
              <a:gd name="T21" fmla="*/ 288 h 288"/>
              <a:gd name="T22" fmla="*/ 28 w 207"/>
              <a:gd name="T23" fmla="*/ 203 h 288"/>
              <a:gd name="T24" fmla="*/ 40 w 207"/>
              <a:gd name="T25" fmla="*/ 191 h 288"/>
              <a:gd name="T26" fmla="*/ 167 w 207"/>
              <a:gd name="T27" fmla="*/ 191 h 288"/>
              <a:gd name="T28" fmla="*/ 179 w 207"/>
              <a:gd name="T29" fmla="*/ 203 h 288"/>
              <a:gd name="T30" fmla="*/ 179 w 207"/>
              <a:gd name="T31" fmla="*/ 288 h 288"/>
              <a:gd name="T32" fmla="*/ 207 w 207"/>
              <a:gd name="T33" fmla="*/ 288 h 288"/>
              <a:gd name="T34" fmla="*/ 207 w 207"/>
              <a:gd name="T35" fmla="*/ 165 h 288"/>
              <a:gd name="T36" fmla="*/ 48 w 207"/>
              <a:gd name="T37" fmla="*/ 71 h 288"/>
              <a:gd name="T38" fmla="*/ 60 w 207"/>
              <a:gd name="T39" fmla="*/ 59 h 288"/>
              <a:gd name="T40" fmla="*/ 147 w 207"/>
              <a:gd name="T41" fmla="*/ 59 h 288"/>
              <a:gd name="T42" fmla="*/ 159 w 207"/>
              <a:gd name="T43" fmla="*/ 71 h 288"/>
              <a:gd name="T44" fmla="*/ 159 w 207"/>
              <a:gd name="T45" fmla="*/ 91 h 288"/>
              <a:gd name="T46" fmla="*/ 147 w 207"/>
              <a:gd name="T47" fmla="*/ 103 h 288"/>
              <a:gd name="T48" fmla="*/ 60 w 207"/>
              <a:gd name="T49" fmla="*/ 103 h 288"/>
              <a:gd name="T50" fmla="*/ 48 w 207"/>
              <a:gd name="T51" fmla="*/ 91 h 288"/>
              <a:gd name="T52" fmla="*/ 48 w 207"/>
              <a:gd name="T53" fmla="*/ 7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7" h="288">
                <a:moveTo>
                  <a:pt x="207" y="165"/>
                </a:moveTo>
                <a:cubicBezTo>
                  <a:pt x="207" y="165"/>
                  <a:pt x="187" y="130"/>
                  <a:pt x="187" y="13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5"/>
                  <a:pt x="182" y="0"/>
                  <a:pt x="17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20" y="5"/>
                  <a:pt x="20" y="12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20" y="129"/>
                  <a:pt x="0" y="165"/>
                  <a:pt x="0" y="16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288"/>
                  <a:pt x="0" y="288"/>
                  <a:pt x="0" y="288"/>
                </a:cubicBezTo>
                <a:cubicBezTo>
                  <a:pt x="28" y="288"/>
                  <a:pt x="28" y="288"/>
                  <a:pt x="28" y="288"/>
                </a:cubicBezTo>
                <a:cubicBezTo>
                  <a:pt x="28" y="203"/>
                  <a:pt x="28" y="203"/>
                  <a:pt x="28" y="203"/>
                </a:cubicBezTo>
                <a:cubicBezTo>
                  <a:pt x="28" y="197"/>
                  <a:pt x="33" y="191"/>
                  <a:pt x="40" y="19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4" y="191"/>
                  <a:pt x="179" y="197"/>
                  <a:pt x="179" y="203"/>
                </a:cubicBezTo>
                <a:cubicBezTo>
                  <a:pt x="179" y="288"/>
                  <a:pt x="179" y="288"/>
                  <a:pt x="179" y="288"/>
                </a:cubicBezTo>
                <a:cubicBezTo>
                  <a:pt x="207" y="288"/>
                  <a:pt x="207" y="288"/>
                  <a:pt x="207" y="288"/>
                </a:cubicBezTo>
                <a:cubicBezTo>
                  <a:pt x="207" y="165"/>
                  <a:pt x="207" y="165"/>
                  <a:pt x="207" y="165"/>
                </a:cubicBezTo>
                <a:close/>
                <a:moveTo>
                  <a:pt x="48" y="71"/>
                </a:moveTo>
                <a:cubicBezTo>
                  <a:pt x="48" y="64"/>
                  <a:pt x="53" y="59"/>
                  <a:pt x="60" y="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54" y="59"/>
                  <a:pt x="159" y="64"/>
                  <a:pt x="159" y="71"/>
                </a:cubicBezTo>
                <a:cubicBezTo>
                  <a:pt x="159" y="91"/>
                  <a:pt x="159" y="91"/>
                  <a:pt x="159" y="91"/>
                </a:cubicBezTo>
                <a:cubicBezTo>
                  <a:pt x="159" y="98"/>
                  <a:pt x="154" y="103"/>
                  <a:pt x="147" y="103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53" y="103"/>
                  <a:pt x="48" y="98"/>
                  <a:pt x="48" y="91"/>
                </a:cubicBezTo>
                <a:lnTo>
                  <a:pt x="48" y="7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2" name="Freeform 517"/>
          <p:cNvSpPr>
            <a:spLocks noEditPoints="1"/>
          </p:cNvSpPr>
          <p:nvPr/>
        </p:nvSpPr>
        <p:spPr bwMode="auto">
          <a:xfrm>
            <a:off x="8466138" y="4424363"/>
            <a:ext cx="280988" cy="236538"/>
          </a:xfrm>
          <a:custGeom>
            <a:avLst/>
            <a:gdLst>
              <a:gd name="T0" fmla="*/ 273 w 291"/>
              <a:gd name="T1" fmla="*/ 152 h 244"/>
              <a:gd name="T2" fmla="*/ 279 w 291"/>
              <a:gd name="T3" fmla="*/ 123 h 244"/>
              <a:gd name="T4" fmla="*/ 276 w 291"/>
              <a:gd name="T5" fmla="*/ 70 h 244"/>
              <a:gd name="T6" fmla="*/ 241 w 291"/>
              <a:gd name="T7" fmla="*/ 51 h 244"/>
              <a:gd name="T8" fmla="*/ 241 w 291"/>
              <a:gd name="T9" fmla="*/ 43 h 244"/>
              <a:gd name="T10" fmla="*/ 223 w 291"/>
              <a:gd name="T11" fmla="*/ 38 h 244"/>
              <a:gd name="T12" fmla="*/ 200 w 291"/>
              <a:gd name="T13" fmla="*/ 35 h 244"/>
              <a:gd name="T14" fmla="*/ 180 w 291"/>
              <a:gd name="T15" fmla="*/ 35 h 244"/>
              <a:gd name="T16" fmla="*/ 180 w 291"/>
              <a:gd name="T17" fmla="*/ 49 h 244"/>
              <a:gd name="T18" fmla="*/ 198 w 291"/>
              <a:gd name="T19" fmla="*/ 49 h 244"/>
              <a:gd name="T20" fmla="*/ 223 w 291"/>
              <a:gd name="T21" fmla="*/ 83 h 244"/>
              <a:gd name="T22" fmla="*/ 241 w 291"/>
              <a:gd name="T23" fmla="*/ 83 h 244"/>
              <a:gd name="T24" fmla="*/ 241 w 291"/>
              <a:gd name="T25" fmla="*/ 72 h 244"/>
              <a:gd name="T26" fmla="*/ 260 w 291"/>
              <a:gd name="T27" fmla="*/ 83 h 244"/>
              <a:gd name="T28" fmla="*/ 260 w 291"/>
              <a:gd name="T29" fmla="*/ 116 h 244"/>
              <a:gd name="T30" fmla="*/ 252 w 291"/>
              <a:gd name="T31" fmla="*/ 152 h 244"/>
              <a:gd name="T32" fmla="*/ 255 w 291"/>
              <a:gd name="T33" fmla="*/ 163 h 244"/>
              <a:gd name="T34" fmla="*/ 256 w 291"/>
              <a:gd name="T35" fmla="*/ 218 h 244"/>
              <a:gd name="T36" fmla="*/ 240 w 291"/>
              <a:gd name="T37" fmla="*/ 224 h 244"/>
              <a:gd name="T38" fmla="*/ 213 w 291"/>
              <a:gd name="T39" fmla="*/ 171 h 244"/>
              <a:gd name="T40" fmla="*/ 196 w 291"/>
              <a:gd name="T41" fmla="*/ 128 h 244"/>
              <a:gd name="T42" fmla="*/ 172 w 291"/>
              <a:gd name="T43" fmla="*/ 125 h 244"/>
              <a:gd name="T44" fmla="*/ 172 w 291"/>
              <a:gd name="T45" fmla="*/ 0 h 244"/>
              <a:gd name="T46" fmla="*/ 20 w 291"/>
              <a:gd name="T47" fmla="*/ 0 h 244"/>
              <a:gd name="T48" fmla="*/ 20 w 291"/>
              <a:gd name="T49" fmla="*/ 231 h 244"/>
              <a:gd name="T50" fmla="*/ 0 w 291"/>
              <a:gd name="T51" fmla="*/ 231 h 244"/>
              <a:gd name="T52" fmla="*/ 0 w 291"/>
              <a:gd name="T53" fmla="*/ 244 h 244"/>
              <a:gd name="T54" fmla="*/ 20 w 291"/>
              <a:gd name="T55" fmla="*/ 244 h 244"/>
              <a:gd name="T56" fmla="*/ 172 w 291"/>
              <a:gd name="T57" fmla="*/ 244 h 244"/>
              <a:gd name="T58" fmla="*/ 193 w 291"/>
              <a:gd name="T59" fmla="*/ 244 h 244"/>
              <a:gd name="T60" fmla="*/ 193 w 291"/>
              <a:gd name="T61" fmla="*/ 231 h 244"/>
              <a:gd name="T62" fmla="*/ 172 w 291"/>
              <a:gd name="T63" fmla="*/ 231 h 244"/>
              <a:gd name="T64" fmla="*/ 172 w 291"/>
              <a:gd name="T65" fmla="*/ 146 h 244"/>
              <a:gd name="T66" fmla="*/ 189 w 291"/>
              <a:gd name="T67" fmla="*/ 147 h 244"/>
              <a:gd name="T68" fmla="*/ 193 w 291"/>
              <a:gd name="T69" fmla="*/ 173 h 244"/>
              <a:gd name="T70" fmla="*/ 240 w 291"/>
              <a:gd name="T71" fmla="*/ 244 h 244"/>
              <a:gd name="T72" fmla="*/ 272 w 291"/>
              <a:gd name="T73" fmla="*/ 230 h 244"/>
              <a:gd name="T74" fmla="*/ 274 w 291"/>
              <a:gd name="T75" fmla="*/ 158 h 244"/>
              <a:gd name="T76" fmla="*/ 273 w 291"/>
              <a:gd name="T77" fmla="*/ 152 h 244"/>
              <a:gd name="T78" fmla="*/ 225 w 291"/>
              <a:gd name="T79" fmla="*/ 75 h 244"/>
              <a:gd name="T80" fmla="*/ 207 w 291"/>
              <a:gd name="T81" fmla="*/ 55 h 244"/>
              <a:gd name="T82" fmla="*/ 225 w 291"/>
              <a:gd name="T83" fmla="*/ 59 h 244"/>
              <a:gd name="T84" fmla="*/ 225 w 291"/>
              <a:gd name="T85" fmla="*/ 75 h 244"/>
              <a:gd name="T86" fmla="*/ 47 w 291"/>
              <a:gd name="T87" fmla="*/ 27 h 244"/>
              <a:gd name="T88" fmla="*/ 145 w 291"/>
              <a:gd name="T89" fmla="*/ 27 h 244"/>
              <a:gd name="T90" fmla="*/ 145 w 291"/>
              <a:gd name="T91" fmla="*/ 105 h 244"/>
              <a:gd name="T92" fmla="*/ 47 w 291"/>
              <a:gd name="T93" fmla="*/ 105 h 244"/>
              <a:gd name="T94" fmla="*/ 47 w 291"/>
              <a:gd name="T95" fmla="*/ 27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91" h="244">
                <a:moveTo>
                  <a:pt x="273" y="152"/>
                </a:moveTo>
                <a:cubicBezTo>
                  <a:pt x="273" y="142"/>
                  <a:pt x="276" y="132"/>
                  <a:pt x="279" y="123"/>
                </a:cubicBezTo>
                <a:cubicBezTo>
                  <a:pt x="285" y="107"/>
                  <a:pt x="291" y="88"/>
                  <a:pt x="276" y="70"/>
                </a:cubicBezTo>
                <a:cubicBezTo>
                  <a:pt x="267" y="59"/>
                  <a:pt x="254" y="54"/>
                  <a:pt x="241" y="51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41" y="43"/>
                  <a:pt x="230" y="40"/>
                  <a:pt x="223" y="38"/>
                </a:cubicBezTo>
                <a:cubicBezTo>
                  <a:pt x="216" y="37"/>
                  <a:pt x="207" y="35"/>
                  <a:pt x="200" y="35"/>
                </a:cubicBezTo>
                <a:cubicBezTo>
                  <a:pt x="193" y="35"/>
                  <a:pt x="180" y="35"/>
                  <a:pt x="180" y="35"/>
                </a:cubicBezTo>
                <a:cubicBezTo>
                  <a:pt x="180" y="49"/>
                  <a:pt x="180" y="49"/>
                  <a:pt x="180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8" y="49"/>
                  <a:pt x="196" y="83"/>
                  <a:pt x="223" y="83"/>
                </a:cubicBezTo>
                <a:cubicBezTo>
                  <a:pt x="234" y="83"/>
                  <a:pt x="241" y="83"/>
                  <a:pt x="241" y="83"/>
                </a:cubicBezTo>
                <a:cubicBezTo>
                  <a:pt x="241" y="72"/>
                  <a:pt x="241" y="72"/>
                  <a:pt x="241" y="72"/>
                </a:cubicBezTo>
                <a:cubicBezTo>
                  <a:pt x="249" y="74"/>
                  <a:pt x="256" y="78"/>
                  <a:pt x="260" y="83"/>
                </a:cubicBezTo>
                <a:cubicBezTo>
                  <a:pt x="268" y="92"/>
                  <a:pt x="266" y="100"/>
                  <a:pt x="260" y="116"/>
                </a:cubicBezTo>
                <a:cubicBezTo>
                  <a:pt x="257" y="126"/>
                  <a:pt x="252" y="138"/>
                  <a:pt x="252" y="152"/>
                </a:cubicBezTo>
                <a:cubicBezTo>
                  <a:pt x="252" y="155"/>
                  <a:pt x="253" y="158"/>
                  <a:pt x="255" y="163"/>
                </a:cubicBezTo>
                <a:cubicBezTo>
                  <a:pt x="258" y="176"/>
                  <a:pt x="266" y="206"/>
                  <a:pt x="256" y="218"/>
                </a:cubicBezTo>
                <a:cubicBezTo>
                  <a:pt x="255" y="219"/>
                  <a:pt x="252" y="224"/>
                  <a:pt x="240" y="224"/>
                </a:cubicBezTo>
                <a:cubicBezTo>
                  <a:pt x="220" y="224"/>
                  <a:pt x="216" y="208"/>
                  <a:pt x="213" y="171"/>
                </a:cubicBezTo>
                <a:cubicBezTo>
                  <a:pt x="212" y="151"/>
                  <a:pt x="210" y="133"/>
                  <a:pt x="196" y="128"/>
                </a:cubicBezTo>
                <a:cubicBezTo>
                  <a:pt x="188" y="125"/>
                  <a:pt x="179" y="125"/>
                  <a:pt x="172" y="125"/>
                </a:cubicBezTo>
                <a:cubicBezTo>
                  <a:pt x="172" y="0"/>
                  <a:pt x="172" y="0"/>
                  <a:pt x="17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231"/>
                  <a:pt x="20" y="231"/>
                  <a:pt x="20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44"/>
                  <a:pt x="0" y="244"/>
                  <a:pt x="0" y="244"/>
                </a:cubicBezTo>
                <a:cubicBezTo>
                  <a:pt x="20" y="244"/>
                  <a:pt x="20" y="244"/>
                  <a:pt x="20" y="244"/>
                </a:cubicBezTo>
                <a:cubicBezTo>
                  <a:pt x="172" y="244"/>
                  <a:pt x="172" y="244"/>
                  <a:pt x="172" y="244"/>
                </a:cubicBezTo>
                <a:cubicBezTo>
                  <a:pt x="193" y="244"/>
                  <a:pt x="193" y="244"/>
                  <a:pt x="193" y="244"/>
                </a:cubicBezTo>
                <a:cubicBezTo>
                  <a:pt x="193" y="231"/>
                  <a:pt x="193" y="231"/>
                  <a:pt x="193" y="231"/>
                </a:cubicBezTo>
                <a:cubicBezTo>
                  <a:pt x="172" y="231"/>
                  <a:pt x="172" y="231"/>
                  <a:pt x="172" y="231"/>
                </a:cubicBezTo>
                <a:cubicBezTo>
                  <a:pt x="172" y="146"/>
                  <a:pt x="172" y="146"/>
                  <a:pt x="172" y="146"/>
                </a:cubicBezTo>
                <a:cubicBezTo>
                  <a:pt x="177" y="145"/>
                  <a:pt x="184" y="145"/>
                  <a:pt x="189" y="147"/>
                </a:cubicBezTo>
                <a:cubicBezTo>
                  <a:pt x="191" y="150"/>
                  <a:pt x="192" y="164"/>
                  <a:pt x="193" y="173"/>
                </a:cubicBezTo>
                <a:cubicBezTo>
                  <a:pt x="195" y="201"/>
                  <a:pt x="198" y="244"/>
                  <a:pt x="240" y="244"/>
                </a:cubicBezTo>
                <a:cubicBezTo>
                  <a:pt x="254" y="244"/>
                  <a:pt x="265" y="239"/>
                  <a:pt x="272" y="230"/>
                </a:cubicBezTo>
                <a:cubicBezTo>
                  <a:pt x="288" y="210"/>
                  <a:pt x="279" y="176"/>
                  <a:pt x="274" y="158"/>
                </a:cubicBezTo>
                <a:cubicBezTo>
                  <a:pt x="274" y="156"/>
                  <a:pt x="273" y="153"/>
                  <a:pt x="273" y="152"/>
                </a:cubicBezTo>
                <a:close/>
                <a:moveTo>
                  <a:pt x="225" y="75"/>
                </a:moveTo>
                <a:cubicBezTo>
                  <a:pt x="208" y="77"/>
                  <a:pt x="207" y="55"/>
                  <a:pt x="207" y="55"/>
                </a:cubicBezTo>
                <a:cubicBezTo>
                  <a:pt x="225" y="59"/>
                  <a:pt x="225" y="59"/>
                  <a:pt x="225" y="59"/>
                </a:cubicBezTo>
                <a:lnTo>
                  <a:pt x="225" y="75"/>
                </a:lnTo>
                <a:close/>
                <a:moveTo>
                  <a:pt x="47" y="27"/>
                </a:moveTo>
                <a:cubicBezTo>
                  <a:pt x="145" y="27"/>
                  <a:pt x="145" y="27"/>
                  <a:pt x="145" y="27"/>
                </a:cubicBezTo>
                <a:cubicBezTo>
                  <a:pt x="145" y="105"/>
                  <a:pt x="145" y="105"/>
                  <a:pt x="145" y="105"/>
                </a:cubicBezTo>
                <a:cubicBezTo>
                  <a:pt x="47" y="105"/>
                  <a:pt x="47" y="105"/>
                  <a:pt x="47" y="105"/>
                </a:cubicBezTo>
                <a:lnTo>
                  <a:pt x="47" y="2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3" name="Freeform 518"/>
          <p:cNvSpPr>
            <a:spLocks noEditPoints="1"/>
          </p:cNvSpPr>
          <p:nvPr/>
        </p:nvSpPr>
        <p:spPr bwMode="auto">
          <a:xfrm>
            <a:off x="9021763" y="3308351"/>
            <a:ext cx="279400" cy="238125"/>
          </a:xfrm>
          <a:custGeom>
            <a:avLst/>
            <a:gdLst>
              <a:gd name="T0" fmla="*/ 189 w 289"/>
              <a:gd name="T1" fmla="*/ 160 h 245"/>
              <a:gd name="T2" fmla="*/ 228 w 289"/>
              <a:gd name="T3" fmla="*/ 133 h 245"/>
              <a:gd name="T4" fmla="*/ 197 w 289"/>
              <a:gd name="T5" fmla="*/ 50 h 245"/>
              <a:gd name="T6" fmla="*/ 145 w 289"/>
              <a:gd name="T7" fmla="*/ 0 h 245"/>
              <a:gd name="T8" fmla="*/ 92 w 289"/>
              <a:gd name="T9" fmla="*/ 49 h 245"/>
              <a:gd name="T10" fmla="*/ 61 w 289"/>
              <a:gd name="T11" fmla="*/ 133 h 245"/>
              <a:gd name="T12" fmla="*/ 99 w 289"/>
              <a:gd name="T13" fmla="*/ 161 h 245"/>
              <a:gd name="T14" fmla="*/ 0 w 289"/>
              <a:gd name="T15" fmla="*/ 224 h 245"/>
              <a:gd name="T16" fmla="*/ 289 w 289"/>
              <a:gd name="T17" fmla="*/ 245 h 245"/>
              <a:gd name="T18" fmla="*/ 243 w 289"/>
              <a:gd name="T19" fmla="*/ 183 h 245"/>
              <a:gd name="T20" fmla="*/ 71 w 289"/>
              <a:gd name="T21" fmla="*/ 130 h 245"/>
              <a:gd name="T22" fmla="*/ 70 w 289"/>
              <a:gd name="T23" fmla="*/ 132 h 245"/>
              <a:gd name="T24" fmla="*/ 93 w 289"/>
              <a:gd name="T25" fmla="*/ 70 h 245"/>
              <a:gd name="T26" fmla="*/ 136 w 289"/>
              <a:gd name="T27" fmla="*/ 55 h 245"/>
              <a:gd name="T28" fmla="*/ 142 w 289"/>
              <a:gd name="T29" fmla="*/ 55 h 245"/>
              <a:gd name="T30" fmla="*/ 154 w 289"/>
              <a:gd name="T31" fmla="*/ 53 h 245"/>
              <a:gd name="T32" fmla="*/ 198 w 289"/>
              <a:gd name="T33" fmla="*/ 69 h 245"/>
              <a:gd name="T34" fmla="*/ 219 w 289"/>
              <a:gd name="T35" fmla="*/ 133 h 245"/>
              <a:gd name="T36" fmla="*/ 217 w 289"/>
              <a:gd name="T37" fmla="*/ 132 h 245"/>
              <a:gd name="T38" fmla="*/ 193 w 289"/>
              <a:gd name="T39" fmla="*/ 72 h 245"/>
              <a:gd name="T40" fmla="*/ 167 w 289"/>
              <a:gd name="T41" fmla="*/ 57 h 245"/>
              <a:gd name="T42" fmla="*/ 145 w 289"/>
              <a:gd name="T43" fmla="*/ 58 h 245"/>
              <a:gd name="T44" fmla="*/ 144 w 289"/>
              <a:gd name="T45" fmla="*/ 58 h 245"/>
              <a:gd name="T46" fmla="*/ 121 w 289"/>
              <a:gd name="T47" fmla="*/ 55 h 245"/>
              <a:gd name="T48" fmla="*/ 151 w 289"/>
              <a:gd name="T49" fmla="*/ 107 h 245"/>
              <a:gd name="T50" fmla="*/ 138 w 289"/>
              <a:gd name="T51" fmla="*/ 107 h 245"/>
              <a:gd name="T52" fmla="*/ 138 w 289"/>
              <a:gd name="T53" fmla="*/ 100 h 245"/>
              <a:gd name="T54" fmla="*/ 151 w 289"/>
              <a:gd name="T55" fmla="*/ 100 h 245"/>
              <a:gd name="T56" fmla="*/ 107 w 289"/>
              <a:gd name="T57" fmla="*/ 86 h 245"/>
              <a:gd name="T58" fmla="*/ 110 w 289"/>
              <a:gd name="T59" fmla="*/ 69 h 245"/>
              <a:gd name="T60" fmla="*/ 124 w 289"/>
              <a:gd name="T61" fmla="*/ 61 h 245"/>
              <a:gd name="T62" fmla="*/ 141 w 289"/>
              <a:gd name="T63" fmla="*/ 68 h 245"/>
              <a:gd name="T64" fmla="*/ 140 w 289"/>
              <a:gd name="T65" fmla="*/ 85 h 245"/>
              <a:gd name="T66" fmla="*/ 107 w 289"/>
              <a:gd name="T67" fmla="*/ 86 h 245"/>
              <a:gd name="T68" fmla="*/ 115 w 289"/>
              <a:gd name="T69" fmla="*/ 136 h 245"/>
              <a:gd name="T70" fmla="*/ 123 w 289"/>
              <a:gd name="T71" fmla="*/ 136 h 245"/>
              <a:gd name="T72" fmla="*/ 127 w 289"/>
              <a:gd name="T73" fmla="*/ 133 h 245"/>
              <a:gd name="T74" fmla="*/ 127 w 289"/>
              <a:gd name="T75" fmla="*/ 125 h 245"/>
              <a:gd name="T76" fmla="*/ 135 w 289"/>
              <a:gd name="T77" fmla="*/ 133 h 245"/>
              <a:gd name="T78" fmla="*/ 130 w 289"/>
              <a:gd name="T79" fmla="*/ 120 h 245"/>
              <a:gd name="T80" fmla="*/ 135 w 289"/>
              <a:gd name="T81" fmla="*/ 133 h 245"/>
              <a:gd name="T82" fmla="*/ 138 w 289"/>
              <a:gd name="T83" fmla="*/ 133 h 245"/>
              <a:gd name="T84" fmla="*/ 143 w 289"/>
              <a:gd name="T85" fmla="*/ 111 h 245"/>
              <a:gd name="T86" fmla="*/ 151 w 289"/>
              <a:gd name="T87" fmla="*/ 133 h 245"/>
              <a:gd name="T88" fmla="*/ 146 w 289"/>
              <a:gd name="T89" fmla="*/ 111 h 245"/>
              <a:gd name="T90" fmla="*/ 151 w 289"/>
              <a:gd name="T91" fmla="*/ 133 h 245"/>
              <a:gd name="T92" fmla="*/ 154 w 289"/>
              <a:gd name="T93" fmla="*/ 133 h 245"/>
              <a:gd name="T94" fmla="*/ 158 w 289"/>
              <a:gd name="T95" fmla="*/ 120 h 245"/>
              <a:gd name="T96" fmla="*/ 161 w 289"/>
              <a:gd name="T97" fmla="*/ 133 h 245"/>
              <a:gd name="T98" fmla="*/ 167 w 289"/>
              <a:gd name="T99" fmla="*/ 133 h 245"/>
              <a:gd name="T100" fmla="*/ 171 w 289"/>
              <a:gd name="T101" fmla="*/ 140 h 245"/>
              <a:gd name="T102" fmla="*/ 171 w 289"/>
              <a:gd name="T103" fmla="*/ 132 h 245"/>
              <a:gd name="T104" fmla="*/ 171 w 289"/>
              <a:gd name="T105" fmla="*/ 140 h 245"/>
              <a:gd name="T106" fmla="*/ 183 w 289"/>
              <a:gd name="T107" fmla="*/ 86 h 245"/>
              <a:gd name="T108" fmla="*/ 149 w 289"/>
              <a:gd name="T109" fmla="*/ 85 h 245"/>
              <a:gd name="T110" fmla="*/ 149 w 289"/>
              <a:gd name="T111" fmla="*/ 68 h 245"/>
              <a:gd name="T112" fmla="*/ 166 w 289"/>
              <a:gd name="T113" fmla="*/ 61 h 245"/>
              <a:gd name="T114" fmla="*/ 179 w 289"/>
              <a:gd name="T115" fmla="*/ 69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9" h="245">
                <a:moveTo>
                  <a:pt x="243" y="183"/>
                </a:moveTo>
                <a:cubicBezTo>
                  <a:pt x="229" y="177"/>
                  <a:pt x="213" y="167"/>
                  <a:pt x="189" y="160"/>
                </a:cubicBezTo>
                <a:cubicBezTo>
                  <a:pt x="188" y="157"/>
                  <a:pt x="186" y="153"/>
                  <a:pt x="185" y="148"/>
                </a:cubicBezTo>
                <a:cubicBezTo>
                  <a:pt x="207" y="144"/>
                  <a:pt x="228" y="138"/>
                  <a:pt x="228" y="133"/>
                </a:cubicBezTo>
                <a:cubicBezTo>
                  <a:pt x="228" y="124"/>
                  <a:pt x="197" y="62"/>
                  <a:pt x="197" y="50"/>
                </a:cubicBezTo>
                <a:cubicBezTo>
                  <a:pt x="197" y="50"/>
                  <a:pt x="197" y="50"/>
                  <a:pt x="197" y="50"/>
                </a:cubicBezTo>
                <a:cubicBezTo>
                  <a:pt x="197" y="49"/>
                  <a:pt x="197" y="47"/>
                  <a:pt x="197" y="46"/>
                </a:cubicBezTo>
                <a:cubicBezTo>
                  <a:pt x="197" y="15"/>
                  <a:pt x="175" y="0"/>
                  <a:pt x="145" y="0"/>
                </a:cubicBezTo>
                <a:cubicBezTo>
                  <a:pt x="114" y="0"/>
                  <a:pt x="92" y="15"/>
                  <a:pt x="92" y="46"/>
                </a:cubicBezTo>
                <a:cubicBezTo>
                  <a:pt x="92" y="47"/>
                  <a:pt x="92" y="48"/>
                  <a:pt x="92" y="49"/>
                </a:cubicBezTo>
                <a:cubicBezTo>
                  <a:pt x="92" y="50"/>
                  <a:pt x="92" y="50"/>
                  <a:pt x="92" y="50"/>
                </a:cubicBezTo>
                <a:cubicBezTo>
                  <a:pt x="92" y="62"/>
                  <a:pt x="61" y="124"/>
                  <a:pt x="61" y="133"/>
                </a:cubicBezTo>
                <a:cubicBezTo>
                  <a:pt x="61" y="138"/>
                  <a:pt x="82" y="144"/>
                  <a:pt x="104" y="148"/>
                </a:cubicBezTo>
                <a:cubicBezTo>
                  <a:pt x="102" y="153"/>
                  <a:pt x="100" y="157"/>
                  <a:pt x="99" y="161"/>
                </a:cubicBezTo>
                <a:cubicBezTo>
                  <a:pt x="75" y="167"/>
                  <a:pt x="60" y="177"/>
                  <a:pt x="47" y="183"/>
                </a:cubicBezTo>
                <a:cubicBezTo>
                  <a:pt x="12" y="199"/>
                  <a:pt x="0" y="224"/>
                  <a:pt x="0" y="224"/>
                </a:cubicBezTo>
                <a:cubicBezTo>
                  <a:pt x="0" y="245"/>
                  <a:pt x="0" y="245"/>
                  <a:pt x="0" y="245"/>
                </a:cubicBezTo>
                <a:cubicBezTo>
                  <a:pt x="289" y="245"/>
                  <a:pt x="289" y="245"/>
                  <a:pt x="289" y="245"/>
                </a:cubicBezTo>
                <a:cubicBezTo>
                  <a:pt x="289" y="224"/>
                  <a:pt x="289" y="224"/>
                  <a:pt x="289" y="224"/>
                </a:cubicBezTo>
                <a:cubicBezTo>
                  <a:pt x="289" y="224"/>
                  <a:pt x="278" y="199"/>
                  <a:pt x="243" y="183"/>
                </a:cubicBezTo>
                <a:close/>
                <a:moveTo>
                  <a:pt x="96" y="71"/>
                </a:moveTo>
                <a:cubicBezTo>
                  <a:pt x="86" y="86"/>
                  <a:pt x="71" y="127"/>
                  <a:pt x="71" y="130"/>
                </a:cubicBezTo>
                <a:cubicBezTo>
                  <a:pt x="72" y="131"/>
                  <a:pt x="71" y="132"/>
                  <a:pt x="70" y="132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69" y="132"/>
                  <a:pt x="69" y="131"/>
                  <a:pt x="69" y="131"/>
                </a:cubicBezTo>
                <a:cubicBezTo>
                  <a:pt x="68" y="126"/>
                  <a:pt x="85" y="83"/>
                  <a:pt x="93" y="70"/>
                </a:cubicBezTo>
                <a:cubicBezTo>
                  <a:pt x="100" y="59"/>
                  <a:pt x="109" y="54"/>
                  <a:pt x="121" y="53"/>
                </a:cubicBezTo>
                <a:cubicBezTo>
                  <a:pt x="126" y="52"/>
                  <a:pt x="132" y="54"/>
                  <a:pt x="136" y="55"/>
                </a:cubicBezTo>
                <a:cubicBezTo>
                  <a:pt x="137" y="55"/>
                  <a:pt x="138" y="55"/>
                  <a:pt x="138" y="55"/>
                </a:cubicBezTo>
                <a:cubicBezTo>
                  <a:pt x="139" y="55"/>
                  <a:pt x="141" y="55"/>
                  <a:pt x="142" y="55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7" y="55"/>
                  <a:pt x="151" y="54"/>
                  <a:pt x="154" y="53"/>
                </a:cubicBezTo>
                <a:cubicBezTo>
                  <a:pt x="160" y="52"/>
                  <a:pt x="166" y="51"/>
                  <a:pt x="169" y="51"/>
                </a:cubicBezTo>
                <a:cubicBezTo>
                  <a:pt x="182" y="52"/>
                  <a:pt x="191" y="58"/>
                  <a:pt x="198" y="69"/>
                </a:cubicBezTo>
                <a:cubicBezTo>
                  <a:pt x="205" y="82"/>
                  <a:pt x="223" y="125"/>
                  <a:pt x="222" y="131"/>
                </a:cubicBezTo>
                <a:cubicBezTo>
                  <a:pt x="222" y="132"/>
                  <a:pt x="221" y="133"/>
                  <a:pt x="219" y="133"/>
                </a:cubicBezTo>
                <a:cubicBezTo>
                  <a:pt x="219" y="133"/>
                  <a:pt x="219" y="133"/>
                  <a:pt x="219" y="133"/>
                </a:cubicBezTo>
                <a:cubicBezTo>
                  <a:pt x="218" y="133"/>
                  <a:pt x="218" y="133"/>
                  <a:pt x="217" y="132"/>
                </a:cubicBezTo>
                <a:cubicBezTo>
                  <a:pt x="217" y="132"/>
                  <a:pt x="217" y="131"/>
                  <a:pt x="217" y="130"/>
                </a:cubicBezTo>
                <a:cubicBezTo>
                  <a:pt x="217" y="127"/>
                  <a:pt x="201" y="86"/>
                  <a:pt x="193" y="72"/>
                </a:cubicBezTo>
                <a:cubicBezTo>
                  <a:pt x="184" y="58"/>
                  <a:pt x="172" y="57"/>
                  <a:pt x="169" y="57"/>
                </a:cubicBezTo>
                <a:cubicBezTo>
                  <a:pt x="168" y="57"/>
                  <a:pt x="167" y="57"/>
                  <a:pt x="167" y="57"/>
                </a:cubicBezTo>
                <a:cubicBezTo>
                  <a:pt x="164" y="57"/>
                  <a:pt x="158" y="57"/>
                  <a:pt x="146" y="58"/>
                </a:cubicBezTo>
                <a:cubicBezTo>
                  <a:pt x="145" y="58"/>
                  <a:pt x="145" y="58"/>
                  <a:pt x="145" y="58"/>
                </a:cubicBezTo>
                <a:cubicBezTo>
                  <a:pt x="144" y="58"/>
                  <a:pt x="144" y="58"/>
                  <a:pt x="144" y="58"/>
                </a:cubicBezTo>
                <a:cubicBezTo>
                  <a:pt x="144" y="58"/>
                  <a:pt x="144" y="58"/>
                  <a:pt x="144" y="58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37" y="58"/>
                  <a:pt x="127" y="55"/>
                  <a:pt x="121" y="55"/>
                </a:cubicBezTo>
                <a:cubicBezTo>
                  <a:pt x="117" y="56"/>
                  <a:pt x="104" y="57"/>
                  <a:pt x="96" y="71"/>
                </a:cubicBezTo>
                <a:close/>
                <a:moveTo>
                  <a:pt x="151" y="107"/>
                </a:moveTo>
                <a:cubicBezTo>
                  <a:pt x="151" y="107"/>
                  <a:pt x="151" y="107"/>
                  <a:pt x="151" y="107"/>
                </a:cubicBezTo>
                <a:cubicBezTo>
                  <a:pt x="138" y="107"/>
                  <a:pt x="138" y="107"/>
                  <a:pt x="138" y="107"/>
                </a:cubicBezTo>
                <a:cubicBezTo>
                  <a:pt x="138" y="107"/>
                  <a:pt x="138" y="107"/>
                  <a:pt x="138" y="107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38" y="97"/>
                  <a:pt x="141" y="94"/>
                  <a:pt x="144" y="94"/>
                </a:cubicBezTo>
                <a:cubicBezTo>
                  <a:pt x="148" y="94"/>
                  <a:pt x="151" y="97"/>
                  <a:pt x="151" y="100"/>
                </a:cubicBezTo>
                <a:lnTo>
                  <a:pt x="151" y="107"/>
                </a:lnTo>
                <a:close/>
                <a:moveTo>
                  <a:pt x="107" y="86"/>
                </a:moveTo>
                <a:cubicBezTo>
                  <a:pt x="107" y="86"/>
                  <a:pt x="107" y="86"/>
                  <a:pt x="107" y="86"/>
                </a:cubicBezTo>
                <a:cubicBezTo>
                  <a:pt x="105" y="80"/>
                  <a:pt x="107" y="74"/>
                  <a:pt x="110" y="69"/>
                </a:cubicBezTo>
                <a:cubicBezTo>
                  <a:pt x="114" y="65"/>
                  <a:pt x="119" y="61"/>
                  <a:pt x="123" y="61"/>
                </a:cubicBezTo>
                <a:cubicBezTo>
                  <a:pt x="124" y="61"/>
                  <a:pt x="124" y="61"/>
                  <a:pt x="124" y="61"/>
                </a:cubicBezTo>
                <a:cubicBezTo>
                  <a:pt x="131" y="61"/>
                  <a:pt x="140" y="68"/>
                  <a:pt x="140" y="68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0" y="85"/>
                  <a:pt x="140" y="85"/>
                  <a:pt x="140" y="85"/>
                </a:cubicBezTo>
                <a:cubicBezTo>
                  <a:pt x="140" y="86"/>
                  <a:pt x="136" y="89"/>
                  <a:pt x="126" y="89"/>
                </a:cubicBezTo>
                <a:cubicBezTo>
                  <a:pt x="110" y="89"/>
                  <a:pt x="107" y="86"/>
                  <a:pt x="107" y="86"/>
                </a:cubicBezTo>
                <a:close/>
                <a:moveTo>
                  <a:pt x="119" y="140"/>
                </a:moveTo>
                <a:cubicBezTo>
                  <a:pt x="117" y="140"/>
                  <a:pt x="115" y="138"/>
                  <a:pt x="115" y="136"/>
                </a:cubicBezTo>
                <a:cubicBezTo>
                  <a:pt x="115" y="134"/>
                  <a:pt x="117" y="132"/>
                  <a:pt x="119" y="132"/>
                </a:cubicBezTo>
                <a:cubicBezTo>
                  <a:pt x="121" y="132"/>
                  <a:pt x="123" y="134"/>
                  <a:pt x="123" y="136"/>
                </a:cubicBezTo>
                <a:cubicBezTo>
                  <a:pt x="123" y="138"/>
                  <a:pt x="121" y="140"/>
                  <a:pt x="119" y="140"/>
                </a:cubicBezTo>
                <a:close/>
                <a:moveTo>
                  <a:pt x="127" y="133"/>
                </a:moveTo>
                <a:cubicBezTo>
                  <a:pt x="122" y="133"/>
                  <a:pt x="122" y="133"/>
                  <a:pt x="122" y="133"/>
                </a:cubicBezTo>
                <a:cubicBezTo>
                  <a:pt x="127" y="125"/>
                  <a:pt x="127" y="125"/>
                  <a:pt x="127" y="125"/>
                </a:cubicBezTo>
                <a:lnTo>
                  <a:pt x="127" y="133"/>
                </a:lnTo>
                <a:close/>
                <a:moveTo>
                  <a:pt x="135" y="133"/>
                </a:moveTo>
                <a:cubicBezTo>
                  <a:pt x="130" y="133"/>
                  <a:pt x="130" y="133"/>
                  <a:pt x="130" y="133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5" y="112"/>
                  <a:pt x="135" y="112"/>
                  <a:pt x="135" y="112"/>
                </a:cubicBezTo>
                <a:lnTo>
                  <a:pt x="135" y="133"/>
                </a:lnTo>
                <a:close/>
                <a:moveTo>
                  <a:pt x="143" y="133"/>
                </a:moveTo>
                <a:cubicBezTo>
                  <a:pt x="138" y="133"/>
                  <a:pt x="138" y="133"/>
                  <a:pt x="138" y="133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43" y="111"/>
                  <a:pt x="143" y="111"/>
                  <a:pt x="143" y="111"/>
                </a:cubicBezTo>
                <a:lnTo>
                  <a:pt x="143" y="133"/>
                </a:lnTo>
                <a:close/>
                <a:moveTo>
                  <a:pt x="151" y="133"/>
                </a:moveTo>
                <a:cubicBezTo>
                  <a:pt x="146" y="133"/>
                  <a:pt x="146" y="133"/>
                  <a:pt x="146" y="133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51" y="111"/>
                  <a:pt x="151" y="111"/>
                  <a:pt x="151" y="111"/>
                </a:cubicBezTo>
                <a:lnTo>
                  <a:pt x="151" y="133"/>
                </a:lnTo>
                <a:close/>
                <a:moveTo>
                  <a:pt x="158" y="133"/>
                </a:moveTo>
                <a:cubicBezTo>
                  <a:pt x="154" y="133"/>
                  <a:pt x="154" y="133"/>
                  <a:pt x="154" y="133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8" y="120"/>
                  <a:pt x="158" y="120"/>
                  <a:pt x="158" y="120"/>
                </a:cubicBezTo>
                <a:lnTo>
                  <a:pt x="158" y="133"/>
                </a:lnTo>
                <a:close/>
                <a:moveTo>
                  <a:pt x="161" y="133"/>
                </a:moveTo>
                <a:cubicBezTo>
                  <a:pt x="161" y="125"/>
                  <a:pt x="161" y="125"/>
                  <a:pt x="161" y="125"/>
                </a:cubicBezTo>
                <a:cubicBezTo>
                  <a:pt x="167" y="133"/>
                  <a:pt x="167" y="133"/>
                  <a:pt x="167" y="133"/>
                </a:cubicBezTo>
                <a:lnTo>
                  <a:pt x="161" y="133"/>
                </a:lnTo>
                <a:close/>
                <a:moveTo>
                  <a:pt x="171" y="140"/>
                </a:moveTo>
                <a:cubicBezTo>
                  <a:pt x="168" y="140"/>
                  <a:pt x="167" y="138"/>
                  <a:pt x="167" y="136"/>
                </a:cubicBezTo>
                <a:cubicBezTo>
                  <a:pt x="167" y="134"/>
                  <a:pt x="168" y="132"/>
                  <a:pt x="171" y="132"/>
                </a:cubicBezTo>
                <a:cubicBezTo>
                  <a:pt x="173" y="132"/>
                  <a:pt x="174" y="134"/>
                  <a:pt x="174" y="136"/>
                </a:cubicBezTo>
                <a:cubicBezTo>
                  <a:pt x="174" y="138"/>
                  <a:pt x="173" y="140"/>
                  <a:pt x="171" y="140"/>
                </a:cubicBezTo>
                <a:close/>
                <a:moveTo>
                  <a:pt x="183" y="86"/>
                </a:moveTo>
                <a:cubicBezTo>
                  <a:pt x="183" y="86"/>
                  <a:pt x="183" y="86"/>
                  <a:pt x="183" y="86"/>
                </a:cubicBezTo>
                <a:cubicBezTo>
                  <a:pt x="182" y="86"/>
                  <a:pt x="180" y="89"/>
                  <a:pt x="163" y="89"/>
                </a:cubicBezTo>
                <a:cubicBezTo>
                  <a:pt x="154" y="89"/>
                  <a:pt x="149" y="86"/>
                  <a:pt x="149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68"/>
                  <a:pt x="149" y="68"/>
                  <a:pt x="149" y="68"/>
                </a:cubicBezTo>
                <a:cubicBezTo>
                  <a:pt x="149" y="68"/>
                  <a:pt x="149" y="68"/>
                  <a:pt x="149" y="68"/>
                </a:cubicBezTo>
                <a:cubicBezTo>
                  <a:pt x="150" y="68"/>
                  <a:pt x="159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70" y="61"/>
                  <a:pt x="176" y="65"/>
                  <a:pt x="179" y="69"/>
                </a:cubicBezTo>
                <a:cubicBezTo>
                  <a:pt x="183" y="74"/>
                  <a:pt x="184" y="80"/>
                  <a:pt x="183" y="8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377742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453"/>
          <p:cNvSpPr>
            <a:spLocks noEditPoints="1"/>
          </p:cNvSpPr>
          <p:nvPr/>
        </p:nvSpPr>
        <p:spPr bwMode="auto">
          <a:xfrm>
            <a:off x="249238" y="606426"/>
            <a:ext cx="333375" cy="296863"/>
          </a:xfrm>
          <a:custGeom>
            <a:avLst/>
            <a:gdLst>
              <a:gd name="T0" fmla="*/ 178 w 210"/>
              <a:gd name="T1" fmla="*/ 0 h 187"/>
              <a:gd name="T2" fmla="*/ 31 w 210"/>
              <a:gd name="T3" fmla="*/ 0 h 187"/>
              <a:gd name="T4" fmla="*/ 0 w 210"/>
              <a:gd name="T5" fmla="*/ 85 h 187"/>
              <a:gd name="T6" fmla="*/ 0 w 210"/>
              <a:gd name="T7" fmla="*/ 187 h 187"/>
              <a:gd name="T8" fmla="*/ 210 w 210"/>
              <a:gd name="T9" fmla="*/ 187 h 187"/>
              <a:gd name="T10" fmla="*/ 210 w 210"/>
              <a:gd name="T11" fmla="*/ 84 h 187"/>
              <a:gd name="T12" fmla="*/ 178 w 210"/>
              <a:gd name="T13" fmla="*/ 0 h 187"/>
              <a:gd name="T14" fmla="*/ 28 w 210"/>
              <a:gd name="T15" fmla="*/ 77 h 187"/>
              <a:gd name="T16" fmla="*/ 48 w 210"/>
              <a:gd name="T17" fmla="*/ 15 h 187"/>
              <a:gd name="T18" fmla="*/ 162 w 210"/>
              <a:gd name="T19" fmla="*/ 15 h 187"/>
              <a:gd name="T20" fmla="*/ 183 w 210"/>
              <a:gd name="T21" fmla="*/ 77 h 187"/>
              <a:gd name="T22" fmla="*/ 28 w 210"/>
              <a:gd name="T23" fmla="*/ 7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0" h="187">
                <a:moveTo>
                  <a:pt x="178" y="0"/>
                </a:moveTo>
                <a:lnTo>
                  <a:pt x="31" y="0"/>
                </a:lnTo>
                <a:lnTo>
                  <a:pt x="0" y="85"/>
                </a:lnTo>
                <a:lnTo>
                  <a:pt x="0" y="187"/>
                </a:lnTo>
                <a:lnTo>
                  <a:pt x="210" y="187"/>
                </a:lnTo>
                <a:lnTo>
                  <a:pt x="210" y="84"/>
                </a:lnTo>
                <a:lnTo>
                  <a:pt x="178" y="0"/>
                </a:lnTo>
                <a:close/>
                <a:moveTo>
                  <a:pt x="28" y="77"/>
                </a:moveTo>
                <a:lnTo>
                  <a:pt x="48" y="15"/>
                </a:lnTo>
                <a:lnTo>
                  <a:pt x="162" y="15"/>
                </a:lnTo>
                <a:lnTo>
                  <a:pt x="183" y="77"/>
                </a:lnTo>
                <a:lnTo>
                  <a:pt x="28" y="7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454"/>
          <p:cNvSpPr>
            <a:spLocks/>
          </p:cNvSpPr>
          <p:nvPr/>
        </p:nvSpPr>
        <p:spPr bwMode="auto">
          <a:xfrm>
            <a:off x="314326" y="698501"/>
            <a:ext cx="204788" cy="14288"/>
          </a:xfrm>
          <a:custGeom>
            <a:avLst/>
            <a:gdLst>
              <a:gd name="T0" fmla="*/ 129 w 129"/>
              <a:gd name="T1" fmla="*/ 9 h 9"/>
              <a:gd name="T2" fmla="*/ 126 w 129"/>
              <a:gd name="T3" fmla="*/ 0 h 9"/>
              <a:gd name="T4" fmla="*/ 3 w 129"/>
              <a:gd name="T5" fmla="*/ 0 h 9"/>
              <a:gd name="T6" fmla="*/ 0 w 129"/>
              <a:gd name="T7" fmla="*/ 9 h 9"/>
              <a:gd name="T8" fmla="*/ 129 w 129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9">
                <a:moveTo>
                  <a:pt x="129" y="9"/>
                </a:moveTo>
                <a:lnTo>
                  <a:pt x="126" y="0"/>
                </a:lnTo>
                <a:lnTo>
                  <a:pt x="3" y="0"/>
                </a:lnTo>
                <a:lnTo>
                  <a:pt x="0" y="9"/>
                </a:lnTo>
                <a:lnTo>
                  <a:pt x="129" y="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455"/>
          <p:cNvSpPr>
            <a:spLocks/>
          </p:cNvSpPr>
          <p:nvPr/>
        </p:nvSpPr>
        <p:spPr bwMode="auto">
          <a:xfrm>
            <a:off x="331788" y="646114"/>
            <a:ext cx="168275" cy="11113"/>
          </a:xfrm>
          <a:custGeom>
            <a:avLst/>
            <a:gdLst>
              <a:gd name="T0" fmla="*/ 106 w 106"/>
              <a:gd name="T1" fmla="*/ 7 h 7"/>
              <a:gd name="T2" fmla="*/ 104 w 106"/>
              <a:gd name="T3" fmla="*/ 0 h 7"/>
              <a:gd name="T4" fmla="*/ 3 w 106"/>
              <a:gd name="T5" fmla="*/ 0 h 7"/>
              <a:gd name="T6" fmla="*/ 0 w 106"/>
              <a:gd name="T7" fmla="*/ 7 h 7"/>
              <a:gd name="T8" fmla="*/ 106 w 106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6" h="7">
                <a:moveTo>
                  <a:pt x="106" y="7"/>
                </a:moveTo>
                <a:lnTo>
                  <a:pt x="104" y="0"/>
                </a:lnTo>
                <a:lnTo>
                  <a:pt x="3" y="0"/>
                </a:lnTo>
                <a:lnTo>
                  <a:pt x="0" y="7"/>
                </a:lnTo>
                <a:lnTo>
                  <a:pt x="106" y="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456"/>
          <p:cNvSpPr>
            <a:spLocks/>
          </p:cNvSpPr>
          <p:nvPr/>
        </p:nvSpPr>
        <p:spPr bwMode="auto">
          <a:xfrm>
            <a:off x="322263" y="671514"/>
            <a:ext cx="187325" cy="14288"/>
          </a:xfrm>
          <a:custGeom>
            <a:avLst/>
            <a:gdLst>
              <a:gd name="T0" fmla="*/ 3 w 118"/>
              <a:gd name="T1" fmla="*/ 0 h 9"/>
              <a:gd name="T2" fmla="*/ 0 w 118"/>
              <a:gd name="T3" fmla="*/ 9 h 9"/>
              <a:gd name="T4" fmla="*/ 118 w 118"/>
              <a:gd name="T5" fmla="*/ 9 h 9"/>
              <a:gd name="T6" fmla="*/ 115 w 118"/>
              <a:gd name="T7" fmla="*/ 0 h 9"/>
              <a:gd name="T8" fmla="*/ 3 w 118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" h="9">
                <a:moveTo>
                  <a:pt x="3" y="0"/>
                </a:moveTo>
                <a:lnTo>
                  <a:pt x="0" y="9"/>
                </a:lnTo>
                <a:lnTo>
                  <a:pt x="118" y="9"/>
                </a:lnTo>
                <a:lnTo>
                  <a:pt x="115" y="0"/>
                </a:lnTo>
                <a:lnTo>
                  <a:pt x="3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457"/>
          <p:cNvSpPr>
            <a:spLocks noEditPoints="1"/>
          </p:cNvSpPr>
          <p:nvPr/>
        </p:nvSpPr>
        <p:spPr bwMode="auto">
          <a:xfrm>
            <a:off x="917576" y="606426"/>
            <a:ext cx="333375" cy="296863"/>
          </a:xfrm>
          <a:custGeom>
            <a:avLst/>
            <a:gdLst>
              <a:gd name="T0" fmla="*/ 178 w 210"/>
              <a:gd name="T1" fmla="*/ 0 h 187"/>
              <a:gd name="T2" fmla="*/ 31 w 210"/>
              <a:gd name="T3" fmla="*/ 0 h 187"/>
              <a:gd name="T4" fmla="*/ 0 w 210"/>
              <a:gd name="T5" fmla="*/ 85 h 187"/>
              <a:gd name="T6" fmla="*/ 0 w 210"/>
              <a:gd name="T7" fmla="*/ 187 h 187"/>
              <a:gd name="T8" fmla="*/ 210 w 210"/>
              <a:gd name="T9" fmla="*/ 187 h 187"/>
              <a:gd name="T10" fmla="*/ 210 w 210"/>
              <a:gd name="T11" fmla="*/ 84 h 187"/>
              <a:gd name="T12" fmla="*/ 178 w 210"/>
              <a:gd name="T13" fmla="*/ 0 h 187"/>
              <a:gd name="T14" fmla="*/ 28 w 210"/>
              <a:gd name="T15" fmla="*/ 77 h 187"/>
              <a:gd name="T16" fmla="*/ 48 w 210"/>
              <a:gd name="T17" fmla="*/ 15 h 187"/>
              <a:gd name="T18" fmla="*/ 162 w 210"/>
              <a:gd name="T19" fmla="*/ 15 h 187"/>
              <a:gd name="T20" fmla="*/ 183 w 210"/>
              <a:gd name="T21" fmla="*/ 77 h 187"/>
              <a:gd name="T22" fmla="*/ 28 w 210"/>
              <a:gd name="T23" fmla="*/ 7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0" h="187">
                <a:moveTo>
                  <a:pt x="178" y="0"/>
                </a:moveTo>
                <a:lnTo>
                  <a:pt x="31" y="0"/>
                </a:lnTo>
                <a:lnTo>
                  <a:pt x="0" y="85"/>
                </a:lnTo>
                <a:lnTo>
                  <a:pt x="0" y="187"/>
                </a:lnTo>
                <a:lnTo>
                  <a:pt x="210" y="187"/>
                </a:lnTo>
                <a:lnTo>
                  <a:pt x="210" y="84"/>
                </a:lnTo>
                <a:lnTo>
                  <a:pt x="178" y="0"/>
                </a:lnTo>
                <a:close/>
                <a:moveTo>
                  <a:pt x="28" y="77"/>
                </a:moveTo>
                <a:lnTo>
                  <a:pt x="48" y="15"/>
                </a:lnTo>
                <a:lnTo>
                  <a:pt x="162" y="15"/>
                </a:lnTo>
                <a:lnTo>
                  <a:pt x="183" y="77"/>
                </a:lnTo>
                <a:lnTo>
                  <a:pt x="28" y="7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458"/>
          <p:cNvSpPr>
            <a:spLocks noEditPoints="1"/>
          </p:cNvSpPr>
          <p:nvPr/>
        </p:nvSpPr>
        <p:spPr bwMode="auto">
          <a:xfrm>
            <a:off x="6259513" y="1944689"/>
            <a:ext cx="342900" cy="304800"/>
          </a:xfrm>
          <a:custGeom>
            <a:avLst/>
            <a:gdLst>
              <a:gd name="T0" fmla="*/ 148 w 296"/>
              <a:gd name="T1" fmla="*/ 0 h 262"/>
              <a:gd name="T2" fmla="*/ 164 w 296"/>
              <a:gd name="T3" fmla="*/ 8 h 262"/>
              <a:gd name="T4" fmla="*/ 287 w 296"/>
              <a:gd name="T5" fmla="*/ 150 h 262"/>
              <a:gd name="T6" fmla="*/ 278 w 296"/>
              <a:gd name="T7" fmla="*/ 170 h 262"/>
              <a:gd name="T8" fmla="*/ 227 w 296"/>
              <a:gd name="T9" fmla="*/ 170 h 262"/>
              <a:gd name="T10" fmla="*/ 202 w 296"/>
              <a:gd name="T11" fmla="*/ 170 h 262"/>
              <a:gd name="T12" fmla="*/ 202 w 296"/>
              <a:gd name="T13" fmla="*/ 237 h 262"/>
              <a:gd name="T14" fmla="*/ 177 w 296"/>
              <a:gd name="T15" fmla="*/ 262 h 262"/>
              <a:gd name="T16" fmla="*/ 119 w 296"/>
              <a:gd name="T17" fmla="*/ 262 h 262"/>
              <a:gd name="T18" fmla="*/ 94 w 296"/>
              <a:gd name="T19" fmla="*/ 237 h 262"/>
              <a:gd name="T20" fmla="*/ 94 w 296"/>
              <a:gd name="T21" fmla="*/ 170 h 262"/>
              <a:gd name="T22" fmla="*/ 68 w 296"/>
              <a:gd name="T23" fmla="*/ 170 h 262"/>
              <a:gd name="T24" fmla="*/ 18 w 296"/>
              <a:gd name="T25" fmla="*/ 170 h 262"/>
              <a:gd name="T26" fmla="*/ 9 w 296"/>
              <a:gd name="T27" fmla="*/ 150 h 262"/>
              <a:gd name="T28" fmla="*/ 132 w 296"/>
              <a:gd name="T29" fmla="*/ 8 h 262"/>
              <a:gd name="T30" fmla="*/ 148 w 296"/>
              <a:gd name="T31" fmla="*/ 0 h 262"/>
              <a:gd name="T32" fmla="*/ 148 w 296"/>
              <a:gd name="T33" fmla="*/ 19 h 262"/>
              <a:gd name="T34" fmla="*/ 146 w 296"/>
              <a:gd name="T35" fmla="*/ 20 h 262"/>
              <a:gd name="T36" fmla="*/ 146 w 296"/>
              <a:gd name="T37" fmla="*/ 21 h 262"/>
              <a:gd name="T38" fmla="*/ 33 w 296"/>
              <a:gd name="T39" fmla="*/ 151 h 262"/>
              <a:gd name="T40" fmla="*/ 68 w 296"/>
              <a:gd name="T41" fmla="*/ 151 h 262"/>
              <a:gd name="T42" fmla="*/ 94 w 296"/>
              <a:gd name="T43" fmla="*/ 151 h 262"/>
              <a:gd name="T44" fmla="*/ 112 w 296"/>
              <a:gd name="T45" fmla="*/ 170 h 262"/>
              <a:gd name="T46" fmla="*/ 112 w 296"/>
              <a:gd name="T47" fmla="*/ 237 h 262"/>
              <a:gd name="T48" fmla="*/ 119 w 296"/>
              <a:gd name="T49" fmla="*/ 244 h 262"/>
              <a:gd name="T50" fmla="*/ 177 w 296"/>
              <a:gd name="T51" fmla="*/ 244 h 262"/>
              <a:gd name="T52" fmla="*/ 183 w 296"/>
              <a:gd name="T53" fmla="*/ 237 h 262"/>
              <a:gd name="T54" fmla="*/ 183 w 296"/>
              <a:gd name="T55" fmla="*/ 170 h 262"/>
              <a:gd name="T56" fmla="*/ 202 w 296"/>
              <a:gd name="T57" fmla="*/ 151 h 262"/>
              <a:gd name="T58" fmla="*/ 227 w 296"/>
              <a:gd name="T59" fmla="*/ 151 h 262"/>
              <a:gd name="T60" fmla="*/ 263 w 296"/>
              <a:gd name="T61" fmla="*/ 151 h 262"/>
              <a:gd name="T62" fmla="*/ 150 w 296"/>
              <a:gd name="T63" fmla="*/ 21 h 262"/>
              <a:gd name="T64" fmla="*/ 150 w 296"/>
              <a:gd name="T65" fmla="*/ 20 h 262"/>
              <a:gd name="T66" fmla="*/ 148 w 296"/>
              <a:gd name="T67" fmla="*/ 19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96" h="262">
                <a:moveTo>
                  <a:pt x="148" y="0"/>
                </a:moveTo>
                <a:cubicBezTo>
                  <a:pt x="154" y="0"/>
                  <a:pt x="160" y="3"/>
                  <a:pt x="164" y="8"/>
                </a:cubicBezTo>
                <a:cubicBezTo>
                  <a:pt x="287" y="150"/>
                  <a:pt x="287" y="150"/>
                  <a:pt x="287" y="150"/>
                </a:cubicBezTo>
                <a:cubicBezTo>
                  <a:pt x="296" y="161"/>
                  <a:pt x="292" y="170"/>
                  <a:pt x="278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0" y="170"/>
                  <a:pt x="211" y="170"/>
                  <a:pt x="202" y="170"/>
                </a:cubicBezTo>
                <a:cubicBezTo>
                  <a:pt x="202" y="237"/>
                  <a:pt x="202" y="237"/>
                  <a:pt x="202" y="237"/>
                </a:cubicBezTo>
                <a:cubicBezTo>
                  <a:pt x="202" y="251"/>
                  <a:pt x="190" y="262"/>
                  <a:pt x="177" y="262"/>
                </a:cubicBezTo>
                <a:cubicBezTo>
                  <a:pt x="119" y="262"/>
                  <a:pt x="119" y="262"/>
                  <a:pt x="119" y="262"/>
                </a:cubicBezTo>
                <a:cubicBezTo>
                  <a:pt x="105" y="262"/>
                  <a:pt x="94" y="251"/>
                  <a:pt x="94" y="237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85" y="170"/>
                  <a:pt x="75" y="170"/>
                  <a:pt x="68" y="170"/>
                </a:cubicBezTo>
                <a:cubicBezTo>
                  <a:pt x="18" y="170"/>
                  <a:pt x="18" y="170"/>
                  <a:pt x="18" y="170"/>
                </a:cubicBezTo>
                <a:cubicBezTo>
                  <a:pt x="4" y="170"/>
                  <a:pt x="0" y="161"/>
                  <a:pt x="9" y="150"/>
                </a:cubicBezTo>
                <a:cubicBezTo>
                  <a:pt x="132" y="8"/>
                  <a:pt x="132" y="8"/>
                  <a:pt x="132" y="8"/>
                </a:cubicBezTo>
                <a:cubicBezTo>
                  <a:pt x="136" y="3"/>
                  <a:pt x="142" y="0"/>
                  <a:pt x="148" y="0"/>
                </a:cubicBezTo>
                <a:moveTo>
                  <a:pt x="148" y="19"/>
                </a:moveTo>
                <a:cubicBezTo>
                  <a:pt x="147" y="19"/>
                  <a:pt x="147" y="20"/>
                  <a:pt x="146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33" y="151"/>
                  <a:pt x="33" y="151"/>
                  <a:pt x="33" y="151"/>
                </a:cubicBezTo>
                <a:cubicBezTo>
                  <a:pt x="68" y="151"/>
                  <a:pt x="68" y="151"/>
                  <a:pt x="68" y="151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104" y="151"/>
                  <a:pt x="112" y="159"/>
                  <a:pt x="112" y="170"/>
                </a:cubicBezTo>
                <a:cubicBezTo>
                  <a:pt x="112" y="237"/>
                  <a:pt x="112" y="237"/>
                  <a:pt x="112" y="237"/>
                </a:cubicBezTo>
                <a:cubicBezTo>
                  <a:pt x="112" y="241"/>
                  <a:pt x="115" y="244"/>
                  <a:pt x="119" y="244"/>
                </a:cubicBezTo>
                <a:cubicBezTo>
                  <a:pt x="177" y="244"/>
                  <a:pt x="177" y="244"/>
                  <a:pt x="177" y="244"/>
                </a:cubicBezTo>
                <a:cubicBezTo>
                  <a:pt x="180" y="244"/>
                  <a:pt x="183" y="241"/>
                  <a:pt x="183" y="237"/>
                </a:cubicBezTo>
                <a:cubicBezTo>
                  <a:pt x="183" y="170"/>
                  <a:pt x="183" y="170"/>
                  <a:pt x="183" y="170"/>
                </a:cubicBezTo>
                <a:cubicBezTo>
                  <a:pt x="183" y="159"/>
                  <a:pt x="192" y="151"/>
                  <a:pt x="202" y="151"/>
                </a:cubicBezTo>
                <a:cubicBezTo>
                  <a:pt x="227" y="151"/>
                  <a:pt x="227" y="151"/>
                  <a:pt x="227" y="151"/>
                </a:cubicBezTo>
                <a:cubicBezTo>
                  <a:pt x="263" y="151"/>
                  <a:pt x="263" y="151"/>
                  <a:pt x="263" y="151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50" y="21"/>
                  <a:pt x="150" y="21"/>
                  <a:pt x="150" y="20"/>
                </a:cubicBezTo>
                <a:cubicBezTo>
                  <a:pt x="149" y="19"/>
                  <a:pt x="148" y="19"/>
                  <a:pt x="148" y="1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459"/>
          <p:cNvSpPr>
            <a:spLocks noEditPoints="1"/>
          </p:cNvSpPr>
          <p:nvPr/>
        </p:nvSpPr>
        <p:spPr bwMode="auto">
          <a:xfrm>
            <a:off x="6932613" y="1995489"/>
            <a:ext cx="333375" cy="204788"/>
          </a:xfrm>
          <a:custGeom>
            <a:avLst/>
            <a:gdLst>
              <a:gd name="T0" fmla="*/ 273 w 288"/>
              <a:gd name="T1" fmla="*/ 0 h 177"/>
              <a:gd name="T2" fmla="*/ 16 w 288"/>
              <a:gd name="T3" fmla="*/ 0 h 177"/>
              <a:gd name="T4" fmla="*/ 0 w 288"/>
              <a:gd name="T5" fmla="*/ 15 h 177"/>
              <a:gd name="T6" fmla="*/ 0 w 288"/>
              <a:gd name="T7" fmla="*/ 162 h 177"/>
              <a:gd name="T8" fmla="*/ 16 w 288"/>
              <a:gd name="T9" fmla="*/ 177 h 177"/>
              <a:gd name="T10" fmla="*/ 273 w 288"/>
              <a:gd name="T11" fmla="*/ 177 h 177"/>
              <a:gd name="T12" fmla="*/ 288 w 288"/>
              <a:gd name="T13" fmla="*/ 162 h 177"/>
              <a:gd name="T14" fmla="*/ 288 w 288"/>
              <a:gd name="T15" fmla="*/ 15 h 177"/>
              <a:gd name="T16" fmla="*/ 273 w 288"/>
              <a:gd name="T17" fmla="*/ 0 h 177"/>
              <a:gd name="T18" fmla="*/ 273 w 288"/>
              <a:gd name="T19" fmla="*/ 162 h 177"/>
              <a:gd name="T20" fmla="*/ 273 w 288"/>
              <a:gd name="T21" fmla="*/ 162 h 177"/>
              <a:gd name="T22" fmla="*/ 16 w 288"/>
              <a:gd name="T23" fmla="*/ 162 h 177"/>
              <a:gd name="T24" fmla="*/ 15 w 288"/>
              <a:gd name="T25" fmla="*/ 162 h 177"/>
              <a:gd name="T26" fmla="*/ 15 w 288"/>
              <a:gd name="T27" fmla="*/ 15 h 177"/>
              <a:gd name="T28" fmla="*/ 16 w 288"/>
              <a:gd name="T29" fmla="*/ 15 h 177"/>
              <a:gd name="T30" fmla="*/ 273 w 288"/>
              <a:gd name="T31" fmla="*/ 15 h 177"/>
              <a:gd name="T32" fmla="*/ 273 w 288"/>
              <a:gd name="T33" fmla="*/ 15 h 177"/>
              <a:gd name="T34" fmla="*/ 273 w 288"/>
              <a:gd name="T35" fmla="*/ 162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177">
                <a:moveTo>
                  <a:pt x="273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0"/>
                  <a:pt x="7" y="177"/>
                  <a:pt x="16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1" y="177"/>
                  <a:pt x="288" y="170"/>
                  <a:pt x="288" y="162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8" y="7"/>
                  <a:pt x="281" y="0"/>
                  <a:pt x="273" y="0"/>
                </a:cubicBezTo>
                <a:close/>
                <a:moveTo>
                  <a:pt x="273" y="162"/>
                </a:moveTo>
                <a:cubicBezTo>
                  <a:pt x="273" y="162"/>
                  <a:pt x="273" y="162"/>
                  <a:pt x="273" y="162"/>
                </a:cubicBezTo>
                <a:cubicBezTo>
                  <a:pt x="16" y="162"/>
                  <a:pt x="16" y="162"/>
                  <a:pt x="16" y="162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6" y="15"/>
                </a:cubicBezTo>
                <a:cubicBezTo>
                  <a:pt x="273" y="15"/>
                  <a:pt x="273" y="15"/>
                  <a:pt x="273" y="15"/>
                </a:cubicBezTo>
                <a:cubicBezTo>
                  <a:pt x="273" y="15"/>
                  <a:pt x="273" y="15"/>
                  <a:pt x="273" y="15"/>
                </a:cubicBezTo>
                <a:lnTo>
                  <a:pt x="273" y="16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Rectangle 460"/>
          <p:cNvSpPr>
            <a:spLocks noChangeArrowheads="1"/>
          </p:cNvSpPr>
          <p:nvPr/>
        </p:nvSpPr>
        <p:spPr bwMode="auto">
          <a:xfrm>
            <a:off x="6981826" y="2035176"/>
            <a:ext cx="26988" cy="269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Rectangle 461"/>
          <p:cNvSpPr>
            <a:spLocks noChangeArrowheads="1"/>
          </p:cNvSpPr>
          <p:nvPr/>
        </p:nvSpPr>
        <p:spPr bwMode="auto">
          <a:xfrm>
            <a:off x="7032626" y="2035176"/>
            <a:ext cx="28575" cy="269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Rectangle 462"/>
          <p:cNvSpPr>
            <a:spLocks noChangeArrowheads="1"/>
          </p:cNvSpPr>
          <p:nvPr/>
        </p:nvSpPr>
        <p:spPr bwMode="auto">
          <a:xfrm>
            <a:off x="7085013" y="2035176"/>
            <a:ext cx="30163" cy="269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Rectangle 463"/>
          <p:cNvSpPr>
            <a:spLocks noChangeArrowheads="1"/>
          </p:cNvSpPr>
          <p:nvPr/>
        </p:nvSpPr>
        <p:spPr bwMode="auto">
          <a:xfrm>
            <a:off x="7138988" y="2035176"/>
            <a:ext cx="26988" cy="269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Rectangle 464"/>
          <p:cNvSpPr>
            <a:spLocks noChangeArrowheads="1"/>
          </p:cNvSpPr>
          <p:nvPr/>
        </p:nvSpPr>
        <p:spPr bwMode="auto">
          <a:xfrm>
            <a:off x="7191376" y="2035176"/>
            <a:ext cx="26988" cy="269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Rectangle 465"/>
          <p:cNvSpPr>
            <a:spLocks noChangeArrowheads="1"/>
          </p:cNvSpPr>
          <p:nvPr/>
        </p:nvSpPr>
        <p:spPr bwMode="auto">
          <a:xfrm>
            <a:off x="7007226" y="2084389"/>
            <a:ext cx="30163" cy="285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Rectangle 466"/>
          <p:cNvSpPr>
            <a:spLocks noChangeArrowheads="1"/>
          </p:cNvSpPr>
          <p:nvPr/>
        </p:nvSpPr>
        <p:spPr bwMode="auto">
          <a:xfrm>
            <a:off x="7059613" y="2084389"/>
            <a:ext cx="30163" cy="285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467"/>
          <p:cNvSpPr>
            <a:spLocks noChangeArrowheads="1"/>
          </p:cNvSpPr>
          <p:nvPr/>
        </p:nvSpPr>
        <p:spPr bwMode="auto">
          <a:xfrm>
            <a:off x="7113588" y="2084389"/>
            <a:ext cx="26988" cy="285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Rectangle 468"/>
          <p:cNvSpPr>
            <a:spLocks noChangeArrowheads="1"/>
          </p:cNvSpPr>
          <p:nvPr/>
        </p:nvSpPr>
        <p:spPr bwMode="auto">
          <a:xfrm>
            <a:off x="7165976" y="2084389"/>
            <a:ext cx="26988" cy="285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Rectangle 469"/>
          <p:cNvSpPr>
            <a:spLocks noChangeArrowheads="1"/>
          </p:cNvSpPr>
          <p:nvPr/>
        </p:nvSpPr>
        <p:spPr bwMode="auto">
          <a:xfrm>
            <a:off x="7032626" y="2133601"/>
            <a:ext cx="133350" cy="285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470"/>
          <p:cNvSpPr>
            <a:spLocks noEditPoints="1"/>
          </p:cNvSpPr>
          <p:nvPr/>
        </p:nvSpPr>
        <p:spPr bwMode="auto">
          <a:xfrm>
            <a:off x="7599363" y="3262314"/>
            <a:ext cx="334963" cy="333375"/>
          </a:xfrm>
          <a:custGeom>
            <a:avLst/>
            <a:gdLst>
              <a:gd name="T0" fmla="*/ 144 w 289"/>
              <a:gd name="T1" fmla="*/ 0 h 288"/>
              <a:gd name="T2" fmla="*/ 0 w 289"/>
              <a:gd name="T3" fmla="*/ 144 h 288"/>
              <a:gd name="T4" fmla="*/ 144 w 289"/>
              <a:gd name="T5" fmla="*/ 288 h 288"/>
              <a:gd name="T6" fmla="*/ 289 w 289"/>
              <a:gd name="T7" fmla="*/ 144 h 288"/>
              <a:gd name="T8" fmla="*/ 144 w 289"/>
              <a:gd name="T9" fmla="*/ 0 h 288"/>
              <a:gd name="T10" fmla="*/ 144 w 289"/>
              <a:gd name="T11" fmla="*/ 252 h 288"/>
              <a:gd name="T12" fmla="*/ 36 w 289"/>
              <a:gd name="T13" fmla="*/ 144 h 288"/>
              <a:gd name="T14" fmla="*/ 144 w 289"/>
              <a:gd name="T15" fmla="*/ 36 h 288"/>
              <a:gd name="T16" fmla="*/ 253 w 289"/>
              <a:gd name="T17" fmla="*/ 144 h 288"/>
              <a:gd name="T18" fmla="*/ 144 w 289"/>
              <a:gd name="T19" fmla="*/ 25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9" h="288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3"/>
                  <a:pt x="65" y="288"/>
                  <a:pt x="144" y="288"/>
                </a:cubicBezTo>
                <a:cubicBezTo>
                  <a:pt x="224" y="288"/>
                  <a:pt x="289" y="223"/>
                  <a:pt x="289" y="144"/>
                </a:cubicBezTo>
                <a:cubicBezTo>
                  <a:pt x="289" y="64"/>
                  <a:pt x="224" y="0"/>
                  <a:pt x="144" y="0"/>
                </a:cubicBezTo>
                <a:close/>
                <a:moveTo>
                  <a:pt x="144" y="252"/>
                </a:moveTo>
                <a:cubicBezTo>
                  <a:pt x="85" y="252"/>
                  <a:pt x="36" y="203"/>
                  <a:pt x="36" y="144"/>
                </a:cubicBezTo>
                <a:cubicBezTo>
                  <a:pt x="36" y="84"/>
                  <a:pt x="85" y="36"/>
                  <a:pt x="144" y="36"/>
                </a:cubicBezTo>
                <a:cubicBezTo>
                  <a:pt x="204" y="36"/>
                  <a:pt x="253" y="84"/>
                  <a:pt x="253" y="144"/>
                </a:cubicBezTo>
                <a:cubicBezTo>
                  <a:pt x="253" y="203"/>
                  <a:pt x="204" y="252"/>
                  <a:pt x="144" y="25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471"/>
          <p:cNvSpPr>
            <a:spLocks noEditPoints="1"/>
          </p:cNvSpPr>
          <p:nvPr/>
        </p:nvSpPr>
        <p:spPr bwMode="auto">
          <a:xfrm>
            <a:off x="7669213" y="3330576"/>
            <a:ext cx="200025" cy="200025"/>
          </a:xfrm>
          <a:custGeom>
            <a:avLst/>
            <a:gdLst>
              <a:gd name="T0" fmla="*/ 86 w 172"/>
              <a:gd name="T1" fmla="*/ 0 h 172"/>
              <a:gd name="T2" fmla="*/ 0 w 172"/>
              <a:gd name="T3" fmla="*/ 86 h 172"/>
              <a:gd name="T4" fmla="*/ 86 w 172"/>
              <a:gd name="T5" fmla="*/ 172 h 172"/>
              <a:gd name="T6" fmla="*/ 172 w 172"/>
              <a:gd name="T7" fmla="*/ 86 h 172"/>
              <a:gd name="T8" fmla="*/ 86 w 172"/>
              <a:gd name="T9" fmla="*/ 0 h 172"/>
              <a:gd name="T10" fmla="*/ 63 w 172"/>
              <a:gd name="T11" fmla="*/ 58 h 172"/>
              <a:gd name="T12" fmla="*/ 39 w 172"/>
              <a:gd name="T13" fmla="*/ 93 h 172"/>
              <a:gd name="T14" fmla="*/ 24 w 172"/>
              <a:gd name="T15" fmla="*/ 82 h 172"/>
              <a:gd name="T16" fmla="*/ 24 w 172"/>
              <a:gd name="T17" fmla="*/ 79 h 172"/>
              <a:gd name="T18" fmla="*/ 83 w 172"/>
              <a:gd name="T19" fmla="*/ 20 h 172"/>
              <a:gd name="T20" fmla="*/ 87 w 172"/>
              <a:gd name="T21" fmla="*/ 20 h 172"/>
              <a:gd name="T22" fmla="*/ 97 w 172"/>
              <a:gd name="T23" fmla="*/ 34 h 172"/>
              <a:gd name="T24" fmla="*/ 63 w 172"/>
              <a:gd name="T25" fmla="*/ 58 h 172"/>
              <a:gd name="T26" fmla="*/ 112 w 172"/>
              <a:gd name="T27" fmla="*/ 128 h 172"/>
              <a:gd name="T28" fmla="*/ 98 w 172"/>
              <a:gd name="T29" fmla="*/ 114 h 172"/>
              <a:gd name="T30" fmla="*/ 112 w 172"/>
              <a:gd name="T31" fmla="*/ 100 h 172"/>
              <a:gd name="T32" fmla="*/ 126 w 172"/>
              <a:gd name="T33" fmla="*/ 114 h 172"/>
              <a:gd name="T34" fmla="*/ 112 w 172"/>
              <a:gd name="T35" fmla="*/ 128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2" h="172"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3"/>
                  <a:pt x="38" y="172"/>
                  <a:pt x="86" y="172"/>
                </a:cubicBezTo>
                <a:cubicBezTo>
                  <a:pt x="133" y="172"/>
                  <a:pt x="172" y="133"/>
                  <a:pt x="172" y="86"/>
                </a:cubicBezTo>
                <a:cubicBezTo>
                  <a:pt x="172" y="38"/>
                  <a:pt x="133" y="0"/>
                  <a:pt x="86" y="0"/>
                </a:cubicBezTo>
                <a:close/>
                <a:moveTo>
                  <a:pt x="63" y="58"/>
                </a:moveTo>
                <a:cubicBezTo>
                  <a:pt x="53" y="67"/>
                  <a:pt x="43" y="85"/>
                  <a:pt x="39" y="93"/>
                </a:cubicBezTo>
                <a:cubicBezTo>
                  <a:pt x="24" y="82"/>
                  <a:pt x="24" y="82"/>
                  <a:pt x="24" y="82"/>
                </a:cubicBezTo>
                <a:cubicBezTo>
                  <a:pt x="24" y="81"/>
                  <a:pt x="24" y="80"/>
                  <a:pt x="24" y="79"/>
                </a:cubicBezTo>
                <a:cubicBezTo>
                  <a:pt x="24" y="51"/>
                  <a:pt x="55" y="20"/>
                  <a:pt x="83" y="20"/>
                </a:cubicBezTo>
                <a:cubicBezTo>
                  <a:pt x="84" y="20"/>
                  <a:pt x="86" y="20"/>
                  <a:pt x="87" y="20"/>
                </a:cubicBezTo>
                <a:cubicBezTo>
                  <a:pt x="97" y="34"/>
                  <a:pt x="97" y="34"/>
                  <a:pt x="97" y="34"/>
                </a:cubicBezTo>
                <a:cubicBezTo>
                  <a:pt x="88" y="39"/>
                  <a:pt x="74" y="46"/>
                  <a:pt x="63" y="58"/>
                </a:cubicBezTo>
                <a:close/>
                <a:moveTo>
                  <a:pt x="112" y="128"/>
                </a:moveTo>
                <a:cubicBezTo>
                  <a:pt x="104" y="128"/>
                  <a:pt x="98" y="122"/>
                  <a:pt x="98" y="114"/>
                </a:cubicBezTo>
                <a:cubicBezTo>
                  <a:pt x="98" y="106"/>
                  <a:pt x="104" y="100"/>
                  <a:pt x="112" y="100"/>
                </a:cubicBezTo>
                <a:cubicBezTo>
                  <a:pt x="119" y="100"/>
                  <a:pt x="126" y="106"/>
                  <a:pt x="126" y="114"/>
                </a:cubicBezTo>
                <a:cubicBezTo>
                  <a:pt x="126" y="122"/>
                  <a:pt x="119" y="128"/>
                  <a:pt x="112" y="12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472"/>
          <p:cNvSpPr>
            <a:spLocks/>
          </p:cNvSpPr>
          <p:nvPr/>
        </p:nvSpPr>
        <p:spPr bwMode="auto">
          <a:xfrm>
            <a:off x="3589338" y="609601"/>
            <a:ext cx="333375" cy="290513"/>
          </a:xfrm>
          <a:custGeom>
            <a:avLst/>
            <a:gdLst>
              <a:gd name="T0" fmla="*/ 251 w 288"/>
              <a:gd name="T1" fmla="*/ 175 h 250"/>
              <a:gd name="T2" fmla="*/ 251 w 288"/>
              <a:gd name="T3" fmla="*/ 60 h 250"/>
              <a:gd name="T4" fmla="*/ 191 w 288"/>
              <a:gd name="T5" fmla="*/ 0 h 250"/>
              <a:gd name="T6" fmla="*/ 190 w 288"/>
              <a:gd name="T7" fmla="*/ 0 h 250"/>
              <a:gd name="T8" fmla="*/ 189 w 288"/>
              <a:gd name="T9" fmla="*/ 0 h 250"/>
              <a:gd name="T10" fmla="*/ 129 w 288"/>
              <a:gd name="T11" fmla="*/ 60 h 250"/>
              <a:gd name="T12" fmla="*/ 129 w 288"/>
              <a:gd name="T13" fmla="*/ 190 h 250"/>
              <a:gd name="T14" fmla="*/ 99 w 288"/>
              <a:gd name="T15" fmla="*/ 220 h 250"/>
              <a:gd name="T16" fmla="*/ 98 w 288"/>
              <a:gd name="T17" fmla="*/ 220 h 250"/>
              <a:gd name="T18" fmla="*/ 97 w 288"/>
              <a:gd name="T19" fmla="*/ 220 h 250"/>
              <a:gd name="T20" fmla="*/ 67 w 288"/>
              <a:gd name="T21" fmla="*/ 190 h 250"/>
              <a:gd name="T22" fmla="*/ 67 w 288"/>
              <a:gd name="T23" fmla="*/ 75 h 250"/>
              <a:gd name="T24" fmla="*/ 105 w 288"/>
              <a:gd name="T25" fmla="*/ 75 h 250"/>
              <a:gd name="T26" fmla="*/ 52 w 288"/>
              <a:gd name="T27" fmla="*/ 19 h 250"/>
              <a:gd name="T28" fmla="*/ 0 w 288"/>
              <a:gd name="T29" fmla="*/ 75 h 250"/>
              <a:gd name="T30" fmla="*/ 37 w 288"/>
              <a:gd name="T31" fmla="*/ 75 h 250"/>
              <a:gd name="T32" fmla="*/ 37 w 288"/>
              <a:gd name="T33" fmla="*/ 190 h 250"/>
              <a:gd name="T34" fmla="*/ 97 w 288"/>
              <a:gd name="T35" fmla="*/ 250 h 250"/>
              <a:gd name="T36" fmla="*/ 98 w 288"/>
              <a:gd name="T37" fmla="*/ 250 h 250"/>
              <a:gd name="T38" fmla="*/ 99 w 288"/>
              <a:gd name="T39" fmla="*/ 250 h 250"/>
              <a:gd name="T40" fmla="*/ 159 w 288"/>
              <a:gd name="T41" fmla="*/ 190 h 250"/>
              <a:gd name="T42" fmla="*/ 159 w 288"/>
              <a:gd name="T43" fmla="*/ 60 h 250"/>
              <a:gd name="T44" fmla="*/ 189 w 288"/>
              <a:gd name="T45" fmla="*/ 30 h 250"/>
              <a:gd name="T46" fmla="*/ 190 w 288"/>
              <a:gd name="T47" fmla="*/ 30 h 250"/>
              <a:gd name="T48" fmla="*/ 191 w 288"/>
              <a:gd name="T49" fmla="*/ 30 h 250"/>
              <a:gd name="T50" fmla="*/ 221 w 288"/>
              <a:gd name="T51" fmla="*/ 60 h 250"/>
              <a:gd name="T52" fmla="*/ 221 w 288"/>
              <a:gd name="T53" fmla="*/ 175 h 250"/>
              <a:gd name="T54" fmla="*/ 184 w 288"/>
              <a:gd name="T55" fmla="*/ 175 h 250"/>
              <a:gd name="T56" fmla="*/ 236 w 288"/>
              <a:gd name="T57" fmla="*/ 231 h 250"/>
              <a:gd name="T58" fmla="*/ 288 w 288"/>
              <a:gd name="T59" fmla="*/ 175 h 250"/>
              <a:gd name="T60" fmla="*/ 251 w 288"/>
              <a:gd name="T61" fmla="*/ 175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8" h="250">
                <a:moveTo>
                  <a:pt x="251" y="175"/>
                </a:moveTo>
                <a:cubicBezTo>
                  <a:pt x="251" y="60"/>
                  <a:pt x="251" y="60"/>
                  <a:pt x="251" y="60"/>
                </a:cubicBezTo>
                <a:cubicBezTo>
                  <a:pt x="251" y="27"/>
                  <a:pt x="224" y="0"/>
                  <a:pt x="191" y="0"/>
                </a:cubicBezTo>
                <a:cubicBezTo>
                  <a:pt x="191" y="0"/>
                  <a:pt x="190" y="0"/>
                  <a:pt x="190" y="0"/>
                </a:cubicBezTo>
                <a:cubicBezTo>
                  <a:pt x="190" y="0"/>
                  <a:pt x="189" y="0"/>
                  <a:pt x="189" y="0"/>
                </a:cubicBezTo>
                <a:cubicBezTo>
                  <a:pt x="156" y="0"/>
                  <a:pt x="129" y="27"/>
                  <a:pt x="129" y="60"/>
                </a:cubicBezTo>
                <a:cubicBezTo>
                  <a:pt x="129" y="190"/>
                  <a:pt x="129" y="190"/>
                  <a:pt x="129" y="190"/>
                </a:cubicBezTo>
                <a:cubicBezTo>
                  <a:pt x="129" y="206"/>
                  <a:pt x="116" y="220"/>
                  <a:pt x="99" y="220"/>
                </a:cubicBezTo>
                <a:cubicBezTo>
                  <a:pt x="99" y="220"/>
                  <a:pt x="98" y="220"/>
                  <a:pt x="98" y="220"/>
                </a:cubicBezTo>
                <a:cubicBezTo>
                  <a:pt x="98" y="220"/>
                  <a:pt x="97" y="220"/>
                  <a:pt x="97" y="220"/>
                </a:cubicBezTo>
                <a:cubicBezTo>
                  <a:pt x="81" y="220"/>
                  <a:pt x="67" y="206"/>
                  <a:pt x="67" y="190"/>
                </a:cubicBezTo>
                <a:cubicBezTo>
                  <a:pt x="67" y="75"/>
                  <a:pt x="67" y="75"/>
                  <a:pt x="67" y="75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52" y="19"/>
                  <a:pt x="52" y="19"/>
                  <a:pt x="52" y="19"/>
                </a:cubicBezTo>
                <a:cubicBezTo>
                  <a:pt x="0" y="75"/>
                  <a:pt x="0" y="75"/>
                  <a:pt x="0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7" y="190"/>
                  <a:pt x="37" y="190"/>
                  <a:pt x="37" y="190"/>
                </a:cubicBezTo>
                <a:cubicBezTo>
                  <a:pt x="37" y="223"/>
                  <a:pt x="64" y="250"/>
                  <a:pt x="97" y="250"/>
                </a:cubicBezTo>
                <a:cubicBezTo>
                  <a:pt x="98" y="250"/>
                  <a:pt x="98" y="250"/>
                  <a:pt x="98" y="250"/>
                </a:cubicBezTo>
                <a:cubicBezTo>
                  <a:pt x="99" y="250"/>
                  <a:pt x="99" y="250"/>
                  <a:pt x="99" y="250"/>
                </a:cubicBezTo>
                <a:cubicBezTo>
                  <a:pt x="132" y="250"/>
                  <a:pt x="159" y="223"/>
                  <a:pt x="159" y="190"/>
                </a:cubicBezTo>
                <a:cubicBezTo>
                  <a:pt x="159" y="60"/>
                  <a:pt x="159" y="60"/>
                  <a:pt x="159" y="60"/>
                </a:cubicBezTo>
                <a:cubicBezTo>
                  <a:pt x="159" y="44"/>
                  <a:pt x="172" y="30"/>
                  <a:pt x="189" y="30"/>
                </a:cubicBezTo>
                <a:cubicBezTo>
                  <a:pt x="189" y="30"/>
                  <a:pt x="190" y="30"/>
                  <a:pt x="190" y="30"/>
                </a:cubicBezTo>
                <a:cubicBezTo>
                  <a:pt x="190" y="30"/>
                  <a:pt x="191" y="30"/>
                  <a:pt x="191" y="30"/>
                </a:cubicBezTo>
                <a:cubicBezTo>
                  <a:pt x="208" y="30"/>
                  <a:pt x="221" y="44"/>
                  <a:pt x="221" y="60"/>
                </a:cubicBezTo>
                <a:cubicBezTo>
                  <a:pt x="221" y="175"/>
                  <a:pt x="221" y="175"/>
                  <a:pt x="221" y="175"/>
                </a:cubicBezTo>
                <a:cubicBezTo>
                  <a:pt x="184" y="175"/>
                  <a:pt x="184" y="175"/>
                  <a:pt x="184" y="175"/>
                </a:cubicBezTo>
                <a:cubicBezTo>
                  <a:pt x="236" y="231"/>
                  <a:pt x="236" y="231"/>
                  <a:pt x="236" y="231"/>
                </a:cubicBezTo>
                <a:cubicBezTo>
                  <a:pt x="288" y="175"/>
                  <a:pt x="288" y="175"/>
                  <a:pt x="288" y="175"/>
                </a:cubicBezTo>
                <a:lnTo>
                  <a:pt x="251" y="17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473"/>
          <p:cNvSpPr>
            <a:spLocks/>
          </p:cNvSpPr>
          <p:nvPr/>
        </p:nvSpPr>
        <p:spPr bwMode="auto">
          <a:xfrm>
            <a:off x="2251076" y="4597401"/>
            <a:ext cx="338138" cy="338138"/>
          </a:xfrm>
          <a:custGeom>
            <a:avLst/>
            <a:gdLst>
              <a:gd name="T0" fmla="*/ 283 w 291"/>
              <a:gd name="T1" fmla="*/ 157 h 291"/>
              <a:gd name="T2" fmla="*/ 283 w 291"/>
              <a:gd name="T3" fmla="*/ 133 h 291"/>
              <a:gd name="T4" fmla="*/ 283 w 291"/>
              <a:gd name="T5" fmla="*/ 99 h 291"/>
              <a:gd name="T6" fmla="*/ 283 w 291"/>
              <a:gd name="T7" fmla="*/ 75 h 291"/>
              <a:gd name="T8" fmla="*/ 278 w 291"/>
              <a:gd name="T9" fmla="*/ 43 h 291"/>
              <a:gd name="T10" fmla="*/ 285 w 291"/>
              <a:gd name="T11" fmla="*/ 13 h 291"/>
              <a:gd name="T12" fmla="*/ 254 w 291"/>
              <a:gd name="T13" fmla="*/ 6 h 291"/>
              <a:gd name="T14" fmla="*/ 233 w 291"/>
              <a:gd name="T15" fmla="*/ 21 h 291"/>
              <a:gd name="T16" fmla="*/ 204 w 291"/>
              <a:gd name="T17" fmla="*/ 1 h 291"/>
              <a:gd name="T18" fmla="*/ 175 w 291"/>
              <a:gd name="T19" fmla="*/ 21 h 291"/>
              <a:gd name="T20" fmla="*/ 146 w 291"/>
              <a:gd name="T21" fmla="*/ 1 h 291"/>
              <a:gd name="T22" fmla="*/ 117 w 291"/>
              <a:gd name="T23" fmla="*/ 21 h 291"/>
              <a:gd name="T24" fmla="*/ 88 w 291"/>
              <a:gd name="T25" fmla="*/ 1 h 291"/>
              <a:gd name="T26" fmla="*/ 59 w 291"/>
              <a:gd name="T27" fmla="*/ 21 h 291"/>
              <a:gd name="T28" fmla="*/ 37 w 291"/>
              <a:gd name="T29" fmla="*/ 6 h 291"/>
              <a:gd name="T30" fmla="*/ 7 w 291"/>
              <a:gd name="T31" fmla="*/ 13 h 291"/>
              <a:gd name="T32" fmla="*/ 12 w 291"/>
              <a:gd name="T33" fmla="*/ 42 h 291"/>
              <a:gd name="T34" fmla="*/ 9 w 291"/>
              <a:gd name="T35" fmla="*/ 75 h 291"/>
              <a:gd name="T36" fmla="*/ 10 w 291"/>
              <a:gd name="T37" fmla="*/ 99 h 291"/>
              <a:gd name="T38" fmla="*/ 9 w 291"/>
              <a:gd name="T39" fmla="*/ 133 h 291"/>
              <a:gd name="T40" fmla="*/ 10 w 291"/>
              <a:gd name="T41" fmla="*/ 157 h 291"/>
              <a:gd name="T42" fmla="*/ 9 w 291"/>
              <a:gd name="T43" fmla="*/ 191 h 291"/>
              <a:gd name="T44" fmla="*/ 10 w 291"/>
              <a:gd name="T45" fmla="*/ 215 h 291"/>
              <a:gd name="T46" fmla="*/ 12 w 291"/>
              <a:gd name="T47" fmla="*/ 248 h 291"/>
              <a:gd name="T48" fmla="*/ 7 w 291"/>
              <a:gd name="T49" fmla="*/ 278 h 291"/>
              <a:gd name="T50" fmla="*/ 37 w 291"/>
              <a:gd name="T51" fmla="*/ 284 h 291"/>
              <a:gd name="T52" fmla="*/ 59 w 291"/>
              <a:gd name="T53" fmla="*/ 269 h 291"/>
              <a:gd name="T54" fmla="*/ 88 w 291"/>
              <a:gd name="T55" fmla="*/ 289 h 291"/>
              <a:gd name="T56" fmla="*/ 117 w 291"/>
              <a:gd name="T57" fmla="*/ 269 h 291"/>
              <a:gd name="T58" fmla="*/ 146 w 291"/>
              <a:gd name="T59" fmla="*/ 289 h 291"/>
              <a:gd name="T60" fmla="*/ 175 w 291"/>
              <a:gd name="T61" fmla="*/ 269 h 291"/>
              <a:gd name="T62" fmla="*/ 204 w 291"/>
              <a:gd name="T63" fmla="*/ 289 h 291"/>
              <a:gd name="T64" fmla="*/ 233 w 291"/>
              <a:gd name="T65" fmla="*/ 269 h 291"/>
              <a:gd name="T66" fmla="*/ 254 w 291"/>
              <a:gd name="T67" fmla="*/ 284 h 291"/>
              <a:gd name="T68" fmla="*/ 285 w 291"/>
              <a:gd name="T69" fmla="*/ 278 h 291"/>
              <a:gd name="T70" fmla="*/ 277 w 291"/>
              <a:gd name="T71" fmla="*/ 247 h 291"/>
              <a:gd name="T72" fmla="*/ 283 w 291"/>
              <a:gd name="T73" fmla="*/ 215 h 291"/>
              <a:gd name="T74" fmla="*/ 284 w 291"/>
              <a:gd name="T75" fmla="*/ 191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1" h="291">
                <a:moveTo>
                  <a:pt x="270" y="174"/>
                </a:moveTo>
                <a:cubicBezTo>
                  <a:pt x="270" y="167"/>
                  <a:pt x="275" y="160"/>
                  <a:pt x="283" y="157"/>
                </a:cubicBezTo>
                <a:cubicBezTo>
                  <a:pt x="287" y="154"/>
                  <a:pt x="290" y="150"/>
                  <a:pt x="290" y="145"/>
                </a:cubicBezTo>
                <a:cubicBezTo>
                  <a:pt x="290" y="141"/>
                  <a:pt x="287" y="137"/>
                  <a:pt x="283" y="133"/>
                </a:cubicBezTo>
                <a:cubicBezTo>
                  <a:pt x="275" y="131"/>
                  <a:pt x="270" y="124"/>
                  <a:pt x="270" y="116"/>
                </a:cubicBezTo>
                <a:cubicBezTo>
                  <a:pt x="270" y="109"/>
                  <a:pt x="275" y="102"/>
                  <a:pt x="283" y="99"/>
                </a:cubicBezTo>
                <a:cubicBezTo>
                  <a:pt x="287" y="96"/>
                  <a:pt x="290" y="92"/>
                  <a:pt x="290" y="87"/>
                </a:cubicBezTo>
                <a:cubicBezTo>
                  <a:pt x="290" y="83"/>
                  <a:pt x="287" y="79"/>
                  <a:pt x="283" y="75"/>
                </a:cubicBezTo>
                <a:cubicBezTo>
                  <a:pt x="275" y="73"/>
                  <a:pt x="270" y="66"/>
                  <a:pt x="270" y="58"/>
                </a:cubicBezTo>
                <a:cubicBezTo>
                  <a:pt x="270" y="52"/>
                  <a:pt x="272" y="47"/>
                  <a:pt x="278" y="43"/>
                </a:cubicBezTo>
                <a:cubicBezTo>
                  <a:pt x="285" y="37"/>
                  <a:pt x="285" y="37"/>
                  <a:pt x="285" y="37"/>
                </a:cubicBezTo>
                <a:cubicBezTo>
                  <a:pt x="291" y="30"/>
                  <a:pt x="291" y="19"/>
                  <a:pt x="285" y="13"/>
                </a:cubicBezTo>
                <a:cubicBezTo>
                  <a:pt x="278" y="6"/>
                  <a:pt x="278" y="6"/>
                  <a:pt x="278" y="6"/>
                </a:cubicBezTo>
                <a:cubicBezTo>
                  <a:pt x="271" y="0"/>
                  <a:pt x="261" y="0"/>
                  <a:pt x="254" y="6"/>
                </a:cubicBezTo>
                <a:cubicBezTo>
                  <a:pt x="249" y="11"/>
                  <a:pt x="249" y="11"/>
                  <a:pt x="249" y="11"/>
                </a:cubicBezTo>
                <a:cubicBezTo>
                  <a:pt x="246" y="19"/>
                  <a:pt x="240" y="21"/>
                  <a:pt x="233" y="21"/>
                </a:cubicBezTo>
                <a:cubicBezTo>
                  <a:pt x="226" y="21"/>
                  <a:pt x="219" y="17"/>
                  <a:pt x="216" y="8"/>
                </a:cubicBezTo>
                <a:cubicBezTo>
                  <a:pt x="213" y="4"/>
                  <a:pt x="209" y="1"/>
                  <a:pt x="204" y="1"/>
                </a:cubicBezTo>
                <a:cubicBezTo>
                  <a:pt x="200" y="1"/>
                  <a:pt x="196" y="4"/>
                  <a:pt x="193" y="8"/>
                </a:cubicBezTo>
                <a:cubicBezTo>
                  <a:pt x="190" y="17"/>
                  <a:pt x="183" y="21"/>
                  <a:pt x="175" y="21"/>
                </a:cubicBezTo>
                <a:cubicBezTo>
                  <a:pt x="168" y="21"/>
                  <a:pt x="161" y="17"/>
                  <a:pt x="158" y="8"/>
                </a:cubicBezTo>
                <a:cubicBezTo>
                  <a:pt x="155" y="4"/>
                  <a:pt x="151" y="1"/>
                  <a:pt x="146" y="1"/>
                </a:cubicBezTo>
                <a:cubicBezTo>
                  <a:pt x="142" y="1"/>
                  <a:pt x="138" y="4"/>
                  <a:pt x="135" y="8"/>
                </a:cubicBezTo>
                <a:cubicBezTo>
                  <a:pt x="132" y="17"/>
                  <a:pt x="125" y="21"/>
                  <a:pt x="117" y="21"/>
                </a:cubicBezTo>
                <a:cubicBezTo>
                  <a:pt x="110" y="21"/>
                  <a:pt x="103" y="17"/>
                  <a:pt x="100" y="8"/>
                </a:cubicBezTo>
                <a:cubicBezTo>
                  <a:pt x="97" y="4"/>
                  <a:pt x="93" y="1"/>
                  <a:pt x="88" y="1"/>
                </a:cubicBezTo>
                <a:cubicBezTo>
                  <a:pt x="84" y="1"/>
                  <a:pt x="80" y="4"/>
                  <a:pt x="77" y="8"/>
                </a:cubicBezTo>
                <a:cubicBezTo>
                  <a:pt x="74" y="17"/>
                  <a:pt x="67" y="21"/>
                  <a:pt x="59" y="21"/>
                </a:cubicBezTo>
                <a:cubicBezTo>
                  <a:pt x="53" y="21"/>
                  <a:pt x="48" y="20"/>
                  <a:pt x="45" y="14"/>
                </a:cubicBezTo>
                <a:cubicBezTo>
                  <a:pt x="37" y="6"/>
                  <a:pt x="37" y="6"/>
                  <a:pt x="37" y="6"/>
                </a:cubicBezTo>
                <a:cubicBezTo>
                  <a:pt x="30" y="0"/>
                  <a:pt x="20" y="0"/>
                  <a:pt x="13" y="6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19"/>
                  <a:pt x="0" y="30"/>
                  <a:pt x="7" y="37"/>
                </a:cubicBezTo>
                <a:cubicBezTo>
                  <a:pt x="12" y="42"/>
                  <a:pt x="12" y="42"/>
                  <a:pt x="12" y="42"/>
                </a:cubicBezTo>
                <a:cubicBezTo>
                  <a:pt x="19" y="45"/>
                  <a:pt x="23" y="51"/>
                  <a:pt x="23" y="58"/>
                </a:cubicBezTo>
                <a:cubicBezTo>
                  <a:pt x="23" y="66"/>
                  <a:pt x="18" y="73"/>
                  <a:pt x="9" y="75"/>
                </a:cubicBezTo>
                <a:cubicBezTo>
                  <a:pt x="5" y="79"/>
                  <a:pt x="2" y="83"/>
                  <a:pt x="2" y="87"/>
                </a:cubicBezTo>
                <a:cubicBezTo>
                  <a:pt x="2" y="92"/>
                  <a:pt x="5" y="96"/>
                  <a:pt x="10" y="99"/>
                </a:cubicBezTo>
                <a:cubicBezTo>
                  <a:pt x="18" y="102"/>
                  <a:pt x="23" y="109"/>
                  <a:pt x="23" y="116"/>
                </a:cubicBezTo>
                <a:cubicBezTo>
                  <a:pt x="23" y="124"/>
                  <a:pt x="18" y="131"/>
                  <a:pt x="9" y="133"/>
                </a:cubicBezTo>
                <a:cubicBezTo>
                  <a:pt x="5" y="137"/>
                  <a:pt x="2" y="141"/>
                  <a:pt x="2" y="145"/>
                </a:cubicBezTo>
                <a:cubicBezTo>
                  <a:pt x="2" y="150"/>
                  <a:pt x="5" y="154"/>
                  <a:pt x="10" y="157"/>
                </a:cubicBezTo>
                <a:cubicBezTo>
                  <a:pt x="18" y="160"/>
                  <a:pt x="23" y="167"/>
                  <a:pt x="23" y="174"/>
                </a:cubicBezTo>
                <a:cubicBezTo>
                  <a:pt x="23" y="182"/>
                  <a:pt x="18" y="189"/>
                  <a:pt x="9" y="191"/>
                </a:cubicBezTo>
                <a:cubicBezTo>
                  <a:pt x="5" y="195"/>
                  <a:pt x="2" y="199"/>
                  <a:pt x="2" y="203"/>
                </a:cubicBezTo>
                <a:cubicBezTo>
                  <a:pt x="2" y="208"/>
                  <a:pt x="5" y="212"/>
                  <a:pt x="10" y="215"/>
                </a:cubicBezTo>
                <a:cubicBezTo>
                  <a:pt x="18" y="218"/>
                  <a:pt x="23" y="225"/>
                  <a:pt x="23" y="232"/>
                </a:cubicBezTo>
                <a:cubicBezTo>
                  <a:pt x="23" y="239"/>
                  <a:pt x="20" y="245"/>
                  <a:pt x="12" y="248"/>
                </a:cubicBezTo>
                <a:cubicBezTo>
                  <a:pt x="7" y="254"/>
                  <a:pt x="7" y="254"/>
                  <a:pt x="7" y="254"/>
                </a:cubicBezTo>
                <a:cubicBezTo>
                  <a:pt x="0" y="261"/>
                  <a:pt x="0" y="271"/>
                  <a:pt x="7" y="278"/>
                </a:cubicBezTo>
                <a:cubicBezTo>
                  <a:pt x="13" y="284"/>
                  <a:pt x="13" y="284"/>
                  <a:pt x="13" y="284"/>
                </a:cubicBezTo>
                <a:cubicBezTo>
                  <a:pt x="20" y="291"/>
                  <a:pt x="30" y="291"/>
                  <a:pt x="37" y="284"/>
                </a:cubicBezTo>
                <a:cubicBezTo>
                  <a:pt x="44" y="277"/>
                  <a:pt x="44" y="277"/>
                  <a:pt x="44" y="277"/>
                </a:cubicBezTo>
                <a:cubicBezTo>
                  <a:pt x="48" y="270"/>
                  <a:pt x="53" y="269"/>
                  <a:pt x="59" y="269"/>
                </a:cubicBezTo>
                <a:cubicBezTo>
                  <a:pt x="67" y="269"/>
                  <a:pt x="73" y="273"/>
                  <a:pt x="76" y="282"/>
                </a:cubicBezTo>
                <a:cubicBezTo>
                  <a:pt x="80" y="286"/>
                  <a:pt x="84" y="289"/>
                  <a:pt x="88" y="289"/>
                </a:cubicBezTo>
                <a:cubicBezTo>
                  <a:pt x="93" y="289"/>
                  <a:pt x="97" y="286"/>
                  <a:pt x="100" y="282"/>
                </a:cubicBezTo>
                <a:cubicBezTo>
                  <a:pt x="103" y="273"/>
                  <a:pt x="110" y="269"/>
                  <a:pt x="117" y="269"/>
                </a:cubicBezTo>
                <a:cubicBezTo>
                  <a:pt x="125" y="269"/>
                  <a:pt x="131" y="273"/>
                  <a:pt x="134" y="282"/>
                </a:cubicBezTo>
                <a:cubicBezTo>
                  <a:pt x="138" y="286"/>
                  <a:pt x="142" y="289"/>
                  <a:pt x="146" y="289"/>
                </a:cubicBezTo>
                <a:cubicBezTo>
                  <a:pt x="151" y="289"/>
                  <a:pt x="155" y="286"/>
                  <a:pt x="158" y="282"/>
                </a:cubicBezTo>
                <a:cubicBezTo>
                  <a:pt x="161" y="273"/>
                  <a:pt x="168" y="269"/>
                  <a:pt x="175" y="269"/>
                </a:cubicBezTo>
                <a:cubicBezTo>
                  <a:pt x="183" y="269"/>
                  <a:pt x="189" y="273"/>
                  <a:pt x="192" y="282"/>
                </a:cubicBezTo>
                <a:cubicBezTo>
                  <a:pt x="196" y="286"/>
                  <a:pt x="200" y="289"/>
                  <a:pt x="204" y="289"/>
                </a:cubicBezTo>
                <a:cubicBezTo>
                  <a:pt x="209" y="289"/>
                  <a:pt x="213" y="286"/>
                  <a:pt x="216" y="282"/>
                </a:cubicBezTo>
                <a:cubicBezTo>
                  <a:pt x="219" y="273"/>
                  <a:pt x="226" y="269"/>
                  <a:pt x="233" y="269"/>
                </a:cubicBezTo>
                <a:cubicBezTo>
                  <a:pt x="240" y="269"/>
                  <a:pt x="246" y="272"/>
                  <a:pt x="250" y="280"/>
                </a:cubicBezTo>
                <a:cubicBezTo>
                  <a:pt x="254" y="284"/>
                  <a:pt x="254" y="284"/>
                  <a:pt x="254" y="284"/>
                </a:cubicBezTo>
                <a:cubicBezTo>
                  <a:pt x="261" y="291"/>
                  <a:pt x="271" y="291"/>
                  <a:pt x="278" y="284"/>
                </a:cubicBezTo>
                <a:cubicBezTo>
                  <a:pt x="285" y="278"/>
                  <a:pt x="285" y="278"/>
                  <a:pt x="285" y="278"/>
                </a:cubicBezTo>
                <a:cubicBezTo>
                  <a:pt x="291" y="271"/>
                  <a:pt x="291" y="261"/>
                  <a:pt x="285" y="254"/>
                </a:cubicBezTo>
                <a:cubicBezTo>
                  <a:pt x="277" y="247"/>
                  <a:pt x="277" y="247"/>
                  <a:pt x="277" y="247"/>
                </a:cubicBezTo>
                <a:cubicBezTo>
                  <a:pt x="271" y="243"/>
                  <a:pt x="270" y="238"/>
                  <a:pt x="270" y="232"/>
                </a:cubicBezTo>
                <a:cubicBezTo>
                  <a:pt x="270" y="225"/>
                  <a:pt x="275" y="218"/>
                  <a:pt x="283" y="215"/>
                </a:cubicBezTo>
                <a:cubicBezTo>
                  <a:pt x="287" y="212"/>
                  <a:pt x="290" y="208"/>
                  <a:pt x="290" y="203"/>
                </a:cubicBezTo>
                <a:cubicBezTo>
                  <a:pt x="290" y="199"/>
                  <a:pt x="287" y="195"/>
                  <a:pt x="284" y="191"/>
                </a:cubicBezTo>
                <a:cubicBezTo>
                  <a:pt x="275" y="189"/>
                  <a:pt x="270" y="182"/>
                  <a:pt x="270" y="17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474"/>
          <p:cNvSpPr>
            <a:spLocks noEditPoints="1"/>
          </p:cNvSpPr>
          <p:nvPr/>
        </p:nvSpPr>
        <p:spPr bwMode="auto">
          <a:xfrm>
            <a:off x="2919413" y="4597401"/>
            <a:ext cx="338138" cy="338138"/>
          </a:xfrm>
          <a:custGeom>
            <a:avLst/>
            <a:gdLst>
              <a:gd name="T0" fmla="*/ 290 w 291"/>
              <a:gd name="T1" fmla="*/ 145 h 291"/>
              <a:gd name="T2" fmla="*/ 270 w 291"/>
              <a:gd name="T3" fmla="*/ 116 h 291"/>
              <a:gd name="T4" fmla="*/ 290 w 291"/>
              <a:gd name="T5" fmla="*/ 87 h 291"/>
              <a:gd name="T6" fmla="*/ 270 w 291"/>
              <a:gd name="T7" fmla="*/ 58 h 291"/>
              <a:gd name="T8" fmla="*/ 285 w 291"/>
              <a:gd name="T9" fmla="*/ 37 h 291"/>
              <a:gd name="T10" fmla="*/ 278 w 291"/>
              <a:gd name="T11" fmla="*/ 6 h 291"/>
              <a:gd name="T12" fmla="*/ 249 w 291"/>
              <a:gd name="T13" fmla="*/ 11 h 291"/>
              <a:gd name="T14" fmla="*/ 216 w 291"/>
              <a:gd name="T15" fmla="*/ 8 h 291"/>
              <a:gd name="T16" fmla="*/ 193 w 291"/>
              <a:gd name="T17" fmla="*/ 8 h 291"/>
              <a:gd name="T18" fmla="*/ 158 w 291"/>
              <a:gd name="T19" fmla="*/ 8 h 291"/>
              <a:gd name="T20" fmla="*/ 135 w 291"/>
              <a:gd name="T21" fmla="*/ 8 h 291"/>
              <a:gd name="T22" fmla="*/ 100 w 291"/>
              <a:gd name="T23" fmla="*/ 8 h 291"/>
              <a:gd name="T24" fmla="*/ 77 w 291"/>
              <a:gd name="T25" fmla="*/ 8 h 291"/>
              <a:gd name="T26" fmla="*/ 45 w 291"/>
              <a:gd name="T27" fmla="*/ 14 h 291"/>
              <a:gd name="T28" fmla="*/ 13 w 291"/>
              <a:gd name="T29" fmla="*/ 6 h 291"/>
              <a:gd name="T30" fmla="*/ 7 w 291"/>
              <a:gd name="T31" fmla="*/ 37 h 291"/>
              <a:gd name="T32" fmla="*/ 23 w 291"/>
              <a:gd name="T33" fmla="*/ 58 h 291"/>
              <a:gd name="T34" fmla="*/ 2 w 291"/>
              <a:gd name="T35" fmla="*/ 87 h 291"/>
              <a:gd name="T36" fmla="*/ 23 w 291"/>
              <a:gd name="T37" fmla="*/ 116 h 291"/>
              <a:gd name="T38" fmla="*/ 2 w 291"/>
              <a:gd name="T39" fmla="*/ 145 h 291"/>
              <a:gd name="T40" fmla="*/ 23 w 291"/>
              <a:gd name="T41" fmla="*/ 174 h 291"/>
              <a:gd name="T42" fmla="*/ 2 w 291"/>
              <a:gd name="T43" fmla="*/ 203 h 291"/>
              <a:gd name="T44" fmla="*/ 23 w 291"/>
              <a:gd name="T45" fmla="*/ 232 h 291"/>
              <a:gd name="T46" fmla="*/ 7 w 291"/>
              <a:gd name="T47" fmla="*/ 254 h 291"/>
              <a:gd name="T48" fmla="*/ 13 w 291"/>
              <a:gd name="T49" fmla="*/ 284 h 291"/>
              <a:gd name="T50" fmla="*/ 44 w 291"/>
              <a:gd name="T51" fmla="*/ 277 h 291"/>
              <a:gd name="T52" fmla="*/ 76 w 291"/>
              <a:gd name="T53" fmla="*/ 282 h 291"/>
              <a:gd name="T54" fmla="*/ 100 w 291"/>
              <a:gd name="T55" fmla="*/ 282 h 291"/>
              <a:gd name="T56" fmla="*/ 134 w 291"/>
              <a:gd name="T57" fmla="*/ 282 h 291"/>
              <a:gd name="T58" fmla="*/ 158 w 291"/>
              <a:gd name="T59" fmla="*/ 282 h 291"/>
              <a:gd name="T60" fmla="*/ 192 w 291"/>
              <a:gd name="T61" fmla="*/ 282 h 291"/>
              <a:gd name="T62" fmla="*/ 216 w 291"/>
              <a:gd name="T63" fmla="*/ 282 h 291"/>
              <a:gd name="T64" fmla="*/ 250 w 291"/>
              <a:gd name="T65" fmla="*/ 280 h 291"/>
              <a:gd name="T66" fmla="*/ 278 w 291"/>
              <a:gd name="T67" fmla="*/ 284 h 291"/>
              <a:gd name="T68" fmla="*/ 285 w 291"/>
              <a:gd name="T69" fmla="*/ 254 h 291"/>
              <a:gd name="T70" fmla="*/ 270 w 291"/>
              <a:gd name="T71" fmla="*/ 232 h 291"/>
              <a:gd name="T72" fmla="*/ 290 w 291"/>
              <a:gd name="T73" fmla="*/ 203 h 291"/>
              <a:gd name="T74" fmla="*/ 270 w 291"/>
              <a:gd name="T75" fmla="*/ 174 h 291"/>
              <a:gd name="T76" fmla="*/ 154 w 291"/>
              <a:gd name="T77" fmla="*/ 200 h 291"/>
              <a:gd name="T78" fmla="*/ 81 w 291"/>
              <a:gd name="T79" fmla="*/ 217 h 291"/>
              <a:gd name="T80" fmla="*/ 65 w 291"/>
              <a:gd name="T81" fmla="*/ 144 h 291"/>
              <a:gd name="T82" fmla="*/ 228 w 291"/>
              <a:gd name="T83" fmla="*/ 126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1" h="291">
                <a:moveTo>
                  <a:pt x="283" y="157"/>
                </a:moveTo>
                <a:cubicBezTo>
                  <a:pt x="287" y="154"/>
                  <a:pt x="290" y="150"/>
                  <a:pt x="290" y="145"/>
                </a:cubicBezTo>
                <a:cubicBezTo>
                  <a:pt x="290" y="141"/>
                  <a:pt x="287" y="137"/>
                  <a:pt x="283" y="133"/>
                </a:cubicBezTo>
                <a:cubicBezTo>
                  <a:pt x="275" y="131"/>
                  <a:pt x="270" y="124"/>
                  <a:pt x="270" y="116"/>
                </a:cubicBezTo>
                <a:cubicBezTo>
                  <a:pt x="270" y="109"/>
                  <a:pt x="275" y="102"/>
                  <a:pt x="283" y="99"/>
                </a:cubicBezTo>
                <a:cubicBezTo>
                  <a:pt x="287" y="96"/>
                  <a:pt x="290" y="92"/>
                  <a:pt x="290" y="87"/>
                </a:cubicBezTo>
                <a:cubicBezTo>
                  <a:pt x="290" y="83"/>
                  <a:pt x="287" y="79"/>
                  <a:pt x="283" y="75"/>
                </a:cubicBezTo>
                <a:cubicBezTo>
                  <a:pt x="275" y="73"/>
                  <a:pt x="270" y="66"/>
                  <a:pt x="270" y="58"/>
                </a:cubicBezTo>
                <a:cubicBezTo>
                  <a:pt x="270" y="52"/>
                  <a:pt x="272" y="47"/>
                  <a:pt x="278" y="43"/>
                </a:cubicBezTo>
                <a:cubicBezTo>
                  <a:pt x="285" y="37"/>
                  <a:pt x="285" y="37"/>
                  <a:pt x="285" y="37"/>
                </a:cubicBezTo>
                <a:cubicBezTo>
                  <a:pt x="291" y="30"/>
                  <a:pt x="291" y="19"/>
                  <a:pt x="285" y="13"/>
                </a:cubicBezTo>
                <a:cubicBezTo>
                  <a:pt x="278" y="6"/>
                  <a:pt x="278" y="6"/>
                  <a:pt x="278" y="6"/>
                </a:cubicBezTo>
                <a:cubicBezTo>
                  <a:pt x="271" y="0"/>
                  <a:pt x="261" y="0"/>
                  <a:pt x="254" y="6"/>
                </a:cubicBezTo>
                <a:cubicBezTo>
                  <a:pt x="249" y="11"/>
                  <a:pt x="249" y="11"/>
                  <a:pt x="249" y="11"/>
                </a:cubicBezTo>
                <a:cubicBezTo>
                  <a:pt x="246" y="19"/>
                  <a:pt x="240" y="21"/>
                  <a:pt x="233" y="21"/>
                </a:cubicBezTo>
                <a:cubicBezTo>
                  <a:pt x="226" y="21"/>
                  <a:pt x="219" y="17"/>
                  <a:pt x="216" y="8"/>
                </a:cubicBezTo>
                <a:cubicBezTo>
                  <a:pt x="213" y="4"/>
                  <a:pt x="209" y="1"/>
                  <a:pt x="204" y="1"/>
                </a:cubicBezTo>
                <a:cubicBezTo>
                  <a:pt x="200" y="1"/>
                  <a:pt x="196" y="4"/>
                  <a:pt x="193" y="8"/>
                </a:cubicBezTo>
                <a:cubicBezTo>
                  <a:pt x="190" y="17"/>
                  <a:pt x="183" y="21"/>
                  <a:pt x="175" y="21"/>
                </a:cubicBezTo>
                <a:cubicBezTo>
                  <a:pt x="168" y="21"/>
                  <a:pt x="161" y="17"/>
                  <a:pt x="158" y="8"/>
                </a:cubicBezTo>
                <a:cubicBezTo>
                  <a:pt x="155" y="4"/>
                  <a:pt x="151" y="1"/>
                  <a:pt x="146" y="1"/>
                </a:cubicBezTo>
                <a:cubicBezTo>
                  <a:pt x="142" y="1"/>
                  <a:pt x="138" y="4"/>
                  <a:pt x="135" y="8"/>
                </a:cubicBezTo>
                <a:cubicBezTo>
                  <a:pt x="132" y="17"/>
                  <a:pt x="125" y="21"/>
                  <a:pt x="117" y="21"/>
                </a:cubicBezTo>
                <a:cubicBezTo>
                  <a:pt x="110" y="21"/>
                  <a:pt x="103" y="17"/>
                  <a:pt x="100" y="8"/>
                </a:cubicBezTo>
                <a:cubicBezTo>
                  <a:pt x="97" y="4"/>
                  <a:pt x="93" y="1"/>
                  <a:pt x="88" y="1"/>
                </a:cubicBezTo>
                <a:cubicBezTo>
                  <a:pt x="84" y="1"/>
                  <a:pt x="80" y="4"/>
                  <a:pt x="77" y="8"/>
                </a:cubicBezTo>
                <a:cubicBezTo>
                  <a:pt x="74" y="17"/>
                  <a:pt x="67" y="21"/>
                  <a:pt x="59" y="21"/>
                </a:cubicBezTo>
                <a:cubicBezTo>
                  <a:pt x="53" y="21"/>
                  <a:pt x="48" y="20"/>
                  <a:pt x="45" y="14"/>
                </a:cubicBezTo>
                <a:cubicBezTo>
                  <a:pt x="37" y="6"/>
                  <a:pt x="37" y="6"/>
                  <a:pt x="37" y="6"/>
                </a:cubicBezTo>
                <a:cubicBezTo>
                  <a:pt x="30" y="0"/>
                  <a:pt x="20" y="0"/>
                  <a:pt x="13" y="6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19"/>
                  <a:pt x="0" y="30"/>
                  <a:pt x="7" y="37"/>
                </a:cubicBezTo>
                <a:cubicBezTo>
                  <a:pt x="12" y="42"/>
                  <a:pt x="12" y="42"/>
                  <a:pt x="12" y="42"/>
                </a:cubicBezTo>
                <a:cubicBezTo>
                  <a:pt x="19" y="45"/>
                  <a:pt x="23" y="51"/>
                  <a:pt x="23" y="58"/>
                </a:cubicBezTo>
                <a:cubicBezTo>
                  <a:pt x="23" y="66"/>
                  <a:pt x="18" y="73"/>
                  <a:pt x="9" y="75"/>
                </a:cubicBezTo>
                <a:cubicBezTo>
                  <a:pt x="5" y="79"/>
                  <a:pt x="2" y="83"/>
                  <a:pt x="2" y="87"/>
                </a:cubicBezTo>
                <a:cubicBezTo>
                  <a:pt x="2" y="92"/>
                  <a:pt x="5" y="96"/>
                  <a:pt x="10" y="99"/>
                </a:cubicBezTo>
                <a:cubicBezTo>
                  <a:pt x="18" y="102"/>
                  <a:pt x="23" y="109"/>
                  <a:pt x="23" y="116"/>
                </a:cubicBezTo>
                <a:cubicBezTo>
                  <a:pt x="23" y="124"/>
                  <a:pt x="18" y="131"/>
                  <a:pt x="9" y="133"/>
                </a:cubicBezTo>
                <a:cubicBezTo>
                  <a:pt x="5" y="137"/>
                  <a:pt x="2" y="141"/>
                  <a:pt x="2" y="145"/>
                </a:cubicBezTo>
                <a:cubicBezTo>
                  <a:pt x="2" y="150"/>
                  <a:pt x="5" y="154"/>
                  <a:pt x="10" y="157"/>
                </a:cubicBezTo>
                <a:cubicBezTo>
                  <a:pt x="18" y="160"/>
                  <a:pt x="23" y="167"/>
                  <a:pt x="23" y="174"/>
                </a:cubicBezTo>
                <a:cubicBezTo>
                  <a:pt x="23" y="182"/>
                  <a:pt x="18" y="189"/>
                  <a:pt x="9" y="191"/>
                </a:cubicBezTo>
                <a:cubicBezTo>
                  <a:pt x="5" y="195"/>
                  <a:pt x="2" y="199"/>
                  <a:pt x="2" y="203"/>
                </a:cubicBezTo>
                <a:cubicBezTo>
                  <a:pt x="2" y="208"/>
                  <a:pt x="5" y="212"/>
                  <a:pt x="10" y="215"/>
                </a:cubicBezTo>
                <a:cubicBezTo>
                  <a:pt x="18" y="218"/>
                  <a:pt x="23" y="225"/>
                  <a:pt x="23" y="232"/>
                </a:cubicBezTo>
                <a:cubicBezTo>
                  <a:pt x="23" y="239"/>
                  <a:pt x="20" y="245"/>
                  <a:pt x="12" y="248"/>
                </a:cubicBezTo>
                <a:cubicBezTo>
                  <a:pt x="7" y="254"/>
                  <a:pt x="7" y="254"/>
                  <a:pt x="7" y="254"/>
                </a:cubicBezTo>
                <a:cubicBezTo>
                  <a:pt x="0" y="261"/>
                  <a:pt x="0" y="271"/>
                  <a:pt x="7" y="278"/>
                </a:cubicBezTo>
                <a:cubicBezTo>
                  <a:pt x="13" y="284"/>
                  <a:pt x="13" y="284"/>
                  <a:pt x="13" y="284"/>
                </a:cubicBezTo>
                <a:cubicBezTo>
                  <a:pt x="20" y="291"/>
                  <a:pt x="30" y="291"/>
                  <a:pt x="37" y="284"/>
                </a:cubicBezTo>
                <a:cubicBezTo>
                  <a:pt x="44" y="277"/>
                  <a:pt x="44" y="277"/>
                  <a:pt x="44" y="277"/>
                </a:cubicBezTo>
                <a:cubicBezTo>
                  <a:pt x="48" y="270"/>
                  <a:pt x="53" y="269"/>
                  <a:pt x="59" y="269"/>
                </a:cubicBezTo>
                <a:cubicBezTo>
                  <a:pt x="67" y="269"/>
                  <a:pt x="73" y="273"/>
                  <a:pt x="76" y="282"/>
                </a:cubicBezTo>
                <a:cubicBezTo>
                  <a:pt x="80" y="286"/>
                  <a:pt x="84" y="289"/>
                  <a:pt x="88" y="289"/>
                </a:cubicBezTo>
                <a:cubicBezTo>
                  <a:pt x="93" y="289"/>
                  <a:pt x="97" y="286"/>
                  <a:pt x="100" y="282"/>
                </a:cubicBezTo>
                <a:cubicBezTo>
                  <a:pt x="103" y="273"/>
                  <a:pt x="110" y="269"/>
                  <a:pt x="117" y="269"/>
                </a:cubicBezTo>
                <a:cubicBezTo>
                  <a:pt x="125" y="269"/>
                  <a:pt x="131" y="273"/>
                  <a:pt x="134" y="282"/>
                </a:cubicBezTo>
                <a:cubicBezTo>
                  <a:pt x="138" y="286"/>
                  <a:pt x="142" y="289"/>
                  <a:pt x="146" y="289"/>
                </a:cubicBezTo>
                <a:cubicBezTo>
                  <a:pt x="151" y="289"/>
                  <a:pt x="155" y="286"/>
                  <a:pt x="158" y="282"/>
                </a:cubicBezTo>
                <a:cubicBezTo>
                  <a:pt x="161" y="273"/>
                  <a:pt x="168" y="269"/>
                  <a:pt x="175" y="269"/>
                </a:cubicBezTo>
                <a:cubicBezTo>
                  <a:pt x="183" y="269"/>
                  <a:pt x="189" y="273"/>
                  <a:pt x="192" y="282"/>
                </a:cubicBezTo>
                <a:cubicBezTo>
                  <a:pt x="196" y="286"/>
                  <a:pt x="200" y="289"/>
                  <a:pt x="204" y="289"/>
                </a:cubicBezTo>
                <a:cubicBezTo>
                  <a:pt x="209" y="289"/>
                  <a:pt x="213" y="286"/>
                  <a:pt x="216" y="282"/>
                </a:cubicBezTo>
                <a:cubicBezTo>
                  <a:pt x="219" y="273"/>
                  <a:pt x="226" y="269"/>
                  <a:pt x="233" y="269"/>
                </a:cubicBezTo>
                <a:cubicBezTo>
                  <a:pt x="240" y="269"/>
                  <a:pt x="246" y="272"/>
                  <a:pt x="250" y="280"/>
                </a:cubicBezTo>
                <a:cubicBezTo>
                  <a:pt x="254" y="284"/>
                  <a:pt x="254" y="284"/>
                  <a:pt x="254" y="284"/>
                </a:cubicBezTo>
                <a:cubicBezTo>
                  <a:pt x="261" y="291"/>
                  <a:pt x="271" y="291"/>
                  <a:pt x="278" y="284"/>
                </a:cubicBezTo>
                <a:cubicBezTo>
                  <a:pt x="285" y="278"/>
                  <a:pt x="285" y="278"/>
                  <a:pt x="285" y="278"/>
                </a:cubicBezTo>
                <a:cubicBezTo>
                  <a:pt x="291" y="271"/>
                  <a:pt x="291" y="261"/>
                  <a:pt x="285" y="254"/>
                </a:cubicBezTo>
                <a:cubicBezTo>
                  <a:pt x="277" y="247"/>
                  <a:pt x="277" y="247"/>
                  <a:pt x="277" y="247"/>
                </a:cubicBezTo>
                <a:cubicBezTo>
                  <a:pt x="271" y="243"/>
                  <a:pt x="270" y="238"/>
                  <a:pt x="270" y="232"/>
                </a:cubicBezTo>
                <a:cubicBezTo>
                  <a:pt x="270" y="225"/>
                  <a:pt x="275" y="218"/>
                  <a:pt x="283" y="215"/>
                </a:cubicBezTo>
                <a:cubicBezTo>
                  <a:pt x="287" y="212"/>
                  <a:pt x="290" y="208"/>
                  <a:pt x="290" y="203"/>
                </a:cubicBezTo>
                <a:cubicBezTo>
                  <a:pt x="290" y="199"/>
                  <a:pt x="287" y="195"/>
                  <a:pt x="284" y="191"/>
                </a:cubicBezTo>
                <a:cubicBezTo>
                  <a:pt x="275" y="189"/>
                  <a:pt x="270" y="182"/>
                  <a:pt x="270" y="174"/>
                </a:cubicBezTo>
                <a:cubicBezTo>
                  <a:pt x="270" y="167"/>
                  <a:pt x="275" y="160"/>
                  <a:pt x="283" y="157"/>
                </a:cubicBezTo>
                <a:close/>
                <a:moveTo>
                  <a:pt x="154" y="200"/>
                </a:moveTo>
                <a:cubicBezTo>
                  <a:pt x="146" y="201"/>
                  <a:pt x="138" y="201"/>
                  <a:pt x="130" y="200"/>
                </a:cubicBezTo>
                <a:cubicBezTo>
                  <a:pt x="104" y="227"/>
                  <a:pt x="75" y="222"/>
                  <a:pt x="81" y="217"/>
                </a:cubicBezTo>
                <a:cubicBezTo>
                  <a:pt x="95" y="207"/>
                  <a:pt x="98" y="197"/>
                  <a:pt x="97" y="189"/>
                </a:cubicBezTo>
                <a:cubicBezTo>
                  <a:pt x="79" y="179"/>
                  <a:pt x="67" y="163"/>
                  <a:pt x="65" y="144"/>
                </a:cubicBezTo>
                <a:cubicBezTo>
                  <a:pt x="60" y="108"/>
                  <a:pt x="94" y="75"/>
                  <a:pt x="139" y="70"/>
                </a:cubicBezTo>
                <a:cubicBezTo>
                  <a:pt x="184" y="65"/>
                  <a:pt x="223" y="90"/>
                  <a:pt x="228" y="126"/>
                </a:cubicBezTo>
                <a:cubicBezTo>
                  <a:pt x="232" y="162"/>
                  <a:pt x="199" y="195"/>
                  <a:pt x="154" y="20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475"/>
          <p:cNvSpPr>
            <a:spLocks noEditPoints="1"/>
          </p:cNvSpPr>
          <p:nvPr/>
        </p:nvSpPr>
        <p:spPr bwMode="auto">
          <a:xfrm>
            <a:off x="3587751" y="4597401"/>
            <a:ext cx="338138" cy="338138"/>
          </a:xfrm>
          <a:custGeom>
            <a:avLst/>
            <a:gdLst>
              <a:gd name="T0" fmla="*/ 290 w 291"/>
              <a:gd name="T1" fmla="*/ 145 h 291"/>
              <a:gd name="T2" fmla="*/ 270 w 291"/>
              <a:gd name="T3" fmla="*/ 116 h 291"/>
              <a:gd name="T4" fmla="*/ 290 w 291"/>
              <a:gd name="T5" fmla="*/ 87 h 291"/>
              <a:gd name="T6" fmla="*/ 270 w 291"/>
              <a:gd name="T7" fmla="*/ 58 h 291"/>
              <a:gd name="T8" fmla="*/ 285 w 291"/>
              <a:gd name="T9" fmla="*/ 37 h 291"/>
              <a:gd name="T10" fmla="*/ 278 w 291"/>
              <a:gd name="T11" fmla="*/ 6 h 291"/>
              <a:gd name="T12" fmla="*/ 249 w 291"/>
              <a:gd name="T13" fmla="*/ 11 h 291"/>
              <a:gd name="T14" fmla="*/ 216 w 291"/>
              <a:gd name="T15" fmla="*/ 8 h 291"/>
              <a:gd name="T16" fmla="*/ 193 w 291"/>
              <a:gd name="T17" fmla="*/ 8 h 291"/>
              <a:gd name="T18" fmla="*/ 158 w 291"/>
              <a:gd name="T19" fmla="*/ 8 h 291"/>
              <a:gd name="T20" fmla="*/ 135 w 291"/>
              <a:gd name="T21" fmla="*/ 8 h 291"/>
              <a:gd name="T22" fmla="*/ 100 w 291"/>
              <a:gd name="T23" fmla="*/ 8 h 291"/>
              <a:gd name="T24" fmla="*/ 77 w 291"/>
              <a:gd name="T25" fmla="*/ 8 h 291"/>
              <a:gd name="T26" fmla="*/ 45 w 291"/>
              <a:gd name="T27" fmla="*/ 14 h 291"/>
              <a:gd name="T28" fmla="*/ 13 w 291"/>
              <a:gd name="T29" fmla="*/ 6 h 291"/>
              <a:gd name="T30" fmla="*/ 7 w 291"/>
              <a:gd name="T31" fmla="*/ 37 h 291"/>
              <a:gd name="T32" fmla="*/ 23 w 291"/>
              <a:gd name="T33" fmla="*/ 58 h 291"/>
              <a:gd name="T34" fmla="*/ 2 w 291"/>
              <a:gd name="T35" fmla="*/ 87 h 291"/>
              <a:gd name="T36" fmla="*/ 23 w 291"/>
              <a:gd name="T37" fmla="*/ 116 h 291"/>
              <a:gd name="T38" fmla="*/ 2 w 291"/>
              <a:gd name="T39" fmla="*/ 145 h 291"/>
              <a:gd name="T40" fmla="*/ 23 w 291"/>
              <a:gd name="T41" fmla="*/ 174 h 291"/>
              <a:gd name="T42" fmla="*/ 2 w 291"/>
              <a:gd name="T43" fmla="*/ 203 h 291"/>
              <a:gd name="T44" fmla="*/ 23 w 291"/>
              <a:gd name="T45" fmla="*/ 232 h 291"/>
              <a:gd name="T46" fmla="*/ 7 w 291"/>
              <a:gd name="T47" fmla="*/ 254 h 291"/>
              <a:gd name="T48" fmla="*/ 13 w 291"/>
              <a:gd name="T49" fmla="*/ 284 h 291"/>
              <a:gd name="T50" fmla="*/ 44 w 291"/>
              <a:gd name="T51" fmla="*/ 277 h 291"/>
              <a:gd name="T52" fmla="*/ 76 w 291"/>
              <a:gd name="T53" fmla="*/ 282 h 291"/>
              <a:gd name="T54" fmla="*/ 100 w 291"/>
              <a:gd name="T55" fmla="*/ 282 h 291"/>
              <a:gd name="T56" fmla="*/ 134 w 291"/>
              <a:gd name="T57" fmla="*/ 282 h 291"/>
              <a:gd name="T58" fmla="*/ 158 w 291"/>
              <a:gd name="T59" fmla="*/ 282 h 291"/>
              <a:gd name="T60" fmla="*/ 192 w 291"/>
              <a:gd name="T61" fmla="*/ 282 h 291"/>
              <a:gd name="T62" fmla="*/ 216 w 291"/>
              <a:gd name="T63" fmla="*/ 282 h 291"/>
              <a:gd name="T64" fmla="*/ 250 w 291"/>
              <a:gd name="T65" fmla="*/ 280 h 291"/>
              <a:gd name="T66" fmla="*/ 278 w 291"/>
              <a:gd name="T67" fmla="*/ 284 h 291"/>
              <a:gd name="T68" fmla="*/ 285 w 291"/>
              <a:gd name="T69" fmla="*/ 254 h 291"/>
              <a:gd name="T70" fmla="*/ 270 w 291"/>
              <a:gd name="T71" fmla="*/ 232 h 291"/>
              <a:gd name="T72" fmla="*/ 290 w 291"/>
              <a:gd name="T73" fmla="*/ 203 h 291"/>
              <a:gd name="T74" fmla="*/ 270 w 291"/>
              <a:gd name="T75" fmla="*/ 174 h 291"/>
              <a:gd name="T76" fmla="*/ 68 w 291"/>
              <a:gd name="T77" fmla="*/ 86 h 291"/>
              <a:gd name="T78" fmla="*/ 226 w 291"/>
              <a:gd name="T79" fmla="*/ 86 h 291"/>
              <a:gd name="T80" fmla="*/ 161 w 291"/>
              <a:gd name="T81" fmla="*/ 142 h 291"/>
              <a:gd name="T82" fmla="*/ 131 w 291"/>
              <a:gd name="T83" fmla="*/ 142 h 291"/>
              <a:gd name="T84" fmla="*/ 65 w 291"/>
              <a:gd name="T85" fmla="*/ 86 h 291"/>
              <a:gd name="T86" fmla="*/ 58 w 291"/>
              <a:gd name="T87" fmla="*/ 197 h 291"/>
              <a:gd name="T88" fmla="*/ 58 w 291"/>
              <a:gd name="T89" fmla="*/ 96 h 291"/>
              <a:gd name="T90" fmla="*/ 116 w 291"/>
              <a:gd name="T91" fmla="*/ 142 h 291"/>
              <a:gd name="T92" fmla="*/ 223 w 291"/>
              <a:gd name="T93" fmla="*/ 205 h 291"/>
              <a:gd name="T94" fmla="*/ 65 w 291"/>
              <a:gd name="T95" fmla="*/ 204 h 291"/>
              <a:gd name="T96" fmla="*/ 146 w 291"/>
              <a:gd name="T97" fmla="*/ 167 h 291"/>
              <a:gd name="T98" fmla="*/ 226 w 291"/>
              <a:gd name="T99" fmla="*/ 204 h 291"/>
              <a:gd name="T100" fmla="*/ 234 w 291"/>
              <a:gd name="T101" fmla="*/ 194 h 291"/>
              <a:gd name="T102" fmla="*/ 176 w 291"/>
              <a:gd name="T103" fmla="*/ 142 h 291"/>
              <a:gd name="T104" fmla="*/ 234 w 291"/>
              <a:gd name="T105" fmla="*/ 96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91" h="291">
                <a:moveTo>
                  <a:pt x="283" y="157"/>
                </a:moveTo>
                <a:cubicBezTo>
                  <a:pt x="287" y="154"/>
                  <a:pt x="290" y="150"/>
                  <a:pt x="290" y="145"/>
                </a:cubicBezTo>
                <a:cubicBezTo>
                  <a:pt x="290" y="141"/>
                  <a:pt x="287" y="137"/>
                  <a:pt x="283" y="133"/>
                </a:cubicBezTo>
                <a:cubicBezTo>
                  <a:pt x="275" y="131"/>
                  <a:pt x="270" y="124"/>
                  <a:pt x="270" y="116"/>
                </a:cubicBezTo>
                <a:cubicBezTo>
                  <a:pt x="270" y="109"/>
                  <a:pt x="275" y="102"/>
                  <a:pt x="283" y="99"/>
                </a:cubicBezTo>
                <a:cubicBezTo>
                  <a:pt x="287" y="96"/>
                  <a:pt x="290" y="92"/>
                  <a:pt x="290" y="87"/>
                </a:cubicBezTo>
                <a:cubicBezTo>
                  <a:pt x="290" y="83"/>
                  <a:pt x="287" y="79"/>
                  <a:pt x="283" y="75"/>
                </a:cubicBezTo>
                <a:cubicBezTo>
                  <a:pt x="275" y="73"/>
                  <a:pt x="270" y="66"/>
                  <a:pt x="270" y="58"/>
                </a:cubicBezTo>
                <a:cubicBezTo>
                  <a:pt x="270" y="52"/>
                  <a:pt x="272" y="47"/>
                  <a:pt x="278" y="43"/>
                </a:cubicBezTo>
                <a:cubicBezTo>
                  <a:pt x="285" y="37"/>
                  <a:pt x="285" y="37"/>
                  <a:pt x="285" y="37"/>
                </a:cubicBezTo>
                <a:cubicBezTo>
                  <a:pt x="291" y="30"/>
                  <a:pt x="291" y="19"/>
                  <a:pt x="285" y="13"/>
                </a:cubicBezTo>
                <a:cubicBezTo>
                  <a:pt x="278" y="6"/>
                  <a:pt x="278" y="6"/>
                  <a:pt x="278" y="6"/>
                </a:cubicBezTo>
                <a:cubicBezTo>
                  <a:pt x="271" y="0"/>
                  <a:pt x="261" y="0"/>
                  <a:pt x="254" y="6"/>
                </a:cubicBezTo>
                <a:cubicBezTo>
                  <a:pt x="249" y="11"/>
                  <a:pt x="249" y="11"/>
                  <a:pt x="249" y="11"/>
                </a:cubicBezTo>
                <a:cubicBezTo>
                  <a:pt x="246" y="19"/>
                  <a:pt x="240" y="21"/>
                  <a:pt x="233" y="21"/>
                </a:cubicBezTo>
                <a:cubicBezTo>
                  <a:pt x="226" y="21"/>
                  <a:pt x="219" y="17"/>
                  <a:pt x="216" y="8"/>
                </a:cubicBezTo>
                <a:cubicBezTo>
                  <a:pt x="213" y="4"/>
                  <a:pt x="209" y="1"/>
                  <a:pt x="204" y="1"/>
                </a:cubicBezTo>
                <a:cubicBezTo>
                  <a:pt x="200" y="1"/>
                  <a:pt x="196" y="4"/>
                  <a:pt x="193" y="8"/>
                </a:cubicBezTo>
                <a:cubicBezTo>
                  <a:pt x="190" y="17"/>
                  <a:pt x="183" y="21"/>
                  <a:pt x="175" y="21"/>
                </a:cubicBezTo>
                <a:cubicBezTo>
                  <a:pt x="168" y="21"/>
                  <a:pt x="161" y="17"/>
                  <a:pt x="158" y="8"/>
                </a:cubicBezTo>
                <a:cubicBezTo>
                  <a:pt x="155" y="4"/>
                  <a:pt x="151" y="1"/>
                  <a:pt x="146" y="1"/>
                </a:cubicBezTo>
                <a:cubicBezTo>
                  <a:pt x="142" y="1"/>
                  <a:pt x="138" y="4"/>
                  <a:pt x="135" y="8"/>
                </a:cubicBezTo>
                <a:cubicBezTo>
                  <a:pt x="132" y="17"/>
                  <a:pt x="125" y="21"/>
                  <a:pt x="117" y="21"/>
                </a:cubicBezTo>
                <a:cubicBezTo>
                  <a:pt x="110" y="21"/>
                  <a:pt x="103" y="17"/>
                  <a:pt x="100" y="8"/>
                </a:cubicBezTo>
                <a:cubicBezTo>
                  <a:pt x="97" y="4"/>
                  <a:pt x="93" y="1"/>
                  <a:pt x="88" y="1"/>
                </a:cubicBezTo>
                <a:cubicBezTo>
                  <a:pt x="84" y="1"/>
                  <a:pt x="80" y="4"/>
                  <a:pt x="77" y="8"/>
                </a:cubicBezTo>
                <a:cubicBezTo>
                  <a:pt x="74" y="17"/>
                  <a:pt x="67" y="21"/>
                  <a:pt x="59" y="21"/>
                </a:cubicBezTo>
                <a:cubicBezTo>
                  <a:pt x="53" y="21"/>
                  <a:pt x="48" y="20"/>
                  <a:pt x="45" y="14"/>
                </a:cubicBezTo>
                <a:cubicBezTo>
                  <a:pt x="37" y="6"/>
                  <a:pt x="37" y="6"/>
                  <a:pt x="37" y="6"/>
                </a:cubicBezTo>
                <a:cubicBezTo>
                  <a:pt x="30" y="0"/>
                  <a:pt x="20" y="0"/>
                  <a:pt x="13" y="6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19"/>
                  <a:pt x="0" y="30"/>
                  <a:pt x="7" y="37"/>
                </a:cubicBezTo>
                <a:cubicBezTo>
                  <a:pt x="12" y="42"/>
                  <a:pt x="12" y="42"/>
                  <a:pt x="12" y="42"/>
                </a:cubicBezTo>
                <a:cubicBezTo>
                  <a:pt x="19" y="45"/>
                  <a:pt x="23" y="51"/>
                  <a:pt x="23" y="58"/>
                </a:cubicBezTo>
                <a:cubicBezTo>
                  <a:pt x="23" y="66"/>
                  <a:pt x="18" y="73"/>
                  <a:pt x="9" y="75"/>
                </a:cubicBezTo>
                <a:cubicBezTo>
                  <a:pt x="5" y="79"/>
                  <a:pt x="2" y="83"/>
                  <a:pt x="2" y="87"/>
                </a:cubicBezTo>
                <a:cubicBezTo>
                  <a:pt x="2" y="92"/>
                  <a:pt x="5" y="96"/>
                  <a:pt x="10" y="99"/>
                </a:cubicBezTo>
                <a:cubicBezTo>
                  <a:pt x="18" y="102"/>
                  <a:pt x="23" y="109"/>
                  <a:pt x="23" y="116"/>
                </a:cubicBezTo>
                <a:cubicBezTo>
                  <a:pt x="23" y="124"/>
                  <a:pt x="18" y="131"/>
                  <a:pt x="9" y="133"/>
                </a:cubicBezTo>
                <a:cubicBezTo>
                  <a:pt x="5" y="137"/>
                  <a:pt x="2" y="141"/>
                  <a:pt x="2" y="145"/>
                </a:cubicBezTo>
                <a:cubicBezTo>
                  <a:pt x="2" y="150"/>
                  <a:pt x="5" y="154"/>
                  <a:pt x="10" y="157"/>
                </a:cubicBezTo>
                <a:cubicBezTo>
                  <a:pt x="18" y="160"/>
                  <a:pt x="23" y="167"/>
                  <a:pt x="23" y="174"/>
                </a:cubicBezTo>
                <a:cubicBezTo>
                  <a:pt x="23" y="182"/>
                  <a:pt x="18" y="189"/>
                  <a:pt x="9" y="191"/>
                </a:cubicBezTo>
                <a:cubicBezTo>
                  <a:pt x="5" y="195"/>
                  <a:pt x="2" y="199"/>
                  <a:pt x="2" y="203"/>
                </a:cubicBezTo>
                <a:cubicBezTo>
                  <a:pt x="2" y="208"/>
                  <a:pt x="5" y="212"/>
                  <a:pt x="10" y="215"/>
                </a:cubicBezTo>
                <a:cubicBezTo>
                  <a:pt x="18" y="218"/>
                  <a:pt x="23" y="225"/>
                  <a:pt x="23" y="232"/>
                </a:cubicBezTo>
                <a:cubicBezTo>
                  <a:pt x="23" y="239"/>
                  <a:pt x="20" y="245"/>
                  <a:pt x="12" y="248"/>
                </a:cubicBezTo>
                <a:cubicBezTo>
                  <a:pt x="7" y="254"/>
                  <a:pt x="7" y="254"/>
                  <a:pt x="7" y="254"/>
                </a:cubicBezTo>
                <a:cubicBezTo>
                  <a:pt x="0" y="261"/>
                  <a:pt x="0" y="271"/>
                  <a:pt x="7" y="278"/>
                </a:cubicBezTo>
                <a:cubicBezTo>
                  <a:pt x="13" y="284"/>
                  <a:pt x="13" y="284"/>
                  <a:pt x="13" y="284"/>
                </a:cubicBezTo>
                <a:cubicBezTo>
                  <a:pt x="20" y="291"/>
                  <a:pt x="30" y="291"/>
                  <a:pt x="37" y="284"/>
                </a:cubicBezTo>
                <a:cubicBezTo>
                  <a:pt x="44" y="277"/>
                  <a:pt x="44" y="277"/>
                  <a:pt x="44" y="277"/>
                </a:cubicBezTo>
                <a:cubicBezTo>
                  <a:pt x="48" y="270"/>
                  <a:pt x="53" y="269"/>
                  <a:pt x="59" y="269"/>
                </a:cubicBezTo>
                <a:cubicBezTo>
                  <a:pt x="67" y="269"/>
                  <a:pt x="73" y="273"/>
                  <a:pt x="76" y="282"/>
                </a:cubicBezTo>
                <a:cubicBezTo>
                  <a:pt x="80" y="286"/>
                  <a:pt x="84" y="289"/>
                  <a:pt x="88" y="289"/>
                </a:cubicBezTo>
                <a:cubicBezTo>
                  <a:pt x="93" y="289"/>
                  <a:pt x="97" y="286"/>
                  <a:pt x="100" y="282"/>
                </a:cubicBezTo>
                <a:cubicBezTo>
                  <a:pt x="103" y="273"/>
                  <a:pt x="110" y="269"/>
                  <a:pt x="117" y="269"/>
                </a:cubicBezTo>
                <a:cubicBezTo>
                  <a:pt x="125" y="269"/>
                  <a:pt x="131" y="273"/>
                  <a:pt x="134" y="282"/>
                </a:cubicBezTo>
                <a:cubicBezTo>
                  <a:pt x="138" y="286"/>
                  <a:pt x="142" y="289"/>
                  <a:pt x="146" y="289"/>
                </a:cubicBezTo>
                <a:cubicBezTo>
                  <a:pt x="151" y="289"/>
                  <a:pt x="155" y="286"/>
                  <a:pt x="158" y="282"/>
                </a:cubicBezTo>
                <a:cubicBezTo>
                  <a:pt x="161" y="273"/>
                  <a:pt x="168" y="269"/>
                  <a:pt x="175" y="269"/>
                </a:cubicBezTo>
                <a:cubicBezTo>
                  <a:pt x="183" y="269"/>
                  <a:pt x="189" y="273"/>
                  <a:pt x="192" y="282"/>
                </a:cubicBezTo>
                <a:cubicBezTo>
                  <a:pt x="196" y="286"/>
                  <a:pt x="200" y="289"/>
                  <a:pt x="204" y="289"/>
                </a:cubicBezTo>
                <a:cubicBezTo>
                  <a:pt x="209" y="289"/>
                  <a:pt x="213" y="286"/>
                  <a:pt x="216" y="282"/>
                </a:cubicBezTo>
                <a:cubicBezTo>
                  <a:pt x="219" y="273"/>
                  <a:pt x="226" y="269"/>
                  <a:pt x="233" y="269"/>
                </a:cubicBezTo>
                <a:cubicBezTo>
                  <a:pt x="240" y="269"/>
                  <a:pt x="246" y="272"/>
                  <a:pt x="250" y="280"/>
                </a:cubicBezTo>
                <a:cubicBezTo>
                  <a:pt x="254" y="284"/>
                  <a:pt x="254" y="284"/>
                  <a:pt x="254" y="284"/>
                </a:cubicBezTo>
                <a:cubicBezTo>
                  <a:pt x="261" y="291"/>
                  <a:pt x="271" y="291"/>
                  <a:pt x="278" y="284"/>
                </a:cubicBezTo>
                <a:cubicBezTo>
                  <a:pt x="285" y="278"/>
                  <a:pt x="285" y="278"/>
                  <a:pt x="285" y="278"/>
                </a:cubicBezTo>
                <a:cubicBezTo>
                  <a:pt x="291" y="271"/>
                  <a:pt x="291" y="261"/>
                  <a:pt x="285" y="254"/>
                </a:cubicBezTo>
                <a:cubicBezTo>
                  <a:pt x="277" y="247"/>
                  <a:pt x="277" y="247"/>
                  <a:pt x="277" y="247"/>
                </a:cubicBezTo>
                <a:cubicBezTo>
                  <a:pt x="271" y="243"/>
                  <a:pt x="270" y="238"/>
                  <a:pt x="270" y="232"/>
                </a:cubicBezTo>
                <a:cubicBezTo>
                  <a:pt x="270" y="225"/>
                  <a:pt x="275" y="218"/>
                  <a:pt x="283" y="215"/>
                </a:cubicBezTo>
                <a:cubicBezTo>
                  <a:pt x="287" y="212"/>
                  <a:pt x="290" y="208"/>
                  <a:pt x="290" y="203"/>
                </a:cubicBezTo>
                <a:cubicBezTo>
                  <a:pt x="290" y="199"/>
                  <a:pt x="287" y="195"/>
                  <a:pt x="284" y="191"/>
                </a:cubicBezTo>
                <a:cubicBezTo>
                  <a:pt x="275" y="189"/>
                  <a:pt x="270" y="182"/>
                  <a:pt x="270" y="174"/>
                </a:cubicBezTo>
                <a:cubicBezTo>
                  <a:pt x="270" y="167"/>
                  <a:pt x="275" y="160"/>
                  <a:pt x="283" y="157"/>
                </a:cubicBezTo>
                <a:close/>
                <a:moveTo>
                  <a:pt x="68" y="86"/>
                </a:moveTo>
                <a:cubicBezTo>
                  <a:pt x="223" y="86"/>
                  <a:pt x="223" y="86"/>
                  <a:pt x="223" y="86"/>
                </a:cubicBezTo>
                <a:cubicBezTo>
                  <a:pt x="224" y="86"/>
                  <a:pt x="225" y="86"/>
                  <a:pt x="226" y="86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46" y="154"/>
                  <a:pt x="146" y="154"/>
                  <a:pt x="146" y="154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6"/>
                  <a:pt x="67" y="86"/>
                  <a:pt x="68" y="86"/>
                </a:cubicBezTo>
                <a:close/>
                <a:moveTo>
                  <a:pt x="58" y="197"/>
                </a:moveTo>
                <a:cubicBezTo>
                  <a:pt x="58" y="196"/>
                  <a:pt x="58" y="195"/>
                  <a:pt x="58" y="194"/>
                </a:cubicBezTo>
                <a:cubicBezTo>
                  <a:pt x="58" y="96"/>
                  <a:pt x="58" y="96"/>
                  <a:pt x="58" y="96"/>
                </a:cubicBezTo>
                <a:cubicBezTo>
                  <a:pt x="58" y="95"/>
                  <a:pt x="58" y="94"/>
                  <a:pt x="58" y="93"/>
                </a:cubicBezTo>
                <a:cubicBezTo>
                  <a:pt x="116" y="142"/>
                  <a:pt x="116" y="142"/>
                  <a:pt x="116" y="142"/>
                </a:cubicBezTo>
                <a:lnTo>
                  <a:pt x="58" y="197"/>
                </a:lnTo>
                <a:close/>
                <a:moveTo>
                  <a:pt x="223" y="205"/>
                </a:moveTo>
                <a:cubicBezTo>
                  <a:pt x="68" y="205"/>
                  <a:pt x="68" y="205"/>
                  <a:pt x="68" y="205"/>
                </a:cubicBezTo>
                <a:cubicBezTo>
                  <a:pt x="67" y="205"/>
                  <a:pt x="66" y="204"/>
                  <a:pt x="65" y="204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46" y="167"/>
                  <a:pt x="146" y="167"/>
                  <a:pt x="146" y="167"/>
                </a:cubicBezTo>
                <a:cubicBezTo>
                  <a:pt x="168" y="149"/>
                  <a:pt x="168" y="149"/>
                  <a:pt x="168" y="149"/>
                </a:cubicBezTo>
                <a:cubicBezTo>
                  <a:pt x="226" y="204"/>
                  <a:pt x="226" y="204"/>
                  <a:pt x="226" y="204"/>
                </a:cubicBezTo>
                <a:cubicBezTo>
                  <a:pt x="225" y="204"/>
                  <a:pt x="224" y="205"/>
                  <a:pt x="223" y="205"/>
                </a:cubicBezTo>
                <a:close/>
                <a:moveTo>
                  <a:pt x="234" y="194"/>
                </a:moveTo>
                <a:cubicBezTo>
                  <a:pt x="234" y="195"/>
                  <a:pt x="233" y="196"/>
                  <a:pt x="233" y="197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233" y="93"/>
                  <a:pt x="233" y="93"/>
                  <a:pt x="233" y="93"/>
                </a:cubicBezTo>
                <a:cubicBezTo>
                  <a:pt x="233" y="94"/>
                  <a:pt x="234" y="95"/>
                  <a:pt x="234" y="96"/>
                </a:cubicBezTo>
                <a:lnTo>
                  <a:pt x="234" y="19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476"/>
          <p:cNvSpPr>
            <a:spLocks noEditPoints="1"/>
          </p:cNvSpPr>
          <p:nvPr/>
        </p:nvSpPr>
        <p:spPr bwMode="auto">
          <a:xfrm>
            <a:off x="4256088" y="4598989"/>
            <a:ext cx="338138" cy="333375"/>
          </a:xfrm>
          <a:custGeom>
            <a:avLst/>
            <a:gdLst>
              <a:gd name="T0" fmla="*/ 290 w 291"/>
              <a:gd name="T1" fmla="*/ 144 h 288"/>
              <a:gd name="T2" fmla="*/ 270 w 291"/>
              <a:gd name="T3" fmla="*/ 115 h 288"/>
              <a:gd name="T4" fmla="*/ 290 w 291"/>
              <a:gd name="T5" fmla="*/ 86 h 288"/>
              <a:gd name="T6" fmla="*/ 270 w 291"/>
              <a:gd name="T7" fmla="*/ 57 h 288"/>
              <a:gd name="T8" fmla="*/ 284 w 291"/>
              <a:gd name="T9" fmla="*/ 36 h 288"/>
              <a:gd name="T10" fmla="*/ 278 w 291"/>
              <a:gd name="T11" fmla="*/ 5 h 288"/>
              <a:gd name="T12" fmla="*/ 254 w 291"/>
              <a:gd name="T13" fmla="*/ 5 h 288"/>
              <a:gd name="T14" fmla="*/ 233 w 291"/>
              <a:gd name="T15" fmla="*/ 20 h 288"/>
              <a:gd name="T16" fmla="*/ 204 w 291"/>
              <a:gd name="T17" fmla="*/ 0 h 288"/>
              <a:gd name="T18" fmla="*/ 175 w 291"/>
              <a:gd name="T19" fmla="*/ 20 h 288"/>
              <a:gd name="T20" fmla="*/ 146 w 291"/>
              <a:gd name="T21" fmla="*/ 0 h 288"/>
              <a:gd name="T22" fmla="*/ 117 w 291"/>
              <a:gd name="T23" fmla="*/ 20 h 288"/>
              <a:gd name="T24" fmla="*/ 88 w 291"/>
              <a:gd name="T25" fmla="*/ 0 h 288"/>
              <a:gd name="T26" fmla="*/ 59 w 291"/>
              <a:gd name="T27" fmla="*/ 20 h 288"/>
              <a:gd name="T28" fmla="*/ 37 w 291"/>
              <a:gd name="T29" fmla="*/ 5 h 288"/>
              <a:gd name="T30" fmla="*/ 13 w 291"/>
              <a:gd name="T31" fmla="*/ 5 h 288"/>
              <a:gd name="T32" fmla="*/ 7 w 291"/>
              <a:gd name="T33" fmla="*/ 36 h 288"/>
              <a:gd name="T34" fmla="*/ 23 w 291"/>
              <a:gd name="T35" fmla="*/ 57 h 288"/>
              <a:gd name="T36" fmla="*/ 2 w 291"/>
              <a:gd name="T37" fmla="*/ 86 h 288"/>
              <a:gd name="T38" fmla="*/ 23 w 291"/>
              <a:gd name="T39" fmla="*/ 115 h 288"/>
              <a:gd name="T40" fmla="*/ 2 w 291"/>
              <a:gd name="T41" fmla="*/ 144 h 288"/>
              <a:gd name="T42" fmla="*/ 23 w 291"/>
              <a:gd name="T43" fmla="*/ 173 h 288"/>
              <a:gd name="T44" fmla="*/ 2 w 291"/>
              <a:gd name="T45" fmla="*/ 202 h 288"/>
              <a:gd name="T46" fmla="*/ 23 w 291"/>
              <a:gd name="T47" fmla="*/ 231 h 288"/>
              <a:gd name="T48" fmla="*/ 7 w 291"/>
              <a:gd name="T49" fmla="*/ 253 h 288"/>
              <a:gd name="T50" fmla="*/ 13 w 291"/>
              <a:gd name="T51" fmla="*/ 283 h 288"/>
              <a:gd name="T52" fmla="*/ 37 w 291"/>
              <a:gd name="T53" fmla="*/ 283 h 288"/>
              <a:gd name="T54" fmla="*/ 59 w 291"/>
              <a:gd name="T55" fmla="*/ 268 h 288"/>
              <a:gd name="T56" fmla="*/ 88 w 291"/>
              <a:gd name="T57" fmla="*/ 288 h 288"/>
              <a:gd name="T58" fmla="*/ 117 w 291"/>
              <a:gd name="T59" fmla="*/ 268 h 288"/>
              <a:gd name="T60" fmla="*/ 146 w 291"/>
              <a:gd name="T61" fmla="*/ 288 h 288"/>
              <a:gd name="T62" fmla="*/ 175 w 291"/>
              <a:gd name="T63" fmla="*/ 268 h 288"/>
              <a:gd name="T64" fmla="*/ 204 w 291"/>
              <a:gd name="T65" fmla="*/ 288 h 288"/>
              <a:gd name="T66" fmla="*/ 233 w 291"/>
              <a:gd name="T67" fmla="*/ 268 h 288"/>
              <a:gd name="T68" fmla="*/ 254 w 291"/>
              <a:gd name="T69" fmla="*/ 283 h 288"/>
              <a:gd name="T70" fmla="*/ 278 w 291"/>
              <a:gd name="T71" fmla="*/ 283 h 288"/>
              <a:gd name="T72" fmla="*/ 284 w 291"/>
              <a:gd name="T73" fmla="*/ 253 h 288"/>
              <a:gd name="T74" fmla="*/ 270 w 291"/>
              <a:gd name="T75" fmla="*/ 231 h 288"/>
              <a:gd name="T76" fmla="*/ 290 w 291"/>
              <a:gd name="T77" fmla="*/ 202 h 288"/>
              <a:gd name="T78" fmla="*/ 270 w 291"/>
              <a:gd name="T79" fmla="*/ 173 h 288"/>
              <a:gd name="T80" fmla="*/ 245 w 291"/>
              <a:gd name="T81" fmla="*/ 243 h 288"/>
              <a:gd name="T82" fmla="*/ 47 w 291"/>
              <a:gd name="T83" fmla="*/ 45 h 288"/>
              <a:gd name="T84" fmla="*/ 245 w 291"/>
              <a:gd name="T85" fmla="*/ 24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91" h="288">
                <a:moveTo>
                  <a:pt x="282" y="156"/>
                </a:moveTo>
                <a:cubicBezTo>
                  <a:pt x="287" y="153"/>
                  <a:pt x="290" y="148"/>
                  <a:pt x="290" y="144"/>
                </a:cubicBezTo>
                <a:cubicBezTo>
                  <a:pt x="290" y="140"/>
                  <a:pt x="287" y="136"/>
                  <a:pt x="283" y="132"/>
                </a:cubicBezTo>
                <a:cubicBezTo>
                  <a:pt x="274" y="129"/>
                  <a:pt x="270" y="123"/>
                  <a:pt x="270" y="115"/>
                </a:cubicBezTo>
                <a:cubicBezTo>
                  <a:pt x="270" y="107"/>
                  <a:pt x="274" y="101"/>
                  <a:pt x="282" y="98"/>
                </a:cubicBezTo>
                <a:cubicBezTo>
                  <a:pt x="287" y="95"/>
                  <a:pt x="290" y="91"/>
                  <a:pt x="290" y="86"/>
                </a:cubicBezTo>
                <a:cubicBezTo>
                  <a:pt x="290" y="82"/>
                  <a:pt x="287" y="78"/>
                  <a:pt x="283" y="74"/>
                </a:cubicBezTo>
                <a:cubicBezTo>
                  <a:pt x="274" y="72"/>
                  <a:pt x="270" y="65"/>
                  <a:pt x="270" y="57"/>
                </a:cubicBezTo>
                <a:cubicBezTo>
                  <a:pt x="270" y="51"/>
                  <a:pt x="271" y="46"/>
                  <a:pt x="278" y="42"/>
                </a:cubicBezTo>
                <a:cubicBezTo>
                  <a:pt x="284" y="36"/>
                  <a:pt x="284" y="36"/>
                  <a:pt x="284" y="36"/>
                </a:cubicBezTo>
                <a:cubicBezTo>
                  <a:pt x="291" y="29"/>
                  <a:pt x="291" y="19"/>
                  <a:pt x="284" y="12"/>
                </a:cubicBezTo>
                <a:cubicBezTo>
                  <a:pt x="278" y="5"/>
                  <a:pt x="278" y="5"/>
                  <a:pt x="278" y="5"/>
                </a:cubicBezTo>
                <a:cubicBezTo>
                  <a:pt x="274" y="2"/>
                  <a:pt x="270" y="1"/>
                  <a:pt x="266" y="1"/>
                </a:cubicBezTo>
                <a:cubicBezTo>
                  <a:pt x="261" y="1"/>
                  <a:pt x="257" y="2"/>
                  <a:pt x="254" y="5"/>
                </a:cubicBezTo>
                <a:cubicBezTo>
                  <a:pt x="249" y="10"/>
                  <a:pt x="249" y="10"/>
                  <a:pt x="249" y="10"/>
                </a:cubicBezTo>
                <a:cubicBezTo>
                  <a:pt x="246" y="18"/>
                  <a:pt x="240" y="20"/>
                  <a:pt x="233" y="20"/>
                </a:cubicBezTo>
                <a:cubicBezTo>
                  <a:pt x="225" y="20"/>
                  <a:pt x="219" y="16"/>
                  <a:pt x="216" y="7"/>
                </a:cubicBezTo>
                <a:cubicBezTo>
                  <a:pt x="212" y="3"/>
                  <a:pt x="208" y="0"/>
                  <a:pt x="204" y="0"/>
                </a:cubicBezTo>
                <a:cubicBezTo>
                  <a:pt x="200" y="0"/>
                  <a:pt x="196" y="3"/>
                  <a:pt x="192" y="7"/>
                </a:cubicBezTo>
                <a:cubicBezTo>
                  <a:pt x="189" y="16"/>
                  <a:pt x="183" y="20"/>
                  <a:pt x="175" y="20"/>
                </a:cubicBezTo>
                <a:cubicBezTo>
                  <a:pt x="167" y="20"/>
                  <a:pt x="161" y="16"/>
                  <a:pt x="158" y="7"/>
                </a:cubicBezTo>
                <a:cubicBezTo>
                  <a:pt x="155" y="3"/>
                  <a:pt x="151" y="0"/>
                  <a:pt x="146" y="0"/>
                </a:cubicBezTo>
                <a:cubicBezTo>
                  <a:pt x="142" y="0"/>
                  <a:pt x="138" y="3"/>
                  <a:pt x="134" y="7"/>
                </a:cubicBezTo>
                <a:cubicBezTo>
                  <a:pt x="132" y="16"/>
                  <a:pt x="125" y="20"/>
                  <a:pt x="117" y="20"/>
                </a:cubicBezTo>
                <a:cubicBezTo>
                  <a:pt x="109" y="20"/>
                  <a:pt x="103" y="16"/>
                  <a:pt x="100" y="7"/>
                </a:cubicBezTo>
                <a:cubicBezTo>
                  <a:pt x="97" y="3"/>
                  <a:pt x="93" y="0"/>
                  <a:pt x="88" y="0"/>
                </a:cubicBezTo>
                <a:cubicBezTo>
                  <a:pt x="84" y="0"/>
                  <a:pt x="80" y="3"/>
                  <a:pt x="77" y="7"/>
                </a:cubicBezTo>
                <a:cubicBezTo>
                  <a:pt x="74" y="16"/>
                  <a:pt x="67" y="20"/>
                  <a:pt x="59" y="20"/>
                </a:cubicBezTo>
                <a:cubicBezTo>
                  <a:pt x="53" y="20"/>
                  <a:pt x="48" y="19"/>
                  <a:pt x="45" y="13"/>
                </a:cubicBezTo>
                <a:cubicBezTo>
                  <a:pt x="37" y="5"/>
                  <a:pt x="37" y="5"/>
                  <a:pt x="37" y="5"/>
                </a:cubicBezTo>
                <a:cubicBezTo>
                  <a:pt x="34" y="2"/>
                  <a:pt x="29" y="1"/>
                  <a:pt x="25" y="1"/>
                </a:cubicBezTo>
                <a:cubicBezTo>
                  <a:pt x="21" y="1"/>
                  <a:pt x="16" y="2"/>
                  <a:pt x="13" y="5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19"/>
                  <a:pt x="0" y="29"/>
                  <a:pt x="7" y="36"/>
                </a:cubicBezTo>
                <a:cubicBezTo>
                  <a:pt x="12" y="41"/>
                  <a:pt x="12" y="41"/>
                  <a:pt x="12" y="41"/>
                </a:cubicBezTo>
                <a:cubicBezTo>
                  <a:pt x="19" y="44"/>
                  <a:pt x="23" y="50"/>
                  <a:pt x="23" y="57"/>
                </a:cubicBezTo>
                <a:cubicBezTo>
                  <a:pt x="23" y="65"/>
                  <a:pt x="18" y="72"/>
                  <a:pt x="9" y="74"/>
                </a:cubicBezTo>
                <a:cubicBezTo>
                  <a:pt x="5" y="78"/>
                  <a:pt x="2" y="82"/>
                  <a:pt x="2" y="86"/>
                </a:cubicBezTo>
                <a:cubicBezTo>
                  <a:pt x="2" y="91"/>
                  <a:pt x="5" y="95"/>
                  <a:pt x="10" y="98"/>
                </a:cubicBezTo>
                <a:cubicBezTo>
                  <a:pt x="18" y="101"/>
                  <a:pt x="23" y="107"/>
                  <a:pt x="23" y="115"/>
                </a:cubicBezTo>
                <a:cubicBezTo>
                  <a:pt x="23" y="123"/>
                  <a:pt x="18" y="130"/>
                  <a:pt x="9" y="132"/>
                </a:cubicBezTo>
                <a:cubicBezTo>
                  <a:pt x="5" y="136"/>
                  <a:pt x="2" y="140"/>
                  <a:pt x="2" y="144"/>
                </a:cubicBezTo>
                <a:cubicBezTo>
                  <a:pt x="2" y="148"/>
                  <a:pt x="5" y="153"/>
                  <a:pt x="10" y="156"/>
                </a:cubicBezTo>
                <a:cubicBezTo>
                  <a:pt x="18" y="159"/>
                  <a:pt x="23" y="165"/>
                  <a:pt x="23" y="173"/>
                </a:cubicBezTo>
                <a:cubicBezTo>
                  <a:pt x="23" y="181"/>
                  <a:pt x="18" y="187"/>
                  <a:pt x="9" y="190"/>
                </a:cubicBezTo>
                <a:cubicBezTo>
                  <a:pt x="5" y="193"/>
                  <a:pt x="2" y="197"/>
                  <a:pt x="2" y="202"/>
                </a:cubicBezTo>
                <a:cubicBezTo>
                  <a:pt x="2" y="206"/>
                  <a:pt x="5" y="211"/>
                  <a:pt x="10" y="214"/>
                </a:cubicBezTo>
                <a:cubicBezTo>
                  <a:pt x="18" y="217"/>
                  <a:pt x="23" y="223"/>
                  <a:pt x="23" y="231"/>
                </a:cubicBezTo>
                <a:cubicBezTo>
                  <a:pt x="23" y="238"/>
                  <a:pt x="20" y="244"/>
                  <a:pt x="12" y="247"/>
                </a:cubicBezTo>
                <a:cubicBezTo>
                  <a:pt x="7" y="253"/>
                  <a:pt x="7" y="253"/>
                  <a:pt x="7" y="253"/>
                </a:cubicBezTo>
                <a:cubicBezTo>
                  <a:pt x="0" y="259"/>
                  <a:pt x="0" y="270"/>
                  <a:pt x="7" y="277"/>
                </a:cubicBezTo>
                <a:cubicBezTo>
                  <a:pt x="13" y="283"/>
                  <a:pt x="13" y="283"/>
                  <a:pt x="13" y="283"/>
                </a:cubicBezTo>
                <a:cubicBezTo>
                  <a:pt x="16" y="286"/>
                  <a:pt x="21" y="288"/>
                  <a:pt x="25" y="288"/>
                </a:cubicBezTo>
                <a:cubicBezTo>
                  <a:pt x="29" y="288"/>
                  <a:pt x="34" y="286"/>
                  <a:pt x="37" y="283"/>
                </a:cubicBezTo>
                <a:cubicBezTo>
                  <a:pt x="44" y="276"/>
                  <a:pt x="44" y="276"/>
                  <a:pt x="44" y="276"/>
                </a:cubicBezTo>
                <a:cubicBezTo>
                  <a:pt x="48" y="269"/>
                  <a:pt x="53" y="268"/>
                  <a:pt x="59" y="268"/>
                </a:cubicBezTo>
                <a:cubicBezTo>
                  <a:pt x="67" y="268"/>
                  <a:pt x="73" y="272"/>
                  <a:pt x="76" y="281"/>
                </a:cubicBezTo>
                <a:cubicBezTo>
                  <a:pt x="80" y="285"/>
                  <a:pt x="84" y="288"/>
                  <a:pt x="88" y="288"/>
                </a:cubicBezTo>
                <a:cubicBezTo>
                  <a:pt x="93" y="288"/>
                  <a:pt x="97" y="285"/>
                  <a:pt x="100" y="281"/>
                </a:cubicBezTo>
                <a:cubicBezTo>
                  <a:pt x="103" y="272"/>
                  <a:pt x="110" y="268"/>
                  <a:pt x="117" y="268"/>
                </a:cubicBezTo>
                <a:cubicBezTo>
                  <a:pt x="125" y="268"/>
                  <a:pt x="131" y="272"/>
                  <a:pt x="134" y="281"/>
                </a:cubicBezTo>
                <a:cubicBezTo>
                  <a:pt x="137" y="285"/>
                  <a:pt x="142" y="288"/>
                  <a:pt x="146" y="288"/>
                </a:cubicBezTo>
                <a:cubicBezTo>
                  <a:pt x="151" y="288"/>
                  <a:pt x="155" y="285"/>
                  <a:pt x="158" y="281"/>
                </a:cubicBezTo>
                <a:cubicBezTo>
                  <a:pt x="161" y="272"/>
                  <a:pt x="167" y="268"/>
                  <a:pt x="175" y="268"/>
                </a:cubicBezTo>
                <a:cubicBezTo>
                  <a:pt x="183" y="268"/>
                  <a:pt x="189" y="272"/>
                  <a:pt x="192" y="281"/>
                </a:cubicBezTo>
                <a:cubicBezTo>
                  <a:pt x="195" y="285"/>
                  <a:pt x="200" y="288"/>
                  <a:pt x="204" y="288"/>
                </a:cubicBezTo>
                <a:cubicBezTo>
                  <a:pt x="208" y="288"/>
                  <a:pt x="213" y="285"/>
                  <a:pt x="216" y="281"/>
                </a:cubicBezTo>
                <a:cubicBezTo>
                  <a:pt x="219" y="272"/>
                  <a:pt x="225" y="268"/>
                  <a:pt x="233" y="268"/>
                </a:cubicBezTo>
                <a:cubicBezTo>
                  <a:pt x="240" y="268"/>
                  <a:pt x="246" y="271"/>
                  <a:pt x="249" y="279"/>
                </a:cubicBezTo>
                <a:cubicBezTo>
                  <a:pt x="254" y="283"/>
                  <a:pt x="254" y="283"/>
                  <a:pt x="254" y="283"/>
                </a:cubicBezTo>
                <a:cubicBezTo>
                  <a:pt x="257" y="286"/>
                  <a:pt x="261" y="288"/>
                  <a:pt x="266" y="288"/>
                </a:cubicBezTo>
                <a:cubicBezTo>
                  <a:pt x="270" y="288"/>
                  <a:pt x="274" y="286"/>
                  <a:pt x="278" y="283"/>
                </a:cubicBezTo>
                <a:cubicBezTo>
                  <a:pt x="284" y="277"/>
                  <a:pt x="284" y="277"/>
                  <a:pt x="284" y="277"/>
                </a:cubicBezTo>
                <a:cubicBezTo>
                  <a:pt x="291" y="270"/>
                  <a:pt x="291" y="259"/>
                  <a:pt x="284" y="253"/>
                </a:cubicBezTo>
                <a:cubicBezTo>
                  <a:pt x="277" y="245"/>
                  <a:pt x="277" y="245"/>
                  <a:pt x="277" y="245"/>
                </a:cubicBezTo>
                <a:cubicBezTo>
                  <a:pt x="271" y="242"/>
                  <a:pt x="270" y="237"/>
                  <a:pt x="270" y="231"/>
                </a:cubicBezTo>
                <a:cubicBezTo>
                  <a:pt x="270" y="223"/>
                  <a:pt x="274" y="217"/>
                  <a:pt x="283" y="214"/>
                </a:cubicBezTo>
                <a:cubicBezTo>
                  <a:pt x="287" y="211"/>
                  <a:pt x="290" y="206"/>
                  <a:pt x="290" y="202"/>
                </a:cubicBezTo>
                <a:cubicBezTo>
                  <a:pt x="290" y="197"/>
                  <a:pt x="287" y="193"/>
                  <a:pt x="283" y="190"/>
                </a:cubicBezTo>
                <a:cubicBezTo>
                  <a:pt x="275" y="187"/>
                  <a:pt x="270" y="181"/>
                  <a:pt x="270" y="173"/>
                </a:cubicBezTo>
                <a:cubicBezTo>
                  <a:pt x="270" y="165"/>
                  <a:pt x="274" y="159"/>
                  <a:pt x="282" y="156"/>
                </a:cubicBezTo>
                <a:close/>
                <a:moveTo>
                  <a:pt x="245" y="243"/>
                </a:moveTo>
                <a:cubicBezTo>
                  <a:pt x="47" y="243"/>
                  <a:pt x="47" y="243"/>
                  <a:pt x="47" y="243"/>
                </a:cubicBezTo>
                <a:cubicBezTo>
                  <a:pt x="47" y="45"/>
                  <a:pt x="47" y="45"/>
                  <a:pt x="47" y="45"/>
                </a:cubicBezTo>
                <a:cubicBezTo>
                  <a:pt x="245" y="45"/>
                  <a:pt x="245" y="45"/>
                  <a:pt x="245" y="45"/>
                </a:cubicBezTo>
                <a:lnTo>
                  <a:pt x="245" y="24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477"/>
          <p:cNvSpPr>
            <a:spLocks noEditPoints="1"/>
          </p:cNvSpPr>
          <p:nvPr/>
        </p:nvSpPr>
        <p:spPr bwMode="auto">
          <a:xfrm>
            <a:off x="7683501" y="2595564"/>
            <a:ext cx="163513" cy="333375"/>
          </a:xfrm>
          <a:custGeom>
            <a:avLst/>
            <a:gdLst>
              <a:gd name="T0" fmla="*/ 60 w 103"/>
              <a:gd name="T1" fmla="*/ 105 h 210"/>
              <a:gd name="T2" fmla="*/ 60 w 103"/>
              <a:gd name="T3" fmla="*/ 104 h 210"/>
              <a:gd name="T4" fmla="*/ 103 w 103"/>
              <a:gd name="T5" fmla="*/ 61 h 210"/>
              <a:gd name="T6" fmla="*/ 42 w 103"/>
              <a:gd name="T7" fmla="*/ 0 h 210"/>
              <a:gd name="T8" fmla="*/ 42 w 103"/>
              <a:gd name="T9" fmla="*/ 87 h 210"/>
              <a:gd name="T10" fmla="*/ 10 w 103"/>
              <a:gd name="T11" fmla="*/ 54 h 210"/>
              <a:gd name="T12" fmla="*/ 0 w 103"/>
              <a:gd name="T13" fmla="*/ 65 h 210"/>
              <a:gd name="T14" fmla="*/ 39 w 103"/>
              <a:gd name="T15" fmla="*/ 105 h 210"/>
              <a:gd name="T16" fmla="*/ 0 w 103"/>
              <a:gd name="T17" fmla="*/ 144 h 210"/>
              <a:gd name="T18" fmla="*/ 10 w 103"/>
              <a:gd name="T19" fmla="*/ 154 h 210"/>
              <a:gd name="T20" fmla="*/ 42 w 103"/>
              <a:gd name="T21" fmla="*/ 122 h 210"/>
              <a:gd name="T22" fmla="*/ 42 w 103"/>
              <a:gd name="T23" fmla="*/ 210 h 210"/>
              <a:gd name="T24" fmla="*/ 103 w 103"/>
              <a:gd name="T25" fmla="*/ 149 h 210"/>
              <a:gd name="T26" fmla="*/ 60 w 103"/>
              <a:gd name="T27" fmla="*/ 105 h 210"/>
              <a:gd name="T28" fmla="*/ 60 w 103"/>
              <a:gd name="T29" fmla="*/ 105 h 210"/>
              <a:gd name="T30" fmla="*/ 57 w 103"/>
              <a:gd name="T31" fmla="*/ 35 h 210"/>
              <a:gd name="T32" fmla="*/ 83 w 103"/>
              <a:gd name="T33" fmla="*/ 61 h 210"/>
              <a:gd name="T34" fmla="*/ 57 w 103"/>
              <a:gd name="T35" fmla="*/ 87 h 210"/>
              <a:gd name="T36" fmla="*/ 57 w 103"/>
              <a:gd name="T37" fmla="*/ 35 h 210"/>
              <a:gd name="T38" fmla="*/ 57 w 103"/>
              <a:gd name="T39" fmla="*/ 174 h 210"/>
              <a:gd name="T40" fmla="*/ 57 w 103"/>
              <a:gd name="T41" fmla="*/ 122 h 210"/>
              <a:gd name="T42" fmla="*/ 83 w 103"/>
              <a:gd name="T43" fmla="*/ 149 h 210"/>
              <a:gd name="T44" fmla="*/ 57 w 103"/>
              <a:gd name="T45" fmla="*/ 174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3" h="210">
                <a:moveTo>
                  <a:pt x="60" y="105"/>
                </a:moveTo>
                <a:lnTo>
                  <a:pt x="60" y="104"/>
                </a:lnTo>
                <a:lnTo>
                  <a:pt x="103" y="61"/>
                </a:lnTo>
                <a:lnTo>
                  <a:pt x="42" y="0"/>
                </a:lnTo>
                <a:lnTo>
                  <a:pt x="42" y="87"/>
                </a:lnTo>
                <a:lnTo>
                  <a:pt x="10" y="54"/>
                </a:lnTo>
                <a:lnTo>
                  <a:pt x="0" y="65"/>
                </a:lnTo>
                <a:lnTo>
                  <a:pt x="39" y="105"/>
                </a:lnTo>
                <a:lnTo>
                  <a:pt x="0" y="144"/>
                </a:lnTo>
                <a:lnTo>
                  <a:pt x="10" y="154"/>
                </a:lnTo>
                <a:lnTo>
                  <a:pt x="42" y="122"/>
                </a:lnTo>
                <a:lnTo>
                  <a:pt x="42" y="210"/>
                </a:lnTo>
                <a:lnTo>
                  <a:pt x="103" y="149"/>
                </a:lnTo>
                <a:lnTo>
                  <a:pt x="60" y="105"/>
                </a:lnTo>
                <a:lnTo>
                  <a:pt x="60" y="105"/>
                </a:lnTo>
                <a:close/>
                <a:moveTo>
                  <a:pt x="57" y="35"/>
                </a:moveTo>
                <a:lnTo>
                  <a:pt x="83" y="61"/>
                </a:lnTo>
                <a:lnTo>
                  <a:pt x="57" y="87"/>
                </a:lnTo>
                <a:lnTo>
                  <a:pt x="57" y="35"/>
                </a:lnTo>
                <a:close/>
                <a:moveTo>
                  <a:pt x="57" y="174"/>
                </a:moveTo>
                <a:lnTo>
                  <a:pt x="57" y="122"/>
                </a:lnTo>
                <a:lnTo>
                  <a:pt x="83" y="149"/>
                </a:lnTo>
                <a:lnTo>
                  <a:pt x="57" y="17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478"/>
          <p:cNvSpPr>
            <a:spLocks/>
          </p:cNvSpPr>
          <p:nvPr/>
        </p:nvSpPr>
        <p:spPr bwMode="auto">
          <a:xfrm>
            <a:off x="1652588" y="5267326"/>
            <a:ext cx="119063" cy="333375"/>
          </a:xfrm>
          <a:custGeom>
            <a:avLst/>
            <a:gdLst>
              <a:gd name="T0" fmla="*/ 71 w 102"/>
              <a:gd name="T1" fmla="*/ 97 h 288"/>
              <a:gd name="T2" fmla="*/ 71 w 102"/>
              <a:gd name="T3" fmla="*/ 13 h 288"/>
              <a:gd name="T4" fmla="*/ 60 w 102"/>
              <a:gd name="T5" fmla="*/ 0 h 288"/>
              <a:gd name="T6" fmla="*/ 42 w 102"/>
              <a:gd name="T7" fmla="*/ 0 h 288"/>
              <a:gd name="T8" fmla="*/ 31 w 102"/>
              <a:gd name="T9" fmla="*/ 13 h 288"/>
              <a:gd name="T10" fmla="*/ 31 w 102"/>
              <a:gd name="T11" fmla="*/ 97 h 288"/>
              <a:gd name="T12" fmla="*/ 0 w 102"/>
              <a:gd name="T13" fmla="*/ 142 h 288"/>
              <a:gd name="T14" fmla="*/ 0 w 102"/>
              <a:gd name="T15" fmla="*/ 269 h 288"/>
              <a:gd name="T16" fmla="*/ 19 w 102"/>
              <a:gd name="T17" fmla="*/ 288 h 288"/>
              <a:gd name="T18" fmla="*/ 83 w 102"/>
              <a:gd name="T19" fmla="*/ 288 h 288"/>
              <a:gd name="T20" fmla="*/ 102 w 102"/>
              <a:gd name="T21" fmla="*/ 269 h 288"/>
              <a:gd name="T22" fmla="*/ 102 w 102"/>
              <a:gd name="T23" fmla="*/ 142 h 288"/>
              <a:gd name="T24" fmla="*/ 71 w 102"/>
              <a:gd name="T25" fmla="*/ 9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2" h="288">
                <a:moveTo>
                  <a:pt x="71" y="97"/>
                </a:moveTo>
                <a:cubicBezTo>
                  <a:pt x="71" y="13"/>
                  <a:pt x="71" y="13"/>
                  <a:pt x="71" y="13"/>
                </a:cubicBezTo>
                <a:cubicBezTo>
                  <a:pt x="71" y="6"/>
                  <a:pt x="68" y="0"/>
                  <a:pt x="6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4" y="0"/>
                  <a:pt x="31" y="6"/>
                  <a:pt x="31" y="13"/>
                </a:cubicBezTo>
                <a:cubicBezTo>
                  <a:pt x="31" y="97"/>
                  <a:pt x="31" y="97"/>
                  <a:pt x="31" y="97"/>
                </a:cubicBezTo>
                <a:cubicBezTo>
                  <a:pt x="21" y="98"/>
                  <a:pt x="0" y="116"/>
                  <a:pt x="0" y="142"/>
                </a:cubicBezTo>
                <a:cubicBezTo>
                  <a:pt x="0" y="269"/>
                  <a:pt x="0" y="269"/>
                  <a:pt x="0" y="269"/>
                </a:cubicBezTo>
                <a:cubicBezTo>
                  <a:pt x="0" y="279"/>
                  <a:pt x="9" y="288"/>
                  <a:pt x="19" y="288"/>
                </a:cubicBezTo>
                <a:cubicBezTo>
                  <a:pt x="83" y="288"/>
                  <a:pt x="83" y="288"/>
                  <a:pt x="83" y="288"/>
                </a:cubicBezTo>
                <a:cubicBezTo>
                  <a:pt x="94" y="288"/>
                  <a:pt x="102" y="279"/>
                  <a:pt x="102" y="269"/>
                </a:cubicBezTo>
                <a:cubicBezTo>
                  <a:pt x="102" y="142"/>
                  <a:pt x="102" y="142"/>
                  <a:pt x="102" y="142"/>
                </a:cubicBezTo>
                <a:cubicBezTo>
                  <a:pt x="102" y="115"/>
                  <a:pt x="81" y="97"/>
                  <a:pt x="71" y="9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479"/>
          <p:cNvSpPr>
            <a:spLocks noEditPoints="1"/>
          </p:cNvSpPr>
          <p:nvPr/>
        </p:nvSpPr>
        <p:spPr bwMode="auto">
          <a:xfrm>
            <a:off x="2362201" y="5267326"/>
            <a:ext cx="119063" cy="333375"/>
          </a:xfrm>
          <a:custGeom>
            <a:avLst/>
            <a:gdLst>
              <a:gd name="T0" fmla="*/ 70 w 102"/>
              <a:gd name="T1" fmla="*/ 97 h 288"/>
              <a:gd name="T2" fmla="*/ 70 w 102"/>
              <a:gd name="T3" fmla="*/ 13 h 288"/>
              <a:gd name="T4" fmla="*/ 60 w 102"/>
              <a:gd name="T5" fmla="*/ 0 h 288"/>
              <a:gd name="T6" fmla="*/ 41 w 102"/>
              <a:gd name="T7" fmla="*/ 0 h 288"/>
              <a:gd name="T8" fmla="*/ 31 w 102"/>
              <a:gd name="T9" fmla="*/ 13 h 288"/>
              <a:gd name="T10" fmla="*/ 31 w 102"/>
              <a:gd name="T11" fmla="*/ 97 h 288"/>
              <a:gd name="T12" fmla="*/ 0 w 102"/>
              <a:gd name="T13" fmla="*/ 142 h 288"/>
              <a:gd name="T14" fmla="*/ 0 w 102"/>
              <a:gd name="T15" fmla="*/ 269 h 288"/>
              <a:gd name="T16" fmla="*/ 19 w 102"/>
              <a:gd name="T17" fmla="*/ 288 h 288"/>
              <a:gd name="T18" fmla="*/ 83 w 102"/>
              <a:gd name="T19" fmla="*/ 288 h 288"/>
              <a:gd name="T20" fmla="*/ 102 w 102"/>
              <a:gd name="T21" fmla="*/ 269 h 288"/>
              <a:gd name="T22" fmla="*/ 102 w 102"/>
              <a:gd name="T23" fmla="*/ 142 h 288"/>
              <a:gd name="T24" fmla="*/ 70 w 102"/>
              <a:gd name="T25" fmla="*/ 97 h 288"/>
              <a:gd name="T26" fmla="*/ 90 w 102"/>
              <a:gd name="T27" fmla="*/ 228 h 288"/>
              <a:gd name="T28" fmla="*/ 11 w 102"/>
              <a:gd name="T29" fmla="*/ 228 h 288"/>
              <a:gd name="T30" fmla="*/ 11 w 102"/>
              <a:gd name="T31" fmla="*/ 171 h 288"/>
              <a:gd name="T32" fmla="*/ 90 w 102"/>
              <a:gd name="T33" fmla="*/ 171 h 288"/>
              <a:gd name="T34" fmla="*/ 90 w 102"/>
              <a:gd name="T35" fmla="*/ 22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2" h="288">
                <a:moveTo>
                  <a:pt x="70" y="97"/>
                </a:moveTo>
                <a:cubicBezTo>
                  <a:pt x="70" y="13"/>
                  <a:pt x="70" y="13"/>
                  <a:pt x="70" y="13"/>
                </a:cubicBezTo>
                <a:cubicBezTo>
                  <a:pt x="70" y="6"/>
                  <a:pt x="67" y="0"/>
                  <a:pt x="60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4" y="0"/>
                  <a:pt x="31" y="6"/>
                  <a:pt x="31" y="13"/>
                </a:cubicBezTo>
                <a:cubicBezTo>
                  <a:pt x="31" y="97"/>
                  <a:pt x="31" y="97"/>
                  <a:pt x="31" y="97"/>
                </a:cubicBezTo>
                <a:cubicBezTo>
                  <a:pt x="20" y="98"/>
                  <a:pt x="0" y="116"/>
                  <a:pt x="0" y="142"/>
                </a:cubicBezTo>
                <a:cubicBezTo>
                  <a:pt x="0" y="269"/>
                  <a:pt x="0" y="269"/>
                  <a:pt x="0" y="269"/>
                </a:cubicBezTo>
                <a:cubicBezTo>
                  <a:pt x="0" y="279"/>
                  <a:pt x="8" y="288"/>
                  <a:pt x="19" y="288"/>
                </a:cubicBezTo>
                <a:cubicBezTo>
                  <a:pt x="83" y="288"/>
                  <a:pt x="83" y="288"/>
                  <a:pt x="83" y="288"/>
                </a:cubicBezTo>
                <a:cubicBezTo>
                  <a:pt x="93" y="288"/>
                  <a:pt x="102" y="279"/>
                  <a:pt x="102" y="269"/>
                </a:cubicBezTo>
                <a:cubicBezTo>
                  <a:pt x="102" y="142"/>
                  <a:pt x="102" y="142"/>
                  <a:pt x="102" y="142"/>
                </a:cubicBezTo>
                <a:cubicBezTo>
                  <a:pt x="102" y="115"/>
                  <a:pt x="81" y="97"/>
                  <a:pt x="70" y="97"/>
                </a:cubicBezTo>
                <a:close/>
                <a:moveTo>
                  <a:pt x="90" y="228"/>
                </a:moveTo>
                <a:cubicBezTo>
                  <a:pt x="11" y="228"/>
                  <a:pt x="11" y="228"/>
                  <a:pt x="11" y="228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90" y="171"/>
                  <a:pt x="90" y="171"/>
                  <a:pt x="90" y="171"/>
                </a:cubicBezTo>
                <a:lnTo>
                  <a:pt x="90" y="22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480"/>
          <p:cNvSpPr>
            <a:spLocks/>
          </p:cNvSpPr>
          <p:nvPr/>
        </p:nvSpPr>
        <p:spPr bwMode="auto">
          <a:xfrm>
            <a:off x="2954338" y="5267326"/>
            <a:ext cx="268288" cy="333375"/>
          </a:xfrm>
          <a:custGeom>
            <a:avLst/>
            <a:gdLst>
              <a:gd name="T0" fmla="*/ 231 w 231"/>
              <a:gd name="T1" fmla="*/ 0 h 288"/>
              <a:gd name="T2" fmla="*/ 0 w 231"/>
              <a:gd name="T3" fmla="*/ 0 h 288"/>
              <a:gd name="T4" fmla="*/ 99 w 231"/>
              <a:gd name="T5" fmla="*/ 114 h 288"/>
              <a:gd name="T6" fmla="*/ 99 w 231"/>
              <a:gd name="T7" fmla="*/ 243 h 288"/>
              <a:gd name="T8" fmla="*/ 46 w 231"/>
              <a:gd name="T9" fmla="*/ 288 h 288"/>
              <a:gd name="T10" fmla="*/ 185 w 231"/>
              <a:gd name="T11" fmla="*/ 288 h 288"/>
              <a:gd name="T12" fmla="*/ 132 w 231"/>
              <a:gd name="T13" fmla="*/ 243 h 288"/>
              <a:gd name="T14" fmla="*/ 132 w 231"/>
              <a:gd name="T15" fmla="*/ 114 h 288"/>
              <a:gd name="T16" fmla="*/ 231 w 231"/>
              <a:gd name="T17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1" h="288">
                <a:moveTo>
                  <a:pt x="23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8"/>
                  <a:pt x="43" y="106"/>
                  <a:pt x="99" y="114"/>
                </a:cubicBezTo>
                <a:cubicBezTo>
                  <a:pt x="99" y="243"/>
                  <a:pt x="99" y="243"/>
                  <a:pt x="99" y="243"/>
                </a:cubicBezTo>
                <a:cubicBezTo>
                  <a:pt x="68" y="248"/>
                  <a:pt x="46" y="266"/>
                  <a:pt x="46" y="288"/>
                </a:cubicBezTo>
                <a:cubicBezTo>
                  <a:pt x="185" y="288"/>
                  <a:pt x="185" y="288"/>
                  <a:pt x="185" y="288"/>
                </a:cubicBezTo>
                <a:cubicBezTo>
                  <a:pt x="185" y="266"/>
                  <a:pt x="162" y="248"/>
                  <a:pt x="132" y="243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88" y="106"/>
                  <a:pt x="231" y="58"/>
                  <a:pt x="23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Line 481"/>
          <p:cNvSpPr>
            <a:spLocks noChangeShapeType="1"/>
          </p:cNvSpPr>
          <p:nvPr/>
        </p:nvSpPr>
        <p:spPr bwMode="auto">
          <a:xfrm>
            <a:off x="7659688" y="58896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482"/>
          <p:cNvSpPr>
            <a:spLocks noChangeShapeType="1"/>
          </p:cNvSpPr>
          <p:nvPr/>
        </p:nvSpPr>
        <p:spPr bwMode="auto">
          <a:xfrm>
            <a:off x="7659688" y="58896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483"/>
          <p:cNvSpPr>
            <a:spLocks/>
          </p:cNvSpPr>
          <p:nvPr/>
        </p:nvSpPr>
        <p:spPr bwMode="auto">
          <a:xfrm>
            <a:off x="7659688" y="588964"/>
            <a:ext cx="209550" cy="333375"/>
          </a:xfrm>
          <a:custGeom>
            <a:avLst/>
            <a:gdLst>
              <a:gd name="T0" fmla="*/ 132 w 132"/>
              <a:gd name="T1" fmla="*/ 119 h 210"/>
              <a:gd name="T2" fmla="*/ 0 w 132"/>
              <a:gd name="T3" fmla="*/ 0 h 210"/>
              <a:gd name="T4" fmla="*/ 0 w 132"/>
              <a:gd name="T5" fmla="*/ 0 h 210"/>
              <a:gd name="T6" fmla="*/ 0 w 132"/>
              <a:gd name="T7" fmla="*/ 0 h 210"/>
              <a:gd name="T8" fmla="*/ 0 w 132"/>
              <a:gd name="T9" fmla="*/ 0 h 210"/>
              <a:gd name="T10" fmla="*/ 0 w 132"/>
              <a:gd name="T11" fmla="*/ 178 h 210"/>
              <a:gd name="T12" fmla="*/ 45 w 132"/>
              <a:gd name="T13" fmla="*/ 147 h 210"/>
              <a:gd name="T14" fmla="*/ 74 w 132"/>
              <a:gd name="T15" fmla="*/ 210 h 210"/>
              <a:gd name="T16" fmla="*/ 106 w 132"/>
              <a:gd name="T17" fmla="*/ 196 h 210"/>
              <a:gd name="T18" fmla="*/ 78 w 132"/>
              <a:gd name="T19" fmla="*/ 132 h 210"/>
              <a:gd name="T20" fmla="*/ 132 w 132"/>
              <a:gd name="T21" fmla="*/ 119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210">
                <a:moveTo>
                  <a:pt x="132" y="11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78"/>
                </a:lnTo>
                <a:lnTo>
                  <a:pt x="45" y="147"/>
                </a:lnTo>
                <a:lnTo>
                  <a:pt x="74" y="210"/>
                </a:lnTo>
                <a:lnTo>
                  <a:pt x="106" y="196"/>
                </a:lnTo>
                <a:lnTo>
                  <a:pt x="78" y="132"/>
                </a:lnTo>
                <a:lnTo>
                  <a:pt x="132" y="11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484"/>
          <p:cNvSpPr>
            <a:spLocks noChangeArrowheads="1"/>
          </p:cNvSpPr>
          <p:nvPr/>
        </p:nvSpPr>
        <p:spPr bwMode="auto">
          <a:xfrm>
            <a:off x="1587501" y="4622801"/>
            <a:ext cx="195263" cy="3651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Rectangle 485"/>
          <p:cNvSpPr>
            <a:spLocks noChangeArrowheads="1"/>
          </p:cNvSpPr>
          <p:nvPr/>
        </p:nvSpPr>
        <p:spPr bwMode="auto">
          <a:xfrm>
            <a:off x="1587501" y="4702176"/>
            <a:ext cx="195263" cy="3651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486"/>
          <p:cNvSpPr>
            <a:spLocks/>
          </p:cNvSpPr>
          <p:nvPr/>
        </p:nvSpPr>
        <p:spPr bwMode="auto">
          <a:xfrm>
            <a:off x="1587501" y="4779964"/>
            <a:ext cx="195263" cy="38100"/>
          </a:xfrm>
          <a:custGeom>
            <a:avLst/>
            <a:gdLst>
              <a:gd name="T0" fmla="*/ 169 w 169"/>
              <a:gd name="T1" fmla="*/ 0 h 32"/>
              <a:gd name="T2" fmla="*/ 0 w 169"/>
              <a:gd name="T3" fmla="*/ 0 h 32"/>
              <a:gd name="T4" fmla="*/ 0 w 169"/>
              <a:gd name="T5" fmla="*/ 32 h 32"/>
              <a:gd name="T6" fmla="*/ 130 w 169"/>
              <a:gd name="T7" fmla="*/ 32 h 32"/>
              <a:gd name="T8" fmla="*/ 169 w 169"/>
              <a:gd name="T9" fmla="*/ 18 h 32"/>
              <a:gd name="T10" fmla="*/ 169 w 169"/>
              <a:gd name="T1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" h="32">
                <a:moveTo>
                  <a:pt x="16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41" y="25"/>
                  <a:pt x="155" y="20"/>
                  <a:pt x="169" y="18"/>
                </a:cubicBezTo>
                <a:lnTo>
                  <a:pt x="169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487"/>
          <p:cNvSpPr>
            <a:spLocks/>
          </p:cNvSpPr>
          <p:nvPr/>
        </p:nvSpPr>
        <p:spPr bwMode="auto">
          <a:xfrm>
            <a:off x="1587501" y="4859339"/>
            <a:ext cx="119063" cy="36513"/>
          </a:xfrm>
          <a:custGeom>
            <a:avLst/>
            <a:gdLst>
              <a:gd name="T0" fmla="*/ 103 w 103"/>
              <a:gd name="T1" fmla="*/ 0 h 32"/>
              <a:gd name="T2" fmla="*/ 0 w 103"/>
              <a:gd name="T3" fmla="*/ 0 h 32"/>
              <a:gd name="T4" fmla="*/ 0 w 103"/>
              <a:gd name="T5" fmla="*/ 32 h 32"/>
              <a:gd name="T6" fmla="*/ 102 w 103"/>
              <a:gd name="T7" fmla="*/ 32 h 32"/>
              <a:gd name="T8" fmla="*/ 100 w 103"/>
              <a:gd name="T9" fmla="*/ 18 h 32"/>
              <a:gd name="T10" fmla="*/ 103 w 103"/>
              <a:gd name="T1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3" h="32">
                <a:moveTo>
                  <a:pt x="10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1" y="28"/>
                  <a:pt x="100" y="23"/>
                  <a:pt x="100" y="18"/>
                </a:cubicBezTo>
                <a:cubicBezTo>
                  <a:pt x="100" y="12"/>
                  <a:pt x="101" y="6"/>
                  <a:pt x="103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488"/>
          <p:cNvSpPr>
            <a:spLocks/>
          </p:cNvSpPr>
          <p:nvPr/>
        </p:nvSpPr>
        <p:spPr bwMode="auto">
          <a:xfrm>
            <a:off x="1730376" y="4598989"/>
            <a:ext cx="192088" cy="333375"/>
          </a:xfrm>
          <a:custGeom>
            <a:avLst/>
            <a:gdLst>
              <a:gd name="T0" fmla="*/ 81 w 165"/>
              <a:gd name="T1" fmla="*/ 19 h 287"/>
              <a:gd name="T2" fmla="*/ 81 w 165"/>
              <a:gd name="T3" fmla="*/ 202 h 287"/>
              <a:gd name="T4" fmla="*/ 56 w 165"/>
              <a:gd name="T5" fmla="*/ 197 h 287"/>
              <a:gd name="T6" fmla="*/ 0 w 165"/>
              <a:gd name="T7" fmla="*/ 242 h 287"/>
              <a:gd name="T8" fmla="*/ 56 w 165"/>
              <a:gd name="T9" fmla="*/ 287 h 287"/>
              <a:gd name="T10" fmla="*/ 112 w 165"/>
              <a:gd name="T11" fmla="*/ 243 h 287"/>
              <a:gd name="T12" fmla="*/ 112 w 165"/>
              <a:gd name="T13" fmla="*/ 243 h 287"/>
              <a:gd name="T14" fmla="*/ 112 w 165"/>
              <a:gd name="T15" fmla="*/ 72 h 287"/>
              <a:gd name="T16" fmla="*/ 165 w 165"/>
              <a:gd name="T17" fmla="*/ 59 h 287"/>
              <a:gd name="T18" fmla="*/ 165 w 165"/>
              <a:gd name="T19" fmla="*/ 0 h 287"/>
              <a:gd name="T20" fmla="*/ 82 w 165"/>
              <a:gd name="T21" fmla="*/ 19 h 287"/>
              <a:gd name="T22" fmla="*/ 81 w 165"/>
              <a:gd name="T23" fmla="*/ 19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5" h="287">
                <a:moveTo>
                  <a:pt x="81" y="19"/>
                </a:moveTo>
                <a:cubicBezTo>
                  <a:pt x="81" y="202"/>
                  <a:pt x="81" y="202"/>
                  <a:pt x="81" y="202"/>
                </a:cubicBezTo>
                <a:cubicBezTo>
                  <a:pt x="73" y="199"/>
                  <a:pt x="65" y="197"/>
                  <a:pt x="56" y="197"/>
                </a:cubicBezTo>
                <a:cubicBezTo>
                  <a:pt x="25" y="197"/>
                  <a:pt x="0" y="217"/>
                  <a:pt x="0" y="242"/>
                </a:cubicBezTo>
                <a:cubicBezTo>
                  <a:pt x="0" y="267"/>
                  <a:pt x="25" y="287"/>
                  <a:pt x="56" y="287"/>
                </a:cubicBezTo>
                <a:cubicBezTo>
                  <a:pt x="87" y="287"/>
                  <a:pt x="112" y="267"/>
                  <a:pt x="112" y="243"/>
                </a:cubicBezTo>
                <a:cubicBezTo>
                  <a:pt x="112" y="243"/>
                  <a:pt x="112" y="243"/>
                  <a:pt x="112" y="243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65" y="59"/>
                  <a:pt x="165" y="59"/>
                  <a:pt x="165" y="59"/>
                </a:cubicBezTo>
                <a:cubicBezTo>
                  <a:pt x="165" y="0"/>
                  <a:pt x="165" y="0"/>
                  <a:pt x="165" y="0"/>
                </a:cubicBezTo>
                <a:cubicBezTo>
                  <a:pt x="82" y="19"/>
                  <a:pt x="82" y="19"/>
                  <a:pt x="82" y="19"/>
                </a:cubicBezTo>
                <a:lnTo>
                  <a:pt x="81" y="1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89"/>
          <p:cNvSpPr>
            <a:spLocks/>
          </p:cNvSpPr>
          <p:nvPr/>
        </p:nvSpPr>
        <p:spPr bwMode="auto">
          <a:xfrm>
            <a:off x="915988" y="2035176"/>
            <a:ext cx="117475" cy="117475"/>
          </a:xfrm>
          <a:custGeom>
            <a:avLst/>
            <a:gdLst>
              <a:gd name="T0" fmla="*/ 74 w 74"/>
              <a:gd name="T1" fmla="*/ 31 h 74"/>
              <a:gd name="T2" fmla="*/ 74 w 74"/>
              <a:gd name="T3" fmla="*/ 0 h 74"/>
              <a:gd name="T4" fmla="*/ 0 w 74"/>
              <a:gd name="T5" fmla="*/ 0 h 74"/>
              <a:gd name="T6" fmla="*/ 0 w 74"/>
              <a:gd name="T7" fmla="*/ 74 h 74"/>
              <a:gd name="T8" fmla="*/ 48 w 74"/>
              <a:gd name="T9" fmla="*/ 74 h 74"/>
              <a:gd name="T10" fmla="*/ 51 w 74"/>
              <a:gd name="T11" fmla="*/ 68 h 74"/>
              <a:gd name="T12" fmla="*/ 74 w 74"/>
              <a:gd name="T13" fmla="*/ 31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74">
                <a:moveTo>
                  <a:pt x="74" y="31"/>
                </a:moveTo>
                <a:lnTo>
                  <a:pt x="74" y="0"/>
                </a:lnTo>
                <a:lnTo>
                  <a:pt x="0" y="0"/>
                </a:lnTo>
                <a:lnTo>
                  <a:pt x="0" y="74"/>
                </a:lnTo>
                <a:lnTo>
                  <a:pt x="48" y="74"/>
                </a:lnTo>
                <a:lnTo>
                  <a:pt x="51" y="68"/>
                </a:lnTo>
                <a:lnTo>
                  <a:pt x="74" y="3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90"/>
          <p:cNvSpPr>
            <a:spLocks/>
          </p:cNvSpPr>
          <p:nvPr/>
        </p:nvSpPr>
        <p:spPr bwMode="auto">
          <a:xfrm>
            <a:off x="1136651" y="2035176"/>
            <a:ext cx="115888" cy="117475"/>
          </a:xfrm>
          <a:custGeom>
            <a:avLst/>
            <a:gdLst>
              <a:gd name="T0" fmla="*/ 49 w 100"/>
              <a:gd name="T1" fmla="*/ 0 h 101"/>
              <a:gd name="T2" fmla="*/ 0 w 100"/>
              <a:gd name="T3" fmla="*/ 39 h 101"/>
              <a:gd name="T4" fmla="*/ 32 w 100"/>
              <a:gd name="T5" fmla="*/ 92 h 101"/>
              <a:gd name="T6" fmla="*/ 36 w 100"/>
              <a:gd name="T7" fmla="*/ 100 h 101"/>
              <a:gd name="T8" fmla="*/ 49 w 100"/>
              <a:gd name="T9" fmla="*/ 101 h 101"/>
              <a:gd name="T10" fmla="*/ 100 w 100"/>
              <a:gd name="T11" fmla="*/ 51 h 101"/>
              <a:gd name="T12" fmla="*/ 49 w 100"/>
              <a:gd name="T13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101">
                <a:moveTo>
                  <a:pt x="49" y="0"/>
                </a:moveTo>
                <a:cubicBezTo>
                  <a:pt x="25" y="0"/>
                  <a:pt x="5" y="17"/>
                  <a:pt x="0" y="39"/>
                </a:cubicBezTo>
                <a:cubicBezTo>
                  <a:pt x="32" y="92"/>
                  <a:pt x="32" y="92"/>
                  <a:pt x="32" y="92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40" y="101"/>
                  <a:pt x="45" y="101"/>
                  <a:pt x="49" y="101"/>
                </a:cubicBezTo>
                <a:cubicBezTo>
                  <a:pt x="77" y="101"/>
                  <a:pt x="100" y="79"/>
                  <a:pt x="100" y="51"/>
                </a:cubicBezTo>
                <a:cubicBezTo>
                  <a:pt x="100" y="23"/>
                  <a:pt x="77" y="0"/>
                  <a:pt x="49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91"/>
          <p:cNvSpPr>
            <a:spLocks/>
          </p:cNvSpPr>
          <p:nvPr/>
        </p:nvSpPr>
        <p:spPr bwMode="auto">
          <a:xfrm>
            <a:off x="1014413" y="2035176"/>
            <a:ext cx="141288" cy="117475"/>
          </a:xfrm>
          <a:custGeom>
            <a:avLst/>
            <a:gdLst>
              <a:gd name="T0" fmla="*/ 45 w 89"/>
              <a:gd name="T1" fmla="*/ 0 h 74"/>
              <a:gd name="T2" fmla="*/ 0 w 89"/>
              <a:gd name="T3" fmla="*/ 74 h 74"/>
              <a:gd name="T4" fmla="*/ 89 w 89"/>
              <a:gd name="T5" fmla="*/ 74 h 74"/>
              <a:gd name="T6" fmla="*/ 45 w 89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9" h="74">
                <a:moveTo>
                  <a:pt x="45" y="0"/>
                </a:moveTo>
                <a:lnTo>
                  <a:pt x="0" y="74"/>
                </a:lnTo>
                <a:lnTo>
                  <a:pt x="89" y="74"/>
                </a:lnTo>
                <a:lnTo>
                  <a:pt x="45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92"/>
          <p:cNvSpPr>
            <a:spLocks/>
          </p:cNvSpPr>
          <p:nvPr/>
        </p:nvSpPr>
        <p:spPr bwMode="auto">
          <a:xfrm>
            <a:off x="11941176" y="922339"/>
            <a:ext cx="1588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93"/>
          <p:cNvSpPr>
            <a:spLocks/>
          </p:cNvSpPr>
          <p:nvPr/>
        </p:nvSpPr>
        <p:spPr bwMode="auto">
          <a:xfrm>
            <a:off x="11879263" y="858839"/>
            <a:ext cx="63500" cy="63500"/>
          </a:xfrm>
          <a:custGeom>
            <a:avLst/>
            <a:gdLst>
              <a:gd name="T0" fmla="*/ 39 w 40"/>
              <a:gd name="T1" fmla="*/ 40 h 40"/>
              <a:gd name="T2" fmla="*/ 40 w 40"/>
              <a:gd name="T3" fmla="*/ 40 h 40"/>
              <a:gd name="T4" fmla="*/ 40 w 40"/>
              <a:gd name="T5" fmla="*/ 0 h 40"/>
              <a:gd name="T6" fmla="*/ 0 w 40"/>
              <a:gd name="T7" fmla="*/ 40 h 40"/>
              <a:gd name="T8" fmla="*/ 39 w 40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0">
                <a:moveTo>
                  <a:pt x="39" y="40"/>
                </a:moveTo>
                <a:lnTo>
                  <a:pt x="40" y="40"/>
                </a:lnTo>
                <a:lnTo>
                  <a:pt x="40" y="0"/>
                </a:lnTo>
                <a:lnTo>
                  <a:pt x="0" y="40"/>
                </a:lnTo>
                <a:lnTo>
                  <a:pt x="39" y="4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94"/>
          <p:cNvSpPr>
            <a:spLocks/>
          </p:cNvSpPr>
          <p:nvPr/>
        </p:nvSpPr>
        <p:spPr bwMode="auto">
          <a:xfrm>
            <a:off x="11744326" y="725489"/>
            <a:ext cx="198438" cy="196850"/>
          </a:xfrm>
          <a:custGeom>
            <a:avLst/>
            <a:gdLst>
              <a:gd name="T0" fmla="*/ 39 w 125"/>
              <a:gd name="T1" fmla="*/ 124 h 124"/>
              <a:gd name="T2" fmla="*/ 125 w 125"/>
              <a:gd name="T3" fmla="*/ 38 h 124"/>
              <a:gd name="T4" fmla="*/ 125 w 125"/>
              <a:gd name="T5" fmla="*/ 0 h 124"/>
              <a:gd name="T6" fmla="*/ 0 w 125"/>
              <a:gd name="T7" fmla="*/ 124 h 124"/>
              <a:gd name="T8" fmla="*/ 39 w 125"/>
              <a:gd name="T9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5" h="124">
                <a:moveTo>
                  <a:pt x="39" y="124"/>
                </a:moveTo>
                <a:lnTo>
                  <a:pt x="125" y="38"/>
                </a:lnTo>
                <a:lnTo>
                  <a:pt x="125" y="0"/>
                </a:lnTo>
                <a:lnTo>
                  <a:pt x="0" y="124"/>
                </a:lnTo>
                <a:lnTo>
                  <a:pt x="39" y="12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95"/>
          <p:cNvSpPr>
            <a:spLocks/>
          </p:cNvSpPr>
          <p:nvPr/>
        </p:nvSpPr>
        <p:spPr bwMode="auto">
          <a:xfrm>
            <a:off x="11609388" y="588964"/>
            <a:ext cx="333375" cy="333375"/>
          </a:xfrm>
          <a:custGeom>
            <a:avLst/>
            <a:gdLst>
              <a:gd name="T0" fmla="*/ 0 w 210"/>
              <a:gd name="T1" fmla="*/ 210 h 210"/>
              <a:gd name="T2" fmla="*/ 39 w 210"/>
              <a:gd name="T3" fmla="*/ 210 h 210"/>
              <a:gd name="T4" fmla="*/ 210 w 210"/>
              <a:gd name="T5" fmla="*/ 39 h 210"/>
              <a:gd name="T6" fmla="*/ 210 w 210"/>
              <a:gd name="T7" fmla="*/ 0 h 210"/>
              <a:gd name="T8" fmla="*/ 0 w 210"/>
              <a:gd name="T9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0" h="210">
                <a:moveTo>
                  <a:pt x="0" y="210"/>
                </a:moveTo>
                <a:lnTo>
                  <a:pt x="39" y="210"/>
                </a:lnTo>
                <a:lnTo>
                  <a:pt x="210" y="39"/>
                </a:lnTo>
                <a:lnTo>
                  <a:pt x="210" y="0"/>
                </a:lnTo>
                <a:lnTo>
                  <a:pt x="0" y="2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96"/>
          <p:cNvSpPr>
            <a:spLocks noEditPoints="1"/>
          </p:cNvSpPr>
          <p:nvPr/>
        </p:nvSpPr>
        <p:spPr bwMode="auto">
          <a:xfrm>
            <a:off x="2254251" y="1271589"/>
            <a:ext cx="333375" cy="307975"/>
          </a:xfrm>
          <a:custGeom>
            <a:avLst/>
            <a:gdLst>
              <a:gd name="T0" fmla="*/ 229 w 288"/>
              <a:gd name="T1" fmla="*/ 0 h 266"/>
              <a:gd name="T2" fmla="*/ 58 w 288"/>
              <a:gd name="T3" fmla="*/ 0 h 266"/>
              <a:gd name="T4" fmla="*/ 0 w 288"/>
              <a:gd name="T5" fmla="*/ 59 h 266"/>
              <a:gd name="T6" fmla="*/ 0 w 288"/>
              <a:gd name="T7" fmla="*/ 208 h 266"/>
              <a:gd name="T8" fmla="*/ 58 w 288"/>
              <a:gd name="T9" fmla="*/ 266 h 266"/>
              <a:gd name="T10" fmla="*/ 229 w 288"/>
              <a:gd name="T11" fmla="*/ 266 h 266"/>
              <a:gd name="T12" fmla="*/ 288 w 288"/>
              <a:gd name="T13" fmla="*/ 208 h 266"/>
              <a:gd name="T14" fmla="*/ 288 w 288"/>
              <a:gd name="T15" fmla="*/ 59 h 266"/>
              <a:gd name="T16" fmla="*/ 229 w 288"/>
              <a:gd name="T17" fmla="*/ 0 h 266"/>
              <a:gd name="T18" fmla="*/ 255 w 288"/>
              <a:gd name="T19" fmla="*/ 208 h 266"/>
              <a:gd name="T20" fmla="*/ 229 w 288"/>
              <a:gd name="T21" fmla="*/ 233 h 266"/>
              <a:gd name="T22" fmla="*/ 58 w 288"/>
              <a:gd name="T23" fmla="*/ 233 h 266"/>
              <a:gd name="T24" fmla="*/ 33 w 288"/>
              <a:gd name="T25" fmla="*/ 208 h 266"/>
              <a:gd name="T26" fmla="*/ 33 w 288"/>
              <a:gd name="T27" fmla="*/ 59 h 266"/>
              <a:gd name="T28" fmla="*/ 58 w 288"/>
              <a:gd name="T29" fmla="*/ 33 h 266"/>
              <a:gd name="T30" fmla="*/ 229 w 288"/>
              <a:gd name="T31" fmla="*/ 33 h 266"/>
              <a:gd name="T32" fmla="*/ 255 w 288"/>
              <a:gd name="T33" fmla="*/ 59 h 266"/>
              <a:gd name="T34" fmla="*/ 255 w 288"/>
              <a:gd name="T35" fmla="*/ 20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66">
                <a:moveTo>
                  <a:pt x="229" y="0"/>
                </a:moveTo>
                <a:cubicBezTo>
                  <a:pt x="58" y="0"/>
                  <a:pt x="58" y="0"/>
                  <a:pt x="58" y="0"/>
                </a:cubicBezTo>
                <a:cubicBezTo>
                  <a:pt x="26" y="0"/>
                  <a:pt x="0" y="27"/>
                  <a:pt x="0" y="59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40"/>
                  <a:pt x="26" y="266"/>
                  <a:pt x="58" y="266"/>
                </a:cubicBezTo>
                <a:cubicBezTo>
                  <a:pt x="229" y="266"/>
                  <a:pt x="229" y="266"/>
                  <a:pt x="229" y="266"/>
                </a:cubicBezTo>
                <a:cubicBezTo>
                  <a:pt x="262" y="266"/>
                  <a:pt x="288" y="240"/>
                  <a:pt x="288" y="208"/>
                </a:cubicBezTo>
                <a:cubicBezTo>
                  <a:pt x="288" y="59"/>
                  <a:pt x="288" y="59"/>
                  <a:pt x="288" y="59"/>
                </a:cubicBezTo>
                <a:cubicBezTo>
                  <a:pt x="288" y="27"/>
                  <a:pt x="262" y="0"/>
                  <a:pt x="229" y="0"/>
                </a:cubicBezTo>
                <a:close/>
                <a:moveTo>
                  <a:pt x="255" y="208"/>
                </a:moveTo>
                <a:cubicBezTo>
                  <a:pt x="255" y="222"/>
                  <a:pt x="243" y="233"/>
                  <a:pt x="229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44" y="233"/>
                  <a:pt x="33" y="222"/>
                  <a:pt x="33" y="208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45"/>
                  <a:pt x="44" y="33"/>
                  <a:pt x="58" y="33"/>
                </a:cubicBezTo>
                <a:cubicBezTo>
                  <a:pt x="229" y="33"/>
                  <a:pt x="229" y="33"/>
                  <a:pt x="229" y="33"/>
                </a:cubicBezTo>
                <a:cubicBezTo>
                  <a:pt x="243" y="33"/>
                  <a:pt x="255" y="45"/>
                  <a:pt x="255" y="59"/>
                </a:cubicBezTo>
                <a:lnTo>
                  <a:pt x="255" y="20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97"/>
          <p:cNvSpPr>
            <a:spLocks/>
          </p:cNvSpPr>
          <p:nvPr/>
        </p:nvSpPr>
        <p:spPr bwMode="auto">
          <a:xfrm>
            <a:off x="2344738" y="1384301"/>
            <a:ext cx="153988" cy="95250"/>
          </a:xfrm>
          <a:custGeom>
            <a:avLst/>
            <a:gdLst>
              <a:gd name="T0" fmla="*/ 49 w 97"/>
              <a:gd name="T1" fmla="*/ 60 h 60"/>
              <a:gd name="T2" fmla="*/ 97 w 97"/>
              <a:gd name="T3" fmla="*/ 0 h 60"/>
              <a:gd name="T4" fmla="*/ 0 w 97"/>
              <a:gd name="T5" fmla="*/ 0 h 60"/>
              <a:gd name="T6" fmla="*/ 49 w 97"/>
              <a:gd name="T7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7" h="60">
                <a:moveTo>
                  <a:pt x="49" y="60"/>
                </a:moveTo>
                <a:lnTo>
                  <a:pt x="97" y="0"/>
                </a:lnTo>
                <a:lnTo>
                  <a:pt x="0" y="0"/>
                </a:lnTo>
                <a:lnTo>
                  <a:pt x="49" y="6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Rectangle 498"/>
          <p:cNvSpPr>
            <a:spLocks noChangeArrowheads="1"/>
          </p:cNvSpPr>
          <p:nvPr/>
        </p:nvSpPr>
        <p:spPr bwMode="auto">
          <a:xfrm>
            <a:off x="247651" y="1263651"/>
            <a:ext cx="334963" cy="381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Rectangle 499"/>
          <p:cNvSpPr>
            <a:spLocks noChangeArrowheads="1"/>
          </p:cNvSpPr>
          <p:nvPr/>
        </p:nvSpPr>
        <p:spPr bwMode="auto">
          <a:xfrm>
            <a:off x="247651" y="1358901"/>
            <a:ext cx="334963" cy="3651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Rectangle 500"/>
          <p:cNvSpPr>
            <a:spLocks noChangeArrowheads="1"/>
          </p:cNvSpPr>
          <p:nvPr/>
        </p:nvSpPr>
        <p:spPr bwMode="auto">
          <a:xfrm>
            <a:off x="247651" y="1452564"/>
            <a:ext cx="334963" cy="3651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Rectangle 501"/>
          <p:cNvSpPr>
            <a:spLocks noChangeArrowheads="1"/>
          </p:cNvSpPr>
          <p:nvPr/>
        </p:nvSpPr>
        <p:spPr bwMode="auto">
          <a:xfrm>
            <a:off x="247651" y="1546226"/>
            <a:ext cx="334963" cy="3651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Rectangle 502"/>
          <p:cNvSpPr>
            <a:spLocks noChangeArrowheads="1"/>
          </p:cNvSpPr>
          <p:nvPr/>
        </p:nvSpPr>
        <p:spPr bwMode="auto">
          <a:xfrm>
            <a:off x="1027113" y="1371601"/>
            <a:ext cx="111125" cy="1111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Rectangle 503"/>
          <p:cNvSpPr>
            <a:spLocks noChangeArrowheads="1"/>
          </p:cNvSpPr>
          <p:nvPr/>
        </p:nvSpPr>
        <p:spPr bwMode="auto">
          <a:xfrm>
            <a:off x="1168401" y="1371601"/>
            <a:ext cx="26988" cy="1111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Rectangle 504"/>
          <p:cNvSpPr>
            <a:spLocks noChangeArrowheads="1"/>
          </p:cNvSpPr>
          <p:nvPr/>
        </p:nvSpPr>
        <p:spPr bwMode="auto">
          <a:xfrm>
            <a:off x="1225551" y="1341439"/>
            <a:ext cx="25400" cy="1714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Rectangle 505"/>
          <p:cNvSpPr>
            <a:spLocks noChangeArrowheads="1"/>
          </p:cNvSpPr>
          <p:nvPr/>
        </p:nvSpPr>
        <p:spPr bwMode="auto">
          <a:xfrm>
            <a:off x="971551" y="1371601"/>
            <a:ext cx="25400" cy="1111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Rectangle 506"/>
          <p:cNvSpPr>
            <a:spLocks noChangeArrowheads="1"/>
          </p:cNvSpPr>
          <p:nvPr/>
        </p:nvSpPr>
        <p:spPr bwMode="auto">
          <a:xfrm>
            <a:off x="915988" y="1341439"/>
            <a:ext cx="25400" cy="1714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07"/>
          <p:cNvSpPr>
            <a:spLocks noEditPoints="1"/>
          </p:cNvSpPr>
          <p:nvPr/>
        </p:nvSpPr>
        <p:spPr bwMode="auto">
          <a:xfrm>
            <a:off x="1584326" y="1300164"/>
            <a:ext cx="334963" cy="250825"/>
          </a:xfrm>
          <a:custGeom>
            <a:avLst/>
            <a:gdLst>
              <a:gd name="T0" fmla="*/ 0 w 211"/>
              <a:gd name="T1" fmla="*/ 0 h 158"/>
              <a:gd name="T2" fmla="*/ 0 w 211"/>
              <a:gd name="T3" fmla="*/ 158 h 158"/>
              <a:gd name="T4" fmla="*/ 211 w 211"/>
              <a:gd name="T5" fmla="*/ 158 h 158"/>
              <a:gd name="T6" fmla="*/ 211 w 211"/>
              <a:gd name="T7" fmla="*/ 0 h 158"/>
              <a:gd name="T8" fmla="*/ 0 w 211"/>
              <a:gd name="T9" fmla="*/ 0 h 158"/>
              <a:gd name="T10" fmla="*/ 129 w 211"/>
              <a:gd name="T11" fmla="*/ 18 h 158"/>
              <a:gd name="T12" fmla="*/ 129 w 211"/>
              <a:gd name="T13" fmla="*/ 140 h 158"/>
              <a:gd name="T14" fmla="*/ 81 w 211"/>
              <a:gd name="T15" fmla="*/ 140 h 158"/>
              <a:gd name="T16" fmla="*/ 81 w 211"/>
              <a:gd name="T17" fmla="*/ 18 h 158"/>
              <a:gd name="T18" fmla="*/ 129 w 211"/>
              <a:gd name="T19" fmla="*/ 18 h 158"/>
              <a:gd name="T20" fmla="*/ 18 w 211"/>
              <a:gd name="T21" fmla="*/ 18 h 158"/>
              <a:gd name="T22" fmla="*/ 64 w 211"/>
              <a:gd name="T23" fmla="*/ 18 h 158"/>
              <a:gd name="T24" fmla="*/ 64 w 211"/>
              <a:gd name="T25" fmla="*/ 140 h 158"/>
              <a:gd name="T26" fmla="*/ 18 w 211"/>
              <a:gd name="T27" fmla="*/ 140 h 158"/>
              <a:gd name="T28" fmla="*/ 18 w 211"/>
              <a:gd name="T29" fmla="*/ 18 h 158"/>
              <a:gd name="T30" fmla="*/ 193 w 211"/>
              <a:gd name="T31" fmla="*/ 140 h 158"/>
              <a:gd name="T32" fmla="*/ 147 w 211"/>
              <a:gd name="T33" fmla="*/ 140 h 158"/>
              <a:gd name="T34" fmla="*/ 147 w 211"/>
              <a:gd name="T35" fmla="*/ 18 h 158"/>
              <a:gd name="T36" fmla="*/ 193 w 211"/>
              <a:gd name="T37" fmla="*/ 18 h 158"/>
              <a:gd name="T38" fmla="*/ 193 w 211"/>
              <a:gd name="T39" fmla="*/ 14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1" h="158">
                <a:moveTo>
                  <a:pt x="0" y="0"/>
                </a:moveTo>
                <a:lnTo>
                  <a:pt x="0" y="158"/>
                </a:lnTo>
                <a:lnTo>
                  <a:pt x="211" y="158"/>
                </a:lnTo>
                <a:lnTo>
                  <a:pt x="211" y="0"/>
                </a:lnTo>
                <a:lnTo>
                  <a:pt x="0" y="0"/>
                </a:lnTo>
                <a:close/>
                <a:moveTo>
                  <a:pt x="129" y="18"/>
                </a:moveTo>
                <a:lnTo>
                  <a:pt x="129" y="140"/>
                </a:lnTo>
                <a:lnTo>
                  <a:pt x="81" y="140"/>
                </a:lnTo>
                <a:lnTo>
                  <a:pt x="81" y="18"/>
                </a:lnTo>
                <a:lnTo>
                  <a:pt x="129" y="18"/>
                </a:lnTo>
                <a:close/>
                <a:moveTo>
                  <a:pt x="18" y="18"/>
                </a:moveTo>
                <a:lnTo>
                  <a:pt x="64" y="18"/>
                </a:lnTo>
                <a:lnTo>
                  <a:pt x="64" y="140"/>
                </a:lnTo>
                <a:lnTo>
                  <a:pt x="18" y="140"/>
                </a:lnTo>
                <a:lnTo>
                  <a:pt x="18" y="18"/>
                </a:lnTo>
                <a:close/>
                <a:moveTo>
                  <a:pt x="193" y="140"/>
                </a:moveTo>
                <a:lnTo>
                  <a:pt x="147" y="140"/>
                </a:lnTo>
                <a:lnTo>
                  <a:pt x="147" y="18"/>
                </a:lnTo>
                <a:lnTo>
                  <a:pt x="193" y="18"/>
                </a:lnTo>
                <a:lnTo>
                  <a:pt x="193" y="14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08"/>
          <p:cNvSpPr>
            <a:spLocks/>
          </p:cNvSpPr>
          <p:nvPr/>
        </p:nvSpPr>
        <p:spPr bwMode="auto">
          <a:xfrm>
            <a:off x="9023351" y="757239"/>
            <a:ext cx="85725" cy="85725"/>
          </a:xfrm>
          <a:custGeom>
            <a:avLst/>
            <a:gdLst>
              <a:gd name="T0" fmla="*/ 0 w 54"/>
              <a:gd name="T1" fmla="*/ 54 h 54"/>
              <a:gd name="T2" fmla="*/ 54 w 54"/>
              <a:gd name="T3" fmla="*/ 0 h 54"/>
              <a:gd name="T4" fmla="*/ 0 w 54"/>
              <a:gd name="T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" h="54">
                <a:moveTo>
                  <a:pt x="0" y="54"/>
                </a:moveTo>
                <a:lnTo>
                  <a:pt x="54" y="0"/>
                </a:lnTo>
                <a:lnTo>
                  <a:pt x="0" y="5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Line 509"/>
          <p:cNvSpPr>
            <a:spLocks noChangeShapeType="1"/>
          </p:cNvSpPr>
          <p:nvPr/>
        </p:nvSpPr>
        <p:spPr bwMode="auto">
          <a:xfrm flipV="1">
            <a:off x="9023351" y="757239"/>
            <a:ext cx="85725" cy="85725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Line 510"/>
          <p:cNvSpPr>
            <a:spLocks noChangeShapeType="1"/>
          </p:cNvSpPr>
          <p:nvPr/>
        </p:nvSpPr>
        <p:spPr bwMode="auto">
          <a:xfrm>
            <a:off x="9023351" y="67151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Line 511"/>
          <p:cNvSpPr>
            <a:spLocks noChangeShapeType="1"/>
          </p:cNvSpPr>
          <p:nvPr/>
        </p:nvSpPr>
        <p:spPr bwMode="auto">
          <a:xfrm>
            <a:off x="9023351" y="67151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512"/>
          <p:cNvSpPr>
            <a:spLocks/>
          </p:cNvSpPr>
          <p:nvPr/>
        </p:nvSpPr>
        <p:spPr bwMode="auto">
          <a:xfrm>
            <a:off x="9023351" y="590551"/>
            <a:ext cx="168275" cy="333375"/>
          </a:xfrm>
          <a:custGeom>
            <a:avLst/>
            <a:gdLst>
              <a:gd name="T0" fmla="*/ 54 w 106"/>
              <a:gd name="T1" fmla="*/ 105 h 210"/>
              <a:gd name="T2" fmla="*/ 0 w 106"/>
              <a:gd name="T3" fmla="*/ 159 h 210"/>
              <a:gd name="T4" fmla="*/ 0 w 106"/>
              <a:gd name="T5" fmla="*/ 210 h 210"/>
              <a:gd name="T6" fmla="*/ 0 w 106"/>
              <a:gd name="T7" fmla="*/ 210 h 210"/>
              <a:gd name="T8" fmla="*/ 106 w 106"/>
              <a:gd name="T9" fmla="*/ 105 h 210"/>
              <a:gd name="T10" fmla="*/ 0 w 106"/>
              <a:gd name="T11" fmla="*/ 0 h 210"/>
              <a:gd name="T12" fmla="*/ 0 w 106"/>
              <a:gd name="T13" fmla="*/ 0 h 210"/>
              <a:gd name="T14" fmla="*/ 0 w 106"/>
              <a:gd name="T15" fmla="*/ 51 h 210"/>
              <a:gd name="T16" fmla="*/ 54 w 106"/>
              <a:gd name="T17" fmla="*/ 105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6" h="210">
                <a:moveTo>
                  <a:pt x="54" y="105"/>
                </a:moveTo>
                <a:lnTo>
                  <a:pt x="0" y="159"/>
                </a:lnTo>
                <a:lnTo>
                  <a:pt x="0" y="210"/>
                </a:lnTo>
                <a:lnTo>
                  <a:pt x="0" y="210"/>
                </a:lnTo>
                <a:lnTo>
                  <a:pt x="106" y="105"/>
                </a:lnTo>
                <a:lnTo>
                  <a:pt x="0" y="0"/>
                </a:lnTo>
                <a:lnTo>
                  <a:pt x="0" y="0"/>
                </a:lnTo>
                <a:lnTo>
                  <a:pt x="0" y="51"/>
                </a:lnTo>
                <a:lnTo>
                  <a:pt x="54" y="10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513"/>
          <p:cNvSpPr>
            <a:spLocks/>
          </p:cNvSpPr>
          <p:nvPr/>
        </p:nvSpPr>
        <p:spPr bwMode="auto">
          <a:xfrm>
            <a:off x="9690101" y="590551"/>
            <a:ext cx="177800" cy="331788"/>
          </a:xfrm>
          <a:custGeom>
            <a:avLst/>
            <a:gdLst>
              <a:gd name="T0" fmla="*/ 149 w 153"/>
              <a:gd name="T1" fmla="*/ 137 h 286"/>
              <a:gd name="T2" fmla="*/ 16 w 153"/>
              <a:gd name="T3" fmla="*/ 3 h 286"/>
              <a:gd name="T4" fmla="*/ 9 w 153"/>
              <a:gd name="T5" fmla="*/ 0 h 286"/>
              <a:gd name="T6" fmla="*/ 3 w 153"/>
              <a:gd name="T7" fmla="*/ 3 h 286"/>
              <a:gd name="T8" fmla="*/ 2 w 153"/>
              <a:gd name="T9" fmla="*/ 3 h 286"/>
              <a:gd name="T10" fmla="*/ 0 w 153"/>
              <a:gd name="T11" fmla="*/ 10 h 286"/>
              <a:gd name="T12" fmla="*/ 0 w 153"/>
              <a:gd name="T13" fmla="*/ 75 h 286"/>
              <a:gd name="T14" fmla="*/ 2 w 153"/>
              <a:gd name="T15" fmla="*/ 81 h 286"/>
              <a:gd name="T16" fmla="*/ 64 w 153"/>
              <a:gd name="T17" fmla="*/ 143 h 286"/>
              <a:gd name="T18" fmla="*/ 2 w 153"/>
              <a:gd name="T19" fmla="*/ 205 h 286"/>
              <a:gd name="T20" fmla="*/ 0 w 153"/>
              <a:gd name="T21" fmla="*/ 212 h 286"/>
              <a:gd name="T22" fmla="*/ 0 w 153"/>
              <a:gd name="T23" fmla="*/ 277 h 286"/>
              <a:gd name="T24" fmla="*/ 2 w 153"/>
              <a:gd name="T25" fmla="*/ 283 h 286"/>
              <a:gd name="T26" fmla="*/ 3 w 153"/>
              <a:gd name="T27" fmla="*/ 283 h 286"/>
              <a:gd name="T28" fmla="*/ 9 w 153"/>
              <a:gd name="T29" fmla="*/ 286 h 286"/>
              <a:gd name="T30" fmla="*/ 16 w 153"/>
              <a:gd name="T31" fmla="*/ 283 h 286"/>
              <a:gd name="T32" fmla="*/ 149 w 153"/>
              <a:gd name="T33" fmla="*/ 150 h 286"/>
              <a:gd name="T34" fmla="*/ 149 w 153"/>
              <a:gd name="T35" fmla="*/ 137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3" h="286">
                <a:moveTo>
                  <a:pt x="149" y="137"/>
                </a:moveTo>
                <a:cubicBezTo>
                  <a:pt x="16" y="3"/>
                  <a:pt x="16" y="3"/>
                  <a:pt x="16" y="3"/>
                </a:cubicBezTo>
                <a:cubicBezTo>
                  <a:pt x="14" y="1"/>
                  <a:pt x="11" y="0"/>
                  <a:pt x="9" y="0"/>
                </a:cubicBezTo>
                <a:cubicBezTo>
                  <a:pt x="7" y="0"/>
                  <a:pt x="4" y="1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5"/>
                  <a:pt x="0" y="7"/>
                  <a:pt x="0" y="10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7"/>
                  <a:pt x="1" y="79"/>
                  <a:pt x="2" y="81"/>
                </a:cubicBezTo>
                <a:cubicBezTo>
                  <a:pt x="64" y="143"/>
                  <a:pt x="64" y="143"/>
                  <a:pt x="64" y="143"/>
                </a:cubicBezTo>
                <a:cubicBezTo>
                  <a:pt x="2" y="205"/>
                  <a:pt x="2" y="205"/>
                  <a:pt x="2" y="205"/>
                </a:cubicBezTo>
                <a:cubicBezTo>
                  <a:pt x="1" y="207"/>
                  <a:pt x="0" y="209"/>
                  <a:pt x="0" y="212"/>
                </a:cubicBezTo>
                <a:cubicBezTo>
                  <a:pt x="0" y="277"/>
                  <a:pt x="0" y="277"/>
                  <a:pt x="0" y="277"/>
                </a:cubicBezTo>
                <a:cubicBezTo>
                  <a:pt x="0" y="279"/>
                  <a:pt x="1" y="281"/>
                  <a:pt x="2" y="283"/>
                </a:cubicBezTo>
                <a:cubicBezTo>
                  <a:pt x="3" y="283"/>
                  <a:pt x="3" y="283"/>
                  <a:pt x="3" y="283"/>
                </a:cubicBezTo>
                <a:cubicBezTo>
                  <a:pt x="4" y="285"/>
                  <a:pt x="7" y="286"/>
                  <a:pt x="9" y="286"/>
                </a:cubicBezTo>
                <a:cubicBezTo>
                  <a:pt x="12" y="286"/>
                  <a:pt x="14" y="285"/>
                  <a:pt x="16" y="283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53" y="146"/>
                  <a:pt x="153" y="140"/>
                  <a:pt x="149" y="13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514"/>
          <p:cNvSpPr>
            <a:spLocks noEditPoints="1"/>
          </p:cNvSpPr>
          <p:nvPr/>
        </p:nvSpPr>
        <p:spPr bwMode="auto">
          <a:xfrm>
            <a:off x="10272713" y="587376"/>
            <a:ext cx="333375" cy="334963"/>
          </a:xfrm>
          <a:custGeom>
            <a:avLst/>
            <a:gdLst>
              <a:gd name="T0" fmla="*/ 144 w 288"/>
              <a:gd name="T1" fmla="*/ 0 h 289"/>
              <a:gd name="T2" fmla="*/ 0 w 288"/>
              <a:gd name="T3" fmla="*/ 145 h 289"/>
              <a:gd name="T4" fmla="*/ 144 w 288"/>
              <a:gd name="T5" fmla="*/ 289 h 289"/>
              <a:gd name="T6" fmla="*/ 288 w 288"/>
              <a:gd name="T7" fmla="*/ 145 h 289"/>
              <a:gd name="T8" fmla="*/ 144 w 288"/>
              <a:gd name="T9" fmla="*/ 0 h 289"/>
              <a:gd name="T10" fmla="*/ 208 w 288"/>
              <a:gd name="T11" fmla="*/ 148 h 289"/>
              <a:gd name="T12" fmla="*/ 117 w 288"/>
              <a:gd name="T13" fmla="*/ 239 h 289"/>
              <a:gd name="T14" fmla="*/ 114 w 288"/>
              <a:gd name="T15" fmla="*/ 240 h 289"/>
              <a:gd name="T16" fmla="*/ 111 w 288"/>
              <a:gd name="T17" fmla="*/ 239 h 289"/>
              <a:gd name="T18" fmla="*/ 111 w 288"/>
              <a:gd name="T19" fmla="*/ 239 h 289"/>
              <a:gd name="T20" fmla="*/ 110 w 288"/>
              <a:gd name="T21" fmla="*/ 236 h 289"/>
              <a:gd name="T22" fmla="*/ 110 w 288"/>
              <a:gd name="T23" fmla="*/ 192 h 289"/>
              <a:gd name="T24" fmla="*/ 111 w 288"/>
              <a:gd name="T25" fmla="*/ 189 h 289"/>
              <a:gd name="T26" fmla="*/ 155 w 288"/>
              <a:gd name="T27" fmla="*/ 145 h 289"/>
              <a:gd name="T28" fmla="*/ 111 w 288"/>
              <a:gd name="T29" fmla="*/ 101 h 289"/>
              <a:gd name="T30" fmla="*/ 110 w 288"/>
              <a:gd name="T31" fmla="*/ 98 h 289"/>
              <a:gd name="T32" fmla="*/ 110 w 288"/>
              <a:gd name="T33" fmla="*/ 54 h 289"/>
              <a:gd name="T34" fmla="*/ 111 w 288"/>
              <a:gd name="T35" fmla="*/ 51 h 289"/>
              <a:gd name="T36" fmla="*/ 111 w 288"/>
              <a:gd name="T37" fmla="*/ 51 h 289"/>
              <a:gd name="T38" fmla="*/ 117 w 288"/>
              <a:gd name="T39" fmla="*/ 51 h 289"/>
              <a:gd name="T40" fmla="*/ 208 w 288"/>
              <a:gd name="T41" fmla="*/ 142 h 289"/>
              <a:gd name="T42" fmla="*/ 209 w 288"/>
              <a:gd name="T43" fmla="*/ 145 h 289"/>
              <a:gd name="T44" fmla="*/ 208 w 288"/>
              <a:gd name="T45" fmla="*/ 148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289">
                <a:moveTo>
                  <a:pt x="144" y="0"/>
                </a:moveTo>
                <a:cubicBezTo>
                  <a:pt x="64" y="0"/>
                  <a:pt x="0" y="65"/>
                  <a:pt x="0" y="145"/>
                </a:cubicBezTo>
                <a:cubicBezTo>
                  <a:pt x="0" y="224"/>
                  <a:pt x="64" y="289"/>
                  <a:pt x="144" y="289"/>
                </a:cubicBezTo>
                <a:cubicBezTo>
                  <a:pt x="224" y="289"/>
                  <a:pt x="288" y="224"/>
                  <a:pt x="288" y="145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08" y="148"/>
                </a:moveTo>
                <a:cubicBezTo>
                  <a:pt x="117" y="239"/>
                  <a:pt x="117" y="239"/>
                  <a:pt x="117" y="239"/>
                </a:cubicBezTo>
                <a:cubicBezTo>
                  <a:pt x="116" y="240"/>
                  <a:pt x="115" y="240"/>
                  <a:pt x="114" y="240"/>
                </a:cubicBezTo>
                <a:cubicBezTo>
                  <a:pt x="113" y="240"/>
                  <a:pt x="112" y="240"/>
                  <a:pt x="111" y="239"/>
                </a:cubicBezTo>
                <a:cubicBezTo>
                  <a:pt x="111" y="239"/>
                  <a:pt x="111" y="239"/>
                  <a:pt x="111" y="239"/>
                </a:cubicBezTo>
                <a:cubicBezTo>
                  <a:pt x="110" y="238"/>
                  <a:pt x="110" y="237"/>
                  <a:pt x="110" y="236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10" y="191"/>
                  <a:pt x="110" y="190"/>
                  <a:pt x="111" y="189"/>
                </a:cubicBezTo>
                <a:cubicBezTo>
                  <a:pt x="155" y="145"/>
                  <a:pt x="155" y="145"/>
                  <a:pt x="155" y="14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0" y="100"/>
                  <a:pt x="110" y="99"/>
                  <a:pt x="110" y="98"/>
                </a:cubicBezTo>
                <a:cubicBezTo>
                  <a:pt x="110" y="54"/>
                  <a:pt x="110" y="54"/>
                  <a:pt x="110" y="54"/>
                </a:cubicBezTo>
                <a:cubicBezTo>
                  <a:pt x="110" y="53"/>
                  <a:pt x="110" y="52"/>
                  <a:pt x="111" y="51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13" y="49"/>
                  <a:pt x="115" y="49"/>
                  <a:pt x="117" y="51"/>
                </a:cubicBezTo>
                <a:cubicBezTo>
                  <a:pt x="208" y="142"/>
                  <a:pt x="208" y="142"/>
                  <a:pt x="208" y="142"/>
                </a:cubicBezTo>
                <a:cubicBezTo>
                  <a:pt x="209" y="143"/>
                  <a:pt x="209" y="144"/>
                  <a:pt x="209" y="145"/>
                </a:cubicBezTo>
                <a:cubicBezTo>
                  <a:pt x="209" y="146"/>
                  <a:pt x="209" y="147"/>
                  <a:pt x="208" y="14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515"/>
          <p:cNvSpPr>
            <a:spLocks noEditPoints="1"/>
          </p:cNvSpPr>
          <p:nvPr/>
        </p:nvSpPr>
        <p:spPr bwMode="auto">
          <a:xfrm>
            <a:off x="6264276" y="4598989"/>
            <a:ext cx="333375" cy="334963"/>
          </a:xfrm>
          <a:custGeom>
            <a:avLst/>
            <a:gdLst>
              <a:gd name="T0" fmla="*/ 0 w 210"/>
              <a:gd name="T1" fmla="*/ 0 h 211"/>
              <a:gd name="T2" fmla="*/ 0 w 210"/>
              <a:gd name="T3" fmla="*/ 211 h 211"/>
              <a:gd name="T4" fmla="*/ 210 w 210"/>
              <a:gd name="T5" fmla="*/ 211 h 211"/>
              <a:gd name="T6" fmla="*/ 210 w 210"/>
              <a:gd name="T7" fmla="*/ 0 h 211"/>
              <a:gd name="T8" fmla="*/ 0 w 210"/>
              <a:gd name="T9" fmla="*/ 0 h 211"/>
              <a:gd name="T10" fmla="*/ 17 w 210"/>
              <a:gd name="T11" fmla="*/ 136 h 211"/>
              <a:gd name="T12" fmla="*/ 75 w 210"/>
              <a:gd name="T13" fmla="*/ 193 h 211"/>
              <a:gd name="T14" fmla="*/ 17 w 210"/>
              <a:gd name="T15" fmla="*/ 193 h 211"/>
              <a:gd name="T16" fmla="*/ 17 w 210"/>
              <a:gd name="T17" fmla="*/ 136 h 211"/>
              <a:gd name="T18" fmla="*/ 12 w 210"/>
              <a:gd name="T19" fmla="*/ 105 h 211"/>
              <a:gd name="T20" fmla="*/ 105 w 210"/>
              <a:gd name="T21" fmla="*/ 105 h 211"/>
              <a:gd name="T22" fmla="*/ 105 w 210"/>
              <a:gd name="T23" fmla="*/ 198 h 211"/>
              <a:gd name="T24" fmla="*/ 12 w 210"/>
              <a:gd name="T25" fmla="*/ 105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0" h="211">
                <a:moveTo>
                  <a:pt x="0" y="0"/>
                </a:moveTo>
                <a:lnTo>
                  <a:pt x="0" y="211"/>
                </a:lnTo>
                <a:lnTo>
                  <a:pt x="210" y="211"/>
                </a:lnTo>
                <a:lnTo>
                  <a:pt x="210" y="0"/>
                </a:lnTo>
                <a:lnTo>
                  <a:pt x="0" y="0"/>
                </a:lnTo>
                <a:close/>
                <a:moveTo>
                  <a:pt x="17" y="136"/>
                </a:moveTo>
                <a:lnTo>
                  <a:pt x="75" y="193"/>
                </a:lnTo>
                <a:lnTo>
                  <a:pt x="17" y="193"/>
                </a:lnTo>
                <a:lnTo>
                  <a:pt x="17" y="136"/>
                </a:lnTo>
                <a:close/>
                <a:moveTo>
                  <a:pt x="12" y="105"/>
                </a:moveTo>
                <a:lnTo>
                  <a:pt x="105" y="105"/>
                </a:lnTo>
                <a:lnTo>
                  <a:pt x="105" y="198"/>
                </a:lnTo>
                <a:lnTo>
                  <a:pt x="12" y="10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516"/>
          <p:cNvSpPr>
            <a:spLocks noEditPoints="1"/>
          </p:cNvSpPr>
          <p:nvPr/>
        </p:nvSpPr>
        <p:spPr bwMode="auto">
          <a:xfrm>
            <a:off x="249238" y="1927226"/>
            <a:ext cx="331788" cy="333375"/>
          </a:xfrm>
          <a:custGeom>
            <a:avLst/>
            <a:gdLst>
              <a:gd name="T0" fmla="*/ 286 w 286"/>
              <a:gd name="T1" fmla="*/ 131 h 288"/>
              <a:gd name="T2" fmla="*/ 259 w 286"/>
              <a:gd name="T3" fmla="*/ 131 h 288"/>
              <a:gd name="T4" fmla="*/ 155 w 286"/>
              <a:gd name="T5" fmla="*/ 26 h 288"/>
              <a:gd name="T6" fmla="*/ 155 w 286"/>
              <a:gd name="T7" fmla="*/ 0 h 288"/>
              <a:gd name="T8" fmla="*/ 131 w 286"/>
              <a:gd name="T9" fmla="*/ 0 h 288"/>
              <a:gd name="T10" fmla="*/ 131 w 286"/>
              <a:gd name="T11" fmla="*/ 26 h 288"/>
              <a:gd name="T12" fmla="*/ 27 w 286"/>
              <a:gd name="T13" fmla="*/ 131 h 288"/>
              <a:gd name="T14" fmla="*/ 0 w 286"/>
              <a:gd name="T15" fmla="*/ 131 h 288"/>
              <a:gd name="T16" fmla="*/ 0 w 286"/>
              <a:gd name="T17" fmla="*/ 155 h 288"/>
              <a:gd name="T18" fmla="*/ 28 w 286"/>
              <a:gd name="T19" fmla="*/ 155 h 288"/>
              <a:gd name="T20" fmla="*/ 131 w 286"/>
              <a:gd name="T21" fmla="*/ 258 h 288"/>
              <a:gd name="T22" fmla="*/ 131 w 286"/>
              <a:gd name="T23" fmla="*/ 288 h 288"/>
              <a:gd name="T24" fmla="*/ 155 w 286"/>
              <a:gd name="T25" fmla="*/ 288 h 288"/>
              <a:gd name="T26" fmla="*/ 155 w 286"/>
              <a:gd name="T27" fmla="*/ 258 h 288"/>
              <a:gd name="T28" fmla="*/ 259 w 286"/>
              <a:gd name="T29" fmla="*/ 155 h 288"/>
              <a:gd name="T30" fmla="*/ 286 w 286"/>
              <a:gd name="T31" fmla="*/ 155 h 288"/>
              <a:gd name="T32" fmla="*/ 286 w 286"/>
              <a:gd name="T33" fmla="*/ 131 h 288"/>
              <a:gd name="T34" fmla="*/ 235 w 286"/>
              <a:gd name="T35" fmla="*/ 131 h 288"/>
              <a:gd name="T36" fmla="*/ 155 w 286"/>
              <a:gd name="T37" fmla="*/ 131 h 288"/>
              <a:gd name="T38" fmla="*/ 155 w 286"/>
              <a:gd name="T39" fmla="*/ 50 h 288"/>
              <a:gd name="T40" fmla="*/ 235 w 286"/>
              <a:gd name="T41" fmla="*/ 131 h 288"/>
              <a:gd name="T42" fmla="*/ 131 w 286"/>
              <a:gd name="T43" fmla="*/ 50 h 288"/>
              <a:gd name="T44" fmla="*/ 131 w 286"/>
              <a:gd name="T45" fmla="*/ 131 h 288"/>
              <a:gd name="T46" fmla="*/ 51 w 286"/>
              <a:gd name="T47" fmla="*/ 131 h 288"/>
              <a:gd name="T48" fmla="*/ 131 w 286"/>
              <a:gd name="T49" fmla="*/ 50 h 288"/>
              <a:gd name="T50" fmla="*/ 52 w 286"/>
              <a:gd name="T51" fmla="*/ 155 h 288"/>
              <a:gd name="T52" fmla="*/ 131 w 286"/>
              <a:gd name="T53" fmla="*/ 155 h 288"/>
              <a:gd name="T54" fmla="*/ 131 w 286"/>
              <a:gd name="T55" fmla="*/ 234 h 288"/>
              <a:gd name="T56" fmla="*/ 52 w 286"/>
              <a:gd name="T57" fmla="*/ 155 h 288"/>
              <a:gd name="T58" fmla="*/ 155 w 286"/>
              <a:gd name="T59" fmla="*/ 234 h 288"/>
              <a:gd name="T60" fmla="*/ 155 w 286"/>
              <a:gd name="T61" fmla="*/ 155 h 288"/>
              <a:gd name="T62" fmla="*/ 235 w 286"/>
              <a:gd name="T63" fmla="*/ 155 h 288"/>
              <a:gd name="T64" fmla="*/ 155 w 286"/>
              <a:gd name="T65" fmla="*/ 23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6" h="288">
                <a:moveTo>
                  <a:pt x="286" y="131"/>
                </a:moveTo>
                <a:cubicBezTo>
                  <a:pt x="259" y="131"/>
                  <a:pt x="259" y="131"/>
                  <a:pt x="259" y="131"/>
                </a:cubicBezTo>
                <a:cubicBezTo>
                  <a:pt x="254" y="76"/>
                  <a:pt x="210" y="31"/>
                  <a:pt x="155" y="26"/>
                </a:cubicBezTo>
                <a:cubicBezTo>
                  <a:pt x="155" y="0"/>
                  <a:pt x="155" y="0"/>
                  <a:pt x="15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76" y="32"/>
                  <a:pt x="32" y="76"/>
                  <a:pt x="27" y="131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55"/>
                  <a:pt x="0" y="155"/>
                  <a:pt x="0" y="155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33" y="209"/>
                  <a:pt x="77" y="252"/>
                  <a:pt x="131" y="258"/>
                </a:cubicBezTo>
                <a:cubicBezTo>
                  <a:pt x="131" y="288"/>
                  <a:pt x="131" y="288"/>
                  <a:pt x="131" y="288"/>
                </a:cubicBezTo>
                <a:cubicBezTo>
                  <a:pt x="155" y="288"/>
                  <a:pt x="155" y="288"/>
                  <a:pt x="155" y="288"/>
                </a:cubicBezTo>
                <a:cubicBezTo>
                  <a:pt x="155" y="258"/>
                  <a:pt x="155" y="258"/>
                  <a:pt x="155" y="258"/>
                </a:cubicBezTo>
                <a:cubicBezTo>
                  <a:pt x="210" y="253"/>
                  <a:pt x="253" y="209"/>
                  <a:pt x="259" y="155"/>
                </a:cubicBezTo>
                <a:cubicBezTo>
                  <a:pt x="286" y="155"/>
                  <a:pt x="286" y="155"/>
                  <a:pt x="286" y="155"/>
                </a:cubicBezTo>
                <a:lnTo>
                  <a:pt x="286" y="131"/>
                </a:lnTo>
                <a:close/>
                <a:moveTo>
                  <a:pt x="235" y="131"/>
                </a:moveTo>
                <a:cubicBezTo>
                  <a:pt x="155" y="131"/>
                  <a:pt x="155" y="131"/>
                  <a:pt x="155" y="131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97" y="55"/>
                  <a:pt x="231" y="89"/>
                  <a:pt x="235" y="131"/>
                </a:cubicBezTo>
                <a:close/>
                <a:moveTo>
                  <a:pt x="131" y="50"/>
                </a:moveTo>
                <a:cubicBezTo>
                  <a:pt x="131" y="131"/>
                  <a:pt x="131" y="131"/>
                  <a:pt x="131" y="131"/>
                </a:cubicBezTo>
                <a:cubicBezTo>
                  <a:pt x="51" y="131"/>
                  <a:pt x="51" y="131"/>
                  <a:pt x="51" y="131"/>
                </a:cubicBezTo>
                <a:cubicBezTo>
                  <a:pt x="56" y="89"/>
                  <a:pt x="89" y="56"/>
                  <a:pt x="131" y="50"/>
                </a:cubicBezTo>
                <a:close/>
                <a:moveTo>
                  <a:pt x="52" y="155"/>
                </a:moveTo>
                <a:cubicBezTo>
                  <a:pt x="131" y="155"/>
                  <a:pt x="131" y="155"/>
                  <a:pt x="131" y="155"/>
                </a:cubicBezTo>
                <a:cubicBezTo>
                  <a:pt x="131" y="234"/>
                  <a:pt x="131" y="234"/>
                  <a:pt x="131" y="234"/>
                </a:cubicBezTo>
                <a:cubicBezTo>
                  <a:pt x="90" y="228"/>
                  <a:pt x="57" y="196"/>
                  <a:pt x="52" y="155"/>
                </a:cubicBezTo>
                <a:close/>
                <a:moveTo>
                  <a:pt x="155" y="234"/>
                </a:moveTo>
                <a:cubicBezTo>
                  <a:pt x="155" y="155"/>
                  <a:pt x="155" y="155"/>
                  <a:pt x="155" y="155"/>
                </a:cubicBezTo>
                <a:cubicBezTo>
                  <a:pt x="235" y="155"/>
                  <a:pt x="235" y="155"/>
                  <a:pt x="235" y="155"/>
                </a:cubicBezTo>
                <a:cubicBezTo>
                  <a:pt x="229" y="196"/>
                  <a:pt x="196" y="229"/>
                  <a:pt x="155" y="23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517"/>
          <p:cNvSpPr>
            <a:spLocks/>
          </p:cNvSpPr>
          <p:nvPr/>
        </p:nvSpPr>
        <p:spPr bwMode="auto">
          <a:xfrm>
            <a:off x="9102726" y="5413376"/>
            <a:ext cx="0" cy="3175"/>
          </a:xfrm>
          <a:custGeom>
            <a:avLst/>
            <a:gdLst>
              <a:gd name="T0" fmla="*/ 1 h 2"/>
              <a:gd name="T1" fmla="*/ 2 h 2"/>
              <a:gd name="T2" fmla="*/ 1 h 2"/>
              <a:gd name="T3" fmla="*/ 0 h 2"/>
              <a:gd name="T4" fmla="*/ 1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2">
                <a:moveTo>
                  <a:pt x="0" y="1"/>
                </a:move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518"/>
          <p:cNvSpPr>
            <a:spLocks/>
          </p:cNvSpPr>
          <p:nvPr/>
        </p:nvSpPr>
        <p:spPr bwMode="auto">
          <a:xfrm>
            <a:off x="9020176" y="5268914"/>
            <a:ext cx="163513" cy="146050"/>
          </a:xfrm>
          <a:custGeom>
            <a:avLst/>
            <a:gdLst>
              <a:gd name="T0" fmla="*/ 71 w 141"/>
              <a:gd name="T1" fmla="*/ 126 h 126"/>
              <a:gd name="T2" fmla="*/ 71 w 141"/>
              <a:gd name="T3" fmla="*/ 125 h 126"/>
              <a:gd name="T4" fmla="*/ 71 w 141"/>
              <a:gd name="T5" fmla="*/ 126 h 126"/>
              <a:gd name="T6" fmla="*/ 141 w 141"/>
              <a:gd name="T7" fmla="*/ 36 h 126"/>
              <a:gd name="T8" fmla="*/ 71 w 141"/>
              <a:gd name="T9" fmla="*/ 0 h 126"/>
              <a:gd name="T10" fmla="*/ 71 w 141"/>
              <a:gd name="T11" fmla="*/ 0 h 126"/>
              <a:gd name="T12" fmla="*/ 71 w 141"/>
              <a:gd name="T13" fmla="*/ 0 h 126"/>
              <a:gd name="T14" fmla="*/ 70 w 141"/>
              <a:gd name="T15" fmla="*/ 0 h 126"/>
              <a:gd name="T16" fmla="*/ 70 w 141"/>
              <a:gd name="T17" fmla="*/ 0 h 126"/>
              <a:gd name="T18" fmla="*/ 0 w 141"/>
              <a:gd name="T19" fmla="*/ 35 h 126"/>
              <a:gd name="T20" fmla="*/ 71 w 141"/>
              <a:gd name="T21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1" h="126">
                <a:moveTo>
                  <a:pt x="71" y="126"/>
                </a:moveTo>
                <a:cubicBezTo>
                  <a:pt x="71" y="126"/>
                  <a:pt x="71" y="125"/>
                  <a:pt x="71" y="125"/>
                </a:cubicBezTo>
                <a:cubicBezTo>
                  <a:pt x="71" y="125"/>
                  <a:pt x="71" y="126"/>
                  <a:pt x="71" y="126"/>
                </a:cubicBezTo>
                <a:cubicBezTo>
                  <a:pt x="83" y="88"/>
                  <a:pt x="108" y="57"/>
                  <a:pt x="141" y="36"/>
                </a:cubicBezTo>
                <a:cubicBezTo>
                  <a:pt x="122" y="17"/>
                  <a:pt x="98" y="4"/>
                  <a:pt x="71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44" y="4"/>
                  <a:pt x="19" y="17"/>
                  <a:pt x="0" y="35"/>
                </a:cubicBezTo>
                <a:cubicBezTo>
                  <a:pt x="33" y="56"/>
                  <a:pt x="58" y="88"/>
                  <a:pt x="71" y="12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519"/>
          <p:cNvSpPr>
            <a:spLocks/>
          </p:cNvSpPr>
          <p:nvPr/>
        </p:nvSpPr>
        <p:spPr bwMode="auto">
          <a:xfrm>
            <a:off x="8936038" y="5310189"/>
            <a:ext cx="146050" cy="292100"/>
          </a:xfrm>
          <a:custGeom>
            <a:avLst/>
            <a:gdLst>
              <a:gd name="T0" fmla="*/ 126 w 126"/>
              <a:gd name="T1" fmla="*/ 252 h 252"/>
              <a:gd name="T2" fmla="*/ 126 w 126"/>
              <a:gd name="T3" fmla="*/ 127 h 252"/>
              <a:gd name="T4" fmla="*/ 126 w 126"/>
              <a:gd name="T5" fmla="*/ 127 h 252"/>
              <a:gd name="T6" fmla="*/ 0 w 126"/>
              <a:gd name="T7" fmla="*/ 0 h 252"/>
              <a:gd name="T8" fmla="*/ 0 w 126"/>
              <a:gd name="T9" fmla="*/ 127 h 252"/>
              <a:gd name="T10" fmla="*/ 0 w 126"/>
              <a:gd name="T11" fmla="*/ 127 h 252"/>
              <a:gd name="T12" fmla="*/ 126 w 126"/>
              <a:gd name="T13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6" h="252">
                <a:moveTo>
                  <a:pt x="126" y="252"/>
                </a:moveTo>
                <a:cubicBezTo>
                  <a:pt x="126" y="127"/>
                  <a:pt x="126" y="127"/>
                  <a:pt x="126" y="127"/>
                </a:cubicBezTo>
                <a:cubicBezTo>
                  <a:pt x="126" y="127"/>
                  <a:pt x="126" y="127"/>
                  <a:pt x="126" y="127"/>
                </a:cubicBezTo>
                <a:cubicBezTo>
                  <a:pt x="118" y="61"/>
                  <a:pt x="66" y="8"/>
                  <a:pt x="0" y="0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9" y="192"/>
                  <a:pt x="61" y="243"/>
                  <a:pt x="126" y="25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520"/>
          <p:cNvSpPr>
            <a:spLocks/>
          </p:cNvSpPr>
          <p:nvPr/>
        </p:nvSpPr>
        <p:spPr bwMode="auto">
          <a:xfrm>
            <a:off x="9123363" y="5310189"/>
            <a:ext cx="146050" cy="292100"/>
          </a:xfrm>
          <a:custGeom>
            <a:avLst/>
            <a:gdLst>
              <a:gd name="T0" fmla="*/ 127 w 127"/>
              <a:gd name="T1" fmla="*/ 0 h 252"/>
              <a:gd name="T2" fmla="*/ 0 w 127"/>
              <a:gd name="T3" fmla="*/ 127 h 252"/>
              <a:gd name="T4" fmla="*/ 0 w 127"/>
              <a:gd name="T5" fmla="*/ 127 h 252"/>
              <a:gd name="T6" fmla="*/ 0 w 127"/>
              <a:gd name="T7" fmla="*/ 252 h 252"/>
              <a:gd name="T8" fmla="*/ 127 w 127"/>
              <a:gd name="T9" fmla="*/ 127 h 252"/>
              <a:gd name="T10" fmla="*/ 127 w 127"/>
              <a:gd name="T11" fmla="*/ 127 h 252"/>
              <a:gd name="T12" fmla="*/ 127 w 127"/>
              <a:gd name="T13" fmla="*/ 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" h="252">
                <a:moveTo>
                  <a:pt x="127" y="0"/>
                </a:moveTo>
                <a:cubicBezTo>
                  <a:pt x="61" y="8"/>
                  <a:pt x="8" y="61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252"/>
                  <a:pt x="0" y="252"/>
                  <a:pt x="0" y="252"/>
                </a:cubicBezTo>
                <a:cubicBezTo>
                  <a:pt x="66" y="243"/>
                  <a:pt x="118" y="192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lnTo>
                  <a:pt x="127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521"/>
          <p:cNvSpPr>
            <a:spLocks/>
          </p:cNvSpPr>
          <p:nvPr/>
        </p:nvSpPr>
        <p:spPr bwMode="auto">
          <a:xfrm>
            <a:off x="1585913" y="6029326"/>
            <a:ext cx="333375" cy="147638"/>
          </a:xfrm>
          <a:custGeom>
            <a:avLst/>
            <a:gdLst>
              <a:gd name="T0" fmla="*/ 255 w 288"/>
              <a:gd name="T1" fmla="*/ 0 h 127"/>
              <a:gd name="T2" fmla="*/ 255 w 288"/>
              <a:gd name="T3" fmla="*/ 0 h 127"/>
              <a:gd name="T4" fmla="*/ 254 w 288"/>
              <a:gd name="T5" fmla="*/ 0 h 127"/>
              <a:gd name="T6" fmla="*/ 222 w 288"/>
              <a:gd name="T7" fmla="*/ 95 h 127"/>
              <a:gd name="T8" fmla="*/ 210 w 288"/>
              <a:gd name="T9" fmla="*/ 106 h 127"/>
              <a:gd name="T10" fmla="*/ 199 w 288"/>
              <a:gd name="T11" fmla="*/ 95 h 127"/>
              <a:gd name="T12" fmla="*/ 166 w 288"/>
              <a:gd name="T13" fmla="*/ 0 h 127"/>
              <a:gd name="T14" fmla="*/ 166 w 288"/>
              <a:gd name="T15" fmla="*/ 0 h 127"/>
              <a:gd name="T16" fmla="*/ 166 w 288"/>
              <a:gd name="T17" fmla="*/ 0 h 127"/>
              <a:gd name="T18" fmla="*/ 133 w 288"/>
              <a:gd name="T19" fmla="*/ 32 h 127"/>
              <a:gd name="T20" fmla="*/ 122 w 288"/>
              <a:gd name="T21" fmla="*/ 106 h 127"/>
              <a:gd name="T22" fmla="*/ 121 w 288"/>
              <a:gd name="T23" fmla="*/ 106 h 127"/>
              <a:gd name="T24" fmla="*/ 110 w 288"/>
              <a:gd name="T25" fmla="*/ 32 h 127"/>
              <a:gd name="T26" fmla="*/ 78 w 288"/>
              <a:gd name="T27" fmla="*/ 0 h 127"/>
              <a:gd name="T28" fmla="*/ 77 w 288"/>
              <a:gd name="T29" fmla="*/ 0 h 127"/>
              <a:gd name="T30" fmla="*/ 77 w 288"/>
              <a:gd name="T31" fmla="*/ 0 h 127"/>
              <a:gd name="T32" fmla="*/ 44 w 288"/>
              <a:gd name="T33" fmla="*/ 95 h 127"/>
              <a:gd name="T34" fmla="*/ 33 w 288"/>
              <a:gd name="T35" fmla="*/ 106 h 127"/>
              <a:gd name="T36" fmla="*/ 21 w 288"/>
              <a:gd name="T37" fmla="*/ 95 h 127"/>
              <a:gd name="T38" fmla="*/ 18 w 288"/>
              <a:gd name="T39" fmla="*/ 59 h 127"/>
              <a:gd name="T40" fmla="*/ 0 w 288"/>
              <a:gd name="T41" fmla="*/ 62 h 127"/>
              <a:gd name="T42" fmla="*/ 32 w 288"/>
              <a:gd name="T43" fmla="*/ 127 h 127"/>
              <a:gd name="T44" fmla="*/ 33 w 288"/>
              <a:gd name="T45" fmla="*/ 127 h 127"/>
              <a:gd name="T46" fmla="*/ 33 w 288"/>
              <a:gd name="T47" fmla="*/ 127 h 127"/>
              <a:gd name="T48" fmla="*/ 33 w 288"/>
              <a:gd name="T49" fmla="*/ 127 h 127"/>
              <a:gd name="T50" fmla="*/ 66 w 288"/>
              <a:gd name="T51" fmla="*/ 32 h 127"/>
              <a:gd name="T52" fmla="*/ 77 w 288"/>
              <a:gd name="T53" fmla="*/ 21 h 127"/>
              <a:gd name="T54" fmla="*/ 89 w 288"/>
              <a:gd name="T55" fmla="*/ 32 h 127"/>
              <a:gd name="T56" fmla="*/ 121 w 288"/>
              <a:gd name="T57" fmla="*/ 127 h 127"/>
              <a:gd name="T58" fmla="*/ 121 w 288"/>
              <a:gd name="T59" fmla="*/ 127 h 127"/>
              <a:gd name="T60" fmla="*/ 122 w 288"/>
              <a:gd name="T61" fmla="*/ 127 h 127"/>
              <a:gd name="T62" fmla="*/ 122 w 288"/>
              <a:gd name="T63" fmla="*/ 127 h 127"/>
              <a:gd name="T64" fmla="*/ 154 w 288"/>
              <a:gd name="T65" fmla="*/ 32 h 127"/>
              <a:gd name="T66" fmla="*/ 166 w 288"/>
              <a:gd name="T67" fmla="*/ 21 h 127"/>
              <a:gd name="T68" fmla="*/ 177 w 288"/>
              <a:gd name="T69" fmla="*/ 32 h 127"/>
              <a:gd name="T70" fmla="*/ 210 w 288"/>
              <a:gd name="T71" fmla="*/ 127 h 127"/>
              <a:gd name="T72" fmla="*/ 210 w 288"/>
              <a:gd name="T73" fmla="*/ 127 h 127"/>
              <a:gd name="T74" fmla="*/ 210 w 288"/>
              <a:gd name="T75" fmla="*/ 127 h 127"/>
              <a:gd name="T76" fmla="*/ 211 w 288"/>
              <a:gd name="T77" fmla="*/ 127 h 127"/>
              <a:gd name="T78" fmla="*/ 243 w 288"/>
              <a:gd name="T79" fmla="*/ 32 h 127"/>
              <a:gd name="T80" fmla="*/ 255 w 288"/>
              <a:gd name="T81" fmla="*/ 21 h 127"/>
              <a:gd name="T82" fmla="*/ 266 w 288"/>
              <a:gd name="T83" fmla="*/ 32 h 127"/>
              <a:gd name="T84" fmla="*/ 270 w 288"/>
              <a:gd name="T85" fmla="*/ 66 h 127"/>
              <a:gd name="T86" fmla="*/ 288 w 288"/>
              <a:gd name="T87" fmla="*/ 62 h 127"/>
              <a:gd name="T88" fmla="*/ 255 w 288"/>
              <a:gd name="T8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8" h="127">
                <a:moveTo>
                  <a:pt x="255" y="0"/>
                </a:moveTo>
                <a:cubicBezTo>
                  <a:pt x="255" y="0"/>
                  <a:pt x="255" y="0"/>
                  <a:pt x="255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36" y="0"/>
                  <a:pt x="222" y="14"/>
                  <a:pt x="222" y="32"/>
                </a:cubicBezTo>
                <a:cubicBezTo>
                  <a:pt x="222" y="95"/>
                  <a:pt x="222" y="95"/>
                  <a:pt x="222" y="95"/>
                </a:cubicBezTo>
                <a:cubicBezTo>
                  <a:pt x="222" y="101"/>
                  <a:pt x="217" y="106"/>
                  <a:pt x="211" y="106"/>
                </a:cubicBezTo>
                <a:cubicBezTo>
                  <a:pt x="211" y="106"/>
                  <a:pt x="210" y="106"/>
                  <a:pt x="210" y="106"/>
                </a:cubicBezTo>
                <a:cubicBezTo>
                  <a:pt x="210" y="106"/>
                  <a:pt x="210" y="106"/>
                  <a:pt x="210" y="106"/>
                </a:cubicBezTo>
                <a:cubicBezTo>
                  <a:pt x="204" y="106"/>
                  <a:pt x="199" y="101"/>
                  <a:pt x="199" y="95"/>
                </a:cubicBezTo>
                <a:cubicBezTo>
                  <a:pt x="199" y="32"/>
                  <a:pt x="199" y="32"/>
                  <a:pt x="199" y="32"/>
                </a:cubicBezTo>
                <a:cubicBezTo>
                  <a:pt x="199" y="14"/>
                  <a:pt x="184" y="0"/>
                  <a:pt x="166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48" y="0"/>
                  <a:pt x="133" y="14"/>
                  <a:pt x="133" y="32"/>
                </a:cubicBezTo>
                <a:cubicBezTo>
                  <a:pt x="133" y="95"/>
                  <a:pt x="133" y="95"/>
                  <a:pt x="133" y="95"/>
                </a:cubicBezTo>
                <a:cubicBezTo>
                  <a:pt x="133" y="101"/>
                  <a:pt x="128" y="106"/>
                  <a:pt x="122" y="106"/>
                </a:cubicBezTo>
                <a:cubicBezTo>
                  <a:pt x="122" y="106"/>
                  <a:pt x="122" y="106"/>
                  <a:pt x="121" y="106"/>
                </a:cubicBezTo>
                <a:cubicBezTo>
                  <a:pt x="121" y="106"/>
                  <a:pt x="121" y="106"/>
                  <a:pt x="121" y="106"/>
                </a:cubicBezTo>
                <a:cubicBezTo>
                  <a:pt x="115" y="106"/>
                  <a:pt x="110" y="101"/>
                  <a:pt x="110" y="95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14"/>
                  <a:pt x="96" y="0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59" y="0"/>
                  <a:pt x="44" y="14"/>
                  <a:pt x="44" y="32"/>
                </a:cubicBezTo>
                <a:cubicBezTo>
                  <a:pt x="44" y="95"/>
                  <a:pt x="44" y="95"/>
                  <a:pt x="44" y="95"/>
                </a:cubicBezTo>
                <a:cubicBezTo>
                  <a:pt x="44" y="101"/>
                  <a:pt x="39" y="106"/>
                  <a:pt x="33" y="10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3" y="106"/>
                  <a:pt x="32" y="106"/>
                  <a:pt x="32" y="106"/>
                </a:cubicBezTo>
                <a:cubicBezTo>
                  <a:pt x="26" y="106"/>
                  <a:pt x="21" y="101"/>
                  <a:pt x="21" y="95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0"/>
                  <a:pt x="20" y="59"/>
                  <a:pt x="1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60"/>
                  <a:pt x="0" y="62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13"/>
                  <a:pt x="14" y="127"/>
                  <a:pt x="32" y="127"/>
                </a:cubicBezTo>
                <a:cubicBezTo>
                  <a:pt x="32" y="127"/>
                  <a:pt x="32" y="127"/>
                  <a:pt x="32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51" y="127"/>
                  <a:pt x="66" y="113"/>
                  <a:pt x="66" y="95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26"/>
                  <a:pt x="71" y="21"/>
                  <a:pt x="77" y="21"/>
                </a:cubicBezTo>
                <a:cubicBezTo>
                  <a:pt x="77" y="21"/>
                  <a:pt x="77" y="21"/>
                  <a:pt x="77" y="21"/>
                </a:cubicBezTo>
                <a:cubicBezTo>
                  <a:pt x="77" y="21"/>
                  <a:pt x="78" y="21"/>
                  <a:pt x="78" y="21"/>
                </a:cubicBezTo>
                <a:cubicBezTo>
                  <a:pt x="84" y="21"/>
                  <a:pt x="89" y="26"/>
                  <a:pt x="89" y="32"/>
                </a:cubicBezTo>
                <a:cubicBezTo>
                  <a:pt x="89" y="95"/>
                  <a:pt x="89" y="95"/>
                  <a:pt x="89" y="95"/>
                </a:cubicBezTo>
                <a:cubicBezTo>
                  <a:pt x="89" y="113"/>
                  <a:pt x="103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1" y="127"/>
                  <a:pt x="121" y="127"/>
                  <a:pt x="121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40" y="127"/>
                  <a:pt x="154" y="113"/>
                  <a:pt x="154" y="95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154" y="26"/>
                  <a:pt x="159" y="21"/>
                  <a:pt x="165" y="21"/>
                </a:cubicBezTo>
                <a:cubicBezTo>
                  <a:pt x="166" y="21"/>
                  <a:pt x="166" y="21"/>
                  <a:pt x="166" y="21"/>
                </a:cubicBezTo>
                <a:cubicBezTo>
                  <a:pt x="166" y="21"/>
                  <a:pt x="166" y="21"/>
                  <a:pt x="166" y="21"/>
                </a:cubicBezTo>
                <a:cubicBezTo>
                  <a:pt x="172" y="21"/>
                  <a:pt x="177" y="26"/>
                  <a:pt x="177" y="32"/>
                </a:cubicBezTo>
                <a:cubicBezTo>
                  <a:pt x="177" y="95"/>
                  <a:pt x="177" y="95"/>
                  <a:pt x="177" y="95"/>
                </a:cubicBezTo>
                <a:cubicBezTo>
                  <a:pt x="177" y="113"/>
                  <a:pt x="192" y="127"/>
                  <a:pt x="210" y="127"/>
                </a:cubicBezTo>
                <a:cubicBezTo>
                  <a:pt x="210" y="127"/>
                  <a:pt x="210" y="127"/>
                  <a:pt x="210" y="127"/>
                </a:cubicBezTo>
                <a:cubicBezTo>
                  <a:pt x="210" y="127"/>
                  <a:pt x="210" y="127"/>
                  <a:pt x="210" y="127"/>
                </a:cubicBezTo>
                <a:cubicBezTo>
                  <a:pt x="210" y="127"/>
                  <a:pt x="210" y="127"/>
                  <a:pt x="210" y="127"/>
                </a:cubicBezTo>
                <a:cubicBezTo>
                  <a:pt x="210" y="127"/>
                  <a:pt x="210" y="127"/>
                  <a:pt x="210" y="127"/>
                </a:cubicBezTo>
                <a:cubicBezTo>
                  <a:pt x="210" y="127"/>
                  <a:pt x="211" y="127"/>
                  <a:pt x="211" y="127"/>
                </a:cubicBezTo>
                <a:cubicBezTo>
                  <a:pt x="211" y="127"/>
                  <a:pt x="211" y="127"/>
                  <a:pt x="211" y="127"/>
                </a:cubicBezTo>
                <a:cubicBezTo>
                  <a:pt x="229" y="127"/>
                  <a:pt x="243" y="113"/>
                  <a:pt x="243" y="95"/>
                </a:cubicBezTo>
                <a:cubicBezTo>
                  <a:pt x="243" y="32"/>
                  <a:pt x="243" y="32"/>
                  <a:pt x="243" y="32"/>
                </a:cubicBezTo>
                <a:cubicBezTo>
                  <a:pt x="243" y="26"/>
                  <a:pt x="248" y="21"/>
                  <a:pt x="254" y="21"/>
                </a:cubicBezTo>
                <a:cubicBezTo>
                  <a:pt x="254" y="21"/>
                  <a:pt x="255" y="21"/>
                  <a:pt x="255" y="21"/>
                </a:cubicBezTo>
                <a:cubicBezTo>
                  <a:pt x="255" y="21"/>
                  <a:pt x="255" y="21"/>
                  <a:pt x="255" y="21"/>
                </a:cubicBezTo>
                <a:cubicBezTo>
                  <a:pt x="261" y="21"/>
                  <a:pt x="266" y="26"/>
                  <a:pt x="266" y="32"/>
                </a:cubicBezTo>
                <a:cubicBezTo>
                  <a:pt x="266" y="62"/>
                  <a:pt x="266" y="62"/>
                  <a:pt x="266" y="62"/>
                </a:cubicBezTo>
                <a:cubicBezTo>
                  <a:pt x="266" y="64"/>
                  <a:pt x="268" y="66"/>
                  <a:pt x="270" y="66"/>
                </a:cubicBezTo>
                <a:cubicBezTo>
                  <a:pt x="284" y="66"/>
                  <a:pt x="284" y="66"/>
                  <a:pt x="284" y="66"/>
                </a:cubicBezTo>
                <a:cubicBezTo>
                  <a:pt x="286" y="66"/>
                  <a:pt x="288" y="64"/>
                  <a:pt x="288" y="6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8" y="14"/>
                  <a:pt x="273" y="0"/>
                  <a:pt x="255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Rectangle 522"/>
          <p:cNvSpPr>
            <a:spLocks noChangeArrowheads="1"/>
          </p:cNvSpPr>
          <p:nvPr/>
        </p:nvSpPr>
        <p:spPr bwMode="auto">
          <a:xfrm>
            <a:off x="7085013" y="5487989"/>
            <a:ext cx="30163" cy="11271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523"/>
          <p:cNvSpPr>
            <a:spLocks/>
          </p:cNvSpPr>
          <p:nvPr/>
        </p:nvSpPr>
        <p:spPr bwMode="auto">
          <a:xfrm>
            <a:off x="6951663" y="5267326"/>
            <a:ext cx="266700" cy="93663"/>
          </a:xfrm>
          <a:custGeom>
            <a:avLst/>
            <a:gdLst>
              <a:gd name="T0" fmla="*/ 115 w 231"/>
              <a:gd name="T1" fmla="*/ 28 h 81"/>
              <a:gd name="T2" fmla="*/ 30 w 231"/>
              <a:gd name="T3" fmla="*/ 28 h 81"/>
              <a:gd name="T4" fmla="*/ 25 w 231"/>
              <a:gd name="T5" fmla="*/ 30 h 81"/>
              <a:gd name="T6" fmla="*/ 2 w 231"/>
              <a:gd name="T7" fmla="*/ 50 h 81"/>
              <a:gd name="T8" fmla="*/ 0 w 231"/>
              <a:gd name="T9" fmla="*/ 54 h 81"/>
              <a:gd name="T10" fmla="*/ 0 w 231"/>
              <a:gd name="T11" fmla="*/ 55 h 81"/>
              <a:gd name="T12" fmla="*/ 2 w 231"/>
              <a:gd name="T13" fmla="*/ 60 h 81"/>
              <a:gd name="T14" fmla="*/ 25 w 231"/>
              <a:gd name="T15" fmla="*/ 79 h 81"/>
              <a:gd name="T16" fmla="*/ 30 w 231"/>
              <a:gd name="T17" fmla="*/ 81 h 81"/>
              <a:gd name="T18" fmla="*/ 229 w 231"/>
              <a:gd name="T19" fmla="*/ 81 h 81"/>
              <a:gd name="T20" fmla="*/ 231 w 231"/>
              <a:gd name="T21" fmla="*/ 78 h 81"/>
              <a:gd name="T22" fmla="*/ 231 w 231"/>
              <a:gd name="T23" fmla="*/ 31 h 81"/>
              <a:gd name="T24" fmla="*/ 229 w 231"/>
              <a:gd name="T25" fmla="*/ 28 h 81"/>
              <a:gd name="T26" fmla="*/ 142 w 231"/>
              <a:gd name="T27" fmla="*/ 28 h 81"/>
              <a:gd name="T28" fmla="*/ 142 w 231"/>
              <a:gd name="T29" fmla="*/ 13 h 81"/>
              <a:gd name="T30" fmla="*/ 142 w 231"/>
              <a:gd name="T31" fmla="*/ 0 h 81"/>
              <a:gd name="T32" fmla="*/ 115 w 231"/>
              <a:gd name="T33" fmla="*/ 0 h 81"/>
              <a:gd name="T34" fmla="*/ 115 w 231"/>
              <a:gd name="T35" fmla="*/ 13 h 81"/>
              <a:gd name="T36" fmla="*/ 115 w 231"/>
              <a:gd name="T37" fmla="*/ 2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1" h="81">
                <a:moveTo>
                  <a:pt x="115" y="28"/>
                </a:moveTo>
                <a:cubicBezTo>
                  <a:pt x="30" y="28"/>
                  <a:pt x="30" y="28"/>
                  <a:pt x="30" y="28"/>
                </a:cubicBezTo>
                <a:cubicBezTo>
                  <a:pt x="28" y="28"/>
                  <a:pt x="26" y="29"/>
                  <a:pt x="25" y="3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1"/>
                  <a:pt x="0" y="53"/>
                  <a:pt x="0" y="54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6"/>
                  <a:pt x="1" y="59"/>
                  <a:pt x="2" y="60"/>
                </a:cubicBezTo>
                <a:cubicBezTo>
                  <a:pt x="25" y="79"/>
                  <a:pt x="25" y="79"/>
                  <a:pt x="25" y="79"/>
                </a:cubicBezTo>
                <a:cubicBezTo>
                  <a:pt x="26" y="80"/>
                  <a:pt x="28" y="81"/>
                  <a:pt x="30" y="81"/>
                </a:cubicBezTo>
                <a:cubicBezTo>
                  <a:pt x="229" y="81"/>
                  <a:pt x="229" y="81"/>
                  <a:pt x="229" y="81"/>
                </a:cubicBezTo>
                <a:cubicBezTo>
                  <a:pt x="230" y="81"/>
                  <a:pt x="231" y="80"/>
                  <a:pt x="231" y="78"/>
                </a:cubicBezTo>
                <a:cubicBezTo>
                  <a:pt x="231" y="31"/>
                  <a:pt x="231" y="31"/>
                  <a:pt x="231" y="31"/>
                </a:cubicBezTo>
                <a:cubicBezTo>
                  <a:pt x="231" y="30"/>
                  <a:pt x="230" y="28"/>
                  <a:pt x="229" y="28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142" y="0"/>
                  <a:pt x="142" y="0"/>
                  <a:pt x="142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13"/>
                  <a:pt x="115" y="13"/>
                  <a:pt x="115" y="13"/>
                </a:cubicBezTo>
                <a:lnTo>
                  <a:pt x="115" y="2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524"/>
          <p:cNvSpPr>
            <a:spLocks/>
          </p:cNvSpPr>
          <p:nvPr/>
        </p:nvSpPr>
        <p:spPr bwMode="auto">
          <a:xfrm>
            <a:off x="6981826" y="5378451"/>
            <a:ext cx="266700" cy="92075"/>
          </a:xfrm>
          <a:custGeom>
            <a:avLst/>
            <a:gdLst>
              <a:gd name="T0" fmla="*/ 89 w 231"/>
              <a:gd name="T1" fmla="*/ 27 h 80"/>
              <a:gd name="T2" fmla="*/ 3 w 231"/>
              <a:gd name="T3" fmla="*/ 27 h 80"/>
              <a:gd name="T4" fmla="*/ 0 w 231"/>
              <a:gd name="T5" fmla="*/ 30 h 80"/>
              <a:gd name="T6" fmla="*/ 0 w 231"/>
              <a:gd name="T7" fmla="*/ 77 h 80"/>
              <a:gd name="T8" fmla="*/ 3 w 231"/>
              <a:gd name="T9" fmla="*/ 80 h 80"/>
              <a:gd name="T10" fmla="*/ 202 w 231"/>
              <a:gd name="T11" fmla="*/ 80 h 80"/>
              <a:gd name="T12" fmla="*/ 206 w 231"/>
              <a:gd name="T13" fmla="*/ 78 h 80"/>
              <a:gd name="T14" fmla="*/ 229 w 231"/>
              <a:gd name="T15" fmla="*/ 59 h 80"/>
              <a:gd name="T16" fmla="*/ 231 w 231"/>
              <a:gd name="T17" fmla="*/ 54 h 80"/>
              <a:gd name="T18" fmla="*/ 231 w 231"/>
              <a:gd name="T19" fmla="*/ 53 h 80"/>
              <a:gd name="T20" fmla="*/ 229 w 231"/>
              <a:gd name="T21" fmla="*/ 49 h 80"/>
              <a:gd name="T22" fmla="*/ 206 w 231"/>
              <a:gd name="T23" fmla="*/ 29 h 80"/>
              <a:gd name="T24" fmla="*/ 202 w 231"/>
              <a:gd name="T25" fmla="*/ 27 h 80"/>
              <a:gd name="T26" fmla="*/ 116 w 231"/>
              <a:gd name="T27" fmla="*/ 27 h 80"/>
              <a:gd name="T28" fmla="*/ 116 w 231"/>
              <a:gd name="T29" fmla="*/ 12 h 80"/>
              <a:gd name="T30" fmla="*/ 116 w 231"/>
              <a:gd name="T31" fmla="*/ 1 h 80"/>
              <a:gd name="T32" fmla="*/ 116 w 231"/>
              <a:gd name="T33" fmla="*/ 0 h 80"/>
              <a:gd name="T34" fmla="*/ 89 w 231"/>
              <a:gd name="T35" fmla="*/ 0 h 80"/>
              <a:gd name="T36" fmla="*/ 89 w 231"/>
              <a:gd name="T37" fmla="*/ 1 h 80"/>
              <a:gd name="T38" fmla="*/ 89 w 231"/>
              <a:gd name="T39" fmla="*/ 12 h 80"/>
              <a:gd name="T40" fmla="*/ 89 w 231"/>
              <a:gd name="T41" fmla="*/ 2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1" h="80">
                <a:moveTo>
                  <a:pt x="89" y="27"/>
                </a:moveTo>
                <a:cubicBezTo>
                  <a:pt x="3" y="27"/>
                  <a:pt x="3" y="27"/>
                  <a:pt x="3" y="27"/>
                </a:cubicBezTo>
                <a:cubicBezTo>
                  <a:pt x="1" y="27"/>
                  <a:pt x="0" y="29"/>
                  <a:pt x="0" y="30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9"/>
                  <a:pt x="1" y="80"/>
                  <a:pt x="3" y="80"/>
                </a:cubicBezTo>
                <a:cubicBezTo>
                  <a:pt x="202" y="80"/>
                  <a:pt x="202" y="80"/>
                  <a:pt x="202" y="80"/>
                </a:cubicBezTo>
                <a:cubicBezTo>
                  <a:pt x="203" y="80"/>
                  <a:pt x="205" y="79"/>
                  <a:pt x="206" y="78"/>
                </a:cubicBezTo>
                <a:cubicBezTo>
                  <a:pt x="229" y="59"/>
                  <a:pt x="229" y="59"/>
                  <a:pt x="229" y="59"/>
                </a:cubicBezTo>
                <a:cubicBezTo>
                  <a:pt x="230" y="58"/>
                  <a:pt x="231" y="55"/>
                  <a:pt x="231" y="54"/>
                </a:cubicBezTo>
                <a:cubicBezTo>
                  <a:pt x="231" y="53"/>
                  <a:pt x="231" y="53"/>
                  <a:pt x="231" y="53"/>
                </a:cubicBezTo>
                <a:cubicBezTo>
                  <a:pt x="231" y="52"/>
                  <a:pt x="230" y="50"/>
                  <a:pt x="229" y="49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05" y="28"/>
                  <a:pt x="203" y="27"/>
                  <a:pt x="202" y="27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"/>
                  <a:pt x="116" y="1"/>
                  <a:pt x="116" y="1"/>
                </a:cubicBezTo>
                <a:cubicBezTo>
                  <a:pt x="116" y="0"/>
                  <a:pt x="116" y="0"/>
                  <a:pt x="116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12"/>
                  <a:pt x="89" y="12"/>
                  <a:pt x="89" y="12"/>
                </a:cubicBezTo>
                <a:lnTo>
                  <a:pt x="89" y="2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525"/>
          <p:cNvSpPr>
            <a:spLocks/>
          </p:cNvSpPr>
          <p:nvPr/>
        </p:nvSpPr>
        <p:spPr bwMode="auto">
          <a:xfrm>
            <a:off x="7678738" y="5265739"/>
            <a:ext cx="227013" cy="193675"/>
          </a:xfrm>
          <a:custGeom>
            <a:avLst/>
            <a:gdLst>
              <a:gd name="T0" fmla="*/ 134 w 196"/>
              <a:gd name="T1" fmla="*/ 102 h 167"/>
              <a:gd name="T2" fmla="*/ 196 w 196"/>
              <a:gd name="T3" fmla="*/ 34 h 167"/>
              <a:gd name="T4" fmla="*/ 76 w 196"/>
              <a:gd name="T5" fmla="*/ 22 h 167"/>
              <a:gd name="T6" fmla="*/ 0 w 196"/>
              <a:gd name="T7" fmla="*/ 2 h 167"/>
              <a:gd name="T8" fmla="*/ 0 w 196"/>
              <a:gd name="T9" fmla="*/ 137 h 167"/>
              <a:gd name="T10" fmla="*/ 39 w 196"/>
              <a:gd name="T11" fmla="*/ 135 h 167"/>
              <a:gd name="T12" fmla="*/ 191 w 196"/>
              <a:gd name="T13" fmla="*/ 160 h 167"/>
              <a:gd name="T14" fmla="*/ 134 w 196"/>
              <a:gd name="T15" fmla="*/ 102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6" h="167">
                <a:moveTo>
                  <a:pt x="134" y="102"/>
                </a:moveTo>
                <a:cubicBezTo>
                  <a:pt x="134" y="87"/>
                  <a:pt x="196" y="34"/>
                  <a:pt x="196" y="34"/>
                </a:cubicBezTo>
                <a:cubicBezTo>
                  <a:pt x="164" y="48"/>
                  <a:pt x="117" y="44"/>
                  <a:pt x="76" y="22"/>
                </a:cubicBezTo>
                <a:cubicBezTo>
                  <a:pt x="35" y="0"/>
                  <a:pt x="0" y="2"/>
                  <a:pt x="0" y="2"/>
                </a:cubicBezTo>
                <a:cubicBezTo>
                  <a:pt x="0" y="137"/>
                  <a:pt x="0" y="137"/>
                  <a:pt x="0" y="137"/>
                </a:cubicBezTo>
                <a:cubicBezTo>
                  <a:pt x="2" y="136"/>
                  <a:pt x="11" y="133"/>
                  <a:pt x="39" y="135"/>
                </a:cubicBezTo>
                <a:cubicBezTo>
                  <a:pt x="73" y="139"/>
                  <a:pt x="160" y="167"/>
                  <a:pt x="191" y="160"/>
                </a:cubicBezTo>
                <a:cubicBezTo>
                  <a:pt x="191" y="160"/>
                  <a:pt x="134" y="112"/>
                  <a:pt x="134" y="10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Rectangle 526"/>
          <p:cNvSpPr>
            <a:spLocks noChangeArrowheads="1"/>
          </p:cNvSpPr>
          <p:nvPr/>
        </p:nvSpPr>
        <p:spPr bwMode="auto">
          <a:xfrm>
            <a:off x="7623176" y="5267326"/>
            <a:ext cx="28575" cy="3333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527"/>
          <p:cNvSpPr>
            <a:spLocks/>
          </p:cNvSpPr>
          <p:nvPr/>
        </p:nvSpPr>
        <p:spPr bwMode="auto">
          <a:xfrm>
            <a:off x="3065463" y="1254126"/>
            <a:ext cx="193675" cy="195263"/>
          </a:xfrm>
          <a:custGeom>
            <a:avLst/>
            <a:gdLst>
              <a:gd name="T0" fmla="*/ 60 w 122"/>
              <a:gd name="T1" fmla="*/ 0 h 123"/>
              <a:gd name="T2" fmla="*/ 0 w 122"/>
              <a:gd name="T3" fmla="*/ 62 h 123"/>
              <a:gd name="T4" fmla="*/ 60 w 122"/>
              <a:gd name="T5" fmla="*/ 123 h 123"/>
              <a:gd name="T6" fmla="*/ 122 w 122"/>
              <a:gd name="T7" fmla="*/ 62 h 123"/>
              <a:gd name="T8" fmla="*/ 60 w 122"/>
              <a:gd name="T9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2" h="123">
                <a:moveTo>
                  <a:pt x="60" y="0"/>
                </a:moveTo>
                <a:lnTo>
                  <a:pt x="0" y="62"/>
                </a:lnTo>
                <a:lnTo>
                  <a:pt x="60" y="123"/>
                </a:lnTo>
                <a:lnTo>
                  <a:pt x="122" y="62"/>
                </a:lnTo>
                <a:lnTo>
                  <a:pt x="6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528"/>
          <p:cNvSpPr>
            <a:spLocks noEditPoints="1"/>
          </p:cNvSpPr>
          <p:nvPr/>
        </p:nvSpPr>
        <p:spPr bwMode="auto">
          <a:xfrm>
            <a:off x="2922588" y="1384301"/>
            <a:ext cx="206375" cy="206375"/>
          </a:xfrm>
          <a:custGeom>
            <a:avLst/>
            <a:gdLst>
              <a:gd name="T0" fmla="*/ 25 w 178"/>
              <a:gd name="T1" fmla="*/ 71 h 179"/>
              <a:gd name="T2" fmla="*/ 0 w 178"/>
              <a:gd name="T3" fmla="*/ 152 h 179"/>
              <a:gd name="T4" fmla="*/ 27 w 178"/>
              <a:gd name="T5" fmla="*/ 179 h 179"/>
              <a:gd name="T6" fmla="*/ 108 w 178"/>
              <a:gd name="T7" fmla="*/ 153 h 179"/>
              <a:gd name="T8" fmla="*/ 178 w 178"/>
              <a:gd name="T9" fmla="*/ 57 h 179"/>
              <a:gd name="T10" fmla="*/ 121 w 178"/>
              <a:gd name="T11" fmla="*/ 0 h 179"/>
              <a:gd name="T12" fmla="*/ 25 w 178"/>
              <a:gd name="T13" fmla="*/ 71 h 179"/>
              <a:gd name="T14" fmla="*/ 81 w 178"/>
              <a:gd name="T15" fmla="*/ 120 h 179"/>
              <a:gd name="T16" fmla="*/ 59 w 178"/>
              <a:gd name="T17" fmla="*/ 120 h 179"/>
              <a:gd name="T18" fmla="*/ 59 w 178"/>
              <a:gd name="T19" fmla="*/ 98 h 179"/>
              <a:gd name="T20" fmla="*/ 81 w 178"/>
              <a:gd name="T21" fmla="*/ 98 h 179"/>
              <a:gd name="T22" fmla="*/ 81 w 178"/>
              <a:gd name="T23" fmla="*/ 120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8" h="179">
                <a:moveTo>
                  <a:pt x="25" y="71"/>
                </a:moveTo>
                <a:cubicBezTo>
                  <a:pt x="38" y="88"/>
                  <a:pt x="27" y="122"/>
                  <a:pt x="0" y="152"/>
                </a:cubicBezTo>
                <a:cubicBezTo>
                  <a:pt x="27" y="179"/>
                  <a:pt x="27" y="179"/>
                  <a:pt x="27" y="179"/>
                </a:cubicBezTo>
                <a:cubicBezTo>
                  <a:pt x="57" y="152"/>
                  <a:pt x="91" y="141"/>
                  <a:pt x="108" y="153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21" y="0"/>
                  <a:pt x="121" y="0"/>
                  <a:pt x="121" y="0"/>
                </a:cubicBezTo>
                <a:lnTo>
                  <a:pt x="25" y="71"/>
                </a:lnTo>
                <a:close/>
                <a:moveTo>
                  <a:pt x="81" y="120"/>
                </a:moveTo>
                <a:cubicBezTo>
                  <a:pt x="75" y="126"/>
                  <a:pt x="65" y="126"/>
                  <a:pt x="59" y="120"/>
                </a:cubicBezTo>
                <a:cubicBezTo>
                  <a:pt x="53" y="114"/>
                  <a:pt x="53" y="104"/>
                  <a:pt x="59" y="98"/>
                </a:cubicBezTo>
                <a:cubicBezTo>
                  <a:pt x="65" y="91"/>
                  <a:pt x="75" y="91"/>
                  <a:pt x="81" y="98"/>
                </a:cubicBezTo>
                <a:cubicBezTo>
                  <a:pt x="88" y="104"/>
                  <a:pt x="88" y="114"/>
                  <a:pt x="81" y="12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529"/>
          <p:cNvSpPr>
            <a:spLocks noEditPoints="1"/>
          </p:cNvSpPr>
          <p:nvPr/>
        </p:nvSpPr>
        <p:spPr bwMode="auto">
          <a:xfrm>
            <a:off x="3590926" y="1473201"/>
            <a:ext cx="117475" cy="117475"/>
          </a:xfrm>
          <a:custGeom>
            <a:avLst/>
            <a:gdLst>
              <a:gd name="T0" fmla="*/ 15 w 102"/>
              <a:gd name="T1" fmla="*/ 40 h 102"/>
              <a:gd name="T2" fmla="*/ 0 w 102"/>
              <a:gd name="T3" fmla="*/ 87 h 102"/>
              <a:gd name="T4" fmla="*/ 15 w 102"/>
              <a:gd name="T5" fmla="*/ 102 h 102"/>
              <a:gd name="T6" fmla="*/ 62 w 102"/>
              <a:gd name="T7" fmla="*/ 87 h 102"/>
              <a:gd name="T8" fmla="*/ 102 w 102"/>
              <a:gd name="T9" fmla="*/ 32 h 102"/>
              <a:gd name="T10" fmla="*/ 69 w 102"/>
              <a:gd name="T11" fmla="*/ 0 h 102"/>
              <a:gd name="T12" fmla="*/ 15 w 102"/>
              <a:gd name="T13" fmla="*/ 40 h 102"/>
              <a:gd name="T14" fmla="*/ 47 w 102"/>
              <a:gd name="T15" fmla="*/ 68 h 102"/>
              <a:gd name="T16" fmla="*/ 34 w 102"/>
              <a:gd name="T17" fmla="*/ 68 h 102"/>
              <a:gd name="T18" fmla="*/ 34 w 102"/>
              <a:gd name="T19" fmla="*/ 55 h 102"/>
              <a:gd name="T20" fmla="*/ 47 w 102"/>
              <a:gd name="T21" fmla="*/ 55 h 102"/>
              <a:gd name="T22" fmla="*/ 47 w 102"/>
              <a:gd name="T23" fmla="*/ 6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2" h="102">
                <a:moveTo>
                  <a:pt x="15" y="40"/>
                </a:moveTo>
                <a:cubicBezTo>
                  <a:pt x="22" y="50"/>
                  <a:pt x="16" y="69"/>
                  <a:pt x="0" y="87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32" y="87"/>
                  <a:pt x="52" y="80"/>
                  <a:pt x="62" y="87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69" y="0"/>
                  <a:pt x="69" y="0"/>
                  <a:pt x="69" y="0"/>
                </a:cubicBezTo>
                <a:lnTo>
                  <a:pt x="15" y="40"/>
                </a:lnTo>
                <a:close/>
                <a:moveTo>
                  <a:pt x="47" y="68"/>
                </a:moveTo>
                <a:cubicBezTo>
                  <a:pt x="43" y="72"/>
                  <a:pt x="37" y="72"/>
                  <a:pt x="34" y="68"/>
                </a:cubicBezTo>
                <a:cubicBezTo>
                  <a:pt x="30" y="65"/>
                  <a:pt x="30" y="59"/>
                  <a:pt x="34" y="55"/>
                </a:cubicBezTo>
                <a:cubicBezTo>
                  <a:pt x="37" y="52"/>
                  <a:pt x="43" y="52"/>
                  <a:pt x="47" y="55"/>
                </a:cubicBezTo>
                <a:cubicBezTo>
                  <a:pt x="50" y="59"/>
                  <a:pt x="50" y="65"/>
                  <a:pt x="47" y="6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530"/>
          <p:cNvSpPr>
            <a:spLocks/>
          </p:cNvSpPr>
          <p:nvPr/>
        </p:nvSpPr>
        <p:spPr bwMode="auto">
          <a:xfrm>
            <a:off x="3671888" y="1254126"/>
            <a:ext cx="254000" cy="255588"/>
          </a:xfrm>
          <a:custGeom>
            <a:avLst/>
            <a:gdLst>
              <a:gd name="T0" fmla="*/ 209 w 220"/>
              <a:gd name="T1" fmla="*/ 10 h 220"/>
              <a:gd name="T2" fmla="*/ 171 w 220"/>
              <a:gd name="T3" fmla="*/ 10 h 220"/>
              <a:gd name="T4" fmla="*/ 53 w 220"/>
              <a:gd name="T5" fmla="*/ 129 h 220"/>
              <a:gd name="T6" fmla="*/ 48 w 220"/>
              <a:gd name="T7" fmla="*/ 124 h 220"/>
              <a:gd name="T8" fmla="*/ 0 w 220"/>
              <a:gd name="T9" fmla="*/ 172 h 220"/>
              <a:gd name="T10" fmla="*/ 48 w 220"/>
              <a:gd name="T11" fmla="*/ 220 h 220"/>
              <a:gd name="T12" fmla="*/ 96 w 220"/>
              <a:gd name="T13" fmla="*/ 172 h 220"/>
              <a:gd name="T14" fmla="*/ 91 w 220"/>
              <a:gd name="T15" fmla="*/ 167 h 220"/>
              <a:gd name="T16" fmla="*/ 209 w 220"/>
              <a:gd name="T17" fmla="*/ 49 h 220"/>
              <a:gd name="T18" fmla="*/ 209 w 220"/>
              <a:gd name="T19" fmla="*/ 1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0" h="220">
                <a:moveTo>
                  <a:pt x="209" y="10"/>
                </a:moveTo>
                <a:cubicBezTo>
                  <a:pt x="199" y="0"/>
                  <a:pt x="182" y="0"/>
                  <a:pt x="171" y="10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0" y="172"/>
                  <a:pt x="0" y="172"/>
                  <a:pt x="0" y="172"/>
                </a:cubicBezTo>
                <a:cubicBezTo>
                  <a:pt x="48" y="220"/>
                  <a:pt x="48" y="220"/>
                  <a:pt x="48" y="220"/>
                </a:cubicBezTo>
                <a:cubicBezTo>
                  <a:pt x="96" y="172"/>
                  <a:pt x="96" y="172"/>
                  <a:pt x="96" y="172"/>
                </a:cubicBezTo>
                <a:cubicBezTo>
                  <a:pt x="91" y="167"/>
                  <a:pt x="91" y="167"/>
                  <a:pt x="91" y="167"/>
                </a:cubicBezTo>
                <a:cubicBezTo>
                  <a:pt x="209" y="49"/>
                  <a:pt x="209" y="49"/>
                  <a:pt x="209" y="49"/>
                </a:cubicBezTo>
                <a:cubicBezTo>
                  <a:pt x="220" y="38"/>
                  <a:pt x="220" y="21"/>
                  <a:pt x="209" y="1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531"/>
          <p:cNvSpPr>
            <a:spLocks/>
          </p:cNvSpPr>
          <p:nvPr/>
        </p:nvSpPr>
        <p:spPr bwMode="auto">
          <a:xfrm>
            <a:off x="4252913" y="1447801"/>
            <a:ext cx="177800" cy="144463"/>
          </a:xfrm>
          <a:custGeom>
            <a:avLst/>
            <a:gdLst>
              <a:gd name="T0" fmla="*/ 124 w 153"/>
              <a:gd name="T1" fmla="*/ 5 h 125"/>
              <a:gd name="T2" fmla="*/ 114 w 153"/>
              <a:gd name="T3" fmla="*/ 0 h 125"/>
              <a:gd name="T4" fmla="*/ 52 w 153"/>
              <a:gd name="T5" fmla="*/ 48 h 125"/>
              <a:gd name="T6" fmla="*/ 5 w 153"/>
              <a:gd name="T7" fmla="*/ 91 h 125"/>
              <a:gd name="T8" fmla="*/ 46 w 153"/>
              <a:gd name="T9" fmla="*/ 124 h 125"/>
              <a:gd name="T10" fmla="*/ 152 w 153"/>
              <a:gd name="T11" fmla="*/ 41 h 125"/>
              <a:gd name="T12" fmla="*/ 153 w 153"/>
              <a:gd name="T13" fmla="*/ 40 h 125"/>
              <a:gd name="T14" fmla="*/ 124 w 153"/>
              <a:gd name="T15" fmla="*/ 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3" h="125">
                <a:moveTo>
                  <a:pt x="124" y="5"/>
                </a:moveTo>
                <a:cubicBezTo>
                  <a:pt x="120" y="3"/>
                  <a:pt x="117" y="2"/>
                  <a:pt x="114" y="0"/>
                </a:cubicBezTo>
                <a:cubicBezTo>
                  <a:pt x="102" y="2"/>
                  <a:pt x="56" y="12"/>
                  <a:pt x="52" y="48"/>
                </a:cubicBezTo>
                <a:cubicBezTo>
                  <a:pt x="46" y="99"/>
                  <a:pt x="12" y="91"/>
                  <a:pt x="5" y="91"/>
                </a:cubicBezTo>
                <a:cubicBezTo>
                  <a:pt x="0" y="92"/>
                  <a:pt x="9" y="122"/>
                  <a:pt x="46" y="124"/>
                </a:cubicBezTo>
                <a:cubicBezTo>
                  <a:pt x="83" y="125"/>
                  <a:pt x="149" y="101"/>
                  <a:pt x="152" y="41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48" y="21"/>
                  <a:pt x="136" y="11"/>
                  <a:pt x="124" y="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532"/>
          <p:cNvSpPr>
            <a:spLocks/>
          </p:cNvSpPr>
          <p:nvPr/>
        </p:nvSpPr>
        <p:spPr bwMode="auto">
          <a:xfrm>
            <a:off x="4395788" y="1254126"/>
            <a:ext cx="198438" cy="227013"/>
          </a:xfrm>
          <a:custGeom>
            <a:avLst/>
            <a:gdLst>
              <a:gd name="T0" fmla="*/ 163 w 171"/>
              <a:gd name="T1" fmla="*/ 6 h 195"/>
              <a:gd name="T2" fmla="*/ 139 w 171"/>
              <a:gd name="T3" fmla="*/ 8 h 195"/>
              <a:gd name="T4" fmla="*/ 37 w 171"/>
              <a:gd name="T5" fmla="*/ 129 h 195"/>
              <a:gd name="T6" fmla="*/ 15 w 171"/>
              <a:gd name="T7" fmla="*/ 139 h 195"/>
              <a:gd name="T8" fmla="*/ 0 w 171"/>
              <a:gd name="T9" fmla="*/ 157 h 195"/>
              <a:gd name="T10" fmla="*/ 6 w 171"/>
              <a:gd name="T11" fmla="*/ 160 h 195"/>
              <a:gd name="T12" fmla="*/ 39 w 171"/>
              <a:gd name="T13" fmla="*/ 195 h 195"/>
              <a:gd name="T14" fmla="*/ 57 w 171"/>
              <a:gd name="T15" fmla="*/ 174 h 195"/>
              <a:gd name="T16" fmla="*/ 63 w 171"/>
              <a:gd name="T17" fmla="*/ 151 h 195"/>
              <a:gd name="T18" fmla="*/ 165 w 171"/>
              <a:gd name="T19" fmla="*/ 30 h 195"/>
              <a:gd name="T20" fmla="*/ 163 w 171"/>
              <a:gd name="T21" fmla="*/ 6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1" h="195">
                <a:moveTo>
                  <a:pt x="163" y="6"/>
                </a:moveTo>
                <a:cubicBezTo>
                  <a:pt x="156" y="0"/>
                  <a:pt x="145" y="1"/>
                  <a:pt x="139" y="8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29" y="129"/>
                  <a:pt x="21" y="132"/>
                  <a:pt x="15" y="139"/>
                </a:cubicBezTo>
                <a:cubicBezTo>
                  <a:pt x="0" y="157"/>
                  <a:pt x="0" y="157"/>
                  <a:pt x="0" y="157"/>
                </a:cubicBezTo>
                <a:cubicBezTo>
                  <a:pt x="2" y="158"/>
                  <a:pt x="4" y="159"/>
                  <a:pt x="6" y="160"/>
                </a:cubicBezTo>
                <a:cubicBezTo>
                  <a:pt x="19" y="166"/>
                  <a:pt x="32" y="178"/>
                  <a:pt x="39" y="195"/>
                </a:cubicBezTo>
                <a:cubicBezTo>
                  <a:pt x="57" y="174"/>
                  <a:pt x="57" y="174"/>
                  <a:pt x="57" y="174"/>
                </a:cubicBezTo>
                <a:cubicBezTo>
                  <a:pt x="63" y="167"/>
                  <a:pt x="64" y="159"/>
                  <a:pt x="63" y="151"/>
                </a:cubicBezTo>
                <a:cubicBezTo>
                  <a:pt x="165" y="30"/>
                  <a:pt x="165" y="30"/>
                  <a:pt x="165" y="30"/>
                </a:cubicBezTo>
                <a:cubicBezTo>
                  <a:pt x="171" y="23"/>
                  <a:pt x="170" y="12"/>
                  <a:pt x="163" y="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533"/>
          <p:cNvSpPr>
            <a:spLocks noEditPoints="1"/>
          </p:cNvSpPr>
          <p:nvPr/>
        </p:nvSpPr>
        <p:spPr bwMode="auto">
          <a:xfrm>
            <a:off x="5140326" y="1473201"/>
            <a:ext cx="119063" cy="117475"/>
          </a:xfrm>
          <a:custGeom>
            <a:avLst/>
            <a:gdLst>
              <a:gd name="T0" fmla="*/ 88 w 103"/>
              <a:gd name="T1" fmla="*/ 40 h 102"/>
              <a:gd name="T2" fmla="*/ 33 w 103"/>
              <a:gd name="T3" fmla="*/ 0 h 102"/>
              <a:gd name="T4" fmla="*/ 0 w 103"/>
              <a:gd name="T5" fmla="*/ 32 h 102"/>
              <a:gd name="T6" fmla="*/ 41 w 103"/>
              <a:gd name="T7" fmla="*/ 87 h 102"/>
              <a:gd name="T8" fmla="*/ 87 w 103"/>
              <a:gd name="T9" fmla="*/ 102 h 102"/>
              <a:gd name="T10" fmla="*/ 103 w 103"/>
              <a:gd name="T11" fmla="*/ 86 h 102"/>
              <a:gd name="T12" fmla="*/ 88 w 103"/>
              <a:gd name="T13" fmla="*/ 40 h 102"/>
              <a:gd name="T14" fmla="*/ 69 w 103"/>
              <a:gd name="T15" fmla="*/ 68 h 102"/>
              <a:gd name="T16" fmla="*/ 56 w 103"/>
              <a:gd name="T17" fmla="*/ 68 h 102"/>
              <a:gd name="T18" fmla="*/ 56 w 103"/>
              <a:gd name="T19" fmla="*/ 55 h 102"/>
              <a:gd name="T20" fmla="*/ 69 w 103"/>
              <a:gd name="T21" fmla="*/ 55 h 102"/>
              <a:gd name="T22" fmla="*/ 69 w 103"/>
              <a:gd name="T23" fmla="*/ 6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3" h="102">
                <a:moveTo>
                  <a:pt x="88" y="40"/>
                </a:moveTo>
                <a:cubicBezTo>
                  <a:pt x="33" y="0"/>
                  <a:pt x="33" y="0"/>
                  <a:pt x="33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41" y="87"/>
                  <a:pt x="41" y="87"/>
                  <a:pt x="41" y="87"/>
                </a:cubicBezTo>
                <a:cubicBezTo>
                  <a:pt x="50" y="80"/>
                  <a:pt x="70" y="86"/>
                  <a:pt x="87" y="102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87" y="69"/>
                  <a:pt x="81" y="50"/>
                  <a:pt x="88" y="40"/>
                </a:cubicBezTo>
                <a:close/>
                <a:moveTo>
                  <a:pt x="69" y="68"/>
                </a:moveTo>
                <a:cubicBezTo>
                  <a:pt x="65" y="72"/>
                  <a:pt x="60" y="72"/>
                  <a:pt x="56" y="68"/>
                </a:cubicBezTo>
                <a:cubicBezTo>
                  <a:pt x="52" y="65"/>
                  <a:pt x="52" y="59"/>
                  <a:pt x="56" y="55"/>
                </a:cubicBezTo>
                <a:cubicBezTo>
                  <a:pt x="60" y="52"/>
                  <a:pt x="65" y="52"/>
                  <a:pt x="69" y="55"/>
                </a:cubicBezTo>
                <a:cubicBezTo>
                  <a:pt x="73" y="59"/>
                  <a:pt x="73" y="65"/>
                  <a:pt x="69" y="6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534"/>
          <p:cNvSpPr>
            <a:spLocks/>
          </p:cNvSpPr>
          <p:nvPr/>
        </p:nvSpPr>
        <p:spPr bwMode="auto">
          <a:xfrm>
            <a:off x="5116513" y="1433514"/>
            <a:ext cx="60325" cy="76200"/>
          </a:xfrm>
          <a:custGeom>
            <a:avLst/>
            <a:gdLst>
              <a:gd name="T0" fmla="*/ 36 w 53"/>
              <a:gd name="T1" fmla="*/ 0 h 66"/>
              <a:gd name="T2" fmla="*/ 34 w 53"/>
              <a:gd name="T3" fmla="*/ 2 h 66"/>
              <a:gd name="T4" fmla="*/ 24 w 53"/>
              <a:gd name="T5" fmla="*/ 30 h 66"/>
              <a:gd name="T6" fmla="*/ 0 w 53"/>
              <a:gd name="T7" fmla="*/ 59 h 66"/>
              <a:gd name="T8" fmla="*/ 0 w 53"/>
              <a:gd name="T9" fmla="*/ 60 h 66"/>
              <a:gd name="T10" fmla="*/ 6 w 53"/>
              <a:gd name="T11" fmla="*/ 66 h 66"/>
              <a:gd name="T12" fmla="*/ 53 w 53"/>
              <a:gd name="T13" fmla="*/ 18 h 66"/>
              <a:gd name="T14" fmla="*/ 36 w 53"/>
              <a:gd name="T15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" h="66">
                <a:moveTo>
                  <a:pt x="36" y="0"/>
                </a:moveTo>
                <a:cubicBezTo>
                  <a:pt x="34" y="2"/>
                  <a:pt x="34" y="2"/>
                  <a:pt x="34" y="2"/>
                </a:cubicBezTo>
                <a:cubicBezTo>
                  <a:pt x="35" y="12"/>
                  <a:pt x="31" y="22"/>
                  <a:pt x="24" y="30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0"/>
                </a:cubicBezTo>
                <a:cubicBezTo>
                  <a:pt x="6" y="66"/>
                  <a:pt x="6" y="66"/>
                  <a:pt x="6" y="66"/>
                </a:cubicBezTo>
                <a:cubicBezTo>
                  <a:pt x="53" y="18"/>
                  <a:pt x="53" y="18"/>
                  <a:pt x="53" y="18"/>
                </a:cubicBezTo>
                <a:lnTo>
                  <a:pt x="36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535"/>
          <p:cNvSpPr>
            <a:spLocks/>
          </p:cNvSpPr>
          <p:nvPr/>
        </p:nvSpPr>
        <p:spPr bwMode="auto">
          <a:xfrm>
            <a:off x="4921251" y="1254126"/>
            <a:ext cx="177800" cy="171450"/>
          </a:xfrm>
          <a:custGeom>
            <a:avLst/>
            <a:gdLst>
              <a:gd name="T0" fmla="*/ 109 w 152"/>
              <a:gd name="T1" fmla="*/ 147 h 147"/>
              <a:gd name="T2" fmla="*/ 125 w 152"/>
              <a:gd name="T3" fmla="*/ 128 h 147"/>
              <a:gd name="T4" fmla="*/ 151 w 152"/>
              <a:gd name="T5" fmla="*/ 114 h 147"/>
              <a:gd name="T6" fmla="*/ 152 w 152"/>
              <a:gd name="T7" fmla="*/ 113 h 147"/>
              <a:gd name="T8" fmla="*/ 49 w 152"/>
              <a:gd name="T9" fmla="*/ 10 h 147"/>
              <a:gd name="T10" fmla="*/ 11 w 152"/>
              <a:gd name="T11" fmla="*/ 10 h 147"/>
              <a:gd name="T12" fmla="*/ 11 w 152"/>
              <a:gd name="T13" fmla="*/ 49 h 147"/>
              <a:gd name="T14" fmla="*/ 109 w 152"/>
              <a:gd name="T15" fmla="*/ 14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2" h="147">
                <a:moveTo>
                  <a:pt x="109" y="147"/>
                </a:moveTo>
                <a:cubicBezTo>
                  <a:pt x="125" y="128"/>
                  <a:pt x="125" y="128"/>
                  <a:pt x="125" y="128"/>
                </a:cubicBezTo>
                <a:cubicBezTo>
                  <a:pt x="132" y="120"/>
                  <a:pt x="141" y="115"/>
                  <a:pt x="151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49" y="10"/>
                  <a:pt x="49" y="10"/>
                  <a:pt x="49" y="10"/>
                </a:cubicBezTo>
                <a:cubicBezTo>
                  <a:pt x="39" y="0"/>
                  <a:pt x="22" y="0"/>
                  <a:pt x="11" y="10"/>
                </a:cubicBezTo>
                <a:cubicBezTo>
                  <a:pt x="0" y="21"/>
                  <a:pt x="0" y="38"/>
                  <a:pt x="11" y="49"/>
                </a:cubicBezTo>
                <a:lnTo>
                  <a:pt x="109" y="14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536"/>
          <p:cNvSpPr>
            <a:spLocks/>
          </p:cNvSpPr>
          <p:nvPr/>
        </p:nvSpPr>
        <p:spPr bwMode="auto">
          <a:xfrm>
            <a:off x="4921251" y="1447801"/>
            <a:ext cx="177800" cy="144463"/>
          </a:xfrm>
          <a:custGeom>
            <a:avLst/>
            <a:gdLst>
              <a:gd name="T0" fmla="*/ 124 w 153"/>
              <a:gd name="T1" fmla="*/ 5 h 125"/>
              <a:gd name="T2" fmla="*/ 114 w 153"/>
              <a:gd name="T3" fmla="*/ 0 h 125"/>
              <a:gd name="T4" fmla="*/ 52 w 153"/>
              <a:gd name="T5" fmla="*/ 48 h 125"/>
              <a:gd name="T6" fmla="*/ 5 w 153"/>
              <a:gd name="T7" fmla="*/ 91 h 125"/>
              <a:gd name="T8" fmla="*/ 46 w 153"/>
              <a:gd name="T9" fmla="*/ 124 h 125"/>
              <a:gd name="T10" fmla="*/ 152 w 153"/>
              <a:gd name="T11" fmla="*/ 41 h 125"/>
              <a:gd name="T12" fmla="*/ 153 w 153"/>
              <a:gd name="T13" fmla="*/ 40 h 125"/>
              <a:gd name="T14" fmla="*/ 124 w 153"/>
              <a:gd name="T15" fmla="*/ 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3" h="125">
                <a:moveTo>
                  <a:pt x="124" y="5"/>
                </a:moveTo>
                <a:cubicBezTo>
                  <a:pt x="120" y="3"/>
                  <a:pt x="117" y="2"/>
                  <a:pt x="114" y="0"/>
                </a:cubicBezTo>
                <a:cubicBezTo>
                  <a:pt x="102" y="2"/>
                  <a:pt x="56" y="12"/>
                  <a:pt x="52" y="48"/>
                </a:cubicBezTo>
                <a:cubicBezTo>
                  <a:pt x="46" y="99"/>
                  <a:pt x="12" y="91"/>
                  <a:pt x="5" y="91"/>
                </a:cubicBezTo>
                <a:cubicBezTo>
                  <a:pt x="0" y="92"/>
                  <a:pt x="9" y="122"/>
                  <a:pt x="46" y="124"/>
                </a:cubicBezTo>
                <a:cubicBezTo>
                  <a:pt x="83" y="125"/>
                  <a:pt x="149" y="101"/>
                  <a:pt x="152" y="41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48" y="21"/>
                  <a:pt x="136" y="11"/>
                  <a:pt x="124" y="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537"/>
          <p:cNvSpPr>
            <a:spLocks/>
          </p:cNvSpPr>
          <p:nvPr/>
        </p:nvSpPr>
        <p:spPr bwMode="auto">
          <a:xfrm>
            <a:off x="5064126" y="1254126"/>
            <a:ext cx="198438" cy="227013"/>
          </a:xfrm>
          <a:custGeom>
            <a:avLst/>
            <a:gdLst>
              <a:gd name="T0" fmla="*/ 63 w 171"/>
              <a:gd name="T1" fmla="*/ 151 h 195"/>
              <a:gd name="T2" fmla="*/ 165 w 171"/>
              <a:gd name="T3" fmla="*/ 30 h 195"/>
              <a:gd name="T4" fmla="*/ 163 w 171"/>
              <a:gd name="T5" fmla="*/ 6 h 195"/>
              <a:gd name="T6" fmla="*/ 139 w 171"/>
              <a:gd name="T7" fmla="*/ 8 h 195"/>
              <a:gd name="T8" fmla="*/ 37 w 171"/>
              <a:gd name="T9" fmla="*/ 129 h 195"/>
              <a:gd name="T10" fmla="*/ 15 w 171"/>
              <a:gd name="T11" fmla="*/ 139 h 195"/>
              <a:gd name="T12" fmla="*/ 0 w 171"/>
              <a:gd name="T13" fmla="*/ 157 h 195"/>
              <a:gd name="T14" fmla="*/ 6 w 171"/>
              <a:gd name="T15" fmla="*/ 160 h 195"/>
              <a:gd name="T16" fmla="*/ 39 w 171"/>
              <a:gd name="T17" fmla="*/ 195 h 195"/>
              <a:gd name="T18" fmla="*/ 57 w 171"/>
              <a:gd name="T19" fmla="*/ 174 h 195"/>
              <a:gd name="T20" fmla="*/ 63 w 171"/>
              <a:gd name="T21" fmla="*/ 151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1" h="195">
                <a:moveTo>
                  <a:pt x="63" y="151"/>
                </a:moveTo>
                <a:cubicBezTo>
                  <a:pt x="165" y="30"/>
                  <a:pt x="165" y="30"/>
                  <a:pt x="165" y="30"/>
                </a:cubicBezTo>
                <a:cubicBezTo>
                  <a:pt x="171" y="23"/>
                  <a:pt x="170" y="12"/>
                  <a:pt x="163" y="6"/>
                </a:cubicBezTo>
                <a:cubicBezTo>
                  <a:pt x="156" y="0"/>
                  <a:pt x="145" y="1"/>
                  <a:pt x="139" y="8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29" y="129"/>
                  <a:pt x="21" y="132"/>
                  <a:pt x="15" y="139"/>
                </a:cubicBezTo>
                <a:cubicBezTo>
                  <a:pt x="0" y="157"/>
                  <a:pt x="0" y="157"/>
                  <a:pt x="0" y="157"/>
                </a:cubicBezTo>
                <a:cubicBezTo>
                  <a:pt x="2" y="158"/>
                  <a:pt x="4" y="159"/>
                  <a:pt x="6" y="160"/>
                </a:cubicBezTo>
                <a:cubicBezTo>
                  <a:pt x="19" y="166"/>
                  <a:pt x="32" y="178"/>
                  <a:pt x="39" y="195"/>
                </a:cubicBezTo>
                <a:cubicBezTo>
                  <a:pt x="57" y="174"/>
                  <a:pt x="57" y="174"/>
                  <a:pt x="57" y="174"/>
                </a:cubicBezTo>
                <a:cubicBezTo>
                  <a:pt x="63" y="167"/>
                  <a:pt x="64" y="159"/>
                  <a:pt x="63" y="15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538"/>
          <p:cNvSpPr>
            <a:spLocks noEditPoints="1"/>
          </p:cNvSpPr>
          <p:nvPr/>
        </p:nvSpPr>
        <p:spPr bwMode="auto">
          <a:xfrm>
            <a:off x="8328026" y="590551"/>
            <a:ext cx="209550" cy="333375"/>
          </a:xfrm>
          <a:custGeom>
            <a:avLst/>
            <a:gdLst>
              <a:gd name="T0" fmla="*/ 132 w 132"/>
              <a:gd name="T1" fmla="*/ 119 h 210"/>
              <a:gd name="T2" fmla="*/ 0 w 132"/>
              <a:gd name="T3" fmla="*/ 0 h 210"/>
              <a:gd name="T4" fmla="*/ 0 w 132"/>
              <a:gd name="T5" fmla="*/ 0 h 210"/>
              <a:gd name="T6" fmla="*/ 0 w 132"/>
              <a:gd name="T7" fmla="*/ 177 h 210"/>
              <a:gd name="T8" fmla="*/ 46 w 132"/>
              <a:gd name="T9" fmla="*/ 147 h 210"/>
              <a:gd name="T10" fmla="*/ 74 w 132"/>
              <a:gd name="T11" fmla="*/ 210 h 210"/>
              <a:gd name="T12" fmla="*/ 107 w 132"/>
              <a:gd name="T13" fmla="*/ 196 h 210"/>
              <a:gd name="T14" fmla="*/ 78 w 132"/>
              <a:gd name="T15" fmla="*/ 132 h 210"/>
              <a:gd name="T16" fmla="*/ 132 w 132"/>
              <a:gd name="T17" fmla="*/ 119 h 210"/>
              <a:gd name="T18" fmla="*/ 53 w 132"/>
              <a:gd name="T19" fmla="*/ 120 h 210"/>
              <a:gd name="T20" fmla="*/ 36 w 132"/>
              <a:gd name="T21" fmla="*/ 132 h 210"/>
              <a:gd name="T22" fmla="*/ 18 w 132"/>
              <a:gd name="T23" fmla="*/ 144 h 210"/>
              <a:gd name="T24" fmla="*/ 18 w 132"/>
              <a:gd name="T25" fmla="*/ 39 h 210"/>
              <a:gd name="T26" fmla="*/ 96 w 132"/>
              <a:gd name="T27" fmla="*/ 110 h 210"/>
              <a:gd name="T28" fmla="*/ 74 w 132"/>
              <a:gd name="T29" fmla="*/ 115 h 210"/>
              <a:gd name="T30" fmla="*/ 53 w 132"/>
              <a:gd name="T31" fmla="*/ 12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2" h="210">
                <a:moveTo>
                  <a:pt x="132" y="119"/>
                </a:moveTo>
                <a:lnTo>
                  <a:pt x="0" y="0"/>
                </a:lnTo>
                <a:lnTo>
                  <a:pt x="0" y="0"/>
                </a:lnTo>
                <a:lnTo>
                  <a:pt x="0" y="177"/>
                </a:lnTo>
                <a:lnTo>
                  <a:pt x="46" y="147"/>
                </a:lnTo>
                <a:lnTo>
                  <a:pt x="74" y="210"/>
                </a:lnTo>
                <a:lnTo>
                  <a:pt x="107" y="196"/>
                </a:lnTo>
                <a:lnTo>
                  <a:pt x="78" y="132"/>
                </a:lnTo>
                <a:lnTo>
                  <a:pt x="132" y="119"/>
                </a:lnTo>
                <a:close/>
                <a:moveTo>
                  <a:pt x="53" y="120"/>
                </a:moveTo>
                <a:lnTo>
                  <a:pt x="36" y="132"/>
                </a:lnTo>
                <a:lnTo>
                  <a:pt x="18" y="144"/>
                </a:lnTo>
                <a:lnTo>
                  <a:pt x="18" y="39"/>
                </a:lnTo>
                <a:lnTo>
                  <a:pt x="96" y="110"/>
                </a:lnTo>
                <a:lnTo>
                  <a:pt x="74" y="115"/>
                </a:lnTo>
                <a:lnTo>
                  <a:pt x="53" y="12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539"/>
          <p:cNvSpPr>
            <a:spLocks/>
          </p:cNvSpPr>
          <p:nvPr/>
        </p:nvSpPr>
        <p:spPr bwMode="auto">
          <a:xfrm>
            <a:off x="4340226" y="1927226"/>
            <a:ext cx="168275" cy="333375"/>
          </a:xfrm>
          <a:custGeom>
            <a:avLst/>
            <a:gdLst>
              <a:gd name="T0" fmla="*/ 144 w 144"/>
              <a:gd name="T1" fmla="*/ 72 h 288"/>
              <a:gd name="T2" fmla="*/ 72 w 144"/>
              <a:gd name="T3" fmla="*/ 0 h 288"/>
              <a:gd name="T4" fmla="*/ 0 w 144"/>
              <a:gd name="T5" fmla="*/ 72 h 288"/>
              <a:gd name="T6" fmla="*/ 36 w 144"/>
              <a:gd name="T7" fmla="*/ 134 h 288"/>
              <a:gd name="T8" fmla="*/ 0 w 144"/>
              <a:gd name="T9" fmla="*/ 288 h 288"/>
              <a:gd name="T10" fmla="*/ 144 w 144"/>
              <a:gd name="T11" fmla="*/ 288 h 288"/>
              <a:gd name="T12" fmla="*/ 109 w 144"/>
              <a:gd name="T13" fmla="*/ 134 h 288"/>
              <a:gd name="T14" fmla="*/ 144 w 144"/>
              <a:gd name="T15" fmla="*/ 7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288">
                <a:moveTo>
                  <a:pt x="144" y="72"/>
                </a:moveTo>
                <a:cubicBezTo>
                  <a:pt x="144" y="32"/>
                  <a:pt x="112" y="0"/>
                  <a:pt x="72" y="0"/>
                </a:cubicBezTo>
                <a:cubicBezTo>
                  <a:pt x="33" y="0"/>
                  <a:pt x="0" y="32"/>
                  <a:pt x="0" y="72"/>
                </a:cubicBezTo>
                <a:cubicBezTo>
                  <a:pt x="0" y="98"/>
                  <a:pt x="14" y="121"/>
                  <a:pt x="36" y="134"/>
                </a:cubicBezTo>
                <a:cubicBezTo>
                  <a:pt x="0" y="288"/>
                  <a:pt x="0" y="288"/>
                  <a:pt x="0" y="288"/>
                </a:cubicBezTo>
                <a:cubicBezTo>
                  <a:pt x="144" y="288"/>
                  <a:pt x="144" y="288"/>
                  <a:pt x="144" y="288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30" y="121"/>
                  <a:pt x="144" y="98"/>
                  <a:pt x="144" y="7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540"/>
          <p:cNvSpPr>
            <a:spLocks noEditPoints="1"/>
          </p:cNvSpPr>
          <p:nvPr/>
        </p:nvSpPr>
        <p:spPr bwMode="auto">
          <a:xfrm>
            <a:off x="2254251" y="1925639"/>
            <a:ext cx="333375" cy="333375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85 w 288"/>
              <a:gd name="T11" fmla="*/ 226 h 288"/>
              <a:gd name="T12" fmla="*/ 104 w 288"/>
              <a:gd name="T13" fmla="*/ 226 h 288"/>
              <a:gd name="T14" fmla="*/ 124 w 288"/>
              <a:gd name="T15" fmla="*/ 139 h 288"/>
              <a:gd name="T16" fmla="*/ 104 w 288"/>
              <a:gd name="T17" fmla="*/ 104 h 288"/>
              <a:gd name="T18" fmla="*/ 145 w 288"/>
              <a:gd name="T19" fmla="*/ 63 h 288"/>
              <a:gd name="T20" fmla="*/ 185 w 288"/>
              <a:gd name="T21" fmla="*/ 104 h 288"/>
              <a:gd name="T22" fmla="*/ 165 w 288"/>
              <a:gd name="T23" fmla="*/ 139 h 288"/>
              <a:gd name="T24" fmla="*/ 185 w 288"/>
              <a:gd name="T25" fmla="*/ 22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85" y="226"/>
                </a:moveTo>
                <a:cubicBezTo>
                  <a:pt x="104" y="226"/>
                  <a:pt x="104" y="226"/>
                  <a:pt x="104" y="226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12" y="132"/>
                  <a:pt x="104" y="119"/>
                  <a:pt x="104" y="104"/>
                </a:cubicBezTo>
                <a:cubicBezTo>
                  <a:pt x="104" y="81"/>
                  <a:pt x="122" y="63"/>
                  <a:pt x="145" y="63"/>
                </a:cubicBezTo>
                <a:cubicBezTo>
                  <a:pt x="167" y="63"/>
                  <a:pt x="185" y="81"/>
                  <a:pt x="185" y="104"/>
                </a:cubicBezTo>
                <a:cubicBezTo>
                  <a:pt x="185" y="119"/>
                  <a:pt x="177" y="132"/>
                  <a:pt x="165" y="139"/>
                </a:cubicBezTo>
                <a:lnTo>
                  <a:pt x="185" y="22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541"/>
          <p:cNvSpPr>
            <a:spLocks noEditPoints="1"/>
          </p:cNvSpPr>
          <p:nvPr/>
        </p:nvSpPr>
        <p:spPr bwMode="auto">
          <a:xfrm>
            <a:off x="2965451" y="1925639"/>
            <a:ext cx="250825" cy="333375"/>
          </a:xfrm>
          <a:custGeom>
            <a:avLst/>
            <a:gdLst>
              <a:gd name="T0" fmla="*/ 188 w 216"/>
              <a:gd name="T1" fmla="*/ 126 h 288"/>
              <a:gd name="T2" fmla="*/ 188 w 216"/>
              <a:gd name="T3" fmla="*/ 79 h 288"/>
              <a:gd name="T4" fmla="*/ 109 w 216"/>
              <a:gd name="T5" fmla="*/ 0 h 288"/>
              <a:gd name="T6" fmla="*/ 108 w 216"/>
              <a:gd name="T7" fmla="*/ 0 h 288"/>
              <a:gd name="T8" fmla="*/ 106 w 216"/>
              <a:gd name="T9" fmla="*/ 0 h 288"/>
              <a:gd name="T10" fmla="*/ 28 w 216"/>
              <a:gd name="T11" fmla="*/ 79 h 288"/>
              <a:gd name="T12" fmla="*/ 28 w 216"/>
              <a:gd name="T13" fmla="*/ 126 h 288"/>
              <a:gd name="T14" fmla="*/ 0 w 216"/>
              <a:gd name="T15" fmla="*/ 126 h 288"/>
              <a:gd name="T16" fmla="*/ 0 w 216"/>
              <a:gd name="T17" fmla="*/ 288 h 288"/>
              <a:gd name="T18" fmla="*/ 216 w 216"/>
              <a:gd name="T19" fmla="*/ 288 h 288"/>
              <a:gd name="T20" fmla="*/ 216 w 216"/>
              <a:gd name="T21" fmla="*/ 126 h 288"/>
              <a:gd name="T22" fmla="*/ 188 w 216"/>
              <a:gd name="T23" fmla="*/ 126 h 288"/>
              <a:gd name="T24" fmla="*/ 133 w 216"/>
              <a:gd name="T25" fmla="*/ 259 h 288"/>
              <a:gd name="T26" fmla="*/ 84 w 216"/>
              <a:gd name="T27" fmla="*/ 259 h 288"/>
              <a:gd name="T28" fmla="*/ 96 w 216"/>
              <a:gd name="T29" fmla="*/ 206 h 288"/>
              <a:gd name="T30" fmla="*/ 84 w 216"/>
              <a:gd name="T31" fmla="*/ 185 h 288"/>
              <a:gd name="T32" fmla="*/ 108 w 216"/>
              <a:gd name="T33" fmla="*/ 161 h 288"/>
              <a:gd name="T34" fmla="*/ 133 w 216"/>
              <a:gd name="T35" fmla="*/ 185 h 288"/>
              <a:gd name="T36" fmla="*/ 120 w 216"/>
              <a:gd name="T37" fmla="*/ 206 h 288"/>
              <a:gd name="T38" fmla="*/ 133 w 216"/>
              <a:gd name="T39" fmla="*/ 259 h 288"/>
              <a:gd name="T40" fmla="*/ 148 w 216"/>
              <a:gd name="T41" fmla="*/ 126 h 288"/>
              <a:gd name="T42" fmla="*/ 67 w 216"/>
              <a:gd name="T43" fmla="*/ 126 h 288"/>
              <a:gd name="T44" fmla="*/ 67 w 216"/>
              <a:gd name="T45" fmla="*/ 79 h 288"/>
              <a:gd name="T46" fmla="*/ 106 w 216"/>
              <a:gd name="T47" fmla="*/ 40 h 288"/>
              <a:gd name="T48" fmla="*/ 108 w 216"/>
              <a:gd name="T49" fmla="*/ 40 h 288"/>
              <a:gd name="T50" fmla="*/ 109 w 216"/>
              <a:gd name="T51" fmla="*/ 40 h 288"/>
              <a:gd name="T52" fmla="*/ 148 w 216"/>
              <a:gd name="T53" fmla="*/ 79 h 288"/>
              <a:gd name="T54" fmla="*/ 148 w 216"/>
              <a:gd name="T55" fmla="*/ 12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6" h="288">
                <a:moveTo>
                  <a:pt x="188" y="126"/>
                </a:moveTo>
                <a:cubicBezTo>
                  <a:pt x="188" y="79"/>
                  <a:pt x="188" y="79"/>
                  <a:pt x="188" y="79"/>
                </a:cubicBezTo>
                <a:cubicBezTo>
                  <a:pt x="188" y="36"/>
                  <a:pt x="152" y="0"/>
                  <a:pt x="109" y="0"/>
                </a:cubicBezTo>
                <a:cubicBezTo>
                  <a:pt x="109" y="0"/>
                  <a:pt x="108" y="0"/>
                  <a:pt x="108" y="0"/>
                </a:cubicBezTo>
                <a:cubicBezTo>
                  <a:pt x="107" y="0"/>
                  <a:pt x="107" y="0"/>
                  <a:pt x="106" y="0"/>
                </a:cubicBezTo>
                <a:cubicBezTo>
                  <a:pt x="63" y="0"/>
                  <a:pt x="28" y="36"/>
                  <a:pt x="28" y="7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288"/>
                  <a:pt x="0" y="288"/>
                  <a:pt x="0" y="288"/>
                </a:cubicBezTo>
                <a:cubicBezTo>
                  <a:pt x="216" y="288"/>
                  <a:pt x="216" y="288"/>
                  <a:pt x="216" y="288"/>
                </a:cubicBezTo>
                <a:cubicBezTo>
                  <a:pt x="216" y="126"/>
                  <a:pt x="216" y="126"/>
                  <a:pt x="216" y="126"/>
                </a:cubicBezTo>
                <a:lnTo>
                  <a:pt x="188" y="126"/>
                </a:lnTo>
                <a:close/>
                <a:moveTo>
                  <a:pt x="133" y="259"/>
                </a:moveTo>
                <a:cubicBezTo>
                  <a:pt x="84" y="259"/>
                  <a:pt x="84" y="259"/>
                  <a:pt x="84" y="259"/>
                </a:cubicBezTo>
                <a:cubicBezTo>
                  <a:pt x="96" y="206"/>
                  <a:pt x="96" y="206"/>
                  <a:pt x="96" y="206"/>
                </a:cubicBezTo>
                <a:cubicBezTo>
                  <a:pt x="88" y="202"/>
                  <a:pt x="84" y="194"/>
                  <a:pt x="84" y="185"/>
                </a:cubicBezTo>
                <a:cubicBezTo>
                  <a:pt x="84" y="172"/>
                  <a:pt x="95" y="161"/>
                  <a:pt x="108" y="161"/>
                </a:cubicBezTo>
                <a:cubicBezTo>
                  <a:pt x="122" y="161"/>
                  <a:pt x="133" y="172"/>
                  <a:pt x="133" y="185"/>
                </a:cubicBezTo>
                <a:cubicBezTo>
                  <a:pt x="133" y="194"/>
                  <a:pt x="128" y="202"/>
                  <a:pt x="120" y="206"/>
                </a:cubicBezTo>
                <a:lnTo>
                  <a:pt x="133" y="259"/>
                </a:lnTo>
                <a:close/>
                <a:moveTo>
                  <a:pt x="148" y="126"/>
                </a:moveTo>
                <a:cubicBezTo>
                  <a:pt x="67" y="126"/>
                  <a:pt x="67" y="126"/>
                  <a:pt x="67" y="126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57"/>
                  <a:pt x="85" y="40"/>
                  <a:pt x="106" y="40"/>
                </a:cubicBezTo>
                <a:cubicBezTo>
                  <a:pt x="107" y="40"/>
                  <a:pt x="108" y="40"/>
                  <a:pt x="108" y="40"/>
                </a:cubicBezTo>
                <a:cubicBezTo>
                  <a:pt x="108" y="40"/>
                  <a:pt x="109" y="40"/>
                  <a:pt x="109" y="40"/>
                </a:cubicBezTo>
                <a:cubicBezTo>
                  <a:pt x="131" y="40"/>
                  <a:pt x="148" y="57"/>
                  <a:pt x="148" y="79"/>
                </a:cubicBezTo>
                <a:lnTo>
                  <a:pt x="148" y="12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542"/>
          <p:cNvSpPr>
            <a:spLocks noEditPoints="1"/>
          </p:cNvSpPr>
          <p:nvPr/>
        </p:nvSpPr>
        <p:spPr bwMode="auto">
          <a:xfrm>
            <a:off x="3590926" y="1936751"/>
            <a:ext cx="333375" cy="312738"/>
          </a:xfrm>
          <a:custGeom>
            <a:avLst/>
            <a:gdLst>
              <a:gd name="T0" fmla="*/ 215 w 288"/>
              <a:gd name="T1" fmla="*/ 0 h 269"/>
              <a:gd name="T2" fmla="*/ 213 w 288"/>
              <a:gd name="T3" fmla="*/ 0 h 269"/>
              <a:gd name="T4" fmla="*/ 212 w 288"/>
              <a:gd name="T5" fmla="*/ 0 h 269"/>
              <a:gd name="T6" fmla="*/ 139 w 288"/>
              <a:gd name="T7" fmla="*/ 73 h 269"/>
              <a:gd name="T8" fmla="*/ 139 w 288"/>
              <a:gd name="T9" fmla="*/ 117 h 269"/>
              <a:gd name="T10" fmla="*/ 0 w 288"/>
              <a:gd name="T11" fmla="*/ 117 h 269"/>
              <a:gd name="T12" fmla="*/ 0 w 288"/>
              <a:gd name="T13" fmla="*/ 269 h 269"/>
              <a:gd name="T14" fmla="*/ 202 w 288"/>
              <a:gd name="T15" fmla="*/ 269 h 269"/>
              <a:gd name="T16" fmla="*/ 202 w 288"/>
              <a:gd name="T17" fmla="*/ 117 h 269"/>
              <a:gd name="T18" fmla="*/ 175 w 288"/>
              <a:gd name="T19" fmla="*/ 117 h 269"/>
              <a:gd name="T20" fmla="*/ 175 w 288"/>
              <a:gd name="T21" fmla="*/ 73 h 269"/>
              <a:gd name="T22" fmla="*/ 212 w 288"/>
              <a:gd name="T23" fmla="*/ 36 h 269"/>
              <a:gd name="T24" fmla="*/ 214 w 288"/>
              <a:gd name="T25" fmla="*/ 36 h 269"/>
              <a:gd name="T26" fmla="*/ 215 w 288"/>
              <a:gd name="T27" fmla="*/ 36 h 269"/>
              <a:gd name="T28" fmla="*/ 251 w 288"/>
              <a:gd name="T29" fmla="*/ 73 h 269"/>
              <a:gd name="T30" fmla="*/ 251 w 288"/>
              <a:gd name="T31" fmla="*/ 91 h 269"/>
              <a:gd name="T32" fmla="*/ 264 w 288"/>
              <a:gd name="T33" fmla="*/ 91 h 269"/>
              <a:gd name="T34" fmla="*/ 264 w 288"/>
              <a:gd name="T35" fmla="*/ 95 h 269"/>
              <a:gd name="T36" fmla="*/ 251 w 288"/>
              <a:gd name="T37" fmla="*/ 107 h 269"/>
              <a:gd name="T38" fmla="*/ 251 w 288"/>
              <a:gd name="T39" fmla="*/ 117 h 269"/>
              <a:gd name="T40" fmla="*/ 288 w 288"/>
              <a:gd name="T41" fmla="*/ 117 h 269"/>
              <a:gd name="T42" fmla="*/ 288 w 288"/>
              <a:gd name="T43" fmla="*/ 73 h 269"/>
              <a:gd name="T44" fmla="*/ 215 w 288"/>
              <a:gd name="T45" fmla="*/ 0 h 269"/>
              <a:gd name="T46" fmla="*/ 124 w 288"/>
              <a:gd name="T47" fmla="*/ 241 h 269"/>
              <a:gd name="T48" fmla="*/ 78 w 288"/>
              <a:gd name="T49" fmla="*/ 241 h 269"/>
              <a:gd name="T50" fmla="*/ 89 w 288"/>
              <a:gd name="T51" fmla="*/ 192 h 269"/>
              <a:gd name="T52" fmla="*/ 78 w 288"/>
              <a:gd name="T53" fmla="*/ 172 h 269"/>
              <a:gd name="T54" fmla="*/ 101 w 288"/>
              <a:gd name="T55" fmla="*/ 149 h 269"/>
              <a:gd name="T56" fmla="*/ 124 w 288"/>
              <a:gd name="T57" fmla="*/ 172 h 269"/>
              <a:gd name="T58" fmla="*/ 112 w 288"/>
              <a:gd name="T59" fmla="*/ 192 h 269"/>
              <a:gd name="T60" fmla="*/ 124 w 288"/>
              <a:gd name="T61" fmla="*/ 241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8" h="269">
                <a:moveTo>
                  <a:pt x="215" y="0"/>
                </a:moveTo>
                <a:cubicBezTo>
                  <a:pt x="214" y="0"/>
                  <a:pt x="214" y="0"/>
                  <a:pt x="213" y="0"/>
                </a:cubicBezTo>
                <a:cubicBezTo>
                  <a:pt x="213" y="0"/>
                  <a:pt x="212" y="0"/>
                  <a:pt x="212" y="0"/>
                </a:cubicBezTo>
                <a:cubicBezTo>
                  <a:pt x="172" y="0"/>
                  <a:pt x="139" y="33"/>
                  <a:pt x="139" y="73"/>
                </a:cubicBezTo>
                <a:cubicBezTo>
                  <a:pt x="139" y="73"/>
                  <a:pt x="139" y="99"/>
                  <a:pt x="139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269"/>
                  <a:pt x="0" y="269"/>
                  <a:pt x="0" y="269"/>
                </a:cubicBezTo>
                <a:cubicBezTo>
                  <a:pt x="202" y="269"/>
                  <a:pt x="202" y="269"/>
                  <a:pt x="202" y="269"/>
                </a:cubicBezTo>
                <a:cubicBezTo>
                  <a:pt x="202" y="117"/>
                  <a:pt x="202" y="117"/>
                  <a:pt x="202" y="117"/>
                </a:cubicBezTo>
                <a:cubicBezTo>
                  <a:pt x="175" y="117"/>
                  <a:pt x="175" y="117"/>
                  <a:pt x="175" y="117"/>
                </a:cubicBezTo>
                <a:cubicBezTo>
                  <a:pt x="175" y="99"/>
                  <a:pt x="175" y="73"/>
                  <a:pt x="175" y="73"/>
                </a:cubicBezTo>
                <a:cubicBezTo>
                  <a:pt x="175" y="53"/>
                  <a:pt x="192" y="36"/>
                  <a:pt x="212" y="36"/>
                </a:cubicBezTo>
                <a:cubicBezTo>
                  <a:pt x="213" y="36"/>
                  <a:pt x="214" y="36"/>
                  <a:pt x="214" y="36"/>
                </a:cubicBezTo>
                <a:cubicBezTo>
                  <a:pt x="214" y="36"/>
                  <a:pt x="214" y="36"/>
                  <a:pt x="215" y="36"/>
                </a:cubicBezTo>
                <a:cubicBezTo>
                  <a:pt x="235" y="36"/>
                  <a:pt x="251" y="53"/>
                  <a:pt x="251" y="73"/>
                </a:cubicBezTo>
                <a:cubicBezTo>
                  <a:pt x="251" y="73"/>
                  <a:pt x="251" y="81"/>
                  <a:pt x="251" y="91"/>
                </a:cubicBezTo>
                <a:cubicBezTo>
                  <a:pt x="264" y="91"/>
                  <a:pt x="264" y="91"/>
                  <a:pt x="264" y="91"/>
                </a:cubicBezTo>
                <a:cubicBezTo>
                  <a:pt x="264" y="95"/>
                  <a:pt x="264" y="95"/>
                  <a:pt x="264" y="95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1" y="111"/>
                  <a:pt x="251" y="114"/>
                  <a:pt x="251" y="117"/>
                </a:cubicBezTo>
                <a:cubicBezTo>
                  <a:pt x="288" y="117"/>
                  <a:pt x="288" y="117"/>
                  <a:pt x="288" y="117"/>
                </a:cubicBezTo>
                <a:cubicBezTo>
                  <a:pt x="288" y="99"/>
                  <a:pt x="288" y="73"/>
                  <a:pt x="288" y="73"/>
                </a:cubicBezTo>
                <a:cubicBezTo>
                  <a:pt x="288" y="33"/>
                  <a:pt x="255" y="0"/>
                  <a:pt x="215" y="0"/>
                </a:cubicBezTo>
                <a:close/>
                <a:moveTo>
                  <a:pt x="124" y="241"/>
                </a:moveTo>
                <a:cubicBezTo>
                  <a:pt x="78" y="241"/>
                  <a:pt x="78" y="241"/>
                  <a:pt x="78" y="241"/>
                </a:cubicBezTo>
                <a:cubicBezTo>
                  <a:pt x="89" y="192"/>
                  <a:pt x="89" y="192"/>
                  <a:pt x="89" y="192"/>
                </a:cubicBezTo>
                <a:cubicBezTo>
                  <a:pt x="82" y="188"/>
                  <a:pt x="78" y="181"/>
                  <a:pt x="78" y="172"/>
                </a:cubicBezTo>
                <a:cubicBezTo>
                  <a:pt x="78" y="160"/>
                  <a:pt x="88" y="149"/>
                  <a:pt x="101" y="149"/>
                </a:cubicBezTo>
                <a:cubicBezTo>
                  <a:pt x="113" y="149"/>
                  <a:pt x="124" y="160"/>
                  <a:pt x="124" y="172"/>
                </a:cubicBezTo>
                <a:cubicBezTo>
                  <a:pt x="124" y="181"/>
                  <a:pt x="119" y="188"/>
                  <a:pt x="112" y="192"/>
                </a:cubicBezTo>
                <a:lnTo>
                  <a:pt x="124" y="24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543"/>
          <p:cNvSpPr>
            <a:spLocks/>
          </p:cNvSpPr>
          <p:nvPr/>
        </p:nvSpPr>
        <p:spPr bwMode="auto">
          <a:xfrm>
            <a:off x="11609388" y="1455739"/>
            <a:ext cx="333375" cy="69850"/>
          </a:xfrm>
          <a:custGeom>
            <a:avLst/>
            <a:gdLst>
              <a:gd name="T0" fmla="*/ 61 w 210"/>
              <a:gd name="T1" fmla="*/ 44 h 44"/>
              <a:gd name="T2" fmla="*/ 210 w 210"/>
              <a:gd name="T3" fmla="*/ 44 h 44"/>
              <a:gd name="T4" fmla="*/ 177 w 210"/>
              <a:gd name="T5" fmla="*/ 20 h 44"/>
              <a:gd name="T6" fmla="*/ 61 w 210"/>
              <a:gd name="T7" fmla="*/ 20 h 44"/>
              <a:gd name="T8" fmla="*/ 55 w 210"/>
              <a:gd name="T9" fmla="*/ 20 h 44"/>
              <a:gd name="T10" fmla="*/ 51 w 210"/>
              <a:gd name="T11" fmla="*/ 17 h 44"/>
              <a:gd name="T12" fmla="*/ 27 w 210"/>
              <a:gd name="T13" fmla="*/ 0 h 44"/>
              <a:gd name="T14" fmla="*/ 0 w 210"/>
              <a:gd name="T15" fmla="*/ 0 h 44"/>
              <a:gd name="T16" fmla="*/ 61 w 210"/>
              <a:gd name="T17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0" h="44">
                <a:moveTo>
                  <a:pt x="61" y="44"/>
                </a:moveTo>
                <a:lnTo>
                  <a:pt x="210" y="44"/>
                </a:lnTo>
                <a:lnTo>
                  <a:pt x="177" y="20"/>
                </a:lnTo>
                <a:lnTo>
                  <a:pt x="61" y="20"/>
                </a:lnTo>
                <a:lnTo>
                  <a:pt x="55" y="20"/>
                </a:lnTo>
                <a:lnTo>
                  <a:pt x="51" y="17"/>
                </a:lnTo>
                <a:lnTo>
                  <a:pt x="27" y="0"/>
                </a:lnTo>
                <a:lnTo>
                  <a:pt x="0" y="0"/>
                </a:lnTo>
                <a:lnTo>
                  <a:pt x="61" y="4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544"/>
          <p:cNvSpPr>
            <a:spLocks/>
          </p:cNvSpPr>
          <p:nvPr/>
        </p:nvSpPr>
        <p:spPr bwMode="auto">
          <a:xfrm>
            <a:off x="11609388" y="1390651"/>
            <a:ext cx="333375" cy="69850"/>
          </a:xfrm>
          <a:custGeom>
            <a:avLst/>
            <a:gdLst>
              <a:gd name="T0" fmla="*/ 210 w 210"/>
              <a:gd name="T1" fmla="*/ 44 h 44"/>
              <a:gd name="T2" fmla="*/ 177 w 210"/>
              <a:gd name="T3" fmla="*/ 20 h 44"/>
              <a:gd name="T4" fmla="*/ 61 w 210"/>
              <a:gd name="T5" fmla="*/ 20 h 44"/>
              <a:gd name="T6" fmla="*/ 55 w 210"/>
              <a:gd name="T7" fmla="*/ 20 h 44"/>
              <a:gd name="T8" fmla="*/ 51 w 210"/>
              <a:gd name="T9" fmla="*/ 17 h 44"/>
              <a:gd name="T10" fmla="*/ 27 w 210"/>
              <a:gd name="T11" fmla="*/ 0 h 44"/>
              <a:gd name="T12" fmla="*/ 0 w 210"/>
              <a:gd name="T13" fmla="*/ 0 h 44"/>
              <a:gd name="T14" fmla="*/ 61 w 210"/>
              <a:gd name="T15" fmla="*/ 44 h 44"/>
              <a:gd name="T16" fmla="*/ 210 w 210"/>
              <a:gd name="T17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0" h="44">
                <a:moveTo>
                  <a:pt x="210" y="44"/>
                </a:moveTo>
                <a:lnTo>
                  <a:pt x="177" y="20"/>
                </a:lnTo>
                <a:lnTo>
                  <a:pt x="61" y="20"/>
                </a:lnTo>
                <a:lnTo>
                  <a:pt x="55" y="20"/>
                </a:lnTo>
                <a:lnTo>
                  <a:pt x="51" y="17"/>
                </a:lnTo>
                <a:lnTo>
                  <a:pt x="27" y="0"/>
                </a:lnTo>
                <a:lnTo>
                  <a:pt x="0" y="0"/>
                </a:lnTo>
                <a:lnTo>
                  <a:pt x="61" y="44"/>
                </a:lnTo>
                <a:lnTo>
                  <a:pt x="210" y="4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545"/>
          <p:cNvSpPr>
            <a:spLocks/>
          </p:cNvSpPr>
          <p:nvPr/>
        </p:nvSpPr>
        <p:spPr bwMode="auto">
          <a:xfrm>
            <a:off x="11609388" y="1325564"/>
            <a:ext cx="333375" cy="69850"/>
          </a:xfrm>
          <a:custGeom>
            <a:avLst/>
            <a:gdLst>
              <a:gd name="T0" fmla="*/ 210 w 210"/>
              <a:gd name="T1" fmla="*/ 44 h 44"/>
              <a:gd name="T2" fmla="*/ 149 w 210"/>
              <a:gd name="T3" fmla="*/ 0 h 44"/>
              <a:gd name="T4" fmla="*/ 0 w 210"/>
              <a:gd name="T5" fmla="*/ 0 h 44"/>
              <a:gd name="T6" fmla="*/ 61 w 210"/>
              <a:gd name="T7" fmla="*/ 44 h 44"/>
              <a:gd name="T8" fmla="*/ 210 w 210"/>
              <a:gd name="T9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0" h="44">
                <a:moveTo>
                  <a:pt x="210" y="44"/>
                </a:moveTo>
                <a:lnTo>
                  <a:pt x="149" y="0"/>
                </a:lnTo>
                <a:lnTo>
                  <a:pt x="0" y="0"/>
                </a:lnTo>
                <a:lnTo>
                  <a:pt x="61" y="44"/>
                </a:lnTo>
                <a:lnTo>
                  <a:pt x="210" y="4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546"/>
          <p:cNvSpPr>
            <a:spLocks noEditPoints="1"/>
          </p:cNvSpPr>
          <p:nvPr/>
        </p:nvSpPr>
        <p:spPr bwMode="auto">
          <a:xfrm>
            <a:off x="4927601" y="4624389"/>
            <a:ext cx="334963" cy="282575"/>
          </a:xfrm>
          <a:custGeom>
            <a:avLst/>
            <a:gdLst>
              <a:gd name="T0" fmla="*/ 262 w 288"/>
              <a:gd name="T1" fmla="*/ 36 h 244"/>
              <a:gd name="T2" fmla="*/ 262 w 288"/>
              <a:gd name="T3" fmla="*/ 0 h 244"/>
              <a:gd name="T4" fmla="*/ 144 w 288"/>
              <a:gd name="T5" fmla="*/ 35 h 244"/>
              <a:gd name="T6" fmla="*/ 26 w 288"/>
              <a:gd name="T7" fmla="*/ 0 h 244"/>
              <a:gd name="T8" fmla="*/ 26 w 288"/>
              <a:gd name="T9" fmla="*/ 36 h 244"/>
              <a:gd name="T10" fmla="*/ 0 w 288"/>
              <a:gd name="T11" fmla="*/ 35 h 244"/>
              <a:gd name="T12" fmla="*/ 0 w 288"/>
              <a:gd name="T13" fmla="*/ 219 h 244"/>
              <a:gd name="T14" fmla="*/ 119 w 288"/>
              <a:gd name="T15" fmla="*/ 231 h 244"/>
              <a:gd name="T16" fmla="*/ 144 w 288"/>
              <a:gd name="T17" fmla="*/ 244 h 244"/>
              <a:gd name="T18" fmla="*/ 169 w 288"/>
              <a:gd name="T19" fmla="*/ 231 h 244"/>
              <a:gd name="T20" fmla="*/ 288 w 288"/>
              <a:gd name="T21" fmla="*/ 219 h 244"/>
              <a:gd name="T22" fmla="*/ 288 w 288"/>
              <a:gd name="T23" fmla="*/ 35 h 244"/>
              <a:gd name="T24" fmla="*/ 262 w 288"/>
              <a:gd name="T25" fmla="*/ 36 h 244"/>
              <a:gd name="T26" fmla="*/ 39 w 288"/>
              <a:gd name="T27" fmla="*/ 13 h 244"/>
              <a:gd name="T28" fmla="*/ 132 w 288"/>
              <a:gd name="T29" fmla="*/ 41 h 244"/>
              <a:gd name="T30" fmla="*/ 135 w 288"/>
              <a:gd name="T31" fmla="*/ 48 h 244"/>
              <a:gd name="T32" fmla="*/ 135 w 288"/>
              <a:gd name="T33" fmla="*/ 207 h 244"/>
              <a:gd name="T34" fmla="*/ 40 w 288"/>
              <a:gd name="T35" fmla="*/ 188 h 244"/>
              <a:gd name="T36" fmla="*/ 39 w 288"/>
              <a:gd name="T37" fmla="*/ 188 h 244"/>
              <a:gd name="T38" fmla="*/ 39 w 288"/>
              <a:gd name="T39" fmla="*/ 13 h 244"/>
              <a:gd name="T40" fmla="*/ 248 w 288"/>
              <a:gd name="T41" fmla="*/ 13 h 244"/>
              <a:gd name="T42" fmla="*/ 248 w 288"/>
              <a:gd name="T43" fmla="*/ 188 h 244"/>
              <a:gd name="T44" fmla="*/ 247 w 288"/>
              <a:gd name="T45" fmla="*/ 188 h 244"/>
              <a:gd name="T46" fmla="*/ 152 w 288"/>
              <a:gd name="T47" fmla="*/ 207 h 244"/>
              <a:gd name="T48" fmla="*/ 152 w 288"/>
              <a:gd name="T49" fmla="*/ 49 h 244"/>
              <a:gd name="T50" fmla="*/ 156 w 288"/>
              <a:gd name="T51" fmla="*/ 41 h 244"/>
              <a:gd name="T52" fmla="*/ 248 w 288"/>
              <a:gd name="T53" fmla="*/ 13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8" h="244">
                <a:moveTo>
                  <a:pt x="262" y="36"/>
                </a:moveTo>
                <a:cubicBezTo>
                  <a:pt x="262" y="0"/>
                  <a:pt x="262" y="0"/>
                  <a:pt x="262" y="0"/>
                </a:cubicBezTo>
                <a:cubicBezTo>
                  <a:pt x="160" y="0"/>
                  <a:pt x="145" y="33"/>
                  <a:pt x="144" y="35"/>
                </a:cubicBezTo>
                <a:cubicBezTo>
                  <a:pt x="143" y="33"/>
                  <a:pt x="127" y="0"/>
                  <a:pt x="26" y="0"/>
                </a:cubicBezTo>
                <a:cubicBezTo>
                  <a:pt x="26" y="36"/>
                  <a:pt x="26" y="36"/>
                  <a:pt x="26" y="36"/>
                </a:cubicBezTo>
                <a:cubicBezTo>
                  <a:pt x="18" y="35"/>
                  <a:pt x="9" y="35"/>
                  <a:pt x="0" y="35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19"/>
                  <a:pt x="79" y="210"/>
                  <a:pt x="119" y="231"/>
                </a:cubicBezTo>
                <a:cubicBezTo>
                  <a:pt x="126" y="235"/>
                  <a:pt x="133" y="244"/>
                  <a:pt x="144" y="244"/>
                </a:cubicBezTo>
                <a:cubicBezTo>
                  <a:pt x="155" y="244"/>
                  <a:pt x="162" y="235"/>
                  <a:pt x="169" y="231"/>
                </a:cubicBezTo>
                <a:cubicBezTo>
                  <a:pt x="208" y="210"/>
                  <a:pt x="288" y="219"/>
                  <a:pt x="288" y="219"/>
                </a:cubicBezTo>
                <a:cubicBezTo>
                  <a:pt x="288" y="35"/>
                  <a:pt x="288" y="35"/>
                  <a:pt x="288" y="35"/>
                </a:cubicBezTo>
                <a:cubicBezTo>
                  <a:pt x="278" y="35"/>
                  <a:pt x="270" y="35"/>
                  <a:pt x="262" y="36"/>
                </a:cubicBezTo>
                <a:close/>
                <a:moveTo>
                  <a:pt x="39" y="13"/>
                </a:moveTo>
                <a:cubicBezTo>
                  <a:pt x="117" y="16"/>
                  <a:pt x="131" y="39"/>
                  <a:pt x="132" y="41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5" y="207"/>
                  <a:pt x="135" y="207"/>
                  <a:pt x="135" y="207"/>
                </a:cubicBezTo>
                <a:cubicBezTo>
                  <a:pt x="107" y="191"/>
                  <a:pt x="66" y="188"/>
                  <a:pt x="40" y="188"/>
                </a:cubicBezTo>
                <a:cubicBezTo>
                  <a:pt x="40" y="188"/>
                  <a:pt x="39" y="188"/>
                  <a:pt x="39" y="188"/>
                </a:cubicBezTo>
                <a:lnTo>
                  <a:pt x="39" y="13"/>
                </a:lnTo>
                <a:close/>
                <a:moveTo>
                  <a:pt x="248" y="13"/>
                </a:moveTo>
                <a:cubicBezTo>
                  <a:pt x="248" y="188"/>
                  <a:pt x="248" y="188"/>
                  <a:pt x="248" y="188"/>
                </a:cubicBezTo>
                <a:cubicBezTo>
                  <a:pt x="248" y="188"/>
                  <a:pt x="248" y="188"/>
                  <a:pt x="247" y="188"/>
                </a:cubicBezTo>
                <a:cubicBezTo>
                  <a:pt x="221" y="188"/>
                  <a:pt x="180" y="191"/>
                  <a:pt x="152" y="207"/>
                </a:cubicBezTo>
                <a:cubicBezTo>
                  <a:pt x="152" y="49"/>
                  <a:pt x="152" y="49"/>
                  <a:pt x="152" y="49"/>
                </a:cubicBezTo>
                <a:cubicBezTo>
                  <a:pt x="156" y="41"/>
                  <a:pt x="156" y="41"/>
                  <a:pt x="156" y="41"/>
                </a:cubicBezTo>
                <a:cubicBezTo>
                  <a:pt x="156" y="39"/>
                  <a:pt x="171" y="16"/>
                  <a:pt x="248" y="1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547"/>
          <p:cNvSpPr>
            <a:spLocks/>
          </p:cNvSpPr>
          <p:nvPr/>
        </p:nvSpPr>
        <p:spPr bwMode="auto">
          <a:xfrm>
            <a:off x="5100638" y="744539"/>
            <a:ext cx="119063" cy="177800"/>
          </a:xfrm>
          <a:custGeom>
            <a:avLst/>
            <a:gdLst>
              <a:gd name="T0" fmla="*/ 39 w 102"/>
              <a:gd name="T1" fmla="*/ 0 h 154"/>
              <a:gd name="T2" fmla="*/ 57 w 102"/>
              <a:gd name="T3" fmla="*/ 23 h 154"/>
              <a:gd name="T4" fmla="*/ 71 w 102"/>
              <a:gd name="T5" fmla="*/ 64 h 154"/>
              <a:gd name="T6" fmla="*/ 71 w 102"/>
              <a:gd name="T7" fmla="*/ 94 h 154"/>
              <a:gd name="T8" fmla="*/ 102 w 102"/>
              <a:gd name="T9" fmla="*/ 94 h 154"/>
              <a:gd name="T10" fmla="*/ 51 w 102"/>
              <a:gd name="T11" fmla="*/ 154 h 154"/>
              <a:gd name="T12" fmla="*/ 0 w 102"/>
              <a:gd name="T13" fmla="*/ 94 h 154"/>
              <a:gd name="T14" fmla="*/ 33 w 102"/>
              <a:gd name="T15" fmla="*/ 94 h 154"/>
              <a:gd name="T16" fmla="*/ 33 w 102"/>
              <a:gd name="T17" fmla="*/ 64 h 154"/>
              <a:gd name="T18" fmla="*/ 19 w 102"/>
              <a:gd name="T19" fmla="*/ 35 h 154"/>
              <a:gd name="T20" fmla="*/ 11 w 102"/>
              <a:gd name="T21" fmla="*/ 26 h 154"/>
              <a:gd name="T22" fmla="*/ 23 w 102"/>
              <a:gd name="T23" fmla="*/ 15 h 154"/>
              <a:gd name="T24" fmla="*/ 39 w 102"/>
              <a:gd name="T25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2" h="154">
                <a:moveTo>
                  <a:pt x="39" y="0"/>
                </a:moveTo>
                <a:cubicBezTo>
                  <a:pt x="46" y="7"/>
                  <a:pt x="52" y="15"/>
                  <a:pt x="57" y="23"/>
                </a:cubicBezTo>
                <a:cubicBezTo>
                  <a:pt x="65" y="35"/>
                  <a:pt x="71" y="48"/>
                  <a:pt x="71" y="64"/>
                </a:cubicBezTo>
                <a:cubicBezTo>
                  <a:pt x="71" y="79"/>
                  <a:pt x="71" y="86"/>
                  <a:pt x="71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51" y="154"/>
                  <a:pt x="51" y="154"/>
                  <a:pt x="51" y="154"/>
                </a:cubicBezTo>
                <a:cubicBezTo>
                  <a:pt x="0" y="94"/>
                  <a:pt x="0" y="94"/>
                  <a:pt x="0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86"/>
                  <a:pt x="33" y="79"/>
                  <a:pt x="33" y="64"/>
                </a:cubicBezTo>
                <a:cubicBezTo>
                  <a:pt x="33" y="57"/>
                  <a:pt x="29" y="47"/>
                  <a:pt x="19" y="35"/>
                </a:cubicBezTo>
                <a:cubicBezTo>
                  <a:pt x="16" y="32"/>
                  <a:pt x="14" y="29"/>
                  <a:pt x="11" y="26"/>
                </a:cubicBezTo>
                <a:cubicBezTo>
                  <a:pt x="15" y="23"/>
                  <a:pt x="19" y="19"/>
                  <a:pt x="23" y="15"/>
                </a:cubicBezTo>
                <a:cubicBezTo>
                  <a:pt x="28" y="10"/>
                  <a:pt x="34" y="5"/>
                  <a:pt x="39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548"/>
          <p:cNvSpPr>
            <a:spLocks/>
          </p:cNvSpPr>
          <p:nvPr/>
        </p:nvSpPr>
        <p:spPr bwMode="auto">
          <a:xfrm>
            <a:off x="4965701" y="590551"/>
            <a:ext cx="217488" cy="331788"/>
          </a:xfrm>
          <a:custGeom>
            <a:avLst/>
            <a:gdLst>
              <a:gd name="T0" fmla="*/ 71 w 187"/>
              <a:gd name="T1" fmla="*/ 196 h 287"/>
              <a:gd name="T2" fmla="*/ 71 w 187"/>
              <a:gd name="T3" fmla="*/ 196 h 287"/>
              <a:gd name="T4" fmla="*/ 71 w 187"/>
              <a:gd name="T5" fmla="*/ 227 h 287"/>
              <a:gd name="T6" fmla="*/ 102 w 187"/>
              <a:gd name="T7" fmla="*/ 227 h 287"/>
              <a:gd name="T8" fmla="*/ 51 w 187"/>
              <a:gd name="T9" fmla="*/ 287 h 287"/>
              <a:gd name="T10" fmla="*/ 0 w 187"/>
              <a:gd name="T11" fmla="*/ 227 h 287"/>
              <a:gd name="T12" fmla="*/ 32 w 187"/>
              <a:gd name="T13" fmla="*/ 227 h 287"/>
              <a:gd name="T14" fmla="*/ 32 w 187"/>
              <a:gd name="T15" fmla="*/ 196 h 287"/>
              <a:gd name="T16" fmla="*/ 55 w 187"/>
              <a:gd name="T17" fmla="*/ 144 h 287"/>
              <a:gd name="T18" fmla="*/ 118 w 187"/>
              <a:gd name="T19" fmla="*/ 82 h 287"/>
              <a:gd name="T20" fmla="*/ 141 w 187"/>
              <a:gd name="T21" fmla="*/ 54 h 287"/>
              <a:gd name="T22" fmla="*/ 149 w 187"/>
              <a:gd name="T23" fmla="*/ 34 h 287"/>
              <a:gd name="T24" fmla="*/ 149 w 187"/>
              <a:gd name="T25" fmla="*/ 34 h 287"/>
              <a:gd name="T26" fmla="*/ 149 w 187"/>
              <a:gd name="T27" fmla="*/ 0 h 287"/>
              <a:gd name="T28" fmla="*/ 187 w 187"/>
              <a:gd name="T29" fmla="*/ 0 h 287"/>
              <a:gd name="T30" fmla="*/ 187 w 187"/>
              <a:gd name="T31" fmla="*/ 34 h 287"/>
              <a:gd name="T32" fmla="*/ 165 w 187"/>
              <a:gd name="T33" fmla="*/ 87 h 287"/>
              <a:gd name="T34" fmla="*/ 102 w 187"/>
              <a:gd name="T35" fmla="*/ 150 h 287"/>
              <a:gd name="T36" fmla="*/ 78 w 187"/>
              <a:gd name="T37" fmla="*/ 177 h 287"/>
              <a:gd name="T38" fmla="*/ 71 w 187"/>
              <a:gd name="T39" fmla="*/ 196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" h="287">
                <a:moveTo>
                  <a:pt x="71" y="196"/>
                </a:moveTo>
                <a:cubicBezTo>
                  <a:pt x="71" y="196"/>
                  <a:pt x="71" y="196"/>
                  <a:pt x="71" y="196"/>
                </a:cubicBezTo>
                <a:cubicBezTo>
                  <a:pt x="71" y="212"/>
                  <a:pt x="71" y="219"/>
                  <a:pt x="71" y="227"/>
                </a:cubicBezTo>
                <a:cubicBezTo>
                  <a:pt x="102" y="227"/>
                  <a:pt x="102" y="227"/>
                  <a:pt x="102" y="227"/>
                </a:cubicBezTo>
                <a:cubicBezTo>
                  <a:pt x="51" y="287"/>
                  <a:pt x="51" y="287"/>
                  <a:pt x="51" y="287"/>
                </a:cubicBezTo>
                <a:cubicBezTo>
                  <a:pt x="0" y="227"/>
                  <a:pt x="0" y="227"/>
                  <a:pt x="0" y="227"/>
                </a:cubicBezTo>
                <a:cubicBezTo>
                  <a:pt x="32" y="227"/>
                  <a:pt x="32" y="227"/>
                  <a:pt x="32" y="227"/>
                </a:cubicBezTo>
                <a:cubicBezTo>
                  <a:pt x="32" y="219"/>
                  <a:pt x="32" y="212"/>
                  <a:pt x="32" y="196"/>
                </a:cubicBezTo>
                <a:cubicBezTo>
                  <a:pt x="32" y="176"/>
                  <a:pt x="43" y="159"/>
                  <a:pt x="55" y="144"/>
                </a:cubicBezTo>
                <a:cubicBezTo>
                  <a:pt x="73" y="121"/>
                  <a:pt x="98" y="101"/>
                  <a:pt x="118" y="82"/>
                </a:cubicBezTo>
                <a:cubicBezTo>
                  <a:pt x="127" y="72"/>
                  <a:pt x="136" y="63"/>
                  <a:pt x="141" y="54"/>
                </a:cubicBezTo>
                <a:cubicBezTo>
                  <a:pt x="146" y="46"/>
                  <a:pt x="149" y="39"/>
                  <a:pt x="149" y="34"/>
                </a:cubicBezTo>
                <a:cubicBezTo>
                  <a:pt x="149" y="34"/>
                  <a:pt x="149" y="34"/>
                  <a:pt x="149" y="34"/>
                </a:cubicBezTo>
                <a:cubicBezTo>
                  <a:pt x="149" y="19"/>
                  <a:pt x="149" y="8"/>
                  <a:pt x="149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7" y="8"/>
                  <a:pt x="187" y="19"/>
                  <a:pt x="187" y="34"/>
                </a:cubicBezTo>
                <a:cubicBezTo>
                  <a:pt x="187" y="55"/>
                  <a:pt x="177" y="72"/>
                  <a:pt x="165" y="87"/>
                </a:cubicBezTo>
                <a:cubicBezTo>
                  <a:pt x="147" y="110"/>
                  <a:pt x="122" y="130"/>
                  <a:pt x="102" y="150"/>
                </a:cubicBezTo>
                <a:cubicBezTo>
                  <a:pt x="92" y="159"/>
                  <a:pt x="84" y="169"/>
                  <a:pt x="78" y="177"/>
                </a:cubicBezTo>
                <a:cubicBezTo>
                  <a:pt x="73" y="185"/>
                  <a:pt x="71" y="192"/>
                  <a:pt x="71" y="19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549"/>
          <p:cNvSpPr>
            <a:spLocks/>
          </p:cNvSpPr>
          <p:nvPr/>
        </p:nvSpPr>
        <p:spPr bwMode="auto">
          <a:xfrm>
            <a:off x="5594351" y="612776"/>
            <a:ext cx="334963" cy="285750"/>
          </a:xfrm>
          <a:custGeom>
            <a:avLst/>
            <a:gdLst>
              <a:gd name="T0" fmla="*/ 261 w 288"/>
              <a:gd name="T1" fmla="*/ 195 h 247"/>
              <a:gd name="T2" fmla="*/ 261 w 288"/>
              <a:gd name="T3" fmla="*/ 169 h 247"/>
              <a:gd name="T4" fmla="*/ 241 w 288"/>
              <a:gd name="T5" fmla="*/ 124 h 247"/>
              <a:gd name="T6" fmla="*/ 187 w 288"/>
              <a:gd name="T7" fmla="*/ 70 h 247"/>
              <a:gd name="T8" fmla="*/ 167 w 288"/>
              <a:gd name="T9" fmla="*/ 47 h 247"/>
              <a:gd name="T10" fmla="*/ 161 w 288"/>
              <a:gd name="T11" fmla="*/ 29 h 247"/>
              <a:gd name="T12" fmla="*/ 161 w 288"/>
              <a:gd name="T13" fmla="*/ 29 h 247"/>
              <a:gd name="T14" fmla="*/ 161 w 288"/>
              <a:gd name="T15" fmla="*/ 0 h 247"/>
              <a:gd name="T16" fmla="*/ 128 w 288"/>
              <a:gd name="T17" fmla="*/ 0 h 247"/>
              <a:gd name="T18" fmla="*/ 128 w 288"/>
              <a:gd name="T19" fmla="*/ 0 h 247"/>
              <a:gd name="T20" fmla="*/ 128 w 288"/>
              <a:gd name="T21" fmla="*/ 0 h 247"/>
              <a:gd name="T22" fmla="*/ 128 w 288"/>
              <a:gd name="T23" fmla="*/ 29 h 247"/>
              <a:gd name="T24" fmla="*/ 128 w 288"/>
              <a:gd name="T25" fmla="*/ 29 h 247"/>
              <a:gd name="T26" fmla="*/ 121 w 288"/>
              <a:gd name="T27" fmla="*/ 47 h 247"/>
              <a:gd name="T28" fmla="*/ 101 w 288"/>
              <a:gd name="T29" fmla="*/ 70 h 247"/>
              <a:gd name="T30" fmla="*/ 47 w 288"/>
              <a:gd name="T31" fmla="*/ 124 h 247"/>
              <a:gd name="T32" fmla="*/ 28 w 288"/>
              <a:gd name="T33" fmla="*/ 169 h 247"/>
              <a:gd name="T34" fmla="*/ 28 w 288"/>
              <a:gd name="T35" fmla="*/ 195 h 247"/>
              <a:gd name="T36" fmla="*/ 0 w 288"/>
              <a:gd name="T37" fmla="*/ 195 h 247"/>
              <a:gd name="T38" fmla="*/ 44 w 288"/>
              <a:gd name="T39" fmla="*/ 247 h 247"/>
              <a:gd name="T40" fmla="*/ 88 w 288"/>
              <a:gd name="T41" fmla="*/ 195 h 247"/>
              <a:gd name="T42" fmla="*/ 61 w 288"/>
              <a:gd name="T43" fmla="*/ 195 h 247"/>
              <a:gd name="T44" fmla="*/ 61 w 288"/>
              <a:gd name="T45" fmla="*/ 169 h 247"/>
              <a:gd name="T46" fmla="*/ 61 w 288"/>
              <a:gd name="T47" fmla="*/ 169 h 247"/>
              <a:gd name="T48" fmla="*/ 67 w 288"/>
              <a:gd name="T49" fmla="*/ 152 h 247"/>
              <a:gd name="T50" fmla="*/ 88 w 288"/>
              <a:gd name="T51" fmla="*/ 129 h 247"/>
              <a:gd name="T52" fmla="*/ 127 w 288"/>
              <a:gd name="T53" fmla="*/ 91 h 247"/>
              <a:gd name="T54" fmla="*/ 127 w 288"/>
              <a:gd name="T55" fmla="*/ 195 h 247"/>
              <a:gd name="T56" fmla="*/ 101 w 288"/>
              <a:gd name="T57" fmla="*/ 195 h 247"/>
              <a:gd name="T58" fmla="*/ 144 w 288"/>
              <a:gd name="T59" fmla="*/ 247 h 247"/>
              <a:gd name="T60" fmla="*/ 188 w 288"/>
              <a:gd name="T61" fmla="*/ 195 h 247"/>
              <a:gd name="T62" fmla="*/ 161 w 288"/>
              <a:gd name="T63" fmla="*/ 195 h 247"/>
              <a:gd name="T64" fmla="*/ 161 w 288"/>
              <a:gd name="T65" fmla="*/ 90 h 247"/>
              <a:gd name="T66" fmla="*/ 201 w 288"/>
              <a:gd name="T67" fmla="*/ 129 h 247"/>
              <a:gd name="T68" fmla="*/ 221 w 288"/>
              <a:gd name="T69" fmla="*/ 152 h 247"/>
              <a:gd name="T70" fmla="*/ 227 w 288"/>
              <a:gd name="T71" fmla="*/ 169 h 247"/>
              <a:gd name="T72" fmla="*/ 227 w 288"/>
              <a:gd name="T73" fmla="*/ 169 h 247"/>
              <a:gd name="T74" fmla="*/ 227 w 288"/>
              <a:gd name="T75" fmla="*/ 195 h 247"/>
              <a:gd name="T76" fmla="*/ 201 w 288"/>
              <a:gd name="T77" fmla="*/ 195 h 247"/>
              <a:gd name="T78" fmla="*/ 244 w 288"/>
              <a:gd name="T79" fmla="*/ 247 h 247"/>
              <a:gd name="T80" fmla="*/ 288 w 288"/>
              <a:gd name="T81" fmla="*/ 195 h 247"/>
              <a:gd name="T82" fmla="*/ 261 w 288"/>
              <a:gd name="T83" fmla="*/ 195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8" h="247">
                <a:moveTo>
                  <a:pt x="261" y="195"/>
                </a:moveTo>
                <a:cubicBezTo>
                  <a:pt x="261" y="188"/>
                  <a:pt x="261" y="182"/>
                  <a:pt x="261" y="169"/>
                </a:cubicBezTo>
                <a:cubicBezTo>
                  <a:pt x="260" y="151"/>
                  <a:pt x="252" y="136"/>
                  <a:pt x="241" y="124"/>
                </a:cubicBezTo>
                <a:cubicBezTo>
                  <a:pt x="226" y="104"/>
                  <a:pt x="204" y="87"/>
                  <a:pt x="187" y="70"/>
                </a:cubicBezTo>
                <a:cubicBezTo>
                  <a:pt x="179" y="62"/>
                  <a:pt x="172" y="54"/>
                  <a:pt x="167" y="47"/>
                </a:cubicBezTo>
                <a:cubicBezTo>
                  <a:pt x="163" y="40"/>
                  <a:pt x="161" y="34"/>
                  <a:pt x="161" y="29"/>
                </a:cubicBezTo>
                <a:cubicBezTo>
                  <a:pt x="161" y="29"/>
                  <a:pt x="161" y="29"/>
                  <a:pt x="161" y="29"/>
                </a:cubicBezTo>
                <a:cubicBezTo>
                  <a:pt x="161" y="16"/>
                  <a:pt x="161" y="7"/>
                  <a:pt x="161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7"/>
                  <a:pt x="128" y="16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34"/>
                  <a:pt x="126" y="40"/>
                  <a:pt x="121" y="47"/>
                </a:cubicBezTo>
                <a:cubicBezTo>
                  <a:pt x="116" y="54"/>
                  <a:pt x="109" y="62"/>
                  <a:pt x="101" y="70"/>
                </a:cubicBezTo>
                <a:cubicBezTo>
                  <a:pt x="84" y="87"/>
                  <a:pt x="63" y="104"/>
                  <a:pt x="47" y="124"/>
                </a:cubicBezTo>
                <a:cubicBezTo>
                  <a:pt x="37" y="136"/>
                  <a:pt x="28" y="151"/>
                  <a:pt x="28" y="169"/>
                </a:cubicBezTo>
                <a:cubicBezTo>
                  <a:pt x="28" y="182"/>
                  <a:pt x="28" y="188"/>
                  <a:pt x="2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61" y="195"/>
                  <a:pt x="61" y="195"/>
                  <a:pt x="61" y="195"/>
                </a:cubicBezTo>
                <a:cubicBezTo>
                  <a:pt x="61" y="188"/>
                  <a:pt x="61" y="182"/>
                  <a:pt x="61" y="169"/>
                </a:cubicBezTo>
                <a:cubicBezTo>
                  <a:pt x="61" y="169"/>
                  <a:pt x="61" y="169"/>
                  <a:pt x="61" y="169"/>
                </a:cubicBezTo>
                <a:cubicBezTo>
                  <a:pt x="61" y="165"/>
                  <a:pt x="63" y="159"/>
                  <a:pt x="67" y="152"/>
                </a:cubicBezTo>
                <a:cubicBezTo>
                  <a:pt x="72" y="145"/>
                  <a:pt x="79" y="137"/>
                  <a:pt x="88" y="129"/>
                </a:cubicBezTo>
                <a:cubicBezTo>
                  <a:pt x="100" y="116"/>
                  <a:pt x="114" y="104"/>
                  <a:pt x="127" y="91"/>
                </a:cubicBezTo>
                <a:cubicBezTo>
                  <a:pt x="127" y="195"/>
                  <a:pt x="127" y="195"/>
                  <a:pt x="127" y="195"/>
                </a:cubicBezTo>
                <a:cubicBezTo>
                  <a:pt x="101" y="195"/>
                  <a:pt x="101" y="195"/>
                  <a:pt x="101" y="195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88" y="195"/>
                  <a:pt x="188" y="195"/>
                  <a:pt x="188" y="195"/>
                </a:cubicBezTo>
                <a:cubicBezTo>
                  <a:pt x="161" y="195"/>
                  <a:pt x="161" y="195"/>
                  <a:pt x="161" y="195"/>
                </a:cubicBezTo>
                <a:cubicBezTo>
                  <a:pt x="161" y="90"/>
                  <a:pt x="161" y="90"/>
                  <a:pt x="161" y="90"/>
                </a:cubicBezTo>
                <a:cubicBezTo>
                  <a:pt x="174" y="104"/>
                  <a:pt x="189" y="116"/>
                  <a:pt x="201" y="129"/>
                </a:cubicBezTo>
                <a:cubicBezTo>
                  <a:pt x="209" y="137"/>
                  <a:pt x="216" y="145"/>
                  <a:pt x="221" y="152"/>
                </a:cubicBezTo>
                <a:cubicBezTo>
                  <a:pt x="226" y="159"/>
                  <a:pt x="227" y="164"/>
                  <a:pt x="227" y="169"/>
                </a:cubicBezTo>
                <a:cubicBezTo>
                  <a:pt x="227" y="169"/>
                  <a:pt x="227" y="169"/>
                  <a:pt x="227" y="169"/>
                </a:cubicBezTo>
                <a:cubicBezTo>
                  <a:pt x="227" y="182"/>
                  <a:pt x="227" y="188"/>
                  <a:pt x="227" y="195"/>
                </a:cubicBezTo>
                <a:cubicBezTo>
                  <a:pt x="201" y="195"/>
                  <a:pt x="201" y="195"/>
                  <a:pt x="201" y="195"/>
                </a:cubicBezTo>
                <a:cubicBezTo>
                  <a:pt x="244" y="247"/>
                  <a:pt x="244" y="247"/>
                  <a:pt x="244" y="247"/>
                </a:cubicBezTo>
                <a:cubicBezTo>
                  <a:pt x="288" y="195"/>
                  <a:pt x="288" y="195"/>
                  <a:pt x="288" y="195"/>
                </a:cubicBezTo>
                <a:lnTo>
                  <a:pt x="261" y="19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550"/>
          <p:cNvSpPr>
            <a:spLocks noEditPoints="1"/>
          </p:cNvSpPr>
          <p:nvPr/>
        </p:nvSpPr>
        <p:spPr bwMode="auto">
          <a:xfrm>
            <a:off x="7627938" y="1927226"/>
            <a:ext cx="280988" cy="331788"/>
          </a:xfrm>
          <a:custGeom>
            <a:avLst/>
            <a:gdLst>
              <a:gd name="T0" fmla="*/ 139 w 242"/>
              <a:gd name="T1" fmla="*/ 47 h 287"/>
              <a:gd name="T2" fmla="*/ 139 w 242"/>
              <a:gd name="T3" fmla="*/ 23 h 287"/>
              <a:gd name="T4" fmla="*/ 152 w 242"/>
              <a:gd name="T5" fmla="*/ 23 h 287"/>
              <a:gd name="T6" fmla="*/ 163 w 242"/>
              <a:gd name="T7" fmla="*/ 11 h 287"/>
              <a:gd name="T8" fmla="*/ 152 w 242"/>
              <a:gd name="T9" fmla="*/ 0 h 287"/>
              <a:gd name="T10" fmla="*/ 91 w 242"/>
              <a:gd name="T11" fmla="*/ 0 h 287"/>
              <a:gd name="T12" fmla="*/ 79 w 242"/>
              <a:gd name="T13" fmla="*/ 11 h 287"/>
              <a:gd name="T14" fmla="*/ 91 w 242"/>
              <a:gd name="T15" fmla="*/ 23 h 287"/>
              <a:gd name="T16" fmla="*/ 103 w 242"/>
              <a:gd name="T17" fmla="*/ 23 h 287"/>
              <a:gd name="T18" fmla="*/ 103 w 242"/>
              <a:gd name="T19" fmla="*/ 47 h 287"/>
              <a:gd name="T20" fmla="*/ 0 w 242"/>
              <a:gd name="T21" fmla="*/ 166 h 287"/>
              <a:gd name="T22" fmla="*/ 121 w 242"/>
              <a:gd name="T23" fmla="*/ 287 h 287"/>
              <a:gd name="T24" fmla="*/ 242 w 242"/>
              <a:gd name="T25" fmla="*/ 166 h 287"/>
              <a:gd name="T26" fmla="*/ 139 w 242"/>
              <a:gd name="T27" fmla="*/ 47 h 287"/>
              <a:gd name="T28" fmla="*/ 121 w 242"/>
              <a:gd name="T29" fmla="*/ 257 h 287"/>
              <a:gd name="T30" fmla="*/ 30 w 242"/>
              <a:gd name="T31" fmla="*/ 166 h 287"/>
              <a:gd name="T32" fmla="*/ 121 w 242"/>
              <a:gd name="T33" fmla="*/ 75 h 287"/>
              <a:gd name="T34" fmla="*/ 212 w 242"/>
              <a:gd name="T35" fmla="*/ 166 h 287"/>
              <a:gd name="T36" fmla="*/ 121 w 242"/>
              <a:gd name="T37" fmla="*/ 25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2" h="287">
                <a:moveTo>
                  <a:pt x="139" y="47"/>
                </a:moveTo>
                <a:cubicBezTo>
                  <a:pt x="139" y="23"/>
                  <a:pt x="139" y="23"/>
                  <a:pt x="139" y="23"/>
                </a:cubicBezTo>
                <a:cubicBezTo>
                  <a:pt x="152" y="23"/>
                  <a:pt x="152" y="23"/>
                  <a:pt x="152" y="23"/>
                </a:cubicBezTo>
                <a:cubicBezTo>
                  <a:pt x="158" y="23"/>
                  <a:pt x="163" y="18"/>
                  <a:pt x="163" y="11"/>
                </a:cubicBezTo>
                <a:cubicBezTo>
                  <a:pt x="163" y="5"/>
                  <a:pt x="158" y="0"/>
                  <a:pt x="152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4" y="0"/>
                  <a:pt x="79" y="5"/>
                  <a:pt x="79" y="11"/>
                </a:cubicBezTo>
                <a:cubicBezTo>
                  <a:pt x="79" y="18"/>
                  <a:pt x="84" y="23"/>
                  <a:pt x="91" y="23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45" y="55"/>
                  <a:pt x="0" y="106"/>
                  <a:pt x="0" y="166"/>
                </a:cubicBezTo>
                <a:cubicBezTo>
                  <a:pt x="0" y="233"/>
                  <a:pt x="54" y="287"/>
                  <a:pt x="121" y="287"/>
                </a:cubicBezTo>
                <a:cubicBezTo>
                  <a:pt x="188" y="287"/>
                  <a:pt x="242" y="233"/>
                  <a:pt x="242" y="166"/>
                </a:cubicBezTo>
                <a:cubicBezTo>
                  <a:pt x="242" y="105"/>
                  <a:pt x="197" y="55"/>
                  <a:pt x="139" y="47"/>
                </a:cubicBezTo>
                <a:close/>
                <a:moveTo>
                  <a:pt x="121" y="257"/>
                </a:moveTo>
                <a:cubicBezTo>
                  <a:pt x="71" y="257"/>
                  <a:pt x="30" y="216"/>
                  <a:pt x="30" y="166"/>
                </a:cubicBezTo>
                <a:cubicBezTo>
                  <a:pt x="30" y="116"/>
                  <a:pt x="71" y="75"/>
                  <a:pt x="121" y="75"/>
                </a:cubicBezTo>
                <a:cubicBezTo>
                  <a:pt x="171" y="75"/>
                  <a:pt x="212" y="116"/>
                  <a:pt x="212" y="166"/>
                </a:cubicBezTo>
                <a:cubicBezTo>
                  <a:pt x="212" y="216"/>
                  <a:pt x="171" y="257"/>
                  <a:pt x="121" y="25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551"/>
          <p:cNvSpPr>
            <a:spLocks/>
          </p:cNvSpPr>
          <p:nvPr/>
        </p:nvSpPr>
        <p:spPr bwMode="auto">
          <a:xfrm>
            <a:off x="7754938" y="2043114"/>
            <a:ext cx="85725" cy="131763"/>
          </a:xfrm>
          <a:custGeom>
            <a:avLst/>
            <a:gdLst>
              <a:gd name="T0" fmla="*/ 71 w 74"/>
              <a:gd name="T1" fmla="*/ 93 h 114"/>
              <a:gd name="T2" fmla="*/ 23 w 74"/>
              <a:gd name="T3" fmla="*/ 61 h 114"/>
              <a:gd name="T4" fmla="*/ 23 w 74"/>
              <a:gd name="T5" fmla="*/ 5 h 114"/>
              <a:gd name="T6" fmla="*/ 21 w 74"/>
              <a:gd name="T7" fmla="*/ 2 h 114"/>
              <a:gd name="T8" fmla="*/ 18 w 74"/>
              <a:gd name="T9" fmla="*/ 0 h 114"/>
              <a:gd name="T10" fmla="*/ 5 w 74"/>
              <a:gd name="T11" fmla="*/ 0 h 114"/>
              <a:gd name="T12" fmla="*/ 1 w 74"/>
              <a:gd name="T13" fmla="*/ 2 h 114"/>
              <a:gd name="T14" fmla="*/ 0 w 74"/>
              <a:gd name="T15" fmla="*/ 5 h 114"/>
              <a:gd name="T16" fmla="*/ 0 w 74"/>
              <a:gd name="T17" fmla="*/ 71 h 114"/>
              <a:gd name="T18" fmla="*/ 1 w 74"/>
              <a:gd name="T19" fmla="*/ 75 h 114"/>
              <a:gd name="T20" fmla="*/ 2 w 74"/>
              <a:gd name="T21" fmla="*/ 75 h 114"/>
              <a:gd name="T22" fmla="*/ 58 w 74"/>
              <a:gd name="T23" fmla="*/ 113 h 114"/>
              <a:gd name="T24" fmla="*/ 61 w 74"/>
              <a:gd name="T25" fmla="*/ 114 h 114"/>
              <a:gd name="T26" fmla="*/ 62 w 74"/>
              <a:gd name="T27" fmla="*/ 114 h 114"/>
              <a:gd name="T28" fmla="*/ 65 w 74"/>
              <a:gd name="T29" fmla="*/ 111 h 114"/>
              <a:gd name="T30" fmla="*/ 72 w 74"/>
              <a:gd name="T31" fmla="*/ 100 h 114"/>
              <a:gd name="T32" fmla="*/ 71 w 74"/>
              <a:gd name="T33" fmla="*/ 9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4" h="114">
                <a:moveTo>
                  <a:pt x="71" y="93"/>
                </a:moveTo>
                <a:cubicBezTo>
                  <a:pt x="23" y="61"/>
                  <a:pt x="23" y="61"/>
                  <a:pt x="23" y="61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4"/>
                  <a:pt x="22" y="3"/>
                  <a:pt x="21" y="2"/>
                </a:cubicBezTo>
                <a:cubicBezTo>
                  <a:pt x="21" y="1"/>
                  <a:pt x="19" y="0"/>
                  <a:pt x="18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4"/>
                  <a:pt x="1" y="75"/>
                </a:cubicBezTo>
                <a:cubicBezTo>
                  <a:pt x="1" y="75"/>
                  <a:pt x="2" y="75"/>
                  <a:pt x="2" y="75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9" y="113"/>
                  <a:pt x="60" y="114"/>
                  <a:pt x="61" y="114"/>
                </a:cubicBezTo>
                <a:cubicBezTo>
                  <a:pt x="61" y="114"/>
                  <a:pt x="62" y="114"/>
                  <a:pt x="62" y="114"/>
                </a:cubicBezTo>
                <a:cubicBezTo>
                  <a:pt x="63" y="113"/>
                  <a:pt x="64" y="112"/>
                  <a:pt x="65" y="111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4" y="98"/>
                  <a:pt x="73" y="95"/>
                  <a:pt x="71" y="9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552"/>
          <p:cNvSpPr>
            <a:spLocks noEditPoints="1"/>
          </p:cNvSpPr>
          <p:nvPr/>
        </p:nvSpPr>
        <p:spPr bwMode="auto">
          <a:xfrm>
            <a:off x="8296276" y="1925639"/>
            <a:ext cx="280988" cy="333375"/>
          </a:xfrm>
          <a:custGeom>
            <a:avLst/>
            <a:gdLst>
              <a:gd name="T0" fmla="*/ 140 w 243"/>
              <a:gd name="T1" fmla="*/ 47 h 288"/>
              <a:gd name="T2" fmla="*/ 140 w 243"/>
              <a:gd name="T3" fmla="*/ 24 h 288"/>
              <a:gd name="T4" fmla="*/ 152 w 243"/>
              <a:gd name="T5" fmla="*/ 24 h 288"/>
              <a:gd name="T6" fmla="*/ 164 w 243"/>
              <a:gd name="T7" fmla="*/ 12 h 288"/>
              <a:gd name="T8" fmla="*/ 152 w 243"/>
              <a:gd name="T9" fmla="*/ 0 h 288"/>
              <a:gd name="T10" fmla="*/ 91 w 243"/>
              <a:gd name="T11" fmla="*/ 0 h 288"/>
              <a:gd name="T12" fmla="*/ 79 w 243"/>
              <a:gd name="T13" fmla="*/ 12 h 288"/>
              <a:gd name="T14" fmla="*/ 91 w 243"/>
              <a:gd name="T15" fmla="*/ 24 h 288"/>
              <a:gd name="T16" fmla="*/ 103 w 243"/>
              <a:gd name="T17" fmla="*/ 24 h 288"/>
              <a:gd name="T18" fmla="*/ 103 w 243"/>
              <a:gd name="T19" fmla="*/ 47 h 288"/>
              <a:gd name="T20" fmla="*/ 0 w 243"/>
              <a:gd name="T21" fmla="*/ 167 h 288"/>
              <a:gd name="T22" fmla="*/ 122 w 243"/>
              <a:gd name="T23" fmla="*/ 288 h 288"/>
              <a:gd name="T24" fmla="*/ 243 w 243"/>
              <a:gd name="T25" fmla="*/ 167 h 288"/>
              <a:gd name="T26" fmla="*/ 140 w 243"/>
              <a:gd name="T27" fmla="*/ 47 h 288"/>
              <a:gd name="T28" fmla="*/ 122 w 243"/>
              <a:gd name="T29" fmla="*/ 258 h 288"/>
              <a:gd name="T30" fmla="*/ 31 w 243"/>
              <a:gd name="T31" fmla="*/ 167 h 288"/>
              <a:gd name="T32" fmla="*/ 122 w 243"/>
              <a:gd name="T33" fmla="*/ 76 h 288"/>
              <a:gd name="T34" fmla="*/ 213 w 243"/>
              <a:gd name="T35" fmla="*/ 167 h 288"/>
              <a:gd name="T36" fmla="*/ 122 w 243"/>
              <a:gd name="T37" fmla="*/ 25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288">
                <a:moveTo>
                  <a:pt x="140" y="47"/>
                </a:moveTo>
                <a:cubicBezTo>
                  <a:pt x="140" y="24"/>
                  <a:pt x="140" y="24"/>
                  <a:pt x="140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9" y="24"/>
                  <a:pt x="164" y="18"/>
                  <a:pt x="164" y="12"/>
                </a:cubicBezTo>
                <a:cubicBezTo>
                  <a:pt x="164" y="5"/>
                  <a:pt x="159" y="0"/>
                  <a:pt x="152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5" y="0"/>
                  <a:pt x="79" y="5"/>
                  <a:pt x="79" y="12"/>
                </a:cubicBezTo>
                <a:cubicBezTo>
                  <a:pt x="79" y="18"/>
                  <a:pt x="85" y="24"/>
                  <a:pt x="91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45" y="56"/>
                  <a:pt x="0" y="106"/>
                  <a:pt x="0" y="167"/>
                </a:cubicBezTo>
                <a:cubicBezTo>
                  <a:pt x="0" y="234"/>
                  <a:pt x="55" y="288"/>
                  <a:pt x="122" y="288"/>
                </a:cubicBezTo>
                <a:cubicBezTo>
                  <a:pt x="189" y="288"/>
                  <a:pt x="243" y="234"/>
                  <a:pt x="243" y="167"/>
                </a:cubicBezTo>
                <a:cubicBezTo>
                  <a:pt x="243" y="106"/>
                  <a:pt x="198" y="56"/>
                  <a:pt x="140" y="47"/>
                </a:cubicBezTo>
                <a:close/>
                <a:moveTo>
                  <a:pt x="122" y="258"/>
                </a:moveTo>
                <a:cubicBezTo>
                  <a:pt x="71" y="258"/>
                  <a:pt x="31" y="217"/>
                  <a:pt x="31" y="167"/>
                </a:cubicBezTo>
                <a:cubicBezTo>
                  <a:pt x="31" y="117"/>
                  <a:pt x="71" y="76"/>
                  <a:pt x="122" y="76"/>
                </a:cubicBezTo>
                <a:cubicBezTo>
                  <a:pt x="172" y="76"/>
                  <a:pt x="213" y="117"/>
                  <a:pt x="213" y="167"/>
                </a:cubicBezTo>
                <a:cubicBezTo>
                  <a:pt x="213" y="217"/>
                  <a:pt x="172" y="258"/>
                  <a:pt x="122" y="25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553"/>
          <p:cNvSpPr>
            <a:spLocks/>
          </p:cNvSpPr>
          <p:nvPr/>
        </p:nvSpPr>
        <p:spPr bwMode="auto">
          <a:xfrm>
            <a:off x="8374063" y="2055814"/>
            <a:ext cx="125413" cy="125413"/>
          </a:xfrm>
          <a:custGeom>
            <a:avLst/>
            <a:gdLst>
              <a:gd name="T0" fmla="*/ 62 w 79"/>
              <a:gd name="T1" fmla="*/ 0 h 79"/>
              <a:gd name="T2" fmla="*/ 40 w 79"/>
              <a:gd name="T3" fmla="*/ 22 h 79"/>
              <a:gd name="T4" fmla="*/ 18 w 79"/>
              <a:gd name="T5" fmla="*/ 0 h 79"/>
              <a:gd name="T6" fmla="*/ 0 w 79"/>
              <a:gd name="T7" fmla="*/ 18 h 79"/>
              <a:gd name="T8" fmla="*/ 22 w 79"/>
              <a:gd name="T9" fmla="*/ 40 h 79"/>
              <a:gd name="T10" fmla="*/ 0 w 79"/>
              <a:gd name="T11" fmla="*/ 62 h 79"/>
              <a:gd name="T12" fmla="*/ 18 w 79"/>
              <a:gd name="T13" fmla="*/ 79 h 79"/>
              <a:gd name="T14" fmla="*/ 40 w 79"/>
              <a:gd name="T15" fmla="*/ 57 h 79"/>
              <a:gd name="T16" fmla="*/ 62 w 79"/>
              <a:gd name="T17" fmla="*/ 79 h 79"/>
              <a:gd name="T18" fmla="*/ 79 w 79"/>
              <a:gd name="T19" fmla="*/ 62 h 79"/>
              <a:gd name="T20" fmla="*/ 57 w 79"/>
              <a:gd name="T21" fmla="*/ 40 h 79"/>
              <a:gd name="T22" fmla="*/ 79 w 79"/>
              <a:gd name="T23" fmla="*/ 18 h 79"/>
              <a:gd name="T24" fmla="*/ 62 w 79"/>
              <a:gd name="T25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9" h="79">
                <a:moveTo>
                  <a:pt x="62" y="0"/>
                </a:moveTo>
                <a:lnTo>
                  <a:pt x="40" y="22"/>
                </a:lnTo>
                <a:lnTo>
                  <a:pt x="18" y="0"/>
                </a:lnTo>
                <a:lnTo>
                  <a:pt x="0" y="18"/>
                </a:lnTo>
                <a:lnTo>
                  <a:pt x="22" y="40"/>
                </a:lnTo>
                <a:lnTo>
                  <a:pt x="0" y="62"/>
                </a:lnTo>
                <a:lnTo>
                  <a:pt x="18" y="79"/>
                </a:lnTo>
                <a:lnTo>
                  <a:pt x="40" y="57"/>
                </a:lnTo>
                <a:lnTo>
                  <a:pt x="62" y="79"/>
                </a:lnTo>
                <a:lnTo>
                  <a:pt x="79" y="62"/>
                </a:lnTo>
                <a:lnTo>
                  <a:pt x="57" y="40"/>
                </a:lnTo>
                <a:lnTo>
                  <a:pt x="79" y="18"/>
                </a:lnTo>
                <a:lnTo>
                  <a:pt x="62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554"/>
          <p:cNvSpPr>
            <a:spLocks/>
          </p:cNvSpPr>
          <p:nvPr/>
        </p:nvSpPr>
        <p:spPr bwMode="auto">
          <a:xfrm>
            <a:off x="6291263" y="590551"/>
            <a:ext cx="279400" cy="333375"/>
          </a:xfrm>
          <a:custGeom>
            <a:avLst/>
            <a:gdLst>
              <a:gd name="T0" fmla="*/ 184 w 240"/>
              <a:gd name="T1" fmla="*/ 0 h 288"/>
              <a:gd name="T2" fmla="*/ 128 w 240"/>
              <a:gd name="T3" fmla="*/ 67 h 288"/>
              <a:gd name="T4" fmla="*/ 163 w 240"/>
              <a:gd name="T5" fmla="*/ 67 h 288"/>
              <a:gd name="T6" fmla="*/ 163 w 240"/>
              <a:gd name="T7" fmla="*/ 100 h 288"/>
              <a:gd name="T8" fmla="*/ 163 w 240"/>
              <a:gd name="T9" fmla="*/ 101 h 288"/>
              <a:gd name="T10" fmla="*/ 154 w 240"/>
              <a:gd name="T11" fmla="*/ 122 h 288"/>
              <a:gd name="T12" fmla="*/ 128 w 240"/>
              <a:gd name="T13" fmla="*/ 152 h 288"/>
              <a:gd name="T14" fmla="*/ 120 w 240"/>
              <a:gd name="T15" fmla="*/ 160 h 288"/>
              <a:gd name="T16" fmla="*/ 112 w 240"/>
              <a:gd name="T17" fmla="*/ 152 h 288"/>
              <a:gd name="T18" fmla="*/ 86 w 240"/>
              <a:gd name="T19" fmla="*/ 122 h 288"/>
              <a:gd name="T20" fmla="*/ 78 w 240"/>
              <a:gd name="T21" fmla="*/ 101 h 288"/>
              <a:gd name="T22" fmla="*/ 78 w 240"/>
              <a:gd name="T23" fmla="*/ 100 h 288"/>
              <a:gd name="T24" fmla="*/ 78 w 240"/>
              <a:gd name="T25" fmla="*/ 67 h 288"/>
              <a:gd name="T26" fmla="*/ 112 w 240"/>
              <a:gd name="T27" fmla="*/ 67 h 288"/>
              <a:gd name="T28" fmla="*/ 56 w 240"/>
              <a:gd name="T29" fmla="*/ 0 h 288"/>
              <a:gd name="T30" fmla="*/ 0 w 240"/>
              <a:gd name="T31" fmla="*/ 67 h 288"/>
              <a:gd name="T32" fmla="*/ 35 w 240"/>
              <a:gd name="T33" fmla="*/ 67 h 288"/>
              <a:gd name="T34" fmla="*/ 35 w 240"/>
              <a:gd name="T35" fmla="*/ 100 h 288"/>
              <a:gd name="T36" fmla="*/ 60 w 240"/>
              <a:gd name="T37" fmla="*/ 158 h 288"/>
              <a:gd name="T38" fmla="*/ 89 w 240"/>
              <a:gd name="T39" fmla="*/ 189 h 288"/>
              <a:gd name="T40" fmla="*/ 89 w 240"/>
              <a:gd name="T41" fmla="*/ 189 h 288"/>
              <a:gd name="T42" fmla="*/ 89 w 240"/>
              <a:gd name="T43" fmla="*/ 288 h 288"/>
              <a:gd name="T44" fmla="*/ 152 w 240"/>
              <a:gd name="T45" fmla="*/ 288 h 288"/>
              <a:gd name="T46" fmla="*/ 152 w 240"/>
              <a:gd name="T47" fmla="*/ 188 h 288"/>
              <a:gd name="T48" fmla="*/ 180 w 240"/>
              <a:gd name="T49" fmla="*/ 158 h 288"/>
              <a:gd name="T50" fmla="*/ 205 w 240"/>
              <a:gd name="T51" fmla="*/ 100 h 288"/>
              <a:gd name="T52" fmla="*/ 205 w 240"/>
              <a:gd name="T53" fmla="*/ 67 h 288"/>
              <a:gd name="T54" fmla="*/ 240 w 240"/>
              <a:gd name="T55" fmla="*/ 67 h 288"/>
              <a:gd name="T56" fmla="*/ 184 w 240"/>
              <a:gd name="T57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0" h="288">
                <a:moveTo>
                  <a:pt x="184" y="0"/>
                </a:moveTo>
                <a:cubicBezTo>
                  <a:pt x="128" y="67"/>
                  <a:pt x="128" y="67"/>
                  <a:pt x="128" y="67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3" y="76"/>
                  <a:pt x="163" y="83"/>
                  <a:pt x="163" y="100"/>
                </a:cubicBezTo>
                <a:cubicBezTo>
                  <a:pt x="163" y="101"/>
                  <a:pt x="163" y="101"/>
                  <a:pt x="163" y="101"/>
                </a:cubicBezTo>
                <a:cubicBezTo>
                  <a:pt x="163" y="106"/>
                  <a:pt x="160" y="113"/>
                  <a:pt x="154" y="122"/>
                </a:cubicBezTo>
                <a:cubicBezTo>
                  <a:pt x="148" y="131"/>
                  <a:pt x="139" y="141"/>
                  <a:pt x="128" y="152"/>
                </a:cubicBezTo>
                <a:cubicBezTo>
                  <a:pt x="126" y="155"/>
                  <a:pt x="123" y="157"/>
                  <a:pt x="120" y="160"/>
                </a:cubicBezTo>
                <a:cubicBezTo>
                  <a:pt x="117" y="157"/>
                  <a:pt x="114" y="155"/>
                  <a:pt x="112" y="152"/>
                </a:cubicBezTo>
                <a:cubicBezTo>
                  <a:pt x="101" y="141"/>
                  <a:pt x="92" y="131"/>
                  <a:pt x="86" y="122"/>
                </a:cubicBezTo>
                <a:cubicBezTo>
                  <a:pt x="80" y="113"/>
                  <a:pt x="78" y="106"/>
                  <a:pt x="78" y="101"/>
                </a:cubicBezTo>
                <a:cubicBezTo>
                  <a:pt x="78" y="101"/>
                  <a:pt x="78" y="101"/>
                  <a:pt x="78" y="100"/>
                </a:cubicBezTo>
                <a:cubicBezTo>
                  <a:pt x="78" y="83"/>
                  <a:pt x="78" y="76"/>
                  <a:pt x="78" y="67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56" y="0"/>
                  <a:pt x="56" y="0"/>
                  <a:pt x="56" y="0"/>
                </a:cubicBezTo>
                <a:cubicBezTo>
                  <a:pt x="0" y="67"/>
                  <a:pt x="0" y="67"/>
                  <a:pt x="0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76"/>
                  <a:pt x="35" y="83"/>
                  <a:pt x="35" y="100"/>
                </a:cubicBezTo>
                <a:cubicBezTo>
                  <a:pt x="35" y="123"/>
                  <a:pt x="47" y="142"/>
                  <a:pt x="60" y="158"/>
                </a:cubicBezTo>
                <a:cubicBezTo>
                  <a:pt x="69" y="169"/>
                  <a:pt x="79" y="179"/>
                  <a:pt x="89" y="189"/>
                </a:cubicBezTo>
                <a:cubicBezTo>
                  <a:pt x="89" y="189"/>
                  <a:pt x="89" y="189"/>
                  <a:pt x="89" y="189"/>
                </a:cubicBezTo>
                <a:cubicBezTo>
                  <a:pt x="89" y="288"/>
                  <a:pt x="89" y="288"/>
                  <a:pt x="89" y="288"/>
                </a:cubicBezTo>
                <a:cubicBezTo>
                  <a:pt x="152" y="288"/>
                  <a:pt x="152" y="288"/>
                  <a:pt x="152" y="2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62" y="179"/>
                  <a:pt x="172" y="169"/>
                  <a:pt x="180" y="158"/>
                </a:cubicBezTo>
                <a:cubicBezTo>
                  <a:pt x="194" y="142"/>
                  <a:pt x="205" y="123"/>
                  <a:pt x="205" y="100"/>
                </a:cubicBezTo>
                <a:cubicBezTo>
                  <a:pt x="205" y="83"/>
                  <a:pt x="205" y="76"/>
                  <a:pt x="205" y="67"/>
                </a:cubicBezTo>
                <a:cubicBezTo>
                  <a:pt x="240" y="67"/>
                  <a:pt x="240" y="67"/>
                  <a:pt x="240" y="67"/>
                </a:cubicBezTo>
                <a:lnTo>
                  <a:pt x="184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555"/>
          <p:cNvSpPr>
            <a:spLocks/>
          </p:cNvSpPr>
          <p:nvPr/>
        </p:nvSpPr>
        <p:spPr bwMode="auto">
          <a:xfrm>
            <a:off x="6994526" y="590551"/>
            <a:ext cx="203200" cy="333375"/>
          </a:xfrm>
          <a:custGeom>
            <a:avLst/>
            <a:gdLst>
              <a:gd name="T0" fmla="*/ 146 w 175"/>
              <a:gd name="T1" fmla="*/ 196 h 288"/>
              <a:gd name="T2" fmla="*/ 119 w 175"/>
              <a:gd name="T3" fmla="*/ 166 h 288"/>
              <a:gd name="T4" fmla="*/ 118 w 175"/>
              <a:gd name="T5" fmla="*/ 166 h 288"/>
              <a:gd name="T6" fmla="*/ 118 w 175"/>
              <a:gd name="T7" fmla="*/ 93 h 288"/>
              <a:gd name="T8" fmla="*/ 175 w 175"/>
              <a:gd name="T9" fmla="*/ 93 h 288"/>
              <a:gd name="T10" fmla="*/ 88 w 175"/>
              <a:gd name="T11" fmla="*/ 0 h 288"/>
              <a:gd name="T12" fmla="*/ 0 w 175"/>
              <a:gd name="T13" fmla="*/ 93 h 288"/>
              <a:gd name="T14" fmla="*/ 59 w 175"/>
              <a:gd name="T15" fmla="*/ 93 h 288"/>
              <a:gd name="T16" fmla="*/ 59 w 175"/>
              <a:gd name="T17" fmla="*/ 167 h 288"/>
              <a:gd name="T18" fmla="*/ 31 w 175"/>
              <a:gd name="T19" fmla="*/ 196 h 288"/>
              <a:gd name="T20" fmla="*/ 8 w 175"/>
              <a:gd name="T21" fmla="*/ 251 h 288"/>
              <a:gd name="T22" fmla="*/ 8 w 175"/>
              <a:gd name="T23" fmla="*/ 288 h 288"/>
              <a:gd name="T24" fmla="*/ 48 w 175"/>
              <a:gd name="T25" fmla="*/ 288 h 288"/>
              <a:gd name="T26" fmla="*/ 48 w 175"/>
              <a:gd name="T27" fmla="*/ 251 h 288"/>
              <a:gd name="T28" fmla="*/ 48 w 175"/>
              <a:gd name="T29" fmla="*/ 251 h 288"/>
              <a:gd name="T30" fmla="*/ 56 w 175"/>
              <a:gd name="T31" fmla="*/ 230 h 288"/>
              <a:gd name="T32" fmla="*/ 81 w 175"/>
              <a:gd name="T33" fmla="*/ 202 h 288"/>
              <a:gd name="T34" fmla="*/ 89 w 175"/>
              <a:gd name="T35" fmla="*/ 194 h 288"/>
              <a:gd name="T36" fmla="*/ 97 w 175"/>
              <a:gd name="T37" fmla="*/ 202 h 288"/>
              <a:gd name="T38" fmla="*/ 121 w 175"/>
              <a:gd name="T39" fmla="*/ 230 h 288"/>
              <a:gd name="T40" fmla="*/ 129 w 175"/>
              <a:gd name="T41" fmla="*/ 251 h 288"/>
              <a:gd name="T42" fmla="*/ 129 w 175"/>
              <a:gd name="T43" fmla="*/ 251 h 288"/>
              <a:gd name="T44" fmla="*/ 129 w 175"/>
              <a:gd name="T45" fmla="*/ 288 h 288"/>
              <a:gd name="T46" fmla="*/ 170 w 175"/>
              <a:gd name="T47" fmla="*/ 288 h 288"/>
              <a:gd name="T48" fmla="*/ 170 w 175"/>
              <a:gd name="T49" fmla="*/ 251 h 288"/>
              <a:gd name="T50" fmla="*/ 146 w 175"/>
              <a:gd name="T51" fmla="*/ 19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5" h="288">
                <a:moveTo>
                  <a:pt x="146" y="196"/>
                </a:moveTo>
                <a:cubicBezTo>
                  <a:pt x="138" y="186"/>
                  <a:pt x="128" y="176"/>
                  <a:pt x="119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01"/>
                  <a:pt x="118" y="93"/>
                </a:cubicBezTo>
                <a:cubicBezTo>
                  <a:pt x="175" y="93"/>
                  <a:pt x="175" y="93"/>
                  <a:pt x="175" y="93"/>
                </a:cubicBezTo>
                <a:cubicBezTo>
                  <a:pt x="88" y="0"/>
                  <a:pt x="88" y="0"/>
                  <a:pt x="88" y="0"/>
                </a:cubicBezTo>
                <a:cubicBezTo>
                  <a:pt x="0" y="93"/>
                  <a:pt x="0" y="93"/>
                  <a:pt x="0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105"/>
                  <a:pt x="59" y="167"/>
                  <a:pt x="59" y="167"/>
                </a:cubicBezTo>
                <a:cubicBezTo>
                  <a:pt x="49" y="176"/>
                  <a:pt x="39" y="186"/>
                  <a:pt x="31" y="196"/>
                </a:cubicBezTo>
                <a:cubicBezTo>
                  <a:pt x="19" y="211"/>
                  <a:pt x="8" y="229"/>
                  <a:pt x="8" y="251"/>
                </a:cubicBezTo>
                <a:cubicBezTo>
                  <a:pt x="8" y="267"/>
                  <a:pt x="8" y="280"/>
                  <a:pt x="8" y="288"/>
                </a:cubicBezTo>
                <a:cubicBezTo>
                  <a:pt x="48" y="288"/>
                  <a:pt x="48" y="288"/>
                  <a:pt x="48" y="288"/>
                </a:cubicBezTo>
                <a:cubicBezTo>
                  <a:pt x="48" y="280"/>
                  <a:pt x="48" y="267"/>
                  <a:pt x="48" y="251"/>
                </a:cubicBezTo>
                <a:cubicBezTo>
                  <a:pt x="48" y="251"/>
                  <a:pt x="48" y="251"/>
                  <a:pt x="48" y="251"/>
                </a:cubicBezTo>
                <a:cubicBezTo>
                  <a:pt x="48" y="246"/>
                  <a:pt x="51" y="239"/>
                  <a:pt x="56" y="230"/>
                </a:cubicBezTo>
                <a:cubicBezTo>
                  <a:pt x="62" y="222"/>
                  <a:pt x="71" y="212"/>
                  <a:pt x="81" y="202"/>
                </a:cubicBezTo>
                <a:cubicBezTo>
                  <a:pt x="84" y="199"/>
                  <a:pt x="86" y="197"/>
                  <a:pt x="89" y="194"/>
                </a:cubicBezTo>
                <a:cubicBezTo>
                  <a:pt x="92" y="197"/>
                  <a:pt x="94" y="199"/>
                  <a:pt x="97" y="202"/>
                </a:cubicBezTo>
                <a:cubicBezTo>
                  <a:pt x="107" y="212"/>
                  <a:pt x="116" y="222"/>
                  <a:pt x="121" y="230"/>
                </a:cubicBezTo>
                <a:cubicBezTo>
                  <a:pt x="127" y="239"/>
                  <a:pt x="129" y="246"/>
                  <a:pt x="129" y="251"/>
                </a:cubicBezTo>
                <a:cubicBezTo>
                  <a:pt x="129" y="251"/>
                  <a:pt x="129" y="251"/>
                  <a:pt x="129" y="251"/>
                </a:cubicBezTo>
                <a:cubicBezTo>
                  <a:pt x="129" y="267"/>
                  <a:pt x="129" y="280"/>
                  <a:pt x="129" y="288"/>
                </a:cubicBezTo>
                <a:cubicBezTo>
                  <a:pt x="170" y="288"/>
                  <a:pt x="170" y="288"/>
                  <a:pt x="170" y="288"/>
                </a:cubicBezTo>
                <a:cubicBezTo>
                  <a:pt x="170" y="280"/>
                  <a:pt x="170" y="267"/>
                  <a:pt x="170" y="251"/>
                </a:cubicBezTo>
                <a:cubicBezTo>
                  <a:pt x="170" y="229"/>
                  <a:pt x="159" y="211"/>
                  <a:pt x="146" y="19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556"/>
          <p:cNvSpPr>
            <a:spLocks/>
          </p:cNvSpPr>
          <p:nvPr/>
        </p:nvSpPr>
        <p:spPr bwMode="auto">
          <a:xfrm>
            <a:off x="10515601" y="2595564"/>
            <a:ext cx="9525" cy="0"/>
          </a:xfrm>
          <a:custGeom>
            <a:avLst/>
            <a:gdLst>
              <a:gd name="T0" fmla="*/ 0 w 6"/>
              <a:gd name="T1" fmla="*/ 6 w 6"/>
              <a:gd name="T2" fmla="*/ 0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Line 557"/>
          <p:cNvSpPr>
            <a:spLocks noChangeShapeType="1"/>
          </p:cNvSpPr>
          <p:nvPr/>
        </p:nvSpPr>
        <p:spPr bwMode="auto">
          <a:xfrm>
            <a:off x="10515601" y="2595564"/>
            <a:ext cx="9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558"/>
          <p:cNvSpPr>
            <a:spLocks noEditPoints="1"/>
          </p:cNvSpPr>
          <p:nvPr/>
        </p:nvSpPr>
        <p:spPr bwMode="auto">
          <a:xfrm>
            <a:off x="10336213" y="2595564"/>
            <a:ext cx="204788" cy="334963"/>
          </a:xfrm>
          <a:custGeom>
            <a:avLst/>
            <a:gdLst>
              <a:gd name="T0" fmla="*/ 155 w 176"/>
              <a:gd name="T1" fmla="*/ 0 h 289"/>
              <a:gd name="T2" fmla="*/ 22 w 176"/>
              <a:gd name="T3" fmla="*/ 0 h 289"/>
              <a:gd name="T4" fmla="*/ 0 w 176"/>
              <a:gd name="T5" fmla="*/ 21 h 289"/>
              <a:gd name="T6" fmla="*/ 0 w 176"/>
              <a:gd name="T7" fmla="*/ 267 h 289"/>
              <a:gd name="T8" fmla="*/ 22 w 176"/>
              <a:gd name="T9" fmla="*/ 289 h 289"/>
              <a:gd name="T10" fmla="*/ 155 w 176"/>
              <a:gd name="T11" fmla="*/ 289 h 289"/>
              <a:gd name="T12" fmla="*/ 176 w 176"/>
              <a:gd name="T13" fmla="*/ 267 h 289"/>
              <a:gd name="T14" fmla="*/ 176 w 176"/>
              <a:gd name="T15" fmla="*/ 21 h 289"/>
              <a:gd name="T16" fmla="*/ 155 w 176"/>
              <a:gd name="T17" fmla="*/ 0 h 289"/>
              <a:gd name="T18" fmla="*/ 88 w 176"/>
              <a:gd name="T19" fmla="*/ 274 h 289"/>
              <a:gd name="T20" fmla="*/ 75 w 176"/>
              <a:gd name="T21" fmla="*/ 261 h 289"/>
              <a:gd name="T22" fmla="*/ 88 w 176"/>
              <a:gd name="T23" fmla="*/ 247 h 289"/>
              <a:gd name="T24" fmla="*/ 102 w 176"/>
              <a:gd name="T25" fmla="*/ 261 h 289"/>
              <a:gd name="T26" fmla="*/ 88 w 176"/>
              <a:gd name="T27" fmla="*/ 274 h 289"/>
              <a:gd name="T28" fmla="*/ 160 w 176"/>
              <a:gd name="T29" fmla="*/ 233 h 289"/>
              <a:gd name="T30" fmla="*/ 16 w 176"/>
              <a:gd name="T31" fmla="*/ 233 h 289"/>
              <a:gd name="T32" fmla="*/ 16 w 176"/>
              <a:gd name="T33" fmla="*/ 56 h 289"/>
              <a:gd name="T34" fmla="*/ 160 w 176"/>
              <a:gd name="T35" fmla="*/ 56 h 289"/>
              <a:gd name="T36" fmla="*/ 160 w 176"/>
              <a:gd name="T37" fmla="*/ 23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6" h="289">
                <a:moveTo>
                  <a:pt x="155" y="0"/>
                </a:move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9"/>
                  <a:pt x="0" y="21"/>
                </a:cubicBezTo>
                <a:cubicBezTo>
                  <a:pt x="0" y="267"/>
                  <a:pt x="0" y="267"/>
                  <a:pt x="0" y="267"/>
                </a:cubicBezTo>
                <a:cubicBezTo>
                  <a:pt x="0" y="279"/>
                  <a:pt x="10" y="289"/>
                  <a:pt x="22" y="289"/>
                </a:cubicBezTo>
                <a:cubicBezTo>
                  <a:pt x="155" y="289"/>
                  <a:pt x="155" y="289"/>
                  <a:pt x="155" y="289"/>
                </a:cubicBezTo>
                <a:cubicBezTo>
                  <a:pt x="167" y="289"/>
                  <a:pt x="176" y="279"/>
                  <a:pt x="176" y="267"/>
                </a:cubicBezTo>
                <a:cubicBezTo>
                  <a:pt x="176" y="21"/>
                  <a:pt x="176" y="21"/>
                  <a:pt x="176" y="21"/>
                </a:cubicBezTo>
                <a:cubicBezTo>
                  <a:pt x="176" y="9"/>
                  <a:pt x="167" y="0"/>
                  <a:pt x="155" y="0"/>
                </a:cubicBezTo>
                <a:close/>
                <a:moveTo>
                  <a:pt x="88" y="274"/>
                </a:moveTo>
                <a:cubicBezTo>
                  <a:pt x="81" y="274"/>
                  <a:pt x="75" y="268"/>
                  <a:pt x="75" y="261"/>
                </a:cubicBezTo>
                <a:cubicBezTo>
                  <a:pt x="75" y="253"/>
                  <a:pt x="81" y="247"/>
                  <a:pt x="88" y="247"/>
                </a:cubicBezTo>
                <a:cubicBezTo>
                  <a:pt x="96" y="247"/>
                  <a:pt x="102" y="253"/>
                  <a:pt x="102" y="261"/>
                </a:cubicBezTo>
                <a:cubicBezTo>
                  <a:pt x="102" y="268"/>
                  <a:pt x="96" y="274"/>
                  <a:pt x="88" y="274"/>
                </a:cubicBezTo>
                <a:close/>
                <a:moveTo>
                  <a:pt x="160" y="233"/>
                </a:moveTo>
                <a:cubicBezTo>
                  <a:pt x="16" y="233"/>
                  <a:pt x="16" y="233"/>
                  <a:pt x="16" y="233"/>
                </a:cubicBezTo>
                <a:cubicBezTo>
                  <a:pt x="16" y="56"/>
                  <a:pt x="16" y="56"/>
                  <a:pt x="16" y="56"/>
                </a:cubicBezTo>
                <a:cubicBezTo>
                  <a:pt x="160" y="56"/>
                  <a:pt x="160" y="56"/>
                  <a:pt x="160" y="56"/>
                </a:cubicBezTo>
                <a:lnTo>
                  <a:pt x="160" y="23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559"/>
          <p:cNvSpPr>
            <a:spLocks noEditPoints="1"/>
          </p:cNvSpPr>
          <p:nvPr/>
        </p:nvSpPr>
        <p:spPr bwMode="auto">
          <a:xfrm>
            <a:off x="10980738" y="2595564"/>
            <a:ext cx="250825" cy="333375"/>
          </a:xfrm>
          <a:custGeom>
            <a:avLst/>
            <a:gdLst>
              <a:gd name="T0" fmla="*/ 194 w 216"/>
              <a:gd name="T1" fmla="*/ 0 h 288"/>
              <a:gd name="T2" fmla="*/ 21 w 216"/>
              <a:gd name="T3" fmla="*/ 0 h 288"/>
              <a:gd name="T4" fmla="*/ 0 w 216"/>
              <a:gd name="T5" fmla="*/ 21 h 288"/>
              <a:gd name="T6" fmla="*/ 0 w 216"/>
              <a:gd name="T7" fmla="*/ 267 h 288"/>
              <a:gd name="T8" fmla="*/ 21 w 216"/>
              <a:gd name="T9" fmla="*/ 288 h 288"/>
              <a:gd name="T10" fmla="*/ 194 w 216"/>
              <a:gd name="T11" fmla="*/ 288 h 288"/>
              <a:gd name="T12" fmla="*/ 216 w 216"/>
              <a:gd name="T13" fmla="*/ 267 h 288"/>
              <a:gd name="T14" fmla="*/ 216 w 216"/>
              <a:gd name="T15" fmla="*/ 21 h 288"/>
              <a:gd name="T16" fmla="*/ 194 w 216"/>
              <a:gd name="T17" fmla="*/ 0 h 288"/>
              <a:gd name="T18" fmla="*/ 108 w 216"/>
              <a:gd name="T19" fmla="*/ 279 h 288"/>
              <a:gd name="T20" fmla="*/ 101 w 216"/>
              <a:gd name="T21" fmla="*/ 272 h 288"/>
              <a:gd name="T22" fmla="*/ 108 w 216"/>
              <a:gd name="T23" fmla="*/ 265 h 288"/>
              <a:gd name="T24" fmla="*/ 116 w 216"/>
              <a:gd name="T25" fmla="*/ 272 h 288"/>
              <a:gd name="T26" fmla="*/ 108 w 216"/>
              <a:gd name="T27" fmla="*/ 279 h 288"/>
              <a:gd name="T28" fmla="*/ 184 w 216"/>
              <a:gd name="T29" fmla="*/ 256 h 288"/>
              <a:gd name="T30" fmla="*/ 32 w 216"/>
              <a:gd name="T31" fmla="*/ 256 h 288"/>
              <a:gd name="T32" fmla="*/ 32 w 216"/>
              <a:gd name="T33" fmla="*/ 32 h 288"/>
              <a:gd name="T34" fmla="*/ 184 w 216"/>
              <a:gd name="T35" fmla="*/ 32 h 288"/>
              <a:gd name="T36" fmla="*/ 184 w 216"/>
              <a:gd name="T37" fmla="*/ 25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6" h="288">
                <a:moveTo>
                  <a:pt x="194" y="0"/>
                </a:moveTo>
                <a:cubicBezTo>
                  <a:pt x="21" y="0"/>
                  <a:pt x="21" y="0"/>
                  <a:pt x="21" y="0"/>
                </a:cubicBezTo>
                <a:cubicBezTo>
                  <a:pt x="10" y="0"/>
                  <a:pt x="0" y="9"/>
                  <a:pt x="0" y="21"/>
                </a:cubicBezTo>
                <a:cubicBezTo>
                  <a:pt x="0" y="267"/>
                  <a:pt x="0" y="267"/>
                  <a:pt x="0" y="267"/>
                </a:cubicBezTo>
                <a:cubicBezTo>
                  <a:pt x="0" y="278"/>
                  <a:pt x="10" y="288"/>
                  <a:pt x="21" y="288"/>
                </a:cubicBezTo>
                <a:cubicBezTo>
                  <a:pt x="194" y="288"/>
                  <a:pt x="194" y="288"/>
                  <a:pt x="194" y="288"/>
                </a:cubicBezTo>
                <a:cubicBezTo>
                  <a:pt x="206" y="288"/>
                  <a:pt x="216" y="278"/>
                  <a:pt x="216" y="267"/>
                </a:cubicBezTo>
                <a:cubicBezTo>
                  <a:pt x="216" y="21"/>
                  <a:pt x="216" y="21"/>
                  <a:pt x="216" y="21"/>
                </a:cubicBezTo>
                <a:cubicBezTo>
                  <a:pt x="216" y="9"/>
                  <a:pt x="206" y="0"/>
                  <a:pt x="194" y="0"/>
                </a:cubicBezTo>
                <a:close/>
                <a:moveTo>
                  <a:pt x="108" y="279"/>
                </a:moveTo>
                <a:cubicBezTo>
                  <a:pt x="105" y="279"/>
                  <a:pt x="101" y="276"/>
                  <a:pt x="101" y="272"/>
                </a:cubicBezTo>
                <a:cubicBezTo>
                  <a:pt x="101" y="268"/>
                  <a:pt x="105" y="265"/>
                  <a:pt x="108" y="265"/>
                </a:cubicBezTo>
                <a:cubicBezTo>
                  <a:pt x="112" y="265"/>
                  <a:pt x="116" y="268"/>
                  <a:pt x="116" y="272"/>
                </a:cubicBezTo>
                <a:cubicBezTo>
                  <a:pt x="116" y="276"/>
                  <a:pt x="112" y="279"/>
                  <a:pt x="108" y="279"/>
                </a:cubicBezTo>
                <a:close/>
                <a:moveTo>
                  <a:pt x="184" y="256"/>
                </a:moveTo>
                <a:cubicBezTo>
                  <a:pt x="32" y="256"/>
                  <a:pt x="32" y="256"/>
                  <a:pt x="32" y="256"/>
                </a:cubicBezTo>
                <a:cubicBezTo>
                  <a:pt x="32" y="32"/>
                  <a:pt x="32" y="32"/>
                  <a:pt x="32" y="32"/>
                </a:cubicBezTo>
                <a:cubicBezTo>
                  <a:pt x="184" y="32"/>
                  <a:pt x="184" y="32"/>
                  <a:pt x="184" y="32"/>
                </a:cubicBezTo>
                <a:lnTo>
                  <a:pt x="184" y="25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560"/>
          <p:cNvSpPr>
            <a:spLocks noEditPoints="1"/>
          </p:cNvSpPr>
          <p:nvPr/>
        </p:nvSpPr>
        <p:spPr bwMode="auto">
          <a:xfrm>
            <a:off x="4927601" y="1925639"/>
            <a:ext cx="334963" cy="333375"/>
          </a:xfrm>
          <a:custGeom>
            <a:avLst/>
            <a:gdLst>
              <a:gd name="T0" fmla="*/ 179 w 288"/>
              <a:gd name="T1" fmla="*/ 120 h 288"/>
              <a:gd name="T2" fmla="*/ 183 w 288"/>
              <a:gd name="T3" fmla="*/ 92 h 288"/>
              <a:gd name="T4" fmla="*/ 92 w 288"/>
              <a:gd name="T5" fmla="*/ 0 h 288"/>
              <a:gd name="T6" fmla="*/ 0 w 288"/>
              <a:gd name="T7" fmla="*/ 92 h 288"/>
              <a:gd name="T8" fmla="*/ 92 w 288"/>
              <a:gd name="T9" fmla="*/ 183 h 288"/>
              <a:gd name="T10" fmla="*/ 121 w 288"/>
              <a:gd name="T11" fmla="*/ 178 h 288"/>
              <a:gd name="T12" fmla="*/ 142 w 288"/>
              <a:gd name="T13" fmla="*/ 199 h 288"/>
              <a:gd name="T14" fmla="*/ 186 w 288"/>
              <a:gd name="T15" fmla="*/ 199 h 288"/>
              <a:gd name="T16" fmla="*/ 186 w 288"/>
              <a:gd name="T17" fmla="*/ 244 h 288"/>
              <a:gd name="T18" fmla="*/ 186 w 288"/>
              <a:gd name="T19" fmla="*/ 244 h 288"/>
              <a:gd name="T20" fmla="*/ 230 w 288"/>
              <a:gd name="T21" fmla="*/ 244 h 288"/>
              <a:gd name="T22" fmla="*/ 230 w 288"/>
              <a:gd name="T23" fmla="*/ 288 h 288"/>
              <a:gd name="T24" fmla="*/ 230 w 288"/>
              <a:gd name="T25" fmla="*/ 288 h 288"/>
              <a:gd name="T26" fmla="*/ 288 w 288"/>
              <a:gd name="T27" fmla="*/ 288 h 288"/>
              <a:gd name="T28" fmla="*/ 288 w 288"/>
              <a:gd name="T29" fmla="*/ 288 h 288"/>
              <a:gd name="T30" fmla="*/ 288 w 288"/>
              <a:gd name="T31" fmla="*/ 288 h 288"/>
              <a:gd name="T32" fmla="*/ 288 w 288"/>
              <a:gd name="T33" fmla="*/ 230 h 288"/>
              <a:gd name="T34" fmla="*/ 179 w 288"/>
              <a:gd name="T35" fmla="*/ 120 h 288"/>
              <a:gd name="T36" fmla="*/ 73 w 288"/>
              <a:gd name="T37" fmla="*/ 103 h 288"/>
              <a:gd name="T38" fmla="*/ 42 w 288"/>
              <a:gd name="T39" fmla="*/ 72 h 288"/>
              <a:gd name="T40" fmla="*/ 73 w 288"/>
              <a:gd name="T41" fmla="*/ 41 h 288"/>
              <a:gd name="T42" fmla="*/ 104 w 288"/>
              <a:gd name="T43" fmla="*/ 72 h 288"/>
              <a:gd name="T44" fmla="*/ 73 w 288"/>
              <a:gd name="T45" fmla="*/ 10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288">
                <a:moveTo>
                  <a:pt x="179" y="120"/>
                </a:moveTo>
                <a:cubicBezTo>
                  <a:pt x="182" y="111"/>
                  <a:pt x="183" y="102"/>
                  <a:pt x="183" y="92"/>
                </a:cubicBezTo>
                <a:cubicBezTo>
                  <a:pt x="183" y="41"/>
                  <a:pt x="142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42"/>
                  <a:pt x="41" y="183"/>
                  <a:pt x="92" y="183"/>
                </a:cubicBezTo>
                <a:cubicBezTo>
                  <a:pt x="102" y="183"/>
                  <a:pt x="112" y="181"/>
                  <a:pt x="121" y="178"/>
                </a:cubicBezTo>
                <a:cubicBezTo>
                  <a:pt x="142" y="199"/>
                  <a:pt x="142" y="199"/>
                  <a:pt x="142" y="199"/>
                </a:cubicBezTo>
                <a:cubicBezTo>
                  <a:pt x="186" y="199"/>
                  <a:pt x="186" y="199"/>
                  <a:pt x="186" y="199"/>
                </a:cubicBezTo>
                <a:cubicBezTo>
                  <a:pt x="186" y="244"/>
                  <a:pt x="186" y="244"/>
                  <a:pt x="186" y="244"/>
                </a:cubicBezTo>
                <a:cubicBezTo>
                  <a:pt x="186" y="244"/>
                  <a:pt x="186" y="244"/>
                  <a:pt x="186" y="244"/>
                </a:cubicBezTo>
                <a:cubicBezTo>
                  <a:pt x="230" y="244"/>
                  <a:pt x="230" y="244"/>
                  <a:pt x="230" y="244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88" y="230"/>
                  <a:pt x="288" y="230"/>
                  <a:pt x="288" y="230"/>
                </a:cubicBezTo>
                <a:lnTo>
                  <a:pt x="179" y="120"/>
                </a:lnTo>
                <a:close/>
                <a:moveTo>
                  <a:pt x="73" y="103"/>
                </a:moveTo>
                <a:cubicBezTo>
                  <a:pt x="56" y="103"/>
                  <a:pt x="42" y="89"/>
                  <a:pt x="42" y="72"/>
                </a:cubicBezTo>
                <a:cubicBezTo>
                  <a:pt x="42" y="55"/>
                  <a:pt x="56" y="41"/>
                  <a:pt x="73" y="41"/>
                </a:cubicBezTo>
                <a:cubicBezTo>
                  <a:pt x="90" y="41"/>
                  <a:pt x="104" y="55"/>
                  <a:pt x="104" y="72"/>
                </a:cubicBezTo>
                <a:cubicBezTo>
                  <a:pt x="104" y="89"/>
                  <a:pt x="90" y="103"/>
                  <a:pt x="73" y="10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561"/>
          <p:cNvSpPr>
            <a:spLocks noEditPoints="1"/>
          </p:cNvSpPr>
          <p:nvPr/>
        </p:nvSpPr>
        <p:spPr bwMode="auto">
          <a:xfrm>
            <a:off x="5653088" y="1925639"/>
            <a:ext cx="222250" cy="334963"/>
          </a:xfrm>
          <a:custGeom>
            <a:avLst/>
            <a:gdLst>
              <a:gd name="T0" fmla="*/ 174 w 192"/>
              <a:gd name="T1" fmla="*/ 107 h 289"/>
              <a:gd name="T2" fmla="*/ 187 w 192"/>
              <a:gd name="T3" fmla="*/ 75 h 289"/>
              <a:gd name="T4" fmla="*/ 165 w 192"/>
              <a:gd name="T5" fmla="*/ 23 h 289"/>
              <a:gd name="T6" fmla="*/ 104 w 192"/>
              <a:gd name="T7" fmla="*/ 0 h 289"/>
              <a:gd name="T8" fmla="*/ 25 w 192"/>
              <a:gd name="T9" fmla="*/ 61 h 289"/>
              <a:gd name="T10" fmla="*/ 36 w 192"/>
              <a:gd name="T11" fmla="*/ 100 h 289"/>
              <a:gd name="T12" fmla="*/ 34 w 192"/>
              <a:gd name="T13" fmla="*/ 164 h 289"/>
              <a:gd name="T14" fmla="*/ 36 w 192"/>
              <a:gd name="T15" fmla="*/ 201 h 289"/>
              <a:gd name="T16" fmla="*/ 14 w 192"/>
              <a:gd name="T17" fmla="*/ 210 h 289"/>
              <a:gd name="T18" fmla="*/ 0 w 192"/>
              <a:gd name="T19" fmla="*/ 241 h 289"/>
              <a:gd name="T20" fmla="*/ 11 w 192"/>
              <a:gd name="T21" fmla="*/ 270 h 289"/>
              <a:gd name="T22" fmla="*/ 11 w 192"/>
              <a:gd name="T23" fmla="*/ 270 h 289"/>
              <a:gd name="T24" fmla="*/ 66 w 192"/>
              <a:gd name="T25" fmla="*/ 203 h 289"/>
              <a:gd name="T26" fmla="*/ 64 w 192"/>
              <a:gd name="T27" fmla="*/ 196 h 289"/>
              <a:gd name="T28" fmla="*/ 55 w 192"/>
              <a:gd name="T29" fmla="*/ 180 h 289"/>
              <a:gd name="T30" fmla="*/ 55 w 192"/>
              <a:gd name="T31" fmla="*/ 91 h 289"/>
              <a:gd name="T32" fmla="*/ 55 w 192"/>
              <a:gd name="T33" fmla="*/ 86 h 289"/>
              <a:gd name="T34" fmla="*/ 45 w 192"/>
              <a:gd name="T35" fmla="*/ 66 h 289"/>
              <a:gd name="T36" fmla="*/ 63 w 192"/>
              <a:gd name="T37" fmla="*/ 33 h 289"/>
              <a:gd name="T38" fmla="*/ 104 w 192"/>
              <a:gd name="T39" fmla="*/ 20 h 289"/>
              <a:gd name="T40" fmla="*/ 152 w 192"/>
              <a:gd name="T41" fmla="*/ 37 h 289"/>
              <a:gd name="T42" fmla="*/ 168 w 192"/>
              <a:gd name="T43" fmla="*/ 73 h 289"/>
              <a:gd name="T44" fmla="*/ 158 w 192"/>
              <a:gd name="T45" fmla="*/ 95 h 289"/>
              <a:gd name="T46" fmla="*/ 143 w 192"/>
              <a:gd name="T47" fmla="*/ 91 h 289"/>
              <a:gd name="T48" fmla="*/ 150 w 192"/>
              <a:gd name="T49" fmla="*/ 103 h 289"/>
              <a:gd name="T50" fmla="*/ 134 w 192"/>
              <a:gd name="T51" fmla="*/ 101 h 289"/>
              <a:gd name="T52" fmla="*/ 64 w 192"/>
              <a:gd name="T53" fmla="*/ 101 h 289"/>
              <a:gd name="T54" fmla="*/ 77 w 192"/>
              <a:gd name="T55" fmla="*/ 180 h 289"/>
              <a:gd name="T56" fmla="*/ 94 w 192"/>
              <a:gd name="T57" fmla="*/ 213 h 289"/>
              <a:gd name="T58" fmla="*/ 77 w 192"/>
              <a:gd name="T59" fmla="*/ 230 h 289"/>
              <a:gd name="T60" fmla="*/ 77 w 192"/>
              <a:gd name="T61" fmla="*/ 264 h 289"/>
              <a:gd name="T62" fmla="*/ 99 w 192"/>
              <a:gd name="T63" fmla="*/ 287 h 289"/>
              <a:gd name="T64" fmla="*/ 99 w 192"/>
              <a:gd name="T65" fmla="*/ 287 h 289"/>
              <a:gd name="T66" fmla="*/ 121 w 192"/>
              <a:gd name="T67" fmla="*/ 180 h 289"/>
              <a:gd name="T68" fmla="*/ 148 w 192"/>
              <a:gd name="T69" fmla="*/ 127 h 289"/>
              <a:gd name="T70" fmla="*/ 162 w 192"/>
              <a:gd name="T71" fmla="*/ 136 h 289"/>
              <a:gd name="T72" fmla="*/ 134 w 192"/>
              <a:gd name="T73" fmla="*/ 188 h 289"/>
              <a:gd name="T74" fmla="*/ 141 w 192"/>
              <a:gd name="T75" fmla="*/ 271 h 289"/>
              <a:gd name="T76" fmla="*/ 167 w 192"/>
              <a:gd name="T77" fmla="*/ 289 h 289"/>
              <a:gd name="T78" fmla="*/ 184 w 192"/>
              <a:gd name="T79" fmla="*/ 263 h 289"/>
              <a:gd name="T80" fmla="*/ 164 w 192"/>
              <a:gd name="T81" fmla="*/ 249 h 289"/>
              <a:gd name="T82" fmla="*/ 178 w 192"/>
              <a:gd name="T83" fmla="*/ 229 h 289"/>
              <a:gd name="T84" fmla="*/ 171 w 192"/>
              <a:gd name="T85" fmla="*/ 196 h 289"/>
              <a:gd name="T86" fmla="*/ 179 w 192"/>
              <a:gd name="T87" fmla="*/ 169 h 289"/>
              <a:gd name="T88" fmla="*/ 99 w 192"/>
              <a:gd name="T89" fmla="*/ 138 h 289"/>
              <a:gd name="T90" fmla="*/ 87 w 192"/>
              <a:gd name="T91" fmla="*/ 109 h 289"/>
              <a:gd name="T92" fmla="*/ 111 w 192"/>
              <a:gd name="T93" fmla="*/ 10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2" h="289">
                <a:moveTo>
                  <a:pt x="179" y="169"/>
                </a:moveTo>
                <a:cubicBezTo>
                  <a:pt x="192" y="149"/>
                  <a:pt x="190" y="123"/>
                  <a:pt x="174" y="107"/>
                </a:cubicBezTo>
                <a:cubicBezTo>
                  <a:pt x="181" y="98"/>
                  <a:pt x="186" y="87"/>
                  <a:pt x="187" y="75"/>
                </a:cubicBezTo>
                <a:cubicBezTo>
                  <a:pt x="187" y="75"/>
                  <a:pt x="187" y="75"/>
                  <a:pt x="187" y="75"/>
                </a:cubicBezTo>
                <a:cubicBezTo>
                  <a:pt x="187" y="73"/>
                  <a:pt x="187" y="72"/>
                  <a:pt x="187" y="70"/>
                </a:cubicBezTo>
                <a:cubicBezTo>
                  <a:pt x="187" y="52"/>
                  <a:pt x="179" y="35"/>
                  <a:pt x="165" y="23"/>
                </a:cubicBezTo>
                <a:cubicBezTo>
                  <a:pt x="151" y="10"/>
                  <a:pt x="133" y="2"/>
                  <a:pt x="112" y="1"/>
                </a:cubicBezTo>
                <a:cubicBezTo>
                  <a:pt x="109" y="0"/>
                  <a:pt x="106" y="0"/>
                  <a:pt x="104" y="0"/>
                </a:cubicBezTo>
                <a:cubicBezTo>
                  <a:pt x="84" y="0"/>
                  <a:pt x="65" y="6"/>
                  <a:pt x="51" y="17"/>
                </a:cubicBezTo>
                <a:cubicBezTo>
                  <a:pt x="37" y="28"/>
                  <a:pt x="27" y="43"/>
                  <a:pt x="25" y="61"/>
                </a:cubicBezTo>
                <a:cubicBezTo>
                  <a:pt x="25" y="63"/>
                  <a:pt x="25" y="65"/>
                  <a:pt x="25" y="66"/>
                </a:cubicBezTo>
                <a:cubicBezTo>
                  <a:pt x="25" y="78"/>
                  <a:pt x="29" y="90"/>
                  <a:pt x="36" y="100"/>
                </a:cubicBezTo>
                <a:cubicBezTo>
                  <a:pt x="24" y="113"/>
                  <a:pt x="19" y="132"/>
                  <a:pt x="26" y="150"/>
                </a:cubicBezTo>
                <a:cubicBezTo>
                  <a:pt x="28" y="155"/>
                  <a:pt x="31" y="160"/>
                  <a:pt x="34" y="164"/>
                </a:cubicBezTo>
                <a:cubicBezTo>
                  <a:pt x="28" y="179"/>
                  <a:pt x="28" y="179"/>
                  <a:pt x="28" y="179"/>
                </a:cubicBezTo>
                <a:cubicBezTo>
                  <a:pt x="36" y="201"/>
                  <a:pt x="36" y="201"/>
                  <a:pt x="36" y="201"/>
                </a:cubicBezTo>
                <a:cubicBezTo>
                  <a:pt x="14" y="210"/>
                  <a:pt x="14" y="210"/>
                  <a:pt x="14" y="210"/>
                </a:cubicBezTo>
                <a:cubicBezTo>
                  <a:pt x="14" y="210"/>
                  <a:pt x="14" y="210"/>
                  <a:pt x="14" y="210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41"/>
                  <a:pt x="0" y="241"/>
                  <a:pt x="0" y="241"/>
                </a:cubicBezTo>
                <a:cubicBezTo>
                  <a:pt x="11" y="270"/>
                  <a:pt x="11" y="270"/>
                  <a:pt x="11" y="270"/>
                </a:cubicBezTo>
                <a:cubicBezTo>
                  <a:pt x="11" y="270"/>
                  <a:pt x="11" y="270"/>
                  <a:pt x="11" y="270"/>
                </a:cubicBezTo>
                <a:cubicBezTo>
                  <a:pt x="11" y="270"/>
                  <a:pt x="11" y="270"/>
                  <a:pt x="11" y="270"/>
                </a:cubicBezTo>
                <a:cubicBezTo>
                  <a:pt x="41" y="259"/>
                  <a:pt x="41" y="259"/>
                  <a:pt x="41" y="259"/>
                </a:cubicBezTo>
                <a:cubicBezTo>
                  <a:pt x="66" y="203"/>
                  <a:pt x="66" y="203"/>
                  <a:pt x="66" y="203"/>
                </a:cubicBezTo>
                <a:cubicBezTo>
                  <a:pt x="64" y="202"/>
                  <a:pt x="64" y="202"/>
                  <a:pt x="64" y="202"/>
                </a:cubicBezTo>
                <a:cubicBezTo>
                  <a:pt x="64" y="196"/>
                  <a:pt x="64" y="196"/>
                  <a:pt x="64" y="196"/>
                </a:cubicBezTo>
                <a:cubicBezTo>
                  <a:pt x="64" y="188"/>
                  <a:pt x="64" y="188"/>
                  <a:pt x="64" y="188"/>
                </a:cubicBezTo>
                <a:cubicBezTo>
                  <a:pt x="61" y="185"/>
                  <a:pt x="57" y="183"/>
                  <a:pt x="55" y="180"/>
                </a:cubicBezTo>
                <a:cubicBezTo>
                  <a:pt x="43" y="168"/>
                  <a:pt x="36" y="153"/>
                  <a:pt x="36" y="136"/>
                </a:cubicBezTo>
                <a:cubicBezTo>
                  <a:pt x="36" y="119"/>
                  <a:pt x="43" y="103"/>
                  <a:pt x="55" y="91"/>
                </a:cubicBezTo>
                <a:cubicBezTo>
                  <a:pt x="58" y="88"/>
                  <a:pt x="61" y="86"/>
                  <a:pt x="65" y="83"/>
                </a:cubicBezTo>
                <a:cubicBezTo>
                  <a:pt x="61" y="84"/>
                  <a:pt x="58" y="85"/>
                  <a:pt x="55" y="86"/>
                </a:cubicBezTo>
                <a:cubicBezTo>
                  <a:pt x="54" y="87"/>
                  <a:pt x="52" y="87"/>
                  <a:pt x="51" y="88"/>
                </a:cubicBezTo>
                <a:cubicBezTo>
                  <a:pt x="47" y="81"/>
                  <a:pt x="45" y="74"/>
                  <a:pt x="45" y="66"/>
                </a:cubicBezTo>
                <a:cubicBezTo>
                  <a:pt x="45" y="65"/>
                  <a:pt x="45" y="64"/>
                  <a:pt x="45" y="63"/>
                </a:cubicBezTo>
                <a:cubicBezTo>
                  <a:pt x="46" y="51"/>
                  <a:pt x="52" y="41"/>
                  <a:pt x="63" y="33"/>
                </a:cubicBezTo>
                <a:cubicBezTo>
                  <a:pt x="73" y="25"/>
                  <a:pt x="88" y="20"/>
                  <a:pt x="104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6" y="20"/>
                  <a:pt x="108" y="20"/>
                  <a:pt x="110" y="20"/>
                </a:cubicBezTo>
                <a:cubicBezTo>
                  <a:pt x="127" y="22"/>
                  <a:pt x="142" y="28"/>
                  <a:pt x="152" y="37"/>
                </a:cubicBezTo>
                <a:cubicBezTo>
                  <a:pt x="162" y="47"/>
                  <a:pt x="168" y="58"/>
                  <a:pt x="168" y="70"/>
                </a:cubicBezTo>
                <a:cubicBezTo>
                  <a:pt x="168" y="71"/>
                  <a:pt x="168" y="72"/>
                  <a:pt x="168" y="73"/>
                </a:cubicBezTo>
                <a:cubicBezTo>
                  <a:pt x="168" y="73"/>
                  <a:pt x="168" y="73"/>
                  <a:pt x="168" y="73"/>
                </a:cubicBezTo>
                <a:cubicBezTo>
                  <a:pt x="167" y="81"/>
                  <a:pt x="164" y="89"/>
                  <a:pt x="158" y="95"/>
                </a:cubicBezTo>
                <a:cubicBezTo>
                  <a:pt x="153" y="93"/>
                  <a:pt x="148" y="92"/>
                  <a:pt x="143" y="91"/>
                </a:cubicBezTo>
                <a:cubicBezTo>
                  <a:pt x="143" y="91"/>
                  <a:pt x="143" y="91"/>
                  <a:pt x="143" y="91"/>
                </a:cubicBezTo>
                <a:cubicBezTo>
                  <a:pt x="147" y="95"/>
                  <a:pt x="149" y="98"/>
                  <a:pt x="152" y="102"/>
                </a:cubicBezTo>
                <a:cubicBezTo>
                  <a:pt x="151" y="102"/>
                  <a:pt x="151" y="103"/>
                  <a:pt x="150" y="103"/>
                </a:cubicBezTo>
                <a:cubicBezTo>
                  <a:pt x="147" y="105"/>
                  <a:pt x="144" y="107"/>
                  <a:pt x="141" y="109"/>
                </a:cubicBezTo>
                <a:cubicBezTo>
                  <a:pt x="139" y="106"/>
                  <a:pt x="137" y="103"/>
                  <a:pt x="134" y="101"/>
                </a:cubicBezTo>
                <a:cubicBezTo>
                  <a:pt x="125" y="91"/>
                  <a:pt x="112" y="86"/>
                  <a:pt x="99" y="86"/>
                </a:cubicBezTo>
                <a:cubicBezTo>
                  <a:pt x="86" y="86"/>
                  <a:pt x="74" y="91"/>
                  <a:pt x="64" y="101"/>
                </a:cubicBezTo>
                <a:cubicBezTo>
                  <a:pt x="45" y="120"/>
                  <a:pt x="45" y="152"/>
                  <a:pt x="64" y="171"/>
                </a:cubicBezTo>
                <a:cubicBezTo>
                  <a:pt x="68" y="175"/>
                  <a:pt x="72" y="178"/>
                  <a:pt x="77" y="180"/>
                </a:cubicBezTo>
                <a:cubicBezTo>
                  <a:pt x="77" y="196"/>
                  <a:pt x="77" y="196"/>
                  <a:pt x="77" y="196"/>
                </a:cubicBezTo>
                <a:cubicBezTo>
                  <a:pt x="94" y="213"/>
                  <a:pt x="94" y="213"/>
                  <a:pt x="94" y="213"/>
                </a:cubicBezTo>
                <a:cubicBezTo>
                  <a:pt x="77" y="230"/>
                  <a:pt x="77" y="230"/>
                  <a:pt x="77" y="230"/>
                </a:cubicBezTo>
                <a:cubicBezTo>
                  <a:pt x="77" y="230"/>
                  <a:pt x="77" y="230"/>
                  <a:pt x="77" y="230"/>
                </a:cubicBezTo>
                <a:cubicBezTo>
                  <a:pt x="94" y="247"/>
                  <a:pt x="94" y="247"/>
                  <a:pt x="94" y="247"/>
                </a:cubicBezTo>
                <a:cubicBezTo>
                  <a:pt x="77" y="264"/>
                  <a:pt x="77" y="264"/>
                  <a:pt x="77" y="264"/>
                </a:cubicBezTo>
                <a:cubicBezTo>
                  <a:pt x="77" y="264"/>
                  <a:pt x="77" y="264"/>
                  <a:pt x="77" y="264"/>
                </a:cubicBezTo>
                <a:cubicBezTo>
                  <a:pt x="99" y="287"/>
                  <a:pt x="99" y="287"/>
                  <a:pt x="99" y="287"/>
                </a:cubicBezTo>
                <a:cubicBezTo>
                  <a:pt x="99" y="287"/>
                  <a:pt x="99" y="287"/>
                  <a:pt x="99" y="287"/>
                </a:cubicBezTo>
                <a:cubicBezTo>
                  <a:pt x="99" y="287"/>
                  <a:pt x="99" y="287"/>
                  <a:pt x="99" y="287"/>
                </a:cubicBezTo>
                <a:cubicBezTo>
                  <a:pt x="121" y="264"/>
                  <a:pt x="121" y="264"/>
                  <a:pt x="121" y="264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26" y="178"/>
                  <a:pt x="130" y="175"/>
                  <a:pt x="134" y="171"/>
                </a:cubicBezTo>
                <a:cubicBezTo>
                  <a:pt x="146" y="159"/>
                  <a:pt x="151" y="143"/>
                  <a:pt x="148" y="127"/>
                </a:cubicBezTo>
                <a:cubicBezTo>
                  <a:pt x="152" y="125"/>
                  <a:pt x="156" y="123"/>
                  <a:pt x="160" y="120"/>
                </a:cubicBezTo>
                <a:cubicBezTo>
                  <a:pt x="161" y="125"/>
                  <a:pt x="162" y="131"/>
                  <a:pt x="162" y="136"/>
                </a:cubicBezTo>
                <a:cubicBezTo>
                  <a:pt x="162" y="153"/>
                  <a:pt x="155" y="168"/>
                  <a:pt x="143" y="180"/>
                </a:cubicBezTo>
                <a:cubicBezTo>
                  <a:pt x="141" y="183"/>
                  <a:pt x="138" y="185"/>
                  <a:pt x="134" y="188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141" y="271"/>
                  <a:pt x="141" y="271"/>
                  <a:pt x="141" y="271"/>
                </a:cubicBezTo>
                <a:cubicBezTo>
                  <a:pt x="167" y="289"/>
                  <a:pt x="167" y="289"/>
                  <a:pt x="167" y="289"/>
                </a:cubicBezTo>
                <a:cubicBezTo>
                  <a:pt x="167" y="289"/>
                  <a:pt x="167" y="289"/>
                  <a:pt x="167" y="289"/>
                </a:cubicBezTo>
                <a:cubicBezTo>
                  <a:pt x="167" y="289"/>
                  <a:pt x="167" y="289"/>
                  <a:pt x="167" y="289"/>
                </a:cubicBezTo>
                <a:cubicBezTo>
                  <a:pt x="184" y="263"/>
                  <a:pt x="184" y="263"/>
                  <a:pt x="184" y="263"/>
                </a:cubicBezTo>
                <a:cubicBezTo>
                  <a:pt x="184" y="263"/>
                  <a:pt x="184" y="263"/>
                  <a:pt x="184" y="263"/>
                </a:cubicBezTo>
                <a:cubicBezTo>
                  <a:pt x="164" y="249"/>
                  <a:pt x="164" y="249"/>
                  <a:pt x="164" y="249"/>
                </a:cubicBezTo>
                <a:cubicBezTo>
                  <a:pt x="178" y="229"/>
                  <a:pt x="178" y="229"/>
                  <a:pt x="178" y="229"/>
                </a:cubicBezTo>
                <a:cubicBezTo>
                  <a:pt x="178" y="229"/>
                  <a:pt x="178" y="229"/>
                  <a:pt x="178" y="229"/>
                </a:cubicBezTo>
                <a:cubicBezTo>
                  <a:pt x="158" y="216"/>
                  <a:pt x="158" y="216"/>
                  <a:pt x="158" y="216"/>
                </a:cubicBezTo>
                <a:cubicBezTo>
                  <a:pt x="171" y="196"/>
                  <a:pt x="171" y="196"/>
                  <a:pt x="171" y="196"/>
                </a:cubicBezTo>
                <a:cubicBezTo>
                  <a:pt x="168" y="180"/>
                  <a:pt x="168" y="180"/>
                  <a:pt x="168" y="180"/>
                </a:cubicBezTo>
                <a:cubicBezTo>
                  <a:pt x="172" y="177"/>
                  <a:pt x="176" y="173"/>
                  <a:pt x="179" y="169"/>
                </a:cubicBezTo>
                <a:close/>
                <a:moveTo>
                  <a:pt x="111" y="133"/>
                </a:moveTo>
                <a:cubicBezTo>
                  <a:pt x="108" y="136"/>
                  <a:pt x="104" y="138"/>
                  <a:pt x="99" y="138"/>
                </a:cubicBezTo>
                <a:cubicBezTo>
                  <a:pt x="95" y="138"/>
                  <a:pt x="91" y="136"/>
                  <a:pt x="87" y="133"/>
                </a:cubicBezTo>
                <a:cubicBezTo>
                  <a:pt x="81" y="126"/>
                  <a:pt x="81" y="116"/>
                  <a:pt x="87" y="109"/>
                </a:cubicBezTo>
                <a:cubicBezTo>
                  <a:pt x="91" y="106"/>
                  <a:pt x="95" y="104"/>
                  <a:pt x="99" y="104"/>
                </a:cubicBezTo>
                <a:cubicBezTo>
                  <a:pt x="104" y="104"/>
                  <a:pt x="108" y="106"/>
                  <a:pt x="111" y="109"/>
                </a:cubicBezTo>
                <a:cubicBezTo>
                  <a:pt x="118" y="116"/>
                  <a:pt x="118" y="126"/>
                  <a:pt x="111" y="13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562"/>
          <p:cNvSpPr>
            <a:spLocks noEditPoints="1"/>
          </p:cNvSpPr>
          <p:nvPr/>
        </p:nvSpPr>
        <p:spPr bwMode="auto">
          <a:xfrm>
            <a:off x="10271126" y="1254126"/>
            <a:ext cx="338138" cy="336550"/>
          </a:xfrm>
          <a:custGeom>
            <a:avLst/>
            <a:gdLst>
              <a:gd name="T0" fmla="*/ 32 w 292"/>
              <a:gd name="T1" fmla="*/ 289 h 291"/>
              <a:gd name="T2" fmla="*/ 54 w 292"/>
              <a:gd name="T3" fmla="*/ 267 h 291"/>
              <a:gd name="T4" fmla="*/ 75 w 292"/>
              <a:gd name="T5" fmla="*/ 266 h 291"/>
              <a:gd name="T6" fmla="*/ 201 w 292"/>
              <a:gd name="T7" fmla="*/ 140 h 291"/>
              <a:gd name="T8" fmla="*/ 212 w 292"/>
              <a:gd name="T9" fmla="*/ 151 h 291"/>
              <a:gd name="T10" fmla="*/ 247 w 292"/>
              <a:gd name="T11" fmla="*/ 149 h 291"/>
              <a:gd name="T12" fmla="*/ 250 w 292"/>
              <a:gd name="T13" fmla="*/ 114 h 291"/>
              <a:gd name="T14" fmla="*/ 238 w 292"/>
              <a:gd name="T15" fmla="*/ 103 h 291"/>
              <a:gd name="T16" fmla="*/ 278 w 292"/>
              <a:gd name="T17" fmla="*/ 63 h 291"/>
              <a:gd name="T18" fmla="*/ 278 w 292"/>
              <a:gd name="T19" fmla="*/ 63 h 291"/>
              <a:gd name="T20" fmla="*/ 278 w 292"/>
              <a:gd name="T21" fmla="*/ 14 h 291"/>
              <a:gd name="T22" fmla="*/ 228 w 292"/>
              <a:gd name="T23" fmla="*/ 14 h 291"/>
              <a:gd name="T24" fmla="*/ 189 w 292"/>
              <a:gd name="T25" fmla="*/ 53 h 291"/>
              <a:gd name="T26" fmla="*/ 177 w 292"/>
              <a:gd name="T27" fmla="*/ 41 h 291"/>
              <a:gd name="T28" fmla="*/ 142 w 292"/>
              <a:gd name="T29" fmla="*/ 44 h 291"/>
              <a:gd name="T30" fmla="*/ 139 w 292"/>
              <a:gd name="T31" fmla="*/ 78 h 291"/>
              <a:gd name="T32" fmla="*/ 151 w 292"/>
              <a:gd name="T33" fmla="*/ 90 h 291"/>
              <a:gd name="T34" fmla="*/ 25 w 292"/>
              <a:gd name="T35" fmla="*/ 216 h 291"/>
              <a:gd name="T36" fmla="*/ 21 w 292"/>
              <a:gd name="T37" fmla="*/ 228 h 291"/>
              <a:gd name="T38" fmla="*/ 24 w 292"/>
              <a:gd name="T39" fmla="*/ 237 h 291"/>
              <a:gd name="T40" fmla="*/ 2 w 292"/>
              <a:gd name="T41" fmla="*/ 260 h 291"/>
              <a:gd name="T42" fmla="*/ 0 w 292"/>
              <a:gd name="T43" fmla="*/ 265 h 291"/>
              <a:gd name="T44" fmla="*/ 2 w 292"/>
              <a:gd name="T45" fmla="*/ 271 h 291"/>
              <a:gd name="T46" fmla="*/ 21 w 292"/>
              <a:gd name="T47" fmla="*/ 289 h 291"/>
              <a:gd name="T48" fmla="*/ 26 w 292"/>
              <a:gd name="T49" fmla="*/ 291 h 291"/>
              <a:gd name="T50" fmla="*/ 32 w 292"/>
              <a:gd name="T51" fmla="*/ 289 h 291"/>
              <a:gd name="T52" fmla="*/ 162 w 292"/>
              <a:gd name="T53" fmla="*/ 101 h 291"/>
              <a:gd name="T54" fmla="*/ 190 w 292"/>
              <a:gd name="T55" fmla="*/ 129 h 291"/>
              <a:gd name="T56" fmla="*/ 64 w 292"/>
              <a:gd name="T57" fmla="*/ 255 h 291"/>
              <a:gd name="T58" fmla="*/ 36 w 292"/>
              <a:gd name="T59" fmla="*/ 228 h 291"/>
              <a:gd name="T60" fmla="*/ 162 w 292"/>
              <a:gd name="T61" fmla="*/ 101 h 291"/>
              <a:gd name="T62" fmla="*/ 19 w 292"/>
              <a:gd name="T63" fmla="*/ 265 h 291"/>
              <a:gd name="T64" fmla="*/ 34 w 292"/>
              <a:gd name="T65" fmla="*/ 250 h 291"/>
              <a:gd name="T66" fmla="*/ 41 w 292"/>
              <a:gd name="T67" fmla="*/ 258 h 291"/>
              <a:gd name="T68" fmla="*/ 26 w 292"/>
              <a:gd name="T69" fmla="*/ 272 h 291"/>
              <a:gd name="T70" fmla="*/ 19 w 292"/>
              <a:gd name="T71" fmla="*/ 265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2" h="291">
                <a:moveTo>
                  <a:pt x="32" y="289"/>
                </a:moveTo>
                <a:cubicBezTo>
                  <a:pt x="54" y="267"/>
                  <a:pt x="54" y="267"/>
                  <a:pt x="54" y="267"/>
                </a:cubicBezTo>
                <a:cubicBezTo>
                  <a:pt x="60" y="272"/>
                  <a:pt x="69" y="272"/>
                  <a:pt x="75" y="266"/>
                </a:cubicBezTo>
                <a:cubicBezTo>
                  <a:pt x="201" y="140"/>
                  <a:pt x="201" y="140"/>
                  <a:pt x="201" y="140"/>
                </a:cubicBezTo>
                <a:cubicBezTo>
                  <a:pt x="212" y="151"/>
                  <a:pt x="212" y="151"/>
                  <a:pt x="212" y="151"/>
                </a:cubicBezTo>
                <a:cubicBezTo>
                  <a:pt x="221" y="160"/>
                  <a:pt x="237" y="159"/>
                  <a:pt x="247" y="149"/>
                </a:cubicBezTo>
                <a:cubicBezTo>
                  <a:pt x="257" y="138"/>
                  <a:pt x="258" y="123"/>
                  <a:pt x="250" y="114"/>
                </a:cubicBezTo>
                <a:cubicBezTo>
                  <a:pt x="238" y="103"/>
                  <a:pt x="238" y="103"/>
                  <a:pt x="238" y="103"/>
                </a:cubicBezTo>
                <a:cubicBezTo>
                  <a:pt x="278" y="63"/>
                  <a:pt x="278" y="63"/>
                  <a:pt x="278" y="63"/>
                </a:cubicBezTo>
                <a:cubicBezTo>
                  <a:pt x="278" y="63"/>
                  <a:pt x="278" y="63"/>
                  <a:pt x="278" y="63"/>
                </a:cubicBezTo>
                <a:cubicBezTo>
                  <a:pt x="292" y="50"/>
                  <a:pt x="292" y="27"/>
                  <a:pt x="278" y="14"/>
                </a:cubicBezTo>
                <a:cubicBezTo>
                  <a:pt x="264" y="0"/>
                  <a:pt x="242" y="0"/>
                  <a:pt x="228" y="14"/>
                </a:cubicBezTo>
                <a:cubicBezTo>
                  <a:pt x="189" y="53"/>
                  <a:pt x="189" y="53"/>
                  <a:pt x="189" y="53"/>
                </a:cubicBezTo>
                <a:cubicBezTo>
                  <a:pt x="177" y="41"/>
                  <a:pt x="177" y="41"/>
                  <a:pt x="177" y="41"/>
                </a:cubicBezTo>
                <a:cubicBezTo>
                  <a:pt x="168" y="32"/>
                  <a:pt x="152" y="33"/>
                  <a:pt x="142" y="44"/>
                </a:cubicBezTo>
                <a:cubicBezTo>
                  <a:pt x="132" y="54"/>
                  <a:pt x="130" y="70"/>
                  <a:pt x="139" y="78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25" y="216"/>
                  <a:pt x="25" y="216"/>
                  <a:pt x="25" y="216"/>
                </a:cubicBezTo>
                <a:cubicBezTo>
                  <a:pt x="22" y="219"/>
                  <a:pt x="21" y="223"/>
                  <a:pt x="21" y="228"/>
                </a:cubicBezTo>
                <a:cubicBezTo>
                  <a:pt x="21" y="231"/>
                  <a:pt x="22" y="235"/>
                  <a:pt x="24" y="237"/>
                </a:cubicBezTo>
                <a:cubicBezTo>
                  <a:pt x="2" y="260"/>
                  <a:pt x="2" y="260"/>
                  <a:pt x="2" y="260"/>
                </a:cubicBezTo>
                <a:cubicBezTo>
                  <a:pt x="1" y="261"/>
                  <a:pt x="0" y="263"/>
                  <a:pt x="0" y="265"/>
                </a:cubicBezTo>
                <a:cubicBezTo>
                  <a:pt x="0" y="267"/>
                  <a:pt x="1" y="269"/>
                  <a:pt x="2" y="271"/>
                </a:cubicBezTo>
                <a:cubicBezTo>
                  <a:pt x="21" y="289"/>
                  <a:pt x="21" y="289"/>
                  <a:pt x="21" y="289"/>
                </a:cubicBezTo>
                <a:cubicBezTo>
                  <a:pt x="22" y="291"/>
                  <a:pt x="24" y="291"/>
                  <a:pt x="26" y="291"/>
                </a:cubicBezTo>
                <a:cubicBezTo>
                  <a:pt x="28" y="291"/>
                  <a:pt x="30" y="291"/>
                  <a:pt x="32" y="289"/>
                </a:cubicBezTo>
                <a:close/>
                <a:moveTo>
                  <a:pt x="162" y="101"/>
                </a:moveTo>
                <a:cubicBezTo>
                  <a:pt x="190" y="129"/>
                  <a:pt x="190" y="129"/>
                  <a:pt x="190" y="129"/>
                </a:cubicBezTo>
                <a:cubicBezTo>
                  <a:pt x="64" y="255"/>
                  <a:pt x="64" y="255"/>
                  <a:pt x="64" y="255"/>
                </a:cubicBezTo>
                <a:cubicBezTo>
                  <a:pt x="36" y="228"/>
                  <a:pt x="36" y="228"/>
                  <a:pt x="36" y="228"/>
                </a:cubicBezTo>
                <a:lnTo>
                  <a:pt x="162" y="101"/>
                </a:lnTo>
                <a:close/>
                <a:moveTo>
                  <a:pt x="19" y="265"/>
                </a:moveTo>
                <a:cubicBezTo>
                  <a:pt x="34" y="250"/>
                  <a:pt x="34" y="250"/>
                  <a:pt x="34" y="250"/>
                </a:cubicBezTo>
                <a:cubicBezTo>
                  <a:pt x="41" y="258"/>
                  <a:pt x="41" y="258"/>
                  <a:pt x="41" y="258"/>
                </a:cubicBezTo>
                <a:cubicBezTo>
                  <a:pt x="26" y="272"/>
                  <a:pt x="26" y="272"/>
                  <a:pt x="26" y="272"/>
                </a:cubicBezTo>
                <a:lnTo>
                  <a:pt x="19" y="26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563"/>
          <p:cNvSpPr>
            <a:spLocks noEditPoints="1"/>
          </p:cNvSpPr>
          <p:nvPr/>
        </p:nvSpPr>
        <p:spPr bwMode="auto">
          <a:xfrm>
            <a:off x="1585913" y="1927226"/>
            <a:ext cx="333375" cy="333375"/>
          </a:xfrm>
          <a:custGeom>
            <a:avLst/>
            <a:gdLst>
              <a:gd name="T0" fmla="*/ 195 w 288"/>
              <a:gd name="T1" fmla="*/ 73 h 288"/>
              <a:gd name="T2" fmla="*/ 195 w 288"/>
              <a:gd name="T3" fmla="*/ 0 h 288"/>
              <a:gd name="T4" fmla="*/ 0 w 288"/>
              <a:gd name="T5" fmla="*/ 0 h 288"/>
              <a:gd name="T6" fmla="*/ 0 w 288"/>
              <a:gd name="T7" fmla="*/ 195 h 288"/>
              <a:gd name="T8" fmla="*/ 73 w 288"/>
              <a:gd name="T9" fmla="*/ 195 h 288"/>
              <a:gd name="T10" fmla="*/ 180 w 288"/>
              <a:gd name="T11" fmla="*/ 288 h 288"/>
              <a:gd name="T12" fmla="*/ 288 w 288"/>
              <a:gd name="T13" fmla="*/ 180 h 288"/>
              <a:gd name="T14" fmla="*/ 195 w 288"/>
              <a:gd name="T15" fmla="*/ 73 h 288"/>
              <a:gd name="T16" fmla="*/ 72 w 288"/>
              <a:gd name="T17" fmla="*/ 171 h 288"/>
              <a:gd name="T18" fmla="*/ 24 w 288"/>
              <a:gd name="T19" fmla="*/ 171 h 288"/>
              <a:gd name="T20" fmla="*/ 24 w 288"/>
              <a:gd name="T21" fmla="*/ 24 h 288"/>
              <a:gd name="T22" fmla="*/ 171 w 288"/>
              <a:gd name="T23" fmla="*/ 24 h 288"/>
              <a:gd name="T24" fmla="*/ 171 w 288"/>
              <a:gd name="T25" fmla="*/ 72 h 288"/>
              <a:gd name="T26" fmla="*/ 72 w 288"/>
              <a:gd name="T27" fmla="*/ 171 h 288"/>
              <a:gd name="T28" fmla="*/ 180 w 288"/>
              <a:gd name="T29" fmla="*/ 264 h 288"/>
              <a:gd name="T30" fmla="*/ 97 w 288"/>
              <a:gd name="T31" fmla="*/ 195 h 288"/>
              <a:gd name="T32" fmla="*/ 195 w 288"/>
              <a:gd name="T33" fmla="*/ 195 h 288"/>
              <a:gd name="T34" fmla="*/ 195 w 288"/>
              <a:gd name="T35" fmla="*/ 97 h 288"/>
              <a:gd name="T36" fmla="*/ 264 w 288"/>
              <a:gd name="T37" fmla="*/ 180 h 288"/>
              <a:gd name="T38" fmla="*/ 180 w 288"/>
              <a:gd name="T39" fmla="*/ 26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8" h="288">
                <a:moveTo>
                  <a:pt x="195" y="73"/>
                </a:moveTo>
                <a:cubicBezTo>
                  <a:pt x="195" y="0"/>
                  <a:pt x="195" y="0"/>
                  <a:pt x="19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5"/>
                  <a:pt x="0" y="195"/>
                  <a:pt x="0" y="195"/>
                </a:cubicBezTo>
                <a:cubicBezTo>
                  <a:pt x="73" y="195"/>
                  <a:pt x="73" y="195"/>
                  <a:pt x="73" y="195"/>
                </a:cubicBezTo>
                <a:cubicBezTo>
                  <a:pt x="80" y="247"/>
                  <a:pt x="125" y="288"/>
                  <a:pt x="180" y="288"/>
                </a:cubicBezTo>
                <a:cubicBezTo>
                  <a:pt x="240" y="288"/>
                  <a:pt x="288" y="239"/>
                  <a:pt x="288" y="180"/>
                </a:cubicBezTo>
                <a:cubicBezTo>
                  <a:pt x="288" y="125"/>
                  <a:pt x="248" y="80"/>
                  <a:pt x="195" y="73"/>
                </a:cubicBezTo>
                <a:close/>
                <a:moveTo>
                  <a:pt x="72" y="171"/>
                </a:moveTo>
                <a:cubicBezTo>
                  <a:pt x="24" y="171"/>
                  <a:pt x="24" y="171"/>
                  <a:pt x="24" y="171"/>
                </a:cubicBezTo>
                <a:cubicBezTo>
                  <a:pt x="24" y="24"/>
                  <a:pt x="24" y="24"/>
                  <a:pt x="24" y="24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71" y="72"/>
                  <a:pt x="171" y="72"/>
                  <a:pt x="171" y="72"/>
                </a:cubicBezTo>
                <a:cubicBezTo>
                  <a:pt x="119" y="76"/>
                  <a:pt x="77" y="118"/>
                  <a:pt x="72" y="171"/>
                </a:cubicBezTo>
                <a:close/>
                <a:moveTo>
                  <a:pt x="180" y="264"/>
                </a:moveTo>
                <a:cubicBezTo>
                  <a:pt x="139" y="264"/>
                  <a:pt x="105" y="234"/>
                  <a:pt x="97" y="195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95" y="97"/>
                  <a:pt x="195" y="97"/>
                  <a:pt x="195" y="97"/>
                </a:cubicBezTo>
                <a:cubicBezTo>
                  <a:pt x="234" y="104"/>
                  <a:pt x="264" y="138"/>
                  <a:pt x="264" y="180"/>
                </a:cubicBezTo>
                <a:cubicBezTo>
                  <a:pt x="264" y="226"/>
                  <a:pt x="226" y="264"/>
                  <a:pt x="180" y="26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564"/>
          <p:cNvSpPr>
            <a:spLocks/>
          </p:cNvSpPr>
          <p:nvPr/>
        </p:nvSpPr>
        <p:spPr bwMode="auto">
          <a:xfrm>
            <a:off x="1828801" y="2668589"/>
            <a:ext cx="92075" cy="185738"/>
          </a:xfrm>
          <a:custGeom>
            <a:avLst/>
            <a:gdLst>
              <a:gd name="T0" fmla="*/ 0 w 58"/>
              <a:gd name="T1" fmla="*/ 0 h 117"/>
              <a:gd name="T2" fmla="*/ 0 w 58"/>
              <a:gd name="T3" fmla="*/ 0 h 117"/>
              <a:gd name="T4" fmla="*/ 0 w 58"/>
              <a:gd name="T5" fmla="*/ 28 h 117"/>
              <a:gd name="T6" fmla="*/ 30 w 58"/>
              <a:gd name="T7" fmla="*/ 58 h 117"/>
              <a:gd name="T8" fmla="*/ 0 w 58"/>
              <a:gd name="T9" fmla="*/ 88 h 117"/>
              <a:gd name="T10" fmla="*/ 0 w 58"/>
              <a:gd name="T11" fmla="*/ 117 h 117"/>
              <a:gd name="T12" fmla="*/ 0 w 58"/>
              <a:gd name="T13" fmla="*/ 117 h 117"/>
              <a:gd name="T14" fmla="*/ 58 w 58"/>
              <a:gd name="T15" fmla="*/ 58 h 117"/>
              <a:gd name="T16" fmla="*/ 0 w 58"/>
              <a:gd name="T17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8" h="117">
                <a:moveTo>
                  <a:pt x="0" y="0"/>
                </a:moveTo>
                <a:lnTo>
                  <a:pt x="0" y="0"/>
                </a:lnTo>
                <a:lnTo>
                  <a:pt x="0" y="28"/>
                </a:lnTo>
                <a:lnTo>
                  <a:pt x="30" y="58"/>
                </a:lnTo>
                <a:lnTo>
                  <a:pt x="0" y="88"/>
                </a:lnTo>
                <a:lnTo>
                  <a:pt x="0" y="117"/>
                </a:lnTo>
                <a:lnTo>
                  <a:pt x="0" y="117"/>
                </a:lnTo>
                <a:lnTo>
                  <a:pt x="58" y="58"/>
                </a:lnTo>
                <a:lnTo>
                  <a:pt x="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565"/>
          <p:cNvSpPr>
            <a:spLocks/>
          </p:cNvSpPr>
          <p:nvPr/>
        </p:nvSpPr>
        <p:spPr bwMode="auto">
          <a:xfrm>
            <a:off x="1587501" y="2668589"/>
            <a:ext cx="92075" cy="185738"/>
          </a:xfrm>
          <a:custGeom>
            <a:avLst/>
            <a:gdLst>
              <a:gd name="T0" fmla="*/ 58 w 58"/>
              <a:gd name="T1" fmla="*/ 28 h 117"/>
              <a:gd name="T2" fmla="*/ 58 w 58"/>
              <a:gd name="T3" fmla="*/ 0 h 117"/>
              <a:gd name="T4" fmla="*/ 57 w 58"/>
              <a:gd name="T5" fmla="*/ 0 h 117"/>
              <a:gd name="T6" fmla="*/ 0 w 58"/>
              <a:gd name="T7" fmla="*/ 58 h 117"/>
              <a:gd name="T8" fmla="*/ 57 w 58"/>
              <a:gd name="T9" fmla="*/ 117 h 117"/>
              <a:gd name="T10" fmla="*/ 58 w 58"/>
              <a:gd name="T11" fmla="*/ 117 h 117"/>
              <a:gd name="T12" fmla="*/ 58 w 58"/>
              <a:gd name="T13" fmla="*/ 88 h 117"/>
              <a:gd name="T14" fmla="*/ 28 w 58"/>
              <a:gd name="T15" fmla="*/ 58 h 117"/>
              <a:gd name="T16" fmla="*/ 58 w 58"/>
              <a:gd name="T17" fmla="*/ 28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8" h="117">
                <a:moveTo>
                  <a:pt x="58" y="28"/>
                </a:moveTo>
                <a:lnTo>
                  <a:pt x="58" y="0"/>
                </a:lnTo>
                <a:lnTo>
                  <a:pt x="57" y="0"/>
                </a:lnTo>
                <a:lnTo>
                  <a:pt x="0" y="58"/>
                </a:lnTo>
                <a:lnTo>
                  <a:pt x="57" y="117"/>
                </a:lnTo>
                <a:lnTo>
                  <a:pt x="58" y="117"/>
                </a:lnTo>
                <a:lnTo>
                  <a:pt x="58" y="88"/>
                </a:lnTo>
                <a:lnTo>
                  <a:pt x="28" y="58"/>
                </a:lnTo>
                <a:lnTo>
                  <a:pt x="58" y="2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Rectangle 566"/>
          <p:cNvSpPr>
            <a:spLocks noChangeArrowheads="1"/>
          </p:cNvSpPr>
          <p:nvPr/>
        </p:nvSpPr>
        <p:spPr bwMode="auto">
          <a:xfrm>
            <a:off x="1677988" y="2744789"/>
            <a:ext cx="33338" cy="317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Rectangle 567"/>
          <p:cNvSpPr>
            <a:spLocks noChangeArrowheads="1"/>
          </p:cNvSpPr>
          <p:nvPr/>
        </p:nvSpPr>
        <p:spPr bwMode="auto">
          <a:xfrm>
            <a:off x="1738313" y="2744789"/>
            <a:ext cx="31750" cy="317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Rectangle 568"/>
          <p:cNvSpPr>
            <a:spLocks noChangeArrowheads="1"/>
          </p:cNvSpPr>
          <p:nvPr/>
        </p:nvSpPr>
        <p:spPr bwMode="auto">
          <a:xfrm>
            <a:off x="1795463" y="2744789"/>
            <a:ext cx="33338" cy="317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569"/>
          <p:cNvSpPr>
            <a:spLocks noEditPoints="1"/>
          </p:cNvSpPr>
          <p:nvPr/>
        </p:nvSpPr>
        <p:spPr bwMode="auto">
          <a:xfrm>
            <a:off x="10269538" y="1925639"/>
            <a:ext cx="334963" cy="333375"/>
          </a:xfrm>
          <a:custGeom>
            <a:avLst/>
            <a:gdLst>
              <a:gd name="T0" fmla="*/ 266 w 288"/>
              <a:gd name="T1" fmla="*/ 85 h 288"/>
              <a:gd name="T2" fmla="*/ 260 w 288"/>
              <a:gd name="T3" fmla="*/ 86 h 288"/>
              <a:gd name="T4" fmla="*/ 203 w 288"/>
              <a:gd name="T5" fmla="*/ 26 h 288"/>
              <a:gd name="T6" fmla="*/ 144 w 288"/>
              <a:gd name="T7" fmla="*/ 0 h 288"/>
              <a:gd name="T8" fmla="*/ 86 w 288"/>
              <a:gd name="T9" fmla="*/ 26 h 288"/>
              <a:gd name="T10" fmla="*/ 28 w 288"/>
              <a:gd name="T11" fmla="*/ 86 h 288"/>
              <a:gd name="T12" fmla="*/ 22 w 288"/>
              <a:gd name="T13" fmla="*/ 85 h 288"/>
              <a:gd name="T14" fmla="*/ 0 w 288"/>
              <a:gd name="T15" fmla="*/ 144 h 288"/>
              <a:gd name="T16" fmla="*/ 22 w 288"/>
              <a:gd name="T17" fmla="*/ 203 h 288"/>
              <a:gd name="T18" fmla="*/ 28 w 288"/>
              <a:gd name="T19" fmla="*/ 202 h 288"/>
              <a:gd name="T20" fmla="*/ 86 w 288"/>
              <a:gd name="T21" fmla="*/ 262 h 288"/>
              <a:gd name="T22" fmla="*/ 144 w 288"/>
              <a:gd name="T23" fmla="*/ 288 h 288"/>
              <a:gd name="T24" fmla="*/ 203 w 288"/>
              <a:gd name="T25" fmla="*/ 262 h 288"/>
              <a:gd name="T26" fmla="*/ 260 w 288"/>
              <a:gd name="T27" fmla="*/ 202 h 288"/>
              <a:gd name="T28" fmla="*/ 266 w 288"/>
              <a:gd name="T29" fmla="*/ 203 h 288"/>
              <a:gd name="T30" fmla="*/ 288 w 288"/>
              <a:gd name="T31" fmla="*/ 144 h 288"/>
              <a:gd name="T32" fmla="*/ 266 w 288"/>
              <a:gd name="T33" fmla="*/ 189 h 288"/>
              <a:gd name="T34" fmla="*/ 216 w 288"/>
              <a:gd name="T35" fmla="*/ 144 h 288"/>
              <a:gd name="T36" fmla="*/ 266 w 288"/>
              <a:gd name="T37" fmla="*/ 100 h 288"/>
              <a:gd name="T38" fmla="*/ 266 w 288"/>
              <a:gd name="T39" fmla="*/ 189 h 288"/>
              <a:gd name="T40" fmla="*/ 144 w 288"/>
              <a:gd name="T41" fmla="*/ 274 h 288"/>
              <a:gd name="T42" fmla="*/ 114 w 288"/>
              <a:gd name="T43" fmla="*/ 209 h 288"/>
              <a:gd name="T44" fmla="*/ 175 w 288"/>
              <a:gd name="T45" fmla="*/ 209 h 288"/>
              <a:gd name="T46" fmla="*/ 181 w 288"/>
              <a:gd name="T47" fmla="*/ 196 h 288"/>
              <a:gd name="T48" fmla="*/ 168 w 288"/>
              <a:gd name="T49" fmla="*/ 196 h 288"/>
              <a:gd name="T50" fmla="*/ 120 w 288"/>
              <a:gd name="T51" fmla="*/ 196 h 288"/>
              <a:gd name="T52" fmla="*/ 107 w 288"/>
              <a:gd name="T53" fmla="*/ 196 h 288"/>
              <a:gd name="T54" fmla="*/ 86 w 288"/>
              <a:gd name="T55" fmla="*/ 187 h 288"/>
              <a:gd name="T56" fmla="*/ 92 w 288"/>
              <a:gd name="T57" fmla="*/ 168 h 288"/>
              <a:gd name="T58" fmla="*/ 92 w 288"/>
              <a:gd name="T59" fmla="*/ 120 h 288"/>
              <a:gd name="T60" fmla="*/ 86 w 288"/>
              <a:gd name="T61" fmla="*/ 101 h 288"/>
              <a:gd name="T62" fmla="*/ 107 w 288"/>
              <a:gd name="T63" fmla="*/ 92 h 288"/>
              <a:gd name="T64" fmla="*/ 120 w 288"/>
              <a:gd name="T65" fmla="*/ 92 h 288"/>
              <a:gd name="T66" fmla="*/ 168 w 288"/>
              <a:gd name="T67" fmla="*/ 92 h 288"/>
              <a:gd name="T68" fmla="*/ 181 w 288"/>
              <a:gd name="T69" fmla="*/ 92 h 288"/>
              <a:gd name="T70" fmla="*/ 202 w 288"/>
              <a:gd name="T71" fmla="*/ 101 h 288"/>
              <a:gd name="T72" fmla="*/ 196 w 288"/>
              <a:gd name="T73" fmla="*/ 120 h 288"/>
              <a:gd name="T74" fmla="*/ 196 w 288"/>
              <a:gd name="T75" fmla="*/ 168 h 288"/>
              <a:gd name="T76" fmla="*/ 202 w 288"/>
              <a:gd name="T77" fmla="*/ 187 h 288"/>
              <a:gd name="T78" fmla="*/ 181 w 288"/>
              <a:gd name="T79" fmla="*/ 196 h 288"/>
              <a:gd name="T80" fmla="*/ 22 w 288"/>
              <a:gd name="T81" fmla="*/ 100 h 288"/>
              <a:gd name="T82" fmla="*/ 72 w 288"/>
              <a:gd name="T83" fmla="*/ 144 h 288"/>
              <a:gd name="T84" fmla="*/ 22 w 288"/>
              <a:gd name="T85" fmla="*/ 189 h 288"/>
              <a:gd name="T86" fmla="*/ 144 w 288"/>
              <a:gd name="T87" fmla="*/ 14 h 288"/>
              <a:gd name="T88" fmla="*/ 175 w 288"/>
              <a:gd name="T89" fmla="*/ 79 h 288"/>
              <a:gd name="T90" fmla="*/ 114 w 288"/>
              <a:gd name="T91" fmla="*/ 79 h 288"/>
              <a:gd name="T92" fmla="*/ 144 w 288"/>
              <a:gd name="T93" fmla="*/ 1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88" h="288">
                <a:moveTo>
                  <a:pt x="279" y="95"/>
                </a:moveTo>
                <a:cubicBezTo>
                  <a:pt x="277" y="89"/>
                  <a:pt x="272" y="85"/>
                  <a:pt x="266" y="85"/>
                </a:cubicBezTo>
                <a:cubicBezTo>
                  <a:pt x="265" y="85"/>
                  <a:pt x="263" y="85"/>
                  <a:pt x="262" y="86"/>
                </a:cubicBezTo>
                <a:cubicBezTo>
                  <a:pt x="260" y="86"/>
                  <a:pt x="260" y="86"/>
                  <a:pt x="260" y="86"/>
                </a:cubicBezTo>
                <a:cubicBezTo>
                  <a:pt x="247" y="61"/>
                  <a:pt x="227" y="41"/>
                  <a:pt x="202" y="28"/>
                </a:cubicBezTo>
                <a:cubicBezTo>
                  <a:pt x="203" y="26"/>
                  <a:pt x="203" y="26"/>
                  <a:pt x="203" y="26"/>
                </a:cubicBezTo>
                <a:cubicBezTo>
                  <a:pt x="204" y="19"/>
                  <a:pt x="200" y="11"/>
                  <a:pt x="194" y="9"/>
                </a:cubicBezTo>
                <a:cubicBezTo>
                  <a:pt x="178" y="3"/>
                  <a:pt x="161" y="0"/>
                  <a:pt x="144" y="0"/>
                </a:cubicBezTo>
                <a:cubicBezTo>
                  <a:pt x="127" y="0"/>
                  <a:pt x="110" y="3"/>
                  <a:pt x="95" y="9"/>
                </a:cubicBezTo>
                <a:cubicBezTo>
                  <a:pt x="88" y="11"/>
                  <a:pt x="84" y="19"/>
                  <a:pt x="86" y="26"/>
                </a:cubicBezTo>
                <a:cubicBezTo>
                  <a:pt x="86" y="28"/>
                  <a:pt x="86" y="28"/>
                  <a:pt x="86" y="28"/>
                </a:cubicBezTo>
                <a:cubicBezTo>
                  <a:pt x="61" y="41"/>
                  <a:pt x="41" y="61"/>
                  <a:pt x="28" y="86"/>
                </a:cubicBezTo>
                <a:cubicBezTo>
                  <a:pt x="26" y="86"/>
                  <a:pt x="26" y="86"/>
                  <a:pt x="26" y="86"/>
                </a:cubicBezTo>
                <a:cubicBezTo>
                  <a:pt x="25" y="85"/>
                  <a:pt x="23" y="85"/>
                  <a:pt x="22" y="85"/>
                </a:cubicBezTo>
                <a:cubicBezTo>
                  <a:pt x="16" y="85"/>
                  <a:pt x="11" y="89"/>
                  <a:pt x="9" y="95"/>
                </a:cubicBezTo>
                <a:cubicBezTo>
                  <a:pt x="3" y="110"/>
                  <a:pt x="0" y="127"/>
                  <a:pt x="0" y="144"/>
                </a:cubicBezTo>
                <a:cubicBezTo>
                  <a:pt x="0" y="161"/>
                  <a:pt x="3" y="178"/>
                  <a:pt x="9" y="194"/>
                </a:cubicBezTo>
                <a:cubicBezTo>
                  <a:pt x="11" y="199"/>
                  <a:pt x="16" y="203"/>
                  <a:pt x="22" y="203"/>
                </a:cubicBezTo>
                <a:cubicBezTo>
                  <a:pt x="23" y="203"/>
                  <a:pt x="25" y="203"/>
                  <a:pt x="26" y="203"/>
                </a:cubicBezTo>
                <a:cubicBezTo>
                  <a:pt x="28" y="202"/>
                  <a:pt x="28" y="202"/>
                  <a:pt x="28" y="202"/>
                </a:cubicBezTo>
                <a:cubicBezTo>
                  <a:pt x="41" y="227"/>
                  <a:pt x="61" y="247"/>
                  <a:pt x="86" y="260"/>
                </a:cubicBezTo>
                <a:cubicBezTo>
                  <a:pt x="86" y="262"/>
                  <a:pt x="86" y="262"/>
                  <a:pt x="86" y="262"/>
                </a:cubicBezTo>
                <a:cubicBezTo>
                  <a:pt x="84" y="269"/>
                  <a:pt x="88" y="277"/>
                  <a:pt x="95" y="279"/>
                </a:cubicBezTo>
                <a:cubicBezTo>
                  <a:pt x="110" y="285"/>
                  <a:pt x="127" y="288"/>
                  <a:pt x="144" y="288"/>
                </a:cubicBezTo>
                <a:cubicBezTo>
                  <a:pt x="161" y="288"/>
                  <a:pt x="178" y="285"/>
                  <a:pt x="194" y="279"/>
                </a:cubicBezTo>
                <a:cubicBezTo>
                  <a:pt x="200" y="277"/>
                  <a:pt x="204" y="269"/>
                  <a:pt x="203" y="262"/>
                </a:cubicBezTo>
                <a:cubicBezTo>
                  <a:pt x="202" y="260"/>
                  <a:pt x="202" y="260"/>
                  <a:pt x="202" y="260"/>
                </a:cubicBezTo>
                <a:cubicBezTo>
                  <a:pt x="227" y="247"/>
                  <a:pt x="247" y="227"/>
                  <a:pt x="260" y="202"/>
                </a:cubicBezTo>
                <a:cubicBezTo>
                  <a:pt x="262" y="203"/>
                  <a:pt x="262" y="203"/>
                  <a:pt x="262" y="203"/>
                </a:cubicBezTo>
                <a:cubicBezTo>
                  <a:pt x="263" y="203"/>
                  <a:pt x="265" y="203"/>
                  <a:pt x="266" y="203"/>
                </a:cubicBezTo>
                <a:cubicBezTo>
                  <a:pt x="272" y="203"/>
                  <a:pt x="277" y="199"/>
                  <a:pt x="279" y="194"/>
                </a:cubicBezTo>
                <a:cubicBezTo>
                  <a:pt x="285" y="178"/>
                  <a:pt x="288" y="161"/>
                  <a:pt x="288" y="144"/>
                </a:cubicBezTo>
                <a:cubicBezTo>
                  <a:pt x="288" y="127"/>
                  <a:pt x="285" y="110"/>
                  <a:pt x="279" y="95"/>
                </a:cubicBezTo>
                <a:close/>
                <a:moveTo>
                  <a:pt x="266" y="189"/>
                </a:moveTo>
                <a:cubicBezTo>
                  <a:pt x="209" y="175"/>
                  <a:pt x="209" y="175"/>
                  <a:pt x="209" y="175"/>
                </a:cubicBezTo>
                <a:cubicBezTo>
                  <a:pt x="213" y="165"/>
                  <a:pt x="216" y="155"/>
                  <a:pt x="216" y="144"/>
                </a:cubicBezTo>
                <a:cubicBezTo>
                  <a:pt x="216" y="133"/>
                  <a:pt x="214" y="123"/>
                  <a:pt x="209" y="113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71" y="113"/>
                  <a:pt x="274" y="128"/>
                  <a:pt x="274" y="144"/>
                </a:cubicBezTo>
                <a:cubicBezTo>
                  <a:pt x="274" y="160"/>
                  <a:pt x="271" y="175"/>
                  <a:pt x="266" y="189"/>
                </a:cubicBezTo>
                <a:close/>
                <a:moveTo>
                  <a:pt x="189" y="266"/>
                </a:moveTo>
                <a:cubicBezTo>
                  <a:pt x="175" y="271"/>
                  <a:pt x="160" y="274"/>
                  <a:pt x="144" y="274"/>
                </a:cubicBezTo>
                <a:cubicBezTo>
                  <a:pt x="128" y="274"/>
                  <a:pt x="113" y="271"/>
                  <a:pt x="100" y="266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23" y="213"/>
                  <a:pt x="133" y="216"/>
                  <a:pt x="144" y="216"/>
                </a:cubicBezTo>
                <a:cubicBezTo>
                  <a:pt x="155" y="216"/>
                  <a:pt x="165" y="213"/>
                  <a:pt x="175" y="209"/>
                </a:cubicBezTo>
                <a:lnTo>
                  <a:pt x="189" y="266"/>
                </a:lnTo>
                <a:close/>
                <a:moveTo>
                  <a:pt x="181" y="196"/>
                </a:moveTo>
                <a:cubicBezTo>
                  <a:pt x="179" y="195"/>
                  <a:pt x="177" y="195"/>
                  <a:pt x="175" y="195"/>
                </a:cubicBezTo>
                <a:cubicBezTo>
                  <a:pt x="173" y="195"/>
                  <a:pt x="170" y="195"/>
                  <a:pt x="168" y="196"/>
                </a:cubicBezTo>
                <a:cubicBezTo>
                  <a:pt x="161" y="200"/>
                  <a:pt x="153" y="202"/>
                  <a:pt x="144" y="202"/>
                </a:cubicBezTo>
                <a:cubicBezTo>
                  <a:pt x="136" y="202"/>
                  <a:pt x="127" y="200"/>
                  <a:pt x="120" y="196"/>
                </a:cubicBezTo>
                <a:cubicBezTo>
                  <a:pt x="118" y="195"/>
                  <a:pt x="116" y="195"/>
                  <a:pt x="114" y="195"/>
                </a:cubicBezTo>
                <a:cubicBezTo>
                  <a:pt x="111" y="195"/>
                  <a:pt x="109" y="195"/>
                  <a:pt x="107" y="196"/>
                </a:cubicBezTo>
                <a:cubicBezTo>
                  <a:pt x="105" y="197"/>
                  <a:pt x="103" y="199"/>
                  <a:pt x="101" y="202"/>
                </a:cubicBezTo>
                <a:cubicBezTo>
                  <a:pt x="96" y="198"/>
                  <a:pt x="91" y="193"/>
                  <a:pt x="86" y="187"/>
                </a:cubicBezTo>
                <a:cubicBezTo>
                  <a:pt x="89" y="185"/>
                  <a:pt x="91" y="183"/>
                  <a:pt x="92" y="181"/>
                </a:cubicBezTo>
                <a:cubicBezTo>
                  <a:pt x="94" y="177"/>
                  <a:pt x="94" y="172"/>
                  <a:pt x="92" y="168"/>
                </a:cubicBezTo>
                <a:cubicBezTo>
                  <a:pt x="88" y="161"/>
                  <a:pt x="86" y="152"/>
                  <a:pt x="86" y="144"/>
                </a:cubicBezTo>
                <a:cubicBezTo>
                  <a:pt x="86" y="136"/>
                  <a:pt x="88" y="127"/>
                  <a:pt x="92" y="120"/>
                </a:cubicBezTo>
                <a:cubicBezTo>
                  <a:pt x="94" y="116"/>
                  <a:pt x="94" y="111"/>
                  <a:pt x="92" y="107"/>
                </a:cubicBezTo>
                <a:cubicBezTo>
                  <a:pt x="91" y="105"/>
                  <a:pt x="89" y="103"/>
                  <a:pt x="86" y="101"/>
                </a:cubicBezTo>
                <a:cubicBezTo>
                  <a:pt x="90" y="95"/>
                  <a:pt x="96" y="90"/>
                  <a:pt x="101" y="86"/>
                </a:cubicBezTo>
                <a:cubicBezTo>
                  <a:pt x="103" y="89"/>
                  <a:pt x="105" y="91"/>
                  <a:pt x="107" y="92"/>
                </a:cubicBezTo>
                <a:cubicBezTo>
                  <a:pt x="109" y="93"/>
                  <a:pt x="111" y="93"/>
                  <a:pt x="114" y="93"/>
                </a:cubicBezTo>
                <a:cubicBezTo>
                  <a:pt x="116" y="93"/>
                  <a:pt x="118" y="93"/>
                  <a:pt x="120" y="92"/>
                </a:cubicBezTo>
                <a:cubicBezTo>
                  <a:pt x="127" y="88"/>
                  <a:pt x="136" y="86"/>
                  <a:pt x="144" y="86"/>
                </a:cubicBezTo>
                <a:cubicBezTo>
                  <a:pt x="152" y="86"/>
                  <a:pt x="161" y="88"/>
                  <a:pt x="168" y="92"/>
                </a:cubicBezTo>
                <a:cubicBezTo>
                  <a:pt x="170" y="93"/>
                  <a:pt x="172" y="93"/>
                  <a:pt x="175" y="93"/>
                </a:cubicBezTo>
                <a:cubicBezTo>
                  <a:pt x="177" y="93"/>
                  <a:pt x="179" y="93"/>
                  <a:pt x="181" y="92"/>
                </a:cubicBezTo>
                <a:cubicBezTo>
                  <a:pt x="183" y="91"/>
                  <a:pt x="185" y="89"/>
                  <a:pt x="187" y="86"/>
                </a:cubicBezTo>
                <a:cubicBezTo>
                  <a:pt x="193" y="91"/>
                  <a:pt x="198" y="96"/>
                  <a:pt x="202" y="101"/>
                </a:cubicBezTo>
                <a:cubicBezTo>
                  <a:pt x="199" y="103"/>
                  <a:pt x="197" y="105"/>
                  <a:pt x="196" y="107"/>
                </a:cubicBezTo>
                <a:cubicBezTo>
                  <a:pt x="194" y="111"/>
                  <a:pt x="194" y="116"/>
                  <a:pt x="196" y="120"/>
                </a:cubicBezTo>
                <a:cubicBezTo>
                  <a:pt x="200" y="127"/>
                  <a:pt x="202" y="136"/>
                  <a:pt x="202" y="144"/>
                </a:cubicBezTo>
                <a:cubicBezTo>
                  <a:pt x="202" y="152"/>
                  <a:pt x="200" y="161"/>
                  <a:pt x="196" y="168"/>
                </a:cubicBezTo>
                <a:cubicBezTo>
                  <a:pt x="194" y="172"/>
                  <a:pt x="194" y="177"/>
                  <a:pt x="196" y="181"/>
                </a:cubicBezTo>
                <a:cubicBezTo>
                  <a:pt x="197" y="183"/>
                  <a:pt x="199" y="185"/>
                  <a:pt x="202" y="187"/>
                </a:cubicBezTo>
                <a:cubicBezTo>
                  <a:pt x="198" y="193"/>
                  <a:pt x="193" y="198"/>
                  <a:pt x="187" y="202"/>
                </a:cubicBezTo>
                <a:cubicBezTo>
                  <a:pt x="185" y="199"/>
                  <a:pt x="183" y="197"/>
                  <a:pt x="181" y="196"/>
                </a:cubicBezTo>
                <a:close/>
                <a:moveTo>
                  <a:pt x="14" y="144"/>
                </a:moveTo>
                <a:cubicBezTo>
                  <a:pt x="14" y="128"/>
                  <a:pt x="17" y="113"/>
                  <a:pt x="22" y="100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5" y="123"/>
                  <a:pt x="72" y="133"/>
                  <a:pt x="72" y="144"/>
                </a:cubicBezTo>
                <a:cubicBezTo>
                  <a:pt x="72" y="155"/>
                  <a:pt x="75" y="165"/>
                  <a:pt x="79" y="175"/>
                </a:cubicBezTo>
                <a:cubicBezTo>
                  <a:pt x="22" y="189"/>
                  <a:pt x="22" y="189"/>
                  <a:pt x="22" y="189"/>
                </a:cubicBezTo>
                <a:cubicBezTo>
                  <a:pt x="17" y="175"/>
                  <a:pt x="14" y="160"/>
                  <a:pt x="14" y="144"/>
                </a:cubicBezTo>
                <a:close/>
                <a:moveTo>
                  <a:pt x="144" y="14"/>
                </a:moveTo>
                <a:cubicBezTo>
                  <a:pt x="160" y="14"/>
                  <a:pt x="175" y="17"/>
                  <a:pt x="189" y="22"/>
                </a:cubicBezTo>
                <a:cubicBezTo>
                  <a:pt x="175" y="79"/>
                  <a:pt x="175" y="79"/>
                  <a:pt x="175" y="79"/>
                </a:cubicBezTo>
                <a:cubicBezTo>
                  <a:pt x="165" y="75"/>
                  <a:pt x="155" y="72"/>
                  <a:pt x="144" y="72"/>
                </a:cubicBezTo>
                <a:cubicBezTo>
                  <a:pt x="133" y="72"/>
                  <a:pt x="123" y="75"/>
                  <a:pt x="114" y="79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13" y="17"/>
                  <a:pt x="128" y="14"/>
                  <a:pt x="144" y="1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570"/>
          <p:cNvSpPr>
            <a:spLocks/>
          </p:cNvSpPr>
          <p:nvPr/>
        </p:nvSpPr>
        <p:spPr bwMode="auto">
          <a:xfrm>
            <a:off x="10269538" y="3927476"/>
            <a:ext cx="336550" cy="334963"/>
          </a:xfrm>
          <a:custGeom>
            <a:avLst/>
            <a:gdLst>
              <a:gd name="T0" fmla="*/ 268 w 290"/>
              <a:gd name="T1" fmla="*/ 181 h 290"/>
              <a:gd name="T2" fmla="*/ 217 w 290"/>
              <a:gd name="T3" fmla="*/ 186 h 290"/>
              <a:gd name="T4" fmla="*/ 159 w 290"/>
              <a:gd name="T5" fmla="*/ 127 h 290"/>
              <a:gd name="T6" fmla="*/ 287 w 290"/>
              <a:gd name="T7" fmla="*/ 50 h 290"/>
              <a:gd name="T8" fmla="*/ 265 w 290"/>
              <a:gd name="T9" fmla="*/ 28 h 290"/>
              <a:gd name="T10" fmla="*/ 101 w 290"/>
              <a:gd name="T11" fmla="*/ 70 h 290"/>
              <a:gd name="T12" fmla="*/ 41 w 290"/>
              <a:gd name="T13" fmla="*/ 9 h 290"/>
              <a:gd name="T14" fmla="*/ 9 w 290"/>
              <a:gd name="T15" fmla="*/ 9 h 290"/>
              <a:gd name="T16" fmla="*/ 9 w 290"/>
              <a:gd name="T17" fmla="*/ 41 h 290"/>
              <a:gd name="T18" fmla="*/ 70 w 290"/>
              <a:gd name="T19" fmla="*/ 101 h 290"/>
              <a:gd name="T20" fmla="*/ 28 w 290"/>
              <a:gd name="T21" fmla="*/ 265 h 290"/>
              <a:gd name="T22" fmla="*/ 50 w 290"/>
              <a:gd name="T23" fmla="*/ 287 h 290"/>
              <a:gd name="T24" fmla="*/ 127 w 290"/>
              <a:gd name="T25" fmla="*/ 159 h 290"/>
              <a:gd name="T26" fmla="*/ 185 w 290"/>
              <a:gd name="T27" fmla="*/ 217 h 290"/>
              <a:gd name="T28" fmla="*/ 181 w 290"/>
              <a:gd name="T29" fmla="*/ 269 h 290"/>
              <a:gd name="T30" fmla="*/ 203 w 290"/>
              <a:gd name="T31" fmla="*/ 290 h 290"/>
              <a:gd name="T32" fmla="*/ 234 w 290"/>
              <a:gd name="T33" fmla="*/ 234 h 290"/>
              <a:gd name="T34" fmla="*/ 290 w 290"/>
              <a:gd name="T35" fmla="*/ 203 h 290"/>
              <a:gd name="T36" fmla="*/ 268 w 290"/>
              <a:gd name="T37" fmla="*/ 181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0" h="290">
                <a:moveTo>
                  <a:pt x="268" y="181"/>
                </a:moveTo>
                <a:cubicBezTo>
                  <a:pt x="217" y="186"/>
                  <a:pt x="217" y="186"/>
                  <a:pt x="217" y="186"/>
                </a:cubicBezTo>
                <a:cubicBezTo>
                  <a:pt x="159" y="127"/>
                  <a:pt x="159" y="127"/>
                  <a:pt x="159" y="127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65" y="28"/>
                  <a:pt x="265" y="28"/>
                  <a:pt x="265" y="28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41" y="9"/>
                  <a:pt x="41" y="9"/>
                  <a:pt x="41" y="9"/>
                </a:cubicBezTo>
                <a:cubicBezTo>
                  <a:pt x="32" y="0"/>
                  <a:pt x="18" y="0"/>
                  <a:pt x="9" y="9"/>
                </a:cubicBezTo>
                <a:cubicBezTo>
                  <a:pt x="0" y="18"/>
                  <a:pt x="0" y="32"/>
                  <a:pt x="9" y="41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28" y="265"/>
                  <a:pt x="28" y="265"/>
                  <a:pt x="28" y="265"/>
                </a:cubicBezTo>
                <a:cubicBezTo>
                  <a:pt x="50" y="287"/>
                  <a:pt x="50" y="287"/>
                  <a:pt x="50" y="287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85" y="217"/>
                  <a:pt x="185" y="217"/>
                  <a:pt x="185" y="217"/>
                </a:cubicBezTo>
                <a:cubicBezTo>
                  <a:pt x="181" y="269"/>
                  <a:pt x="181" y="269"/>
                  <a:pt x="181" y="269"/>
                </a:cubicBezTo>
                <a:cubicBezTo>
                  <a:pt x="203" y="290"/>
                  <a:pt x="203" y="290"/>
                  <a:pt x="203" y="290"/>
                </a:cubicBezTo>
                <a:cubicBezTo>
                  <a:pt x="234" y="234"/>
                  <a:pt x="234" y="234"/>
                  <a:pt x="234" y="234"/>
                </a:cubicBezTo>
                <a:cubicBezTo>
                  <a:pt x="290" y="203"/>
                  <a:pt x="290" y="203"/>
                  <a:pt x="290" y="203"/>
                </a:cubicBezTo>
                <a:lnTo>
                  <a:pt x="268" y="18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571"/>
          <p:cNvSpPr>
            <a:spLocks/>
          </p:cNvSpPr>
          <p:nvPr/>
        </p:nvSpPr>
        <p:spPr bwMode="auto">
          <a:xfrm>
            <a:off x="395288" y="2593976"/>
            <a:ext cx="41275" cy="104775"/>
          </a:xfrm>
          <a:custGeom>
            <a:avLst/>
            <a:gdLst>
              <a:gd name="T0" fmla="*/ 18 w 36"/>
              <a:gd name="T1" fmla="*/ 0 h 91"/>
              <a:gd name="T2" fmla="*/ 0 w 36"/>
              <a:gd name="T3" fmla="*/ 14 h 91"/>
              <a:gd name="T4" fmla="*/ 0 w 36"/>
              <a:gd name="T5" fmla="*/ 77 h 91"/>
              <a:gd name="T6" fmla="*/ 18 w 36"/>
              <a:gd name="T7" fmla="*/ 91 h 91"/>
              <a:gd name="T8" fmla="*/ 36 w 36"/>
              <a:gd name="T9" fmla="*/ 77 h 91"/>
              <a:gd name="T10" fmla="*/ 36 w 36"/>
              <a:gd name="T11" fmla="*/ 14 h 91"/>
              <a:gd name="T12" fmla="*/ 18 w 36"/>
              <a:gd name="T13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91">
                <a:moveTo>
                  <a:pt x="18" y="0"/>
                </a:moveTo>
                <a:cubicBezTo>
                  <a:pt x="8" y="0"/>
                  <a:pt x="0" y="6"/>
                  <a:pt x="0" y="1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85"/>
                  <a:pt x="8" y="91"/>
                  <a:pt x="18" y="91"/>
                </a:cubicBezTo>
                <a:cubicBezTo>
                  <a:pt x="28" y="91"/>
                  <a:pt x="36" y="85"/>
                  <a:pt x="36" y="77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6"/>
                  <a:pt x="28" y="0"/>
                  <a:pt x="18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572"/>
          <p:cNvSpPr>
            <a:spLocks/>
          </p:cNvSpPr>
          <p:nvPr/>
        </p:nvSpPr>
        <p:spPr bwMode="auto">
          <a:xfrm>
            <a:off x="395288" y="2822576"/>
            <a:ext cx="41275" cy="104775"/>
          </a:xfrm>
          <a:custGeom>
            <a:avLst/>
            <a:gdLst>
              <a:gd name="T0" fmla="*/ 18 w 36"/>
              <a:gd name="T1" fmla="*/ 0 h 91"/>
              <a:gd name="T2" fmla="*/ 0 w 36"/>
              <a:gd name="T3" fmla="*/ 14 h 91"/>
              <a:gd name="T4" fmla="*/ 0 w 36"/>
              <a:gd name="T5" fmla="*/ 77 h 91"/>
              <a:gd name="T6" fmla="*/ 18 w 36"/>
              <a:gd name="T7" fmla="*/ 91 h 91"/>
              <a:gd name="T8" fmla="*/ 36 w 36"/>
              <a:gd name="T9" fmla="*/ 77 h 91"/>
              <a:gd name="T10" fmla="*/ 36 w 36"/>
              <a:gd name="T11" fmla="*/ 14 h 91"/>
              <a:gd name="T12" fmla="*/ 18 w 36"/>
              <a:gd name="T13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91">
                <a:moveTo>
                  <a:pt x="18" y="0"/>
                </a:moveTo>
                <a:cubicBezTo>
                  <a:pt x="8" y="0"/>
                  <a:pt x="0" y="7"/>
                  <a:pt x="0" y="1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85"/>
                  <a:pt x="8" y="91"/>
                  <a:pt x="18" y="91"/>
                </a:cubicBezTo>
                <a:cubicBezTo>
                  <a:pt x="28" y="91"/>
                  <a:pt x="36" y="85"/>
                  <a:pt x="36" y="77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7"/>
                  <a:pt x="28" y="0"/>
                  <a:pt x="18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573"/>
          <p:cNvSpPr>
            <a:spLocks/>
          </p:cNvSpPr>
          <p:nvPr/>
        </p:nvSpPr>
        <p:spPr bwMode="auto">
          <a:xfrm>
            <a:off x="477838" y="2740026"/>
            <a:ext cx="104775" cy="41275"/>
          </a:xfrm>
          <a:custGeom>
            <a:avLst/>
            <a:gdLst>
              <a:gd name="T0" fmla="*/ 77 w 91"/>
              <a:gd name="T1" fmla="*/ 0 h 36"/>
              <a:gd name="T2" fmla="*/ 14 w 91"/>
              <a:gd name="T3" fmla="*/ 0 h 36"/>
              <a:gd name="T4" fmla="*/ 0 w 91"/>
              <a:gd name="T5" fmla="*/ 18 h 36"/>
              <a:gd name="T6" fmla="*/ 14 w 91"/>
              <a:gd name="T7" fmla="*/ 36 h 36"/>
              <a:gd name="T8" fmla="*/ 77 w 91"/>
              <a:gd name="T9" fmla="*/ 36 h 36"/>
              <a:gd name="T10" fmla="*/ 91 w 91"/>
              <a:gd name="T11" fmla="*/ 18 h 36"/>
              <a:gd name="T12" fmla="*/ 77 w 91"/>
              <a:gd name="T1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36">
                <a:moveTo>
                  <a:pt x="77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9"/>
                  <a:pt x="0" y="18"/>
                </a:cubicBezTo>
                <a:cubicBezTo>
                  <a:pt x="0" y="28"/>
                  <a:pt x="7" y="36"/>
                  <a:pt x="14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85" y="36"/>
                  <a:pt x="91" y="28"/>
                  <a:pt x="91" y="18"/>
                </a:cubicBezTo>
                <a:cubicBezTo>
                  <a:pt x="91" y="9"/>
                  <a:pt x="85" y="0"/>
                  <a:pt x="77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574"/>
          <p:cNvSpPr>
            <a:spLocks/>
          </p:cNvSpPr>
          <p:nvPr/>
        </p:nvSpPr>
        <p:spPr bwMode="auto">
          <a:xfrm>
            <a:off x="249238" y="2740026"/>
            <a:ext cx="104775" cy="41275"/>
          </a:xfrm>
          <a:custGeom>
            <a:avLst/>
            <a:gdLst>
              <a:gd name="T0" fmla="*/ 91 w 91"/>
              <a:gd name="T1" fmla="*/ 18 h 36"/>
              <a:gd name="T2" fmla="*/ 77 w 91"/>
              <a:gd name="T3" fmla="*/ 0 h 36"/>
              <a:gd name="T4" fmla="*/ 14 w 91"/>
              <a:gd name="T5" fmla="*/ 0 h 36"/>
              <a:gd name="T6" fmla="*/ 0 w 91"/>
              <a:gd name="T7" fmla="*/ 18 h 36"/>
              <a:gd name="T8" fmla="*/ 14 w 91"/>
              <a:gd name="T9" fmla="*/ 36 h 36"/>
              <a:gd name="T10" fmla="*/ 77 w 91"/>
              <a:gd name="T11" fmla="*/ 36 h 36"/>
              <a:gd name="T12" fmla="*/ 91 w 91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36">
                <a:moveTo>
                  <a:pt x="91" y="18"/>
                </a:moveTo>
                <a:cubicBezTo>
                  <a:pt x="91" y="9"/>
                  <a:pt x="84" y="0"/>
                  <a:pt x="77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9"/>
                  <a:pt x="0" y="18"/>
                </a:cubicBezTo>
                <a:cubicBezTo>
                  <a:pt x="0" y="28"/>
                  <a:pt x="6" y="36"/>
                  <a:pt x="14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84" y="36"/>
                  <a:pt x="91" y="28"/>
                  <a:pt x="91" y="1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575"/>
          <p:cNvSpPr>
            <a:spLocks/>
          </p:cNvSpPr>
          <p:nvPr/>
        </p:nvSpPr>
        <p:spPr bwMode="auto">
          <a:xfrm>
            <a:off x="449263" y="2633664"/>
            <a:ext cx="95250" cy="93663"/>
          </a:xfrm>
          <a:custGeom>
            <a:avLst/>
            <a:gdLst>
              <a:gd name="T0" fmla="*/ 31 w 81"/>
              <a:gd name="T1" fmla="*/ 75 h 81"/>
              <a:gd name="T2" fmla="*/ 76 w 81"/>
              <a:gd name="T3" fmla="*/ 31 h 81"/>
              <a:gd name="T4" fmla="*/ 73 w 81"/>
              <a:gd name="T5" fmla="*/ 8 h 81"/>
              <a:gd name="T6" fmla="*/ 50 w 81"/>
              <a:gd name="T7" fmla="*/ 5 h 81"/>
              <a:gd name="T8" fmla="*/ 6 w 81"/>
              <a:gd name="T9" fmla="*/ 50 h 81"/>
              <a:gd name="T10" fmla="*/ 9 w 81"/>
              <a:gd name="T11" fmla="*/ 72 h 81"/>
              <a:gd name="T12" fmla="*/ 31 w 81"/>
              <a:gd name="T13" fmla="*/ 7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81">
                <a:moveTo>
                  <a:pt x="31" y="75"/>
                </a:moveTo>
                <a:cubicBezTo>
                  <a:pt x="76" y="31"/>
                  <a:pt x="76" y="31"/>
                  <a:pt x="76" y="31"/>
                </a:cubicBezTo>
                <a:cubicBezTo>
                  <a:pt x="81" y="25"/>
                  <a:pt x="80" y="15"/>
                  <a:pt x="73" y="8"/>
                </a:cubicBezTo>
                <a:cubicBezTo>
                  <a:pt x="66" y="1"/>
                  <a:pt x="56" y="0"/>
                  <a:pt x="50" y="5"/>
                </a:cubicBezTo>
                <a:cubicBezTo>
                  <a:pt x="6" y="50"/>
                  <a:pt x="6" y="50"/>
                  <a:pt x="6" y="50"/>
                </a:cubicBezTo>
                <a:cubicBezTo>
                  <a:pt x="0" y="55"/>
                  <a:pt x="2" y="65"/>
                  <a:pt x="9" y="72"/>
                </a:cubicBezTo>
                <a:cubicBezTo>
                  <a:pt x="16" y="79"/>
                  <a:pt x="26" y="81"/>
                  <a:pt x="31" y="7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576"/>
          <p:cNvSpPr>
            <a:spLocks/>
          </p:cNvSpPr>
          <p:nvPr/>
        </p:nvSpPr>
        <p:spPr bwMode="auto">
          <a:xfrm>
            <a:off x="288926" y="2795589"/>
            <a:ext cx="93663" cy="92075"/>
          </a:xfrm>
          <a:custGeom>
            <a:avLst/>
            <a:gdLst>
              <a:gd name="T0" fmla="*/ 50 w 81"/>
              <a:gd name="T1" fmla="*/ 5 h 80"/>
              <a:gd name="T2" fmla="*/ 5 w 81"/>
              <a:gd name="T3" fmla="*/ 49 h 80"/>
              <a:gd name="T4" fmla="*/ 8 w 81"/>
              <a:gd name="T5" fmla="*/ 72 h 80"/>
              <a:gd name="T6" fmla="*/ 31 w 81"/>
              <a:gd name="T7" fmla="*/ 75 h 80"/>
              <a:gd name="T8" fmla="*/ 75 w 81"/>
              <a:gd name="T9" fmla="*/ 30 h 80"/>
              <a:gd name="T10" fmla="*/ 72 w 81"/>
              <a:gd name="T11" fmla="*/ 8 h 80"/>
              <a:gd name="T12" fmla="*/ 50 w 81"/>
              <a:gd name="T13" fmla="*/ 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80">
                <a:moveTo>
                  <a:pt x="50" y="5"/>
                </a:moveTo>
                <a:cubicBezTo>
                  <a:pt x="5" y="49"/>
                  <a:pt x="5" y="49"/>
                  <a:pt x="5" y="49"/>
                </a:cubicBezTo>
                <a:cubicBezTo>
                  <a:pt x="0" y="55"/>
                  <a:pt x="1" y="65"/>
                  <a:pt x="8" y="72"/>
                </a:cubicBezTo>
                <a:cubicBezTo>
                  <a:pt x="15" y="79"/>
                  <a:pt x="25" y="80"/>
                  <a:pt x="31" y="75"/>
                </a:cubicBezTo>
                <a:cubicBezTo>
                  <a:pt x="75" y="30"/>
                  <a:pt x="75" y="30"/>
                  <a:pt x="75" y="30"/>
                </a:cubicBezTo>
                <a:cubicBezTo>
                  <a:pt x="81" y="25"/>
                  <a:pt x="79" y="15"/>
                  <a:pt x="72" y="8"/>
                </a:cubicBezTo>
                <a:cubicBezTo>
                  <a:pt x="65" y="1"/>
                  <a:pt x="55" y="0"/>
                  <a:pt x="50" y="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577"/>
          <p:cNvSpPr>
            <a:spLocks/>
          </p:cNvSpPr>
          <p:nvPr/>
        </p:nvSpPr>
        <p:spPr bwMode="auto">
          <a:xfrm>
            <a:off x="449263" y="2795589"/>
            <a:ext cx="95250" cy="93663"/>
          </a:xfrm>
          <a:custGeom>
            <a:avLst/>
            <a:gdLst>
              <a:gd name="T0" fmla="*/ 31 w 81"/>
              <a:gd name="T1" fmla="*/ 5 h 81"/>
              <a:gd name="T2" fmla="*/ 9 w 81"/>
              <a:gd name="T3" fmla="*/ 8 h 81"/>
              <a:gd name="T4" fmla="*/ 6 w 81"/>
              <a:gd name="T5" fmla="*/ 31 h 81"/>
              <a:gd name="T6" fmla="*/ 50 w 81"/>
              <a:gd name="T7" fmla="*/ 75 h 81"/>
              <a:gd name="T8" fmla="*/ 73 w 81"/>
              <a:gd name="T9" fmla="*/ 72 h 81"/>
              <a:gd name="T10" fmla="*/ 76 w 81"/>
              <a:gd name="T11" fmla="*/ 50 h 81"/>
              <a:gd name="T12" fmla="*/ 31 w 81"/>
              <a:gd name="T13" fmla="*/ 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81">
                <a:moveTo>
                  <a:pt x="31" y="5"/>
                </a:moveTo>
                <a:cubicBezTo>
                  <a:pt x="26" y="0"/>
                  <a:pt x="16" y="1"/>
                  <a:pt x="9" y="8"/>
                </a:cubicBezTo>
                <a:cubicBezTo>
                  <a:pt x="1" y="15"/>
                  <a:pt x="0" y="25"/>
                  <a:pt x="6" y="31"/>
                </a:cubicBezTo>
                <a:cubicBezTo>
                  <a:pt x="50" y="75"/>
                  <a:pt x="50" y="75"/>
                  <a:pt x="50" y="75"/>
                </a:cubicBezTo>
                <a:cubicBezTo>
                  <a:pt x="55" y="81"/>
                  <a:pt x="66" y="79"/>
                  <a:pt x="73" y="72"/>
                </a:cubicBezTo>
                <a:cubicBezTo>
                  <a:pt x="80" y="65"/>
                  <a:pt x="81" y="55"/>
                  <a:pt x="76" y="50"/>
                </a:cubicBezTo>
                <a:lnTo>
                  <a:pt x="31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578"/>
          <p:cNvSpPr>
            <a:spLocks/>
          </p:cNvSpPr>
          <p:nvPr/>
        </p:nvSpPr>
        <p:spPr bwMode="auto">
          <a:xfrm>
            <a:off x="288926" y="2633664"/>
            <a:ext cx="92075" cy="93663"/>
          </a:xfrm>
          <a:custGeom>
            <a:avLst/>
            <a:gdLst>
              <a:gd name="T0" fmla="*/ 50 w 80"/>
              <a:gd name="T1" fmla="*/ 76 h 81"/>
              <a:gd name="T2" fmla="*/ 72 w 80"/>
              <a:gd name="T3" fmla="*/ 73 h 81"/>
              <a:gd name="T4" fmla="*/ 75 w 80"/>
              <a:gd name="T5" fmla="*/ 50 h 81"/>
              <a:gd name="T6" fmla="*/ 30 w 80"/>
              <a:gd name="T7" fmla="*/ 6 h 81"/>
              <a:gd name="T8" fmla="*/ 8 w 80"/>
              <a:gd name="T9" fmla="*/ 9 h 81"/>
              <a:gd name="T10" fmla="*/ 5 w 80"/>
              <a:gd name="T11" fmla="*/ 31 h 81"/>
              <a:gd name="T12" fmla="*/ 50 w 80"/>
              <a:gd name="T13" fmla="*/ 7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81">
                <a:moveTo>
                  <a:pt x="50" y="76"/>
                </a:moveTo>
                <a:cubicBezTo>
                  <a:pt x="55" y="81"/>
                  <a:pt x="65" y="80"/>
                  <a:pt x="72" y="73"/>
                </a:cubicBezTo>
                <a:cubicBezTo>
                  <a:pt x="79" y="66"/>
                  <a:pt x="80" y="56"/>
                  <a:pt x="75" y="50"/>
                </a:cubicBezTo>
                <a:cubicBezTo>
                  <a:pt x="30" y="6"/>
                  <a:pt x="30" y="6"/>
                  <a:pt x="30" y="6"/>
                </a:cubicBezTo>
                <a:cubicBezTo>
                  <a:pt x="25" y="0"/>
                  <a:pt x="15" y="2"/>
                  <a:pt x="8" y="9"/>
                </a:cubicBezTo>
                <a:cubicBezTo>
                  <a:pt x="1" y="16"/>
                  <a:pt x="0" y="26"/>
                  <a:pt x="5" y="31"/>
                </a:cubicBezTo>
                <a:lnTo>
                  <a:pt x="50" y="7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579"/>
          <p:cNvSpPr>
            <a:spLocks/>
          </p:cNvSpPr>
          <p:nvPr/>
        </p:nvSpPr>
        <p:spPr bwMode="auto">
          <a:xfrm>
            <a:off x="1069976" y="2593976"/>
            <a:ext cx="28575" cy="93663"/>
          </a:xfrm>
          <a:custGeom>
            <a:avLst/>
            <a:gdLst>
              <a:gd name="T0" fmla="*/ 21 w 24"/>
              <a:gd name="T1" fmla="*/ 3 h 81"/>
              <a:gd name="T2" fmla="*/ 12 w 24"/>
              <a:gd name="T3" fmla="*/ 0 h 81"/>
              <a:gd name="T4" fmla="*/ 11 w 24"/>
              <a:gd name="T5" fmla="*/ 0 h 81"/>
              <a:gd name="T6" fmla="*/ 3 w 24"/>
              <a:gd name="T7" fmla="*/ 3 h 81"/>
              <a:gd name="T8" fmla="*/ 0 w 24"/>
              <a:gd name="T9" fmla="*/ 7 h 81"/>
              <a:gd name="T10" fmla="*/ 0 w 24"/>
              <a:gd name="T11" fmla="*/ 73 h 81"/>
              <a:gd name="T12" fmla="*/ 3 w 24"/>
              <a:gd name="T13" fmla="*/ 78 h 81"/>
              <a:gd name="T14" fmla="*/ 12 w 24"/>
              <a:gd name="T15" fmla="*/ 81 h 81"/>
              <a:gd name="T16" fmla="*/ 21 w 24"/>
              <a:gd name="T17" fmla="*/ 78 h 81"/>
              <a:gd name="T18" fmla="*/ 24 w 24"/>
              <a:gd name="T19" fmla="*/ 73 h 81"/>
              <a:gd name="T20" fmla="*/ 24 w 24"/>
              <a:gd name="T21" fmla="*/ 7 h 81"/>
              <a:gd name="T22" fmla="*/ 21 w 24"/>
              <a:gd name="T23" fmla="*/ 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" h="81">
                <a:moveTo>
                  <a:pt x="21" y="3"/>
                </a:moveTo>
                <a:cubicBezTo>
                  <a:pt x="19" y="1"/>
                  <a:pt x="15" y="0"/>
                  <a:pt x="1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5" y="1"/>
                  <a:pt x="3" y="3"/>
                </a:cubicBezTo>
                <a:cubicBezTo>
                  <a:pt x="1" y="4"/>
                  <a:pt x="0" y="6"/>
                  <a:pt x="0" y="7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1" y="77"/>
                  <a:pt x="3" y="78"/>
                </a:cubicBezTo>
                <a:cubicBezTo>
                  <a:pt x="5" y="80"/>
                  <a:pt x="8" y="81"/>
                  <a:pt x="12" y="81"/>
                </a:cubicBezTo>
                <a:cubicBezTo>
                  <a:pt x="15" y="81"/>
                  <a:pt x="19" y="80"/>
                  <a:pt x="21" y="78"/>
                </a:cubicBezTo>
                <a:cubicBezTo>
                  <a:pt x="23" y="77"/>
                  <a:pt x="24" y="75"/>
                  <a:pt x="24" y="73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3" y="4"/>
                  <a:pt x="21" y="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580"/>
          <p:cNvSpPr>
            <a:spLocks/>
          </p:cNvSpPr>
          <p:nvPr/>
        </p:nvSpPr>
        <p:spPr bwMode="auto">
          <a:xfrm>
            <a:off x="1069976" y="2833689"/>
            <a:ext cx="28575" cy="93663"/>
          </a:xfrm>
          <a:custGeom>
            <a:avLst/>
            <a:gdLst>
              <a:gd name="T0" fmla="*/ 21 w 24"/>
              <a:gd name="T1" fmla="*/ 3 h 81"/>
              <a:gd name="T2" fmla="*/ 12 w 24"/>
              <a:gd name="T3" fmla="*/ 0 h 81"/>
              <a:gd name="T4" fmla="*/ 3 w 24"/>
              <a:gd name="T5" fmla="*/ 3 h 81"/>
              <a:gd name="T6" fmla="*/ 0 w 24"/>
              <a:gd name="T7" fmla="*/ 8 h 81"/>
              <a:gd name="T8" fmla="*/ 0 w 24"/>
              <a:gd name="T9" fmla="*/ 74 h 81"/>
              <a:gd name="T10" fmla="*/ 3 w 24"/>
              <a:gd name="T11" fmla="*/ 78 h 81"/>
              <a:gd name="T12" fmla="*/ 12 w 24"/>
              <a:gd name="T13" fmla="*/ 81 h 81"/>
              <a:gd name="T14" fmla="*/ 21 w 24"/>
              <a:gd name="T15" fmla="*/ 78 h 81"/>
              <a:gd name="T16" fmla="*/ 24 w 24"/>
              <a:gd name="T17" fmla="*/ 74 h 81"/>
              <a:gd name="T18" fmla="*/ 24 w 24"/>
              <a:gd name="T19" fmla="*/ 8 h 81"/>
              <a:gd name="T20" fmla="*/ 21 w 24"/>
              <a:gd name="T21" fmla="*/ 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81">
                <a:moveTo>
                  <a:pt x="21" y="3"/>
                </a:moveTo>
                <a:cubicBezTo>
                  <a:pt x="19" y="1"/>
                  <a:pt x="15" y="0"/>
                  <a:pt x="12" y="0"/>
                </a:cubicBezTo>
                <a:cubicBezTo>
                  <a:pt x="8" y="0"/>
                  <a:pt x="5" y="1"/>
                  <a:pt x="3" y="3"/>
                </a:cubicBezTo>
                <a:cubicBezTo>
                  <a:pt x="1" y="4"/>
                  <a:pt x="0" y="6"/>
                  <a:pt x="0" y="8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5"/>
                  <a:pt x="1" y="77"/>
                  <a:pt x="3" y="78"/>
                </a:cubicBezTo>
                <a:cubicBezTo>
                  <a:pt x="5" y="80"/>
                  <a:pt x="8" y="81"/>
                  <a:pt x="12" y="81"/>
                </a:cubicBezTo>
                <a:cubicBezTo>
                  <a:pt x="15" y="81"/>
                  <a:pt x="19" y="80"/>
                  <a:pt x="21" y="78"/>
                </a:cubicBezTo>
                <a:cubicBezTo>
                  <a:pt x="23" y="77"/>
                  <a:pt x="24" y="75"/>
                  <a:pt x="24" y="74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3" y="4"/>
                  <a:pt x="21" y="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581"/>
          <p:cNvSpPr>
            <a:spLocks/>
          </p:cNvSpPr>
          <p:nvPr/>
        </p:nvSpPr>
        <p:spPr bwMode="auto">
          <a:xfrm>
            <a:off x="1158876" y="2746376"/>
            <a:ext cx="92075" cy="28575"/>
          </a:xfrm>
          <a:custGeom>
            <a:avLst/>
            <a:gdLst>
              <a:gd name="T0" fmla="*/ 78 w 80"/>
              <a:gd name="T1" fmla="*/ 3 h 24"/>
              <a:gd name="T2" fmla="*/ 73 w 80"/>
              <a:gd name="T3" fmla="*/ 0 h 24"/>
              <a:gd name="T4" fmla="*/ 7 w 80"/>
              <a:gd name="T5" fmla="*/ 0 h 24"/>
              <a:gd name="T6" fmla="*/ 2 w 80"/>
              <a:gd name="T7" fmla="*/ 3 h 24"/>
              <a:gd name="T8" fmla="*/ 0 w 80"/>
              <a:gd name="T9" fmla="*/ 12 h 24"/>
              <a:gd name="T10" fmla="*/ 2 w 80"/>
              <a:gd name="T11" fmla="*/ 21 h 24"/>
              <a:gd name="T12" fmla="*/ 7 w 80"/>
              <a:gd name="T13" fmla="*/ 24 h 24"/>
              <a:gd name="T14" fmla="*/ 73 w 80"/>
              <a:gd name="T15" fmla="*/ 24 h 24"/>
              <a:gd name="T16" fmla="*/ 78 w 80"/>
              <a:gd name="T17" fmla="*/ 21 h 24"/>
              <a:gd name="T18" fmla="*/ 80 w 80"/>
              <a:gd name="T19" fmla="*/ 12 h 24"/>
              <a:gd name="T20" fmla="*/ 80 w 80"/>
              <a:gd name="T21" fmla="*/ 12 h 24"/>
              <a:gd name="T22" fmla="*/ 78 w 80"/>
              <a:gd name="T23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" h="24">
                <a:moveTo>
                  <a:pt x="78" y="3"/>
                </a:moveTo>
                <a:cubicBezTo>
                  <a:pt x="76" y="1"/>
                  <a:pt x="74" y="0"/>
                  <a:pt x="73" y="0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4" y="1"/>
                  <a:pt x="2" y="3"/>
                </a:cubicBezTo>
                <a:cubicBezTo>
                  <a:pt x="1" y="5"/>
                  <a:pt x="0" y="8"/>
                  <a:pt x="0" y="12"/>
                </a:cubicBezTo>
                <a:cubicBezTo>
                  <a:pt x="0" y="16"/>
                  <a:pt x="1" y="19"/>
                  <a:pt x="2" y="21"/>
                </a:cubicBezTo>
                <a:cubicBezTo>
                  <a:pt x="4" y="23"/>
                  <a:pt x="5" y="24"/>
                  <a:pt x="7" y="24"/>
                </a:cubicBezTo>
                <a:cubicBezTo>
                  <a:pt x="73" y="24"/>
                  <a:pt x="73" y="24"/>
                  <a:pt x="73" y="24"/>
                </a:cubicBezTo>
                <a:cubicBezTo>
                  <a:pt x="74" y="24"/>
                  <a:pt x="76" y="23"/>
                  <a:pt x="78" y="21"/>
                </a:cubicBezTo>
                <a:cubicBezTo>
                  <a:pt x="79" y="19"/>
                  <a:pt x="80" y="16"/>
                  <a:pt x="80" y="12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8"/>
                  <a:pt x="79" y="5"/>
                  <a:pt x="78" y="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582"/>
          <p:cNvSpPr>
            <a:spLocks/>
          </p:cNvSpPr>
          <p:nvPr/>
        </p:nvSpPr>
        <p:spPr bwMode="auto">
          <a:xfrm>
            <a:off x="917576" y="2746376"/>
            <a:ext cx="93663" cy="28575"/>
          </a:xfrm>
          <a:custGeom>
            <a:avLst/>
            <a:gdLst>
              <a:gd name="T0" fmla="*/ 78 w 81"/>
              <a:gd name="T1" fmla="*/ 21 h 24"/>
              <a:gd name="T2" fmla="*/ 81 w 81"/>
              <a:gd name="T3" fmla="*/ 12 h 24"/>
              <a:gd name="T4" fmla="*/ 78 w 81"/>
              <a:gd name="T5" fmla="*/ 3 h 24"/>
              <a:gd name="T6" fmla="*/ 73 w 81"/>
              <a:gd name="T7" fmla="*/ 0 h 24"/>
              <a:gd name="T8" fmla="*/ 7 w 81"/>
              <a:gd name="T9" fmla="*/ 0 h 24"/>
              <a:gd name="T10" fmla="*/ 3 w 81"/>
              <a:gd name="T11" fmla="*/ 3 h 24"/>
              <a:gd name="T12" fmla="*/ 0 w 81"/>
              <a:gd name="T13" fmla="*/ 12 h 24"/>
              <a:gd name="T14" fmla="*/ 3 w 81"/>
              <a:gd name="T15" fmla="*/ 21 h 24"/>
              <a:gd name="T16" fmla="*/ 7 w 81"/>
              <a:gd name="T17" fmla="*/ 24 h 24"/>
              <a:gd name="T18" fmla="*/ 73 w 81"/>
              <a:gd name="T19" fmla="*/ 24 h 24"/>
              <a:gd name="T20" fmla="*/ 78 w 81"/>
              <a:gd name="T21" fmla="*/ 2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1" h="24">
                <a:moveTo>
                  <a:pt x="78" y="21"/>
                </a:moveTo>
                <a:cubicBezTo>
                  <a:pt x="79" y="19"/>
                  <a:pt x="81" y="16"/>
                  <a:pt x="81" y="12"/>
                </a:cubicBezTo>
                <a:cubicBezTo>
                  <a:pt x="81" y="8"/>
                  <a:pt x="79" y="5"/>
                  <a:pt x="78" y="3"/>
                </a:cubicBezTo>
                <a:cubicBezTo>
                  <a:pt x="77" y="1"/>
                  <a:pt x="75" y="0"/>
                  <a:pt x="73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4" y="1"/>
                  <a:pt x="3" y="3"/>
                </a:cubicBezTo>
                <a:cubicBezTo>
                  <a:pt x="1" y="5"/>
                  <a:pt x="0" y="8"/>
                  <a:pt x="0" y="12"/>
                </a:cubicBezTo>
                <a:cubicBezTo>
                  <a:pt x="0" y="16"/>
                  <a:pt x="1" y="19"/>
                  <a:pt x="3" y="21"/>
                </a:cubicBezTo>
                <a:cubicBezTo>
                  <a:pt x="4" y="23"/>
                  <a:pt x="6" y="24"/>
                  <a:pt x="7" y="24"/>
                </a:cubicBezTo>
                <a:cubicBezTo>
                  <a:pt x="73" y="24"/>
                  <a:pt x="73" y="24"/>
                  <a:pt x="73" y="24"/>
                </a:cubicBezTo>
                <a:cubicBezTo>
                  <a:pt x="75" y="24"/>
                  <a:pt x="77" y="23"/>
                  <a:pt x="78" y="2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583"/>
          <p:cNvSpPr>
            <a:spLocks/>
          </p:cNvSpPr>
          <p:nvPr/>
        </p:nvSpPr>
        <p:spPr bwMode="auto">
          <a:xfrm>
            <a:off x="1146176" y="2668589"/>
            <a:ext cx="85725" cy="63500"/>
          </a:xfrm>
          <a:custGeom>
            <a:avLst/>
            <a:gdLst>
              <a:gd name="T0" fmla="*/ 0 w 74"/>
              <a:gd name="T1" fmla="*/ 40 h 54"/>
              <a:gd name="T2" fmla="*/ 2 w 74"/>
              <a:gd name="T3" fmla="*/ 47 h 54"/>
              <a:gd name="T4" fmla="*/ 12 w 74"/>
              <a:gd name="T5" fmla="*/ 54 h 54"/>
              <a:gd name="T6" fmla="*/ 14 w 74"/>
              <a:gd name="T7" fmla="*/ 54 h 54"/>
              <a:gd name="T8" fmla="*/ 71 w 74"/>
              <a:gd name="T9" fmla="*/ 21 h 54"/>
              <a:gd name="T10" fmla="*/ 74 w 74"/>
              <a:gd name="T11" fmla="*/ 15 h 54"/>
              <a:gd name="T12" fmla="*/ 72 w 74"/>
              <a:gd name="T13" fmla="*/ 7 h 54"/>
              <a:gd name="T14" fmla="*/ 72 w 74"/>
              <a:gd name="T15" fmla="*/ 6 h 54"/>
              <a:gd name="T16" fmla="*/ 62 w 74"/>
              <a:gd name="T17" fmla="*/ 0 h 54"/>
              <a:gd name="T18" fmla="*/ 62 w 74"/>
              <a:gd name="T19" fmla="*/ 0 h 54"/>
              <a:gd name="T20" fmla="*/ 60 w 74"/>
              <a:gd name="T21" fmla="*/ 0 h 54"/>
              <a:gd name="T22" fmla="*/ 3 w 74"/>
              <a:gd name="T23" fmla="*/ 33 h 54"/>
              <a:gd name="T24" fmla="*/ 0 w 74"/>
              <a:gd name="T25" fmla="*/ 4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4" h="54">
                <a:moveTo>
                  <a:pt x="0" y="40"/>
                </a:moveTo>
                <a:cubicBezTo>
                  <a:pt x="0" y="42"/>
                  <a:pt x="1" y="45"/>
                  <a:pt x="2" y="47"/>
                </a:cubicBezTo>
                <a:cubicBezTo>
                  <a:pt x="5" y="52"/>
                  <a:pt x="9" y="54"/>
                  <a:pt x="12" y="54"/>
                </a:cubicBezTo>
                <a:cubicBezTo>
                  <a:pt x="13" y="54"/>
                  <a:pt x="14" y="54"/>
                  <a:pt x="14" y="54"/>
                </a:cubicBezTo>
                <a:cubicBezTo>
                  <a:pt x="71" y="21"/>
                  <a:pt x="71" y="21"/>
                  <a:pt x="71" y="21"/>
                </a:cubicBezTo>
                <a:cubicBezTo>
                  <a:pt x="73" y="20"/>
                  <a:pt x="74" y="18"/>
                  <a:pt x="74" y="15"/>
                </a:cubicBezTo>
                <a:cubicBezTo>
                  <a:pt x="74" y="12"/>
                  <a:pt x="73" y="10"/>
                  <a:pt x="72" y="7"/>
                </a:cubicBezTo>
                <a:cubicBezTo>
                  <a:pt x="72" y="6"/>
                  <a:pt x="72" y="6"/>
                  <a:pt x="72" y="6"/>
                </a:cubicBezTo>
                <a:cubicBezTo>
                  <a:pt x="69" y="2"/>
                  <a:pt x="65" y="0"/>
                  <a:pt x="6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1" y="0"/>
                  <a:pt x="60" y="0"/>
                  <a:pt x="60" y="0"/>
                </a:cubicBezTo>
                <a:cubicBezTo>
                  <a:pt x="3" y="33"/>
                  <a:pt x="3" y="33"/>
                  <a:pt x="3" y="33"/>
                </a:cubicBezTo>
                <a:cubicBezTo>
                  <a:pt x="1" y="34"/>
                  <a:pt x="0" y="37"/>
                  <a:pt x="0" y="4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584"/>
          <p:cNvSpPr>
            <a:spLocks/>
          </p:cNvSpPr>
          <p:nvPr/>
        </p:nvSpPr>
        <p:spPr bwMode="auto">
          <a:xfrm>
            <a:off x="1112838" y="2613026"/>
            <a:ext cx="63500" cy="85725"/>
          </a:xfrm>
          <a:custGeom>
            <a:avLst/>
            <a:gdLst>
              <a:gd name="T0" fmla="*/ 7 w 54"/>
              <a:gd name="T1" fmla="*/ 72 h 74"/>
              <a:gd name="T2" fmla="*/ 14 w 54"/>
              <a:gd name="T3" fmla="*/ 74 h 74"/>
              <a:gd name="T4" fmla="*/ 21 w 54"/>
              <a:gd name="T5" fmla="*/ 71 h 74"/>
              <a:gd name="T6" fmla="*/ 53 w 54"/>
              <a:gd name="T7" fmla="*/ 14 h 74"/>
              <a:gd name="T8" fmla="*/ 54 w 54"/>
              <a:gd name="T9" fmla="*/ 12 h 74"/>
              <a:gd name="T10" fmla="*/ 47 w 54"/>
              <a:gd name="T11" fmla="*/ 2 h 74"/>
              <a:gd name="T12" fmla="*/ 47 w 54"/>
              <a:gd name="T13" fmla="*/ 2 h 74"/>
              <a:gd name="T14" fmla="*/ 39 w 54"/>
              <a:gd name="T15" fmla="*/ 0 h 74"/>
              <a:gd name="T16" fmla="*/ 39 w 54"/>
              <a:gd name="T17" fmla="*/ 0 h 74"/>
              <a:gd name="T18" fmla="*/ 33 w 54"/>
              <a:gd name="T19" fmla="*/ 2 h 74"/>
              <a:gd name="T20" fmla="*/ 0 w 54"/>
              <a:gd name="T21" fmla="*/ 60 h 74"/>
              <a:gd name="T22" fmla="*/ 0 w 54"/>
              <a:gd name="T23" fmla="*/ 62 h 74"/>
              <a:gd name="T24" fmla="*/ 7 w 54"/>
              <a:gd name="T25" fmla="*/ 72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74">
                <a:moveTo>
                  <a:pt x="7" y="72"/>
                </a:moveTo>
                <a:cubicBezTo>
                  <a:pt x="9" y="73"/>
                  <a:pt x="12" y="74"/>
                  <a:pt x="14" y="74"/>
                </a:cubicBezTo>
                <a:cubicBezTo>
                  <a:pt x="17" y="74"/>
                  <a:pt x="20" y="73"/>
                  <a:pt x="21" y="71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4"/>
                  <a:pt x="54" y="13"/>
                  <a:pt x="54" y="12"/>
                </a:cubicBezTo>
                <a:cubicBezTo>
                  <a:pt x="54" y="9"/>
                  <a:pt x="52" y="5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4" y="0"/>
                  <a:pt x="42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6" y="0"/>
                  <a:pt x="34" y="1"/>
                  <a:pt x="33" y="2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0" y="61"/>
                  <a:pt x="0" y="62"/>
                </a:cubicBezTo>
                <a:cubicBezTo>
                  <a:pt x="0" y="65"/>
                  <a:pt x="2" y="69"/>
                  <a:pt x="7" y="7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585"/>
          <p:cNvSpPr>
            <a:spLocks/>
          </p:cNvSpPr>
          <p:nvPr/>
        </p:nvSpPr>
        <p:spPr bwMode="auto">
          <a:xfrm>
            <a:off x="992188" y="2613026"/>
            <a:ext cx="63500" cy="85725"/>
          </a:xfrm>
          <a:custGeom>
            <a:avLst/>
            <a:gdLst>
              <a:gd name="T0" fmla="*/ 1 w 54"/>
              <a:gd name="T1" fmla="*/ 14 h 74"/>
              <a:gd name="T2" fmla="*/ 34 w 54"/>
              <a:gd name="T3" fmla="*/ 71 h 74"/>
              <a:gd name="T4" fmla="*/ 40 w 54"/>
              <a:gd name="T5" fmla="*/ 74 h 74"/>
              <a:gd name="T6" fmla="*/ 47 w 54"/>
              <a:gd name="T7" fmla="*/ 72 h 74"/>
              <a:gd name="T8" fmla="*/ 54 w 54"/>
              <a:gd name="T9" fmla="*/ 62 h 74"/>
              <a:gd name="T10" fmla="*/ 54 w 54"/>
              <a:gd name="T11" fmla="*/ 60 h 74"/>
              <a:gd name="T12" fmla="*/ 21 w 54"/>
              <a:gd name="T13" fmla="*/ 3 h 74"/>
              <a:gd name="T14" fmla="*/ 15 w 54"/>
              <a:gd name="T15" fmla="*/ 0 h 74"/>
              <a:gd name="T16" fmla="*/ 7 w 54"/>
              <a:gd name="T17" fmla="*/ 2 h 74"/>
              <a:gd name="T18" fmla="*/ 7 w 54"/>
              <a:gd name="T19" fmla="*/ 2 h 74"/>
              <a:gd name="T20" fmla="*/ 0 w 54"/>
              <a:gd name="T21" fmla="*/ 12 h 74"/>
              <a:gd name="T22" fmla="*/ 0 w 54"/>
              <a:gd name="T23" fmla="*/ 12 h 74"/>
              <a:gd name="T24" fmla="*/ 1 w 54"/>
              <a:gd name="T25" fmla="*/ 1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74">
                <a:moveTo>
                  <a:pt x="1" y="14"/>
                </a:moveTo>
                <a:cubicBezTo>
                  <a:pt x="34" y="71"/>
                  <a:pt x="34" y="71"/>
                  <a:pt x="34" y="71"/>
                </a:cubicBezTo>
                <a:cubicBezTo>
                  <a:pt x="34" y="73"/>
                  <a:pt x="37" y="74"/>
                  <a:pt x="40" y="74"/>
                </a:cubicBezTo>
                <a:cubicBezTo>
                  <a:pt x="42" y="74"/>
                  <a:pt x="45" y="73"/>
                  <a:pt x="47" y="72"/>
                </a:cubicBezTo>
                <a:cubicBezTo>
                  <a:pt x="52" y="69"/>
                  <a:pt x="54" y="65"/>
                  <a:pt x="54" y="62"/>
                </a:cubicBezTo>
                <a:cubicBezTo>
                  <a:pt x="54" y="61"/>
                  <a:pt x="54" y="60"/>
                  <a:pt x="54" y="60"/>
                </a:cubicBezTo>
                <a:cubicBezTo>
                  <a:pt x="21" y="3"/>
                  <a:pt x="21" y="3"/>
                  <a:pt x="21" y="3"/>
                </a:cubicBezTo>
                <a:cubicBezTo>
                  <a:pt x="20" y="1"/>
                  <a:pt x="18" y="0"/>
                  <a:pt x="15" y="0"/>
                </a:cubicBezTo>
                <a:cubicBezTo>
                  <a:pt x="12" y="0"/>
                  <a:pt x="10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5"/>
                  <a:pt x="0" y="9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3"/>
                  <a:pt x="0" y="14"/>
                  <a:pt x="1" y="1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586"/>
          <p:cNvSpPr>
            <a:spLocks/>
          </p:cNvSpPr>
          <p:nvPr/>
        </p:nvSpPr>
        <p:spPr bwMode="auto">
          <a:xfrm>
            <a:off x="936626" y="2668589"/>
            <a:ext cx="85725" cy="63500"/>
          </a:xfrm>
          <a:custGeom>
            <a:avLst/>
            <a:gdLst>
              <a:gd name="T0" fmla="*/ 3 w 74"/>
              <a:gd name="T1" fmla="*/ 21 h 54"/>
              <a:gd name="T2" fmla="*/ 60 w 74"/>
              <a:gd name="T3" fmla="*/ 54 h 54"/>
              <a:gd name="T4" fmla="*/ 62 w 74"/>
              <a:gd name="T5" fmla="*/ 54 h 54"/>
              <a:gd name="T6" fmla="*/ 72 w 74"/>
              <a:gd name="T7" fmla="*/ 47 h 54"/>
              <a:gd name="T8" fmla="*/ 74 w 74"/>
              <a:gd name="T9" fmla="*/ 40 h 54"/>
              <a:gd name="T10" fmla="*/ 71 w 74"/>
              <a:gd name="T11" fmla="*/ 34 h 54"/>
              <a:gd name="T12" fmla="*/ 14 w 74"/>
              <a:gd name="T13" fmla="*/ 1 h 54"/>
              <a:gd name="T14" fmla="*/ 12 w 74"/>
              <a:gd name="T15" fmla="*/ 0 h 54"/>
              <a:gd name="T16" fmla="*/ 2 w 74"/>
              <a:gd name="T17" fmla="*/ 7 h 54"/>
              <a:gd name="T18" fmla="*/ 2 w 74"/>
              <a:gd name="T19" fmla="*/ 7 h 54"/>
              <a:gd name="T20" fmla="*/ 0 w 74"/>
              <a:gd name="T21" fmla="*/ 15 h 54"/>
              <a:gd name="T22" fmla="*/ 0 w 74"/>
              <a:gd name="T23" fmla="*/ 15 h 54"/>
              <a:gd name="T24" fmla="*/ 3 w 74"/>
              <a:gd name="T25" fmla="*/ 21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4" h="54">
                <a:moveTo>
                  <a:pt x="3" y="21"/>
                </a:moveTo>
                <a:cubicBezTo>
                  <a:pt x="60" y="54"/>
                  <a:pt x="60" y="54"/>
                  <a:pt x="60" y="54"/>
                </a:cubicBezTo>
                <a:cubicBezTo>
                  <a:pt x="60" y="54"/>
                  <a:pt x="61" y="54"/>
                  <a:pt x="62" y="54"/>
                </a:cubicBezTo>
                <a:cubicBezTo>
                  <a:pt x="65" y="54"/>
                  <a:pt x="69" y="52"/>
                  <a:pt x="72" y="47"/>
                </a:cubicBezTo>
                <a:cubicBezTo>
                  <a:pt x="73" y="45"/>
                  <a:pt x="74" y="42"/>
                  <a:pt x="74" y="40"/>
                </a:cubicBezTo>
                <a:cubicBezTo>
                  <a:pt x="74" y="37"/>
                  <a:pt x="73" y="34"/>
                  <a:pt x="71" y="34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5" y="2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1" y="10"/>
                  <a:pt x="0" y="12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8"/>
                  <a:pt x="1" y="20"/>
                  <a:pt x="3" y="2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587"/>
          <p:cNvSpPr>
            <a:spLocks/>
          </p:cNvSpPr>
          <p:nvPr/>
        </p:nvSpPr>
        <p:spPr bwMode="auto">
          <a:xfrm>
            <a:off x="936626" y="2789239"/>
            <a:ext cx="85725" cy="63500"/>
          </a:xfrm>
          <a:custGeom>
            <a:avLst/>
            <a:gdLst>
              <a:gd name="T0" fmla="*/ 74 w 74"/>
              <a:gd name="T1" fmla="*/ 14 h 54"/>
              <a:gd name="T2" fmla="*/ 72 w 74"/>
              <a:gd name="T3" fmla="*/ 7 h 54"/>
              <a:gd name="T4" fmla="*/ 62 w 74"/>
              <a:gd name="T5" fmla="*/ 0 h 54"/>
              <a:gd name="T6" fmla="*/ 60 w 74"/>
              <a:gd name="T7" fmla="*/ 0 h 54"/>
              <a:gd name="T8" fmla="*/ 3 w 74"/>
              <a:gd name="T9" fmla="*/ 33 h 54"/>
              <a:gd name="T10" fmla="*/ 0 w 74"/>
              <a:gd name="T11" fmla="*/ 39 h 54"/>
              <a:gd name="T12" fmla="*/ 2 w 74"/>
              <a:gd name="T13" fmla="*/ 47 h 54"/>
              <a:gd name="T14" fmla="*/ 2 w 74"/>
              <a:gd name="T15" fmla="*/ 47 h 54"/>
              <a:gd name="T16" fmla="*/ 12 w 74"/>
              <a:gd name="T17" fmla="*/ 54 h 54"/>
              <a:gd name="T18" fmla="*/ 12 w 74"/>
              <a:gd name="T19" fmla="*/ 54 h 54"/>
              <a:gd name="T20" fmla="*/ 14 w 74"/>
              <a:gd name="T21" fmla="*/ 53 h 54"/>
              <a:gd name="T22" fmla="*/ 71 w 74"/>
              <a:gd name="T23" fmla="*/ 20 h 54"/>
              <a:gd name="T24" fmla="*/ 74 w 74"/>
              <a:gd name="T25" fmla="*/ 1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4" h="54">
                <a:moveTo>
                  <a:pt x="74" y="14"/>
                </a:moveTo>
                <a:cubicBezTo>
                  <a:pt x="74" y="12"/>
                  <a:pt x="73" y="9"/>
                  <a:pt x="72" y="7"/>
                </a:cubicBezTo>
                <a:cubicBezTo>
                  <a:pt x="69" y="2"/>
                  <a:pt x="65" y="0"/>
                  <a:pt x="62" y="0"/>
                </a:cubicBezTo>
                <a:cubicBezTo>
                  <a:pt x="61" y="0"/>
                  <a:pt x="60" y="0"/>
                  <a:pt x="60" y="0"/>
                </a:cubicBezTo>
                <a:cubicBezTo>
                  <a:pt x="3" y="33"/>
                  <a:pt x="3" y="33"/>
                  <a:pt x="3" y="33"/>
                </a:cubicBezTo>
                <a:cubicBezTo>
                  <a:pt x="1" y="34"/>
                  <a:pt x="0" y="36"/>
                  <a:pt x="0" y="39"/>
                </a:cubicBezTo>
                <a:cubicBezTo>
                  <a:pt x="0" y="42"/>
                  <a:pt x="1" y="44"/>
                  <a:pt x="2" y="47"/>
                </a:cubicBezTo>
                <a:cubicBezTo>
                  <a:pt x="2" y="47"/>
                  <a:pt x="2" y="47"/>
                  <a:pt x="2" y="47"/>
                </a:cubicBezTo>
                <a:cubicBezTo>
                  <a:pt x="5" y="52"/>
                  <a:pt x="9" y="54"/>
                  <a:pt x="12" y="54"/>
                </a:cubicBezTo>
                <a:cubicBezTo>
                  <a:pt x="12" y="54"/>
                  <a:pt x="12" y="54"/>
                  <a:pt x="12" y="54"/>
                </a:cubicBezTo>
                <a:cubicBezTo>
                  <a:pt x="13" y="54"/>
                  <a:pt x="14" y="54"/>
                  <a:pt x="14" y="53"/>
                </a:cubicBezTo>
                <a:cubicBezTo>
                  <a:pt x="71" y="20"/>
                  <a:pt x="71" y="20"/>
                  <a:pt x="71" y="20"/>
                </a:cubicBezTo>
                <a:cubicBezTo>
                  <a:pt x="73" y="20"/>
                  <a:pt x="74" y="17"/>
                  <a:pt x="74" y="1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588"/>
          <p:cNvSpPr>
            <a:spLocks/>
          </p:cNvSpPr>
          <p:nvPr/>
        </p:nvSpPr>
        <p:spPr bwMode="auto">
          <a:xfrm>
            <a:off x="992188" y="2822576"/>
            <a:ext cx="63500" cy="85725"/>
          </a:xfrm>
          <a:custGeom>
            <a:avLst/>
            <a:gdLst>
              <a:gd name="T0" fmla="*/ 47 w 54"/>
              <a:gd name="T1" fmla="*/ 2 h 74"/>
              <a:gd name="T2" fmla="*/ 40 w 54"/>
              <a:gd name="T3" fmla="*/ 0 h 74"/>
              <a:gd name="T4" fmla="*/ 34 w 54"/>
              <a:gd name="T5" fmla="*/ 3 h 74"/>
              <a:gd name="T6" fmla="*/ 1 w 54"/>
              <a:gd name="T7" fmla="*/ 60 h 74"/>
              <a:gd name="T8" fmla="*/ 0 w 54"/>
              <a:gd name="T9" fmla="*/ 62 h 74"/>
              <a:gd name="T10" fmla="*/ 7 w 54"/>
              <a:gd name="T11" fmla="*/ 72 h 74"/>
              <a:gd name="T12" fmla="*/ 7 w 54"/>
              <a:gd name="T13" fmla="*/ 72 h 74"/>
              <a:gd name="T14" fmla="*/ 15 w 54"/>
              <a:gd name="T15" fmla="*/ 74 h 74"/>
              <a:gd name="T16" fmla="*/ 15 w 54"/>
              <a:gd name="T17" fmla="*/ 74 h 74"/>
              <a:gd name="T18" fmla="*/ 21 w 54"/>
              <a:gd name="T19" fmla="*/ 71 h 74"/>
              <a:gd name="T20" fmla="*/ 54 w 54"/>
              <a:gd name="T21" fmla="*/ 14 h 74"/>
              <a:gd name="T22" fmla="*/ 54 w 54"/>
              <a:gd name="T23" fmla="*/ 12 h 74"/>
              <a:gd name="T24" fmla="*/ 47 w 54"/>
              <a:gd name="T25" fmla="*/ 2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74">
                <a:moveTo>
                  <a:pt x="47" y="2"/>
                </a:moveTo>
                <a:cubicBezTo>
                  <a:pt x="45" y="1"/>
                  <a:pt x="42" y="0"/>
                  <a:pt x="40" y="0"/>
                </a:cubicBezTo>
                <a:cubicBezTo>
                  <a:pt x="37" y="0"/>
                  <a:pt x="34" y="1"/>
                  <a:pt x="34" y="3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60"/>
                  <a:pt x="0" y="61"/>
                  <a:pt x="0" y="62"/>
                </a:cubicBezTo>
                <a:cubicBezTo>
                  <a:pt x="0" y="65"/>
                  <a:pt x="2" y="69"/>
                  <a:pt x="7" y="72"/>
                </a:cubicBezTo>
                <a:cubicBezTo>
                  <a:pt x="7" y="72"/>
                  <a:pt x="7" y="72"/>
                  <a:pt x="7" y="72"/>
                </a:cubicBezTo>
                <a:cubicBezTo>
                  <a:pt x="10" y="73"/>
                  <a:pt x="12" y="74"/>
                  <a:pt x="15" y="74"/>
                </a:cubicBezTo>
                <a:cubicBezTo>
                  <a:pt x="15" y="74"/>
                  <a:pt x="15" y="74"/>
                  <a:pt x="15" y="74"/>
                </a:cubicBezTo>
                <a:cubicBezTo>
                  <a:pt x="18" y="74"/>
                  <a:pt x="20" y="73"/>
                  <a:pt x="21" y="71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4"/>
                  <a:pt x="54" y="13"/>
                  <a:pt x="54" y="12"/>
                </a:cubicBezTo>
                <a:cubicBezTo>
                  <a:pt x="54" y="9"/>
                  <a:pt x="52" y="5"/>
                  <a:pt x="47" y="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589"/>
          <p:cNvSpPr>
            <a:spLocks/>
          </p:cNvSpPr>
          <p:nvPr/>
        </p:nvSpPr>
        <p:spPr bwMode="auto">
          <a:xfrm>
            <a:off x="1112838" y="2822576"/>
            <a:ext cx="63500" cy="85725"/>
          </a:xfrm>
          <a:custGeom>
            <a:avLst/>
            <a:gdLst>
              <a:gd name="T0" fmla="*/ 54 w 54"/>
              <a:gd name="T1" fmla="*/ 60 h 74"/>
              <a:gd name="T2" fmla="*/ 21 w 54"/>
              <a:gd name="T3" fmla="*/ 3 h 74"/>
              <a:gd name="T4" fmla="*/ 14 w 54"/>
              <a:gd name="T5" fmla="*/ 0 h 74"/>
              <a:gd name="T6" fmla="*/ 7 w 54"/>
              <a:gd name="T7" fmla="*/ 2 h 74"/>
              <a:gd name="T8" fmla="*/ 0 w 54"/>
              <a:gd name="T9" fmla="*/ 12 h 74"/>
              <a:gd name="T10" fmla="*/ 0 w 54"/>
              <a:gd name="T11" fmla="*/ 14 h 74"/>
              <a:gd name="T12" fmla="*/ 33 w 54"/>
              <a:gd name="T13" fmla="*/ 71 h 74"/>
              <a:gd name="T14" fmla="*/ 39 w 54"/>
              <a:gd name="T15" fmla="*/ 74 h 74"/>
              <a:gd name="T16" fmla="*/ 47 w 54"/>
              <a:gd name="T17" fmla="*/ 72 h 74"/>
              <a:gd name="T18" fmla="*/ 48 w 54"/>
              <a:gd name="T19" fmla="*/ 72 h 74"/>
              <a:gd name="T20" fmla="*/ 54 w 54"/>
              <a:gd name="T21" fmla="*/ 62 h 74"/>
              <a:gd name="T22" fmla="*/ 54 w 54"/>
              <a:gd name="T23" fmla="*/ 62 h 74"/>
              <a:gd name="T24" fmla="*/ 54 w 54"/>
              <a:gd name="T25" fmla="*/ 6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74">
                <a:moveTo>
                  <a:pt x="54" y="60"/>
                </a:moveTo>
                <a:cubicBezTo>
                  <a:pt x="21" y="3"/>
                  <a:pt x="21" y="3"/>
                  <a:pt x="21" y="3"/>
                </a:cubicBezTo>
                <a:cubicBezTo>
                  <a:pt x="20" y="1"/>
                  <a:pt x="18" y="0"/>
                  <a:pt x="14" y="0"/>
                </a:cubicBezTo>
                <a:cubicBezTo>
                  <a:pt x="12" y="0"/>
                  <a:pt x="9" y="1"/>
                  <a:pt x="7" y="2"/>
                </a:cubicBezTo>
                <a:cubicBezTo>
                  <a:pt x="2" y="5"/>
                  <a:pt x="0" y="9"/>
                  <a:pt x="0" y="12"/>
                </a:cubicBezTo>
                <a:cubicBezTo>
                  <a:pt x="0" y="13"/>
                  <a:pt x="0" y="14"/>
                  <a:pt x="0" y="14"/>
                </a:cubicBezTo>
                <a:cubicBezTo>
                  <a:pt x="33" y="71"/>
                  <a:pt x="33" y="71"/>
                  <a:pt x="33" y="71"/>
                </a:cubicBezTo>
                <a:cubicBezTo>
                  <a:pt x="34" y="73"/>
                  <a:pt x="36" y="74"/>
                  <a:pt x="39" y="74"/>
                </a:cubicBezTo>
                <a:cubicBezTo>
                  <a:pt x="42" y="74"/>
                  <a:pt x="44" y="73"/>
                  <a:pt x="47" y="72"/>
                </a:cubicBezTo>
                <a:cubicBezTo>
                  <a:pt x="48" y="72"/>
                  <a:pt x="48" y="72"/>
                  <a:pt x="48" y="72"/>
                </a:cubicBezTo>
                <a:cubicBezTo>
                  <a:pt x="52" y="69"/>
                  <a:pt x="54" y="65"/>
                  <a:pt x="5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61"/>
                  <a:pt x="54" y="60"/>
                  <a:pt x="54" y="6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590"/>
          <p:cNvSpPr>
            <a:spLocks/>
          </p:cNvSpPr>
          <p:nvPr/>
        </p:nvSpPr>
        <p:spPr bwMode="auto">
          <a:xfrm>
            <a:off x="1146176" y="2789239"/>
            <a:ext cx="85725" cy="63500"/>
          </a:xfrm>
          <a:custGeom>
            <a:avLst/>
            <a:gdLst>
              <a:gd name="T0" fmla="*/ 72 w 74"/>
              <a:gd name="T1" fmla="*/ 33 h 54"/>
              <a:gd name="T2" fmla="*/ 14 w 74"/>
              <a:gd name="T3" fmla="*/ 0 h 54"/>
              <a:gd name="T4" fmla="*/ 12 w 74"/>
              <a:gd name="T5" fmla="*/ 0 h 54"/>
              <a:gd name="T6" fmla="*/ 2 w 74"/>
              <a:gd name="T7" fmla="*/ 7 h 54"/>
              <a:gd name="T8" fmla="*/ 0 w 74"/>
              <a:gd name="T9" fmla="*/ 14 h 54"/>
              <a:gd name="T10" fmla="*/ 3 w 74"/>
              <a:gd name="T11" fmla="*/ 20 h 54"/>
              <a:gd name="T12" fmla="*/ 60 w 74"/>
              <a:gd name="T13" fmla="*/ 53 h 54"/>
              <a:gd name="T14" fmla="*/ 62 w 74"/>
              <a:gd name="T15" fmla="*/ 54 h 54"/>
              <a:gd name="T16" fmla="*/ 72 w 74"/>
              <a:gd name="T17" fmla="*/ 47 h 54"/>
              <a:gd name="T18" fmla="*/ 72 w 74"/>
              <a:gd name="T19" fmla="*/ 47 h 54"/>
              <a:gd name="T20" fmla="*/ 74 w 74"/>
              <a:gd name="T21" fmla="*/ 39 h 54"/>
              <a:gd name="T22" fmla="*/ 74 w 74"/>
              <a:gd name="T23" fmla="*/ 39 h 54"/>
              <a:gd name="T24" fmla="*/ 72 w 74"/>
              <a:gd name="T25" fmla="*/ 33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4" h="54">
                <a:moveTo>
                  <a:pt x="72" y="33"/>
                </a:move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5" y="2"/>
                  <a:pt x="2" y="7"/>
                </a:cubicBezTo>
                <a:cubicBezTo>
                  <a:pt x="1" y="9"/>
                  <a:pt x="0" y="12"/>
                  <a:pt x="0" y="14"/>
                </a:cubicBezTo>
                <a:cubicBezTo>
                  <a:pt x="0" y="17"/>
                  <a:pt x="1" y="20"/>
                  <a:pt x="3" y="20"/>
                </a:cubicBezTo>
                <a:cubicBezTo>
                  <a:pt x="60" y="53"/>
                  <a:pt x="60" y="53"/>
                  <a:pt x="60" y="53"/>
                </a:cubicBezTo>
                <a:cubicBezTo>
                  <a:pt x="60" y="54"/>
                  <a:pt x="61" y="54"/>
                  <a:pt x="62" y="54"/>
                </a:cubicBezTo>
                <a:cubicBezTo>
                  <a:pt x="65" y="54"/>
                  <a:pt x="69" y="52"/>
                  <a:pt x="72" y="47"/>
                </a:cubicBezTo>
                <a:cubicBezTo>
                  <a:pt x="72" y="47"/>
                  <a:pt x="72" y="47"/>
                  <a:pt x="72" y="47"/>
                </a:cubicBezTo>
                <a:cubicBezTo>
                  <a:pt x="74" y="44"/>
                  <a:pt x="74" y="42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6"/>
                  <a:pt x="73" y="34"/>
                  <a:pt x="72" y="3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591"/>
          <p:cNvSpPr>
            <a:spLocks noEditPoints="1"/>
          </p:cNvSpPr>
          <p:nvPr/>
        </p:nvSpPr>
        <p:spPr bwMode="auto">
          <a:xfrm>
            <a:off x="9021763" y="1927226"/>
            <a:ext cx="163513" cy="333375"/>
          </a:xfrm>
          <a:custGeom>
            <a:avLst/>
            <a:gdLst>
              <a:gd name="T0" fmla="*/ 119 w 141"/>
              <a:gd name="T1" fmla="*/ 166 h 288"/>
              <a:gd name="T2" fmla="*/ 119 w 141"/>
              <a:gd name="T3" fmla="*/ 49 h 288"/>
              <a:gd name="T4" fmla="*/ 70 w 141"/>
              <a:gd name="T5" fmla="*/ 0 h 288"/>
              <a:gd name="T6" fmla="*/ 22 w 141"/>
              <a:gd name="T7" fmla="*/ 49 h 288"/>
              <a:gd name="T8" fmla="*/ 22 w 141"/>
              <a:gd name="T9" fmla="*/ 166 h 288"/>
              <a:gd name="T10" fmla="*/ 0 w 141"/>
              <a:gd name="T11" fmla="*/ 217 h 288"/>
              <a:gd name="T12" fmla="*/ 70 w 141"/>
              <a:gd name="T13" fmla="*/ 288 h 288"/>
              <a:gd name="T14" fmla="*/ 141 w 141"/>
              <a:gd name="T15" fmla="*/ 217 h 288"/>
              <a:gd name="T16" fmla="*/ 119 w 141"/>
              <a:gd name="T17" fmla="*/ 166 h 288"/>
              <a:gd name="T18" fmla="*/ 70 w 141"/>
              <a:gd name="T19" fmla="*/ 273 h 288"/>
              <a:gd name="T20" fmla="*/ 15 w 141"/>
              <a:gd name="T21" fmla="*/ 217 h 288"/>
              <a:gd name="T22" fmla="*/ 37 w 141"/>
              <a:gd name="T23" fmla="*/ 174 h 288"/>
              <a:gd name="T24" fmla="*/ 37 w 141"/>
              <a:gd name="T25" fmla="*/ 49 h 288"/>
              <a:gd name="T26" fmla="*/ 70 w 141"/>
              <a:gd name="T27" fmla="*/ 15 h 288"/>
              <a:gd name="T28" fmla="*/ 70 w 141"/>
              <a:gd name="T29" fmla="*/ 15 h 288"/>
              <a:gd name="T30" fmla="*/ 70 w 141"/>
              <a:gd name="T31" fmla="*/ 15 h 288"/>
              <a:gd name="T32" fmla="*/ 104 w 141"/>
              <a:gd name="T33" fmla="*/ 49 h 288"/>
              <a:gd name="T34" fmla="*/ 104 w 141"/>
              <a:gd name="T35" fmla="*/ 174 h 288"/>
              <a:gd name="T36" fmla="*/ 126 w 141"/>
              <a:gd name="T37" fmla="*/ 217 h 288"/>
              <a:gd name="T38" fmla="*/ 70 w 141"/>
              <a:gd name="T39" fmla="*/ 27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1" h="288">
                <a:moveTo>
                  <a:pt x="119" y="166"/>
                </a:moveTo>
                <a:cubicBezTo>
                  <a:pt x="119" y="49"/>
                  <a:pt x="119" y="49"/>
                  <a:pt x="119" y="49"/>
                </a:cubicBezTo>
                <a:cubicBezTo>
                  <a:pt x="119" y="22"/>
                  <a:pt x="97" y="0"/>
                  <a:pt x="70" y="0"/>
                </a:cubicBezTo>
                <a:cubicBezTo>
                  <a:pt x="44" y="0"/>
                  <a:pt x="22" y="22"/>
                  <a:pt x="22" y="49"/>
                </a:cubicBezTo>
                <a:cubicBezTo>
                  <a:pt x="22" y="166"/>
                  <a:pt x="22" y="166"/>
                  <a:pt x="22" y="166"/>
                </a:cubicBezTo>
                <a:cubicBezTo>
                  <a:pt x="8" y="180"/>
                  <a:pt x="0" y="198"/>
                  <a:pt x="0" y="217"/>
                </a:cubicBezTo>
                <a:cubicBezTo>
                  <a:pt x="0" y="256"/>
                  <a:pt x="32" y="288"/>
                  <a:pt x="70" y="288"/>
                </a:cubicBezTo>
                <a:cubicBezTo>
                  <a:pt x="109" y="288"/>
                  <a:pt x="141" y="256"/>
                  <a:pt x="141" y="217"/>
                </a:cubicBezTo>
                <a:cubicBezTo>
                  <a:pt x="141" y="198"/>
                  <a:pt x="133" y="180"/>
                  <a:pt x="119" y="166"/>
                </a:cubicBezTo>
                <a:close/>
                <a:moveTo>
                  <a:pt x="70" y="273"/>
                </a:moveTo>
                <a:cubicBezTo>
                  <a:pt x="40" y="273"/>
                  <a:pt x="15" y="248"/>
                  <a:pt x="15" y="217"/>
                </a:cubicBezTo>
                <a:cubicBezTo>
                  <a:pt x="15" y="200"/>
                  <a:pt x="23" y="184"/>
                  <a:pt x="37" y="174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30"/>
                  <a:pt x="52" y="15"/>
                  <a:pt x="70" y="15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15"/>
                  <a:pt x="70" y="15"/>
                  <a:pt x="70" y="15"/>
                </a:cubicBezTo>
                <a:cubicBezTo>
                  <a:pt x="89" y="15"/>
                  <a:pt x="104" y="30"/>
                  <a:pt x="104" y="49"/>
                </a:cubicBezTo>
                <a:cubicBezTo>
                  <a:pt x="104" y="174"/>
                  <a:pt x="104" y="174"/>
                  <a:pt x="104" y="174"/>
                </a:cubicBezTo>
                <a:cubicBezTo>
                  <a:pt x="117" y="184"/>
                  <a:pt x="126" y="200"/>
                  <a:pt x="126" y="217"/>
                </a:cubicBezTo>
                <a:cubicBezTo>
                  <a:pt x="126" y="248"/>
                  <a:pt x="101" y="273"/>
                  <a:pt x="70" y="27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592"/>
          <p:cNvSpPr>
            <a:spLocks/>
          </p:cNvSpPr>
          <p:nvPr/>
        </p:nvSpPr>
        <p:spPr bwMode="auto">
          <a:xfrm>
            <a:off x="9063038" y="2028826"/>
            <a:ext cx="80963" cy="192088"/>
          </a:xfrm>
          <a:custGeom>
            <a:avLst/>
            <a:gdLst>
              <a:gd name="T0" fmla="*/ 35 w 71"/>
              <a:gd name="T1" fmla="*/ 0 h 165"/>
              <a:gd name="T2" fmla="*/ 22 w 71"/>
              <a:gd name="T3" fmla="*/ 13 h 165"/>
              <a:gd name="T4" fmla="*/ 22 w 71"/>
              <a:gd name="T5" fmla="*/ 96 h 165"/>
              <a:gd name="T6" fmla="*/ 18 w 71"/>
              <a:gd name="T7" fmla="*/ 98 h 165"/>
              <a:gd name="T8" fmla="*/ 0 w 71"/>
              <a:gd name="T9" fmla="*/ 129 h 165"/>
              <a:gd name="T10" fmla="*/ 35 w 71"/>
              <a:gd name="T11" fmla="*/ 165 h 165"/>
              <a:gd name="T12" fmla="*/ 71 w 71"/>
              <a:gd name="T13" fmla="*/ 129 h 165"/>
              <a:gd name="T14" fmla="*/ 53 w 71"/>
              <a:gd name="T15" fmla="*/ 98 h 165"/>
              <a:gd name="T16" fmla="*/ 49 w 71"/>
              <a:gd name="T17" fmla="*/ 96 h 165"/>
              <a:gd name="T18" fmla="*/ 49 w 71"/>
              <a:gd name="T19" fmla="*/ 13 h 165"/>
              <a:gd name="T20" fmla="*/ 35 w 71"/>
              <a:gd name="T21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1" h="165">
                <a:moveTo>
                  <a:pt x="35" y="0"/>
                </a:moveTo>
                <a:cubicBezTo>
                  <a:pt x="28" y="0"/>
                  <a:pt x="22" y="6"/>
                  <a:pt x="22" y="13"/>
                </a:cubicBezTo>
                <a:cubicBezTo>
                  <a:pt x="22" y="96"/>
                  <a:pt x="22" y="96"/>
                  <a:pt x="22" y="96"/>
                </a:cubicBezTo>
                <a:cubicBezTo>
                  <a:pt x="18" y="98"/>
                  <a:pt x="18" y="98"/>
                  <a:pt x="18" y="98"/>
                </a:cubicBezTo>
                <a:cubicBezTo>
                  <a:pt x="7" y="104"/>
                  <a:pt x="0" y="116"/>
                  <a:pt x="0" y="129"/>
                </a:cubicBezTo>
                <a:cubicBezTo>
                  <a:pt x="0" y="149"/>
                  <a:pt x="16" y="165"/>
                  <a:pt x="35" y="165"/>
                </a:cubicBezTo>
                <a:cubicBezTo>
                  <a:pt x="55" y="165"/>
                  <a:pt x="71" y="149"/>
                  <a:pt x="71" y="129"/>
                </a:cubicBezTo>
                <a:cubicBezTo>
                  <a:pt x="71" y="116"/>
                  <a:pt x="64" y="104"/>
                  <a:pt x="53" y="98"/>
                </a:cubicBezTo>
                <a:cubicBezTo>
                  <a:pt x="49" y="96"/>
                  <a:pt x="49" y="96"/>
                  <a:pt x="49" y="96"/>
                </a:cubicBezTo>
                <a:cubicBezTo>
                  <a:pt x="49" y="13"/>
                  <a:pt x="49" y="13"/>
                  <a:pt x="49" y="13"/>
                </a:cubicBezTo>
                <a:cubicBezTo>
                  <a:pt x="49" y="6"/>
                  <a:pt x="43" y="0"/>
                  <a:pt x="35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593"/>
          <p:cNvSpPr>
            <a:spLocks noEditPoints="1"/>
          </p:cNvSpPr>
          <p:nvPr/>
        </p:nvSpPr>
        <p:spPr bwMode="auto">
          <a:xfrm>
            <a:off x="2922588" y="2593976"/>
            <a:ext cx="333375" cy="333375"/>
          </a:xfrm>
          <a:custGeom>
            <a:avLst/>
            <a:gdLst>
              <a:gd name="T0" fmla="*/ 210 w 210"/>
              <a:gd name="T1" fmla="*/ 82 h 210"/>
              <a:gd name="T2" fmla="*/ 210 w 210"/>
              <a:gd name="T3" fmla="*/ 69 h 210"/>
              <a:gd name="T4" fmla="*/ 153 w 210"/>
              <a:gd name="T5" fmla="*/ 69 h 210"/>
              <a:gd name="T6" fmla="*/ 153 w 210"/>
              <a:gd name="T7" fmla="*/ 57 h 210"/>
              <a:gd name="T8" fmla="*/ 141 w 210"/>
              <a:gd name="T9" fmla="*/ 57 h 210"/>
              <a:gd name="T10" fmla="*/ 141 w 210"/>
              <a:gd name="T11" fmla="*/ 0 h 210"/>
              <a:gd name="T12" fmla="*/ 128 w 210"/>
              <a:gd name="T13" fmla="*/ 0 h 210"/>
              <a:gd name="T14" fmla="*/ 128 w 210"/>
              <a:gd name="T15" fmla="*/ 57 h 210"/>
              <a:gd name="T16" fmla="*/ 111 w 210"/>
              <a:gd name="T17" fmla="*/ 57 h 210"/>
              <a:gd name="T18" fmla="*/ 111 w 210"/>
              <a:gd name="T19" fmla="*/ 0 h 210"/>
              <a:gd name="T20" fmla="*/ 98 w 210"/>
              <a:gd name="T21" fmla="*/ 0 h 210"/>
              <a:gd name="T22" fmla="*/ 98 w 210"/>
              <a:gd name="T23" fmla="*/ 57 h 210"/>
              <a:gd name="T24" fmla="*/ 81 w 210"/>
              <a:gd name="T25" fmla="*/ 57 h 210"/>
              <a:gd name="T26" fmla="*/ 81 w 210"/>
              <a:gd name="T27" fmla="*/ 0 h 210"/>
              <a:gd name="T28" fmla="*/ 69 w 210"/>
              <a:gd name="T29" fmla="*/ 0 h 210"/>
              <a:gd name="T30" fmla="*/ 69 w 210"/>
              <a:gd name="T31" fmla="*/ 57 h 210"/>
              <a:gd name="T32" fmla="*/ 57 w 210"/>
              <a:gd name="T33" fmla="*/ 57 h 210"/>
              <a:gd name="T34" fmla="*/ 57 w 210"/>
              <a:gd name="T35" fmla="*/ 69 h 210"/>
              <a:gd name="T36" fmla="*/ 0 w 210"/>
              <a:gd name="T37" fmla="*/ 69 h 210"/>
              <a:gd name="T38" fmla="*/ 0 w 210"/>
              <a:gd name="T39" fmla="*/ 82 h 210"/>
              <a:gd name="T40" fmla="*/ 57 w 210"/>
              <a:gd name="T41" fmla="*/ 82 h 210"/>
              <a:gd name="T42" fmla="*/ 57 w 210"/>
              <a:gd name="T43" fmla="*/ 98 h 210"/>
              <a:gd name="T44" fmla="*/ 0 w 210"/>
              <a:gd name="T45" fmla="*/ 98 h 210"/>
              <a:gd name="T46" fmla="*/ 0 w 210"/>
              <a:gd name="T47" fmla="*/ 112 h 210"/>
              <a:gd name="T48" fmla="*/ 57 w 210"/>
              <a:gd name="T49" fmla="*/ 112 h 210"/>
              <a:gd name="T50" fmla="*/ 57 w 210"/>
              <a:gd name="T51" fmla="*/ 128 h 210"/>
              <a:gd name="T52" fmla="*/ 0 w 210"/>
              <a:gd name="T53" fmla="*/ 128 h 210"/>
              <a:gd name="T54" fmla="*/ 0 w 210"/>
              <a:gd name="T55" fmla="*/ 142 h 210"/>
              <a:gd name="T56" fmla="*/ 57 w 210"/>
              <a:gd name="T57" fmla="*/ 142 h 210"/>
              <a:gd name="T58" fmla="*/ 57 w 210"/>
              <a:gd name="T59" fmla="*/ 153 h 210"/>
              <a:gd name="T60" fmla="*/ 69 w 210"/>
              <a:gd name="T61" fmla="*/ 153 h 210"/>
              <a:gd name="T62" fmla="*/ 69 w 210"/>
              <a:gd name="T63" fmla="*/ 210 h 210"/>
              <a:gd name="T64" fmla="*/ 81 w 210"/>
              <a:gd name="T65" fmla="*/ 210 h 210"/>
              <a:gd name="T66" fmla="*/ 81 w 210"/>
              <a:gd name="T67" fmla="*/ 153 h 210"/>
              <a:gd name="T68" fmla="*/ 98 w 210"/>
              <a:gd name="T69" fmla="*/ 153 h 210"/>
              <a:gd name="T70" fmla="*/ 98 w 210"/>
              <a:gd name="T71" fmla="*/ 210 h 210"/>
              <a:gd name="T72" fmla="*/ 111 w 210"/>
              <a:gd name="T73" fmla="*/ 210 h 210"/>
              <a:gd name="T74" fmla="*/ 111 w 210"/>
              <a:gd name="T75" fmla="*/ 153 h 210"/>
              <a:gd name="T76" fmla="*/ 128 w 210"/>
              <a:gd name="T77" fmla="*/ 153 h 210"/>
              <a:gd name="T78" fmla="*/ 128 w 210"/>
              <a:gd name="T79" fmla="*/ 210 h 210"/>
              <a:gd name="T80" fmla="*/ 141 w 210"/>
              <a:gd name="T81" fmla="*/ 210 h 210"/>
              <a:gd name="T82" fmla="*/ 141 w 210"/>
              <a:gd name="T83" fmla="*/ 153 h 210"/>
              <a:gd name="T84" fmla="*/ 153 w 210"/>
              <a:gd name="T85" fmla="*/ 153 h 210"/>
              <a:gd name="T86" fmla="*/ 153 w 210"/>
              <a:gd name="T87" fmla="*/ 142 h 210"/>
              <a:gd name="T88" fmla="*/ 210 w 210"/>
              <a:gd name="T89" fmla="*/ 142 h 210"/>
              <a:gd name="T90" fmla="*/ 210 w 210"/>
              <a:gd name="T91" fmla="*/ 128 h 210"/>
              <a:gd name="T92" fmla="*/ 153 w 210"/>
              <a:gd name="T93" fmla="*/ 128 h 210"/>
              <a:gd name="T94" fmla="*/ 153 w 210"/>
              <a:gd name="T95" fmla="*/ 112 h 210"/>
              <a:gd name="T96" fmla="*/ 210 w 210"/>
              <a:gd name="T97" fmla="*/ 112 h 210"/>
              <a:gd name="T98" fmla="*/ 210 w 210"/>
              <a:gd name="T99" fmla="*/ 98 h 210"/>
              <a:gd name="T100" fmla="*/ 153 w 210"/>
              <a:gd name="T101" fmla="*/ 98 h 210"/>
              <a:gd name="T102" fmla="*/ 153 w 210"/>
              <a:gd name="T103" fmla="*/ 82 h 210"/>
              <a:gd name="T104" fmla="*/ 210 w 210"/>
              <a:gd name="T105" fmla="*/ 82 h 210"/>
              <a:gd name="T106" fmla="*/ 120 w 210"/>
              <a:gd name="T107" fmla="*/ 124 h 210"/>
              <a:gd name="T108" fmla="*/ 89 w 210"/>
              <a:gd name="T109" fmla="*/ 124 h 210"/>
              <a:gd name="T110" fmla="*/ 89 w 210"/>
              <a:gd name="T111" fmla="*/ 111 h 210"/>
              <a:gd name="T112" fmla="*/ 120 w 210"/>
              <a:gd name="T113" fmla="*/ 111 h 210"/>
              <a:gd name="T114" fmla="*/ 120 w 210"/>
              <a:gd name="T115" fmla="*/ 124 h 210"/>
              <a:gd name="T116" fmla="*/ 120 w 210"/>
              <a:gd name="T117" fmla="*/ 98 h 210"/>
              <a:gd name="T118" fmla="*/ 89 w 210"/>
              <a:gd name="T119" fmla="*/ 98 h 210"/>
              <a:gd name="T120" fmla="*/ 89 w 210"/>
              <a:gd name="T121" fmla="*/ 86 h 210"/>
              <a:gd name="T122" fmla="*/ 120 w 210"/>
              <a:gd name="T123" fmla="*/ 86 h 210"/>
              <a:gd name="T124" fmla="*/ 120 w 210"/>
              <a:gd name="T125" fmla="*/ 9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0" h="210">
                <a:moveTo>
                  <a:pt x="210" y="82"/>
                </a:moveTo>
                <a:lnTo>
                  <a:pt x="210" y="69"/>
                </a:lnTo>
                <a:lnTo>
                  <a:pt x="153" y="69"/>
                </a:lnTo>
                <a:lnTo>
                  <a:pt x="153" y="57"/>
                </a:lnTo>
                <a:lnTo>
                  <a:pt x="141" y="57"/>
                </a:lnTo>
                <a:lnTo>
                  <a:pt x="141" y="0"/>
                </a:lnTo>
                <a:lnTo>
                  <a:pt x="128" y="0"/>
                </a:lnTo>
                <a:lnTo>
                  <a:pt x="128" y="57"/>
                </a:lnTo>
                <a:lnTo>
                  <a:pt x="111" y="57"/>
                </a:lnTo>
                <a:lnTo>
                  <a:pt x="111" y="0"/>
                </a:lnTo>
                <a:lnTo>
                  <a:pt x="98" y="0"/>
                </a:lnTo>
                <a:lnTo>
                  <a:pt x="98" y="57"/>
                </a:lnTo>
                <a:lnTo>
                  <a:pt x="81" y="57"/>
                </a:lnTo>
                <a:lnTo>
                  <a:pt x="81" y="0"/>
                </a:lnTo>
                <a:lnTo>
                  <a:pt x="69" y="0"/>
                </a:lnTo>
                <a:lnTo>
                  <a:pt x="69" y="57"/>
                </a:lnTo>
                <a:lnTo>
                  <a:pt x="57" y="57"/>
                </a:lnTo>
                <a:lnTo>
                  <a:pt x="57" y="69"/>
                </a:lnTo>
                <a:lnTo>
                  <a:pt x="0" y="69"/>
                </a:lnTo>
                <a:lnTo>
                  <a:pt x="0" y="82"/>
                </a:lnTo>
                <a:lnTo>
                  <a:pt x="57" y="82"/>
                </a:lnTo>
                <a:lnTo>
                  <a:pt x="57" y="98"/>
                </a:lnTo>
                <a:lnTo>
                  <a:pt x="0" y="98"/>
                </a:lnTo>
                <a:lnTo>
                  <a:pt x="0" y="112"/>
                </a:lnTo>
                <a:lnTo>
                  <a:pt x="57" y="112"/>
                </a:lnTo>
                <a:lnTo>
                  <a:pt x="57" y="128"/>
                </a:lnTo>
                <a:lnTo>
                  <a:pt x="0" y="128"/>
                </a:lnTo>
                <a:lnTo>
                  <a:pt x="0" y="142"/>
                </a:lnTo>
                <a:lnTo>
                  <a:pt x="57" y="142"/>
                </a:lnTo>
                <a:lnTo>
                  <a:pt x="57" y="153"/>
                </a:lnTo>
                <a:lnTo>
                  <a:pt x="69" y="153"/>
                </a:lnTo>
                <a:lnTo>
                  <a:pt x="69" y="210"/>
                </a:lnTo>
                <a:lnTo>
                  <a:pt x="81" y="210"/>
                </a:lnTo>
                <a:lnTo>
                  <a:pt x="81" y="153"/>
                </a:lnTo>
                <a:lnTo>
                  <a:pt x="98" y="153"/>
                </a:lnTo>
                <a:lnTo>
                  <a:pt x="98" y="210"/>
                </a:lnTo>
                <a:lnTo>
                  <a:pt x="111" y="210"/>
                </a:lnTo>
                <a:lnTo>
                  <a:pt x="111" y="153"/>
                </a:lnTo>
                <a:lnTo>
                  <a:pt x="128" y="153"/>
                </a:lnTo>
                <a:lnTo>
                  <a:pt x="128" y="210"/>
                </a:lnTo>
                <a:lnTo>
                  <a:pt x="141" y="210"/>
                </a:lnTo>
                <a:lnTo>
                  <a:pt x="141" y="153"/>
                </a:lnTo>
                <a:lnTo>
                  <a:pt x="153" y="153"/>
                </a:lnTo>
                <a:lnTo>
                  <a:pt x="153" y="142"/>
                </a:lnTo>
                <a:lnTo>
                  <a:pt x="210" y="142"/>
                </a:lnTo>
                <a:lnTo>
                  <a:pt x="210" y="128"/>
                </a:lnTo>
                <a:lnTo>
                  <a:pt x="153" y="128"/>
                </a:lnTo>
                <a:lnTo>
                  <a:pt x="153" y="112"/>
                </a:lnTo>
                <a:lnTo>
                  <a:pt x="210" y="112"/>
                </a:lnTo>
                <a:lnTo>
                  <a:pt x="210" y="98"/>
                </a:lnTo>
                <a:lnTo>
                  <a:pt x="153" y="98"/>
                </a:lnTo>
                <a:lnTo>
                  <a:pt x="153" y="82"/>
                </a:lnTo>
                <a:lnTo>
                  <a:pt x="210" y="82"/>
                </a:lnTo>
                <a:close/>
                <a:moveTo>
                  <a:pt x="120" y="124"/>
                </a:moveTo>
                <a:lnTo>
                  <a:pt x="89" y="124"/>
                </a:lnTo>
                <a:lnTo>
                  <a:pt x="89" y="111"/>
                </a:lnTo>
                <a:lnTo>
                  <a:pt x="120" y="111"/>
                </a:lnTo>
                <a:lnTo>
                  <a:pt x="120" y="124"/>
                </a:lnTo>
                <a:close/>
                <a:moveTo>
                  <a:pt x="120" y="98"/>
                </a:moveTo>
                <a:lnTo>
                  <a:pt x="89" y="98"/>
                </a:lnTo>
                <a:lnTo>
                  <a:pt x="89" y="86"/>
                </a:lnTo>
                <a:lnTo>
                  <a:pt x="120" y="86"/>
                </a:lnTo>
                <a:lnTo>
                  <a:pt x="120" y="9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594"/>
          <p:cNvSpPr>
            <a:spLocks noEditPoints="1"/>
          </p:cNvSpPr>
          <p:nvPr/>
        </p:nvSpPr>
        <p:spPr bwMode="auto">
          <a:xfrm>
            <a:off x="10991851" y="4000501"/>
            <a:ext cx="231775" cy="195263"/>
          </a:xfrm>
          <a:custGeom>
            <a:avLst/>
            <a:gdLst>
              <a:gd name="T0" fmla="*/ 100 w 200"/>
              <a:gd name="T1" fmla="*/ 0 h 168"/>
              <a:gd name="T2" fmla="*/ 0 w 200"/>
              <a:gd name="T3" fmla="*/ 28 h 168"/>
              <a:gd name="T4" fmla="*/ 0 w 200"/>
              <a:gd name="T5" fmla="*/ 141 h 168"/>
              <a:gd name="T6" fmla="*/ 100 w 200"/>
              <a:gd name="T7" fmla="*/ 168 h 168"/>
              <a:gd name="T8" fmla="*/ 200 w 200"/>
              <a:gd name="T9" fmla="*/ 140 h 168"/>
              <a:gd name="T10" fmla="*/ 200 w 200"/>
              <a:gd name="T11" fmla="*/ 29 h 168"/>
              <a:gd name="T12" fmla="*/ 100 w 200"/>
              <a:gd name="T13" fmla="*/ 0 h 168"/>
              <a:gd name="T14" fmla="*/ 162 w 200"/>
              <a:gd name="T15" fmla="*/ 82 h 168"/>
              <a:gd name="T16" fmla="*/ 146 w 200"/>
              <a:gd name="T17" fmla="*/ 82 h 168"/>
              <a:gd name="T18" fmla="*/ 146 w 200"/>
              <a:gd name="T19" fmla="*/ 60 h 168"/>
              <a:gd name="T20" fmla="*/ 126 w 200"/>
              <a:gd name="T21" fmla="*/ 60 h 168"/>
              <a:gd name="T22" fmla="*/ 126 w 200"/>
              <a:gd name="T23" fmla="*/ 82 h 168"/>
              <a:gd name="T24" fmla="*/ 110 w 200"/>
              <a:gd name="T25" fmla="*/ 82 h 168"/>
              <a:gd name="T26" fmla="*/ 110 w 200"/>
              <a:gd name="T27" fmla="*/ 60 h 168"/>
              <a:gd name="T28" fmla="*/ 90 w 200"/>
              <a:gd name="T29" fmla="*/ 60 h 168"/>
              <a:gd name="T30" fmla="*/ 90 w 200"/>
              <a:gd name="T31" fmla="*/ 82 h 168"/>
              <a:gd name="T32" fmla="*/ 74 w 200"/>
              <a:gd name="T33" fmla="*/ 82 h 168"/>
              <a:gd name="T34" fmla="*/ 74 w 200"/>
              <a:gd name="T35" fmla="*/ 60 h 168"/>
              <a:gd name="T36" fmla="*/ 54 w 200"/>
              <a:gd name="T37" fmla="*/ 60 h 168"/>
              <a:gd name="T38" fmla="*/ 54 w 200"/>
              <a:gd name="T39" fmla="*/ 82 h 168"/>
              <a:gd name="T40" fmla="*/ 38 w 200"/>
              <a:gd name="T41" fmla="*/ 82 h 168"/>
              <a:gd name="T42" fmla="*/ 38 w 200"/>
              <a:gd name="T43" fmla="*/ 60 h 168"/>
              <a:gd name="T44" fmla="*/ 19 w 200"/>
              <a:gd name="T45" fmla="*/ 60 h 168"/>
              <a:gd name="T46" fmla="*/ 19 w 200"/>
              <a:gd name="T47" fmla="*/ 44 h 168"/>
              <a:gd name="T48" fmla="*/ 38 w 200"/>
              <a:gd name="T49" fmla="*/ 44 h 168"/>
              <a:gd name="T50" fmla="*/ 38 w 200"/>
              <a:gd name="T51" fmla="*/ 23 h 168"/>
              <a:gd name="T52" fmla="*/ 54 w 200"/>
              <a:gd name="T53" fmla="*/ 23 h 168"/>
              <a:gd name="T54" fmla="*/ 54 w 200"/>
              <a:gd name="T55" fmla="*/ 44 h 168"/>
              <a:gd name="T56" fmla="*/ 74 w 200"/>
              <a:gd name="T57" fmla="*/ 44 h 168"/>
              <a:gd name="T58" fmla="*/ 74 w 200"/>
              <a:gd name="T59" fmla="*/ 23 h 168"/>
              <a:gd name="T60" fmla="*/ 90 w 200"/>
              <a:gd name="T61" fmla="*/ 23 h 168"/>
              <a:gd name="T62" fmla="*/ 90 w 200"/>
              <a:gd name="T63" fmla="*/ 44 h 168"/>
              <a:gd name="T64" fmla="*/ 110 w 200"/>
              <a:gd name="T65" fmla="*/ 44 h 168"/>
              <a:gd name="T66" fmla="*/ 110 w 200"/>
              <a:gd name="T67" fmla="*/ 23 h 168"/>
              <a:gd name="T68" fmla="*/ 126 w 200"/>
              <a:gd name="T69" fmla="*/ 23 h 168"/>
              <a:gd name="T70" fmla="*/ 126 w 200"/>
              <a:gd name="T71" fmla="*/ 44 h 168"/>
              <a:gd name="T72" fmla="*/ 146 w 200"/>
              <a:gd name="T73" fmla="*/ 44 h 168"/>
              <a:gd name="T74" fmla="*/ 146 w 200"/>
              <a:gd name="T75" fmla="*/ 23 h 168"/>
              <a:gd name="T76" fmla="*/ 162 w 200"/>
              <a:gd name="T77" fmla="*/ 23 h 168"/>
              <a:gd name="T78" fmla="*/ 162 w 200"/>
              <a:gd name="T79" fmla="*/ 44 h 168"/>
              <a:gd name="T80" fmla="*/ 182 w 200"/>
              <a:gd name="T81" fmla="*/ 44 h 168"/>
              <a:gd name="T82" fmla="*/ 182 w 200"/>
              <a:gd name="T83" fmla="*/ 60 h 168"/>
              <a:gd name="T84" fmla="*/ 162 w 200"/>
              <a:gd name="T85" fmla="*/ 60 h 168"/>
              <a:gd name="T86" fmla="*/ 162 w 200"/>
              <a:gd name="T87" fmla="*/ 8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0" h="168">
                <a:moveTo>
                  <a:pt x="100" y="0"/>
                </a:moveTo>
                <a:cubicBezTo>
                  <a:pt x="61" y="0"/>
                  <a:pt x="26" y="12"/>
                  <a:pt x="0" y="28"/>
                </a:cubicBezTo>
                <a:cubicBezTo>
                  <a:pt x="0" y="141"/>
                  <a:pt x="0" y="141"/>
                  <a:pt x="0" y="141"/>
                </a:cubicBezTo>
                <a:cubicBezTo>
                  <a:pt x="26" y="157"/>
                  <a:pt x="61" y="168"/>
                  <a:pt x="100" y="168"/>
                </a:cubicBezTo>
                <a:cubicBezTo>
                  <a:pt x="139" y="168"/>
                  <a:pt x="174" y="156"/>
                  <a:pt x="200" y="140"/>
                </a:cubicBezTo>
                <a:cubicBezTo>
                  <a:pt x="200" y="29"/>
                  <a:pt x="200" y="29"/>
                  <a:pt x="200" y="29"/>
                </a:cubicBezTo>
                <a:cubicBezTo>
                  <a:pt x="174" y="12"/>
                  <a:pt x="139" y="0"/>
                  <a:pt x="100" y="0"/>
                </a:cubicBezTo>
                <a:close/>
                <a:moveTo>
                  <a:pt x="162" y="82"/>
                </a:moveTo>
                <a:cubicBezTo>
                  <a:pt x="146" y="82"/>
                  <a:pt x="146" y="82"/>
                  <a:pt x="146" y="82"/>
                </a:cubicBezTo>
                <a:cubicBezTo>
                  <a:pt x="146" y="60"/>
                  <a:pt x="146" y="60"/>
                  <a:pt x="146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82"/>
                  <a:pt x="126" y="82"/>
                  <a:pt x="126" y="82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90" y="60"/>
                  <a:pt x="90" y="60"/>
                  <a:pt x="90" y="60"/>
                </a:cubicBezTo>
                <a:cubicBezTo>
                  <a:pt x="90" y="82"/>
                  <a:pt x="90" y="82"/>
                  <a:pt x="90" y="82"/>
                </a:cubicBezTo>
                <a:cubicBezTo>
                  <a:pt x="74" y="82"/>
                  <a:pt x="74" y="82"/>
                  <a:pt x="74" y="82"/>
                </a:cubicBezTo>
                <a:cubicBezTo>
                  <a:pt x="74" y="60"/>
                  <a:pt x="74" y="60"/>
                  <a:pt x="74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4" y="82"/>
                  <a:pt x="54" y="82"/>
                  <a:pt x="54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38" y="60"/>
                  <a:pt x="38" y="60"/>
                  <a:pt x="38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44"/>
                  <a:pt x="19" y="44"/>
                  <a:pt x="19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38" y="23"/>
                  <a:pt x="38" y="23"/>
                  <a:pt x="38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44"/>
                  <a:pt x="54" y="44"/>
                  <a:pt x="54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23"/>
                  <a:pt x="74" y="23"/>
                  <a:pt x="74" y="23"/>
                </a:cubicBezTo>
                <a:cubicBezTo>
                  <a:pt x="90" y="23"/>
                  <a:pt x="90" y="23"/>
                  <a:pt x="90" y="23"/>
                </a:cubicBezTo>
                <a:cubicBezTo>
                  <a:pt x="90" y="44"/>
                  <a:pt x="90" y="44"/>
                  <a:pt x="90" y="44"/>
                </a:cubicBezTo>
                <a:cubicBezTo>
                  <a:pt x="110" y="44"/>
                  <a:pt x="110" y="44"/>
                  <a:pt x="110" y="44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6" y="44"/>
                  <a:pt x="126" y="44"/>
                  <a:pt x="126" y="44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23"/>
                  <a:pt x="146" y="23"/>
                  <a:pt x="146" y="23"/>
                </a:cubicBezTo>
                <a:cubicBezTo>
                  <a:pt x="162" y="23"/>
                  <a:pt x="162" y="23"/>
                  <a:pt x="162" y="23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60"/>
                  <a:pt x="182" y="60"/>
                  <a:pt x="182" y="60"/>
                </a:cubicBezTo>
                <a:cubicBezTo>
                  <a:pt x="162" y="60"/>
                  <a:pt x="162" y="60"/>
                  <a:pt x="162" y="60"/>
                </a:cubicBezTo>
                <a:lnTo>
                  <a:pt x="162" y="8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595"/>
          <p:cNvSpPr>
            <a:spLocks/>
          </p:cNvSpPr>
          <p:nvPr/>
        </p:nvSpPr>
        <p:spPr bwMode="auto">
          <a:xfrm>
            <a:off x="11242676" y="4048126"/>
            <a:ext cx="31750" cy="103188"/>
          </a:xfrm>
          <a:custGeom>
            <a:avLst/>
            <a:gdLst>
              <a:gd name="T0" fmla="*/ 28 w 28"/>
              <a:gd name="T1" fmla="*/ 44 h 89"/>
              <a:gd name="T2" fmla="*/ 0 w 28"/>
              <a:gd name="T3" fmla="*/ 0 h 89"/>
              <a:gd name="T4" fmla="*/ 0 w 28"/>
              <a:gd name="T5" fmla="*/ 89 h 89"/>
              <a:gd name="T6" fmla="*/ 28 w 28"/>
              <a:gd name="T7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9">
                <a:moveTo>
                  <a:pt x="28" y="44"/>
                </a:moveTo>
                <a:cubicBezTo>
                  <a:pt x="28" y="31"/>
                  <a:pt x="18" y="15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18" y="74"/>
                  <a:pt x="28" y="58"/>
                  <a:pt x="28" y="4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596"/>
          <p:cNvSpPr>
            <a:spLocks/>
          </p:cNvSpPr>
          <p:nvPr/>
        </p:nvSpPr>
        <p:spPr bwMode="auto">
          <a:xfrm>
            <a:off x="10939463" y="4046539"/>
            <a:ext cx="33338" cy="104775"/>
          </a:xfrm>
          <a:custGeom>
            <a:avLst/>
            <a:gdLst>
              <a:gd name="T0" fmla="*/ 0 w 29"/>
              <a:gd name="T1" fmla="*/ 45 h 91"/>
              <a:gd name="T2" fmla="*/ 29 w 29"/>
              <a:gd name="T3" fmla="*/ 91 h 91"/>
              <a:gd name="T4" fmla="*/ 29 w 29"/>
              <a:gd name="T5" fmla="*/ 0 h 91"/>
              <a:gd name="T6" fmla="*/ 0 w 29"/>
              <a:gd name="T7" fmla="*/ 4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91">
                <a:moveTo>
                  <a:pt x="0" y="45"/>
                </a:moveTo>
                <a:cubicBezTo>
                  <a:pt x="0" y="59"/>
                  <a:pt x="11" y="76"/>
                  <a:pt x="29" y="91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15"/>
                  <a:pt x="0" y="31"/>
                  <a:pt x="0" y="4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597"/>
          <p:cNvSpPr>
            <a:spLocks noEditPoints="1"/>
          </p:cNvSpPr>
          <p:nvPr/>
        </p:nvSpPr>
        <p:spPr bwMode="auto">
          <a:xfrm>
            <a:off x="11609388" y="3930651"/>
            <a:ext cx="333375" cy="333375"/>
          </a:xfrm>
          <a:custGeom>
            <a:avLst/>
            <a:gdLst>
              <a:gd name="T0" fmla="*/ 286 w 288"/>
              <a:gd name="T1" fmla="*/ 121 h 287"/>
              <a:gd name="T2" fmla="*/ 265 w 288"/>
              <a:gd name="T3" fmla="*/ 66 h 287"/>
              <a:gd name="T4" fmla="*/ 173 w 288"/>
              <a:gd name="T5" fmla="*/ 3 h 287"/>
              <a:gd name="T6" fmla="*/ 144 w 288"/>
              <a:gd name="T7" fmla="*/ 0 h 287"/>
              <a:gd name="T8" fmla="*/ 116 w 288"/>
              <a:gd name="T9" fmla="*/ 3 h 287"/>
              <a:gd name="T10" fmla="*/ 23 w 288"/>
              <a:gd name="T11" fmla="*/ 66 h 287"/>
              <a:gd name="T12" fmla="*/ 2 w 288"/>
              <a:gd name="T13" fmla="*/ 121 h 287"/>
              <a:gd name="T14" fmla="*/ 0 w 288"/>
              <a:gd name="T15" fmla="*/ 143 h 287"/>
              <a:gd name="T16" fmla="*/ 41 w 288"/>
              <a:gd name="T17" fmla="*/ 244 h 287"/>
              <a:gd name="T18" fmla="*/ 97 w 288"/>
              <a:gd name="T19" fmla="*/ 280 h 287"/>
              <a:gd name="T20" fmla="*/ 144 w 288"/>
              <a:gd name="T21" fmla="*/ 287 h 287"/>
              <a:gd name="T22" fmla="*/ 191 w 288"/>
              <a:gd name="T23" fmla="*/ 279 h 287"/>
              <a:gd name="T24" fmla="*/ 247 w 288"/>
              <a:gd name="T25" fmla="*/ 244 h 287"/>
              <a:gd name="T26" fmla="*/ 288 w 288"/>
              <a:gd name="T27" fmla="*/ 143 h 287"/>
              <a:gd name="T28" fmla="*/ 286 w 288"/>
              <a:gd name="T29" fmla="*/ 121 h 287"/>
              <a:gd name="T30" fmla="*/ 241 w 288"/>
              <a:gd name="T31" fmla="*/ 225 h 287"/>
              <a:gd name="T32" fmla="*/ 239 w 288"/>
              <a:gd name="T33" fmla="*/ 218 h 287"/>
              <a:gd name="T34" fmla="*/ 188 w 288"/>
              <a:gd name="T35" fmla="*/ 218 h 287"/>
              <a:gd name="T36" fmla="*/ 172 w 288"/>
              <a:gd name="T37" fmla="*/ 266 h 287"/>
              <a:gd name="T38" fmla="*/ 174 w 288"/>
              <a:gd name="T39" fmla="*/ 267 h 287"/>
              <a:gd name="T40" fmla="*/ 144 w 288"/>
              <a:gd name="T41" fmla="*/ 270 h 287"/>
              <a:gd name="T42" fmla="*/ 115 w 288"/>
              <a:gd name="T43" fmla="*/ 267 h 287"/>
              <a:gd name="T44" fmla="*/ 116 w 288"/>
              <a:gd name="T45" fmla="*/ 266 h 287"/>
              <a:gd name="T46" fmla="*/ 101 w 288"/>
              <a:gd name="T47" fmla="*/ 218 h 287"/>
              <a:gd name="T48" fmla="*/ 50 w 288"/>
              <a:gd name="T49" fmla="*/ 218 h 287"/>
              <a:gd name="T50" fmla="*/ 48 w 288"/>
              <a:gd name="T51" fmla="*/ 226 h 287"/>
              <a:gd name="T52" fmla="*/ 17 w 288"/>
              <a:gd name="T53" fmla="*/ 143 h 287"/>
              <a:gd name="T54" fmla="*/ 18 w 288"/>
              <a:gd name="T55" fmla="*/ 132 h 287"/>
              <a:gd name="T56" fmla="*/ 34 w 288"/>
              <a:gd name="T57" fmla="*/ 144 h 287"/>
              <a:gd name="T58" fmla="*/ 75 w 288"/>
              <a:gd name="T59" fmla="*/ 114 h 287"/>
              <a:gd name="T60" fmla="*/ 60 w 288"/>
              <a:gd name="T61" fmla="*/ 66 h 287"/>
              <a:gd name="T62" fmla="*/ 43 w 288"/>
              <a:gd name="T63" fmla="*/ 66 h 287"/>
              <a:gd name="T64" fmla="*/ 110 w 288"/>
              <a:gd name="T65" fmla="*/ 21 h 287"/>
              <a:gd name="T66" fmla="*/ 104 w 288"/>
              <a:gd name="T67" fmla="*/ 40 h 287"/>
              <a:gd name="T68" fmla="*/ 145 w 288"/>
              <a:gd name="T69" fmla="*/ 69 h 287"/>
              <a:gd name="T70" fmla="*/ 185 w 288"/>
              <a:gd name="T71" fmla="*/ 40 h 287"/>
              <a:gd name="T72" fmla="*/ 180 w 288"/>
              <a:gd name="T73" fmla="*/ 22 h 287"/>
              <a:gd name="T74" fmla="*/ 245 w 288"/>
              <a:gd name="T75" fmla="*/ 66 h 287"/>
              <a:gd name="T76" fmla="*/ 229 w 288"/>
              <a:gd name="T77" fmla="*/ 66 h 287"/>
              <a:gd name="T78" fmla="*/ 213 w 288"/>
              <a:gd name="T79" fmla="*/ 114 h 287"/>
              <a:gd name="T80" fmla="*/ 254 w 288"/>
              <a:gd name="T81" fmla="*/ 144 h 287"/>
              <a:gd name="T82" fmla="*/ 270 w 288"/>
              <a:gd name="T83" fmla="*/ 132 h 287"/>
              <a:gd name="T84" fmla="*/ 271 w 288"/>
              <a:gd name="T85" fmla="*/ 143 h 287"/>
              <a:gd name="T86" fmla="*/ 241 w 288"/>
              <a:gd name="T87" fmla="*/ 225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8" h="287">
                <a:moveTo>
                  <a:pt x="286" y="121"/>
                </a:moveTo>
                <a:cubicBezTo>
                  <a:pt x="283" y="101"/>
                  <a:pt x="276" y="83"/>
                  <a:pt x="265" y="66"/>
                </a:cubicBezTo>
                <a:cubicBezTo>
                  <a:pt x="245" y="34"/>
                  <a:pt x="212" y="11"/>
                  <a:pt x="173" y="3"/>
                </a:cubicBezTo>
                <a:cubicBezTo>
                  <a:pt x="164" y="1"/>
                  <a:pt x="154" y="0"/>
                  <a:pt x="144" y="0"/>
                </a:cubicBezTo>
                <a:cubicBezTo>
                  <a:pt x="134" y="0"/>
                  <a:pt x="125" y="1"/>
                  <a:pt x="116" y="3"/>
                </a:cubicBezTo>
                <a:cubicBezTo>
                  <a:pt x="77" y="10"/>
                  <a:pt x="43" y="34"/>
                  <a:pt x="23" y="66"/>
                </a:cubicBezTo>
                <a:cubicBezTo>
                  <a:pt x="12" y="83"/>
                  <a:pt x="5" y="101"/>
                  <a:pt x="2" y="121"/>
                </a:cubicBezTo>
                <a:cubicBezTo>
                  <a:pt x="1" y="128"/>
                  <a:pt x="0" y="136"/>
                  <a:pt x="0" y="143"/>
                </a:cubicBezTo>
                <a:cubicBezTo>
                  <a:pt x="0" y="183"/>
                  <a:pt x="16" y="218"/>
                  <a:pt x="41" y="244"/>
                </a:cubicBezTo>
                <a:cubicBezTo>
                  <a:pt x="57" y="260"/>
                  <a:pt x="76" y="272"/>
                  <a:pt x="97" y="280"/>
                </a:cubicBezTo>
                <a:cubicBezTo>
                  <a:pt x="112" y="285"/>
                  <a:pt x="128" y="287"/>
                  <a:pt x="144" y="287"/>
                </a:cubicBezTo>
                <a:cubicBezTo>
                  <a:pt x="160" y="287"/>
                  <a:pt x="176" y="284"/>
                  <a:pt x="191" y="279"/>
                </a:cubicBezTo>
                <a:cubicBezTo>
                  <a:pt x="212" y="272"/>
                  <a:pt x="232" y="260"/>
                  <a:pt x="247" y="244"/>
                </a:cubicBezTo>
                <a:cubicBezTo>
                  <a:pt x="272" y="218"/>
                  <a:pt x="288" y="182"/>
                  <a:pt x="288" y="143"/>
                </a:cubicBezTo>
                <a:cubicBezTo>
                  <a:pt x="288" y="136"/>
                  <a:pt x="287" y="128"/>
                  <a:pt x="286" y="121"/>
                </a:cubicBezTo>
                <a:close/>
                <a:moveTo>
                  <a:pt x="241" y="225"/>
                </a:moveTo>
                <a:cubicBezTo>
                  <a:pt x="239" y="218"/>
                  <a:pt x="239" y="218"/>
                  <a:pt x="239" y="218"/>
                </a:cubicBezTo>
                <a:cubicBezTo>
                  <a:pt x="188" y="218"/>
                  <a:pt x="188" y="218"/>
                  <a:pt x="188" y="218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4" y="267"/>
                  <a:pt x="174" y="267"/>
                  <a:pt x="174" y="267"/>
                </a:cubicBezTo>
                <a:cubicBezTo>
                  <a:pt x="164" y="269"/>
                  <a:pt x="154" y="270"/>
                  <a:pt x="144" y="270"/>
                </a:cubicBezTo>
                <a:cubicBezTo>
                  <a:pt x="134" y="270"/>
                  <a:pt x="124" y="269"/>
                  <a:pt x="115" y="267"/>
                </a:cubicBezTo>
                <a:cubicBezTo>
                  <a:pt x="116" y="266"/>
                  <a:pt x="116" y="266"/>
                  <a:pt x="116" y="266"/>
                </a:cubicBezTo>
                <a:cubicBezTo>
                  <a:pt x="101" y="218"/>
                  <a:pt x="101" y="218"/>
                  <a:pt x="101" y="218"/>
                </a:cubicBezTo>
                <a:cubicBezTo>
                  <a:pt x="50" y="218"/>
                  <a:pt x="50" y="218"/>
                  <a:pt x="50" y="218"/>
                </a:cubicBezTo>
                <a:cubicBezTo>
                  <a:pt x="48" y="226"/>
                  <a:pt x="48" y="226"/>
                  <a:pt x="48" y="226"/>
                </a:cubicBezTo>
                <a:cubicBezTo>
                  <a:pt x="29" y="204"/>
                  <a:pt x="17" y="175"/>
                  <a:pt x="17" y="143"/>
                </a:cubicBezTo>
                <a:cubicBezTo>
                  <a:pt x="17" y="140"/>
                  <a:pt x="17" y="136"/>
                  <a:pt x="18" y="132"/>
                </a:cubicBezTo>
                <a:cubicBezTo>
                  <a:pt x="34" y="144"/>
                  <a:pt x="34" y="144"/>
                  <a:pt x="34" y="144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60" y="66"/>
                  <a:pt x="60" y="66"/>
                  <a:pt x="60" y="66"/>
                </a:cubicBezTo>
                <a:cubicBezTo>
                  <a:pt x="43" y="66"/>
                  <a:pt x="43" y="66"/>
                  <a:pt x="43" y="66"/>
                </a:cubicBezTo>
                <a:cubicBezTo>
                  <a:pt x="60" y="45"/>
                  <a:pt x="83" y="29"/>
                  <a:pt x="110" y="21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85" y="40"/>
                  <a:pt x="185" y="40"/>
                  <a:pt x="185" y="40"/>
                </a:cubicBezTo>
                <a:cubicBezTo>
                  <a:pt x="180" y="22"/>
                  <a:pt x="180" y="22"/>
                  <a:pt x="180" y="22"/>
                </a:cubicBezTo>
                <a:cubicBezTo>
                  <a:pt x="206" y="29"/>
                  <a:pt x="228" y="45"/>
                  <a:pt x="245" y="66"/>
                </a:cubicBezTo>
                <a:cubicBezTo>
                  <a:pt x="229" y="66"/>
                  <a:pt x="229" y="66"/>
                  <a:pt x="229" y="66"/>
                </a:cubicBezTo>
                <a:cubicBezTo>
                  <a:pt x="213" y="114"/>
                  <a:pt x="213" y="114"/>
                  <a:pt x="213" y="114"/>
                </a:cubicBezTo>
                <a:cubicBezTo>
                  <a:pt x="254" y="144"/>
                  <a:pt x="254" y="144"/>
                  <a:pt x="254" y="144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1" y="136"/>
                  <a:pt x="271" y="140"/>
                  <a:pt x="271" y="143"/>
                </a:cubicBezTo>
                <a:cubicBezTo>
                  <a:pt x="271" y="175"/>
                  <a:pt x="260" y="203"/>
                  <a:pt x="241" y="22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598"/>
          <p:cNvSpPr>
            <a:spLocks/>
          </p:cNvSpPr>
          <p:nvPr/>
        </p:nvSpPr>
        <p:spPr bwMode="auto">
          <a:xfrm>
            <a:off x="11720513" y="4056064"/>
            <a:ext cx="111125" cy="104775"/>
          </a:xfrm>
          <a:custGeom>
            <a:avLst/>
            <a:gdLst>
              <a:gd name="T0" fmla="*/ 0 w 70"/>
              <a:gd name="T1" fmla="*/ 26 h 66"/>
              <a:gd name="T2" fmla="*/ 14 w 70"/>
              <a:gd name="T3" fmla="*/ 66 h 66"/>
              <a:gd name="T4" fmla="*/ 57 w 70"/>
              <a:gd name="T5" fmla="*/ 66 h 66"/>
              <a:gd name="T6" fmla="*/ 70 w 70"/>
              <a:gd name="T7" fmla="*/ 26 h 66"/>
              <a:gd name="T8" fmla="*/ 35 w 70"/>
              <a:gd name="T9" fmla="*/ 0 h 66"/>
              <a:gd name="T10" fmla="*/ 0 w 70"/>
              <a:gd name="T11" fmla="*/ 2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66">
                <a:moveTo>
                  <a:pt x="0" y="26"/>
                </a:moveTo>
                <a:lnTo>
                  <a:pt x="14" y="66"/>
                </a:lnTo>
                <a:lnTo>
                  <a:pt x="57" y="66"/>
                </a:lnTo>
                <a:lnTo>
                  <a:pt x="70" y="26"/>
                </a:lnTo>
                <a:lnTo>
                  <a:pt x="35" y="0"/>
                </a:lnTo>
                <a:lnTo>
                  <a:pt x="0" y="2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599"/>
          <p:cNvSpPr>
            <a:spLocks/>
          </p:cNvSpPr>
          <p:nvPr/>
        </p:nvSpPr>
        <p:spPr bwMode="auto">
          <a:xfrm>
            <a:off x="2351088" y="2690814"/>
            <a:ext cx="139700" cy="139700"/>
          </a:xfrm>
          <a:custGeom>
            <a:avLst/>
            <a:gdLst>
              <a:gd name="T0" fmla="*/ 120 w 120"/>
              <a:gd name="T1" fmla="*/ 0 h 120"/>
              <a:gd name="T2" fmla="*/ 119 w 120"/>
              <a:gd name="T3" fmla="*/ 0 h 120"/>
              <a:gd name="T4" fmla="*/ 115 w 120"/>
              <a:gd name="T5" fmla="*/ 0 h 120"/>
              <a:gd name="T6" fmla="*/ 5 w 120"/>
              <a:gd name="T7" fmla="*/ 0 h 120"/>
              <a:gd name="T8" fmla="*/ 1 w 120"/>
              <a:gd name="T9" fmla="*/ 0 h 120"/>
              <a:gd name="T10" fmla="*/ 0 w 120"/>
              <a:gd name="T11" fmla="*/ 0 h 120"/>
              <a:gd name="T12" fmla="*/ 0 w 120"/>
              <a:gd name="T13" fmla="*/ 1 h 120"/>
              <a:gd name="T14" fmla="*/ 0 w 120"/>
              <a:gd name="T15" fmla="*/ 5 h 120"/>
              <a:gd name="T16" fmla="*/ 0 w 120"/>
              <a:gd name="T17" fmla="*/ 115 h 120"/>
              <a:gd name="T18" fmla="*/ 0 w 120"/>
              <a:gd name="T19" fmla="*/ 119 h 120"/>
              <a:gd name="T20" fmla="*/ 0 w 120"/>
              <a:gd name="T21" fmla="*/ 120 h 120"/>
              <a:gd name="T22" fmla="*/ 1 w 120"/>
              <a:gd name="T23" fmla="*/ 120 h 120"/>
              <a:gd name="T24" fmla="*/ 5 w 120"/>
              <a:gd name="T25" fmla="*/ 120 h 120"/>
              <a:gd name="T26" fmla="*/ 115 w 120"/>
              <a:gd name="T27" fmla="*/ 120 h 120"/>
              <a:gd name="T28" fmla="*/ 119 w 120"/>
              <a:gd name="T29" fmla="*/ 120 h 120"/>
              <a:gd name="T30" fmla="*/ 120 w 120"/>
              <a:gd name="T31" fmla="*/ 120 h 120"/>
              <a:gd name="T32" fmla="*/ 120 w 120"/>
              <a:gd name="T33" fmla="*/ 119 h 120"/>
              <a:gd name="T34" fmla="*/ 120 w 120"/>
              <a:gd name="T35" fmla="*/ 115 h 120"/>
              <a:gd name="T36" fmla="*/ 120 w 120"/>
              <a:gd name="T37" fmla="*/ 5 h 120"/>
              <a:gd name="T38" fmla="*/ 120 w 120"/>
              <a:gd name="T39" fmla="*/ 1 h 120"/>
              <a:gd name="T40" fmla="*/ 120 w 120"/>
              <a:gd name="T41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120">
                <a:moveTo>
                  <a:pt x="120" y="0"/>
                </a:moveTo>
                <a:cubicBezTo>
                  <a:pt x="120" y="0"/>
                  <a:pt x="120" y="0"/>
                  <a:pt x="119" y="0"/>
                </a:cubicBezTo>
                <a:cubicBezTo>
                  <a:pt x="119" y="0"/>
                  <a:pt x="117" y="0"/>
                  <a:pt x="115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3"/>
                  <a:pt x="0" y="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7"/>
                  <a:pt x="0" y="118"/>
                  <a:pt x="0" y="119"/>
                </a:cubicBezTo>
                <a:cubicBezTo>
                  <a:pt x="0" y="119"/>
                  <a:pt x="0" y="120"/>
                  <a:pt x="0" y="120"/>
                </a:cubicBezTo>
                <a:cubicBezTo>
                  <a:pt x="1" y="120"/>
                  <a:pt x="1" y="120"/>
                  <a:pt x="1" y="120"/>
                </a:cubicBezTo>
                <a:cubicBezTo>
                  <a:pt x="1" y="120"/>
                  <a:pt x="3" y="120"/>
                  <a:pt x="5" y="120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17" y="120"/>
                  <a:pt x="118" y="120"/>
                  <a:pt x="119" y="120"/>
                </a:cubicBezTo>
                <a:cubicBezTo>
                  <a:pt x="119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7"/>
                  <a:pt x="120" y="11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0" y="3"/>
                  <a:pt x="120" y="2"/>
                  <a:pt x="120" y="1"/>
                </a:cubicBezTo>
                <a:cubicBezTo>
                  <a:pt x="120" y="1"/>
                  <a:pt x="120" y="0"/>
                  <a:pt x="12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600"/>
          <p:cNvSpPr>
            <a:spLocks noEditPoints="1"/>
          </p:cNvSpPr>
          <p:nvPr/>
        </p:nvSpPr>
        <p:spPr bwMode="auto">
          <a:xfrm>
            <a:off x="2254251" y="2593976"/>
            <a:ext cx="333375" cy="333375"/>
          </a:xfrm>
          <a:custGeom>
            <a:avLst/>
            <a:gdLst>
              <a:gd name="T0" fmla="*/ 248 w 288"/>
              <a:gd name="T1" fmla="*/ 0 h 288"/>
              <a:gd name="T2" fmla="*/ 40 w 288"/>
              <a:gd name="T3" fmla="*/ 0 h 288"/>
              <a:gd name="T4" fmla="*/ 0 w 288"/>
              <a:gd name="T5" fmla="*/ 40 h 288"/>
              <a:gd name="T6" fmla="*/ 0 w 288"/>
              <a:gd name="T7" fmla="*/ 248 h 288"/>
              <a:gd name="T8" fmla="*/ 40 w 288"/>
              <a:gd name="T9" fmla="*/ 288 h 288"/>
              <a:gd name="T10" fmla="*/ 248 w 288"/>
              <a:gd name="T11" fmla="*/ 288 h 288"/>
              <a:gd name="T12" fmla="*/ 288 w 288"/>
              <a:gd name="T13" fmla="*/ 248 h 288"/>
              <a:gd name="T14" fmla="*/ 288 w 288"/>
              <a:gd name="T15" fmla="*/ 40 h 288"/>
              <a:gd name="T16" fmla="*/ 248 w 288"/>
              <a:gd name="T17" fmla="*/ 0 h 288"/>
              <a:gd name="T18" fmla="*/ 24 w 288"/>
              <a:gd name="T19" fmla="*/ 159 h 288"/>
              <a:gd name="T20" fmla="*/ 9 w 288"/>
              <a:gd name="T21" fmla="*/ 144 h 288"/>
              <a:gd name="T22" fmla="*/ 24 w 288"/>
              <a:gd name="T23" fmla="*/ 129 h 288"/>
              <a:gd name="T24" fmla="*/ 39 w 288"/>
              <a:gd name="T25" fmla="*/ 144 h 288"/>
              <a:gd name="T26" fmla="*/ 24 w 288"/>
              <a:gd name="T27" fmla="*/ 159 h 288"/>
              <a:gd name="T28" fmla="*/ 64 w 288"/>
              <a:gd name="T29" fmla="*/ 13 h 288"/>
              <a:gd name="T30" fmla="*/ 79 w 288"/>
              <a:gd name="T31" fmla="*/ 28 h 288"/>
              <a:gd name="T32" fmla="*/ 64 w 288"/>
              <a:gd name="T33" fmla="*/ 43 h 288"/>
              <a:gd name="T34" fmla="*/ 49 w 288"/>
              <a:gd name="T35" fmla="*/ 28 h 288"/>
              <a:gd name="T36" fmla="*/ 64 w 288"/>
              <a:gd name="T37" fmla="*/ 13 h 288"/>
              <a:gd name="T38" fmla="*/ 64 w 288"/>
              <a:gd name="T39" fmla="*/ 275 h 288"/>
              <a:gd name="T40" fmla="*/ 49 w 288"/>
              <a:gd name="T41" fmla="*/ 260 h 288"/>
              <a:gd name="T42" fmla="*/ 64 w 288"/>
              <a:gd name="T43" fmla="*/ 245 h 288"/>
              <a:gd name="T44" fmla="*/ 79 w 288"/>
              <a:gd name="T45" fmla="*/ 260 h 288"/>
              <a:gd name="T46" fmla="*/ 64 w 288"/>
              <a:gd name="T47" fmla="*/ 275 h 288"/>
              <a:gd name="T48" fmla="*/ 199 w 288"/>
              <a:gd name="T49" fmla="*/ 236 h 288"/>
              <a:gd name="T50" fmla="*/ 89 w 288"/>
              <a:gd name="T51" fmla="*/ 236 h 288"/>
              <a:gd name="T52" fmla="*/ 62 w 288"/>
              <a:gd name="T53" fmla="*/ 226 h 288"/>
              <a:gd name="T54" fmla="*/ 52 w 288"/>
              <a:gd name="T55" fmla="*/ 199 h 288"/>
              <a:gd name="T56" fmla="*/ 52 w 288"/>
              <a:gd name="T57" fmla="*/ 89 h 288"/>
              <a:gd name="T58" fmla="*/ 62 w 288"/>
              <a:gd name="T59" fmla="*/ 62 h 288"/>
              <a:gd name="T60" fmla="*/ 89 w 288"/>
              <a:gd name="T61" fmla="*/ 52 h 288"/>
              <a:gd name="T62" fmla="*/ 199 w 288"/>
              <a:gd name="T63" fmla="*/ 52 h 288"/>
              <a:gd name="T64" fmla="*/ 226 w 288"/>
              <a:gd name="T65" fmla="*/ 62 h 288"/>
              <a:gd name="T66" fmla="*/ 236 w 288"/>
              <a:gd name="T67" fmla="*/ 89 h 288"/>
              <a:gd name="T68" fmla="*/ 236 w 288"/>
              <a:gd name="T69" fmla="*/ 199 h 288"/>
              <a:gd name="T70" fmla="*/ 226 w 288"/>
              <a:gd name="T71" fmla="*/ 226 h 288"/>
              <a:gd name="T72" fmla="*/ 200 w 288"/>
              <a:gd name="T73" fmla="*/ 236 h 288"/>
              <a:gd name="T74" fmla="*/ 199 w 288"/>
              <a:gd name="T75" fmla="*/ 236 h 288"/>
              <a:gd name="T76" fmla="*/ 223 w 288"/>
              <a:gd name="T77" fmla="*/ 275 h 288"/>
              <a:gd name="T78" fmla="*/ 208 w 288"/>
              <a:gd name="T79" fmla="*/ 260 h 288"/>
              <a:gd name="T80" fmla="*/ 223 w 288"/>
              <a:gd name="T81" fmla="*/ 245 h 288"/>
              <a:gd name="T82" fmla="*/ 238 w 288"/>
              <a:gd name="T83" fmla="*/ 260 h 288"/>
              <a:gd name="T84" fmla="*/ 223 w 288"/>
              <a:gd name="T85" fmla="*/ 275 h 288"/>
              <a:gd name="T86" fmla="*/ 223 w 288"/>
              <a:gd name="T87" fmla="*/ 43 h 288"/>
              <a:gd name="T88" fmla="*/ 208 w 288"/>
              <a:gd name="T89" fmla="*/ 28 h 288"/>
              <a:gd name="T90" fmla="*/ 223 w 288"/>
              <a:gd name="T91" fmla="*/ 13 h 288"/>
              <a:gd name="T92" fmla="*/ 238 w 288"/>
              <a:gd name="T93" fmla="*/ 28 h 288"/>
              <a:gd name="T94" fmla="*/ 223 w 288"/>
              <a:gd name="T95" fmla="*/ 43 h 288"/>
              <a:gd name="T96" fmla="*/ 264 w 288"/>
              <a:gd name="T97" fmla="*/ 159 h 288"/>
              <a:gd name="T98" fmla="*/ 249 w 288"/>
              <a:gd name="T99" fmla="*/ 144 h 288"/>
              <a:gd name="T100" fmla="*/ 264 w 288"/>
              <a:gd name="T101" fmla="*/ 129 h 288"/>
              <a:gd name="T102" fmla="*/ 279 w 288"/>
              <a:gd name="T103" fmla="*/ 144 h 288"/>
              <a:gd name="T104" fmla="*/ 264 w 288"/>
              <a:gd name="T105" fmla="*/ 159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88" h="288">
                <a:moveTo>
                  <a:pt x="248" y="0"/>
                </a:moveTo>
                <a:cubicBezTo>
                  <a:pt x="40" y="0"/>
                  <a:pt x="40" y="0"/>
                  <a:pt x="40" y="0"/>
                </a:cubicBezTo>
                <a:cubicBezTo>
                  <a:pt x="13" y="0"/>
                  <a:pt x="0" y="13"/>
                  <a:pt x="0" y="40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75"/>
                  <a:pt x="13" y="288"/>
                  <a:pt x="40" y="288"/>
                </a:cubicBezTo>
                <a:cubicBezTo>
                  <a:pt x="248" y="288"/>
                  <a:pt x="248" y="288"/>
                  <a:pt x="248" y="288"/>
                </a:cubicBezTo>
                <a:cubicBezTo>
                  <a:pt x="275" y="288"/>
                  <a:pt x="288" y="275"/>
                  <a:pt x="288" y="248"/>
                </a:cubicBezTo>
                <a:cubicBezTo>
                  <a:pt x="288" y="40"/>
                  <a:pt x="288" y="40"/>
                  <a:pt x="288" y="40"/>
                </a:cubicBezTo>
                <a:cubicBezTo>
                  <a:pt x="288" y="13"/>
                  <a:pt x="275" y="0"/>
                  <a:pt x="248" y="0"/>
                </a:cubicBezTo>
                <a:close/>
                <a:moveTo>
                  <a:pt x="24" y="159"/>
                </a:moveTo>
                <a:cubicBezTo>
                  <a:pt x="16" y="159"/>
                  <a:pt x="9" y="153"/>
                  <a:pt x="9" y="144"/>
                </a:cubicBezTo>
                <a:cubicBezTo>
                  <a:pt x="9" y="136"/>
                  <a:pt x="16" y="129"/>
                  <a:pt x="24" y="129"/>
                </a:cubicBezTo>
                <a:cubicBezTo>
                  <a:pt x="32" y="129"/>
                  <a:pt x="39" y="136"/>
                  <a:pt x="39" y="144"/>
                </a:cubicBezTo>
                <a:cubicBezTo>
                  <a:pt x="39" y="153"/>
                  <a:pt x="32" y="159"/>
                  <a:pt x="24" y="159"/>
                </a:cubicBezTo>
                <a:close/>
                <a:moveTo>
                  <a:pt x="64" y="13"/>
                </a:moveTo>
                <a:cubicBezTo>
                  <a:pt x="73" y="13"/>
                  <a:pt x="79" y="20"/>
                  <a:pt x="79" y="28"/>
                </a:cubicBezTo>
                <a:cubicBezTo>
                  <a:pt x="79" y="36"/>
                  <a:pt x="73" y="43"/>
                  <a:pt x="64" y="43"/>
                </a:cubicBezTo>
                <a:cubicBezTo>
                  <a:pt x="56" y="43"/>
                  <a:pt x="50" y="36"/>
                  <a:pt x="49" y="28"/>
                </a:cubicBezTo>
                <a:cubicBezTo>
                  <a:pt x="50" y="20"/>
                  <a:pt x="56" y="13"/>
                  <a:pt x="64" y="13"/>
                </a:cubicBezTo>
                <a:close/>
                <a:moveTo>
                  <a:pt x="64" y="275"/>
                </a:moveTo>
                <a:cubicBezTo>
                  <a:pt x="56" y="275"/>
                  <a:pt x="50" y="268"/>
                  <a:pt x="49" y="260"/>
                </a:cubicBezTo>
                <a:cubicBezTo>
                  <a:pt x="50" y="252"/>
                  <a:pt x="56" y="245"/>
                  <a:pt x="64" y="245"/>
                </a:cubicBezTo>
                <a:cubicBezTo>
                  <a:pt x="73" y="245"/>
                  <a:pt x="79" y="252"/>
                  <a:pt x="79" y="260"/>
                </a:cubicBezTo>
                <a:cubicBezTo>
                  <a:pt x="79" y="268"/>
                  <a:pt x="73" y="275"/>
                  <a:pt x="64" y="275"/>
                </a:cubicBezTo>
                <a:close/>
                <a:moveTo>
                  <a:pt x="199" y="236"/>
                </a:moveTo>
                <a:cubicBezTo>
                  <a:pt x="89" y="236"/>
                  <a:pt x="89" y="236"/>
                  <a:pt x="89" y="236"/>
                </a:cubicBezTo>
                <a:cubicBezTo>
                  <a:pt x="79" y="236"/>
                  <a:pt x="69" y="234"/>
                  <a:pt x="62" y="226"/>
                </a:cubicBezTo>
                <a:cubicBezTo>
                  <a:pt x="54" y="219"/>
                  <a:pt x="52" y="209"/>
                  <a:pt x="52" y="199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79"/>
                  <a:pt x="54" y="69"/>
                  <a:pt x="62" y="62"/>
                </a:cubicBezTo>
                <a:cubicBezTo>
                  <a:pt x="69" y="54"/>
                  <a:pt x="79" y="52"/>
                  <a:pt x="89" y="52"/>
                </a:cubicBezTo>
                <a:cubicBezTo>
                  <a:pt x="199" y="52"/>
                  <a:pt x="199" y="52"/>
                  <a:pt x="199" y="52"/>
                </a:cubicBezTo>
                <a:cubicBezTo>
                  <a:pt x="209" y="52"/>
                  <a:pt x="219" y="54"/>
                  <a:pt x="226" y="62"/>
                </a:cubicBezTo>
                <a:cubicBezTo>
                  <a:pt x="234" y="69"/>
                  <a:pt x="237" y="79"/>
                  <a:pt x="236" y="89"/>
                </a:cubicBezTo>
                <a:cubicBezTo>
                  <a:pt x="236" y="199"/>
                  <a:pt x="236" y="199"/>
                  <a:pt x="236" y="199"/>
                </a:cubicBezTo>
                <a:cubicBezTo>
                  <a:pt x="237" y="209"/>
                  <a:pt x="234" y="219"/>
                  <a:pt x="226" y="226"/>
                </a:cubicBezTo>
                <a:cubicBezTo>
                  <a:pt x="219" y="234"/>
                  <a:pt x="209" y="236"/>
                  <a:pt x="200" y="236"/>
                </a:cubicBezTo>
                <a:cubicBezTo>
                  <a:pt x="199" y="236"/>
                  <a:pt x="199" y="236"/>
                  <a:pt x="199" y="236"/>
                </a:cubicBezTo>
                <a:close/>
                <a:moveTo>
                  <a:pt x="223" y="275"/>
                </a:moveTo>
                <a:cubicBezTo>
                  <a:pt x="215" y="275"/>
                  <a:pt x="208" y="268"/>
                  <a:pt x="208" y="260"/>
                </a:cubicBezTo>
                <a:cubicBezTo>
                  <a:pt x="208" y="252"/>
                  <a:pt x="215" y="245"/>
                  <a:pt x="223" y="245"/>
                </a:cubicBezTo>
                <a:cubicBezTo>
                  <a:pt x="231" y="245"/>
                  <a:pt x="238" y="252"/>
                  <a:pt x="238" y="260"/>
                </a:cubicBezTo>
                <a:cubicBezTo>
                  <a:pt x="238" y="268"/>
                  <a:pt x="231" y="275"/>
                  <a:pt x="223" y="275"/>
                </a:cubicBezTo>
                <a:close/>
                <a:moveTo>
                  <a:pt x="223" y="43"/>
                </a:moveTo>
                <a:cubicBezTo>
                  <a:pt x="215" y="43"/>
                  <a:pt x="208" y="36"/>
                  <a:pt x="208" y="28"/>
                </a:cubicBezTo>
                <a:cubicBezTo>
                  <a:pt x="208" y="20"/>
                  <a:pt x="215" y="13"/>
                  <a:pt x="223" y="13"/>
                </a:cubicBezTo>
                <a:cubicBezTo>
                  <a:pt x="231" y="13"/>
                  <a:pt x="238" y="20"/>
                  <a:pt x="238" y="28"/>
                </a:cubicBezTo>
                <a:cubicBezTo>
                  <a:pt x="238" y="36"/>
                  <a:pt x="231" y="43"/>
                  <a:pt x="223" y="43"/>
                </a:cubicBezTo>
                <a:close/>
                <a:moveTo>
                  <a:pt x="264" y="159"/>
                </a:moveTo>
                <a:cubicBezTo>
                  <a:pt x="256" y="159"/>
                  <a:pt x="249" y="153"/>
                  <a:pt x="249" y="144"/>
                </a:cubicBezTo>
                <a:cubicBezTo>
                  <a:pt x="249" y="136"/>
                  <a:pt x="256" y="129"/>
                  <a:pt x="264" y="129"/>
                </a:cubicBezTo>
                <a:cubicBezTo>
                  <a:pt x="273" y="129"/>
                  <a:pt x="279" y="136"/>
                  <a:pt x="279" y="144"/>
                </a:cubicBezTo>
                <a:cubicBezTo>
                  <a:pt x="279" y="153"/>
                  <a:pt x="273" y="159"/>
                  <a:pt x="264" y="15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601"/>
          <p:cNvSpPr>
            <a:spLocks noEditPoints="1"/>
          </p:cNvSpPr>
          <p:nvPr/>
        </p:nvSpPr>
        <p:spPr bwMode="auto">
          <a:xfrm>
            <a:off x="8288338" y="3263901"/>
            <a:ext cx="292100" cy="333375"/>
          </a:xfrm>
          <a:custGeom>
            <a:avLst/>
            <a:gdLst>
              <a:gd name="T0" fmla="*/ 0 w 184"/>
              <a:gd name="T1" fmla="*/ 210 h 210"/>
              <a:gd name="T2" fmla="*/ 184 w 184"/>
              <a:gd name="T3" fmla="*/ 0 h 210"/>
              <a:gd name="T4" fmla="*/ 29 w 184"/>
              <a:gd name="T5" fmla="*/ 195 h 210"/>
              <a:gd name="T6" fmla="*/ 10 w 184"/>
              <a:gd name="T7" fmla="*/ 176 h 210"/>
              <a:gd name="T8" fmla="*/ 29 w 184"/>
              <a:gd name="T9" fmla="*/ 195 h 210"/>
              <a:gd name="T10" fmla="*/ 10 w 184"/>
              <a:gd name="T11" fmla="*/ 162 h 210"/>
              <a:gd name="T12" fmla="*/ 29 w 184"/>
              <a:gd name="T13" fmla="*/ 143 h 210"/>
              <a:gd name="T14" fmla="*/ 29 w 184"/>
              <a:gd name="T15" fmla="*/ 130 h 210"/>
              <a:gd name="T16" fmla="*/ 10 w 184"/>
              <a:gd name="T17" fmla="*/ 111 h 210"/>
              <a:gd name="T18" fmla="*/ 29 w 184"/>
              <a:gd name="T19" fmla="*/ 130 h 210"/>
              <a:gd name="T20" fmla="*/ 10 w 184"/>
              <a:gd name="T21" fmla="*/ 98 h 210"/>
              <a:gd name="T22" fmla="*/ 29 w 184"/>
              <a:gd name="T23" fmla="*/ 79 h 210"/>
              <a:gd name="T24" fmla="*/ 29 w 184"/>
              <a:gd name="T25" fmla="*/ 66 h 210"/>
              <a:gd name="T26" fmla="*/ 10 w 184"/>
              <a:gd name="T27" fmla="*/ 47 h 210"/>
              <a:gd name="T28" fmla="*/ 29 w 184"/>
              <a:gd name="T29" fmla="*/ 66 h 210"/>
              <a:gd name="T30" fmla="*/ 10 w 184"/>
              <a:gd name="T31" fmla="*/ 34 h 210"/>
              <a:gd name="T32" fmla="*/ 29 w 184"/>
              <a:gd name="T33" fmla="*/ 15 h 210"/>
              <a:gd name="T34" fmla="*/ 145 w 184"/>
              <a:gd name="T35" fmla="*/ 184 h 210"/>
              <a:gd name="T36" fmla="*/ 40 w 184"/>
              <a:gd name="T37" fmla="*/ 117 h 210"/>
              <a:gd name="T38" fmla="*/ 145 w 184"/>
              <a:gd name="T39" fmla="*/ 184 h 210"/>
              <a:gd name="T40" fmla="*/ 40 w 184"/>
              <a:gd name="T41" fmla="*/ 92 h 210"/>
              <a:gd name="T42" fmla="*/ 145 w 184"/>
              <a:gd name="T43" fmla="*/ 26 h 210"/>
              <a:gd name="T44" fmla="*/ 175 w 184"/>
              <a:gd name="T45" fmla="*/ 195 h 210"/>
              <a:gd name="T46" fmla="*/ 156 w 184"/>
              <a:gd name="T47" fmla="*/ 176 h 210"/>
              <a:gd name="T48" fmla="*/ 175 w 184"/>
              <a:gd name="T49" fmla="*/ 195 h 210"/>
              <a:gd name="T50" fmla="*/ 156 w 184"/>
              <a:gd name="T51" fmla="*/ 162 h 210"/>
              <a:gd name="T52" fmla="*/ 175 w 184"/>
              <a:gd name="T53" fmla="*/ 143 h 210"/>
              <a:gd name="T54" fmla="*/ 175 w 184"/>
              <a:gd name="T55" fmla="*/ 130 h 210"/>
              <a:gd name="T56" fmla="*/ 156 w 184"/>
              <a:gd name="T57" fmla="*/ 111 h 210"/>
              <a:gd name="T58" fmla="*/ 175 w 184"/>
              <a:gd name="T59" fmla="*/ 130 h 210"/>
              <a:gd name="T60" fmla="*/ 156 w 184"/>
              <a:gd name="T61" fmla="*/ 98 h 210"/>
              <a:gd name="T62" fmla="*/ 175 w 184"/>
              <a:gd name="T63" fmla="*/ 79 h 210"/>
              <a:gd name="T64" fmla="*/ 175 w 184"/>
              <a:gd name="T65" fmla="*/ 66 h 210"/>
              <a:gd name="T66" fmla="*/ 156 w 184"/>
              <a:gd name="T67" fmla="*/ 47 h 210"/>
              <a:gd name="T68" fmla="*/ 175 w 184"/>
              <a:gd name="T69" fmla="*/ 66 h 210"/>
              <a:gd name="T70" fmla="*/ 156 w 184"/>
              <a:gd name="T71" fmla="*/ 34 h 210"/>
              <a:gd name="T72" fmla="*/ 175 w 184"/>
              <a:gd name="T73" fmla="*/ 15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4" h="210">
                <a:moveTo>
                  <a:pt x="0" y="0"/>
                </a:moveTo>
                <a:lnTo>
                  <a:pt x="0" y="210"/>
                </a:lnTo>
                <a:lnTo>
                  <a:pt x="184" y="210"/>
                </a:lnTo>
                <a:lnTo>
                  <a:pt x="184" y="0"/>
                </a:lnTo>
                <a:lnTo>
                  <a:pt x="0" y="0"/>
                </a:lnTo>
                <a:close/>
                <a:moveTo>
                  <a:pt x="29" y="195"/>
                </a:moveTo>
                <a:lnTo>
                  <a:pt x="10" y="195"/>
                </a:lnTo>
                <a:lnTo>
                  <a:pt x="10" y="176"/>
                </a:lnTo>
                <a:lnTo>
                  <a:pt x="29" y="176"/>
                </a:lnTo>
                <a:lnTo>
                  <a:pt x="29" y="195"/>
                </a:lnTo>
                <a:close/>
                <a:moveTo>
                  <a:pt x="29" y="162"/>
                </a:moveTo>
                <a:lnTo>
                  <a:pt x="10" y="162"/>
                </a:lnTo>
                <a:lnTo>
                  <a:pt x="10" y="143"/>
                </a:lnTo>
                <a:lnTo>
                  <a:pt x="29" y="143"/>
                </a:lnTo>
                <a:lnTo>
                  <a:pt x="29" y="162"/>
                </a:lnTo>
                <a:close/>
                <a:moveTo>
                  <a:pt x="29" y="130"/>
                </a:moveTo>
                <a:lnTo>
                  <a:pt x="10" y="130"/>
                </a:lnTo>
                <a:lnTo>
                  <a:pt x="10" y="111"/>
                </a:lnTo>
                <a:lnTo>
                  <a:pt x="29" y="111"/>
                </a:lnTo>
                <a:lnTo>
                  <a:pt x="29" y="130"/>
                </a:lnTo>
                <a:close/>
                <a:moveTo>
                  <a:pt x="29" y="98"/>
                </a:moveTo>
                <a:lnTo>
                  <a:pt x="10" y="98"/>
                </a:lnTo>
                <a:lnTo>
                  <a:pt x="10" y="79"/>
                </a:lnTo>
                <a:lnTo>
                  <a:pt x="29" y="79"/>
                </a:lnTo>
                <a:lnTo>
                  <a:pt x="29" y="98"/>
                </a:lnTo>
                <a:close/>
                <a:moveTo>
                  <a:pt x="29" y="66"/>
                </a:moveTo>
                <a:lnTo>
                  <a:pt x="10" y="66"/>
                </a:lnTo>
                <a:lnTo>
                  <a:pt x="10" y="47"/>
                </a:lnTo>
                <a:lnTo>
                  <a:pt x="29" y="47"/>
                </a:lnTo>
                <a:lnTo>
                  <a:pt x="29" y="66"/>
                </a:lnTo>
                <a:close/>
                <a:moveTo>
                  <a:pt x="29" y="34"/>
                </a:moveTo>
                <a:lnTo>
                  <a:pt x="10" y="34"/>
                </a:lnTo>
                <a:lnTo>
                  <a:pt x="10" y="15"/>
                </a:lnTo>
                <a:lnTo>
                  <a:pt x="29" y="15"/>
                </a:lnTo>
                <a:lnTo>
                  <a:pt x="29" y="34"/>
                </a:lnTo>
                <a:close/>
                <a:moveTo>
                  <a:pt x="145" y="184"/>
                </a:moveTo>
                <a:lnTo>
                  <a:pt x="40" y="184"/>
                </a:lnTo>
                <a:lnTo>
                  <a:pt x="40" y="117"/>
                </a:lnTo>
                <a:lnTo>
                  <a:pt x="145" y="117"/>
                </a:lnTo>
                <a:lnTo>
                  <a:pt x="145" y="184"/>
                </a:lnTo>
                <a:close/>
                <a:moveTo>
                  <a:pt x="145" y="92"/>
                </a:moveTo>
                <a:lnTo>
                  <a:pt x="40" y="92"/>
                </a:lnTo>
                <a:lnTo>
                  <a:pt x="40" y="26"/>
                </a:lnTo>
                <a:lnTo>
                  <a:pt x="145" y="26"/>
                </a:lnTo>
                <a:lnTo>
                  <a:pt x="145" y="92"/>
                </a:lnTo>
                <a:close/>
                <a:moveTo>
                  <a:pt x="175" y="195"/>
                </a:moveTo>
                <a:lnTo>
                  <a:pt x="156" y="195"/>
                </a:lnTo>
                <a:lnTo>
                  <a:pt x="156" y="176"/>
                </a:lnTo>
                <a:lnTo>
                  <a:pt x="175" y="176"/>
                </a:lnTo>
                <a:lnTo>
                  <a:pt x="175" y="195"/>
                </a:lnTo>
                <a:close/>
                <a:moveTo>
                  <a:pt x="175" y="162"/>
                </a:moveTo>
                <a:lnTo>
                  <a:pt x="156" y="162"/>
                </a:lnTo>
                <a:lnTo>
                  <a:pt x="156" y="143"/>
                </a:lnTo>
                <a:lnTo>
                  <a:pt x="175" y="143"/>
                </a:lnTo>
                <a:lnTo>
                  <a:pt x="175" y="162"/>
                </a:lnTo>
                <a:close/>
                <a:moveTo>
                  <a:pt x="175" y="130"/>
                </a:moveTo>
                <a:lnTo>
                  <a:pt x="156" y="130"/>
                </a:lnTo>
                <a:lnTo>
                  <a:pt x="156" y="111"/>
                </a:lnTo>
                <a:lnTo>
                  <a:pt x="175" y="111"/>
                </a:lnTo>
                <a:lnTo>
                  <a:pt x="175" y="130"/>
                </a:lnTo>
                <a:close/>
                <a:moveTo>
                  <a:pt x="175" y="98"/>
                </a:moveTo>
                <a:lnTo>
                  <a:pt x="156" y="98"/>
                </a:lnTo>
                <a:lnTo>
                  <a:pt x="156" y="79"/>
                </a:lnTo>
                <a:lnTo>
                  <a:pt x="175" y="79"/>
                </a:lnTo>
                <a:lnTo>
                  <a:pt x="175" y="98"/>
                </a:lnTo>
                <a:close/>
                <a:moveTo>
                  <a:pt x="175" y="66"/>
                </a:moveTo>
                <a:lnTo>
                  <a:pt x="156" y="66"/>
                </a:lnTo>
                <a:lnTo>
                  <a:pt x="156" y="47"/>
                </a:lnTo>
                <a:lnTo>
                  <a:pt x="175" y="47"/>
                </a:lnTo>
                <a:lnTo>
                  <a:pt x="175" y="66"/>
                </a:lnTo>
                <a:close/>
                <a:moveTo>
                  <a:pt x="175" y="34"/>
                </a:moveTo>
                <a:lnTo>
                  <a:pt x="156" y="34"/>
                </a:lnTo>
                <a:lnTo>
                  <a:pt x="156" y="15"/>
                </a:lnTo>
                <a:lnTo>
                  <a:pt x="175" y="15"/>
                </a:lnTo>
                <a:lnTo>
                  <a:pt x="175" y="3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602"/>
          <p:cNvSpPr>
            <a:spLocks noEditPoints="1"/>
          </p:cNvSpPr>
          <p:nvPr/>
        </p:nvSpPr>
        <p:spPr bwMode="auto">
          <a:xfrm>
            <a:off x="8312151" y="4598989"/>
            <a:ext cx="250825" cy="333375"/>
          </a:xfrm>
          <a:custGeom>
            <a:avLst/>
            <a:gdLst>
              <a:gd name="T0" fmla="*/ 191 w 217"/>
              <a:gd name="T1" fmla="*/ 36 h 288"/>
              <a:gd name="T2" fmla="*/ 156 w 217"/>
              <a:gd name="T3" fmla="*/ 0 h 288"/>
              <a:gd name="T4" fmla="*/ 60 w 217"/>
              <a:gd name="T5" fmla="*/ 0 h 288"/>
              <a:gd name="T6" fmla="*/ 27 w 217"/>
              <a:gd name="T7" fmla="*/ 36 h 288"/>
              <a:gd name="T8" fmla="*/ 0 w 217"/>
              <a:gd name="T9" fmla="*/ 36 h 288"/>
              <a:gd name="T10" fmla="*/ 0 w 217"/>
              <a:gd name="T11" fmla="*/ 288 h 288"/>
              <a:gd name="T12" fmla="*/ 217 w 217"/>
              <a:gd name="T13" fmla="*/ 288 h 288"/>
              <a:gd name="T14" fmla="*/ 217 w 217"/>
              <a:gd name="T15" fmla="*/ 36 h 288"/>
              <a:gd name="T16" fmla="*/ 191 w 217"/>
              <a:gd name="T17" fmla="*/ 36 h 288"/>
              <a:gd name="T18" fmla="*/ 74 w 217"/>
              <a:gd name="T19" fmla="*/ 16 h 288"/>
              <a:gd name="T20" fmla="*/ 142 w 217"/>
              <a:gd name="T21" fmla="*/ 16 h 288"/>
              <a:gd name="T22" fmla="*/ 150 w 217"/>
              <a:gd name="T23" fmla="*/ 24 h 288"/>
              <a:gd name="T24" fmla="*/ 142 w 217"/>
              <a:gd name="T25" fmla="*/ 33 h 288"/>
              <a:gd name="T26" fmla="*/ 74 w 217"/>
              <a:gd name="T27" fmla="*/ 33 h 288"/>
              <a:gd name="T28" fmla="*/ 65 w 217"/>
              <a:gd name="T29" fmla="*/ 24 h 288"/>
              <a:gd name="T30" fmla="*/ 74 w 217"/>
              <a:gd name="T31" fmla="*/ 16 h 288"/>
              <a:gd name="T32" fmla="*/ 180 w 217"/>
              <a:gd name="T33" fmla="*/ 260 h 288"/>
              <a:gd name="T34" fmla="*/ 36 w 217"/>
              <a:gd name="T35" fmla="*/ 260 h 288"/>
              <a:gd name="T36" fmla="*/ 36 w 217"/>
              <a:gd name="T37" fmla="*/ 67 h 288"/>
              <a:gd name="T38" fmla="*/ 74 w 217"/>
              <a:gd name="T39" fmla="*/ 67 h 288"/>
              <a:gd name="T40" fmla="*/ 70 w 217"/>
              <a:gd name="T41" fmla="*/ 79 h 288"/>
              <a:gd name="T42" fmla="*/ 70 w 217"/>
              <a:gd name="T43" fmla="*/ 80 h 288"/>
              <a:gd name="T44" fmla="*/ 80 w 217"/>
              <a:gd name="T45" fmla="*/ 87 h 288"/>
              <a:gd name="T46" fmla="*/ 138 w 217"/>
              <a:gd name="T47" fmla="*/ 87 h 288"/>
              <a:gd name="T48" fmla="*/ 148 w 217"/>
              <a:gd name="T49" fmla="*/ 80 h 288"/>
              <a:gd name="T50" fmla="*/ 148 w 217"/>
              <a:gd name="T51" fmla="*/ 79 h 288"/>
              <a:gd name="T52" fmla="*/ 144 w 217"/>
              <a:gd name="T53" fmla="*/ 67 h 288"/>
              <a:gd name="T54" fmla="*/ 180 w 217"/>
              <a:gd name="T55" fmla="*/ 67 h 288"/>
              <a:gd name="T56" fmla="*/ 180 w 217"/>
              <a:gd name="T57" fmla="*/ 26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7" h="288">
                <a:moveTo>
                  <a:pt x="191" y="36"/>
                </a:moveTo>
                <a:cubicBezTo>
                  <a:pt x="183" y="21"/>
                  <a:pt x="169" y="0"/>
                  <a:pt x="15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35" y="19"/>
                  <a:pt x="27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88"/>
                  <a:pt x="0" y="288"/>
                  <a:pt x="0" y="288"/>
                </a:cubicBezTo>
                <a:cubicBezTo>
                  <a:pt x="217" y="288"/>
                  <a:pt x="217" y="288"/>
                  <a:pt x="217" y="288"/>
                </a:cubicBezTo>
                <a:cubicBezTo>
                  <a:pt x="217" y="36"/>
                  <a:pt x="217" y="36"/>
                  <a:pt x="217" y="36"/>
                </a:cubicBezTo>
                <a:lnTo>
                  <a:pt x="191" y="36"/>
                </a:lnTo>
                <a:close/>
                <a:moveTo>
                  <a:pt x="74" y="16"/>
                </a:moveTo>
                <a:cubicBezTo>
                  <a:pt x="142" y="16"/>
                  <a:pt x="142" y="16"/>
                  <a:pt x="142" y="16"/>
                </a:cubicBezTo>
                <a:cubicBezTo>
                  <a:pt x="146" y="16"/>
                  <a:pt x="150" y="20"/>
                  <a:pt x="150" y="24"/>
                </a:cubicBezTo>
                <a:cubicBezTo>
                  <a:pt x="150" y="29"/>
                  <a:pt x="146" y="33"/>
                  <a:pt x="142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69" y="33"/>
                  <a:pt x="65" y="29"/>
                  <a:pt x="65" y="24"/>
                </a:cubicBezTo>
                <a:cubicBezTo>
                  <a:pt x="65" y="20"/>
                  <a:pt x="69" y="16"/>
                  <a:pt x="74" y="16"/>
                </a:cubicBezTo>
                <a:close/>
                <a:moveTo>
                  <a:pt x="180" y="260"/>
                </a:moveTo>
                <a:cubicBezTo>
                  <a:pt x="36" y="260"/>
                  <a:pt x="36" y="260"/>
                  <a:pt x="36" y="260"/>
                </a:cubicBezTo>
                <a:cubicBezTo>
                  <a:pt x="36" y="67"/>
                  <a:pt x="36" y="67"/>
                  <a:pt x="36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2" y="72"/>
                  <a:pt x="70" y="78"/>
                  <a:pt x="70" y="79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84"/>
                  <a:pt x="74" y="87"/>
                  <a:pt x="80" y="8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43" y="87"/>
                  <a:pt x="148" y="84"/>
                  <a:pt x="148" y="80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78"/>
                  <a:pt x="146" y="72"/>
                  <a:pt x="144" y="67"/>
                </a:cubicBezTo>
                <a:cubicBezTo>
                  <a:pt x="180" y="67"/>
                  <a:pt x="180" y="67"/>
                  <a:pt x="180" y="67"/>
                </a:cubicBezTo>
                <a:lnTo>
                  <a:pt x="180" y="26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Rectangle 603"/>
          <p:cNvSpPr>
            <a:spLocks noChangeArrowheads="1"/>
          </p:cNvSpPr>
          <p:nvPr/>
        </p:nvSpPr>
        <p:spPr bwMode="auto">
          <a:xfrm>
            <a:off x="10577513" y="4691064"/>
            <a:ext cx="26988" cy="2047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604"/>
          <p:cNvSpPr>
            <a:spLocks noEditPoints="1"/>
          </p:cNvSpPr>
          <p:nvPr/>
        </p:nvSpPr>
        <p:spPr bwMode="auto">
          <a:xfrm>
            <a:off x="10326688" y="4638676"/>
            <a:ext cx="222250" cy="257175"/>
          </a:xfrm>
          <a:custGeom>
            <a:avLst/>
            <a:gdLst>
              <a:gd name="T0" fmla="*/ 176 w 192"/>
              <a:gd name="T1" fmla="*/ 46 h 222"/>
              <a:gd name="T2" fmla="*/ 132 w 192"/>
              <a:gd name="T3" fmla="*/ 0 h 222"/>
              <a:gd name="T4" fmla="*/ 60 w 192"/>
              <a:gd name="T5" fmla="*/ 0 h 222"/>
              <a:gd name="T6" fmla="*/ 18 w 192"/>
              <a:gd name="T7" fmla="*/ 46 h 222"/>
              <a:gd name="T8" fmla="*/ 0 w 192"/>
              <a:gd name="T9" fmla="*/ 46 h 222"/>
              <a:gd name="T10" fmla="*/ 0 w 192"/>
              <a:gd name="T11" fmla="*/ 222 h 222"/>
              <a:gd name="T12" fmla="*/ 192 w 192"/>
              <a:gd name="T13" fmla="*/ 222 h 222"/>
              <a:gd name="T14" fmla="*/ 192 w 192"/>
              <a:gd name="T15" fmla="*/ 46 h 222"/>
              <a:gd name="T16" fmla="*/ 176 w 192"/>
              <a:gd name="T17" fmla="*/ 46 h 222"/>
              <a:gd name="T18" fmla="*/ 113 w 192"/>
              <a:gd name="T19" fmla="*/ 42 h 222"/>
              <a:gd name="T20" fmla="*/ 77 w 192"/>
              <a:gd name="T21" fmla="*/ 42 h 222"/>
              <a:gd name="T22" fmla="*/ 67 w 192"/>
              <a:gd name="T23" fmla="*/ 31 h 222"/>
              <a:gd name="T24" fmla="*/ 77 w 192"/>
              <a:gd name="T25" fmla="*/ 20 h 222"/>
              <a:gd name="T26" fmla="*/ 113 w 192"/>
              <a:gd name="T27" fmla="*/ 20 h 222"/>
              <a:gd name="T28" fmla="*/ 124 w 192"/>
              <a:gd name="T29" fmla="*/ 31 h 222"/>
              <a:gd name="T30" fmla="*/ 113 w 192"/>
              <a:gd name="T31" fmla="*/ 4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2" h="222">
                <a:moveTo>
                  <a:pt x="176" y="46"/>
                </a:moveTo>
                <a:cubicBezTo>
                  <a:pt x="166" y="26"/>
                  <a:pt x="148" y="0"/>
                  <a:pt x="13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5" y="0"/>
                  <a:pt x="29" y="25"/>
                  <a:pt x="18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222"/>
                  <a:pt x="0" y="222"/>
                  <a:pt x="0" y="222"/>
                </a:cubicBezTo>
                <a:cubicBezTo>
                  <a:pt x="192" y="222"/>
                  <a:pt x="192" y="222"/>
                  <a:pt x="192" y="222"/>
                </a:cubicBezTo>
                <a:cubicBezTo>
                  <a:pt x="192" y="46"/>
                  <a:pt x="192" y="46"/>
                  <a:pt x="192" y="46"/>
                </a:cubicBezTo>
                <a:lnTo>
                  <a:pt x="176" y="46"/>
                </a:lnTo>
                <a:close/>
                <a:moveTo>
                  <a:pt x="113" y="42"/>
                </a:moveTo>
                <a:cubicBezTo>
                  <a:pt x="77" y="42"/>
                  <a:pt x="77" y="42"/>
                  <a:pt x="77" y="42"/>
                </a:cubicBezTo>
                <a:cubicBezTo>
                  <a:pt x="72" y="42"/>
                  <a:pt x="67" y="37"/>
                  <a:pt x="67" y="31"/>
                </a:cubicBezTo>
                <a:cubicBezTo>
                  <a:pt x="67" y="25"/>
                  <a:pt x="72" y="20"/>
                  <a:pt x="77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9" y="20"/>
                  <a:pt x="124" y="25"/>
                  <a:pt x="124" y="31"/>
                </a:cubicBezTo>
                <a:cubicBezTo>
                  <a:pt x="124" y="37"/>
                  <a:pt x="119" y="42"/>
                  <a:pt x="113" y="4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Rectangle 605"/>
          <p:cNvSpPr>
            <a:spLocks noChangeArrowheads="1"/>
          </p:cNvSpPr>
          <p:nvPr/>
        </p:nvSpPr>
        <p:spPr bwMode="auto">
          <a:xfrm>
            <a:off x="10271126" y="4691064"/>
            <a:ext cx="28575" cy="2047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606"/>
          <p:cNvSpPr>
            <a:spLocks/>
          </p:cNvSpPr>
          <p:nvPr/>
        </p:nvSpPr>
        <p:spPr bwMode="auto">
          <a:xfrm>
            <a:off x="8407401" y="3990976"/>
            <a:ext cx="193675" cy="169863"/>
          </a:xfrm>
          <a:custGeom>
            <a:avLst/>
            <a:gdLst>
              <a:gd name="T0" fmla="*/ 167 w 167"/>
              <a:gd name="T1" fmla="*/ 0 h 146"/>
              <a:gd name="T2" fmla="*/ 0 w 167"/>
              <a:gd name="T3" fmla="*/ 0 h 146"/>
              <a:gd name="T4" fmla="*/ 0 w 167"/>
              <a:gd name="T5" fmla="*/ 146 h 146"/>
              <a:gd name="T6" fmla="*/ 76 w 167"/>
              <a:gd name="T7" fmla="*/ 146 h 146"/>
              <a:gd name="T8" fmla="*/ 110 w 167"/>
              <a:gd name="T9" fmla="*/ 124 h 146"/>
              <a:gd name="T10" fmla="*/ 145 w 167"/>
              <a:gd name="T11" fmla="*/ 146 h 146"/>
              <a:gd name="T12" fmla="*/ 167 w 167"/>
              <a:gd name="T13" fmla="*/ 146 h 146"/>
              <a:gd name="T14" fmla="*/ 167 w 167"/>
              <a:gd name="T15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7" h="146">
                <a:moveTo>
                  <a:pt x="16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6"/>
                  <a:pt x="0" y="146"/>
                  <a:pt x="0" y="146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82" y="133"/>
                  <a:pt x="95" y="124"/>
                  <a:pt x="110" y="124"/>
                </a:cubicBezTo>
                <a:cubicBezTo>
                  <a:pt x="126" y="124"/>
                  <a:pt x="139" y="133"/>
                  <a:pt x="145" y="146"/>
                </a:cubicBezTo>
                <a:cubicBezTo>
                  <a:pt x="167" y="146"/>
                  <a:pt x="167" y="146"/>
                  <a:pt x="167" y="146"/>
                </a:cubicBezTo>
                <a:lnTo>
                  <a:pt x="167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607"/>
          <p:cNvSpPr>
            <a:spLocks noEditPoints="1"/>
          </p:cNvSpPr>
          <p:nvPr/>
        </p:nvSpPr>
        <p:spPr bwMode="auto">
          <a:xfrm>
            <a:off x="8267701" y="4038601"/>
            <a:ext cx="119063" cy="122238"/>
          </a:xfrm>
          <a:custGeom>
            <a:avLst/>
            <a:gdLst>
              <a:gd name="T0" fmla="*/ 72 w 102"/>
              <a:gd name="T1" fmla="*/ 83 h 105"/>
              <a:gd name="T2" fmla="*/ 102 w 102"/>
              <a:gd name="T3" fmla="*/ 98 h 105"/>
              <a:gd name="T4" fmla="*/ 102 w 102"/>
              <a:gd name="T5" fmla="*/ 0 h 105"/>
              <a:gd name="T6" fmla="*/ 39 w 102"/>
              <a:gd name="T7" fmla="*/ 0 h 105"/>
              <a:gd name="T8" fmla="*/ 0 w 102"/>
              <a:gd name="T9" fmla="*/ 42 h 105"/>
              <a:gd name="T10" fmla="*/ 0 w 102"/>
              <a:gd name="T11" fmla="*/ 105 h 105"/>
              <a:gd name="T12" fmla="*/ 37 w 102"/>
              <a:gd name="T13" fmla="*/ 105 h 105"/>
              <a:gd name="T14" fmla="*/ 72 w 102"/>
              <a:gd name="T15" fmla="*/ 83 h 105"/>
              <a:gd name="T16" fmla="*/ 24 w 102"/>
              <a:gd name="T17" fmla="*/ 46 h 105"/>
              <a:gd name="T18" fmla="*/ 45 w 102"/>
              <a:gd name="T19" fmla="*/ 21 h 105"/>
              <a:gd name="T20" fmla="*/ 79 w 102"/>
              <a:gd name="T21" fmla="*/ 21 h 105"/>
              <a:gd name="T22" fmla="*/ 79 w 102"/>
              <a:gd name="T23" fmla="*/ 67 h 105"/>
              <a:gd name="T24" fmla="*/ 24 w 102"/>
              <a:gd name="T25" fmla="*/ 67 h 105"/>
              <a:gd name="T26" fmla="*/ 24 w 102"/>
              <a:gd name="T27" fmla="*/ 46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2" h="105">
                <a:moveTo>
                  <a:pt x="72" y="83"/>
                </a:moveTo>
                <a:cubicBezTo>
                  <a:pt x="84" y="83"/>
                  <a:pt x="95" y="89"/>
                  <a:pt x="102" y="98"/>
                </a:cubicBezTo>
                <a:cubicBezTo>
                  <a:pt x="102" y="0"/>
                  <a:pt x="102" y="0"/>
                  <a:pt x="102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05"/>
                  <a:pt x="0" y="105"/>
                  <a:pt x="0" y="105"/>
                </a:cubicBezTo>
                <a:cubicBezTo>
                  <a:pt x="37" y="105"/>
                  <a:pt x="37" y="105"/>
                  <a:pt x="37" y="105"/>
                </a:cubicBezTo>
                <a:cubicBezTo>
                  <a:pt x="43" y="92"/>
                  <a:pt x="56" y="83"/>
                  <a:pt x="72" y="83"/>
                </a:cubicBezTo>
                <a:close/>
                <a:moveTo>
                  <a:pt x="24" y="46"/>
                </a:moveTo>
                <a:cubicBezTo>
                  <a:pt x="45" y="21"/>
                  <a:pt x="45" y="21"/>
                  <a:pt x="45" y="21"/>
                </a:cubicBezTo>
                <a:cubicBezTo>
                  <a:pt x="79" y="21"/>
                  <a:pt x="79" y="21"/>
                  <a:pt x="79" y="21"/>
                </a:cubicBezTo>
                <a:cubicBezTo>
                  <a:pt x="79" y="67"/>
                  <a:pt x="79" y="67"/>
                  <a:pt x="79" y="67"/>
                </a:cubicBezTo>
                <a:cubicBezTo>
                  <a:pt x="24" y="67"/>
                  <a:pt x="24" y="67"/>
                  <a:pt x="24" y="67"/>
                </a:cubicBezTo>
                <a:lnTo>
                  <a:pt x="24" y="4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Oval 608"/>
          <p:cNvSpPr>
            <a:spLocks noChangeArrowheads="1"/>
          </p:cNvSpPr>
          <p:nvPr/>
        </p:nvSpPr>
        <p:spPr bwMode="auto">
          <a:xfrm>
            <a:off x="8321676" y="4149726"/>
            <a:ext cx="58738" cy="5873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Oval 609"/>
          <p:cNvSpPr>
            <a:spLocks noChangeArrowheads="1"/>
          </p:cNvSpPr>
          <p:nvPr/>
        </p:nvSpPr>
        <p:spPr bwMode="auto">
          <a:xfrm>
            <a:off x="8507413" y="4149726"/>
            <a:ext cx="58738" cy="5873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610"/>
          <p:cNvSpPr>
            <a:spLocks/>
          </p:cNvSpPr>
          <p:nvPr/>
        </p:nvSpPr>
        <p:spPr bwMode="auto">
          <a:xfrm>
            <a:off x="9075738" y="3990976"/>
            <a:ext cx="193675" cy="169863"/>
          </a:xfrm>
          <a:custGeom>
            <a:avLst/>
            <a:gdLst>
              <a:gd name="T0" fmla="*/ 167 w 167"/>
              <a:gd name="T1" fmla="*/ 0 h 146"/>
              <a:gd name="T2" fmla="*/ 0 w 167"/>
              <a:gd name="T3" fmla="*/ 0 h 146"/>
              <a:gd name="T4" fmla="*/ 0 w 167"/>
              <a:gd name="T5" fmla="*/ 146 h 146"/>
              <a:gd name="T6" fmla="*/ 76 w 167"/>
              <a:gd name="T7" fmla="*/ 146 h 146"/>
              <a:gd name="T8" fmla="*/ 111 w 167"/>
              <a:gd name="T9" fmla="*/ 124 h 146"/>
              <a:gd name="T10" fmla="*/ 145 w 167"/>
              <a:gd name="T11" fmla="*/ 146 h 146"/>
              <a:gd name="T12" fmla="*/ 167 w 167"/>
              <a:gd name="T13" fmla="*/ 146 h 146"/>
              <a:gd name="T14" fmla="*/ 167 w 167"/>
              <a:gd name="T15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7" h="146">
                <a:moveTo>
                  <a:pt x="16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6"/>
                  <a:pt x="0" y="146"/>
                  <a:pt x="0" y="146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82" y="133"/>
                  <a:pt x="95" y="124"/>
                  <a:pt x="111" y="124"/>
                </a:cubicBezTo>
                <a:cubicBezTo>
                  <a:pt x="126" y="124"/>
                  <a:pt x="139" y="133"/>
                  <a:pt x="145" y="146"/>
                </a:cubicBezTo>
                <a:cubicBezTo>
                  <a:pt x="167" y="146"/>
                  <a:pt x="167" y="146"/>
                  <a:pt x="167" y="146"/>
                </a:cubicBezTo>
                <a:lnTo>
                  <a:pt x="167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611"/>
          <p:cNvSpPr>
            <a:spLocks/>
          </p:cNvSpPr>
          <p:nvPr/>
        </p:nvSpPr>
        <p:spPr bwMode="auto">
          <a:xfrm>
            <a:off x="8937626" y="4038601"/>
            <a:ext cx="117475" cy="122238"/>
          </a:xfrm>
          <a:custGeom>
            <a:avLst/>
            <a:gdLst>
              <a:gd name="T0" fmla="*/ 71 w 101"/>
              <a:gd name="T1" fmla="*/ 83 h 105"/>
              <a:gd name="T2" fmla="*/ 101 w 101"/>
              <a:gd name="T3" fmla="*/ 98 h 105"/>
              <a:gd name="T4" fmla="*/ 101 w 101"/>
              <a:gd name="T5" fmla="*/ 0 h 105"/>
              <a:gd name="T6" fmla="*/ 38 w 101"/>
              <a:gd name="T7" fmla="*/ 0 h 105"/>
              <a:gd name="T8" fmla="*/ 0 w 101"/>
              <a:gd name="T9" fmla="*/ 42 h 105"/>
              <a:gd name="T10" fmla="*/ 0 w 101"/>
              <a:gd name="T11" fmla="*/ 105 h 105"/>
              <a:gd name="T12" fmla="*/ 36 w 101"/>
              <a:gd name="T13" fmla="*/ 105 h 105"/>
              <a:gd name="T14" fmla="*/ 71 w 101"/>
              <a:gd name="T15" fmla="*/ 83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1" h="105">
                <a:moveTo>
                  <a:pt x="71" y="83"/>
                </a:moveTo>
                <a:cubicBezTo>
                  <a:pt x="83" y="83"/>
                  <a:pt x="94" y="89"/>
                  <a:pt x="101" y="98"/>
                </a:cubicBezTo>
                <a:cubicBezTo>
                  <a:pt x="101" y="0"/>
                  <a:pt x="101" y="0"/>
                  <a:pt x="101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05"/>
                  <a:pt x="0" y="105"/>
                  <a:pt x="0" y="105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42" y="92"/>
                  <a:pt x="55" y="83"/>
                  <a:pt x="71" y="8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Oval 612"/>
          <p:cNvSpPr>
            <a:spLocks noChangeArrowheads="1"/>
          </p:cNvSpPr>
          <p:nvPr/>
        </p:nvSpPr>
        <p:spPr bwMode="auto">
          <a:xfrm>
            <a:off x="8990013" y="4149726"/>
            <a:ext cx="58738" cy="57150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Oval 613"/>
          <p:cNvSpPr>
            <a:spLocks noChangeArrowheads="1"/>
          </p:cNvSpPr>
          <p:nvPr/>
        </p:nvSpPr>
        <p:spPr bwMode="auto">
          <a:xfrm>
            <a:off x="9175751" y="4149726"/>
            <a:ext cx="58738" cy="57150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614"/>
          <p:cNvSpPr>
            <a:spLocks/>
          </p:cNvSpPr>
          <p:nvPr/>
        </p:nvSpPr>
        <p:spPr bwMode="auto">
          <a:xfrm>
            <a:off x="9685338" y="4035426"/>
            <a:ext cx="252413" cy="98425"/>
          </a:xfrm>
          <a:custGeom>
            <a:avLst/>
            <a:gdLst>
              <a:gd name="T0" fmla="*/ 218 w 218"/>
              <a:gd name="T1" fmla="*/ 0 h 84"/>
              <a:gd name="T2" fmla="*/ 0 w 218"/>
              <a:gd name="T3" fmla="*/ 0 h 84"/>
              <a:gd name="T4" fmla="*/ 0 w 218"/>
              <a:gd name="T5" fmla="*/ 84 h 84"/>
              <a:gd name="T6" fmla="*/ 165 w 218"/>
              <a:gd name="T7" fmla="*/ 84 h 84"/>
              <a:gd name="T8" fmla="*/ 185 w 218"/>
              <a:gd name="T9" fmla="*/ 71 h 84"/>
              <a:gd name="T10" fmla="*/ 205 w 218"/>
              <a:gd name="T11" fmla="*/ 84 h 84"/>
              <a:gd name="T12" fmla="*/ 218 w 218"/>
              <a:gd name="T13" fmla="*/ 84 h 84"/>
              <a:gd name="T14" fmla="*/ 218 w 218"/>
              <a:gd name="T15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8" h="84">
                <a:moveTo>
                  <a:pt x="21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84"/>
                  <a:pt x="0" y="84"/>
                  <a:pt x="0" y="84"/>
                </a:cubicBezTo>
                <a:cubicBezTo>
                  <a:pt x="165" y="84"/>
                  <a:pt x="165" y="84"/>
                  <a:pt x="165" y="84"/>
                </a:cubicBezTo>
                <a:cubicBezTo>
                  <a:pt x="169" y="77"/>
                  <a:pt x="176" y="71"/>
                  <a:pt x="185" y="71"/>
                </a:cubicBezTo>
                <a:cubicBezTo>
                  <a:pt x="194" y="71"/>
                  <a:pt x="201" y="77"/>
                  <a:pt x="205" y="84"/>
                </a:cubicBezTo>
                <a:cubicBezTo>
                  <a:pt x="218" y="84"/>
                  <a:pt x="218" y="84"/>
                  <a:pt x="218" y="84"/>
                </a:cubicBezTo>
                <a:lnTo>
                  <a:pt x="218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615"/>
          <p:cNvSpPr>
            <a:spLocks noEditPoints="1"/>
          </p:cNvSpPr>
          <p:nvPr/>
        </p:nvSpPr>
        <p:spPr bwMode="auto">
          <a:xfrm>
            <a:off x="9605963" y="4064001"/>
            <a:ext cx="66675" cy="69850"/>
          </a:xfrm>
          <a:custGeom>
            <a:avLst/>
            <a:gdLst>
              <a:gd name="T0" fmla="*/ 41 w 58"/>
              <a:gd name="T1" fmla="*/ 47 h 60"/>
              <a:gd name="T2" fmla="*/ 58 w 58"/>
              <a:gd name="T3" fmla="*/ 56 h 60"/>
              <a:gd name="T4" fmla="*/ 58 w 58"/>
              <a:gd name="T5" fmla="*/ 0 h 60"/>
              <a:gd name="T6" fmla="*/ 22 w 58"/>
              <a:gd name="T7" fmla="*/ 0 h 60"/>
              <a:gd name="T8" fmla="*/ 0 w 58"/>
              <a:gd name="T9" fmla="*/ 24 h 60"/>
              <a:gd name="T10" fmla="*/ 0 w 58"/>
              <a:gd name="T11" fmla="*/ 60 h 60"/>
              <a:gd name="T12" fmla="*/ 21 w 58"/>
              <a:gd name="T13" fmla="*/ 60 h 60"/>
              <a:gd name="T14" fmla="*/ 41 w 58"/>
              <a:gd name="T15" fmla="*/ 47 h 60"/>
              <a:gd name="T16" fmla="*/ 13 w 58"/>
              <a:gd name="T17" fmla="*/ 27 h 60"/>
              <a:gd name="T18" fmla="*/ 26 w 58"/>
              <a:gd name="T19" fmla="*/ 12 h 60"/>
              <a:gd name="T20" fmla="*/ 45 w 58"/>
              <a:gd name="T21" fmla="*/ 12 h 60"/>
              <a:gd name="T22" fmla="*/ 45 w 58"/>
              <a:gd name="T23" fmla="*/ 38 h 60"/>
              <a:gd name="T24" fmla="*/ 13 w 58"/>
              <a:gd name="T25" fmla="*/ 38 h 60"/>
              <a:gd name="T26" fmla="*/ 13 w 58"/>
              <a:gd name="T27" fmla="*/ 27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8" h="60">
                <a:moveTo>
                  <a:pt x="41" y="47"/>
                </a:moveTo>
                <a:cubicBezTo>
                  <a:pt x="48" y="47"/>
                  <a:pt x="54" y="51"/>
                  <a:pt x="58" y="56"/>
                </a:cubicBezTo>
                <a:cubicBezTo>
                  <a:pt x="58" y="0"/>
                  <a:pt x="58" y="0"/>
                  <a:pt x="5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0"/>
                  <a:pt x="0" y="60"/>
                  <a:pt x="0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4" y="53"/>
                  <a:pt x="32" y="47"/>
                  <a:pt x="41" y="47"/>
                </a:cubicBezTo>
                <a:close/>
                <a:moveTo>
                  <a:pt x="13" y="27"/>
                </a:moveTo>
                <a:cubicBezTo>
                  <a:pt x="26" y="12"/>
                  <a:pt x="26" y="12"/>
                  <a:pt x="26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38"/>
                  <a:pt x="45" y="38"/>
                  <a:pt x="45" y="38"/>
                </a:cubicBezTo>
                <a:cubicBezTo>
                  <a:pt x="13" y="38"/>
                  <a:pt x="13" y="38"/>
                  <a:pt x="13" y="38"/>
                </a:cubicBezTo>
                <a:lnTo>
                  <a:pt x="13" y="2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Oval 616"/>
          <p:cNvSpPr>
            <a:spLocks noChangeArrowheads="1"/>
          </p:cNvSpPr>
          <p:nvPr/>
        </p:nvSpPr>
        <p:spPr bwMode="auto">
          <a:xfrm>
            <a:off x="9636126" y="4127501"/>
            <a:ext cx="33338" cy="3333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Oval 617"/>
          <p:cNvSpPr>
            <a:spLocks noChangeArrowheads="1"/>
          </p:cNvSpPr>
          <p:nvPr/>
        </p:nvSpPr>
        <p:spPr bwMode="auto">
          <a:xfrm>
            <a:off x="9883776" y="4127501"/>
            <a:ext cx="33338" cy="3333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618"/>
          <p:cNvSpPr>
            <a:spLocks/>
          </p:cNvSpPr>
          <p:nvPr/>
        </p:nvSpPr>
        <p:spPr bwMode="auto">
          <a:xfrm>
            <a:off x="469901" y="3405189"/>
            <a:ext cx="12700" cy="0"/>
          </a:xfrm>
          <a:custGeom>
            <a:avLst/>
            <a:gdLst>
              <a:gd name="T0" fmla="*/ 11 w 11"/>
              <a:gd name="T1" fmla="*/ 0 w 11"/>
              <a:gd name="T2" fmla="*/ 11 w 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1">
                <a:moveTo>
                  <a:pt x="11" y="0"/>
                </a:moveTo>
                <a:cubicBezTo>
                  <a:pt x="8" y="0"/>
                  <a:pt x="4" y="0"/>
                  <a:pt x="0" y="0"/>
                </a:cubicBezTo>
                <a:cubicBezTo>
                  <a:pt x="3" y="0"/>
                  <a:pt x="7" y="0"/>
                  <a:pt x="11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619"/>
          <p:cNvSpPr>
            <a:spLocks/>
          </p:cNvSpPr>
          <p:nvPr/>
        </p:nvSpPr>
        <p:spPr bwMode="auto">
          <a:xfrm>
            <a:off x="230188" y="3260726"/>
            <a:ext cx="357188" cy="342900"/>
          </a:xfrm>
          <a:custGeom>
            <a:avLst/>
            <a:gdLst>
              <a:gd name="T0" fmla="*/ 228 w 308"/>
              <a:gd name="T1" fmla="*/ 218 h 296"/>
              <a:gd name="T2" fmla="*/ 224 w 308"/>
              <a:gd name="T3" fmla="*/ 215 h 296"/>
              <a:gd name="T4" fmla="*/ 228 w 308"/>
              <a:gd name="T5" fmla="*/ 212 h 296"/>
              <a:gd name="T6" fmla="*/ 230 w 308"/>
              <a:gd name="T7" fmla="*/ 212 h 296"/>
              <a:gd name="T8" fmla="*/ 278 w 308"/>
              <a:gd name="T9" fmla="*/ 209 h 296"/>
              <a:gd name="T10" fmla="*/ 288 w 308"/>
              <a:gd name="T11" fmla="*/ 176 h 296"/>
              <a:gd name="T12" fmla="*/ 284 w 308"/>
              <a:gd name="T13" fmla="*/ 176 h 296"/>
              <a:gd name="T14" fmla="*/ 283 w 308"/>
              <a:gd name="T15" fmla="*/ 176 h 296"/>
              <a:gd name="T16" fmla="*/ 283 w 308"/>
              <a:gd name="T17" fmla="*/ 176 h 296"/>
              <a:gd name="T18" fmla="*/ 229 w 308"/>
              <a:gd name="T19" fmla="*/ 174 h 296"/>
              <a:gd name="T20" fmla="*/ 226 w 308"/>
              <a:gd name="T21" fmla="*/ 174 h 296"/>
              <a:gd name="T22" fmla="*/ 222 w 308"/>
              <a:gd name="T23" fmla="*/ 171 h 296"/>
              <a:gd name="T24" fmla="*/ 226 w 308"/>
              <a:gd name="T25" fmla="*/ 168 h 296"/>
              <a:gd name="T26" fmla="*/ 228 w 308"/>
              <a:gd name="T27" fmla="*/ 168 h 296"/>
              <a:gd name="T28" fmla="*/ 284 w 308"/>
              <a:gd name="T29" fmla="*/ 164 h 296"/>
              <a:gd name="T30" fmla="*/ 292 w 308"/>
              <a:gd name="T31" fmla="*/ 164 h 296"/>
              <a:gd name="T32" fmla="*/ 292 w 308"/>
              <a:gd name="T33" fmla="*/ 164 h 296"/>
              <a:gd name="T34" fmla="*/ 296 w 308"/>
              <a:gd name="T35" fmla="*/ 133 h 296"/>
              <a:gd name="T36" fmla="*/ 214 w 308"/>
              <a:gd name="T37" fmla="*/ 124 h 296"/>
              <a:gd name="T38" fmla="*/ 213 w 308"/>
              <a:gd name="T39" fmla="*/ 124 h 296"/>
              <a:gd name="T40" fmla="*/ 212 w 308"/>
              <a:gd name="T41" fmla="*/ 124 h 296"/>
              <a:gd name="T42" fmla="*/ 217 w 308"/>
              <a:gd name="T43" fmla="*/ 124 h 296"/>
              <a:gd name="T44" fmla="*/ 206 w 308"/>
              <a:gd name="T45" fmla="*/ 124 h 296"/>
              <a:gd name="T46" fmla="*/ 165 w 308"/>
              <a:gd name="T47" fmla="*/ 123 h 296"/>
              <a:gd name="T48" fmla="*/ 165 w 308"/>
              <a:gd name="T49" fmla="*/ 123 h 296"/>
              <a:gd name="T50" fmla="*/ 160 w 308"/>
              <a:gd name="T51" fmla="*/ 121 h 296"/>
              <a:gd name="T52" fmla="*/ 165 w 308"/>
              <a:gd name="T53" fmla="*/ 120 h 296"/>
              <a:gd name="T54" fmla="*/ 165 w 308"/>
              <a:gd name="T55" fmla="*/ 120 h 296"/>
              <a:gd name="T56" fmla="*/ 179 w 308"/>
              <a:gd name="T57" fmla="*/ 119 h 296"/>
              <a:gd name="T58" fmla="*/ 192 w 308"/>
              <a:gd name="T59" fmla="*/ 58 h 296"/>
              <a:gd name="T60" fmla="*/ 178 w 308"/>
              <a:gd name="T61" fmla="*/ 0 h 296"/>
              <a:gd name="T62" fmla="*/ 101 w 308"/>
              <a:gd name="T63" fmla="*/ 126 h 296"/>
              <a:gd name="T64" fmla="*/ 58 w 308"/>
              <a:gd name="T65" fmla="*/ 146 h 296"/>
              <a:gd name="T66" fmla="*/ 53 w 308"/>
              <a:gd name="T67" fmla="*/ 275 h 296"/>
              <a:gd name="T68" fmla="*/ 99 w 308"/>
              <a:gd name="T69" fmla="*/ 275 h 296"/>
              <a:gd name="T70" fmla="*/ 232 w 308"/>
              <a:gd name="T71" fmla="*/ 286 h 296"/>
              <a:gd name="T72" fmla="*/ 255 w 308"/>
              <a:gd name="T73" fmla="*/ 256 h 296"/>
              <a:gd name="T74" fmla="*/ 227 w 308"/>
              <a:gd name="T75" fmla="*/ 255 h 296"/>
              <a:gd name="T76" fmla="*/ 225 w 308"/>
              <a:gd name="T77" fmla="*/ 255 h 296"/>
              <a:gd name="T78" fmla="*/ 221 w 308"/>
              <a:gd name="T79" fmla="*/ 252 h 296"/>
              <a:gd name="T80" fmla="*/ 225 w 308"/>
              <a:gd name="T81" fmla="*/ 249 h 296"/>
              <a:gd name="T82" fmla="*/ 227 w 308"/>
              <a:gd name="T83" fmla="*/ 249 h 296"/>
              <a:gd name="T84" fmla="*/ 262 w 308"/>
              <a:gd name="T85" fmla="*/ 247 h 296"/>
              <a:gd name="T86" fmla="*/ 269 w 308"/>
              <a:gd name="T87" fmla="*/ 220 h 296"/>
              <a:gd name="T88" fmla="*/ 230 w 308"/>
              <a:gd name="T89" fmla="*/ 218 h 296"/>
              <a:gd name="T90" fmla="*/ 228 w 308"/>
              <a:gd name="T91" fmla="*/ 218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8" h="296">
                <a:moveTo>
                  <a:pt x="228" y="218"/>
                </a:moveTo>
                <a:cubicBezTo>
                  <a:pt x="224" y="215"/>
                  <a:pt x="224" y="215"/>
                  <a:pt x="224" y="215"/>
                </a:cubicBezTo>
                <a:cubicBezTo>
                  <a:pt x="228" y="212"/>
                  <a:pt x="228" y="212"/>
                  <a:pt x="228" y="212"/>
                </a:cubicBezTo>
                <a:cubicBezTo>
                  <a:pt x="230" y="212"/>
                  <a:pt x="230" y="212"/>
                  <a:pt x="230" y="212"/>
                </a:cubicBezTo>
                <a:cubicBezTo>
                  <a:pt x="232" y="212"/>
                  <a:pt x="263" y="210"/>
                  <a:pt x="278" y="209"/>
                </a:cubicBezTo>
                <a:cubicBezTo>
                  <a:pt x="295" y="197"/>
                  <a:pt x="292" y="183"/>
                  <a:pt x="288" y="176"/>
                </a:cubicBezTo>
                <a:cubicBezTo>
                  <a:pt x="287" y="176"/>
                  <a:pt x="285" y="176"/>
                  <a:pt x="284" y="176"/>
                </a:cubicBezTo>
                <a:cubicBezTo>
                  <a:pt x="283" y="176"/>
                  <a:pt x="283" y="176"/>
                  <a:pt x="283" y="176"/>
                </a:cubicBezTo>
                <a:cubicBezTo>
                  <a:pt x="283" y="176"/>
                  <a:pt x="283" y="176"/>
                  <a:pt x="283" y="176"/>
                </a:cubicBezTo>
                <a:cubicBezTo>
                  <a:pt x="278" y="176"/>
                  <a:pt x="231" y="174"/>
                  <a:pt x="229" y="174"/>
                </a:cubicBezTo>
                <a:cubicBezTo>
                  <a:pt x="226" y="174"/>
                  <a:pt x="226" y="174"/>
                  <a:pt x="226" y="174"/>
                </a:cubicBezTo>
                <a:cubicBezTo>
                  <a:pt x="222" y="171"/>
                  <a:pt x="222" y="171"/>
                  <a:pt x="222" y="171"/>
                </a:cubicBezTo>
                <a:cubicBezTo>
                  <a:pt x="226" y="168"/>
                  <a:pt x="226" y="168"/>
                  <a:pt x="226" y="168"/>
                </a:cubicBezTo>
                <a:cubicBezTo>
                  <a:pt x="228" y="168"/>
                  <a:pt x="228" y="168"/>
                  <a:pt x="228" y="168"/>
                </a:cubicBezTo>
                <a:cubicBezTo>
                  <a:pt x="231" y="168"/>
                  <a:pt x="280" y="164"/>
                  <a:pt x="284" y="164"/>
                </a:cubicBezTo>
                <a:cubicBezTo>
                  <a:pt x="290" y="164"/>
                  <a:pt x="292" y="164"/>
                  <a:pt x="292" y="164"/>
                </a:cubicBezTo>
                <a:cubicBezTo>
                  <a:pt x="292" y="164"/>
                  <a:pt x="292" y="164"/>
                  <a:pt x="292" y="164"/>
                </a:cubicBezTo>
                <a:cubicBezTo>
                  <a:pt x="302" y="155"/>
                  <a:pt x="308" y="144"/>
                  <a:pt x="296" y="133"/>
                </a:cubicBezTo>
                <a:cubicBezTo>
                  <a:pt x="285" y="123"/>
                  <a:pt x="243" y="125"/>
                  <a:pt x="214" y="124"/>
                </a:cubicBezTo>
                <a:cubicBezTo>
                  <a:pt x="213" y="124"/>
                  <a:pt x="213" y="124"/>
                  <a:pt x="213" y="124"/>
                </a:cubicBezTo>
                <a:cubicBezTo>
                  <a:pt x="212" y="124"/>
                  <a:pt x="212" y="124"/>
                  <a:pt x="212" y="124"/>
                </a:cubicBezTo>
                <a:cubicBezTo>
                  <a:pt x="212" y="124"/>
                  <a:pt x="219" y="124"/>
                  <a:pt x="217" y="124"/>
                </a:cubicBezTo>
                <a:cubicBezTo>
                  <a:pt x="213" y="124"/>
                  <a:pt x="209" y="124"/>
                  <a:pt x="206" y="124"/>
                </a:cubicBezTo>
                <a:cubicBezTo>
                  <a:pt x="192" y="123"/>
                  <a:pt x="167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6" y="120"/>
                  <a:pt x="169" y="120"/>
                  <a:pt x="179" y="119"/>
                </a:cubicBezTo>
                <a:cubicBezTo>
                  <a:pt x="165" y="90"/>
                  <a:pt x="188" y="73"/>
                  <a:pt x="192" y="58"/>
                </a:cubicBezTo>
                <a:cubicBezTo>
                  <a:pt x="206" y="5"/>
                  <a:pt x="178" y="0"/>
                  <a:pt x="178" y="0"/>
                </a:cubicBezTo>
                <a:cubicBezTo>
                  <a:pt x="178" y="0"/>
                  <a:pt x="108" y="96"/>
                  <a:pt x="101" y="126"/>
                </a:cubicBezTo>
                <a:cubicBezTo>
                  <a:pt x="96" y="148"/>
                  <a:pt x="67" y="146"/>
                  <a:pt x="58" y="146"/>
                </a:cubicBezTo>
                <a:cubicBezTo>
                  <a:pt x="10" y="144"/>
                  <a:pt x="0" y="264"/>
                  <a:pt x="53" y="275"/>
                </a:cubicBezTo>
                <a:cubicBezTo>
                  <a:pt x="64" y="277"/>
                  <a:pt x="76" y="265"/>
                  <a:pt x="99" y="275"/>
                </a:cubicBezTo>
                <a:cubicBezTo>
                  <a:pt x="149" y="296"/>
                  <a:pt x="192" y="287"/>
                  <a:pt x="232" y="286"/>
                </a:cubicBezTo>
                <a:cubicBezTo>
                  <a:pt x="259" y="285"/>
                  <a:pt x="257" y="266"/>
                  <a:pt x="255" y="256"/>
                </a:cubicBezTo>
                <a:cubicBezTo>
                  <a:pt x="242" y="256"/>
                  <a:pt x="229" y="255"/>
                  <a:pt x="227" y="255"/>
                </a:cubicBezTo>
                <a:cubicBezTo>
                  <a:pt x="225" y="255"/>
                  <a:pt x="225" y="255"/>
                  <a:pt x="225" y="255"/>
                </a:cubicBezTo>
                <a:cubicBezTo>
                  <a:pt x="221" y="252"/>
                  <a:pt x="221" y="252"/>
                  <a:pt x="221" y="252"/>
                </a:cubicBezTo>
                <a:cubicBezTo>
                  <a:pt x="225" y="249"/>
                  <a:pt x="225" y="249"/>
                  <a:pt x="225" y="249"/>
                </a:cubicBezTo>
                <a:cubicBezTo>
                  <a:pt x="227" y="249"/>
                  <a:pt x="227" y="249"/>
                  <a:pt x="227" y="249"/>
                </a:cubicBezTo>
                <a:cubicBezTo>
                  <a:pt x="229" y="249"/>
                  <a:pt x="247" y="248"/>
                  <a:pt x="262" y="247"/>
                </a:cubicBezTo>
                <a:cubicBezTo>
                  <a:pt x="275" y="237"/>
                  <a:pt x="272" y="227"/>
                  <a:pt x="269" y="220"/>
                </a:cubicBezTo>
                <a:cubicBezTo>
                  <a:pt x="253" y="219"/>
                  <a:pt x="232" y="218"/>
                  <a:pt x="230" y="218"/>
                </a:cubicBezTo>
                <a:lnTo>
                  <a:pt x="228" y="21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620"/>
          <p:cNvSpPr>
            <a:spLocks/>
          </p:cNvSpPr>
          <p:nvPr/>
        </p:nvSpPr>
        <p:spPr bwMode="auto">
          <a:xfrm>
            <a:off x="1017588" y="3452814"/>
            <a:ext cx="14288" cy="0"/>
          </a:xfrm>
          <a:custGeom>
            <a:avLst/>
            <a:gdLst>
              <a:gd name="T0" fmla="*/ 0 w 11"/>
              <a:gd name="T1" fmla="*/ 11 w 11"/>
              <a:gd name="T2" fmla="*/ 0 w 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1">
                <a:moveTo>
                  <a:pt x="0" y="0"/>
                </a:moveTo>
                <a:cubicBezTo>
                  <a:pt x="3" y="0"/>
                  <a:pt x="7" y="0"/>
                  <a:pt x="11" y="0"/>
                </a:cubicBezTo>
                <a:cubicBezTo>
                  <a:pt x="8" y="0"/>
                  <a:pt x="4" y="0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621"/>
          <p:cNvSpPr>
            <a:spLocks/>
          </p:cNvSpPr>
          <p:nvPr/>
        </p:nvSpPr>
        <p:spPr bwMode="auto">
          <a:xfrm>
            <a:off x="912813" y="3252789"/>
            <a:ext cx="357188" cy="342900"/>
          </a:xfrm>
          <a:custGeom>
            <a:avLst/>
            <a:gdLst>
              <a:gd name="T0" fmla="*/ 80 w 308"/>
              <a:gd name="T1" fmla="*/ 78 h 296"/>
              <a:gd name="T2" fmla="*/ 84 w 308"/>
              <a:gd name="T3" fmla="*/ 81 h 296"/>
              <a:gd name="T4" fmla="*/ 80 w 308"/>
              <a:gd name="T5" fmla="*/ 84 h 296"/>
              <a:gd name="T6" fmla="*/ 78 w 308"/>
              <a:gd name="T7" fmla="*/ 84 h 296"/>
              <a:gd name="T8" fmla="*/ 30 w 308"/>
              <a:gd name="T9" fmla="*/ 87 h 296"/>
              <a:gd name="T10" fmla="*/ 20 w 308"/>
              <a:gd name="T11" fmla="*/ 120 h 296"/>
              <a:gd name="T12" fmla="*/ 24 w 308"/>
              <a:gd name="T13" fmla="*/ 120 h 296"/>
              <a:gd name="T14" fmla="*/ 24 w 308"/>
              <a:gd name="T15" fmla="*/ 120 h 296"/>
              <a:gd name="T16" fmla="*/ 24 w 308"/>
              <a:gd name="T17" fmla="*/ 120 h 296"/>
              <a:gd name="T18" fmla="*/ 79 w 308"/>
              <a:gd name="T19" fmla="*/ 122 h 296"/>
              <a:gd name="T20" fmla="*/ 81 w 308"/>
              <a:gd name="T21" fmla="*/ 122 h 296"/>
              <a:gd name="T22" fmla="*/ 86 w 308"/>
              <a:gd name="T23" fmla="*/ 125 h 296"/>
              <a:gd name="T24" fmla="*/ 82 w 308"/>
              <a:gd name="T25" fmla="*/ 128 h 296"/>
              <a:gd name="T26" fmla="*/ 79 w 308"/>
              <a:gd name="T27" fmla="*/ 128 h 296"/>
              <a:gd name="T28" fmla="*/ 24 w 308"/>
              <a:gd name="T29" fmla="*/ 132 h 296"/>
              <a:gd name="T30" fmla="*/ 15 w 308"/>
              <a:gd name="T31" fmla="*/ 132 h 296"/>
              <a:gd name="T32" fmla="*/ 15 w 308"/>
              <a:gd name="T33" fmla="*/ 132 h 296"/>
              <a:gd name="T34" fmla="*/ 12 w 308"/>
              <a:gd name="T35" fmla="*/ 163 h 296"/>
              <a:gd name="T36" fmla="*/ 94 w 308"/>
              <a:gd name="T37" fmla="*/ 172 h 296"/>
              <a:gd name="T38" fmla="*/ 95 w 308"/>
              <a:gd name="T39" fmla="*/ 172 h 296"/>
              <a:gd name="T40" fmla="*/ 95 w 308"/>
              <a:gd name="T41" fmla="*/ 172 h 296"/>
              <a:gd name="T42" fmla="*/ 91 w 308"/>
              <a:gd name="T43" fmla="*/ 172 h 296"/>
              <a:gd name="T44" fmla="*/ 102 w 308"/>
              <a:gd name="T45" fmla="*/ 172 h 296"/>
              <a:gd name="T46" fmla="*/ 142 w 308"/>
              <a:gd name="T47" fmla="*/ 173 h 296"/>
              <a:gd name="T48" fmla="*/ 143 w 308"/>
              <a:gd name="T49" fmla="*/ 173 h 296"/>
              <a:gd name="T50" fmla="*/ 148 w 308"/>
              <a:gd name="T51" fmla="*/ 175 h 296"/>
              <a:gd name="T52" fmla="*/ 143 w 308"/>
              <a:gd name="T53" fmla="*/ 176 h 296"/>
              <a:gd name="T54" fmla="*/ 142 w 308"/>
              <a:gd name="T55" fmla="*/ 176 h 296"/>
              <a:gd name="T56" fmla="*/ 129 w 308"/>
              <a:gd name="T57" fmla="*/ 177 h 296"/>
              <a:gd name="T58" fmla="*/ 115 w 308"/>
              <a:gd name="T59" fmla="*/ 238 h 296"/>
              <a:gd name="T60" fmla="*/ 129 w 308"/>
              <a:gd name="T61" fmla="*/ 296 h 296"/>
              <a:gd name="T62" fmla="*/ 207 w 308"/>
              <a:gd name="T63" fmla="*/ 169 h 296"/>
              <a:gd name="T64" fmla="*/ 250 w 308"/>
              <a:gd name="T65" fmla="*/ 150 h 296"/>
              <a:gd name="T66" fmla="*/ 255 w 308"/>
              <a:gd name="T67" fmla="*/ 21 h 296"/>
              <a:gd name="T68" fmla="*/ 209 w 308"/>
              <a:gd name="T69" fmla="*/ 21 h 296"/>
              <a:gd name="T70" fmla="*/ 76 w 308"/>
              <a:gd name="T71" fmla="*/ 10 h 296"/>
              <a:gd name="T72" fmla="*/ 53 w 308"/>
              <a:gd name="T73" fmla="*/ 40 h 296"/>
              <a:gd name="T74" fmla="*/ 80 w 308"/>
              <a:gd name="T75" fmla="*/ 41 h 296"/>
              <a:gd name="T76" fmla="*/ 83 w 308"/>
              <a:gd name="T77" fmla="*/ 41 h 296"/>
              <a:gd name="T78" fmla="*/ 87 w 308"/>
              <a:gd name="T79" fmla="*/ 44 h 296"/>
              <a:gd name="T80" fmla="*/ 83 w 308"/>
              <a:gd name="T81" fmla="*/ 47 h 296"/>
              <a:gd name="T82" fmla="*/ 81 w 308"/>
              <a:gd name="T83" fmla="*/ 47 h 296"/>
              <a:gd name="T84" fmla="*/ 46 w 308"/>
              <a:gd name="T85" fmla="*/ 49 h 296"/>
              <a:gd name="T86" fmla="*/ 39 w 308"/>
              <a:gd name="T87" fmla="*/ 76 h 296"/>
              <a:gd name="T88" fmla="*/ 77 w 308"/>
              <a:gd name="T89" fmla="*/ 78 h 296"/>
              <a:gd name="T90" fmla="*/ 80 w 308"/>
              <a:gd name="T91" fmla="*/ 78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8" h="296">
                <a:moveTo>
                  <a:pt x="80" y="78"/>
                </a:moveTo>
                <a:cubicBezTo>
                  <a:pt x="84" y="81"/>
                  <a:pt x="84" y="81"/>
                  <a:pt x="84" y="81"/>
                </a:cubicBezTo>
                <a:cubicBezTo>
                  <a:pt x="80" y="84"/>
                  <a:pt x="80" y="84"/>
                  <a:pt x="80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6" y="84"/>
                  <a:pt x="45" y="86"/>
                  <a:pt x="30" y="87"/>
                </a:cubicBezTo>
                <a:cubicBezTo>
                  <a:pt x="12" y="99"/>
                  <a:pt x="16" y="112"/>
                  <a:pt x="20" y="120"/>
                </a:cubicBezTo>
                <a:cubicBezTo>
                  <a:pt x="21" y="120"/>
                  <a:pt x="23" y="120"/>
                  <a:pt x="24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30" y="120"/>
                  <a:pt x="77" y="122"/>
                  <a:pt x="79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77" y="128"/>
                  <a:pt x="28" y="132"/>
                  <a:pt x="24" y="132"/>
                </a:cubicBezTo>
                <a:cubicBezTo>
                  <a:pt x="18" y="132"/>
                  <a:pt x="16" y="132"/>
                  <a:pt x="15" y="132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6" y="141"/>
                  <a:pt x="0" y="152"/>
                  <a:pt x="12" y="163"/>
                </a:cubicBezTo>
                <a:cubicBezTo>
                  <a:pt x="23" y="173"/>
                  <a:pt x="65" y="171"/>
                  <a:pt x="94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6" y="172"/>
                  <a:pt x="89" y="172"/>
                  <a:pt x="91" y="172"/>
                </a:cubicBezTo>
                <a:cubicBezTo>
                  <a:pt x="95" y="172"/>
                  <a:pt x="99" y="172"/>
                  <a:pt x="102" y="172"/>
                </a:cubicBezTo>
                <a:cubicBezTo>
                  <a:pt x="116" y="173"/>
                  <a:pt x="141" y="173"/>
                  <a:pt x="142" y="173"/>
                </a:cubicBezTo>
                <a:cubicBezTo>
                  <a:pt x="143" y="173"/>
                  <a:pt x="143" y="173"/>
                  <a:pt x="143" y="173"/>
                </a:cubicBezTo>
                <a:cubicBezTo>
                  <a:pt x="148" y="175"/>
                  <a:pt x="148" y="175"/>
                  <a:pt x="148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76"/>
                  <a:pt x="139" y="176"/>
                  <a:pt x="129" y="177"/>
                </a:cubicBezTo>
                <a:cubicBezTo>
                  <a:pt x="143" y="206"/>
                  <a:pt x="119" y="223"/>
                  <a:pt x="115" y="238"/>
                </a:cubicBezTo>
                <a:cubicBezTo>
                  <a:pt x="101" y="291"/>
                  <a:pt x="129" y="296"/>
                  <a:pt x="129" y="296"/>
                </a:cubicBezTo>
                <a:cubicBezTo>
                  <a:pt x="129" y="296"/>
                  <a:pt x="200" y="200"/>
                  <a:pt x="207" y="169"/>
                </a:cubicBezTo>
                <a:cubicBezTo>
                  <a:pt x="212" y="148"/>
                  <a:pt x="240" y="150"/>
                  <a:pt x="250" y="150"/>
                </a:cubicBezTo>
                <a:cubicBezTo>
                  <a:pt x="298" y="152"/>
                  <a:pt x="308" y="31"/>
                  <a:pt x="255" y="21"/>
                </a:cubicBezTo>
                <a:cubicBezTo>
                  <a:pt x="244" y="19"/>
                  <a:pt x="232" y="31"/>
                  <a:pt x="209" y="21"/>
                </a:cubicBezTo>
                <a:cubicBezTo>
                  <a:pt x="159" y="0"/>
                  <a:pt x="116" y="9"/>
                  <a:pt x="76" y="10"/>
                </a:cubicBezTo>
                <a:cubicBezTo>
                  <a:pt x="49" y="11"/>
                  <a:pt x="51" y="30"/>
                  <a:pt x="53" y="40"/>
                </a:cubicBezTo>
                <a:cubicBezTo>
                  <a:pt x="66" y="40"/>
                  <a:pt x="79" y="41"/>
                  <a:pt x="80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7" y="44"/>
                  <a:pt x="87" y="44"/>
                  <a:pt x="87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7"/>
                  <a:pt x="61" y="48"/>
                  <a:pt x="46" y="49"/>
                </a:cubicBezTo>
                <a:cubicBezTo>
                  <a:pt x="32" y="59"/>
                  <a:pt x="36" y="69"/>
                  <a:pt x="39" y="76"/>
                </a:cubicBezTo>
                <a:cubicBezTo>
                  <a:pt x="55" y="77"/>
                  <a:pt x="76" y="78"/>
                  <a:pt x="77" y="78"/>
                </a:cubicBezTo>
                <a:lnTo>
                  <a:pt x="80" y="7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622"/>
          <p:cNvSpPr>
            <a:spLocks/>
          </p:cNvSpPr>
          <p:nvPr/>
        </p:nvSpPr>
        <p:spPr bwMode="auto">
          <a:xfrm>
            <a:off x="1616076" y="3392489"/>
            <a:ext cx="53975" cy="174625"/>
          </a:xfrm>
          <a:custGeom>
            <a:avLst/>
            <a:gdLst>
              <a:gd name="T0" fmla="*/ 38 w 47"/>
              <a:gd name="T1" fmla="*/ 36 h 151"/>
              <a:gd name="T2" fmla="*/ 46 w 47"/>
              <a:gd name="T3" fmla="*/ 0 h 151"/>
              <a:gd name="T4" fmla="*/ 17 w 47"/>
              <a:gd name="T5" fmla="*/ 0 h 151"/>
              <a:gd name="T6" fmla="*/ 0 w 47"/>
              <a:gd name="T7" fmla="*/ 53 h 151"/>
              <a:gd name="T8" fmla="*/ 0 w 47"/>
              <a:gd name="T9" fmla="*/ 98 h 151"/>
              <a:gd name="T10" fmla="*/ 17 w 47"/>
              <a:gd name="T11" fmla="*/ 151 h 151"/>
              <a:gd name="T12" fmla="*/ 47 w 47"/>
              <a:gd name="T13" fmla="*/ 151 h 151"/>
              <a:gd name="T14" fmla="*/ 38 w 47"/>
              <a:gd name="T15" fmla="*/ 114 h 151"/>
              <a:gd name="T16" fmla="*/ 38 w 47"/>
              <a:gd name="T17" fmla="*/ 3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" h="151">
                <a:moveTo>
                  <a:pt x="38" y="36"/>
                </a:moveTo>
                <a:cubicBezTo>
                  <a:pt x="38" y="27"/>
                  <a:pt x="41" y="13"/>
                  <a:pt x="4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39"/>
                  <a:pt x="0" y="53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2"/>
                  <a:pt x="8" y="151"/>
                  <a:pt x="17" y="151"/>
                </a:cubicBezTo>
                <a:cubicBezTo>
                  <a:pt x="47" y="151"/>
                  <a:pt x="47" y="151"/>
                  <a:pt x="47" y="151"/>
                </a:cubicBezTo>
                <a:cubicBezTo>
                  <a:pt x="41" y="137"/>
                  <a:pt x="38" y="123"/>
                  <a:pt x="38" y="114"/>
                </a:cubicBezTo>
                <a:lnTo>
                  <a:pt x="38" y="3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623"/>
          <p:cNvSpPr>
            <a:spLocks/>
          </p:cNvSpPr>
          <p:nvPr/>
        </p:nvSpPr>
        <p:spPr bwMode="auto">
          <a:xfrm>
            <a:off x="1679576" y="3260726"/>
            <a:ext cx="209550" cy="334963"/>
          </a:xfrm>
          <a:custGeom>
            <a:avLst/>
            <a:gdLst>
              <a:gd name="T0" fmla="*/ 17 w 180"/>
              <a:gd name="T1" fmla="*/ 100 h 289"/>
              <a:gd name="T2" fmla="*/ 0 w 180"/>
              <a:gd name="T3" fmla="*/ 149 h 289"/>
              <a:gd name="T4" fmla="*/ 0 w 180"/>
              <a:gd name="T5" fmla="*/ 227 h 289"/>
              <a:gd name="T6" fmla="*/ 36 w 180"/>
              <a:gd name="T7" fmla="*/ 289 h 289"/>
              <a:gd name="T8" fmla="*/ 131 w 180"/>
              <a:gd name="T9" fmla="*/ 289 h 289"/>
              <a:gd name="T10" fmla="*/ 166 w 180"/>
              <a:gd name="T11" fmla="*/ 255 h 289"/>
              <a:gd name="T12" fmla="*/ 167 w 180"/>
              <a:gd name="T13" fmla="*/ 253 h 289"/>
              <a:gd name="T14" fmla="*/ 94 w 180"/>
              <a:gd name="T15" fmla="*/ 253 h 289"/>
              <a:gd name="T16" fmla="*/ 82 w 180"/>
              <a:gd name="T17" fmla="*/ 241 h 289"/>
              <a:gd name="T18" fmla="*/ 94 w 180"/>
              <a:gd name="T19" fmla="*/ 230 h 289"/>
              <a:gd name="T20" fmla="*/ 169 w 180"/>
              <a:gd name="T21" fmla="*/ 230 h 289"/>
              <a:gd name="T22" fmla="*/ 172 w 180"/>
              <a:gd name="T23" fmla="*/ 199 h 289"/>
              <a:gd name="T24" fmla="*/ 94 w 180"/>
              <a:gd name="T25" fmla="*/ 199 h 289"/>
              <a:gd name="T26" fmla="*/ 82 w 180"/>
              <a:gd name="T27" fmla="*/ 188 h 289"/>
              <a:gd name="T28" fmla="*/ 94 w 180"/>
              <a:gd name="T29" fmla="*/ 177 h 289"/>
              <a:gd name="T30" fmla="*/ 175 w 180"/>
              <a:gd name="T31" fmla="*/ 177 h 289"/>
              <a:gd name="T32" fmla="*/ 178 w 180"/>
              <a:gd name="T33" fmla="*/ 146 h 289"/>
              <a:gd name="T34" fmla="*/ 94 w 180"/>
              <a:gd name="T35" fmla="*/ 146 h 289"/>
              <a:gd name="T36" fmla="*/ 82 w 180"/>
              <a:gd name="T37" fmla="*/ 135 h 289"/>
              <a:gd name="T38" fmla="*/ 94 w 180"/>
              <a:gd name="T39" fmla="*/ 124 h 289"/>
              <a:gd name="T40" fmla="*/ 180 w 180"/>
              <a:gd name="T41" fmla="*/ 124 h 289"/>
              <a:gd name="T42" fmla="*/ 180 w 180"/>
              <a:gd name="T43" fmla="*/ 121 h 289"/>
              <a:gd name="T44" fmla="*/ 145 w 180"/>
              <a:gd name="T45" fmla="*/ 87 h 289"/>
              <a:gd name="T46" fmla="*/ 82 w 180"/>
              <a:gd name="T47" fmla="*/ 87 h 289"/>
              <a:gd name="T48" fmla="*/ 84 w 180"/>
              <a:gd name="T49" fmla="*/ 71 h 289"/>
              <a:gd name="T50" fmla="*/ 90 w 180"/>
              <a:gd name="T51" fmla="*/ 38 h 289"/>
              <a:gd name="T52" fmla="*/ 64 w 180"/>
              <a:gd name="T53" fmla="*/ 2 h 289"/>
              <a:gd name="T54" fmla="*/ 29 w 180"/>
              <a:gd name="T55" fmla="*/ 28 h 289"/>
              <a:gd name="T56" fmla="*/ 21 w 180"/>
              <a:gd name="T57" fmla="*/ 74 h 289"/>
              <a:gd name="T58" fmla="*/ 17 w 180"/>
              <a:gd name="T59" fmla="*/ 100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0" h="289">
                <a:moveTo>
                  <a:pt x="17" y="100"/>
                </a:moveTo>
                <a:cubicBezTo>
                  <a:pt x="7" y="114"/>
                  <a:pt x="0" y="137"/>
                  <a:pt x="0" y="149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46"/>
                  <a:pt x="16" y="289"/>
                  <a:pt x="36" y="289"/>
                </a:cubicBezTo>
                <a:cubicBezTo>
                  <a:pt x="131" y="289"/>
                  <a:pt x="131" y="289"/>
                  <a:pt x="131" y="289"/>
                </a:cubicBezTo>
                <a:cubicBezTo>
                  <a:pt x="150" y="289"/>
                  <a:pt x="166" y="274"/>
                  <a:pt x="166" y="255"/>
                </a:cubicBezTo>
                <a:cubicBezTo>
                  <a:pt x="167" y="253"/>
                  <a:pt x="167" y="253"/>
                  <a:pt x="167" y="253"/>
                </a:cubicBezTo>
                <a:cubicBezTo>
                  <a:pt x="94" y="253"/>
                  <a:pt x="94" y="253"/>
                  <a:pt x="94" y="253"/>
                </a:cubicBezTo>
                <a:cubicBezTo>
                  <a:pt x="87" y="253"/>
                  <a:pt x="82" y="248"/>
                  <a:pt x="82" y="241"/>
                </a:cubicBezTo>
                <a:cubicBezTo>
                  <a:pt x="82" y="235"/>
                  <a:pt x="87" y="230"/>
                  <a:pt x="94" y="230"/>
                </a:cubicBezTo>
                <a:cubicBezTo>
                  <a:pt x="169" y="230"/>
                  <a:pt x="169" y="230"/>
                  <a:pt x="169" y="230"/>
                </a:cubicBezTo>
                <a:cubicBezTo>
                  <a:pt x="172" y="199"/>
                  <a:pt x="172" y="199"/>
                  <a:pt x="172" y="199"/>
                </a:cubicBezTo>
                <a:cubicBezTo>
                  <a:pt x="94" y="199"/>
                  <a:pt x="94" y="199"/>
                  <a:pt x="94" y="199"/>
                </a:cubicBezTo>
                <a:cubicBezTo>
                  <a:pt x="87" y="199"/>
                  <a:pt x="82" y="194"/>
                  <a:pt x="82" y="188"/>
                </a:cubicBezTo>
                <a:cubicBezTo>
                  <a:pt x="82" y="182"/>
                  <a:pt x="87" y="177"/>
                  <a:pt x="94" y="177"/>
                </a:cubicBezTo>
                <a:cubicBezTo>
                  <a:pt x="175" y="177"/>
                  <a:pt x="175" y="177"/>
                  <a:pt x="175" y="177"/>
                </a:cubicBezTo>
                <a:cubicBezTo>
                  <a:pt x="178" y="146"/>
                  <a:pt x="178" y="146"/>
                  <a:pt x="178" y="146"/>
                </a:cubicBezTo>
                <a:cubicBezTo>
                  <a:pt x="94" y="146"/>
                  <a:pt x="94" y="146"/>
                  <a:pt x="94" y="146"/>
                </a:cubicBezTo>
                <a:cubicBezTo>
                  <a:pt x="87" y="146"/>
                  <a:pt x="82" y="141"/>
                  <a:pt x="82" y="135"/>
                </a:cubicBezTo>
                <a:cubicBezTo>
                  <a:pt x="82" y="129"/>
                  <a:pt x="87" y="124"/>
                  <a:pt x="94" y="124"/>
                </a:cubicBezTo>
                <a:cubicBezTo>
                  <a:pt x="180" y="124"/>
                  <a:pt x="180" y="124"/>
                  <a:pt x="180" y="124"/>
                </a:cubicBezTo>
                <a:cubicBezTo>
                  <a:pt x="180" y="121"/>
                  <a:pt x="180" y="121"/>
                  <a:pt x="180" y="121"/>
                </a:cubicBezTo>
                <a:cubicBezTo>
                  <a:pt x="180" y="102"/>
                  <a:pt x="164" y="87"/>
                  <a:pt x="145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84" y="71"/>
                  <a:pt x="84" y="71"/>
                  <a:pt x="84" y="71"/>
                </a:cubicBezTo>
                <a:cubicBezTo>
                  <a:pt x="90" y="38"/>
                  <a:pt x="90" y="38"/>
                  <a:pt x="90" y="38"/>
                </a:cubicBezTo>
                <a:cubicBezTo>
                  <a:pt x="92" y="21"/>
                  <a:pt x="81" y="5"/>
                  <a:pt x="64" y="2"/>
                </a:cubicBezTo>
                <a:cubicBezTo>
                  <a:pt x="47" y="0"/>
                  <a:pt x="32" y="11"/>
                  <a:pt x="29" y="28"/>
                </a:cubicBezTo>
                <a:cubicBezTo>
                  <a:pt x="21" y="74"/>
                  <a:pt x="21" y="74"/>
                  <a:pt x="21" y="74"/>
                </a:cubicBezTo>
                <a:lnTo>
                  <a:pt x="17" y="10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624"/>
          <p:cNvSpPr>
            <a:spLocks/>
          </p:cNvSpPr>
          <p:nvPr/>
        </p:nvSpPr>
        <p:spPr bwMode="auto">
          <a:xfrm>
            <a:off x="2501901" y="3292476"/>
            <a:ext cx="53975" cy="174625"/>
          </a:xfrm>
          <a:custGeom>
            <a:avLst/>
            <a:gdLst>
              <a:gd name="T0" fmla="*/ 9 w 47"/>
              <a:gd name="T1" fmla="*/ 115 h 151"/>
              <a:gd name="T2" fmla="*/ 1 w 47"/>
              <a:gd name="T3" fmla="*/ 151 h 151"/>
              <a:gd name="T4" fmla="*/ 30 w 47"/>
              <a:gd name="T5" fmla="*/ 151 h 151"/>
              <a:gd name="T6" fmla="*/ 47 w 47"/>
              <a:gd name="T7" fmla="*/ 98 h 151"/>
              <a:gd name="T8" fmla="*/ 47 w 47"/>
              <a:gd name="T9" fmla="*/ 53 h 151"/>
              <a:gd name="T10" fmla="*/ 30 w 47"/>
              <a:gd name="T11" fmla="*/ 0 h 151"/>
              <a:gd name="T12" fmla="*/ 0 w 47"/>
              <a:gd name="T13" fmla="*/ 0 h 151"/>
              <a:gd name="T14" fmla="*/ 9 w 47"/>
              <a:gd name="T15" fmla="*/ 36 h 151"/>
              <a:gd name="T16" fmla="*/ 9 w 47"/>
              <a:gd name="T17" fmla="*/ 115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" h="151">
                <a:moveTo>
                  <a:pt x="9" y="115"/>
                </a:moveTo>
                <a:cubicBezTo>
                  <a:pt x="9" y="124"/>
                  <a:pt x="6" y="137"/>
                  <a:pt x="1" y="151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39" y="151"/>
                  <a:pt x="47" y="112"/>
                  <a:pt x="47" y="98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39"/>
                  <a:pt x="39" y="0"/>
                  <a:pt x="30" y="0"/>
                </a:cubicBezTo>
                <a:cubicBezTo>
                  <a:pt x="0" y="0"/>
                  <a:pt x="0" y="0"/>
                  <a:pt x="0" y="0"/>
                </a:cubicBezTo>
                <a:cubicBezTo>
                  <a:pt x="6" y="14"/>
                  <a:pt x="9" y="28"/>
                  <a:pt x="9" y="36"/>
                </a:cubicBezTo>
                <a:lnTo>
                  <a:pt x="9" y="11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625"/>
          <p:cNvSpPr>
            <a:spLocks/>
          </p:cNvSpPr>
          <p:nvPr/>
        </p:nvSpPr>
        <p:spPr bwMode="auto">
          <a:xfrm>
            <a:off x="2284413" y="3263901"/>
            <a:ext cx="207963" cy="334963"/>
          </a:xfrm>
          <a:custGeom>
            <a:avLst/>
            <a:gdLst>
              <a:gd name="T0" fmla="*/ 163 w 180"/>
              <a:gd name="T1" fmla="*/ 189 h 289"/>
              <a:gd name="T2" fmla="*/ 180 w 180"/>
              <a:gd name="T3" fmla="*/ 140 h 289"/>
              <a:gd name="T4" fmla="*/ 180 w 180"/>
              <a:gd name="T5" fmla="*/ 61 h 289"/>
              <a:gd name="T6" fmla="*/ 144 w 180"/>
              <a:gd name="T7" fmla="*/ 0 h 289"/>
              <a:gd name="T8" fmla="*/ 49 w 180"/>
              <a:gd name="T9" fmla="*/ 0 h 289"/>
              <a:gd name="T10" fmla="*/ 14 w 180"/>
              <a:gd name="T11" fmla="*/ 33 h 289"/>
              <a:gd name="T12" fmla="*/ 13 w 180"/>
              <a:gd name="T13" fmla="*/ 36 h 289"/>
              <a:gd name="T14" fmla="*/ 86 w 180"/>
              <a:gd name="T15" fmla="*/ 36 h 289"/>
              <a:gd name="T16" fmla="*/ 98 w 180"/>
              <a:gd name="T17" fmla="*/ 47 h 289"/>
              <a:gd name="T18" fmla="*/ 86 w 180"/>
              <a:gd name="T19" fmla="*/ 59 h 289"/>
              <a:gd name="T20" fmla="*/ 11 w 180"/>
              <a:gd name="T21" fmla="*/ 59 h 289"/>
              <a:gd name="T22" fmla="*/ 8 w 180"/>
              <a:gd name="T23" fmla="*/ 89 h 289"/>
              <a:gd name="T24" fmla="*/ 86 w 180"/>
              <a:gd name="T25" fmla="*/ 89 h 289"/>
              <a:gd name="T26" fmla="*/ 98 w 180"/>
              <a:gd name="T27" fmla="*/ 101 h 289"/>
              <a:gd name="T28" fmla="*/ 86 w 180"/>
              <a:gd name="T29" fmla="*/ 112 h 289"/>
              <a:gd name="T30" fmla="*/ 5 w 180"/>
              <a:gd name="T31" fmla="*/ 112 h 289"/>
              <a:gd name="T32" fmla="*/ 2 w 180"/>
              <a:gd name="T33" fmla="*/ 143 h 289"/>
              <a:gd name="T34" fmla="*/ 86 w 180"/>
              <a:gd name="T35" fmla="*/ 143 h 289"/>
              <a:gd name="T36" fmla="*/ 98 w 180"/>
              <a:gd name="T37" fmla="*/ 154 h 289"/>
              <a:gd name="T38" fmla="*/ 86 w 180"/>
              <a:gd name="T39" fmla="*/ 165 h 289"/>
              <a:gd name="T40" fmla="*/ 0 w 180"/>
              <a:gd name="T41" fmla="*/ 165 h 289"/>
              <a:gd name="T42" fmla="*/ 0 w 180"/>
              <a:gd name="T43" fmla="*/ 168 h 289"/>
              <a:gd name="T44" fmla="*/ 35 w 180"/>
              <a:gd name="T45" fmla="*/ 201 h 289"/>
              <a:gd name="T46" fmla="*/ 98 w 180"/>
              <a:gd name="T47" fmla="*/ 201 h 289"/>
              <a:gd name="T48" fmla="*/ 96 w 180"/>
              <a:gd name="T49" fmla="*/ 218 h 289"/>
              <a:gd name="T50" fmla="*/ 90 w 180"/>
              <a:gd name="T51" fmla="*/ 251 h 289"/>
              <a:gd name="T52" fmla="*/ 116 w 180"/>
              <a:gd name="T53" fmla="*/ 287 h 289"/>
              <a:gd name="T54" fmla="*/ 151 w 180"/>
              <a:gd name="T55" fmla="*/ 261 h 289"/>
              <a:gd name="T56" fmla="*/ 159 w 180"/>
              <a:gd name="T57" fmla="*/ 215 h 289"/>
              <a:gd name="T58" fmla="*/ 163 w 180"/>
              <a:gd name="T59" fmla="*/ 18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0" h="289">
                <a:moveTo>
                  <a:pt x="163" y="189"/>
                </a:moveTo>
                <a:cubicBezTo>
                  <a:pt x="173" y="175"/>
                  <a:pt x="180" y="152"/>
                  <a:pt x="180" y="140"/>
                </a:cubicBezTo>
                <a:cubicBezTo>
                  <a:pt x="180" y="61"/>
                  <a:pt x="180" y="61"/>
                  <a:pt x="180" y="61"/>
                </a:cubicBezTo>
                <a:cubicBezTo>
                  <a:pt x="180" y="43"/>
                  <a:pt x="164" y="0"/>
                  <a:pt x="144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30" y="0"/>
                  <a:pt x="14" y="15"/>
                  <a:pt x="14" y="33"/>
                </a:cubicBezTo>
                <a:cubicBezTo>
                  <a:pt x="13" y="36"/>
                  <a:pt x="13" y="36"/>
                  <a:pt x="13" y="36"/>
                </a:cubicBezTo>
                <a:cubicBezTo>
                  <a:pt x="86" y="36"/>
                  <a:pt x="86" y="36"/>
                  <a:pt x="86" y="36"/>
                </a:cubicBezTo>
                <a:cubicBezTo>
                  <a:pt x="93" y="36"/>
                  <a:pt x="98" y="41"/>
                  <a:pt x="98" y="47"/>
                </a:cubicBezTo>
                <a:cubicBezTo>
                  <a:pt x="98" y="54"/>
                  <a:pt x="93" y="59"/>
                  <a:pt x="86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8" y="89"/>
                  <a:pt x="8" y="89"/>
                  <a:pt x="8" y="89"/>
                </a:cubicBezTo>
                <a:cubicBezTo>
                  <a:pt x="86" y="89"/>
                  <a:pt x="86" y="89"/>
                  <a:pt x="86" y="89"/>
                </a:cubicBezTo>
                <a:cubicBezTo>
                  <a:pt x="93" y="89"/>
                  <a:pt x="98" y="94"/>
                  <a:pt x="98" y="101"/>
                </a:cubicBezTo>
                <a:cubicBezTo>
                  <a:pt x="98" y="107"/>
                  <a:pt x="93" y="112"/>
                  <a:pt x="86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2" y="143"/>
                  <a:pt x="2" y="143"/>
                  <a:pt x="2" y="143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93" y="143"/>
                  <a:pt x="98" y="148"/>
                  <a:pt x="98" y="154"/>
                </a:cubicBezTo>
                <a:cubicBezTo>
                  <a:pt x="98" y="160"/>
                  <a:pt x="93" y="165"/>
                  <a:pt x="86" y="16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86"/>
                  <a:pt x="16" y="201"/>
                  <a:pt x="35" y="201"/>
                </a:cubicBezTo>
                <a:cubicBezTo>
                  <a:pt x="98" y="201"/>
                  <a:pt x="98" y="201"/>
                  <a:pt x="98" y="201"/>
                </a:cubicBezTo>
                <a:cubicBezTo>
                  <a:pt x="96" y="218"/>
                  <a:pt x="96" y="218"/>
                  <a:pt x="96" y="218"/>
                </a:cubicBezTo>
                <a:cubicBezTo>
                  <a:pt x="90" y="251"/>
                  <a:pt x="90" y="251"/>
                  <a:pt x="90" y="251"/>
                </a:cubicBezTo>
                <a:cubicBezTo>
                  <a:pt x="88" y="268"/>
                  <a:pt x="99" y="284"/>
                  <a:pt x="116" y="287"/>
                </a:cubicBezTo>
                <a:cubicBezTo>
                  <a:pt x="132" y="289"/>
                  <a:pt x="148" y="278"/>
                  <a:pt x="151" y="261"/>
                </a:cubicBezTo>
                <a:cubicBezTo>
                  <a:pt x="159" y="215"/>
                  <a:pt x="159" y="215"/>
                  <a:pt x="159" y="215"/>
                </a:cubicBezTo>
                <a:lnTo>
                  <a:pt x="163" y="18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626"/>
          <p:cNvSpPr>
            <a:spLocks noEditPoints="1"/>
          </p:cNvSpPr>
          <p:nvPr/>
        </p:nvSpPr>
        <p:spPr bwMode="auto">
          <a:xfrm>
            <a:off x="9604376" y="2032001"/>
            <a:ext cx="268288" cy="185738"/>
          </a:xfrm>
          <a:custGeom>
            <a:avLst/>
            <a:gdLst>
              <a:gd name="T0" fmla="*/ 232 w 232"/>
              <a:gd name="T1" fmla="*/ 45 h 160"/>
              <a:gd name="T2" fmla="*/ 187 w 232"/>
              <a:gd name="T3" fmla="*/ 0 h 160"/>
              <a:gd name="T4" fmla="*/ 147 w 232"/>
              <a:gd name="T5" fmla="*/ 25 h 160"/>
              <a:gd name="T6" fmla="*/ 119 w 232"/>
              <a:gd name="T7" fmla="*/ 18 h 160"/>
              <a:gd name="T8" fmla="*/ 64 w 232"/>
              <a:gd name="T9" fmla="*/ 51 h 160"/>
              <a:gd name="T10" fmla="*/ 48 w 232"/>
              <a:gd name="T11" fmla="*/ 46 h 160"/>
              <a:gd name="T12" fmla="*/ 19 w 232"/>
              <a:gd name="T13" fmla="*/ 75 h 160"/>
              <a:gd name="T14" fmla="*/ 20 w 232"/>
              <a:gd name="T15" fmla="*/ 83 h 160"/>
              <a:gd name="T16" fmla="*/ 0 w 232"/>
              <a:gd name="T17" fmla="*/ 118 h 160"/>
              <a:gd name="T18" fmla="*/ 40 w 232"/>
              <a:gd name="T19" fmla="*/ 160 h 160"/>
              <a:gd name="T20" fmla="*/ 40 w 232"/>
              <a:gd name="T21" fmla="*/ 160 h 160"/>
              <a:gd name="T22" fmla="*/ 42 w 232"/>
              <a:gd name="T23" fmla="*/ 160 h 160"/>
              <a:gd name="T24" fmla="*/ 42 w 232"/>
              <a:gd name="T25" fmla="*/ 160 h 160"/>
              <a:gd name="T26" fmla="*/ 43 w 232"/>
              <a:gd name="T27" fmla="*/ 160 h 160"/>
              <a:gd name="T28" fmla="*/ 161 w 232"/>
              <a:gd name="T29" fmla="*/ 160 h 160"/>
              <a:gd name="T30" fmla="*/ 163 w 232"/>
              <a:gd name="T31" fmla="*/ 160 h 160"/>
              <a:gd name="T32" fmla="*/ 195 w 232"/>
              <a:gd name="T33" fmla="*/ 146 h 160"/>
              <a:gd name="T34" fmla="*/ 196 w 232"/>
              <a:gd name="T35" fmla="*/ 146 h 160"/>
              <a:gd name="T36" fmla="*/ 196 w 232"/>
              <a:gd name="T37" fmla="*/ 144 h 160"/>
              <a:gd name="T38" fmla="*/ 204 w 232"/>
              <a:gd name="T39" fmla="*/ 119 h 160"/>
              <a:gd name="T40" fmla="*/ 192 w 232"/>
              <a:gd name="T41" fmla="*/ 90 h 160"/>
              <a:gd name="T42" fmla="*/ 232 w 232"/>
              <a:gd name="T43" fmla="*/ 45 h 160"/>
              <a:gd name="T44" fmla="*/ 163 w 232"/>
              <a:gd name="T45" fmla="*/ 146 h 160"/>
              <a:gd name="T46" fmla="*/ 162 w 232"/>
              <a:gd name="T47" fmla="*/ 146 h 160"/>
              <a:gd name="T48" fmla="*/ 162 w 232"/>
              <a:gd name="T49" fmla="*/ 146 h 160"/>
              <a:gd name="T50" fmla="*/ 161 w 232"/>
              <a:gd name="T51" fmla="*/ 146 h 160"/>
              <a:gd name="T52" fmla="*/ 43 w 232"/>
              <a:gd name="T53" fmla="*/ 146 h 160"/>
              <a:gd name="T54" fmla="*/ 42 w 232"/>
              <a:gd name="T55" fmla="*/ 146 h 160"/>
              <a:gd name="T56" fmla="*/ 42 w 232"/>
              <a:gd name="T57" fmla="*/ 146 h 160"/>
              <a:gd name="T58" fmla="*/ 42 w 232"/>
              <a:gd name="T59" fmla="*/ 146 h 160"/>
              <a:gd name="T60" fmla="*/ 14 w 232"/>
              <a:gd name="T61" fmla="*/ 118 h 160"/>
              <a:gd name="T62" fmla="*/ 28 w 232"/>
              <a:gd name="T63" fmla="*/ 94 h 160"/>
              <a:gd name="T64" fmla="*/ 37 w 232"/>
              <a:gd name="T65" fmla="*/ 89 h 160"/>
              <a:gd name="T66" fmla="*/ 34 w 232"/>
              <a:gd name="T67" fmla="*/ 80 h 160"/>
              <a:gd name="T68" fmla="*/ 33 w 232"/>
              <a:gd name="T69" fmla="*/ 75 h 160"/>
              <a:gd name="T70" fmla="*/ 48 w 232"/>
              <a:gd name="T71" fmla="*/ 60 h 160"/>
              <a:gd name="T72" fmla="*/ 57 w 232"/>
              <a:gd name="T73" fmla="*/ 63 h 160"/>
              <a:gd name="T74" fmla="*/ 70 w 232"/>
              <a:gd name="T75" fmla="*/ 73 h 160"/>
              <a:gd name="T76" fmla="*/ 76 w 232"/>
              <a:gd name="T77" fmla="*/ 59 h 160"/>
              <a:gd name="T78" fmla="*/ 119 w 232"/>
              <a:gd name="T79" fmla="*/ 32 h 160"/>
              <a:gd name="T80" fmla="*/ 166 w 232"/>
              <a:gd name="T81" fmla="*/ 79 h 160"/>
              <a:gd name="T82" fmla="*/ 166 w 232"/>
              <a:gd name="T83" fmla="*/ 81 h 160"/>
              <a:gd name="T84" fmla="*/ 166 w 232"/>
              <a:gd name="T85" fmla="*/ 82 h 160"/>
              <a:gd name="T86" fmla="*/ 166 w 232"/>
              <a:gd name="T87" fmla="*/ 91 h 160"/>
              <a:gd name="T88" fmla="*/ 174 w 232"/>
              <a:gd name="T89" fmla="*/ 94 h 160"/>
              <a:gd name="T90" fmla="*/ 190 w 232"/>
              <a:gd name="T91" fmla="*/ 119 h 160"/>
              <a:gd name="T92" fmla="*/ 163 w 232"/>
              <a:gd name="T93" fmla="*/ 146 h 160"/>
              <a:gd name="T94" fmla="*/ 163 w 232"/>
              <a:gd name="T95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2" h="160">
                <a:moveTo>
                  <a:pt x="232" y="45"/>
                </a:moveTo>
                <a:cubicBezTo>
                  <a:pt x="232" y="20"/>
                  <a:pt x="212" y="0"/>
                  <a:pt x="187" y="0"/>
                </a:cubicBezTo>
                <a:cubicBezTo>
                  <a:pt x="170" y="0"/>
                  <a:pt x="155" y="10"/>
                  <a:pt x="147" y="25"/>
                </a:cubicBezTo>
                <a:cubicBezTo>
                  <a:pt x="139" y="20"/>
                  <a:pt x="129" y="18"/>
                  <a:pt x="119" y="18"/>
                </a:cubicBezTo>
                <a:cubicBezTo>
                  <a:pt x="95" y="18"/>
                  <a:pt x="75" y="31"/>
                  <a:pt x="64" y="51"/>
                </a:cubicBezTo>
                <a:cubicBezTo>
                  <a:pt x="60" y="48"/>
                  <a:pt x="54" y="46"/>
                  <a:pt x="48" y="46"/>
                </a:cubicBezTo>
                <a:cubicBezTo>
                  <a:pt x="32" y="46"/>
                  <a:pt x="19" y="59"/>
                  <a:pt x="19" y="75"/>
                </a:cubicBezTo>
                <a:cubicBezTo>
                  <a:pt x="19" y="78"/>
                  <a:pt x="19" y="80"/>
                  <a:pt x="20" y="83"/>
                </a:cubicBezTo>
                <a:cubicBezTo>
                  <a:pt x="8" y="90"/>
                  <a:pt x="0" y="103"/>
                  <a:pt x="0" y="118"/>
                </a:cubicBezTo>
                <a:cubicBezTo>
                  <a:pt x="0" y="141"/>
                  <a:pt x="18" y="159"/>
                  <a:pt x="4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161" y="160"/>
                  <a:pt x="161" y="160"/>
                  <a:pt x="161" y="160"/>
                </a:cubicBezTo>
                <a:cubicBezTo>
                  <a:pt x="162" y="160"/>
                  <a:pt x="163" y="160"/>
                  <a:pt x="163" y="160"/>
                </a:cubicBezTo>
                <a:cubicBezTo>
                  <a:pt x="176" y="160"/>
                  <a:pt x="187" y="155"/>
                  <a:pt x="195" y="146"/>
                </a:cubicBezTo>
                <a:cubicBezTo>
                  <a:pt x="196" y="146"/>
                  <a:pt x="196" y="146"/>
                  <a:pt x="196" y="146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201" y="137"/>
                  <a:pt x="204" y="129"/>
                  <a:pt x="204" y="119"/>
                </a:cubicBezTo>
                <a:cubicBezTo>
                  <a:pt x="204" y="108"/>
                  <a:pt x="200" y="97"/>
                  <a:pt x="192" y="90"/>
                </a:cubicBezTo>
                <a:cubicBezTo>
                  <a:pt x="214" y="87"/>
                  <a:pt x="232" y="68"/>
                  <a:pt x="232" y="45"/>
                </a:cubicBezTo>
                <a:close/>
                <a:moveTo>
                  <a:pt x="163" y="146"/>
                </a:moveTo>
                <a:cubicBezTo>
                  <a:pt x="162" y="146"/>
                  <a:pt x="162" y="146"/>
                  <a:pt x="162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1" y="146"/>
                  <a:pt x="161" y="146"/>
                  <a:pt x="161" y="146"/>
                </a:cubicBezTo>
                <a:cubicBezTo>
                  <a:pt x="43" y="146"/>
                  <a:pt x="43" y="146"/>
                  <a:pt x="43" y="146"/>
                </a:cubicBezTo>
                <a:cubicBezTo>
                  <a:pt x="42" y="146"/>
                  <a:pt x="42" y="146"/>
                  <a:pt x="42" y="146"/>
                </a:cubicBezTo>
                <a:cubicBezTo>
                  <a:pt x="42" y="146"/>
                  <a:pt x="42" y="146"/>
                  <a:pt x="42" y="146"/>
                </a:cubicBezTo>
                <a:cubicBezTo>
                  <a:pt x="42" y="146"/>
                  <a:pt x="42" y="146"/>
                  <a:pt x="42" y="146"/>
                </a:cubicBezTo>
                <a:cubicBezTo>
                  <a:pt x="27" y="146"/>
                  <a:pt x="14" y="133"/>
                  <a:pt x="14" y="118"/>
                </a:cubicBezTo>
                <a:cubicBezTo>
                  <a:pt x="14" y="108"/>
                  <a:pt x="20" y="99"/>
                  <a:pt x="28" y="94"/>
                </a:cubicBezTo>
                <a:cubicBezTo>
                  <a:pt x="37" y="89"/>
                  <a:pt x="37" y="89"/>
                  <a:pt x="37" y="89"/>
                </a:cubicBezTo>
                <a:cubicBezTo>
                  <a:pt x="34" y="80"/>
                  <a:pt x="34" y="80"/>
                  <a:pt x="34" y="80"/>
                </a:cubicBezTo>
                <a:cubicBezTo>
                  <a:pt x="33" y="78"/>
                  <a:pt x="33" y="77"/>
                  <a:pt x="33" y="75"/>
                </a:cubicBezTo>
                <a:cubicBezTo>
                  <a:pt x="33" y="67"/>
                  <a:pt x="40" y="60"/>
                  <a:pt x="48" y="60"/>
                </a:cubicBezTo>
                <a:cubicBezTo>
                  <a:pt x="51" y="60"/>
                  <a:pt x="55" y="61"/>
                  <a:pt x="57" y="63"/>
                </a:cubicBezTo>
                <a:cubicBezTo>
                  <a:pt x="70" y="73"/>
                  <a:pt x="70" y="73"/>
                  <a:pt x="70" y="73"/>
                </a:cubicBezTo>
                <a:cubicBezTo>
                  <a:pt x="76" y="59"/>
                  <a:pt x="76" y="59"/>
                  <a:pt x="76" y="59"/>
                </a:cubicBezTo>
                <a:cubicBezTo>
                  <a:pt x="84" y="42"/>
                  <a:pt x="101" y="32"/>
                  <a:pt x="119" y="32"/>
                </a:cubicBezTo>
                <a:cubicBezTo>
                  <a:pt x="145" y="32"/>
                  <a:pt x="166" y="53"/>
                  <a:pt x="166" y="79"/>
                </a:cubicBezTo>
                <a:cubicBezTo>
                  <a:pt x="166" y="80"/>
                  <a:pt x="166" y="80"/>
                  <a:pt x="166" y="81"/>
                </a:cubicBezTo>
                <a:cubicBezTo>
                  <a:pt x="166" y="82"/>
                  <a:pt x="166" y="82"/>
                  <a:pt x="166" y="82"/>
                </a:cubicBezTo>
                <a:cubicBezTo>
                  <a:pt x="166" y="91"/>
                  <a:pt x="166" y="91"/>
                  <a:pt x="166" y="91"/>
                </a:cubicBezTo>
                <a:cubicBezTo>
                  <a:pt x="174" y="94"/>
                  <a:pt x="174" y="94"/>
                  <a:pt x="174" y="94"/>
                </a:cubicBezTo>
                <a:cubicBezTo>
                  <a:pt x="184" y="98"/>
                  <a:pt x="190" y="108"/>
                  <a:pt x="190" y="119"/>
                </a:cubicBezTo>
                <a:cubicBezTo>
                  <a:pt x="190" y="134"/>
                  <a:pt x="178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Rectangle 627"/>
          <p:cNvSpPr>
            <a:spLocks noChangeArrowheads="1"/>
          </p:cNvSpPr>
          <p:nvPr/>
        </p:nvSpPr>
        <p:spPr bwMode="auto">
          <a:xfrm>
            <a:off x="9810751" y="1966914"/>
            <a:ext cx="20638" cy="3651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Rectangle 628"/>
          <p:cNvSpPr>
            <a:spLocks noChangeArrowheads="1"/>
          </p:cNvSpPr>
          <p:nvPr/>
        </p:nvSpPr>
        <p:spPr bwMode="auto">
          <a:xfrm>
            <a:off x="9902826" y="2073276"/>
            <a:ext cx="34925" cy="206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629"/>
          <p:cNvSpPr>
            <a:spLocks/>
          </p:cNvSpPr>
          <p:nvPr/>
        </p:nvSpPr>
        <p:spPr bwMode="auto">
          <a:xfrm>
            <a:off x="9872663" y="1993901"/>
            <a:ext cx="38100" cy="39688"/>
          </a:xfrm>
          <a:custGeom>
            <a:avLst/>
            <a:gdLst>
              <a:gd name="T0" fmla="*/ 24 w 24"/>
              <a:gd name="T1" fmla="*/ 10 h 25"/>
              <a:gd name="T2" fmla="*/ 15 w 24"/>
              <a:gd name="T3" fmla="*/ 0 h 25"/>
              <a:gd name="T4" fmla="*/ 0 w 24"/>
              <a:gd name="T5" fmla="*/ 16 h 25"/>
              <a:gd name="T6" fmla="*/ 8 w 24"/>
              <a:gd name="T7" fmla="*/ 25 h 25"/>
              <a:gd name="T8" fmla="*/ 24 w 24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5">
                <a:moveTo>
                  <a:pt x="24" y="10"/>
                </a:moveTo>
                <a:lnTo>
                  <a:pt x="15" y="0"/>
                </a:lnTo>
                <a:lnTo>
                  <a:pt x="0" y="16"/>
                </a:lnTo>
                <a:lnTo>
                  <a:pt x="8" y="25"/>
                </a:lnTo>
                <a:lnTo>
                  <a:pt x="24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630"/>
          <p:cNvSpPr>
            <a:spLocks/>
          </p:cNvSpPr>
          <p:nvPr/>
        </p:nvSpPr>
        <p:spPr bwMode="auto">
          <a:xfrm>
            <a:off x="9872663" y="2133601"/>
            <a:ext cx="38100" cy="39688"/>
          </a:xfrm>
          <a:custGeom>
            <a:avLst/>
            <a:gdLst>
              <a:gd name="T0" fmla="*/ 0 w 24"/>
              <a:gd name="T1" fmla="*/ 9 h 25"/>
              <a:gd name="T2" fmla="*/ 15 w 24"/>
              <a:gd name="T3" fmla="*/ 25 h 25"/>
              <a:gd name="T4" fmla="*/ 24 w 24"/>
              <a:gd name="T5" fmla="*/ 17 h 25"/>
              <a:gd name="T6" fmla="*/ 8 w 24"/>
              <a:gd name="T7" fmla="*/ 0 h 25"/>
              <a:gd name="T8" fmla="*/ 0 w 24"/>
              <a:gd name="T9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5">
                <a:moveTo>
                  <a:pt x="0" y="9"/>
                </a:moveTo>
                <a:lnTo>
                  <a:pt x="15" y="25"/>
                </a:lnTo>
                <a:lnTo>
                  <a:pt x="24" y="17"/>
                </a:lnTo>
                <a:lnTo>
                  <a:pt x="8" y="0"/>
                </a:lnTo>
                <a:lnTo>
                  <a:pt x="0" y="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631"/>
          <p:cNvSpPr>
            <a:spLocks/>
          </p:cNvSpPr>
          <p:nvPr/>
        </p:nvSpPr>
        <p:spPr bwMode="auto">
          <a:xfrm>
            <a:off x="9729788" y="1993901"/>
            <a:ext cx="41275" cy="39688"/>
          </a:xfrm>
          <a:custGeom>
            <a:avLst/>
            <a:gdLst>
              <a:gd name="T0" fmla="*/ 26 w 26"/>
              <a:gd name="T1" fmla="*/ 16 h 25"/>
              <a:gd name="T2" fmla="*/ 10 w 26"/>
              <a:gd name="T3" fmla="*/ 0 h 25"/>
              <a:gd name="T4" fmla="*/ 0 w 26"/>
              <a:gd name="T5" fmla="*/ 9 h 25"/>
              <a:gd name="T6" fmla="*/ 17 w 26"/>
              <a:gd name="T7" fmla="*/ 25 h 25"/>
              <a:gd name="T8" fmla="*/ 26 w 26"/>
              <a:gd name="T9" fmla="*/ 1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5">
                <a:moveTo>
                  <a:pt x="26" y="16"/>
                </a:moveTo>
                <a:lnTo>
                  <a:pt x="10" y="0"/>
                </a:lnTo>
                <a:lnTo>
                  <a:pt x="0" y="9"/>
                </a:lnTo>
                <a:lnTo>
                  <a:pt x="17" y="25"/>
                </a:lnTo>
                <a:lnTo>
                  <a:pt x="26" y="1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632"/>
          <p:cNvSpPr>
            <a:spLocks noEditPoints="1"/>
          </p:cNvSpPr>
          <p:nvPr/>
        </p:nvSpPr>
        <p:spPr bwMode="auto">
          <a:xfrm>
            <a:off x="914401" y="4595814"/>
            <a:ext cx="349250" cy="349250"/>
          </a:xfrm>
          <a:custGeom>
            <a:avLst/>
            <a:gdLst>
              <a:gd name="T0" fmla="*/ 271 w 301"/>
              <a:gd name="T1" fmla="*/ 165 h 301"/>
              <a:gd name="T2" fmla="*/ 219 w 301"/>
              <a:gd name="T3" fmla="*/ 143 h 301"/>
              <a:gd name="T4" fmla="*/ 204 w 301"/>
              <a:gd name="T5" fmla="*/ 117 h 301"/>
              <a:gd name="T6" fmla="*/ 136 w 301"/>
              <a:gd name="T7" fmla="*/ 113 h 301"/>
              <a:gd name="T8" fmla="*/ 74 w 301"/>
              <a:gd name="T9" fmla="*/ 52 h 301"/>
              <a:gd name="T10" fmla="*/ 66 w 301"/>
              <a:gd name="T11" fmla="*/ 28 h 301"/>
              <a:gd name="T12" fmla="*/ 49 w 301"/>
              <a:gd name="T13" fmla="*/ 11 h 301"/>
              <a:gd name="T14" fmla="*/ 11 w 301"/>
              <a:gd name="T15" fmla="*/ 11 h 301"/>
              <a:gd name="T16" fmla="*/ 11 w 301"/>
              <a:gd name="T17" fmla="*/ 49 h 301"/>
              <a:gd name="T18" fmla="*/ 28 w 301"/>
              <a:gd name="T19" fmla="*/ 66 h 301"/>
              <a:gd name="T20" fmla="*/ 52 w 301"/>
              <a:gd name="T21" fmla="*/ 74 h 301"/>
              <a:gd name="T22" fmla="*/ 113 w 301"/>
              <a:gd name="T23" fmla="*/ 136 h 301"/>
              <a:gd name="T24" fmla="*/ 117 w 301"/>
              <a:gd name="T25" fmla="*/ 204 h 301"/>
              <a:gd name="T26" fmla="*/ 143 w 301"/>
              <a:gd name="T27" fmla="*/ 219 h 301"/>
              <a:gd name="T28" fmla="*/ 165 w 301"/>
              <a:gd name="T29" fmla="*/ 271 h 301"/>
              <a:gd name="T30" fmla="*/ 265 w 301"/>
              <a:gd name="T31" fmla="*/ 265 h 301"/>
              <a:gd name="T32" fmla="*/ 271 w 301"/>
              <a:gd name="T33" fmla="*/ 165 h 301"/>
              <a:gd name="T34" fmla="*/ 181 w 301"/>
              <a:gd name="T35" fmla="*/ 181 h 301"/>
              <a:gd name="T36" fmla="*/ 148 w 301"/>
              <a:gd name="T37" fmla="*/ 181 h 301"/>
              <a:gd name="T38" fmla="*/ 141 w 301"/>
              <a:gd name="T39" fmla="*/ 164 h 301"/>
              <a:gd name="T40" fmla="*/ 148 w 301"/>
              <a:gd name="T41" fmla="*/ 148 h 301"/>
              <a:gd name="T42" fmla="*/ 164 w 301"/>
              <a:gd name="T43" fmla="*/ 141 h 301"/>
              <a:gd name="T44" fmla="*/ 181 w 301"/>
              <a:gd name="T45" fmla="*/ 148 h 301"/>
              <a:gd name="T46" fmla="*/ 181 w 301"/>
              <a:gd name="T47" fmla="*/ 181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1" h="301">
                <a:moveTo>
                  <a:pt x="271" y="165"/>
                </a:moveTo>
                <a:cubicBezTo>
                  <a:pt x="257" y="151"/>
                  <a:pt x="238" y="143"/>
                  <a:pt x="219" y="143"/>
                </a:cubicBezTo>
                <a:cubicBezTo>
                  <a:pt x="216" y="134"/>
                  <a:pt x="211" y="125"/>
                  <a:pt x="204" y="117"/>
                </a:cubicBezTo>
                <a:cubicBezTo>
                  <a:pt x="184" y="97"/>
                  <a:pt x="158" y="98"/>
                  <a:pt x="136" y="113"/>
                </a:cubicBezTo>
                <a:cubicBezTo>
                  <a:pt x="74" y="52"/>
                  <a:pt x="74" y="52"/>
                  <a:pt x="74" y="52"/>
                </a:cubicBezTo>
                <a:cubicBezTo>
                  <a:pt x="75" y="43"/>
                  <a:pt x="73" y="34"/>
                  <a:pt x="66" y="28"/>
                </a:cubicBezTo>
                <a:cubicBezTo>
                  <a:pt x="49" y="11"/>
                  <a:pt x="49" y="11"/>
                  <a:pt x="49" y="11"/>
                </a:cubicBezTo>
                <a:cubicBezTo>
                  <a:pt x="39" y="0"/>
                  <a:pt x="21" y="0"/>
                  <a:pt x="11" y="11"/>
                </a:cubicBezTo>
                <a:cubicBezTo>
                  <a:pt x="0" y="21"/>
                  <a:pt x="0" y="39"/>
                  <a:pt x="11" y="49"/>
                </a:cubicBezTo>
                <a:cubicBezTo>
                  <a:pt x="28" y="66"/>
                  <a:pt x="28" y="66"/>
                  <a:pt x="28" y="66"/>
                </a:cubicBezTo>
                <a:cubicBezTo>
                  <a:pt x="34" y="73"/>
                  <a:pt x="43" y="75"/>
                  <a:pt x="52" y="74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98" y="158"/>
                  <a:pt x="97" y="184"/>
                  <a:pt x="117" y="204"/>
                </a:cubicBezTo>
                <a:cubicBezTo>
                  <a:pt x="125" y="211"/>
                  <a:pt x="134" y="216"/>
                  <a:pt x="143" y="219"/>
                </a:cubicBezTo>
                <a:cubicBezTo>
                  <a:pt x="143" y="238"/>
                  <a:pt x="151" y="257"/>
                  <a:pt x="165" y="271"/>
                </a:cubicBezTo>
                <a:cubicBezTo>
                  <a:pt x="194" y="301"/>
                  <a:pt x="236" y="294"/>
                  <a:pt x="265" y="265"/>
                </a:cubicBezTo>
                <a:cubicBezTo>
                  <a:pt x="294" y="236"/>
                  <a:pt x="301" y="194"/>
                  <a:pt x="271" y="165"/>
                </a:cubicBezTo>
                <a:close/>
                <a:moveTo>
                  <a:pt x="181" y="181"/>
                </a:moveTo>
                <a:cubicBezTo>
                  <a:pt x="172" y="190"/>
                  <a:pt x="157" y="190"/>
                  <a:pt x="148" y="181"/>
                </a:cubicBezTo>
                <a:cubicBezTo>
                  <a:pt x="143" y="176"/>
                  <a:pt x="141" y="170"/>
                  <a:pt x="141" y="164"/>
                </a:cubicBezTo>
                <a:cubicBezTo>
                  <a:pt x="141" y="158"/>
                  <a:pt x="144" y="152"/>
                  <a:pt x="148" y="148"/>
                </a:cubicBezTo>
                <a:cubicBezTo>
                  <a:pt x="152" y="144"/>
                  <a:pt x="158" y="141"/>
                  <a:pt x="164" y="141"/>
                </a:cubicBezTo>
                <a:cubicBezTo>
                  <a:pt x="170" y="141"/>
                  <a:pt x="176" y="143"/>
                  <a:pt x="181" y="148"/>
                </a:cubicBezTo>
                <a:cubicBezTo>
                  <a:pt x="190" y="157"/>
                  <a:pt x="190" y="172"/>
                  <a:pt x="181" y="18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633"/>
          <p:cNvSpPr>
            <a:spLocks noEditPoints="1"/>
          </p:cNvSpPr>
          <p:nvPr/>
        </p:nvSpPr>
        <p:spPr bwMode="auto">
          <a:xfrm>
            <a:off x="6934201" y="3305176"/>
            <a:ext cx="334963" cy="247650"/>
          </a:xfrm>
          <a:custGeom>
            <a:avLst/>
            <a:gdLst>
              <a:gd name="T0" fmla="*/ 279 w 288"/>
              <a:gd name="T1" fmla="*/ 35 h 214"/>
              <a:gd name="T2" fmla="*/ 205 w 288"/>
              <a:gd name="T3" fmla="*/ 35 h 214"/>
              <a:gd name="T4" fmla="*/ 205 w 288"/>
              <a:gd name="T5" fmla="*/ 34 h 214"/>
              <a:gd name="T6" fmla="*/ 196 w 288"/>
              <a:gd name="T7" fmla="*/ 8 h 214"/>
              <a:gd name="T8" fmla="*/ 183 w 288"/>
              <a:gd name="T9" fmla="*/ 0 h 214"/>
              <a:gd name="T10" fmla="*/ 108 w 288"/>
              <a:gd name="T11" fmla="*/ 0 h 214"/>
              <a:gd name="T12" fmla="*/ 94 w 288"/>
              <a:gd name="T13" fmla="*/ 8 h 214"/>
              <a:gd name="T14" fmla="*/ 86 w 288"/>
              <a:gd name="T15" fmla="*/ 34 h 214"/>
              <a:gd name="T16" fmla="*/ 86 w 288"/>
              <a:gd name="T17" fmla="*/ 35 h 214"/>
              <a:gd name="T18" fmla="*/ 9 w 288"/>
              <a:gd name="T19" fmla="*/ 35 h 214"/>
              <a:gd name="T20" fmla="*/ 0 w 288"/>
              <a:gd name="T21" fmla="*/ 44 h 214"/>
              <a:gd name="T22" fmla="*/ 0 w 288"/>
              <a:gd name="T23" fmla="*/ 205 h 214"/>
              <a:gd name="T24" fmla="*/ 9 w 288"/>
              <a:gd name="T25" fmla="*/ 214 h 214"/>
              <a:gd name="T26" fmla="*/ 279 w 288"/>
              <a:gd name="T27" fmla="*/ 214 h 214"/>
              <a:gd name="T28" fmla="*/ 288 w 288"/>
              <a:gd name="T29" fmla="*/ 205 h 214"/>
              <a:gd name="T30" fmla="*/ 288 w 288"/>
              <a:gd name="T31" fmla="*/ 44 h 214"/>
              <a:gd name="T32" fmla="*/ 279 w 288"/>
              <a:gd name="T33" fmla="*/ 35 h 214"/>
              <a:gd name="T34" fmla="*/ 179 w 288"/>
              <a:gd name="T35" fmla="*/ 181 h 214"/>
              <a:gd name="T36" fmla="*/ 33 w 288"/>
              <a:gd name="T37" fmla="*/ 181 h 214"/>
              <a:gd name="T38" fmla="*/ 33 w 288"/>
              <a:gd name="T39" fmla="*/ 69 h 214"/>
              <a:gd name="T40" fmla="*/ 179 w 288"/>
              <a:gd name="T41" fmla="*/ 69 h 214"/>
              <a:gd name="T42" fmla="*/ 179 w 288"/>
              <a:gd name="T43" fmla="*/ 18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214">
                <a:moveTo>
                  <a:pt x="279" y="35"/>
                </a:moveTo>
                <a:cubicBezTo>
                  <a:pt x="205" y="35"/>
                  <a:pt x="205" y="35"/>
                  <a:pt x="205" y="35"/>
                </a:cubicBezTo>
                <a:cubicBezTo>
                  <a:pt x="205" y="35"/>
                  <a:pt x="205" y="35"/>
                  <a:pt x="205" y="34"/>
                </a:cubicBezTo>
                <a:cubicBezTo>
                  <a:pt x="196" y="8"/>
                  <a:pt x="196" y="8"/>
                  <a:pt x="196" y="8"/>
                </a:cubicBezTo>
                <a:cubicBezTo>
                  <a:pt x="194" y="4"/>
                  <a:pt x="188" y="0"/>
                  <a:pt x="183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3" y="0"/>
                  <a:pt x="97" y="4"/>
                  <a:pt x="94" y="8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5"/>
                  <a:pt x="86" y="35"/>
                  <a:pt x="86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4" y="35"/>
                  <a:pt x="0" y="39"/>
                  <a:pt x="0" y="44"/>
                </a:cubicBezTo>
                <a:cubicBezTo>
                  <a:pt x="0" y="205"/>
                  <a:pt x="0" y="205"/>
                  <a:pt x="0" y="205"/>
                </a:cubicBezTo>
                <a:cubicBezTo>
                  <a:pt x="0" y="210"/>
                  <a:pt x="4" y="214"/>
                  <a:pt x="9" y="214"/>
                </a:cubicBezTo>
                <a:cubicBezTo>
                  <a:pt x="279" y="214"/>
                  <a:pt x="279" y="214"/>
                  <a:pt x="279" y="214"/>
                </a:cubicBezTo>
                <a:cubicBezTo>
                  <a:pt x="284" y="214"/>
                  <a:pt x="288" y="210"/>
                  <a:pt x="288" y="205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39"/>
                  <a:pt x="284" y="35"/>
                  <a:pt x="279" y="35"/>
                </a:cubicBezTo>
                <a:close/>
                <a:moveTo>
                  <a:pt x="179" y="181"/>
                </a:moveTo>
                <a:cubicBezTo>
                  <a:pt x="33" y="181"/>
                  <a:pt x="33" y="181"/>
                  <a:pt x="33" y="181"/>
                </a:cubicBezTo>
                <a:cubicBezTo>
                  <a:pt x="33" y="69"/>
                  <a:pt x="33" y="69"/>
                  <a:pt x="33" y="69"/>
                </a:cubicBezTo>
                <a:cubicBezTo>
                  <a:pt x="179" y="69"/>
                  <a:pt x="179" y="69"/>
                  <a:pt x="179" y="69"/>
                </a:cubicBezTo>
                <a:lnTo>
                  <a:pt x="179" y="18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634"/>
          <p:cNvSpPr>
            <a:spLocks/>
          </p:cNvSpPr>
          <p:nvPr/>
        </p:nvSpPr>
        <p:spPr bwMode="auto">
          <a:xfrm>
            <a:off x="4999038" y="3263901"/>
            <a:ext cx="185738" cy="333375"/>
          </a:xfrm>
          <a:custGeom>
            <a:avLst/>
            <a:gdLst>
              <a:gd name="T0" fmla="*/ 116 w 160"/>
              <a:gd name="T1" fmla="*/ 188 h 288"/>
              <a:gd name="T2" fmla="*/ 149 w 160"/>
              <a:gd name="T3" fmla="*/ 95 h 288"/>
              <a:gd name="T4" fmla="*/ 149 w 160"/>
              <a:gd name="T5" fmla="*/ 95 h 288"/>
              <a:gd name="T6" fmla="*/ 149 w 160"/>
              <a:gd name="T7" fmla="*/ 95 h 288"/>
              <a:gd name="T8" fmla="*/ 149 w 160"/>
              <a:gd name="T9" fmla="*/ 95 h 288"/>
              <a:gd name="T10" fmla="*/ 62 w 160"/>
              <a:gd name="T11" fmla="*/ 95 h 288"/>
              <a:gd name="T12" fmla="*/ 94 w 160"/>
              <a:gd name="T13" fmla="*/ 0 h 288"/>
              <a:gd name="T14" fmla="*/ 45 w 160"/>
              <a:gd name="T15" fmla="*/ 0 h 288"/>
              <a:gd name="T16" fmla="*/ 0 w 160"/>
              <a:gd name="T17" fmla="*/ 128 h 288"/>
              <a:gd name="T18" fmla="*/ 0 w 160"/>
              <a:gd name="T19" fmla="*/ 128 h 288"/>
              <a:gd name="T20" fmla="*/ 0 w 160"/>
              <a:gd name="T21" fmla="*/ 128 h 288"/>
              <a:gd name="T22" fmla="*/ 0 w 160"/>
              <a:gd name="T23" fmla="*/ 128 h 288"/>
              <a:gd name="T24" fmla="*/ 87 w 160"/>
              <a:gd name="T25" fmla="*/ 128 h 288"/>
              <a:gd name="T26" fmla="*/ 66 w 160"/>
              <a:gd name="T27" fmla="*/ 188 h 288"/>
              <a:gd name="T28" fmla="*/ 25 w 160"/>
              <a:gd name="T29" fmla="*/ 188 h 288"/>
              <a:gd name="T30" fmla="*/ 63 w 160"/>
              <a:gd name="T31" fmla="*/ 288 h 288"/>
              <a:gd name="T32" fmla="*/ 160 w 160"/>
              <a:gd name="T33" fmla="*/ 188 h 288"/>
              <a:gd name="T34" fmla="*/ 116 w 160"/>
              <a:gd name="T35" fmla="*/ 18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8">
                <a:moveTo>
                  <a:pt x="116" y="188"/>
                </a:moveTo>
                <a:cubicBezTo>
                  <a:pt x="149" y="95"/>
                  <a:pt x="149" y="95"/>
                  <a:pt x="149" y="95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62" y="95"/>
                  <a:pt x="62" y="95"/>
                  <a:pt x="62" y="95"/>
                </a:cubicBezTo>
                <a:cubicBezTo>
                  <a:pt x="63" y="93"/>
                  <a:pt x="83" y="37"/>
                  <a:pt x="9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76" y="158"/>
                  <a:pt x="66" y="188"/>
                </a:cubicBezTo>
                <a:cubicBezTo>
                  <a:pt x="25" y="188"/>
                  <a:pt x="25" y="188"/>
                  <a:pt x="25" y="1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160" y="188"/>
                  <a:pt x="160" y="188"/>
                  <a:pt x="160" y="188"/>
                </a:cubicBezTo>
                <a:lnTo>
                  <a:pt x="116" y="18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635"/>
          <p:cNvSpPr>
            <a:spLocks/>
          </p:cNvSpPr>
          <p:nvPr/>
        </p:nvSpPr>
        <p:spPr bwMode="auto">
          <a:xfrm>
            <a:off x="4402138" y="3278189"/>
            <a:ext cx="190500" cy="303213"/>
          </a:xfrm>
          <a:custGeom>
            <a:avLst/>
            <a:gdLst>
              <a:gd name="T0" fmla="*/ 148 w 164"/>
              <a:gd name="T1" fmla="*/ 0 h 262"/>
              <a:gd name="T2" fmla="*/ 16 w 164"/>
              <a:gd name="T3" fmla="*/ 0 h 262"/>
              <a:gd name="T4" fmla="*/ 0 w 164"/>
              <a:gd name="T5" fmla="*/ 16 h 262"/>
              <a:gd name="T6" fmla="*/ 0 w 164"/>
              <a:gd name="T7" fmla="*/ 40 h 262"/>
              <a:gd name="T8" fmla="*/ 37 w 164"/>
              <a:gd name="T9" fmla="*/ 71 h 262"/>
              <a:gd name="T10" fmla="*/ 37 w 164"/>
              <a:gd name="T11" fmla="*/ 37 h 262"/>
              <a:gd name="T12" fmla="*/ 128 w 164"/>
              <a:gd name="T13" fmla="*/ 37 h 262"/>
              <a:gd name="T14" fmla="*/ 128 w 164"/>
              <a:gd name="T15" fmla="*/ 262 h 262"/>
              <a:gd name="T16" fmla="*/ 164 w 164"/>
              <a:gd name="T17" fmla="*/ 262 h 262"/>
              <a:gd name="T18" fmla="*/ 164 w 164"/>
              <a:gd name="T19" fmla="*/ 16 h 262"/>
              <a:gd name="T20" fmla="*/ 148 w 164"/>
              <a:gd name="T21" fmla="*/ 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4" h="262">
                <a:moveTo>
                  <a:pt x="148" y="0"/>
                </a:moveTo>
                <a:cubicBezTo>
                  <a:pt x="16" y="0"/>
                  <a:pt x="16" y="0"/>
                  <a:pt x="16" y="0"/>
                </a:cubicBezTo>
                <a:cubicBezTo>
                  <a:pt x="5" y="0"/>
                  <a:pt x="0" y="5"/>
                  <a:pt x="0" y="16"/>
                </a:cubicBezTo>
                <a:cubicBezTo>
                  <a:pt x="0" y="40"/>
                  <a:pt x="0" y="40"/>
                  <a:pt x="0" y="40"/>
                </a:cubicBezTo>
                <a:cubicBezTo>
                  <a:pt x="37" y="71"/>
                  <a:pt x="37" y="71"/>
                  <a:pt x="37" y="71"/>
                </a:cubicBezTo>
                <a:cubicBezTo>
                  <a:pt x="37" y="37"/>
                  <a:pt x="37" y="37"/>
                  <a:pt x="37" y="37"/>
                </a:cubicBezTo>
                <a:cubicBezTo>
                  <a:pt x="128" y="37"/>
                  <a:pt x="128" y="37"/>
                  <a:pt x="128" y="37"/>
                </a:cubicBezTo>
                <a:cubicBezTo>
                  <a:pt x="128" y="262"/>
                  <a:pt x="128" y="262"/>
                  <a:pt x="128" y="262"/>
                </a:cubicBezTo>
                <a:cubicBezTo>
                  <a:pt x="164" y="262"/>
                  <a:pt x="164" y="262"/>
                  <a:pt x="164" y="262"/>
                </a:cubicBezTo>
                <a:cubicBezTo>
                  <a:pt x="164" y="16"/>
                  <a:pt x="164" y="16"/>
                  <a:pt x="164" y="16"/>
                </a:cubicBezTo>
                <a:cubicBezTo>
                  <a:pt x="164" y="5"/>
                  <a:pt x="159" y="0"/>
                  <a:pt x="148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636"/>
          <p:cNvSpPr>
            <a:spLocks/>
          </p:cNvSpPr>
          <p:nvPr/>
        </p:nvSpPr>
        <p:spPr bwMode="auto">
          <a:xfrm>
            <a:off x="4402138" y="3514726"/>
            <a:ext cx="42863" cy="66675"/>
          </a:xfrm>
          <a:custGeom>
            <a:avLst/>
            <a:gdLst>
              <a:gd name="T0" fmla="*/ 0 w 27"/>
              <a:gd name="T1" fmla="*/ 42 h 42"/>
              <a:gd name="T2" fmla="*/ 27 w 27"/>
              <a:gd name="T3" fmla="*/ 42 h 42"/>
              <a:gd name="T4" fmla="*/ 27 w 27"/>
              <a:gd name="T5" fmla="*/ 0 h 42"/>
              <a:gd name="T6" fmla="*/ 0 w 27"/>
              <a:gd name="T7" fmla="*/ 23 h 42"/>
              <a:gd name="T8" fmla="*/ 0 w 27"/>
              <a:gd name="T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42">
                <a:moveTo>
                  <a:pt x="0" y="42"/>
                </a:moveTo>
                <a:lnTo>
                  <a:pt x="27" y="42"/>
                </a:lnTo>
                <a:lnTo>
                  <a:pt x="27" y="0"/>
                </a:lnTo>
                <a:lnTo>
                  <a:pt x="0" y="23"/>
                </a:lnTo>
                <a:lnTo>
                  <a:pt x="0" y="4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637"/>
          <p:cNvSpPr>
            <a:spLocks/>
          </p:cNvSpPr>
          <p:nvPr/>
        </p:nvSpPr>
        <p:spPr bwMode="auto">
          <a:xfrm>
            <a:off x="4257676" y="3338514"/>
            <a:ext cx="233363" cy="198438"/>
          </a:xfrm>
          <a:custGeom>
            <a:avLst/>
            <a:gdLst>
              <a:gd name="T0" fmla="*/ 108 w 201"/>
              <a:gd name="T1" fmla="*/ 3 h 171"/>
              <a:gd name="T2" fmla="*/ 102 w 201"/>
              <a:gd name="T3" fmla="*/ 0 h 171"/>
              <a:gd name="T4" fmla="*/ 97 w 201"/>
              <a:gd name="T5" fmla="*/ 8 h 171"/>
              <a:gd name="T6" fmla="*/ 97 w 201"/>
              <a:gd name="T7" fmla="*/ 47 h 171"/>
              <a:gd name="T8" fmla="*/ 97 w 201"/>
              <a:gd name="T9" fmla="*/ 62 h 171"/>
              <a:gd name="T10" fmla="*/ 15 w 201"/>
              <a:gd name="T11" fmla="*/ 62 h 171"/>
              <a:gd name="T12" fmla="*/ 0 w 201"/>
              <a:gd name="T13" fmla="*/ 77 h 171"/>
              <a:gd name="T14" fmla="*/ 0 w 201"/>
              <a:gd name="T15" fmla="*/ 94 h 171"/>
              <a:gd name="T16" fmla="*/ 15 w 201"/>
              <a:gd name="T17" fmla="*/ 109 h 171"/>
              <a:gd name="T18" fmla="*/ 97 w 201"/>
              <a:gd name="T19" fmla="*/ 109 h 171"/>
              <a:gd name="T20" fmla="*/ 97 w 201"/>
              <a:gd name="T21" fmla="*/ 124 h 171"/>
              <a:gd name="T22" fmla="*/ 97 w 201"/>
              <a:gd name="T23" fmla="*/ 163 h 171"/>
              <a:gd name="T24" fmla="*/ 102 w 201"/>
              <a:gd name="T25" fmla="*/ 171 h 171"/>
              <a:gd name="T26" fmla="*/ 108 w 201"/>
              <a:gd name="T27" fmla="*/ 168 h 171"/>
              <a:gd name="T28" fmla="*/ 195 w 201"/>
              <a:gd name="T29" fmla="*/ 95 h 171"/>
              <a:gd name="T30" fmla="*/ 195 w 201"/>
              <a:gd name="T31" fmla="*/ 76 h 171"/>
              <a:gd name="T32" fmla="*/ 108 w 201"/>
              <a:gd name="T33" fmla="*/ 3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1" h="171">
                <a:moveTo>
                  <a:pt x="108" y="3"/>
                </a:moveTo>
                <a:cubicBezTo>
                  <a:pt x="106" y="1"/>
                  <a:pt x="104" y="0"/>
                  <a:pt x="102" y="0"/>
                </a:cubicBezTo>
                <a:cubicBezTo>
                  <a:pt x="99" y="0"/>
                  <a:pt x="97" y="3"/>
                  <a:pt x="97" y="8"/>
                </a:cubicBezTo>
                <a:cubicBezTo>
                  <a:pt x="97" y="47"/>
                  <a:pt x="97" y="47"/>
                  <a:pt x="97" y="47"/>
                </a:cubicBezTo>
                <a:cubicBezTo>
                  <a:pt x="97" y="51"/>
                  <a:pt x="97" y="56"/>
                  <a:pt x="97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7" y="62"/>
                  <a:pt x="0" y="69"/>
                  <a:pt x="0" y="77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02"/>
                  <a:pt x="7" y="109"/>
                  <a:pt x="15" y="10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97" y="115"/>
                  <a:pt x="97" y="120"/>
                  <a:pt x="97" y="124"/>
                </a:cubicBezTo>
                <a:cubicBezTo>
                  <a:pt x="97" y="163"/>
                  <a:pt x="97" y="163"/>
                  <a:pt x="97" y="163"/>
                </a:cubicBezTo>
                <a:cubicBezTo>
                  <a:pt x="97" y="168"/>
                  <a:pt x="99" y="171"/>
                  <a:pt x="102" y="171"/>
                </a:cubicBezTo>
                <a:cubicBezTo>
                  <a:pt x="104" y="171"/>
                  <a:pt x="106" y="170"/>
                  <a:pt x="108" y="168"/>
                </a:cubicBezTo>
                <a:cubicBezTo>
                  <a:pt x="195" y="95"/>
                  <a:pt x="195" y="95"/>
                  <a:pt x="195" y="95"/>
                </a:cubicBezTo>
                <a:cubicBezTo>
                  <a:pt x="201" y="90"/>
                  <a:pt x="201" y="81"/>
                  <a:pt x="195" y="76"/>
                </a:cubicBezTo>
                <a:lnTo>
                  <a:pt x="108" y="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638"/>
          <p:cNvSpPr>
            <a:spLocks/>
          </p:cNvSpPr>
          <p:nvPr/>
        </p:nvSpPr>
        <p:spPr bwMode="auto">
          <a:xfrm>
            <a:off x="8315326" y="2625726"/>
            <a:ext cx="238125" cy="95250"/>
          </a:xfrm>
          <a:custGeom>
            <a:avLst/>
            <a:gdLst>
              <a:gd name="T0" fmla="*/ 103 w 206"/>
              <a:gd name="T1" fmla="*/ 29 h 82"/>
              <a:gd name="T2" fmla="*/ 183 w 206"/>
              <a:gd name="T3" fmla="*/ 82 h 82"/>
              <a:gd name="T4" fmla="*/ 206 w 206"/>
              <a:gd name="T5" fmla="*/ 62 h 82"/>
              <a:gd name="T6" fmla="*/ 103 w 206"/>
              <a:gd name="T7" fmla="*/ 0 h 82"/>
              <a:gd name="T8" fmla="*/ 0 w 206"/>
              <a:gd name="T9" fmla="*/ 62 h 82"/>
              <a:gd name="T10" fmla="*/ 23 w 206"/>
              <a:gd name="T11" fmla="*/ 82 h 82"/>
              <a:gd name="T12" fmla="*/ 103 w 206"/>
              <a:gd name="T13" fmla="*/ 2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6" h="82">
                <a:moveTo>
                  <a:pt x="103" y="29"/>
                </a:moveTo>
                <a:cubicBezTo>
                  <a:pt x="139" y="29"/>
                  <a:pt x="170" y="51"/>
                  <a:pt x="183" y="82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186" y="25"/>
                  <a:pt x="148" y="0"/>
                  <a:pt x="103" y="0"/>
                </a:cubicBezTo>
                <a:cubicBezTo>
                  <a:pt x="58" y="0"/>
                  <a:pt x="20" y="25"/>
                  <a:pt x="0" y="62"/>
                </a:cubicBezTo>
                <a:cubicBezTo>
                  <a:pt x="23" y="82"/>
                  <a:pt x="23" y="82"/>
                  <a:pt x="23" y="82"/>
                </a:cubicBezTo>
                <a:cubicBezTo>
                  <a:pt x="36" y="51"/>
                  <a:pt x="67" y="29"/>
                  <a:pt x="103" y="2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639"/>
          <p:cNvSpPr>
            <a:spLocks/>
          </p:cNvSpPr>
          <p:nvPr/>
        </p:nvSpPr>
        <p:spPr bwMode="auto">
          <a:xfrm>
            <a:off x="8315326" y="2798764"/>
            <a:ext cx="238125" cy="96838"/>
          </a:xfrm>
          <a:custGeom>
            <a:avLst/>
            <a:gdLst>
              <a:gd name="T0" fmla="*/ 103 w 206"/>
              <a:gd name="T1" fmla="*/ 54 h 83"/>
              <a:gd name="T2" fmla="*/ 23 w 206"/>
              <a:gd name="T3" fmla="*/ 0 h 83"/>
              <a:gd name="T4" fmla="*/ 0 w 206"/>
              <a:gd name="T5" fmla="*/ 21 h 83"/>
              <a:gd name="T6" fmla="*/ 103 w 206"/>
              <a:gd name="T7" fmla="*/ 83 h 83"/>
              <a:gd name="T8" fmla="*/ 206 w 206"/>
              <a:gd name="T9" fmla="*/ 21 h 83"/>
              <a:gd name="T10" fmla="*/ 183 w 206"/>
              <a:gd name="T11" fmla="*/ 0 h 83"/>
              <a:gd name="T12" fmla="*/ 103 w 206"/>
              <a:gd name="T13" fmla="*/ 5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6" h="83">
                <a:moveTo>
                  <a:pt x="103" y="54"/>
                </a:moveTo>
                <a:cubicBezTo>
                  <a:pt x="67" y="54"/>
                  <a:pt x="36" y="32"/>
                  <a:pt x="23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20" y="57"/>
                  <a:pt x="58" y="83"/>
                  <a:pt x="103" y="83"/>
                </a:cubicBezTo>
                <a:cubicBezTo>
                  <a:pt x="148" y="83"/>
                  <a:pt x="186" y="58"/>
                  <a:pt x="206" y="21"/>
                </a:cubicBezTo>
                <a:cubicBezTo>
                  <a:pt x="183" y="0"/>
                  <a:pt x="183" y="0"/>
                  <a:pt x="183" y="0"/>
                </a:cubicBezTo>
                <a:cubicBezTo>
                  <a:pt x="170" y="32"/>
                  <a:pt x="139" y="54"/>
                  <a:pt x="103" y="5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640"/>
          <p:cNvSpPr>
            <a:spLocks/>
          </p:cNvSpPr>
          <p:nvPr/>
        </p:nvSpPr>
        <p:spPr bwMode="auto">
          <a:xfrm>
            <a:off x="8485188" y="2654301"/>
            <a:ext cx="117475" cy="212725"/>
          </a:xfrm>
          <a:custGeom>
            <a:avLst/>
            <a:gdLst>
              <a:gd name="T0" fmla="*/ 74 w 74"/>
              <a:gd name="T1" fmla="*/ 0 h 134"/>
              <a:gd name="T2" fmla="*/ 43 w 74"/>
              <a:gd name="T3" fmla="*/ 28 h 134"/>
              <a:gd name="T4" fmla="*/ 27 w 74"/>
              <a:gd name="T5" fmla="*/ 42 h 134"/>
              <a:gd name="T6" fmla="*/ 0 w 74"/>
              <a:gd name="T7" fmla="*/ 67 h 134"/>
              <a:gd name="T8" fmla="*/ 27 w 74"/>
              <a:gd name="T9" fmla="*/ 91 h 134"/>
              <a:gd name="T10" fmla="*/ 43 w 74"/>
              <a:gd name="T11" fmla="*/ 107 h 134"/>
              <a:gd name="T12" fmla="*/ 74 w 74"/>
              <a:gd name="T13" fmla="*/ 134 h 134"/>
              <a:gd name="T14" fmla="*/ 74 w 74"/>
              <a:gd name="T15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" h="134">
                <a:moveTo>
                  <a:pt x="74" y="0"/>
                </a:moveTo>
                <a:lnTo>
                  <a:pt x="43" y="28"/>
                </a:lnTo>
                <a:lnTo>
                  <a:pt x="27" y="42"/>
                </a:lnTo>
                <a:lnTo>
                  <a:pt x="0" y="67"/>
                </a:lnTo>
                <a:lnTo>
                  <a:pt x="27" y="91"/>
                </a:lnTo>
                <a:lnTo>
                  <a:pt x="43" y="107"/>
                </a:lnTo>
                <a:lnTo>
                  <a:pt x="74" y="134"/>
                </a:lnTo>
                <a:lnTo>
                  <a:pt x="74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641"/>
          <p:cNvSpPr>
            <a:spLocks/>
          </p:cNvSpPr>
          <p:nvPr/>
        </p:nvSpPr>
        <p:spPr bwMode="auto">
          <a:xfrm>
            <a:off x="8266113" y="2654301"/>
            <a:ext cx="119063" cy="212725"/>
          </a:xfrm>
          <a:custGeom>
            <a:avLst/>
            <a:gdLst>
              <a:gd name="T0" fmla="*/ 75 w 75"/>
              <a:gd name="T1" fmla="*/ 67 h 134"/>
              <a:gd name="T2" fmla="*/ 48 w 75"/>
              <a:gd name="T3" fmla="*/ 42 h 134"/>
              <a:gd name="T4" fmla="*/ 31 w 75"/>
              <a:gd name="T5" fmla="*/ 28 h 134"/>
              <a:gd name="T6" fmla="*/ 0 w 75"/>
              <a:gd name="T7" fmla="*/ 0 h 134"/>
              <a:gd name="T8" fmla="*/ 0 w 75"/>
              <a:gd name="T9" fmla="*/ 134 h 134"/>
              <a:gd name="T10" fmla="*/ 31 w 75"/>
              <a:gd name="T11" fmla="*/ 107 h 134"/>
              <a:gd name="T12" fmla="*/ 48 w 75"/>
              <a:gd name="T13" fmla="*/ 91 h 134"/>
              <a:gd name="T14" fmla="*/ 75 w 75"/>
              <a:gd name="T15" fmla="*/ 67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134">
                <a:moveTo>
                  <a:pt x="75" y="67"/>
                </a:moveTo>
                <a:lnTo>
                  <a:pt x="48" y="42"/>
                </a:lnTo>
                <a:lnTo>
                  <a:pt x="31" y="28"/>
                </a:lnTo>
                <a:lnTo>
                  <a:pt x="0" y="0"/>
                </a:lnTo>
                <a:lnTo>
                  <a:pt x="0" y="134"/>
                </a:lnTo>
                <a:lnTo>
                  <a:pt x="31" y="107"/>
                </a:lnTo>
                <a:lnTo>
                  <a:pt x="48" y="91"/>
                </a:lnTo>
                <a:lnTo>
                  <a:pt x="75" y="6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642"/>
          <p:cNvSpPr>
            <a:spLocks/>
          </p:cNvSpPr>
          <p:nvPr/>
        </p:nvSpPr>
        <p:spPr bwMode="auto">
          <a:xfrm>
            <a:off x="8975726" y="2703514"/>
            <a:ext cx="254000" cy="225425"/>
          </a:xfrm>
          <a:custGeom>
            <a:avLst/>
            <a:gdLst>
              <a:gd name="T0" fmla="*/ 177 w 218"/>
              <a:gd name="T1" fmla="*/ 1 h 195"/>
              <a:gd name="T2" fmla="*/ 158 w 218"/>
              <a:gd name="T3" fmla="*/ 20 h 195"/>
              <a:gd name="T4" fmla="*/ 191 w 218"/>
              <a:gd name="T5" fmla="*/ 86 h 195"/>
              <a:gd name="T6" fmla="*/ 109 w 218"/>
              <a:gd name="T7" fmla="*/ 167 h 195"/>
              <a:gd name="T8" fmla="*/ 28 w 218"/>
              <a:gd name="T9" fmla="*/ 86 h 195"/>
              <a:gd name="T10" fmla="*/ 61 w 218"/>
              <a:gd name="T11" fmla="*/ 20 h 195"/>
              <a:gd name="T12" fmla="*/ 42 w 218"/>
              <a:gd name="T13" fmla="*/ 0 h 195"/>
              <a:gd name="T14" fmla="*/ 0 w 218"/>
              <a:gd name="T15" fmla="*/ 86 h 195"/>
              <a:gd name="T16" fmla="*/ 109 w 218"/>
              <a:gd name="T17" fmla="*/ 195 h 195"/>
              <a:gd name="T18" fmla="*/ 218 w 218"/>
              <a:gd name="T19" fmla="*/ 86 h 195"/>
              <a:gd name="T20" fmla="*/ 177 w 218"/>
              <a:gd name="T21" fmla="*/ 1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8" h="195">
                <a:moveTo>
                  <a:pt x="177" y="1"/>
                </a:moveTo>
                <a:cubicBezTo>
                  <a:pt x="158" y="20"/>
                  <a:pt x="158" y="20"/>
                  <a:pt x="158" y="20"/>
                </a:cubicBezTo>
                <a:cubicBezTo>
                  <a:pt x="178" y="35"/>
                  <a:pt x="191" y="59"/>
                  <a:pt x="191" y="86"/>
                </a:cubicBezTo>
                <a:cubicBezTo>
                  <a:pt x="191" y="131"/>
                  <a:pt x="154" y="167"/>
                  <a:pt x="109" y="167"/>
                </a:cubicBezTo>
                <a:cubicBezTo>
                  <a:pt x="64" y="167"/>
                  <a:pt x="28" y="131"/>
                  <a:pt x="28" y="86"/>
                </a:cubicBezTo>
                <a:cubicBezTo>
                  <a:pt x="28" y="59"/>
                  <a:pt x="41" y="35"/>
                  <a:pt x="61" y="20"/>
                </a:cubicBezTo>
                <a:cubicBezTo>
                  <a:pt x="42" y="0"/>
                  <a:pt x="42" y="0"/>
                  <a:pt x="42" y="0"/>
                </a:cubicBezTo>
                <a:cubicBezTo>
                  <a:pt x="17" y="20"/>
                  <a:pt x="0" y="51"/>
                  <a:pt x="0" y="86"/>
                </a:cubicBezTo>
                <a:cubicBezTo>
                  <a:pt x="0" y="146"/>
                  <a:pt x="49" y="195"/>
                  <a:pt x="109" y="195"/>
                </a:cubicBezTo>
                <a:cubicBezTo>
                  <a:pt x="169" y="195"/>
                  <a:pt x="218" y="146"/>
                  <a:pt x="218" y="86"/>
                </a:cubicBezTo>
                <a:cubicBezTo>
                  <a:pt x="218" y="51"/>
                  <a:pt x="202" y="20"/>
                  <a:pt x="177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643"/>
          <p:cNvSpPr>
            <a:spLocks/>
          </p:cNvSpPr>
          <p:nvPr/>
        </p:nvSpPr>
        <p:spPr bwMode="auto">
          <a:xfrm>
            <a:off x="9031288" y="2595564"/>
            <a:ext cx="144463" cy="201613"/>
          </a:xfrm>
          <a:custGeom>
            <a:avLst/>
            <a:gdLst>
              <a:gd name="T0" fmla="*/ 56 w 91"/>
              <a:gd name="T1" fmla="*/ 127 h 127"/>
              <a:gd name="T2" fmla="*/ 56 w 91"/>
              <a:gd name="T3" fmla="*/ 102 h 127"/>
              <a:gd name="T4" fmla="*/ 56 w 91"/>
              <a:gd name="T5" fmla="*/ 51 h 127"/>
              <a:gd name="T6" fmla="*/ 91 w 91"/>
              <a:gd name="T7" fmla="*/ 51 h 127"/>
              <a:gd name="T8" fmla="*/ 45 w 91"/>
              <a:gd name="T9" fmla="*/ 0 h 127"/>
              <a:gd name="T10" fmla="*/ 0 w 91"/>
              <a:gd name="T11" fmla="*/ 51 h 127"/>
              <a:gd name="T12" fmla="*/ 35 w 91"/>
              <a:gd name="T13" fmla="*/ 51 h 127"/>
              <a:gd name="T14" fmla="*/ 35 w 91"/>
              <a:gd name="T15" fmla="*/ 106 h 127"/>
              <a:gd name="T16" fmla="*/ 35 w 91"/>
              <a:gd name="T17" fmla="*/ 127 h 127"/>
              <a:gd name="T18" fmla="*/ 56 w 91"/>
              <a:gd name="T19" fmla="*/ 12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127">
                <a:moveTo>
                  <a:pt x="56" y="127"/>
                </a:moveTo>
                <a:lnTo>
                  <a:pt x="56" y="102"/>
                </a:lnTo>
                <a:lnTo>
                  <a:pt x="56" y="51"/>
                </a:lnTo>
                <a:lnTo>
                  <a:pt x="91" y="51"/>
                </a:lnTo>
                <a:lnTo>
                  <a:pt x="45" y="0"/>
                </a:lnTo>
                <a:lnTo>
                  <a:pt x="0" y="51"/>
                </a:lnTo>
                <a:lnTo>
                  <a:pt x="35" y="51"/>
                </a:lnTo>
                <a:lnTo>
                  <a:pt x="35" y="106"/>
                </a:lnTo>
                <a:lnTo>
                  <a:pt x="35" y="127"/>
                </a:lnTo>
                <a:lnTo>
                  <a:pt x="56" y="12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644"/>
          <p:cNvSpPr>
            <a:spLocks noEditPoints="1"/>
          </p:cNvSpPr>
          <p:nvPr/>
        </p:nvSpPr>
        <p:spPr bwMode="auto">
          <a:xfrm>
            <a:off x="1585913" y="625476"/>
            <a:ext cx="333375" cy="263525"/>
          </a:xfrm>
          <a:custGeom>
            <a:avLst/>
            <a:gdLst>
              <a:gd name="T0" fmla="*/ 105 w 210"/>
              <a:gd name="T1" fmla="*/ 0 h 166"/>
              <a:gd name="T2" fmla="*/ 0 w 210"/>
              <a:gd name="T3" fmla="*/ 29 h 166"/>
              <a:gd name="T4" fmla="*/ 0 w 210"/>
              <a:gd name="T5" fmla="*/ 29 h 166"/>
              <a:gd name="T6" fmla="*/ 0 w 210"/>
              <a:gd name="T7" fmla="*/ 139 h 166"/>
              <a:gd name="T8" fmla="*/ 98 w 210"/>
              <a:gd name="T9" fmla="*/ 166 h 166"/>
              <a:gd name="T10" fmla="*/ 98 w 210"/>
              <a:gd name="T11" fmla="*/ 55 h 166"/>
              <a:gd name="T12" fmla="*/ 28 w 210"/>
              <a:gd name="T13" fmla="*/ 36 h 166"/>
              <a:gd name="T14" fmla="*/ 105 w 210"/>
              <a:gd name="T15" fmla="*/ 15 h 166"/>
              <a:gd name="T16" fmla="*/ 182 w 210"/>
              <a:gd name="T17" fmla="*/ 36 h 166"/>
              <a:gd name="T18" fmla="*/ 182 w 210"/>
              <a:gd name="T19" fmla="*/ 36 h 166"/>
              <a:gd name="T20" fmla="*/ 112 w 210"/>
              <a:gd name="T21" fmla="*/ 55 h 166"/>
              <a:gd name="T22" fmla="*/ 112 w 210"/>
              <a:gd name="T23" fmla="*/ 166 h 166"/>
              <a:gd name="T24" fmla="*/ 210 w 210"/>
              <a:gd name="T25" fmla="*/ 139 h 166"/>
              <a:gd name="T26" fmla="*/ 210 w 210"/>
              <a:gd name="T27" fmla="*/ 29 h 166"/>
              <a:gd name="T28" fmla="*/ 105 w 210"/>
              <a:gd name="T29" fmla="*/ 0 h 166"/>
              <a:gd name="T30" fmla="*/ 183 w 210"/>
              <a:gd name="T31" fmla="*/ 80 h 166"/>
              <a:gd name="T32" fmla="*/ 142 w 210"/>
              <a:gd name="T33" fmla="*/ 92 h 166"/>
              <a:gd name="T34" fmla="*/ 142 w 210"/>
              <a:gd name="T35" fmla="*/ 71 h 166"/>
              <a:gd name="T36" fmla="*/ 183 w 210"/>
              <a:gd name="T37" fmla="*/ 60 h 166"/>
              <a:gd name="T38" fmla="*/ 183 w 210"/>
              <a:gd name="T39" fmla="*/ 8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0" h="166">
                <a:moveTo>
                  <a:pt x="105" y="0"/>
                </a:moveTo>
                <a:lnTo>
                  <a:pt x="0" y="29"/>
                </a:lnTo>
                <a:lnTo>
                  <a:pt x="0" y="29"/>
                </a:lnTo>
                <a:lnTo>
                  <a:pt x="0" y="139"/>
                </a:lnTo>
                <a:lnTo>
                  <a:pt x="98" y="166"/>
                </a:lnTo>
                <a:lnTo>
                  <a:pt x="98" y="55"/>
                </a:lnTo>
                <a:lnTo>
                  <a:pt x="28" y="36"/>
                </a:lnTo>
                <a:lnTo>
                  <a:pt x="105" y="15"/>
                </a:lnTo>
                <a:lnTo>
                  <a:pt x="182" y="36"/>
                </a:lnTo>
                <a:lnTo>
                  <a:pt x="182" y="36"/>
                </a:lnTo>
                <a:lnTo>
                  <a:pt x="112" y="55"/>
                </a:lnTo>
                <a:lnTo>
                  <a:pt x="112" y="166"/>
                </a:lnTo>
                <a:lnTo>
                  <a:pt x="210" y="139"/>
                </a:lnTo>
                <a:lnTo>
                  <a:pt x="210" y="29"/>
                </a:lnTo>
                <a:lnTo>
                  <a:pt x="105" y="0"/>
                </a:lnTo>
                <a:close/>
                <a:moveTo>
                  <a:pt x="183" y="80"/>
                </a:moveTo>
                <a:lnTo>
                  <a:pt x="142" y="92"/>
                </a:lnTo>
                <a:lnTo>
                  <a:pt x="142" y="71"/>
                </a:lnTo>
                <a:lnTo>
                  <a:pt x="183" y="60"/>
                </a:lnTo>
                <a:lnTo>
                  <a:pt x="183" y="8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645"/>
          <p:cNvSpPr>
            <a:spLocks/>
          </p:cNvSpPr>
          <p:nvPr/>
        </p:nvSpPr>
        <p:spPr bwMode="auto">
          <a:xfrm>
            <a:off x="2297113" y="739776"/>
            <a:ext cx="117475" cy="182563"/>
          </a:xfrm>
          <a:custGeom>
            <a:avLst/>
            <a:gdLst>
              <a:gd name="T0" fmla="*/ 0 w 74"/>
              <a:gd name="T1" fmla="*/ 12 h 115"/>
              <a:gd name="T2" fmla="*/ 0 w 74"/>
              <a:gd name="T3" fmla="*/ 12 h 115"/>
              <a:gd name="T4" fmla="*/ 0 w 74"/>
              <a:gd name="T5" fmla="*/ 95 h 115"/>
              <a:gd name="T6" fmla="*/ 74 w 74"/>
              <a:gd name="T7" fmla="*/ 115 h 115"/>
              <a:gd name="T8" fmla="*/ 74 w 74"/>
              <a:gd name="T9" fmla="*/ 33 h 115"/>
              <a:gd name="T10" fmla="*/ 21 w 74"/>
              <a:gd name="T11" fmla="*/ 18 h 115"/>
              <a:gd name="T12" fmla="*/ 53 w 74"/>
              <a:gd name="T13" fmla="*/ 10 h 115"/>
              <a:gd name="T14" fmla="*/ 46 w 74"/>
              <a:gd name="T15" fmla="*/ 0 h 115"/>
              <a:gd name="T16" fmla="*/ 0 w 74"/>
              <a:gd name="T17" fmla="*/ 1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115">
                <a:moveTo>
                  <a:pt x="0" y="12"/>
                </a:moveTo>
                <a:lnTo>
                  <a:pt x="0" y="12"/>
                </a:lnTo>
                <a:lnTo>
                  <a:pt x="0" y="95"/>
                </a:lnTo>
                <a:lnTo>
                  <a:pt x="74" y="115"/>
                </a:lnTo>
                <a:lnTo>
                  <a:pt x="74" y="33"/>
                </a:lnTo>
                <a:lnTo>
                  <a:pt x="21" y="18"/>
                </a:lnTo>
                <a:lnTo>
                  <a:pt x="53" y="10"/>
                </a:lnTo>
                <a:lnTo>
                  <a:pt x="46" y="0"/>
                </a:lnTo>
                <a:lnTo>
                  <a:pt x="0" y="1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646"/>
          <p:cNvSpPr>
            <a:spLocks noEditPoints="1"/>
          </p:cNvSpPr>
          <p:nvPr/>
        </p:nvSpPr>
        <p:spPr bwMode="auto">
          <a:xfrm>
            <a:off x="2432051" y="739776"/>
            <a:ext cx="115888" cy="182563"/>
          </a:xfrm>
          <a:custGeom>
            <a:avLst/>
            <a:gdLst>
              <a:gd name="T0" fmla="*/ 27 w 73"/>
              <a:gd name="T1" fmla="*/ 0 h 115"/>
              <a:gd name="T2" fmla="*/ 19 w 73"/>
              <a:gd name="T3" fmla="*/ 10 h 115"/>
              <a:gd name="T4" fmla="*/ 51 w 73"/>
              <a:gd name="T5" fmla="*/ 18 h 115"/>
              <a:gd name="T6" fmla="*/ 51 w 73"/>
              <a:gd name="T7" fmla="*/ 18 h 115"/>
              <a:gd name="T8" fmla="*/ 0 w 73"/>
              <a:gd name="T9" fmla="*/ 33 h 115"/>
              <a:gd name="T10" fmla="*/ 0 w 73"/>
              <a:gd name="T11" fmla="*/ 115 h 115"/>
              <a:gd name="T12" fmla="*/ 73 w 73"/>
              <a:gd name="T13" fmla="*/ 95 h 115"/>
              <a:gd name="T14" fmla="*/ 73 w 73"/>
              <a:gd name="T15" fmla="*/ 12 h 115"/>
              <a:gd name="T16" fmla="*/ 27 w 73"/>
              <a:gd name="T17" fmla="*/ 0 h 115"/>
              <a:gd name="T18" fmla="*/ 52 w 73"/>
              <a:gd name="T19" fmla="*/ 51 h 115"/>
              <a:gd name="T20" fmla="*/ 21 w 73"/>
              <a:gd name="T21" fmla="*/ 60 h 115"/>
              <a:gd name="T22" fmla="*/ 21 w 73"/>
              <a:gd name="T23" fmla="*/ 44 h 115"/>
              <a:gd name="T24" fmla="*/ 52 w 73"/>
              <a:gd name="T25" fmla="*/ 36 h 115"/>
              <a:gd name="T26" fmla="*/ 52 w 73"/>
              <a:gd name="T27" fmla="*/ 51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" h="115">
                <a:moveTo>
                  <a:pt x="27" y="0"/>
                </a:moveTo>
                <a:lnTo>
                  <a:pt x="19" y="10"/>
                </a:lnTo>
                <a:lnTo>
                  <a:pt x="51" y="18"/>
                </a:lnTo>
                <a:lnTo>
                  <a:pt x="51" y="18"/>
                </a:lnTo>
                <a:lnTo>
                  <a:pt x="0" y="33"/>
                </a:lnTo>
                <a:lnTo>
                  <a:pt x="0" y="115"/>
                </a:lnTo>
                <a:lnTo>
                  <a:pt x="73" y="95"/>
                </a:lnTo>
                <a:lnTo>
                  <a:pt x="73" y="12"/>
                </a:lnTo>
                <a:lnTo>
                  <a:pt x="27" y="0"/>
                </a:lnTo>
                <a:close/>
                <a:moveTo>
                  <a:pt x="52" y="51"/>
                </a:moveTo>
                <a:lnTo>
                  <a:pt x="21" y="60"/>
                </a:lnTo>
                <a:lnTo>
                  <a:pt x="21" y="44"/>
                </a:lnTo>
                <a:lnTo>
                  <a:pt x="52" y="36"/>
                </a:lnTo>
                <a:lnTo>
                  <a:pt x="52" y="5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647"/>
          <p:cNvSpPr>
            <a:spLocks/>
          </p:cNvSpPr>
          <p:nvPr/>
        </p:nvSpPr>
        <p:spPr bwMode="auto">
          <a:xfrm>
            <a:off x="2343151" y="590551"/>
            <a:ext cx="158750" cy="177800"/>
          </a:xfrm>
          <a:custGeom>
            <a:avLst/>
            <a:gdLst>
              <a:gd name="T0" fmla="*/ 50 w 100"/>
              <a:gd name="T1" fmla="*/ 112 h 112"/>
              <a:gd name="T2" fmla="*/ 100 w 100"/>
              <a:gd name="T3" fmla="*/ 55 h 112"/>
              <a:gd name="T4" fmla="*/ 62 w 100"/>
              <a:gd name="T5" fmla="*/ 55 h 112"/>
              <a:gd name="T6" fmla="*/ 62 w 100"/>
              <a:gd name="T7" fmla="*/ 0 h 112"/>
              <a:gd name="T8" fmla="*/ 37 w 100"/>
              <a:gd name="T9" fmla="*/ 0 h 112"/>
              <a:gd name="T10" fmla="*/ 37 w 100"/>
              <a:gd name="T11" fmla="*/ 55 h 112"/>
              <a:gd name="T12" fmla="*/ 0 w 100"/>
              <a:gd name="T13" fmla="*/ 55 h 112"/>
              <a:gd name="T14" fmla="*/ 50 w 100"/>
              <a:gd name="T15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0" h="112">
                <a:moveTo>
                  <a:pt x="50" y="112"/>
                </a:moveTo>
                <a:lnTo>
                  <a:pt x="100" y="55"/>
                </a:lnTo>
                <a:lnTo>
                  <a:pt x="62" y="55"/>
                </a:lnTo>
                <a:lnTo>
                  <a:pt x="62" y="0"/>
                </a:lnTo>
                <a:lnTo>
                  <a:pt x="37" y="0"/>
                </a:lnTo>
                <a:lnTo>
                  <a:pt x="37" y="55"/>
                </a:lnTo>
                <a:lnTo>
                  <a:pt x="0" y="55"/>
                </a:lnTo>
                <a:lnTo>
                  <a:pt x="50" y="11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648"/>
          <p:cNvSpPr>
            <a:spLocks/>
          </p:cNvSpPr>
          <p:nvPr/>
        </p:nvSpPr>
        <p:spPr bwMode="auto">
          <a:xfrm>
            <a:off x="4260851" y="623889"/>
            <a:ext cx="333375" cy="266700"/>
          </a:xfrm>
          <a:custGeom>
            <a:avLst/>
            <a:gdLst>
              <a:gd name="T0" fmla="*/ 210 w 210"/>
              <a:gd name="T1" fmla="*/ 119 h 168"/>
              <a:gd name="T2" fmla="*/ 210 w 210"/>
              <a:gd name="T3" fmla="*/ 57 h 168"/>
              <a:gd name="T4" fmla="*/ 148 w 210"/>
              <a:gd name="T5" fmla="*/ 57 h 168"/>
              <a:gd name="T6" fmla="*/ 169 w 210"/>
              <a:gd name="T7" fmla="*/ 77 h 168"/>
              <a:gd name="T8" fmla="*/ 119 w 210"/>
              <a:gd name="T9" fmla="*/ 127 h 168"/>
              <a:gd name="T10" fmla="*/ 119 w 210"/>
              <a:gd name="T11" fmla="*/ 44 h 168"/>
              <a:gd name="T12" fmla="*/ 148 w 210"/>
              <a:gd name="T13" fmla="*/ 44 h 168"/>
              <a:gd name="T14" fmla="*/ 105 w 210"/>
              <a:gd name="T15" fmla="*/ 0 h 168"/>
              <a:gd name="T16" fmla="*/ 61 w 210"/>
              <a:gd name="T17" fmla="*/ 44 h 168"/>
              <a:gd name="T18" fmla="*/ 91 w 210"/>
              <a:gd name="T19" fmla="*/ 44 h 168"/>
              <a:gd name="T20" fmla="*/ 91 w 210"/>
              <a:gd name="T21" fmla="*/ 127 h 168"/>
              <a:gd name="T22" fmla="*/ 41 w 210"/>
              <a:gd name="T23" fmla="*/ 77 h 168"/>
              <a:gd name="T24" fmla="*/ 61 w 210"/>
              <a:gd name="T25" fmla="*/ 57 h 168"/>
              <a:gd name="T26" fmla="*/ 0 w 210"/>
              <a:gd name="T27" fmla="*/ 57 h 168"/>
              <a:gd name="T28" fmla="*/ 0 w 210"/>
              <a:gd name="T29" fmla="*/ 118 h 168"/>
              <a:gd name="T30" fmla="*/ 20 w 210"/>
              <a:gd name="T31" fmla="*/ 98 h 168"/>
              <a:gd name="T32" fmla="*/ 90 w 210"/>
              <a:gd name="T33" fmla="*/ 168 h 168"/>
              <a:gd name="T34" fmla="*/ 120 w 210"/>
              <a:gd name="T35" fmla="*/ 168 h 168"/>
              <a:gd name="T36" fmla="*/ 189 w 210"/>
              <a:gd name="T37" fmla="*/ 98 h 168"/>
              <a:gd name="T38" fmla="*/ 210 w 210"/>
              <a:gd name="T39" fmla="*/ 119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0" h="168">
                <a:moveTo>
                  <a:pt x="210" y="119"/>
                </a:moveTo>
                <a:lnTo>
                  <a:pt x="210" y="57"/>
                </a:lnTo>
                <a:lnTo>
                  <a:pt x="148" y="57"/>
                </a:lnTo>
                <a:lnTo>
                  <a:pt x="169" y="77"/>
                </a:lnTo>
                <a:lnTo>
                  <a:pt x="119" y="127"/>
                </a:lnTo>
                <a:lnTo>
                  <a:pt x="119" y="44"/>
                </a:lnTo>
                <a:lnTo>
                  <a:pt x="148" y="44"/>
                </a:lnTo>
                <a:lnTo>
                  <a:pt x="105" y="0"/>
                </a:lnTo>
                <a:lnTo>
                  <a:pt x="61" y="44"/>
                </a:lnTo>
                <a:lnTo>
                  <a:pt x="91" y="44"/>
                </a:lnTo>
                <a:lnTo>
                  <a:pt x="91" y="127"/>
                </a:lnTo>
                <a:lnTo>
                  <a:pt x="41" y="77"/>
                </a:lnTo>
                <a:lnTo>
                  <a:pt x="61" y="57"/>
                </a:lnTo>
                <a:lnTo>
                  <a:pt x="0" y="57"/>
                </a:lnTo>
                <a:lnTo>
                  <a:pt x="0" y="118"/>
                </a:lnTo>
                <a:lnTo>
                  <a:pt x="20" y="98"/>
                </a:lnTo>
                <a:lnTo>
                  <a:pt x="90" y="168"/>
                </a:lnTo>
                <a:lnTo>
                  <a:pt x="120" y="168"/>
                </a:lnTo>
                <a:lnTo>
                  <a:pt x="189" y="98"/>
                </a:lnTo>
                <a:lnTo>
                  <a:pt x="210" y="11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649"/>
          <p:cNvSpPr>
            <a:spLocks noEditPoints="1"/>
          </p:cNvSpPr>
          <p:nvPr/>
        </p:nvSpPr>
        <p:spPr bwMode="auto">
          <a:xfrm>
            <a:off x="6308726" y="2595564"/>
            <a:ext cx="242888" cy="333375"/>
          </a:xfrm>
          <a:custGeom>
            <a:avLst/>
            <a:gdLst>
              <a:gd name="T0" fmla="*/ 45 w 153"/>
              <a:gd name="T1" fmla="*/ 0 h 210"/>
              <a:gd name="T2" fmla="*/ 45 w 153"/>
              <a:gd name="T3" fmla="*/ 0 h 210"/>
              <a:gd name="T4" fmla="*/ 0 w 153"/>
              <a:gd name="T5" fmla="*/ 43 h 210"/>
              <a:gd name="T6" fmla="*/ 0 w 153"/>
              <a:gd name="T7" fmla="*/ 210 h 210"/>
              <a:gd name="T8" fmla="*/ 153 w 153"/>
              <a:gd name="T9" fmla="*/ 210 h 210"/>
              <a:gd name="T10" fmla="*/ 153 w 153"/>
              <a:gd name="T11" fmla="*/ 0 h 210"/>
              <a:gd name="T12" fmla="*/ 45 w 153"/>
              <a:gd name="T13" fmla="*/ 0 h 210"/>
              <a:gd name="T14" fmla="*/ 136 w 153"/>
              <a:gd name="T15" fmla="*/ 54 h 210"/>
              <a:gd name="T16" fmla="*/ 98 w 153"/>
              <a:gd name="T17" fmla="*/ 17 h 210"/>
              <a:gd name="T18" fmla="*/ 136 w 153"/>
              <a:gd name="T19" fmla="*/ 17 h 210"/>
              <a:gd name="T20" fmla="*/ 136 w 153"/>
              <a:gd name="T21" fmla="*/ 54 h 210"/>
              <a:gd name="T22" fmla="*/ 73 w 153"/>
              <a:gd name="T23" fmla="*/ 27 h 210"/>
              <a:gd name="T24" fmla="*/ 73 w 153"/>
              <a:gd name="T25" fmla="*/ 192 h 210"/>
              <a:gd name="T26" fmla="*/ 20 w 153"/>
              <a:gd name="T27" fmla="*/ 192 h 210"/>
              <a:gd name="T28" fmla="*/ 73 w 153"/>
              <a:gd name="T29" fmla="*/ 27 h 210"/>
              <a:gd name="T30" fmla="*/ 18 w 153"/>
              <a:gd name="T31" fmla="*/ 169 h 210"/>
              <a:gd name="T32" fmla="*/ 18 w 153"/>
              <a:gd name="T33" fmla="*/ 61 h 210"/>
              <a:gd name="T34" fmla="*/ 52 w 153"/>
              <a:gd name="T35" fmla="*/ 61 h 210"/>
              <a:gd name="T36" fmla="*/ 18 w 153"/>
              <a:gd name="T37" fmla="*/ 169 h 210"/>
              <a:gd name="T38" fmla="*/ 82 w 153"/>
              <a:gd name="T39" fmla="*/ 27 h 210"/>
              <a:gd name="T40" fmla="*/ 134 w 153"/>
              <a:gd name="T41" fmla="*/ 192 h 210"/>
              <a:gd name="T42" fmla="*/ 82 w 153"/>
              <a:gd name="T43" fmla="*/ 192 h 210"/>
              <a:gd name="T44" fmla="*/ 82 w 153"/>
              <a:gd name="T45" fmla="*/ 27 h 210"/>
              <a:gd name="T46" fmla="*/ 88 w 153"/>
              <a:gd name="T47" fmla="*/ 19 h 210"/>
              <a:gd name="T48" fmla="*/ 136 w 153"/>
              <a:gd name="T49" fmla="*/ 66 h 210"/>
              <a:gd name="T50" fmla="*/ 136 w 153"/>
              <a:gd name="T51" fmla="*/ 168 h 210"/>
              <a:gd name="T52" fmla="*/ 88 w 153"/>
              <a:gd name="T53" fmla="*/ 19 h 210"/>
              <a:gd name="T54" fmla="*/ 67 w 153"/>
              <a:gd name="T55" fmla="*/ 17 h 210"/>
              <a:gd name="T56" fmla="*/ 63 w 153"/>
              <a:gd name="T57" fmla="*/ 30 h 210"/>
              <a:gd name="T58" fmla="*/ 63 w 153"/>
              <a:gd name="T59" fmla="*/ 17 h 210"/>
              <a:gd name="T60" fmla="*/ 67 w 153"/>
              <a:gd name="T61" fmla="*/ 17 h 210"/>
              <a:gd name="T62" fmla="*/ 49 w 153"/>
              <a:gd name="T63" fmla="*/ 14 h 210"/>
              <a:gd name="T64" fmla="*/ 49 w 153"/>
              <a:gd name="T65" fmla="*/ 49 h 210"/>
              <a:gd name="T66" fmla="*/ 15 w 153"/>
              <a:gd name="T67" fmla="*/ 49 h 210"/>
              <a:gd name="T68" fmla="*/ 49 w 153"/>
              <a:gd name="T69" fmla="*/ 14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3" h="210">
                <a:moveTo>
                  <a:pt x="45" y="0"/>
                </a:moveTo>
                <a:lnTo>
                  <a:pt x="45" y="0"/>
                </a:lnTo>
                <a:lnTo>
                  <a:pt x="0" y="43"/>
                </a:lnTo>
                <a:lnTo>
                  <a:pt x="0" y="210"/>
                </a:lnTo>
                <a:lnTo>
                  <a:pt x="153" y="210"/>
                </a:lnTo>
                <a:lnTo>
                  <a:pt x="153" y="0"/>
                </a:lnTo>
                <a:lnTo>
                  <a:pt x="45" y="0"/>
                </a:lnTo>
                <a:close/>
                <a:moveTo>
                  <a:pt x="136" y="54"/>
                </a:moveTo>
                <a:lnTo>
                  <a:pt x="98" y="17"/>
                </a:lnTo>
                <a:lnTo>
                  <a:pt x="136" y="17"/>
                </a:lnTo>
                <a:lnTo>
                  <a:pt x="136" y="54"/>
                </a:lnTo>
                <a:close/>
                <a:moveTo>
                  <a:pt x="73" y="27"/>
                </a:moveTo>
                <a:lnTo>
                  <a:pt x="73" y="192"/>
                </a:lnTo>
                <a:lnTo>
                  <a:pt x="20" y="192"/>
                </a:lnTo>
                <a:lnTo>
                  <a:pt x="73" y="27"/>
                </a:lnTo>
                <a:close/>
                <a:moveTo>
                  <a:pt x="18" y="169"/>
                </a:moveTo>
                <a:lnTo>
                  <a:pt x="18" y="61"/>
                </a:lnTo>
                <a:lnTo>
                  <a:pt x="52" y="61"/>
                </a:lnTo>
                <a:lnTo>
                  <a:pt x="18" y="169"/>
                </a:lnTo>
                <a:close/>
                <a:moveTo>
                  <a:pt x="82" y="27"/>
                </a:moveTo>
                <a:lnTo>
                  <a:pt x="134" y="192"/>
                </a:lnTo>
                <a:lnTo>
                  <a:pt x="82" y="192"/>
                </a:lnTo>
                <a:lnTo>
                  <a:pt x="82" y="27"/>
                </a:lnTo>
                <a:close/>
                <a:moveTo>
                  <a:pt x="88" y="19"/>
                </a:moveTo>
                <a:lnTo>
                  <a:pt x="136" y="66"/>
                </a:lnTo>
                <a:lnTo>
                  <a:pt x="136" y="168"/>
                </a:lnTo>
                <a:lnTo>
                  <a:pt x="88" y="19"/>
                </a:lnTo>
                <a:close/>
                <a:moveTo>
                  <a:pt x="67" y="17"/>
                </a:moveTo>
                <a:lnTo>
                  <a:pt x="63" y="30"/>
                </a:lnTo>
                <a:lnTo>
                  <a:pt x="63" y="17"/>
                </a:lnTo>
                <a:lnTo>
                  <a:pt x="67" y="17"/>
                </a:lnTo>
                <a:close/>
                <a:moveTo>
                  <a:pt x="49" y="14"/>
                </a:moveTo>
                <a:lnTo>
                  <a:pt x="49" y="49"/>
                </a:lnTo>
                <a:lnTo>
                  <a:pt x="15" y="49"/>
                </a:lnTo>
                <a:lnTo>
                  <a:pt x="49" y="1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650"/>
          <p:cNvSpPr>
            <a:spLocks/>
          </p:cNvSpPr>
          <p:nvPr/>
        </p:nvSpPr>
        <p:spPr bwMode="auto">
          <a:xfrm>
            <a:off x="10272713" y="3268664"/>
            <a:ext cx="357188" cy="322263"/>
          </a:xfrm>
          <a:custGeom>
            <a:avLst/>
            <a:gdLst>
              <a:gd name="T0" fmla="*/ 266 w 308"/>
              <a:gd name="T1" fmla="*/ 12 h 278"/>
              <a:gd name="T2" fmla="*/ 250 w 308"/>
              <a:gd name="T3" fmla="*/ 0 h 278"/>
              <a:gd name="T4" fmla="*/ 239 w 308"/>
              <a:gd name="T5" fmla="*/ 12 h 278"/>
              <a:gd name="T6" fmla="*/ 221 w 308"/>
              <a:gd name="T7" fmla="*/ 15 h 278"/>
              <a:gd name="T8" fmla="*/ 208 w 308"/>
              <a:gd name="T9" fmla="*/ 36 h 278"/>
              <a:gd name="T10" fmla="*/ 176 w 308"/>
              <a:gd name="T11" fmla="*/ 30 h 278"/>
              <a:gd name="T12" fmla="*/ 167 w 308"/>
              <a:gd name="T13" fmla="*/ 38 h 278"/>
              <a:gd name="T14" fmla="*/ 134 w 308"/>
              <a:gd name="T15" fmla="*/ 34 h 278"/>
              <a:gd name="T16" fmla="*/ 129 w 308"/>
              <a:gd name="T17" fmla="*/ 39 h 278"/>
              <a:gd name="T18" fmla="*/ 90 w 308"/>
              <a:gd name="T19" fmla="*/ 159 h 278"/>
              <a:gd name="T20" fmla="*/ 43 w 308"/>
              <a:gd name="T21" fmla="*/ 207 h 278"/>
              <a:gd name="T22" fmla="*/ 24 w 308"/>
              <a:gd name="T23" fmla="*/ 197 h 278"/>
              <a:gd name="T24" fmla="*/ 0 w 308"/>
              <a:gd name="T25" fmla="*/ 221 h 278"/>
              <a:gd name="T26" fmla="*/ 24 w 308"/>
              <a:gd name="T27" fmla="*/ 245 h 278"/>
              <a:gd name="T28" fmla="*/ 36 w 308"/>
              <a:gd name="T29" fmla="*/ 242 h 278"/>
              <a:gd name="T30" fmla="*/ 33 w 308"/>
              <a:gd name="T31" fmla="*/ 254 h 278"/>
              <a:gd name="T32" fmla="*/ 56 w 308"/>
              <a:gd name="T33" fmla="*/ 278 h 278"/>
              <a:gd name="T34" fmla="*/ 80 w 308"/>
              <a:gd name="T35" fmla="*/ 254 h 278"/>
              <a:gd name="T36" fmla="*/ 70 w 308"/>
              <a:gd name="T37" fmla="*/ 234 h 278"/>
              <a:gd name="T38" fmla="*/ 117 w 308"/>
              <a:gd name="T39" fmla="*/ 187 h 278"/>
              <a:gd name="T40" fmla="*/ 239 w 308"/>
              <a:gd name="T41" fmla="*/ 150 h 278"/>
              <a:gd name="T42" fmla="*/ 266 w 308"/>
              <a:gd name="T43" fmla="*/ 12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8" h="278">
                <a:moveTo>
                  <a:pt x="266" y="12"/>
                </a:moveTo>
                <a:cubicBezTo>
                  <a:pt x="261" y="7"/>
                  <a:pt x="256" y="3"/>
                  <a:pt x="250" y="0"/>
                </a:cubicBezTo>
                <a:cubicBezTo>
                  <a:pt x="248" y="5"/>
                  <a:pt x="244" y="9"/>
                  <a:pt x="239" y="12"/>
                </a:cubicBezTo>
                <a:cubicBezTo>
                  <a:pt x="233" y="15"/>
                  <a:pt x="227" y="16"/>
                  <a:pt x="221" y="15"/>
                </a:cubicBezTo>
                <a:cubicBezTo>
                  <a:pt x="220" y="24"/>
                  <a:pt x="215" y="32"/>
                  <a:pt x="208" y="36"/>
                </a:cubicBezTo>
                <a:cubicBezTo>
                  <a:pt x="198" y="41"/>
                  <a:pt x="186" y="38"/>
                  <a:pt x="176" y="30"/>
                </a:cubicBezTo>
                <a:cubicBezTo>
                  <a:pt x="174" y="33"/>
                  <a:pt x="171" y="36"/>
                  <a:pt x="167" y="38"/>
                </a:cubicBezTo>
                <a:cubicBezTo>
                  <a:pt x="156" y="44"/>
                  <a:pt x="143" y="42"/>
                  <a:pt x="134" y="34"/>
                </a:cubicBezTo>
                <a:cubicBezTo>
                  <a:pt x="132" y="36"/>
                  <a:pt x="130" y="37"/>
                  <a:pt x="129" y="39"/>
                </a:cubicBezTo>
                <a:cubicBezTo>
                  <a:pt x="91" y="77"/>
                  <a:pt x="76" y="126"/>
                  <a:pt x="90" y="159"/>
                </a:cubicBezTo>
                <a:cubicBezTo>
                  <a:pt x="43" y="207"/>
                  <a:pt x="43" y="207"/>
                  <a:pt x="43" y="207"/>
                </a:cubicBezTo>
                <a:cubicBezTo>
                  <a:pt x="38" y="201"/>
                  <a:pt x="31" y="197"/>
                  <a:pt x="24" y="197"/>
                </a:cubicBezTo>
                <a:cubicBezTo>
                  <a:pt x="11" y="197"/>
                  <a:pt x="0" y="208"/>
                  <a:pt x="0" y="221"/>
                </a:cubicBezTo>
                <a:cubicBezTo>
                  <a:pt x="0" y="234"/>
                  <a:pt x="11" y="245"/>
                  <a:pt x="24" y="245"/>
                </a:cubicBezTo>
                <a:cubicBezTo>
                  <a:pt x="28" y="245"/>
                  <a:pt x="32" y="244"/>
                  <a:pt x="36" y="242"/>
                </a:cubicBezTo>
                <a:cubicBezTo>
                  <a:pt x="34" y="245"/>
                  <a:pt x="33" y="249"/>
                  <a:pt x="33" y="254"/>
                </a:cubicBezTo>
                <a:cubicBezTo>
                  <a:pt x="33" y="267"/>
                  <a:pt x="43" y="278"/>
                  <a:pt x="56" y="278"/>
                </a:cubicBezTo>
                <a:cubicBezTo>
                  <a:pt x="69" y="278"/>
                  <a:pt x="80" y="267"/>
                  <a:pt x="80" y="254"/>
                </a:cubicBezTo>
                <a:cubicBezTo>
                  <a:pt x="80" y="246"/>
                  <a:pt x="76" y="239"/>
                  <a:pt x="70" y="234"/>
                </a:cubicBezTo>
                <a:cubicBezTo>
                  <a:pt x="117" y="187"/>
                  <a:pt x="117" y="187"/>
                  <a:pt x="117" y="187"/>
                </a:cubicBezTo>
                <a:cubicBezTo>
                  <a:pt x="150" y="203"/>
                  <a:pt x="200" y="189"/>
                  <a:pt x="239" y="150"/>
                </a:cubicBezTo>
                <a:cubicBezTo>
                  <a:pt x="284" y="104"/>
                  <a:pt x="308" y="55"/>
                  <a:pt x="266" y="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651"/>
          <p:cNvSpPr>
            <a:spLocks/>
          </p:cNvSpPr>
          <p:nvPr/>
        </p:nvSpPr>
        <p:spPr bwMode="auto">
          <a:xfrm>
            <a:off x="10941051" y="3262314"/>
            <a:ext cx="331788" cy="333375"/>
          </a:xfrm>
          <a:custGeom>
            <a:avLst/>
            <a:gdLst>
              <a:gd name="T0" fmla="*/ 260 w 287"/>
              <a:gd name="T1" fmla="*/ 194 h 288"/>
              <a:gd name="T2" fmla="*/ 237 w 287"/>
              <a:gd name="T3" fmla="*/ 205 h 288"/>
              <a:gd name="T4" fmla="*/ 176 w 287"/>
              <a:gd name="T5" fmla="*/ 144 h 288"/>
              <a:gd name="T6" fmla="*/ 237 w 287"/>
              <a:gd name="T7" fmla="*/ 83 h 288"/>
              <a:gd name="T8" fmla="*/ 260 w 287"/>
              <a:gd name="T9" fmla="*/ 94 h 288"/>
              <a:gd name="T10" fmla="*/ 287 w 287"/>
              <a:gd name="T11" fmla="*/ 66 h 288"/>
              <a:gd name="T12" fmla="*/ 260 w 287"/>
              <a:gd name="T13" fmla="*/ 38 h 288"/>
              <a:gd name="T14" fmla="*/ 245 w 287"/>
              <a:gd name="T15" fmla="*/ 42 h 288"/>
              <a:gd name="T16" fmla="*/ 249 w 287"/>
              <a:gd name="T17" fmla="*/ 28 h 288"/>
              <a:gd name="T18" fmla="*/ 221 w 287"/>
              <a:gd name="T19" fmla="*/ 0 h 288"/>
              <a:gd name="T20" fmla="*/ 194 w 287"/>
              <a:gd name="T21" fmla="*/ 28 h 288"/>
              <a:gd name="T22" fmla="*/ 206 w 287"/>
              <a:gd name="T23" fmla="*/ 50 h 288"/>
              <a:gd name="T24" fmla="*/ 205 w 287"/>
              <a:gd name="T25" fmla="*/ 51 h 288"/>
              <a:gd name="T26" fmla="*/ 205 w 287"/>
              <a:gd name="T27" fmla="*/ 50 h 288"/>
              <a:gd name="T28" fmla="*/ 144 w 287"/>
              <a:gd name="T29" fmla="*/ 111 h 288"/>
              <a:gd name="T30" fmla="*/ 83 w 287"/>
              <a:gd name="T31" fmla="*/ 50 h 288"/>
              <a:gd name="T32" fmla="*/ 94 w 287"/>
              <a:gd name="T33" fmla="*/ 28 h 288"/>
              <a:gd name="T34" fmla="*/ 66 w 287"/>
              <a:gd name="T35" fmla="*/ 0 h 288"/>
              <a:gd name="T36" fmla="*/ 38 w 287"/>
              <a:gd name="T37" fmla="*/ 28 h 288"/>
              <a:gd name="T38" fmla="*/ 42 w 287"/>
              <a:gd name="T39" fmla="*/ 42 h 288"/>
              <a:gd name="T40" fmla="*/ 28 w 287"/>
              <a:gd name="T41" fmla="*/ 38 h 288"/>
              <a:gd name="T42" fmla="*/ 0 w 287"/>
              <a:gd name="T43" fmla="*/ 66 h 288"/>
              <a:gd name="T44" fmla="*/ 28 w 287"/>
              <a:gd name="T45" fmla="*/ 94 h 288"/>
              <a:gd name="T46" fmla="*/ 50 w 287"/>
              <a:gd name="T47" fmla="*/ 83 h 288"/>
              <a:gd name="T48" fmla="*/ 111 w 287"/>
              <a:gd name="T49" fmla="*/ 144 h 288"/>
              <a:gd name="T50" fmla="*/ 50 w 287"/>
              <a:gd name="T51" fmla="*/ 205 h 288"/>
              <a:gd name="T52" fmla="*/ 28 w 287"/>
              <a:gd name="T53" fmla="*/ 194 h 288"/>
              <a:gd name="T54" fmla="*/ 0 w 287"/>
              <a:gd name="T55" fmla="*/ 222 h 288"/>
              <a:gd name="T56" fmla="*/ 28 w 287"/>
              <a:gd name="T57" fmla="*/ 250 h 288"/>
              <a:gd name="T58" fmla="*/ 42 w 287"/>
              <a:gd name="T59" fmla="*/ 246 h 288"/>
              <a:gd name="T60" fmla="*/ 38 w 287"/>
              <a:gd name="T61" fmla="*/ 260 h 288"/>
              <a:gd name="T62" fmla="*/ 66 w 287"/>
              <a:gd name="T63" fmla="*/ 288 h 288"/>
              <a:gd name="T64" fmla="*/ 94 w 287"/>
              <a:gd name="T65" fmla="*/ 260 h 288"/>
              <a:gd name="T66" fmla="*/ 82 w 287"/>
              <a:gd name="T67" fmla="*/ 237 h 288"/>
              <a:gd name="T68" fmla="*/ 82 w 287"/>
              <a:gd name="T69" fmla="*/ 237 h 288"/>
              <a:gd name="T70" fmla="*/ 83 w 287"/>
              <a:gd name="T71" fmla="*/ 237 h 288"/>
              <a:gd name="T72" fmla="*/ 144 w 287"/>
              <a:gd name="T73" fmla="*/ 176 h 288"/>
              <a:gd name="T74" fmla="*/ 205 w 287"/>
              <a:gd name="T75" fmla="*/ 237 h 288"/>
              <a:gd name="T76" fmla="*/ 194 w 287"/>
              <a:gd name="T77" fmla="*/ 259 h 288"/>
              <a:gd name="T78" fmla="*/ 221 w 287"/>
              <a:gd name="T79" fmla="*/ 287 h 288"/>
              <a:gd name="T80" fmla="*/ 249 w 287"/>
              <a:gd name="T81" fmla="*/ 259 h 288"/>
              <a:gd name="T82" fmla="*/ 245 w 287"/>
              <a:gd name="T83" fmla="*/ 245 h 288"/>
              <a:gd name="T84" fmla="*/ 260 w 287"/>
              <a:gd name="T85" fmla="*/ 249 h 288"/>
              <a:gd name="T86" fmla="*/ 287 w 287"/>
              <a:gd name="T87" fmla="*/ 221 h 288"/>
              <a:gd name="T88" fmla="*/ 260 w 287"/>
              <a:gd name="T89" fmla="*/ 19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7" h="288">
                <a:moveTo>
                  <a:pt x="260" y="194"/>
                </a:moveTo>
                <a:cubicBezTo>
                  <a:pt x="250" y="194"/>
                  <a:pt x="242" y="198"/>
                  <a:pt x="237" y="205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237" y="83"/>
                  <a:pt x="237" y="83"/>
                  <a:pt x="237" y="83"/>
                </a:cubicBezTo>
                <a:cubicBezTo>
                  <a:pt x="243" y="89"/>
                  <a:pt x="251" y="94"/>
                  <a:pt x="260" y="94"/>
                </a:cubicBezTo>
                <a:cubicBezTo>
                  <a:pt x="275" y="94"/>
                  <a:pt x="287" y="81"/>
                  <a:pt x="287" y="66"/>
                </a:cubicBezTo>
                <a:cubicBezTo>
                  <a:pt x="287" y="50"/>
                  <a:pt x="275" y="38"/>
                  <a:pt x="260" y="38"/>
                </a:cubicBezTo>
                <a:cubicBezTo>
                  <a:pt x="254" y="38"/>
                  <a:pt x="249" y="39"/>
                  <a:pt x="245" y="42"/>
                </a:cubicBezTo>
                <a:cubicBezTo>
                  <a:pt x="248" y="38"/>
                  <a:pt x="249" y="33"/>
                  <a:pt x="249" y="28"/>
                </a:cubicBezTo>
                <a:cubicBezTo>
                  <a:pt x="249" y="12"/>
                  <a:pt x="237" y="0"/>
                  <a:pt x="221" y="0"/>
                </a:cubicBezTo>
                <a:cubicBezTo>
                  <a:pt x="206" y="0"/>
                  <a:pt x="194" y="12"/>
                  <a:pt x="194" y="28"/>
                </a:cubicBezTo>
                <a:cubicBezTo>
                  <a:pt x="194" y="37"/>
                  <a:pt x="198" y="45"/>
                  <a:pt x="206" y="50"/>
                </a:cubicBezTo>
                <a:cubicBezTo>
                  <a:pt x="205" y="51"/>
                  <a:pt x="205" y="51"/>
                  <a:pt x="205" y="51"/>
                </a:cubicBezTo>
                <a:cubicBezTo>
                  <a:pt x="205" y="50"/>
                  <a:pt x="205" y="50"/>
                  <a:pt x="205" y="50"/>
                </a:cubicBezTo>
                <a:cubicBezTo>
                  <a:pt x="144" y="111"/>
                  <a:pt x="144" y="111"/>
                  <a:pt x="144" y="111"/>
                </a:cubicBezTo>
                <a:cubicBezTo>
                  <a:pt x="83" y="50"/>
                  <a:pt x="83" y="50"/>
                  <a:pt x="83" y="50"/>
                </a:cubicBezTo>
                <a:cubicBezTo>
                  <a:pt x="89" y="45"/>
                  <a:pt x="94" y="37"/>
                  <a:pt x="94" y="28"/>
                </a:cubicBezTo>
                <a:cubicBezTo>
                  <a:pt x="94" y="13"/>
                  <a:pt x="81" y="0"/>
                  <a:pt x="66" y="0"/>
                </a:cubicBezTo>
                <a:cubicBezTo>
                  <a:pt x="51" y="0"/>
                  <a:pt x="38" y="13"/>
                  <a:pt x="38" y="28"/>
                </a:cubicBezTo>
                <a:cubicBezTo>
                  <a:pt x="38" y="33"/>
                  <a:pt x="40" y="38"/>
                  <a:pt x="42" y="42"/>
                </a:cubicBezTo>
                <a:cubicBezTo>
                  <a:pt x="38" y="40"/>
                  <a:pt x="33" y="38"/>
                  <a:pt x="28" y="38"/>
                </a:cubicBezTo>
                <a:cubicBezTo>
                  <a:pt x="12" y="38"/>
                  <a:pt x="0" y="51"/>
                  <a:pt x="0" y="66"/>
                </a:cubicBezTo>
                <a:cubicBezTo>
                  <a:pt x="0" y="81"/>
                  <a:pt x="12" y="94"/>
                  <a:pt x="28" y="94"/>
                </a:cubicBezTo>
                <a:cubicBezTo>
                  <a:pt x="37" y="94"/>
                  <a:pt x="45" y="89"/>
                  <a:pt x="50" y="83"/>
                </a:cubicBezTo>
                <a:cubicBezTo>
                  <a:pt x="111" y="144"/>
                  <a:pt x="111" y="144"/>
                  <a:pt x="111" y="144"/>
                </a:cubicBezTo>
                <a:cubicBezTo>
                  <a:pt x="50" y="205"/>
                  <a:pt x="50" y="205"/>
                  <a:pt x="50" y="205"/>
                </a:cubicBezTo>
                <a:cubicBezTo>
                  <a:pt x="45" y="198"/>
                  <a:pt x="37" y="194"/>
                  <a:pt x="28" y="194"/>
                </a:cubicBezTo>
                <a:cubicBezTo>
                  <a:pt x="12" y="194"/>
                  <a:pt x="0" y="206"/>
                  <a:pt x="0" y="222"/>
                </a:cubicBezTo>
                <a:cubicBezTo>
                  <a:pt x="0" y="237"/>
                  <a:pt x="12" y="250"/>
                  <a:pt x="28" y="250"/>
                </a:cubicBezTo>
                <a:cubicBezTo>
                  <a:pt x="33" y="250"/>
                  <a:pt x="38" y="248"/>
                  <a:pt x="42" y="246"/>
                </a:cubicBezTo>
                <a:cubicBezTo>
                  <a:pt x="40" y="250"/>
                  <a:pt x="38" y="255"/>
                  <a:pt x="38" y="260"/>
                </a:cubicBezTo>
                <a:cubicBezTo>
                  <a:pt x="38" y="275"/>
                  <a:pt x="51" y="288"/>
                  <a:pt x="66" y="288"/>
                </a:cubicBezTo>
                <a:cubicBezTo>
                  <a:pt x="81" y="288"/>
                  <a:pt x="94" y="275"/>
                  <a:pt x="94" y="260"/>
                </a:cubicBezTo>
                <a:cubicBezTo>
                  <a:pt x="94" y="250"/>
                  <a:pt x="89" y="242"/>
                  <a:pt x="82" y="237"/>
                </a:cubicBezTo>
                <a:cubicBezTo>
                  <a:pt x="82" y="237"/>
                  <a:pt x="82" y="237"/>
                  <a:pt x="82" y="237"/>
                </a:cubicBezTo>
                <a:cubicBezTo>
                  <a:pt x="83" y="237"/>
                  <a:pt x="83" y="237"/>
                  <a:pt x="83" y="237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205" y="237"/>
                  <a:pt x="205" y="237"/>
                  <a:pt x="205" y="237"/>
                </a:cubicBezTo>
                <a:cubicBezTo>
                  <a:pt x="198" y="242"/>
                  <a:pt x="194" y="250"/>
                  <a:pt x="194" y="259"/>
                </a:cubicBezTo>
                <a:cubicBezTo>
                  <a:pt x="194" y="275"/>
                  <a:pt x="206" y="287"/>
                  <a:pt x="221" y="287"/>
                </a:cubicBezTo>
                <a:cubicBezTo>
                  <a:pt x="237" y="287"/>
                  <a:pt x="249" y="275"/>
                  <a:pt x="249" y="259"/>
                </a:cubicBezTo>
                <a:cubicBezTo>
                  <a:pt x="249" y="254"/>
                  <a:pt x="248" y="249"/>
                  <a:pt x="245" y="245"/>
                </a:cubicBezTo>
                <a:cubicBezTo>
                  <a:pt x="249" y="248"/>
                  <a:pt x="254" y="249"/>
                  <a:pt x="260" y="249"/>
                </a:cubicBezTo>
                <a:cubicBezTo>
                  <a:pt x="275" y="249"/>
                  <a:pt x="287" y="237"/>
                  <a:pt x="287" y="221"/>
                </a:cubicBezTo>
                <a:cubicBezTo>
                  <a:pt x="287" y="206"/>
                  <a:pt x="275" y="194"/>
                  <a:pt x="260" y="19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652"/>
          <p:cNvSpPr>
            <a:spLocks noEditPoints="1"/>
          </p:cNvSpPr>
          <p:nvPr/>
        </p:nvSpPr>
        <p:spPr bwMode="auto">
          <a:xfrm>
            <a:off x="11609388" y="3262314"/>
            <a:ext cx="333375" cy="333375"/>
          </a:xfrm>
          <a:custGeom>
            <a:avLst/>
            <a:gdLst>
              <a:gd name="T0" fmla="*/ 207 w 288"/>
              <a:gd name="T1" fmla="*/ 0 h 288"/>
              <a:gd name="T2" fmla="*/ 152 w 288"/>
              <a:gd name="T3" fmla="*/ 22 h 288"/>
              <a:gd name="T4" fmla="*/ 21 w 288"/>
              <a:gd name="T5" fmla="*/ 153 h 288"/>
              <a:gd name="T6" fmla="*/ 0 w 288"/>
              <a:gd name="T7" fmla="*/ 207 h 288"/>
              <a:gd name="T8" fmla="*/ 81 w 288"/>
              <a:gd name="T9" fmla="*/ 288 h 288"/>
              <a:gd name="T10" fmla="*/ 81 w 288"/>
              <a:gd name="T11" fmla="*/ 288 h 288"/>
              <a:gd name="T12" fmla="*/ 135 w 288"/>
              <a:gd name="T13" fmla="*/ 267 h 288"/>
              <a:gd name="T14" fmla="*/ 266 w 288"/>
              <a:gd name="T15" fmla="*/ 136 h 288"/>
              <a:gd name="T16" fmla="*/ 288 w 288"/>
              <a:gd name="T17" fmla="*/ 81 h 288"/>
              <a:gd name="T18" fmla="*/ 288 w 288"/>
              <a:gd name="T19" fmla="*/ 81 h 288"/>
              <a:gd name="T20" fmla="*/ 207 w 288"/>
              <a:gd name="T21" fmla="*/ 0 h 288"/>
              <a:gd name="T22" fmla="*/ 18 w 288"/>
              <a:gd name="T23" fmla="*/ 207 h 288"/>
              <a:gd name="T24" fmla="*/ 34 w 288"/>
              <a:gd name="T25" fmla="*/ 165 h 288"/>
              <a:gd name="T26" fmla="*/ 84 w 288"/>
              <a:gd name="T27" fmla="*/ 115 h 288"/>
              <a:gd name="T28" fmla="*/ 173 w 288"/>
              <a:gd name="T29" fmla="*/ 204 h 288"/>
              <a:gd name="T30" fmla="*/ 123 w 288"/>
              <a:gd name="T31" fmla="*/ 254 h 288"/>
              <a:gd name="T32" fmla="*/ 81 w 288"/>
              <a:gd name="T33" fmla="*/ 271 h 288"/>
              <a:gd name="T34" fmla="*/ 18 w 288"/>
              <a:gd name="T35" fmla="*/ 20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207" y="0"/>
                </a:moveTo>
                <a:cubicBezTo>
                  <a:pt x="186" y="0"/>
                  <a:pt x="166" y="8"/>
                  <a:pt x="152" y="22"/>
                </a:cubicBezTo>
                <a:cubicBezTo>
                  <a:pt x="21" y="153"/>
                  <a:pt x="21" y="153"/>
                  <a:pt x="21" y="153"/>
                </a:cubicBezTo>
                <a:cubicBezTo>
                  <a:pt x="8" y="167"/>
                  <a:pt x="0" y="186"/>
                  <a:pt x="0" y="207"/>
                </a:cubicBezTo>
                <a:cubicBezTo>
                  <a:pt x="0" y="252"/>
                  <a:pt x="36" y="288"/>
                  <a:pt x="81" y="288"/>
                </a:cubicBezTo>
                <a:cubicBezTo>
                  <a:pt x="81" y="288"/>
                  <a:pt x="81" y="288"/>
                  <a:pt x="81" y="288"/>
                </a:cubicBezTo>
                <a:cubicBezTo>
                  <a:pt x="102" y="288"/>
                  <a:pt x="121" y="280"/>
                  <a:pt x="135" y="267"/>
                </a:cubicBezTo>
                <a:cubicBezTo>
                  <a:pt x="266" y="136"/>
                  <a:pt x="266" y="136"/>
                  <a:pt x="266" y="136"/>
                </a:cubicBezTo>
                <a:cubicBezTo>
                  <a:pt x="279" y="122"/>
                  <a:pt x="288" y="102"/>
                  <a:pt x="288" y="81"/>
                </a:cubicBezTo>
                <a:cubicBezTo>
                  <a:pt x="288" y="81"/>
                  <a:pt x="288" y="81"/>
                  <a:pt x="288" y="81"/>
                </a:cubicBezTo>
                <a:cubicBezTo>
                  <a:pt x="288" y="36"/>
                  <a:pt x="252" y="0"/>
                  <a:pt x="207" y="0"/>
                </a:cubicBezTo>
                <a:close/>
                <a:moveTo>
                  <a:pt x="18" y="207"/>
                </a:moveTo>
                <a:cubicBezTo>
                  <a:pt x="18" y="192"/>
                  <a:pt x="23" y="177"/>
                  <a:pt x="34" y="165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173" y="204"/>
                  <a:pt x="173" y="204"/>
                  <a:pt x="173" y="204"/>
                </a:cubicBezTo>
                <a:cubicBezTo>
                  <a:pt x="123" y="254"/>
                  <a:pt x="123" y="254"/>
                  <a:pt x="123" y="254"/>
                </a:cubicBezTo>
                <a:cubicBezTo>
                  <a:pt x="111" y="265"/>
                  <a:pt x="96" y="271"/>
                  <a:pt x="81" y="271"/>
                </a:cubicBezTo>
                <a:cubicBezTo>
                  <a:pt x="46" y="271"/>
                  <a:pt x="18" y="242"/>
                  <a:pt x="18" y="20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654"/>
          <p:cNvSpPr>
            <a:spLocks noEditPoints="1"/>
          </p:cNvSpPr>
          <p:nvPr/>
        </p:nvSpPr>
        <p:spPr bwMode="auto">
          <a:xfrm>
            <a:off x="1587501" y="3930651"/>
            <a:ext cx="333375" cy="333375"/>
          </a:xfrm>
          <a:custGeom>
            <a:avLst/>
            <a:gdLst>
              <a:gd name="T0" fmla="*/ 216 w 288"/>
              <a:gd name="T1" fmla="*/ 0 h 288"/>
              <a:gd name="T2" fmla="*/ 165 w 288"/>
              <a:gd name="T3" fmla="*/ 21 h 288"/>
              <a:gd name="T4" fmla="*/ 165 w 288"/>
              <a:gd name="T5" fmla="*/ 21 h 288"/>
              <a:gd name="T6" fmla="*/ 139 w 288"/>
              <a:gd name="T7" fmla="*/ 47 h 288"/>
              <a:gd name="T8" fmla="*/ 46 w 288"/>
              <a:gd name="T9" fmla="*/ 140 h 288"/>
              <a:gd name="T10" fmla="*/ 20 w 288"/>
              <a:gd name="T11" fmla="*/ 166 h 288"/>
              <a:gd name="T12" fmla="*/ 20 w 288"/>
              <a:gd name="T13" fmla="*/ 166 h 288"/>
              <a:gd name="T14" fmla="*/ 0 w 288"/>
              <a:gd name="T15" fmla="*/ 216 h 288"/>
              <a:gd name="T16" fmla="*/ 72 w 288"/>
              <a:gd name="T17" fmla="*/ 288 h 288"/>
              <a:gd name="T18" fmla="*/ 124 w 288"/>
              <a:gd name="T19" fmla="*/ 265 h 288"/>
              <a:gd name="T20" fmla="*/ 148 w 288"/>
              <a:gd name="T21" fmla="*/ 242 h 288"/>
              <a:gd name="T22" fmla="*/ 194 w 288"/>
              <a:gd name="T23" fmla="*/ 195 h 288"/>
              <a:gd name="T24" fmla="*/ 265 w 288"/>
              <a:gd name="T25" fmla="*/ 125 h 288"/>
              <a:gd name="T26" fmla="*/ 288 w 288"/>
              <a:gd name="T27" fmla="*/ 72 h 288"/>
              <a:gd name="T28" fmla="*/ 216 w 288"/>
              <a:gd name="T29" fmla="*/ 0 h 288"/>
              <a:gd name="T30" fmla="*/ 186 w 288"/>
              <a:gd name="T31" fmla="*/ 27 h 288"/>
              <a:gd name="T32" fmla="*/ 205 w 288"/>
              <a:gd name="T33" fmla="*/ 27 h 288"/>
              <a:gd name="T34" fmla="*/ 205 w 288"/>
              <a:gd name="T35" fmla="*/ 46 h 288"/>
              <a:gd name="T36" fmla="*/ 186 w 288"/>
              <a:gd name="T37" fmla="*/ 46 h 288"/>
              <a:gd name="T38" fmla="*/ 186 w 288"/>
              <a:gd name="T39" fmla="*/ 27 h 288"/>
              <a:gd name="T40" fmla="*/ 27 w 288"/>
              <a:gd name="T41" fmla="*/ 187 h 288"/>
              <a:gd name="T42" fmla="*/ 45 w 288"/>
              <a:gd name="T43" fmla="*/ 187 h 288"/>
              <a:gd name="T44" fmla="*/ 45 w 288"/>
              <a:gd name="T45" fmla="*/ 205 h 288"/>
              <a:gd name="T46" fmla="*/ 27 w 288"/>
              <a:gd name="T47" fmla="*/ 205 h 288"/>
              <a:gd name="T48" fmla="*/ 27 w 288"/>
              <a:gd name="T49" fmla="*/ 187 h 288"/>
              <a:gd name="T50" fmla="*/ 56 w 288"/>
              <a:gd name="T51" fmla="*/ 250 h 288"/>
              <a:gd name="T52" fmla="*/ 38 w 288"/>
              <a:gd name="T53" fmla="*/ 250 h 288"/>
              <a:gd name="T54" fmla="*/ 38 w 288"/>
              <a:gd name="T55" fmla="*/ 232 h 288"/>
              <a:gd name="T56" fmla="*/ 56 w 288"/>
              <a:gd name="T57" fmla="*/ 232 h 288"/>
              <a:gd name="T58" fmla="*/ 56 w 288"/>
              <a:gd name="T59" fmla="*/ 250 h 288"/>
              <a:gd name="T60" fmla="*/ 71 w 288"/>
              <a:gd name="T61" fmla="*/ 216 h 288"/>
              <a:gd name="T62" fmla="*/ 71 w 288"/>
              <a:gd name="T63" fmla="*/ 198 h 288"/>
              <a:gd name="T64" fmla="*/ 90 w 288"/>
              <a:gd name="T65" fmla="*/ 198 h 288"/>
              <a:gd name="T66" fmla="*/ 90 w 288"/>
              <a:gd name="T67" fmla="*/ 216 h 288"/>
              <a:gd name="T68" fmla="*/ 71 w 288"/>
              <a:gd name="T69" fmla="*/ 216 h 288"/>
              <a:gd name="T70" fmla="*/ 100 w 288"/>
              <a:gd name="T71" fmla="*/ 261 h 288"/>
              <a:gd name="T72" fmla="*/ 82 w 288"/>
              <a:gd name="T73" fmla="*/ 261 h 288"/>
              <a:gd name="T74" fmla="*/ 82 w 288"/>
              <a:gd name="T75" fmla="*/ 242 h 288"/>
              <a:gd name="T76" fmla="*/ 100 w 288"/>
              <a:gd name="T77" fmla="*/ 242 h 288"/>
              <a:gd name="T78" fmla="*/ 100 w 288"/>
              <a:gd name="T79" fmla="*/ 261 h 288"/>
              <a:gd name="T80" fmla="*/ 148 w 288"/>
              <a:gd name="T81" fmla="*/ 219 h 288"/>
              <a:gd name="T82" fmla="*/ 68 w 288"/>
              <a:gd name="T83" fmla="*/ 140 h 288"/>
              <a:gd name="T84" fmla="*/ 139 w 288"/>
              <a:gd name="T85" fmla="*/ 69 h 288"/>
              <a:gd name="T86" fmla="*/ 218 w 288"/>
              <a:gd name="T87" fmla="*/ 148 h 288"/>
              <a:gd name="T88" fmla="*/ 148 w 288"/>
              <a:gd name="T89" fmla="*/ 219 h 288"/>
              <a:gd name="T90" fmla="*/ 215 w 288"/>
              <a:gd name="T91" fmla="*/ 90 h 288"/>
              <a:gd name="T92" fmla="*/ 197 w 288"/>
              <a:gd name="T93" fmla="*/ 90 h 288"/>
              <a:gd name="T94" fmla="*/ 197 w 288"/>
              <a:gd name="T95" fmla="*/ 72 h 288"/>
              <a:gd name="T96" fmla="*/ 215 w 288"/>
              <a:gd name="T97" fmla="*/ 72 h 288"/>
              <a:gd name="T98" fmla="*/ 215 w 288"/>
              <a:gd name="T99" fmla="*/ 90 h 288"/>
              <a:gd name="T100" fmla="*/ 231 w 288"/>
              <a:gd name="T101" fmla="*/ 38 h 288"/>
              <a:gd name="T102" fmla="*/ 249 w 288"/>
              <a:gd name="T103" fmla="*/ 38 h 288"/>
              <a:gd name="T104" fmla="*/ 249 w 288"/>
              <a:gd name="T105" fmla="*/ 56 h 288"/>
              <a:gd name="T106" fmla="*/ 231 w 288"/>
              <a:gd name="T107" fmla="*/ 56 h 288"/>
              <a:gd name="T108" fmla="*/ 231 w 288"/>
              <a:gd name="T109" fmla="*/ 38 h 288"/>
              <a:gd name="T110" fmla="*/ 260 w 288"/>
              <a:gd name="T111" fmla="*/ 101 h 288"/>
              <a:gd name="T112" fmla="*/ 242 w 288"/>
              <a:gd name="T113" fmla="*/ 101 h 288"/>
              <a:gd name="T114" fmla="*/ 242 w 288"/>
              <a:gd name="T115" fmla="*/ 83 h 288"/>
              <a:gd name="T116" fmla="*/ 260 w 288"/>
              <a:gd name="T117" fmla="*/ 83 h 288"/>
              <a:gd name="T118" fmla="*/ 260 w 288"/>
              <a:gd name="T119" fmla="*/ 10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8" h="288">
                <a:moveTo>
                  <a:pt x="216" y="0"/>
                </a:moveTo>
                <a:cubicBezTo>
                  <a:pt x="196" y="0"/>
                  <a:pt x="178" y="8"/>
                  <a:pt x="165" y="21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20" y="166"/>
                  <a:pt x="20" y="166"/>
                  <a:pt x="20" y="166"/>
                </a:cubicBezTo>
                <a:cubicBezTo>
                  <a:pt x="20" y="166"/>
                  <a:pt x="20" y="166"/>
                  <a:pt x="20" y="166"/>
                </a:cubicBezTo>
                <a:cubicBezTo>
                  <a:pt x="7" y="179"/>
                  <a:pt x="0" y="197"/>
                  <a:pt x="0" y="216"/>
                </a:cubicBezTo>
                <a:cubicBezTo>
                  <a:pt x="0" y="256"/>
                  <a:pt x="32" y="288"/>
                  <a:pt x="72" y="288"/>
                </a:cubicBezTo>
                <a:cubicBezTo>
                  <a:pt x="92" y="288"/>
                  <a:pt x="111" y="279"/>
                  <a:pt x="124" y="265"/>
                </a:cubicBezTo>
                <a:cubicBezTo>
                  <a:pt x="148" y="242"/>
                  <a:pt x="148" y="242"/>
                  <a:pt x="148" y="242"/>
                </a:cubicBezTo>
                <a:cubicBezTo>
                  <a:pt x="194" y="195"/>
                  <a:pt x="194" y="195"/>
                  <a:pt x="194" y="195"/>
                </a:cubicBezTo>
                <a:cubicBezTo>
                  <a:pt x="265" y="125"/>
                  <a:pt x="265" y="125"/>
                  <a:pt x="265" y="125"/>
                </a:cubicBezTo>
                <a:cubicBezTo>
                  <a:pt x="279" y="112"/>
                  <a:pt x="288" y="93"/>
                  <a:pt x="288" y="72"/>
                </a:cubicBezTo>
                <a:cubicBezTo>
                  <a:pt x="288" y="32"/>
                  <a:pt x="255" y="0"/>
                  <a:pt x="216" y="0"/>
                </a:cubicBezTo>
                <a:close/>
                <a:moveTo>
                  <a:pt x="186" y="27"/>
                </a:moveTo>
                <a:cubicBezTo>
                  <a:pt x="192" y="22"/>
                  <a:pt x="200" y="22"/>
                  <a:pt x="205" y="27"/>
                </a:cubicBezTo>
                <a:cubicBezTo>
                  <a:pt x="210" y="32"/>
                  <a:pt x="210" y="41"/>
                  <a:pt x="205" y="46"/>
                </a:cubicBezTo>
                <a:cubicBezTo>
                  <a:pt x="200" y="51"/>
                  <a:pt x="192" y="51"/>
                  <a:pt x="186" y="46"/>
                </a:cubicBezTo>
                <a:cubicBezTo>
                  <a:pt x="181" y="41"/>
                  <a:pt x="181" y="32"/>
                  <a:pt x="186" y="27"/>
                </a:cubicBezTo>
                <a:close/>
                <a:moveTo>
                  <a:pt x="27" y="187"/>
                </a:moveTo>
                <a:cubicBezTo>
                  <a:pt x="32" y="182"/>
                  <a:pt x="40" y="182"/>
                  <a:pt x="45" y="187"/>
                </a:cubicBezTo>
                <a:cubicBezTo>
                  <a:pt x="50" y="192"/>
                  <a:pt x="50" y="200"/>
                  <a:pt x="45" y="205"/>
                </a:cubicBezTo>
                <a:cubicBezTo>
                  <a:pt x="40" y="210"/>
                  <a:pt x="32" y="210"/>
                  <a:pt x="27" y="205"/>
                </a:cubicBezTo>
                <a:cubicBezTo>
                  <a:pt x="22" y="200"/>
                  <a:pt x="22" y="192"/>
                  <a:pt x="27" y="187"/>
                </a:cubicBezTo>
                <a:close/>
                <a:moveTo>
                  <a:pt x="56" y="250"/>
                </a:moveTo>
                <a:cubicBezTo>
                  <a:pt x="51" y="255"/>
                  <a:pt x="43" y="255"/>
                  <a:pt x="38" y="250"/>
                </a:cubicBezTo>
                <a:cubicBezTo>
                  <a:pt x="32" y="245"/>
                  <a:pt x="32" y="237"/>
                  <a:pt x="38" y="232"/>
                </a:cubicBezTo>
                <a:cubicBezTo>
                  <a:pt x="43" y="226"/>
                  <a:pt x="51" y="226"/>
                  <a:pt x="56" y="232"/>
                </a:cubicBezTo>
                <a:cubicBezTo>
                  <a:pt x="61" y="237"/>
                  <a:pt x="61" y="245"/>
                  <a:pt x="56" y="250"/>
                </a:cubicBezTo>
                <a:close/>
                <a:moveTo>
                  <a:pt x="71" y="216"/>
                </a:moveTo>
                <a:cubicBezTo>
                  <a:pt x="66" y="211"/>
                  <a:pt x="66" y="203"/>
                  <a:pt x="71" y="198"/>
                </a:cubicBezTo>
                <a:cubicBezTo>
                  <a:pt x="77" y="193"/>
                  <a:pt x="85" y="193"/>
                  <a:pt x="90" y="198"/>
                </a:cubicBezTo>
                <a:cubicBezTo>
                  <a:pt x="95" y="203"/>
                  <a:pt x="95" y="211"/>
                  <a:pt x="90" y="216"/>
                </a:cubicBezTo>
                <a:cubicBezTo>
                  <a:pt x="85" y="221"/>
                  <a:pt x="77" y="221"/>
                  <a:pt x="71" y="216"/>
                </a:cubicBezTo>
                <a:close/>
                <a:moveTo>
                  <a:pt x="100" y="261"/>
                </a:moveTo>
                <a:cubicBezTo>
                  <a:pt x="95" y="266"/>
                  <a:pt x="87" y="266"/>
                  <a:pt x="82" y="261"/>
                </a:cubicBezTo>
                <a:cubicBezTo>
                  <a:pt x="77" y="255"/>
                  <a:pt x="77" y="247"/>
                  <a:pt x="82" y="242"/>
                </a:cubicBezTo>
                <a:cubicBezTo>
                  <a:pt x="87" y="237"/>
                  <a:pt x="95" y="237"/>
                  <a:pt x="100" y="242"/>
                </a:cubicBezTo>
                <a:cubicBezTo>
                  <a:pt x="106" y="247"/>
                  <a:pt x="106" y="255"/>
                  <a:pt x="100" y="261"/>
                </a:cubicBezTo>
                <a:close/>
                <a:moveTo>
                  <a:pt x="148" y="219"/>
                </a:moveTo>
                <a:cubicBezTo>
                  <a:pt x="68" y="140"/>
                  <a:pt x="68" y="140"/>
                  <a:pt x="68" y="140"/>
                </a:cubicBezTo>
                <a:cubicBezTo>
                  <a:pt x="139" y="69"/>
                  <a:pt x="139" y="69"/>
                  <a:pt x="139" y="69"/>
                </a:cubicBezTo>
                <a:cubicBezTo>
                  <a:pt x="218" y="148"/>
                  <a:pt x="218" y="148"/>
                  <a:pt x="218" y="148"/>
                </a:cubicBezTo>
                <a:lnTo>
                  <a:pt x="148" y="219"/>
                </a:lnTo>
                <a:close/>
                <a:moveTo>
                  <a:pt x="215" y="90"/>
                </a:moveTo>
                <a:cubicBezTo>
                  <a:pt x="210" y="95"/>
                  <a:pt x="202" y="95"/>
                  <a:pt x="197" y="90"/>
                </a:cubicBezTo>
                <a:cubicBezTo>
                  <a:pt x="192" y="85"/>
                  <a:pt x="192" y="77"/>
                  <a:pt x="197" y="72"/>
                </a:cubicBezTo>
                <a:cubicBezTo>
                  <a:pt x="202" y="67"/>
                  <a:pt x="210" y="67"/>
                  <a:pt x="215" y="72"/>
                </a:cubicBezTo>
                <a:cubicBezTo>
                  <a:pt x="221" y="77"/>
                  <a:pt x="221" y="85"/>
                  <a:pt x="215" y="90"/>
                </a:cubicBezTo>
                <a:close/>
                <a:moveTo>
                  <a:pt x="231" y="38"/>
                </a:moveTo>
                <a:cubicBezTo>
                  <a:pt x="236" y="33"/>
                  <a:pt x="244" y="33"/>
                  <a:pt x="249" y="38"/>
                </a:cubicBezTo>
                <a:cubicBezTo>
                  <a:pt x="254" y="43"/>
                  <a:pt x="254" y="51"/>
                  <a:pt x="249" y="56"/>
                </a:cubicBezTo>
                <a:cubicBezTo>
                  <a:pt x="244" y="61"/>
                  <a:pt x="236" y="61"/>
                  <a:pt x="231" y="56"/>
                </a:cubicBezTo>
                <a:cubicBezTo>
                  <a:pt x="226" y="51"/>
                  <a:pt x="226" y="43"/>
                  <a:pt x="231" y="38"/>
                </a:cubicBezTo>
                <a:close/>
                <a:moveTo>
                  <a:pt x="260" y="101"/>
                </a:moveTo>
                <a:cubicBezTo>
                  <a:pt x="255" y="106"/>
                  <a:pt x="247" y="106"/>
                  <a:pt x="242" y="101"/>
                </a:cubicBezTo>
                <a:cubicBezTo>
                  <a:pt x="237" y="96"/>
                  <a:pt x="237" y="88"/>
                  <a:pt x="242" y="83"/>
                </a:cubicBezTo>
                <a:cubicBezTo>
                  <a:pt x="247" y="77"/>
                  <a:pt x="255" y="77"/>
                  <a:pt x="260" y="83"/>
                </a:cubicBezTo>
                <a:cubicBezTo>
                  <a:pt x="265" y="88"/>
                  <a:pt x="265" y="96"/>
                  <a:pt x="260" y="10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655"/>
          <p:cNvSpPr>
            <a:spLocks noEditPoints="1"/>
          </p:cNvSpPr>
          <p:nvPr/>
        </p:nvSpPr>
        <p:spPr bwMode="auto">
          <a:xfrm>
            <a:off x="9618664" y="3262314"/>
            <a:ext cx="309563" cy="333375"/>
          </a:xfrm>
          <a:custGeom>
            <a:avLst/>
            <a:gdLst>
              <a:gd name="T0" fmla="*/ 267 w 267"/>
              <a:gd name="T1" fmla="*/ 70 h 288"/>
              <a:gd name="T2" fmla="*/ 144 w 267"/>
              <a:gd name="T3" fmla="*/ 0 h 288"/>
              <a:gd name="T4" fmla="*/ 0 w 267"/>
              <a:gd name="T5" fmla="*/ 144 h 288"/>
              <a:gd name="T6" fmla="*/ 144 w 267"/>
              <a:gd name="T7" fmla="*/ 288 h 288"/>
              <a:gd name="T8" fmla="*/ 266 w 267"/>
              <a:gd name="T9" fmla="*/ 219 h 288"/>
              <a:gd name="T10" fmla="*/ 142 w 267"/>
              <a:gd name="T11" fmla="*/ 145 h 288"/>
              <a:gd name="T12" fmla="*/ 267 w 267"/>
              <a:gd name="T13" fmla="*/ 70 h 288"/>
              <a:gd name="T14" fmla="*/ 169 w 267"/>
              <a:gd name="T15" fmla="*/ 39 h 288"/>
              <a:gd name="T16" fmla="*/ 192 w 267"/>
              <a:gd name="T17" fmla="*/ 62 h 288"/>
              <a:gd name="T18" fmla="*/ 169 w 267"/>
              <a:gd name="T19" fmla="*/ 85 h 288"/>
              <a:gd name="T20" fmla="*/ 146 w 267"/>
              <a:gd name="T21" fmla="*/ 62 h 288"/>
              <a:gd name="T22" fmla="*/ 169 w 267"/>
              <a:gd name="T23" fmla="*/ 39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7" h="288">
                <a:moveTo>
                  <a:pt x="267" y="70"/>
                </a:moveTo>
                <a:cubicBezTo>
                  <a:pt x="242" y="28"/>
                  <a:pt x="196" y="0"/>
                  <a:pt x="144" y="0"/>
                </a:cubicBezTo>
                <a:cubicBezTo>
                  <a:pt x="64" y="0"/>
                  <a:pt x="0" y="64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195" y="288"/>
                  <a:pt x="241" y="261"/>
                  <a:pt x="266" y="219"/>
                </a:cubicBezTo>
                <a:cubicBezTo>
                  <a:pt x="142" y="145"/>
                  <a:pt x="142" y="145"/>
                  <a:pt x="142" y="145"/>
                </a:cubicBezTo>
                <a:lnTo>
                  <a:pt x="267" y="70"/>
                </a:lnTo>
                <a:close/>
                <a:moveTo>
                  <a:pt x="169" y="39"/>
                </a:moveTo>
                <a:cubicBezTo>
                  <a:pt x="182" y="39"/>
                  <a:pt x="192" y="49"/>
                  <a:pt x="192" y="62"/>
                </a:cubicBezTo>
                <a:cubicBezTo>
                  <a:pt x="192" y="74"/>
                  <a:pt x="182" y="85"/>
                  <a:pt x="169" y="85"/>
                </a:cubicBezTo>
                <a:cubicBezTo>
                  <a:pt x="156" y="85"/>
                  <a:pt x="146" y="74"/>
                  <a:pt x="146" y="62"/>
                </a:cubicBezTo>
                <a:cubicBezTo>
                  <a:pt x="146" y="49"/>
                  <a:pt x="156" y="39"/>
                  <a:pt x="169" y="3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656"/>
          <p:cNvSpPr>
            <a:spLocks noEditPoints="1"/>
          </p:cNvSpPr>
          <p:nvPr/>
        </p:nvSpPr>
        <p:spPr bwMode="auto">
          <a:xfrm>
            <a:off x="4948239" y="5267326"/>
            <a:ext cx="292100" cy="333375"/>
          </a:xfrm>
          <a:custGeom>
            <a:avLst/>
            <a:gdLst>
              <a:gd name="T0" fmla="*/ 217 w 252"/>
              <a:gd name="T1" fmla="*/ 204 h 288"/>
              <a:gd name="T2" fmla="*/ 217 w 252"/>
              <a:gd name="T3" fmla="*/ 196 h 288"/>
              <a:gd name="T4" fmla="*/ 217 w 252"/>
              <a:gd name="T5" fmla="*/ 126 h 288"/>
              <a:gd name="T6" fmla="*/ 156 w 252"/>
              <a:gd name="T7" fmla="*/ 40 h 288"/>
              <a:gd name="T8" fmla="*/ 158 w 252"/>
              <a:gd name="T9" fmla="*/ 32 h 288"/>
              <a:gd name="T10" fmla="*/ 126 w 252"/>
              <a:gd name="T11" fmla="*/ 0 h 288"/>
              <a:gd name="T12" fmla="*/ 94 w 252"/>
              <a:gd name="T13" fmla="*/ 32 h 288"/>
              <a:gd name="T14" fmla="*/ 96 w 252"/>
              <a:gd name="T15" fmla="*/ 40 h 288"/>
              <a:gd name="T16" fmla="*/ 35 w 252"/>
              <a:gd name="T17" fmla="*/ 126 h 288"/>
              <a:gd name="T18" fmla="*/ 35 w 252"/>
              <a:gd name="T19" fmla="*/ 196 h 288"/>
              <a:gd name="T20" fmla="*/ 35 w 252"/>
              <a:gd name="T21" fmla="*/ 204 h 288"/>
              <a:gd name="T22" fmla="*/ 0 w 252"/>
              <a:gd name="T23" fmla="*/ 238 h 288"/>
              <a:gd name="T24" fmla="*/ 14 w 252"/>
              <a:gd name="T25" fmla="*/ 252 h 288"/>
              <a:gd name="T26" fmla="*/ 95 w 252"/>
              <a:gd name="T27" fmla="*/ 252 h 288"/>
              <a:gd name="T28" fmla="*/ 94 w 252"/>
              <a:gd name="T29" fmla="*/ 256 h 288"/>
              <a:gd name="T30" fmla="*/ 126 w 252"/>
              <a:gd name="T31" fmla="*/ 288 h 288"/>
              <a:gd name="T32" fmla="*/ 158 w 252"/>
              <a:gd name="T33" fmla="*/ 256 h 288"/>
              <a:gd name="T34" fmla="*/ 157 w 252"/>
              <a:gd name="T35" fmla="*/ 252 h 288"/>
              <a:gd name="T36" fmla="*/ 238 w 252"/>
              <a:gd name="T37" fmla="*/ 252 h 288"/>
              <a:gd name="T38" fmla="*/ 252 w 252"/>
              <a:gd name="T39" fmla="*/ 238 h 288"/>
              <a:gd name="T40" fmla="*/ 217 w 252"/>
              <a:gd name="T41" fmla="*/ 204 h 288"/>
              <a:gd name="T42" fmla="*/ 108 w 252"/>
              <a:gd name="T43" fmla="*/ 32 h 288"/>
              <a:gd name="T44" fmla="*/ 126 w 252"/>
              <a:gd name="T45" fmla="*/ 14 h 288"/>
              <a:gd name="T46" fmla="*/ 144 w 252"/>
              <a:gd name="T47" fmla="*/ 32 h 288"/>
              <a:gd name="T48" fmla="*/ 143 w 252"/>
              <a:gd name="T49" fmla="*/ 37 h 288"/>
              <a:gd name="T50" fmla="*/ 126 w 252"/>
              <a:gd name="T51" fmla="*/ 35 h 288"/>
              <a:gd name="T52" fmla="*/ 109 w 252"/>
              <a:gd name="T53" fmla="*/ 37 h 288"/>
              <a:gd name="T54" fmla="*/ 108 w 252"/>
              <a:gd name="T55" fmla="*/ 3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52" h="288">
                <a:moveTo>
                  <a:pt x="217" y="204"/>
                </a:moveTo>
                <a:cubicBezTo>
                  <a:pt x="217" y="202"/>
                  <a:pt x="217" y="199"/>
                  <a:pt x="217" y="196"/>
                </a:cubicBezTo>
                <a:cubicBezTo>
                  <a:pt x="217" y="126"/>
                  <a:pt x="217" y="126"/>
                  <a:pt x="217" y="126"/>
                </a:cubicBezTo>
                <a:cubicBezTo>
                  <a:pt x="217" y="86"/>
                  <a:pt x="192" y="53"/>
                  <a:pt x="156" y="40"/>
                </a:cubicBezTo>
                <a:cubicBezTo>
                  <a:pt x="157" y="37"/>
                  <a:pt x="158" y="35"/>
                  <a:pt x="158" y="32"/>
                </a:cubicBezTo>
                <a:cubicBezTo>
                  <a:pt x="158" y="14"/>
                  <a:pt x="143" y="0"/>
                  <a:pt x="126" y="0"/>
                </a:cubicBezTo>
                <a:cubicBezTo>
                  <a:pt x="109" y="0"/>
                  <a:pt x="94" y="14"/>
                  <a:pt x="94" y="32"/>
                </a:cubicBezTo>
                <a:cubicBezTo>
                  <a:pt x="94" y="35"/>
                  <a:pt x="95" y="37"/>
                  <a:pt x="96" y="40"/>
                </a:cubicBezTo>
                <a:cubicBezTo>
                  <a:pt x="60" y="53"/>
                  <a:pt x="35" y="86"/>
                  <a:pt x="35" y="126"/>
                </a:cubicBezTo>
                <a:cubicBezTo>
                  <a:pt x="35" y="196"/>
                  <a:pt x="35" y="196"/>
                  <a:pt x="35" y="196"/>
                </a:cubicBezTo>
                <a:cubicBezTo>
                  <a:pt x="35" y="199"/>
                  <a:pt x="35" y="202"/>
                  <a:pt x="35" y="204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246"/>
                  <a:pt x="6" y="252"/>
                  <a:pt x="14" y="252"/>
                </a:cubicBezTo>
                <a:cubicBezTo>
                  <a:pt x="95" y="252"/>
                  <a:pt x="95" y="252"/>
                  <a:pt x="95" y="252"/>
                </a:cubicBezTo>
                <a:cubicBezTo>
                  <a:pt x="95" y="254"/>
                  <a:pt x="94" y="255"/>
                  <a:pt x="94" y="256"/>
                </a:cubicBezTo>
                <a:cubicBezTo>
                  <a:pt x="94" y="274"/>
                  <a:pt x="109" y="288"/>
                  <a:pt x="126" y="288"/>
                </a:cubicBezTo>
                <a:cubicBezTo>
                  <a:pt x="143" y="288"/>
                  <a:pt x="158" y="274"/>
                  <a:pt x="158" y="256"/>
                </a:cubicBezTo>
                <a:cubicBezTo>
                  <a:pt x="158" y="255"/>
                  <a:pt x="157" y="254"/>
                  <a:pt x="157" y="252"/>
                </a:cubicBezTo>
                <a:cubicBezTo>
                  <a:pt x="238" y="252"/>
                  <a:pt x="238" y="252"/>
                  <a:pt x="238" y="252"/>
                </a:cubicBezTo>
                <a:cubicBezTo>
                  <a:pt x="246" y="252"/>
                  <a:pt x="252" y="246"/>
                  <a:pt x="252" y="238"/>
                </a:cubicBezTo>
                <a:lnTo>
                  <a:pt x="217" y="204"/>
                </a:lnTo>
                <a:close/>
                <a:moveTo>
                  <a:pt x="108" y="32"/>
                </a:moveTo>
                <a:cubicBezTo>
                  <a:pt x="108" y="22"/>
                  <a:pt x="116" y="14"/>
                  <a:pt x="126" y="14"/>
                </a:cubicBezTo>
                <a:cubicBezTo>
                  <a:pt x="136" y="14"/>
                  <a:pt x="144" y="22"/>
                  <a:pt x="144" y="32"/>
                </a:cubicBezTo>
                <a:cubicBezTo>
                  <a:pt x="144" y="33"/>
                  <a:pt x="143" y="35"/>
                  <a:pt x="143" y="37"/>
                </a:cubicBezTo>
                <a:cubicBezTo>
                  <a:pt x="137" y="36"/>
                  <a:pt x="132" y="35"/>
                  <a:pt x="126" y="35"/>
                </a:cubicBezTo>
                <a:cubicBezTo>
                  <a:pt x="120" y="35"/>
                  <a:pt x="115" y="36"/>
                  <a:pt x="109" y="37"/>
                </a:cubicBezTo>
                <a:cubicBezTo>
                  <a:pt x="109" y="35"/>
                  <a:pt x="108" y="33"/>
                  <a:pt x="108" y="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657"/>
          <p:cNvSpPr>
            <a:spLocks noEditPoints="1"/>
          </p:cNvSpPr>
          <p:nvPr/>
        </p:nvSpPr>
        <p:spPr bwMode="auto">
          <a:xfrm>
            <a:off x="4926014" y="2593976"/>
            <a:ext cx="334963" cy="333375"/>
          </a:xfrm>
          <a:custGeom>
            <a:avLst/>
            <a:gdLst>
              <a:gd name="T0" fmla="*/ 268 w 288"/>
              <a:gd name="T1" fmla="*/ 0 h 288"/>
              <a:gd name="T2" fmla="*/ 20 w 288"/>
              <a:gd name="T3" fmla="*/ 0 h 288"/>
              <a:gd name="T4" fmla="*/ 0 w 288"/>
              <a:gd name="T5" fmla="*/ 20 h 288"/>
              <a:gd name="T6" fmla="*/ 0 w 288"/>
              <a:gd name="T7" fmla="*/ 240 h 288"/>
              <a:gd name="T8" fmla="*/ 48 w 288"/>
              <a:gd name="T9" fmla="*/ 288 h 288"/>
              <a:gd name="T10" fmla="*/ 62 w 288"/>
              <a:gd name="T11" fmla="*/ 288 h 288"/>
              <a:gd name="T12" fmla="*/ 62 w 288"/>
              <a:gd name="T13" fmla="*/ 204 h 288"/>
              <a:gd name="T14" fmla="*/ 196 w 288"/>
              <a:gd name="T15" fmla="*/ 204 h 288"/>
              <a:gd name="T16" fmla="*/ 196 w 288"/>
              <a:gd name="T17" fmla="*/ 288 h 288"/>
              <a:gd name="T18" fmla="*/ 268 w 288"/>
              <a:gd name="T19" fmla="*/ 288 h 288"/>
              <a:gd name="T20" fmla="*/ 288 w 288"/>
              <a:gd name="T21" fmla="*/ 268 h 288"/>
              <a:gd name="T22" fmla="*/ 288 w 288"/>
              <a:gd name="T23" fmla="*/ 20 h 288"/>
              <a:gd name="T24" fmla="*/ 268 w 288"/>
              <a:gd name="T25" fmla="*/ 0 h 288"/>
              <a:gd name="T26" fmla="*/ 244 w 288"/>
              <a:gd name="T27" fmla="*/ 145 h 288"/>
              <a:gd name="T28" fmla="*/ 44 w 288"/>
              <a:gd name="T29" fmla="*/ 145 h 288"/>
              <a:gd name="T30" fmla="*/ 44 w 288"/>
              <a:gd name="T31" fmla="*/ 14 h 288"/>
              <a:gd name="T32" fmla="*/ 244 w 288"/>
              <a:gd name="T33" fmla="*/ 14 h 288"/>
              <a:gd name="T34" fmla="*/ 244 w 288"/>
              <a:gd name="T35" fmla="*/ 14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268" y="0"/>
                </a:moveTo>
                <a:cubicBezTo>
                  <a:pt x="20" y="0"/>
                  <a:pt x="20" y="0"/>
                  <a:pt x="20" y="0"/>
                </a:cubicBezTo>
                <a:cubicBezTo>
                  <a:pt x="5" y="0"/>
                  <a:pt x="0" y="5"/>
                  <a:pt x="0" y="20"/>
                </a:cubicBezTo>
                <a:cubicBezTo>
                  <a:pt x="0" y="240"/>
                  <a:pt x="0" y="240"/>
                  <a:pt x="0" y="240"/>
                </a:cubicBezTo>
                <a:cubicBezTo>
                  <a:pt x="48" y="288"/>
                  <a:pt x="48" y="288"/>
                  <a:pt x="48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04"/>
                  <a:pt x="62" y="204"/>
                  <a:pt x="62" y="204"/>
                </a:cubicBezTo>
                <a:cubicBezTo>
                  <a:pt x="196" y="204"/>
                  <a:pt x="196" y="204"/>
                  <a:pt x="196" y="204"/>
                </a:cubicBezTo>
                <a:cubicBezTo>
                  <a:pt x="196" y="288"/>
                  <a:pt x="196" y="288"/>
                  <a:pt x="196" y="288"/>
                </a:cubicBezTo>
                <a:cubicBezTo>
                  <a:pt x="268" y="288"/>
                  <a:pt x="268" y="288"/>
                  <a:pt x="268" y="288"/>
                </a:cubicBezTo>
                <a:cubicBezTo>
                  <a:pt x="284" y="288"/>
                  <a:pt x="288" y="284"/>
                  <a:pt x="288" y="268"/>
                </a:cubicBezTo>
                <a:cubicBezTo>
                  <a:pt x="288" y="20"/>
                  <a:pt x="288" y="20"/>
                  <a:pt x="288" y="20"/>
                </a:cubicBezTo>
                <a:cubicBezTo>
                  <a:pt x="288" y="5"/>
                  <a:pt x="284" y="0"/>
                  <a:pt x="268" y="0"/>
                </a:cubicBezTo>
                <a:close/>
                <a:moveTo>
                  <a:pt x="244" y="145"/>
                </a:moveTo>
                <a:cubicBezTo>
                  <a:pt x="44" y="145"/>
                  <a:pt x="44" y="145"/>
                  <a:pt x="44" y="145"/>
                </a:cubicBezTo>
                <a:cubicBezTo>
                  <a:pt x="44" y="14"/>
                  <a:pt x="44" y="14"/>
                  <a:pt x="44" y="14"/>
                </a:cubicBezTo>
                <a:cubicBezTo>
                  <a:pt x="244" y="14"/>
                  <a:pt x="244" y="14"/>
                  <a:pt x="244" y="14"/>
                </a:cubicBezTo>
                <a:lnTo>
                  <a:pt x="244" y="14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Rectangle 658"/>
          <p:cNvSpPr>
            <a:spLocks noChangeArrowheads="1"/>
          </p:cNvSpPr>
          <p:nvPr/>
        </p:nvSpPr>
        <p:spPr bwMode="auto">
          <a:xfrm>
            <a:off x="5030789" y="2863851"/>
            <a:ext cx="38100" cy="635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659"/>
          <p:cNvSpPr>
            <a:spLocks noEditPoints="1"/>
          </p:cNvSpPr>
          <p:nvPr/>
        </p:nvSpPr>
        <p:spPr bwMode="auto">
          <a:xfrm>
            <a:off x="7643814" y="4598989"/>
            <a:ext cx="252413" cy="333375"/>
          </a:xfrm>
          <a:custGeom>
            <a:avLst/>
            <a:gdLst>
              <a:gd name="T0" fmla="*/ 191 w 218"/>
              <a:gd name="T1" fmla="*/ 36 h 288"/>
              <a:gd name="T2" fmla="*/ 157 w 218"/>
              <a:gd name="T3" fmla="*/ 0 h 288"/>
              <a:gd name="T4" fmla="*/ 61 w 218"/>
              <a:gd name="T5" fmla="*/ 0 h 288"/>
              <a:gd name="T6" fmla="*/ 28 w 218"/>
              <a:gd name="T7" fmla="*/ 36 h 288"/>
              <a:gd name="T8" fmla="*/ 0 w 218"/>
              <a:gd name="T9" fmla="*/ 36 h 288"/>
              <a:gd name="T10" fmla="*/ 0 w 218"/>
              <a:gd name="T11" fmla="*/ 288 h 288"/>
              <a:gd name="T12" fmla="*/ 218 w 218"/>
              <a:gd name="T13" fmla="*/ 288 h 288"/>
              <a:gd name="T14" fmla="*/ 218 w 218"/>
              <a:gd name="T15" fmla="*/ 36 h 288"/>
              <a:gd name="T16" fmla="*/ 191 w 218"/>
              <a:gd name="T17" fmla="*/ 36 h 288"/>
              <a:gd name="T18" fmla="*/ 74 w 218"/>
              <a:gd name="T19" fmla="*/ 16 h 288"/>
              <a:gd name="T20" fmla="*/ 142 w 218"/>
              <a:gd name="T21" fmla="*/ 16 h 288"/>
              <a:gd name="T22" fmla="*/ 151 w 218"/>
              <a:gd name="T23" fmla="*/ 24 h 288"/>
              <a:gd name="T24" fmla="*/ 142 w 218"/>
              <a:gd name="T25" fmla="*/ 33 h 288"/>
              <a:gd name="T26" fmla="*/ 74 w 218"/>
              <a:gd name="T27" fmla="*/ 33 h 288"/>
              <a:gd name="T28" fmla="*/ 66 w 218"/>
              <a:gd name="T29" fmla="*/ 24 h 288"/>
              <a:gd name="T30" fmla="*/ 74 w 218"/>
              <a:gd name="T31" fmla="*/ 16 h 288"/>
              <a:gd name="T32" fmla="*/ 171 w 218"/>
              <a:gd name="T33" fmla="*/ 236 h 288"/>
              <a:gd name="T34" fmla="*/ 45 w 218"/>
              <a:gd name="T35" fmla="*/ 236 h 288"/>
              <a:gd name="T36" fmla="*/ 45 w 218"/>
              <a:gd name="T37" fmla="*/ 217 h 288"/>
              <a:gd name="T38" fmla="*/ 171 w 218"/>
              <a:gd name="T39" fmla="*/ 217 h 288"/>
              <a:gd name="T40" fmla="*/ 171 w 218"/>
              <a:gd name="T41" fmla="*/ 236 h 288"/>
              <a:gd name="T42" fmla="*/ 171 w 218"/>
              <a:gd name="T43" fmla="*/ 193 h 288"/>
              <a:gd name="T44" fmla="*/ 45 w 218"/>
              <a:gd name="T45" fmla="*/ 193 h 288"/>
              <a:gd name="T46" fmla="*/ 45 w 218"/>
              <a:gd name="T47" fmla="*/ 174 h 288"/>
              <a:gd name="T48" fmla="*/ 171 w 218"/>
              <a:gd name="T49" fmla="*/ 174 h 288"/>
              <a:gd name="T50" fmla="*/ 171 w 218"/>
              <a:gd name="T51" fmla="*/ 193 h 288"/>
              <a:gd name="T52" fmla="*/ 171 w 218"/>
              <a:gd name="T53" fmla="*/ 150 h 288"/>
              <a:gd name="T54" fmla="*/ 45 w 218"/>
              <a:gd name="T55" fmla="*/ 150 h 288"/>
              <a:gd name="T56" fmla="*/ 45 w 218"/>
              <a:gd name="T57" fmla="*/ 131 h 288"/>
              <a:gd name="T58" fmla="*/ 171 w 218"/>
              <a:gd name="T59" fmla="*/ 131 h 288"/>
              <a:gd name="T60" fmla="*/ 171 w 218"/>
              <a:gd name="T61" fmla="*/ 150 h 288"/>
              <a:gd name="T62" fmla="*/ 171 w 218"/>
              <a:gd name="T63" fmla="*/ 107 h 288"/>
              <a:gd name="T64" fmla="*/ 45 w 218"/>
              <a:gd name="T65" fmla="*/ 107 h 288"/>
              <a:gd name="T66" fmla="*/ 45 w 218"/>
              <a:gd name="T67" fmla="*/ 88 h 288"/>
              <a:gd name="T68" fmla="*/ 171 w 218"/>
              <a:gd name="T69" fmla="*/ 88 h 288"/>
              <a:gd name="T70" fmla="*/ 171 w 218"/>
              <a:gd name="T71" fmla="*/ 10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8" h="288">
                <a:moveTo>
                  <a:pt x="191" y="36"/>
                </a:moveTo>
                <a:cubicBezTo>
                  <a:pt x="183" y="21"/>
                  <a:pt x="169" y="0"/>
                  <a:pt x="15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9" y="0"/>
                  <a:pt x="36" y="19"/>
                  <a:pt x="28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88"/>
                  <a:pt x="0" y="288"/>
                  <a:pt x="0" y="288"/>
                </a:cubicBezTo>
                <a:cubicBezTo>
                  <a:pt x="218" y="288"/>
                  <a:pt x="218" y="288"/>
                  <a:pt x="218" y="288"/>
                </a:cubicBezTo>
                <a:cubicBezTo>
                  <a:pt x="218" y="36"/>
                  <a:pt x="218" y="36"/>
                  <a:pt x="218" y="36"/>
                </a:cubicBezTo>
                <a:lnTo>
                  <a:pt x="191" y="36"/>
                </a:lnTo>
                <a:close/>
                <a:moveTo>
                  <a:pt x="74" y="16"/>
                </a:moveTo>
                <a:cubicBezTo>
                  <a:pt x="142" y="16"/>
                  <a:pt x="142" y="16"/>
                  <a:pt x="142" y="16"/>
                </a:cubicBezTo>
                <a:cubicBezTo>
                  <a:pt x="147" y="16"/>
                  <a:pt x="151" y="20"/>
                  <a:pt x="151" y="24"/>
                </a:cubicBezTo>
                <a:cubicBezTo>
                  <a:pt x="151" y="29"/>
                  <a:pt x="147" y="33"/>
                  <a:pt x="142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0" y="33"/>
                  <a:pt x="66" y="29"/>
                  <a:pt x="66" y="24"/>
                </a:cubicBezTo>
                <a:cubicBezTo>
                  <a:pt x="66" y="20"/>
                  <a:pt x="70" y="16"/>
                  <a:pt x="74" y="16"/>
                </a:cubicBezTo>
                <a:close/>
                <a:moveTo>
                  <a:pt x="171" y="236"/>
                </a:moveTo>
                <a:cubicBezTo>
                  <a:pt x="45" y="236"/>
                  <a:pt x="45" y="236"/>
                  <a:pt x="45" y="236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171" y="217"/>
                  <a:pt x="171" y="217"/>
                  <a:pt x="171" y="217"/>
                </a:cubicBezTo>
                <a:lnTo>
                  <a:pt x="171" y="236"/>
                </a:lnTo>
                <a:close/>
                <a:moveTo>
                  <a:pt x="171" y="193"/>
                </a:moveTo>
                <a:cubicBezTo>
                  <a:pt x="45" y="193"/>
                  <a:pt x="45" y="193"/>
                  <a:pt x="45" y="193"/>
                </a:cubicBezTo>
                <a:cubicBezTo>
                  <a:pt x="45" y="174"/>
                  <a:pt x="45" y="174"/>
                  <a:pt x="45" y="174"/>
                </a:cubicBezTo>
                <a:cubicBezTo>
                  <a:pt x="171" y="174"/>
                  <a:pt x="171" y="174"/>
                  <a:pt x="171" y="174"/>
                </a:cubicBezTo>
                <a:lnTo>
                  <a:pt x="171" y="193"/>
                </a:lnTo>
                <a:close/>
                <a:moveTo>
                  <a:pt x="171" y="150"/>
                </a:moveTo>
                <a:cubicBezTo>
                  <a:pt x="45" y="150"/>
                  <a:pt x="45" y="150"/>
                  <a:pt x="45" y="150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171" y="131"/>
                  <a:pt x="171" y="131"/>
                  <a:pt x="171" y="131"/>
                </a:cubicBezTo>
                <a:lnTo>
                  <a:pt x="171" y="150"/>
                </a:lnTo>
                <a:close/>
                <a:moveTo>
                  <a:pt x="171" y="107"/>
                </a:moveTo>
                <a:cubicBezTo>
                  <a:pt x="45" y="107"/>
                  <a:pt x="45" y="107"/>
                  <a:pt x="45" y="107"/>
                </a:cubicBezTo>
                <a:cubicBezTo>
                  <a:pt x="45" y="88"/>
                  <a:pt x="45" y="88"/>
                  <a:pt x="45" y="88"/>
                </a:cubicBezTo>
                <a:cubicBezTo>
                  <a:pt x="171" y="88"/>
                  <a:pt x="171" y="88"/>
                  <a:pt x="171" y="88"/>
                </a:cubicBezTo>
                <a:lnTo>
                  <a:pt x="171" y="10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660"/>
          <p:cNvSpPr>
            <a:spLocks/>
          </p:cNvSpPr>
          <p:nvPr/>
        </p:nvSpPr>
        <p:spPr bwMode="auto">
          <a:xfrm>
            <a:off x="919164" y="3994151"/>
            <a:ext cx="333375" cy="211138"/>
          </a:xfrm>
          <a:custGeom>
            <a:avLst/>
            <a:gdLst>
              <a:gd name="T0" fmla="*/ 288 w 288"/>
              <a:gd name="T1" fmla="*/ 67 h 182"/>
              <a:gd name="T2" fmla="*/ 267 w 288"/>
              <a:gd name="T3" fmla="*/ 67 h 182"/>
              <a:gd name="T4" fmla="*/ 267 w 288"/>
              <a:gd name="T5" fmla="*/ 50 h 182"/>
              <a:gd name="T6" fmla="*/ 252 w 288"/>
              <a:gd name="T7" fmla="*/ 31 h 182"/>
              <a:gd name="T8" fmla="*/ 250 w 288"/>
              <a:gd name="T9" fmla="*/ 31 h 182"/>
              <a:gd name="T10" fmla="*/ 235 w 288"/>
              <a:gd name="T11" fmla="*/ 48 h 182"/>
              <a:gd name="T12" fmla="*/ 235 w 288"/>
              <a:gd name="T13" fmla="*/ 19 h 182"/>
              <a:gd name="T14" fmla="*/ 220 w 288"/>
              <a:gd name="T15" fmla="*/ 0 h 182"/>
              <a:gd name="T16" fmla="*/ 219 w 288"/>
              <a:gd name="T17" fmla="*/ 0 h 182"/>
              <a:gd name="T18" fmla="*/ 204 w 288"/>
              <a:gd name="T19" fmla="*/ 19 h 182"/>
              <a:gd name="T20" fmla="*/ 204 w 288"/>
              <a:gd name="T21" fmla="*/ 67 h 182"/>
              <a:gd name="T22" fmla="*/ 84 w 288"/>
              <a:gd name="T23" fmla="*/ 67 h 182"/>
              <a:gd name="T24" fmla="*/ 84 w 288"/>
              <a:gd name="T25" fmla="*/ 19 h 182"/>
              <a:gd name="T26" fmla="*/ 68 w 288"/>
              <a:gd name="T27" fmla="*/ 0 h 182"/>
              <a:gd name="T28" fmla="*/ 67 w 288"/>
              <a:gd name="T29" fmla="*/ 0 h 182"/>
              <a:gd name="T30" fmla="*/ 52 w 288"/>
              <a:gd name="T31" fmla="*/ 19 h 182"/>
              <a:gd name="T32" fmla="*/ 52 w 288"/>
              <a:gd name="T33" fmla="*/ 48 h 182"/>
              <a:gd name="T34" fmla="*/ 37 w 288"/>
              <a:gd name="T35" fmla="*/ 31 h 182"/>
              <a:gd name="T36" fmla="*/ 36 w 288"/>
              <a:gd name="T37" fmla="*/ 31 h 182"/>
              <a:gd name="T38" fmla="*/ 20 w 288"/>
              <a:gd name="T39" fmla="*/ 50 h 182"/>
              <a:gd name="T40" fmla="*/ 20 w 288"/>
              <a:gd name="T41" fmla="*/ 67 h 182"/>
              <a:gd name="T42" fmla="*/ 0 w 288"/>
              <a:gd name="T43" fmla="*/ 67 h 182"/>
              <a:gd name="T44" fmla="*/ 0 w 288"/>
              <a:gd name="T45" fmla="*/ 115 h 182"/>
              <a:gd name="T46" fmla="*/ 20 w 288"/>
              <a:gd name="T47" fmla="*/ 115 h 182"/>
              <a:gd name="T48" fmla="*/ 20 w 288"/>
              <a:gd name="T49" fmla="*/ 132 h 182"/>
              <a:gd name="T50" fmla="*/ 36 w 288"/>
              <a:gd name="T51" fmla="*/ 151 h 182"/>
              <a:gd name="T52" fmla="*/ 37 w 288"/>
              <a:gd name="T53" fmla="*/ 151 h 182"/>
              <a:gd name="T54" fmla="*/ 52 w 288"/>
              <a:gd name="T55" fmla="*/ 135 h 182"/>
              <a:gd name="T56" fmla="*/ 52 w 288"/>
              <a:gd name="T57" fmla="*/ 163 h 182"/>
              <a:gd name="T58" fmla="*/ 67 w 288"/>
              <a:gd name="T59" fmla="*/ 182 h 182"/>
              <a:gd name="T60" fmla="*/ 68 w 288"/>
              <a:gd name="T61" fmla="*/ 182 h 182"/>
              <a:gd name="T62" fmla="*/ 84 w 288"/>
              <a:gd name="T63" fmla="*/ 163 h 182"/>
              <a:gd name="T64" fmla="*/ 84 w 288"/>
              <a:gd name="T65" fmla="*/ 115 h 182"/>
              <a:gd name="T66" fmla="*/ 204 w 288"/>
              <a:gd name="T67" fmla="*/ 115 h 182"/>
              <a:gd name="T68" fmla="*/ 204 w 288"/>
              <a:gd name="T69" fmla="*/ 163 h 182"/>
              <a:gd name="T70" fmla="*/ 219 w 288"/>
              <a:gd name="T71" fmla="*/ 182 h 182"/>
              <a:gd name="T72" fmla="*/ 220 w 288"/>
              <a:gd name="T73" fmla="*/ 182 h 182"/>
              <a:gd name="T74" fmla="*/ 235 w 288"/>
              <a:gd name="T75" fmla="*/ 163 h 182"/>
              <a:gd name="T76" fmla="*/ 235 w 288"/>
              <a:gd name="T77" fmla="*/ 135 h 182"/>
              <a:gd name="T78" fmla="*/ 250 w 288"/>
              <a:gd name="T79" fmla="*/ 151 h 182"/>
              <a:gd name="T80" fmla="*/ 252 w 288"/>
              <a:gd name="T81" fmla="*/ 151 h 182"/>
              <a:gd name="T82" fmla="*/ 267 w 288"/>
              <a:gd name="T83" fmla="*/ 132 h 182"/>
              <a:gd name="T84" fmla="*/ 267 w 288"/>
              <a:gd name="T85" fmla="*/ 115 h 182"/>
              <a:gd name="T86" fmla="*/ 288 w 288"/>
              <a:gd name="T87" fmla="*/ 115 h 182"/>
              <a:gd name="T88" fmla="*/ 288 w 288"/>
              <a:gd name="T89" fmla="*/ 6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8" h="182">
                <a:moveTo>
                  <a:pt x="288" y="67"/>
                </a:moveTo>
                <a:cubicBezTo>
                  <a:pt x="267" y="67"/>
                  <a:pt x="267" y="67"/>
                  <a:pt x="267" y="67"/>
                </a:cubicBezTo>
                <a:cubicBezTo>
                  <a:pt x="267" y="50"/>
                  <a:pt x="267" y="50"/>
                  <a:pt x="267" y="50"/>
                </a:cubicBezTo>
                <a:cubicBezTo>
                  <a:pt x="267" y="40"/>
                  <a:pt x="260" y="31"/>
                  <a:pt x="252" y="31"/>
                </a:cubicBezTo>
                <a:cubicBezTo>
                  <a:pt x="250" y="31"/>
                  <a:pt x="250" y="31"/>
                  <a:pt x="250" y="31"/>
                </a:cubicBezTo>
                <a:cubicBezTo>
                  <a:pt x="243" y="31"/>
                  <a:pt x="236" y="38"/>
                  <a:pt x="235" y="48"/>
                </a:cubicBezTo>
                <a:cubicBezTo>
                  <a:pt x="235" y="19"/>
                  <a:pt x="235" y="19"/>
                  <a:pt x="235" y="19"/>
                </a:cubicBezTo>
                <a:cubicBezTo>
                  <a:pt x="235" y="8"/>
                  <a:pt x="228" y="0"/>
                  <a:pt x="220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10" y="0"/>
                  <a:pt x="204" y="8"/>
                  <a:pt x="204" y="19"/>
                </a:cubicBezTo>
                <a:cubicBezTo>
                  <a:pt x="204" y="67"/>
                  <a:pt x="204" y="67"/>
                  <a:pt x="204" y="67"/>
                </a:cubicBezTo>
                <a:cubicBezTo>
                  <a:pt x="84" y="67"/>
                  <a:pt x="84" y="67"/>
                  <a:pt x="84" y="67"/>
                </a:cubicBezTo>
                <a:cubicBezTo>
                  <a:pt x="84" y="19"/>
                  <a:pt x="84" y="19"/>
                  <a:pt x="84" y="19"/>
                </a:cubicBezTo>
                <a:cubicBezTo>
                  <a:pt x="84" y="8"/>
                  <a:pt x="77" y="0"/>
                  <a:pt x="68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59" y="0"/>
                  <a:pt x="52" y="8"/>
                  <a:pt x="52" y="19"/>
                </a:cubicBezTo>
                <a:cubicBezTo>
                  <a:pt x="52" y="48"/>
                  <a:pt x="52" y="48"/>
                  <a:pt x="52" y="48"/>
                </a:cubicBezTo>
                <a:cubicBezTo>
                  <a:pt x="51" y="38"/>
                  <a:pt x="45" y="31"/>
                  <a:pt x="37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27" y="31"/>
                  <a:pt x="20" y="40"/>
                  <a:pt x="20" y="50"/>
                </a:cubicBezTo>
                <a:cubicBezTo>
                  <a:pt x="20" y="67"/>
                  <a:pt x="20" y="67"/>
                  <a:pt x="2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15"/>
                  <a:pt x="0" y="115"/>
                  <a:pt x="0" y="115"/>
                </a:cubicBezTo>
                <a:cubicBezTo>
                  <a:pt x="20" y="115"/>
                  <a:pt x="20" y="115"/>
                  <a:pt x="20" y="115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43"/>
                  <a:pt x="27" y="151"/>
                  <a:pt x="36" y="151"/>
                </a:cubicBezTo>
                <a:cubicBezTo>
                  <a:pt x="37" y="151"/>
                  <a:pt x="37" y="151"/>
                  <a:pt x="37" y="151"/>
                </a:cubicBezTo>
                <a:cubicBezTo>
                  <a:pt x="45" y="151"/>
                  <a:pt x="51" y="144"/>
                  <a:pt x="52" y="135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52" y="174"/>
                  <a:pt x="59" y="182"/>
                  <a:pt x="67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77" y="182"/>
                  <a:pt x="84" y="174"/>
                  <a:pt x="84" y="163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163"/>
                  <a:pt x="204" y="163"/>
                  <a:pt x="204" y="163"/>
                </a:cubicBezTo>
                <a:cubicBezTo>
                  <a:pt x="204" y="174"/>
                  <a:pt x="210" y="182"/>
                  <a:pt x="219" y="182"/>
                </a:cubicBezTo>
                <a:cubicBezTo>
                  <a:pt x="220" y="182"/>
                  <a:pt x="220" y="182"/>
                  <a:pt x="220" y="182"/>
                </a:cubicBezTo>
                <a:cubicBezTo>
                  <a:pt x="228" y="182"/>
                  <a:pt x="235" y="174"/>
                  <a:pt x="235" y="163"/>
                </a:cubicBezTo>
                <a:cubicBezTo>
                  <a:pt x="235" y="135"/>
                  <a:pt x="235" y="135"/>
                  <a:pt x="235" y="135"/>
                </a:cubicBezTo>
                <a:cubicBezTo>
                  <a:pt x="236" y="144"/>
                  <a:pt x="243" y="151"/>
                  <a:pt x="250" y="151"/>
                </a:cubicBezTo>
                <a:cubicBezTo>
                  <a:pt x="252" y="151"/>
                  <a:pt x="252" y="151"/>
                  <a:pt x="252" y="151"/>
                </a:cubicBezTo>
                <a:cubicBezTo>
                  <a:pt x="260" y="151"/>
                  <a:pt x="267" y="143"/>
                  <a:pt x="267" y="132"/>
                </a:cubicBezTo>
                <a:cubicBezTo>
                  <a:pt x="267" y="115"/>
                  <a:pt x="267" y="115"/>
                  <a:pt x="267" y="115"/>
                </a:cubicBezTo>
                <a:cubicBezTo>
                  <a:pt x="288" y="115"/>
                  <a:pt x="288" y="115"/>
                  <a:pt x="288" y="115"/>
                </a:cubicBezTo>
                <a:lnTo>
                  <a:pt x="288" y="6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661"/>
          <p:cNvSpPr>
            <a:spLocks/>
          </p:cNvSpPr>
          <p:nvPr/>
        </p:nvSpPr>
        <p:spPr bwMode="auto">
          <a:xfrm>
            <a:off x="250826" y="4598989"/>
            <a:ext cx="333375" cy="334963"/>
          </a:xfrm>
          <a:custGeom>
            <a:avLst/>
            <a:gdLst>
              <a:gd name="T0" fmla="*/ 96 w 288"/>
              <a:gd name="T1" fmla="*/ 0 h 288"/>
              <a:gd name="T2" fmla="*/ 144 w 288"/>
              <a:gd name="T3" fmla="*/ 40 h 288"/>
              <a:gd name="T4" fmla="*/ 192 w 288"/>
              <a:gd name="T5" fmla="*/ 0 h 288"/>
              <a:gd name="T6" fmla="*/ 288 w 288"/>
              <a:gd name="T7" fmla="*/ 36 h 288"/>
              <a:gd name="T8" fmla="*/ 288 w 288"/>
              <a:gd name="T9" fmla="*/ 108 h 288"/>
              <a:gd name="T10" fmla="*/ 224 w 288"/>
              <a:gd name="T11" fmla="*/ 90 h 288"/>
              <a:gd name="T12" fmla="*/ 224 w 288"/>
              <a:gd name="T13" fmla="*/ 288 h 288"/>
              <a:gd name="T14" fmla="*/ 64 w 288"/>
              <a:gd name="T15" fmla="*/ 288 h 288"/>
              <a:gd name="T16" fmla="*/ 64 w 288"/>
              <a:gd name="T17" fmla="*/ 90 h 288"/>
              <a:gd name="T18" fmla="*/ 0 w 288"/>
              <a:gd name="T19" fmla="*/ 108 h 288"/>
              <a:gd name="T20" fmla="*/ 0 w 288"/>
              <a:gd name="T21" fmla="*/ 36 h 288"/>
              <a:gd name="T22" fmla="*/ 96 w 288"/>
              <a:gd name="T23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8" h="288">
                <a:moveTo>
                  <a:pt x="96" y="0"/>
                </a:moveTo>
                <a:cubicBezTo>
                  <a:pt x="96" y="0"/>
                  <a:pt x="109" y="40"/>
                  <a:pt x="144" y="40"/>
                </a:cubicBezTo>
                <a:cubicBezTo>
                  <a:pt x="179" y="40"/>
                  <a:pt x="192" y="0"/>
                  <a:pt x="192" y="0"/>
                </a:cubicBezTo>
                <a:cubicBezTo>
                  <a:pt x="288" y="36"/>
                  <a:pt x="288" y="36"/>
                  <a:pt x="288" y="36"/>
                </a:cubicBezTo>
                <a:cubicBezTo>
                  <a:pt x="288" y="108"/>
                  <a:pt x="288" y="108"/>
                  <a:pt x="288" y="108"/>
                </a:cubicBezTo>
                <a:cubicBezTo>
                  <a:pt x="224" y="90"/>
                  <a:pt x="224" y="90"/>
                  <a:pt x="224" y="90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64" y="90"/>
                  <a:pt x="64" y="90"/>
                  <a:pt x="64" y="9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36"/>
                  <a:pt x="0" y="36"/>
                  <a:pt x="0" y="36"/>
                </a:cubicBezTo>
                <a:lnTo>
                  <a:pt x="96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662"/>
          <p:cNvSpPr>
            <a:spLocks noEditPoints="1"/>
          </p:cNvSpPr>
          <p:nvPr/>
        </p:nvSpPr>
        <p:spPr bwMode="auto">
          <a:xfrm>
            <a:off x="8936039" y="3303589"/>
            <a:ext cx="333375" cy="247650"/>
          </a:xfrm>
          <a:custGeom>
            <a:avLst/>
            <a:gdLst>
              <a:gd name="T0" fmla="*/ 226 w 288"/>
              <a:gd name="T1" fmla="*/ 88 h 213"/>
              <a:gd name="T2" fmla="*/ 226 w 288"/>
              <a:gd name="T3" fmla="*/ 88 h 213"/>
              <a:gd name="T4" fmla="*/ 158 w 288"/>
              <a:gd name="T5" fmla="*/ 88 h 213"/>
              <a:gd name="T6" fmla="*/ 159 w 288"/>
              <a:gd name="T7" fmla="*/ 71 h 213"/>
              <a:gd name="T8" fmla="*/ 145 w 288"/>
              <a:gd name="T9" fmla="*/ 11 h 213"/>
              <a:gd name="T10" fmla="*/ 133 w 288"/>
              <a:gd name="T11" fmla="*/ 1 h 213"/>
              <a:gd name="T12" fmla="*/ 127 w 288"/>
              <a:gd name="T13" fmla="*/ 11 h 213"/>
              <a:gd name="T14" fmla="*/ 143 w 288"/>
              <a:gd name="T15" fmla="*/ 71 h 213"/>
              <a:gd name="T16" fmla="*/ 142 w 288"/>
              <a:gd name="T17" fmla="*/ 88 h 213"/>
              <a:gd name="T18" fmla="*/ 63 w 288"/>
              <a:gd name="T19" fmla="*/ 88 h 213"/>
              <a:gd name="T20" fmla="*/ 0 w 288"/>
              <a:gd name="T21" fmla="*/ 150 h 213"/>
              <a:gd name="T22" fmla="*/ 63 w 288"/>
              <a:gd name="T23" fmla="*/ 213 h 213"/>
              <a:gd name="T24" fmla="*/ 113 w 288"/>
              <a:gd name="T25" fmla="*/ 189 h 213"/>
              <a:gd name="T26" fmla="*/ 176 w 288"/>
              <a:gd name="T27" fmla="*/ 189 h 213"/>
              <a:gd name="T28" fmla="*/ 226 w 288"/>
              <a:gd name="T29" fmla="*/ 213 h 213"/>
              <a:gd name="T30" fmla="*/ 288 w 288"/>
              <a:gd name="T31" fmla="*/ 150 h 213"/>
              <a:gd name="T32" fmla="*/ 226 w 288"/>
              <a:gd name="T33" fmla="*/ 88 h 213"/>
              <a:gd name="T34" fmla="*/ 89 w 288"/>
              <a:gd name="T35" fmla="*/ 161 h 213"/>
              <a:gd name="T36" fmla="*/ 67 w 288"/>
              <a:gd name="T37" fmla="*/ 161 h 213"/>
              <a:gd name="T38" fmla="*/ 67 w 288"/>
              <a:gd name="T39" fmla="*/ 183 h 213"/>
              <a:gd name="T40" fmla="*/ 50 w 288"/>
              <a:gd name="T41" fmla="*/ 183 h 213"/>
              <a:gd name="T42" fmla="*/ 50 w 288"/>
              <a:gd name="T43" fmla="*/ 161 h 213"/>
              <a:gd name="T44" fmla="*/ 28 w 288"/>
              <a:gd name="T45" fmla="*/ 161 h 213"/>
              <a:gd name="T46" fmla="*/ 28 w 288"/>
              <a:gd name="T47" fmla="*/ 144 h 213"/>
              <a:gd name="T48" fmla="*/ 50 w 288"/>
              <a:gd name="T49" fmla="*/ 144 h 213"/>
              <a:gd name="T50" fmla="*/ 50 w 288"/>
              <a:gd name="T51" fmla="*/ 122 h 213"/>
              <a:gd name="T52" fmla="*/ 67 w 288"/>
              <a:gd name="T53" fmla="*/ 122 h 213"/>
              <a:gd name="T54" fmla="*/ 67 w 288"/>
              <a:gd name="T55" fmla="*/ 144 h 213"/>
              <a:gd name="T56" fmla="*/ 89 w 288"/>
              <a:gd name="T57" fmla="*/ 144 h 213"/>
              <a:gd name="T58" fmla="*/ 89 w 288"/>
              <a:gd name="T59" fmla="*/ 161 h 213"/>
              <a:gd name="T60" fmla="*/ 157 w 288"/>
              <a:gd name="T61" fmla="*/ 148 h 213"/>
              <a:gd name="T62" fmla="*/ 132 w 288"/>
              <a:gd name="T63" fmla="*/ 148 h 213"/>
              <a:gd name="T64" fmla="*/ 122 w 288"/>
              <a:gd name="T65" fmla="*/ 139 h 213"/>
              <a:gd name="T66" fmla="*/ 132 w 288"/>
              <a:gd name="T67" fmla="*/ 130 h 213"/>
              <a:gd name="T68" fmla="*/ 157 w 288"/>
              <a:gd name="T69" fmla="*/ 130 h 213"/>
              <a:gd name="T70" fmla="*/ 166 w 288"/>
              <a:gd name="T71" fmla="*/ 139 h 213"/>
              <a:gd name="T72" fmla="*/ 157 w 288"/>
              <a:gd name="T73" fmla="*/ 148 h 213"/>
              <a:gd name="T74" fmla="*/ 217 w 288"/>
              <a:gd name="T75" fmla="*/ 188 h 213"/>
              <a:gd name="T76" fmla="*/ 201 w 288"/>
              <a:gd name="T77" fmla="*/ 173 h 213"/>
              <a:gd name="T78" fmla="*/ 217 w 288"/>
              <a:gd name="T79" fmla="*/ 157 h 213"/>
              <a:gd name="T80" fmla="*/ 232 w 288"/>
              <a:gd name="T81" fmla="*/ 173 h 213"/>
              <a:gd name="T82" fmla="*/ 217 w 288"/>
              <a:gd name="T83" fmla="*/ 188 h 213"/>
              <a:gd name="T84" fmla="*/ 250 w 288"/>
              <a:gd name="T85" fmla="*/ 155 h 213"/>
              <a:gd name="T86" fmla="*/ 235 w 288"/>
              <a:gd name="T87" fmla="*/ 139 h 213"/>
              <a:gd name="T88" fmla="*/ 250 w 288"/>
              <a:gd name="T89" fmla="*/ 124 h 213"/>
              <a:gd name="T90" fmla="*/ 266 w 288"/>
              <a:gd name="T91" fmla="*/ 139 h 213"/>
              <a:gd name="T92" fmla="*/ 250 w 288"/>
              <a:gd name="T93" fmla="*/ 155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88" h="213">
                <a:moveTo>
                  <a:pt x="226" y="88"/>
                </a:moveTo>
                <a:cubicBezTo>
                  <a:pt x="226" y="88"/>
                  <a:pt x="226" y="88"/>
                  <a:pt x="226" y="88"/>
                </a:cubicBezTo>
                <a:cubicBezTo>
                  <a:pt x="158" y="88"/>
                  <a:pt x="158" y="88"/>
                  <a:pt x="158" y="88"/>
                </a:cubicBezTo>
                <a:cubicBezTo>
                  <a:pt x="158" y="83"/>
                  <a:pt x="159" y="77"/>
                  <a:pt x="159" y="71"/>
                </a:cubicBezTo>
                <a:cubicBezTo>
                  <a:pt x="159" y="54"/>
                  <a:pt x="156" y="32"/>
                  <a:pt x="145" y="11"/>
                </a:cubicBezTo>
                <a:cubicBezTo>
                  <a:pt x="145" y="11"/>
                  <a:pt x="142" y="0"/>
                  <a:pt x="133" y="1"/>
                </a:cubicBezTo>
                <a:cubicBezTo>
                  <a:pt x="122" y="2"/>
                  <a:pt x="127" y="11"/>
                  <a:pt x="127" y="11"/>
                </a:cubicBezTo>
                <a:cubicBezTo>
                  <a:pt x="140" y="31"/>
                  <a:pt x="143" y="54"/>
                  <a:pt x="143" y="71"/>
                </a:cubicBezTo>
                <a:cubicBezTo>
                  <a:pt x="143" y="77"/>
                  <a:pt x="142" y="83"/>
                  <a:pt x="142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28" y="88"/>
                  <a:pt x="0" y="116"/>
                  <a:pt x="0" y="150"/>
                </a:cubicBezTo>
                <a:cubicBezTo>
                  <a:pt x="0" y="185"/>
                  <a:pt x="28" y="213"/>
                  <a:pt x="63" y="213"/>
                </a:cubicBezTo>
                <a:cubicBezTo>
                  <a:pt x="83" y="213"/>
                  <a:pt x="101" y="203"/>
                  <a:pt x="113" y="189"/>
                </a:cubicBezTo>
                <a:cubicBezTo>
                  <a:pt x="176" y="189"/>
                  <a:pt x="176" y="189"/>
                  <a:pt x="176" y="189"/>
                </a:cubicBezTo>
                <a:cubicBezTo>
                  <a:pt x="187" y="203"/>
                  <a:pt x="205" y="213"/>
                  <a:pt x="226" y="213"/>
                </a:cubicBezTo>
                <a:cubicBezTo>
                  <a:pt x="260" y="213"/>
                  <a:pt x="288" y="185"/>
                  <a:pt x="288" y="150"/>
                </a:cubicBezTo>
                <a:cubicBezTo>
                  <a:pt x="288" y="116"/>
                  <a:pt x="261" y="88"/>
                  <a:pt x="226" y="88"/>
                </a:cubicBezTo>
                <a:close/>
                <a:moveTo>
                  <a:pt x="89" y="161"/>
                </a:moveTo>
                <a:cubicBezTo>
                  <a:pt x="67" y="161"/>
                  <a:pt x="67" y="161"/>
                  <a:pt x="67" y="161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50" y="183"/>
                  <a:pt x="50" y="183"/>
                  <a:pt x="50" y="183"/>
                </a:cubicBezTo>
                <a:cubicBezTo>
                  <a:pt x="50" y="161"/>
                  <a:pt x="50" y="161"/>
                  <a:pt x="50" y="161"/>
                </a:cubicBezTo>
                <a:cubicBezTo>
                  <a:pt x="28" y="161"/>
                  <a:pt x="28" y="161"/>
                  <a:pt x="28" y="161"/>
                </a:cubicBezTo>
                <a:cubicBezTo>
                  <a:pt x="28" y="144"/>
                  <a:pt x="28" y="144"/>
                  <a:pt x="28" y="144"/>
                </a:cubicBezTo>
                <a:cubicBezTo>
                  <a:pt x="50" y="144"/>
                  <a:pt x="50" y="144"/>
                  <a:pt x="50" y="144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89" y="144"/>
                  <a:pt x="89" y="144"/>
                  <a:pt x="89" y="144"/>
                </a:cubicBezTo>
                <a:lnTo>
                  <a:pt x="89" y="161"/>
                </a:lnTo>
                <a:close/>
                <a:moveTo>
                  <a:pt x="157" y="148"/>
                </a:moveTo>
                <a:cubicBezTo>
                  <a:pt x="132" y="148"/>
                  <a:pt x="132" y="148"/>
                  <a:pt x="132" y="148"/>
                </a:cubicBezTo>
                <a:cubicBezTo>
                  <a:pt x="126" y="148"/>
                  <a:pt x="122" y="144"/>
                  <a:pt x="122" y="139"/>
                </a:cubicBezTo>
                <a:cubicBezTo>
                  <a:pt x="122" y="134"/>
                  <a:pt x="126" y="130"/>
                  <a:pt x="132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62" y="130"/>
                  <a:pt x="166" y="134"/>
                  <a:pt x="166" y="139"/>
                </a:cubicBezTo>
                <a:cubicBezTo>
                  <a:pt x="166" y="144"/>
                  <a:pt x="162" y="148"/>
                  <a:pt x="157" y="148"/>
                </a:cubicBezTo>
                <a:close/>
                <a:moveTo>
                  <a:pt x="217" y="188"/>
                </a:moveTo>
                <a:cubicBezTo>
                  <a:pt x="208" y="188"/>
                  <a:pt x="201" y="181"/>
                  <a:pt x="201" y="173"/>
                </a:cubicBezTo>
                <a:cubicBezTo>
                  <a:pt x="201" y="164"/>
                  <a:pt x="208" y="157"/>
                  <a:pt x="217" y="157"/>
                </a:cubicBezTo>
                <a:cubicBezTo>
                  <a:pt x="225" y="157"/>
                  <a:pt x="232" y="164"/>
                  <a:pt x="232" y="173"/>
                </a:cubicBezTo>
                <a:cubicBezTo>
                  <a:pt x="232" y="181"/>
                  <a:pt x="225" y="188"/>
                  <a:pt x="217" y="188"/>
                </a:cubicBezTo>
                <a:close/>
                <a:moveTo>
                  <a:pt x="250" y="155"/>
                </a:moveTo>
                <a:cubicBezTo>
                  <a:pt x="241" y="155"/>
                  <a:pt x="235" y="148"/>
                  <a:pt x="235" y="139"/>
                </a:cubicBezTo>
                <a:cubicBezTo>
                  <a:pt x="235" y="131"/>
                  <a:pt x="241" y="124"/>
                  <a:pt x="250" y="124"/>
                </a:cubicBezTo>
                <a:cubicBezTo>
                  <a:pt x="259" y="124"/>
                  <a:pt x="266" y="131"/>
                  <a:pt x="266" y="139"/>
                </a:cubicBezTo>
                <a:cubicBezTo>
                  <a:pt x="266" y="148"/>
                  <a:pt x="259" y="155"/>
                  <a:pt x="250" y="15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663"/>
          <p:cNvSpPr>
            <a:spLocks noEditPoints="1"/>
          </p:cNvSpPr>
          <p:nvPr/>
        </p:nvSpPr>
        <p:spPr bwMode="auto">
          <a:xfrm>
            <a:off x="10944226" y="1258889"/>
            <a:ext cx="333375" cy="333375"/>
          </a:xfrm>
          <a:custGeom>
            <a:avLst/>
            <a:gdLst>
              <a:gd name="T0" fmla="*/ 164 w 210"/>
              <a:gd name="T1" fmla="*/ 52 h 210"/>
              <a:gd name="T2" fmla="*/ 210 w 210"/>
              <a:gd name="T3" fmla="*/ 7 h 210"/>
              <a:gd name="T4" fmla="*/ 202 w 210"/>
              <a:gd name="T5" fmla="*/ 0 h 210"/>
              <a:gd name="T6" fmla="*/ 158 w 210"/>
              <a:gd name="T7" fmla="*/ 44 h 210"/>
              <a:gd name="T8" fmla="*/ 64 w 210"/>
              <a:gd name="T9" fmla="*/ 44 h 210"/>
              <a:gd name="T10" fmla="*/ 64 w 210"/>
              <a:gd name="T11" fmla="*/ 8 h 210"/>
              <a:gd name="T12" fmla="*/ 36 w 210"/>
              <a:gd name="T13" fmla="*/ 8 h 210"/>
              <a:gd name="T14" fmla="*/ 36 w 210"/>
              <a:gd name="T15" fmla="*/ 44 h 210"/>
              <a:gd name="T16" fmla="*/ 0 w 210"/>
              <a:gd name="T17" fmla="*/ 44 h 210"/>
              <a:gd name="T18" fmla="*/ 0 w 210"/>
              <a:gd name="T19" fmla="*/ 72 h 210"/>
              <a:gd name="T20" fmla="*/ 36 w 210"/>
              <a:gd name="T21" fmla="*/ 72 h 210"/>
              <a:gd name="T22" fmla="*/ 36 w 210"/>
              <a:gd name="T23" fmla="*/ 174 h 210"/>
              <a:gd name="T24" fmla="*/ 136 w 210"/>
              <a:gd name="T25" fmla="*/ 174 h 210"/>
              <a:gd name="T26" fmla="*/ 136 w 210"/>
              <a:gd name="T27" fmla="*/ 210 h 210"/>
              <a:gd name="T28" fmla="*/ 164 w 210"/>
              <a:gd name="T29" fmla="*/ 210 h 210"/>
              <a:gd name="T30" fmla="*/ 164 w 210"/>
              <a:gd name="T31" fmla="*/ 174 h 210"/>
              <a:gd name="T32" fmla="*/ 200 w 210"/>
              <a:gd name="T33" fmla="*/ 174 h 210"/>
              <a:gd name="T34" fmla="*/ 200 w 210"/>
              <a:gd name="T35" fmla="*/ 146 h 210"/>
              <a:gd name="T36" fmla="*/ 200 w 210"/>
              <a:gd name="T37" fmla="*/ 146 h 210"/>
              <a:gd name="T38" fmla="*/ 164 w 210"/>
              <a:gd name="T39" fmla="*/ 146 h 210"/>
              <a:gd name="T40" fmla="*/ 164 w 210"/>
              <a:gd name="T41" fmla="*/ 52 h 210"/>
              <a:gd name="T42" fmla="*/ 129 w 210"/>
              <a:gd name="T43" fmla="*/ 72 h 210"/>
              <a:gd name="T44" fmla="*/ 64 w 210"/>
              <a:gd name="T45" fmla="*/ 137 h 210"/>
              <a:gd name="T46" fmla="*/ 64 w 210"/>
              <a:gd name="T47" fmla="*/ 72 h 210"/>
              <a:gd name="T48" fmla="*/ 129 w 210"/>
              <a:gd name="T49" fmla="*/ 72 h 210"/>
              <a:gd name="T50" fmla="*/ 71 w 210"/>
              <a:gd name="T51" fmla="*/ 146 h 210"/>
              <a:gd name="T52" fmla="*/ 136 w 210"/>
              <a:gd name="T53" fmla="*/ 81 h 210"/>
              <a:gd name="T54" fmla="*/ 136 w 210"/>
              <a:gd name="T55" fmla="*/ 146 h 210"/>
              <a:gd name="T56" fmla="*/ 71 w 210"/>
              <a:gd name="T57" fmla="*/ 14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0" h="210">
                <a:moveTo>
                  <a:pt x="164" y="52"/>
                </a:moveTo>
                <a:lnTo>
                  <a:pt x="210" y="7"/>
                </a:lnTo>
                <a:lnTo>
                  <a:pt x="202" y="0"/>
                </a:lnTo>
                <a:lnTo>
                  <a:pt x="158" y="44"/>
                </a:lnTo>
                <a:lnTo>
                  <a:pt x="64" y="44"/>
                </a:lnTo>
                <a:lnTo>
                  <a:pt x="64" y="8"/>
                </a:lnTo>
                <a:lnTo>
                  <a:pt x="36" y="8"/>
                </a:lnTo>
                <a:lnTo>
                  <a:pt x="36" y="44"/>
                </a:lnTo>
                <a:lnTo>
                  <a:pt x="0" y="44"/>
                </a:lnTo>
                <a:lnTo>
                  <a:pt x="0" y="72"/>
                </a:lnTo>
                <a:lnTo>
                  <a:pt x="36" y="72"/>
                </a:lnTo>
                <a:lnTo>
                  <a:pt x="36" y="174"/>
                </a:lnTo>
                <a:lnTo>
                  <a:pt x="136" y="174"/>
                </a:lnTo>
                <a:lnTo>
                  <a:pt x="136" y="210"/>
                </a:lnTo>
                <a:lnTo>
                  <a:pt x="164" y="210"/>
                </a:lnTo>
                <a:lnTo>
                  <a:pt x="164" y="174"/>
                </a:lnTo>
                <a:lnTo>
                  <a:pt x="200" y="174"/>
                </a:lnTo>
                <a:lnTo>
                  <a:pt x="200" y="146"/>
                </a:lnTo>
                <a:lnTo>
                  <a:pt x="200" y="146"/>
                </a:lnTo>
                <a:lnTo>
                  <a:pt x="164" y="146"/>
                </a:lnTo>
                <a:lnTo>
                  <a:pt x="164" y="52"/>
                </a:lnTo>
                <a:close/>
                <a:moveTo>
                  <a:pt x="129" y="72"/>
                </a:moveTo>
                <a:lnTo>
                  <a:pt x="64" y="137"/>
                </a:lnTo>
                <a:lnTo>
                  <a:pt x="64" y="72"/>
                </a:lnTo>
                <a:lnTo>
                  <a:pt x="129" y="72"/>
                </a:lnTo>
                <a:close/>
                <a:moveTo>
                  <a:pt x="71" y="146"/>
                </a:moveTo>
                <a:lnTo>
                  <a:pt x="136" y="81"/>
                </a:lnTo>
                <a:lnTo>
                  <a:pt x="136" y="146"/>
                </a:lnTo>
                <a:lnTo>
                  <a:pt x="71" y="14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664"/>
          <p:cNvSpPr>
            <a:spLocks noEditPoints="1"/>
          </p:cNvSpPr>
          <p:nvPr/>
        </p:nvSpPr>
        <p:spPr bwMode="auto">
          <a:xfrm>
            <a:off x="6261101" y="3314701"/>
            <a:ext cx="334963" cy="242888"/>
          </a:xfrm>
          <a:custGeom>
            <a:avLst/>
            <a:gdLst>
              <a:gd name="T0" fmla="*/ 278 w 288"/>
              <a:gd name="T1" fmla="*/ 24 h 210"/>
              <a:gd name="T2" fmla="*/ 128 w 288"/>
              <a:gd name="T3" fmla="*/ 24 h 210"/>
              <a:gd name="T4" fmla="*/ 128 w 288"/>
              <a:gd name="T5" fmla="*/ 24 h 210"/>
              <a:gd name="T6" fmla="*/ 118 w 288"/>
              <a:gd name="T7" fmla="*/ 8 h 210"/>
              <a:gd name="T8" fmla="*/ 104 w 288"/>
              <a:gd name="T9" fmla="*/ 0 h 210"/>
              <a:gd name="T10" fmla="*/ 61 w 288"/>
              <a:gd name="T11" fmla="*/ 0 h 210"/>
              <a:gd name="T12" fmla="*/ 47 w 288"/>
              <a:gd name="T13" fmla="*/ 8 h 210"/>
              <a:gd name="T14" fmla="*/ 37 w 288"/>
              <a:gd name="T15" fmla="*/ 24 h 210"/>
              <a:gd name="T16" fmla="*/ 37 w 288"/>
              <a:gd name="T17" fmla="*/ 24 h 210"/>
              <a:gd name="T18" fmla="*/ 10 w 288"/>
              <a:gd name="T19" fmla="*/ 24 h 210"/>
              <a:gd name="T20" fmla="*/ 0 w 288"/>
              <a:gd name="T21" fmla="*/ 34 h 210"/>
              <a:gd name="T22" fmla="*/ 0 w 288"/>
              <a:gd name="T23" fmla="*/ 200 h 210"/>
              <a:gd name="T24" fmla="*/ 10 w 288"/>
              <a:gd name="T25" fmla="*/ 210 h 210"/>
              <a:gd name="T26" fmla="*/ 278 w 288"/>
              <a:gd name="T27" fmla="*/ 210 h 210"/>
              <a:gd name="T28" fmla="*/ 288 w 288"/>
              <a:gd name="T29" fmla="*/ 200 h 210"/>
              <a:gd name="T30" fmla="*/ 288 w 288"/>
              <a:gd name="T31" fmla="*/ 34 h 210"/>
              <a:gd name="T32" fmla="*/ 278 w 288"/>
              <a:gd name="T33" fmla="*/ 24 h 210"/>
              <a:gd name="T34" fmla="*/ 42 w 288"/>
              <a:gd name="T35" fmla="*/ 194 h 210"/>
              <a:gd name="T36" fmla="*/ 8 w 288"/>
              <a:gd name="T37" fmla="*/ 194 h 210"/>
              <a:gd name="T38" fmla="*/ 8 w 288"/>
              <a:gd name="T39" fmla="*/ 41 h 210"/>
              <a:gd name="T40" fmla="*/ 42 w 288"/>
              <a:gd name="T41" fmla="*/ 41 h 210"/>
              <a:gd name="T42" fmla="*/ 42 w 288"/>
              <a:gd name="T43" fmla="*/ 194 h 210"/>
              <a:gd name="T44" fmla="*/ 144 w 288"/>
              <a:gd name="T45" fmla="*/ 179 h 210"/>
              <a:gd name="T46" fmla="*/ 82 w 288"/>
              <a:gd name="T47" fmla="*/ 117 h 210"/>
              <a:gd name="T48" fmla="*/ 144 w 288"/>
              <a:gd name="T49" fmla="*/ 56 h 210"/>
              <a:gd name="T50" fmla="*/ 205 w 288"/>
              <a:gd name="T51" fmla="*/ 117 h 210"/>
              <a:gd name="T52" fmla="*/ 144 w 288"/>
              <a:gd name="T53" fmla="*/ 179 h 210"/>
              <a:gd name="T54" fmla="*/ 261 w 288"/>
              <a:gd name="T55" fmla="*/ 91 h 210"/>
              <a:gd name="T56" fmla="*/ 225 w 288"/>
              <a:gd name="T57" fmla="*/ 91 h 210"/>
              <a:gd name="T58" fmla="*/ 225 w 288"/>
              <a:gd name="T59" fmla="*/ 55 h 210"/>
              <a:gd name="T60" fmla="*/ 261 w 288"/>
              <a:gd name="T61" fmla="*/ 55 h 210"/>
              <a:gd name="T62" fmla="*/ 261 w 288"/>
              <a:gd name="T63" fmla="*/ 91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8" h="210">
                <a:moveTo>
                  <a:pt x="278" y="24"/>
                </a:moveTo>
                <a:cubicBezTo>
                  <a:pt x="128" y="24"/>
                  <a:pt x="128" y="24"/>
                  <a:pt x="128" y="2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18" y="8"/>
                  <a:pt x="118" y="8"/>
                  <a:pt x="118" y="8"/>
                </a:cubicBezTo>
                <a:cubicBezTo>
                  <a:pt x="116" y="4"/>
                  <a:pt x="109" y="0"/>
                  <a:pt x="10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6" y="0"/>
                  <a:pt x="49" y="4"/>
                  <a:pt x="47" y="8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5" y="24"/>
                  <a:pt x="0" y="28"/>
                  <a:pt x="0" y="34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5" y="210"/>
                  <a:pt x="10" y="210"/>
                </a:cubicBezTo>
                <a:cubicBezTo>
                  <a:pt x="278" y="210"/>
                  <a:pt x="278" y="210"/>
                  <a:pt x="278" y="210"/>
                </a:cubicBezTo>
                <a:cubicBezTo>
                  <a:pt x="284" y="210"/>
                  <a:pt x="288" y="206"/>
                  <a:pt x="288" y="200"/>
                </a:cubicBezTo>
                <a:cubicBezTo>
                  <a:pt x="288" y="34"/>
                  <a:pt x="288" y="34"/>
                  <a:pt x="288" y="34"/>
                </a:cubicBezTo>
                <a:cubicBezTo>
                  <a:pt x="288" y="28"/>
                  <a:pt x="284" y="24"/>
                  <a:pt x="278" y="24"/>
                </a:cubicBezTo>
                <a:close/>
                <a:moveTo>
                  <a:pt x="42" y="194"/>
                </a:moveTo>
                <a:cubicBezTo>
                  <a:pt x="8" y="194"/>
                  <a:pt x="8" y="194"/>
                  <a:pt x="8" y="194"/>
                </a:cubicBezTo>
                <a:cubicBezTo>
                  <a:pt x="8" y="41"/>
                  <a:pt x="8" y="41"/>
                  <a:pt x="8" y="41"/>
                </a:cubicBezTo>
                <a:cubicBezTo>
                  <a:pt x="42" y="41"/>
                  <a:pt x="42" y="41"/>
                  <a:pt x="42" y="41"/>
                </a:cubicBezTo>
                <a:lnTo>
                  <a:pt x="42" y="194"/>
                </a:lnTo>
                <a:close/>
                <a:moveTo>
                  <a:pt x="144" y="179"/>
                </a:moveTo>
                <a:cubicBezTo>
                  <a:pt x="110" y="179"/>
                  <a:pt x="82" y="151"/>
                  <a:pt x="82" y="117"/>
                </a:cubicBezTo>
                <a:cubicBezTo>
                  <a:pt x="82" y="83"/>
                  <a:pt x="110" y="56"/>
                  <a:pt x="144" y="56"/>
                </a:cubicBezTo>
                <a:cubicBezTo>
                  <a:pt x="178" y="56"/>
                  <a:pt x="205" y="83"/>
                  <a:pt x="205" y="117"/>
                </a:cubicBezTo>
                <a:cubicBezTo>
                  <a:pt x="205" y="151"/>
                  <a:pt x="178" y="179"/>
                  <a:pt x="144" y="179"/>
                </a:cubicBezTo>
                <a:close/>
                <a:moveTo>
                  <a:pt x="261" y="91"/>
                </a:moveTo>
                <a:cubicBezTo>
                  <a:pt x="225" y="91"/>
                  <a:pt x="225" y="91"/>
                  <a:pt x="225" y="91"/>
                </a:cubicBezTo>
                <a:cubicBezTo>
                  <a:pt x="225" y="55"/>
                  <a:pt x="225" y="55"/>
                  <a:pt x="225" y="55"/>
                </a:cubicBezTo>
                <a:cubicBezTo>
                  <a:pt x="261" y="55"/>
                  <a:pt x="261" y="55"/>
                  <a:pt x="261" y="55"/>
                </a:cubicBezTo>
                <a:lnTo>
                  <a:pt x="261" y="9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665"/>
          <p:cNvSpPr>
            <a:spLocks/>
          </p:cNvSpPr>
          <p:nvPr/>
        </p:nvSpPr>
        <p:spPr bwMode="auto">
          <a:xfrm>
            <a:off x="930276" y="5935664"/>
            <a:ext cx="306388" cy="236538"/>
          </a:xfrm>
          <a:custGeom>
            <a:avLst/>
            <a:gdLst>
              <a:gd name="T0" fmla="*/ 179 w 193"/>
              <a:gd name="T1" fmla="*/ 54 h 149"/>
              <a:gd name="T2" fmla="*/ 193 w 193"/>
              <a:gd name="T3" fmla="*/ 0 h 149"/>
              <a:gd name="T4" fmla="*/ 138 w 193"/>
              <a:gd name="T5" fmla="*/ 13 h 149"/>
              <a:gd name="T6" fmla="*/ 152 w 193"/>
              <a:gd name="T7" fmla="*/ 27 h 149"/>
              <a:gd name="T8" fmla="*/ 99 w 193"/>
              <a:gd name="T9" fmla="*/ 79 h 149"/>
              <a:gd name="T10" fmla="*/ 77 w 193"/>
              <a:gd name="T11" fmla="*/ 57 h 149"/>
              <a:gd name="T12" fmla="*/ 0 w 193"/>
              <a:gd name="T13" fmla="*/ 134 h 149"/>
              <a:gd name="T14" fmla="*/ 15 w 193"/>
              <a:gd name="T15" fmla="*/ 149 h 149"/>
              <a:gd name="T16" fmla="*/ 15 w 193"/>
              <a:gd name="T17" fmla="*/ 149 h 149"/>
              <a:gd name="T18" fmla="*/ 77 w 193"/>
              <a:gd name="T19" fmla="*/ 87 h 149"/>
              <a:gd name="T20" fmla="*/ 99 w 193"/>
              <a:gd name="T21" fmla="*/ 108 h 149"/>
              <a:gd name="T22" fmla="*/ 167 w 193"/>
              <a:gd name="T23" fmla="*/ 41 h 149"/>
              <a:gd name="T24" fmla="*/ 179 w 193"/>
              <a:gd name="T25" fmla="*/ 54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3" h="149">
                <a:moveTo>
                  <a:pt x="179" y="54"/>
                </a:moveTo>
                <a:lnTo>
                  <a:pt x="193" y="0"/>
                </a:lnTo>
                <a:lnTo>
                  <a:pt x="138" y="13"/>
                </a:lnTo>
                <a:lnTo>
                  <a:pt x="152" y="27"/>
                </a:lnTo>
                <a:lnTo>
                  <a:pt x="99" y="79"/>
                </a:lnTo>
                <a:lnTo>
                  <a:pt x="77" y="57"/>
                </a:lnTo>
                <a:lnTo>
                  <a:pt x="0" y="134"/>
                </a:lnTo>
                <a:lnTo>
                  <a:pt x="15" y="149"/>
                </a:lnTo>
                <a:lnTo>
                  <a:pt x="15" y="149"/>
                </a:lnTo>
                <a:lnTo>
                  <a:pt x="77" y="87"/>
                </a:lnTo>
                <a:lnTo>
                  <a:pt x="99" y="108"/>
                </a:lnTo>
                <a:lnTo>
                  <a:pt x="167" y="41"/>
                </a:lnTo>
                <a:lnTo>
                  <a:pt x="179" y="5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Rectangle 666"/>
          <p:cNvSpPr>
            <a:spLocks noChangeArrowheads="1"/>
          </p:cNvSpPr>
          <p:nvPr/>
        </p:nvSpPr>
        <p:spPr bwMode="auto">
          <a:xfrm>
            <a:off x="957264" y="6189664"/>
            <a:ext cx="44450" cy="809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Rectangle 667"/>
          <p:cNvSpPr>
            <a:spLocks noChangeArrowheads="1"/>
          </p:cNvSpPr>
          <p:nvPr/>
        </p:nvSpPr>
        <p:spPr bwMode="auto">
          <a:xfrm>
            <a:off x="1030289" y="6149976"/>
            <a:ext cx="44450" cy="1206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Rectangle 668"/>
          <p:cNvSpPr>
            <a:spLocks noChangeArrowheads="1"/>
          </p:cNvSpPr>
          <p:nvPr/>
        </p:nvSpPr>
        <p:spPr bwMode="auto">
          <a:xfrm>
            <a:off x="1104901" y="6110289"/>
            <a:ext cx="44450" cy="1603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Rectangle 669"/>
          <p:cNvSpPr>
            <a:spLocks noChangeArrowheads="1"/>
          </p:cNvSpPr>
          <p:nvPr/>
        </p:nvSpPr>
        <p:spPr bwMode="auto">
          <a:xfrm>
            <a:off x="1177926" y="6070601"/>
            <a:ext cx="44450" cy="2000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670"/>
          <p:cNvSpPr>
            <a:spLocks/>
          </p:cNvSpPr>
          <p:nvPr/>
        </p:nvSpPr>
        <p:spPr bwMode="auto">
          <a:xfrm>
            <a:off x="9628189" y="2728914"/>
            <a:ext cx="287338" cy="198438"/>
          </a:xfrm>
          <a:custGeom>
            <a:avLst/>
            <a:gdLst>
              <a:gd name="T0" fmla="*/ 206 w 247"/>
              <a:gd name="T1" fmla="*/ 0 h 172"/>
              <a:gd name="T2" fmla="*/ 180 w 247"/>
              <a:gd name="T3" fmla="*/ 0 h 172"/>
              <a:gd name="T4" fmla="*/ 180 w 247"/>
              <a:gd name="T5" fmla="*/ 31 h 172"/>
              <a:gd name="T6" fmla="*/ 206 w 247"/>
              <a:gd name="T7" fmla="*/ 31 h 172"/>
              <a:gd name="T8" fmla="*/ 216 w 247"/>
              <a:gd name="T9" fmla="*/ 41 h 172"/>
              <a:gd name="T10" fmla="*/ 216 w 247"/>
              <a:gd name="T11" fmla="*/ 131 h 172"/>
              <a:gd name="T12" fmla="*/ 206 w 247"/>
              <a:gd name="T13" fmla="*/ 141 h 172"/>
              <a:gd name="T14" fmla="*/ 41 w 247"/>
              <a:gd name="T15" fmla="*/ 141 h 172"/>
              <a:gd name="T16" fmla="*/ 31 w 247"/>
              <a:gd name="T17" fmla="*/ 131 h 172"/>
              <a:gd name="T18" fmla="*/ 31 w 247"/>
              <a:gd name="T19" fmla="*/ 41 h 172"/>
              <a:gd name="T20" fmla="*/ 41 w 247"/>
              <a:gd name="T21" fmla="*/ 31 h 172"/>
              <a:gd name="T22" fmla="*/ 67 w 247"/>
              <a:gd name="T23" fmla="*/ 31 h 172"/>
              <a:gd name="T24" fmla="*/ 67 w 247"/>
              <a:gd name="T25" fmla="*/ 0 h 172"/>
              <a:gd name="T26" fmla="*/ 41 w 247"/>
              <a:gd name="T27" fmla="*/ 0 h 172"/>
              <a:gd name="T28" fmla="*/ 0 w 247"/>
              <a:gd name="T29" fmla="*/ 41 h 172"/>
              <a:gd name="T30" fmla="*/ 0 w 247"/>
              <a:gd name="T31" fmla="*/ 131 h 172"/>
              <a:gd name="T32" fmla="*/ 41 w 247"/>
              <a:gd name="T33" fmla="*/ 172 h 172"/>
              <a:gd name="T34" fmla="*/ 206 w 247"/>
              <a:gd name="T35" fmla="*/ 172 h 172"/>
              <a:gd name="T36" fmla="*/ 247 w 247"/>
              <a:gd name="T37" fmla="*/ 131 h 172"/>
              <a:gd name="T38" fmla="*/ 247 w 247"/>
              <a:gd name="T39" fmla="*/ 41 h 172"/>
              <a:gd name="T40" fmla="*/ 206 w 247"/>
              <a:gd name="T41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7" h="172">
                <a:moveTo>
                  <a:pt x="206" y="0"/>
                </a:moveTo>
                <a:cubicBezTo>
                  <a:pt x="180" y="0"/>
                  <a:pt x="180" y="0"/>
                  <a:pt x="180" y="0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206" y="31"/>
                  <a:pt x="206" y="31"/>
                  <a:pt x="206" y="31"/>
                </a:cubicBezTo>
                <a:cubicBezTo>
                  <a:pt x="212" y="31"/>
                  <a:pt x="216" y="36"/>
                  <a:pt x="216" y="41"/>
                </a:cubicBezTo>
                <a:cubicBezTo>
                  <a:pt x="216" y="131"/>
                  <a:pt x="216" y="131"/>
                  <a:pt x="216" y="131"/>
                </a:cubicBezTo>
                <a:cubicBezTo>
                  <a:pt x="216" y="136"/>
                  <a:pt x="212" y="141"/>
                  <a:pt x="206" y="141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36" y="141"/>
                  <a:pt x="31" y="136"/>
                  <a:pt x="31" y="13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36"/>
                  <a:pt x="36" y="31"/>
                  <a:pt x="41" y="31"/>
                </a:cubicBezTo>
                <a:cubicBezTo>
                  <a:pt x="67" y="31"/>
                  <a:pt x="67" y="31"/>
                  <a:pt x="67" y="31"/>
                </a:cubicBezTo>
                <a:cubicBezTo>
                  <a:pt x="67" y="0"/>
                  <a:pt x="67" y="0"/>
                  <a:pt x="6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9" y="0"/>
                  <a:pt x="0" y="19"/>
                  <a:pt x="0" y="41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53"/>
                  <a:pt x="19" y="172"/>
                  <a:pt x="41" y="172"/>
                </a:cubicBezTo>
                <a:cubicBezTo>
                  <a:pt x="206" y="172"/>
                  <a:pt x="206" y="172"/>
                  <a:pt x="206" y="172"/>
                </a:cubicBezTo>
                <a:cubicBezTo>
                  <a:pt x="229" y="172"/>
                  <a:pt x="247" y="153"/>
                  <a:pt x="247" y="131"/>
                </a:cubicBezTo>
                <a:cubicBezTo>
                  <a:pt x="247" y="41"/>
                  <a:pt x="247" y="41"/>
                  <a:pt x="247" y="41"/>
                </a:cubicBezTo>
                <a:cubicBezTo>
                  <a:pt x="247" y="19"/>
                  <a:pt x="229" y="0"/>
                  <a:pt x="206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671"/>
          <p:cNvSpPr>
            <a:spLocks/>
          </p:cNvSpPr>
          <p:nvPr/>
        </p:nvSpPr>
        <p:spPr bwMode="auto">
          <a:xfrm>
            <a:off x="9678989" y="2592389"/>
            <a:ext cx="184150" cy="239713"/>
          </a:xfrm>
          <a:custGeom>
            <a:avLst/>
            <a:gdLst>
              <a:gd name="T0" fmla="*/ 44 w 116"/>
              <a:gd name="T1" fmla="*/ 151 h 151"/>
              <a:gd name="T2" fmla="*/ 73 w 116"/>
              <a:gd name="T3" fmla="*/ 151 h 151"/>
              <a:gd name="T4" fmla="*/ 73 w 116"/>
              <a:gd name="T5" fmla="*/ 67 h 151"/>
              <a:gd name="T6" fmla="*/ 116 w 116"/>
              <a:gd name="T7" fmla="*/ 67 h 151"/>
              <a:gd name="T8" fmla="*/ 58 w 116"/>
              <a:gd name="T9" fmla="*/ 0 h 151"/>
              <a:gd name="T10" fmla="*/ 0 w 116"/>
              <a:gd name="T11" fmla="*/ 67 h 151"/>
              <a:gd name="T12" fmla="*/ 44 w 116"/>
              <a:gd name="T13" fmla="*/ 67 h 151"/>
              <a:gd name="T14" fmla="*/ 44 w 116"/>
              <a:gd name="T1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" h="151">
                <a:moveTo>
                  <a:pt x="44" y="151"/>
                </a:moveTo>
                <a:lnTo>
                  <a:pt x="73" y="151"/>
                </a:lnTo>
                <a:lnTo>
                  <a:pt x="73" y="67"/>
                </a:lnTo>
                <a:lnTo>
                  <a:pt x="116" y="67"/>
                </a:lnTo>
                <a:lnTo>
                  <a:pt x="58" y="0"/>
                </a:lnTo>
                <a:lnTo>
                  <a:pt x="0" y="67"/>
                </a:lnTo>
                <a:lnTo>
                  <a:pt x="44" y="67"/>
                </a:lnTo>
                <a:lnTo>
                  <a:pt x="44" y="15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672"/>
          <p:cNvSpPr>
            <a:spLocks/>
          </p:cNvSpPr>
          <p:nvPr/>
        </p:nvSpPr>
        <p:spPr bwMode="auto">
          <a:xfrm>
            <a:off x="8321676" y="5259389"/>
            <a:ext cx="214313" cy="347663"/>
          </a:xfrm>
          <a:custGeom>
            <a:avLst/>
            <a:gdLst>
              <a:gd name="T0" fmla="*/ 149 w 185"/>
              <a:gd name="T1" fmla="*/ 36 h 300"/>
              <a:gd name="T2" fmla="*/ 185 w 185"/>
              <a:gd name="T3" fmla="*/ 9 h 300"/>
              <a:gd name="T4" fmla="*/ 57 w 185"/>
              <a:gd name="T5" fmla="*/ 48 h 300"/>
              <a:gd name="T6" fmla="*/ 57 w 185"/>
              <a:gd name="T7" fmla="*/ 252 h 300"/>
              <a:gd name="T8" fmla="*/ 185 w 185"/>
              <a:gd name="T9" fmla="*/ 292 h 300"/>
              <a:gd name="T10" fmla="*/ 149 w 185"/>
              <a:gd name="T11" fmla="*/ 265 h 300"/>
              <a:gd name="T12" fmla="*/ 149 w 185"/>
              <a:gd name="T13" fmla="*/ 3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5" h="300">
                <a:moveTo>
                  <a:pt x="149" y="36"/>
                </a:moveTo>
                <a:cubicBezTo>
                  <a:pt x="160" y="25"/>
                  <a:pt x="172" y="16"/>
                  <a:pt x="185" y="9"/>
                </a:cubicBezTo>
                <a:cubicBezTo>
                  <a:pt x="140" y="0"/>
                  <a:pt x="92" y="14"/>
                  <a:pt x="57" y="48"/>
                </a:cubicBezTo>
                <a:cubicBezTo>
                  <a:pt x="0" y="105"/>
                  <a:pt x="0" y="196"/>
                  <a:pt x="57" y="252"/>
                </a:cubicBezTo>
                <a:cubicBezTo>
                  <a:pt x="92" y="287"/>
                  <a:pt x="140" y="300"/>
                  <a:pt x="185" y="292"/>
                </a:cubicBezTo>
                <a:cubicBezTo>
                  <a:pt x="172" y="285"/>
                  <a:pt x="160" y="276"/>
                  <a:pt x="149" y="265"/>
                </a:cubicBezTo>
                <a:cubicBezTo>
                  <a:pt x="86" y="202"/>
                  <a:pt x="86" y="99"/>
                  <a:pt x="149" y="3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673"/>
          <p:cNvSpPr>
            <a:spLocks/>
          </p:cNvSpPr>
          <p:nvPr/>
        </p:nvSpPr>
        <p:spPr bwMode="auto">
          <a:xfrm>
            <a:off x="8310564" y="1258889"/>
            <a:ext cx="257175" cy="341313"/>
          </a:xfrm>
          <a:custGeom>
            <a:avLst/>
            <a:gdLst>
              <a:gd name="T0" fmla="*/ 130 w 221"/>
              <a:gd name="T1" fmla="*/ 50 h 295"/>
              <a:gd name="T2" fmla="*/ 193 w 221"/>
              <a:gd name="T3" fmla="*/ 80 h 295"/>
              <a:gd name="T4" fmla="*/ 221 w 221"/>
              <a:gd name="T5" fmla="*/ 79 h 295"/>
              <a:gd name="T6" fmla="*/ 136 w 221"/>
              <a:gd name="T7" fmla="*/ 2 h 295"/>
              <a:gd name="T8" fmla="*/ 72 w 221"/>
              <a:gd name="T9" fmla="*/ 2 h 295"/>
              <a:gd name="T10" fmla="*/ 60 w 221"/>
              <a:gd name="T11" fmla="*/ 10 h 295"/>
              <a:gd name="T12" fmla="*/ 41 w 221"/>
              <a:gd name="T13" fmla="*/ 4 h 295"/>
              <a:gd name="T14" fmla="*/ 18 w 221"/>
              <a:gd name="T15" fmla="*/ 1 h 295"/>
              <a:gd name="T16" fmla="*/ 15 w 221"/>
              <a:gd name="T17" fmla="*/ 1 h 295"/>
              <a:gd name="T18" fmla="*/ 0 w 221"/>
              <a:gd name="T19" fmla="*/ 14 h 295"/>
              <a:gd name="T20" fmla="*/ 0 w 221"/>
              <a:gd name="T21" fmla="*/ 53 h 295"/>
              <a:gd name="T22" fmla="*/ 15 w 221"/>
              <a:gd name="T23" fmla="*/ 66 h 295"/>
              <a:gd name="T24" fmla="*/ 18 w 221"/>
              <a:gd name="T25" fmla="*/ 66 h 295"/>
              <a:gd name="T26" fmla="*/ 43 w 221"/>
              <a:gd name="T27" fmla="*/ 61 h 295"/>
              <a:gd name="T28" fmla="*/ 70 w 221"/>
              <a:gd name="T29" fmla="*/ 55 h 295"/>
              <a:gd name="T30" fmla="*/ 85 w 221"/>
              <a:gd name="T31" fmla="*/ 79 h 295"/>
              <a:gd name="T32" fmla="*/ 85 w 221"/>
              <a:gd name="T33" fmla="*/ 139 h 295"/>
              <a:gd name="T34" fmla="*/ 75 w 221"/>
              <a:gd name="T35" fmla="*/ 154 h 295"/>
              <a:gd name="T36" fmla="*/ 75 w 221"/>
              <a:gd name="T37" fmla="*/ 158 h 295"/>
              <a:gd name="T38" fmla="*/ 75 w 221"/>
              <a:gd name="T39" fmla="*/ 266 h 295"/>
              <a:gd name="T40" fmla="*/ 75 w 221"/>
              <a:gd name="T41" fmla="*/ 269 h 295"/>
              <a:gd name="T42" fmla="*/ 136 w 221"/>
              <a:gd name="T43" fmla="*/ 269 h 295"/>
              <a:gd name="T44" fmla="*/ 136 w 221"/>
              <a:gd name="T45" fmla="*/ 266 h 295"/>
              <a:gd name="T46" fmla="*/ 136 w 221"/>
              <a:gd name="T47" fmla="*/ 158 h 295"/>
              <a:gd name="T48" fmla="*/ 136 w 221"/>
              <a:gd name="T49" fmla="*/ 154 h 295"/>
              <a:gd name="T50" fmla="*/ 125 w 221"/>
              <a:gd name="T51" fmla="*/ 139 h 295"/>
              <a:gd name="T52" fmla="*/ 125 w 221"/>
              <a:gd name="T53" fmla="*/ 66 h 295"/>
              <a:gd name="T54" fmla="*/ 130 w 221"/>
              <a:gd name="T55" fmla="*/ 5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1" h="295">
                <a:moveTo>
                  <a:pt x="130" y="50"/>
                </a:moveTo>
                <a:cubicBezTo>
                  <a:pt x="163" y="41"/>
                  <a:pt x="193" y="80"/>
                  <a:pt x="193" y="80"/>
                </a:cubicBezTo>
                <a:cubicBezTo>
                  <a:pt x="221" y="79"/>
                  <a:pt x="221" y="79"/>
                  <a:pt x="221" y="79"/>
                </a:cubicBezTo>
                <a:cubicBezTo>
                  <a:pt x="221" y="79"/>
                  <a:pt x="185" y="2"/>
                  <a:pt x="136" y="2"/>
                </a:cubicBezTo>
                <a:cubicBezTo>
                  <a:pt x="119" y="2"/>
                  <a:pt x="93" y="2"/>
                  <a:pt x="72" y="2"/>
                </a:cubicBezTo>
                <a:cubicBezTo>
                  <a:pt x="68" y="2"/>
                  <a:pt x="64" y="10"/>
                  <a:pt x="60" y="10"/>
                </a:cubicBezTo>
                <a:cubicBezTo>
                  <a:pt x="50" y="8"/>
                  <a:pt x="43" y="5"/>
                  <a:pt x="41" y="4"/>
                </a:cubicBezTo>
                <a:cubicBezTo>
                  <a:pt x="36" y="0"/>
                  <a:pt x="26" y="1"/>
                  <a:pt x="18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3" y="1"/>
                  <a:pt x="0" y="0"/>
                  <a:pt x="0" y="1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67"/>
                  <a:pt x="3" y="66"/>
                  <a:pt x="15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27" y="66"/>
                  <a:pt x="38" y="67"/>
                  <a:pt x="43" y="61"/>
                </a:cubicBezTo>
                <a:cubicBezTo>
                  <a:pt x="48" y="58"/>
                  <a:pt x="59" y="52"/>
                  <a:pt x="70" y="55"/>
                </a:cubicBezTo>
                <a:cubicBezTo>
                  <a:pt x="83" y="60"/>
                  <a:pt x="84" y="73"/>
                  <a:pt x="85" y="79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79" y="143"/>
                  <a:pt x="75" y="148"/>
                  <a:pt x="75" y="154"/>
                </a:cubicBezTo>
                <a:cubicBezTo>
                  <a:pt x="75" y="155"/>
                  <a:pt x="75" y="156"/>
                  <a:pt x="75" y="158"/>
                </a:cubicBezTo>
                <a:cubicBezTo>
                  <a:pt x="75" y="158"/>
                  <a:pt x="75" y="244"/>
                  <a:pt x="75" y="266"/>
                </a:cubicBezTo>
                <a:cubicBezTo>
                  <a:pt x="75" y="267"/>
                  <a:pt x="75" y="268"/>
                  <a:pt x="75" y="269"/>
                </a:cubicBezTo>
                <a:cubicBezTo>
                  <a:pt x="75" y="295"/>
                  <a:pt x="136" y="295"/>
                  <a:pt x="136" y="269"/>
                </a:cubicBezTo>
                <a:cubicBezTo>
                  <a:pt x="136" y="268"/>
                  <a:pt x="136" y="267"/>
                  <a:pt x="136" y="266"/>
                </a:cubicBezTo>
                <a:cubicBezTo>
                  <a:pt x="136" y="243"/>
                  <a:pt x="136" y="158"/>
                  <a:pt x="136" y="158"/>
                </a:cubicBezTo>
                <a:cubicBezTo>
                  <a:pt x="136" y="156"/>
                  <a:pt x="136" y="155"/>
                  <a:pt x="136" y="154"/>
                </a:cubicBezTo>
                <a:cubicBezTo>
                  <a:pt x="136" y="148"/>
                  <a:pt x="131" y="143"/>
                  <a:pt x="125" y="139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6" y="58"/>
                  <a:pt x="127" y="51"/>
                  <a:pt x="130" y="5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674"/>
          <p:cNvSpPr>
            <a:spLocks noEditPoints="1"/>
          </p:cNvSpPr>
          <p:nvPr/>
        </p:nvSpPr>
        <p:spPr bwMode="auto">
          <a:xfrm>
            <a:off x="6932614" y="4013201"/>
            <a:ext cx="333375" cy="138113"/>
          </a:xfrm>
          <a:custGeom>
            <a:avLst/>
            <a:gdLst>
              <a:gd name="T0" fmla="*/ 265 w 288"/>
              <a:gd name="T1" fmla="*/ 46 h 120"/>
              <a:gd name="T2" fmla="*/ 252 w 288"/>
              <a:gd name="T3" fmla="*/ 46 h 120"/>
              <a:gd name="T4" fmla="*/ 217 w 288"/>
              <a:gd name="T5" fmla="*/ 0 h 120"/>
              <a:gd name="T6" fmla="*/ 115 w 288"/>
              <a:gd name="T7" fmla="*/ 0 h 120"/>
              <a:gd name="T8" fmla="*/ 68 w 288"/>
              <a:gd name="T9" fmla="*/ 46 h 120"/>
              <a:gd name="T10" fmla="*/ 55 w 288"/>
              <a:gd name="T11" fmla="*/ 46 h 120"/>
              <a:gd name="T12" fmla="*/ 0 w 288"/>
              <a:gd name="T13" fmla="*/ 69 h 120"/>
              <a:gd name="T14" fmla="*/ 0 w 288"/>
              <a:gd name="T15" fmla="*/ 105 h 120"/>
              <a:gd name="T16" fmla="*/ 10 w 288"/>
              <a:gd name="T17" fmla="*/ 119 h 120"/>
              <a:gd name="T18" fmla="*/ 54 w 288"/>
              <a:gd name="T19" fmla="*/ 76 h 120"/>
              <a:gd name="T20" fmla="*/ 97 w 288"/>
              <a:gd name="T21" fmla="*/ 119 h 120"/>
              <a:gd name="T22" fmla="*/ 97 w 288"/>
              <a:gd name="T23" fmla="*/ 120 h 120"/>
              <a:gd name="T24" fmla="*/ 189 w 288"/>
              <a:gd name="T25" fmla="*/ 120 h 120"/>
              <a:gd name="T26" fmla="*/ 189 w 288"/>
              <a:gd name="T27" fmla="*/ 119 h 120"/>
              <a:gd name="T28" fmla="*/ 232 w 288"/>
              <a:gd name="T29" fmla="*/ 76 h 120"/>
              <a:gd name="T30" fmla="*/ 276 w 288"/>
              <a:gd name="T31" fmla="*/ 119 h 120"/>
              <a:gd name="T32" fmla="*/ 288 w 288"/>
              <a:gd name="T33" fmla="*/ 105 h 120"/>
              <a:gd name="T34" fmla="*/ 288 w 288"/>
              <a:gd name="T35" fmla="*/ 65 h 120"/>
              <a:gd name="T36" fmla="*/ 265 w 288"/>
              <a:gd name="T37" fmla="*/ 46 h 120"/>
              <a:gd name="T38" fmla="*/ 209 w 288"/>
              <a:gd name="T39" fmla="*/ 12 h 120"/>
              <a:gd name="T40" fmla="*/ 233 w 288"/>
              <a:gd name="T41" fmla="*/ 43 h 120"/>
              <a:gd name="T42" fmla="*/ 174 w 288"/>
              <a:gd name="T43" fmla="*/ 43 h 120"/>
              <a:gd name="T44" fmla="*/ 174 w 288"/>
              <a:gd name="T45" fmla="*/ 12 h 120"/>
              <a:gd name="T46" fmla="*/ 209 w 288"/>
              <a:gd name="T47" fmla="*/ 12 h 120"/>
              <a:gd name="T48" fmla="*/ 123 w 288"/>
              <a:gd name="T49" fmla="*/ 12 h 120"/>
              <a:gd name="T50" fmla="*/ 156 w 288"/>
              <a:gd name="T51" fmla="*/ 12 h 120"/>
              <a:gd name="T52" fmla="*/ 156 w 288"/>
              <a:gd name="T53" fmla="*/ 43 h 120"/>
              <a:gd name="T54" fmla="*/ 93 w 288"/>
              <a:gd name="T55" fmla="*/ 43 h 120"/>
              <a:gd name="T56" fmla="*/ 123 w 288"/>
              <a:gd name="T57" fmla="*/ 1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8" h="120">
                <a:moveTo>
                  <a:pt x="265" y="46"/>
                </a:moveTo>
                <a:cubicBezTo>
                  <a:pt x="252" y="46"/>
                  <a:pt x="252" y="46"/>
                  <a:pt x="252" y="46"/>
                </a:cubicBezTo>
                <a:cubicBezTo>
                  <a:pt x="244" y="29"/>
                  <a:pt x="223" y="0"/>
                  <a:pt x="217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08" y="0"/>
                  <a:pt x="80" y="29"/>
                  <a:pt x="68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46" y="46"/>
                  <a:pt x="0" y="48"/>
                  <a:pt x="0" y="6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1"/>
                  <a:pt x="4" y="117"/>
                  <a:pt x="10" y="119"/>
                </a:cubicBezTo>
                <a:cubicBezTo>
                  <a:pt x="11" y="95"/>
                  <a:pt x="30" y="76"/>
                  <a:pt x="54" y="76"/>
                </a:cubicBezTo>
                <a:cubicBezTo>
                  <a:pt x="78" y="76"/>
                  <a:pt x="97" y="95"/>
                  <a:pt x="97" y="119"/>
                </a:cubicBezTo>
                <a:cubicBezTo>
                  <a:pt x="97" y="119"/>
                  <a:pt x="97" y="120"/>
                  <a:pt x="97" y="120"/>
                </a:cubicBezTo>
                <a:cubicBezTo>
                  <a:pt x="189" y="120"/>
                  <a:pt x="189" y="120"/>
                  <a:pt x="189" y="120"/>
                </a:cubicBezTo>
                <a:cubicBezTo>
                  <a:pt x="189" y="120"/>
                  <a:pt x="189" y="119"/>
                  <a:pt x="189" y="119"/>
                </a:cubicBezTo>
                <a:cubicBezTo>
                  <a:pt x="189" y="95"/>
                  <a:pt x="209" y="76"/>
                  <a:pt x="232" y="76"/>
                </a:cubicBezTo>
                <a:cubicBezTo>
                  <a:pt x="256" y="76"/>
                  <a:pt x="276" y="95"/>
                  <a:pt x="276" y="119"/>
                </a:cubicBezTo>
                <a:cubicBezTo>
                  <a:pt x="283" y="118"/>
                  <a:pt x="288" y="112"/>
                  <a:pt x="288" y="105"/>
                </a:cubicBezTo>
                <a:cubicBezTo>
                  <a:pt x="288" y="65"/>
                  <a:pt x="288" y="65"/>
                  <a:pt x="288" y="65"/>
                </a:cubicBezTo>
                <a:cubicBezTo>
                  <a:pt x="288" y="56"/>
                  <a:pt x="273" y="46"/>
                  <a:pt x="265" y="46"/>
                </a:cubicBezTo>
                <a:close/>
                <a:moveTo>
                  <a:pt x="209" y="12"/>
                </a:moveTo>
                <a:cubicBezTo>
                  <a:pt x="215" y="12"/>
                  <a:pt x="222" y="26"/>
                  <a:pt x="233" y="43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12"/>
                  <a:pt x="174" y="12"/>
                  <a:pt x="174" y="12"/>
                </a:cubicBezTo>
                <a:lnTo>
                  <a:pt x="209" y="12"/>
                </a:lnTo>
                <a:close/>
                <a:moveTo>
                  <a:pt x="123" y="12"/>
                </a:moveTo>
                <a:cubicBezTo>
                  <a:pt x="156" y="12"/>
                  <a:pt x="156" y="12"/>
                  <a:pt x="156" y="12"/>
                </a:cubicBezTo>
                <a:cubicBezTo>
                  <a:pt x="156" y="43"/>
                  <a:pt x="156" y="43"/>
                  <a:pt x="156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106" y="27"/>
                  <a:pt x="117" y="12"/>
                  <a:pt x="123" y="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Oval 675"/>
          <p:cNvSpPr>
            <a:spLocks noChangeArrowheads="1"/>
          </p:cNvSpPr>
          <p:nvPr/>
        </p:nvSpPr>
        <p:spPr bwMode="auto">
          <a:xfrm>
            <a:off x="6962776" y="4119564"/>
            <a:ext cx="63500" cy="63500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Oval 676"/>
          <p:cNvSpPr>
            <a:spLocks noChangeArrowheads="1"/>
          </p:cNvSpPr>
          <p:nvPr/>
        </p:nvSpPr>
        <p:spPr bwMode="auto">
          <a:xfrm>
            <a:off x="7170739" y="4119564"/>
            <a:ext cx="63500" cy="63500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677"/>
          <p:cNvSpPr>
            <a:spLocks noEditPoints="1"/>
          </p:cNvSpPr>
          <p:nvPr/>
        </p:nvSpPr>
        <p:spPr bwMode="auto">
          <a:xfrm>
            <a:off x="11609389" y="4598989"/>
            <a:ext cx="333375" cy="331788"/>
          </a:xfrm>
          <a:custGeom>
            <a:avLst/>
            <a:gdLst>
              <a:gd name="T0" fmla="*/ 249 w 288"/>
              <a:gd name="T1" fmla="*/ 60 h 286"/>
              <a:gd name="T2" fmla="*/ 138 w 288"/>
              <a:gd name="T3" fmla="*/ 27 h 286"/>
              <a:gd name="T4" fmla="*/ 86 w 288"/>
              <a:gd name="T5" fmla="*/ 0 h 286"/>
              <a:gd name="T6" fmla="*/ 68 w 288"/>
              <a:gd name="T7" fmla="*/ 17 h 286"/>
              <a:gd name="T8" fmla="*/ 68 w 288"/>
              <a:gd name="T9" fmla="*/ 18 h 286"/>
              <a:gd name="T10" fmla="*/ 32 w 288"/>
              <a:gd name="T11" fmla="*/ 104 h 286"/>
              <a:gd name="T12" fmla="*/ 16 w 288"/>
              <a:gd name="T13" fmla="*/ 103 h 286"/>
              <a:gd name="T14" fmla="*/ 0 w 288"/>
              <a:gd name="T15" fmla="*/ 118 h 286"/>
              <a:gd name="T16" fmla="*/ 5 w 288"/>
              <a:gd name="T17" fmla="*/ 182 h 286"/>
              <a:gd name="T18" fmla="*/ 17 w 288"/>
              <a:gd name="T19" fmla="*/ 186 h 286"/>
              <a:gd name="T20" fmla="*/ 75 w 288"/>
              <a:gd name="T21" fmla="*/ 237 h 286"/>
              <a:gd name="T22" fmla="*/ 71 w 288"/>
              <a:gd name="T23" fmla="*/ 270 h 286"/>
              <a:gd name="T24" fmla="*/ 87 w 288"/>
              <a:gd name="T25" fmla="*/ 286 h 286"/>
              <a:gd name="T26" fmla="*/ 150 w 288"/>
              <a:gd name="T27" fmla="*/ 280 h 286"/>
              <a:gd name="T28" fmla="*/ 153 w 288"/>
              <a:gd name="T29" fmla="*/ 268 h 286"/>
              <a:gd name="T30" fmla="*/ 156 w 288"/>
              <a:gd name="T31" fmla="*/ 262 h 286"/>
              <a:gd name="T32" fmla="*/ 162 w 288"/>
              <a:gd name="T33" fmla="*/ 268 h 286"/>
              <a:gd name="T34" fmla="*/ 165 w 288"/>
              <a:gd name="T35" fmla="*/ 280 h 286"/>
              <a:gd name="T36" fmla="*/ 228 w 288"/>
              <a:gd name="T37" fmla="*/ 286 h 286"/>
              <a:gd name="T38" fmla="*/ 244 w 288"/>
              <a:gd name="T39" fmla="*/ 270 h 286"/>
              <a:gd name="T40" fmla="*/ 240 w 288"/>
              <a:gd name="T41" fmla="*/ 236 h 286"/>
              <a:gd name="T42" fmla="*/ 224 w 288"/>
              <a:gd name="T43" fmla="*/ 223 h 286"/>
              <a:gd name="T44" fmla="*/ 224 w 288"/>
              <a:gd name="T45" fmla="*/ 266 h 286"/>
              <a:gd name="T46" fmla="*/ 185 w 288"/>
              <a:gd name="T47" fmla="*/ 240 h 286"/>
              <a:gd name="T48" fmla="*/ 156 w 288"/>
              <a:gd name="T49" fmla="*/ 243 h 286"/>
              <a:gd name="T50" fmla="*/ 130 w 288"/>
              <a:gd name="T51" fmla="*/ 241 h 286"/>
              <a:gd name="T52" fmla="*/ 91 w 288"/>
              <a:gd name="T53" fmla="*/ 266 h 286"/>
              <a:gd name="T54" fmla="*/ 91 w 288"/>
              <a:gd name="T55" fmla="*/ 224 h 286"/>
              <a:gd name="T56" fmla="*/ 46 w 288"/>
              <a:gd name="T57" fmla="*/ 164 h 286"/>
              <a:gd name="T58" fmla="*/ 20 w 288"/>
              <a:gd name="T59" fmla="*/ 122 h 286"/>
              <a:gd name="T60" fmla="*/ 48 w 288"/>
              <a:gd name="T61" fmla="*/ 117 h 286"/>
              <a:gd name="T62" fmla="*/ 88 w 288"/>
              <a:gd name="T63" fmla="*/ 65 h 286"/>
              <a:gd name="T64" fmla="*/ 135 w 288"/>
              <a:gd name="T65" fmla="*/ 47 h 286"/>
              <a:gd name="T66" fmla="*/ 156 w 288"/>
              <a:gd name="T67" fmla="*/ 45 h 286"/>
              <a:gd name="T68" fmla="*/ 269 w 288"/>
              <a:gd name="T69" fmla="*/ 144 h 286"/>
              <a:gd name="T70" fmla="*/ 224 w 288"/>
              <a:gd name="T71" fmla="*/ 223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8" h="286">
                <a:moveTo>
                  <a:pt x="288" y="144"/>
                </a:moveTo>
                <a:cubicBezTo>
                  <a:pt x="288" y="111"/>
                  <a:pt x="273" y="81"/>
                  <a:pt x="249" y="60"/>
                </a:cubicBezTo>
                <a:cubicBezTo>
                  <a:pt x="225" y="39"/>
                  <a:pt x="192" y="26"/>
                  <a:pt x="156" y="26"/>
                </a:cubicBezTo>
                <a:cubicBezTo>
                  <a:pt x="150" y="26"/>
                  <a:pt x="144" y="26"/>
                  <a:pt x="138" y="27"/>
                </a:cubicBezTo>
                <a:cubicBezTo>
                  <a:pt x="94" y="2"/>
                  <a:pt x="94" y="2"/>
                  <a:pt x="94" y="2"/>
                </a:cubicBezTo>
                <a:cubicBezTo>
                  <a:pt x="92" y="0"/>
                  <a:pt x="89" y="0"/>
                  <a:pt x="86" y="0"/>
                </a:cubicBezTo>
                <a:cubicBezTo>
                  <a:pt x="83" y="0"/>
                  <a:pt x="80" y="0"/>
                  <a:pt x="77" y="2"/>
                </a:cubicBezTo>
                <a:cubicBezTo>
                  <a:pt x="72" y="5"/>
                  <a:pt x="68" y="11"/>
                  <a:pt x="68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7"/>
                  <a:pt x="68" y="17"/>
                  <a:pt x="68" y="18"/>
                </a:cubicBezTo>
                <a:cubicBezTo>
                  <a:pt x="69" y="55"/>
                  <a:pt x="69" y="55"/>
                  <a:pt x="69" y="55"/>
                </a:cubicBezTo>
                <a:cubicBezTo>
                  <a:pt x="52" y="68"/>
                  <a:pt x="40" y="85"/>
                  <a:pt x="32" y="104"/>
                </a:cubicBezTo>
                <a:cubicBezTo>
                  <a:pt x="17" y="103"/>
                  <a:pt x="17" y="103"/>
                  <a:pt x="17" y="103"/>
                </a:cubicBezTo>
                <a:cubicBezTo>
                  <a:pt x="17" y="103"/>
                  <a:pt x="16" y="103"/>
                  <a:pt x="16" y="103"/>
                </a:cubicBezTo>
                <a:cubicBezTo>
                  <a:pt x="12" y="103"/>
                  <a:pt x="8" y="104"/>
                  <a:pt x="5" y="107"/>
                </a:cubicBezTo>
                <a:cubicBezTo>
                  <a:pt x="2" y="110"/>
                  <a:pt x="0" y="114"/>
                  <a:pt x="0" y="118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5"/>
                  <a:pt x="2" y="179"/>
                  <a:pt x="5" y="182"/>
                </a:cubicBezTo>
                <a:cubicBezTo>
                  <a:pt x="8" y="184"/>
                  <a:pt x="12" y="186"/>
                  <a:pt x="16" y="186"/>
                </a:cubicBezTo>
                <a:cubicBezTo>
                  <a:pt x="16" y="186"/>
                  <a:pt x="17" y="186"/>
                  <a:pt x="17" y="186"/>
                </a:cubicBezTo>
                <a:cubicBezTo>
                  <a:pt x="32" y="184"/>
                  <a:pt x="32" y="184"/>
                  <a:pt x="32" y="184"/>
                </a:cubicBezTo>
                <a:cubicBezTo>
                  <a:pt x="41" y="206"/>
                  <a:pt x="56" y="224"/>
                  <a:pt x="75" y="237"/>
                </a:cubicBezTo>
                <a:cubicBezTo>
                  <a:pt x="71" y="268"/>
                  <a:pt x="71" y="268"/>
                  <a:pt x="71" y="268"/>
                </a:cubicBezTo>
                <a:cubicBezTo>
                  <a:pt x="71" y="269"/>
                  <a:pt x="71" y="269"/>
                  <a:pt x="71" y="270"/>
                </a:cubicBezTo>
                <a:cubicBezTo>
                  <a:pt x="71" y="274"/>
                  <a:pt x="73" y="277"/>
                  <a:pt x="75" y="280"/>
                </a:cubicBezTo>
                <a:cubicBezTo>
                  <a:pt x="78" y="284"/>
                  <a:pt x="82" y="286"/>
                  <a:pt x="87" y="286"/>
                </a:cubicBezTo>
                <a:cubicBezTo>
                  <a:pt x="138" y="286"/>
                  <a:pt x="138" y="286"/>
                  <a:pt x="138" y="286"/>
                </a:cubicBezTo>
                <a:cubicBezTo>
                  <a:pt x="142" y="286"/>
                  <a:pt x="147" y="284"/>
                  <a:pt x="150" y="280"/>
                </a:cubicBezTo>
                <a:cubicBezTo>
                  <a:pt x="152" y="277"/>
                  <a:pt x="153" y="274"/>
                  <a:pt x="153" y="270"/>
                </a:cubicBezTo>
                <a:cubicBezTo>
                  <a:pt x="153" y="269"/>
                  <a:pt x="153" y="269"/>
                  <a:pt x="153" y="268"/>
                </a:cubicBezTo>
                <a:cubicBezTo>
                  <a:pt x="153" y="262"/>
                  <a:pt x="153" y="262"/>
                  <a:pt x="153" y="262"/>
                </a:cubicBezTo>
                <a:cubicBezTo>
                  <a:pt x="154" y="262"/>
                  <a:pt x="155" y="262"/>
                  <a:pt x="156" y="262"/>
                </a:cubicBezTo>
                <a:cubicBezTo>
                  <a:pt x="158" y="262"/>
                  <a:pt x="160" y="262"/>
                  <a:pt x="162" y="262"/>
                </a:cubicBezTo>
                <a:cubicBezTo>
                  <a:pt x="162" y="268"/>
                  <a:pt x="162" y="268"/>
                  <a:pt x="162" y="268"/>
                </a:cubicBezTo>
                <a:cubicBezTo>
                  <a:pt x="162" y="269"/>
                  <a:pt x="161" y="269"/>
                  <a:pt x="161" y="270"/>
                </a:cubicBezTo>
                <a:cubicBezTo>
                  <a:pt x="161" y="274"/>
                  <a:pt x="163" y="277"/>
                  <a:pt x="165" y="280"/>
                </a:cubicBezTo>
                <a:cubicBezTo>
                  <a:pt x="168" y="284"/>
                  <a:pt x="173" y="286"/>
                  <a:pt x="177" y="286"/>
                </a:cubicBezTo>
                <a:cubicBezTo>
                  <a:pt x="228" y="286"/>
                  <a:pt x="228" y="286"/>
                  <a:pt x="228" y="286"/>
                </a:cubicBezTo>
                <a:cubicBezTo>
                  <a:pt x="233" y="285"/>
                  <a:pt x="237" y="284"/>
                  <a:pt x="240" y="280"/>
                </a:cubicBezTo>
                <a:cubicBezTo>
                  <a:pt x="242" y="277"/>
                  <a:pt x="244" y="274"/>
                  <a:pt x="244" y="270"/>
                </a:cubicBezTo>
                <a:cubicBezTo>
                  <a:pt x="244" y="269"/>
                  <a:pt x="244" y="269"/>
                  <a:pt x="243" y="268"/>
                </a:cubicBezTo>
                <a:cubicBezTo>
                  <a:pt x="240" y="236"/>
                  <a:pt x="240" y="236"/>
                  <a:pt x="240" y="236"/>
                </a:cubicBezTo>
                <a:cubicBezTo>
                  <a:pt x="269" y="214"/>
                  <a:pt x="288" y="181"/>
                  <a:pt x="288" y="144"/>
                </a:cubicBezTo>
                <a:close/>
                <a:moveTo>
                  <a:pt x="224" y="223"/>
                </a:moveTo>
                <a:cubicBezTo>
                  <a:pt x="219" y="226"/>
                  <a:pt x="219" y="226"/>
                  <a:pt x="219" y="226"/>
                </a:cubicBezTo>
                <a:cubicBezTo>
                  <a:pt x="224" y="266"/>
                  <a:pt x="224" y="266"/>
                  <a:pt x="224" y="266"/>
                </a:cubicBezTo>
                <a:cubicBezTo>
                  <a:pt x="181" y="266"/>
                  <a:pt x="181" y="266"/>
                  <a:pt x="181" y="266"/>
                </a:cubicBezTo>
                <a:cubicBezTo>
                  <a:pt x="185" y="240"/>
                  <a:pt x="185" y="240"/>
                  <a:pt x="185" y="240"/>
                </a:cubicBezTo>
                <a:cubicBezTo>
                  <a:pt x="172" y="242"/>
                  <a:pt x="172" y="242"/>
                  <a:pt x="172" y="242"/>
                </a:cubicBezTo>
                <a:cubicBezTo>
                  <a:pt x="167" y="242"/>
                  <a:pt x="162" y="243"/>
                  <a:pt x="156" y="243"/>
                </a:cubicBezTo>
                <a:cubicBezTo>
                  <a:pt x="152" y="243"/>
                  <a:pt x="147" y="243"/>
                  <a:pt x="143" y="242"/>
                </a:cubicBezTo>
                <a:cubicBezTo>
                  <a:pt x="130" y="241"/>
                  <a:pt x="130" y="241"/>
                  <a:pt x="130" y="241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91" y="266"/>
                  <a:pt x="91" y="266"/>
                  <a:pt x="91" y="266"/>
                </a:cubicBezTo>
                <a:cubicBezTo>
                  <a:pt x="96" y="228"/>
                  <a:pt x="96" y="228"/>
                  <a:pt x="96" y="228"/>
                </a:cubicBezTo>
                <a:cubicBezTo>
                  <a:pt x="91" y="224"/>
                  <a:pt x="91" y="224"/>
                  <a:pt x="91" y="224"/>
                </a:cubicBezTo>
                <a:cubicBezTo>
                  <a:pt x="70" y="211"/>
                  <a:pt x="55" y="193"/>
                  <a:pt x="48" y="171"/>
                </a:cubicBezTo>
                <a:cubicBezTo>
                  <a:pt x="46" y="164"/>
                  <a:pt x="46" y="164"/>
                  <a:pt x="46" y="164"/>
                </a:cubicBezTo>
                <a:cubicBezTo>
                  <a:pt x="20" y="166"/>
                  <a:pt x="20" y="166"/>
                  <a:pt x="20" y="166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45" y="125"/>
                  <a:pt x="45" y="125"/>
                  <a:pt x="45" y="125"/>
                </a:cubicBezTo>
                <a:cubicBezTo>
                  <a:pt x="48" y="117"/>
                  <a:pt x="48" y="117"/>
                  <a:pt x="48" y="117"/>
                </a:cubicBezTo>
                <a:cubicBezTo>
                  <a:pt x="54" y="98"/>
                  <a:pt x="67" y="81"/>
                  <a:pt x="84" y="68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20"/>
                  <a:pt x="88" y="20"/>
                  <a:pt x="88" y="20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44" y="46"/>
                  <a:pt x="150" y="45"/>
                  <a:pt x="156" y="45"/>
                </a:cubicBezTo>
                <a:cubicBezTo>
                  <a:pt x="188" y="45"/>
                  <a:pt x="216" y="56"/>
                  <a:pt x="236" y="74"/>
                </a:cubicBezTo>
                <a:cubicBezTo>
                  <a:pt x="256" y="92"/>
                  <a:pt x="269" y="117"/>
                  <a:pt x="269" y="144"/>
                </a:cubicBezTo>
                <a:cubicBezTo>
                  <a:pt x="269" y="144"/>
                  <a:pt x="269" y="144"/>
                  <a:pt x="269" y="144"/>
                </a:cubicBezTo>
                <a:cubicBezTo>
                  <a:pt x="269" y="176"/>
                  <a:pt x="251" y="205"/>
                  <a:pt x="224" y="22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678"/>
          <p:cNvSpPr>
            <a:spLocks/>
          </p:cNvSpPr>
          <p:nvPr/>
        </p:nvSpPr>
        <p:spPr bwMode="auto">
          <a:xfrm>
            <a:off x="11785601" y="4668839"/>
            <a:ext cx="92075" cy="50800"/>
          </a:xfrm>
          <a:custGeom>
            <a:avLst/>
            <a:gdLst>
              <a:gd name="T0" fmla="*/ 10 w 80"/>
              <a:gd name="T1" fmla="*/ 0 h 44"/>
              <a:gd name="T2" fmla="*/ 0 w 80"/>
              <a:gd name="T3" fmla="*/ 9 h 44"/>
              <a:gd name="T4" fmla="*/ 9 w 80"/>
              <a:gd name="T5" fmla="*/ 19 h 44"/>
              <a:gd name="T6" fmla="*/ 9 w 80"/>
              <a:gd name="T7" fmla="*/ 19 h 44"/>
              <a:gd name="T8" fmla="*/ 10 w 80"/>
              <a:gd name="T9" fmla="*/ 19 h 44"/>
              <a:gd name="T10" fmla="*/ 62 w 80"/>
              <a:gd name="T11" fmla="*/ 41 h 44"/>
              <a:gd name="T12" fmla="*/ 69 w 80"/>
              <a:gd name="T13" fmla="*/ 44 h 44"/>
              <a:gd name="T14" fmla="*/ 76 w 80"/>
              <a:gd name="T15" fmla="*/ 41 h 44"/>
              <a:gd name="T16" fmla="*/ 76 w 80"/>
              <a:gd name="T17" fmla="*/ 27 h 44"/>
              <a:gd name="T18" fmla="*/ 10 w 80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44">
                <a:moveTo>
                  <a:pt x="10" y="0"/>
                </a:moveTo>
                <a:cubicBezTo>
                  <a:pt x="5" y="0"/>
                  <a:pt x="0" y="4"/>
                  <a:pt x="0" y="9"/>
                </a:cubicBezTo>
                <a:cubicBezTo>
                  <a:pt x="0" y="15"/>
                  <a:pt x="4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10" y="19"/>
                  <a:pt x="10" y="19"/>
                </a:cubicBezTo>
                <a:cubicBezTo>
                  <a:pt x="16" y="20"/>
                  <a:pt x="44" y="23"/>
                  <a:pt x="62" y="41"/>
                </a:cubicBezTo>
                <a:cubicBezTo>
                  <a:pt x="64" y="43"/>
                  <a:pt x="66" y="44"/>
                  <a:pt x="69" y="44"/>
                </a:cubicBezTo>
                <a:cubicBezTo>
                  <a:pt x="71" y="44"/>
                  <a:pt x="74" y="43"/>
                  <a:pt x="76" y="41"/>
                </a:cubicBezTo>
                <a:cubicBezTo>
                  <a:pt x="80" y="37"/>
                  <a:pt x="79" y="31"/>
                  <a:pt x="76" y="27"/>
                </a:cubicBezTo>
                <a:cubicBezTo>
                  <a:pt x="48" y="1"/>
                  <a:pt x="11" y="0"/>
                  <a:pt x="1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679"/>
          <p:cNvSpPr>
            <a:spLocks/>
          </p:cNvSpPr>
          <p:nvPr/>
        </p:nvSpPr>
        <p:spPr bwMode="auto">
          <a:xfrm>
            <a:off x="11676064" y="4710114"/>
            <a:ext cx="49213" cy="49213"/>
          </a:xfrm>
          <a:custGeom>
            <a:avLst/>
            <a:gdLst>
              <a:gd name="T0" fmla="*/ 11 w 42"/>
              <a:gd name="T1" fmla="*/ 12 h 43"/>
              <a:gd name="T2" fmla="*/ 5 w 42"/>
              <a:gd name="T3" fmla="*/ 38 h 43"/>
              <a:gd name="T4" fmla="*/ 31 w 42"/>
              <a:gd name="T5" fmla="*/ 31 h 43"/>
              <a:gd name="T6" fmla="*/ 37 w 42"/>
              <a:gd name="T7" fmla="*/ 5 h 43"/>
              <a:gd name="T8" fmla="*/ 11 w 42"/>
              <a:gd name="T9" fmla="*/ 1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3">
                <a:moveTo>
                  <a:pt x="11" y="12"/>
                </a:moveTo>
                <a:cubicBezTo>
                  <a:pt x="2" y="21"/>
                  <a:pt x="0" y="33"/>
                  <a:pt x="5" y="38"/>
                </a:cubicBezTo>
                <a:cubicBezTo>
                  <a:pt x="11" y="43"/>
                  <a:pt x="22" y="40"/>
                  <a:pt x="31" y="31"/>
                </a:cubicBezTo>
                <a:cubicBezTo>
                  <a:pt x="40" y="21"/>
                  <a:pt x="42" y="10"/>
                  <a:pt x="37" y="5"/>
                </a:cubicBezTo>
                <a:cubicBezTo>
                  <a:pt x="31" y="0"/>
                  <a:pt x="20" y="3"/>
                  <a:pt x="11" y="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Rectangle 680"/>
          <p:cNvSpPr>
            <a:spLocks noChangeArrowheads="1"/>
          </p:cNvSpPr>
          <p:nvPr/>
        </p:nvSpPr>
        <p:spPr bwMode="auto">
          <a:xfrm>
            <a:off x="11677651" y="5461001"/>
            <a:ext cx="198438" cy="762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681"/>
          <p:cNvSpPr>
            <a:spLocks noEditPoints="1"/>
          </p:cNvSpPr>
          <p:nvPr/>
        </p:nvSpPr>
        <p:spPr bwMode="auto">
          <a:xfrm>
            <a:off x="11612564" y="5267326"/>
            <a:ext cx="327025" cy="333375"/>
          </a:xfrm>
          <a:custGeom>
            <a:avLst/>
            <a:gdLst>
              <a:gd name="T0" fmla="*/ 254 w 281"/>
              <a:gd name="T1" fmla="*/ 111 h 287"/>
              <a:gd name="T2" fmla="*/ 254 w 281"/>
              <a:gd name="T3" fmla="*/ 111 h 287"/>
              <a:gd name="T4" fmla="*/ 145 w 281"/>
              <a:gd name="T5" fmla="*/ 2 h 287"/>
              <a:gd name="T6" fmla="*/ 145 w 281"/>
              <a:gd name="T7" fmla="*/ 2 h 287"/>
              <a:gd name="T8" fmla="*/ 137 w 281"/>
              <a:gd name="T9" fmla="*/ 2 h 287"/>
              <a:gd name="T10" fmla="*/ 137 w 281"/>
              <a:gd name="T11" fmla="*/ 2 h 287"/>
              <a:gd name="T12" fmla="*/ 137 w 281"/>
              <a:gd name="T13" fmla="*/ 2 h 287"/>
              <a:gd name="T14" fmla="*/ 27 w 281"/>
              <a:gd name="T15" fmla="*/ 111 h 287"/>
              <a:gd name="T16" fmla="*/ 0 w 281"/>
              <a:gd name="T17" fmla="*/ 111 h 287"/>
              <a:gd name="T18" fmla="*/ 0 w 281"/>
              <a:gd name="T19" fmla="*/ 287 h 287"/>
              <a:gd name="T20" fmla="*/ 281 w 281"/>
              <a:gd name="T21" fmla="*/ 287 h 287"/>
              <a:gd name="T22" fmla="*/ 281 w 281"/>
              <a:gd name="T23" fmla="*/ 111 h 287"/>
              <a:gd name="T24" fmla="*/ 254 w 281"/>
              <a:gd name="T25" fmla="*/ 111 h 287"/>
              <a:gd name="T26" fmla="*/ 141 w 281"/>
              <a:gd name="T27" fmla="*/ 14 h 287"/>
              <a:gd name="T28" fmla="*/ 238 w 281"/>
              <a:gd name="T29" fmla="*/ 111 h 287"/>
              <a:gd name="T30" fmla="*/ 44 w 281"/>
              <a:gd name="T31" fmla="*/ 111 h 287"/>
              <a:gd name="T32" fmla="*/ 141 w 281"/>
              <a:gd name="T33" fmla="*/ 14 h 287"/>
              <a:gd name="T34" fmla="*/ 242 w 281"/>
              <a:gd name="T35" fmla="*/ 248 h 287"/>
              <a:gd name="T36" fmla="*/ 39 w 281"/>
              <a:gd name="T37" fmla="*/ 248 h 287"/>
              <a:gd name="T38" fmla="*/ 39 w 281"/>
              <a:gd name="T39" fmla="*/ 150 h 287"/>
              <a:gd name="T40" fmla="*/ 242 w 281"/>
              <a:gd name="T41" fmla="*/ 150 h 287"/>
              <a:gd name="T42" fmla="*/ 242 w 281"/>
              <a:gd name="T43" fmla="*/ 248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1" h="287">
                <a:moveTo>
                  <a:pt x="254" y="111"/>
                </a:moveTo>
                <a:cubicBezTo>
                  <a:pt x="254" y="111"/>
                  <a:pt x="254" y="111"/>
                  <a:pt x="254" y="111"/>
                </a:cubicBezTo>
                <a:cubicBezTo>
                  <a:pt x="145" y="2"/>
                  <a:pt x="145" y="2"/>
                  <a:pt x="145" y="2"/>
                </a:cubicBezTo>
                <a:cubicBezTo>
                  <a:pt x="145" y="2"/>
                  <a:pt x="145" y="2"/>
                  <a:pt x="145" y="2"/>
                </a:cubicBezTo>
                <a:cubicBezTo>
                  <a:pt x="143" y="0"/>
                  <a:pt x="139" y="0"/>
                  <a:pt x="137" y="2"/>
                </a:cubicBezTo>
                <a:cubicBezTo>
                  <a:pt x="137" y="2"/>
                  <a:pt x="137" y="2"/>
                  <a:pt x="137" y="2"/>
                </a:cubicBezTo>
                <a:cubicBezTo>
                  <a:pt x="137" y="2"/>
                  <a:pt x="137" y="2"/>
                  <a:pt x="137" y="2"/>
                </a:cubicBezTo>
                <a:cubicBezTo>
                  <a:pt x="27" y="111"/>
                  <a:pt x="27" y="111"/>
                  <a:pt x="27" y="111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287"/>
                  <a:pt x="0" y="287"/>
                  <a:pt x="0" y="287"/>
                </a:cubicBezTo>
                <a:cubicBezTo>
                  <a:pt x="281" y="287"/>
                  <a:pt x="281" y="287"/>
                  <a:pt x="281" y="287"/>
                </a:cubicBezTo>
                <a:cubicBezTo>
                  <a:pt x="281" y="111"/>
                  <a:pt x="281" y="111"/>
                  <a:pt x="281" y="111"/>
                </a:cubicBezTo>
                <a:lnTo>
                  <a:pt x="254" y="111"/>
                </a:lnTo>
                <a:close/>
                <a:moveTo>
                  <a:pt x="141" y="14"/>
                </a:moveTo>
                <a:cubicBezTo>
                  <a:pt x="238" y="111"/>
                  <a:pt x="238" y="111"/>
                  <a:pt x="238" y="111"/>
                </a:cubicBezTo>
                <a:cubicBezTo>
                  <a:pt x="44" y="111"/>
                  <a:pt x="44" y="111"/>
                  <a:pt x="44" y="111"/>
                </a:cubicBezTo>
                <a:lnTo>
                  <a:pt x="141" y="14"/>
                </a:lnTo>
                <a:close/>
                <a:moveTo>
                  <a:pt x="242" y="248"/>
                </a:moveTo>
                <a:cubicBezTo>
                  <a:pt x="39" y="248"/>
                  <a:pt x="39" y="248"/>
                  <a:pt x="39" y="248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242" y="150"/>
                  <a:pt x="242" y="150"/>
                  <a:pt x="242" y="150"/>
                </a:cubicBezTo>
                <a:lnTo>
                  <a:pt x="242" y="24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682"/>
          <p:cNvSpPr>
            <a:spLocks noEditPoints="1"/>
          </p:cNvSpPr>
          <p:nvPr/>
        </p:nvSpPr>
        <p:spPr bwMode="auto">
          <a:xfrm>
            <a:off x="9594851" y="1266826"/>
            <a:ext cx="354013" cy="319088"/>
          </a:xfrm>
          <a:custGeom>
            <a:avLst/>
            <a:gdLst>
              <a:gd name="T0" fmla="*/ 268 w 305"/>
              <a:gd name="T1" fmla="*/ 178 h 275"/>
              <a:gd name="T2" fmla="*/ 209 w 305"/>
              <a:gd name="T3" fmla="*/ 150 h 275"/>
              <a:gd name="T4" fmla="*/ 201 w 305"/>
              <a:gd name="T5" fmla="*/ 151 h 275"/>
              <a:gd name="T6" fmla="*/ 182 w 305"/>
              <a:gd name="T7" fmla="*/ 132 h 275"/>
              <a:gd name="T8" fmla="*/ 239 w 305"/>
              <a:gd name="T9" fmla="*/ 75 h 275"/>
              <a:gd name="T10" fmla="*/ 254 w 305"/>
              <a:gd name="T11" fmla="*/ 0 h 275"/>
              <a:gd name="T12" fmla="*/ 152 w 305"/>
              <a:gd name="T13" fmla="*/ 102 h 275"/>
              <a:gd name="T14" fmla="*/ 51 w 305"/>
              <a:gd name="T15" fmla="*/ 0 h 275"/>
              <a:gd name="T16" fmla="*/ 66 w 305"/>
              <a:gd name="T17" fmla="*/ 75 h 275"/>
              <a:gd name="T18" fmla="*/ 123 w 305"/>
              <a:gd name="T19" fmla="*/ 132 h 275"/>
              <a:gd name="T20" fmla="*/ 104 w 305"/>
              <a:gd name="T21" fmla="*/ 151 h 275"/>
              <a:gd name="T22" fmla="*/ 95 w 305"/>
              <a:gd name="T23" fmla="*/ 150 h 275"/>
              <a:gd name="T24" fmla="*/ 36 w 305"/>
              <a:gd name="T25" fmla="*/ 178 h 275"/>
              <a:gd name="T26" fmla="*/ 19 w 305"/>
              <a:gd name="T27" fmla="*/ 265 h 275"/>
              <a:gd name="T28" fmla="*/ 47 w 305"/>
              <a:gd name="T29" fmla="*/ 275 h 275"/>
              <a:gd name="T30" fmla="*/ 106 w 305"/>
              <a:gd name="T31" fmla="*/ 247 h 275"/>
              <a:gd name="T32" fmla="*/ 133 w 305"/>
              <a:gd name="T33" fmla="*/ 181 h 275"/>
              <a:gd name="T34" fmla="*/ 152 w 305"/>
              <a:gd name="T35" fmla="*/ 162 h 275"/>
              <a:gd name="T36" fmla="*/ 171 w 305"/>
              <a:gd name="T37" fmla="*/ 181 h 275"/>
              <a:gd name="T38" fmla="*/ 199 w 305"/>
              <a:gd name="T39" fmla="*/ 247 h 275"/>
              <a:gd name="T40" fmla="*/ 258 w 305"/>
              <a:gd name="T41" fmla="*/ 275 h 275"/>
              <a:gd name="T42" fmla="*/ 286 w 305"/>
              <a:gd name="T43" fmla="*/ 265 h 275"/>
              <a:gd name="T44" fmla="*/ 268 w 305"/>
              <a:gd name="T45" fmla="*/ 178 h 275"/>
              <a:gd name="T46" fmla="*/ 87 w 305"/>
              <a:gd name="T47" fmla="*/ 228 h 275"/>
              <a:gd name="T48" fmla="*/ 47 w 305"/>
              <a:gd name="T49" fmla="*/ 248 h 275"/>
              <a:gd name="T50" fmla="*/ 39 w 305"/>
              <a:gd name="T51" fmla="*/ 245 h 275"/>
              <a:gd name="T52" fmla="*/ 56 w 305"/>
              <a:gd name="T53" fmla="*/ 197 h 275"/>
              <a:gd name="T54" fmla="*/ 95 w 305"/>
              <a:gd name="T55" fmla="*/ 177 h 275"/>
              <a:gd name="T56" fmla="*/ 104 w 305"/>
              <a:gd name="T57" fmla="*/ 180 h 275"/>
              <a:gd name="T58" fmla="*/ 87 w 305"/>
              <a:gd name="T59" fmla="*/ 228 h 275"/>
              <a:gd name="T60" fmla="*/ 266 w 305"/>
              <a:gd name="T61" fmla="*/ 245 h 275"/>
              <a:gd name="T62" fmla="*/ 258 w 305"/>
              <a:gd name="T63" fmla="*/ 248 h 275"/>
              <a:gd name="T64" fmla="*/ 218 w 305"/>
              <a:gd name="T65" fmla="*/ 228 h 275"/>
              <a:gd name="T66" fmla="*/ 201 w 305"/>
              <a:gd name="T67" fmla="*/ 180 h 275"/>
              <a:gd name="T68" fmla="*/ 209 w 305"/>
              <a:gd name="T69" fmla="*/ 177 h 275"/>
              <a:gd name="T70" fmla="*/ 249 w 305"/>
              <a:gd name="T71" fmla="*/ 197 h 275"/>
              <a:gd name="T72" fmla="*/ 266 w 305"/>
              <a:gd name="T73" fmla="*/ 24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5" h="275">
                <a:moveTo>
                  <a:pt x="268" y="178"/>
                </a:moveTo>
                <a:cubicBezTo>
                  <a:pt x="250" y="160"/>
                  <a:pt x="228" y="150"/>
                  <a:pt x="209" y="150"/>
                </a:cubicBezTo>
                <a:cubicBezTo>
                  <a:pt x="206" y="150"/>
                  <a:pt x="203" y="150"/>
                  <a:pt x="201" y="151"/>
                </a:cubicBezTo>
                <a:cubicBezTo>
                  <a:pt x="182" y="132"/>
                  <a:pt x="182" y="132"/>
                  <a:pt x="182" y="132"/>
                </a:cubicBezTo>
                <a:cubicBezTo>
                  <a:pt x="239" y="75"/>
                  <a:pt x="239" y="75"/>
                  <a:pt x="239" y="75"/>
                </a:cubicBezTo>
                <a:cubicBezTo>
                  <a:pt x="239" y="75"/>
                  <a:pt x="283" y="29"/>
                  <a:pt x="254" y="0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51" y="0"/>
                  <a:pt x="51" y="0"/>
                  <a:pt x="51" y="0"/>
                </a:cubicBezTo>
                <a:cubicBezTo>
                  <a:pt x="22" y="29"/>
                  <a:pt x="66" y="75"/>
                  <a:pt x="66" y="75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04" y="151"/>
                  <a:pt x="104" y="151"/>
                  <a:pt x="104" y="151"/>
                </a:cubicBezTo>
                <a:cubicBezTo>
                  <a:pt x="101" y="150"/>
                  <a:pt x="98" y="150"/>
                  <a:pt x="95" y="150"/>
                </a:cubicBezTo>
                <a:cubicBezTo>
                  <a:pt x="77" y="150"/>
                  <a:pt x="55" y="160"/>
                  <a:pt x="36" y="178"/>
                </a:cubicBezTo>
                <a:cubicBezTo>
                  <a:pt x="8" y="207"/>
                  <a:pt x="0" y="245"/>
                  <a:pt x="19" y="265"/>
                </a:cubicBezTo>
                <a:cubicBezTo>
                  <a:pt x="26" y="272"/>
                  <a:pt x="36" y="275"/>
                  <a:pt x="47" y="275"/>
                </a:cubicBezTo>
                <a:cubicBezTo>
                  <a:pt x="66" y="275"/>
                  <a:pt x="88" y="265"/>
                  <a:pt x="106" y="247"/>
                </a:cubicBezTo>
                <a:cubicBezTo>
                  <a:pt x="127" y="227"/>
                  <a:pt x="137" y="201"/>
                  <a:pt x="133" y="181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171" y="181"/>
                  <a:pt x="171" y="181"/>
                  <a:pt x="171" y="181"/>
                </a:cubicBezTo>
                <a:cubicBezTo>
                  <a:pt x="168" y="201"/>
                  <a:pt x="178" y="227"/>
                  <a:pt x="199" y="247"/>
                </a:cubicBezTo>
                <a:cubicBezTo>
                  <a:pt x="217" y="265"/>
                  <a:pt x="239" y="275"/>
                  <a:pt x="258" y="275"/>
                </a:cubicBezTo>
                <a:cubicBezTo>
                  <a:pt x="269" y="275"/>
                  <a:pt x="279" y="272"/>
                  <a:pt x="286" y="265"/>
                </a:cubicBezTo>
                <a:cubicBezTo>
                  <a:pt x="305" y="245"/>
                  <a:pt x="297" y="207"/>
                  <a:pt x="268" y="178"/>
                </a:cubicBezTo>
                <a:close/>
                <a:moveTo>
                  <a:pt x="87" y="228"/>
                </a:moveTo>
                <a:cubicBezTo>
                  <a:pt x="72" y="242"/>
                  <a:pt x="56" y="248"/>
                  <a:pt x="47" y="248"/>
                </a:cubicBezTo>
                <a:cubicBezTo>
                  <a:pt x="45" y="248"/>
                  <a:pt x="41" y="247"/>
                  <a:pt x="39" y="245"/>
                </a:cubicBezTo>
                <a:cubicBezTo>
                  <a:pt x="33" y="240"/>
                  <a:pt x="36" y="217"/>
                  <a:pt x="56" y="197"/>
                </a:cubicBezTo>
                <a:cubicBezTo>
                  <a:pt x="71" y="183"/>
                  <a:pt x="86" y="177"/>
                  <a:pt x="95" y="177"/>
                </a:cubicBezTo>
                <a:cubicBezTo>
                  <a:pt x="98" y="177"/>
                  <a:pt x="102" y="178"/>
                  <a:pt x="104" y="180"/>
                </a:cubicBezTo>
                <a:cubicBezTo>
                  <a:pt x="109" y="185"/>
                  <a:pt x="107" y="208"/>
                  <a:pt x="87" y="228"/>
                </a:cubicBezTo>
                <a:close/>
                <a:moveTo>
                  <a:pt x="266" y="245"/>
                </a:moveTo>
                <a:cubicBezTo>
                  <a:pt x="264" y="247"/>
                  <a:pt x="260" y="248"/>
                  <a:pt x="258" y="248"/>
                </a:cubicBezTo>
                <a:cubicBezTo>
                  <a:pt x="249" y="248"/>
                  <a:pt x="233" y="242"/>
                  <a:pt x="218" y="228"/>
                </a:cubicBezTo>
                <a:cubicBezTo>
                  <a:pt x="198" y="208"/>
                  <a:pt x="195" y="185"/>
                  <a:pt x="201" y="180"/>
                </a:cubicBezTo>
                <a:cubicBezTo>
                  <a:pt x="203" y="178"/>
                  <a:pt x="207" y="177"/>
                  <a:pt x="209" y="177"/>
                </a:cubicBezTo>
                <a:cubicBezTo>
                  <a:pt x="218" y="177"/>
                  <a:pt x="234" y="183"/>
                  <a:pt x="249" y="197"/>
                </a:cubicBezTo>
                <a:cubicBezTo>
                  <a:pt x="269" y="217"/>
                  <a:pt x="272" y="240"/>
                  <a:pt x="266" y="24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683"/>
          <p:cNvSpPr>
            <a:spLocks noEditPoints="1"/>
          </p:cNvSpPr>
          <p:nvPr/>
        </p:nvSpPr>
        <p:spPr bwMode="auto">
          <a:xfrm>
            <a:off x="5595939" y="1384301"/>
            <a:ext cx="333375" cy="82550"/>
          </a:xfrm>
          <a:custGeom>
            <a:avLst/>
            <a:gdLst>
              <a:gd name="T0" fmla="*/ 0 w 210"/>
              <a:gd name="T1" fmla="*/ 0 h 52"/>
              <a:gd name="T2" fmla="*/ 0 w 210"/>
              <a:gd name="T3" fmla="*/ 52 h 52"/>
              <a:gd name="T4" fmla="*/ 210 w 210"/>
              <a:gd name="T5" fmla="*/ 52 h 52"/>
              <a:gd name="T6" fmla="*/ 210 w 210"/>
              <a:gd name="T7" fmla="*/ 0 h 52"/>
              <a:gd name="T8" fmla="*/ 0 w 210"/>
              <a:gd name="T9" fmla="*/ 0 h 52"/>
              <a:gd name="T10" fmla="*/ 31 w 210"/>
              <a:gd name="T11" fmla="*/ 23 h 52"/>
              <a:gd name="T12" fmla="*/ 22 w 210"/>
              <a:gd name="T13" fmla="*/ 23 h 52"/>
              <a:gd name="T14" fmla="*/ 22 w 210"/>
              <a:gd name="T15" fmla="*/ 8 h 52"/>
              <a:gd name="T16" fmla="*/ 31 w 210"/>
              <a:gd name="T17" fmla="*/ 8 h 52"/>
              <a:gd name="T18" fmla="*/ 31 w 210"/>
              <a:gd name="T19" fmla="*/ 23 h 52"/>
              <a:gd name="T20" fmla="*/ 57 w 210"/>
              <a:gd name="T21" fmla="*/ 35 h 52"/>
              <a:gd name="T22" fmla="*/ 48 w 210"/>
              <a:gd name="T23" fmla="*/ 35 h 52"/>
              <a:gd name="T24" fmla="*/ 48 w 210"/>
              <a:gd name="T25" fmla="*/ 8 h 52"/>
              <a:gd name="T26" fmla="*/ 57 w 210"/>
              <a:gd name="T27" fmla="*/ 8 h 52"/>
              <a:gd name="T28" fmla="*/ 57 w 210"/>
              <a:gd name="T29" fmla="*/ 35 h 52"/>
              <a:gd name="T30" fmla="*/ 83 w 210"/>
              <a:gd name="T31" fmla="*/ 23 h 52"/>
              <a:gd name="T32" fmla="*/ 75 w 210"/>
              <a:gd name="T33" fmla="*/ 23 h 52"/>
              <a:gd name="T34" fmla="*/ 75 w 210"/>
              <a:gd name="T35" fmla="*/ 8 h 52"/>
              <a:gd name="T36" fmla="*/ 83 w 210"/>
              <a:gd name="T37" fmla="*/ 8 h 52"/>
              <a:gd name="T38" fmla="*/ 83 w 210"/>
              <a:gd name="T39" fmla="*/ 23 h 52"/>
              <a:gd name="T40" fmla="*/ 110 w 210"/>
              <a:gd name="T41" fmla="*/ 35 h 52"/>
              <a:gd name="T42" fmla="*/ 101 w 210"/>
              <a:gd name="T43" fmla="*/ 35 h 52"/>
              <a:gd name="T44" fmla="*/ 101 w 210"/>
              <a:gd name="T45" fmla="*/ 8 h 52"/>
              <a:gd name="T46" fmla="*/ 110 w 210"/>
              <a:gd name="T47" fmla="*/ 8 h 52"/>
              <a:gd name="T48" fmla="*/ 110 w 210"/>
              <a:gd name="T49" fmla="*/ 35 h 52"/>
              <a:gd name="T50" fmla="*/ 136 w 210"/>
              <a:gd name="T51" fmla="*/ 23 h 52"/>
              <a:gd name="T52" fmla="*/ 127 w 210"/>
              <a:gd name="T53" fmla="*/ 23 h 52"/>
              <a:gd name="T54" fmla="*/ 127 w 210"/>
              <a:gd name="T55" fmla="*/ 8 h 52"/>
              <a:gd name="T56" fmla="*/ 136 w 210"/>
              <a:gd name="T57" fmla="*/ 8 h 52"/>
              <a:gd name="T58" fmla="*/ 136 w 210"/>
              <a:gd name="T59" fmla="*/ 23 h 52"/>
              <a:gd name="T60" fmla="*/ 162 w 210"/>
              <a:gd name="T61" fmla="*/ 35 h 52"/>
              <a:gd name="T62" fmla="*/ 153 w 210"/>
              <a:gd name="T63" fmla="*/ 35 h 52"/>
              <a:gd name="T64" fmla="*/ 153 w 210"/>
              <a:gd name="T65" fmla="*/ 8 h 52"/>
              <a:gd name="T66" fmla="*/ 162 w 210"/>
              <a:gd name="T67" fmla="*/ 8 h 52"/>
              <a:gd name="T68" fmla="*/ 162 w 210"/>
              <a:gd name="T69" fmla="*/ 35 h 52"/>
              <a:gd name="T70" fmla="*/ 189 w 210"/>
              <a:gd name="T71" fmla="*/ 23 h 52"/>
              <a:gd name="T72" fmla="*/ 180 w 210"/>
              <a:gd name="T73" fmla="*/ 23 h 52"/>
              <a:gd name="T74" fmla="*/ 180 w 210"/>
              <a:gd name="T75" fmla="*/ 8 h 52"/>
              <a:gd name="T76" fmla="*/ 189 w 210"/>
              <a:gd name="T77" fmla="*/ 8 h 52"/>
              <a:gd name="T78" fmla="*/ 189 w 210"/>
              <a:gd name="T79" fmla="*/ 23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0" h="52">
                <a:moveTo>
                  <a:pt x="0" y="0"/>
                </a:moveTo>
                <a:lnTo>
                  <a:pt x="0" y="52"/>
                </a:lnTo>
                <a:lnTo>
                  <a:pt x="210" y="52"/>
                </a:lnTo>
                <a:lnTo>
                  <a:pt x="210" y="0"/>
                </a:lnTo>
                <a:lnTo>
                  <a:pt x="0" y="0"/>
                </a:lnTo>
                <a:close/>
                <a:moveTo>
                  <a:pt x="31" y="23"/>
                </a:moveTo>
                <a:lnTo>
                  <a:pt x="22" y="23"/>
                </a:lnTo>
                <a:lnTo>
                  <a:pt x="22" y="8"/>
                </a:lnTo>
                <a:lnTo>
                  <a:pt x="31" y="8"/>
                </a:lnTo>
                <a:lnTo>
                  <a:pt x="31" y="23"/>
                </a:lnTo>
                <a:close/>
                <a:moveTo>
                  <a:pt x="57" y="35"/>
                </a:moveTo>
                <a:lnTo>
                  <a:pt x="48" y="35"/>
                </a:lnTo>
                <a:lnTo>
                  <a:pt x="48" y="8"/>
                </a:lnTo>
                <a:lnTo>
                  <a:pt x="57" y="8"/>
                </a:lnTo>
                <a:lnTo>
                  <a:pt x="57" y="35"/>
                </a:lnTo>
                <a:close/>
                <a:moveTo>
                  <a:pt x="83" y="23"/>
                </a:moveTo>
                <a:lnTo>
                  <a:pt x="75" y="23"/>
                </a:lnTo>
                <a:lnTo>
                  <a:pt x="75" y="8"/>
                </a:lnTo>
                <a:lnTo>
                  <a:pt x="83" y="8"/>
                </a:lnTo>
                <a:lnTo>
                  <a:pt x="83" y="23"/>
                </a:lnTo>
                <a:close/>
                <a:moveTo>
                  <a:pt x="110" y="35"/>
                </a:moveTo>
                <a:lnTo>
                  <a:pt x="101" y="35"/>
                </a:lnTo>
                <a:lnTo>
                  <a:pt x="101" y="8"/>
                </a:lnTo>
                <a:lnTo>
                  <a:pt x="110" y="8"/>
                </a:lnTo>
                <a:lnTo>
                  <a:pt x="110" y="35"/>
                </a:lnTo>
                <a:close/>
                <a:moveTo>
                  <a:pt x="136" y="23"/>
                </a:moveTo>
                <a:lnTo>
                  <a:pt x="127" y="23"/>
                </a:lnTo>
                <a:lnTo>
                  <a:pt x="127" y="8"/>
                </a:lnTo>
                <a:lnTo>
                  <a:pt x="136" y="8"/>
                </a:lnTo>
                <a:lnTo>
                  <a:pt x="136" y="23"/>
                </a:lnTo>
                <a:close/>
                <a:moveTo>
                  <a:pt x="162" y="35"/>
                </a:moveTo>
                <a:lnTo>
                  <a:pt x="153" y="35"/>
                </a:lnTo>
                <a:lnTo>
                  <a:pt x="153" y="8"/>
                </a:lnTo>
                <a:lnTo>
                  <a:pt x="162" y="8"/>
                </a:lnTo>
                <a:lnTo>
                  <a:pt x="162" y="35"/>
                </a:lnTo>
                <a:close/>
                <a:moveTo>
                  <a:pt x="189" y="23"/>
                </a:moveTo>
                <a:lnTo>
                  <a:pt x="180" y="23"/>
                </a:lnTo>
                <a:lnTo>
                  <a:pt x="180" y="8"/>
                </a:lnTo>
                <a:lnTo>
                  <a:pt x="189" y="8"/>
                </a:lnTo>
                <a:lnTo>
                  <a:pt x="189" y="2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684"/>
          <p:cNvSpPr>
            <a:spLocks/>
          </p:cNvSpPr>
          <p:nvPr/>
        </p:nvSpPr>
        <p:spPr bwMode="auto">
          <a:xfrm>
            <a:off x="6262689" y="1404939"/>
            <a:ext cx="65088" cy="82550"/>
          </a:xfrm>
          <a:custGeom>
            <a:avLst/>
            <a:gdLst>
              <a:gd name="T0" fmla="*/ 42 w 56"/>
              <a:gd name="T1" fmla="*/ 32 h 72"/>
              <a:gd name="T2" fmla="*/ 30 w 56"/>
              <a:gd name="T3" fmla="*/ 32 h 72"/>
              <a:gd name="T4" fmla="*/ 30 w 56"/>
              <a:gd name="T5" fmla="*/ 11 h 72"/>
              <a:gd name="T6" fmla="*/ 42 w 56"/>
              <a:gd name="T7" fmla="*/ 11 h 72"/>
              <a:gd name="T8" fmla="*/ 42 w 56"/>
              <a:gd name="T9" fmla="*/ 32 h 72"/>
              <a:gd name="T10" fmla="*/ 45 w 56"/>
              <a:gd name="T11" fmla="*/ 30 h 72"/>
              <a:gd name="T12" fmla="*/ 46 w 56"/>
              <a:gd name="T13" fmla="*/ 28 h 72"/>
              <a:gd name="T14" fmla="*/ 52 w 56"/>
              <a:gd name="T15" fmla="*/ 10 h 72"/>
              <a:gd name="T16" fmla="*/ 56 w 56"/>
              <a:gd name="T17" fmla="*/ 0 h 72"/>
              <a:gd name="T18" fmla="*/ 0 w 56"/>
              <a:gd name="T19" fmla="*/ 0 h 72"/>
              <a:gd name="T20" fmla="*/ 0 w 56"/>
              <a:gd name="T21" fmla="*/ 72 h 72"/>
              <a:gd name="T22" fmla="*/ 11 w 56"/>
              <a:gd name="T23" fmla="*/ 72 h 72"/>
              <a:gd name="T24" fmla="*/ 42 w 56"/>
              <a:gd name="T25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" h="72">
                <a:moveTo>
                  <a:pt x="42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11"/>
                  <a:pt x="30" y="11"/>
                  <a:pt x="30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2" y="32"/>
                  <a:pt x="42" y="32"/>
                  <a:pt x="42" y="32"/>
                </a:cubicBezTo>
                <a:cubicBezTo>
                  <a:pt x="43" y="31"/>
                  <a:pt x="44" y="31"/>
                  <a:pt x="45" y="30"/>
                </a:cubicBezTo>
                <a:cubicBezTo>
                  <a:pt x="46" y="28"/>
                  <a:pt x="46" y="28"/>
                  <a:pt x="46" y="28"/>
                </a:cubicBezTo>
                <a:cubicBezTo>
                  <a:pt x="52" y="10"/>
                  <a:pt x="52" y="10"/>
                  <a:pt x="52" y="10"/>
                </a:cubicBezTo>
                <a:cubicBezTo>
                  <a:pt x="53" y="6"/>
                  <a:pt x="54" y="3"/>
                  <a:pt x="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1" y="72"/>
                  <a:pt x="11" y="72"/>
                  <a:pt x="11" y="72"/>
                </a:cubicBezTo>
                <a:cubicBezTo>
                  <a:pt x="16" y="55"/>
                  <a:pt x="30" y="41"/>
                  <a:pt x="42" y="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685"/>
          <p:cNvSpPr>
            <a:spLocks noEditPoints="1"/>
          </p:cNvSpPr>
          <p:nvPr/>
        </p:nvSpPr>
        <p:spPr bwMode="auto">
          <a:xfrm>
            <a:off x="6527801" y="1506539"/>
            <a:ext cx="68263" cy="80963"/>
          </a:xfrm>
          <a:custGeom>
            <a:avLst/>
            <a:gdLst>
              <a:gd name="T0" fmla="*/ 11 w 59"/>
              <a:gd name="T1" fmla="*/ 46 h 70"/>
              <a:gd name="T2" fmla="*/ 41 w 59"/>
              <a:gd name="T3" fmla="*/ 70 h 70"/>
              <a:gd name="T4" fmla="*/ 57 w 59"/>
              <a:gd name="T5" fmla="*/ 64 h 70"/>
              <a:gd name="T6" fmla="*/ 59 w 59"/>
              <a:gd name="T7" fmla="*/ 26 h 70"/>
              <a:gd name="T8" fmla="*/ 43 w 59"/>
              <a:gd name="T9" fmla="*/ 0 h 70"/>
              <a:gd name="T10" fmla="*/ 0 w 59"/>
              <a:gd name="T11" fmla="*/ 0 h 70"/>
              <a:gd name="T12" fmla="*/ 11 w 59"/>
              <a:gd name="T13" fmla="*/ 46 h 70"/>
              <a:gd name="T14" fmla="*/ 32 w 59"/>
              <a:gd name="T15" fmla="*/ 27 h 70"/>
              <a:gd name="T16" fmla="*/ 41 w 59"/>
              <a:gd name="T17" fmla="*/ 31 h 70"/>
              <a:gd name="T18" fmla="*/ 38 w 59"/>
              <a:gd name="T19" fmla="*/ 40 h 70"/>
              <a:gd name="T20" fmla="*/ 28 w 59"/>
              <a:gd name="T21" fmla="*/ 37 h 70"/>
              <a:gd name="T22" fmla="*/ 32 w 59"/>
              <a:gd name="T23" fmla="*/ 27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9" h="70">
                <a:moveTo>
                  <a:pt x="11" y="46"/>
                </a:moveTo>
                <a:cubicBezTo>
                  <a:pt x="21" y="44"/>
                  <a:pt x="33" y="54"/>
                  <a:pt x="41" y="70"/>
                </a:cubicBezTo>
                <a:cubicBezTo>
                  <a:pt x="57" y="64"/>
                  <a:pt x="57" y="64"/>
                  <a:pt x="57" y="64"/>
                </a:cubicBezTo>
                <a:cubicBezTo>
                  <a:pt x="50" y="47"/>
                  <a:pt x="52" y="31"/>
                  <a:pt x="59" y="26"/>
                </a:cubicBezTo>
                <a:cubicBezTo>
                  <a:pt x="43" y="0"/>
                  <a:pt x="43" y="0"/>
                  <a:pt x="43" y="0"/>
                </a:cubicBezTo>
                <a:cubicBezTo>
                  <a:pt x="0" y="0"/>
                  <a:pt x="0" y="0"/>
                  <a:pt x="0" y="0"/>
                </a:cubicBezTo>
                <a:lnTo>
                  <a:pt x="11" y="46"/>
                </a:lnTo>
                <a:close/>
                <a:moveTo>
                  <a:pt x="32" y="27"/>
                </a:moveTo>
                <a:cubicBezTo>
                  <a:pt x="36" y="26"/>
                  <a:pt x="40" y="27"/>
                  <a:pt x="41" y="31"/>
                </a:cubicBezTo>
                <a:cubicBezTo>
                  <a:pt x="43" y="35"/>
                  <a:pt x="41" y="39"/>
                  <a:pt x="38" y="40"/>
                </a:cubicBezTo>
                <a:cubicBezTo>
                  <a:pt x="34" y="42"/>
                  <a:pt x="30" y="40"/>
                  <a:pt x="28" y="37"/>
                </a:cubicBezTo>
                <a:cubicBezTo>
                  <a:pt x="27" y="33"/>
                  <a:pt x="28" y="29"/>
                  <a:pt x="32" y="2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686"/>
          <p:cNvSpPr>
            <a:spLocks/>
          </p:cNvSpPr>
          <p:nvPr/>
        </p:nvSpPr>
        <p:spPr bwMode="auto">
          <a:xfrm>
            <a:off x="6429376" y="1258889"/>
            <a:ext cx="96838" cy="127000"/>
          </a:xfrm>
          <a:custGeom>
            <a:avLst/>
            <a:gdLst>
              <a:gd name="T0" fmla="*/ 44 w 84"/>
              <a:gd name="T1" fmla="*/ 16 h 110"/>
              <a:gd name="T2" fmla="*/ 16 w 84"/>
              <a:gd name="T3" fmla="*/ 4 h 110"/>
              <a:gd name="T4" fmla="*/ 5 w 84"/>
              <a:gd name="T5" fmla="*/ 32 h 110"/>
              <a:gd name="T6" fmla="*/ 38 w 84"/>
              <a:gd name="T7" fmla="*/ 110 h 110"/>
              <a:gd name="T8" fmla="*/ 84 w 84"/>
              <a:gd name="T9" fmla="*/ 110 h 110"/>
              <a:gd name="T10" fmla="*/ 44 w 84"/>
              <a:gd name="T11" fmla="*/ 1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4" h="110">
                <a:moveTo>
                  <a:pt x="44" y="16"/>
                </a:moveTo>
                <a:cubicBezTo>
                  <a:pt x="39" y="5"/>
                  <a:pt x="27" y="0"/>
                  <a:pt x="16" y="4"/>
                </a:cubicBezTo>
                <a:cubicBezTo>
                  <a:pt x="5" y="9"/>
                  <a:pt x="0" y="21"/>
                  <a:pt x="5" y="32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84" y="110"/>
                  <a:pt x="84" y="110"/>
                  <a:pt x="84" y="110"/>
                </a:cubicBezTo>
                <a:lnTo>
                  <a:pt x="44" y="1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687"/>
          <p:cNvSpPr>
            <a:spLocks noEditPoints="1"/>
          </p:cNvSpPr>
          <p:nvPr/>
        </p:nvSpPr>
        <p:spPr bwMode="auto">
          <a:xfrm>
            <a:off x="6400801" y="1404939"/>
            <a:ext cx="196850" cy="82550"/>
          </a:xfrm>
          <a:custGeom>
            <a:avLst/>
            <a:gdLst>
              <a:gd name="T0" fmla="*/ 169 w 169"/>
              <a:gd name="T1" fmla="*/ 72 h 72"/>
              <a:gd name="T2" fmla="*/ 169 w 169"/>
              <a:gd name="T3" fmla="*/ 0 h 72"/>
              <a:gd name="T4" fmla="*/ 12 w 169"/>
              <a:gd name="T5" fmla="*/ 0 h 72"/>
              <a:gd name="T6" fmla="*/ 9 w 169"/>
              <a:gd name="T7" fmla="*/ 9 h 72"/>
              <a:gd name="T8" fmla="*/ 9 w 169"/>
              <a:gd name="T9" fmla="*/ 35 h 72"/>
              <a:gd name="T10" fmla="*/ 2 w 169"/>
              <a:gd name="T11" fmla="*/ 56 h 72"/>
              <a:gd name="T12" fmla="*/ 0 w 169"/>
              <a:gd name="T13" fmla="*/ 61 h 72"/>
              <a:gd name="T14" fmla="*/ 2 w 169"/>
              <a:gd name="T15" fmla="*/ 72 h 72"/>
              <a:gd name="T16" fmla="*/ 169 w 169"/>
              <a:gd name="T17" fmla="*/ 72 h 72"/>
              <a:gd name="T18" fmla="*/ 139 w 169"/>
              <a:gd name="T19" fmla="*/ 11 h 72"/>
              <a:gd name="T20" fmla="*/ 139 w 169"/>
              <a:gd name="T21" fmla="*/ 32 h 72"/>
              <a:gd name="T22" fmla="*/ 127 w 169"/>
              <a:gd name="T23" fmla="*/ 32 h 72"/>
              <a:gd name="T24" fmla="*/ 127 w 169"/>
              <a:gd name="T25" fmla="*/ 11 h 72"/>
              <a:gd name="T26" fmla="*/ 139 w 169"/>
              <a:gd name="T27" fmla="*/ 11 h 72"/>
              <a:gd name="T28" fmla="*/ 31 w 169"/>
              <a:gd name="T29" fmla="*/ 49 h 72"/>
              <a:gd name="T30" fmla="*/ 19 w 169"/>
              <a:gd name="T31" fmla="*/ 49 h 72"/>
              <a:gd name="T32" fmla="*/ 19 w 169"/>
              <a:gd name="T33" fmla="*/ 11 h 72"/>
              <a:gd name="T34" fmla="*/ 31 w 169"/>
              <a:gd name="T35" fmla="*/ 11 h 72"/>
              <a:gd name="T36" fmla="*/ 31 w 169"/>
              <a:gd name="T37" fmla="*/ 49 h 72"/>
              <a:gd name="T38" fmla="*/ 67 w 169"/>
              <a:gd name="T39" fmla="*/ 32 h 72"/>
              <a:gd name="T40" fmla="*/ 55 w 169"/>
              <a:gd name="T41" fmla="*/ 32 h 72"/>
              <a:gd name="T42" fmla="*/ 55 w 169"/>
              <a:gd name="T43" fmla="*/ 11 h 72"/>
              <a:gd name="T44" fmla="*/ 67 w 169"/>
              <a:gd name="T45" fmla="*/ 11 h 72"/>
              <a:gd name="T46" fmla="*/ 67 w 169"/>
              <a:gd name="T47" fmla="*/ 32 h 72"/>
              <a:gd name="T48" fmla="*/ 103 w 169"/>
              <a:gd name="T49" fmla="*/ 49 h 72"/>
              <a:gd name="T50" fmla="*/ 91 w 169"/>
              <a:gd name="T51" fmla="*/ 49 h 72"/>
              <a:gd name="T52" fmla="*/ 91 w 169"/>
              <a:gd name="T53" fmla="*/ 11 h 72"/>
              <a:gd name="T54" fmla="*/ 103 w 169"/>
              <a:gd name="T55" fmla="*/ 11 h 72"/>
              <a:gd name="T56" fmla="*/ 103 w 169"/>
              <a:gd name="T57" fmla="*/ 4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9" h="72">
                <a:moveTo>
                  <a:pt x="169" y="72"/>
                </a:moveTo>
                <a:cubicBezTo>
                  <a:pt x="169" y="0"/>
                  <a:pt x="169" y="0"/>
                  <a:pt x="16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9"/>
                  <a:pt x="9" y="9"/>
                  <a:pt x="9" y="9"/>
                </a:cubicBezTo>
                <a:cubicBezTo>
                  <a:pt x="11" y="17"/>
                  <a:pt x="12" y="26"/>
                  <a:pt x="9" y="35"/>
                </a:cubicBezTo>
                <a:cubicBezTo>
                  <a:pt x="2" y="56"/>
                  <a:pt x="2" y="56"/>
                  <a:pt x="2" y="56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5"/>
                  <a:pt x="2" y="68"/>
                  <a:pt x="2" y="72"/>
                </a:cubicBezTo>
                <a:lnTo>
                  <a:pt x="169" y="72"/>
                </a:lnTo>
                <a:close/>
                <a:moveTo>
                  <a:pt x="139" y="11"/>
                </a:moveTo>
                <a:cubicBezTo>
                  <a:pt x="139" y="32"/>
                  <a:pt x="139" y="32"/>
                  <a:pt x="139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7" y="11"/>
                  <a:pt x="127" y="11"/>
                  <a:pt x="127" y="11"/>
                </a:cubicBezTo>
                <a:lnTo>
                  <a:pt x="139" y="11"/>
                </a:lnTo>
                <a:close/>
                <a:moveTo>
                  <a:pt x="31" y="49"/>
                </a:moveTo>
                <a:cubicBezTo>
                  <a:pt x="19" y="49"/>
                  <a:pt x="19" y="49"/>
                  <a:pt x="19" y="49"/>
                </a:cubicBezTo>
                <a:cubicBezTo>
                  <a:pt x="19" y="11"/>
                  <a:pt x="19" y="11"/>
                  <a:pt x="19" y="11"/>
                </a:cubicBezTo>
                <a:cubicBezTo>
                  <a:pt x="31" y="11"/>
                  <a:pt x="31" y="11"/>
                  <a:pt x="31" y="11"/>
                </a:cubicBezTo>
                <a:lnTo>
                  <a:pt x="31" y="49"/>
                </a:lnTo>
                <a:close/>
                <a:moveTo>
                  <a:pt x="67" y="32"/>
                </a:moveTo>
                <a:cubicBezTo>
                  <a:pt x="55" y="32"/>
                  <a:pt x="55" y="32"/>
                  <a:pt x="55" y="32"/>
                </a:cubicBezTo>
                <a:cubicBezTo>
                  <a:pt x="55" y="11"/>
                  <a:pt x="55" y="11"/>
                  <a:pt x="55" y="11"/>
                </a:cubicBezTo>
                <a:cubicBezTo>
                  <a:pt x="67" y="11"/>
                  <a:pt x="67" y="11"/>
                  <a:pt x="67" y="11"/>
                </a:cubicBezTo>
                <a:lnTo>
                  <a:pt x="67" y="32"/>
                </a:lnTo>
                <a:close/>
                <a:moveTo>
                  <a:pt x="103" y="49"/>
                </a:moveTo>
                <a:cubicBezTo>
                  <a:pt x="91" y="49"/>
                  <a:pt x="91" y="49"/>
                  <a:pt x="91" y="49"/>
                </a:cubicBezTo>
                <a:cubicBezTo>
                  <a:pt x="91" y="11"/>
                  <a:pt x="91" y="11"/>
                  <a:pt x="91" y="11"/>
                </a:cubicBezTo>
                <a:cubicBezTo>
                  <a:pt x="103" y="11"/>
                  <a:pt x="103" y="11"/>
                  <a:pt x="103" y="11"/>
                </a:cubicBezTo>
                <a:lnTo>
                  <a:pt x="103" y="4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688"/>
          <p:cNvSpPr>
            <a:spLocks/>
          </p:cNvSpPr>
          <p:nvPr/>
        </p:nvSpPr>
        <p:spPr bwMode="auto">
          <a:xfrm>
            <a:off x="6269039" y="1454151"/>
            <a:ext cx="127000" cy="131763"/>
          </a:xfrm>
          <a:custGeom>
            <a:avLst/>
            <a:gdLst>
              <a:gd name="T0" fmla="*/ 94 w 110"/>
              <a:gd name="T1" fmla="*/ 18 h 114"/>
              <a:gd name="T2" fmla="*/ 95 w 110"/>
              <a:gd name="T3" fmla="*/ 17 h 114"/>
              <a:gd name="T4" fmla="*/ 63 w 110"/>
              <a:gd name="T5" fmla="*/ 0 h 114"/>
              <a:gd name="T6" fmla="*/ 55 w 110"/>
              <a:gd name="T7" fmla="*/ 0 h 114"/>
              <a:gd name="T8" fmla="*/ 24 w 110"/>
              <a:gd name="T9" fmla="*/ 53 h 114"/>
              <a:gd name="T10" fmla="*/ 2 w 110"/>
              <a:gd name="T11" fmla="*/ 98 h 114"/>
              <a:gd name="T12" fmla="*/ 32 w 110"/>
              <a:gd name="T13" fmla="*/ 112 h 114"/>
              <a:gd name="T14" fmla="*/ 42 w 110"/>
              <a:gd name="T15" fmla="*/ 109 h 114"/>
              <a:gd name="T16" fmla="*/ 94 w 110"/>
              <a:gd name="T17" fmla="*/ 1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0" h="114">
                <a:moveTo>
                  <a:pt x="94" y="18"/>
                </a:moveTo>
                <a:cubicBezTo>
                  <a:pt x="95" y="17"/>
                  <a:pt x="95" y="17"/>
                  <a:pt x="95" y="17"/>
                </a:cubicBezTo>
                <a:cubicBezTo>
                  <a:pt x="86" y="5"/>
                  <a:pt x="74" y="1"/>
                  <a:pt x="63" y="0"/>
                </a:cubicBezTo>
                <a:cubicBezTo>
                  <a:pt x="60" y="0"/>
                  <a:pt x="57" y="0"/>
                  <a:pt x="55" y="0"/>
                </a:cubicBezTo>
                <a:cubicBezTo>
                  <a:pt x="47" y="4"/>
                  <a:pt x="16" y="25"/>
                  <a:pt x="24" y="53"/>
                </a:cubicBezTo>
                <a:cubicBezTo>
                  <a:pt x="35" y="91"/>
                  <a:pt x="8" y="95"/>
                  <a:pt x="2" y="98"/>
                </a:cubicBezTo>
                <a:cubicBezTo>
                  <a:pt x="0" y="99"/>
                  <a:pt x="11" y="114"/>
                  <a:pt x="32" y="112"/>
                </a:cubicBezTo>
                <a:cubicBezTo>
                  <a:pt x="35" y="111"/>
                  <a:pt x="38" y="110"/>
                  <a:pt x="42" y="109"/>
                </a:cubicBezTo>
                <a:cubicBezTo>
                  <a:pt x="69" y="99"/>
                  <a:pt x="110" y="63"/>
                  <a:pt x="94" y="1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689"/>
          <p:cNvSpPr>
            <a:spLocks/>
          </p:cNvSpPr>
          <p:nvPr/>
        </p:nvSpPr>
        <p:spPr bwMode="auto">
          <a:xfrm>
            <a:off x="6337301" y="1260476"/>
            <a:ext cx="96838" cy="201613"/>
          </a:xfrm>
          <a:custGeom>
            <a:avLst/>
            <a:gdLst>
              <a:gd name="T0" fmla="*/ 18 w 84"/>
              <a:gd name="T1" fmla="*/ 126 h 174"/>
              <a:gd name="T2" fmla="*/ 5 w 84"/>
              <a:gd name="T3" fmla="*/ 140 h 174"/>
              <a:gd name="T4" fmla="*/ 0 w 84"/>
              <a:gd name="T5" fmla="*/ 157 h 174"/>
              <a:gd name="T6" fmla="*/ 5 w 84"/>
              <a:gd name="T7" fmla="*/ 158 h 174"/>
              <a:gd name="T8" fmla="*/ 39 w 84"/>
              <a:gd name="T9" fmla="*/ 174 h 174"/>
              <a:gd name="T10" fmla="*/ 46 w 84"/>
              <a:gd name="T11" fmla="*/ 153 h 174"/>
              <a:gd name="T12" fmla="*/ 43 w 84"/>
              <a:gd name="T13" fmla="*/ 134 h 174"/>
              <a:gd name="T14" fmla="*/ 82 w 84"/>
              <a:gd name="T15" fmla="*/ 17 h 174"/>
              <a:gd name="T16" fmla="*/ 73 w 84"/>
              <a:gd name="T17" fmla="*/ 1 h 174"/>
              <a:gd name="T18" fmla="*/ 68 w 84"/>
              <a:gd name="T19" fmla="*/ 0 h 174"/>
              <a:gd name="T20" fmla="*/ 57 w 84"/>
              <a:gd name="T21" fmla="*/ 9 h 174"/>
              <a:gd name="T22" fmla="*/ 18 w 84"/>
              <a:gd name="T23" fmla="*/ 12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74">
                <a:moveTo>
                  <a:pt x="18" y="126"/>
                </a:moveTo>
                <a:cubicBezTo>
                  <a:pt x="13" y="128"/>
                  <a:pt x="8" y="133"/>
                  <a:pt x="5" y="140"/>
                </a:cubicBezTo>
                <a:cubicBezTo>
                  <a:pt x="0" y="157"/>
                  <a:pt x="0" y="157"/>
                  <a:pt x="0" y="157"/>
                </a:cubicBezTo>
                <a:cubicBezTo>
                  <a:pt x="1" y="157"/>
                  <a:pt x="3" y="158"/>
                  <a:pt x="5" y="158"/>
                </a:cubicBezTo>
                <a:cubicBezTo>
                  <a:pt x="16" y="158"/>
                  <a:pt x="29" y="163"/>
                  <a:pt x="39" y="174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8" y="146"/>
                  <a:pt x="47" y="140"/>
                  <a:pt x="43" y="134"/>
                </a:cubicBezTo>
                <a:cubicBezTo>
                  <a:pt x="82" y="17"/>
                  <a:pt x="82" y="17"/>
                  <a:pt x="82" y="17"/>
                </a:cubicBezTo>
                <a:cubicBezTo>
                  <a:pt x="84" y="10"/>
                  <a:pt x="80" y="3"/>
                  <a:pt x="73" y="1"/>
                </a:cubicBezTo>
                <a:cubicBezTo>
                  <a:pt x="72" y="0"/>
                  <a:pt x="70" y="0"/>
                  <a:pt x="68" y="0"/>
                </a:cubicBezTo>
                <a:cubicBezTo>
                  <a:pt x="63" y="1"/>
                  <a:pt x="59" y="4"/>
                  <a:pt x="57" y="9"/>
                </a:cubicBezTo>
                <a:lnTo>
                  <a:pt x="18" y="12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690"/>
          <p:cNvSpPr>
            <a:spLocks noEditPoints="1"/>
          </p:cNvSpPr>
          <p:nvPr/>
        </p:nvSpPr>
        <p:spPr bwMode="auto">
          <a:xfrm>
            <a:off x="7597776" y="1257301"/>
            <a:ext cx="334963" cy="333375"/>
          </a:xfrm>
          <a:custGeom>
            <a:avLst/>
            <a:gdLst>
              <a:gd name="T0" fmla="*/ 211 w 211"/>
              <a:gd name="T1" fmla="*/ 0 h 210"/>
              <a:gd name="T2" fmla="*/ 211 w 211"/>
              <a:gd name="T3" fmla="*/ 0 h 210"/>
              <a:gd name="T4" fmla="*/ 0 w 211"/>
              <a:gd name="T5" fmla="*/ 210 h 210"/>
              <a:gd name="T6" fmla="*/ 0 w 211"/>
              <a:gd name="T7" fmla="*/ 210 h 210"/>
              <a:gd name="T8" fmla="*/ 211 w 211"/>
              <a:gd name="T9" fmla="*/ 210 h 210"/>
              <a:gd name="T10" fmla="*/ 211 w 211"/>
              <a:gd name="T11" fmla="*/ 0 h 210"/>
              <a:gd name="T12" fmla="*/ 166 w 211"/>
              <a:gd name="T13" fmla="*/ 55 h 210"/>
              <a:gd name="T14" fmla="*/ 176 w 211"/>
              <a:gd name="T15" fmla="*/ 65 h 210"/>
              <a:gd name="T16" fmla="*/ 171 w 211"/>
              <a:gd name="T17" fmla="*/ 71 h 210"/>
              <a:gd name="T18" fmla="*/ 160 w 211"/>
              <a:gd name="T19" fmla="*/ 61 h 210"/>
              <a:gd name="T20" fmla="*/ 166 w 211"/>
              <a:gd name="T21" fmla="*/ 55 h 210"/>
              <a:gd name="T22" fmla="*/ 149 w 211"/>
              <a:gd name="T23" fmla="*/ 72 h 210"/>
              <a:gd name="T24" fmla="*/ 167 w 211"/>
              <a:gd name="T25" fmla="*/ 91 h 210"/>
              <a:gd name="T26" fmla="*/ 161 w 211"/>
              <a:gd name="T27" fmla="*/ 97 h 210"/>
              <a:gd name="T28" fmla="*/ 143 w 211"/>
              <a:gd name="T29" fmla="*/ 78 h 210"/>
              <a:gd name="T30" fmla="*/ 149 w 211"/>
              <a:gd name="T31" fmla="*/ 72 h 210"/>
              <a:gd name="T32" fmla="*/ 131 w 211"/>
              <a:gd name="T33" fmla="*/ 90 h 210"/>
              <a:gd name="T34" fmla="*/ 141 w 211"/>
              <a:gd name="T35" fmla="*/ 100 h 210"/>
              <a:gd name="T36" fmla="*/ 136 w 211"/>
              <a:gd name="T37" fmla="*/ 106 h 210"/>
              <a:gd name="T38" fmla="*/ 125 w 211"/>
              <a:gd name="T39" fmla="*/ 96 h 210"/>
              <a:gd name="T40" fmla="*/ 131 w 211"/>
              <a:gd name="T41" fmla="*/ 90 h 210"/>
              <a:gd name="T42" fmla="*/ 114 w 211"/>
              <a:gd name="T43" fmla="*/ 107 h 210"/>
              <a:gd name="T44" fmla="*/ 132 w 211"/>
              <a:gd name="T45" fmla="*/ 126 h 210"/>
              <a:gd name="T46" fmla="*/ 126 w 211"/>
              <a:gd name="T47" fmla="*/ 132 h 210"/>
              <a:gd name="T48" fmla="*/ 108 w 211"/>
              <a:gd name="T49" fmla="*/ 113 h 210"/>
              <a:gd name="T50" fmla="*/ 114 w 211"/>
              <a:gd name="T51" fmla="*/ 107 h 210"/>
              <a:gd name="T52" fmla="*/ 96 w 211"/>
              <a:gd name="T53" fmla="*/ 125 h 210"/>
              <a:gd name="T54" fmla="*/ 106 w 211"/>
              <a:gd name="T55" fmla="*/ 135 h 210"/>
              <a:gd name="T56" fmla="*/ 100 w 211"/>
              <a:gd name="T57" fmla="*/ 141 h 210"/>
              <a:gd name="T58" fmla="*/ 90 w 211"/>
              <a:gd name="T59" fmla="*/ 131 h 210"/>
              <a:gd name="T60" fmla="*/ 96 w 211"/>
              <a:gd name="T61" fmla="*/ 125 h 210"/>
              <a:gd name="T62" fmla="*/ 79 w 211"/>
              <a:gd name="T63" fmla="*/ 142 h 210"/>
              <a:gd name="T64" fmla="*/ 97 w 211"/>
              <a:gd name="T65" fmla="*/ 161 h 210"/>
              <a:gd name="T66" fmla="*/ 91 w 211"/>
              <a:gd name="T67" fmla="*/ 167 h 210"/>
              <a:gd name="T68" fmla="*/ 73 w 211"/>
              <a:gd name="T69" fmla="*/ 148 h 210"/>
              <a:gd name="T70" fmla="*/ 79 w 211"/>
              <a:gd name="T71" fmla="*/ 142 h 210"/>
              <a:gd name="T72" fmla="*/ 65 w 211"/>
              <a:gd name="T73" fmla="*/ 176 h 210"/>
              <a:gd name="T74" fmla="*/ 55 w 211"/>
              <a:gd name="T75" fmla="*/ 166 h 210"/>
              <a:gd name="T76" fmla="*/ 61 w 211"/>
              <a:gd name="T77" fmla="*/ 160 h 210"/>
              <a:gd name="T78" fmla="*/ 71 w 211"/>
              <a:gd name="T79" fmla="*/ 170 h 210"/>
              <a:gd name="T80" fmla="*/ 65 w 211"/>
              <a:gd name="T81" fmla="*/ 176 h 210"/>
              <a:gd name="T82" fmla="*/ 176 w 211"/>
              <a:gd name="T83" fmla="*/ 175 h 210"/>
              <a:gd name="T84" fmla="*/ 106 w 211"/>
              <a:gd name="T85" fmla="*/ 175 h 210"/>
              <a:gd name="T86" fmla="*/ 176 w 211"/>
              <a:gd name="T87" fmla="*/ 105 h 210"/>
              <a:gd name="T88" fmla="*/ 176 w 211"/>
              <a:gd name="T89" fmla="*/ 175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1" h="210">
                <a:moveTo>
                  <a:pt x="211" y="0"/>
                </a:moveTo>
                <a:lnTo>
                  <a:pt x="211" y="0"/>
                </a:lnTo>
                <a:lnTo>
                  <a:pt x="0" y="210"/>
                </a:lnTo>
                <a:lnTo>
                  <a:pt x="0" y="210"/>
                </a:lnTo>
                <a:lnTo>
                  <a:pt x="211" y="210"/>
                </a:lnTo>
                <a:lnTo>
                  <a:pt x="211" y="0"/>
                </a:lnTo>
                <a:close/>
                <a:moveTo>
                  <a:pt x="166" y="55"/>
                </a:moveTo>
                <a:lnTo>
                  <a:pt x="176" y="65"/>
                </a:lnTo>
                <a:lnTo>
                  <a:pt x="171" y="71"/>
                </a:lnTo>
                <a:lnTo>
                  <a:pt x="160" y="61"/>
                </a:lnTo>
                <a:lnTo>
                  <a:pt x="166" y="55"/>
                </a:lnTo>
                <a:close/>
                <a:moveTo>
                  <a:pt x="149" y="72"/>
                </a:moveTo>
                <a:lnTo>
                  <a:pt x="167" y="91"/>
                </a:lnTo>
                <a:lnTo>
                  <a:pt x="161" y="97"/>
                </a:lnTo>
                <a:lnTo>
                  <a:pt x="143" y="78"/>
                </a:lnTo>
                <a:lnTo>
                  <a:pt x="149" y="72"/>
                </a:lnTo>
                <a:close/>
                <a:moveTo>
                  <a:pt x="131" y="90"/>
                </a:moveTo>
                <a:lnTo>
                  <a:pt x="141" y="100"/>
                </a:lnTo>
                <a:lnTo>
                  <a:pt x="136" y="106"/>
                </a:lnTo>
                <a:lnTo>
                  <a:pt x="125" y="96"/>
                </a:lnTo>
                <a:lnTo>
                  <a:pt x="131" y="90"/>
                </a:lnTo>
                <a:close/>
                <a:moveTo>
                  <a:pt x="114" y="107"/>
                </a:moveTo>
                <a:lnTo>
                  <a:pt x="132" y="126"/>
                </a:lnTo>
                <a:lnTo>
                  <a:pt x="126" y="132"/>
                </a:lnTo>
                <a:lnTo>
                  <a:pt x="108" y="113"/>
                </a:lnTo>
                <a:lnTo>
                  <a:pt x="114" y="107"/>
                </a:lnTo>
                <a:close/>
                <a:moveTo>
                  <a:pt x="96" y="125"/>
                </a:moveTo>
                <a:lnTo>
                  <a:pt x="106" y="135"/>
                </a:lnTo>
                <a:lnTo>
                  <a:pt x="100" y="141"/>
                </a:lnTo>
                <a:lnTo>
                  <a:pt x="90" y="131"/>
                </a:lnTo>
                <a:lnTo>
                  <a:pt x="96" y="125"/>
                </a:lnTo>
                <a:close/>
                <a:moveTo>
                  <a:pt x="79" y="142"/>
                </a:moveTo>
                <a:lnTo>
                  <a:pt x="97" y="161"/>
                </a:lnTo>
                <a:lnTo>
                  <a:pt x="91" y="167"/>
                </a:lnTo>
                <a:lnTo>
                  <a:pt x="73" y="148"/>
                </a:lnTo>
                <a:lnTo>
                  <a:pt x="79" y="142"/>
                </a:lnTo>
                <a:close/>
                <a:moveTo>
                  <a:pt x="65" y="176"/>
                </a:moveTo>
                <a:lnTo>
                  <a:pt x="55" y="166"/>
                </a:lnTo>
                <a:lnTo>
                  <a:pt x="61" y="160"/>
                </a:lnTo>
                <a:lnTo>
                  <a:pt x="71" y="170"/>
                </a:lnTo>
                <a:lnTo>
                  <a:pt x="65" y="176"/>
                </a:lnTo>
                <a:close/>
                <a:moveTo>
                  <a:pt x="176" y="175"/>
                </a:moveTo>
                <a:lnTo>
                  <a:pt x="106" y="175"/>
                </a:lnTo>
                <a:lnTo>
                  <a:pt x="176" y="105"/>
                </a:lnTo>
                <a:lnTo>
                  <a:pt x="176" y="17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691"/>
          <p:cNvSpPr>
            <a:spLocks noEditPoints="1"/>
          </p:cNvSpPr>
          <p:nvPr/>
        </p:nvSpPr>
        <p:spPr bwMode="auto">
          <a:xfrm>
            <a:off x="5595939" y="4598989"/>
            <a:ext cx="333375" cy="333375"/>
          </a:xfrm>
          <a:custGeom>
            <a:avLst/>
            <a:gdLst>
              <a:gd name="T0" fmla="*/ 0 w 210"/>
              <a:gd name="T1" fmla="*/ 0 h 210"/>
              <a:gd name="T2" fmla="*/ 0 w 210"/>
              <a:gd name="T3" fmla="*/ 210 h 210"/>
              <a:gd name="T4" fmla="*/ 210 w 210"/>
              <a:gd name="T5" fmla="*/ 210 h 210"/>
              <a:gd name="T6" fmla="*/ 210 w 210"/>
              <a:gd name="T7" fmla="*/ 0 h 210"/>
              <a:gd name="T8" fmla="*/ 0 w 210"/>
              <a:gd name="T9" fmla="*/ 0 h 210"/>
              <a:gd name="T10" fmla="*/ 18 w 210"/>
              <a:gd name="T11" fmla="*/ 17 h 210"/>
              <a:gd name="T12" fmla="*/ 192 w 210"/>
              <a:gd name="T13" fmla="*/ 17 h 210"/>
              <a:gd name="T14" fmla="*/ 192 w 210"/>
              <a:gd name="T15" fmla="*/ 135 h 210"/>
              <a:gd name="T16" fmla="*/ 135 w 210"/>
              <a:gd name="T17" fmla="*/ 193 h 210"/>
              <a:gd name="T18" fmla="*/ 18 w 210"/>
              <a:gd name="T19" fmla="*/ 193 h 210"/>
              <a:gd name="T20" fmla="*/ 18 w 210"/>
              <a:gd name="T21" fmla="*/ 1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0" h="210">
                <a:moveTo>
                  <a:pt x="0" y="0"/>
                </a:moveTo>
                <a:lnTo>
                  <a:pt x="0" y="210"/>
                </a:lnTo>
                <a:lnTo>
                  <a:pt x="210" y="210"/>
                </a:lnTo>
                <a:lnTo>
                  <a:pt x="210" y="0"/>
                </a:lnTo>
                <a:lnTo>
                  <a:pt x="0" y="0"/>
                </a:lnTo>
                <a:close/>
                <a:moveTo>
                  <a:pt x="18" y="17"/>
                </a:moveTo>
                <a:lnTo>
                  <a:pt x="192" y="17"/>
                </a:lnTo>
                <a:lnTo>
                  <a:pt x="192" y="135"/>
                </a:lnTo>
                <a:lnTo>
                  <a:pt x="135" y="193"/>
                </a:lnTo>
                <a:lnTo>
                  <a:pt x="18" y="193"/>
                </a:lnTo>
                <a:lnTo>
                  <a:pt x="18" y="1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Rectangle 692"/>
          <p:cNvSpPr>
            <a:spLocks noChangeArrowheads="1"/>
          </p:cNvSpPr>
          <p:nvPr/>
        </p:nvSpPr>
        <p:spPr bwMode="auto">
          <a:xfrm>
            <a:off x="5664201" y="4683126"/>
            <a:ext cx="195263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Rectangle 693"/>
          <p:cNvSpPr>
            <a:spLocks noChangeArrowheads="1"/>
          </p:cNvSpPr>
          <p:nvPr/>
        </p:nvSpPr>
        <p:spPr bwMode="auto">
          <a:xfrm>
            <a:off x="5664201" y="4751389"/>
            <a:ext cx="195263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Rectangle 694"/>
          <p:cNvSpPr>
            <a:spLocks noChangeArrowheads="1"/>
          </p:cNvSpPr>
          <p:nvPr/>
        </p:nvSpPr>
        <p:spPr bwMode="auto">
          <a:xfrm>
            <a:off x="5664201" y="4819651"/>
            <a:ext cx="117475" cy="2222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695"/>
          <p:cNvSpPr>
            <a:spLocks noEditPoints="1"/>
          </p:cNvSpPr>
          <p:nvPr/>
        </p:nvSpPr>
        <p:spPr bwMode="auto">
          <a:xfrm>
            <a:off x="9132889" y="1450976"/>
            <a:ext cx="138113" cy="139700"/>
          </a:xfrm>
          <a:custGeom>
            <a:avLst/>
            <a:gdLst>
              <a:gd name="T0" fmla="*/ 0 w 119"/>
              <a:gd name="T1" fmla="*/ 40 h 121"/>
              <a:gd name="T2" fmla="*/ 46 w 119"/>
              <a:gd name="T3" fmla="*/ 85 h 121"/>
              <a:gd name="T4" fmla="*/ 70 w 119"/>
              <a:gd name="T5" fmla="*/ 118 h 121"/>
              <a:gd name="T6" fmla="*/ 83 w 119"/>
              <a:gd name="T7" fmla="*/ 121 h 121"/>
              <a:gd name="T8" fmla="*/ 119 w 119"/>
              <a:gd name="T9" fmla="*/ 85 h 121"/>
              <a:gd name="T10" fmla="*/ 116 w 119"/>
              <a:gd name="T11" fmla="*/ 72 h 121"/>
              <a:gd name="T12" fmla="*/ 83 w 119"/>
              <a:gd name="T13" fmla="*/ 48 h 121"/>
              <a:gd name="T14" fmla="*/ 35 w 119"/>
              <a:gd name="T15" fmla="*/ 0 h 121"/>
              <a:gd name="T16" fmla="*/ 1 w 119"/>
              <a:gd name="T17" fmla="*/ 34 h 121"/>
              <a:gd name="T18" fmla="*/ 0 w 119"/>
              <a:gd name="T19" fmla="*/ 40 h 121"/>
              <a:gd name="T20" fmla="*/ 80 w 119"/>
              <a:gd name="T21" fmla="*/ 67 h 121"/>
              <a:gd name="T22" fmla="*/ 95 w 119"/>
              <a:gd name="T23" fmla="*/ 82 h 121"/>
              <a:gd name="T24" fmla="*/ 80 w 119"/>
              <a:gd name="T25" fmla="*/ 97 h 121"/>
              <a:gd name="T26" fmla="*/ 65 w 119"/>
              <a:gd name="T27" fmla="*/ 82 h 121"/>
              <a:gd name="T28" fmla="*/ 80 w 119"/>
              <a:gd name="T29" fmla="*/ 67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9" h="121">
                <a:moveTo>
                  <a:pt x="0" y="40"/>
                </a:moveTo>
                <a:cubicBezTo>
                  <a:pt x="46" y="85"/>
                  <a:pt x="46" y="85"/>
                  <a:pt x="46" y="85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83" y="48"/>
                  <a:pt x="83" y="48"/>
                  <a:pt x="83" y="48"/>
                </a:cubicBezTo>
                <a:cubicBezTo>
                  <a:pt x="35" y="0"/>
                  <a:pt x="35" y="0"/>
                  <a:pt x="35" y="0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6"/>
                  <a:pt x="1" y="38"/>
                  <a:pt x="0" y="40"/>
                </a:cubicBezTo>
                <a:close/>
                <a:moveTo>
                  <a:pt x="80" y="67"/>
                </a:moveTo>
                <a:cubicBezTo>
                  <a:pt x="88" y="67"/>
                  <a:pt x="95" y="73"/>
                  <a:pt x="95" y="82"/>
                </a:cubicBezTo>
                <a:cubicBezTo>
                  <a:pt x="95" y="90"/>
                  <a:pt x="88" y="97"/>
                  <a:pt x="80" y="97"/>
                </a:cubicBezTo>
                <a:cubicBezTo>
                  <a:pt x="71" y="97"/>
                  <a:pt x="65" y="90"/>
                  <a:pt x="65" y="82"/>
                </a:cubicBezTo>
                <a:cubicBezTo>
                  <a:pt x="65" y="73"/>
                  <a:pt x="71" y="67"/>
                  <a:pt x="80" y="6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696"/>
          <p:cNvSpPr>
            <a:spLocks/>
          </p:cNvSpPr>
          <p:nvPr/>
        </p:nvSpPr>
        <p:spPr bwMode="auto">
          <a:xfrm>
            <a:off x="8936039" y="1255714"/>
            <a:ext cx="174625" cy="173038"/>
          </a:xfrm>
          <a:custGeom>
            <a:avLst/>
            <a:gdLst>
              <a:gd name="T0" fmla="*/ 151 w 151"/>
              <a:gd name="T1" fmla="*/ 114 h 149"/>
              <a:gd name="T2" fmla="*/ 124 w 151"/>
              <a:gd name="T3" fmla="*/ 87 h 149"/>
              <a:gd name="T4" fmla="*/ 130 w 151"/>
              <a:gd name="T5" fmla="*/ 67 h 149"/>
              <a:gd name="T6" fmla="*/ 62 w 151"/>
              <a:gd name="T7" fmla="*/ 0 h 149"/>
              <a:gd name="T8" fmla="*/ 56 w 151"/>
              <a:gd name="T9" fmla="*/ 6 h 149"/>
              <a:gd name="T10" fmla="*/ 82 w 151"/>
              <a:gd name="T11" fmla="*/ 46 h 149"/>
              <a:gd name="T12" fmla="*/ 46 w 151"/>
              <a:gd name="T13" fmla="*/ 81 h 149"/>
              <a:gd name="T14" fmla="*/ 6 w 151"/>
              <a:gd name="T15" fmla="*/ 56 h 149"/>
              <a:gd name="T16" fmla="*/ 0 w 151"/>
              <a:gd name="T17" fmla="*/ 62 h 149"/>
              <a:gd name="T18" fmla="*/ 67 w 151"/>
              <a:gd name="T19" fmla="*/ 130 h 149"/>
              <a:gd name="T20" fmla="*/ 87 w 151"/>
              <a:gd name="T21" fmla="*/ 124 h 149"/>
              <a:gd name="T22" fmla="*/ 111 w 151"/>
              <a:gd name="T23" fmla="*/ 149 h 149"/>
              <a:gd name="T24" fmla="*/ 117 w 151"/>
              <a:gd name="T25" fmla="*/ 148 h 149"/>
              <a:gd name="T26" fmla="*/ 151 w 151"/>
              <a:gd name="T27" fmla="*/ 114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1" h="149">
                <a:moveTo>
                  <a:pt x="151" y="114"/>
                </a:moveTo>
                <a:cubicBezTo>
                  <a:pt x="124" y="87"/>
                  <a:pt x="124" y="87"/>
                  <a:pt x="124" y="87"/>
                </a:cubicBezTo>
                <a:cubicBezTo>
                  <a:pt x="128" y="80"/>
                  <a:pt x="130" y="74"/>
                  <a:pt x="130" y="67"/>
                </a:cubicBezTo>
                <a:cubicBezTo>
                  <a:pt x="130" y="33"/>
                  <a:pt x="97" y="0"/>
                  <a:pt x="62" y="0"/>
                </a:cubicBezTo>
                <a:cubicBezTo>
                  <a:pt x="62" y="0"/>
                  <a:pt x="58" y="4"/>
                  <a:pt x="56" y="6"/>
                </a:cubicBezTo>
                <a:cubicBezTo>
                  <a:pt x="84" y="34"/>
                  <a:pt x="82" y="29"/>
                  <a:pt x="82" y="46"/>
                </a:cubicBezTo>
                <a:cubicBezTo>
                  <a:pt x="82" y="60"/>
                  <a:pt x="60" y="81"/>
                  <a:pt x="46" y="81"/>
                </a:cubicBezTo>
                <a:cubicBezTo>
                  <a:pt x="29" y="81"/>
                  <a:pt x="34" y="84"/>
                  <a:pt x="6" y="56"/>
                </a:cubicBezTo>
                <a:cubicBezTo>
                  <a:pt x="4" y="58"/>
                  <a:pt x="0" y="62"/>
                  <a:pt x="0" y="62"/>
                </a:cubicBezTo>
                <a:cubicBezTo>
                  <a:pt x="1" y="97"/>
                  <a:pt x="33" y="130"/>
                  <a:pt x="67" y="130"/>
                </a:cubicBezTo>
                <a:cubicBezTo>
                  <a:pt x="74" y="130"/>
                  <a:pt x="80" y="128"/>
                  <a:pt x="87" y="124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3" y="148"/>
                  <a:pt x="115" y="148"/>
                  <a:pt x="117" y="148"/>
                </a:cubicBezTo>
                <a:lnTo>
                  <a:pt x="151" y="11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697"/>
          <p:cNvSpPr>
            <a:spLocks/>
          </p:cNvSpPr>
          <p:nvPr/>
        </p:nvSpPr>
        <p:spPr bwMode="auto">
          <a:xfrm>
            <a:off x="8958264" y="1255714"/>
            <a:ext cx="331788" cy="334963"/>
          </a:xfrm>
          <a:custGeom>
            <a:avLst/>
            <a:gdLst>
              <a:gd name="T0" fmla="*/ 240 w 285"/>
              <a:gd name="T1" fmla="*/ 172 h 289"/>
              <a:gd name="T2" fmla="*/ 259 w 285"/>
              <a:gd name="T3" fmla="*/ 190 h 289"/>
              <a:gd name="T4" fmla="*/ 254 w 285"/>
              <a:gd name="T5" fmla="*/ 86 h 289"/>
              <a:gd name="T6" fmla="*/ 213 w 285"/>
              <a:gd name="T7" fmla="*/ 45 h 289"/>
              <a:gd name="T8" fmla="*/ 200 w 285"/>
              <a:gd name="T9" fmla="*/ 42 h 289"/>
              <a:gd name="T10" fmla="*/ 191 w 285"/>
              <a:gd name="T11" fmla="*/ 26 h 289"/>
              <a:gd name="T12" fmla="*/ 178 w 285"/>
              <a:gd name="T13" fmla="*/ 9 h 289"/>
              <a:gd name="T14" fmla="*/ 177 w 285"/>
              <a:gd name="T15" fmla="*/ 7 h 289"/>
              <a:gd name="T16" fmla="*/ 167 w 285"/>
              <a:gd name="T17" fmla="*/ 0 h 289"/>
              <a:gd name="T18" fmla="*/ 159 w 285"/>
              <a:gd name="T19" fmla="*/ 6 h 289"/>
              <a:gd name="T20" fmla="*/ 133 w 285"/>
              <a:gd name="T21" fmla="*/ 31 h 289"/>
              <a:gd name="T22" fmla="*/ 134 w 285"/>
              <a:gd name="T23" fmla="*/ 49 h 289"/>
              <a:gd name="T24" fmla="*/ 136 w 285"/>
              <a:gd name="T25" fmla="*/ 51 h 289"/>
              <a:gd name="T26" fmla="*/ 155 w 285"/>
              <a:gd name="T27" fmla="*/ 64 h 289"/>
              <a:gd name="T28" fmla="*/ 156 w 285"/>
              <a:gd name="T29" fmla="*/ 64 h 289"/>
              <a:gd name="T30" fmla="*/ 177 w 285"/>
              <a:gd name="T31" fmla="*/ 77 h 289"/>
              <a:gd name="T32" fmla="*/ 171 w 285"/>
              <a:gd name="T33" fmla="*/ 102 h 289"/>
              <a:gd name="T34" fmla="*/ 104 w 285"/>
              <a:gd name="T35" fmla="*/ 169 h 289"/>
              <a:gd name="T36" fmla="*/ 98 w 285"/>
              <a:gd name="T37" fmla="*/ 168 h 289"/>
              <a:gd name="T38" fmla="*/ 88 w 285"/>
              <a:gd name="T39" fmla="*/ 172 h 289"/>
              <a:gd name="T40" fmla="*/ 86 w 285"/>
              <a:gd name="T41" fmla="*/ 174 h 289"/>
              <a:gd name="T42" fmla="*/ 16 w 285"/>
              <a:gd name="T43" fmla="*/ 244 h 289"/>
              <a:gd name="T44" fmla="*/ 14 w 285"/>
              <a:gd name="T45" fmla="*/ 246 h 289"/>
              <a:gd name="T46" fmla="*/ 43 w 285"/>
              <a:gd name="T47" fmla="*/ 289 h 289"/>
              <a:gd name="T48" fmla="*/ 53 w 285"/>
              <a:gd name="T49" fmla="*/ 285 h 289"/>
              <a:gd name="T50" fmla="*/ 55 w 285"/>
              <a:gd name="T51" fmla="*/ 283 h 289"/>
              <a:gd name="T52" fmla="*/ 125 w 285"/>
              <a:gd name="T53" fmla="*/ 213 h 289"/>
              <a:gd name="T54" fmla="*/ 127 w 285"/>
              <a:gd name="T55" fmla="*/ 211 h 289"/>
              <a:gd name="T56" fmla="*/ 130 w 285"/>
              <a:gd name="T57" fmla="*/ 195 h 289"/>
              <a:gd name="T58" fmla="*/ 205 w 285"/>
              <a:gd name="T59" fmla="*/ 120 h 289"/>
              <a:gd name="T60" fmla="*/ 217 w 285"/>
              <a:gd name="T61" fmla="*/ 112 h 289"/>
              <a:gd name="T62" fmla="*/ 218 w 285"/>
              <a:gd name="T63" fmla="*/ 112 h 289"/>
              <a:gd name="T64" fmla="*/ 240 w 285"/>
              <a:gd name="T65" fmla="*/ 172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5" h="289">
                <a:moveTo>
                  <a:pt x="240" y="172"/>
                </a:moveTo>
                <a:cubicBezTo>
                  <a:pt x="259" y="190"/>
                  <a:pt x="259" y="190"/>
                  <a:pt x="259" y="190"/>
                </a:cubicBezTo>
                <a:cubicBezTo>
                  <a:pt x="259" y="190"/>
                  <a:pt x="285" y="117"/>
                  <a:pt x="254" y="86"/>
                </a:cubicBezTo>
                <a:cubicBezTo>
                  <a:pt x="242" y="74"/>
                  <a:pt x="226" y="58"/>
                  <a:pt x="213" y="45"/>
                </a:cubicBezTo>
                <a:cubicBezTo>
                  <a:pt x="210" y="42"/>
                  <a:pt x="202" y="44"/>
                  <a:pt x="200" y="42"/>
                </a:cubicBezTo>
                <a:cubicBezTo>
                  <a:pt x="194" y="34"/>
                  <a:pt x="192" y="27"/>
                  <a:pt x="191" y="26"/>
                </a:cubicBezTo>
                <a:cubicBezTo>
                  <a:pt x="190" y="20"/>
                  <a:pt x="184" y="14"/>
                  <a:pt x="178" y="9"/>
                </a:cubicBezTo>
                <a:cubicBezTo>
                  <a:pt x="177" y="7"/>
                  <a:pt x="177" y="7"/>
                  <a:pt x="177" y="7"/>
                </a:cubicBezTo>
                <a:cubicBezTo>
                  <a:pt x="172" y="2"/>
                  <a:pt x="170" y="0"/>
                  <a:pt x="167" y="0"/>
                </a:cubicBezTo>
                <a:cubicBezTo>
                  <a:pt x="165" y="0"/>
                  <a:pt x="163" y="2"/>
                  <a:pt x="159" y="6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24" y="40"/>
                  <a:pt x="126" y="41"/>
                  <a:pt x="134" y="49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42" y="57"/>
                  <a:pt x="149" y="64"/>
                  <a:pt x="155" y="6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161" y="65"/>
                  <a:pt x="172" y="68"/>
                  <a:pt x="177" y="77"/>
                </a:cubicBezTo>
                <a:cubicBezTo>
                  <a:pt x="182" y="89"/>
                  <a:pt x="174" y="97"/>
                  <a:pt x="171" y="102"/>
                </a:cubicBezTo>
                <a:cubicBezTo>
                  <a:pt x="104" y="169"/>
                  <a:pt x="104" y="169"/>
                  <a:pt x="104" y="169"/>
                </a:cubicBezTo>
                <a:cubicBezTo>
                  <a:pt x="102" y="168"/>
                  <a:pt x="100" y="168"/>
                  <a:pt x="98" y="168"/>
                </a:cubicBezTo>
                <a:cubicBezTo>
                  <a:pt x="94" y="168"/>
                  <a:pt x="91" y="169"/>
                  <a:pt x="88" y="172"/>
                </a:cubicBezTo>
                <a:cubicBezTo>
                  <a:pt x="87" y="172"/>
                  <a:pt x="87" y="173"/>
                  <a:pt x="86" y="174"/>
                </a:cubicBezTo>
                <a:cubicBezTo>
                  <a:pt x="86" y="174"/>
                  <a:pt x="30" y="229"/>
                  <a:pt x="16" y="244"/>
                </a:cubicBezTo>
                <a:cubicBezTo>
                  <a:pt x="15" y="245"/>
                  <a:pt x="14" y="245"/>
                  <a:pt x="14" y="246"/>
                </a:cubicBezTo>
                <a:cubicBezTo>
                  <a:pt x="0" y="259"/>
                  <a:pt x="25" y="289"/>
                  <a:pt x="43" y="289"/>
                </a:cubicBezTo>
                <a:cubicBezTo>
                  <a:pt x="47" y="289"/>
                  <a:pt x="50" y="288"/>
                  <a:pt x="53" y="285"/>
                </a:cubicBezTo>
                <a:cubicBezTo>
                  <a:pt x="54" y="285"/>
                  <a:pt x="54" y="284"/>
                  <a:pt x="55" y="283"/>
                </a:cubicBezTo>
                <a:cubicBezTo>
                  <a:pt x="70" y="268"/>
                  <a:pt x="125" y="213"/>
                  <a:pt x="125" y="213"/>
                </a:cubicBezTo>
                <a:cubicBezTo>
                  <a:pt x="126" y="212"/>
                  <a:pt x="127" y="212"/>
                  <a:pt x="127" y="211"/>
                </a:cubicBezTo>
                <a:cubicBezTo>
                  <a:pt x="131" y="207"/>
                  <a:pt x="132" y="201"/>
                  <a:pt x="130" y="195"/>
                </a:cubicBezTo>
                <a:cubicBezTo>
                  <a:pt x="205" y="120"/>
                  <a:pt x="205" y="120"/>
                  <a:pt x="205" y="120"/>
                </a:cubicBezTo>
                <a:cubicBezTo>
                  <a:pt x="210" y="116"/>
                  <a:pt x="215" y="112"/>
                  <a:pt x="217" y="112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246" y="128"/>
                  <a:pt x="240" y="172"/>
                  <a:pt x="240" y="17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698"/>
          <p:cNvSpPr>
            <a:spLocks noEditPoints="1"/>
          </p:cNvSpPr>
          <p:nvPr/>
        </p:nvSpPr>
        <p:spPr bwMode="auto">
          <a:xfrm>
            <a:off x="3560764" y="5257801"/>
            <a:ext cx="361950" cy="346075"/>
          </a:xfrm>
          <a:custGeom>
            <a:avLst/>
            <a:gdLst>
              <a:gd name="T0" fmla="*/ 313 w 313"/>
              <a:gd name="T1" fmla="*/ 8 h 297"/>
              <a:gd name="T2" fmla="*/ 206 w 313"/>
              <a:gd name="T3" fmla="*/ 13 h 297"/>
              <a:gd name="T4" fmla="*/ 61 w 313"/>
              <a:gd name="T5" fmla="*/ 45 h 297"/>
              <a:gd name="T6" fmla="*/ 61 w 313"/>
              <a:gd name="T7" fmla="*/ 225 h 297"/>
              <a:gd name="T8" fmla="*/ 25 w 313"/>
              <a:gd name="T9" fmla="*/ 278 h 297"/>
              <a:gd name="T10" fmla="*/ 38 w 313"/>
              <a:gd name="T11" fmla="*/ 297 h 297"/>
              <a:gd name="T12" fmla="*/ 91 w 313"/>
              <a:gd name="T13" fmla="*/ 254 h 297"/>
              <a:gd name="T14" fmla="*/ 169 w 313"/>
              <a:gd name="T15" fmla="*/ 285 h 297"/>
              <a:gd name="T16" fmla="*/ 310 w 313"/>
              <a:gd name="T17" fmla="*/ 162 h 297"/>
              <a:gd name="T18" fmla="*/ 313 w 313"/>
              <a:gd name="T19" fmla="*/ 8 h 297"/>
              <a:gd name="T20" fmla="*/ 267 w 313"/>
              <a:gd name="T21" fmla="*/ 63 h 297"/>
              <a:gd name="T22" fmla="*/ 192 w 313"/>
              <a:gd name="T23" fmla="*/ 136 h 297"/>
              <a:gd name="T24" fmla="*/ 101 w 313"/>
              <a:gd name="T25" fmla="*/ 222 h 297"/>
              <a:gd name="T26" fmla="*/ 98 w 313"/>
              <a:gd name="T27" fmla="*/ 223 h 297"/>
              <a:gd name="T28" fmla="*/ 95 w 313"/>
              <a:gd name="T29" fmla="*/ 222 h 297"/>
              <a:gd name="T30" fmla="*/ 95 w 313"/>
              <a:gd name="T31" fmla="*/ 217 h 297"/>
              <a:gd name="T32" fmla="*/ 172 w 313"/>
              <a:gd name="T33" fmla="*/ 116 h 297"/>
              <a:gd name="T34" fmla="*/ 263 w 313"/>
              <a:gd name="T35" fmla="*/ 56 h 297"/>
              <a:gd name="T36" fmla="*/ 268 w 313"/>
              <a:gd name="T37" fmla="*/ 58 h 297"/>
              <a:gd name="T38" fmla="*/ 267 w 313"/>
              <a:gd name="T39" fmla="*/ 63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3" h="297">
                <a:moveTo>
                  <a:pt x="313" y="8"/>
                </a:moveTo>
                <a:cubicBezTo>
                  <a:pt x="313" y="8"/>
                  <a:pt x="295" y="27"/>
                  <a:pt x="206" y="13"/>
                </a:cubicBezTo>
                <a:cubicBezTo>
                  <a:pt x="124" y="0"/>
                  <a:pt x="91" y="15"/>
                  <a:pt x="61" y="45"/>
                </a:cubicBezTo>
                <a:cubicBezTo>
                  <a:pt x="32" y="74"/>
                  <a:pt x="0" y="164"/>
                  <a:pt x="61" y="225"/>
                </a:cubicBezTo>
                <a:cubicBezTo>
                  <a:pt x="71" y="235"/>
                  <a:pt x="25" y="278"/>
                  <a:pt x="25" y="278"/>
                </a:cubicBezTo>
                <a:cubicBezTo>
                  <a:pt x="38" y="297"/>
                  <a:pt x="38" y="297"/>
                  <a:pt x="38" y="297"/>
                </a:cubicBezTo>
                <a:cubicBezTo>
                  <a:pt x="91" y="254"/>
                  <a:pt x="91" y="254"/>
                  <a:pt x="91" y="254"/>
                </a:cubicBezTo>
                <a:cubicBezTo>
                  <a:pt x="91" y="254"/>
                  <a:pt x="123" y="285"/>
                  <a:pt x="169" y="285"/>
                </a:cubicBezTo>
                <a:cubicBezTo>
                  <a:pt x="233" y="285"/>
                  <a:pt x="306" y="258"/>
                  <a:pt x="310" y="162"/>
                </a:cubicBezTo>
                <a:cubicBezTo>
                  <a:pt x="313" y="101"/>
                  <a:pt x="297" y="58"/>
                  <a:pt x="313" y="8"/>
                </a:cubicBezTo>
                <a:close/>
                <a:moveTo>
                  <a:pt x="267" y="63"/>
                </a:moveTo>
                <a:cubicBezTo>
                  <a:pt x="267" y="63"/>
                  <a:pt x="239" y="89"/>
                  <a:pt x="192" y="136"/>
                </a:cubicBezTo>
                <a:cubicBezTo>
                  <a:pt x="150" y="178"/>
                  <a:pt x="101" y="222"/>
                  <a:pt x="101" y="222"/>
                </a:cubicBezTo>
                <a:cubicBezTo>
                  <a:pt x="100" y="223"/>
                  <a:pt x="99" y="223"/>
                  <a:pt x="98" y="223"/>
                </a:cubicBezTo>
                <a:cubicBezTo>
                  <a:pt x="97" y="223"/>
                  <a:pt x="96" y="223"/>
                  <a:pt x="95" y="222"/>
                </a:cubicBezTo>
                <a:cubicBezTo>
                  <a:pt x="94" y="221"/>
                  <a:pt x="94" y="219"/>
                  <a:pt x="95" y="217"/>
                </a:cubicBezTo>
                <a:cubicBezTo>
                  <a:pt x="95" y="217"/>
                  <a:pt x="138" y="148"/>
                  <a:pt x="172" y="116"/>
                </a:cubicBezTo>
                <a:cubicBezTo>
                  <a:pt x="209" y="83"/>
                  <a:pt x="263" y="57"/>
                  <a:pt x="263" y="56"/>
                </a:cubicBezTo>
                <a:cubicBezTo>
                  <a:pt x="265" y="56"/>
                  <a:pt x="267" y="56"/>
                  <a:pt x="268" y="58"/>
                </a:cubicBezTo>
                <a:cubicBezTo>
                  <a:pt x="269" y="59"/>
                  <a:pt x="269" y="62"/>
                  <a:pt x="267" y="6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699"/>
          <p:cNvSpPr>
            <a:spLocks noEditPoints="1"/>
          </p:cNvSpPr>
          <p:nvPr/>
        </p:nvSpPr>
        <p:spPr bwMode="auto">
          <a:xfrm>
            <a:off x="4243389" y="5278439"/>
            <a:ext cx="349250" cy="327025"/>
          </a:xfrm>
          <a:custGeom>
            <a:avLst/>
            <a:gdLst>
              <a:gd name="T0" fmla="*/ 266 w 301"/>
              <a:gd name="T1" fmla="*/ 192 h 282"/>
              <a:gd name="T2" fmla="*/ 234 w 301"/>
              <a:gd name="T3" fmla="*/ 69 h 282"/>
              <a:gd name="T4" fmla="*/ 81 w 301"/>
              <a:gd name="T5" fmla="*/ 36 h 282"/>
              <a:gd name="T6" fmla="*/ 32 w 301"/>
              <a:gd name="T7" fmla="*/ 3 h 282"/>
              <a:gd name="T8" fmla="*/ 12 w 301"/>
              <a:gd name="T9" fmla="*/ 13 h 282"/>
              <a:gd name="T10" fmla="*/ 61 w 301"/>
              <a:gd name="T11" fmla="*/ 57 h 282"/>
              <a:gd name="T12" fmla="*/ 132 w 301"/>
              <a:gd name="T13" fmla="*/ 249 h 282"/>
              <a:gd name="T14" fmla="*/ 301 w 301"/>
              <a:gd name="T15" fmla="*/ 260 h 282"/>
              <a:gd name="T16" fmla="*/ 266 w 301"/>
              <a:gd name="T17" fmla="*/ 192 h 282"/>
              <a:gd name="T18" fmla="*/ 242 w 301"/>
              <a:gd name="T19" fmla="*/ 232 h 282"/>
              <a:gd name="T20" fmla="*/ 240 w 301"/>
              <a:gd name="T21" fmla="*/ 233 h 282"/>
              <a:gd name="T22" fmla="*/ 238 w 301"/>
              <a:gd name="T23" fmla="*/ 232 h 282"/>
              <a:gd name="T24" fmla="*/ 159 w 301"/>
              <a:gd name="T25" fmla="*/ 138 h 282"/>
              <a:gd name="T26" fmla="*/ 106 w 301"/>
              <a:gd name="T27" fmla="*/ 75 h 282"/>
              <a:gd name="T28" fmla="*/ 106 w 301"/>
              <a:gd name="T29" fmla="*/ 71 h 282"/>
              <a:gd name="T30" fmla="*/ 109 w 301"/>
              <a:gd name="T31" fmla="*/ 71 h 282"/>
              <a:gd name="T32" fmla="*/ 178 w 301"/>
              <a:gd name="T33" fmla="*/ 122 h 282"/>
              <a:gd name="T34" fmla="*/ 243 w 301"/>
              <a:gd name="T35" fmla="*/ 229 h 282"/>
              <a:gd name="T36" fmla="*/ 242 w 301"/>
              <a:gd name="T37" fmla="*/ 23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1" h="282">
                <a:moveTo>
                  <a:pt x="266" y="192"/>
                </a:moveTo>
                <a:cubicBezTo>
                  <a:pt x="268" y="152"/>
                  <a:pt x="252" y="95"/>
                  <a:pt x="234" y="69"/>
                </a:cubicBezTo>
                <a:cubicBezTo>
                  <a:pt x="197" y="16"/>
                  <a:pt x="116" y="0"/>
                  <a:pt x="81" y="36"/>
                </a:cubicBezTo>
                <a:cubicBezTo>
                  <a:pt x="74" y="43"/>
                  <a:pt x="32" y="3"/>
                  <a:pt x="32" y="3"/>
                </a:cubicBezTo>
                <a:cubicBezTo>
                  <a:pt x="12" y="13"/>
                  <a:pt x="12" y="13"/>
                  <a:pt x="12" y="13"/>
                </a:cubicBezTo>
                <a:cubicBezTo>
                  <a:pt x="61" y="57"/>
                  <a:pt x="61" y="57"/>
                  <a:pt x="61" y="57"/>
                </a:cubicBezTo>
                <a:cubicBezTo>
                  <a:pt x="61" y="57"/>
                  <a:pt x="0" y="152"/>
                  <a:pt x="132" y="249"/>
                </a:cubicBezTo>
                <a:cubicBezTo>
                  <a:pt x="177" y="282"/>
                  <a:pt x="241" y="269"/>
                  <a:pt x="301" y="260"/>
                </a:cubicBezTo>
                <a:cubicBezTo>
                  <a:pt x="301" y="260"/>
                  <a:pt x="265" y="248"/>
                  <a:pt x="266" y="192"/>
                </a:cubicBezTo>
                <a:close/>
                <a:moveTo>
                  <a:pt x="242" y="232"/>
                </a:moveTo>
                <a:cubicBezTo>
                  <a:pt x="241" y="233"/>
                  <a:pt x="241" y="233"/>
                  <a:pt x="240" y="233"/>
                </a:cubicBezTo>
                <a:cubicBezTo>
                  <a:pt x="240" y="233"/>
                  <a:pt x="239" y="232"/>
                  <a:pt x="238" y="232"/>
                </a:cubicBezTo>
                <a:cubicBezTo>
                  <a:pt x="238" y="232"/>
                  <a:pt x="198" y="182"/>
                  <a:pt x="159" y="138"/>
                </a:cubicBezTo>
                <a:cubicBezTo>
                  <a:pt x="115" y="89"/>
                  <a:pt x="106" y="75"/>
                  <a:pt x="106" y="75"/>
                </a:cubicBezTo>
                <a:cubicBezTo>
                  <a:pt x="105" y="74"/>
                  <a:pt x="105" y="72"/>
                  <a:pt x="106" y="71"/>
                </a:cubicBezTo>
                <a:cubicBezTo>
                  <a:pt x="107" y="71"/>
                  <a:pt x="108" y="70"/>
                  <a:pt x="109" y="71"/>
                </a:cubicBezTo>
                <a:cubicBezTo>
                  <a:pt x="109" y="71"/>
                  <a:pt x="144" y="87"/>
                  <a:pt x="178" y="122"/>
                </a:cubicBezTo>
                <a:cubicBezTo>
                  <a:pt x="210" y="156"/>
                  <a:pt x="243" y="229"/>
                  <a:pt x="243" y="229"/>
                </a:cubicBezTo>
                <a:cubicBezTo>
                  <a:pt x="243" y="230"/>
                  <a:pt x="243" y="232"/>
                  <a:pt x="242" y="2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700"/>
          <p:cNvSpPr>
            <a:spLocks noEditPoints="1"/>
          </p:cNvSpPr>
          <p:nvPr/>
        </p:nvSpPr>
        <p:spPr bwMode="auto">
          <a:xfrm>
            <a:off x="7067551" y="1404939"/>
            <a:ext cx="93663" cy="84138"/>
          </a:xfrm>
          <a:custGeom>
            <a:avLst/>
            <a:gdLst>
              <a:gd name="T0" fmla="*/ 61 w 80"/>
              <a:gd name="T1" fmla="*/ 32 h 72"/>
              <a:gd name="T2" fmla="*/ 56 w 80"/>
              <a:gd name="T3" fmla="*/ 32 h 72"/>
              <a:gd name="T4" fmla="*/ 56 w 80"/>
              <a:gd name="T5" fmla="*/ 11 h 72"/>
              <a:gd name="T6" fmla="*/ 57 w 80"/>
              <a:gd name="T7" fmla="*/ 11 h 72"/>
              <a:gd name="T8" fmla="*/ 52 w 80"/>
              <a:gd name="T9" fmla="*/ 0 h 72"/>
              <a:gd name="T10" fmla="*/ 37 w 80"/>
              <a:gd name="T11" fmla="*/ 0 h 72"/>
              <a:gd name="T12" fmla="*/ 37 w 80"/>
              <a:gd name="T13" fmla="*/ 0 h 72"/>
              <a:gd name="T14" fmla="*/ 12 w 80"/>
              <a:gd name="T15" fmla="*/ 0 h 72"/>
              <a:gd name="T16" fmla="*/ 9 w 80"/>
              <a:gd name="T17" fmla="*/ 9 h 72"/>
              <a:gd name="T18" fmla="*/ 9 w 80"/>
              <a:gd name="T19" fmla="*/ 34 h 72"/>
              <a:gd name="T20" fmla="*/ 2 w 80"/>
              <a:gd name="T21" fmla="*/ 55 h 72"/>
              <a:gd name="T22" fmla="*/ 0 w 80"/>
              <a:gd name="T23" fmla="*/ 61 h 72"/>
              <a:gd name="T24" fmla="*/ 2 w 80"/>
              <a:gd name="T25" fmla="*/ 71 h 72"/>
              <a:gd name="T26" fmla="*/ 44 w 80"/>
              <a:gd name="T27" fmla="*/ 71 h 72"/>
              <a:gd name="T28" fmla="*/ 44 w 80"/>
              <a:gd name="T29" fmla="*/ 72 h 72"/>
              <a:gd name="T30" fmla="*/ 80 w 80"/>
              <a:gd name="T31" fmla="*/ 72 h 72"/>
              <a:gd name="T32" fmla="*/ 63 w 80"/>
              <a:gd name="T33" fmla="*/ 35 h 72"/>
              <a:gd name="T34" fmla="*/ 61 w 80"/>
              <a:gd name="T35" fmla="*/ 32 h 72"/>
              <a:gd name="T36" fmla="*/ 31 w 80"/>
              <a:gd name="T37" fmla="*/ 49 h 72"/>
              <a:gd name="T38" fmla="*/ 19 w 80"/>
              <a:gd name="T39" fmla="*/ 49 h 72"/>
              <a:gd name="T40" fmla="*/ 19 w 80"/>
              <a:gd name="T41" fmla="*/ 11 h 72"/>
              <a:gd name="T42" fmla="*/ 31 w 80"/>
              <a:gd name="T43" fmla="*/ 11 h 72"/>
              <a:gd name="T44" fmla="*/ 31 w 80"/>
              <a:gd name="T45" fmla="*/ 4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0" h="72">
                <a:moveTo>
                  <a:pt x="61" y="32"/>
                </a:moveTo>
                <a:cubicBezTo>
                  <a:pt x="56" y="32"/>
                  <a:pt x="56" y="32"/>
                  <a:pt x="56" y="32"/>
                </a:cubicBezTo>
                <a:cubicBezTo>
                  <a:pt x="56" y="11"/>
                  <a:pt x="56" y="11"/>
                  <a:pt x="56" y="11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0"/>
                  <a:pt x="52" y="0"/>
                  <a:pt x="5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9"/>
                  <a:pt x="9" y="9"/>
                  <a:pt x="9" y="9"/>
                </a:cubicBezTo>
                <a:cubicBezTo>
                  <a:pt x="12" y="17"/>
                  <a:pt x="12" y="26"/>
                  <a:pt x="9" y="34"/>
                </a:cubicBezTo>
                <a:cubicBezTo>
                  <a:pt x="2" y="55"/>
                  <a:pt x="2" y="55"/>
                  <a:pt x="2" y="55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4"/>
                  <a:pt x="2" y="68"/>
                  <a:pt x="2" y="71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2"/>
                  <a:pt x="44" y="72"/>
                  <a:pt x="44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63" y="35"/>
                  <a:pt x="63" y="35"/>
                  <a:pt x="63" y="35"/>
                </a:cubicBezTo>
                <a:lnTo>
                  <a:pt x="61" y="32"/>
                </a:lnTo>
                <a:close/>
                <a:moveTo>
                  <a:pt x="31" y="49"/>
                </a:moveTo>
                <a:cubicBezTo>
                  <a:pt x="19" y="49"/>
                  <a:pt x="19" y="49"/>
                  <a:pt x="19" y="49"/>
                </a:cubicBezTo>
                <a:cubicBezTo>
                  <a:pt x="19" y="11"/>
                  <a:pt x="19" y="11"/>
                  <a:pt x="19" y="11"/>
                </a:cubicBezTo>
                <a:cubicBezTo>
                  <a:pt x="31" y="11"/>
                  <a:pt x="31" y="11"/>
                  <a:pt x="31" y="11"/>
                </a:cubicBezTo>
                <a:lnTo>
                  <a:pt x="31" y="4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701"/>
          <p:cNvSpPr>
            <a:spLocks/>
          </p:cNvSpPr>
          <p:nvPr/>
        </p:nvSpPr>
        <p:spPr bwMode="auto">
          <a:xfrm>
            <a:off x="7227889" y="1404939"/>
            <a:ext cx="38100" cy="84138"/>
          </a:xfrm>
          <a:custGeom>
            <a:avLst/>
            <a:gdLst>
              <a:gd name="T0" fmla="*/ 16 w 24"/>
              <a:gd name="T1" fmla="*/ 34 h 53"/>
              <a:gd name="T2" fmla="*/ 21 w 24"/>
              <a:gd name="T3" fmla="*/ 45 h 53"/>
              <a:gd name="T4" fmla="*/ 16 w 24"/>
              <a:gd name="T5" fmla="*/ 47 h 53"/>
              <a:gd name="T6" fmla="*/ 21 w 24"/>
              <a:gd name="T7" fmla="*/ 53 h 53"/>
              <a:gd name="T8" fmla="*/ 24 w 24"/>
              <a:gd name="T9" fmla="*/ 53 h 53"/>
              <a:gd name="T10" fmla="*/ 24 w 24"/>
              <a:gd name="T11" fmla="*/ 0 h 53"/>
              <a:gd name="T12" fmla="*/ 0 w 24"/>
              <a:gd name="T13" fmla="*/ 0 h 53"/>
              <a:gd name="T14" fmla="*/ 0 w 24"/>
              <a:gd name="T15" fmla="*/ 0 h 53"/>
              <a:gd name="T16" fmla="*/ 16 w 24"/>
              <a:gd name="T17" fmla="*/ 3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3">
                <a:moveTo>
                  <a:pt x="16" y="34"/>
                </a:moveTo>
                <a:lnTo>
                  <a:pt x="21" y="45"/>
                </a:lnTo>
                <a:lnTo>
                  <a:pt x="16" y="47"/>
                </a:lnTo>
                <a:lnTo>
                  <a:pt x="21" y="53"/>
                </a:lnTo>
                <a:lnTo>
                  <a:pt x="24" y="53"/>
                </a:lnTo>
                <a:lnTo>
                  <a:pt x="24" y="0"/>
                </a:lnTo>
                <a:lnTo>
                  <a:pt x="0" y="0"/>
                </a:lnTo>
                <a:lnTo>
                  <a:pt x="0" y="0"/>
                </a:lnTo>
                <a:lnTo>
                  <a:pt x="16" y="3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702"/>
          <p:cNvSpPr>
            <a:spLocks noEditPoints="1"/>
          </p:cNvSpPr>
          <p:nvPr/>
        </p:nvSpPr>
        <p:spPr bwMode="auto">
          <a:xfrm>
            <a:off x="7197726" y="1487489"/>
            <a:ext cx="68263" cy="93663"/>
          </a:xfrm>
          <a:custGeom>
            <a:avLst/>
            <a:gdLst>
              <a:gd name="T0" fmla="*/ 58 w 58"/>
              <a:gd name="T1" fmla="*/ 38 h 81"/>
              <a:gd name="T2" fmla="*/ 34 w 58"/>
              <a:gd name="T3" fmla="*/ 0 h 81"/>
              <a:gd name="T4" fmla="*/ 0 w 58"/>
              <a:gd name="T5" fmla="*/ 16 h 81"/>
              <a:gd name="T6" fmla="*/ 12 w 58"/>
              <a:gd name="T7" fmla="*/ 59 h 81"/>
              <a:gd name="T8" fmla="*/ 16 w 58"/>
              <a:gd name="T9" fmla="*/ 58 h 81"/>
              <a:gd name="T10" fmla="*/ 42 w 58"/>
              <a:gd name="T11" fmla="*/ 81 h 81"/>
              <a:gd name="T12" fmla="*/ 57 w 58"/>
              <a:gd name="T13" fmla="*/ 74 h 81"/>
              <a:gd name="T14" fmla="*/ 58 w 58"/>
              <a:gd name="T15" fmla="*/ 38 h 81"/>
              <a:gd name="T16" fmla="*/ 38 w 58"/>
              <a:gd name="T17" fmla="*/ 53 h 81"/>
              <a:gd name="T18" fmla="*/ 35 w 58"/>
              <a:gd name="T19" fmla="*/ 53 h 81"/>
              <a:gd name="T20" fmla="*/ 28 w 58"/>
              <a:gd name="T21" fmla="*/ 49 h 81"/>
              <a:gd name="T22" fmla="*/ 32 w 58"/>
              <a:gd name="T23" fmla="*/ 40 h 81"/>
              <a:gd name="T24" fmla="*/ 35 w 58"/>
              <a:gd name="T25" fmla="*/ 39 h 81"/>
              <a:gd name="T26" fmla="*/ 41 w 58"/>
              <a:gd name="T27" fmla="*/ 43 h 81"/>
              <a:gd name="T28" fmla="*/ 38 w 58"/>
              <a:gd name="T29" fmla="*/ 5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8" h="81">
                <a:moveTo>
                  <a:pt x="58" y="38"/>
                </a:moveTo>
                <a:cubicBezTo>
                  <a:pt x="34" y="0"/>
                  <a:pt x="34" y="0"/>
                  <a:pt x="34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12" y="59"/>
                  <a:pt x="12" y="59"/>
                  <a:pt x="12" y="59"/>
                </a:cubicBezTo>
                <a:cubicBezTo>
                  <a:pt x="13" y="59"/>
                  <a:pt x="14" y="58"/>
                  <a:pt x="16" y="58"/>
                </a:cubicBezTo>
                <a:cubicBezTo>
                  <a:pt x="24" y="58"/>
                  <a:pt x="35" y="67"/>
                  <a:pt x="42" y="81"/>
                </a:cubicBezTo>
                <a:cubicBezTo>
                  <a:pt x="57" y="74"/>
                  <a:pt x="57" y="74"/>
                  <a:pt x="57" y="74"/>
                </a:cubicBezTo>
                <a:cubicBezTo>
                  <a:pt x="50" y="58"/>
                  <a:pt x="51" y="43"/>
                  <a:pt x="58" y="38"/>
                </a:cubicBezTo>
                <a:close/>
                <a:moveTo>
                  <a:pt x="38" y="53"/>
                </a:moveTo>
                <a:cubicBezTo>
                  <a:pt x="37" y="53"/>
                  <a:pt x="36" y="53"/>
                  <a:pt x="35" y="53"/>
                </a:cubicBezTo>
                <a:cubicBezTo>
                  <a:pt x="32" y="53"/>
                  <a:pt x="30" y="52"/>
                  <a:pt x="28" y="49"/>
                </a:cubicBezTo>
                <a:cubicBezTo>
                  <a:pt x="27" y="46"/>
                  <a:pt x="28" y="42"/>
                  <a:pt x="32" y="40"/>
                </a:cubicBezTo>
                <a:cubicBezTo>
                  <a:pt x="33" y="39"/>
                  <a:pt x="34" y="39"/>
                  <a:pt x="35" y="39"/>
                </a:cubicBezTo>
                <a:cubicBezTo>
                  <a:pt x="37" y="39"/>
                  <a:pt x="40" y="41"/>
                  <a:pt x="41" y="43"/>
                </a:cubicBezTo>
                <a:cubicBezTo>
                  <a:pt x="43" y="47"/>
                  <a:pt x="41" y="51"/>
                  <a:pt x="38" y="5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703"/>
          <p:cNvSpPr>
            <a:spLocks/>
          </p:cNvSpPr>
          <p:nvPr/>
        </p:nvSpPr>
        <p:spPr bwMode="auto">
          <a:xfrm>
            <a:off x="7094539" y="1268414"/>
            <a:ext cx="141288" cy="223838"/>
          </a:xfrm>
          <a:custGeom>
            <a:avLst/>
            <a:gdLst>
              <a:gd name="T0" fmla="*/ 101 w 122"/>
              <a:gd name="T1" fmla="*/ 124 h 193"/>
              <a:gd name="T2" fmla="*/ 96 w 122"/>
              <a:gd name="T3" fmla="*/ 127 h 193"/>
              <a:gd name="T4" fmla="*/ 42 w 122"/>
              <a:gd name="T5" fmla="*/ 12 h 193"/>
              <a:gd name="T6" fmla="*/ 24 w 122"/>
              <a:gd name="T7" fmla="*/ 0 h 193"/>
              <a:gd name="T8" fmla="*/ 15 w 122"/>
              <a:gd name="T9" fmla="*/ 2 h 193"/>
              <a:gd name="T10" fmla="*/ 5 w 122"/>
              <a:gd name="T11" fmla="*/ 29 h 193"/>
              <a:gd name="T12" fmla="*/ 59 w 122"/>
              <a:gd name="T13" fmla="*/ 144 h 193"/>
              <a:gd name="T14" fmla="*/ 54 w 122"/>
              <a:gd name="T15" fmla="*/ 146 h 193"/>
              <a:gd name="T16" fmla="*/ 76 w 122"/>
              <a:gd name="T17" fmla="*/ 193 h 193"/>
              <a:gd name="T18" fmla="*/ 122 w 122"/>
              <a:gd name="T19" fmla="*/ 171 h 193"/>
              <a:gd name="T20" fmla="*/ 101 w 122"/>
              <a:gd name="T21" fmla="*/ 124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" h="193">
                <a:moveTo>
                  <a:pt x="101" y="124"/>
                </a:moveTo>
                <a:cubicBezTo>
                  <a:pt x="96" y="127"/>
                  <a:pt x="96" y="127"/>
                  <a:pt x="96" y="127"/>
                </a:cubicBezTo>
                <a:cubicBezTo>
                  <a:pt x="42" y="12"/>
                  <a:pt x="42" y="12"/>
                  <a:pt x="42" y="12"/>
                </a:cubicBezTo>
                <a:cubicBezTo>
                  <a:pt x="39" y="4"/>
                  <a:pt x="31" y="0"/>
                  <a:pt x="24" y="0"/>
                </a:cubicBezTo>
                <a:cubicBezTo>
                  <a:pt x="21" y="0"/>
                  <a:pt x="18" y="0"/>
                  <a:pt x="15" y="2"/>
                </a:cubicBezTo>
                <a:cubicBezTo>
                  <a:pt x="5" y="7"/>
                  <a:pt x="0" y="19"/>
                  <a:pt x="5" y="29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54" y="146"/>
                  <a:pt x="54" y="146"/>
                  <a:pt x="54" y="146"/>
                </a:cubicBezTo>
                <a:cubicBezTo>
                  <a:pt x="76" y="193"/>
                  <a:pt x="76" y="193"/>
                  <a:pt x="76" y="193"/>
                </a:cubicBezTo>
                <a:cubicBezTo>
                  <a:pt x="122" y="171"/>
                  <a:pt x="122" y="171"/>
                  <a:pt x="122" y="171"/>
                </a:cubicBezTo>
                <a:lnTo>
                  <a:pt x="101" y="12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704"/>
          <p:cNvSpPr>
            <a:spLocks/>
          </p:cNvSpPr>
          <p:nvPr/>
        </p:nvSpPr>
        <p:spPr bwMode="auto">
          <a:xfrm>
            <a:off x="6931026" y="1404939"/>
            <a:ext cx="65088" cy="82550"/>
          </a:xfrm>
          <a:custGeom>
            <a:avLst/>
            <a:gdLst>
              <a:gd name="T0" fmla="*/ 41 w 56"/>
              <a:gd name="T1" fmla="*/ 32 h 71"/>
              <a:gd name="T2" fmla="*/ 30 w 56"/>
              <a:gd name="T3" fmla="*/ 32 h 71"/>
              <a:gd name="T4" fmla="*/ 30 w 56"/>
              <a:gd name="T5" fmla="*/ 11 h 71"/>
              <a:gd name="T6" fmla="*/ 42 w 56"/>
              <a:gd name="T7" fmla="*/ 11 h 71"/>
              <a:gd name="T8" fmla="*/ 42 w 56"/>
              <a:gd name="T9" fmla="*/ 31 h 71"/>
              <a:gd name="T10" fmla="*/ 44 w 56"/>
              <a:gd name="T11" fmla="*/ 29 h 71"/>
              <a:gd name="T12" fmla="*/ 45 w 56"/>
              <a:gd name="T13" fmla="*/ 27 h 71"/>
              <a:gd name="T14" fmla="*/ 51 w 56"/>
              <a:gd name="T15" fmla="*/ 9 h 71"/>
              <a:gd name="T16" fmla="*/ 56 w 56"/>
              <a:gd name="T17" fmla="*/ 0 h 71"/>
              <a:gd name="T18" fmla="*/ 0 w 56"/>
              <a:gd name="T19" fmla="*/ 0 h 71"/>
              <a:gd name="T20" fmla="*/ 0 w 56"/>
              <a:gd name="T21" fmla="*/ 71 h 71"/>
              <a:gd name="T22" fmla="*/ 10 w 56"/>
              <a:gd name="T23" fmla="*/ 71 h 71"/>
              <a:gd name="T24" fmla="*/ 41 w 56"/>
              <a:gd name="T25" fmla="*/ 3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" h="71">
                <a:moveTo>
                  <a:pt x="41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11"/>
                  <a:pt x="30" y="11"/>
                  <a:pt x="30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2" y="31"/>
                  <a:pt x="42" y="31"/>
                  <a:pt x="42" y="31"/>
                </a:cubicBezTo>
                <a:cubicBezTo>
                  <a:pt x="42" y="31"/>
                  <a:pt x="43" y="30"/>
                  <a:pt x="44" y="29"/>
                </a:cubicBezTo>
                <a:cubicBezTo>
                  <a:pt x="45" y="27"/>
                  <a:pt x="45" y="27"/>
                  <a:pt x="45" y="27"/>
                </a:cubicBezTo>
                <a:cubicBezTo>
                  <a:pt x="51" y="9"/>
                  <a:pt x="51" y="9"/>
                  <a:pt x="51" y="9"/>
                </a:cubicBezTo>
                <a:cubicBezTo>
                  <a:pt x="52" y="6"/>
                  <a:pt x="54" y="3"/>
                  <a:pt x="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0" y="71"/>
                  <a:pt x="10" y="71"/>
                  <a:pt x="10" y="71"/>
                </a:cubicBezTo>
                <a:cubicBezTo>
                  <a:pt x="16" y="54"/>
                  <a:pt x="29" y="40"/>
                  <a:pt x="41" y="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705"/>
          <p:cNvSpPr>
            <a:spLocks/>
          </p:cNvSpPr>
          <p:nvPr/>
        </p:nvSpPr>
        <p:spPr bwMode="auto">
          <a:xfrm>
            <a:off x="6935789" y="1454151"/>
            <a:ext cx="127000" cy="133350"/>
          </a:xfrm>
          <a:custGeom>
            <a:avLst/>
            <a:gdLst>
              <a:gd name="T0" fmla="*/ 95 w 110"/>
              <a:gd name="T1" fmla="*/ 18 h 115"/>
              <a:gd name="T2" fmla="*/ 63 w 110"/>
              <a:gd name="T3" fmla="*/ 1 h 115"/>
              <a:gd name="T4" fmla="*/ 55 w 110"/>
              <a:gd name="T5" fmla="*/ 1 h 115"/>
              <a:gd name="T6" fmla="*/ 24 w 110"/>
              <a:gd name="T7" fmla="*/ 53 h 115"/>
              <a:gd name="T8" fmla="*/ 2 w 110"/>
              <a:gd name="T9" fmla="*/ 98 h 115"/>
              <a:gd name="T10" fmla="*/ 32 w 110"/>
              <a:gd name="T11" fmla="*/ 112 h 115"/>
              <a:gd name="T12" fmla="*/ 42 w 110"/>
              <a:gd name="T13" fmla="*/ 110 h 115"/>
              <a:gd name="T14" fmla="*/ 95 w 110"/>
              <a:gd name="T15" fmla="*/ 18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" h="115">
                <a:moveTo>
                  <a:pt x="95" y="18"/>
                </a:moveTo>
                <a:cubicBezTo>
                  <a:pt x="86" y="6"/>
                  <a:pt x="75" y="2"/>
                  <a:pt x="63" y="1"/>
                </a:cubicBezTo>
                <a:cubicBezTo>
                  <a:pt x="60" y="0"/>
                  <a:pt x="58" y="0"/>
                  <a:pt x="55" y="1"/>
                </a:cubicBezTo>
                <a:cubicBezTo>
                  <a:pt x="47" y="5"/>
                  <a:pt x="16" y="26"/>
                  <a:pt x="24" y="53"/>
                </a:cubicBezTo>
                <a:cubicBezTo>
                  <a:pt x="35" y="92"/>
                  <a:pt x="8" y="96"/>
                  <a:pt x="2" y="98"/>
                </a:cubicBezTo>
                <a:cubicBezTo>
                  <a:pt x="0" y="100"/>
                  <a:pt x="11" y="115"/>
                  <a:pt x="32" y="112"/>
                </a:cubicBezTo>
                <a:cubicBezTo>
                  <a:pt x="35" y="112"/>
                  <a:pt x="38" y="111"/>
                  <a:pt x="42" y="110"/>
                </a:cubicBezTo>
                <a:cubicBezTo>
                  <a:pt x="69" y="100"/>
                  <a:pt x="110" y="63"/>
                  <a:pt x="95" y="1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706"/>
          <p:cNvSpPr>
            <a:spLocks/>
          </p:cNvSpPr>
          <p:nvPr/>
        </p:nvSpPr>
        <p:spPr bwMode="auto">
          <a:xfrm>
            <a:off x="7004051" y="1260476"/>
            <a:ext cx="98425" cy="201613"/>
          </a:xfrm>
          <a:custGeom>
            <a:avLst/>
            <a:gdLst>
              <a:gd name="T0" fmla="*/ 82 w 84"/>
              <a:gd name="T1" fmla="*/ 18 h 174"/>
              <a:gd name="T2" fmla="*/ 74 w 84"/>
              <a:gd name="T3" fmla="*/ 1 h 174"/>
              <a:gd name="T4" fmla="*/ 68 w 84"/>
              <a:gd name="T5" fmla="*/ 1 h 174"/>
              <a:gd name="T6" fmla="*/ 57 w 84"/>
              <a:gd name="T7" fmla="*/ 9 h 174"/>
              <a:gd name="T8" fmla="*/ 19 w 84"/>
              <a:gd name="T9" fmla="*/ 127 h 174"/>
              <a:gd name="T10" fmla="*/ 6 w 84"/>
              <a:gd name="T11" fmla="*/ 140 h 174"/>
              <a:gd name="T12" fmla="*/ 0 w 84"/>
              <a:gd name="T13" fmla="*/ 158 h 174"/>
              <a:gd name="T14" fmla="*/ 5 w 84"/>
              <a:gd name="T15" fmla="*/ 158 h 174"/>
              <a:gd name="T16" fmla="*/ 39 w 84"/>
              <a:gd name="T17" fmla="*/ 174 h 174"/>
              <a:gd name="T18" fmla="*/ 46 w 84"/>
              <a:gd name="T19" fmla="*/ 153 h 174"/>
              <a:gd name="T20" fmla="*/ 44 w 84"/>
              <a:gd name="T21" fmla="*/ 135 h 174"/>
              <a:gd name="T22" fmla="*/ 82 w 84"/>
              <a:gd name="T23" fmla="*/ 1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74">
                <a:moveTo>
                  <a:pt x="82" y="18"/>
                </a:moveTo>
                <a:cubicBezTo>
                  <a:pt x="84" y="11"/>
                  <a:pt x="81" y="3"/>
                  <a:pt x="74" y="1"/>
                </a:cubicBezTo>
                <a:cubicBezTo>
                  <a:pt x="72" y="0"/>
                  <a:pt x="70" y="0"/>
                  <a:pt x="68" y="1"/>
                </a:cubicBezTo>
                <a:cubicBezTo>
                  <a:pt x="63" y="1"/>
                  <a:pt x="59" y="4"/>
                  <a:pt x="57" y="9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3" y="129"/>
                  <a:pt x="8" y="134"/>
                  <a:pt x="6" y="140"/>
                </a:cubicBezTo>
                <a:cubicBezTo>
                  <a:pt x="0" y="158"/>
                  <a:pt x="0" y="158"/>
                  <a:pt x="0" y="158"/>
                </a:cubicBezTo>
                <a:cubicBezTo>
                  <a:pt x="2" y="158"/>
                  <a:pt x="3" y="158"/>
                  <a:pt x="5" y="158"/>
                </a:cubicBezTo>
                <a:cubicBezTo>
                  <a:pt x="17" y="159"/>
                  <a:pt x="29" y="163"/>
                  <a:pt x="39" y="174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8" y="147"/>
                  <a:pt x="47" y="140"/>
                  <a:pt x="44" y="135"/>
                </a:cubicBezTo>
                <a:lnTo>
                  <a:pt x="82" y="1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707"/>
          <p:cNvSpPr>
            <a:spLocks/>
          </p:cNvSpPr>
          <p:nvPr/>
        </p:nvSpPr>
        <p:spPr bwMode="auto">
          <a:xfrm>
            <a:off x="6262689" y="3943351"/>
            <a:ext cx="136525" cy="306388"/>
          </a:xfrm>
          <a:custGeom>
            <a:avLst/>
            <a:gdLst>
              <a:gd name="T0" fmla="*/ 63 w 117"/>
              <a:gd name="T1" fmla="*/ 0 h 263"/>
              <a:gd name="T2" fmla="*/ 0 w 117"/>
              <a:gd name="T3" fmla="*/ 73 h 263"/>
              <a:gd name="T4" fmla="*/ 9 w 117"/>
              <a:gd name="T5" fmla="*/ 168 h 263"/>
              <a:gd name="T6" fmla="*/ 9 w 117"/>
              <a:gd name="T7" fmla="*/ 219 h 263"/>
              <a:gd name="T8" fmla="*/ 53 w 117"/>
              <a:gd name="T9" fmla="*/ 263 h 263"/>
              <a:gd name="T10" fmla="*/ 97 w 117"/>
              <a:gd name="T11" fmla="*/ 219 h 263"/>
              <a:gd name="T12" fmla="*/ 91 w 117"/>
              <a:gd name="T13" fmla="*/ 163 h 263"/>
              <a:gd name="T14" fmla="*/ 117 w 117"/>
              <a:gd name="T15" fmla="*/ 63 h 263"/>
              <a:gd name="T16" fmla="*/ 63 w 117"/>
              <a:gd name="T17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7" h="263">
                <a:moveTo>
                  <a:pt x="63" y="0"/>
                </a:moveTo>
                <a:cubicBezTo>
                  <a:pt x="17" y="0"/>
                  <a:pt x="0" y="48"/>
                  <a:pt x="0" y="73"/>
                </a:cubicBezTo>
                <a:cubicBezTo>
                  <a:pt x="0" y="88"/>
                  <a:pt x="3" y="128"/>
                  <a:pt x="9" y="168"/>
                </a:cubicBezTo>
                <a:cubicBezTo>
                  <a:pt x="9" y="219"/>
                  <a:pt x="9" y="219"/>
                  <a:pt x="9" y="219"/>
                </a:cubicBezTo>
                <a:cubicBezTo>
                  <a:pt x="9" y="244"/>
                  <a:pt x="29" y="263"/>
                  <a:pt x="53" y="263"/>
                </a:cubicBezTo>
                <a:cubicBezTo>
                  <a:pt x="77" y="263"/>
                  <a:pt x="96" y="246"/>
                  <a:pt x="97" y="219"/>
                </a:cubicBezTo>
                <a:cubicBezTo>
                  <a:pt x="98" y="209"/>
                  <a:pt x="95" y="187"/>
                  <a:pt x="91" y="163"/>
                </a:cubicBezTo>
                <a:cubicBezTo>
                  <a:pt x="92" y="117"/>
                  <a:pt x="117" y="119"/>
                  <a:pt x="117" y="63"/>
                </a:cubicBezTo>
                <a:cubicBezTo>
                  <a:pt x="117" y="29"/>
                  <a:pt x="97" y="0"/>
                  <a:pt x="63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708"/>
          <p:cNvSpPr>
            <a:spLocks/>
          </p:cNvSpPr>
          <p:nvPr/>
        </p:nvSpPr>
        <p:spPr bwMode="auto">
          <a:xfrm>
            <a:off x="6461126" y="3943351"/>
            <a:ext cx="136525" cy="306388"/>
          </a:xfrm>
          <a:custGeom>
            <a:avLst/>
            <a:gdLst>
              <a:gd name="T0" fmla="*/ 54 w 117"/>
              <a:gd name="T1" fmla="*/ 0 h 263"/>
              <a:gd name="T2" fmla="*/ 0 w 117"/>
              <a:gd name="T3" fmla="*/ 63 h 263"/>
              <a:gd name="T4" fmla="*/ 26 w 117"/>
              <a:gd name="T5" fmla="*/ 163 h 263"/>
              <a:gd name="T6" fmla="*/ 20 w 117"/>
              <a:gd name="T7" fmla="*/ 219 h 263"/>
              <a:gd name="T8" fmla="*/ 64 w 117"/>
              <a:gd name="T9" fmla="*/ 263 h 263"/>
              <a:gd name="T10" fmla="*/ 108 w 117"/>
              <a:gd name="T11" fmla="*/ 219 h 263"/>
              <a:gd name="T12" fmla="*/ 108 w 117"/>
              <a:gd name="T13" fmla="*/ 168 h 263"/>
              <a:gd name="T14" fmla="*/ 117 w 117"/>
              <a:gd name="T15" fmla="*/ 73 h 263"/>
              <a:gd name="T16" fmla="*/ 54 w 117"/>
              <a:gd name="T17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7" h="263">
                <a:moveTo>
                  <a:pt x="54" y="0"/>
                </a:moveTo>
                <a:cubicBezTo>
                  <a:pt x="19" y="0"/>
                  <a:pt x="0" y="29"/>
                  <a:pt x="0" y="63"/>
                </a:cubicBezTo>
                <a:cubicBezTo>
                  <a:pt x="0" y="119"/>
                  <a:pt x="25" y="117"/>
                  <a:pt x="26" y="163"/>
                </a:cubicBezTo>
                <a:cubicBezTo>
                  <a:pt x="22" y="187"/>
                  <a:pt x="19" y="209"/>
                  <a:pt x="20" y="219"/>
                </a:cubicBezTo>
                <a:cubicBezTo>
                  <a:pt x="21" y="246"/>
                  <a:pt x="39" y="263"/>
                  <a:pt x="64" y="263"/>
                </a:cubicBezTo>
                <a:cubicBezTo>
                  <a:pt x="88" y="263"/>
                  <a:pt x="108" y="244"/>
                  <a:pt x="108" y="219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14" y="128"/>
                  <a:pt x="117" y="88"/>
                  <a:pt x="117" y="73"/>
                </a:cubicBezTo>
                <a:cubicBezTo>
                  <a:pt x="117" y="48"/>
                  <a:pt x="100" y="0"/>
                  <a:pt x="54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709"/>
          <p:cNvSpPr>
            <a:spLocks noEditPoints="1"/>
          </p:cNvSpPr>
          <p:nvPr/>
        </p:nvSpPr>
        <p:spPr bwMode="auto">
          <a:xfrm>
            <a:off x="5680076" y="3930651"/>
            <a:ext cx="160338" cy="334963"/>
          </a:xfrm>
          <a:custGeom>
            <a:avLst/>
            <a:gdLst>
              <a:gd name="T0" fmla="*/ 63 w 138"/>
              <a:gd name="T1" fmla="*/ 273 h 288"/>
              <a:gd name="T2" fmla="*/ 76 w 138"/>
              <a:gd name="T3" fmla="*/ 271 h 288"/>
              <a:gd name="T4" fmla="*/ 63 w 138"/>
              <a:gd name="T5" fmla="*/ 288 h 288"/>
              <a:gd name="T6" fmla="*/ 34 w 138"/>
              <a:gd name="T7" fmla="*/ 259 h 288"/>
              <a:gd name="T8" fmla="*/ 40 w 138"/>
              <a:gd name="T9" fmla="*/ 283 h 288"/>
              <a:gd name="T10" fmla="*/ 87 w 138"/>
              <a:gd name="T11" fmla="*/ 265 h 288"/>
              <a:gd name="T12" fmla="*/ 111 w 138"/>
              <a:gd name="T13" fmla="*/ 259 h 288"/>
              <a:gd name="T14" fmla="*/ 96 w 138"/>
              <a:gd name="T15" fmla="*/ 278 h 288"/>
              <a:gd name="T16" fmla="*/ 10 w 138"/>
              <a:gd name="T17" fmla="*/ 230 h 288"/>
              <a:gd name="T18" fmla="*/ 27 w 138"/>
              <a:gd name="T19" fmla="*/ 248 h 288"/>
              <a:gd name="T20" fmla="*/ 10 w 138"/>
              <a:gd name="T21" fmla="*/ 235 h 288"/>
              <a:gd name="T22" fmla="*/ 116 w 138"/>
              <a:gd name="T23" fmla="*/ 242 h 288"/>
              <a:gd name="T24" fmla="*/ 102 w 138"/>
              <a:gd name="T25" fmla="*/ 235 h 288"/>
              <a:gd name="T26" fmla="*/ 101 w 138"/>
              <a:gd name="T27" fmla="*/ 222 h 288"/>
              <a:gd name="T28" fmla="*/ 117 w 138"/>
              <a:gd name="T29" fmla="*/ 233 h 288"/>
              <a:gd name="T30" fmla="*/ 117 w 138"/>
              <a:gd name="T31" fmla="*/ 235 h 288"/>
              <a:gd name="T32" fmla="*/ 101 w 138"/>
              <a:gd name="T33" fmla="*/ 240 h 288"/>
              <a:gd name="T34" fmla="*/ 25 w 138"/>
              <a:gd name="T35" fmla="*/ 195 h 288"/>
              <a:gd name="T36" fmla="*/ 97 w 138"/>
              <a:gd name="T37" fmla="*/ 187 h 288"/>
              <a:gd name="T38" fmla="*/ 115 w 138"/>
              <a:gd name="T39" fmla="*/ 205 h 288"/>
              <a:gd name="T40" fmla="*/ 7 w 138"/>
              <a:gd name="T41" fmla="*/ 160 h 288"/>
              <a:gd name="T42" fmla="*/ 25 w 138"/>
              <a:gd name="T43" fmla="*/ 178 h 288"/>
              <a:gd name="T44" fmla="*/ 95 w 138"/>
              <a:gd name="T45" fmla="*/ 170 h 288"/>
              <a:gd name="T46" fmla="*/ 114 w 138"/>
              <a:gd name="T47" fmla="*/ 153 h 288"/>
              <a:gd name="T48" fmla="*/ 95 w 138"/>
              <a:gd name="T49" fmla="*/ 170 h 288"/>
              <a:gd name="T50" fmla="*/ 18 w 138"/>
              <a:gd name="T51" fmla="*/ 123 h 288"/>
              <a:gd name="T52" fmla="*/ 5 w 138"/>
              <a:gd name="T53" fmla="*/ 145 h 288"/>
              <a:gd name="T54" fmla="*/ 115 w 138"/>
              <a:gd name="T55" fmla="*/ 115 h 288"/>
              <a:gd name="T56" fmla="*/ 119 w 138"/>
              <a:gd name="T57" fmla="*/ 140 h 288"/>
              <a:gd name="T58" fmla="*/ 0 w 138"/>
              <a:gd name="T59" fmla="*/ 88 h 288"/>
              <a:gd name="T60" fmla="*/ 17 w 138"/>
              <a:gd name="T61" fmla="*/ 108 h 288"/>
              <a:gd name="T62" fmla="*/ 119 w 138"/>
              <a:gd name="T63" fmla="*/ 102 h 288"/>
              <a:gd name="T64" fmla="*/ 137 w 138"/>
              <a:gd name="T65" fmla="*/ 85 h 288"/>
              <a:gd name="T66" fmla="*/ 119 w 138"/>
              <a:gd name="T67" fmla="*/ 102 h 288"/>
              <a:gd name="T68" fmla="*/ 6 w 138"/>
              <a:gd name="T69" fmla="*/ 51 h 288"/>
              <a:gd name="T70" fmla="*/ 16 w 138"/>
              <a:gd name="T71" fmla="*/ 74 h 288"/>
              <a:gd name="T72" fmla="*/ 120 w 138"/>
              <a:gd name="T73" fmla="*/ 54 h 288"/>
              <a:gd name="T74" fmla="*/ 138 w 138"/>
              <a:gd name="T75" fmla="*/ 73 h 288"/>
              <a:gd name="T76" fmla="*/ 122 w 138"/>
              <a:gd name="T77" fmla="*/ 73 h 288"/>
              <a:gd name="T78" fmla="*/ 6 w 138"/>
              <a:gd name="T79" fmla="*/ 51 h 288"/>
              <a:gd name="T80" fmla="*/ 13 w 138"/>
              <a:gd name="T81" fmla="*/ 36 h 288"/>
              <a:gd name="T82" fmla="*/ 38 w 138"/>
              <a:gd name="T83" fmla="*/ 29 h 288"/>
              <a:gd name="T84" fmla="*/ 13 w 138"/>
              <a:gd name="T85" fmla="*/ 36 h 288"/>
              <a:gd name="T86" fmla="*/ 130 w 138"/>
              <a:gd name="T87" fmla="*/ 35 h 288"/>
              <a:gd name="T88" fmla="*/ 106 w 138"/>
              <a:gd name="T89" fmla="*/ 27 h 288"/>
              <a:gd name="T90" fmla="*/ 63 w 138"/>
              <a:gd name="T91" fmla="*/ 0 h 288"/>
              <a:gd name="T92" fmla="*/ 48 w 138"/>
              <a:gd name="T93" fmla="*/ 21 h 288"/>
              <a:gd name="T94" fmla="*/ 80 w 138"/>
              <a:gd name="T95" fmla="*/ 0 h 288"/>
              <a:gd name="T96" fmla="*/ 95 w 138"/>
              <a:gd name="T97" fmla="*/ 2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8" h="288">
                <a:moveTo>
                  <a:pt x="57" y="288"/>
                </a:moveTo>
                <a:cubicBezTo>
                  <a:pt x="59" y="273"/>
                  <a:pt x="59" y="273"/>
                  <a:pt x="59" y="273"/>
                </a:cubicBezTo>
                <a:cubicBezTo>
                  <a:pt x="60" y="273"/>
                  <a:pt x="62" y="273"/>
                  <a:pt x="63" y="273"/>
                </a:cubicBezTo>
                <a:cubicBezTo>
                  <a:pt x="63" y="273"/>
                  <a:pt x="63" y="273"/>
                  <a:pt x="63" y="273"/>
                </a:cubicBezTo>
                <a:cubicBezTo>
                  <a:pt x="68" y="273"/>
                  <a:pt x="72" y="272"/>
                  <a:pt x="76" y="271"/>
                </a:cubicBezTo>
                <a:cubicBezTo>
                  <a:pt x="76" y="271"/>
                  <a:pt x="76" y="271"/>
                  <a:pt x="76" y="271"/>
                </a:cubicBezTo>
                <a:cubicBezTo>
                  <a:pt x="80" y="286"/>
                  <a:pt x="80" y="286"/>
                  <a:pt x="80" y="286"/>
                </a:cubicBezTo>
                <a:cubicBezTo>
                  <a:pt x="75" y="287"/>
                  <a:pt x="69" y="288"/>
                  <a:pt x="63" y="2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61" y="288"/>
                  <a:pt x="59" y="288"/>
                  <a:pt x="57" y="288"/>
                </a:cubicBezTo>
                <a:close/>
                <a:moveTo>
                  <a:pt x="22" y="268"/>
                </a:moveTo>
                <a:cubicBezTo>
                  <a:pt x="34" y="259"/>
                  <a:pt x="34" y="259"/>
                  <a:pt x="34" y="259"/>
                </a:cubicBezTo>
                <a:cubicBezTo>
                  <a:pt x="37" y="263"/>
                  <a:pt x="42" y="267"/>
                  <a:pt x="47" y="269"/>
                </a:cubicBezTo>
                <a:cubicBezTo>
                  <a:pt x="47" y="269"/>
                  <a:pt x="47" y="269"/>
                  <a:pt x="47" y="269"/>
                </a:cubicBezTo>
                <a:cubicBezTo>
                  <a:pt x="40" y="283"/>
                  <a:pt x="40" y="283"/>
                  <a:pt x="40" y="283"/>
                </a:cubicBezTo>
                <a:cubicBezTo>
                  <a:pt x="33" y="280"/>
                  <a:pt x="27" y="274"/>
                  <a:pt x="22" y="268"/>
                </a:cubicBezTo>
                <a:close/>
                <a:moveTo>
                  <a:pt x="96" y="278"/>
                </a:moveTo>
                <a:cubicBezTo>
                  <a:pt x="87" y="265"/>
                  <a:pt x="87" y="265"/>
                  <a:pt x="87" y="265"/>
                </a:cubicBezTo>
                <a:cubicBezTo>
                  <a:pt x="91" y="262"/>
                  <a:pt x="95" y="258"/>
                  <a:pt x="97" y="253"/>
                </a:cubicBezTo>
                <a:cubicBezTo>
                  <a:pt x="97" y="253"/>
                  <a:pt x="97" y="253"/>
                  <a:pt x="97" y="253"/>
                </a:cubicBezTo>
                <a:cubicBezTo>
                  <a:pt x="111" y="259"/>
                  <a:pt x="111" y="259"/>
                  <a:pt x="111" y="259"/>
                </a:cubicBezTo>
                <a:cubicBezTo>
                  <a:pt x="108" y="267"/>
                  <a:pt x="102" y="273"/>
                  <a:pt x="96" y="278"/>
                </a:cubicBezTo>
                <a:cubicBezTo>
                  <a:pt x="96" y="278"/>
                  <a:pt x="96" y="278"/>
                  <a:pt x="96" y="278"/>
                </a:cubicBezTo>
                <a:cubicBezTo>
                  <a:pt x="96" y="278"/>
                  <a:pt x="96" y="278"/>
                  <a:pt x="96" y="278"/>
                </a:cubicBezTo>
                <a:close/>
                <a:moveTo>
                  <a:pt x="10" y="235"/>
                </a:moveTo>
                <a:cubicBezTo>
                  <a:pt x="10" y="230"/>
                  <a:pt x="10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25" y="230"/>
                  <a:pt x="25" y="230"/>
                  <a:pt x="25" y="230"/>
                </a:cubicBezTo>
                <a:cubicBezTo>
                  <a:pt x="25" y="235"/>
                  <a:pt x="25" y="235"/>
                  <a:pt x="25" y="235"/>
                </a:cubicBezTo>
                <a:cubicBezTo>
                  <a:pt x="25" y="239"/>
                  <a:pt x="26" y="244"/>
                  <a:pt x="27" y="248"/>
                </a:cubicBezTo>
                <a:cubicBezTo>
                  <a:pt x="27" y="248"/>
                  <a:pt x="27" y="248"/>
                  <a:pt x="27" y="248"/>
                </a:cubicBezTo>
                <a:cubicBezTo>
                  <a:pt x="13" y="253"/>
                  <a:pt x="13" y="253"/>
                  <a:pt x="13" y="253"/>
                </a:cubicBezTo>
                <a:cubicBezTo>
                  <a:pt x="11" y="247"/>
                  <a:pt x="10" y="241"/>
                  <a:pt x="10" y="235"/>
                </a:cubicBezTo>
                <a:close/>
                <a:moveTo>
                  <a:pt x="116" y="242"/>
                </a:moveTo>
                <a:cubicBezTo>
                  <a:pt x="116" y="242"/>
                  <a:pt x="116" y="242"/>
                  <a:pt x="116" y="242"/>
                </a:cubicBezTo>
                <a:cubicBezTo>
                  <a:pt x="116" y="242"/>
                  <a:pt x="116" y="242"/>
                  <a:pt x="116" y="242"/>
                </a:cubicBezTo>
                <a:close/>
                <a:moveTo>
                  <a:pt x="101" y="240"/>
                </a:moveTo>
                <a:cubicBezTo>
                  <a:pt x="101" y="238"/>
                  <a:pt x="102" y="236"/>
                  <a:pt x="102" y="235"/>
                </a:cubicBezTo>
                <a:cubicBezTo>
                  <a:pt x="102" y="235"/>
                  <a:pt x="102" y="235"/>
                  <a:pt x="102" y="235"/>
                </a:cubicBezTo>
                <a:cubicBezTo>
                  <a:pt x="102" y="234"/>
                  <a:pt x="102" y="233"/>
                  <a:pt x="102" y="233"/>
                </a:cubicBezTo>
                <a:cubicBezTo>
                  <a:pt x="102" y="233"/>
                  <a:pt x="102" y="233"/>
                  <a:pt x="102" y="233"/>
                </a:cubicBezTo>
                <a:cubicBezTo>
                  <a:pt x="102" y="230"/>
                  <a:pt x="101" y="226"/>
                  <a:pt x="101" y="222"/>
                </a:cubicBezTo>
                <a:cubicBezTo>
                  <a:pt x="101" y="222"/>
                  <a:pt x="101" y="222"/>
                  <a:pt x="101" y="222"/>
                </a:cubicBezTo>
                <a:cubicBezTo>
                  <a:pt x="116" y="220"/>
                  <a:pt x="116" y="220"/>
                  <a:pt x="116" y="220"/>
                </a:cubicBezTo>
                <a:cubicBezTo>
                  <a:pt x="117" y="225"/>
                  <a:pt x="117" y="229"/>
                  <a:pt x="117" y="233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7" y="233"/>
                  <a:pt x="117" y="234"/>
                  <a:pt x="117" y="235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17" y="238"/>
                  <a:pt x="117" y="240"/>
                  <a:pt x="116" y="242"/>
                </a:cubicBezTo>
                <a:cubicBezTo>
                  <a:pt x="116" y="242"/>
                  <a:pt x="116" y="242"/>
                  <a:pt x="116" y="242"/>
                </a:cubicBezTo>
                <a:cubicBezTo>
                  <a:pt x="101" y="240"/>
                  <a:pt x="101" y="240"/>
                  <a:pt x="101" y="240"/>
                </a:cubicBezTo>
                <a:close/>
                <a:moveTo>
                  <a:pt x="10" y="215"/>
                </a:moveTo>
                <a:cubicBezTo>
                  <a:pt x="10" y="195"/>
                  <a:pt x="10" y="195"/>
                  <a:pt x="10" y="195"/>
                </a:cubicBezTo>
                <a:cubicBezTo>
                  <a:pt x="25" y="195"/>
                  <a:pt x="25" y="195"/>
                  <a:pt x="25" y="195"/>
                </a:cubicBezTo>
                <a:cubicBezTo>
                  <a:pt x="25" y="215"/>
                  <a:pt x="25" y="215"/>
                  <a:pt x="25" y="215"/>
                </a:cubicBezTo>
                <a:cubicBezTo>
                  <a:pt x="10" y="215"/>
                  <a:pt x="10" y="215"/>
                  <a:pt x="10" y="215"/>
                </a:cubicBezTo>
                <a:close/>
                <a:moveTo>
                  <a:pt x="97" y="187"/>
                </a:moveTo>
                <a:cubicBezTo>
                  <a:pt x="112" y="185"/>
                  <a:pt x="112" y="185"/>
                  <a:pt x="112" y="185"/>
                </a:cubicBezTo>
                <a:cubicBezTo>
                  <a:pt x="113" y="192"/>
                  <a:pt x="114" y="199"/>
                  <a:pt x="115" y="205"/>
                </a:cubicBezTo>
                <a:cubicBezTo>
                  <a:pt x="115" y="205"/>
                  <a:pt x="115" y="205"/>
                  <a:pt x="115" y="205"/>
                </a:cubicBezTo>
                <a:cubicBezTo>
                  <a:pt x="99" y="207"/>
                  <a:pt x="99" y="207"/>
                  <a:pt x="99" y="207"/>
                </a:cubicBezTo>
                <a:cubicBezTo>
                  <a:pt x="99" y="201"/>
                  <a:pt x="98" y="194"/>
                  <a:pt x="97" y="187"/>
                </a:cubicBezTo>
                <a:close/>
                <a:moveTo>
                  <a:pt x="7" y="160"/>
                </a:moveTo>
                <a:cubicBezTo>
                  <a:pt x="22" y="158"/>
                  <a:pt x="22" y="158"/>
                  <a:pt x="22" y="158"/>
                </a:cubicBezTo>
                <a:cubicBezTo>
                  <a:pt x="23" y="165"/>
                  <a:pt x="24" y="172"/>
                  <a:pt x="25" y="178"/>
                </a:cubicBezTo>
                <a:cubicBezTo>
                  <a:pt x="25" y="178"/>
                  <a:pt x="25" y="178"/>
                  <a:pt x="25" y="178"/>
                </a:cubicBezTo>
                <a:cubicBezTo>
                  <a:pt x="10" y="181"/>
                  <a:pt x="10" y="181"/>
                  <a:pt x="10" y="181"/>
                </a:cubicBezTo>
                <a:cubicBezTo>
                  <a:pt x="9" y="174"/>
                  <a:pt x="8" y="167"/>
                  <a:pt x="7" y="160"/>
                </a:cubicBezTo>
                <a:close/>
                <a:moveTo>
                  <a:pt x="95" y="170"/>
                </a:moveTo>
                <a:cubicBezTo>
                  <a:pt x="96" y="162"/>
                  <a:pt x="97" y="154"/>
                  <a:pt x="99" y="148"/>
                </a:cubicBezTo>
                <a:cubicBezTo>
                  <a:pt x="99" y="148"/>
                  <a:pt x="99" y="148"/>
                  <a:pt x="99" y="148"/>
                </a:cubicBezTo>
                <a:cubicBezTo>
                  <a:pt x="114" y="153"/>
                  <a:pt x="114" y="153"/>
                  <a:pt x="114" y="153"/>
                </a:cubicBezTo>
                <a:cubicBezTo>
                  <a:pt x="112" y="158"/>
                  <a:pt x="111" y="164"/>
                  <a:pt x="111" y="171"/>
                </a:cubicBezTo>
                <a:cubicBezTo>
                  <a:pt x="111" y="171"/>
                  <a:pt x="111" y="171"/>
                  <a:pt x="111" y="171"/>
                </a:cubicBezTo>
                <a:cubicBezTo>
                  <a:pt x="95" y="170"/>
                  <a:pt x="95" y="170"/>
                  <a:pt x="95" y="170"/>
                </a:cubicBezTo>
                <a:close/>
                <a:moveTo>
                  <a:pt x="3" y="124"/>
                </a:moveTo>
                <a:cubicBezTo>
                  <a:pt x="3" y="124"/>
                  <a:pt x="3" y="124"/>
                  <a:pt x="3" y="124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9" y="129"/>
                  <a:pt x="19" y="136"/>
                  <a:pt x="20" y="143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5" y="145"/>
                  <a:pt x="5" y="145"/>
                  <a:pt x="5" y="145"/>
                </a:cubicBezTo>
                <a:cubicBezTo>
                  <a:pt x="4" y="138"/>
                  <a:pt x="3" y="131"/>
                  <a:pt x="3" y="124"/>
                </a:cubicBezTo>
                <a:close/>
                <a:moveTo>
                  <a:pt x="106" y="133"/>
                </a:moveTo>
                <a:cubicBezTo>
                  <a:pt x="109" y="127"/>
                  <a:pt x="112" y="122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6" y="129"/>
                  <a:pt x="122" y="134"/>
                  <a:pt x="119" y="140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06" y="133"/>
                  <a:pt x="106" y="133"/>
                  <a:pt x="106" y="133"/>
                </a:cubicBezTo>
                <a:close/>
                <a:moveTo>
                  <a:pt x="0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93"/>
                  <a:pt x="16" y="100"/>
                  <a:pt x="17" y="10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2" y="109"/>
                  <a:pt x="2" y="109"/>
                  <a:pt x="2" y="109"/>
                </a:cubicBezTo>
                <a:cubicBezTo>
                  <a:pt x="1" y="101"/>
                  <a:pt x="1" y="94"/>
                  <a:pt x="0" y="88"/>
                </a:cubicBezTo>
                <a:close/>
                <a:moveTo>
                  <a:pt x="119" y="102"/>
                </a:moveTo>
                <a:cubicBezTo>
                  <a:pt x="121" y="97"/>
                  <a:pt x="122" y="91"/>
                  <a:pt x="122" y="84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37" y="85"/>
                  <a:pt x="137" y="85"/>
                  <a:pt x="137" y="85"/>
                </a:cubicBezTo>
                <a:cubicBezTo>
                  <a:pt x="137" y="93"/>
                  <a:pt x="136" y="100"/>
                  <a:pt x="134" y="106"/>
                </a:cubicBezTo>
                <a:cubicBezTo>
                  <a:pt x="134" y="106"/>
                  <a:pt x="134" y="106"/>
                  <a:pt x="134" y="106"/>
                </a:cubicBezTo>
                <a:cubicBezTo>
                  <a:pt x="119" y="102"/>
                  <a:pt x="119" y="102"/>
                  <a:pt x="119" y="102"/>
                </a:cubicBezTo>
                <a:close/>
                <a:moveTo>
                  <a:pt x="1" y="72"/>
                </a:moveTo>
                <a:cubicBezTo>
                  <a:pt x="2" y="65"/>
                  <a:pt x="4" y="58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21" y="56"/>
                  <a:pt x="21" y="56"/>
                  <a:pt x="21" y="56"/>
                </a:cubicBezTo>
                <a:cubicBezTo>
                  <a:pt x="18" y="62"/>
                  <a:pt x="17" y="68"/>
                  <a:pt x="16" y="74"/>
                </a:cubicBezTo>
                <a:cubicBezTo>
                  <a:pt x="16" y="74"/>
                  <a:pt x="16" y="74"/>
                  <a:pt x="16" y="74"/>
                </a:cubicBezTo>
                <a:cubicBezTo>
                  <a:pt x="1" y="72"/>
                  <a:pt x="1" y="72"/>
                  <a:pt x="1" y="72"/>
                </a:cubicBezTo>
                <a:close/>
                <a:moveTo>
                  <a:pt x="122" y="73"/>
                </a:moveTo>
                <a:cubicBezTo>
                  <a:pt x="122" y="66"/>
                  <a:pt x="122" y="60"/>
                  <a:pt x="120" y="54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7" y="58"/>
                  <a:pt x="138" y="65"/>
                  <a:pt x="138" y="73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22" y="73"/>
                  <a:pt x="122" y="73"/>
                  <a:pt x="122" y="73"/>
                </a:cubicBezTo>
                <a:close/>
                <a:moveTo>
                  <a:pt x="6" y="51"/>
                </a:move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lose/>
                <a:moveTo>
                  <a:pt x="13" y="36"/>
                </a:moveTo>
                <a:cubicBezTo>
                  <a:pt x="17" y="29"/>
                  <a:pt x="22" y="23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38" y="29"/>
                  <a:pt x="38" y="29"/>
                  <a:pt x="38" y="29"/>
                </a:cubicBezTo>
                <a:cubicBezTo>
                  <a:pt x="33" y="33"/>
                  <a:pt x="30" y="38"/>
                  <a:pt x="27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13" y="36"/>
                  <a:pt x="13" y="36"/>
                  <a:pt x="13" y="36"/>
                </a:cubicBezTo>
                <a:close/>
                <a:moveTo>
                  <a:pt x="106" y="27"/>
                </a:moveTo>
                <a:cubicBezTo>
                  <a:pt x="116" y="16"/>
                  <a:pt x="116" y="16"/>
                  <a:pt x="116" y="16"/>
                </a:cubicBezTo>
                <a:cubicBezTo>
                  <a:pt x="122" y="21"/>
                  <a:pt x="126" y="28"/>
                  <a:pt x="130" y="35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13" y="36"/>
                  <a:pt x="110" y="31"/>
                  <a:pt x="106" y="27"/>
                </a:cubicBezTo>
                <a:close/>
                <a:moveTo>
                  <a:pt x="41" y="8"/>
                </a:moveTo>
                <a:cubicBezTo>
                  <a:pt x="47" y="4"/>
                  <a:pt x="55" y="2"/>
                  <a:pt x="6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59" y="16"/>
                  <a:pt x="53" y="18"/>
                  <a:pt x="48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41" y="8"/>
                  <a:pt x="41" y="8"/>
                  <a:pt x="41" y="8"/>
                </a:cubicBezTo>
                <a:close/>
                <a:moveTo>
                  <a:pt x="78" y="15"/>
                </a:moveTo>
                <a:cubicBezTo>
                  <a:pt x="80" y="0"/>
                  <a:pt x="80" y="0"/>
                  <a:pt x="80" y="0"/>
                </a:cubicBezTo>
                <a:cubicBezTo>
                  <a:pt x="88" y="1"/>
                  <a:pt x="95" y="3"/>
                  <a:pt x="102" y="6"/>
                </a:cubicBezTo>
                <a:cubicBezTo>
                  <a:pt x="102" y="6"/>
                  <a:pt x="102" y="6"/>
                  <a:pt x="102" y="6"/>
                </a:cubicBezTo>
                <a:cubicBezTo>
                  <a:pt x="95" y="20"/>
                  <a:pt x="95" y="20"/>
                  <a:pt x="95" y="20"/>
                </a:cubicBezTo>
                <a:cubicBezTo>
                  <a:pt x="90" y="17"/>
                  <a:pt x="85" y="16"/>
                  <a:pt x="78" y="1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710"/>
          <p:cNvSpPr>
            <a:spLocks noEditPoints="1"/>
          </p:cNvSpPr>
          <p:nvPr/>
        </p:nvSpPr>
        <p:spPr bwMode="auto">
          <a:xfrm>
            <a:off x="4922839" y="3941764"/>
            <a:ext cx="165100" cy="307975"/>
          </a:xfrm>
          <a:custGeom>
            <a:avLst/>
            <a:gdLst>
              <a:gd name="T0" fmla="*/ 94 w 142"/>
              <a:gd name="T1" fmla="*/ 8 h 266"/>
              <a:gd name="T2" fmla="*/ 20 w 142"/>
              <a:gd name="T3" fmla="*/ 67 h 266"/>
              <a:gd name="T4" fmla="*/ 13 w 142"/>
              <a:gd name="T5" fmla="*/ 161 h 266"/>
              <a:gd name="T6" fmla="*/ 4 w 142"/>
              <a:gd name="T7" fmla="*/ 212 h 266"/>
              <a:gd name="T8" fmla="*/ 40 w 142"/>
              <a:gd name="T9" fmla="*/ 262 h 266"/>
              <a:gd name="T10" fmla="*/ 90 w 142"/>
              <a:gd name="T11" fmla="*/ 227 h 266"/>
              <a:gd name="T12" fmla="*/ 94 w 142"/>
              <a:gd name="T13" fmla="*/ 171 h 266"/>
              <a:gd name="T14" fmla="*/ 136 w 142"/>
              <a:gd name="T15" fmla="*/ 78 h 266"/>
              <a:gd name="T16" fmla="*/ 94 w 142"/>
              <a:gd name="T17" fmla="*/ 8 h 266"/>
              <a:gd name="T18" fmla="*/ 89 w 142"/>
              <a:gd name="T19" fmla="*/ 148 h 266"/>
              <a:gd name="T20" fmla="*/ 80 w 142"/>
              <a:gd name="T21" fmla="*/ 146 h 266"/>
              <a:gd name="T22" fmla="*/ 108 w 142"/>
              <a:gd name="T23" fmla="*/ 81 h 266"/>
              <a:gd name="T24" fmla="*/ 85 w 142"/>
              <a:gd name="T25" fmla="*/ 44 h 266"/>
              <a:gd name="T26" fmla="*/ 84 w 142"/>
              <a:gd name="T27" fmla="*/ 44 h 266"/>
              <a:gd name="T28" fmla="*/ 84 w 142"/>
              <a:gd name="T29" fmla="*/ 44 h 266"/>
              <a:gd name="T30" fmla="*/ 49 w 142"/>
              <a:gd name="T31" fmla="*/ 68 h 266"/>
              <a:gd name="T32" fmla="*/ 34 w 142"/>
              <a:gd name="T33" fmla="*/ 138 h 266"/>
              <a:gd name="T34" fmla="*/ 26 w 142"/>
              <a:gd name="T35" fmla="*/ 137 h 266"/>
              <a:gd name="T36" fmla="*/ 36 w 142"/>
              <a:gd name="T37" fmla="*/ 59 h 266"/>
              <a:gd name="T38" fmla="*/ 81 w 142"/>
              <a:gd name="T39" fmla="*/ 40 h 266"/>
              <a:gd name="T40" fmla="*/ 81 w 142"/>
              <a:gd name="T41" fmla="*/ 40 h 266"/>
              <a:gd name="T42" fmla="*/ 82 w 142"/>
              <a:gd name="T43" fmla="*/ 33 h 266"/>
              <a:gd name="T44" fmla="*/ 86 w 142"/>
              <a:gd name="T45" fmla="*/ 31 h 266"/>
              <a:gd name="T46" fmla="*/ 89 w 142"/>
              <a:gd name="T47" fmla="*/ 35 h 266"/>
              <a:gd name="T48" fmla="*/ 88 w 142"/>
              <a:gd name="T49" fmla="*/ 41 h 266"/>
              <a:gd name="T50" fmla="*/ 124 w 142"/>
              <a:gd name="T51" fmla="*/ 75 h 266"/>
              <a:gd name="T52" fmla="*/ 89 w 142"/>
              <a:gd name="T53" fmla="*/ 14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2" h="266">
                <a:moveTo>
                  <a:pt x="94" y="8"/>
                </a:moveTo>
                <a:cubicBezTo>
                  <a:pt x="49" y="0"/>
                  <a:pt x="25" y="43"/>
                  <a:pt x="20" y="67"/>
                </a:cubicBezTo>
                <a:cubicBezTo>
                  <a:pt x="18" y="83"/>
                  <a:pt x="14" y="122"/>
                  <a:pt x="13" y="161"/>
                </a:cubicBezTo>
                <a:cubicBezTo>
                  <a:pt x="4" y="212"/>
                  <a:pt x="4" y="212"/>
                  <a:pt x="4" y="212"/>
                </a:cubicBezTo>
                <a:cubicBezTo>
                  <a:pt x="0" y="235"/>
                  <a:pt x="16" y="258"/>
                  <a:pt x="40" y="262"/>
                </a:cubicBezTo>
                <a:cubicBezTo>
                  <a:pt x="63" y="266"/>
                  <a:pt x="84" y="253"/>
                  <a:pt x="90" y="227"/>
                </a:cubicBezTo>
                <a:cubicBezTo>
                  <a:pt x="92" y="217"/>
                  <a:pt x="93" y="195"/>
                  <a:pt x="94" y="171"/>
                </a:cubicBezTo>
                <a:cubicBezTo>
                  <a:pt x="103" y="126"/>
                  <a:pt x="127" y="133"/>
                  <a:pt x="136" y="78"/>
                </a:cubicBezTo>
                <a:cubicBezTo>
                  <a:pt x="142" y="44"/>
                  <a:pt x="128" y="14"/>
                  <a:pt x="94" y="8"/>
                </a:cubicBezTo>
                <a:close/>
                <a:moveTo>
                  <a:pt x="89" y="148"/>
                </a:moveTo>
                <a:cubicBezTo>
                  <a:pt x="80" y="146"/>
                  <a:pt x="80" y="146"/>
                  <a:pt x="80" y="146"/>
                </a:cubicBezTo>
                <a:cubicBezTo>
                  <a:pt x="80" y="146"/>
                  <a:pt x="109" y="96"/>
                  <a:pt x="108" y="81"/>
                </a:cubicBezTo>
                <a:cubicBezTo>
                  <a:pt x="107" y="63"/>
                  <a:pt x="89" y="47"/>
                  <a:pt x="85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78" y="45"/>
                  <a:pt x="58" y="54"/>
                  <a:pt x="49" y="68"/>
                </a:cubicBezTo>
                <a:cubicBezTo>
                  <a:pt x="42" y="78"/>
                  <a:pt x="34" y="138"/>
                  <a:pt x="34" y="138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7" y="122"/>
                  <a:pt x="27" y="81"/>
                  <a:pt x="36" y="59"/>
                </a:cubicBezTo>
                <a:cubicBezTo>
                  <a:pt x="44" y="42"/>
                  <a:pt x="71" y="40"/>
                  <a:pt x="81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2"/>
                  <a:pt x="84" y="31"/>
                  <a:pt x="86" y="31"/>
                </a:cubicBezTo>
                <a:cubicBezTo>
                  <a:pt x="88" y="31"/>
                  <a:pt x="89" y="33"/>
                  <a:pt x="89" y="35"/>
                </a:cubicBezTo>
                <a:cubicBezTo>
                  <a:pt x="88" y="41"/>
                  <a:pt x="88" y="41"/>
                  <a:pt x="88" y="41"/>
                </a:cubicBezTo>
                <a:cubicBezTo>
                  <a:pt x="97" y="44"/>
                  <a:pt x="123" y="55"/>
                  <a:pt x="124" y="75"/>
                </a:cubicBezTo>
                <a:cubicBezTo>
                  <a:pt x="125" y="98"/>
                  <a:pt x="96" y="135"/>
                  <a:pt x="89" y="14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711"/>
          <p:cNvSpPr>
            <a:spLocks noEditPoints="1"/>
          </p:cNvSpPr>
          <p:nvPr/>
        </p:nvSpPr>
        <p:spPr bwMode="auto">
          <a:xfrm>
            <a:off x="5100639" y="3941764"/>
            <a:ext cx="165100" cy="307975"/>
          </a:xfrm>
          <a:custGeom>
            <a:avLst/>
            <a:gdLst>
              <a:gd name="T0" fmla="*/ 138 w 142"/>
              <a:gd name="T1" fmla="*/ 212 h 266"/>
              <a:gd name="T2" fmla="*/ 129 w 142"/>
              <a:gd name="T3" fmla="*/ 161 h 266"/>
              <a:gd name="T4" fmla="*/ 122 w 142"/>
              <a:gd name="T5" fmla="*/ 67 h 266"/>
              <a:gd name="T6" fmla="*/ 48 w 142"/>
              <a:gd name="T7" fmla="*/ 8 h 266"/>
              <a:gd name="T8" fmla="*/ 6 w 142"/>
              <a:gd name="T9" fmla="*/ 78 h 266"/>
              <a:gd name="T10" fmla="*/ 48 w 142"/>
              <a:gd name="T11" fmla="*/ 171 h 266"/>
              <a:gd name="T12" fmla="*/ 52 w 142"/>
              <a:gd name="T13" fmla="*/ 227 h 266"/>
              <a:gd name="T14" fmla="*/ 103 w 142"/>
              <a:gd name="T15" fmla="*/ 262 h 266"/>
              <a:gd name="T16" fmla="*/ 138 w 142"/>
              <a:gd name="T17" fmla="*/ 212 h 266"/>
              <a:gd name="T18" fmla="*/ 108 w 142"/>
              <a:gd name="T19" fmla="*/ 138 h 266"/>
              <a:gd name="T20" fmla="*/ 93 w 142"/>
              <a:gd name="T21" fmla="*/ 68 h 266"/>
              <a:gd name="T22" fmla="*/ 59 w 142"/>
              <a:gd name="T23" fmla="*/ 44 h 266"/>
              <a:gd name="T24" fmla="*/ 58 w 142"/>
              <a:gd name="T25" fmla="*/ 44 h 266"/>
              <a:gd name="T26" fmla="*/ 57 w 142"/>
              <a:gd name="T27" fmla="*/ 44 h 266"/>
              <a:gd name="T28" fmla="*/ 34 w 142"/>
              <a:gd name="T29" fmla="*/ 81 h 266"/>
              <a:gd name="T30" fmla="*/ 62 w 142"/>
              <a:gd name="T31" fmla="*/ 146 h 266"/>
              <a:gd name="T32" fmla="*/ 54 w 142"/>
              <a:gd name="T33" fmla="*/ 148 h 266"/>
              <a:gd name="T34" fmla="*/ 18 w 142"/>
              <a:gd name="T35" fmla="*/ 75 h 266"/>
              <a:gd name="T36" fmla="*/ 54 w 142"/>
              <a:gd name="T37" fmla="*/ 41 h 266"/>
              <a:gd name="T38" fmla="*/ 53 w 142"/>
              <a:gd name="T39" fmla="*/ 35 h 266"/>
              <a:gd name="T40" fmla="*/ 56 w 142"/>
              <a:gd name="T41" fmla="*/ 31 h 266"/>
              <a:gd name="T42" fmla="*/ 60 w 142"/>
              <a:gd name="T43" fmla="*/ 33 h 266"/>
              <a:gd name="T44" fmla="*/ 61 w 142"/>
              <a:gd name="T45" fmla="*/ 40 h 266"/>
              <a:gd name="T46" fmla="*/ 61 w 142"/>
              <a:gd name="T47" fmla="*/ 40 h 266"/>
              <a:gd name="T48" fmla="*/ 106 w 142"/>
              <a:gd name="T49" fmla="*/ 59 h 266"/>
              <a:gd name="T50" fmla="*/ 116 w 142"/>
              <a:gd name="T51" fmla="*/ 137 h 266"/>
              <a:gd name="T52" fmla="*/ 108 w 142"/>
              <a:gd name="T53" fmla="*/ 13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2" h="266">
                <a:moveTo>
                  <a:pt x="138" y="212"/>
                </a:moveTo>
                <a:cubicBezTo>
                  <a:pt x="129" y="161"/>
                  <a:pt x="129" y="161"/>
                  <a:pt x="129" y="161"/>
                </a:cubicBezTo>
                <a:cubicBezTo>
                  <a:pt x="128" y="122"/>
                  <a:pt x="124" y="83"/>
                  <a:pt x="122" y="67"/>
                </a:cubicBezTo>
                <a:cubicBezTo>
                  <a:pt x="117" y="43"/>
                  <a:pt x="93" y="0"/>
                  <a:pt x="48" y="8"/>
                </a:cubicBezTo>
                <a:cubicBezTo>
                  <a:pt x="14" y="14"/>
                  <a:pt x="0" y="44"/>
                  <a:pt x="6" y="78"/>
                </a:cubicBezTo>
                <a:cubicBezTo>
                  <a:pt x="15" y="133"/>
                  <a:pt x="39" y="126"/>
                  <a:pt x="48" y="171"/>
                </a:cubicBezTo>
                <a:cubicBezTo>
                  <a:pt x="49" y="195"/>
                  <a:pt x="50" y="217"/>
                  <a:pt x="52" y="227"/>
                </a:cubicBezTo>
                <a:cubicBezTo>
                  <a:pt x="58" y="253"/>
                  <a:pt x="79" y="266"/>
                  <a:pt x="103" y="262"/>
                </a:cubicBezTo>
                <a:cubicBezTo>
                  <a:pt x="126" y="258"/>
                  <a:pt x="142" y="235"/>
                  <a:pt x="138" y="212"/>
                </a:cubicBezTo>
                <a:close/>
                <a:moveTo>
                  <a:pt x="108" y="138"/>
                </a:moveTo>
                <a:cubicBezTo>
                  <a:pt x="108" y="138"/>
                  <a:pt x="100" y="78"/>
                  <a:pt x="93" y="68"/>
                </a:cubicBezTo>
                <a:cubicBezTo>
                  <a:pt x="84" y="54"/>
                  <a:pt x="64" y="45"/>
                  <a:pt x="59" y="44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7" y="44"/>
                </a:cubicBezTo>
                <a:cubicBezTo>
                  <a:pt x="53" y="47"/>
                  <a:pt x="35" y="63"/>
                  <a:pt x="34" y="81"/>
                </a:cubicBezTo>
                <a:cubicBezTo>
                  <a:pt x="33" y="96"/>
                  <a:pt x="62" y="146"/>
                  <a:pt x="62" y="146"/>
                </a:cubicBezTo>
                <a:cubicBezTo>
                  <a:pt x="54" y="148"/>
                  <a:pt x="54" y="148"/>
                  <a:pt x="54" y="148"/>
                </a:cubicBezTo>
                <a:cubicBezTo>
                  <a:pt x="46" y="135"/>
                  <a:pt x="17" y="98"/>
                  <a:pt x="18" y="75"/>
                </a:cubicBezTo>
                <a:cubicBezTo>
                  <a:pt x="20" y="55"/>
                  <a:pt x="45" y="44"/>
                  <a:pt x="54" y="41"/>
                </a:cubicBezTo>
                <a:cubicBezTo>
                  <a:pt x="53" y="35"/>
                  <a:pt x="53" y="35"/>
                  <a:pt x="53" y="35"/>
                </a:cubicBezTo>
                <a:cubicBezTo>
                  <a:pt x="53" y="33"/>
                  <a:pt x="54" y="31"/>
                  <a:pt x="56" y="31"/>
                </a:cubicBezTo>
                <a:cubicBezTo>
                  <a:pt x="58" y="31"/>
                  <a:pt x="60" y="32"/>
                  <a:pt x="60" y="33"/>
                </a:cubicBezTo>
                <a:cubicBezTo>
                  <a:pt x="61" y="40"/>
                  <a:pt x="61" y="40"/>
                  <a:pt x="61" y="40"/>
                </a:cubicBezTo>
                <a:cubicBezTo>
                  <a:pt x="61" y="40"/>
                  <a:pt x="61" y="40"/>
                  <a:pt x="61" y="40"/>
                </a:cubicBezTo>
                <a:cubicBezTo>
                  <a:pt x="71" y="40"/>
                  <a:pt x="98" y="42"/>
                  <a:pt x="106" y="59"/>
                </a:cubicBezTo>
                <a:cubicBezTo>
                  <a:pt x="115" y="81"/>
                  <a:pt x="116" y="122"/>
                  <a:pt x="116" y="137"/>
                </a:cubicBezTo>
                <a:lnTo>
                  <a:pt x="108" y="13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712"/>
          <p:cNvSpPr>
            <a:spLocks/>
          </p:cNvSpPr>
          <p:nvPr/>
        </p:nvSpPr>
        <p:spPr bwMode="auto">
          <a:xfrm>
            <a:off x="3163889" y="3556001"/>
            <a:ext cx="31750" cy="39688"/>
          </a:xfrm>
          <a:custGeom>
            <a:avLst/>
            <a:gdLst>
              <a:gd name="T0" fmla="*/ 9 w 20"/>
              <a:gd name="T1" fmla="*/ 1 h 25"/>
              <a:gd name="T2" fmla="*/ 7 w 20"/>
              <a:gd name="T3" fmla="*/ 0 h 25"/>
              <a:gd name="T4" fmla="*/ 4 w 20"/>
              <a:gd name="T5" fmla="*/ 3 h 25"/>
              <a:gd name="T6" fmla="*/ 0 w 20"/>
              <a:gd name="T7" fmla="*/ 5 h 25"/>
              <a:gd name="T8" fmla="*/ 1 w 20"/>
              <a:gd name="T9" fmla="*/ 6 h 25"/>
              <a:gd name="T10" fmla="*/ 0 w 20"/>
              <a:gd name="T11" fmla="*/ 8 h 25"/>
              <a:gd name="T12" fmla="*/ 20 w 20"/>
              <a:gd name="T13" fmla="*/ 25 h 25"/>
              <a:gd name="T14" fmla="*/ 11 w 20"/>
              <a:gd name="T15" fmla="*/ 0 h 25"/>
              <a:gd name="T16" fmla="*/ 9 w 20"/>
              <a:gd name="T1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5">
                <a:moveTo>
                  <a:pt x="9" y="1"/>
                </a:moveTo>
                <a:lnTo>
                  <a:pt x="7" y="0"/>
                </a:lnTo>
                <a:lnTo>
                  <a:pt x="4" y="3"/>
                </a:lnTo>
                <a:lnTo>
                  <a:pt x="0" y="5"/>
                </a:lnTo>
                <a:lnTo>
                  <a:pt x="1" y="6"/>
                </a:lnTo>
                <a:lnTo>
                  <a:pt x="0" y="8"/>
                </a:lnTo>
                <a:lnTo>
                  <a:pt x="20" y="25"/>
                </a:lnTo>
                <a:lnTo>
                  <a:pt x="11" y="0"/>
                </a:lnTo>
                <a:lnTo>
                  <a:pt x="9" y="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713"/>
          <p:cNvSpPr>
            <a:spLocks/>
          </p:cNvSpPr>
          <p:nvPr/>
        </p:nvSpPr>
        <p:spPr bwMode="auto">
          <a:xfrm>
            <a:off x="3128964" y="3452814"/>
            <a:ext cx="23813" cy="22225"/>
          </a:xfrm>
          <a:custGeom>
            <a:avLst/>
            <a:gdLst>
              <a:gd name="T0" fmla="*/ 0 w 15"/>
              <a:gd name="T1" fmla="*/ 3 h 14"/>
              <a:gd name="T2" fmla="*/ 4 w 15"/>
              <a:gd name="T3" fmla="*/ 14 h 14"/>
              <a:gd name="T4" fmla="*/ 15 w 15"/>
              <a:gd name="T5" fmla="*/ 11 h 14"/>
              <a:gd name="T6" fmla="*/ 11 w 15"/>
              <a:gd name="T7" fmla="*/ 0 h 14"/>
              <a:gd name="T8" fmla="*/ 0 w 15"/>
              <a:gd name="T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0" y="3"/>
                </a:moveTo>
                <a:lnTo>
                  <a:pt x="4" y="14"/>
                </a:lnTo>
                <a:lnTo>
                  <a:pt x="15" y="11"/>
                </a:lnTo>
                <a:lnTo>
                  <a:pt x="11" y="0"/>
                </a:lnTo>
                <a:lnTo>
                  <a:pt x="0" y="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714"/>
          <p:cNvSpPr>
            <a:spLocks/>
          </p:cNvSpPr>
          <p:nvPr/>
        </p:nvSpPr>
        <p:spPr bwMode="auto">
          <a:xfrm>
            <a:off x="3078164" y="3486151"/>
            <a:ext cx="25400" cy="25400"/>
          </a:xfrm>
          <a:custGeom>
            <a:avLst/>
            <a:gdLst>
              <a:gd name="T0" fmla="*/ 0 w 16"/>
              <a:gd name="T1" fmla="*/ 9 h 16"/>
              <a:gd name="T2" fmla="*/ 8 w 16"/>
              <a:gd name="T3" fmla="*/ 16 h 16"/>
              <a:gd name="T4" fmla="*/ 16 w 16"/>
              <a:gd name="T5" fmla="*/ 7 h 16"/>
              <a:gd name="T6" fmla="*/ 7 w 16"/>
              <a:gd name="T7" fmla="*/ 0 h 16"/>
              <a:gd name="T8" fmla="*/ 0 w 16"/>
              <a:gd name="T9" fmla="*/ 9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0" y="9"/>
                </a:moveTo>
                <a:lnTo>
                  <a:pt x="8" y="16"/>
                </a:lnTo>
                <a:lnTo>
                  <a:pt x="16" y="7"/>
                </a:ln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715"/>
          <p:cNvSpPr>
            <a:spLocks/>
          </p:cNvSpPr>
          <p:nvPr/>
        </p:nvSpPr>
        <p:spPr bwMode="auto">
          <a:xfrm>
            <a:off x="3133726" y="3521076"/>
            <a:ext cx="42863" cy="36513"/>
          </a:xfrm>
          <a:custGeom>
            <a:avLst/>
            <a:gdLst>
              <a:gd name="T0" fmla="*/ 23 w 27"/>
              <a:gd name="T1" fmla="*/ 0 h 23"/>
              <a:gd name="T2" fmla="*/ 12 w 27"/>
              <a:gd name="T3" fmla="*/ 4 h 23"/>
              <a:gd name="T4" fmla="*/ 15 w 27"/>
              <a:gd name="T5" fmla="*/ 13 h 23"/>
              <a:gd name="T6" fmla="*/ 8 w 27"/>
              <a:gd name="T7" fmla="*/ 7 h 23"/>
              <a:gd name="T8" fmla="*/ 0 w 27"/>
              <a:gd name="T9" fmla="*/ 16 h 23"/>
              <a:gd name="T10" fmla="*/ 10 w 27"/>
              <a:gd name="T11" fmla="*/ 23 h 23"/>
              <a:gd name="T12" fmla="*/ 16 w 27"/>
              <a:gd name="T13" fmla="*/ 15 h 23"/>
              <a:gd name="T14" fmla="*/ 27 w 27"/>
              <a:gd name="T15" fmla="*/ 11 h 23"/>
              <a:gd name="T16" fmla="*/ 23 w 27"/>
              <a:gd name="T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23">
                <a:moveTo>
                  <a:pt x="23" y="0"/>
                </a:moveTo>
                <a:lnTo>
                  <a:pt x="12" y="4"/>
                </a:lnTo>
                <a:lnTo>
                  <a:pt x="15" y="13"/>
                </a:lnTo>
                <a:lnTo>
                  <a:pt x="8" y="7"/>
                </a:lnTo>
                <a:lnTo>
                  <a:pt x="0" y="16"/>
                </a:lnTo>
                <a:lnTo>
                  <a:pt x="10" y="23"/>
                </a:lnTo>
                <a:lnTo>
                  <a:pt x="16" y="15"/>
                </a:lnTo>
                <a:lnTo>
                  <a:pt x="27" y="11"/>
                </a:lnTo>
                <a:lnTo>
                  <a:pt x="23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716"/>
          <p:cNvSpPr>
            <a:spLocks/>
          </p:cNvSpPr>
          <p:nvPr/>
        </p:nvSpPr>
        <p:spPr bwMode="auto">
          <a:xfrm>
            <a:off x="3106739" y="3508376"/>
            <a:ext cx="25400" cy="26988"/>
          </a:xfrm>
          <a:custGeom>
            <a:avLst/>
            <a:gdLst>
              <a:gd name="T0" fmla="*/ 0 w 16"/>
              <a:gd name="T1" fmla="*/ 9 h 17"/>
              <a:gd name="T2" fmla="*/ 9 w 16"/>
              <a:gd name="T3" fmla="*/ 17 h 17"/>
              <a:gd name="T4" fmla="*/ 16 w 16"/>
              <a:gd name="T5" fmla="*/ 8 h 17"/>
              <a:gd name="T6" fmla="*/ 7 w 16"/>
              <a:gd name="T7" fmla="*/ 0 h 17"/>
              <a:gd name="T8" fmla="*/ 0 w 16"/>
              <a:gd name="T9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7">
                <a:moveTo>
                  <a:pt x="0" y="9"/>
                </a:moveTo>
                <a:lnTo>
                  <a:pt x="9" y="17"/>
                </a:lnTo>
                <a:lnTo>
                  <a:pt x="16" y="8"/>
                </a:ln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717"/>
          <p:cNvSpPr>
            <a:spLocks/>
          </p:cNvSpPr>
          <p:nvPr/>
        </p:nvSpPr>
        <p:spPr bwMode="auto">
          <a:xfrm>
            <a:off x="3141664" y="3487739"/>
            <a:ext cx="22225" cy="22225"/>
          </a:xfrm>
          <a:custGeom>
            <a:avLst/>
            <a:gdLst>
              <a:gd name="T0" fmla="*/ 14 w 14"/>
              <a:gd name="T1" fmla="*/ 11 h 14"/>
              <a:gd name="T2" fmla="*/ 11 w 14"/>
              <a:gd name="T3" fmla="*/ 0 h 14"/>
              <a:gd name="T4" fmla="*/ 0 w 14"/>
              <a:gd name="T5" fmla="*/ 3 h 14"/>
              <a:gd name="T6" fmla="*/ 3 w 14"/>
              <a:gd name="T7" fmla="*/ 14 h 14"/>
              <a:gd name="T8" fmla="*/ 14 w 14"/>
              <a:gd name="T9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4" y="11"/>
                </a:moveTo>
                <a:lnTo>
                  <a:pt x="11" y="0"/>
                </a:lnTo>
                <a:lnTo>
                  <a:pt x="0" y="3"/>
                </a:lnTo>
                <a:lnTo>
                  <a:pt x="3" y="14"/>
                </a:lnTo>
                <a:lnTo>
                  <a:pt x="14" y="1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Rectangle 718"/>
          <p:cNvSpPr>
            <a:spLocks noChangeArrowheads="1"/>
          </p:cNvSpPr>
          <p:nvPr/>
        </p:nvSpPr>
        <p:spPr bwMode="auto">
          <a:xfrm>
            <a:off x="3163889" y="3568701"/>
            <a:ext cx="1588" cy="15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719"/>
          <p:cNvSpPr>
            <a:spLocks/>
          </p:cNvSpPr>
          <p:nvPr/>
        </p:nvSpPr>
        <p:spPr bwMode="auto">
          <a:xfrm>
            <a:off x="3146426" y="3430589"/>
            <a:ext cx="25400" cy="25400"/>
          </a:xfrm>
          <a:custGeom>
            <a:avLst/>
            <a:gdLst>
              <a:gd name="T0" fmla="*/ 7 w 16"/>
              <a:gd name="T1" fmla="*/ 16 h 16"/>
              <a:gd name="T2" fmla="*/ 16 w 16"/>
              <a:gd name="T3" fmla="*/ 9 h 16"/>
              <a:gd name="T4" fmla="*/ 11 w 16"/>
              <a:gd name="T5" fmla="*/ 0 h 16"/>
              <a:gd name="T6" fmla="*/ 0 w 16"/>
              <a:gd name="T7" fmla="*/ 6 h 16"/>
              <a:gd name="T8" fmla="*/ 7 w 16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7" y="16"/>
                </a:moveTo>
                <a:lnTo>
                  <a:pt x="16" y="9"/>
                </a:lnTo>
                <a:lnTo>
                  <a:pt x="11" y="0"/>
                </a:lnTo>
                <a:lnTo>
                  <a:pt x="0" y="6"/>
                </a:lnTo>
                <a:lnTo>
                  <a:pt x="7" y="1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Rectangle 720"/>
          <p:cNvSpPr>
            <a:spLocks noChangeArrowheads="1"/>
          </p:cNvSpPr>
          <p:nvPr/>
        </p:nvSpPr>
        <p:spPr bwMode="auto">
          <a:xfrm>
            <a:off x="3140076" y="3394076"/>
            <a:ext cx="19050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721"/>
          <p:cNvSpPr>
            <a:spLocks/>
          </p:cNvSpPr>
          <p:nvPr/>
        </p:nvSpPr>
        <p:spPr bwMode="auto">
          <a:xfrm>
            <a:off x="3209926" y="3394076"/>
            <a:ext cx="44450" cy="22225"/>
          </a:xfrm>
          <a:custGeom>
            <a:avLst/>
            <a:gdLst>
              <a:gd name="T0" fmla="*/ 3 w 28"/>
              <a:gd name="T1" fmla="*/ 0 h 14"/>
              <a:gd name="T2" fmla="*/ 3 w 28"/>
              <a:gd name="T3" fmla="*/ 3 h 14"/>
              <a:gd name="T4" fmla="*/ 0 w 28"/>
              <a:gd name="T5" fmla="*/ 4 h 14"/>
              <a:gd name="T6" fmla="*/ 3 w 28"/>
              <a:gd name="T7" fmla="*/ 9 h 14"/>
              <a:gd name="T8" fmla="*/ 3 w 28"/>
              <a:gd name="T9" fmla="*/ 12 h 14"/>
              <a:gd name="T10" fmla="*/ 5 w 28"/>
              <a:gd name="T11" fmla="*/ 12 h 14"/>
              <a:gd name="T12" fmla="*/ 6 w 28"/>
              <a:gd name="T13" fmla="*/ 14 h 14"/>
              <a:gd name="T14" fmla="*/ 28 w 28"/>
              <a:gd name="T15" fmla="*/ 0 h 14"/>
              <a:gd name="T16" fmla="*/ 3 w 2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14">
                <a:moveTo>
                  <a:pt x="3" y="0"/>
                </a:moveTo>
                <a:lnTo>
                  <a:pt x="3" y="3"/>
                </a:lnTo>
                <a:lnTo>
                  <a:pt x="0" y="4"/>
                </a:lnTo>
                <a:lnTo>
                  <a:pt x="3" y="9"/>
                </a:lnTo>
                <a:lnTo>
                  <a:pt x="3" y="12"/>
                </a:lnTo>
                <a:lnTo>
                  <a:pt x="5" y="12"/>
                </a:lnTo>
                <a:lnTo>
                  <a:pt x="6" y="14"/>
                </a:lnTo>
                <a:lnTo>
                  <a:pt x="28" y="0"/>
                </a:lnTo>
                <a:lnTo>
                  <a:pt x="3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Rectangle 722"/>
          <p:cNvSpPr>
            <a:spLocks noChangeArrowheads="1"/>
          </p:cNvSpPr>
          <p:nvPr/>
        </p:nvSpPr>
        <p:spPr bwMode="auto">
          <a:xfrm>
            <a:off x="3219451" y="3416301"/>
            <a:ext cx="1588" cy="15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723"/>
          <p:cNvSpPr>
            <a:spLocks/>
          </p:cNvSpPr>
          <p:nvPr/>
        </p:nvSpPr>
        <p:spPr bwMode="auto">
          <a:xfrm>
            <a:off x="3176589" y="3394076"/>
            <a:ext cx="26988" cy="41275"/>
          </a:xfrm>
          <a:custGeom>
            <a:avLst/>
            <a:gdLst>
              <a:gd name="T0" fmla="*/ 12 w 17"/>
              <a:gd name="T1" fmla="*/ 0 h 26"/>
              <a:gd name="T2" fmla="*/ 0 w 17"/>
              <a:gd name="T3" fmla="*/ 0 h 26"/>
              <a:gd name="T4" fmla="*/ 0 w 17"/>
              <a:gd name="T5" fmla="*/ 12 h 26"/>
              <a:gd name="T6" fmla="*/ 9 w 17"/>
              <a:gd name="T7" fmla="*/ 12 h 26"/>
              <a:gd name="T8" fmla="*/ 1 w 17"/>
              <a:gd name="T9" fmla="*/ 17 h 26"/>
              <a:gd name="T10" fmla="*/ 8 w 17"/>
              <a:gd name="T11" fmla="*/ 26 h 26"/>
              <a:gd name="T12" fmla="*/ 17 w 17"/>
              <a:gd name="T13" fmla="*/ 21 h 26"/>
              <a:gd name="T14" fmla="*/ 12 w 17"/>
              <a:gd name="T15" fmla="*/ 12 h 26"/>
              <a:gd name="T16" fmla="*/ 12 w 17"/>
              <a:gd name="T1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6">
                <a:moveTo>
                  <a:pt x="12" y="0"/>
                </a:moveTo>
                <a:lnTo>
                  <a:pt x="0" y="0"/>
                </a:lnTo>
                <a:lnTo>
                  <a:pt x="0" y="12"/>
                </a:lnTo>
                <a:lnTo>
                  <a:pt x="9" y="12"/>
                </a:lnTo>
                <a:lnTo>
                  <a:pt x="1" y="17"/>
                </a:lnTo>
                <a:lnTo>
                  <a:pt x="8" y="26"/>
                </a:lnTo>
                <a:lnTo>
                  <a:pt x="17" y="21"/>
                </a:lnTo>
                <a:lnTo>
                  <a:pt x="12" y="12"/>
                </a:lnTo>
                <a:lnTo>
                  <a:pt x="12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724"/>
          <p:cNvSpPr>
            <a:spLocks/>
          </p:cNvSpPr>
          <p:nvPr/>
        </p:nvSpPr>
        <p:spPr bwMode="auto">
          <a:xfrm>
            <a:off x="2974976" y="3394076"/>
            <a:ext cx="26988" cy="41275"/>
          </a:xfrm>
          <a:custGeom>
            <a:avLst/>
            <a:gdLst>
              <a:gd name="T0" fmla="*/ 10 w 17"/>
              <a:gd name="T1" fmla="*/ 26 h 26"/>
              <a:gd name="T2" fmla="*/ 16 w 17"/>
              <a:gd name="T3" fmla="*/ 17 h 26"/>
              <a:gd name="T4" fmla="*/ 8 w 17"/>
              <a:gd name="T5" fmla="*/ 12 h 26"/>
              <a:gd name="T6" fmla="*/ 17 w 17"/>
              <a:gd name="T7" fmla="*/ 12 h 26"/>
              <a:gd name="T8" fmla="*/ 17 w 17"/>
              <a:gd name="T9" fmla="*/ 0 h 26"/>
              <a:gd name="T10" fmla="*/ 5 w 17"/>
              <a:gd name="T11" fmla="*/ 0 h 26"/>
              <a:gd name="T12" fmla="*/ 5 w 17"/>
              <a:gd name="T13" fmla="*/ 12 h 26"/>
              <a:gd name="T14" fmla="*/ 0 w 17"/>
              <a:gd name="T15" fmla="*/ 21 h 26"/>
              <a:gd name="T16" fmla="*/ 10 w 17"/>
              <a:gd name="T1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6">
                <a:moveTo>
                  <a:pt x="10" y="26"/>
                </a:moveTo>
                <a:lnTo>
                  <a:pt x="16" y="17"/>
                </a:lnTo>
                <a:lnTo>
                  <a:pt x="8" y="12"/>
                </a:lnTo>
                <a:lnTo>
                  <a:pt x="17" y="12"/>
                </a:lnTo>
                <a:lnTo>
                  <a:pt x="17" y="0"/>
                </a:lnTo>
                <a:lnTo>
                  <a:pt x="5" y="0"/>
                </a:lnTo>
                <a:lnTo>
                  <a:pt x="5" y="12"/>
                </a:lnTo>
                <a:lnTo>
                  <a:pt x="0" y="21"/>
                </a:lnTo>
                <a:lnTo>
                  <a:pt x="10" y="2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Rectangle 725"/>
          <p:cNvSpPr>
            <a:spLocks noChangeArrowheads="1"/>
          </p:cNvSpPr>
          <p:nvPr/>
        </p:nvSpPr>
        <p:spPr bwMode="auto">
          <a:xfrm>
            <a:off x="3019426" y="3394076"/>
            <a:ext cx="19050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Rectangle 726"/>
          <p:cNvSpPr>
            <a:spLocks noChangeArrowheads="1"/>
          </p:cNvSpPr>
          <p:nvPr/>
        </p:nvSpPr>
        <p:spPr bwMode="auto">
          <a:xfrm>
            <a:off x="2959101" y="3416301"/>
            <a:ext cx="1588" cy="15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727"/>
          <p:cNvSpPr>
            <a:spLocks/>
          </p:cNvSpPr>
          <p:nvPr/>
        </p:nvSpPr>
        <p:spPr bwMode="auto">
          <a:xfrm>
            <a:off x="3005139" y="3430589"/>
            <a:ext cx="25400" cy="25400"/>
          </a:xfrm>
          <a:custGeom>
            <a:avLst/>
            <a:gdLst>
              <a:gd name="T0" fmla="*/ 16 w 16"/>
              <a:gd name="T1" fmla="*/ 6 h 16"/>
              <a:gd name="T2" fmla="*/ 7 w 16"/>
              <a:gd name="T3" fmla="*/ 0 h 16"/>
              <a:gd name="T4" fmla="*/ 0 w 16"/>
              <a:gd name="T5" fmla="*/ 9 h 16"/>
              <a:gd name="T6" fmla="*/ 10 w 16"/>
              <a:gd name="T7" fmla="*/ 16 h 16"/>
              <a:gd name="T8" fmla="*/ 16 w 16"/>
              <a:gd name="T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16" y="6"/>
                </a:moveTo>
                <a:lnTo>
                  <a:pt x="7" y="0"/>
                </a:lnTo>
                <a:lnTo>
                  <a:pt x="0" y="9"/>
                </a:lnTo>
                <a:lnTo>
                  <a:pt x="10" y="16"/>
                </a:lnTo>
                <a:lnTo>
                  <a:pt x="16" y="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728"/>
          <p:cNvSpPr>
            <a:spLocks/>
          </p:cNvSpPr>
          <p:nvPr/>
        </p:nvSpPr>
        <p:spPr bwMode="auto">
          <a:xfrm>
            <a:off x="2922589" y="3394076"/>
            <a:ext cx="46038" cy="22225"/>
          </a:xfrm>
          <a:custGeom>
            <a:avLst/>
            <a:gdLst>
              <a:gd name="T0" fmla="*/ 27 w 29"/>
              <a:gd name="T1" fmla="*/ 3 h 14"/>
              <a:gd name="T2" fmla="*/ 27 w 29"/>
              <a:gd name="T3" fmla="*/ 0 h 14"/>
              <a:gd name="T4" fmla="*/ 0 w 29"/>
              <a:gd name="T5" fmla="*/ 0 h 14"/>
              <a:gd name="T6" fmla="*/ 23 w 29"/>
              <a:gd name="T7" fmla="*/ 14 h 14"/>
              <a:gd name="T8" fmla="*/ 24 w 29"/>
              <a:gd name="T9" fmla="*/ 12 h 14"/>
              <a:gd name="T10" fmla="*/ 27 w 29"/>
              <a:gd name="T11" fmla="*/ 12 h 14"/>
              <a:gd name="T12" fmla="*/ 27 w 29"/>
              <a:gd name="T13" fmla="*/ 9 h 14"/>
              <a:gd name="T14" fmla="*/ 29 w 29"/>
              <a:gd name="T15" fmla="*/ 4 h 14"/>
              <a:gd name="T16" fmla="*/ 27 w 29"/>
              <a:gd name="T17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14">
                <a:moveTo>
                  <a:pt x="27" y="3"/>
                </a:moveTo>
                <a:lnTo>
                  <a:pt x="27" y="0"/>
                </a:lnTo>
                <a:lnTo>
                  <a:pt x="0" y="0"/>
                </a:lnTo>
                <a:lnTo>
                  <a:pt x="23" y="14"/>
                </a:lnTo>
                <a:lnTo>
                  <a:pt x="24" y="12"/>
                </a:lnTo>
                <a:lnTo>
                  <a:pt x="27" y="12"/>
                </a:lnTo>
                <a:lnTo>
                  <a:pt x="27" y="9"/>
                </a:lnTo>
                <a:lnTo>
                  <a:pt x="29" y="4"/>
                </a:lnTo>
                <a:lnTo>
                  <a:pt x="27" y="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729"/>
          <p:cNvSpPr>
            <a:spLocks/>
          </p:cNvSpPr>
          <p:nvPr/>
        </p:nvSpPr>
        <p:spPr bwMode="auto">
          <a:xfrm>
            <a:off x="3048001" y="3390901"/>
            <a:ext cx="22225" cy="23813"/>
          </a:xfrm>
          <a:custGeom>
            <a:avLst/>
            <a:gdLst>
              <a:gd name="T0" fmla="*/ 14 w 14"/>
              <a:gd name="T1" fmla="*/ 4 h 15"/>
              <a:gd name="T2" fmla="*/ 3 w 14"/>
              <a:gd name="T3" fmla="*/ 0 h 15"/>
              <a:gd name="T4" fmla="*/ 0 w 14"/>
              <a:gd name="T5" fmla="*/ 12 h 15"/>
              <a:gd name="T6" fmla="*/ 11 w 14"/>
              <a:gd name="T7" fmla="*/ 15 h 15"/>
              <a:gd name="T8" fmla="*/ 14 w 14"/>
              <a:gd name="T9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14" y="4"/>
                </a:moveTo>
                <a:lnTo>
                  <a:pt x="3" y="0"/>
                </a:lnTo>
                <a:lnTo>
                  <a:pt x="0" y="12"/>
                </a:lnTo>
                <a:lnTo>
                  <a:pt x="11" y="15"/>
                </a:lnTo>
                <a:lnTo>
                  <a:pt x="14" y="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730"/>
          <p:cNvSpPr>
            <a:spLocks/>
          </p:cNvSpPr>
          <p:nvPr/>
        </p:nvSpPr>
        <p:spPr bwMode="auto">
          <a:xfrm>
            <a:off x="3098801" y="3354389"/>
            <a:ext cx="22225" cy="23813"/>
          </a:xfrm>
          <a:custGeom>
            <a:avLst/>
            <a:gdLst>
              <a:gd name="T0" fmla="*/ 3 w 14"/>
              <a:gd name="T1" fmla="*/ 15 h 15"/>
              <a:gd name="T2" fmla="*/ 14 w 14"/>
              <a:gd name="T3" fmla="*/ 12 h 15"/>
              <a:gd name="T4" fmla="*/ 11 w 14"/>
              <a:gd name="T5" fmla="*/ 0 h 15"/>
              <a:gd name="T6" fmla="*/ 0 w 14"/>
              <a:gd name="T7" fmla="*/ 4 h 15"/>
              <a:gd name="T8" fmla="*/ 3 w 14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3" y="15"/>
                </a:moveTo>
                <a:lnTo>
                  <a:pt x="14" y="12"/>
                </a:lnTo>
                <a:lnTo>
                  <a:pt x="11" y="0"/>
                </a:lnTo>
                <a:lnTo>
                  <a:pt x="0" y="4"/>
                </a:lnTo>
                <a:lnTo>
                  <a:pt x="3" y="1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Rectangle 731"/>
          <p:cNvSpPr>
            <a:spLocks noChangeArrowheads="1"/>
          </p:cNvSpPr>
          <p:nvPr/>
        </p:nvSpPr>
        <p:spPr bwMode="auto">
          <a:xfrm>
            <a:off x="3078164" y="3302001"/>
            <a:ext cx="1588" cy="15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732"/>
          <p:cNvSpPr>
            <a:spLocks/>
          </p:cNvSpPr>
          <p:nvPr/>
        </p:nvSpPr>
        <p:spPr bwMode="auto">
          <a:xfrm>
            <a:off x="3108326" y="3390901"/>
            <a:ext cx="22225" cy="22225"/>
          </a:xfrm>
          <a:custGeom>
            <a:avLst/>
            <a:gdLst>
              <a:gd name="T0" fmla="*/ 3 w 14"/>
              <a:gd name="T1" fmla="*/ 14 h 14"/>
              <a:gd name="T2" fmla="*/ 14 w 14"/>
              <a:gd name="T3" fmla="*/ 11 h 14"/>
              <a:gd name="T4" fmla="*/ 11 w 14"/>
              <a:gd name="T5" fmla="*/ 0 h 14"/>
              <a:gd name="T6" fmla="*/ 0 w 14"/>
              <a:gd name="T7" fmla="*/ 3 h 14"/>
              <a:gd name="T8" fmla="*/ 3 w 14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3" y="14"/>
                </a:moveTo>
                <a:lnTo>
                  <a:pt x="14" y="11"/>
                </a:lnTo>
                <a:lnTo>
                  <a:pt x="11" y="0"/>
                </a:lnTo>
                <a:lnTo>
                  <a:pt x="0" y="3"/>
                </a:lnTo>
                <a:lnTo>
                  <a:pt x="3" y="1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733"/>
          <p:cNvSpPr>
            <a:spLocks/>
          </p:cNvSpPr>
          <p:nvPr/>
        </p:nvSpPr>
        <p:spPr bwMode="auto">
          <a:xfrm>
            <a:off x="3078164" y="3263901"/>
            <a:ext cx="22225" cy="42863"/>
          </a:xfrm>
          <a:custGeom>
            <a:avLst/>
            <a:gdLst>
              <a:gd name="T0" fmla="*/ 3 w 14"/>
              <a:gd name="T1" fmla="*/ 27 h 27"/>
              <a:gd name="T2" fmla="*/ 6 w 14"/>
              <a:gd name="T3" fmla="*/ 27 h 27"/>
              <a:gd name="T4" fmla="*/ 11 w 14"/>
              <a:gd name="T5" fmla="*/ 27 h 27"/>
              <a:gd name="T6" fmla="*/ 12 w 14"/>
              <a:gd name="T7" fmla="*/ 24 h 27"/>
              <a:gd name="T8" fmla="*/ 14 w 14"/>
              <a:gd name="T9" fmla="*/ 24 h 27"/>
              <a:gd name="T10" fmla="*/ 7 w 14"/>
              <a:gd name="T11" fmla="*/ 0 h 27"/>
              <a:gd name="T12" fmla="*/ 0 w 14"/>
              <a:gd name="T13" fmla="*/ 24 h 27"/>
              <a:gd name="T14" fmla="*/ 2 w 14"/>
              <a:gd name="T15" fmla="*/ 25 h 27"/>
              <a:gd name="T16" fmla="*/ 3 w 14"/>
              <a:gd name="T1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27">
                <a:moveTo>
                  <a:pt x="3" y="27"/>
                </a:moveTo>
                <a:lnTo>
                  <a:pt x="6" y="27"/>
                </a:lnTo>
                <a:lnTo>
                  <a:pt x="11" y="27"/>
                </a:lnTo>
                <a:lnTo>
                  <a:pt x="12" y="24"/>
                </a:lnTo>
                <a:lnTo>
                  <a:pt x="14" y="24"/>
                </a:lnTo>
                <a:lnTo>
                  <a:pt x="7" y="0"/>
                </a:lnTo>
                <a:lnTo>
                  <a:pt x="0" y="24"/>
                </a:lnTo>
                <a:lnTo>
                  <a:pt x="2" y="25"/>
                </a:lnTo>
                <a:lnTo>
                  <a:pt x="3" y="2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734"/>
          <p:cNvSpPr>
            <a:spLocks/>
          </p:cNvSpPr>
          <p:nvPr/>
        </p:nvSpPr>
        <p:spPr bwMode="auto">
          <a:xfrm>
            <a:off x="3057526" y="3355976"/>
            <a:ext cx="23813" cy="22225"/>
          </a:xfrm>
          <a:custGeom>
            <a:avLst/>
            <a:gdLst>
              <a:gd name="T0" fmla="*/ 15 w 15"/>
              <a:gd name="T1" fmla="*/ 3 h 14"/>
              <a:gd name="T2" fmla="*/ 3 w 15"/>
              <a:gd name="T3" fmla="*/ 0 h 14"/>
              <a:gd name="T4" fmla="*/ 0 w 15"/>
              <a:gd name="T5" fmla="*/ 11 h 14"/>
              <a:gd name="T6" fmla="*/ 11 w 15"/>
              <a:gd name="T7" fmla="*/ 14 h 14"/>
              <a:gd name="T8" fmla="*/ 15 w 15"/>
              <a:gd name="T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5" y="3"/>
                </a:moveTo>
                <a:lnTo>
                  <a:pt x="3" y="0"/>
                </a:lnTo>
                <a:lnTo>
                  <a:pt x="0" y="11"/>
                </a:lnTo>
                <a:lnTo>
                  <a:pt x="11" y="14"/>
                </a:lnTo>
                <a:lnTo>
                  <a:pt x="15" y="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735"/>
          <p:cNvSpPr>
            <a:spLocks/>
          </p:cNvSpPr>
          <p:nvPr/>
        </p:nvSpPr>
        <p:spPr bwMode="auto">
          <a:xfrm>
            <a:off x="3068639" y="3319464"/>
            <a:ext cx="42863" cy="23813"/>
          </a:xfrm>
          <a:custGeom>
            <a:avLst/>
            <a:gdLst>
              <a:gd name="T0" fmla="*/ 13 w 27"/>
              <a:gd name="T1" fmla="*/ 6 h 15"/>
              <a:gd name="T2" fmla="*/ 16 w 27"/>
              <a:gd name="T3" fmla="*/ 14 h 15"/>
              <a:gd name="T4" fmla="*/ 27 w 27"/>
              <a:gd name="T5" fmla="*/ 11 h 15"/>
              <a:gd name="T6" fmla="*/ 23 w 27"/>
              <a:gd name="T7" fmla="*/ 0 h 15"/>
              <a:gd name="T8" fmla="*/ 12 w 27"/>
              <a:gd name="T9" fmla="*/ 3 h 15"/>
              <a:gd name="T10" fmla="*/ 3 w 27"/>
              <a:gd name="T11" fmla="*/ 0 h 15"/>
              <a:gd name="T12" fmla="*/ 0 w 27"/>
              <a:gd name="T13" fmla="*/ 12 h 15"/>
              <a:gd name="T14" fmla="*/ 11 w 27"/>
              <a:gd name="T15" fmla="*/ 15 h 15"/>
              <a:gd name="T16" fmla="*/ 13 w 27"/>
              <a:gd name="T17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15">
                <a:moveTo>
                  <a:pt x="13" y="6"/>
                </a:moveTo>
                <a:lnTo>
                  <a:pt x="16" y="14"/>
                </a:lnTo>
                <a:lnTo>
                  <a:pt x="27" y="11"/>
                </a:lnTo>
                <a:lnTo>
                  <a:pt x="23" y="0"/>
                </a:lnTo>
                <a:lnTo>
                  <a:pt x="12" y="3"/>
                </a:lnTo>
                <a:lnTo>
                  <a:pt x="3" y="0"/>
                </a:lnTo>
                <a:lnTo>
                  <a:pt x="0" y="12"/>
                </a:lnTo>
                <a:lnTo>
                  <a:pt x="11" y="15"/>
                </a:lnTo>
                <a:lnTo>
                  <a:pt x="13" y="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736"/>
          <p:cNvSpPr>
            <a:spLocks/>
          </p:cNvSpPr>
          <p:nvPr/>
        </p:nvSpPr>
        <p:spPr bwMode="auto">
          <a:xfrm>
            <a:off x="3049589" y="3506789"/>
            <a:ext cx="26988" cy="25400"/>
          </a:xfrm>
          <a:custGeom>
            <a:avLst/>
            <a:gdLst>
              <a:gd name="T0" fmla="*/ 0 w 17"/>
              <a:gd name="T1" fmla="*/ 7 h 16"/>
              <a:gd name="T2" fmla="*/ 7 w 17"/>
              <a:gd name="T3" fmla="*/ 16 h 16"/>
              <a:gd name="T4" fmla="*/ 17 w 17"/>
              <a:gd name="T5" fmla="*/ 9 h 16"/>
              <a:gd name="T6" fmla="*/ 10 w 17"/>
              <a:gd name="T7" fmla="*/ 0 h 16"/>
              <a:gd name="T8" fmla="*/ 0 w 17"/>
              <a:gd name="T9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6">
                <a:moveTo>
                  <a:pt x="0" y="7"/>
                </a:moveTo>
                <a:lnTo>
                  <a:pt x="7" y="16"/>
                </a:lnTo>
                <a:lnTo>
                  <a:pt x="17" y="9"/>
                </a:lnTo>
                <a:lnTo>
                  <a:pt x="10" y="0"/>
                </a:lnTo>
                <a:lnTo>
                  <a:pt x="0" y="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737"/>
          <p:cNvSpPr>
            <a:spLocks/>
          </p:cNvSpPr>
          <p:nvPr/>
        </p:nvSpPr>
        <p:spPr bwMode="auto">
          <a:xfrm>
            <a:off x="2987676" y="3552826"/>
            <a:ext cx="30163" cy="41275"/>
          </a:xfrm>
          <a:custGeom>
            <a:avLst/>
            <a:gdLst>
              <a:gd name="T0" fmla="*/ 19 w 19"/>
              <a:gd name="T1" fmla="*/ 5 h 26"/>
              <a:gd name="T2" fmla="*/ 16 w 19"/>
              <a:gd name="T3" fmla="*/ 4 h 26"/>
              <a:gd name="T4" fmla="*/ 12 w 19"/>
              <a:gd name="T5" fmla="*/ 0 h 26"/>
              <a:gd name="T6" fmla="*/ 10 w 19"/>
              <a:gd name="T7" fmla="*/ 2 h 26"/>
              <a:gd name="T8" fmla="*/ 8 w 19"/>
              <a:gd name="T9" fmla="*/ 2 h 26"/>
              <a:gd name="T10" fmla="*/ 0 w 19"/>
              <a:gd name="T11" fmla="*/ 26 h 26"/>
              <a:gd name="T12" fmla="*/ 19 w 19"/>
              <a:gd name="T13" fmla="*/ 9 h 26"/>
              <a:gd name="T14" fmla="*/ 18 w 19"/>
              <a:gd name="T15" fmla="*/ 8 h 26"/>
              <a:gd name="T16" fmla="*/ 19 w 19"/>
              <a:gd name="T17" fmla="*/ 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19" y="5"/>
                </a:moveTo>
                <a:lnTo>
                  <a:pt x="16" y="4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0" y="26"/>
                </a:lnTo>
                <a:lnTo>
                  <a:pt x="19" y="9"/>
                </a:lnTo>
                <a:lnTo>
                  <a:pt x="18" y="8"/>
                </a:lnTo>
                <a:lnTo>
                  <a:pt x="19" y="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738"/>
          <p:cNvSpPr>
            <a:spLocks/>
          </p:cNvSpPr>
          <p:nvPr/>
        </p:nvSpPr>
        <p:spPr bwMode="auto">
          <a:xfrm>
            <a:off x="3005139" y="3521076"/>
            <a:ext cx="42863" cy="34925"/>
          </a:xfrm>
          <a:custGeom>
            <a:avLst/>
            <a:gdLst>
              <a:gd name="T0" fmla="*/ 12 w 27"/>
              <a:gd name="T1" fmla="*/ 11 h 22"/>
              <a:gd name="T2" fmla="*/ 15 w 27"/>
              <a:gd name="T3" fmla="*/ 3 h 22"/>
              <a:gd name="T4" fmla="*/ 4 w 27"/>
              <a:gd name="T5" fmla="*/ 0 h 22"/>
              <a:gd name="T6" fmla="*/ 0 w 27"/>
              <a:gd name="T7" fmla="*/ 11 h 22"/>
              <a:gd name="T8" fmla="*/ 11 w 27"/>
              <a:gd name="T9" fmla="*/ 14 h 22"/>
              <a:gd name="T10" fmla="*/ 18 w 27"/>
              <a:gd name="T11" fmla="*/ 22 h 22"/>
              <a:gd name="T12" fmla="*/ 27 w 27"/>
              <a:gd name="T13" fmla="*/ 14 h 22"/>
              <a:gd name="T14" fmla="*/ 19 w 27"/>
              <a:gd name="T15" fmla="*/ 6 h 22"/>
              <a:gd name="T16" fmla="*/ 12 w 27"/>
              <a:gd name="T17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22">
                <a:moveTo>
                  <a:pt x="12" y="11"/>
                </a:moveTo>
                <a:lnTo>
                  <a:pt x="15" y="3"/>
                </a:lnTo>
                <a:lnTo>
                  <a:pt x="4" y="0"/>
                </a:lnTo>
                <a:lnTo>
                  <a:pt x="0" y="11"/>
                </a:lnTo>
                <a:lnTo>
                  <a:pt x="11" y="14"/>
                </a:lnTo>
                <a:lnTo>
                  <a:pt x="18" y="22"/>
                </a:lnTo>
                <a:lnTo>
                  <a:pt x="27" y="14"/>
                </a:lnTo>
                <a:lnTo>
                  <a:pt x="19" y="6"/>
                </a:lnTo>
                <a:lnTo>
                  <a:pt x="12" y="1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739"/>
          <p:cNvSpPr>
            <a:spLocks/>
          </p:cNvSpPr>
          <p:nvPr/>
        </p:nvSpPr>
        <p:spPr bwMode="auto">
          <a:xfrm>
            <a:off x="3030539" y="3451226"/>
            <a:ext cx="22225" cy="23813"/>
          </a:xfrm>
          <a:custGeom>
            <a:avLst/>
            <a:gdLst>
              <a:gd name="T0" fmla="*/ 14 w 14"/>
              <a:gd name="T1" fmla="*/ 4 h 15"/>
              <a:gd name="T2" fmla="*/ 3 w 14"/>
              <a:gd name="T3" fmla="*/ 0 h 15"/>
              <a:gd name="T4" fmla="*/ 0 w 14"/>
              <a:gd name="T5" fmla="*/ 11 h 15"/>
              <a:gd name="T6" fmla="*/ 11 w 14"/>
              <a:gd name="T7" fmla="*/ 15 h 15"/>
              <a:gd name="T8" fmla="*/ 14 w 14"/>
              <a:gd name="T9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14" y="4"/>
                </a:moveTo>
                <a:lnTo>
                  <a:pt x="3" y="0"/>
                </a:lnTo>
                <a:lnTo>
                  <a:pt x="0" y="11"/>
                </a:lnTo>
                <a:lnTo>
                  <a:pt x="11" y="15"/>
                </a:lnTo>
                <a:lnTo>
                  <a:pt x="14" y="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Rectangle 740"/>
          <p:cNvSpPr>
            <a:spLocks noChangeArrowheads="1"/>
          </p:cNvSpPr>
          <p:nvPr/>
        </p:nvSpPr>
        <p:spPr bwMode="auto">
          <a:xfrm>
            <a:off x="3017839" y="3567114"/>
            <a:ext cx="1588" cy="15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741"/>
          <p:cNvSpPr>
            <a:spLocks/>
          </p:cNvSpPr>
          <p:nvPr/>
        </p:nvSpPr>
        <p:spPr bwMode="auto">
          <a:xfrm>
            <a:off x="3017839" y="3486151"/>
            <a:ext cx="22225" cy="22225"/>
          </a:xfrm>
          <a:custGeom>
            <a:avLst/>
            <a:gdLst>
              <a:gd name="T0" fmla="*/ 0 w 14"/>
              <a:gd name="T1" fmla="*/ 11 h 14"/>
              <a:gd name="T2" fmla="*/ 11 w 14"/>
              <a:gd name="T3" fmla="*/ 14 h 14"/>
              <a:gd name="T4" fmla="*/ 14 w 14"/>
              <a:gd name="T5" fmla="*/ 3 h 14"/>
              <a:gd name="T6" fmla="*/ 3 w 14"/>
              <a:gd name="T7" fmla="*/ 0 h 14"/>
              <a:gd name="T8" fmla="*/ 0 w 14"/>
              <a:gd name="T9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0" y="11"/>
                </a:moveTo>
                <a:lnTo>
                  <a:pt x="11" y="14"/>
                </a:lnTo>
                <a:lnTo>
                  <a:pt x="14" y="3"/>
                </a:lnTo>
                <a:lnTo>
                  <a:pt x="3" y="0"/>
                </a:lnTo>
                <a:lnTo>
                  <a:pt x="0" y="1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742"/>
          <p:cNvSpPr>
            <a:spLocks/>
          </p:cNvSpPr>
          <p:nvPr/>
        </p:nvSpPr>
        <p:spPr bwMode="auto">
          <a:xfrm>
            <a:off x="3773489" y="3541714"/>
            <a:ext cx="23813" cy="23813"/>
          </a:xfrm>
          <a:custGeom>
            <a:avLst/>
            <a:gdLst>
              <a:gd name="T0" fmla="*/ 0 w 15"/>
              <a:gd name="T1" fmla="*/ 8 h 15"/>
              <a:gd name="T2" fmla="*/ 8 w 15"/>
              <a:gd name="T3" fmla="*/ 15 h 15"/>
              <a:gd name="T4" fmla="*/ 15 w 15"/>
              <a:gd name="T5" fmla="*/ 7 h 15"/>
              <a:gd name="T6" fmla="*/ 7 w 15"/>
              <a:gd name="T7" fmla="*/ 0 h 15"/>
              <a:gd name="T8" fmla="*/ 0 w 15"/>
              <a:gd name="T9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0" y="8"/>
                </a:moveTo>
                <a:lnTo>
                  <a:pt x="8" y="15"/>
                </a:lnTo>
                <a:lnTo>
                  <a:pt x="15" y="7"/>
                </a:lnTo>
                <a:lnTo>
                  <a:pt x="7" y="0"/>
                </a:lnTo>
                <a:lnTo>
                  <a:pt x="0" y="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743"/>
          <p:cNvSpPr>
            <a:spLocks/>
          </p:cNvSpPr>
          <p:nvPr/>
        </p:nvSpPr>
        <p:spPr bwMode="auto">
          <a:xfrm>
            <a:off x="3797301" y="3516314"/>
            <a:ext cx="22225" cy="22225"/>
          </a:xfrm>
          <a:custGeom>
            <a:avLst/>
            <a:gdLst>
              <a:gd name="T0" fmla="*/ 0 w 14"/>
              <a:gd name="T1" fmla="*/ 8 h 14"/>
              <a:gd name="T2" fmla="*/ 8 w 14"/>
              <a:gd name="T3" fmla="*/ 14 h 14"/>
              <a:gd name="T4" fmla="*/ 14 w 14"/>
              <a:gd name="T5" fmla="*/ 6 h 14"/>
              <a:gd name="T6" fmla="*/ 6 w 14"/>
              <a:gd name="T7" fmla="*/ 0 h 14"/>
              <a:gd name="T8" fmla="*/ 0 w 14"/>
              <a:gd name="T9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0" y="8"/>
                </a:moveTo>
                <a:lnTo>
                  <a:pt x="8" y="14"/>
                </a:lnTo>
                <a:lnTo>
                  <a:pt x="14" y="6"/>
                </a:lnTo>
                <a:lnTo>
                  <a:pt x="6" y="0"/>
                </a:lnTo>
                <a:lnTo>
                  <a:pt x="0" y="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744"/>
          <p:cNvSpPr>
            <a:spLocks/>
          </p:cNvSpPr>
          <p:nvPr/>
        </p:nvSpPr>
        <p:spPr bwMode="auto">
          <a:xfrm>
            <a:off x="3744914" y="3567114"/>
            <a:ext cx="30163" cy="28575"/>
          </a:xfrm>
          <a:custGeom>
            <a:avLst/>
            <a:gdLst>
              <a:gd name="T0" fmla="*/ 11 w 19"/>
              <a:gd name="T1" fmla="*/ 0 h 18"/>
              <a:gd name="T2" fmla="*/ 10 w 19"/>
              <a:gd name="T3" fmla="*/ 2 h 18"/>
              <a:gd name="T4" fmla="*/ 8 w 19"/>
              <a:gd name="T5" fmla="*/ 0 h 18"/>
              <a:gd name="T6" fmla="*/ 0 w 19"/>
              <a:gd name="T7" fmla="*/ 7 h 18"/>
              <a:gd name="T8" fmla="*/ 10 w 19"/>
              <a:gd name="T9" fmla="*/ 18 h 18"/>
              <a:gd name="T10" fmla="*/ 10 w 19"/>
              <a:gd name="T11" fmla="*/ 18 h 18"/>
              <a:gd name="T12" fmla="*/ 10 w 19"/>
              <a:gd name="T13" fmla="*/ 18 h 18"/>
              <a:gd name="T14" fmla="*/ 10 w 19"/>
              <a:gd name="T15" fmla="*/ 18 h 18"/>
              <a:gd name="T16" fmla="*/ 10 w 19"/>
              <a:gd name="T17" fmla="*/ 18 h 18"/>
              <a:gd name="T18" fmla="*/ 19 w 19"/>
              <a:gd name="T19" fmla="*/ 7 h 18"/>
              <a:gd name="T20" fmla="*/ 11 w 19"/>
              <a:gd name="T2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18">
                <a:moveTo>
                  <a:pt x="11" y="0"/>
                </a:moveTo>
                <a:lnTo>
                  <a:pt x="10" y="2"/>
                </a:lnTo>
                <a:lnTo>
                  <a:pt x="8" y="0"/>
                </a:lnTo>
                <a:lnTo>
                  <a:pt x="0" y="7"/>
                </a:lnTo>
                <a:lnTo>
                  <a:pt x="10" y="18"/>
                </a:lnTo>
                <a:lnTo>
                  <a:pt x="10" y="18"/>
                </a:lnTo>
                <a:lnTo>
                  <a:pt x="10" y="18"/>
                </a:lnTo>
                <a:lnTo>
                  <a:pt x="10" y="18"/>
                </a:lnTo>
                <a:lnTo>
                  <a:pt x="10" y="18"/>
                </a:lnTo>
                <a:lnTo>
                  <a:pt x="19" y="7"/>
                </a:lnTo>
                <a:lnTo>
                  <a:pt x="11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745"/>
          <p:cNvSpPr>
            <a:spLocks/>
          </p:cNvSpPr>
          <p:nvPr/>
        </p:nvSpPr>
        <p:spPr bwMode="auto">
          <a:xfrm>
            <a:off x="3819526" y="3490914"/>
            <a:ext cx="23813" cy="22225"/>
          </a:xfrm>
          <a:custGeom>
            <a:avLst/>
            <a:gdLst>
              <a:gd name="T0" fmla="*/ 0 w 15"/>
              <a:gd name="T1" fmla="*/ 8 h 14"/>
              <a:gd name="T2" fmla="*/ 8 w 15"/>
              <a:gd name="T3" fmla="*/ 14 h 14"/>
              <a:gd name="T4" fmla="*/ 15 w 15"/>
              <a:gd name="T5" fmla="*/ 6 h 14"/>
              <a:gd name="T6" fmla="*/ 6 w 15"/>
              <a:gd name="T7" fmla="*/ 0 h 14"/>
              <a:gd name="T8" fmla="*/ 0 w 15"/>
              <a:gd name="T9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0" y="8"/>
                </a:moveTo>
                <a:lnTo>
                  <a:pt x="8" y="14"/>
                </a:lnTo>
                <a:lnTo>
                  <a:pt x="15" y="6"/>
                </a:lnTo>
                <a:lnTo>
                  <a:pt x="6" y="0"/>
                </a:lnTo>
                <a:lnTo>
                  <a:pt x="0" y="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746"/>
          <p:cNvSpPr>
            <a:spLocks/>
          </p:cNvSpPr>
          <p:nvPr/>
        </p:nvSpPr>
        <p:spPr bwMode="auto">
          <a:xfrm>
            <a:off x="3884614" y="3417889"/>
            <a:ext cx="28575" cy="19050"/>
          </a:xfrm>
          <a:custGeom>
            <a:avLst/>
            <a:gdLst>
              <a:gd name="T0" fmla="*/ 0 w 18"/>
              <a:gd name="T1" fmla="*/ 0 h 12"/>
              <a:gd name="T2" fmla="*/ 0 w 18"/>
              <a:gd name="T3" fmla="*/ 11 h 12"/>
              <a:gd name="T4" fmla="*/ 7 w 18"/>
              <a:gd name="T5" fmla="*/ 11 h 12"/>
              <a:gd name="T6" fmla="*/ 7 w 18"/>
              <a:gd name="T7" fmla="*/ 11 h 12"/>
              <a:gd name="T8" fmla="*/ 9 w 18"/>
              <a:gd name="T9" fmla="*/ 12 h 12"/>
              <a:gd name="T10" fmla="*/ 18 w 18"/>
              <a:gd name="T11" fmla="*/ 0 h 12"/>
              <a:gd name="T12" fmla="*/ 0 w 18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">
                <a:moveTo>
                  <a:pt x="0" y="0"/>
                </a:moveTo>
                <a:lnTo>
                  <a:pt x="0" y="11"/>
                </a:lnTo>
                <a:lnTo>
                  <a:pt x="7" y="11"/>
                </a:lnTo>
                <a:lnTo>
                  <a:pt x="7" y="11"/>
                </a:lnTo>
                <a:lnTo>
                  <a:pt x="9" y="12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Rectangle 747"/>
          <p:cNvSpPr>
            <a:spLocks noChangeArrowheads="1"/>
          </p:cNvSpPr>
          <p:nvPr/>
        </p:nvSpPr>
        <p:spPr bwMode="auto">
          <a:xfrm>
            <a:off x="3851276" y="3417889"/>
            <a:ext cx="15875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Rectangle 748"/>
          <p:cNvSpPr>
            <a:spLocks noChangeArrowheads="1"/>
          </p:cNvSpPr>
          <p:nvPr/>
        </p:nvSpPr>
        <p:spPr bwMode="auto">
          <a:xfrm>
            <a:off x="3767139" y="3263901"/>
            <a:ext cx="17463" cy="158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749"/>
          <p:cNvSpPr>
            <a:spLocks/>
          </p:cNvSpPr>
          <p:nvPr/>
        </p:nvSpPr>
        <p:spPr bwMode="auto">
          <a:xfrm>
            <a:off x="3862389" y="3438526"/>
            <a:ext cx="25400" cy="23813"/>
          </a:xfrm>
          <a:custGeom>
            <a:avLst/>
            <a:gdLst>
              <a:gd name="T0" fmla="*/ 0 w 16"/>
              <a:gd name="T1" fmla="*/ 8 h 15"/>
              <a:gd name="T2" fmla="*/ 8 w 16"/>
              <a:gd name="T3" fmla="*/ 15 h 15"/>
              <a:gd name="T4" fmla="*/ 16 w 16"/>
              <a:gd name="T5" fmla="*/ 7 h 15"/>
              <a:gd name="T6" fmla="*/ 8 w 16"/>
              <a:gd name="T7" fmla="*/ 0 h 15"/>
              <a:gd name="T8" fmla="*/ 0 w 16"/>
              <a:gd name="T9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0" y="8"/>
                </a:moveTo>
                <a:lnTo>
                  <a:pt x="8" y="15"/>
                </a:lnTo>
                <a:lnTo>
                  <a:pt x="16" y="7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750"/>
          <p:cNvSpPr>
            <a:spLocks/>
          </p:cNvSpPr>
          <p:nvPr/>
        </p:nvSpPr>
        <p:spPr bwMode="auto">
          <a:xfrm>
            <a:off x="3840164" y="3463926"/>
            <a:ext cx="25400" cy="23813"/>
          </a:xfrm>
          <a:custGeom>
            <a:avLst/>
            <a:gdLst>
              <a:gd name="T0" fmla="*/ 0 w 16"/>
              <a:gd name="T1" fmla="*/ 8 h 15"/>
              <a:gd name="T2" fmla="*/ 8 w 16"/>
              <a:gd name="T3" fmla="*/ 15 h 15"/>
              <a:gd name="T4" fmla="*/ 16 w 16"/>
              <a:gd name="T5" fmla="*/ 7 h 15"/>
              <a:gd name="T6" fmla="*/ 8 w 16"/>
              <a:gd name="T7" fmla="*/ 0 h 15"/>
              <a:gd name="T8" fmla="*/ 0 w 16"/>
              <a:gd name="T9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0" y="8"/>
                </a:moveTo>
                <a:lnTo>
                  <a:pt x="8" y="15"/>
                </a:lnTo>
                <a:lnTo>
                  <a:pt x="16" y="7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Rectangle 751"/>
          <p:cNvSpPr>
            <a:spLocks noChangeArrowheads="1"/>
          </p:cNvSpPr>
          <p:nvPr/>
        </p:nvSpPr>
        <p:spPr bwMode="auto">
          <a:xfrm>
            <a:off x="3784601" y="3279776"/>
            <a:ext cx="17463" cy="158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Rectangle 752"/>
          <p:cNvSpPr>
            <a:spLocks noChangeArrowheads="1"/>
          </p:cNvSpPr>
          <p:nvPr/>
        </p:nvSpPr>
        <p:spPr bwMode="auto">
          <a:xfrm>
            <a:off x="3784601" y="3313114"/>
            <a:ext cx="17463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Rectangle 753"/>
          <p:cNvSpPr>
            <a:spLocks noChangeArrowheads="1"/>
          </p:cNvSpPr>
          <p:nvPr/>
        </p:nvSpPr>
        <p:spPr bwMode="auto">
          <a:xfrm>
            <a:off x="3816351" y="3417889"/>
            <a:ext cx="17463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Rectangle 754"/>
          <p:cNvSpPr>
            <a:spLocks noChangeArrowheads="1"/>
          </p:cNvSpPr>
          <p:nvPr/>
        </p:nvSpPr>
        <p:spPr bwMode="auto">
          <a:xfrm>
            <a:off x="3784601" y="3381376"/>
            <a:ext cx="17463" cy="158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755"/>
          <p:cNvSpPr>
            <a:spLocks/>
          </p:cNvSpPr>
          <p:nvPr/>
        </p:nvSpPr>
        <p:spPr bwMode="auto">
          <a:xfrm>
            <a:off x="3784601" y="3414714"/>
            <a:ext cx="17463" cy="20638"/>
          </a:xfrm>
          <a:custGeom>
            <a:avLst/>
            <a:gdLst>
              <a:gd name="T0" fmla="*/ 10 w 11"/>
              <a:gd name="T1" fmla="*/ 8 h 13"/>
              <a:gd name="T2" fmla="*/ 11 w 11"/>
              <a:gd name="T3" fmla="*/ 8 h 13"/>
              <a:gd name="T4" fmla="*/ 11 w 11"/>
              <a:gd name="T5" fmla="*/ 0 h 13"/>
              <a:gd name="T6" fmla="*/ 0 w 11"/>
              <a:gd name="T7" fmla="*/ 0 h 13"/>
              <a:gd name="T8" fmla="*/ 0 w 11"/>
              <a:gd name="T9" fmla="*/ 13 h 13"/>
              <a:gd name="T10" fmla="*/ 10 w 11"/>
              <a:gd name="T11" fmla="*/ 13 h 13"/>
              <a:gd name="T12" fmla="*/ 10 w 11"/>
              <a:gd name="T13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3">
                <a:moveTo>
                  <a:pt x="10" y="8"/>
                </a:moveTo>
                <a:lnTo>
                  <a:pt x="11" y="8"/>
                </a:lnTo>
                <a:lnTo>
                  <a:pt x="11" y="0"/>
                </a:lnTo>
                <a:lnTo>
                  <a:pt x="0" y="0"/>
                </a:lnTo>
                <a:lnTo>
                  <a:pt x="0" y="13"/>
                </a:lnTo>
                <a:lnTo>
                  <a:pt x="10" y="13"/>
                </a:lnTo>
                <a:lnTo>
                  <a:pt x="10" y="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Rectangle 756"/>
          <p:cNvSpPr>
            <a:spLocks noChangeArrowheads="1"/>
          </p:cNvSpPr>
          <p:nvPr/>
        </p:nvSpPr>
        <p:spPr bwMode="auto">
          <a:xfrm>
            <a:off x="3784601" y="3346451"/>
            <a:ext cx="17463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757"/>
          <p:cNvSpPr>
            <a:spLocks/>
          </p:cNvSpPr>
          <p:nvPr/>
        </p:nvSpPr>
        <p:spPr bwMode="auto">
          <a:xfrm>
            <a:off x="3722689" y="3541714"/>
            <a:ext cx="23813" cy="23813"/>
          </a:xfrm>
          <a:custGeom>
            <a:avLst/>
            <a:gdLst>
              <a:gd name="T0" fmla="*/ 8 w 15"/>
              <a:gd name="T1" fmla="*/ 0 h 15"/>
              <a:gd name="T2" fmla="*/ 0 w 15"/>
              <a:gd name="T3" fmla="*/ 7 h 15"/>
              <a:gd name="T4" fmla="*/ 7 w 15"/>
              <a:gd name="T5" fmla="*/ 15 h 15"/>
              <a:gd name="T6" fmla="*/ 15 w 15"/>
              <a:gd name="T7" fmla="*/ 8 h 15"/>
              <a:gd name="T8" fmla="*/ 8 w 15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8" y="0"/>
                </a:moveTo>
                <a:lnTo>
                  <a:pt x="0" y="7"/>
                </a:lnTo>
                <a:lnTo>
                  <a:pt x="7" y="15"/>
                </a:lnTo>
                <a:lnTo>
                  <a:pt x="15" y="8"/>
                </a:lnTo>
                <a:lnTo>
                  <a:pt x="8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758"/>
          <p:cNvSpPr>
            <a:spLocks/>
          </p:cNvSpPr>
          <p:nvPr/>
        </p:nvSpPr>
        <p:spPr bwMode="auto">
          <a:xfrm>
            <a:off x="3700464" y="3516314"/>
            <a:ext cx="23813" cy="22225"/>
          </a:xfrm>
          <a:custGeom>
            <a:avLst/>
            <a:gdLst>
              <a:gd name="T0" fmla="*/ 8 w 15"/>
              <a:gd name="T1" fmla="*/ 0 h 14"/>
              <a:gd name="T2" fmla="*/ 0 w 15"/>
              <a:gd name="T3" fmla="*/ 6 h 14"/>
              <a:gd name="T4" fmla="*/ 7 w 15"/>
              <a:gd name="T5" fmla="*/ 14 h 14"/>
              <a:gd name="T6" fmla="*/ 15 w 15"/>
              <a:gd name="T7" fmla="*/ 8 h 14"/>
              <a:gd name="T8" fmla="*/ 8 w 15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8" y="0"/>
                </a:moveTo>
                <a:lnTo>
                  <a:pt x="0" y="6"/>
                </a:lnTo>
                <a:lnTo>
                  <a:pt x="7" y="14"/>
                </a:lnTo>
                <a:lnTo>
                  <a:pt x="15" y="8"/>
                </a:lnTo>
                <a:lnTo>
                  <a:pt x="8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759"/>
          <p:cNvSpPr>
            <a:spLocks/>
          </p:cNvSpPr>
          <p:nvPr/>
        </p:nvSpPr>
        <p:spPr bwMode="auto">
          <a:xfrm>
            <a:off x="3678239" y="3490914"/>
            <a:ext cx="23813" cy="22225"/>
          </a:xfrm>
          <a:custGeom>
            <a:avLst/>
            <a:gdLst>
              <a:gd name="T0" fmla="*/ 8 w 15"/>
              <a:gd name="T1" fmla="*/ 0 h 14"/>
              <a:gd name="T2" fmla="*/ 0 w 15"/>
              <a:gd name="T3" fmla="*/ 6 h 14"/>
              <a:gd name="T4" fmla="*/ 7 w 15"/>
              <a:gd name="T5" fmla="*/ 14 h 14"/>
              <a:gd name="T6" fmla="*/ 15 w 15"/>
              <a:gd name="T7" fmla="*/ 8 h 14"/>
              <a:gd name="T8" fmla="*/ 8 w 15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8" y="0"/>
                </a:moveTo>
                <a:lnTo>
                  <a:pt x="0" y="6"/>
                </a:lnTo>
                <a:lnTo>
                  <a:pt x="7" y="14"/>
                </a:lnTo>
                <a:lnTo>
                  <a:pt x="15" y="8"/>
                </a:lnTo>
                <a:lnTo>
                  <a:pt x="8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760"/>
          <p:cNvSpPr>
            <a:spLocks/>
          </p:cNvSpPr>
          <p:nvPr/>
        </p:nvSpPr>
        <p:spPr bwMode="auto">
          <a:xfrm>
            <a:off x="3606801" y="3417889"/>
            <a:ext cx="28575" cy="19050"/>
          </a:xfrm>
          <a:custGeom>
            <a:avLst/>
            <a:gdLst>
              <a:gd name="T0" fmla="*/ 18 w 18"/>
              <a:gd name="T1" fmla="*/ 11 h 12"/>
              <a:gd name="T2" fmla="*/ 18 w 18"/>
              <a:gd name="T3" fmla="*/ 0 h 12"/>
              <a:gd name="T4" fmla="*/ 0 w 18"/>
              <a:gd name="T5" fmla="*/ 0 h 12"/>
              <a:gd name="T6" fmla="*/ 10 w 18"/>
              <a:gd name="T7" fmla="*/ 12 h 12"/>
              <a:gd name="T8" fmla="*/ 11 w 18"/>
              <a:gd name="T9" fmla="*/ 11 h 12"/>
              <a:gd name="T10" fmla="*/ 11 w 18"/>
              <a:gd name="T11" fmla="*/ 11 h 12"/>
              <a:gd name="T12" fmla="*/ 18 w 18"/>
              <a:gd name="T13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2">
                <a:moveTo>
                  <a:pt x="18" y="11"/>
                </a:moveTo>
                <a:lnTo>
                  <a:pt x="18" y="0"/>
                </a:lnTo>
                <a:lnTo>
                  <a:pt x="0" y="0"/>
                </a:lnTo>
                <a:lnTo>
                  <a:pt x="10" y="12"/>
                </a:lnTo>
                <a:lnTo>
                  <a:pt x="11" y="11"/>
                </a:lnTo>
                <a:lnTo>
                  <a:pt x="11" y="11"/>
                </a:lnTo>
                <a:lnTo>
                  <a:pt x="18" y="1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Rectangle 761"/>
          <p:cNvSpPr>
            <a:spLocks noChangeArrowheads="1"/>
          </p:cNvSpPr>
          <p:nvPr/>
        </p:nvSpPr>
        <p:spPr bwMode="auto">
          <a:xfrm>
            <a:off x="3652839" y="3417889"/>
            <a:ext cx="15875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Rectangle 762"/>
          <p:cNvSpPr>
            <a:spLocks noChangeArrowheads="1"/>
          </p:cNvSpPr>
          <p:nvPr/>
        </p:nvSpPr>
        <p:spPr bwMode="auto">
          <a:xfrm>
            <a:off x="3736976" y="3263901"/>
            <a:ext cx="17463" cy="158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763"/>
          <p:cNvSpPr>
            <a:spLocks/>
          </p:cNvSpPr>
          <p:nvPr/>
        </p:nvSpPr>
        <p:spPr bwMode="auto">
          <a:xfrm>
            <a:off x="3633789" y="3438526"/>
            <a:ext cx="23813" cy="23813"/>
          </a:xfrm>
          <a:custGeom>
            <a:avLst/>
            <a:gdLst>
              <a:gd name="T0" fmla="*/ 8 w 15"/>
              <a:gd name="T1" fmla="*/ 0 h 15"/>
              <a:gd name="T2" fmla="*/ 0 w 15"/>
              <a:gd name="T3" fmla="*/ 7 h 15"/>
              <a:gd name="T4" fmla="*/ 7 w 15"/>
              <a:gd name="T5" fmla="*/ 15 h 15"/>
              <a:gd name="T6" fmla="*/ 15 w 15"/>
              <a:gd name="T7" fmla="*/ 8 h 15"/>
              <a:gd name="T8" fmla="*/ 8 w 15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8" y="0"/>
                </a:moveTo>
                <a:lnTo>
                  <a:pt x="0" y="7"/>
                </a:lnTo>
                <a:lnTo>
                  <a:pt x="7" y="15"/>
                </a:lnTo>
                <a:lnTo>
                  <a:pt x="15" y="8"/>
                </a:lnTo>
                <a:lnTo>
                  <a:pt x="8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764"/>
          <p:cNvSpPr>
            <a:spLocks/>
          </p:cNvSpPr>
          <p:nvPr/>
        </p:nvSpPr>
        <p:spPr bwMode="auto">
          <a:xfrm>
            <a:off x="3654426" y="3463926"/>
            <a:ext cx="25400" cy="23813"/>
          </a:xfrm>
          <a:custGeom>
            <a:avLst/>
            <a:gdLst>
              <a:gd name="T0" fmla="*/ 9 w 16"/>
              <a:gd name="T1" fmla="*/ 0 h 15"/>
              <a:gd name="T2" fmla="*/ 0 w 16"/>
              <a:gd name="T3" fmla="*/ 7 h 15"/>
              <a:gd name="T4" fmla="*/ 8 w 16"/>
              <a:gd name="T5" fmla="*/ 15 h 15"/>
              <a:gd name="T6" fmla="*/ 16 w 16"/>
              <a:gd name="T7" fmla="*/ 8 h 15"/>
              <a:gd name="T8" fmla="*/ 9 w 16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9" y="0"/>
                </a:moveTo>
                <a:lnTo>
                  <a:pt x="0" y="7"/>
                </a:lnTo>
                <a:lnTo>
                  <a:pt x="8" y="15"/>
                </a:lnTo>
                <a:lnTo>
                  <a:pt x="16" y="8"/>
                </a:lnTo>
                <a:lnTo>
                  <a:pt x="9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Rectangle 765"/>
          <p:cNvSpPr>
            <a:spLocks noChangeArrowheads="1"/>
          </p:cNvSpPr>
          <p:nvPr/>
        </p:nvSpPr>
        <p:spPr bwMode="auto">
          <a:xfrm>
            <a:off x="3717926" y="3279776"/>
            <a:ext cx="17463" cy="158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Rectangle 766"/>
          <p:cNvSpPr>
            <a:spLocks noChangeArrowheads="1"/>
          </p:cNvSpPr>
          <p:nvPr/>
        </p:nvSpPr>
        <p:spPr bwMode="auto">
          <a:xfrm>
            <a:off x="3717926" y="3313114"/>
            <a:ext cx="17463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Rectangle 767"/>
          <p:cNvSpPr>
            <a:spLocks noChangeArrowheads="1"/>
          </p:cNvSpPr>
          <p:nvPr/>
        </p:nvSpPr>
        <p:spPr bwMode="auto">
          <a:xfrm>
            <a:off x="3686176" y="3417889"/>
            <a:ext cx="17463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Rectangle 768"/>
          <p:cNvSpPr>
            <a:spLocks noChangeArrowheads="1"/>
          </p:cNvSpPr>
          <p:nvPr/>
        </p:nvSpPr>
        <p:spPr bwMode="auto">
          <a:xfrm>
            <a:off x="3717926" y="3381376"/>
            <a:ext cx="17463" cy="158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769"/>
          <p:cNvSpPr>
            <a:spLocks/>
          </p:cNvSpPr>
          <p:nvPr/>
        </p:nvSpPr>
        <p:spPr bwMode="auto">
          <a:xfrm>
            <a:off x="3717926" y="3414714"/>
            <a:ext cx="17463" cy="20638"/>
          </a:xfrm>
          <a:custGeom>
            <a:avLst/>
            <a:gdLst>
              <a:gd name="T0" fmla="*/ 2 w 11"/>
              <a:gd name="T1" fmla="*/ 13 h 13"/>
              <a:gd name="T2" fmla="*/ 11 w 11"/>
              <a:gd name="T3" fmla="*/ 13 h 13"/>
              <a:gd name="T4" fmla="*/ 11 w 11"/>
              <a:gd name="T5" fmla="*/ 0 h 13"/>
              <a:gd name="T6" fmla="*/ 0 w 11"/>
              <a:gd name="T7" fmla="*/ 0 h 13"/>
              <a:gd name="T8" fmla="*/ 0 w 11"/>
              <a:gd name="T9" fmla="*/ 8 h 13"/>
              <a:gd name="T10" fmla="*/ 2 w 11"/>
              <a:gd name="T11" fmla="*/ 8 h 13"/>
              <a:gd name="T12" fmla="*/ 2 w 11"/>
              <a:gd name="T1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3">
                <a:moveTo>
                  <a:pt x="2" y="13"/>
                </a:moveTo>
                <a:lnTo>
                  <a:pt x="11" y="13"/>
                </a:lnTo>
                <a:lnTo>
                  <a:pt x="11" y="0"/>
                </a:lnTo>
                <a:lnTo>
                  <a:pt x="0" y="0"/>
                </a:lnTo>
                <a:lnTo>
                  <a:pt x="0" y="8"/>
                </a:lnTo>
                <a:lnTo>
                  <a:pt x="2" y="8"/>
                </a:lnTo>
                <a:lnTo>
                  <a:pt x="2" y="1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Rectangle 770"/>
          <p:cNvSpPr>
            <a:spLocks noChangeArrowheads="1"/>
          </p:cNvSpPr>
          <p:nvPr/>
        </p:nvSpPr>
        <p:spPr bwMode="auto">
          <a:xfrm>
            <a:off x="3717926" y="3346451"/>
            <a:ext cx="17463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Rectangle 771"/>
          <p:cNvSpPr>
            <a:spLocks noChangeArrowheads="1"/>
          </p:cNvSpPr>
          <p:nvPr/>
        </p:nvSpPr>
        <p:spPr bwMode="auto">
          <a:xfrm>
            <a:off x="7134226" y="2909889"/>
            <a:ext cx="28575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Rectangle 772"/>
          <p:cNvSpPr>
            <a:spLocks noChangeArrowheads="1"/>
          </p:cNvSpPr>
          <p:nvPr/>
        </p:nvSpPr>
        <p:spPr bwMode="auto">
          <a:xfrm>
            <a:off x="7200901" y="2797176"/>
            <a:ext cx="17463" cy="317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773"/>
          <p:cNvSpPr>
            <a:spLocks/>
          </p:cNvSpPr>
          <p:nvPr/>
        </p:nvSpPr>
        <p:spPr bwMode="auto">
          <a:xfrm>
            <a:off x="7183439" y="2894014"/>
            <a:ext cx="34925" cy="34925"/>
          </a:xfrm>
          <a:custGeom>
            <a:avLst/>
            <a:gdLst>
              <a:gd name="T0" fmla="*/ 11 w 22"/>
              <a:gd name="T1" fmla="*/ 10 h 22"/>
              <a:gd name="T2" fmla="*/ 0 w 22"/>
              <a:gd name="T3" fmla="*/ 10 h 22"/>
              <a:gd name="T4" fmla="*/ 0 w 22"/>
              <a:gd name="T5" fmla="*/ 22 h 22"/>
              <a:gd name="T6" fmla="*/ 22 w 22"/>
              <a:gd name="T7" fmla="*/ 22 h 22"/>
              <a:gd name="T8" fmla="*/ 22 w 22"/>
              <a:gd name="T9" fmla="*/ 0 h 22"/>
              <a:gd name="T10" fmla="*/ 11 w 22"/>
              <a:gd name="T11" fmla="*/ 0 h 22"/>
              <a:gd name="T12" fmla="*/ 11 w 22"/>
              <a:gd name="T13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11" y="10"/>
                </a:moveTo>
                <a:lnTo>
                  <a:pt x="0" y="10"/>
                </a:lnTo>
                <a:lnTo>
                  <a:pt x="0" y="22"/>
                </a:lnTo>
                <a:lnTo>
                  <a:pt x="22" y="22"/>
                </a:lnTo>
                <a:lnTo>
                  <a:pt x="22" y="0"/>
                </a:lnTo>
                <a:lnTo>
                  <a:pt x="11" y="0"/>
                </a:lnTo>
                <a:lnTo>
                  <a:pt x="11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Rectangle 774"/>
          <p:cNvSpPr>
            <a:spLocks noChangeArrowheads="1"/>
          </p:cNvSpPr>
          <p:nvPr/>
        </p:nvSpPr>
        <p:spPr bwMode="auto">
          <a:xfrm>
            <a:off x="7200901" y="2846389"/>
            <a:ext cx="17463" cy="333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Rectangle 775"/>
          <p:cNvSpPr>
            <a:spLocks noChangeArrowheads="1"/>
          </p:cNvSpPr>
          <p:nvPr/>
        </p:nvSpPr>
        <p:spPr bwMode="auto">
          <a:xfrm>
            <a:off x="7034214" y="2909889"/>
            <a:ext cx="26988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776"/>
          <p:cNvSpPr>
            <a:spLocks/>
          </p:cNvSpPr>
          <p:nvPr/>
        </p:nvSpPr>
        <p:spPr bwMode="auto">
          <a:xfrm>
            <a:off x="7083426" y="2909889"/>
            <a:ext cx="28575" cy="19050"/>
          </a:xfrm>
          <a:custGeom>
            <a:avLst/>
            <a:gdLst>
              <a:gd name="T0" fmla="*/ 1 w 18"/>
              <a:gd name="T1" fmla="*/ 0 h 12"/>
              <a:gd name="T2" fmla="*/ 0 w 18"/>
              <a:gd name="T3" fmla="*/ 0 h 12"/>
              <a:gd name="T4" fmla="*/ 0 w 18"/>
              <a:gd name="T5" fmla="*/ 12 h 12"/>
              <a:gd name="T6" fmla="*/ 1 w 18"/>
              <a:gd name="T7" fmla="*/ 12 h 12"/>
              <a:gd name="T8" fmla="*/ 17 w 18"/>
              <a:gd name="T9" fmla="*/ 12 h 12"/>
              <a:gd name="T10" fmla="*/ 18 w 18"/>
              <a:gd name="T11" fmla="*/ 12 h 12"/>
              <a:gd name="T12" fmla="*/ 18 w 18"/>
              <a:gd name="T13" fmla="*/ 0 h 12"/>
              <a:gd name="T14" fmla="*/ 17 w 18"/>
              <a:gd name="T15" fmla="*/ 0 h 12"/>
              <a:gd name="T16" fmla="*/ 1 w 18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2">
                <a:moveTo>
                  <a:pt x="1" y="0"/>
                </a:moveTo>
                <a:lnTo>
                  <a:pt x="0" y="0"/>
                </a:lnTo>
                <a:lnTo>
                  <a:pt x="0" y="12"/>
                </a:lnTo>
                <a:lnTo>
                  <a:pt x="1" y="12"/>
                </a:lnTo>
                <a:lnTo>
                  <a:pt x="17" y="12"/>
                </a:lnTo>
                <a:lnTo>
                  <a:pt x="18" y="12"/>
                </a:lnTo>
                <a:lnTo>
                  <a:pt x="18" y="0"/>
                </a:lnTo>
                <a:lnTo>
                  <a:pt x="17" y="0"/>
                </a:lnTo>
                <a:lnTo>
                  <a:pt x="1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777"/>
          <p:cNvSpPr>
            <a:spLocks/>
          </p:cNvSpPr>
          <p:nvPr/>
        </p:nvSpPr>
        <p:spPr bwMode="auto">
          <a:xfrm>
            <a:off x="6977064" y="2746376"/>
            <a:ext cx="17463" cy="31750"/>
          </a:xfrm>
          <a:custGeom>
            <a:avLst/>
            <a:gdLst>
              <a:gd name="T0" fmla="*/ 11 w 11"/>
              <a:gd name="T1" fmla="*/ 10 h 20"/>
              <a:gd name="T2" fmla="*/ 11 w 11"/>
              <a:gd name="T3" fmla="*/ 0 h 20"/>
              <a:gd name="T4" fmla="*/ 0 w 11"/>
              <a:gd name="T5" fmla="*/ 0 h 20"/>
              <a:gd name="T6" fmla="*/ 0 w 11"/>
              <a:gd name="T7" fmla="*/ 10 h 20"/>
              <a:gd name="T8" fmla="*/ 0 w 11"/>
              <a:gd name="T9" fmla="*/ 20 h 20"/>
              <a:gd name="T10" fmla="*/ 11 w 11"/>
              <a:gd name="T11" fmla="*/ 20 h 20"/>
              <a:gd name="T12" fmla="*/ 11 w 11"/>
              <a:gd name="T13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20">
                <a:moveTo>
                  <a:pt x="11" y="10"/>
                </a:move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0" y="20"/>
                </a:lnTo>
                <a:lnTo>
                  <a:pt x="11" y="20"/>
                </a:lnTo>
                <a:lnTo>
                  <a:pt x="11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Rectangle 778"/>
          <p:cNvSpPr>
            <a:spLocks noChangeArrowheads="1"/>
          </p:cNvSpPr>
          <p:nvPr/>
        </p:nvSpPr>
        <p:spPr bwMode="auto">
          <a:xfrm>
            <a:off x="6977064" y="2797176"/>
            <a:ext cx="17463" cy="317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779"/>
          <p:cNvSpPr>
            <a:spLocks/>
          </p:cNvSpPr>
          <p:nvPr/>
        </p:nvSpPr>
        <p:spPr bwMode="auto">
          <a:xfrm>
            <a:off x="6977064" y="2894014"/>
            <a:ext cx="36513" cy="34925"/>
          </a:xfrm>
          <a:custGeom>
            <a:avLst/>
            <a:gdLst>
              <a:gd name="T0" fmla="*/ 11 w 23"/>
              <a:gd name="T1" fmla="*/ 0 h 22"/>
              <a:gd name="T2" fmla="*/ 0 w 23"/>
              <a:gd name="T3" fmla="*/ 0 h 22"/>
              <a:gd name="T4" fmla="*/ 0 w 23"/>
              <a:gd name="T5" fmla="*/ 22 h 22"/>
              <a:gd name="T6" fmla="*/ 23 w 23"/>
              <a:gd name="T7" fmla="*/ 22 h 22"/>
              <a:gd name="T8" fmla="*/ 23 w 23"/>
              <a:gd name="T9" fmla="*/ 10 h 22"/>
              <a:gd name="T10" fmla="*/ 11 w 23"/>
              <a:gd name="T11" fmla="*/ 10 h 22"/>
              <a:gd name="T12" fmla="*/ 11 w 23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2">
                <a:moveTo>
                  <a:pt x="11" y="0"/>
                </a:moveTo>
                <a:lnTo>
                  <a:pt x="0" y="0"/>
                </a:lnTo>
                <a:lnTo>
                  <a:pt x="0" y="22"/>
                </a:lnTo>
                <a:lnTo>
                  <a:pt x="23" y="22"/>
                </a:lnTo>
                <a:lnTo>
                  <a:pt x="23" y="10"/>
                </a:lnTo>
                <a:lnTo>
                  <a:pt x="1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Rectangle 780"/>
          <p:cNvSpPr>
            <a:spLocks noChangeArrowheads="1"/>
          </p:cNvSpPr>
          <p:nvPr/>
        </p:nvSpPr>
        <p:spPr bwMode="auto">
          <a:xfrm>
            <a:off x="6977064" y="2846389"/>
            <a:ext cx="17463" cy="333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Rectangle 781"/>
          <p:cNvSpPr>
            <a:spLocks noChangeArrowheads="1"/>
          </p:cNvSpPr>
          <p:nvPr/>
        </p:nvSpPr>
        <p:spPr bwMode="auto">
          <a:xfrm>
            <a:off x="7134226" y="2595564"/>
            <a:ext cx="28575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782"/>
          <p:cNvSpPr>
            <a:spLocks/>
          </p:cNvSpPr>
          <p:nvPr/>
        </p:nvSpPr>
        <p:spPr bwMode="auto">
          <a:xfrm>
            <a:off x="7200901" y="2746376"/>
            <a:ext cx="17463" cy="31750"/>
          </a:xfrm>
          <a:custGeom>
            <a:avLst/>
            <a:gdLst>
              <a:gd name="T0" fmla="*/ 0 w 11"/>
              <a:gd name="T1" fmla="*/ 10 h 20"/>
              <a:gd name="T2" fmla="*/ 0 w 11"/>
              <a:gd name="T3" fmla="*/ 20 h 20"/>
              <a:gd name="T4" fmla="*/ 11 w 11"/>
              <a:gd name="T5" fmla="*/ 20 h 20"/>
              <a:gd name="T6" fmla="*/ 11 w 11"/>
              <a:gd name="T7" fmla="*/ 10 h 20"/>
              <a:gd name="T8" fmla="*/ 11 w 11"/>
              <a:gd name="T9" fmla="*/ 0 h 20"/>
              <a:gd name="T10" fmla="*/ 0 w 11"/>
              <a:gd name="T11" fmla="*/ 0 h 20"/>
              <a:gd name="T12" fmla="*/ 0 w 11"/>
              <a:gd name="T13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20">
                <a:moveTo>
                  <a:pt x="0" y="10"/>
                </a:moveTo>
                <a:lnTo>
                  <a:pt x="0" y="20"/>
                </a:lnTo>
                <a:lnTo>
                  <a:pt x="11" y="20"/>
                </a:lnTo>
                <a:lnTo>
                  <a:pt x="11" y="1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Rectangle 783"/>
          <p:cNvSpPr>
            <a:spLocks noChangeArrowheads="1"/>
          </p:cNvSpPr>
          <p:nvPr/>
        </p:nvSpPr>
        <p:spPr bwMode="auto">
          <a:xfrm>
            <a:off x="7200901" y="2695576"/>
            <a:ext cx="17463" cy="333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784"/>
          <p:cNvSpPr>
            <a:spLocks/>
          </p:cNvSpPr>
          <p:nvPr/>
        </p:nvSpPr>
        <p:spPr bwMode="auto">
          <a:xfrm>
            <a:off x="7183439" y="2595564"/>
            <a:ext cx="34925" cy="33338"/>
          </a:xfrm>
          <a:custGeom>
            <a:avLst/>
            <a:gdLst>
              <a:gd name="T0" fmla="*/ 11 w 22"/>
              <a:gd name="T1" fmla="*/ 21 h 21"/>
              <a:gd name="T2" fmla="*/ 22 w 22"/>
              <a:gd name="T3" fmla="*/ 21 h 21"/>
              <a:gd name="T4" fmla="*/ 22 w 22"/>
              <a:gd name="T5" fmla="*/ 0 h 21"/>
              <a:gd name="T6" fmla="*/ 0 w 22"/>
              <a:gd name="T7" fmla="*/ 0 h 21"/>
              <a:gd name="T8" fmla="*/ 0 w 22"/>
              <a:gd name="T9" fmla="*/ 11 h 21"/>
              <a:gd name="T10" fmla="*/ 11 w 22"/>
              <a:gd name="T11" fmla="*/ 11 h 21"/>
              <a:gd name="T12" fmla="*/ 11 w 22"/>
              <a:gd name="T1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1">
                <a:moveTo>
                  <a:pt x="11" y="21"/>
                </a:moveTo>
                <a:lnTo>
                  <a:pt x="22" y="21"/>
                </a:lnTo>
                <a:lnTo>
                  <a:pt x="22" y="0"/>
                </a:lnTo>
                <a:lnTo>
                  <a:pt x="0" y="0"/>
                </a:lnTo>
                <a:lnTo>
                  <a:pt x="0" y="11"/>
                </a:lnTo>
                <a:lnTo>
                  <a:pt x="11" y="11"/>
                </a:lnTo>
                <a:lnTo>
                  <a:pt x="11" y="2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Rectangle 785"/>
          <p:cNvSpPr>
            <a:spLocks noChangeArrowheads="1"/>
          </p:cNvSpPr>
          <p:nvPr/>
        </p:nvSpPr>
        <p:spPr bwMode="auto">
          <a:xfrm>
            <a:off x="7200901" y="2646364"/>
            <a:ext cx="17463" cy="301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786"/>
          <p:cNvSpPr>
            <a:spLocks/>
          </p:cNvSpPr>
          <p:nvPr/>
        </p:nvSpPr>
        <p:spPr bwMode="auto">
          <a:xfrm>
            <a:off x="7083426" y="2595564"/>
            <a:ext cx="28575" cy="17463"/>
          </a:xfrm>
          <a:custGeom>
            <a:avLst/>
            <a:gdLst>
              <a:gd name="T0" fmla="*/ 1 w 18"/>
              <a:gd name="T1" fmla="*/ 0 h 11"/>
              <a:gd name="T2" fmla="*/ 0 w 18"/>
              <a:gd name="T3" fmla="*/ 0 h 11"/>
              <a:gd name="T4" fmla="*/ 0 w 18"/>
              <a:gd name="T5" fmla="*/ 11 h 11"/>
              <a:gd name="T6" fmla="*/ 1 w 18"/>
              <a:gd name="T7" fmla="*/ 11 h 11"/>
              <a:gd name="T8" fmla="*/ 17 w 18"/>
              <a:gd name="T9" fmla="*/ 11 h 11"/>
              <a:gd name="T10" fmla="*/ 18 w 18"/>
              <a:gd name="T11" fmla="*/ 11 h 11"/>
              <a:gd name="T12" fmla="*/ 18 w 18"/>
              <a:gd name="T13" fmla="*/ 0 h 11"/>
              <a:gd name="T14" fmla="*/ 17 w 18"/>
              <a:gd name="T15" fmla="*/ 0 h 11"/>
              <a:gd name="T16" fmla="*/ 1 w 18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1">
                <a:moveTo>
                  <a:pt x="1" y="0"/>
                </a:moveTo>
                <a:lnTo>
                  <a:pt x="0" y="0"/>
                </a:lnTo>
                <a:lnTo>
                  <a:pt x="0" y="11"/>
                </a:lnTo>
                <a:lnTo>
                  <a:pt x="1" y="11"/>
                </a:lnTo>
                <a:lnTo>
                  <a:pt x="17" y="11"/>
                </a:lnTo>
                <a:lnTo>
                  <a:pt x="18" y="11"/>
                </a:lnTo>
                <a:lnTo>
                  <a:pt x="18" y="0"/>
                </a:lnTo>
                <a:lnTo>
                  <a:pt x="17" y="0"/>
                </a:lnTo>
                <a:lnTo>
                  <a:pt x="1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Rectangle 787"/>
          <p:cNvSpPr>
            <a:spLocks noChangeArrowheads="1"/>
          </p:cNvSpPr>
          <p:nvPr/>
        </p:nvSpPr>
        <p:spPr bwMode="auto">
          <a:xfrm>
            <a:off x="6977064" y="2695576"/>
            <a:ext cx="17463" cy="3333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788"/>
          <p:cNvSpPr>
            <a:spLocks/>
          </p:cNvSpPr>
          <p:nvPr/>
        </p:nvSpPr>
        <p:spPr bwMode="auto">
          <a:xfrm>
            <a:off x="6977064" y="2595564"/>
            <a:ext cx="84138" cy="80963"/>
          </a:xfrm>
          <a:custGeom>
            <a:avLst/>
            <a:gdLst>
              <a:gd name="T0" fmla="*/ 53 w 53"/>
              <a:gd name="T1" fmla="*/ 0 h 51"/>
              <a:gd name="T2" fmla="*/ 0 w 53"/>
              <a:gd name="T3" fmla="*/ 51 h 51"/>
              <a:gd name="T4" fmla="*/ 53 w 53"/>
              <a:gd name="T5" fmla="*/ 51 h 51"/>
              <a:gd name="T6" fmla="*/ 53 w 53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51">
                <a:moveTo>
                  <a:pt x="53" y="0"/>
                </a:moveTo>
                <a:lnTo>
                  <a:pt x="0" y="51"/>
                </a:lnTo>
                <a:lnTo>
                  <a:pt x="53" y="51"/>
                </a:lnTo>
                <a:lnTo>
                  <a:pt x="53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789"/>
          <p:cNvSpPr>
            <a:spLocks/>
          </p:cNvSpPr>
          <p:nvPr/>
        </p:nvSpPr>
        <p:spPr bwMode="auto">
          <a:xfrm>
            <a:off x="247651" y="5265739"/>
            <a:ext cx="334963" cy="333375"/>
          </a:xfrm>
          <a:custGeom>
            <a:avLst/>
            <a:gdLst>
              <a:gd name="T0" fmla="*/ 106 w 211"/>
              <a:gd name="T1" fmla="*/ 54 h 210"/>
              <a:gd name="T2" fmla="*/ 70 w 211"/>
              <a:gd name="T3" fmla="*/ 157 h 210"/>
              <a:gd name="T4" fmla="*/ 38 w 211"/>
              <a:gd name="T5" fmla="*/ 109 h 210"/>
              <a:gd name="T6" fmla="*/ 18 w 211"/>
              <a:gd name="T7" fmla="*/ 128 h 210"/>
              <a:gd name="T8" fmla="*/ 12 w 211"/>
              <a:gd name="T9" fmla="*/ 133 h 210"/>
              <a:gd name="T10" fmla="*/ 0 w 211"/>
              <a:gd name="T11" fmla="*/ 123 h 210"/>
              <a:gd name="T12" fmla="*/ 41 w 211"/>
              <a:gd name="T13" fmla="*/ 85 h 210"/>
              <a:gd name="T14" fmla="*/ 65 w 211"/>
              <a:gd name="T15" fmla="*/ 122 h 210"/>
              <a:gd name="T16" fmla="*/ 109 w 211"/>
              <a:gd name="T17" fmla="*/ 0 h 210"/>
              <a:gd name="T18" fmla="*/ 149 w 211"/>
              <a:gd name="T19" fmla="*/ 153 h 210"/>
              <a:gd name="T20" fmla="*/ 181 w 211"/>
              <a:gd name="T21" fmla="*/ 48 h 210"/>
              <a:gd name="T22" fmla="*/ 211 w 211"/>
              <a:gd name="T23" fmla="*/ 142 h 210"/>
              <a:gd name="T24" fmla="*/ 195 w 211"/>
              <a:gd name="T25" fmla="*/ 146 h 210"/>
              <a:gd name="T26" fmla="*/ 181 w 211"/>
              <a:gd name="T27" fmla="*/ 101 h 210"/>
              <a:gd name="T28" fmla="*/ 147 w 211"/>
              <a:gd name="T29" fmla="*/ 210 h 210"/>
              <a:gd name="T30" fmla="*/ 106 w 211"/>
              <a:gd name="T31" fmla="*/ 54 h 210"/>
              <a:gd name="T32" fmla="*/ 106 w 211"/>
              <a:gd name="T33" fmla="*/ 54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1" h="210">
                <a:moveTo>
                  <a:pt x="106" y="54"/>
                </a:moveTo>
                <a:lnTo>
                  <a:pt x="70" y="157"/>
                </a:lnTo>
                <a:lnTo>
                  <a:pt x="38" y="109"/>
                </a:lnTo>
                <a:lnTo>
                  <a:pt x="18" y="128"/>
                </a:lnTo>
                <a:lnTo>
                  <a:pt x="12" y="133"/>
                </a:lnTo>
                <a:lnTo>
                  <a:pt x="0" y="123"/>
                </a:lnTo>
                <a:lnTo>
                  <a:pt x="41" y="85"/>
                </a:lnTo>
                <a:lnTo>
                  <a:pt x="65" y="122"/>
                </a:lnTo>
                <a:lnTo>
                  <a:pt x="109" y="0"/>
                </a:lnTo>
                <a:lnTo>
                  <a:pt x="149" y="153"/>
                </a:lnTo>
                <a:lnTo>
                  <a:pt x="181" y="48"/>
                </a:lnTo>
                <a:lnTo>
                  <a:pt x="211" y="142"/>
                </a:lnTo>
                <a:lnTo>
                  <a:pt x="195" y="146"/>
                </a:lnTo>
                <a:lnTo>
                  <a:pt x="181" y="101"/>
                </a:lnTo>
                <a:lnTo>
                  <a:pt x="147" y="210"/>
                </a:lnTo>
                <a:lnTo>
                  <a:pt x="106" y="54"/>
                </a:lnTo>
                <a:lnTo>
                  <a:pt x="106" y="5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790"/>
          <p:cNvSpPr>
            <a:spLocks/>
          </p:cNvSpPr>
          <p:nvPr/>
        </p:nvSpPr>
        <p:spPr bwMode="auto">
          <a:xfrm>
            <a:off x="966789" y="5343526"/>
            <a:ext cx="231775" cy="177800"/>
          </a:xfrm>
          <a:custGeom>
            <a:avLst/>
            <a:gdLst>
              <a:gd name="T0" fmla="*/ 11 w 146"/>
              <a:gd name="T1" fmla="*/ 69 h 112"/>
              <a:gd name="T2" fmla="*/ 26 w 146"/>
              <a:gd name="T3" fmla="*/ 58 h 112"/>
              <a:gd name="T4" fmla="*/ 48 w 146"/>
              <a:gd name="T5" fmla="*/ 85 h 112"/>
              <a:gd name="T6" fmla="*/ 73 w 146"/>
              <a:gd name="T7" fmla="*/ 29 h 112"/>
              <a:gd name="T8" fmla="*/ 101 w 146"/>
              <a:gd name="T9" fmla="*/ 112 h 112"/>
              <a:gd name="T10" fmla="*/ 125 w 146"/>
              <a:gd name="T11" fmla="*/ 54 h 112"/>
              <a:gd name="T12" fmla="*/ 135 w 146"/>
              <a:gd name="T13" fmla="*/ 78 h 112"/>
              <a:gd name="T14" fmla="*/ 146 w 146"/>
              <a:gd name="T15" fmla="*/ 76 h 112"/>
              <a:gd name="T16" fmla="*/ 125 w 146"/>
              <a:gd name="T17" fmla="*/ 26 h 112"/>
              <a:gd name="T18" fmla="*/ 102 w 146"/>
              <a:gd name="T19" fmla="*/ 82 h 112"/>
              <a:gd name="T20" fmla="*/ 75 w 146"/>
              <a:gd name="T21" fmla="*/ 0 h 112"/>
              <a:gd name="T22" fmla="*/ 45 w 146"/>
              <a:gd name="T23" fmla="*/ 66 h 112"/>
              <a:gd name="T24" fmla="*/ 28 w 146"/>
              <a:gd name="T25" fmla="*/ 45 h 112"/>
              <a:gd name="T26" fmla="*/ 0 w 146"/>
              <a:gd name="T27" fmla="*/ 66 h 112"/>
              <a:gd name="T28" fmla="*/ 8 w 146"/>
              <a:gd name="T29" fmla="*/ 71 h 112"/>
              <a:gd name="T30" fmla="*/ 11 w 146"/>
              <a:gd name="T31" fmla="*/ 6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6" h="112">
                <a:moveTo>
                  <a:pt x="11" y="69"/>
                </a:moveTo>
                <a:lnTo>
                  <a:pt x="26" y="58"/>
                </a:lnTo>
                <a:lnTo>
                  <a:pt x="48" y="85"/>
                </a:lnTo>
                <a:lnTo>
                  <a:pt x="73" y="29"/>
                </a:lnTo>
                <a:lnTo>
                  <a:pt x="101" y="112"/>
                </a:lnTo>
                <a:lnTo>
                  <a:pt x="125" y="54"/>
                </a:lnTo>
                <a:lnTo>
                  <a:pt x="135" y="78"/>
                </a:lnTo>
                <a:lnTo>
                  <a:pt x="146" y="76"/>
                </a:lnTo>
                <a:lnTo>
                  <a:pt x="125" y="26"/>
                </a:lnTo>
                <a:lnTo>
                  <a:pt x="102" y="82"/>
                </a:lnTo>
                <a:lnTo>
                  <a:pt x="75" y="0"/>
                </a:lnTo>
                <a:lnTo>
                  <a:pt x="45" y="66"/>
                </a:lnTo>
                <a:lnTo>
                  <a:pt x="28" y="45"/>
                </a:lnTo>
                <a:lnTo>
                  <a:pt x="0" y="66"/>
                </a:lnTo>
                <a:lnTo>
                  <a:pt x="8" y="71"/>
                </a:lnTo>
                <a:lnTo>
                  <a:pt x="11" y="6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791"/>
          <p:cNvSpPr>
            <a:spLocks noEditPoints="1"/>
          </p:cNvSpPr>
          <p:nvPr/>
        </p:nvSpPr>
        <p:spPr bwMode="auto">
          <a:xfrm>
            <a:off x="915989" y="5294314"/>
            <a:ext cx="333375" cy="276225"/>
          </a:xfrm>
          <a:custGeom>
            <a:avLst/>
            <a:gdLst>
              <a:gd name="T0" fmla="*/ 0 w 210"/>
              <a:gd name="T1" fmla="*/ 0 h 174"/>
              <a:gd name="T2" fmla="*/ 0 w 210"/>
              <a:gd name="T3" fmla="*/ 174 h 174"/>
              <a:gd name="T4" fmla="*/ 210 w 210"/>
              <a:gd name="T5" fmla="*/ 174 h 174"/>
              <a:gd name="T6" fmla="*/ 210 w 210"/>
              <a:gd name="T7" fmla="*/ 0 h 174"/>
              <a:gd name="T8" fmla="*/ 0 w 210"/>
              <a:gd name="T9" fmla="*/ 0 h 174"/>
              <a:gd name="T10" fmla="*/ 189 w 210"/>
              <a:gd name="T11" fmla="*/ 154 h 174"/>
              <a:gd name="T12" fmla="*/ 21 w 210"/>
              <a:gd name="T13" fmla="*/ 154 h 174"/>
              <a:gd name="T14" fmla="*/ 21 w 210"/>
              <a:gd name="T15" fmla="*/ 21 h 174"/>
              <a:gd name="T16" fmla="*/ 189 w 210"/>
              <a:gd name="T17" fmla="*/ 21 h 174"/>
              <a:gd name="T18" fmla="*/ 189 w 210"/>
              <a:gd name="T19" fmla="*/ 15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0" h="174">
                <a:moveTo>
                  <a:pt x="0" y="0"/>
                </a:moveTo>
                <a:lnTo>
                  <a:pt x="0" y="174"/>
                </a:lnTo>
                <a:lnTo>
                  <a:pt x="210" y="174"/>
                </a:lnTo>
                <a:lnTo>
                  <a:pt x="210" y="0"/>
                </a:lnTo>
                <a:lnTo>
                  <a:pt x="0" y="0"/>
                </a:lnTo>
                <a:close/>
                <a:moveTo>
                  <a:pt x="189" y="154"/>
                </a:moveTo>
                <a:lnTo>
                  <a:pt x="21" y="154"/>
                </a:lnTo>
                <a:lnTo>
                  <a:pt x="21" y="21"/>
                </a:lnTo>
                <a:lnTo>
                  <a:pt x="189" y="21"/>
                </a:lnTo>
                <a:lnTo>
                  <a:pt x="189" y="15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792"/>
          <p:cNvSpPr>
            <a:spLocks noEditPoints="1"/>
          </p:cNvSpPr>
          <p:nvPr/>
        </p:nvSpPr>
        <p:spPr bwMode="auto">
          <a:xfrm>
            <a:off x="11039476" y="698501"/>
            <a:ext cx="138113" cy="114300"/>
          </a:xfrm>
          <a:custGeom>
            <a:avLst/>
            <a:gdLst>
              <a:gd name="T0" fmla="*/ 92 w 118"/>
              <a:gd name="T1" fmla="*/ 0 h 99"/>
              <a:gd name="T2" fmla="*/ 26 w 118"/>
              <a:gd name="T3" fmla="*/ 0 h 99"/>
              <a:gd name="T4" fmla="*/ 0 w 118"/>
              <a:gd name="T5" fmla="*/ 26 h 99"/>
              <a:gd name="T6" fmla="*/ 0 w 118"/>
              <a:gd name="T7" fmla="*/ 72 h 99"/>
              <a:gd name="T8" fmla="*/ 26 w 118"/>
              <a:gd name="T9" fmla="*/ 99 h 99"/>
              <a:gd name="T10" fmla="*/ 92 w 118"/>
              <a:gd name="T11" fmla="*/ 99 h 99"/>
              <a:gd name="T12" fmla="*/ 118 w 118"/>
              <a:gd name="T13" fmla="*/ 72 h 99"/>
              <a:gd name="T14" fmla="*/ 118 w 118"/>
              <a:gd name="T15" fmla="*/ 26 h 99"/>
              <a:gd name="T16" fmla="*/ 92 w 118"/>
              <a:gd name="T17" fmla="*/ 0 h 99"/>
              <a:gd name="T18" fmla="*/ 89 w 118"/>
              <a:gd name="T19" fmla="*/ 75 h 99"/>
              <a:gd name="T20" fmla="*/ 30 w 118"/>
              <a:gd name="T21" fmla="*/ 75 h 99"/>
              <a:gd name="T22" fmla="*/ 23 w 118"/>
              <a:gd name="T23" fmla="*/ 69 h 99"/>
              <a:gd name="T24" fmla="*/ 23 w 118"/>
              <a:gd name="T25" fmla="*/ 29 h 99"/>
              <a:gd name="T26" fmla="*/ 30 w 118"/>
              <a:gd name="T27" fmla="*/ 23 h 99"/>
              <a:gd name="T28" fmla="*/ 89 w 118"/>
              <a:gd name="T29" fmla="*/ 23 h 99"/>
              <a:gd name="T30" fmla="*/ 95 w 118"/>
              <a:gd name="T31" fmla="*/ 29 h 99"/>
              <a:gd name="T32" fmla="*/ 95 w 118"/>
              <a:gd name="T33" fmla="*/ 69 h 99"/>
              <a:gd name="T34" fmla="*/ 89 w 118"/>
              <a:gd name="T35" fmla="*/ 7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8" h="99">
                <a:moveTo>
                  <a:pt x="92" y="0"/>
                </a:move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1"/>
                  <a:pt x="0" y="2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7"/>
                  <a:pt x="12" y="99"/>
                  <a:pt x="26" y="99"/>
                </a:cubicBezTo>
                <a:cubicBezTo>
                  <a:pt x="92" y="99"/>
                  <a:pt x="92" y="99"/>
                  <a:pt x="92" y="99"/>
                </a:cubicBezTo>
                <a:cubicBezTo>
                  <a:pt x="107" y="99"/>
                  <a:pt x="118" y="87"/>
                  <a:pt x="118" y="72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11"/>
                  <a:pt x="107" y="0"/>
                  <a:pt x="92" y="0"/>
                </a:cubicBezTo>
                <a:close/>
                <a:moveTo>
                  <a:pt x="89" y="75"/>
                </a:moveTo>
                <a:cubicBezTo>
                  <a:pt x="30" y="75"/>
                  <a:pt x="30" y="75"/>
                  <a:pt x="30" y="75"/>
                </a:cubicBezTo>
                <a:cubicBezTo>
                  <a:pt x="26" y="75"/>
                  <a:pt x="23" y="72"/>
                  <a:pt x="23" y="6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6"/>
                  <a:pt x="26" y="23"/>
                  <a:pt x="30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5" y="26"/>
                  <a:pt x="95" y="2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72"/>
                  <a:pt x="92" y="75"/>
                  <a:pt x="89" y="7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793"/>
          <p:cNvSpPr>
            <a:spLocks/>
          </p:cNvSpPr>
          <p:nvPr/>
        </p:nvSpPr>
        <p:spPr bwMode="auto">
          <a:xfrm>
            <a:off x="11104564" y="587376"/>
            <a:ext cx="173038" cy="171450"/>
          </a:xfrm>
          <a:custGeom>
            <a:avLst/>
            <a:gdLst>
              <a:gd name="T0" fmla="*/ 129 w 148"/>
              <a:gd name="T1" fmla="*/ 113 h 147"/>
              <a:gd name="T2" fmla="*/ 128 w 148"/>
              <a:gd name="T3" fmla="*/ 113 h 147"/>
              <a:gd name="T4" fmla="*/ 126 w 148"/>
              <a:gd name="T5" fmla="*/ 113 h 147"/>
              <a:gd name="T6" fmla="*/ 126 w 148"/>
              <a:gd name="T7" fmla="*/ 113 h 147"/>
              <a:gd name="T8" fmla="*/ 34 w 148"/>
              <a:gd name="T9" fmla="*/ 21 h 147"/>
              <a:gd name="T10" fmla="*/ 34 w 148"/>
              <a:gd name="T11" fmla="*/ 21 h 147"/>
              <a:gd name="T12" fmla="*/ 34 w 148"/>
              <a:gd name="T13" fmla="*/ 0 h 147"/>
              <a:gd name="T14" fmla="*/ 0 w 148"/>
              <a:gd name="T15" fmla="*/ 35 h 147"/>
              <a:gd name="T16" fmla="*/ 34 w 148"/>
              <a:gd name="T17" fmla="*/ 69 h 147"/>
              <a:gd name="T18" fmla="*/ 34 w 148"/>
              <a:gd name="T19" fmla="*/ 68 h 147"/>
              <a:gd name="T20" fmla="*/ 34 w 148"/>
              <a:gd name="T21" fmla="*/ 46 h 147"/>
              <a:gd name="T22" fmla="*/ 34 w 148"/>
              <a:gd name="T23" fmla="*/ 46 h 147"/>
              <a:gd name="T24" fmla="*/ 101 w 148"/>
              <a:gd name="T25" fmla="*/ 113 h 147"/>
              <a:gd name="T26" fmla="*/ 101 w 148"/>
              <a:gd name="T27" fmla="*/ 113 h 147"/>
              <a:gd name="T28" fmla="*/ 99 w 148"/>
              <a:gd name="T29" fmla="*/ 113 h 147"/>
              <a:gd name="T30" fmla="*/ 99 w 148"/>
              <a:gd name="T31" fmla="*/ 113 h 147"/>
              <a:gd name="T32" fmla="*/ 79 w 148"/>
              <a:gd name="T33" fmla="*/ 113 h 147"/>
              <a:gd name="T34" fmla="*/ 114 w 148"/>
              <a:gd name="T35" fmla="*/ 147 h 147"/>
              <a:gd name="T36" fmla="*/ 148 w 148"/>
              <a:gd name="T37" fmla="*/ 113 h 147"/>
              <a:gd name="T38" fmla="*/ 129 w 148"/>
              <a:gd name="T39" fmla="*/ 11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8" h="147">
                <a:moveTo>
                  <a:pt x="129" y="113"/>
                </a:moveTo>
                <a:cubicBezTo>
                  <a:pt x="128" y="113"/>
                  <a:pt x="128" y="113"/>
                  <a:pt x="128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6" y="62"/>
                  <a:pt x="85" y="21"/>
                  <a:pt x="34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4" y="0"/>
                  <a:pt x="34" y="0"/>
                  <a:pt x="34" y="0"/>
                </a:cubicBezTo>
                <a:cubicBezTo>
                  <a:pt x="0" y="35"/>
                  <a:pt x="0" y="35"/>
                  <a:pt x="0" y="35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46"/>
                  <a:pt x="34" y="46"/>
                  <a:pt x="34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71" y="46"/>
                  <a:pt x="101" y="76"/>
                  <a:pt x="101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99" y="113"/>
                  <a:pt x="99" y="113"/>
                  <a:pt x="99" y="113"/>
                </a:cubicBezTo>
                <a:cubicBezTo>
                  <a:pt x="99" y="113"/>
                  <a:pt x="99" y="113"/>
                  <a:pt x="9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48" y="113"/>
                  <a:pt x="148" y="113"/>
                  <a:pt x="148" y="113"/>
                </a:cubicBezTo>
                <a:lnTo>
                  <a:pt x="129" y="11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794"/>
          <p:cNvSpPr>
            <a:spLocks/>
          </p:cNvSpPr>
          <p:nvPr/>
        </p:nvSpPr>
        <p:spPr bwMode="auto">
          <a:xfrm>
            <a:off x="10941051" y="750889"/>
            <a:ext cx="173038" cy="171450"/>
          </a:xfrm>
          <a:custGeom>
            <a:avLst/>
            <a:gdLst>
              <a:gd name="T0" fmla="*/ 114 w 149"/>
              <a:gd name="T1" fmla="*/ 79 h 147"/>
              <a:gd name="T2" fmla="*/ 114 w 149"/>
              <a:gd name="T3" fmla="*/ 101 h 147"/>
              <a:gd name="T4" fmla="*/ 114 w 149"/>
              <a:gd name="T5" fmla="*/ 101 h 147"/>
              <a:gd name="T6" fmla="*/ 47 w 149"/>
              <a:gd name="T7" fmla="*/ 34 h 147"/>
              <a:gd name="T8" fmla="*/ 47 w 149"/>
              <a:gd name="T9" fmla="*/ 34 h 147"/>
              <a:gd name="T10" fmla="*/ 49 w 149"/>
              <a:gd name="T11" fmla="*/ 34 h 147"/>
              <a:gd name="T12" fmla="*/ 50 w 149"/>
              <a:gd name="T13" fmla="*/ 34 h 147"/>
              <a:gd name="T14" fmla="*/ 69 w 149"/>
              <a:gd name="T15" fmla="*/ 34 h 147"/>
              <a:gd name="T16" fmla="*/ 35 w 149"/>
              <a:gd name="T17" fmla="*/ 0 h 147"/>
              <a:gd name="T18" fmla="*/ 0 w 149"/>
              <a:gd name="T19" fmla="*/ 34 h 147"/>
              <a:gd name="T20" fmla="*/ 20 w 149"/>
              <a:gd name="T21" fmla="*/ 34 h 147"/>
              <a:gd name="T22" fmla="*/ 20 w 149"/>
              <a:gd name="T23" fmla="*/ 34 h 147"/>
              <a:gd name="T24" fmla="*/ 22 w 149"/>
              <a:gd name="T25" fmla="*/ 34 h 147"/>
              <a:gd name="T26" fmla="*/ 22 w 149"/>
              <a:gd name="T27" fmla="*/ 34 h 147"/>
              <a:gd name="T28" fmla="*/ 114 w 149"/>
              <a:gd name="T29" fmla="*/ 126 h 147"/>
              <a:gd name="T30" fmla="*/ 114 w 149"/>
              <a:gd name="T31" fmla="*/ 126 h 147"/>
              <a:gd name="T32" fmla="*/ 114 w 149"/>
              <a:gd name="T33" fmla="*/ 147 h 147"/>
              <a:gd name="T34" fmla="*/ 149 w 149"/>
              <a:gd name="T35" fmla="*/ 112 h 147"/>
              <a:gd name="T36" fmla="*/ 114 w 149"/>
              <a:gd name="T37" fmla="*/ 78 h 147"/>
              <a:gd name="T38" fmla="*/ 114 w 149"/>
              <a:gd name="T39" fmla="*/ 7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9" h="147">
                <a:moveTo>
                  <a:pt x="114" y="79"/>
                </a:moveTo>
                <a:cubicBezTo>
                  <a:pt x="114" y="101"/>
                  <a:pt x="114" y="101"/>
                  <a:pt x="114" y="101"/>
                </a:cubicBezTo>
                <a:cubicBezTo>
                  <a:pt x="114" y="101"/>
                  <a:pt x="114" y="101"/>
                  <a:pt x="114" y="101"/>
                </a:cubicBezTo>
                <a:cubicBezTo>
                  <a:pt x="77" y="101"/>
                  <a:pt x="47" y="71"/>
                  <a:pt x="47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35" y="0"/>
                  <a:pt x="35" y="0"/>
                  <a:pt x="35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85"/>
                  <a:pt x="63" y="126"/>
                  <a:pt x="114" y="126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49" y="112"/>
                  <a:pt x="149" y="112"/>
                  <a:pt x="149" y="112"/>
                </a:cubicBezTo>
                <a:cubicBezTo>
                  <a:pt x="114" y="78"/>
                  <a:pt x="114" y="78"/>
                  <a:pt x="114" y="78"/>
                </a:cubicBezTo>
                <a:lnTo>
                  <a:pt x="114" y="7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795"/>
          <p:cNvSpPr>
            <a:spLocks noEditPoints="1"/>
          </p:cNvSpPr>
          <p:nvPr/>
        </p:nvSpPr>
        <p:spPr bwMode="auto">
          <a:xfrm>
            <a:off x="6973889" y="4598989"/>
            <a:ext cx="249238" cy="334963"/>
          </a:xfrm>
          <a:custGeom>
            <a:avLst/>
            <a:gdLst>
              <a:gd name="T0" fmla="*/ 191 w 214"/>
              <a:gd name="T1" fmla="*/ 20 h 289"/>
              <a:gd name="T2" fmla="*/ 178 w 214"/>
              <a:gd name="T3" fmla="*/ 20 h 289"/>
              <a:gd name="T4" fmla="*/ 178 w 214"/>
              <a:gd name="T5" fmla="*/ 11 h 289"/>
              <a:gd name="T6" fmla="*/ 167 w 214"/>
              <a:gd name="T7" fmla="*/ 0 h 289"/>
              <a:gd name="T8" fmla="*/ 155 w 214"/>
              <a:gd name="T9" fmla="*/ 11 h 289"/>
              <a:gd name="T10" fmla="*/ 155 w 214"/>
              <a:gd name="T11" fmla="*/ 20 h 289"/>
              <a:gd name="T12" fmla="*/ 118 w 214"/>
              <a:gd name="T13" fmla="*/ 20 h 289"/>
              <a:gd name="T14" fmla="*/ 118 w 214"/>
              <a:gd name="T15" fmla="*/ 11 h 289"/>
              <a:gd name="T16" fmla="*/ 107 w 214"/>
              <a:gd name="T17" fmla="*/ 0 h 289"/>
              <a:gd name="T18" fmla="*/ 96 w 214"/>
              <a:gd name="T19" fmla="*/ 11 h 289"/>
              <a:gd name="T20" fmla="*/ 96 w 214"/>
              <a:gd name="T21" fmla="*/ 20 h 289"/>
              <a:gd name="T22" fmla="*/ 59 w 214"/>
              <a:gd name="T23" fmla="*/ 20 h 289"/>
              <a:gd name="T24" fmla="*/ 59 w 214"/>
              <a:gd name="T25" fmla="*/ 11 h 289"/>
              <a:gd name="T26" fmla="*/ 48 w 214"/>
              <a:gd name="T27" fmla="*/ 0 h 289"/>
              <a:gd name="T28" fmla="*/ 36 w 214"/>
              <a:gd name="T29" fmla="*/ 11 h 289"/>
              <a:gd name="T30" fmla="*/ 36 w 214"/>
              <a:gd name="T31" fmla="*/ 20 h 289"/>
              <a:gd name="T32" fmla="*/ 24 w 214"/>
              <a:gd name="T33" fmla="*/ 20 h 289"/>
              <a:gd name="T34" fmla="*/ 0 w 214"/>
              <a:gd name="T35" fmla="*/ 43 h 289"/>
              <a:gd name="T36" fmla="*/ 0 w 214"/>
              <a:gd name="T37" fmla="*/ 266 h 289"/>
              <a:gd name="T38" fmla="*/ 24 w 214"/>
              <a:gd name="T39" fmla="*/ 289 h 289"/>
              <a:gd name="T40" fmla="*/ 191 w 214"/>
              <a:gd name="T41" fmla="*/ 289 h 289"/>
              <a:gd name="T42" fmla="*/ 214 w 214"/>
              <a:gd name="T43" fmla="*/ 266 h 289"/>
              <a:gd name="T44" fmla="*/ 214 w 214"/>
              <a:gd name="T45" fmla="*/ 43 h 289"/>
              <a:gd name="T46" fmla="*/ 191 w 214"/>
              <a:gd name="T47" fmla="*/ 20 h 289"/>
              <a:gd name="T48" fmla="*/ 191 w 214"/>
              <a:gd name="T49" fmla="*/ 264 h 289"/>
              <a:gd name="T50" fmla="*/ 23 w 214"/>
              <a:gd name="T51" fmla="*/ 264 h 289"/>
              <a:gd name="T52" fmla="*/ 23 w 214"/>
              <a:gd name="T53" fmla="*/ 45 h 289"/>
              <a:gd name="T54" fmla="*/ 36 w 214"/>
              <a:gd name="T55" fmla="*/ 45 h 289"/>
              <a:gd name="T56" fmla="*/ 36 w 214"/>
              <a:gd name="T57" fmla="*/ 52 h 289"/>
              <a:gd name="T58" fmla="*/ 48 w 214"/>
              <a:gd name="T59" fmla="*/ 63 h 289"/>
              <a:gd name="T60" fmla="*/ 59 w 214"/>
              <a:gd name="T61" fmla="*/ 52 h 289"/>
              <a:gd name="T62" fmla="*/ 59 w 214"/>
              <a:gd name="T63" fmla="*/ 45 h 289"/>
              <a:gd name="T64" fmla="*/ 96 w 214"/>
              <a:gd name="T65" fmla="*/ 45 h 289"/>
              <a:gd name="T66" fmla="*/ 96 w 214"/>
              <a:gd name="T67" fmla="*/ 52 h 289"/>
              <a:gd name="T68" fmla="*/ 107 w 214"/>
              <a:gd name="T69" fmla="*/ 63 h 289"/>
              <a:gd name="T70" fmla="*/ 118 w 214"/>
              <a:gd name="T71" fmla="*/ 52 h 289"/>
              <a:gd name="T72" fmla="*/ 118 w 214"/>
              <a:gd name="T73" fmla="*/ 45 h 289"/>
              <a:gd name="T74" fmla="*/ 155 w 214"/>
              <a:gd name="T75" fmla="*/ 45 h 289"/>
              <a:gd name="T76" fmla="*/ 155 w 214"/>
              <a:gd name="T77" fmla="*/ 52 h 289"/>
              <a:gd name="T78" fmla="*/ 167 w 214"/>
              <a:gd name="T79" fmla="*/ 63 h 289"/>
              <a:gd name="T80" fmla="*/ 178 w 214"/>
              <a:gd name="T81" fmla="*/ 52 h 289"/>
              <a:gd name="T82" fmla="*/ 178 w 214"/>
              <a:gd name="T83" fmla="*/ 45 h 289"/>
              <a:gd name="T84" fmla="*/ 191 w 214"/>
              <a:gd name="T85" fmla="*/ 45 h 289"/>
              <a:gd name="T86" fmla="*/ 191 w 214"/>
              <a:gd name="T87" fmla="*/ 264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4" h="289">
                <a:moveTo>
                  <a:pt x="191" y="20"/>
                </a:moveTo>
                <a:cubicBezTo>
                  <a:pt x="178" y="20"/>
                  <a:pt x="178" y="20"/>
                  <a:pt x="178" y="20"/>
                </a:cubicBezTo>
                <a:cubicBezTo>
                  <a:pt x="178" y="11"/>
                  <a:pt x="178" y="11"/>
                  <a:pt x="178" y="11"/>
                </a:cubicBezTo>
                <a:cubicBezTo>
                  <a:pt x="178" y="5"/>
                  <a:pt x="173" y="0"/>
                  <a:pt x="167" y="0"/>
                </a:cubicBezTo>
                <a:cubicBezTo>
                  <a:pt x="160" y="0"/>
                  <a:pt x="155" y="5"/>
                  <a:pt x="155" y="11"/>
                </a:cubicBezTo>
                <a:cubicBezTo>
                  <a:pt x="155" y="20"/>
                  <a:pt x="155" y="20"/>
                  <a:pt x="155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1"/>
                  <a:pt x="118" y="11"/>
                  <a:pt x="118" y="11"/>
                </a:cubicBezTo>
                <a:cubicBezTo>
                  <a:pt x="118" y="5"/>
                  <a:pt x="113" y="0"/>
                  <a:pt x="107" y="0"/>
                </a:cubicBezTo>
                <a:cubicBezTo>
                  <a:pt x="101" y="0"/>
                  <a:pt x="96" y="5"/>
                  <a:pt x="96" y="11"/>
                </a:cubicBezTo>
                <a:cubicBezTo>
                  <a:pt x="96" y="20"/>
                  <a:pt x="96" y="20"/>
                  <a:pt x="96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5"/>
                  <a:pt x="54" y="0"/>
                  <a:pt x="48" y="0"/>
                </a:cubicBezTo>
                <a:cubicBezTo>
                  <a:pt x="41" y="0"/>
                  <a:pt x="36" y="5"/>
                  <a:pt x="36" y="11"/>
                </a:cubicBezTo>
                <a:cubicBezTo>
                  <a:pt x="36" y="20"/>
                  <a:pt x="36" y="20"/>
                  <a:pt x="36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11" y="20"/>
                  <a:pt x="0" y="30"/>
                  <a:pt x="0" y="43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78"/>
                  <a:pt x="11" y="289"/>
                  <a:pt x="24" y="289"/>
                </a:cubicBezTo>
                <a:cubicBezTo>
                  <a:pt x="191" y="289"/>
                  <a:pt x="191" y="289"/>
                  <a:pt x="191" y="289"/>
                </a:cubicBezTo>
                <a:cubicBezTo>
                  <a:pt x="204" y="289"/>
                  <a:pt x="214" y="278"/>
                  <a:pt x="214" y="266"/>
                </a:cubicBezTo>
                <a:cubicBezTo>
                  <a:pt x="214" y="43"/>
                  <a:pt x="214" y="43"/>
                  <a:pt x="214" y="43"/>
                </a:cubicBezTo>
                <a:cubicBezTo>
                  <a:pt x="214" y="30"/>
                  <a:pt x="204" y="20"/>
                  <a:pt x="191" y="20"/>
                </a:cubicBezTo>
                <a:close/>
                <a:moveTo>
                  <a:pt x="191" y="264"/>
                </a:moveTo>
                <a:cubicBezTo>
                  <a:pt x="23" y="264"/>
                  <a:pt x="23" y="264"/>
                  <a:pt x="23" y="264"/>
                </a:cubicBezTo>
                <a:cubicBezTo>
                  <a:pt x="23" y="45"/>
                  <a:pt x="23" y="45"/>
                  <a:pt x="23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8"/>
                  <a:pt x="41" y="63"/>
                  <a:pt x="48" y="63"/>
                </a:cubicBezTo>
                <a:cubicBezTo>
                  <a:pt x="54" y="63"/>
                  <a:pt x="59" y="58"/>
                  <a:pt x="59" y="52"/>
                </a:cubicBezTo>
                <a:cubicBezTo>
                  <a:pt x="59" y="45"/>
                  <a:pt x="59" y="45"/>
                  <a:pt x="59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8"/>
                  <a:pt x="101" y="63"/>
                  <a:pt x="107" y="63"/>
                </a:cubicBezTo>
                <a:cubicBezTo>
                  <a:pt x="113" y="63"/>
                  <a:pt x="118" y="58"/>
                  <a:pt x="118" y="52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5" y="58"/>
                  <a:pt x="160" y="63"/>
                  <a:pt x="167" y="63"/>
                </a:cubicBezTo>
                <a:cubicBezTo>
                  <a:pt x="173" y="63"/>
                  <a:pt x="178" y="58"/>
                  <a:pt x="178" y="52"/>
                </a:cubicBezTo>
                <a:cubicBezTo>
                  <a:pt x="178" y="45"/>
                  <a:pt x="178" y="45"/>
                  <a:pt x="178" y="45"/>
                </a:cubicBezTo>
                <a:cubicBezTo>
                  <a:pt x="191" y="45"/>
                  <a:pt x="191" y="45"/>
                  <a:pt x="191" y="45"/>
                </a:cubicBezTo>
                <a:lnTo>
                  <a:pt x="191" y="26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Rectangle 796"/>
          <p:cNvSpPr>
            <a:spLocks noChangeArrowheads="1"/>
          </p:cNvSpPr>
          <p:nvPr/>
        </p:nvSpPr>
        <p:spPr bwMode="auto">
          <a:xfrm>
            <a:off x="7029451" y="4705351"/>
            <a:ext cx="138113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Rectangle 797"/>
          <p:cNvSpPr>
            <a:spLocks noChangeArrowheads="1"/>
          </p:cNvSpPr>
          <p:nvPr/>
        </p:nvSpPr>
        <p:spPr bwMode="auto">
          <a:xfrm>
            <a:off x="7029451" y="4752976"/>
            <a:ext cx="138113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Rectangle 798"/>
          <p:cNvSpPr>
            <a:spLocks noChangeArrowheads="1"/>
          </p:cNvSpPr>
          <p:nvPr/>
        </p:nvSpPr>
        <p:spPr bwMode="auto">
          <a:xfrm>
            <a:off x="7029451" y="4800601"/>
            <a:ext cx="138113" cy="1905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Rectangle 799"/>
          <p:cNvSpPr>
            <a:spLocks noChangeArrowheads="1"/>
          </p:cNvSpPr>
          <p:nvPr/>
        </p:nvSpPr>
        <p:spPr bwMode="auto">
          <a:xfrm>
            <a:off x="7029451" y="4848226"/>
            <a:ext cx="138113" cy="174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800"/>
          <p:cNvSpPr>
            <a:spLocks noEditPoints="1"/>
          </p:cNvSpPr>
          <p:nvPr/>
        </p:nvSpPr>
        <p:spPr bwMode="auto">
          <a:xfrm>
            <a:off x="2922589" y="587376"/>
            <a:ext cx="333375" cy="334963"/>
          </a:xfrm>
          <a:custGeom>
            <a:avLst/>
            <a:gdLst>
              <a:gd name="T0" fmla="*/ 105 w 210"/>
              <a:gd name="T1" fmla="*/ 0 h 211"/>
              <a:gd name="T2" fmla="*/ 0 w 210"/>
              <a:gd name="T3" fmla="*/ 30 h 211"/>
              <a:gd name="T4" fmla="*/ 0 w 210"/>
              <a:gd name="T5" fmla="*/ 30 h 211"/>
              <a:gd name="T6" fmla="*/ 0 w 210"/>
              <a:gd name="T7" fmla="*/ 182 h 211"/>
              <a:gd name="T8" fmla="*/ 105 w 210"/>
              <a:gd name="T9" fmla="*/ 211 h 211"/>
              <a:gd name="T10" fmla="*/ 210 w 210"/>
              <a:gd name="T11" fmla="*/ 182 h 211"/>
              <a:gd name="T12" fmla="*/ 210 w 210"/>
              <a:gd name="T13" fmla="*/ 30 h 211"/>
              <a:gd name="T14" fmla="*/ 105 w 210"/>
              <a:gd name="T15" fmla="*/ 0 h 211"/>
              <a:gd name="T16" fmla="*/ 96 w 210"/>
              <a:gd name="T17" fmla="*/ 190 h 211"/>
              <a:gd name="T18" fmla="*/ 17 w 210"/>
              <a:gd name="T19" fmla="*/ 168 h 211"/>
              <a:gd name="T20" fmla="*/ 17 w 210"/>
              <a:gd name="T21" fmla="*/ 55 h 211"/>
              <a:gd name="T22" fmla="*/ 96 w 210"/>
              <a:gd name="T23" fmla="*/ 77 h 211"/>
              <a:gd name="T24" fmla="*/ 96 w 210"/>
              <a:gd name="T25" fmla="*/ 190 h 211"/>
              <a:gd name="T26" fmla="*/ 105 w 210"/>
              <a:gd name="T27" fmla="*/ 62 h 211"/>
              <a:gd name="T28" fmla="*/ 28 w 210"/>
              <a:gd name="T29" fmla="*/ 40 h 211"/>
              <a:gd name="T30" fmla="*/ 105 w 210"/>
              <a:gd name="T31" fmla="*/ 19 h 211"/>
              <a:gd name="T32" fmla="*/ 182 w 210"/>
              <a:gd name="T33" fmla="*/ 40 h 211"/>
              <a:gd name="T34" fmla="*/ 105 w 210"/>
              <a:gd name="T35" fmla="*/ 62 h 211"/>
              <a:gd name="T36" fmla="*/ 193 w 210"/>
              <a:gd name="T37" fmla="*/ 168 h 211"/>
              <a:gd name="T38" fmla="*/ 114 w 210"/>
              <a:gd name="T39" fmla="*/ 190 h 211"/>
              <a:gd name="T40" fmla="*/ 114 w 210"/>
              <a:gd name="T41" fmla="*/ 77 h 211"/>
              <a:gd name="T42" fmla="*/ 193 w 210"/>
              <a:gd name="T43" fmla="*/ 55 h 211"/>
              <a:gd name="T44" fmla="*/ 193 w 210"/>
              <a:gd name="T45" fmla="*/ 168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0" h="211">
                <a:moveTo>
                  <a:pt x="105" y="0"/>
                </a:moveTo>
                <a:lnTo>
                  <a:pt x="0" y="30"/>
                </a:lnTo>
                <a:lnTo>
                  <a:pt x="0" y="30"/>
                </a:lnTo>
                <a:lnTo>
                  <a:pt x="0" y="182"/>
                </a:lnTo>
                <a:lnTo>
                  <a:pt x="105" y="211"/>
                </a:lnTo>
                <a:lnTo>
                  <a:pt x="210" y="182"/>
                </a:lnTo>
                <a:lnTo>
                  <a:pt x="210" y="30"/>
                </a:lnTo>
                <a:lnTo>
                  <a:pt x="105" y="0"/>
                </a:lnTo>
                <a:close/>
                <a:moveTo>
                  <a:pt x="96" y="190"/>
                </a:moveTo>
                <a:lnTo>
                  <a:pt x="17" y="168"/>
                </a:lnTo>
                <a:lnTo>
                  <a:pt x="17" y="55"/>
                </a:lnTo>
                <a:lnTo>
                  <a:pt x="96" y="77"/>
                </a:lnTo>
                <a:lnTo>
                  <a:pt x="96" y="190"/>
                </a:lnTo>
                <a:close/>
                <a:moveTo>
                  <a:pt x="105" y="62"/>
                </a:moveTo>
                <a:lnTo>
                  <a:pt x="28" y="40"/>
                </a:lnTo>
                <a:lnTo>
                  <a:pt x="105" y="19"/>
                </a:lnTo>
                <a:lnTo>
                  <a:pt x="182" y="40"/>
                </a:lnTo>
                <a:lnTo>
                  <a:pt x="105" y="62"/>
                </a:lnTo>
                <a:close/>
                <a:moveTo>
                  <a:pt x="193" y="168"/>
                </a:moveTo>
                <a:lnTo>
                  <a:pt x="114" y="190"/>
                </a:lnTo>
                <a:lnTo>
                  <a:pt x="114" y="77"/>
                </a:lnTo>
                <a:lnTo>
                  <a:pt x="193" y="55"/>
                </a:lnTo>
                <a:lnTo>
                  <a:pt x="193" y="16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801"/>
          <p:cNvSpPr>
            <a:spLocks/>
          </p:cNvSpPr>
          <p:nvPr/>
        </p:nvSpPr>
        <p:spPr bwMode="auto">
          <a:xfrm>
            <a:off x="11617326" y="1925639"/>
            <a:ext cx="317500" cy="333375"/>
          </a:xfrm>
          <a:custGeom>
            <a:avLst/>
            <a:gdLst>
              <a:gd name="T0" fmla="*/ 273 w 273"/>
              <a:gd name="T1" fmla="*/ 93 h 288"/>
              <a:gd name="T2" fmla="*/ 249 w 273"/>
              <a:gd name="T3" fmla="*/ 51 h 288"/>
              <a:gd name="T4" fmla="*/ 170 w 273"/>
              <a:gd name="T5" fmla="*/ 86 h 288"/>
              <a:gd name="T6" fmla="*/ 160 w 273"/>
              <a:gd name="T7" fmla="*/ 0 h 288"/>
              <a:gd name="T8" fmla="*/ 112 w 273"/>
              <a:gd name="T9" fmla="*/ 0 h 288"/>
              <a:gd name="T10" fmla="*/ 103 w 273"/>
              <a:gd name="T11" fmla="*/ 86 h 288"/>
              <a:gd name="T12" fmla="*/ 23 w 273"/>
              <a:gd name="T13" fmla="*/ 51 h 288"/>
              <a:gd name="T14" fmla="*/ 0 w 273"/>
              <a:gd name="T15" fmla="*/ 93 h 288"/>
              <a:gd name="T16" fmla="*/ 69 w 273"/>
              <a:gd name="T17" fmla="*/ 144 h 288"/>
              <a:gd name="T18" fmla="*/ 0 w 273"/>
              <a:gd name="T19" fmla="*/ 195 h 288"/>
              <a:gd name="T20" fmla="*/ 23 w 273"/>
              <a:gd name="T21" fmla="*/ 237 h 288"/>
              <a:gd name="T22" fmla="*/ 103 w 273"/>
              <a:gd name="T23" fmla="*/ 202 h 288"/>
              <a:gd name="T24" fmla="*/ 112 w 273"/>
              <a:gd name="T25" fmla="*/ 288 h 288"/>
              <a:gd name="T26" fmla="*/ 160 w 273"/>
              <a:gd name="T27" fmla="*/ 288 h 288"/>
              <a:gd name="T28" fmla="*/ 170 w 273"/>
              <a:gd name="T29" fmla="*/ 202 h 288"/>
              <a:gd name="T30" fmla="*/ 249 w 273"/>
              <a:gd name="T31" fmla="*/ 237 h 288"/>
              <a:gd name="T32" fmla="*/ 273 w 273"/>
              <a:gd name="T33" fmla="*/ 195 h 288"/>
              <a:gd name="T34" fmla="*/ 203 w 273"/>
              <a:gd name="T35" fmla="*/ 144 h 288"/>
              <a:gd name="T36" fmla="*/ 273 w 273"/>
              <a:gd name="T37" fmla="*/ 9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3" h="288">
                <a:moveTo>
                  <a:pt x="273" y="93"/>
                </a:moveTo>
                <a:cubicBezTo>
                  <a:pt x="249" y="51"/>
                  <a:pt x="249" y="51"/>
                  <a:pt x="249" y="51"/>
                </a:cubicBezTo>
                <a:cubicBezTo>
                  <a:pt x="170" y="86"/>
                  <a:pt x="170" y="86"/>
                  <a:pt x="170" y="86"/>
                </a:cubicBezTo>
                <a:cubicBezTo>
                  <a:pt x="160" y="0"/>
                  <a:pt x="160" y="0"/>
                  <a:pt x="160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23" y="51"/>
                  <a:pt x="23" y="51"/>
                  <a:pt x="23" y="51"/>
                </a:cubicBezTo>
                <a:cubicBezTo>
                  <a:pt x="0" y="93"/>
                  <a:pt x="0" y="93"/>
                  <a:pt x="0" y="93"/>
                </a:cubicBezTo>
                <a:cubicBezTo>
                  <a:pt x="69" y="144"/>
                  <a:pt x="69" y="144"/>
                  <a:pt x="69" y="144"/>
                </a:cubicBezTo>
                <a:cubicBezTo>
                  <a:pt x="44" y="163"/>
                  <a:pt x="0" y="195"/>
                  <a:pt x="0" y="195"/>
                </a:cubicBezTo>
                <a:cubicBezTo>
                  <a:pt x="23" y="237"/>
                  <a:pt x="23" y="237"/>
                  <a:pt x="23" y="237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12" y="288"/>
                  <a:pt x="112" y="288"/>
                  <a:pt x="112" y="288"/>
                </a:cubicBezTo>
                <a:cubicBezTo>
                  <a:pt x="160" y="288"/>
                  <a:pt x="160" y="288"/>
                  <a:pt x="160" y="288"/>
                </a:cubicBezTo>
                <a:cubicBezTo>
                  <a:pt x="160" y="288"/>
                  <a:pt x="166" y="234"/>
                  <a:pt x="170" y="202"/>
                </a:cubicBezTo>
                <a:cubicBezTo>
                  <a:pt x="249" y="237"/>
                  <a:pt x="249" y="237"/>
                  <a:pt x="249" y="237"/>
                </a:cubicBezTo>
                <a:cubicBezTo>
                  <a:pt x="273" y="195"/>
                  <a:pt x="273" y="195"/>
                  <a:pt x="273" y="195"/>
                </a:cubicBezTo>
                <a:cubicBezTo>
                  <a:pt x="273" y="195"/>
                  <a:pt x="229" y="163"/>
                  <a:pt x="203" y="144"/>
                </a:cubicBezTo>
                <a:lnTo>
                  <a:pt x="273" y="9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802"/>
          <p:cNvSpPr>
            <a:spLocks noEditPoints="1"/>
          </p:cNvSpPr>
          <p:nvPr/>
        </p:nvSpPr>
        <p:spPr bwMode="auto">
          <a:xfrm>
            <a:off x="10948989" y="1925639"/>
            <a:ext cx="317500" cy="333375"/>
          </a:xfrm>
          <a:custGeom>
            <a:avLst/>
            <a:gdLst>
              <a:gd name="T0" fmla="*/ 236 w 274"/>
              <a:gd name="T1" fmla="*/ 120 h 288"/>
              <a:gd name="T2" fmla="*/ 274 w 274"/>
              <a:gd name="T3" fmla="*/ 93 h 288"/>
              <a:gd name="T4" fmla="*/ 250 w 274"/>
              <a:gd name="T5" fmla="*/ 51 h 288"/>
              <a:gd name="T6" fmla="*/ 206 w 274"/>
              <a:gd name="T7" fmla="*/ 70 h 288"/>
              <a:gd name="T8" fmla="*/ 166 w 274"/>
              <a:gd name="T9" fmla="*/ 47 h 288"/>
              <a:gd name="T10" fmla="*/ 161 w 274"/>
              <a:gd name="T11" fmla="*/ 0 h 288"/>
              <a:gd name="T12" fmla="*/ 113 w 274"/>
              <a:gd name="T13" fmla="*/ 0 h 288"/>
              <a:gd name="T14" fmla="*/ 108 w 274"/>
              <a:gd name="T15" fmla="*/ 47 h 288"/>
              <a:gd name="T16" fmla="*/ 67 w 274"/>
              <a:gd name="T17" fmla="*/ 70 h 288"/>
              <a:gd name="T18" fmla="*/ 24 w 274"/>
              <a:gd name="T19" fmla="*/ 51 h 288"/>
              <a:gd name="T20" fmla="*/ 0 w 274"/>
              <a:gd name="T21" fmla="*/ 93 h 288"/>
              <a:gd name="T22" fmla="*/ 38 w 274"/>
              <a:gd name="T23" fmla="*/ 120 h 288"/>
              <a:gd name="T24" fmla="*/ 38 w 274"/>
              <a:gd name="T25" fmla="*/ 168 h 288"/>
              <a:gd name="T26" fmla="*/ 0 w 274"/>
              <a:gd name="T27" fmla="*/ 195 h 288"/>
              <a:gd name="T28" fmla="*/ 24 w 274"/>
              <a:gd name="T29" fmla="*/ 237 h 288"/>
              <a:gd name="T30" fmla="*/ 68 w 274"/>
              <a:gd name="T31" fmla="*/ 218 h 288"/>
              <a:gd name="T32" fmla="*/ 108 w 274"/>
              <a:gd name="T33" fmla="*/ 241 h 288"/>
              <a:gd name="T34" fmla="*/ 113 w 274"/>
              <a:gd name="T35" fmla="*/ 288 h 288"/>
              <a:gd name="T36" fmla="*/ 161 w 274"/>
              <a:gd name="T37" fmla="*/ 288 h 288"/>
              <a:gd name="T38" fmla="*/ 166 w 274"/>
              <a:gd name="T39" fmla="*/ 241 h 288"/>
              <a:gd name="T40" fmla="*/ 206 w 274"/>
              <a:gd name="T41" fmla="*/ 218 h 288"/>
              <a:gd name="T42" fmla="*/ 250 w 274"/>
              <a:gd name="T43" fmla="*/ 237 h 288"/>
              <a:gd name="T44" fmla="*/ 274 w 274"/>
              <a:gd name="T45" fmla="*/ 195 h 288"/>
              <a:gd name="T46" fmla="*/ 236 w 274"/>
              <a:gd name="T47" fmla="*/ 168 h 288"/>
              <a:gd name="T48" fmla="*/ 236 w 274"/>
              <a:gd name="T49" fmla="*/ 120 h 288"/>
              <a:gd name="T50" fmla="*/ 158 w 274"/>
              <a:gd name="T51" fmla="*/ 180 h 288"/>
              <a:gd name="T52" fmla="*/ 116 w 274"/>
              <a:gd name="T53" fmla="*/ 180 h 288"/>
              <a:gd name="T54" fmla="*/ 96 w 274"/>
              <a:gd name="T55" fmla="*/ 144 h 288"/>
              <a:gd name="T56" fmla="*/ 116 w 274"/>
              <a:gd name="T57" fmla="*/ 108 h 288"/>
              <a:gd name="T58" fmla="*/ 158 w 274"/>
              <a:gd name="T59" fmla="*/ 108 h 288"/>
              <a:gd name="T60" fmla="*/ 179 w 274"/>
              <a:gd name="T61" fmla="*/ 144 h 288"/>
              <a:gd name="T62" fmla="*/ 158 w 274"/>
              <a:gd name="T63" fmla="*/ 18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4" h="288">
                <a:moveTo>
                  <a:pt x="236" y="120"/>
                </a:moveTo>
                <a:cubicBezTo>
                  <a:pt x="274" y="93"/>
                  <a:pt x="274" y="93"/>
                  <a:pt x="274" y="93"/>
                </a:cubicBezTo>
                <a:cubicBezTo>
                  <a:pt x="250" y="51"/>
                  <a:pt x="250" y="51"/>
                  <a:pt x="250" y="51"/>
                </a:cubicBezTo>
                <a:cubicBezTo>
                  <a:pt x="206" y="70"/>
                  <a:pt x="206" y="70"/>
                  <a:pt x="206" y="70"/>
                </a:cubicBezTo>
                <a:cubicBezTo>
                  <a:pt x="166" y="47"/>
                  <a:pt x="166" y="47"/>
                  <a:pt x="166" y="47"/>
                </a:cubicBezTo>
                <a:cubicBezTo>
                  <a:pt x="161" y="0"/>
                  <a:pt x="161" y="0"/>
                  <a:pt x="161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67" y="70"/>
                  <a:pt x="67" y="70"/>
                  <a:pt x="67" y="70"/>
                </a:cubicBezTo>
                <a:cubicBezTo>
                  <a:pt x="24" y="51"/>
                  <a:pt x="24" y="51"/>
                  <a:pt x="24" y="51"/>
                </a:cubicBezTo>
                <a:cubicBezTo>
                  <a:pt x="0" y="93"/>
                  <a:pt x="0" y="93"/>
                  <a:pt x="0" y="93"/>
                </a:cubicBezTo>
                <a:cubicBezTo>
                  <a:pt x="38" y="120"/>
                  <a:pt x="38" y="120"/>
                  <a:pt x="38" y="120"/>
                </a:cubicBezTo>
                <a:cubicBezTo>
                  <a:pt x="38" y="168"/>
                  <a:pt x="38" y="168"/>
                  <a:pt x="38" y="168"/>
                </a:cubicBezTo>
                <a:cubicBezTo>
                  <a:pt x="18" y="182"/>
                  <a:pt x="0" y="195"/>
                  <a:pt x="0" y="195"/>
                </a:cubicBezTo>
                <a:cubicBezTo>
                  <a:pt x="24" y="237"/>
                  <a:pt x="24" y="237"/>
                  <a:pt x="24" y="237"/>
                </a:cubicBezTo>
                <a:cubicBezTo>
                  <a:pt x="68" y="218"/>
                  <a:pt x="68" y="218"/>
                  <a:pt x="68" y="218"/>
                </a:cubicBezTo>
                <a:cubicBezTo>
                  <a:pt x="108" y="241"/>
                  <a:pt x="108" y="241"/>
                  <a:pt x="108" y="241"/>
                </a:cubicBezTo>
                <a:cubicBezTo>
                  <a:pt x="113" y="288"/>
                  <a:pt x="113" y="288"/>
                  <a:pt x="113" y="288"/>
                </a:cubicBezTo>
                <a:cubicBezTo>
                  <a:pt x="161" y="288"/>
                  <a:pt x="161" y="288"/>
                  <a:pt x="161" y="288"/>
                </a:cubicBezTo>
                <a:cubicBezTo>
                  <a:pt x="161" y="288"/>
                  <a:pt x="163" y="266"/>
                  <a:pt x="166" y="241"/>
                </a:cubicBezTo>
                <a:cubicBezTo>
                  <a:pt x="206" y="218"/>
                  <a:pt x="206" y="218"/>
                  <a:pt x="206" y="218"/>
                </a:cubicBezTo>
                <a:cubicBezTo>
                  <a:pt x="250" y="237"/>
                  <a:pt x="250" y="237"/>
                  <a:pt x="250" y="237"/>
                </a:cubicBezTo>
                <a:cubicBezTo>
                  <a:pt x="274" y="195"/>
                  <a:pt x="274" y="195"/>
                  <a:pt x="274" y="195"/>
                </a:cubicBezTo>
                <a:cubicBezTo>
                  <a:pt x="274" y="195"/>
                  <a:pt x="256" y="182"/>
                  <a:pt x="236" y="168"/>
                </a:cubicBezTo>
                <a:lnTo>
                  <a:pt x="236" y="120"/>
                </a:lnTo>
                <a:close/>
                <a:moveTo>
                  <a:pt x="158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58" y="108"/>
                  <a:pt x="158" y="108"/>
                  <a:pt x="158" y="108"/>
                </a:cubicBezTo>
                <a:cubicBezTo>
                  <a:pt x="179" y="144"/>
                  <a:pt x="179" y="144"/>
                  <a:pt x="179" y="144"/>
                </a:cubicBezTo>
                <a:lnTo>
                  <a:pt x="158" y="18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803"/>
          <p:cNvSpPr>
            <a:spLocks noEditPoints="1"/>
          </p:cNvSpPr>
          <p:nvPr/>
        </p:nvSpPr>
        <p:spPr bwMode="auto">
          <a:xfrm>
            <a:off x="2298701" y="4040189"/>
            <a:ext cx="246063" cy="225425"/>
          </a:xfrm>
          <a:custGeom>
            <a:avLst/>
            <a:gdLst>
              <a:gd name="T0" fmla="*/ 191 w 212"/>
              <a:gd name="T1" fmla="*/ 58 h 194"/>
              <a:gd name="T2" fmla="*/ 156 w 212"/>
              <a:gd name="T3" fmla="*/ 48 h 194"/>
              <a:gd name="T4" fmla="*/ 152 w 212"/>
              <a:gd name="T5" fmla="*/ 48 h 194"/>
              <a:gd name="T6" fmla="*/ 152 w 212"/>
              <a:gd name="T7" fmla="*/ 27 h 194"/>
              <a:gd name="T8" fmla="*/ 0 w 212"/>
              <a:gd name="T9" fmla="*/ 27 h 194"/>
              <a:gd name="T10" fmla="*/ 0 w 212"/>
              <a:gd name="T11" fmla="*/ 127 h 194"/>
              <a:gd name="T12" fmla="*/ 67 w 212"/>
              <a:gd name="T13" fmla="*/ 194 h 194"/>
              <a:gd name="T14" fmla="*/ 85 w 212"/>
              <a:gd name="T15" fmla="*/ 194 h 194"/>
              <a:gd name="T16" fmla="*/ 142 w 212"/>
              <a:gd name="T17" fmla="*/ 161 h 194"/>
              <a:gd name="T18" fmla="*/ 153 w 212"/>
              <a:gd name="T19" fmla="*/ 161 h 194"/>
              <a:gd name="T20" fmla="*/ 189 w 212"/>
              <a:gd name="T21" fmla="*/ 152 h 194"/>
              <a:gd name="T22" fmla="*/ 212 w 212"/>
              <a:gd name="T23" fmla="*/ 104 h 194"/>
              <a:gd name="T24" fmla="*/ 191 w 212"/>
              <a:gd name="T25" fmla="*/ 58 h 194"/>
              <a:gd name="T26" fmla="*/ 176 w 212"/>
              <a:gd name="T27" fmla="*/ 132 h 194"/>
              <a:gd name="T28" fmla="*/ 153 w 212"/>
              <a:gd name="T29" fmla="*/ 138 h 194"/>
              <a:gd name="T30" fmla="*/ 151 w 212"/>
              <a:gd name="T31" fmla="*/ 138 h 194"/>
              <a:gd name="T32" fmla="*/ 152 w 212"/>
              <a:gd name="T33" fmla="*/ 127 h 194"/>
              <a:gd name="T34" fmla="*/ 152 w 212"/>
              <a:gd name="T35" fmla="*/ 72 h 194"/>
              <a:gd name="T36" fmla="*/ 156 w 212"/>
              <a:gd name="T37" fmla="*/ 72 h 194"/>
              <a:gd name="T38" fmla="*/ 177 w 212"/>
              <a:gd name="T39" fmla="*/ 77 h 194"/>
              <a:gd name="T40" fmla="*/ 188 w 212"/>
              <a:gd name="T41" fmla="*/ 104 h 194"/>
              <a:gd name="T42" fmla="*/ 176 w 212"/>
              <a:gd name="T43" fmla="*/ 13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2" h="194">
                <a:moveTo>
                  <a:pt x="191" y="58"/>
                </a:moveTo>
                <a:cubicBezTo>
                  <a:pt x="179" y="49"/>
                  <a:pt x="165" y="48"/>
                  <a:pt x="156" y="48"/>
                </a:cubicBezTo>
                <a:cubicBezTo>
                  <a:pt x="154" y="48"/>
                  <a:pt x="153" y="48"/>
                  <a:pt x="152" y="48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0"/>
                  <a:pt x="0" y="0"/>
                  <a:pt x="0" y="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64"/>
                  <a:pt x="30" y="194"/>
                  <a:pt x="67" y="194"/>
                </a:cubicBezTo>
                <a:cubicBezTo>
                  <a:pt x="85" y="194"/>
                  <a:pt x="85" y="194"/>
                  <a:pt x="85" y="194"/>
                </a:cubicBezTo>
                <a:cubicBezTo>
                  <a:pt x="109" y="194"/>
                  <a:pt x="131" y="181"/>
                  <a:pt x="142" y="161"/>
                </a:cubicBezTo>
                <a:cubicBezTo>
                  <a:pt x="144" y="161"/>
                  <a:pt x="148" y="161"/>
                  <a:pt x="153" y="161"/>
                </a:cubicBezTo>
                <a:cubicBezTo>
                  <a:pt x="162" y="161"/>
                  <a:pt x="176" y="160"/>
                  <a:pt x="189" y="152"/>
                </a:cubicBezTo>
                <a:cubicBezTo>
                  <a:pt x="202" y="143"/>
                  <a:pt x="212" y="127"/>
                  <a:pt x="212" y="104"/>
                </a:cubicBezTo>
                <a:cubicBezTo>
                  <a:pt x="212" y="82"/>
                  <a:pt x="203" y="66"/>
                  <a:pt x="191" y="58"/>
                </a:cubicBezTo>
                <a:close/>
                <a:moveTo>
                  <a:pt x="176" y="132"/>
                </a:moveTo>
                <a:cubicBezTo>
                  <a:pt x="169" y="136"/>
                  <a:pt x="160" y="138"/>
                  <a:pt x="153" y="138"/>
                </a:cubicBezTo>
                <a:cubicBezTo>
                  <a:pt x="152" y="138"/>
                  <a:pt x="151" y="138"/>
                  <a:pt x="151" y="138"/>
                </a:cubicBezTo>
                <a:cubicBezTo>
                  <a:pt x="151" y="134"/>
                  <a:pt x="152" y="131"/>
                  <a:pt x="152" y="127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3" y="72"/>
                  <a:pt x="154" y="72"/>
                  <a:pt x="156" y="72"/>
                </a:cubicBezTo>
                <a:cubicBezTo>
                  <a:pt x="163" y="72"/>
                  <a:pt x="171" y="73"/>
                  <a:pt x="177" y="77"/>
                </a:cubicBezTo>
                <a:cubicBezTo>
                  <a:pt x="183" y="82"/>
                  <a:pt x="187" y="87"/>
                  <a:pt x="188" y="104"/>
                </a:cubicBezTo>
                <a:cubicBezTo>
                  <a:pt x="187" y="121"/>
                  <a:pt x="182" y="127"/>
                  <a:pt x="176" y="1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804"/>
          <p:cNvSpPr>
            <a:spLocks/>
          </p:cNvSpPr>
          <p:nvPr/>
        </p:nvSpPr>
        <p:spPr bwMode="auto">
          <a:xfrm>
            <a:off x="2425701" y="3930651"/>
            <a:ext cx="26988" cy="107950"/>
          </a:xfrm>
          <a:custGeom>
            <a:avLst/>
            <a:gdLst>
              <a:gd name="T0" fmla="*/ 0 w 24"/>
              <a:gd name="T1" fmla="*/ 93 h 93"/>
              <a:gd name="T2" fmla="*/ 23 w 24"/>
              <a:gd name="T3" fmla="*/ 41 h 93"/>
              <a:gd name="T4" fmla="*/ 8 w 24"/>
              <a:gd name="T5" fmla="*/ 0 h 93"/>
              <a:gd name="T6" fmla="*/ 10 w 24"/>
              <a:gd name="T7" fmla="*/ 50 h 93"/>
              <a:gd name="T8" fmla="*/ 0 w 24"/>
              <a:gd name="T9" fmla="*/ 9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93">
                <a:moveTo>
                  <a:pt x="0" y="93"/>
                </a:moveTo>
                <a:cubicBezTo>
                  <a:pt x="16" y="78"/>
                  <a:pt x="24" y="53"/>
                  <a:pt x="23" y="41"/>
                </a:cubicBezTo>
                <a:cubicBezTo>
                  <a:pt x="22" y="27"/>
                  <a:pt x="8" y="0"/>
                  <a:pt x="8" y="0"/>
                </a:cubicBezTo>
                <a:cubicBezTo>
                  <a:pt x="8" y="0"/>
                  <a:pt x="11" y="38"/>
                  <a:pt x="10" y="50"/>
                </a:cubicBezTo>
                <a:cubicBezTo>
                  <a:pt x="8" y="71"/>
                  <a:pt x="7" y="86"/>
                  <a:pt x="0" y="9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805"/>
          <p:cNvSpPr>
            <a:spLocks/>
          </p:cNvSpPr>
          <p:nvPr/>
        </p:nvSpPr>
        <p:spPr bwMode="auto">
          <a:xfrm>
            <a:off x="2324101" y="3943351"/>
            <a:ext cx="26988" cy="96838"/>
          </a:xfrm>
          <a:custGeom>
            <a:avLst/>
            <a:gdLst>
              <a:gd name="T0" fmla="*/ 12 w 24"/>
              <a:gd name="T1" fmla="*/ 42 h 84"/>
              <a:gd name="T2" fmla="*/ 24 w 24"/>
              <a:gd name="T3" fmla="*/ 0 h 84"/>
              <a:gd name="T4" fmla="*/ 7 w 24"/>
              <a:gd name="T5" fmla="*/ 32 h 84"/>
              <a:gd name="T6" fmla="*/ 10 w 24"/>
              <a:gd name="T7" fmla="*/ 84 h 84"/>
              <a:gd name="T8" fmla="*/ 12 w 24"/>
              <a:gd name="T9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84">
                <a:moveTo>
                  <a:pt x="12" y="42"/>
                </a:moveTo>
                <a:cubicBezTo>
                  <a:pt x="16" y="23"/>
                  <a:pt x="24" y="0"/>
                  <a:pt x="24" y="0"/>
                </a:cubicBezTo>
                <a:cubicBezTo>
                  <a:pt x="24" y="0"/>
                  <a:pt x="11" y="20"/>
                  <a:pt x="7" y="32"/>
                </a:cubicBezTo>
                <a:cubicBezTo>
                  <a:pt x="4" y="42"/>
                  <a:pt x="0" y="59"/>
                  <a:pt x="10" y="84"/>
                </a:cubicBezTo>
                <a:cubicBezTo>
                  <a:pt x="10" y="84"/>
                  <a:pt x="7" y="72"/>
                  <a:pt x="12" y="4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806"/>
          <p:cNvSpPr>
            <a:spLocks/>
          </p:cNvSpPr>
          <p:nvPr/>
        </p:nvSpPr>
        <p:spPr bwMode="auto">
          <a:xfrm>
            <a:off x="2381251" y="3948114"/>
            <a:ext cx="11113" cy="88900"/>
          </a:xfrm>
          <a:custGeom>
            <a:avLst/>
            <a:gdLst>
              <a:gd name="T0" fmla="*/ 10 w 10"/>
              <a:gd name="T1" fmla="*/ 32 h 76"/>
              <a:gd name="T2" fmla="*/ 6 w 10"/>
              <a:gd name="T3" fmla="*/ 0 h 76"/>
              <a:gd name="T4" fmla="*/ 1 w 10"/>
              <a:gd name="T5" fmla="*/ 40 h 76"/>
              <a:gd name="T6" fmla="*/ 6 w 10"/>
              <a:gd name="T7" fmla="*/ 76 h 76"/>
              <a:gd name="T8" fmla="*/ 10 w 10"/>
              <a:gd name="T9" fmla="*/ 3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76">
                <a:moveTo>
                  <a:pt x="10" y="32"/>
                </a:moveTo>
                <a:cubicBezTo>
                  <a:pt x="9" y="22"/>
                  <a:pt x="9" y="28"/>
                  <a:pt x="6" y="0"/>
                </a:cubicBezTo>
                <a:cubicBezTo>
                  <a:pt x="6" y="0"/>
                  <a:pt x="2" y="14"/>
                  <a:pt x="1" y="40"/>
                </a:cubicBezTo>
                <a:cubicBezTo>
                  <a:pt x="0" y="60"/>
                  <a:pt x="6" y="76"/>
                  <a:pt x="6" y="76"/>
                </a:cubicBezTo>
                <a:cubicBezTo>
                  <a:pt x="6" y="76"/>
                  <a:pt x="10" y="44"/>
                  <a:pt x="10" y="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807"/>
          <p:cNvSpPr>
            <a:spLocks noEditPoints="1"/>
          </p:cNvSpPr>
          <p:nvPr/>
        </p:nvSpPr>
        <p:spPr bwMode="auto">
          <a:xfrm>
            <a:off x="2922589" y="3979864"/>
            <a:ext cx="338138" cy="233363"/>
          </a:xfrm>
          <a:custGeom>
            <a:avLst/>
            <a:gdLst>
              <a:gd name="T0" fmla="*/ 268 w 292"/>
              <a:gd name="T1" fmla="*/ 45 h 201"/>
              <a:gd name="T2" fmla="*/ 224 w 292"/>
              <a:gd name="T3" fmla="*/ 31 h 201"/>
              <a:gd name="T4" fmla="*/ 219 w 292"/>
              <a:gd name="T5" fmla="*/ 31 h 201"/>
              <a:gd name="T6" fmla="*/ 219 w 292"/>
              <a:gd name="T7" fmla="*/ 0 h 201"/>
              <a:gd name="T8" fmla="*/ 0 w 292"/>
              <a:gd name="T9" fmla="*/ 0 h 201"/>
              <a:gd name="T10" fmla="*/ 0 w 292"/>
              <a:gd name="T11" fmla="*/ 122 h 201"/>
              <a:gd name="T12" fmla="*/ 97 w 292"/>
              <a:gd name="T13" fmla="*/ 201 h 201"/>
              <a:gd name="T14" fmla="*/ 122 w 292"/>
              <a:gd name="T15" fmla="*/ 201 h 201"/>
              <a:gd name="T16" fmla="*/ 205 w 292"/>
              <a:gd name="T17" fmla="*/ 170 h 201"/>
              <a:gd name="T18" fmla="*/ 221 w 292"/>
              <a:gd name="T19" fmla="*/ 171 h 201"/>
              <a:gd name="T20" fmla="*/ 265 w 292"/>
              <a:gd name="T21" fmla="*/ 157 h 201"/>
              <a:gd name="T22" fmla="*/ 292 w 292"/>
              <a:gd name="T23" fmla="*/ 100 h 201"/>
              <a:gd name="T24" fmla="*/ 268 w 292"/>
              <a:gd name="T25" fmla="*/ 45 h 201"/>
              <a:gd name="T26" fmla="*/ 246 w 292"/>
              <a:gd name="T27" fmla="*/ 129 h 201"/>
              <a:gd name="T28" fmla="*/ 221 w 292"/>
              <a:gd name="T29" fmla="*/ 137 h 201"/>
              <a:gd name="T30" fmla="*/ 217 w 292"/>
              <a:gd name="T31" fmla="*/ 137 h 201"/>
              <a:gd name="T32" fmla="*/ 219 w 292"/>
              <a:gd name="T33" fmla="*/ 122 h 201"/>
              <a:gd name="T34" fmla="*/ 219 w 292"/>
              <a:gd name="T35" fmla="*/ 65 h 201"/>
              <a:gd name="T36" fmla="*/ 224 w 292"/>
              <a:gd name="T37" fmla="*/ 65 h 201"/>
              <a:gd name="T38" fmla="*/ 248 w 292"/>
              <a:gd name="T39" fmla="*/ 73 h 201"/>
              <a:gd name="T40" fmla="*/ 258 w 292"/>
              <a:gd name="T41" fmla="*/ 100 h 201"/>
              <a:gd name="T42" fmla="*/ 246 w 292"/>
              <a:gd name="T43" fmla="*/ 12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2" h="201">
                <a:moveTo>
                  <a:pt x="268" y="45"/>
                </a:moveTo>
                <a:cubicBezTo>
                  <a:pt x="250" y="33"/>
                  <a:pt x="233" y="31"/>
                  <a:pt x="224" y="31"/>
                </a:cubicBezTo>
                <a:cubicBezTo>
                  <a:pt x="222" y="31"/>
                  <a:pt x="221" y="31"/>
                  <a:pt x="219" y="31"/>
                </a:cubicBezTo>
                <a:cubicBezTo>
                  <a:pt x="219" y="0"/>
                  <a:pt x="219" y="0"/>
                  <a:pt x="2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75"/>
                  <a:pt x="43" y="201"/>
                  <a:pt x="97" y="201"/>
                </a:cubicBezTo>
                <a:cubicBezTo>
                  <a:pt x="122" y="201"/>
                  <a:pt x="122" y="201"/>
                  <a:pt x="122" y="201"/>
                </a:cubicBezTo>
                <a:cubicBezTo>
                  <a:pt x="158" y="201"/>
                  <a:pt x="189" y="199"/>
                  <a:pt x="205" y="170"/>
                </a:cubicBezTo>
                <a:cubicBezTo>
                  <a:pt x="208" y="171"/>
                  <a:pt x="214" y="171"/>
                  <a:pt x="221" y="171"/>
                </a:cubicBezTo>
                <a:cubicBezTo>
                  <a:pt x="230" y="171"/>
                  <a:pt x="247" y="169"/>
                  <a:pt x="265" y="157"/>
                </a:cubicBezTo>
                <a:cubicBezTo>
                  <a:pt x="284" y="145"/>
                  <a:pt x="292" y="129"/>
                  <a:pt x="292" y="100"/>
                </a:cubicBezTo>
                <a:cubicBezTo>
                  <a:pt x="292" y="75"/>
                  <a:pt x="285" y="57"/>
                  <a:pt x="268" y="45"/>
                </a:cubicBezTo>
                <a:close/>
                <a:moveTo>
                  <a:pt x="246" y="129"/>
                </a:moveTo>
                <a:cubicBezTo>
                  <a:pt x="237" y="135"/>
                  <a:pt x="225" y="137"/>
                  <a:pt x="221" y="137"/>
                </a:cubicBezTo>
                <a:cubicBezTo>
                  <a:pt x="220" y="137"/>
                  <a:pt x="219" y="137"/>
                  <a:pt x="217" y="137"/>
                </a:cubicBezTo>
                <a:cubicBezTo>
                  <a:pt x="218" y="132"/>
                  <a:pt x="219" y="127"/>
                  <a:pt x="219" y="122"/>
                </a:cubicBezTo>
                <a:cubicBezTo>
                  <a:pt x="219" y="65"/>
                  <a:pt x="219" y="65"/>
                  <a:pt x="219" y="65"/>
                </a:cubicBezTo>
                <a:cubicBezTo>
                  <a:pt x="221" y="65"/>
                  <a:pt x="222" y="65"/>
                  <a:pt x="224" y="65"/>
                </a:cubicBezTo>
                <a:cubicBezTo>
                  <a:pt x="228" y="65"/>
                  <a:pt x="240" y="67"/>
                  <a:pt x="248" y="73"/>
                </a:cubicBezTo>
                <a:cubicBezTo>
                  <a:pt x="256" y="79"/>
                  <a:pt x="258" y="89"/>
                  <a:pt x="258" y="100"/>
                </a:cubicBezTo>
                <a:cubicBezTo>
                  <a:pt x="258" y="112"/>
                  <a:pt x="255" y="122"/>
                  <a:pt x="246" y="12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808"/>
          <p:cNvSpPr>
            <a:spLocks/>
          </p:cNvSpPr>
          <p:nvPr/>
        </p:nvSpPr>
        <p:spPr bwMode="auto">
          <a:xfrm>
            <a:off x="3590926" y="3992564"/>
            <a:ext cx="334963" cy="209550"/>
          </a:xfrm>
          <a:custGeom>
            <a:avLst/>
            <a:gdLst>
              <a:gd name="T0" fmla="*/ 270 w 288"/>
              <a:gd name="T1" fmla="*/ 41 h 180"/>
              <a:gd name="T2" fmla="*/ 252 w 288"/>
              <a:gd name="T3" fmla="*/ 58 h 180"/>
              <a:gd name="T4" fmla="*/ 252 w 288"/>
              <a:gd name="T5" fmla="*/ 101 h 180"/>
              <a:gd name="T6" fmla="*/ 36 w 288"/>
              <a:gd name="T7" fmla="*/ 101 h 180"/>
              <a:gd name="T8" fmla="*/ 36 w 288"/>
              <a:gd name="T9" fmla="*/ 18 h 180"/>
              <a:gd name="T10" fmla="*/ 18 w 288"/>
              <a:gd name="T11" fmla="*/ 0 h 180"/>
              <a:gd name="T12" fmla="*/ 0 w 288"/>
              <a:gd name="T13" fmla="*/ 18 h 180"/>
              <a:gd name="T14" fmla="*/ 0 w 288"/>
              <a:gd name="T15" fmla="*/ 162 h 180"/>
              <a:gd name="T16" fmla="*/ 18 w 288"/>
              <a:gd name="T17" fmla="*/ 180 h 180"/>
              <a:gd name="T18" fmla="*/ 36 w 288"/>
              <a:gd name="T19" fmla="*/ 162 h 180"/>
              <a:gd name="T20" fmla="*/ 36 w 288"/>
              <a:gd name="T21" fmla="*/ 144 h 180"/>
              <a:gd name="T22" fmla="*/ 252 w 288"/>
              <a:gd name="T23" fmla="*/ 144 h 180"/>
              <a:gd name="T24" fmla="*/ 252 w 288"/>
              <a:gd name="T25" fmla="*/ 162 h 180"/>
              <a:gd name="T26" fmla="*/ 270 w 288"/>
              <a:gd name="T27" fmla="*/ 180 h 180"/>
              <a:gd name="T28" fmla="*/ 288 w 288"/>
              <a:gd name="T29" fmla="*/ 162 h 180"/>
              <a:gd name="T30" fmla="*/ 288 w 288"/>
              <a:gd name="T31" fmla="*/ 58 h 180"/>
              <a:gd name="T32" fmla="*/ 270 w 288"/>
              <a:gd name="T33" fmla="*/ 41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8" h="180">
                <a:moveTo>
                  <a:pt x="270" y="41"/>
                </a:moveTo>
                <a:cubicBezTo>
                  <a:pt x="260" y="41"/>
                  <a:pt x="252" y="49"/>
                  <a:pt x="252" y="58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2"/>
                  <a:pt x="8" y="180"/>
                  <a:pt x="18" y="180"/>
                </a:cubicBezTo>
                <a:cubicBezTo>
                  <a:pt x="28" y="180"/>
                  <a:pt x="36" y="172"/>
                  <a:pt x="36" y="16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252" y="144"/>
                  <a:pt x="252" y="144"/>
                  <a:pt x="252" y="144"/>
                </a:cubicBezTo>
                <a:cubicBezTo>
                  <a:pt x="252" y="162"/>
                  <a:pt x="252" y="162"/>
                  <a:pt x="252" y="162"/>
                </a:cubicBezTo>
                <a:cubicBezTo>
                  <a:pt x="252" y="172"/>
                  <a:pt x="260" y="180"/>
                  <a:pt x="270" y="180"/>
                </a:cubicBezTo>
                <a:cubicBezTo>
                  <a:pt x="280" y="180"/>
                  <a:pt x="288" y="172"/>
                  <a:pt x="288" y="162"/>
                </a:cubicBezTo>
                <a:cubicBezTo>
                  <a:pt x="288" y="58"/>
                  <a:pt x="288" y="58"/>
                  <a:pt x="288" y="58"/>
                </a:cubicBezTo>
                <a:cubicBezTo>
                  <a:pt x="288" y="49"/>
                  <a:pt x="280" y="41"/>
                  <a:pt x="270" y="4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Oval 809"/>
          <p:cNvSpPr>
            <a:spLocks noChangeArrowheads="1"/>
          </p:cNvSpPr>
          <p:nvPr/>
        </p:nvSpPr>
        <p:spPr bwMode="auto">
          <a:xfrm>
            <a:off x="3652839" y="4029076"/>
            <a:ext cx="63500" cy="63500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810"/>
          <p:cNvSpPr>
            <a:spLocks/>
          </p:cNvSpPr>
          <p:nvPr/>
        </p:nvSpPr>
        <p:spPr bwMode="auto">
          <a:xfrm>
            <a:off x="3724276" y="4030664"/>
            <a:ext cx="139700" cy="61913"/>
          </a:xfrm>
          <a:custGeom>
            <a:avLst/>
            <a:gdLst>
              <a:gd name="T0" fmla="*/ 44 w 120"/>
              <a:gd name="T1" fmla="*/ 0 h 54"/>
              <a:gd name="T2" fmla="*/ 0 w 120"/>
              <a:gd name="T3" fmla="*/ 54 h 54"/>
              <a:gd name="T4" fmla="*/ 120 w 120"/>
              <a:gd name="T5" fmla="*/ 54 h 54"/>
              <a:gd name="T6" fmla="*/ 44 w 120"/>
              <a:gd name="T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54">
                <a:moveTo>
                  <a:pt x="44" y="0"/>
                </a:moveTo>
                <a:cubicBezTo>
                  <a:pt x="7" y="0"/>
                  <a:pt x="0" y="54"/>
                  <a:pt x="0" y="54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20" y="54"/>
                  <a:pt x="89" y="0"/>
                  <a:pt x="44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811"/>
          <p:cNvSpPr>
            <a:spLocks/>
          </p:cNvSpPr>
          <p:nvPr/>
        </p:nvSpPr>
        <p:spPr bwMode="auto">
          <a:xfrm>
            <a:off x="4257676" y="3978276"/>
            <a:ext cx="336550" cy="242888"/>
          </a:xfrm>
          <a:custGeom>
            <a:avLst/>
            <a:gdLst>
              <a:gd name="T0" fmla="*/ 287 w 291"/>
              <a:gd name="T1" fmla="*/ 75 h 210"/>
              <a:gd name="T2" fmla="*/ 230 w 291"/>
              <a:gd name="T3" fmla="*/ 24 h 210"/>
              <a:gd name="T4" fmla="*/ 223 w 291"/>
              <a:gd name="T5" fmla="*/ 0 h 210"/>
              <a:gd name="T6" fmla="*/ 173 w 291"/>
              <a:gd name="T7" fmla="*/ 63 h 210"/>
              <a:gd name="T8" fmla="*/ 35 w 291"/>
              <a:gd name="T9" fmla="*/ 63 h 210"/>
              <a:gd name="T10" fmla="*/ 34 w 291"/>
              <a:gd name="T11" fmla="*/ 63 h 210"/>
              <a:gd name="T12" fmla="*/ 33 w 291"/>
              <a:gd name="T13" fmla="*/ 63 h 210"/>
              <a:gd name="T14" fmla="*/ 33 w 291"/>
              <a:gd name="T15" fmla="*/ 63 h 210"/>
              <a:gd name="T16" fmla="*/ 26 w 291"/>
              <a:gd name="T17" fmla="*/ 68 h 210"/>
              <a:gd name="T18" fmla="*/ 3 w 291"/>
              <a:gd name="T19" fmla="*/ 104 h 210"/>
              <a:gd name="T20" fmla="*/ 6 w 291"/>
              <a:gd name="T21" fmla="*/ 118 h 210"/>
              <a:gd name="T22" fmla="*/ 11 w 291"/>
              <a:gd name="T23" fmla="*/ 119 h 210"/>
              <a:gd name="T24" fmla="*/ 20 w 291"/>
              <a:gd name="T25" fmla="*/ 115 h 210"/>
              <a:gd name="T26" fmla="*/ 33 w 291"/>
              <a:gd name="T27" fmla="*/ 94 h 210"/>
              <a:gd name="T28" fmla="*/ 33 w 291"/>
              <a:gd name="T29" fmla="*/ 132 h 210"/>
              <a:gd name="T30" fmla="*/ 33 w 291"/>
              <a:gd name="T31" fmla="*/ 132 h 210"/>
              <a:gd name="T32" fmla="*/ 33 w 291"/>
              <a:gd name="T33" fmla="*/ 198 h 210"/>
              <a:gd name="T34" fmla="*/ 45 w 291"/>
              <a:gd name="T35" fmla="*/ 210 h 210"/>
              <a:gd name="T36" fmla="*/ 57 w 291"/>
              <a:gd name="T37" fmla="*/ 198 h 210"/>
              <a:gd name="T38" fmla="*/ 57 w 291"/>
              <a:gd name="T39" fmla="*/ 134 h 210"/>
              <a:gd name="T40" fmla="*/ 192 w 291"/>
              <a:gd name="T41" fmla="*/ 146 h 210"/>
              <a:gd name="T42" fmla="*/ 192 w 291"/>
              <a:gd name="T43" fmla="*/ 198 h 210"/>
              <a:gd name="T44" fmla="*/ 204 w 291"/>
              <a:gd name="T45" fmla="*/ 210 h 210"/>
              <a:gd name="T46" fmla="*/ 216 w 291"/>
              <a:gd name="T47" fmla="*/ 198 h 210"/>
              <a:gd name="T48" fmla="*/ 216 w 291"/>
              <a:gd name="T49" fmla="*/ 148 h 210"/>
              <a:gd name="T50" fmla="*/ 216 w 291"/>
              <a:gd name="T51" fmla="*/ 125 h 210"/>
              <a:gd name="T52" fmla="*/ 216 w 291"/>
              <a:gd name="T53" fmla="*/ 90 h 210"/>
              <a:gd name="T54" fmla="*/ 288 w 291"/>
              <a:gd name="T55" fmla="*/ 85 h 210"/>
              <a:gd name="T56" fmla="*/ 287 w 291"/>
              <a:gd name="T57" fmla="*/ 75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91" h="210">
                <a:moveTo>
                  <a:pt x="287" y="75"/>
                </a:moveTo>
                <a:cubicBezTo>
                  <a:pt x="275" y="61"/>
                  <a:pt x="230" y="24"/>
                  <a:pt x="230" y="24"/>
                </a:cubicBezTo>
                <a:cubicBezTo>
                  <a:pt x="223" y="0"/>
                  <a:pt x="223" y="0"/>
                  <a:pt x="223" y="0"/>
                </a:cubicBezTo>
                <a:cubicBezTo>
                  <a:pt x="173" y="63"/>
                  <a:pt x="173" y="63"/>
                  <a:pt x="173" y="63"/>
                </a:cubicBezTo>
                <a:cubicBezTo>
                  <a:pt x="35" y="63"/>
                  <a:pt x="35" y="63"/>
                  <a:pt x="35" y="63"/>
                </a:cubicBezTo>
                <a:cubicBezTo>
                  <a:pt x="35" y="63"/>
                  <a:pt x="34" y="63"/>
                  <a:pt x="34" y="63"/>
                </a:cubicBezTo>
                <a:cubicBezTo>
                  <a:pt x="33" y="63"/>
                  <a:pt x="33" y="63"/>
                  <a:pt x="33" y="63"/>
                </a:cubicBezTo>
                <a:cubicBezTo>
                  <a:pt x="33" y="63"/>
                  <a:pt x="33" y="63"/>
                  <a:pt x="33" y="63"/>
                </a:cubicBezTo>
                <a:cubicBezTo>
                  <a:pt x="30" y="64"/>
                  <a:pt x="28" y="65"/>
                  <a:pt x="26" y="68"/>
                </a:cubicBezTo>
                <a:cubicBezTo>
                  <a:pt x="3" y="104"/>
                  <a:pt x="3" y="104"/>
                  <a:pt x="3" y="104"/>
                </a:cubicBezTo>
                <a:cubicBezTo>
                  <a:pt x="0" y="109"/>
                  <a:pt x="2" y="115"/>
                  <a:pt x="6" y="118"/>
                </a:cubicBezTo>
                <a:cubicBezTo>
                  <a:pt x="8" y="119"/>
                  <a:pt x="10" y="119"/>
                  <a:pt x="11" y="119"/>
                </a:cubicBezTo>
                <a:cubicBezTo>
                  <a:pt x="15" y="119"/>
                  <a:pt x="18" y="118"/>
                  <a:pt x="20" y="115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132"/>
                  <a:pt x="33" y="132"/>
                  <a:pt x="33" y="132"/>
                </a:cubicBezTo>
                <a:cubicBezTo>
                  <a:pt x="33" y="132"/>
                  <a:pt x="33" y="132"/>
                  <a:pt x="33" y="132"/>
                </a:cubicBezTo>
                <a:cubicBezTo>
                  <a:pt x="33" y="198"/>
                  <a:pt x="33" y="198"/>
                  <a:pt x="33" y="198"/>
                </a:cubicBezTo>
                <a:cubicBezTo>
                  <a:pt x="33" y="205"/>
                  <a:pt x="38" y="210"/>
                  <a:pt x="45" y="210"/>
                </a:cubicBezTo>
                <a:cubicBezTo>
                  <a:pt x="51" y="210"/>
                  <a:pt x="57" y="205"/>
                  <a:pt x="57" y="198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192" y="146"/>
                  <a:pt x="192" y="146"/>
                  <a:pt x="192" y="146"/>
                </a:cubicBezTo>
                <a:cubicBezTo>
                  <a:pt x="192" y="198"/>
                  <a:pt x="192" y="198"/>
                  <a:pt x="192" y="198"/>
                </a:cubicBezTo>
                <a:cubicBezTo>
                  <a:pt x="192" y="205"/>
                  <a:pt x="197" y="210"/>
                  <a:pt x="204" y="210"/>
                </a:cubicBezTo>
                <a:cubicBezTo>
                  <a:pt x="210" y="210"/>
                  <a:pt x="216" y="205"/>
                  <a:pt x="216" y="198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16" y="125"/>
                  <a:pt x="216" y="125"/>
                  <a:pt x="216" y="125"/>
                </a:cubicBezTo>
                <a:cubicBezTo>
                  <a:pt x="216" y="90"/>
                  <a:pt x="216" y="90"/>
                  <a:pt x="216" y="90"/>
                </a:cubicBezTo>
                <a:cubicBezTo>
                  <a:pt x="288" y="85"/>
                  <a:pt x="288" y="85"/>
                  <a:pt x="288" y="85"/>
                </a:cubicBezTo>
                <a:cubicBezTo>
                  <a:pt x="288" y="83"/>
                  <a:pt x="291" y="80"/>
                  <a:pt x="287" y="7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812"/>
          <p:cNvSpPr>
            <a:spLocks/>
          </p:cNvSpPr>
          <p:nvPr/>
        </p:nvSpPr>
        <p:spPr bwMode="auto">
          <a:xfrm>
            <a:off x="3638551" y="2727326"/>
            <a:ext cx="73025" cy="71438"/>
          </a:xfrm>
          <a:custGeom>
            <a:avLst/>
            <a:gdLst>
              <a:gd name="T0" fmla="*/ 62 w 62"/>
              <a:gd name="T1" fmla="*/ 0 h 62"/>
              <a:gd name="T2" fmla="*/ 62 w 62"/>
              <a:gd name="T3" fmla="*/ 0 h 62"/>
              <a:gd name="T4" fmla="*/ 60 w 62"/>
              <a:gd name="T5" fmla="*/ 0 h 62"/>
              <a:gd name="T6" fmla="*/ 3 w 62"/>
              <a:gd name="T7" fmla="*/ 0 h 62"/>
              <a:gd name="T8" fmla="*/ 1 w 62"/>
              <a:gd name="T9" fmla="*/ 0 h 62"/>
              <a:gd name="T10" fmla="*/ 1 w 62"/>
              <a:gd name="T11" fmla="*/ 0 h 62"/>
              <a:gd name="T12" fmla="*/ 1 w 62"/>
              <a:gd name="T13" fmla="*/ 0 h 62"/>
              <a:gd name="T14" fmla="*/ 0 w 62"/>
              <a:gd name="T15" fmla="*/ 2 h 62"/>
              <a:gd name="T16" fmla="*/ 0 w 62"/>
              <a:gd name="T17" fmla="*/ 59 h 62"/>
              <a:gd name="T18" fmla="*/ 0 w 62"/>
              <a:gd name="T19" fmla="*/ 61 h 62"/>
              <a:gd name="T20" fmla="*/ 1 w 62"/>
              <a:gd name="T21" fmla="*/ 62 h 62"/>
              <a:gd name="T22" fmla="*/ 1 w 62"/>
              <a:gd name="T23" fmla="*/ 62 h 62"/>
              <a:gd name="T24" fmla="*/ 3 w 62"/>
              <a:gd name="T25" fmla="*/ 62 h 62"/>
              <a:gd name="T26" fmla="*/ 60 w 62"/>
              <a:gd name="T27" fmla="*/ 62 h 62"/>
              <a:gd name="T28" fmla="*/ 62 w 62"/>
              <a:gd name="T29" fmla="*/ 62 h 62"/>
              <a:gd name="T30" fmla="*/ 62 w 62"/>
              <a:gd name="T31" fmla="*/ 62 h 62"/>
              <a:gd name="T32" fmla="*/ 62 w 62"/>
              <a:gd name="T33" fmla="*/ 61 h 62"/>
              <a:gd name="T34" fmla="*/ 62 w 62"/>
              <a:gd name="T35" fmla="*/ 59 h 62"/>
              <a:gd name="T36" fmla="*/ 62 w 62"/>
              <a:gd name="T37" fmla="*/ 2 h 62"/>
              <a:gd name="T38" fmla="*/ 62 w 62"/>
              <a:gd name="T39" fmla="*/ 1 h 62"/>
              <a:gd name="T40" fmla="*/ 62 w 62"/>
              <a:gd name="T41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62">
                <a:moveTo>
                  <a:pt x="62" y="0"/>
                </a:move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1" y="0"/>
                  <a:pt x="60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0"/>
                  <a:pt x="0" y="61"/>
                  <a:pt x="0" y="61"/>
                </a:cubicBezTo>
                <a:cubicBezTo>
                  <a:pt x="1" y="61"/>
                  <a:pt x="1" y="62"/>
                  <a:pt x="1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1" y="62"/>
                  <a:pt x="2" y="62"/>
                  <a:pt x="3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1" y="62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1"/>
                </a:cubicBezTo>
                <a:cubicBezTo>
                  <a:pt x="62" y="61"/>
                  <a:pt x="62" y="60"/>
                  <a:pt x="62" y="59"/>
                </a:cubicBezTo>
                <a:cubicBezTo>
                  <a:pt x="62" y="2"/>
                  <a:pt x="62" y="2"/>
                  <a:pt x="62" y="2"/>
                </a:cubicBezTo>
                <a:cubicBezTo>
                  <a:pt x="62" y="2"/>
                  <a:pt x="62" y="1"/>
                  <a:pt x="62" y="1"/>
                </a:cubicBezTo>
                <a:cubicBezTo>
                  <a:pt x="62" y="0"/>
                  <a:pt x="62" y="0"/>
                  <a:pt x="62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813"/>
          <p:cNvSpPr>
            <a:spLocks/>
          </p:cNvSpPr>
          <p:nvPr/>
        </p:nvSpPr>
        <p:spPr bwMode="auto">
          <a:xfrm>
            <a:off x="3802064" y="2727326"/>
            <a:ext cx="71438" cy="71438"/>
          </a:xfrm>
          <a:custGeom>
            <a:avLst/>
            <a:gdLst>
              <a:gd name="T0" fmla="*/ 62 w 62"/>
              <a:gd name="T1" fmla="*/ 0 h 62"/>
              <a:gd name="T2" fmla="*/ 62 w 62"/>
              <a:gd name="T3" fmla="*/ 0 h 62"/>
              <a:gd name="T4" fmla="*/ 59 w 62"/>
              <a:gd name="T5" fmla="*/ 0 h 62"/>
              <a:gd name="T6" fmla="*/ 3 w 62"/>
              <a:gd name="T7" fmla="*/ 0 h 62"/>
              <a:gd name="T8" fmla="*/ 1 w 62"/>
              <a:gd name="T9" fmla="*/ 0 h 62"/>
              <a:gd name="T10" fmla="*/ 0 w 62"/>
              <a:gd name="T11" fmla="*/ 0 h 62"/>
              <a:gd name="T12" fmla="*/ 0 w 62"/>
              <a:gd name="T13" fmla="*/ 0 h 62"/>
              <a:gd name="T14" fmla="*/ 0 w 62"/>
              <a:gd name="T15" fmla="*/ 2 h 62"/>
              <a:gd name="T16" fmla="*/ 0 w 62"/>
              <a:gd name="T17" fmla="*/ 59 h 62"/>
              <a:gd name="T18" fmla="*/ 0 w 62"/>
              <a:gd name="T19" fmla="*/ 61 h 62"/>
              <a:gd name="T20" fmla="*/ 0 w 62"/>
              <a:gd name="T21" fmla="*/ 62 h 62"/>
              <a:gd name="T22" fmla="*/ 1 w 62"/>
              <a:gd name="T23" fmla="*/ 62 h 62"/>
              <a:gd name="T24" fmla="*/ 3 w 62"/>
              <a:gd name="T25" fmla="*/ 62 h 62"/>
              <a:gd name="T26" fmla="*/ 59 w 62"/>
              <a:gd name="T27" fmla="*/ 62 h 62"/>
              <a:gd name="T28" fmla="*/ 61 w 62"/>
              <a:gd name="T29" fmla="*/ 62 h 62"/>
              <a:gd name="T30" fmla="*/ 62 w 62"/>
              <a:gd name="T31" fmla="*/ 62 h 62"/>
              <a:gd name="T32" fmla="*/ 62 w 62"/>
              <a:gd name="T33" fmla="*/ 61 h 62"/>
              <a:gd name="T34" fmla="*/ 62 w 62"/>
              <a:gd name="T35" fmla="*/ 59 h 62"/>
              <a:gd name="T36" fmla="*/ 62 w 62"/>
              <a:gd name="T37" fmla="*/ 2 h 62"/>
              <a:gd name="T38" fmla="*/ 62 w 62"/>
              <a:gd name="T39" fmla="*/ 1 h 62"/>
              <a:gd name="T40" fmla="*/ 62 w 62"/>
              <a:gd name="T41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2" h="62">
                <a:moveTo>
                  <a:pt x="62" y="0"/>
                </a:moveTo>
                <a:cubicBezTo>
                  <a:pt x="62" y="0"/>
                  <a:pt x="62" y="0"/>
                  <a:pt x="62" y="0"/>
                </a:cubicBezTo>
                <a:cubicBezTo>
                  <a:pt x="61" y="0"/>
                  <a:pt x="61" y="0"/>
                  <a:pt x="59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0"/>
                  <a:pt x="0" y="61"/>
                  <a:pt x="0" y="61"/>
                </a:cubicBezTo>
                <a:cubicBezTo>
                  <a:pt x="0" y="61"/>
                  <a:pt x="0" y="62"/>
                  <a:pt x="0" y="62"/>
                </a:cubicBezTo>
                <a:cubicBezTo>
                  <a:pt x="0" y="62"/>
                  <a:pt x="0" y="62"/>
                  <a:pt x="1" y="62"/>
                </a:cubicBezTo>
                <a:cubicBezTo>
                  <a:pt x="1" y="62"/>
                  <a:pt x="2" y="62"/>
                  <a:pt x="3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60" y="62"/>
                  <a:pt x="61" y="62"/>
                  <a:pt x="6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1"/>
                </a:cubicBezTo>
                <a:cubicBezTo>
                  <a:pt x="62" y="61"/>
                  <a:pt x="62" y="60"/>
                  <a:pt x="62" y="59"/>
                </a:cubicBezTo>
                <a:cubicBezTo>
                  <a:pt x="62" y="2"/>
                  <a:pt x="62" y="2"/>
                  <a:pt x="62" y="2"/>
                </a:cubicBezTo>
                <a:cubicBezTo>
                  <a:pt x="62" y="2"/>
                  <a:pt x="62" y="1"/>
                  <a:pt x="62" y="1"/>
                </a:cubicBezTo>
                <a:cubicBezTo>
                  <a:pt x="62" y="0"/>
                  <a:pt x="62" y="0"/>
                  <a:pt x="62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814"/>
          <p:cNvSpPr>
            <a:spLocks noEditPoints="1"/>
          </p:cNvSpPr>
          <p:nvPr/>
        </p:nvSpPr>
        <p:spPr bwMode="auto">
          <a:xfrm>
            <a:off x="3589339" y="2676526"/>
            <a:ext cx="333375" cy="173038"/>
          </a:xfrm>
          <a:custGeom>
            <a:avLst/>
            <a:gdLst>
              <a:gd name="T0" fmla="*/ 265 w 288"/>
              <a:gd name="T1" fmla="*/ 0 h 148"/>
              <a:gd name="T2" fmla="*/ 246 w 288"/>
              <a:gd name="T3" fmla="*/ 13 h 148"/>
              <a:gd name="T4" fmla="*/ 228 w 288"/>
              <a:gd name="T5" fmla="*/ 0 h 148"/>
              <a:gd name="T6" fmla="*/ 209 w 288"/>
              <a:gd name="T7" fmla="*/ 13 h 148"/>
              <a:gd name="T8" fmla="*/ 191 w 288"/>
              <a:gd name="T9" fmla="*/ 0 h 148"/>
              <a:gd name="T10" fmla="*/ 172 w 288"/>
              <a:gd name="T11" fmla="*/ 13 h 148"/>
              <a:gd name="T12" fmla="*/ 154 w 288"/>
              <a:gd name="T13" fmla="*/ 0 h 148"/>
              <a:gd name="T14" fmla="*/ 135 w 288"/>
              <a:gd name="T15" fmla="*/ 13 h 148"/>
              <a:gd name="T16" fmla="*/ 116 w 288"/>
              <a:gd name="T17" fmla="*/ 0 h 148"/>
              <a:gd name="T18" fmla="*/ 98 w 288"/>
              <a:gd name="T19" fmla="*/ 13 h 148"/>
              <a:gd name="T20" fmla="*/ 79 w 288"/>
              <a:gd name="T21" fmla="*/ 0 h 148"/>
              <a:gd name="T22" fmla="*/ 61 w 288"/>
              <a:gd name="T23" fmla="*/ 13 h 148"/>
              <a:gd name="T24" fmla="*/ 42 w 288"/>
              <a:gd name="T25" fmla="*/ 0 h 148"/>
              <a:gd name="T26" fmla="*/ 24 w 288"/>
              <a:gd name="T27" fmla="*/ 13 h 148"/>
              <a:gd name="T28" fmla="*/ 21 w 288"/>
              <a:gd name="T29" fmla="*/ 0 h 148"/>
              <a:gd name="T30" fmla="*/ 0 w 288"/>
              <a:gd name="T31" fmla="*/ 127 h 148"/>
              <a:gd name="T32" fmla="*/ 24 w 288"/>
              <a:gd name="T33" fmla="*/ 148 h 148"/>
              <a:gd name="T34" fmla="*/ 42 w 288"/>
              <a:gd name="T35" fmla="*/ 135 h 148"/>
              <a:gd name="T36" fmla="*/ 61 w 288"/>
              <a:gd name="T37" fmla="*/ 148 h 148"/>
              <a:gd name="T38" fmla="*/ 79 w 288"/>
              <a:gd name="T39" fmla="*/ 135 h 148"/>
              <a:gd name="T40" fmla="*/ 98 w 288"/>
              <a:gd name="T41" fmla="*/ 148 h 148"/>
              <a:gd name="T42" fmla="*/ 116 w 288"/>
              <a:gd name="T43" fmla="*/ 135 h 148"/>
              <a:gd name="T44" fmla="*/ 135 w 288"/>
              <a:gd name="T45" fmla="*/ 148 h 148"/>
              <a:gd name="T46" fmla="*/ 154 w 288"/>
              <a:gd name="T47" fmla="*/ 135 h 148"/>
              <a:gd name="T48" fmla="*/ 172 w 288"/>
              <a:gd name="T49" fmla="*/ 148 h 148"/>
              <a:gd name="T50" fmla="*/ 191 w 288"/>
              <a:gd name="T51" fmla="*/ 135 h 148"/>
              <a:gd name="T52" fmla="*/ 209 w 288"/>
              <a:gd name="T53" fmla="*/ 148 h 148"/>
              <a:gd name="T54" fmla="*/ 228 w 288"/>
              <a:gd name="T55" fmla="*/ 135 h 148"/>
              <a:gd name="T56" fmla="*/ 246 w 288"/>
              <a:gd name="T57" fmla="*/ 148 h 148"/>
              <a:gd name="T58" fmla="*/ 265 w 288"/>
              <a:gd name="T59" fmla="*/ 135 h 148"/>
              <a:gd name="T60" fmla="*/ 268 w 288"/>
              <a:gd name="T61" fmla="*/ 148 h 148"/>
              <a:gd name="T62" fmla="*/ 288 w 288"/>
              <a:gd name="T63" fmla="*/ 20 h 148"/>
              <a:gd name="T64" fmla="*/ 122 w 288"/>
              <a:gd name="T65" fmla="*/ 102 h 148"/>
              <a:gd name="T66" fmla="*/ 103 w 288"/>
              <a:gd name="T67" fmla="*/ 121 h 148"/>
              <a:gd name="T68" fmla="*/ 46 w 288"/>
              <a:gd name="T69" fmla="*/ 121 h 148"/>
              <a:gd name="T70" fmla="*/ 27 w 288"/>
              <a:gd name="T71" fmla="*/ 102 h 148"/>
              <a:gd name="T72" fmla="*/ 32 w 288"/>
              <a:gd name="T73" fmla="*/ 31 h 148"/>
              <a:gd name="T74" fmla="*/ 103 w 288"/>
              <a:gd name="T75" fmla="*/ 26 h 148"/>
              <a:gd name="T76" fmla="*/ 122 w 288"/>
              <a:gd name="T77" fmla="*/ 45 h 148"/>
              <a:gd name="T78" fmla="*/ 262 w 288"/>
              <a:gd name="T79" fmla="*/ 102 h 148"/>
              <a:gd name="T80" fmla="*/ 243 w 288"/>
              <a:gd name="T81" fmla="*/ 121 h 148"/>
              <a:gd name="T82" fmla="*/ 186 w 288"/>
              <a:gd name="T83" fmla="*/ 121 h 148"/>
              <a:gd name="T84" fmla="*/ 166 w 288"/>
              <a:gd name="T85" fmla="*/ 102 h 148"/>
              <a:gd name="T86" fmla="*/ 172 w 288"/>
              <a:gd name="T87" fmla="*/ 31 h 148"/>
              <a:gd name="T88" fmla="*/ 242 w 288"/>
              <a:gd name="T89" fmla="*/ 26 h 148"/>
              <a:gd name="T90" fmla="*/ 262 w 288"/>
              <a:gd name="T91" fmla="*/ 45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8" h="148">
                <a:moveTo>
                  <a:pt x="268" y="0"/>
                </a:moveTo>
                <a:cubicBezTo>
                  <a:pt x="265" y="0"/>
                  <a:pt x="265" y="0"/>
                  <a:pt x="265" y="0"/>
                </a:cubicBezTo>
                <a:cubicBezTo>
                  <a:pt x="265" y="13"/>
                  <a:pt x="265" y="13"/>
                  <a:pt x="265" y="13"/>
                </a:cubicBezTo>
                <a:cubicBezTo>
                  <a:pt x="246" y="13"/>
                  <a:pt x="246" y="13"/>
                  <a:pt x="246" y="13"/>
                </a:cubicBezTo>
                <a:cubicBezTo>
                  <a:pt x="246" y="0"/>
                  <a:pt x="246" y="0"/>
                  <a:pt x="246" y="0"/>
                </a:cubicBezTo>
                <a:cubicBezTo>
                  <a:pt x="228" y="0"/>
                  <a:pt x="228" y="0"/>
                  <a:pt x="228" y="0"/>
                </a:cubicBezTo>
                <a:cubicBezTo>
                  <a:pt x="228" y="13"/>
                  <a:pt x="228" y="13"/>
                  <a:pt x="228" y="13"/>
                </a:cubicBezTo>
                <a:cubicBezTo>
                  <a:pt x="209" y="13"/>
                  <a:pt x="209" y="13"/>
                  <a:pt x="209" y="13"/>
                </a:cubicBezTo>
                <a:cubicBezTo>
                  <a:pt x="209" y="0"/>
                  <a:pt x="209" y="0"/>
                  <a:pt x="209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91" y="13"/>
                  <a:pt x="191" y="13"/>
                  <a:pt x="191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0"/>
                  <a:pt x="172" y="0"/>
                  <a:pt x="172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5" y="0"/>
                  <a:pt x="135" y="0"/>
                  <a:pt x="135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98" y="13"/>
                  <a:pt x="98" y="13"/>
                  <a:pt x="98" y="13"/>
                </a:cubicBezTo>
                <a:cubicBezTo>
                  <a:pt x="98" y="0"/>
                  <a:pt x="98" y="0"/>
                  <a:pt x="98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13"/>
                  <a:pt x="79" y="13"/>
                  <a:pt x="79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0"/>
                  <a:pt x="61" y="0"/>
                  <a:pt x="6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3"/>
                  <a:pt x="42" y="13"/>
                  <a:pt x="42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0"/>
                  <a:pt x="24" y="0"/>
                  <a:pt x="24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0" y="7"/>
                  <a:pt x="0" y="20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41"/>
                  <a:pt x="7" y="148"/>
                  <a:pt x="21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42" y="135"/>
                  <a:pt x="42" y="135"/>
                  <a:pt x="42" y="135"/>
                </a:cubicBezTo>
                <a:cubicBezTo>
                  <a:pt x="42" y="148"/>
                  <a:pt x="42" y="148"/>
                  <a:pt x="42" y="148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54" y="135"/>
                  <a:pt x="154" y="135"/>
                  <a:pt x="154" y="135"/>
                </a:cubicBezTo>
                <a:cubicBezTo>
                  <a:pt x="154" y="148"/>
                  <a:pt x="154" y="148"/>
                  <a:pt x="154" y="148"/>
                </a:cubicBezTo>
                <a:cubicBezTo>
                  <a:pt x="172" y="148"/>
                  <a:pt x="172" y="148"/>
                  <a:pt x="172" y="148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191" y="135"/>
                  <a:pt x="191" y="135"/>
                  <a:pt x="191" y="135"/>
                </a:cubicBezTo>
                <a:cubicBezTo>
                  <a:pt x="191" y="148"/>
                  <a:pt x="191" y="148"/>
                  <a:pt x="191" y="148"/>
                </a:cubicBezTo>
                <a:cubicBezTo>
                  <a:pt x="209" y="148"/>
                  <a:pt x="209" y="148"/>
                  <a:pt x="209" y="148"/>
                </a:cubicBezTo>
                <a:cubicBezTo>
                  <a:pt x="209" y="135"/>
                  <a:pt x="209" y="135"/>
                  <a:pt x="209" y="135"/>
                </a:cubicBezTo>
                <a:cubicBezTo>
                  <a:pt x="228" y="135"/>
                  <a:pt x="228" y="135"/>
                  <a:pt x="228" y="135"/>
                </a:cubicBezTo>
                <a:cubicBezTo>
                  <a:pt x="228" y="148"/>
                  <a:pt x="228" y="148"/>
                  <a:pt x="228" y="148"/>
                </a:cubicBezTo>
                <a:cubicBezTo>
                  <a:pt x="246" y="148"/>
                  <a:pt x="246" y="148"/>
                  <a:pt x="246" y="148"/>
                </a:cubicBezTo>
                <a:cubicBezTo>
                  <a:pt x="246" y="135"/>
                  <a:pt x="246" y="135"/>
                  <a:pt x="246" y="135"/>
                </a:cubicBezTo>
                <a:cubicBezTo>
                  <a:pt x="265" y="135"/>
                  <a:pt x="265" y="135"/>
                  <a:pt x="265" y="135"/>
                </a:cubicBezTo>
                <a:cubicBezTo>
                  <a:pt x="265" y="148"/>
                  <a:pt x="265" y="148"/>
                  <a:pt x="265" y="148"/>
                </a:cubicBezTo>
                <a:cubicBezTo>
                  <a:pt x="268" y="148"/>
                  <a:pt x="268" y="148"/>
                  <a:pt x="268" y="148"/>
                </a:cubicBezTo>
                <a:cubicBezTo>
                  <a:pt x="281" y="148"/>
                  <a:pt x="288" y="141"/>
                  <a:pt x="288" y="127"/>
                </a:cubicBezTo>
                <a:cubicBezTo>
                  <a:pt x="288" y="20"/>
                  <a:pt x="288" y="20"/>
                  <a:pt x="288" y="20"/>
                </a:cubicBezTo>
                <a:cubicBezTo>
                  <a:pt x="288" y="7"/>
                  <a:pt x="281" y="0"/>
                  <a:pt x="268" y="0"/>
                </a:cubicBezTo>
                <a:close/>
                <a:moveTo>
                  <a:pt x="122" y="102"/>
                </a:moveTo>
                <a:cubicBezTo>
                  <a:pt x="122" y="107"/>
                  <a:pt x="121" y="112"/>
                  <a:pt x="117" y="116"/>
                </a:cubicBezTo>
                <a:cubicBezTo>
                  <a:pt x="113" y="120"/>
                  <a:pt x="108" y="121"/>
                  <a:pt x="103" y="121"/>
                </a:cubicBezTo>
                <a:cubicBezTo>
                  <a:pt x="103" y="121"/>
                  <a:pt x="103" y="121"/>
                  <a:pt x="103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1" y="121"/>
                  <a:pt x="36" y="120"/>
                  <a:pt x="32" y="116"/>
                </a:cubicBezTo>
                <a:cubicBezTo>
                  <a:pt x="28" y="112"/>
                  <a:pt x="27" y="107"/>
                  <a:pt x="27" y="102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1"/>
                  <a:pt x="28" y="35"/>
                  <a:pt x="32" y="31"/>
                </a:cubicBezTo>
                <a:cubicBezTo>
                  <a:pt x="36" y="28"/>
                  <a:pt x="41" y="26"/>
                  <a:pt x="46" y="2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8" y="26"/>
                  <a:pt x="113" y="28"/>
                  <a:pt x="117" y="31"/>
                </a:cubicBezTo>
                <a:cubicBezTo>
                  <a:pt x="121" y="35"/>
                  <a:pt x="122" y="41"/>
                  <a:pt x="122" y="45"/>
                </a:cubicBezTo>
                <a:lnTo>
                  <a:pt x="122" y="102"/>
                </a:lnTo>
                <a:close/>
                <a:moveTo>
                  <a:pt x="262" y="102"/>
                </a:moveTo>
                <a:cubicBezTo>
                  <a:pt x="262" y="107"/>
                  <a:pt x="260" y="112"/>
                  <a:pt x="256" y="116"/>
                </a:cubicBezTo>
                <a:cubicBezTo>
                  <a:pt x="253" y="120"/>
                  <a:pt x="247" y="121"/>
                  <a:pt x="243" y="121"/>
                </a:cubicBezTo>
                <a:cubicBezTo>
                  <a:pt x="243" y="121"/>
                  <a:pt x="242" y="121"/>
                  <a:pt x="242" y="121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1" y="121"/>
                  <a:pt x="176" y="120"/>
                  <a:pt x="172" y="116"/>
                </a:cubicBezTo>
                <a:cubicBezTo>
                  <a:pt x="168" y="112"/>
                  <a:pt x="166" y="107"/>
                  <a:pt x="166" y="102"/>
                </a:cubicBezTo>
                <a:cubicBezTo>
                  <a:pt x="166" y="45"/>
                  <a:pt x="166" y="45"/>
                  <a:pt x="166" y="45"/>
                </a:cubicBezTo>
                <a:cubicBezTo>
                  <a:pt x="166" y="41"/>
                  <a:pt x="168" y="35"/>
                  <a:pt x="172" y="31"/>
                </a:cubicBezTo>
                <a:cubicBezTo>
                  <a:pt x="176" y="28"/>
                  <a:pt x="181" y="26"/>
                  <a:pt x="186" y="26"/>
                </a:cubicBezTo>
                <a:cubicBezTo>
                  <a:pt x="242" y="26"/>
                  <a:pt x="242" y="26"/>
                  <a:pt x="242" y="26"/>
                </a:cubicBezTo>
                <a:cubicBezTo>
                  <a:pt x="247" y="26"/>
                  <a:pt x="253" y="28"/>
                  <a:pt x="256" y="31"/>
                </a:cubicBezTo>
                <a:cubicBezTo>
                  <a:pt x="260" y="35"/>
                  <a:pt x="262" y="41"/>
                  <a:pt x="262" y="45"/>
                </a:cubicBezTo>
                <a:lnTo>
                  <a:pt x="262" y="10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815"/>
          <p:cNvSpPr>
            <a:spLocks noEditPoints="1"/>
          </p:cNvSpPr>
          <p:nvPr/>
        </p:nvSpPr>
        <p:spPr bwMode="auto">
          <a:xfrm>
            <a:off x="5605464" y="5267326"/>
            <a:ext cx="311150" cy="333375"/>
          </a:xfrm>
          <a:custGeom>
            <a:avLst/>
            <a:gdLst>
              <a:gd name="T0" fmla="*/ 251 w 269"/>
              <a:gd name="T1" fmla="*/ 192 h 288"/>
              <a:gd name="T2" fmla="*/ 234 w 269"/>
              <a:gd name="T3" fmla="*/ 209 h 288"/>
              <a:gd name="T4" fmla="*/ 234 w 269"/>
              <a:gd name="T5" fmla="*/ 211 h 288"/>
              <a:gd name="T6" fmla="*/ 201 w 269"/>
              <a:gd name="T7" fmla="*/ 233 h 288"/>
              <a:gd name="T8" fmla="*/ 160 w 269"/>
              <a:gd name="T9" fmla="*/ 240 h 288"/>
              <a:gd name="T10" fmla="*/ 148 w 269"/>
              <a:gd name="T11" fmla="*/ 187 h 288"/>
              <a:gd name="T12" fmla="*/ 146 w 269"/>
              <a:gd name="T13" fmla="*/ 121 h 288"/>
              <a:gd name="T14" fmla="*/ 193 w 269"/>
              <a:gd name="T15" fmla="*/ 121 h 288"/>
              <a:gd name="T16" fmla="*/ 211 w 269"/>
              <a:gd name="T17" fmla="*/ 117 h 288"/>
              <a:gd name="T18" fmla="*/ 222 w 269"/>
              <a:gd name="T19" fmla="*/ 123 h 288"/>
              <a:gd name="T20" fmla="*/ 236 w 269"/>
              <a:gd name="T21" fmla="*/ 109 h 288"/>
              <a:gd name="T22" fmla="*/ 222 w 269"/>
              <a:gd name="T23" fmla="*/ 95 h 288"/>
              <a:gd name="T24" fmla="*/ 210 w 269"/>
              <a:gd name="T25" fmla="*/ 101 h 288"/>
              <a:gd name="T26" fmla="*/ 145 w 269"/>
              <a:gd name="T27" fmla="*/ 101 h 288"/>
              <a:gd name="T28" fmla="*/ 144 w 269"/>
              <a:gd name="T29" fmla="*/ 68 h 288"/>
              <a:gd name="T30" fmla="*/ 169 w 269"/>
              <a:gd name="T31" fmla="*/ 35 h 288"/>
              <a:gd name="T32" fmla="*/ 134 w 269"/>
              <a:gd name="T33" fmla="*/ 0 h 288"/>
              <a:gd name="T34" fmla="*/ 99 w 269"/>
              <a:gd name="T35" fmla="*/ 35 h 288"/>
              <a:gd name="T36" fmla="*/ 124 w 269"/>
              <a:gd name="T37" fmla="*/ 68 h 288"/>
              <a:gd name="T38" fmla="*/ 123 w 269"/>
              <a:gd name="T39" fmla="*/ 101 h 288"/>
              <a:gd name="T40" fmla="*/ 58 w 269"/>
              <a:gd name="T41" fmla="*/ 101 h 288"/>
              <a:gd name="T42" fmla="*/ 46 w 269"/>
              <a:gd name="T43" fmla="*/ 95 h 288"/>
              <a:gd name="T44" fmla="*/ 32 w 269"/>
              <a:gd name="T45" fmla="*/ 109 h 288"/>
              <a:gd name="T46" fmla="*/ 46 w 269"/>
              <a:gd name="T47" fmla="*/ 123 h 288"/>
              <a:gd name="T48" fmla="*/ 57 w 269"/>
              <a:gd name="T49" fmla="*/ 117 h 288"/>
              <a:gd name="T50" fmla="*/ 76 w 269"/>
              <a:gd name="T51" fmla="*/ 121 h 288"/>
              <a:gd name="T52" fmla="*/ 122 w 269"/>
              <a:gd name="T53" fmla="*/ 121 h 288"/>
              <a:gd name="T54" fmla="*/ 120 w 269"/>
              <a:gd name="T55" fmla="*/ 187 h 288"/>
              <a:gd name="T56" fmla="*/ 109 w 269"/>
              <a:gd name="T57" fmla="*/ 239 h 288"/>
              <a:gd name="T58" fmla="*/ 59 w 269"/>
              <a:gd name="T59" fmla="*/ 227 h 288"/>
              <a:gd name="T60" fmla="*/ 34 w 269"/>
              <a:gd name="T61" fmla="*/ 212 h 288"/>
              <a:gd name="T62" fmla="*/ 35 w 269"/>
              <a:gd name="T63" fmla="*/ 209 h 288"/>
              <a:gd name="T64" fmla="*/ 17 w 269"/>
              <a:gd name="T65" fmla="*/ 192 h 288"/>
              <a:gd name="T66" fmla="*/ 0 w 269"/>
              <a:gd name="T67" fmla="*/ 209 h 288"/>
              <a:gd name="T68" fmla="*/ 17 w 269"/>
              <a:gd name="T69" fmla="*/ 227 h 288"/>
              <a:gd name="T70" fmla="*/ 21 w 269"/>
              <a:gd name="T71" fmla="*/ 226 h 288"/>
              <a:gd name="T72" fmla="*/ 48 w 269"/>
              <a:gd name="T73" fmla="*/ 247 h 288"/>
              <a:gd name="T74" fmla="*/ 102 w 269"/>
              <a:gd name="T75" fmla="*/ 273 h 288"/>
              <a:gd name="T76" fmla="*/ 135 w 269"/>
              <a:gd name="T77" fmla="*/ 288 h 288"/>
              <a:gd name="T78" fmla="*/ 166 w 269"/>
              <a:gd name="T79" fmla="*/ 273 h 288"/>
              <a:gd name="T80" fmla="*/ 220 w 269"/>
              <a:gd name="T81" fmla="*/ 247 h 288"/>
              <a:gd name="T82" fmla="*/ 247 w 269"/>
              <a:gd name="T83" fmla="*/ 226 h 288"/>
              <a:gd name="T84" fmla="*/ 251 w 269"/>
              <a:gd name="T85" fmla="*/ 227 h 288"/>
              <a:gd name="T86" fmla="*/ 269 w 269"/>
              <a:gd name="T87" fmla="*/ 209 h 288"/>
              <a:gd name="T88" fmla="*/ 251 w 269"/>
              <a:gd name="T89" fmla="*/ 192 h 288"/>
              <a:gd name="T90" fmla="*/ 115 w 269"/>
              <a:gd name="T91" fmla="*/ 35 h 288"/>
              <a:gd name="T92" fmla="*/ 134 w 269"/>
              <a:gd name="T93" fmla="*/ 16 h 288"/>
              <a:gd name="T94" fmla="*/ 152 w 269"/>
              <a:gd name="T95" fmla="*/ 35 h 288"/>
              <a:gd name="T96" fmla="*/ 134 w 269"/>
              <a:gd name="T97" fmla="*/ 53 h 288"/>
              <a:gd name="T98" fmla="*/ 115 w 269"/>
              <a:gd name="T99" fmla="*/ 3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9" h="288">
                <a:moveTo>
                  <a:pt x="251" y="192"/>
                </a:moveTo>
                <a:cubicBezTo>
                  <a:pt x="241" y="192"/>
                  <a:pt x="234" y="200"/>
                  <a:pt x="234" y="209"/>
                </a:cubicBezTo>
                <a:cubicBezTo>
                  <a:pt x="234" y="210"/>
                  <a:pt x="234" y="211"/>
                  <a:pt x="234" y="211"/>
                </a:cubicBezTo>
                <a:cubicBezTo>
                  <a:pt x="226" y="217"/>
                  <a:pt x="215" y="224"/>
                  <a:pt x="201" y="233"/>
                </a:cubicBezTo>
                <a:cubicBezTo>
                  <a:pt x="189" y="240"/>
                  <a:pt x="174" y="241"/>
                  <a:pt x="160" y="240"/>
                </a:cubicBezTo>
                <a:cubicBezTo>
                  <a:pt x="148" y="187"/>
                  <a:pt x="148" y="187"/>
                  <a:pt x="148" y="187"/>
                </a:cubicBezTo>
                <a:cubicBezTo>
                  <a:pt x="148" y="187"/>
                  <a:pt x="147" y="153"/>
                  <a:pt x="146" y="121"/>
                </a:cubicBezTo>
                <a:cubicBezTo>
                  <a:pt x="193" y="121"/>
                  <a:pt x="193" y="121"/>
                  <a:pt x="193" y="121"/>
                </a:cubicBezTo>
                <a:cubicBezTo>
                  <a:pt x="211" y="117"/>
                  <a:pt x="211" y="117"/>
                  <a:pt x="211" y="117"/>
                </a:cubicBezTo>
                <a:cubicBezTo>
                  <a:pt x="213" y="120"/>
                  <a:pt x="217" y="123"/>
                  <a:pt x="222" y="123"/>
                </a:cubicBezTo>
                <a:cubicBezTo>
                  <a:pt x="230" y="123"/>
                  <a:pt x="236" y="116"/>
                  <a:pt x="236" y="109"/>
                </a:cubicBezTo>
                <a:cubicBezTo>
                  <a:pt x="236" y="101"/>
                  <a:pt x="230" y="95"/>
                  <a:pt x="222" y="95"/>
                </a:cubicBezTo>
                <a:cubicBezTo>
                  <a:pt x="217" y="95"/>
                  <a:pt x="213" y="97"/>
                  <a:pt x="210" y="101"/>
                </a:cubicBezTo>
                <a:cubicBezTo>
                  <a:pt x="145" y="101"/>
                  <a:pt x="145" y="101"/>
                  <a:pt x="145" y="101"/>
                </a:cubicBezTo>
                <a:cubicBezTo>
                  <a:pt x="145" y="87"/>
                  <a:pt x="144" y="75"/>
                  <a:pt x="144" y="68"/>
                </a:cubicBezTo>
                <a:cubicBezTo>
                  <a:pt x="158" y="63"/>
                  <a:pt x="169" y="50"/>
                  <a:pt x="169" y="35"/>
                </a:cubicBezTo>
                <a:cubicBezTo>
                  <a:pt x="169" y="16"/>
                  <a:pt x="153" y="0"/>
                  <a:pt x="134" y="0"/>
                </a:cubicBezTo>
                <a:cubicBezTo>
                  <a:pt x="115" y="0"/>
                  <a:pt x="99" y="16"/>
                  <a:pt x="99" y="35"/>
                </a:cubicBezTo>
                <a:cubicBezTo>
                  <a:pt x="99" y="50"/>
                  <a:pt x="110" y="64"/>
                  <a:pt x="124" y="68"/>
                </a:cubicBezTo>
                <a:cubicBezTo>
                  <a:pt x="124" y="75"/>
                  <a:pt x="124" y="87"/>
                  <a:pt x="123" y="101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5" y="97"/>
                  <a:pt x="51" y="95"/>
                  <a:pt x="46" y="95"/>
                </a:cubicBezTo>
                <a:cubicBezTo>
                  <a:pt x="38" y="95"/>
                  <a:pt x="32" y="101"/>
                  <a:pt x="32" y="109"/>
                </a:cubicBezTo>
                <a:cubicBezTo>
                  <a:pt x="32" y="116"/>
                  <a:pt x="38" y="123"/>
                  <a:pt x="46" y="123"/>
                </a:cubicBezTo>
                <a:cubicBezTo>
                  <a:pt x="51" y="123"/>
                  <a:pt x="55" y="120"/>
                  <a:pt x="57" y="117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122" y="121"/>
                  <a:pt x="122" y="121"/>
                  <a:pt x="122" y="121"/>
                </a:cubicBezTo>
                <a:cubicBezTo>
                  <a:pt x="121" y="153"/>
                  <a:pt x="120" y="187"/>
                  <a:pt x="120" y="187"/>
                </a:cubicBezTo>
                <a:cubicBezTo>
                  <a:pt x="109" y="239"/>
                  <a:pt x="109" y="239"/>
                  <a:pt x="109" y="239"/>
                </a:cubicBezTo>
                <a:cubicBezTo>
                  <a:pt x="91" y="239"/>
                  <a:pt x="73" y="237"/>
                  <a:pt x="59" y="227"/>
                </a:cubicBezTo>
                <a:cubicBezTo>
                  <a:pt x="49" y="221"/>
                  <a:pt x="41" y="217"/>
                  <a:pt x="34" y="212"/>
                </a:cubicBezTo>
                <a:cubicBezTo>
                  <a:pt x="35" y="211"/>
                  <a:pt x="35" y="210"/>
                  <a:pt x="35" y="209"/>
                </a:cubicBezTo>
                <a:cubicBezTo>
                  <a:pt x="35" y="200"/>
                  <a:pt x="27" y="192"/>
                  <a:pt x="17" y="192"/>
                </a:cubicBezTo>
                <a:cubicBezTo>
                  <a:pt x="8" y="192"/>
                  <a:pt x="0" y="200"/>
                  <a:pt x="0" y="209"/>
                </a:cubicBezTo>
                <a:cubicBezTo>
                  <a:pt x="0" y="219"/>
                  <a:pt x="8" y="227"/>
                  <a:pt x="17" y="227"/>
                </a:cubicBezTo>
                <a:cubicBezTo>
                  <a:pt x="19" y="227"/>
                  <a:pt x="20" y="227"/>
                  <a:pt x="21" y="226"/>
                </a:cubicBezTo>
                <a:cubicBezTo>
                  <a:pt x="28" y="232"/>
                  <a:pt x="37" y="239"/>
                  <a:pt x="48" y="247"/>
                </a:cubicBezTo>
                <a:cubicBezTo>
                  <a:pt x="64" y="257"/>
                  <a:pt x="82" y="267"/>
                  <a:pt x="102" y="273"/>
                </a:cubicBezTo>
                <a:cubicBezTo>
                  <a:pt x="105" y="274"/>
                  <a:pt x="128" y="288"/>
                  <a:pt x="135" y="288"/>
                </a:cubicBezTo>
                <a:cubicBezTo>
                  <a:pt x="141" y="288"/>
                  <a:pt x="161" y="276"/>
                  <a:pt x="166" y="273"/>
                </a:cubicBezTo>
                <a:cubicBezTo>
                  <a:pt x="186" y="267"/>
                  <a:pt x="205" y="257"/>
                  <a:pt x="220" y="247"/>
                </a:cubicBezTo>
                <a:cubicBezTo>
                  <a:pt x="231" y="239"/>
                  <a:pt x="241" y="232"/>
                  <a:pt x="247" y="226"/>
                </a:cubicBezTo>
                <a:cubicBezTo>
                  <a:pt x="248" y="227"/>
                  <a:pt x="250" y="227"/>
                  <a:pt x="251" y="227"/>
                </a:cubicBezTo>
                <a:cubicBezTo>
                  <a:pt x="261" y="227"/>
                  <a:pt x="269" y="219"/>
                  <a:pt x="269" y="209"/>
                </a:cubicBezTo>
                <a:cubicBezTo>
                  <a:pt x="269" y="200"/>
                  <a:pt x="261" y="192"/>
                  <a:pt x="251" y="192"/>
                </a:cubicBezTo>
                <a:close/>
                <a:moveTo>
                  <a:pt x="115" y="35"/>
                </a:moveTo>
                <a:cubicBezTo>
                  <a:pt x="115" y="25"/>
                  <a:pt x="124" y="16"/>
                  <a:pt x="134" y="16"/>
                </a:cubicBezTo>
                <a:cubicBezTo>
                  <a:pt x="144" y="16"/>
                  <a:pt x="152" y="25"/>
                  <a:pt x="152" y="35"/>
                </a:cubicBezTo>
                <a:cubicBezTo>
                  <a:pt x="152" y="45"/>
                  <a:pt x="144" y="53"/>
                  <a:pt x="134" y="53"/>
                </a:cubicBezTo>
                <a:cubicBezTo>
                  <a:pt x="124" y="53"/>
                  <a:pt x="115" y="45"/>
                  <a:pt x="115" y="3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816"/>
          <p:cNvSpPr>
            <a:spLocks/>
          </p:cNvSpPr>
          <p:nvPr/>
        </p:nvSpPr>
        <p:spPr bwMode="auto">
          <a:xfrm>
            <a:off x="6315076" y="5478464"/>
            <a:ext cx="106363" cy="120650"/>
          </a:xfrm>
          <a:custGeom>
            <a:avLst/>
            <a:gdLst>
              <a:gd name="T0" fmla="*/ 0 w 92"/>
              <a:gd name="T1" fmla="*/ 0 h 104"/>
              <a:gd name="T2" fmla="*/ 18 w 92"/>
              <a:gd name="T3" fmla="*/ 24 h 104"/>
              <a:gd name="T4" fmla="*/ 18 w 92"/>
              <a:gd name="T5" fmla="*/ 89 h 104"/>
              <a:gd name="T6" fmla="*/ 33 w 92"/>
              <a:gd name="T7" fmla="*/ 104 h 104"/>
              <a:gd name="T8" fmla="*/ 76 w 92"/>
              <a:gd name="T9" fmla="*/ 104 h 104"/>
              <a:gd name="T10" fmla="*/ 92 w 92"/>
              <a:gd name="T11" fmla="*/ 89 h 104"/>
              <a:gd name="T12" fmla="*/ 74 w 92"/>
              <a:gd name="T13" fmla="*/ 24 h 104"/>
              <a:gd name="T14" fmla="*/ 84 w 92"/>
              <a:gd name="T15" fmla="*/ 9 h 104"/>
              <a:gd name="T16" fmla="*/ 22 w 92"/>
              <a:gd name="T17" fmla="*/ 2 h 104"/>
              <a:gd name="T18" fmla="*/ 0 w 92"/>
              <a:gd name="T1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104">
                <a:moveTo>
                  <a:pt x="0" y="0"/>
                </a:moveTo>
                <a:cubicBezTo>
                  <a:pt x="18" y="24"/>
                  <a:pt x="18" y="24"/>
                  <a:pt x="18" y="24"/>
                </a:cubicBezTo>
                <a:cubicBezTo>
                  <a:pt x="18" y="89"/>
                  <a:pt x="18" y="89"/>
                  <a:pt x="18" y="89"/>
                </a:cubicBezTo>
                <a:cubicBezTo>
                  <a:pt x="18" y="97"/>
                  <a:pt x="25" y="104"/>
                  <a:pt x="33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85" y="104"/>
                  <a:pt x="92" y="97"/>
                  <a:pt x="92" y="89"/>
                </a:cubicBezTo>
                <a:cubicBezTo>
                  <a:pt x="74" y="24"/>
                  <a:pt x="74" y="24"/>
                  <a:pt x="74" y="24"/>
                </a:cubicBezTo>
                <a:cubicBezTo>
                  <a:pt x="84" y="9"/>
                  <a:pt x="84" y="9"/>
                  <a:pt x="84" y="9"/>
                </a:cubicBezTo>
                <a:cubicBezTo>
                  <a:pt x="62" y="5"/>
                  <a:pt x="40" y="2"/>
                  <a:pt x="22" y="2"/>
                </a:cubicBezTo>
                <a:cubicBezTo>
                  <a:pt x="14" y="2"/>
                  <a:pt x="7" y="1"/>
                  <a:pt x="0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817"/>
          <p:cNvSpPr>
            <a:spLocks/>
          </p:cNvSpPr>
          <p:nvPr/>
        </p:nvSpPr>
        <p:spPr bwMode="auto">
          <a:xfrm>
            <a:off x="6369051" y="5265739"/>
            <a:ext cx="228600" cy="254000"/>
          </a:xfrm>
          <a:custGeom>
            <a:avLst/>
            <a:gdLst>
              <a:gd name="T0" fmla="*/ 0 w 198"/>
              <a:gd name="T1" fmla="*/ 160 h 219"/>
              <a:gd name="T2" fmla="*/ 198 w 198"/>
              <a:gd name="T3" fmla="*/ 219 h 219"/>
              <a:gd name="T4" fmla="*/ 198 w 198"/>
              <a:gd name="T5" fmla="*/ 0 h 219"/>
              <a:gd name="T6" fmla="*/ 0 w 198"/>
              <a:gd name="T7" fmla="*/ 59 h 219"/>
              <a:gd name="T8" fmla="*/ 0 w 198"/>
              <a:gd name="T9" fmla="*/ 16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8" h="219">
                <a:moveTo>
                  <a:pt x="0" y="160"/>
                </a:moveTo>
                <a:cubicBezTo>
                  <a:pt x="78" y="168"/>
                  <a:pt x="185" y="207"/>
                  <a:pt x="198" y="219"/>
                </a:cubicBezTo>
                <a:cubicBezTo>
                  <a:pt x="198" y="0"/>
                  <a:pt x="198" y="0"/>
                  <a:pt x="198" y="0"/>
                </a:cubicBezTo>
                <a:cubicBezTo>
                  <a:pt x="182" y="14"/>
                  <a:pt x="77" y="52"/>
                  <a:pt x="0" y="59"/>
                </a:cubicBezTo>
                <a:lnTo>
                  <a:pt x="0" y="16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818"/>
          <p:cNvSpPr>
            <a:spLocks/>
          </p:cNvSpPr>
          <p:nvPr/>
        </p:nvSpPr>
        <p:spPr bwMode="auto">
          <a:xfrm>
            <a:off x="6264276" y="5335589"/>
            <a:ext cx="66675" cy="114300"/>
          </a:xfrm>
          <a:custGeom>
            <a:avLst/>
            <a:gdLst>
              <a:gd name="T0" fmla="*/ 57 w 57"/>
              <a:gd name="T1" fmla="*/ 98 h 98"/>
              <a:gd name="T2" fmla="*/ 57 w 57"/>
              <a:gd name="T3" fmla="*/ 0 h 98"/>
              <a:gd name="T4" fmla="*/ 0 w 57"/>
              <a:gd name="T5" fmla="*/ 49 h 98"/>
              <a:gd name="T6" fmla="*/ 57 w 57"/>
              <a:gd name="T7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" h="98">
                <a:moveTo>
                  <a:pt x="57" y="98"/>
                </a:moveTo>
                <a:cubicBezTo>
                  <a:pt x="57" y="0"/>
                  <a:pt x="57" y="0"/>
                  <a:pt x="57" y="0"/>
                </a:cubicBezTo>
                <a:cubicBezTo>
                  <a:pt x="11" y="3"/>
                  <a:pt x="0" y="31"/>
                  <a:pt x="0" y="49"/>
                </a:cubicBezTo>
                <a:cubicBezTo>
                  <a:pt x="0" y="68"/>
                  <a:pt x="10" y="94"/>
                  <a:pt x="57" y="9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819"/>
          <p:cNvSpPr>
            <a:spLocks noEditPoints="1"/>
          </p:cNvSpPr>
          <p:nvPr/>
        </p:nvSpPr>
        <p:spPr bwMode="auto">
          <a:xfrm>
            <a:off x="4297364" y="2633664"/>
            <a:ext cx="260350" cy="174625"/>
          </a:xfrm>
          <a:custGeom>
            <a:avLst/>
            <a:gdLst>
              <a:gd name="T0" fmla="*/ 225 w 225"/>
              <a:gd name="T1" fmla="*/ 13 h 150"/>
              <a:gd name="T2" fmla="*/ 212 w 225"/>
              <a:gd name="T3" fmla="*/ 0 h 150"/>
              <a:gd name="T4" fmla="*/ 13 w 225"/>
              <a:gd name="T5" fmla="*/ 0 h 150"/>
              <a:gd name="T6" fmla="*/ 0 w 225"/>
              <a:gd name="T7" fmla="*/ 13 h 150"/>
              <a:gd name="T8" fmla="*/ 0 w 225"/>
              <a:gd name="T9" fmla="*/ 150 h 150"/>
              <a:gd name="T10" fmla="*/ 225 w 225"/>
              <a:gd name="T11" fmla="*/ 150 h 150"/>
              <a:gd name="T12" fmla="*/ 225 w 225"/>
              <a:gd name="T13" fmla="*/ 13 h 150"/>
              <a:gd name="T14" fmla="*/ 207 w 225"/>
              <a:gd name="T15" fmla="*/ 132 h 150"/>
              <a:gd name="T16" fmla="*/ 18 w 225"/>
              <a:gd name="T17" fmla="*/ 132 h 150"/>
              <a:gd name="T18" fmla="*/ 18 w 225"/>
              <a:gd name="T19" fmla="*/ 19 h 150"/>
              <a:gd name="T20" fmla="*/ 207 w 225"/>
              <a:gd name="T21" fmla="*/ 19 h 150"/>
              <a:gd name="T22" fmla="*/ 207 w 225"/>
              <a:gd name="T23" fmla="*/ 13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5" h="150">
                <a:moveTo>
                  <a:pt x="225" y="13"/>
                </a:moveTo>
                <a:cubicBezTo>
                  <a:pt x="225" y="4"/>
                  <a:pt x="221" y="0"/>
                  <a:pt x="2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4" y="0"/>
                  <a:pt x="0" y="4"/>
                  <a:pt x="0" y="13"/>
                </a:cubicBezTo>
                <a:cubicBezTo>
                  <a:pt x="0" y="150"/>
                  <a:pt x="0" y="150"/>
                  <a:pt x="0" y="150"/>
                </a:cubicBezTo>
                <a:cubicBezTo>
                  <a:pt x="225" y="150"/>
                  <a:pt x="225" y="150"/>
                  <a:pt x="225" y="150"/>
                </a:cubicBezTo>
                <a:lnTo>
                  <a:pt x="225" y="13"/>
                </a:lnTo>
                <a:close/>
                <a:moveTo>
                  <a:pt x="207" y="132"/>
                </a:moveTo>
                <a:cubicBezTo>
                  <a:pt x="18" y="132"/>
                  <a:pt x="18" y="132"/>
                  <a:pt x="18" y="132"/>
                </a:cubicBezTo>
                <a:cubicBezTo>
                  <a:pt x="18" y="19"/>
                  <a:pt x="18" y="19"/>
                  <a:pt x="18" y="19"/>
                </a:cubicBezTo>
                <a:cubicBezTo>
                  <a:pt x="207" y="19"/>
                  <a:pt x="207" y="19"/>
                  <a:pt x="207" y="19"/>
                </a:cubicBezTo>
                <a:lnTo>
                  <a:pt x="207" y="13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820"/>
          <p:cNvSpPr>
            <a:spLocks noEditPoints="1"/>
          </p:cNvSpPr>
          <p:nvPr/>
        </p:nvSpPr>
        <p:spPr bwMode="auto">
          <a:xfrm>
            <a:off x="4260851" y="2822576"/>
            <a:ext cx="331788" cy="38100"/>
          </a:xfrm>
          <a:custGeom>
            <a:avLst/>
            <a:gdLst>
              <a:gd name="T0" fmla="*/ 187 w 209"/>
              <a:gd name="T1" fmla="*/ 0 h 24"/>
              <a:gd name="T2" fmla="*/ 23 w 209"/>
              <a:gd name="T3" fmla="*/ 0 h 24"/>
              <a:gd name="T4" fmla="*/ 0 w 209"/>
              <a:gd name="T5" fmla="*/ 24 h 24"/>
              <a:gd name="T6" fmla="*/ 209 w 209"/>
              <a:gd name="T7" fmla="*/ 24 h 24"/>
              <a:gd name="T8" fmla="*/ 187 w 209"/>
              <a:gd name="T9" fmla="*/ 0 h 24"/>
              <a:gd name="T10" fmla="*/ 80 w 209"/>
              <a:gd name="T11" fmla="*/ 17 h 24"/>
              <a:gd name="T12" fmla="*/ 89 w 209"/>
              <a:gd name="T13" fmla="*/ 8 h 24"/>
              <a:gd name="T14" fmla="*/ 121 w 209"/>
              <a:gd name="T15" fmla="*/ 8 h 24"/>
              <a:gd name="T16" fmla="*/ 129 w 209"/>
              <a:gd name="T17" fmla="*/ 17 h 24"/>
              <a:gd name="T18" fmla="*/ 80 w 209"/>
              <a:gd name="T19" fmla="*/ 1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9" h="24">
                <a:moveTo>
                  <a:pt x="187" y="0"/>
                </a:moveTo>
                <a:lnTo>
                  <a:pt x="23" y="0"/>
                </a:lnTo>
                <a:lnTo>
                  <a:pt x="0" y="24"/>
                </a:lnTo>
                <a:lnTo>
                  <a:pt x="209" y="24"/>
                </a:lnTo>
                <a:lnTo>
                  <a:pt x="187" y="0"/>
                </a:lnTo>
                <a:close/>
                <a:moveTo>
                  <a:pt x="80" y="17"/>
                </a:moveTo>
                <a:lnTo>
                  <a:pt x="89" y="8"/>
                </a:lnTo>
                <a:lnTo>
                  <a:pt x="121" y="8"/>
                </a:lnTo>
                <a:lnTo>
                  <a:pt x="129" y="17"/>
                </a:lnTo>
                <a:lnTo>
                  <a:pt x="80" y="1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821"/>
          <p:cNvSpPr>
            <a:spLocks/>
          </p:cNvSpPr>
          <p:nvPr/>
        </p:nvSpPr>
        <p:spPr bwMode="auto">
          <a:xfrm>
            <a:off x="4260851" y="2874964"/>
            <a:ext cx="331788" cy="12700"/>
          </a:xfrm>
          <a:custGeom>
            <a:avLst/>
            <a:gdLst>
              <a:gd name="T0" fmla="*/ 9 w 286"/>
              <a:gd name="T1" fmla="*/ 12 h 12"/>
              <a:gd name="T2" fmla="*/ 277 w 286"/>
              <a:gd name="T3" fmla="*/ 12 h 12"/>
              <a:gd name="T4" fmla="*/ 286 w 286"/>
              <a:gd name="T5" fmla="*/ 0 h 12"/>
              <a:gd name="T6" fmla="*/ 0 w 286"/>
              <a:gd name="T7" fmla="*/ 0 h 12"/>
              <a:gd name="T8" fmla="*/ 9 w 286"/>
              <a:gd name="T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6" h="12">
                <a:moveTo>
                  <a:pt x="9" y="12"/>
                </a:moveTo>
                <a:cubicBezTo>
                  <a:pt x="20" y="12"/>
                  <a:pt x="269" y="12"/>
                  <a:pt x="277" y="12"/>
                </a:cubicBezTo>
                <a:cubicBezTo>
                  <a:pt x="286" y="12"/>
                  <a:pt x="286" y="0"/>
                  <a:pt x="28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2"/>
                  <a:pt x="9" y="1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822"/>
          <p:cNvSpPr>
            <a:spLocks/>
          </p:cNvSpPr>
          <p:nvPr/>
        </p:nvSpPr>
        <p:spPr bwMode="auto">
          <a:xfrm>
            <a:off x="10272714" y="5287964"/>
            <a:ext cx="287338" cy="212725"/>
          </a:xfrm>
          <a:custGeom>
            <a:avLst/>
            <a:gdLst>
              <a:gd name="T0" fmla="*/ 38 w 248"/>
              <a:gd name="T1" fmla="*/ 134 h 184"/>
              <a:gd name="T2" fmla="*/ 39 w 248"/>
              <a:gd name="T3" fmla="*/ 132 h 184"/>
              <a:gd name="T4" fmla="*/ 25 w 248"/>
              <a:gd name="T5" fmla="*/ 93 h 184"/>
              <a:gd name="T6" fmla="*/ 35 w 248"/>
              <a:gd name="T7" fmla="*/ 74 h 184"/>
              <a:gd name="T8" fmla="*/ 183 w 248"/>
              <a:gd name="T9" fmla="*/ 24 h 184"/>
              <a:gd name="T10" fmla="*/ 202 w 248"/>
              <a:gd name="T11" fmla="*/ 33 h 184"/>
              <a:gd name="T12" fmla="*/ 223 w 248"/>
              <a:gd name="T13" fmla="*/ 95 h 184"/>
              <a:gd name="T14" fmla="*/ 248 w 248"/>
              <a:gd name="T15" fmla="*/ 95 h 184"/>
              <a:gd name="T16" fmla="*/ 221 w 248"/>
              <a:gd name="T17" fmla="*/ 15 h 184"/>
              <a:gd name="T18" fmla="*/ 198 w 248"/>
              <a:gd name="T19" fmla="*/ 0 h 184"/>
              <a:gd name="T20" fmla="*/ 9 w 248"/>
              <a:gd name="T21" fmla="*/ 65 h 184"/>
              <a:gd name="T22" fmla="*/ 0 w 248"/>
              <a:gd name="T23" fmla="*/ 90 h 184"/>
              <a:gd name="T24" fmla="*/ 32 w 248"/>
              <a:gd name="T25" fmla="*/ 184 h 184"/>
              <a:gd name="T26" fmla="*/ 38 w 248"/>
              <a:gd name="T27" fmla="*/ 183 h 184"/>
              <a:gd name="T28" fmla="*/ 38 w 248"/>
              <a:gd name="T29" fmla="*/ 133 h 184"/>
              <a:gd name="T30" fmla="*/ 38 w 248"/>
              <a:gd name="T31" fmla="*/ 13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48" h="184">
                <a:moveTo>
                  <a:pt x="38" y="134"/>
                </a:moveTo>
                <a:cubicBezTo>
                  <a:pt x="38" y="134"/>
                  <a:pt x="39" y="133"/>
                  <a:pt x="39" y="132"/>
                </a:cubicBezTo>
                <a:cubicBezTo>
                  <a:pt x="25" y="93"/>
                  <a:pt x="25" y="93"/>
                  <a:pt x="25" y="93"/>
                </a:cubicBezTo>
                <a:cubicBezTo>
                  <a:pt x="25" y="93"/>
                  <a:pt x="34" y="86"/>
                  <a:pt x="35" y="74"/>
                </a:cubicBezTo>
                <a:cubicBezTo>
                  <a:pt x="183" y="24"/>
                  <a:pt x="183" y="24"/>
                  <a:pt x="183" y="24"/>
                </a:cubicBezTo>
                <a:cubicBezTo>
                  <a:pt x="190" y="32"/>
                  <a:pt x="202" y="33"/>
                  <a:pt x="202" y="33"/>
                </a:cubicBezTo>
                <a:cubicBezTo>
                  <a:pt x="223" y="95"/>
                  <a:pt x="223" y="95"/>
                  <a:pt x="223" y="95"/>
                </a:cubicBezTo>
                <a:cubicBezTo>
                  <a:pt x="248" y="95"/>
                  <a:pt x="248" y="95"/>
                  <a:pt x="248" y="95"/>
                </a:cubicBezTo>
                <a:cubicBezTo>
                  <a:pt x="221" y="15"/>
                  <a:pt x="221" y="15"/>
                  <a:pt x="221" y="15"/>
                </a:cubicBezTo>
                <a:cubicBezTo>
                  <a:pt x="221" y="15"/>
                  <a:pt x="206" y="20"/>
                  <a:pt x="198" y="0"/>
                </a:cubicBezTo>
                <a:cubicBezTo>
                  <a:pt x="9" y="65"/>
                  <a:pt x="9" y="65"/>
                  <a:pt x="9" y="65"/>
                </a:cubicBezTo>
                <a:cubicBezTo>
                  <a:pt x="15" y="85"/>
                  <a:pt x="0" y="90"/>
                  <a:pt x="0" y="90"/>
                </a:cubicBezTo>
                <a:cubicBezTo>
                  <a:pt x="32" y="184"/>
                  <a:pt x="32" y="184"/>
                  <a:pt x="32" y="184"/>
                </a:cubicBezTo>
                <a:cubicBezTo>
                  <a:pt x="32" y="184"/>
                  <a:pt x="35" y="183"/>
                  <a:pt x="38" y="18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4"/>
                  <a:pt x="38" y="134"/>
                  <a:pt x="38" y="13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823"/>
          <p:cNvSpPr>
            <a:spLocks/>
          </p:cNvSpPr>
          <p:nvPr/>
        </p:nvSpPr>
        <p:spPr bwMode="auto">
          <a:xfrm>
            <a:off x="10318751" y="5332414"/>
            <a:ext cx="196850" cy="96838"/>
          </a:xfrm>
          <a:custGeom>
            <a:avLst/>
            <a:gdLst>
              <a:gd name="T0" fmla="*/ 139 w 170"/>
              <a:gd name="T1" fmla="*/ 0 h 84"/>
              <a:gd name="T2" fmla="*/ 7 w 170"/>
              <a:gd name="T3" fmla="*/ 45 h 84"/>
              <a:gd name="T4" fmla="*/ 0 w 170"/>
              <a:gd name="T5" fmla="*/ 59 h 84"/>
              <a:gd name="T6" fmla="*/ 9 w 170"/>
              <a:gd name="T7" fmla="*/ 84 h 84"/>
              <a:gd name="T8" fmla="*/ 14 w 170"/>
              <a:gd name="T9" fmla="*/ 79 h 84"/>
              <a:gd name="T10" fmla="*/ 13 w 170"/>
              <a:gd name="T11" fmla="*/ 79 h 84"/>
              <a:gd name="T12" fmla="*/ 13 w 170"/>
              <a:gd name="T13" fmla="*/ 79 h 84"/>
              <a:gd name="T14" fmla="*/ 13 w 170"/>
              <a:gd name="T15" fmla="*/ 79 h 84"/>
              <a:gd name="T16" fmla="*/ 13 w 170"/>
              <a:gd name="T17" fmla="*/ 79 h 84"/>
              <a:gd name="T18" fmla="*/ 15 w 170"/>
              <a:gd name="T19" fmla="*/ 73 h 84"/>
              <a:gd name="T20" fmla="*/ 31 w 170"/>
              <a:gd name="T21" fmla="*/ 57 h 84"/>
              <a:gd name="T22" fmla="*/ 170 w 170"/>
              <a:gd name="T23" fmla="*/ 57 h 84"/>
              <a:gd name="T24" fmla="*/ 153 w 170"/>
              <a:gd name="T25" fmla="*/ 7 h 84"/>
              <a:gd name="T26" fmla="*/ 139 w 170"/>
              <a:gd name="T27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0" h="84">
                <a:moveTo>
                  <a:pt x="139" y="0"/>
                </a:moveTo>
                <a:cubicBezTo>
                  <a:pt x="7" y="45"/>
                  <a:pt x="7" y="45"/>
                  <a:pt x="7" y="45"/>
                </a:cubicBezTo>
                <a:cubicBezTo>
                  <a:pt x="6" y="51"/>
                  <a:pt x="3" y="56"/>
                  <a:pt x="0" y="59"/>
                </a:cubicBezTo>
                <a:cubicBezTo>
                  <a:pt x="9" y="84"/>
                  <a:pt x="9" y="84"/>
                  <a:pt x="9" y="84"/>
                </a:cubicBezTo>
                <a:cubicBezTo>
                  <a:pt x="11" y="82"/>
                  <a:pt x="12" y="79"/>
                  <a:pt x="14" y="79"/>
                </a:cubicBezTo>
                <a:cubicBezTo>
                  <a:pt x="14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4" y="79"/>
                  <a:pt x="14" y="77"/>
                  <a:pt x="15" y="73"/>
                </a:cubicBezTo>
                <a:cubicBezTo>
                  <a:pt x="15" y="64"/>
                  <a:pt x="22" y="57"/>
                  <a:pt x="31" y="57"/>
                </a:cubicBezTo>
                <a:cubicBezTo>
                  <a:pt x="170" y="57"/>
                  <a:pt x="170" y="57"/>
                  <a:pt x="170" y="57"/>
                </a:cubicBezTo>
                <a:cubicBezTo>
                  <a:pt x="153" y="7"/>
                  <a:pt x="153" y="7"/>
                  <a:pt x="153" y="7"/>
                </a:cubicBezTo>
                <a:cubicBezTo>
                  <a:pt x="149" y="6"/>
                  <a:pt x="144" y="4"/>
                  <a:pt x="139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824"/>
          <p:cNvSpPr>
            <a:spLocks noEditPoints="1"/>
          </p:cNvSpPr>
          <p:nvPr/>
        </p:nvSpPr>
        <p:spPr bwMode="auto">
          <a:xfrm>
            <a:off x="10334626" y="5418139"/>
            <a:ext cx="271463" cy="163513"/>
          </a:xfrm>
          <a:custGeom>
            <a:avLst/>
            <a:gdLst>
              <a:gd name="T0" fmla="*/ 217 w 234"/>
              <a:gd name="T1" fmla="*/ 0 h 141"/>
              <a:gd name="T2" fmla="*/ 17 w 234"/>
              <a:gd name="T3" fmla="*/ 0 h 141"/>
              <a:gd name="T4" fmla="*/ 0 w 234"/>
              <a:gd name="T5" fmla="*/ 21 h 141"/>
              <a:gd name="T6" fmla="*/ 0 w 234"/>
              <a:gd name="T7" fmla="*/ 119 h 141"/>
              <a:gd name="T8" fmla="*/ 17 w 234"/>
              <a:gd name="T9" fmla="*/ 141 h 141"/>
              <a:gd name="T10" fmla="*/ 217 w 234"/>
              <a:gd name="T11" fmla="*/ 141 h 141"/>
              <a:gd name="T12" fmla="*/ 234 w 234"/>
              <a:gd name="T13" fmla="*/ 119 h 141"/>
              <a:gd name="T14" fmla="*/ 234 w 234"/>
              <a:gd name="T15" fmla="*/ 21 h 141"/>
              <a:gd name="T16" fmla="*/ 217 w 234"/>
              <a:gd name="T17" fmla="*/ 0 h 141"/>
              <a:gd name="T18" fmla="*/ 210 w 234"/>
              <a:gd name="T19" fmla="*/ 109 h 141"/>
              <a:gd name="T20" fmla="*/ 195 w 234"/>
              <a:gd name="T21" fmla="*/ 124 h 141"/>
              <a:gd name="T22" fmla="*/ 38 w 234"/>
              <a:gd name="T23" fmla="*/ 124 h 141"/>
              <a:gd name="T24" fmla="*/ 24 w 234"/>
              <a:gd name="T25" fmla="*/ 109 h 141"/>
              <a:gd name="T26" fmla="*/ 24 w 234"/>
              <a:gd name="T27" fmla="*/ 31 h 141"/>
              <a:gd name="T28" fmla="*/ 38 w 234"/>
              <a:gd name="T29" fmla="*/ 17 h 141"/>
              <a:gd name="T30" fmla="*/ 195 w 234"/>
              <a:gd name="T31" fmla="*/ 17 h 141"/>
              <a:gd name="T32" fmla="*/ 210 w 234"/>
              <a:gd name="T33" fmla="*/ 31 h 141"/>
              <a:gd name="T34" fmla="*/ 210 w 234"/>
              <a:gd name="T35" fmla="*/ 10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4" h="141">
                <a:moveTo>
                  <a:pt x="217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21"/>
                  <a:pt x="0" y="21"/>
                  <a:pt x="0" y="21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17" y="120"/>
                  <a:pt x="17" y="141"/>
                </a:cubicBezTo>
                <a:cubicBezTo>
                  <a:pt x="217" y="141"/>
                  <a:pt x="217" y="141"/>
                  <a:pt x="217" y="141"/>
                </a:cubicBezTo>
                <a:cubicBezTo>
                  <a:pt x="217" y="120"/>
                  <a:pt x="234" y="119"/>
                  <a:pt x="234" y="119"/>
                </a:cubicBezTo>
                <a:cubicBezTo>
                  <a:pt x="234" y="21"/>
                  <a:pt x="234" y="21"/>
                  <a:pt x="234" y="21"/>
                </a:cubicBezTo>
                <a:cubicBezTo>
                  <a:pt x="234" y="21"/>
                  <a:pt x="218" y="21"/>
                  <a:pt x="217" y="0"/>
                </a:cubicBezTo>
                <a:close/>
                <a:moveTo>
                  <a:pt x="210" y="109"/>
                </a:moveTo>
                <a:cubicBezTo>
                  <a:pt x="210" y="109"/>
                  <a:pt x="199" y="113"/>
                  <a:pt x="195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5" y="113"/>
                  <a:pt x="24" y="109"/>
                  <a:pt x="24" y="109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34" y="27"/>
                  <a:pt x="38" y="17"/>
                </a:cubicBezTo>
                <a:cubicBezTo>
                  <a:pt x="195" y="17"/>
                  <a:pt x="195" y="17"/>
                  <a:pt x="195" y="17"/>
                </a:cubicBezTo>
                <a:cubicBezTo>
                  <a:pt x="199" y="27"/>
                  <a:pt x="210" y="31"/>
                  <a:pt x="210" y="31"/>
                </a:cubicBezTo>
                <a:lnTo>
                  <a:pt x="210" y="10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825"/>
          <p:cNvSpPr>
            <a:spLocks/>
          </p:cNvSpPr>
          <p:nvPr/>
        </p:nvSpPr>
        <p:spPr bwMode="auto">
          <a:xfrm>
            <a:off x="10375901" y="5451476"/>
            <a:ext cx="187325" cy="95250"/>
          </a:xfrm>
          <a:custGeom>
            <a:avLst/>
            <a:gdLst>
              <a:gd name="T0" fmla="*/ 12 w 161"/>
              <a:gd name="T1" fmla="*/ 83 h 83"/>
              <a:gd name="T2" fmla="*/ 150 w 161"/>
              <a:gd name="T3" fmla="*/ 83 h 83"/>
              <a:gd name="T4" fmla="*/ 161 w 161"/>
              <a:gd name="T5" fmla="*/ 71 h 83"/>
              <a:gd name="T6" fmla="*/ 161 w 161"/>
              <a:gd name="T7" fmla="*/ 11 h 83"/>
              <a:gd name="T8" fmla="*/ 150 w 161"/>
              <a:gd name="T9" fmla="*/ 0 h 83"/>
              <a:gd name="T10" fmla="*/ 11 w 161"/>
              <a:gd name="T11" fmla="*/ 0 h 83"/>
              <a:gd name="T12" fmla="*/ 0 w 161"/>
              <a:gd name="T13" fmla="*/ 11 h 83"/>
              <a:gd name="T14" fmla="*/ 0 w 161"/>
              <a:gd name="T15" fmla="*/ 71 h 83"/>
              <a:gd name="T16" fmla="*/ 12 w 161"/>
              <a:gd name="T17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1" h="83">
                <a:moveTo>
                  <a:pt x="12" y="83"/>
                </a:moveTo>
                <a:cubicBezTo>
                  <a:pt x="150" y="83"/>
                  <a:pt x="150" y="83"/>
                  <a:pt x="150" y="83"/>
                </a:cubicBezTo>
                <a:cubicBezTo>
                  <a:pt x="153" y="77"/>
                  <a:pt x="158" y="73"/>
                  <a:pt x="161" y="71"/>
                </a:cubicBezTo>
                <a:cubicBezTo>
                  <a:pt x="161" y="11"/>
                  <a:pt x="161" y="11"/>
                  <a:pt x="161" y="11"/>
                </a:cubicBezTo>
                <a:cubicBezTo>
                  <a:pt x="158" y="9"/>
                  <a:pt x="154" y="5"/>
                  <a:pt x="15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5"/>
                  <a:pt x="4" y="9"/>
                  <a:pt x="0" y="11"/>
                </a:cubicBezTo>
                <a:cubicBezTo>
                  <a:pt x="0" y="71"/>
                  <a:pt x="0" y="71"/>
                  <a:pt x="0" y="71"/>
                </a:cubicBezTo>
                <a:cubicBezTo>
                  <a:pt x="4" y="73"/>
                  <a:pt x="8" y="77"/>
                  <a:pt x="12" y="83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826"/>
          <p:cNvSpPr>
            <a:spLocks/>
          </p:cNvSpPr>
          <p:nvPr/>
        </p:nvSpPr>
        <p:spPr bwMode="auto">
          <a:xfrm>
            <a:off x="10945814" y="5476876"/>
            <a:ext cx="325438" cy="125413"/>
          </a:xfrm>
          <a:custGeom>
            <a:avLst/>
            <a:gdLst>
              <a:gd name="T0" fmla="*/ 34 w 280"/>
              <a:gd name="T1" fmla="*/ 75 h 108"/>
              <a:gd name="T2" fmla="*/ 10 w 280"/>
              <a:gd name="T3" fmla="*/ 75 h 108"/>
              <a:gd name="T4" fmla="*/ 0 w 280"/>
              <a:gd name="T5" fmla="*/ 85 h 108"/>
              <a:gd name="T6" fmla="*/ 0 w 280"/>
              <a:gd name="T7" fmla="*/ 98 h 108"/>
              <a:gd name="T8" fmla="*/ 10 w 280"/>
              <a:gd name="T9" fmla="*/ 108 h 108"/>
              <a:gd name="T10" fmla="*/ 270 w 280"/>
              <a:gd name="T11" fmla="*/ 108 h 108"/>
              <a:gd name="T12" fmla="*/ 280 w 280"/>
              <a:gd name="T13" fmla="*/ 98 h 108"/>
              <a:gd name="T14" fmla="*/ 280 w 280"/>
              <a:gd name="T15" fmla="*/ 85 h 108"/>
              <a:gd name="T16" fmla="*/ 270 w 280"/>
              <a:gd name="T17" fmla="*/ 75 h 108"/>
              <a:gd name="T18" fmla="*/ 248 w 280"/>
              <a:gd name="T19" fmla="*/ 75 h 108"/>
              <a:gd name="T20" fmla="*/ 220 w 280"/>
              <a:gd name="T21" fmla="*/ 0 h 108"/>
              <a:gd name="T22" fmla="*/ 62 w 280"/>
              <a:gd name="T23" fmla="*/ 0 h 108"/>
              <a:gd name="T24" fmla="*/ 34 w 280"/>
              <a:gd name="T25" fmla="*/ 75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0" h="108">
                <a:moveTo>
                  <a:pt x="34" y="75"/>
                </a:moveTo>
                <a:cubicBezTo>
                  <a:pt x="10" y="75"/>
                  <a:pt x="10" y="75"/>
                  <a:pt x="10" y="75"/>
                </a:cubicBezTo>
                <a:cubicBezTo>
                  <a:pt x="5" y="75"/>
                  <a:pt x="0" y="79"/>
                  <a:pt x="0" y="8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3"/>
                  <a:pt x="5" y="108"/>
                  <a:pt x="10" y="108"/>
                </a:cubicBezTo>
                <a:cubicBezTo>
                  <a:pt x="270" y="108"/>
                  <a:pt x="270" y="108"/>
                  <a:pt x="270" y="108"/>
                </a:cubicBezTo>
                <a:cubicBezTo>
                  <a:pt x="276" y="108"/>
                  <a:pt x="280" y="103"/>
                  <a:pt x="280" y="98"/>
                </a:cubicBezTo>
                <a:cubicBezTo>
                  <a:pt x="280" y="85"/>
                  <a:pt x="280" y="85"/>
                  <a:pt x="280" y="85"/>
                </a:cubicBezTo>
                <a:cubicBezTo>
                  <a:pt x="280" y="79"/>
                  <a:pt x="276" y="75"/>
                  <a:pt x="270" y="75"/>
                </a:cubicBezTo>
                <a:cubicBezTo>
                  <a:pt x="248" y="75"/>
                  <a:pt x="248" y="75"/>
                  <a:pt x="248" y="75"/>
                </a:cubicBezTo>
                <a:cubicBezTo>
                  <a:pt x="220" y="0"/>
                  <a:pt x="220" y="0"/>
                  <a:pt x="220" y="0"/>
                </a:cubicBezTo>
                <a:cubicBezTo>
                  <a:pt x="62" y="0"/>
                  <a:pt x="62" y="0"/>
                  <a:pt x="62" y="0"/>
                </a:cubicBezTo>
                <a:lnTo>
                  <a:pt x="34" y="7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827"/>
          <p:cNvSpPr>
            <a:spLocks/>
          </p:cNvSpPr>
          <p:nvPr/>
        </p:nvSpPr>
        <p:spPr bwMode="auto">
          <a:xfrm>
            <a:off x="11064876" y="5267326"/>
            <a:ext cx="90488" cy="85725"/>
          </a:xfrm>
          <a:custGeom>
            <a:avLst/>
            <a:gdLst>
              <a:gd name="T0" fmla="*/ 54 w 78"/>
              <a:gd name="T1" fmla="*/ 9 h 75"/>
              <a:gd name="T2" fmla="*/ 39 w 78"/>
              <a:gd name="T3" fmla="*/ 0 h 75"/>
              <a:gd name="T4" fmla="*/ 24 w 78"/>
              <a:gd name="T5" fmla="*/ 10 h 75"/>
              <a:gd name="T6" fmla="*/ 0 w 78"/>
              <a:gd name="T7" fmla="*/ 75 h 75"/>
              <a:gd name="T8" fmla="*/ 78 w 78"/>
              <a:gd name="T9" fmla="*/ 75 h 75"/>
              <a:gd name="T10" fmla="*/ 54 w 78"/>
              <a:gd name="T11" fmla="*/ 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8" h="75">
                <a:moveTo>
                  <a:pt x="54" y="9"/>
                </a:moveTo>
                <a:cubicBezTo>
                  <a:pt x="54" y="9"/>
                  <a:pt x="52" y="0"/>
                  <a:pt x="39" y="0"/>
                </a:cubicBezTo>
                <a:cubicBezTo>
                  <a:pt x="26" y="0"/>
                  <a:pt x="24" y="10"/>
                  <a:pt x="24" y="10"/>
                </a:cubicBezTo>
                <a:cubicBezTo>
                  <a:pt x="0" y="75"/>
                  <a:pt x="0" y="75"/>
                  <a:pt x="0" y="75"/>
                </a:cubicBezTo>
                <a:cubicBezTo>
                  <a:pt x="78" y="75"/>
                  <a:pt x="78" y="75"/>
                  <a:pt x="78" y="75"/>
                </a:cubicBezTo>
                <a:lnTo>
                  <a:pt x="54" y="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828"/>
          <p:cNvSpPr>
            <a:spLocks/>
          </p:cNvSpPr>
          <p:nvPr/>
        </p:nvSpPr>
        <p:spPr bwMode="auto">
          <a:xfrm>
            <a:off x="11031539" y="5387976"/>
            <a:ext cx="157163" cy="55563"/>
          </a:xfrm>
          <a:custGeom>
            <a:avLst/>
            <a:gdLst>
              <a:gd name="T0" fmla="*/ 13 w 99"/>
              <a:gd name="T1" fmla="*/ 0 h 35"/>
              <a:gd name="T2" fmla="*/ 0 w 99"/>
              <a:gd name="T3" fmla="*/ 35 h 35"/>
              <a:gd name="T4" fmla="*/ 99 w 99"/>
              <a:gd name="T5" fmla="*/ 35 h 35"/>
              <a:gd name="T6" fmla="*/ 86 w 99"/>
              <a:gd name="T7" fmla="*/ 0 h 35"/>
              <a:gd name="T8" fmla="*/ 13 w 99"/>
              <a:gd name="T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35">
                <a:moveTo>
                  <a:pt x="13" y="0"/>
                </a:moveTo>
                <a:lnTo>
                  <a:pt x="0" y="35"/>
                </a:lnTo>
                <a:lnTo>
                  <a:pt x="99" y="35"/>
                </a:lnTo>
                <a:lnTo>
                  <a:pt x="86" y="0"/>
                </a:lnTo>
                <a:lnTo>
                  <a:pt x="13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829"/>
          <p:cNvSpPr>
            <a:spLocks noEditPoints="1"/>
          </p:cNvSpPr>
          <p:nvPr/>
        </p:nvSpPr>
        <p:spPr bwMode="auto">
          <a:xfrm>
            <a:off x="277814" y="5935664"/>
            <a:ext cx="279400" cy="333375"/>
          </a:xfrm>
          <a:custGeom>
            <a:avLst/>
            <a:gdLst>
              <a:gd name="T0" fmla="*/ 241 w 241"/>
              <a:gd name="T1" fmla="*/ 30 h 288"/>
              <a:gd name="T2" fmla="*/ 129 w 241"/>
              <a:gd name="T3" fmla="*/ 30 h 288"/>
              <a:gd name="T4" fmla="*/ 129 w 241"/>
              <a:gd name="T5" fmla="*/ 10 h 288"/>
              <a:gd name="T6" fmla="*/ 119 w 241"/>
              <a:gd name="T7" fmla="*/ 0 h 288"/>
              <a:gd name="T8" fmla="*/ 109 w 241"/>
              <a:gd name="T9" fmla="*/ 10 h 288"/>
              <a:gd name="T10" fmla="*/ 109 w 241"/>
              <a:gd name="T11" fmla="*/ 30 h 288"/>
              <a:gd name="T12" fmla="*/ 0 w 241"/>
              <a:gd name="T13" fmla="*/ 30 h 288"/>
              <a:gd name="T14" fmla="*/ 0 w 241"/>
              <a:gd name="T15" fmla="*/ 196 h 288"/>
              <a:gd name="T16" fmla="*/ 75 w 241"/>
              <a:gd name="T17" fmla="*/ 196 h 288"/>
              <a:gd name="T18" fmla="*/ 45 w 241"/>
              <a:gd name="T19" fmla="*/ 272 h 288"/>
              <a:gd name="T20" fmla="*/ 52 w 241"/>
              <a:gd name="T21" fmla="*/ 288 h 288"/>
              <a:gd name="T22" fmla="*/ 56 w 241"/>
              <a:gd name="T23" fmla="*/ 288 h 288"/>
              <a:gd name="T24" fmla="*/ 67 w 241"/>
              <a:gd name="T25" fmla="*/ 281 h 288"/>
              <a:gd name="T26" fmla="*/ 100 w 241"/>
              <a:gd name="T27" fmla="*/ 196 h 288"/>
              <a:gd name="T28" fmla="*/ 138 w 241"/>
              <a:gd name="T29" fmla="*/ 196 h 288"/>
              <a:gd name="T30" fmla="*/ 171 w 241"/>
              <a:gd name="T31" fmla="*/ 281 h 288"/>
              <a:gd name="T32" fmla="*/ 182 w 241"/>
              <a:gd name="T33" fmla="*/ 288 h 288"/>
              <a:gd name="T34" fmla="*/ 186 w 241"/>
              <a:gd name="T35" fmla="*/ 288 h 288"/>
              <a:gd name="T36" fmla="*/ 193 w 241"/>
              <a:gd name="T37" fmla="*/ 272 h 288"/>
              <a:gd name="T38" fmla="*/ 164 w 241"/>
              <a:gd name="T39" fmla="*/ 196 h 288"/>
              <a:gd name="T40" fmla="*/ 241 w 241"/>
              <a:gd name="T41" fmla="*/ 196 h 288"/>
              <a:gd name="T42" fmla="*/ 241 w 241"/>
              <a:gd name="T43" fmla="*/ 30 h 288"/>
              <a:gd name="T44" fmla="*/ 218 w 241"/>
              <a:gd name="T45" fmla="*/ 172 h 288"/>
              <a:gd name="T46" fmla="*/ 23 w 241"/>
              <a:gd name="T47" fmla="*/ 172 h 288"/>
              <a:gd name="T48" fmla="*/ 23 w 241"/>
              <a:gd name="T49" fmla="*/ 53 h 288"/>
              <a:gd name="T50" fmla="*/ 218 w 241"/>
              <a:gd name="T51" fmla="*/ 53 h 288"/>
              <a:gd name="T52" fmla="*/ 218 w 241"/>
              <a:gd name="T53" fmla="*/ 17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41" h="288">
                <a:moveTo>
                  <a:pt x="241" y="30"/>
                </a:moveTo>
                <a:cubicBezTo>
                  <a:pt x="129" y="30"/>
                  <a:pt x="129" y="30"/>
                  <a:pt x="129" y="30"/>
                </a:cubicBezTo>
                <a:cubicBezTo>
                  <a:pt x="129" y="10"/>
                  <a:pt x="129" y="10"/>
                  <a:pt x="129" y="10"/>
                </a:cubicBezTo>
                <a:cubicBezTo>
                  <a:pt x="129" y="5"/>
                  <a:pt x="125" y="0"/>
                  <a:pt x="119" y="0"/>
                </a:cubicBezTo>
                <a:cubicBezTo>
                  <a:pt x="114" y="0"/>
                  <a:pt x="109" y="5"/>
                  <a:pt x="109" y="10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96"/>
                  <a:pt x="0" y="196"/>
                  <a:pt x="0" y="196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45" y="272"/>
                  <a:pt x="45" y="272"/>
                  <a:pt x="45" y="272"/>
                </a:cubicBezTo>
                <a:cubicBezTo>
                  <a:pt x="43" y="278"/>
                  <a:pt x="46" y="285"/>
                  <a:pt x="52" y="288"/>
                </a:cubicBezTo>
                <a:cubicBezTo>
                  <a:pt x="53" y="288"/>
                  <a:pt x="55" y="288"/>
                  <a:pt x="56" y="288"/>
                </a:cubicBezTo>
                <a:cubicBezTo>
                  <a:pt x="61" y="288"/>
                  <a:pt x="65" y="286"/>
                  <a:pt x="67" y="281"/>
                </a:cubicBezTo>
                <a:cubicBezTo>
                  <a:pt x="100" y="196"/>
                  <a:pt x="100" y="196"/>
                  <a:pt x="100" y="196"/>
                </a:cubicBezTo>
                <a:cubicBezTo>
                  <a:pt x="138" y="196"/>
                  <a:pt x="138" y="196"/>
                  <a:pt x="138" y="196"/>
                </a:cubicBezTo>
                <a:cubicBezTo>
                  <a:pt x="171" y="281"/>
                  <a:pt x="171" y="281"/>
                  <a:pt x="171" y="281"/>
                </a:cubicBezTo>
                <a:cubicBezTo>
                  <a:pt x="173" y="286"/>
                  <a:pt x="177" y="288"/>
                  <a:pt x="182" y="288"/>
                </a:cubicBezTo>
                <a:cubicBezTo>
                  <a:pt x="184" y="288"/>
                  <a:pt x="185" y="288"/>
                  <a:pt x="186" y="288"/>
                </a:cubicBezTo>
                <a:cubicBezTo>
                  <a:pt x="193" y="285"/>
                  <a:pt x="196" y="278"/>
                  <a:pt x="193" y="272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241" y="196"/>
                  <a:pt x="241" y="196"/>
                  <a:pt x="241" y="196"/>
                </a:cubicBezTo>
                <a:lnTo>
                  <a:pt x="241" y="30"/>
                </a:lnTo>
                <a:close/>
                <a:moveTo>
                  <a:pt x="218" y="172"/>
                </a:moveTo>
                <a:cubicBezTo>
                  <a:pt x="23" y="172"/>
                  <a:pt x="23" y="172"/>
                  <a:pt x="23" y="172"/>
                </a:cubicBezTo>
                <a:cubicBezTo>
                  <a:pt x="23" y="53"/>
                  <a:pt x="23" y="53"/>
                  <a:pt x="23" y="53"/>
                </a:cubicBezTo>
                <a:cubicBezTo>
                  <a:pt x="218" y="53"/>
                  <a:pt x="218" y="53"/>
                  <a:pt x="218" y="53"/>
                </a:cubicBezTo>
                <a:lnTo>
                  <a:pt x="218" y="17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830"/>
          <p:cNvSpPr>
            <a:spLocks/>
          </p:cNvSpPr>
          <p:nvPr/>
        </p:nvSpPr>
        <p:spPr bwMode="auto">
          <a:xfrm>
            <a:off x="323851" y="6018214"/>
            <a:ext cx="184150" cy="96838"/>
          </a:xfrm>
          <a:custGeom>
            <a:avLst/>
            <a:gdLst>
              <a:gd name="T0" fmla="*/ 6 w 116"/>
              <a:gd name="T1" fmla="*/ 61 h 61"/>
              <a:gd name="T2" fmla="*/ 46 w 116"/>
              <a:gd name="T3" fmla="*/ 34 h 61"/>
              <a:gd name="T4" fmla="*/ 55 w 116"/>
              <a:gd name="T5" fmla="*/ 48 h 61"/>
              <a:gd name="T6" fmla="*/ 98 w 116"/>
              <a:gd name="T7" fmla="*/ 20 h 61"/>
              <a:gd name="T8" fmla="*/ 104 w 116"/>
              <a:gd name="T9" fmla="*/ 28 h 61"/>
              <a:gd name="T10" fmla="*/ 116 w 116"/>
              <a:gd name="T11" fmla="*/ 0 h 61"/>
              <a:gd name="T12" fmla="*/ 85 w 116"/>
              <a:gd name="T13" fmla="*/ 2 h 61"/>
              <a:gd name="T14" fmla="*/ 92 w 116"/>
              <a:gd name="T15" fmla="*/ 10 h 61"/>
              <a:gd name="T16" fmla="*/ 58 w 116"/>
              <a:gd name="T17" fmla="*/ 33 h 61"/>
              <a:gd name="T18" fmla="*/ 49 w 116"/>
              <a:gd name="T19" fmla="*/ 18 h 61"/>
              <a:gd name="T20" fmla="*/ 0 w 116"/>
              <a:gd name="T21" fmla="*/ 51 h 61"/>
              <a:gd name="T22" fmla="*/ 6 w 116"/>
              <a:gd name="T23" fmla="*/ 61 h 61"/>
              <a:gd name="T24" fmla="*/ 6 w 116"/>
              <a:gd name="T25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" h="61">
                <a:moveTo>
                  <a:pt x="6" y="61"/>
                </a:moveTo>
                <a:lnTo>
                  <a:pt x="46" y="34"/>
                </a:lnTo>
                <a:lnTo>
                  <a:pt x="55" y="48"/>
                </a:lnTo>
                <a:lnTo>
                  <a:pt x="98" y="20"/>
                </a:lnTo>
                <a:lnTo>
                  <a:pt x="104" y="28"/>
                </a:lnTo>
                <a:lnTo>
                  <a:pt x="116" y="0"/>
                </a:lnTo>
                <a:lnTo>
                  <a:pt x="85" y="2"/>
                </a:lnTo>
                <a:lnTo>
                  <a:pt x="92" y="10"/>
                </a:lnTo>
                <a:lnTo>
                  <a:pt x="58" y="33"/>
                </a:lnTo>
                <a:lnTo>
                  <a:pt x="49" y="18"/>
                </a:lnTo>
                <a:lnTo>
                  <a:pt x="0" y="51"/>
                </a:lnTo>
                <a:lnTo>
                  <a:pt x="6" y="61"/>
                </a:lnTo>
                <a:lnTo>
                  <a:pt x="6" y="6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831"/>
          <p:cNvSpPr>
            <a:spLocks noEditPoints="1"/>
          </p:cNvSpPr>
          <p:nvPr/>
        </p:nvSpPr>
        <p:spPr bwMode="auto">
          <a:xfrm>
            <a:off x="6262689" y="6008689"/>
            <a:ext cx="334963" cy="188913"/>
          </a:xfrm>
          <a:custGeom>
            <a:avLst/>
            <a:gdLst>
              <a:gd name="T0" fmla="*/ 247 w 288"/>
              <a:gd name="T1" fmla="*/ 82 h 164"/>
              <a:gd name="T2" fmla="*/ 288 w 288"/>
              <a:gd name="T3" fmla="*/ 69 h 164"/>
              <a:gd name="T4" fmla="*/ 253 w 288"/>
              <a:gd name="T5" fmla="*/ 52 h 164"/>
              <a:gd name="T6" fmla="*/ 198 w 288"/>
              <a:gd name="T7" fmla="*/ 0 h 164"/>
              <a:gd name="T8" fmla="*/ 142 w 288"/>
              <a:gd name="T9" fmla="*/ 56 h 164"/>
              <a:gd name="T10" fmla="*/ 142 w 288"/>
              <a:gd name="T11" fmla="*/ 57 h 164"/>
              <a:gd name="T12" fmla="*/ 135 w 288"/>
              <a:gd name="T13" fmla="*/ 66 h 164"/>
              <a:gd name="T14" fmla="*/ 62 w 288"/>
              <a:gd name="T15" fmla="*/ 52 h 164"/>
              <a:gd name="T16" fmla="*/ 89 w 288"/>
              <a:gd name="T17" fmla="*/ 99 h 164"/>
              <a:gd name="T18" fmla="*/ 0 w 288"/>
              <a:gd name="T19" fmla="*/ 94 h 164"/>
              <a:gd name="T20" fmla="*/ 126 w 288"/>
              <a:gd name="T21" fmla="*/ 164 h 164"/>
              <a:gd name="T22" fmla="*/ 232 w 288"/>
              <a:gd name="T23" fmla="*/ 99 h 164"/>
              <a:gd name="T24" fmla="*/ 247 w 288"/>
              <a:gd name="T25" fmla="*/ 82 h 164"/>
              <a:gd name="T26" fmla="*/ 210 w 288"/>
              <a:gd name="T27" fmla="*/ 28 h 164"/>
              <a:gd name="T28" fmla="*/ 225 w 288"/>
              <a:gd name="T29" fmla="*/ 43 h 164"/>
              <a:gd name="T30" fmla="*/ 210 w 288"/>
              <a:gd name="T31" fmla="*/ 59 h 164"/>
              <a:gd name="T32" fmla="*/ 194 w 288"/>
              <a:gd name="T33" fmla="*/ 43 h 164"/>
              <a:gd name="T34" fmla="*/ 210 w 288"/>
              <a:gd name="T35" fmla="*/ 2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164">
                <a:moveTo>
                  <a:pt x="247" y="82"/>
                </a:moveTo>
                <a:cubicBezTo>
                  <a:pt x="288" y="69"/>
                  <a:pt x="288" y="69"/>
                  <a:pt x="288" y="69"/>
                </a:cubicBezTo>
                <a:cubicBezTo>
                  <a:pt x="253" y="52"/>
                  <a:pt x="253" y="52"/>
                  <a:pt x="253" y="52"/>
                </a:cubicBezTo>
                <a:cubicBezTo>
                  <a:pt x="251" y="23"/>
                  <a:pt x="227" y="0"/>
                  <a:pt x="198" y="0"/>
                </a:cubicBezTo>
                <a:cubicBezTo>
                  <a:pt x="167" y="0"/>
                  <a:pt x="142" y="25"/>
                  <a:pt x="142" y="56"/>
                </a:cubicBezTo>
                <a:cubicBezTo>
                  <a:pt x="142" y="56"/>
                  <a:pt x="142" y="57"/>
                  <a:pt x="142" y="57"/>
                </a:cubicBezTo>
                <a:cubicBezTo>
                  <a:pt x="140" y="60"/>
                  <a:pt x="137" y="63"/>
                  <a:pt x="135" y="66"/>
                </a:cubicBezTo>
                <a:cubicBezTo>
                  <a:pt x="112" y="68"/>
                  <a:pt x="77" y="67"/>
                  <a:pt x="62" y="52"/>
                </a:cubicBezTo>
                <a:cubicBezTo>
                  <a:pt x="43" y="34"/>
                  <a:pt x="52" y="83"/>
                  <a:pt x="89" y="99"/>
                </a:cubicBezTo>
                <a:cubicBezTo>
                  <a:pt x="43" y="115"/>
                  <a:pt x="0" y="94"/>
                  <a:pt x="0" y="94"/>
                </a:cubicBezTo>
                <a:cubicBezTo>
                  <a:pt x="0" y="94"/>
                  <a:pt x="31" y="164"/>
                  <a:pt x="126" y="164"/>
                </a:cubicBezTo>
                <a:cubicBezTo>
                  <a:pt x="197" y="164"/>
                  <a:pt x="223" y="121"/>
                  <a:pt x="232" y="99"/>
                </a:cubicBezTo>
                <a:cubicBezTo>
                  <a:pt x="238" y="94"/>
                  <a:pt x="243" y="89"/>
                  <a:pt x="247" y="82"/>
                </a:cubicBezTo>
                <a:close/>
                <a:moveTo>
                  <a:pt x="210" y="28"/>
                </a:moveTo>
                <a:cubicBezTo>
                  <a:pt x="218" y="28"/>
                  <a:pt x="225" y="35"/>
                  <a:pt x="225" y="43"/>
                </a:cubicBezTo>
                <a:cubicBezTo>
                  <a:pt x="225" y="52"/>
                  <a:pt x="218" y="59"/>
                  <a:pt x="210" y="59"/>
                </a:cubicBezTo>
                <a:cubicBezTo>
                  <a:pt x="201" y="59"/>
                  <a:pt x="194" y="52"/>
                  <a:pt x="194" y="43"/>
                </a:cubicBezTo>
                <a:cubicBezTo>
                  <a:pt x="194" y="35"/>
                  <a:pt x="201" y="28"/>
                  <a:pt x="210" y="2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832"/>
          <p:cNvSpPr>
            <a:spLocks noEditPoints="1"/>
          </p:cNvSpPr>
          <p:nvPr/>
        </p:nvSpPr>
        <p:spPr bwMode="auto">
          <a:xfrm>
            <a:off x="6924676" y="5995989"/>
            <a:ext cx="341313" cy="214313"/>
          </a:xfrm>
          <a:custGeom>
            <a:avLst/>
            <a:gdLst>
              <a:gd name="T0" fmla="*/ 263 w 293"/>
              <a:gd name="T1" fmla="*/ 26 h 186"/>
              <a:gd name="T2" fmla="*/ 224 w 293"/>
              <a:gd name="T3" fmla="*/ 1 h 186"/>
              <a:gd name="T4" fmla="*/ 188 w 293"/>
              <a:gd name="T5" fmla="*/ 44 h 186"/>
              <a:gd name="T6" fmla="*/ 189 w 293"/>
              <a:gd name="T7" fmla="*/ 47 h 186"/>
              <a:gd name="T8" fmla="*/ 112 w 293"/>
              <a:gd name="T9" fmla="*/ 79 h 186"/>
              <a:gd name="T10" fmla="*/ 6 w 293"/>
              <a:gd name="T11" fmla="*/ 66 h 186"/>
              <a:gd name="T12" fmla="*/ 147 w 293"/>
              <a:gd name="T13" fmla="*/ 157 h 186"/>
              <a:gd name="T14" fmla="*/ 146 w 293"/>
              <a:gd name="T15" fmla="*/ 181 h 186"/>
              <a:gd name="T16" fmla="*/ 141 w 293"/>
              <a:gd name="T17" fmla="*/ 182 h 186"/>
              <a:gd name="T18" fmla="*/ 145 w 293"/>
              <a:gd name="T19" fmla="*/ 183 h 186"/>
              <a:gd name="T20" fmla="*/ 142 w 293"/>
              <a:gd name="T21" fmla="*/ 185 h 186"/>
              <a:gd name="T22" fmla="*/ 148 w 293"/>
              <a:gd name="T23" fmla="*/ 184 h 186"/>
              <a:gd name="T24" fmla="*/ 153 w 293"/>
              <a:gd name="T25" fmla="*/ 186 h 186"/>
              <a:gd name="T26" fmla="*/ 151 w 293"/>
              <a:gd name="T27" fmla="*/ 182 h 186"/>
              <a:gd name="T28" fmla="*/ 150 w 293"/>
              <a:gd name="T29" fmla="*/ 181 h 186"/>
              <a:gd name="T30" fmla="*/ 154 w 293"/>
              <a:gd name="T31" fmla="*/ 157 h 186"/>
              <a:gd name="T32" fmla="*/ 165 w 293"/>
              <a:gd name="T33" fmla="*/ 156 h 186"/>
              <a:gd name="T34" fmla="*/ 169 w 293"/>
              <a:gd name="T35" fmla="*/ 181 h 186"/>
              <a:gd name="T36" fmla="*/ 168 w 293"/>
              <a:gd name="T37" fmla="*/ 182 h 186"/>
              <a:gd name="T38" fmla="*/ 167 w 293"/>
              <a:gd name="T39" fmla="*/ 186 h 186"/>
              <a:gd name="T40" fmla="*/ 171 w 293"/>
              <a:gd name="T41" fmla="*/ 184 h 186"/>
              <a:gd name="T42" fmla="*/ 177 w 293"/>
              <a:gd name="T43" fmla="*/ 185 h 186"/>
              <a:gd name="T44" fmla="*/ 174 w 293"/>
              <a:gd name="T45" fmla="*/ 183 h 186"/>
              <a:gd name="T46" fmla="*/ 178 w 293"/>
              <a:gd name="T47" fmla="*/ 182 h 186"/>
              <a:gd name="T48" fmla="*/ 173 w 293"/>
              <a:gd name="T49" fmla="*/ 181 h 186"/>
              <a:gd name="T50" fmla="*/ 173 w 293"/>
              <a:gd name="T51" fmla="*/ 155 h 186"/>
              <a:gd name="T52" fmla="*/ 194 w 293"/>
              <a:gd name="T53" fmla="*/ 149 h 186"/>
              <a:gd name="T54" fmla="*/ 231 w 293"/>
              <a:gd name="T55" fmla="*/ 73 h 186"/>
              <a:gd name="T56" fmla="*/ 265 w 293"/>
              <a:gd name="T57" fmla="*/ 49 h 186"/>
              <a:gd name="T58" fmla="*/ 293 w 293"/>
              <a:gd name="T59" fmla="*/ 33 h 186"/>
              <a:gd name="T60" fmla="*/ 263 w 293"/>
              <a:gd name="T61" fmla="*/ 26 h 186"/>
              <a:gd name="T62" fmla="*/ 164 w 293"/>
              <a:gd name="T63" fmla="*/ 127 h 186"/>
              <a:gd name="T64" fmla="*/ 108 w 293"/>
              <a:gd name="T65" fmla="*/ 113 h 186"/>
              <a:gd name="T66" fmla="*/ 113 w 293"/>
              <a:gd name="T67" fmla="*/ 113 h 186"/>
              <a:gd name="T68" fmla="*/ 163 w 293"/>
              <a:gd name="T69" fmla="*/ 118 h 186"/>
              <a:gd name="T70" fmla="*/ 200 w 293"/>
              <a:gd name="T71" fmla="*/ 86 h 186"/>
              <a:gd name="T72" fmla="*/ 164 w 293"/>
              <a:gd name="T73" fmla="*/ 127 h 186"/>
              <a:gd name="T74" fmla="*/ 240 w 293"/>
              <a:gd name="T75" fmla="*/ 32 h 186"/>
              <a:gd name="T76" fmla="*/ 232 w 293"/>
              <a:gd name="T77" fmla="*/ 24 h 186"/>
              <a:gd name="T78" fmla="*/ 240 w 293"/>
              <a:gd name="T79" fmla="*/ 16 h 186"/>
              <a:gd name="T80" fmla="*/ 248 w 293"/>
              <a:gd name="T81" fmla="*/ 24 h 186"/>
              <a:gd name="T82" fmla="*/ 240 w 293"/>
              <a:gd name="T83" fmla="*/ 3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3" h="186">
                <a:moveTo>
                  <a:pt x="263" y="26"/>
                </a:moveTo>
                <a:cubicBezTo>
                  <a:pt x="257" y="10"/>
                  <a:pt x="241" y="0"/>
                  <a:pt x="224" y="1"/>
                </a:cubicBezTo>
                <a:cubicBezTo>
                  <a:pt x="202" y="3"/>
                  <a:pt x="186" y="22"/>
                  <a:pt x="188" y="44"/>
                </a:cubicBezTo>
                <a:cubicBezTo>
                  <a:pt x="188" y="45"/>
                  <a:pt x="189" y="46"/>
                  <a:pt x="189" y="47"/>
                </a:cubicBezTo>
                <a:cubicBezTo>
                  <a:pt x="158" y="59"/>
                  <a:pt x="134" y="74"/>
                  <a:pt x="112" y="79"/>
                </a:cubicBezTo>
                <a:cubicBezTo>
                  <a:pt x="92" y="84"/>
                  <a:pt x="0" y="64"/>
                  <a:pt x="6" y="66"/>
                </a:cubicBezTo>
                <a:cubicBezTo>
                  <a:pt x="80" y="102"/>
                  <a:pt x="104" y="153"/>
                  <a:pt x="147" y="157"/>
                </a:cubicBezTo>
                <a:cubicBezTo>
                  <a:pt x="146" y="181"/>
                  <a:pt x="146" y="181"/>
                  <a:pt x="146" y="181"/>
                </a:cubicBezTo>
                <a:cubicBezTo>
                  <a:pt x="141" y="182"/>
                  <a:pt x="141" y="182"/>
                  <a:pt x="141" y="182"/>
                </a:cubicBezTo>
                <a:cubicBezTo>
                  <a:pt x="145" y="183"/>
                  <a:pt x="145" y="183"/>
                  <a:pt x="145" y="183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48" y="184"/>
                  <a:pt x="148" y="184"/>
                  <a:pt x="148" y="184"/>
                </a:cubicBezTo>
                <a:cubicBezTo>
                  <a:pt x="153" y="186"/>
                  <a:pt x="153" y="186"/>
                  <a:pt x="153" y="186"/>
                </a:cubicBezTo>
                <a:cubicBezTo>
                  <a:pt x="151" y="182"/>
                  <a:pt x="151" y="182"/>
                  <a:pt x="151" y="182"/>
                </a:cubicBezTo>
                <a:cubicBezTo>
                  <a:pt x="150" y="181"/>
                  <a:pt x="150" y="181"/>
                  <a:pt x="150" y="181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57" y="157"/>
                  <a:pt x="161" y="157"/>
                  <a:pt x="165" y="156"/>
                </a:cubicBezTo>
                <a:cubicBezTo>
                  <a:pt x="169" y="181"/>
                  <a:pt x="169" y="181"/>
                  <a:pt x="169" y="181"/>
                </a:cubicBezTo>
                <a:cubicBezTo>
                  <a:pt x="168" y="182"/>
                  <a:pt x="168" y="182"/>
                  <a:pt x="168" y="182"/>
                </a:cubicBezTo>
                <a:cubicBezTo>
                  <a:pt x="167" y="186"/>
                  <a:pt x="167" y="186"/>
                  <a:pt x="167" y="186"/>
                </a:cubicBezTo>
                <a:cubicBezTo>
                  <a:pt x="171" y="184"/>
                  <a:pt x="171" y="184"/>
                  <a:pt x="171" y="184"/>
                </a:cubicBezTo>
                <a:cubicBezTo>
                  <a:pt x="177" y="185"/>
                  <a:pt x="177" y="185"/>
                  <a:pt x="177" y="185"/>
                </a:cubicBezTo>
                <a:cubicBezTo>
                  <a:pt x="174" y="183"/>
                  <a:pt x="174" y="183"/>
                  <a:pt x="174" y="183"/>
                </a:cubicBezTo>
                <a:cubicBezTo>
                  <a:pt x="178" y="182"/>
                  <a:pt x="178" y="182"/>
                  <a:pt x="178" y="182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80" y="154"/>
                  <a:pt x="185" y="153"/>
                  <a:pt x="194" y="149"/>
                </a:cubicBezTo>
                <a:cubicBezTo>
                  <a:pt x="218" y="140"/>
                  <a:pt x="239" y="108"/>
                  <a:pt x="231" y="73"/>
                </a:cubicBezTo>
                <a:cubicBezTo>
                  <a:pt x="246" y="70"/>
                  <a:pt x="260" y="62"/>
                  <a:pt x="265" y="49"/>
                </a:cubicBezTo>
                <a:cubicBezTo>
                  <a:pt x="293" y="33"/>
                  <a:pt x="293" y="33"/>
                  <a:pt x="293" y="33"/>
                </a:cubicBezTo>
                <a:lnTo>
                  <a:pt x="263" y="26"/>
                </a:lnTo>
                <a:close/>
                <a:moveTo>
                  <a:pt x="164" y="127"/>
                </a:moveTo>
                <a:cubicBezTo>
                  <a:pt x="140" y="130"/>
                  <a:pt x="109" y="113"/>
                  <a:pt x="10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113"/>
                  <a:pt x="138" y="121"/>
                  <a:pt x="163" y="118"/>
                </a:cubicBezTo>
                <a:cubicBezTo>
                  <a:pt x="189" y="115"/>
                  <a:pt x="200" y="86"/>
                  <a:pt x="200" y="86"/>
                </a:cubicBezTo>
                <a:cubicBezTo>
                  <a:pt x="200" y="87"/>
                  <a:pt x="200" y="123"/>
                  <a:pt x="164" y="127"/>
                </a:cubicBezTo>
                <a:close/>
                <a:moveTo>
                  <a:pt x="240" y="32"/>
                </a:moveTo>
                <a:cubicBezTo>
                  <a:pt x="236" y="32"/>
                  <a:pt x="232" y="28"/>
                  <a:pt x="232" y="24"/>
                </a:cubicBezTo>
                <a:cubicBezTo>
                  <a:pt x="232" y="19"/>
                  <a:pt x="236" y="16"/>
                  <a:pt x="240" y="16"/>
                </a:cubicBezTo>
                <a:cubicBezTo>
                  <a:pt x="244" y="16"/>
                  <a:pt x="248" y="19"/>
                  <a:pt x="248" y="24"/>
                </a:cubicBezTo>
                <a:cubicBezTo>
                  <a:pt x="248" y="28"/>
                  <a:pt x="244" y="32"/>
                  <a:pt x="240" y="3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833"/>
          <p:cNvSpPr>
            <a:spLocks noEditPoints="1"/>
          </p:cNvSpPr>
          <p:nvPr/>
        </p:nvSpPr>
        <p:spPr bwMode="auto">
          <a:xfrm>
            <a:off x="10968039" y="4760914"/>
            <a:ext cx="276225" cy="171450"/>
          </a:xfrm>
          <a:custGeom>
            <a:avLst/>
            <a:gdLst>
              <a:gd name="T0" fmla="*/ 13 w 174"/>
              <a:gd name="T1" fmla="*/ 108 h 108"/>
              <a:gd name="T2" fmla="*/ 162 w 174"/>
              <a:gd name="T3" fmla="*/ 108 h 108"/>
              <a:gd name="T4" fmla="*/ 174 w 174"/>
              <a:gd name="T5" fmla="*/ 0 h 108"/>
              <a:gd name="T6" fmla="*/ 0 w 174"/>
              <a:gd name="T7" fmla="*/ 0 h 108"/>
              <a:gd name="T8" fmla="*/ 13 w 174"/>
              <a:gd name="T9" fmla="*/ 108 h 108"/>
              <a:gd name="T10" fmla="*/ 124 w 174"/>
              <a:gd name="T11" fmla="*/ 31 h 108"/>
              <a:gd name="T12" fmla="*/ 146 w 174"/>
              <a:gd name="T13" fmla="*/ 31 h 108"/>
              <a:gd name="T14" fmla="*/ 139 w 174"/>
              <a:gd name="T15" fmla="*/ 78 h 108"/>
              <a:gd name="T16" fmla="*/ 116 w 174"/>
              <a:gd name="T17" fmla="*/ 78 h 108"/>
              <a:gd name="T18" fmla="*/ 124 w 174"/>
              <a:gd name="T19" fmla="*/ 31 h 108"/>
              <a:gd name="T20" fmla="*/ 76 w 174"/>
              <a:gd name="T21" fmla="*/ 31 h 108"/>
              <a:gd name="T22" fmla="*/ 98 w 174"/>
              <a:gd name="T23" fmla="*/ 31 h 108"/>
              <a:gd name="T24" fmla="*/ 98 w 174"/>
              <a:gd name="T25" fmla="*/ 78 h 108"/>
              <a:gd name="T26" fmla="*/ 76 w 174"/>
              <a:gd name="T27" fmla="*/ 78 h 108"/>
              <a:gd name="T28" fmla="*/ 76 w 174"/>
              <a:gd name="T29" fmla="*/ 31 h 108"/>
              <a:gd name="T30" fmla="*/ 51 w 174"/>
              <a:gd name="T31" fmla="*/ 31 h 108"/>
              <a:gd name="T32" fmla="*/ 58 w 174"/>
              <a:gd name="T33" fmla="*/ 78 h 108"/>
              <a:gd name="T34" fmla="*/ 35 w 174"/>
              <a:gd name="T35" fmla="*/ 78 h 108"/>
              <a:gd name="T36" fmla="*/ 28 w 174"/>
              <a:gd name="T37" fmla="*/ 31 h 108"/>
              <a:gd name="T38" fmla="*/ 51 w 174"/>
              <a:gd name="T39" fmla="*/ 3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4" h="108">
                <a:moveTo>
                  <a:pt x="13" y="108"/>
                </a:moveTo>
                <a:lnTo>
                  <a:pt x="162" y="108"/>
                </a:lnTo>
                <a:lnTo>
                  <a:pt x="174" y="0"/>
                </a:lnTo>
                <a:lnTo>
                  <a:pt x="0" y="0"/>
                </a:lnTo>
                <a:lnTo>
                  <a:pt x="13" y="108"/>
                </a:lnTo>
                <a:close/>
                <a:moveTo>
                  <a:pt x="124" y="31"/>
                </a:moveTo>
                <a:lnTo>
                  <a:pt x="146" y="31"/>
                </a:lnTo>
                <a:lnTo>
                  <a:pt x="139" y="78"/>
                </a:lnTo>
                <a:lnTo>
                  <a:pt x="116" y="78"/>
                </a:lnTo>
                <a:lnTo>
                  <a:pt x="124" y="31"/>
                </a:lnTo>
                <a:close/>
                <a:moveTo>
                  <a:pt x="76" y="31"/>
                </a:moveTo>
                <a:lnTo>
                  <a:pt x="98" y="31"/>
                </a:lnTo>
                <a:lnTo>
                  <a:pt x="98" y="78"/>
                </a:lnTo>
                <a:lnTo>
                  <a:pt x="76" y="78"/>
                </a:lnTo>
                <a:lnTo>
                  <a:pt x="76" y="31"/>
                </a:lnTo>
                <a:close/>
                <a:moveTo>
                  <a:pt x="51" y="31"/>
                </a:moveTo>
                <a:lnTo>
                  <a:pt x="58" y="78"/>
                </a:lnTo>
                <a:lnTo>
                  <a:pt x="35" y="78"/>
                </a:lnTo>
                <a:lnTo>
                  <a:pt x="28" y="31"/>
                </a:lnTo>
                <a:lnTo>
                  <a:pt x="51" y="3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834"/>
          <p:cNvSpPr>
            <a:spLocks/>
          </p:cNvSpPr>
          <p:nvPr/>
        </p:nvSpPr>
        <p:spPr bwMode="auto">
          <a:xfrm>
            <a:off x="10968039" y="4598989"/>
            <a:ext cx="276225" cy="146050"/>
          </a:xfrm>
          <a:custGeom>
            <a:avLst/>
            <a:gdLst>
              <a:gd name="T0" fmla="*/ 157 w 174"/>
              <a:gd name="T1" fmla="*/ 80 h 92"/>
              <a:gd name="T2" fmla="*/ 115 w 174"/>
              <a:gd name="T3" fmla="*/ 0 h 92"/>
              <a:gd name="T4" fmla="*/ 93 w 174"/>
              <a:gd name="T5" fmla="*/ 11 h 92"/>
              <a:gd name="T6" fmla="*/ 129 w 174"/>
              <a:gd name="T7" fmla="*/ 80 h 92"/>
              <a:gd name="T8" fmla="*/ 45 w 174"/>
              <a:gd name="T9" fmla="*/ 80 h 92"/>
              <a:gd name="T10" fmla="*/ 81 w 174"/>
              <a:gd name="T11" fmla="*/ 11 h 92"/>
              <a:gd name="T12" fmla="*/ 59 w 174"/>
              <a:gd name="T13" fmla="*/ 0 h 92"/>
              <a:gd name="T14" fmla="*/ 18 w 174"/>
              <a:gd name="T15" fmla="*/ 80 h 92"/>
              <a:gd name="T16" fmla="*/ 0 w 174"/>
              <a:gd name="T17" fmla="*/ 80 h 92"/>
              <a:gd name="T18" fmla="*/ 0 w 174"/>
              <a:gd name="T19" fmla="*/ 92 h 92"/>
              <a:gd name="T20" fmla="*/ 174 w 174"/>
              <a:gd name="T21" fmla="*/ 92 h 92"/>
              <a:gd name="T22" fmla="*/ 174 w 174"/>
              <a:gd name="T23" fmla="*/ 80 h 92"/>
              <a:gd name="T24" fmla="*/ 157 w 174"/>
              <a:gd name="T25" fmla="*/ 8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4" h="92">
                <a:moveTo>
                  <a:pt x="157" y="80"/>
                </a:moveTo>
                <a:lnTo>
                  <a:pt x="115" y="0"/>
                </a:lnTo>
                <a:lnTo>
                  <a:pt x="93" y="11"/>
                </a:lnTo>
                <a:lnTo>
                  <a:pt x="129" y="80"/>
                </a:lnTo>
                <a:lnTo>
                  <a:pt x="45" y="80"/>
                </a:lnTo>
                <a:lnTo>
                  <a:pt x="81" y="11"/>
                </a:lnTo>
                <a:lnTo>
                  <a:pt x="59" y="0"/>
                </a:lnTo>
                <a:lnTo>
                  <a:pt x="18" y="80"/>
                </a:lnTo>
                <a:lnTo>
                  <a:pt x="0" y="80"/>
                </a:lnTo>
                <a:lnTo>
                  <a:pt x="0" y="92"/>
                </a:lnTo>
                <a:lnTo>
                  <a:pt x="174" y="92"/>
                </a:lnTo>
                <a:lnTo>
                  <a:pt x="174" y="80"/>
                </a:lnTo>
                <a:lnTo>
                  <a:pt x="157" y="8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835"/>
          <p:cNvSpPr>
            <a:spLocks/>
          </p:cNvSpPr>
          <p:nvPr/>
        </p:nvSpPr>
        <p:spPr bwMode="auto">
          <a:xfrm>
            <a:off x="8269289" y="5935664"/>
            <a:ext cx="333375" cy="331788"/>
          </a:xfrm>
          <a:custGeom>
            <a:avLst/>
            <a:gdLst>
              <a:gd name="T0" fmla="*/ 288 w 288"/>
              <a:gd name="T1" fmla="*/ 144 h 287"/>
              <a:gd name="T2" fmla="*/ 144 w 288"/>
              <a:gd name="T3" fmla="*/ 0 h 287"/>
              <a:gd name="T4" fmla="*/ 0 w 288"/>
              <a:gd name="T5" fmla="*/ 144 h 287"/>
              <a:gd name="T6" fmla="*/ 128 w 288"/>
              <a:gd name="T7" fmla="*/ 287 h 287"/>
              <a:gd name="T8" fmla="*/ 128 w 288"/>
              <a:gd name="T9" fmla="*/ 177 h 287"/>
              <a:gd name="T10" fmla="*/ 104 w 288"/>
              <a:gd name="T11" fmla="*/ 177 h 287"/>
              <a:gd name="T12" fmla="*/ 104 w 288"/>
              <a:gd name="T13" fmla="*/ 136 h 287"/>
              <a:gd name="T14" fmla="*/ 128 w 288"/>
              <a:gd name="T15" fmla="*/ 136 h 287"/>
              <a:gd name="T16" fmla="*/ 128 w 288"/>
              <a:gd name="T17" fmla="*/ 102 h 287"/>
              <a:gd name="T18" fmla="*/ 180 w 288"/>
              <a:gd name="T19" fmla="*/ 54 h 287"/>
              <a:gd name="T20" fmla="*/ 217 w 288"/>
              <a:gd name="T21" fmla="*/ 54 h 287"/>
              <a:gd name="T22" fmla="*/ 217 w 288"/>
              <a:gd name="T23" fmla="*/ 97 h 287"/>
              <a:gd name="T24" fmla="*/ 190 w 288"/>
              <a:gd name="T25" fmla="*/ 97 h 287"/>
              <a:gd name="T26" fmla="*/ 179 w 288"/>
              <a:gd name="T27" fmla="*/ 107 h 287"/>
              <a:gd name="T28" fmla="*/ 179 w 288"/>
              <a:gd name="T29" fmla="*/ 136 h 287"/>
              <a:gd name="T30" fmla="*/ 217 w 288"/>
              <a:gd name="T31" fmla="*/ 136 h 287"/>
              <a:gd name="T32" fmla="*/ 212 w 288"/>
              <a:gd name="T33" fmla="*/ 177 h 287"/>
              <a:gd name="T34" fmla="*/ 178 w 288"/>
              <a:gd name="T35" fmla="*/ 177 h 287"/>
              <a:gd name="T36" fmla="*/ 178 w 288"/>
              <a:gd name="T37" fmla="*/ 283 h 287"/>
              <a:gd name="T38" fmla="*/ 288 w 288"/>
              <a:gd name="T39" fmla="*/ 14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8" h="287">
                <a:moveTo>
                  <a:pt x="288" y="144"/>
                </a:moveTo>
                <a:cubicBezTo>
                  <a:pt x="288" y="64"/>
                  <a:pt x="223" y="0"/>
                  <a:pt x="144" y="0"/>
                </a:cubicBezTo>
                <a:cubicBezTo>
                  <a:pt x="64" y="0"/>
                  <a:pt x="0" y="64"/>
                  <a:pt x="0" y="144"/>
                </a:cubicBezTo>
                <a:cubicBezTo>
                  <a:pt x="0" y="218"/>
                  <a:pt x="56" y="279"/>
                  <a:pt x="128" y="287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04" y="177"/>
                  <a:pt x="104" y="177"/>
                  <a:pt x="104" y="177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08"/>
                  <a:pt x="128" y="102"/>
                </a:cubicBezTo>
                <a:cubicBezTo>
                  <a:pt x="128" y="96"/>
                  <a:pt x="127" y="54"/>
                  <a:pt x="180" y="54"/>
                </a:cubicBezTo>
                <a:cubicBezTo>
                  <a:pt x="187" y="54"/>
                  <a:pt x="203" y="54"/>
                  <a:pt x="217" y="54"/>
                </a:cubicBezTo>
                <a:cubicBezTo>
                  <a:pt x="217" y="72"/>
                  <a:pt x="217" y="92"/>
                  <a:pt x="217" y="97"/>
                </a:cubicBezTo>
                <a:cubicBezTo>
                  <a:pt x="206" y="97"/>
                  <a:pt x="195" y="97"/>
                  <a:pt x="190" y="97"/>
                </a:cubicBezTo>
                <a:cubicBezTo>
                  <a:pt x="184" y="97"/>
                  <a:pt x="179" y="103"/>
                  <a:pt x="179" y="107"/>
                </a:cubicBezTo>
                <a:cubicBezTo>
                  <a:pt x="179" y="111"/>
                  <a:pt x="179" y="136"/>
                  <a:pt x="179" y="136"/>
                </a:cubicBezTo>
                <a:cubicBezTo>
                  <a:pt x="179" y="136"/>
                  <a:pt x="213" y="136"/>
                  <a:pt x="217" y="136"/>
                </a:cubicBezTo>
                <a:cubicBezTo>
                  <a:pt x="215" y="157"/>
                  <a:pt x="212" y="177"/>
                  <a:pt x="212" y="177"/>
                </a:cubicBezTo>
                <a:cubicBezTo>
                  <a:pt x="178" y="177"/>
                  <a:pt x="178" y="177"/>
                  <a:pt x="178" y="177"/>
                </a:cubicBezTo>
                <a:cubicBezTo>
                  <a:pt x="178" y="283"/>
                  <a:pt x="178" y="283"/>
                  <a:pt x="178" y="283"/>
                </a:cubicBezTo>
                <a:cubicBezTo>
                  <a:pt x="241" y="268"/>
                  <a:pt x="288" y="211"/>
                  <a:pt x="288" y="14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836"/>
          <p:cNvSpPr>
            <a:spLocks noEditPoints="1"/>
          </p:cNvSpPr>
          <p:nvPr/>
        </p:nvSpPr>
        <p:spPr bwMode="auto">
          <a:xfrm>
            <a:off x="8937626" y="5935664"/>
            <a:ext cx="333375" cy="333375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64 w 288"/>
              <a:gd name="T11" fmla="*/ 143 h 288"/>
              <a:gd name="T12" fmla="*/ 212 w 288"/>
              <a:gd name="T13" fmla="*/ 137 h 288"/>
              <a:gd name="T14" fmla="*/ 176 w 288"/>
              <a:gd name="T15" fmla="*/ 141 h 288"/>
              <a:gd name="T16" fmla="*/ 166 w 288"/>
              <a:gd name="T17" fmla="*/ 116 h 288"/>
              <a:gd name="T18" fmla="*/ 235 w 288"/>
              <a:gd name="T19" fmla="*/ 66 h 288"/>
              <a:gd name="T20" fmla="*/ 264 w 288"/>
              <a:gd name="T21" fmla="*/ 143 h 288"/>
              <a:gd name="T22" fmla="*/ 222 w 288"/>
              <a:gd name="T23" fmla="*/ 53 h 288"/>
              <a:gd name="T24" fmla="*/ 158 w 288"/>
              <a:gd name="T25" fmla="*/ 99 h 288"/>
              <a:gd name="T26" fmla="*/ 113 w 288"/>
              <a:gd name="T27" fmla="*/ 29 h 288"/>
              <a:gd name="T28" fmla="*/ 144 w 288"/>
              <a:gd name="T29" fmla="*/ 24 h 288"/>
              <a:gd name="T30" fmla="*/ 222 w 288"/>
              <a:gd name="T31" fmla="*/ 53 h 288"/>
              <a:gd name="T32" fmla="*/ 94 w 288"/>
              <a:gd name="T33" fmla="*/ 35 h 288"/>
              <a:gd name="T34" fmla="*/ 140 w 288"/>
              <a:gd name="T35" fmla="*/ 106 h 288"/>
              <a:gd name="T36" fmla="*/ 41 w 288"/>
              <a:gd name="T37" fmla="*/ 120 h 288"/>
              <a:gd name="T38" fmla="*/ 27 w 288"/>
              <a:gd name="T39" fmla="*/ 120 h 288"/>
              <a:gd name="T40" fmla="*/ 94 w 288"/>
              <a:gd name="T41" fmla="*/ 35 h 288"/>
              <a:gd name="T42" fmla="*/ 25 w 288"/>
              <a:gd name="T43" fmla="*/ 144 h 288"/>
              <a:gd name="T44" fmla="*/ 25 w 288"/>
              <a:gd name="T45" fmla="*/ 138 h 288"/>
              <a:gd name="T46" fmla="*/ 41 w 288"/>
              <a:gd name="T47" fmla="*/ 138 h 288"/>
              <a:gd name="T48" fmla="*/ 148 w 288"/>
              <a:gd name="T49" fmla="*/ 122 h 288"/>
              <a:gd name="T50" fmla="*/ 158 w 288"/>
              <a:gd name="T51" fmla="*/ 145 h 288"/>
              <a:gd name="T52" fmla="*/ 91 w 288"/>
              <a:gd name="T53" fmla="*/ 184 h 288"/>
              <a:gd name="T54" fmla="*/ 57 w 288"/>
              <a:gd name="T55" fmla="*/ 225 h 288"/>
              <a:gd name="T56" fmla="*/ 25 w 288"/>
              <a:gd name="T57" fmla="*/ 144 h 288"/>
              <a:gd name="T58" fmla="*/ 70 w 288"/>
              <a:gd name="T59" fmla="*/ 237 h 288"/>
              <a:gd name="T60" fmla="*/ 71 w 288"/>
              <a:gd name="T61" fmla="*/ 236 h 288"/>
              <a:gd name="T62" fmla="*/ 165 w 288"/>
              <a:gd name="T63" fmla="*/ 162 h 288"/>
              <a:gd name="T64" fmla="*/ 190 w 288"/>
              <a:gd name="T65" fmla="*/ 254 h 288"/>
              <a:gd name="T66" fmla="*/ 144 w 288"/>
              <a:gd name="T67" fmla="*/ 263 h 288"/>
              <a:gd name="T68" fmla="*/ 70 w 288"/>
              <a:gd name="T69" fmla="*/ 237 h 288"/>
              <a:gd name="T70" fmla="*/ 207 w 288"/>
              <a:gd name="T71" fmla="*/ 245 h 288"/>
              <a:gd name="T72" fmla="*/ 183 w 288"/>
              <a:gd name="T73" fmla="*/ 158 h 288"/>
              <a:gd name="T74" fmla="*/ 212 w 288"/>
              <a:gd name="T75" fmla="*/ 155 h 288"/>
              <a:gd name="T76" fmla="*/ 262 w 288"/>
              <a:gd name="T77" fmla="*/ 162 h 288"/>
              <a:gd name="T78" fmla="*/ 207 w 288"/>
              <a:gd name="T79" fmla="*/ 24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3"/>
                  <a:pt x="65" y="288"/>
                  <a:pt x="144" y="288"/>
                </a:cubicBezTo>
                <a:cubicBezTo>
                  <a:pt x="224" y="288"/>
                  <a:pt x="288" y="223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  <a:moveTo>
                  <a:pt x="264" y="143"/>
                </a:moveTo>
                <a:cubicBezTo>
                  <a:pt x="245" y="139"/>
                  <a:pt x="228" y="137"/>
                  <a:pt x="212" y="137"/>
                </a:cubicBezTo>
                <a:cubicBezTo>
                  <a:pt x="199" y="137"/>
                  <a:pt x="187" y="138"/>
                  <a:pt x="176" y="141"/>
                </a:cubicBezTo>
                <a:cubicBezTo>
                  <a:pt x="173" y="132"/>
                  <a:pt x="169" y="124"/>
                  <a:pt x="166" y="116"/>
                </a:cubicBezTo>
                <a:cubicBezTo>
                  <a:pt x="191" y="105"/>
                  <a:pt x="216" y="90"/>
                  <a:pt x="235" y="66"/>
                </a:cubicBezTo>
                <a:cubicBezTo>
                  <a:pt x="253" y="87"/>
                  <a:pt x="263" y="114"/>
                  <a:pt x="264" y="143"/>
                </a:cubicBezTo>
                <a:close/>
                <a:moveTo>
                  <a:pt x="222" y="53"/>
                </a:moveTo>
                <a:cubicBezTo>
                  <a:pt x="205" y="75"/>
                  <a:pt x="182" y="89"/>
                  <a:pt x="158" y="99"/>
                </a:cubicBezTo>
                <a:cubicBezTo>
                  <a:pt x="140" y="64"/>
                  <a:pt x="123" y="41"/>
                  <a:pt x="113" y="29"/>
                </a:cubicBezTo>
                <a:cubicBezTo>
                  <a:pt x="123" y="26"/>
                  <a:pt x="133" y="24"/>
                  <a:pt x="144" y="24"/>
                </a:cubicBezTo>
                <a:cubicBezTo>
                  <a:pt x="174" y="24"/>
                  <a:pt x="201" y="35"/>
                  <a:pt x="222" y="53"/>
                </a:cubicBezTo>
                <a:close/>
                <a:moveTo>
                  <a:pt x="94" y="35"/>
                </a:moveTo>
                <a:cubicBezTo>
                  <a:pt x="102" y="44"/>
                  <a:pt x="120" y="67"/>
                  <a:pt x="140" y="106"/>
                </a:cubicBezTo>
                <a:cubicBezTo>
                  <a:pt x="102" y="118"/>
                  <a:pt x="64" y="120"/>
                  <a:pt x="41" y="120"/>
                </a:cubicBezTo>
                <a:cubicBezTo>
                  <a:pt x="35" y="120"/>
                  <a:pt x="30" y="120"/>
                  <a:pt x="27" y="120"/>
                </a:cubicBezTo>
                <a:cubicBezTo>
                  <a:pt x="35" y="82"/>
                  <a:pt x="60" y="51"/>
                  <a:pt x="94" y="35"/>
                </a:cubicBezTo>
                <a:close/>
                <a:moveTo>
                  <a:pt x="25" y="144"/>
                </a:moveTo>
                <a:cubicBezTo>
                  <a:pt x="25" y="142"/>
                  <a:pt x="25" y="140"/>
                  <a:pt x="25" y="138"/>
                </a:cubicBezTo>
                <a:cubicBezTo>
                  <a:pt x="28" y="138"/>
                  <a:pt x="34" y="138"/>
                  <a:pt x="41" y="138"/>
                </a:cubicBezTo>
                <a:cubicBezTo>
                  <a:pt x="65" y="138"/>
                  <a:pt x="107" y="136"/>
                  <a:pt x="148" y="122"/>
                </a:cubicBezTo>
                <a:cubicBezTo>
                  <a:pt x="152" y="130"/>
                  <a:pt x="155" y="137"/>
                  <a:pt x="158" y="145"/>
                </a:cubicBezTo>
                <a:cubicBezTo>
                  <a:pt x="129" y="154"/>
                  <a:pt x="107" y="169"/>
                  <a:pt x="91" y="184"/>
                </a:cubicBezTo>
                <a:cubicBezTo>
                  <a:pt x="73" y="200"/>
                  <a:pt x="62" y="216"/>
                  <a:pt x="57" y="225"/>
                </a:cubicBezTo>
                <a:cubicBezTo>
                  <a:pt x="37" y="203"/>
                  <a:pt x="25" y="175"/>
                  <a:pt x="25" y="144"/>
                </a:cubicBezTo>
                <a:close/>
                <a:moveTo>
                  <a:pt x="70" y="237"/>
                </a:moveTo>
                <a:cubicBezTo>
                  <a:pt x="71" y="237"/>
                  <a:pt x="71" y="237"/>
                  <a:pt x="71" y="236"/>
                </a:cubicBezTo>
                <a:cubicBezTo>
                  <a:pt x="79" y="223"/>
                  <a:pt x="108" y="179"/>
                  <a:pt x="165" y="162"/>
                </a:cubicBezTo>
                <a:cubicBezTo>
                  <a:pt x="175" y="189"/>
                  <a:pt x="183" y="219"/>
                  <a:pt x="190" y="254"/>
                </a:cubicBezTo>
                <a:cubicBezTo>
                  <a:pt x="176" y="260"/>
                  <a:pt x="160" y="263"/>
                  <a:pt x="144" y="263"/>
                </a:cubicBezTo>
                <a:cubicBezTo>
                  <a:pt x="116" y="263"/>
                  <a:pt x="91" y="254"/>
                  <a:pt x="70" y="237"/>
                </a:cubicBezTo>
                <a:close/>
                <a:moveTo>
                  <a:pt x="207" y="245"/>
                </a:moveTo>
                <a:cubicBezTo>
                  <a:pt x="200" y="213"/>
                  <a:pt x="192" y="183"/>
                  <a:pt x="183" y="158"/>
                </a:cubicBezTo>
                <a:cubicBezTo>
                  <a:pt x="192" y="156"/>
                  <a:pt x="202" y="155"/>
                  <a:pt x="212" y="155"/>
                </a:cubicBezTo>
                <a:cubicBezTo>
                  <a:pt x="227" y="155"/>
                  <a:pt x="244" y="157"/>
                  <a:pt x="262" y="162"/>
                </a:cubicBezTo>
                <a:cubicBezTo>
                  <a:pt x="257" y="197"/>
                  <a:pt x="236" y="227"/>
                  <a:pt x="207" y="24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837"/>
          <p:cNvSpPr>
            <a:spLocks/>
          </p:cNvSpPr>
          <p:nvPr/>
        </p:nvSpPr>
        <p:spPr bwMode="auto">
          <a:xfrm>
            <a:off x="9744076" y="5995989"/>
            <a:ext cx="98425" cy="66675"/>
          </a:xfrm>
          <a:custGeom>
            <a:avLst/>
            <a:gdLst>
              <a:gd name="T0" fmla="*/ 84 w 84"/>
              <a:gd name="T1" fmla="*/ 22 h 58"/>
              <a:gd name="T2" fmla="*/ 24 w 84"/>
              <a:gd name="T3" fmla="*/ 0 h 58"/>
              <a:gd name="T4" fmla="*/ 0 w 84"/>
              <a:gd name="T5" fmla="*/ 3 h 58"/>
              <a:gd name="T6" fmla="*/ 34 w 84"/>
              <a:gd name="T7" fmla="*/ 58 h 58"/>
              <a:gd name="T8" fmla="*/ 84 w 84"/>
              <a:gd name="T9" fmla="*/ 2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" h="58">
                <a:moveTo>
                  <a:pt x="84" y="22"/>
                </a:moveTo>
                <a:cubicBezTo>
                  <a:pt x="68" y="8"/>
                  <a:pt x="47" y="0"/>
                  <a:pt x="24" y="0"/>
                </a:cubicBezTo>
                <a:cubicBezTo>
                  <a:pt x="16" y="0"/>
                  <a:pt x="7" y="1"/>
                  <a:pt x="0" y="3"/>
                </a:cubicBezTo>
                <a:cubicBezTo>
                  <a:pt x="7" y="12"/>
                  <a:pt x="21" y="31"/>
                  <a:pt x="34" y="58"/>
                </a:cubicBezTo>
                <a:cubicBezTo>
                  <a:pt x="53" y="50"/>
                  <a:pt x="71" y="39"/>
                  <a:pt x="84" y="2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838"/>
          <p:cNvSpPr>
            <a:spLocks/>
          </p:cNvSpPr>
          <p:nvPr/>
        </p:nvSpPr>
        <p:spPr bwMode="auto">
          <a:xfrm>
            <a:off x="9667876" y="6003926"/>
            <a:ext cx="101600" cy="77788"/>
          </a:xfrm>
          <a:custGeom>
            <a:avLst/>
            <a:gdLst>
              <a:gd name="T0" fmla="*/ 87 w 87"/>
              <a:gd name="T1" fmla="*/ 55 h 66"/>
              <a:gd name="T2" fmla="*/ 51 w 87"/>
              <a:gd name="T3" fmla="*/ 0 h 66"/>
              <a:gd name="T4" fmla="*/ 0 w 87"/>
              <a:gd name="T5" fmla="*/ 65 h 66"/>
              <a:gd name="T6" fmla="*/ 11 w 87"/>
              <a:gd name="T7" fmla="*/ 66 h 66"/>
              <a:gd name="T8" fmla="*/ 87 w 87"/>
              <a:gd name="T9" fmla="*/ 55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66">
                <a:moveTo>
                  <a:pt x="87" y="55"/>
                </a:moveTo>
                <a:cubicBezTo>
                  <a:pt x="72" y="25"/>
                  <a:pt x="57" y="7"/>
                  <a:pt x="51" y="0"/>
                </a:cubicBezTo>
                <a:cubicBezTo>
                  <a:pt x="25" y="12"/>
                  <a:pt x="5" y="36"/>
                  <a:pt x="0" y="65"/>
                </a:cubicBezTo>
                <a:cubicBezTo>
                  <a:pt x="2" y="66"/>
                  <a:pt x="6" y="66"/>
                  <a:pt x="11" y="66"/>
                </a:cubicBezTo>
                <a:cubicBezTo>
                  <a:pt x="28" y="66"/>
                  <a:pt x="58" y="64"/>
                  <a:pt x="87" y="5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839"/>
          <p:cNvSpPr>
            <a:spLocks/>
          </p:cNvSpPr>
          <p:nvPr/>
        </p:nvSpPr>
        <p:spPr bwMode="auto">
          <a:xfrm>
            <a:off x="9791701" y="6032501"/>
            <a:ext cx="88900" cy="69850"/>
          </a:xfrm>
          <a:custGeom>
            <a:avLst/>
            <a:gdLst>
              <a:gd name="T0" fmla="*/ 8 w 76"/>
              <a:gd name="T1" fmla="*/ 58 h 60"/>
              <a:gd name="T2" fmla="*/ 36 w 76"/>
              <a:gd name="T3" fmla="*/ 55 h 60"/>
              <a:gd name="T4" fmla="*/ 76 w 76"/>
              <a:gd name="T5" fmla="*/ 60 h 60"/>
              <a:gd name="T6" fmla="*/ 53 w 76"/>
              <a:gd name="T7" fmla="*/ 0 h 60"/>
              <a:gd name="T8" fmla="*/ 0 w 76"/>
              <a:gd name="T9" fmla="*/ 39 h 60"/>
              <a:gd name="T10" fmla="*/ 8 w 76"/>
              <a:gd name="T11" fmla="*/ 5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6" h="60">
                <a:moveTo>
                  <a:pt x="8" y="58"/>
                </a:moveTo>
                <a:cubicBezTo>
                  <a:pt x="17" y="56"/>
                  <a:pt x="26" y="55"/>
                  <a:pt x="36" y="55"/>
                </a:cubicBezTo>
                <a:cubicBezTo>
                  <a:pt x="48" y="55"/>
                  <a:pt x="61" y="57"/>
                  <a:pt x="76" y="60"/>
                </a:cubicBezTo>
                <a:cubicBezTo>
                  <a:pt x="75" y="37"/>
                  <a:pt x="67" y="16"/>
                  <a:pt x="53" y="0"/>
                </a:cubicBezTo>
                <a:cubicBezTo>
                  <a:pt x="39" y="18"/>
                  <a:pt x="20" y="30"/>
                  <a:pt x="0" y="39"/>
                </a:cubicBezTo>
                <a:cubicBezTo>
                  <a:pt x="2" y="45"/>
                  <a:pt x="5" y="51"/>
                  <a:pt x="8" y="5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840"/>
          <p:cNvSpPr>
            <a:spLocks/>
          </p:cNvSpPr>
          <p:nvPr/>
        </p:nvSpPr>
        <p:spPr bwMode="auto">
          <a:xfrm>
            <a:off x="9807576" y="6111876"/>
            <a:ext cx="69850" cy="82550"/>
          </a:xfrm>
          <a:custGeom>
            <a:avLst/>
            <a:gdLst>
              <a:gd name="T0" fmla="*/ 0 w 61"/>
              <a:gd name="T1" fmla="*/ 2 h 70"/>
              <a:gd name="T2" fmla="*/ 19 w 61"/>
              <a:gd name="T3" fmla="*/ 70 h 70"/>
              <a:gd name="T4" fmla="*/ 61 w 61"/>
              <a:gd name="T5" fmla="*/ 5 h 70"/>
              <a:gd name="T6" fmla="*/ 23 w 61"/>
              <a:gd name="T7" fmla="*/ 0 h 70"/>
              <a:gd name="T8" fmla="*/ 0 w 61"/>
              <a:gd name="T9" fmla="*/ 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0">
                <a:moveTo>
                  <a:pt x="0" y="2"/>
                </a:moveTo>
                <a:cubicBezTo>
                  <a:pt x="7" y="22"/>
                  <a:pt x="14" y="44"/>
                  <a:pt x="19" y="70"/>
                </a:cubicBezTo>
                <a:cubicBezTo>
                  <a:pt x="41" y="56"/>
                  <a:pt x="57" y="32"/>
                  <a:pt x="61" y="5"/>
                </a:cubicBezTo>
                <a:cubicBezTo>
                  <a:pt x="47" y="2"/>
                  <a:pt x="34" y="0"/>
                  <a:pt x="23" y="0"/>
                </a:cubicBezTo>
                <a:cubicBezTo>
                  <a:pt x="15" y="0"/>
                  <a:pt x="7" y="1"/>
                  <a:pt x="0" y="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841"/>
          <p:cNvSpPr>
            <a:spLocks noEditPoints="1"/>
          </p:cNvSpPr>
          <p:nvPr/>
        </p:nvSpPr>
        <p:spPr bwMode="auto">
          <a:xfrm>
            <a:off x="9605964" y="5935664"/>
            <a:ext cx="333375" cy="333375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4 w 288"/>
              <a:gd name="T11" fmla="*/ 256 h 288"/>
              <a:gd name="T12" fmla="*/ 33 w 288"/>
              <a:gd name="T13" fmla="*/ 144 h 288"/>
              <a:gd name="T14" fmla="*/ 144 w 288"/>
              <a:gd name="T15" fmla="*/ 33 h 288"/>
              <a:gd name="T16" fmla="*/ 256 w 288"/>
              <a:gd name="T17" fmla="*/ 144 h 288"/>
              <a:gd name="T18" fmla="*/ 144 w 288"/>
              <a:gd name="T19" fmla="*/ 25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4"/>
                  <a:pt x="0" y="144"/>
                </a:cubicBezTo>
                <a:cubicBezTo>
                  <a:pt x="0" y="223"/>
                  <a:pt x="64" y="288"/>
                  <a:pt x="144" y="288"/>
                </a:cubicBezTo>
                <a:cubicBezTo>
                  <a:pt x="223" y="288"/>
                  <a:pt x="288" y="223"/>
                  <a:pt x="288" y="144"/>
                </a:cubicBezTo>
                <a:cubicBezTo>
                  <a:pt x="288" y="64"/>
                  <a:pt x="223" y="0"/>
                  <a:pt x="144" y="0"/>
                </a:cubicBezTo>
                <a:close/>
                <a:moveTo>
                  <a:pt x="144" y="256"/>
                </a:moveTo>
                <a:cubicBezTo>
                  <a:pt x="83" y="256"/>
                  <a:pt x="33" y="206"/>
                  <a:pt x="33" y="144"/>
                </a:cubicBezTo>
                <a:cubicBezTo>
                  <a:pt x="33" y="83"/>
                  <a:pt x="83" y="33"/>
                  <a:pt x="144" y="33"/>
                </a:cubicBezTo>
                <a:cubicBezTo>
                  <a:pt x="206" y="33"/>
                  <a:pt x="256" y="83"/>
                  <a:pt x="256" y="144"/>
                </a:cubicBezTo>
                <a:cubicBezTo>
                  <a:pt x="256" y="206"/>
                  <a:pt x="206" y="256"/>
                  <a:pt x="144" y="25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842"/>
          <p:cNvSpPr>
            <a:spLocks/>
          </p:cNvSpPr>
          <p:nvPr/>
        </p:nvSpPr>
        <p:spPr bwMode="auto">
          <a:xfrm>
            <a:off x="9705976" y="6118226"/>
            <a:ext cx="106363" cy="92075"/>
          </a:xfrm>
          <a:custGeom>
            <a:avLst/>
            <a:gdLst>
              <a:gd name="T0" fmla="*/ 1 w 92"/>
              <a:gd name="T1" fmla="*/ 57 h 79"/>
              <a:gd name="T2" fmla="*/ 0 w 92"/>
              <a:gd name="T3" fmla="*/ 59 h 79"/>
              <a:gd name="T4" fmla="*/ 57 w 92"/>
              <a:gd name="T5" fmla="*/ 79 h 79"/>
              <a:gd name="T6" fmla="*/ 92 w 92"/>
              <a:gd name="T7" fmla="*/ 72 h 79"/>
              <a:gd name="T8" fmla="*/ 73 w 92"/>
              <a:gd name="T9" fmla="*/ 0 h 79"/>
              <a:gd name="T10" fmla="*/ 1 w 92"/>
              <a:gd name="T11" fmla="*/ 5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79">
                <a:moveTo>
                  <a:pt x="1" y="57"/>
                </a:moveTo>
                <a:cubicBezTo>
                  <a:pt x="0" y="58"/>
                  <a:pt x="0" y="58"/>
                  <a:pt x="0" y="59"/>
                </a:cubicBezTo>
                <a:cubicBezTo>
                  <a:pt x="16" y="71"/>
                  <a:pt x="36" y="79"/>
                  <a:pt x="57" y="79"/>
                </a:cubicBezTo>
                <a:cubicBezTo>
                  <a:pt x="70" y="79"/>
                  <a:pt x="81" y="76"/>
                  <a:pt x="92" y="72"/>
                </a:cubicBezTo>
                <a:cubicBezTo>
                  <a:pt x="87" y="45"/>
                  <a:pt x="81" y="21"/>
                  <a:pt x="73" y="0"/>
                </a:cubicBezTo>
                <a:cubicBezTo>
                  <a:pt x="29" y="13"/>
                  <a:pt x="6" y="48"/>
                  <a:pt x="1" y="5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843"/>
          <p:cNvSpPr>
            <a:spLocks/>
          </p:cNvSpPr>
          <p:nvPr/>
        </p:nvSpPr>
        <p:spPr bwMode="auto">
          <a:xfrm>
            <a:off x="9666289" y="6083301"/>
            <a:ext cx="119063" cy="92075"/>
          </a:xfrm>
          <a:custGeom>
            <a:avLst/>
            <a:gdLst>
              <a:gd name="T0" fmla="*/ 51 w 103"/>
              <a:gd name="T1" fmla="*/ 47 h 79"/>
              <a:gd name="T2" fmla="*/ 103 w 103"/>
              <a:gd name="T3" fmla="*/ 17 h 79"/>
              <a:gd name="T4" fmla="*/ 95 w 103"/>
              <a:gd name="T5" fmla="*/ 0 h 79"/>
              <a:gd name="T6" fmla="*/ 13 w 103"/>
              <a:gd name="T7" fmla="*/ 12 h 79"/>
              <a:gd name="T8" fmla="*/ 0 w 103"/>
              <a:gd name="T9" fmla="*/ 12 h 79"/>
              <a:gd name="T10" fmla="*/ 0 w 103"/>
              <a:gd name="T11" fmla="*/ 16 h 79"/>
              <a:gd name="T12" fmla="*/ 24 w 103"/>
              <a:gd name="T13" fmla="*/ 79 h 79"/>
              <a:gd name="T14" fmla="*/ 51 w 103"/>
              <a:gd name="T15" fmla="*/ 4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79">
                <a:moveTo>
                  <a:pt x="51" y="47"/>
                </a:moveTo>
                <a:cubicBezTo>
                  <a:pt x="63" y="36"/>
                  <a:pt x="81" y="24"/>
                  <a:pt x="103" y="17"/>
                </a:cubicBezTo>
                <a:cubicBezTo>
                  <a:pt x="100" y="11"/>
                  <a:pt x="98" y="5"/>
                  <a:pt x="95" y="0"/>
                </a:cubicBezTo>
                <a:cubicBezTo>
                  <a:pt x="63" y="10"/>
                  <a:pt x="31" y="12"/>
                  <a:pt x="13" y="12"/>
                </a:cubicBezTo>
                <a:cubicBezTo>
                  <a:pt x="7" y="12"/>
                  <a:pt x="2" y="12"/>
                  <a:pt x="0" y="12"/>
                </a:cubicBezTo>
                <a:cubicBezTo>
                  <a:pt x="0" y="13"/>
                  <a:pt x="0" y="15"/>
                  <a:pt x="0" y="16"/>
                </a:cubicBezTo>
                <a:cubicBezTo>
                  <a:pt x="0" y="40"/>
                  <a:pt x="9" y="62"/>
                  <a:pt x="24" y="79"/>
                </a:cubicBezTo>
                <a:cubicBezTo>
                  <a:pt x="28" y="72"/>
                  <a:pt x="37" y="60"/>
                  <a:pt x="51" y="47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844"/>
          <p:cNvSpPr>
            <a:spLocks/>
          </p:cNvSpPr>
          <p:nvPr/>
        </p:nvSpPr>
        <p:spPr bwMode="auto">
          <a:xfrm>
            <a:off x="10996614" y="6002339"/>
            <a:ext cx="271463" cy="266700"/>
          </a:xfrm>
          <a:custGeom>
            <a:avLst/>
            <a:gdLst>
              <a:gd name="T0" fmla="*/ 224 w 234"/>
              <a:gd name="T1" fmla="*/ 11 h 230"/>
              <a:gd name="T2" fmla="*/ 216 w 234"/>
              <a:gd name="T3" fmla="*/ 0 h 230"/>
              <a:gd name="T4" fmla="*/ 216 w 234"/>
              <a:gd name="T5" fmla="*/ 9 h 230"/>
              <a:gd name="T6" fmla="*/ 207 w 234"/>
              <a:gd name="T7" fmla="*/ 55 h 230"/>
              <a:gd name="T8" fmla="*/ 184 w 234"/>
              <a:gd name="T9" fmla="*/ 91 h 230"/>
              <a:gd name="T10" fmla="*/ 154 w 234"/>
              <a:gd name="T11" fmla="*/ 113 h 230"/>
              <a:gd name="T12" fmla="*/ 115 w 234"/>
              <a:gd name="T13" fmla="*/ 123 h 230"/>
              <a:gd name="T14" fmla="*/ 69 w 234"/>
              <a:gd name="T15" fmla="*/ 125 h 230"/>
              <a:gd name="T16" fmla="*/ 64 w 234"/>
              <a:gd name="T17" fmla="*/ 125 h 230"/>
              <a:gd name="T18" fmla="*/ 51 w 234"/>
              <a:gd name="T19" fmla="*/ 187 h 230"/>
              <a:gd name="T20" fmla="*/ 49 w 234"/>
              <a:gd name="T21" fmla="*/ 196 h 230"/>
              <a:gd name="T22" fmla="*/ 46 w 234"/>
              <a:gd name="T23" fmla="*/ 212 h 230"/>
              <a:gd name="T24" fmla="*/ 29 w 234"/>
              <a:gd name="T25" fmla="*/ 212 h 230"/>
              <a:gd name="T26" fmla="*/ 4 w 234"/>
              <a:gd name="T27" fmla="*/ 212 h 230"/>
              <a:gd name="T28" fmla="*/ 0 w 234"/>
              <a:gd name="T29" fmla="*/ 230 h 230"/>
              <a:gd name="T30" fmla="*/ 68 w 234"/>
              <a:gd name="T31" fmla="*/ 230 h 230"/>
              <a:gd name="T32" fmla="*/ 70 w 234"/>
              <a:gd name="T33" fmla="*/ 222 h 230"/>
              <a:gd name="T34" fmla="*/ 86 w 234"/>
              <a:gd name="T35" fmla="*/ 143 h 230"/>
              <a:gd name="T36" fmla="*/ 108 w 234"/>
              <a:gd name="T37" fmla="*/ 143 h 230"/>
              <a:gd name="T38" fmla="*/ 151 w 234"/>
              <a:gd name="T39" fmla="*/ 141 h 230"/>
              <a:gd name="T40" fmla="*/ 184 w 234"/>
              <a:gd name="T41" fmla="*/ 133 h 230"/>
              <a:gd name="T42" fmla="*/ 208 w 234"/>
              <a:gd name="T43" fmla="*/ 116 h 230"/>
              <a:gd name="T44" fmla="*/ 227 w 234"/>
              <a:gd name="T45" fmla="*/ 86 h 230"/>
              <a:gd name="T46" fmla="*/ 234 w 234"/>
              <a:gd name="T47" fmla="*/ 49 h 230"/>
              <a:gd name="T48" fmla="*/ 224 w 234"/>
              <a:gd name="T49" fmla="*/ 11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4" h="230">
                <a:moveTo>
                  <a:pt x="224" y="11"/>
                </a:moveTo>
                <a:cubicBezTo>
                  <a:pt x="222" y="7"/>
                  <a:pt x="219" y="3"/>
                  <a:pt x="216" y="0"/>
                </a:cubicBezTo>
                <a:cubicBezTo>
                  <a:pt x="216" y="3"/>
                  <a:pt x="216" y="6"/>
                  <a:pt x="216" y="9"/>
                </a:cubicBezTo>
                <a:cubicBezTo>
                  <a:pt x="216" y="25"/>
                  <a:pt x="213" y="40"/>
                  <a:pt x="207" y="55"/>
                </a:cubicBezTo>
                <a:cubicBezTo>
                  <a:pt x="201" y="70"/>
                  <a:pt x="193" y="82"/>
                  <a:pt x="184" y="91"/>
                </a:cubicBezTo>
                <a:cubicBezTo>
                  <a:pt x="175" y="101"/>
                  <a:pt x="165" y="108"/>
                  <a:pt x="154" y="113"/>
                </a:cubicBezTo>
                <a:cubicBezTo>
                  <a:pt x="143" y="117"/>
                  <a:pt x="131" y="121"/>
                  <a:pt x="115" y="123"/>
                </a:cubicBezTo>
                <a:cubicBezTo>
                  <a:pt x="105" y="124"/>
                  <a:pt x="92" y="125"/>
                  <a:pt x="69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51" y="187"/>
                  <a:pt x="51" y="187"/>
                  <a:pt x="51" y="187"/>
                </a:cubicBezTo>
                <a:cubicBezTo>
                  <a:pt x="49" y="196"/>
                  <a:pt x="49" y="196"/>
                  <a:pt x="49" y="196"/>
                </a:cubicBezTo>
                <a:cubicBezTo>
                  <a:pt x="46" y="212"/>
                  <a:pt x="46" y="212"/>
                  <a:pt x="46" y="212"/>
                </a:cubicBezTo>
                <a:cubicBezTo>
                  <a:pt x="29" y="212"/>
                  <a:pt x="29" y="212"/>
                  <a:pt x="29" y="212"/>
                </a:cubicBezTo>
                <a:cubicBezTo>
                  <a:pt x="4" y="212"/>
                  <a:pt x="4" y="212"/>
                  <a:pt x="4" y="212"/>
                </a:cubicBezTo>
                <a:cubicBezTo>
                  <a:pt x="0" y="230"/>
                  <a:pt x="0" y="230"/>
                  <a:pt x="0" y="230"/>
                </a:cubicBezTo>
                <a:cubicBezTo>
                  <a:pt x="68" y="230"/>
                  <a:pt x="68" y="230"/>
                  <a:pt x="68" y="230"/>
                </a:cubicBezTo>
                <a:cubicBezTo>
                  <a:pt x="70" y="222"/>
                  <a:pt x="70" y="222"/>
                  <a:pt x="70" y="222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29" y="143"/>
                  <a:pt x="142" y="143"/>
                  <a:pt x="151" y="141"/>
                </a:cubicBezTo>
                <a:cubicBezTo>
                  <a:pt x="164" y="140"/>
                  <a:pt x="175" y="137"/>
                  <a:pt x="184" y="133"/>
                </a:cubicBezTo>
                <a:cubicBezTo>
                  <a:pt x="193" y="129"/>
                  <a:pt x="201" y="123"/>
                  <a:pt x="208" y="116"/>
                </a:cubicBezTo>
                <a:cubicBezTo>
                  <a:pt x="216" y="108"/>
                  <a:pt x="222" y="98"/>
                  <a:pt x="227" y="86"/>
                </a:cubicBezTo>
                <a:cubicBezTo>
                  <a:pt x="232" y="74"/>
                  <a:pt x="234" y="61"/>
                  <a:pt x="234" y="49"/>
                </a:cubicBezTo>
                <a:cubicBezTo>
                  <a:pt x="234" y="35"/>
                  <a:pt x="231" y="22"/>
                  <a:pt x="224" y="1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845"/>
          <p:cNvSpPr>
            <a:spLocks noEditPoints="1"/>
          </p:cNvSpPr>
          <p:nvPr/>
        </p:nvSpPr>
        <p:spPr bwMode="auto">
          <a:xfrm>
            <a:off x="10952164" y="5935664"/>
            <a:ext cx="271463" cy="288925"/>
          </a:xfrm>
          <a:custGeom>
            <a:avLst/>
            <a:gdLst>
              <a:gd name="T0" fmla="*/ 153 w 234"/>
              <a:gd name="T1" fmla="*/ 0 h 249"/>
              <a:gd name="T2" fmla="*/ 52 w 234"/>
              <a:gd name="T3" fmla="*/ 0 h 249"/>
              <a:gd name="T4" fmla="*/ 0 w 234"/>
              <a:gd name="T5" fmla="*/ 249 h 249"/>
              <a:gd name="T6" fmla="*/ 68 w 234"/>
              <a:gd name="T7" fmla="*/ 249 h 249"/>
              <a:gd name="T8" fmla="*/ 70 w 234"/>
              <a:gd name="T9" fmla="*/ 241 h 249"/>
              <a:gd name="T10" fmla="*/ 86 w 234"/>
              <a:gd name="T11" fmla="*/ 162 h 249"/>
              <a:gd name="T12" fmla="*/ 108 w 234"/>
              <a:gd name="T13" fmla="*/ 162 h 249"/>
              <a:gd name="T14" fmla="*/ 151 w 234"/>
              <a:gd name="T15" fmla="*/ 160 h 249"/>
              <a:gd name="T16" fmla="*/ 184 w 234"/>
              <a:gd name="T17" fmla="*/ 152 h 249"/>
              <a:gd name="T18" fmla="*/ 208 w 234"/>
              <a:gd name="T19" fmla="*/ 135 h 249"/>
              <a:gd name="T20" fmla="*/ 227 w 234"/>
              <a:gd name="T21" fmla="*/ 105 h 249"/>
              <a:gd name="T22" fmla="*/ 234 w 234"/>
              <a:gd name="T23" fmla="*/ 68 h 249"/>
              <a:gd name="T24" fmla="*/ 224 w 234"/>
              <a:gd name="T25" fmla="*/ 30 h 249"/>
              <a:gd name="T26" fmla="*/ 197 w 234"/>
              <a:gd name="T27" fmla="*/ 6 h 249"/>
              <a:gd name="T28" fmla="*/ 153 w 234"/>
              <a:gd name="T29" fmla="*/ 0 h 249"/>
              <a:gd name="T30" fmla="*/ 108 w 234"/>
              <a:gd name="T31" fmla="*/ 58 h 249"/>
              <a:gd name="T32" fmla="*/ 133 w 234"/>
              <a:gd name="T33" fmla="*/ 58 h 249"/>
              <a:gd name="T34" fmla="*/ 135 w 234"/>
              <a:gd name="T35" fmla="*/ 58 h 249"/>
              <a:gd name="T36" fmla="*/ 159 w 234"/>
              <a:gd name="T37" fmla="*/ 60 h 249"/>
              <a:gd name="T38" fmla="*/ 159 w 234"/>
              <a:gd name="T39" fmla="*/ 60 h 249"/>
              <a:gd name="T40" fmla="*/ 165 w 234"/>
              <a:gd name="T41" fmla="*/ 64 h 249"/>
              <a:gd name="T42" fmla="*/ 167 w 234"/>
              <a:gd name="T43" fmla="*/ 71 h 249"/>
              <a:gd name="T44" fmla="*/ 161 w 234"/>
              <a:gd name="T45" fmla="*/ 88 h 249"/>
              <a:gd name="T46" fmla="*/ 146 w 234"/>
              <a:gd name="T47" fmla="*/ 99 h 249"/>
              <a:gd name="T48" fmla="*/ 144 w 234"/>
              <a:gd name="T49" fmla="*/ 100 h 249"/>
              <a:gd name="T50" fmla="*/ 102 w 234"/>
              <a:gd name="T51" fmla="*/ 103 h 249"/>
              <a:gd name="T52" fmla="*/ 100 w 234"/>
              <a:gd name="T53" fmla="*/ 103 h 249"/>
              <a:gd name="T54" fmla="*/ 98 w 234"/>
              <a:gd name="T55" fmla="*/ 103 h 249"/>
              <a:gd name="T56" fmla="*/ 108 w 234"/>
              <a:gd name="T57" fmla="*/ 5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249">
                <a:moveTo>
                  <a:pt x="153" y="0"/>
                </a:moveTo>
                <a:cubicBezTo>
                  <a:pt x="52" y="0"/>
                  <a:pt x="52" y="0"/>
                  <a:pt x="52" y="0"/>
                </a:cubicBezTo>
                <a:cubicBezTo>
                  <a:pt x="0" y="249"/>
                  <a:pt x="0" y="249"/>
                  <a:pt x="0" y="249"/>
                </a:cubicBezTo>
                <a:cubicBezTo>
                  <a:pt x="68" y="249"/>
                  <a:pt x="68" y="249"/>
                  <a:pt x="68" y="249"/>
                </a:cubicBezTo>
                <a:cubicBezTo>
                  <a:pt x="70" y="241"/>
                  <a:pt x="70" y="241"/>
                  <a:pt x="70" y="241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29" y="162"/>
                  <a:pt x="142" y="162"/>
                  <a:pt x="151" y="160"/>
                </a:cubicBezTo>
                <a:cubicBezTo>
                  <a:pt x="164" y="159"/>
                  <a:pt x="175" y="156"/>
                  <a:pt x="184" y="152"/>
                </a:cubicBezTo>
                <a:cubicBezTo>
                  <a:pt x="193" y="148"/>
                  <a:pt x="201" y="142"/>
                  <a:pt x="208" y="135"/>
                </a:cubicBezTo>
                <a:cubicBezTo>
                  <a:pt x="216" y="127"/>
                  <a:pt x="222" y="117"/>
                  <a:pt x="227" y="105"/>
                </a:cubicBezTo>
                <a:cubicBezTo>
                  <a:pt x="232" y="93"/>
                  <a:pt x="234" y="80"/>
                  <a:pt x="234" y="68"/>
                </a:cubicBezTo>
                <a:cubicBezTo>
                  <a:pt x="234" y="53"/>
                  <a:pt x="231" y="41"/>
                  <a:pt x="224" y="30"/>
                </a:cubicBezTo>
                <a:cubicBezTo>
                  <a:pt x="218" y="19"/>
                  <a:pt x="208" y="11"/>
                  <a:pt x="197" y="6"/>
                </a:cubicBezTo>
                <a:cubicBezTo>
                  <a:pt x="185" y="2"/>
                  <a:pt x="171" y="0"/>
                  <a:pt x="153" y="0"/>
                </a:cubicBezTo>
                <a:close/>
                <a:moveTo>
                  <a:pt x="108" y="58"/>
                </a:moveTo>
                <a:cubicBezTo>
                  <a:pt x="133" y="58"/>
                  <a:pt x="133" y="58"/>
                  <a:pt x="133" y="58"/>
                </a:cubicBezTo>
                <a:cubicBezTo>
                  <a:pt x="134" y="58"/>
                  <a:pt x="135" y="58"/>
                  <a:pt x="135" y="58"/>
                </a:cubicBezTo>
                <a:cubicBezTo>
                  <a:pt x="147" y="58"/>
                  <a:pt x="156" y="59"/>
                  <a:pt x="159" y="60"/>
                </a:cubicBezTo>
                <a:cubicBezTo>
                  <a:pt x="159" y="60"/>
                  <a:pt x="159" y="60"/>
                  <a:pt x="159" y="60"/>
                </a:cubicBezTo>
                <a:cubicBezTo>
                  <a:pt x="162" y="61"/>
                  <a:pt x="163" y="62"/>
                  <a:pt x="165" y="64"/>
                </a:cubicBezTo>
                <a:cubicBezTo>
                  <a:pt x="166" y="65"/>
                  <a:pt x="167" y="67"/>
                  <a:pt x="167" y="71"/>
                </a:cubicBezTo>
                <a:cubicBezTo>
                  <a:pt x="166" y="78"/>
                  <a:pt x="165" y="83"/>
                  <a:pt x="161" y="88"/>
                </a:cubicBezTo>
                <a:cubicBezTo>
                  <a:pt x="158" y="93"/>
                  <a:pt x="153" y="97"/>
                  <a:pt x="146" y="99"/>
                </a:cubicBezTo>
                <a:cubicBezTo>
                  <a:pt x="146" y="100"/>
                  <a:pt x="145" y="100"/>
                  <a:pt x="144" y="100"/>
                </a:cubicBezTo>
                <a:cubicBezTo>
                  <a:pt x="137" y="102"/>
                  <a:pt x="122" y="103"/>
                  <a:pt x="102" y="103"/>
                </a:cubicBezTo>
                <a:cubicBezTo>
                  <a:pt x="101" y="103"/>
                  <a:pt x="101" y="103"/>
                  <a:pt x="100" y="103"/>
                </a:cubicBezTo>
                <a:cubicBezTo>
                  <a:pt x="98" y="103"/>
                  <a:pt x="98" y="103"/>
                  <a:pt x="98" y="103"/>
                </a:cubicBezTo>
                <a:lnTo>
                  <a:pt x="108" y="58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846"/>
          <p:cNvSpPr>
            <a:spLocks/>
          </p:cNvSpPr>
          <p:nvPr/>
        </p:nvSpPr>
        <p:spPr bwMode="auto">
          <a:xfrm>
            <a:off x="10415589" y="6045201"/>
            <a:ext cx="46038" cy="30163"/>
          </a:xfrm>
          <a:custGeom>
            <a:avLst/>
            <a:gdLst>
              <a:gd name="T0" fmla="*/ 2 w 40"/>
              <a:gd name="T1" fmla="*/ 26 h 26"/>
              <a:gd name="T2" fmla="*/ 26 w 40"/>
              <a:gd name="T3" fmla="*/ 24 h 26"/>
              <a:gd name="T4" fmla="*/ 28 w 40"/>
              <a:gd name="T5" fmla="*/ 24 h 26"/>
              <a:gd name="T6" fmla="*/ 37 w 40"/>
              <a:gd name="T7" fmla="*/ 17 h 26"/>
              <a:gd name="T8" fmla="*/ 40 w 40"/>
              <a:gd name="T9" fmla="*/ 7 h 26"/>
              <a:gd name="T10" fmla="*/ 39 w 40"/>
              <a:gd name="T11" fmla="*/ 3 h 26"/>
              <a:gd name="T12" fmla="*/ 35 w 40"/>
              <a:gd name="T13" fmla="*/ 1 h 26"/>
              <a:gd name="T14" fmla="*/ 35 w 40"/>
              <a:gd name="T15" fmla="*/ 1 h 26"/>
              <a:gd name="T16" fmla="*/ 22 w 40"/>
              <a:gd name="T17" fmla="*/ 0 h 26"/>
              <a:gd name="T18" fmla="*/ 20 w 40"/>
              <a:gd name="T19" fmla="*/ 0 h 26"/>
              <a:gd name="T20" fmla="*/ 6 w 40"/>
              <a:gd name="T21" fmla="*/ 0 h 26"/>
              <a:gd name="T22" fmla="*/ 0 w 40"/>
              <a:gd name="T23" fmla="*/ 26 h 26"/>
              <a:gd name="T24" fmla="*/ 1 w 40"/>
              <a:gd name="T25" fmla="*/ 26 h 26"/>
              <a:gd name="T26" fmla="*/ 2 w 40"/>
              <a:gd name="T2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" h="26">
                <a:moveTo>
                  <a:pt x="2" y="26"/>
                </a:moveTo>
                <a:cubicBezTo>
                  <a:pt x="14" y="26"/>
                  <a:pt x="22" y="25"/>
                  <a:pt x="26" y="24"/>
                </a:cubicBezTo>
                <a:cubicBezTo>
                  <a:pt x="27" y="24"/>
                  <a:pt x="28" y="24"/>
                  <a:pt x="28" y="24"/>
                </a:cubicBezTo>
                <a:cubicBezTo>
                  <a:pt x="32" y="22"/>
                  <a:pt x="34" y="20"/>
                  <a:pt x="37" y="17"/>
                </a:cubicBezTo>
                <a:cubicBezTo>
                  <a:pt x="39" y="14"/>
                  <a:pt x="40" y="11"/>
                  <a:pt x="40" y="7"/>
                </a:cubicBezTo>
                <a:cubicBezTo>
                  <a:pt x="40" y="5"/>
                  <a:pt x="39" y="4"/>
                  <a:pt x="39" y="3"/>
                </a:cubicBezTo>
                <a:cubicBezTo>
                  <a:pt x="38" y="2"/>
                  <a:pt x="37" y="1"/>
                  <a:pt x="35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3" y="0"/>
                  <a:pt x="28" y="0"/>
                  <a:pt x="22" y="0"/>
                </a:cubicBezTo>
                <a:cubicBezTo>
                  <a:pt x="21" y="0"/>
                  <a:pt x="21" y="0"/>
                  <a:pt x="20" y="0"/>
                </a:cubicBezTo>
                <a:cubicBezTo>
                  <a:pt x="6" y="0"/>
                  <a:pt x="6" y="0"/>
                  <a:pt x="6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847"/>
          <p:cNvSpPr>
            <a:spLocks noEditPoints="1"/>
          </p:cNvSpPr>
          <p:nvPr/>
        </p:nvSpPr>
        <p:spPr bwMode="auto">
          <a:xfrm>
            <a:off x="10272714" y="5935664"/>
            <a:ext cx="334963" cy="333375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95 w 288"/>
              <a:gd name="T11" fmla="*/ 61 h 288"/>
              <a:gd name="T12" fmla="*/ 154 w 288"/>
              <a:gd name="T13" fmla="*/ 61 h 288"/>
              <a:gd name="T14" fmla="*/ 179 w 288"/>
              <a:gd name="T15" fmla="*/ 65 h 288"/>
              <a:gd name="T16" fmla="*/ 195 w 288"/>
              <a:gd name="T17" fmla="*/ 78 h 288"/>
              <a:gd name="T18" fmla="*/ 201 w 288"/>
              <a:gd name="T19" fmla="*/ 100 h 288"/>
              <a:gd name="T20" fmla="*/ 197 w 288"/>
              <a:gd name="T21" fmla="*/ 122 h 288"/>
              <a:gd name="T22" fmla="*/ 186 w 288"/>
              <a:gd name="T23" fmla="*/ 139 h 288"/>
              <a:gd name="T24" fmla="*/ 172 w 288"/>
              <a:gd name="T25" fmla="*/ 149 h 288"/>
              <a:gd name="T26" fmla="*/ 153 w 288"/>
              <a:gd name="T27" fmla="*/ 154 h 288"/>
              <a:gd name="T28" fmla="*/ 128 w 288"/>
              <a:gd name="T29" fmla="*/ 155 h 288"/>
              <a:gd name="T30" fmla="*/ 115 w 288"/>
              <a:gd name="T31" fmla="*/ 155 h 288"/>
              <a:gd name="T32" fmla="*/ 105 w 288"/>
              <a:gd name="T33" fmla="*/ 201 h 288"/>
              <a:gd name="T34" fmla="*/ 104 w 288"/>
              <a:gd name="T35" fmla="*/ 206 h 288"/>
              <a:gd name="T36" fmla="*/ 65 w 288"/>
              <a:gd name="T37" fmla="*/ 206 h 288"/>
              <a:gd name="T38" fmla="*/ 95 w 288"/>
              <a:gd name="T39" fmla="*/ 61 h 288"/>
              <a:gd name="T40" fmla="*/ 219 w 288"/>
              <a:gd name="T41" fmla="*/ 145 h 288"/>
              <a:gd name="T42" fmla="*/ 208 w 288"/>
              <a:gd name="T43" fmla="*/ 162 h 288"/>
              <a:gd name="T44" fmla="*/ 194 w 288"/>
              <a:gd name="T45" fmla="*/ 172 h 288"/>
              <a:gd name="T46" fmla="*/ 175 w 288"/>
              <a:gd name="T47" fmla="*/ 177 h 288"/>
              <a:gd name="T48" fmla="*/ 150 w 288"/>
              <a:gd name="T49" fmla="*/ 178 h 288"/>
              <a:gd name="T50" fmla="*/ 138 w 288"/>
              <a:gd name="T51" fmla="*/ 178 h 288"/>
              <a:gd name="T52" fmla="*/ 128 w 288"/>
              <a:gd name="T53" fmla="*/ 224 h 288"/>
              <a:gd name="T54" fmla="*/ 127 w 288"/>
              <a:gd name="T55" fmla="*/ 228 h 288"/>
              <a:gd name="T56" fmla="*/ 87 w 288"/>
              <a:gd name="T57" fmla="*/ 228 h 288"/>
              <a:gd name="T58" fmla="*/ 90 w 288"/>
              <a:gd name="T59" fmla="*/ 218 h 288"/>
              <a:gd name="T60" fmla="*/ 104 w 288"/>
              <a:gd name="T61" fmla="*/ 218 h 288"/>
              <a:gd name="T62" fmla="*/ 114 w 288"/>
              <a:gd name="T63" fmla="*/ 218 h 288"/>
              <a:gd name="T64" fmla="*/ 116 w 288"/>
              <a:gd name="T65" fmla="*/ 208 h 288"/>
              <a:gd name="T66" fmla="*/ 117 w 288"/>
              <a:gd name="T67" fmla="*/ 204 h 288"/>
              <a:gd name="T68" fmla="*/ 125 w 288"/>
              <a:gd name="T69" fmla="*/ 167 h 288"/>
              <a:gd name="T70" fmla="*/ 128 w 288"/>
              <a:gd name="T71" fmla="*/ 167 h 288"/>
              <a:gd name="T72" fmla="*/ 154 w 288"/>
              <a:gd name="T73" fmla="*/ 166 h 288"/>
              <a:gd name="T74" fmla="*/ 177 w 288"/>
              <a:gd name="T75" fmla="*/ 160 h 288"/>
              <a:gd name="T76" fmla="*/ 194 w 288"/>
              <a:gd name="T77" fmla="*/ 148 h 288"/>
              <a:gd name="T78" fmla="*/ 208 w 288"/>
              <a:gd name="T79" fmla="*/ 127 h 288"/>
              <a:gd name="T80" fmla="*/ 213 w 288"/>
              <a:gd name="T81" fmla="*/ 100 h 288"/>
              <a:gd name="T82" fmla="*/ 213 w 288"/>
              <a:gd name="T83" fmla="*/ 95 h 288"/>
              <a:gd name="T84" fmla="*/ 218 w 288"/>
              <a:gd name="T85" fmla="*/ 101 h 288"/>
              <a:gd name="T86" fmla="*/ 224 w 288"/>
              <a:gd name="T87" fmla="*/ 123 h 288"/>
              <a:gd name="T88" fmla="*/ 219 w 288"/>
              <a:gd name="T89" fmla="*/ 14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4"/>
                  <a:pt x="0" y="144"/>
                </a:cubicBezTo>
                <a:cubicBezTo>
                  <a:pt x="0" y="223"/>
                  <a:pt x="64" y="288"/>
                  <a:pt x="144" y="288"/>
                </a:cubicBezTo>
                <a:cubicBezTo>
                  <a:pt x="223" y="288"/>
                  <a:pt x="288" y="223"/>
                  <a:pt x="288" y="144"/>
                </a:cubicBezTo>
                <a:cubicBezTo>
                  <a:pt x="288" y="64"/>
                  <a:pt x="223" y="0"/>
                  <a:pt x="144" y="0"/>
                </a:cubicBezTo>
                <a:close/>
                <a:moveTo>
                  <a:pt x="95" y="61"/>
                </a:moveTo>
                <a:cubicBezTo>
                  <a:pt x="154" y="61"/>
                  <a:pt x="154" y="61"/>
                  <a:pt x="154" y="61"/>
                </a:cubicBezTo>
                <a:cubicBezTo>
                  <a:pt x="164" y="61"/>
                  <a:pt x="172" y="62"/>
                  <a:pt x="179" y="65"/>
                </a:cubicBezTo>
                <a:cubicBezTo>
                  <a:pt x="186" y="67"/>
                  <a:pt x="191" y="72"/>
                  <a:pt x="195" y="78"/>
                </a:cubicBezTo>
                <a:cubicBezTo>
                  <a:pt x="199" y="85"/>
                  <a:pt x="201" y="92"/>
                  <a:pt x="201" y="100"/>
                </a:cubicBezTo>
                <a:cubicBezTo>
                  <a:pt x="201" y="108"/>
                  <a:pt x="200" y="115"/>
                  <a:pt x="197" y="122"/>
                </a:cubicBezTo>
                <a:cubicBezTo>
                  <a:pt x="194" y="129"/>
                  <a:pt x="190" y="135"/>
                  <a:pt x="186" y="139"/>
                </a:cubicBezTo>
                <a:cubicBezTo>
                  <a:pt x="182" y="144"/>
                  <a:pt x="177" y="147"/>
                  <a:pt x="172" y="149"/>
                </a:cubicBezTo>
                <a:cubicBezTo>
                  <a:pt x="167" y="152"/>
                  <a:pt x="160" y="153"/>
                  <a:pt x="153" y="154"/>
                </a:cubicBezTo>
                <a:cubicBezTo>
                  <a:pt x="148" y="155"/>
                  <a:pt x="140" y="155"/>
                  <a:pt x="128" y="155"/>
                </a:cubicBezTo>
                <a:cubicBezTo>
                  <a:pt x="115" y="155"/>
                  <a:pt x="115" y="155"/>
                  <a:pt x="115" y="155"/>
                </a:cubicBezTo>
                <a:cubicBezTo>
                  <a:pt x="105" y="201"/>
                  <a:pt x="105" y="201"/>
                  <a:pt x="105" y="201"/>
                </a:cubicBezTo>
                <a:cubicBezTo>
                  <a:pt x="104" y="206"/>
                  <a:pt x="104" y="206"/>
                  <a:pt x="104" y="206"/>
                </a:cubicBezTo>
                <a:cubicBezTo>
                  <a:pt x="65" y="206"/>
                  <a:pt x="65" y="206"/>
                  <a:pt x="65" y="206"/>
                </a:cubicBezTo>
                <a:lnTo>
                  <a:pt x="95" y="61"/>
                </a:lnTo>
                <a:close/>
                <a:moveTo>
                  <a:pt x="219" y="145"/>
                </a:moveTo>
                <a:cubicBezTo>
                  <a:pt x="216" y="152"/>
                  <a:pt x="213" y="157"/>
                  <a:pt x="208" y="162"/>
                </a:cubicBezTo>
                <a:cubicBezTo>
                  <a:pt x="204" y="166"/>
                  <a:pt x="200" y="170"/>
                  <a:pt x="194" y="172"/>
                </a:cubicBezTo>
                <a:cubicBezTo>
                  <a:pt x="189" y="174"/>
                  <a:pt x="183" y="176"/>
                  <a:pt x="175" y="177"/>
                </a:cubicBezTo>
                <a:cubicBezTo>
                  <a:pt x="170" y="177"/>
                  <a:pt x="162" y="178"/>
                  <a:pt x="150" y="178"/>
                </a:cubicBezTo>
                <a:cubicBezTo>
                  <a:pt x="138" y="178"/>
                  <a:pt x="138" y="178"/>
                  <a:pt x="138" y="178"/>
                </a:cubicBezTo>
                <a:cubicBezTo>
                  <a:pt x="128" y="224"/>
                  <a:pt x="128" y="224"/>
                  <a:pt x="128" y="224"/>
                </a:cubicBezTo>
                <a:cubicBezTo>
                  <a:pt x="127" y="228"/>
                  <a:pt x="127" y="228"/>
                  <a:pt x="127" y="228"/>
                </a:cubicBezTo>
                <a:cubicBezTo>
                  <a:pt x="87" y="228"/>
                  <a:pt x="87" y="228"/>
                  <a:pt x="87" y="228"/>
                </a:cubicBezTo>
                <a:cubicBezTo>
                  <a:pt x="90" y="218"/>
                  <a:pt x="90" y="218"/>
                  <a:pt x="90" y="218"/>
                </a:cubicBezTo>
                <a:cubicBezTo>
                  <a:pt x="104" y="218"/>
                  <a:pt x="104" y="218"/>
                  <a:pt x="104" y="218"/>
                </a:cubicBezTo>
                <a:cubicBezTo>
                  <a:pt x="114" y="218"/>
                  <a:pt x="114" y="218"/>
                  <a:pt x="114" y="218"/>
                </a:cubicBezTo>
                <a:cubicBezTo>
                  <a:pt x="116" y="208"/>
                  <a:pt x="116" y="208"/>
                  <a:pt x="116" y="208"/>
                </a:cubicBezTo>
                <a:cubicBezTo>
                  <a:pt x="117" y="204"/>
                  <a:pt x="117" y="204"/>
                  <a:pt x="117" y="204"/>
                </a:cubicBezTo>
                <a:cubicBezTo>
                  <a:pt x="125" y="167"/>
                  <a:pt x="125" y="167"/>
                  <a:pt x="125" y="167"/>
                </a:cubicBezTo>
                <a:cubicBezTo>
                  <a:pt x="128" y="167"/>
                  <a:pt x="128" y="167"/>
                  <a:pt x="128" y="167"/>
                </a:cubicBezTo>
                <a:cubicBezTo>
                  <a:pt x="141" y="167"/>
                  <a:pt x="149" y="167"/>
                  <a:pt x="154" y="166"/>
                </a:cubicBezTo>
                <a:cubicBezTo>
                  <a:pt x="164" y="165"/>
                  <a:pt x="171" y="163"/>
                  <a:pt x="177" y="160"/>
                </a:cubicBezTo>
                <a:cubicBezTo>
                  <a:pt x="183" y="157"/>
                  <a:pt x="189" y="153"/>
                  <a:pt x="194" y="148"/>
                </a:cubicBezTo>
                <a:cubicBezTo>
                  <a:pt x="200" y="142"/>
                  <a:pt x="204" y="135"/>
                  <a:pt x="208" y="127"/>
                </a:cubicBezTo>
                <a:cubicBezTo>
                  <a:pt x="211" y="118"/>
                  <a:pt x="213" y="109"/>
                  <a:pt x="213" y="100"/>
                </a:cubicBezTo>
                <a:cubicBezTo>
                  <a:pt x="213" y="98"/>
                  <a:pt x="213" y="97"/>
                  <a:pt x="213" y="95"/>
                </a:cubicBezTo>
                <a:cubicBezTo>
                  <a:pt x="215" y="97"/>
                  <a:pt x="216" y="99"/>
                  <a:pt x="218" y="101"/>
                </a:cubicBezTo>
                <a:cubicBezTo>
                  <a:pt x="222" y="107"/>
                  <a:pt x="224" y="115"/>
                  <a:pt x="224" y="123"/>
                </a:cubicBezTo>
                <a:cubicBezTo>
                  <a:pt x="224" y="130"/>
                  <a:pt x="222" y="138"/>
                  <a:pt x="219" y="14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" name="Freeform 848"/>
          <p:cNvSpPr>
            <a:spLocks/>
          </p:cNvSpPr>
          <p:nvPr/>
        </p:nvSpPr>
        <p:spPr bwMode="auto">
          <a:xfrm>
            <a:off x="11690351" y="5948364"/>
            <a:ext cx="95250" cy="123825"/>
          </a:xfrm>
          <a:custGeom>
            <a:avLst/>
            <a:gdLst>
              <a:gd name="T0" fmla="*/ 82 w 82"/>
              <a:gd name="T1" fmla="*/ 69 h 107"/>
              <a:gd name="T2" fmla="*/ 35 w 82"/>
              <a:gd name="T3" fmla="*/ 0 h 107"/>
              <a:gd name="T4" fmla="*/ 8 w 82"/>
              <a:gd name="T5" fmla="*/ 12 h 107"/>
              <a:gd name="T6" fmla="*/ 0 w 82"/>
              <a:gd name="T7" fmla="*/ 40 h 107"/>
              <a:gd name="T8" fmla="*/ 47 w 82"/>
              <a:gd name="T9" fmla="*/ 107 h 107"/>
              <a:gd name="T10" fmla="*/ 73 w 82"/>
              <a:gd name="T11" fmla="*/ 97 h 107"/>
              <a:gd name="T12" fmla="*/ 82 w 82"/>
              <a:gd name="T13" fmla="*/ 6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" h="107">
                <a:moveTo>
                  <a:pt x="82" y="69"/>
                </a:moveTo>
                <a:cubicBezTo>
                  <a:pt x="82" y="42"/>
                  <a:pt x="66" y="0"/>
                  <a:pt x="35" y="0"/>
                </a:cubicBezTo>
                <a:cubicBezTo>
                  <a:pt x="25" y="0"/>
                  <a:pt x="15" y="5"/>
                  <a:pt x="8" y="12"/>
                </a:cubicBezTo>
                <a:cubicBezTo>
                  <a:pt x="2" y="20"/>
                  <a:pt x="0" y="30"/>
                  <a:pt x="0" y="40"/>
                </a:cubicBezTo>
                <a:cubicBezTo>
                  <a:pt x="0" y="66"/>
                  <a:pt x="15" y="107"/>
                  <a:pt x="47" y="107"/>
                </a:cubicBezTo>
                <a:cubicBezTo>
                  <a:pt x="57" y="107"/>
                  <a:pt x="67" y="103"/>
                  <a:pt x="73" y="97"/>
                </a:cubicBezTo>
                <a:cubicBezTo>
                  <a:pt x="82" y="88"/>
                  <a:pt x="82" y="76"/>
                  <a:pt x="82" y="6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849"/>
          <p:cNvSpPr>
            <a:spLocks/>
          </p:cNvSpPr>
          <p:nvPr/>
        </p:nvSpPr>
        <p:spPr bwMode="auto">
          <a:xfrm>
            <a:off x="11745914" y="5943601"/>
            <a:ext cx="198438" cy="325438"/>
          </a:xfrm>
          <a:custGeom>
            <a:avLst/>
            <a:gdLst>
              <a:gd name="T0" fmla="*/ 73 w 171"/>
              <a:gd name="T1" fmla="*/ 0 h 281"/>
              <a:gd name="T2" fmla="*/ 64 w 171"/>
              <a:gd name="T3" fmla="*/ 5 h 281"/>
              <a:gd name="T4" fmla="*/ 41 w 171"/>
              <a:gd name="T5" fmla="*/ 5 h 281"/>
              <a:gd name="T6" fmla="*/ 68 w 171"/>
              <a:gd name="T7" fmla="*/ 56 h 281"/>
              <a:gd name="T8" fmla="*/ 36 w 171"/>
              <a:gd name="T9" fmla="*/ 110 h 281"/>
              <a:gd name="T10" fmla="*/ 25 w 171"/>
              <a:gd name="T11" fmla="*/ 128 h 281"/>
              <a:gd name="T12" fmla="*/ 35 w 171"/>
              <a:gd name="T13" fmla="*/ 144 h 281"/>
              <a:gd name="T14" fmla="*/ 49 w 171"/>
              <a:gd name="T15" fmla="*/ 155 h 281"/>
              <a:gd name="T16" fmla="*/ 81 w 171"/>
              <a:gd name="T17" fmla="*/ 208 h 281"/>
              <a:gd name="T18" fmla="*/ 0 w 171"/>
              <a:gd name="T19" fmla="*/ 278 h 281"/>
              <a:gd name="T20" fmla="*/ 27 w 171"/>
              <a:gd name="T21" fmla="*/ 281 h 281"/>
              <a:gd name="T22" fmla="*/ 171 w 171"/>
              <a:gd name="T23" fmla="*/ 137 h 281"/>
              <a:gd name="T24" fmla="*/ 73 w 171"/>
              <a:gd name="T25" fmla="*/ 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1" h="281">
                <a:moveTo>
                  <a:pt x="73" y="0"/>
                </a:moveTo>
                <a:cubicBezTo>
                  <a:pt x="64" y="5"/>
                  <a:pt x="64" y="5"/>
                  <a:pt x="64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50" y="12"/>
                  <a:pt x="68" y="27"/>
                  <a:pt x="68" y="56"/>
                </a:cubicBezTo>
                <a:cubicBezTo>
                  <a:pt x="68" y="84"/>
                  <a:pt x="52" y="97"/>
                  <a:pt x="36" y="110"/>
                </a:cubicBezTo>
                <a:cubicBezTo>
                  <a:pt x="31" y="114"/>
                  <a:pt x="25" y="120"/>
                  <a:pt x="25" y="128"/>
                </a:cubicBezTo>
                <a:cubicBezTo>
                  <a:pt x="25" y="136"/>
                  <a:pt x="31" y="141"/>
                  <a:pt x="35" y="144"/>
                </a:cubicBezTo>
                <a:cubicBezTo>
                  <a:pt x="49" y="155"/>
                  <a:pt x="49" y="155"/>
                  <a:pt x="49" y="155"/>
                </a:cubicBezTo>
                <a:cubicBezTo>
                  <a:pt x="65" y="169"/>
                  <a:pt x="81" y="182"/>
                  <a:pt x="81" y="208"/>
                </a:cubicBezTo>
                <a:cubicBezTo>
                  <a:pt x="81" y="240"/>
                  <a:pt x="53" y="272"/>
                  <a:pt x="0" y="278"/>
                </a:cubicBezTo>
                <a:cubicBezTo>
                  <a:pt x="9" y="280"/>
                  <a:pt x="18" y="281"/>
                  <a:pt x="27" y="281"/>
                </a:cubicBezTo>
                <a:cubicBezTo>
                  <a:pt x="106" y="281"/>
                  <a:pt x="171" y="216"/>
                  <a:pt x="171" y="137"/>
                </a:cubicBezTo>
                <a:cubicBezTo>
                  <a:pt x="171" y="73"/>
                  <a:pt x="130" y="19"/>
                  <a:pt x="73" y="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850"/>
          <p:cNvSpPr>
            <a:spLocks/>
          </p:cNvSpPr>
          <p:nvPr/>
        </p:nvSpPr>
        <p:spPr bwMode="auto">
          <a:xfrm>
            <a:off x="11668126" y="6142039"/>
            <a:ext cx="141288" cy="106363"/>
          </a:xfrm>
          <a:custGeom>
            <a:avLst/>
            <a:gdLst>
              <a:gd name="T0" fmla="*/ 81 w 122"/>
              <a:gd name="T1" fmla="*/ 1 h 91"/>
              <a:gd name="T2" fmla="*/ 72 w 122"/>
              <a:gd name="T3" fmla="*/ 0 h 91"/>
              <a:gd name="T4" fmla="*/ 33 w 122"/>
              <a:gd name="T5" fmla="*/ 6 h 91"/>
              <a:gd name="T6" fmla="*/ 0 w 122"/>
              <a:gd name="T7" fmla="*/ 45 h 91"/>
              <a:gd name="T8" fmla="*/ 67 w 122"/>
              <a:gd name="T9" fmla="*/ 91 h 91"/>
              <a:gd name="T10" fmla="*/ 122 w 122"/>
              <a:gd name="T11" fmla="*/ 51 h 91"/>
              <a:gd name="T12" fmla="*/ 81 w 122"/>
              <a:gd name="T13" fmla="*/ 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91">
                <a:moveTo>
                  <a:pt x="81" y="1"/>
                </a:moveTo>
                <a:cubicBezTo>
                  <a:pt x="78" y="0"/>
                  <a:pt x="76" y="0"/>
                  <a:pt x="72" y="0"/>
                </a:cubicBezTo>
                <a:cubicBezTo>
                  <a:pt x="69" y="0"/>
                  <a:pt x="49" y="1"/>
                  <a:pt x="33" y="6"/>
                </a:cubicBezTo>
                <a:cubicBezTo>
                  <a:pt x="24" y="9"/>
                  <a:pt x="0" y="18"/>
                  <a:pt x="0" y="45"/>
                </a:cubicBezTo>
                <a:cubicBezTo>
                  <a:pt x="0" y="72"/>
                  <a:pt x="26" y="91"/>
                  <a:pt x="67" y="91"/>
                </a:cubicBezTo>
                <a:cubicBezTo>
                  <a:pt x="103" y="91"/>
                  <a:pt x="122" y="74"/>
                  <a:pt x="122" y="51"/>
                </a:cubicBezTo>
                <a:cubicBezTo>
                  <a:pt x="122" y="31"/>
                  <a:pt x="110" y="21"/>
                  <a:pt x="81" y="1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851"/>
          <p:cNvSpPr>
            <a:spLocks/>
          </p:cNvSpPr>
          <p:nvPr/>
        </p:nvSpPr>
        <p:spPr bwMode="auto">
          <a:xfrm>
            <a:off x="11609389" y="5981701"/>
            <a:ext cx="136525" cy="204788"/>
          </a:xfrm>
          <a:custGeom>
            <a:avLst/>
            <a:gdLst>
              <a:gd name="T0" fmla="*/ 46 w 118"/>
              <a:gd name="T1" fmla="*/ 145 h 176"/>
              <a:gd name="T2" fmla="*/ 118 w 118"/>
              <a:gd name="T3" fmla="*/ 128 h 176"/>
              <a:gd name="T4" fmla="*/ 107 w 118"/>
              <a:gd name="T5" fmla="*/ 102 h 176"/>
              <a:gd name="T6" fmla="*/ 111 w 118"/>
              <a:gd name="T7" fmla="*/ 87 h 176"/>
              <a:gd name="T8" fmla="*/ 99 w 118"/>
              <a:gd name="T9" fmla="*/ 88 h 176"/>
              <a:gd name="T10" fmla="*/ 36 w 118"/>
              <a:gd name="T11" fmla="*/ 29 h 176"/>
              <a:gd name="T12" fmla="*/ 43 w 118"/>
              <a:gd name="T13" fmla="*/ 0 h 176"/>
              <a:gd name="T14" fmla="*/ 0 w 118"/>
              <a:gd name="T15" fmla="*/ 103 h 176"/>
              <a:gd name="T16" fmla="*/ 20 w 118"/>
              <a:gd name="T17" fmla="*/ 176 h 176"/>
              <a:gd name="T18" fmla="*/ 46 w 118"/>
              <a:gd name="T19" fmla="*/ 14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8" h="176">
                <a:moveTo>
                  <a:pt x="46" y="145"/>
                </a:moveTo>
                <a:cubicBezTo>
                  <a:pt x="70" y="131"/>
                  <a:pt x="101" y="129"/>
                  <a:pt x="118" y="128"/>
                </a:cubicBezTo>
                <a:cubicBezTo>
                  <a:pt x="113" y="121"/>
                  <a:pt x="107" y="114"/>
                  <a:pt x="107" y="102"/>
                </a:cubicBezTo>
                <a:cubicBezTo>
                  <a:pt x="107" y="96"/>
                  <a:pt x="109" y="92"/>
                  <a:pt x="111" y="87"/>
                </a:cubicBezTo>
                <a:cubicBezTo>
                  <a:pt x="107" y="88"/>
                  <a:pt x="102" y="88"/>
                  <a:pt x="99" y="88"/>
                </a:cubicBezTo>
                <a:cubicBezTo>
                  <a:pt x="59" y="88"/>
                  <a:pt x="36" y="58"/>
                  <a:pt x="36" y="29"/>
                </a:cubicBezTo>
                <a:cubicBezTo>
                  <a:pt x="36" y="19"/>
                  <a:pt x="38" y="9"/>
                  <a:pt x="43" y="0"/>
                </a:cubicBezTo>
                <a:cubicBezTo>
                  <a:pt x="16" y="26"/>
                  <a:pt x="0" y="62"/>
                  <a:pt x="0" y="103"/>
                </a:cubicBezTo>
                <a:cubicBezTo>
                  <a:pt x="0" y="129"/>
                  <a:pt x="7" y="154"/>
                  <a:pt x="20" y="176"/>
                </a:cubicBezTo>
                <a:cubicBezTo>
                  <a:pt x="24" y="165"/>
                  <a:pt x="31" y="154"/>
                  <a:pt x="46" y="14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Freeform 852"/>
          <p:cNvSpPr>
            <a:spLocks noEditPoints="1"/>
          </p:cNvSpPr>
          <p:nvPr/>
        </p:nvSpPr>
        <p:spPr bwMode="auto">
          <a:xfrm>
            <a:off x="5595939" y="3263901"/>
            <a:ext cx="333375" cy="333375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34 w 288"/>
              <a:gd name="T11" fmla="*/ 244 h 288"/>
              <a:gd name="T12" fmla="*/ 107 w 288"/>
              <a:gd name="T13" fmla="*/ 174 h 288"/>
              <a:gd name="T14" fmla="*/ 136 w 288"/>
              <a:gd name="T15" fmla="*/ 174 h 288"/>
              <a:gd name="T16" fmla="*/ 150 w 288"/>
              <a:gd name="T17" fmla="*/ 132 h 288"/>
              <a:gd name="T18" fmla="*/ 90 w 288"/>
              <a:gd name="T19" fmla="*/ 133 h 288"/>
              <a:gd name="T20" fmla="*/ 90 w 288"/>
              <a:gd name="T21" fmla="*/ 132 h 288"/>
              <a:gd name="T22" fmla="*/ 90 w 288"/>
              <a:gd name="T23" fmla="*/ 132 h 288"/>
              <a:gd name="T24" fmla="*/ 90 w 288"/>
              <a:gd name="T25" fmla="*/ 132 h 288"/>
              <a:gd name="T26" fmla="*/ 121 w 288"/>
              <a:gd name="T27" fmla="*/ 44 h 288"/>
              <a:gd name="T28" fmla="*/ 155 w 288"/>
              <a:gd name="T29" fmla="*/ 44 h 288"/>
              <a:gd name="T30" fmla="*/ 133 w 288"/>
              <a:gd name="T31" fmla="*/ 109 h 288"/>
              <a:gd name="T32" fmla="*/ 193 w 288"/>
              <a:gd name="T33" fmla="*/ 109 h 288"/>
              <a:gd name="T34" fmla="*/ 193 w 288"/>
              <a:gd name="T35" fmla="*/ 109 h 288"/>
              <a:gd name="T36" fmla="*/ 193 w 288"/>
              <a:gd name="T37" fmla="*/ 109 h 288"/>
              <a:gd name="T38" fmla="*/ 193 w 288"/>
              <a:gd name="T39" fmla="*/ 109 h 288"/>
              <a:gd name="T40" fmla="*/ 170 w 288"/>
              <a:gd name="T41" fmla="*/ 174 h 288"/>
              <a:gd name="T42" fmla="*/ 200 w 288"/>
              <a:gd name="T43" fmla="*/ 174 h 288"/>
              <a:gd name="T44" fmla="*/ 134 w 288"/>
              <a:gd name="T45" fmla="*/ 24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4"/>
                  <a:pt x="0" y="144"/>
                </a:cubicBezTo>
                <a:cubicBezTo>
                  <a:pt x="0" y="223"/>
                  <a:pt x="64" y="288"/>
                  <a:pt x="144" y="288"/>
                </a:cubicBezTo>
                <a:cubicBezTo>
                  <a:pt x="223" y="288"/>
                  <a:pt x="288" y="223"/>
                  <a:pt x="288" y="144"/>
                </a:cubicBezTo>
                <a:cubicBezTo>
                  <a:pt x="288" y="64"/>
                  <a:pt x="223" y="0"/>
                  <a:pt x="144" y="0"/>
                </a:cubicBezTo>
                <a:close/>
                <a:moveTo>
                  <a:pt x="134" y="244"/>
                </a:moveTo>
                <a:cubicBezTo>
                  <a:pt x="107" y="174"/>
                  <a:pt x="107" y="174"/>
                  <a:pt x="107" y="174"/>
                </a:cubicBezTo>
                <a:cubicBezTo>
                  <a:pt x="136" y="174"/>
                  <a:pt x="136" y="174"/>
                  <a:pt x="136" y="174"/>
                </a:cubicBezTo>
                <a:cubicBezTo>
                  <a:pt x="142" y="153"/>
                  <a:pt x="150" y="133"/>
                  <a:pt x="150" y="132"/>
                </a:cubicBezTo>
                <a:cubicBezTo>
                  <a:pt x="90" y="133"/>
                  <a:pt x="90" y="133"/>
                  <a:pt x="90" y="133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48" y="69"/>
                  <a:pt x="133" y="108"/>
                  <a:pt x="133" y="109"/>
                </a:cubicBezTo>
                <a:cubicBezTo>
                  <a:pt x="193" y="109"/>
                  <a:pt x="193" y="109"/>
                  <a:pt x="193" y="109"/>
                </a:cubicBezTo>
                <a:cubicBezTo>
                  <a:pt x="193" y="109"/>
                  <a:pt x="193" y="109"/>
                  <a:pt x="193" y="109"/>
                </a:cubicBezTo>
                <a:cubicBezTo>
                  <a:pt x="193" y="109"/>
                  <a:pt x="193" y="109"/>
                  <a:pt x="193" y="109"/>
                </a:cubicBezTo>
                <a:cubicBezTo>
                  <a:pt x="193" y="109"/>
                  <a:pt x="193" y="109"/>
                  <a:pt x="193" y="109"/>
                </a:cubicBezTo>
                <a:cubicBezTo>
                  <a:pt x="170" y="174"/>
                  <a:pt x="170" y="174"/>
                  <a:pt x="170" y="174"/>
                </a:cubicBezTo>
                <a:cubicBezTo>
                  <a:pt x="200" y="174"/>
                  <a:pt x="200" y="174"/>
                  <a:pt x="200" y="174"/>
                </a:cubicBezTo>
                <a:lnTo>
                  <a:pt x="134" y="24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Freeform 853"/>
          <p:cNvSpPr>
            <a:spLocks noEditPoints="1"/>
          </p:cNvSpPr>
          <p:nvPr/>
        </p:nvSpPr>
        <p:spPr bwMode="auto">
          <a:xfrm>
            <a:off x="11664951" y="2593976"/>
            <a:ext cx="219075" cy="334963"/>
          </a:xfrm>
          <a:custGeom>
            <a:avLst/>
            <a:gdLst>
              <a:gd name="T0" fmla="*/ 177 w 190"/>
              <a:gd name="T1" fmla="*/ 0 h 289"/>
              <a:gd name="T2" fmla="*/ 14 w 190"/>
              <a:gd name="T3" fmla="*/ 0 h 289"/>
              <a:gd name="T4" fmla="*/ 0 w 190"/>
              <a:gd name="T5" fmla="*/ 14 h 289"/>
              <a:gd name="T6" fmla="*/ 0 w 190"/>
              <a:gd name="T7" fmla="*/ 275 h 289"/>
              <a:gd name="T8" fmla="*/ 14 w 190"/>
              <a:gd name="T9" fmla="*/ 289 h 289"/>
              <a:gd name="T10" fmla="*/ 177 w 190"/>
              <a:gd name="T11" fmla="*/ 289 h 289"/>
              <a:gd name="T12" fmla="*/ 190 w 190"/>
              <a:gd name="T13" fmla="*/ 275 h 289"/>
              <a:gd name="T14" fmla="*/ 190 w 190"/>
              <a:gd name="T15" fmla="*/ 14 h 289"/>
              <a:gd name="T16" fmla="*/ 177 w 190"/>
              <a:gd name="T17" fmla="*/ 0 h 289"/>
              <a:gd name="T18" fmla="*/ 95 w 190"/>
              <a:gd name="T19" fmla="*/ 265 h 289"/>
              <a:gd name="T20" fmla="*/ 38 w 190"/>
              <a:gd name="T21" fmla="*/ 208 h 289"/>
              <a:gd name="T22" fmla="*/ 95 w 190"/>
              <a:gd name="T23" fmla="*/ 151 h 289"/>
              <a:gd name="T24" fmla="*/ 152 w 190"/>
              <a:gd name="T25" fmla="*/ 208 h 289"/>
              <a:gd name="T26" fmla="*/ 95 w 190"/>
              <a:gd name="T27" fmla="*/ 265 h 289"/>
              <a:gd name="T28" fmla="*/ 161 w 190"/>
              <a:gd name="T29" fmla="*/ 117 h 289"/>
              <a:gd name="T30" fmla="*/ 154 w 190"/>
              <a:gd name="T31" fmla="*/ 124 h 289"/>
              <a:gd name="T32" fmla="*/ 36 w 190"/>
              <a:gd name="T33" fmla="*/ 124 h 289"/>
              <a:gd name="T34" fmla="*/ 29 w 190"/>
              <a:gd name="T35" fmla="*/ 117 h 289"/>
              <a:gd name="T36" fmla="*/ 29 w 190"/>
              <a:gd name="T37" fmla="*/ 34 h 289"/>
              <a:gd name="T38" fmla="*/ 36 w 190"/>
              <a:gd name="T39" fmla="*/ 27 h 289"/>
              <a:gd name="T40" fmla="*/ 154 w 190"/>
              <a:gd name="T41" fmla="*/ 27 h 289"/>
              <a:gd name="T42" fmla="*/ 161 w 190"/>
              <a:gd name="T43" fmla="*/ 34 h 289"/>
              <a:gd name="T44" fmla="*/ 161 w 190"/>
              <a:gd name="T45" fmla="*/ 117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0" h="289">
                <a:moveTo>
                  <a:pt x="177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75"/>
                  <a:pt x="0" y="275"/>
                  <a:pt x="0" y="275"/>
                </a:cubicBezTo>
                <a:cubicBezTo>
                  <a:pt x="0" y="282"/>
                  <a:pt x="6" y="289"/>
                  <a:pt x="14" y="289"/>
                </a:cubicBezTo>
                <a:cubicBezTo>
                  <a:pt x="177" y="289"/>
                  <a:pt x="177" y="289"/>
                  <a:pt x="177" y="289"/>
                </a:cubicBezTo>
                <a:cubicBezTo>
                  <a:pt x="184" y="289"/>
                  <a:pt x="190" y="282"/>
                  <a:pt x="190" y="275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90" y="7"/>
                  <a:pt x="184" y="0"/>
                  <a:pt x="177" y="0"/>
                </a:cubicBezTo>
                <a:close/>
                <a:moveTo>
                  <a:pt x="95" y="265"/>
                </a:moveTo>
                <a:cubicBezTo>
                  <a:pt x="64" y="265"/>
                  <a:pt x="38" y="240"/>
                  <a:pt x="38" y="208"/>
                </a:cubicBezTo>
                <a:cubicBezTo>
                  <a:pt x="38" y="177"/>
                  <a:pt x="64" y="151"/>
                  <a:pt x="95" y="151"/>
                </a:cubicBezTo>
                <a:cubicBezTo>
                  <a:pt x="127" y="151"/>
                  <a:pt x="152" y="177"/>
                  <a:pt x="152" y="208"/>
                </a:cubicBezTo>
                <a:cubicBezTo>
                  <a:pt x="152" y="240"/>
                  <a:pt x="127" y="265"/>
                  <a:pt x="95" y="265"/>
                </a:cubicBezTo>
                <a:close/>
                <a:moveTo>
                  <a:pt x="161" y="117"/>
                </a:moveTo>
                <a:cubicBezTo>
                  <a:pt x="161" y="121"/>
                  <a:pt x="158" y="124"/>
                  <a:pt x="154" y="124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3" y="124"/>
                  <a:pt x="29" y="121"/>
                  <a:pt x="29" y="117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0"/>
                  <a:pt x="33" y="27"/>
                  <a:pt x="36" y="27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158" y="27"/>
                  <a:pt x="161" y="30"/>
                  <a:pt x="161" y="34"/>
                </a:cubicBezTo>
                <a:lnTo>
                  <a:pt x="161" y="11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Oval 855"/>
          <p:cNvSpPr>
            <a:spLocks noChangeArrowheads="1"/>
          </p:cNvSpPr>
          <p:nvPr/>
        </p:nvSpPr>
        <p:spPr bwMode="auto">
          <a:xfrm>
            <a:off x="11750676" y="2809876"/>
            <a:ext cx="47625" cy="49213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Freeform 856"/>
          <p:cNvSpPr>
            <a:spLocks/>
          </p:cNvSpPr>
          <p:nvPr/>
        </p:nvSpPr>
        <p:spPr bwMode="auto">
          <a:xfrm>
            <a:off x="412751" y="3932238"/>
            <a:ext cx="169863" cy="320675"/>
          </a:xfrm>
          <a:custGeom>
            <a:avLst/>
            <a:gdLst>
              <a:gd name="T0" fmla="*/ 0 w 107"/>
              <a:gd name="T1" fmla="*/ 111 h 202"/>
              <a:gd name="T2" fmla="*/ 27 w 107"/>
              <a:gd name="T3" fmla="*/ 202 h 202"/>
              <a:gd name="T4" fmla="*/ 107 w 107"/>
              <a:gd name="T5" fmla="*/ 0 h 202"/>
              <a:gd name="T6" fmla="*/ 0 w 107"/>
              <a:gd name="T7" fmla="*/ 111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7" h="202">
                <a:moveTo>
                  <a:pt x="0" y="111"/>
                </a:moveTo>
                <a:lnTo>
                  <a:pt x="27" y="202"/>
                </a:lnTo>
                <a:lnTo>
                  <a:pt x="107" y="0"/>
                </a:lnTo>
                <a:lnTo>
                  <a:pt x="0" y="11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Freeform 857"/>
          <p:cNvSpPr>
            <a:spLocks/>
          </p:cNvSpPr>
          <p:nvPr/>
        </p:nvSpPr>
        <p:spPr bwMode="auto">
          <a:xfrm>
            <a:off x="352426" y="4121151"/>
            <a:ext cx="90488" cy="142875"/>
          </a:xfrm>
          <a:custGeom>
            <a:avLst/>
            <a:gdLst>
              <a:gd name="T0" fmla="*/ 0 w 57"/>
              <a:gd name="T1" fmla="*/ 31 h 90"/>
              <a:gd name="T2" fmla="*/ 20 w 57"/>
              <a:gd name="T3" fmla="*/ 90 h 90"/>
              <a:gd name="T4" fmla="*/ 57 w 57"/>
              <a:gd name="T5" fmla="*/ 90 h 90"/>
              <a:gd name="T6" fmla="*/ 30 w 57"/>
              <a:gd name="T7" fmla="*/ 0 h 90"/>
              <a:gd name="T8" fmla="*/ 0 w 57"/>
              <a:gd name="T9" fmla="*/ 3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90">
                <a:moveTo>
                  <a:pt x="0" y="31"/>
                </a:moveTo>
                <a:lnTo>
                  <a:pt x="20" y="90"/>
                </a:lnTo>
                <a:lnTo>
                  <a:pt x="57" y="90"/>
                </a:lnTo>
                <a:lnTo>
                  <a:pt x="30" y="0"/>
                </a:lnTo>
                <a:lnTo>
                  <a:pt x="0" y="3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Freeform 858"/>
          <p:cNvSpPr>
            <a:spLocks/>
          </p:cNvSpPr>
          <p:nvPr/>
        </p:nvSpPr>
        <p:spPr bwMode="auto">
          <a:xfrm>
            <a:off x="261938" y="3930651"/>
            <a:ext cx="319088" cy="171450"/>
          </a:xfrm>
          <a:custGeom>
            <a:avLst/>
            <a:gdLst>
              <a:gd name="T0" fmla="*/ 201 w 201"/>
              <a:gd name="T1" fmla="*/ 0 h 108"/>
              <a:gd name="T2" fmla="*/ 0 w 201"/>
              <a:gd name="T3" fmla="*/ 81 h 108"/>
              <a:gd name="T4" fmla="*/ 91 w 201"/>
              <a:gd name="T5" fmla="*/ 108 h 108"/>
              <a:gd name="T6" fmla="*/ 201 w 201"/>
              <a:gd name="T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1" h="108">
                <a:moveTo>
                  <a:pt x="201" y="0"/>
                </a:moveTo>
                <a:lnTo>
                  <a:pt x="0" y="81"/>
                </a:lnTo>
                <a:lnTo>
                  <a:pt x="91" y="108"/>
                </a:lnTo>
                <a:lnTo>
                  <a:pt x="201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Freeform 859"/>
          <p:cNvSpPr>
            <a:spLocks/>
          </p:cNvSpPr>
          <p:nvPr/>
        </p:nvSpPr>
        <p:spPr bwMode="auto">
          <a:xfrm>
            <a:off x="250826" y="4071938"/>
            <a:ext cx="142875" cy="90488"/>
          </a:xfrm>
          <a:custGeom>
            <a:avLst/>
            <a:gdLst>
              <a:gd name="T0" fmla="*/ 90 w 90"/>
              <a:gd name="T1" fmla="*/ 27 h 57"/>
              <a:gd name="T2" fmla="*/ 0 w 90"/>
              <a:gd name="T3" fmla="*/ 0 h 57"/>
              <a:gd name="T4" fmla="*/ 0 w 90"/>
              <a:gd name="T5" fmla="*/ 37 h 57"/>
              <a:gd name="T6" fmla="*/ 59 w 90"/>
              <a:gd name="T7" fmla="*/ 57 h 57"/>
              <a:gd name="T8" fmla="*/ 90 w 90"/>
              <a:gd name="T9" fmla="*/ 2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57">
                <a:moveTo>
                  <a:pt x="90" y="27"/>
                </a:moveTo>
                <a:lnTo>
                  <a:pt x="0" y="0"/>
                </a:lnTo>
                <a:lnTo>
                  <a:pt x="0" y="37"/>
                </a:lnTo>
                <a:lnTo>
                  <a:pt x="59" y="57"/>
                </a:lnTo>
                <a:lnTo>
                  <a:pt x="90" y="27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Freeform 860"/>
          <p:cNvSpPr>
            <a:spLocks/>
          </p:cNvSpPr>
          <p:nvPr/>
        </p:nvSpPr>
        <p:spPr bwMode="auto">
          <a:xfrm>
            <a:off x="315913" y="4176713"/>
            <a:ext cx="31750" cy="50800"/>
          </a:xfrm>
          <a:custGeom>
            <a:avLst/>
            <a:gdLst>
              <a:gd name="T0" fmla="*/ 0 w 20"/>
              <a:gd name="T1" fmla="*/ 14 h 32"/>
              <a:gd name="T2" fmla="*/ 3 w 20"/>
              <a:gd name="T3" fmla="*/ 32 h 32"/>
              <a:gd name="T4" fmla="*/ 20 w 20"/>
              <a:gd name="T5" fmla="*/ 14 h 32"/>
              <a:gd name="T6" fmla="*/ 15 w 20"/>
              <a:gd name="T7" fmla="*/ 0 h 32"/>
              <a:gd name="T8" fmla="*/ 0 w 20"/>
              <a:gd name="T9" fmla="*/ 1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32">
                <a:moveTo>
                  <a:pt x="0" y="14"/>
                </a:moveTo>
                <a:lnTo>
                  <a:pt x="3" y="32"/>
                </a:lnTo>
                <a:lnTo>
                  <a:pt x="20" y="14"/>
                </a:lnTo>
                <a:lnTo>
                  <a:pt x="15" y="0"/>
                </a:lnTo>
                <a:lnTo>
                  <a:pt x="0" y="1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Oval 861"/>
          <p:cNvSpPr>
            <a:spLocks noChangeArrowheads="1"/>
          </p:cNvSpPr>
          <p:nvPr/>
        </p:nvSpPr>
        <p:spPr bwMode="auto">
          <a:xfrm>
            <a:off x="7810501" y="6054726"/>
            <a:ext cx="28575" cy="269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Freeform 862"/>
          <p:cNvSpPr>
            <a:spLocks noEditPoints="1"/>
          </p:cNvSpPr>
          <p:nvPr/>
        </p:nvSpPr>
        <p:spPr bwMode="auto">
          <a:xfrm>
            <a:off x="7599363" y="5935663"/>
            <a:ext cx="334963" cy="333375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23 w 288"/>
              <a:gd name="T11" fmla="*/ 144 h 288"/>
              <a:gd name="T12" fmla="*/ 211 w 288"/>
              <a:gd name="T13" fmla="*/ 157 h 288"/>
              <a:gd name="T14" fmla="*/ 131 w 288"/>
              <a:gd name="T15" fmla="*/ 207 h 288"/>
              <a:gd name="T16" fmla="*/ 34 w 288"/>
              <a:gd name="T17" fmla="*/ 153 h 288"/>
              <a:gd name="T18" fmla="*/ 102 w 288"/>
              <a:gd name="T19" fmla="*/ 157 h 288"/>
              <a:gd name="T20" fmla="*/ 82 w 288"/>
              <a:gd name="T21" fmla="*/ 121 h 288"/>
              <a:gd name="T22" fmla="*/ 137 w 288"/>
              <a:gd name="T23" fmla="*/ 132 h 288"/>
              <a:gd name="T24" fmla="*/ 143 w 288"/>
              <a:gd name="T25" fmla="*/ 125 h 288"/>
              <a:gd name="T26" fmla="*/ 143 w 288"/>
              <a:gd name="T27" fmla="*/ 124 h 288"/>
              <a:gd name="T28" fmla="*/ 185 w 288"/>
              <a:gd name="T29" fmla="*/ 82 h 288"/>
              <a:gd name="T30" fmla="*/ 227 w 288"/>
              <a:gd name="T31" fmla="*/ 121 h 288"/>
              <a:gd name="T32" fmla="*/ 254 w 288"/>
              <a:gd name="T33" fmla="*/ 134 h 288"/>
              <a:gd name="T34" fmla="*/ 223 w 288"/>
              <a:gd name="T35" fmla="*/ 14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23" y="144"/>
                </a:moveTo>
                <a:cubicBezTo>
                  <a:pt x="220" y="149"/>
                  <a:pt x="216" y="154"/>
                  <a:pt x="211" y="157"/>
                </a:cubicBezTo>
                <a:cubicBezTo>
                  <a:pt x="205" y="174"/>
                  <a:pt x="184" y="207"/>
                  <a:pt x="131" y="207"/>
                </a:cubicBezTo>
                <a:cubicBezTo>
                  <a:pt x="58" y="207"/>
                  <a:pt x="34" y="153"/>
                  <a:pt x="34" y="153"/>
                </a:cubicBezTo>
                <a:cubicBezTo>
                  <a:pt x="34" y="153"/>
                  <a:pt x="67" y="170"/>
                  <a:pt x="102" y="157"/>
                </a:cubicBezTo>
                <a:cubicBezTo>
                  <a:pt x="73" y="145"/>
                  <a:pt x="67" y="107"/>
                  <a:pt x="82" y="121"/>
                </a:cubicBezTo>
                <a:cubicBezTo>
                  <a:pt x="93" y="132"/>
                  <a:pt x="119" y="133"/>
                  <a:pt x="137" y="132"/>
                </a:cubicBezTo>
                <a:cubicBezTo>
                  <a:pt x="139" y="130"/>
                  <a:pt x="141" y="128"/>
                  <a:pt x="143" y="125"/>
                </a:cubicBezTo>
                <a:cubicBezTo>
                  <a:pt x="143" y="125"/>
                  <a:pt x="143" y="124"/>
                  <a:pt x="143" y="124"/>
                </a:cubicBezTo>
                <a:cubicBezTo>
                  <a:pt x="143" y="101"/>
                  <a:pt x="162" y="82"/>
                  <a:pt x="185" y="82"/>
                </a:cubicBezTo>
                <a:cubicBezTo>
                  <a:pt x="208" y="82"/>
                  <a:pt x="226" y="99"/>
                  <a:pt x="227" y="121"/>
                </a:cubicBezTo>
                <a:cubicBezTo>
                  <a:pt x="254" y="134"/>
                  <a:pt x="254" y="134"/>
                  <a:pt x="254" y="134"/>
                </a:cubicBezTo>
                <a:lnTo>
                  <a:pt x="223" y="14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Freeform 863"/>
          <p:cNvSpPr>
            <a:spLocks noEditPoints="1"/>
          </p:cNvSpPr>
          <p:nvPr/>
        </p:nvSpPr>
        <p:spPr bwMode="auto">
          <a:xfrm>
            <a:off x="2254251" y="5948363"/>
            <a:ext cx="333375" cy="296863"/>
          </a:xfrm>
          <a:custGeom>
            <a:avLst/>
            <a:gdLst>
              <a:gd name="T0" fmla="*/ 276 w 288"/>
              <a:gd name="T1" fmla="*/ 133 h 256"/>
              <a:gd name="T2" fmla="*/ 282 w 288"/>
              <a:gd name="T3" fmla="*/ 101 h 256"/>
              <a:gd name="T4" fmla="*/ 200 w 288"/>
              <a:gd name="T5" fmla="*/ 19 h 256"/>
              <a:gd name="T6" fmla="*/ 177 w 288"/>
              <a:gd name="T7" fmla="*/ 23 h 256"/>
              <a:gd name="T8" fmla="*/ 135 w 288"/>
              <a:gd name="T9" fmla="*/ 0 h 256"/>
              <a:gd name="T10" fmla="*/ 85 w 288"/>
              <a:gd name="T11" fmla="*/ 42 h 256"/>
              <a:gd name="T12" fmla="*/ 66 w 288"/>
              <a:gd name="T13" fmla="*/ 36 h 256"/>
              <a:gd name="T14" fmla="*/ 29 w 288"/>
              <a:gd name="T15" fmla="*/ 73 h 256"/>
              <a:gd name="T16" fmla="*/ 30 w 288"/>
              <a:gd name="T17" fmla="*/ 80 h 256"/>
              <a:gd name="T18" fmla="*/ 0 w 288"/>
              <a:gd name="T19" fmla="*/ 135 h 256"/>
              <a:gd name="T20" fmla="*/ 39 w 288"/>
              <a:gd name="T21" fmla="*/ 195 h 256"/>
              <a:gd name="T22" fmla="*/ 37 w 288"/>
              <a:gd name="T23" fmla="*/ 207 h 256"/>
              <a:gd name="T24" fmla="*/ 78 w 288"/>
              <a:gd name="T25" fmla="*/ 247 h 256"/>
              <a:gd name="T26" fmla="*/ 109 w 288"/>
              <a:gd name="T27" fmla="*/ 233 h 256"/>
              <a:gd name="T28" fmla="*/ 159 w 288"/>
              <a:gd name="T29" fmla="*/ 256 h 256"/>
              <a:gd name="T30" fmla="*/ 220 w 288"/>
              <a:gd name="T31" fmla="*/ 215 h 256"/>
              <a:gd name="T32" fmla="*/ 236 w 288"/>
              <a:gd name="T33" fmla="*/ 218 h 256"/>
              <a:gd name="T34" fmla="*/ 288 w 288"/>
              <a:gd name="T35" fmla="*/ 166 h 256"/>
              <a:gd name="T36" fmla="*/ 276 w 288"/>
              <a:gd name="T37" fmla="*/ 133 h 256"/>
              <a:gd name="T38" fmla="*/ 236 w 288"/>
              <a:gd name="T39" fmla="*/ 198 h 256"/>
              <a:gd name="T40" fmla="*/ 226 w 288"/>
              <a:gd name="T41" fmla="*/ 196 h 256"/>
              <a:gd name="T42" fmla="*/ 219 w 288"/>
              <a:gd name="T43" fmla="*/ 194 h 256"/>
              <a:gd name="T44" fmla="*/ 210 w 288"/>
              <a:gd name="T45" fmla="*/ 170 h 256"/>
              <a:gd name="T46" fmla="*/ 199 w 288"/>
              <a:gd name="T47" fmla="*/ 162 h 256"/>
              <a:gd name="T48" fmla="*/ 188 w 288"/>
              <a:gd name="T49" fmla="*/ 167 h 256"/>
              <a:gd name="T50" fmla="*/ 193 w 288"/>
              <a:gd name="T51" fmla="*/ 177 h 256"/>
              <a:gd name="T52" fmla="*/ 198 w 288"/>
              <a:gd name="T53" fmla="*/ 181 h 256"/>
              <a:gd name="T54" fmla="*/ 204 w 288"/>
              <a:gd name="T55" fmla="*/ 201 h 256"/>
              <a:gd name="T56" fmla="*/ 204 w 288"/>
              <a:gd name="T57" fmla="*/ 202 h 256"/>
              <a:gd name="T58" fmla="*/ 201 w 288"/>
              <a:gd name="T59" fmla="*/ 207 h 256"/>
              <a:gd name="T60" fmla="*/ 159 w 288"/>
              <a:gd name="T61" fmla="*/ 236 h 256"/>
              <a:gd name="T62" fmla="*/ 124 w 288"/>
              <a:gd name="T63" fmla="*/ 220 h 256"/>
              <a:gd name="T64" fmla="*/ 108 w 288"/>
              <a:gd name="T65" fmla="*/ 202 h 256"/>
              <a:gd name="T66" fmla="*/ 93 w 288"/>
              <a:gd name="T67" fmla="*/ 220 h 256"/>
              <a:gd name="T68" fmla="*/ 78 w 288"/>
              <a:gd name="T69" fmla="*/ 227 h 256"/>
              <a:gd name="T70" fmla="*/ 57 w 288"/>
              <a:gd name="T71" fmla="*/ 207 h 256"/>
              <a:gd name="T72" fmla="*/ 58 w 288"/>
              <a:gd name="T73" fmla="*/ 201 h 256"/>
              <a:gd name="T74" fmla="*/ 63 w 288"/>
              <a:gd name="T75" fmla="*/ 184 h 256"/>
              <a:gd name="T76" fmla="*/ 47 w 288"/>
              <a:gd name="T77" fmla="*/ 177 h 256"/>
              <a:gd name="T78" fmla="*/ 20 w 288"/>
              <a:gd name="T79" fmla="*/ 135 h 256"/>
              <a:gd name="T80" fmla="*/ 41 w 288"/>
              <a:gd name="T81" fmla="*/ 97 h 256"/>
              <a:gd name="T82" fmla="*/ 52 w 288"/>
              <a:gd name="T83" fmla="*/ 90 h 256"/>
              <a:gd name="T84" fmla="*/ 50 w 288"/>
              <a:gd name="T85" fmla="*/ 77 h 256"/>
              <a:gd name="T86" fmla="*/ 49 w 288"/>
              <a:gd name="T87" fmla="*/ 73 h 256"/>
              <a:gd name="T88" fmla="*/ 66 w 288"/>
              <a:gd name="T89" fmla="*/ 56 h 256"/>
              <a:gd name="T90" fmla="*/ 75 w 288"/>
              <a:gd name="T91" fmla="*/ 59 h 256"/>
              <a:gd name="T92" fmla="*/ 99 w 288"/>
              <a:gd name="T93" fmla="*/ 74 h 256"/>
              <a:gd name="T94" fmla="*/ 105 w 288"/>
              <a:gd name="T95" fmla="*/ 45 h 256"/>
              <a:gd name="T96" fmla="*/ 135 w 288"/>
              <a:gd name="T97" fmla="*/ 20 h 256"/>
              <a:gd name="T98" fmla="*/ 160 w 288"/>
              <a:gd name="T99" fmla="*/ 34 h 256"/>
              <a:gd name="T100" fmla="*/ 169 w 288"/>
              <a:gd name="T101" fmla="*/ 46 h 256"/>
              <a:gd name="T102" fmla="*/ 183 w 288"/>
              <a:gd name="T103" fmla="*/ 42 h 256"/>
              <a:gd name="T104" fmla="*/ 200 w 288"/>
              <a:gd name="T105" fmla="*/ 39 h 256"/>
              <a:gd name="T106" fmla="*/ 262 w 288"/>
              <a:gd name="T107" fmla="*/ 101 h 256"/>
              <a:gd name="T108" fmla="*/ 257 w 288"/>
              <a:gd name="T109" fmla="*/ 125 h 256"/>
              <a:gd name="T110" fmla="*/ 253 w 288"/>
              <a:gd name="T111" fmla="*/ 136 h 256"/>
              <a:gd name="T112" fmla="*/ 261 w 288"/>
              <a:gd name="T113" fmla="*/ 146 h 256"/>
              <a:gd name="T114" fmla="*/ 268 w 288"/>
              <a:gd name="T115" fmla="*/ 166 h 256"/>
              <a:gd name="T116" fmla="*/ 236 w 288"/>
              <a:gd name="T117" fmla="*/ 19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8" h="256">
                <a:moveTo>
                  <a:pt x="276" y="133"/>
                </a:moveTo>
                <a:cubicBezTo>
                  <a:pt x="280" y="123"/>
                  <a:pt x="282" y="112"/>
                  <a:pt x="282" y="101"/>
                </a:cubicBezTo>
                <a:cubicBezTo>
                  <a:pt x="282" y="56"/>
                  <a:pt x="246" y="19"/>
                  <a:pt x="200" y="19"/>
                </a:cubicBezTo>
                <a:cubicBezTo>
                  <a:pt x="192" y="19"/>
                  <a:pt x="185" y="20"/>
                  <a:pt x="177" y="23"/>
                </a:cubicBezTo>
                <a:cubicBezTo>
                  <a:pt x="168" y="9"/>
                  <a:pt x="152" y="0"/>
                  <a:pt x="135" y="0"/>
                </a:cubicBezTo>
                <a:cubicBezTo>
                  <a:pt x="110" y="0"/>
                  <a:pt x="89" y="18"/>
                  <a:pt x="85" y="42"/>
                </a:cubicBezTo>
                <a:cubicBezTo>
                  <a:pt x="79" y="38"/>
                  <a:pt x="73" y="36"/>
                  <a:pt x="66" y="36"/>
                </a:cubicBezTo>
                <a:cubicBezTo>
                  <a:pt x="46" y="36"/>
                  <a:pt x="29" y="53"/>
                  <a:pt x="29" y="73"/>
                </a:cubicBezTo>
                <a:cubicBezTo>
                  <a:pt x="29" y="76"/>
                  <a:pt x="29" y="78"/>
                  <a:pt x="30" y="80"/>
                </a:cubicBezTo>
                <a:cubicBezTo>
                  <a:pt x="12" y="92"/>
                  <a:pt x="0" y="112"/>
                  <a:pt x="0" y="135"/>
                </a:cubicBezTo>
                <a:cubicBezTo>
                  <a:pt x="0" y="162"/>
                  <a:pt x="16" y="184"/>
                  <a:pt x="39" y="195"/>
                </a:cubicBezTo>
                <a:cubicBezTo>
                  <a:pt x="38" y="199"/>
                  <a:pt x="37" y="203"/>
                  <a:pt x="37" y="207"/>
                </a:cubicBezTo>
                <a:cubicBezTo>
                  <a:pt x="37" y="229"/>
                  <a:pt x="55" y="247"/>
                  <a:pt x="78" y="247"/>
                </a:cubicBezTo>
                <a:cubicBezTo>
                  <a:pt x="90" y="247"/>
                  <a:pt x="101" y="242"/>
                  <a:pt x="109" y="233"/>
                </a:cubicBezTo>
                <a:cubicBezTo>
                  <a:pt x="121" y="247"/>
                  <a:pt x="139" y="256"/>
                  <a:pt x="159" y="256"/>
                </a:cubicBezTo>
                <a:cubicBezTo>
                  <a:pt x="186" y="256"/>
                  <a:pt x="210" y="239"/>
                  <a:pt x="220" y="215"/>
                </a:cubicBezTo>
                <a:cubicBezTo>
                  <a:pt x="225" y="217"/>
                  <a:pt x="231" y="218"/>
                  <a:pt x="236" y="218"/>
                </a:cubicBezTo>
                <a:cubicBezTo>
                  <a:pt x="265" y="218"/>
                  <a:pt x="288" y="195"/>
                  <a:pt x="288" y="166"/>
                </a:cubicBezTo>
                <a:cubicBezTo>
                  <a:pt x="288" y="153"/>
                  <a:pt x="284" y="142"/>
                  <a:pt x="276" y="133"/>
                </a:cubicBezTo>
                <a:close/>
                <a:moveTo>
                  <a:pt x="236" y="198"/>
                </a:moveTo>
                <a:cubicBezTo>
                  <a:pt x="233" y="198"/>
                  <a:pt x="230" y="197"/>
                  <a:pt x="226" y="196"/>
                </a:cubicBezTo>
                <a:cubicBezTo>
                  <a:pt x="219" y="194"/>
                  <a:pt x="219" y="194"/>
                  <a:pt x="219" y="194"/>
                </a:cubicBezTo>
                <a:cubicBezTo>
                  <a:pt x="218" y="183"/>
                  <a:pt x="214" y="175"/>
                  <a:pt x="210" y="170"/>
                </a:cubicBezTo>
                <a:cubicBezTo>
                  <a:pt x="205" y="164"/>
                  <a:pt x="200" y="162"/>
                  <a:pt x="199" y="162"/>
                </a:cubicBezTo>
                <a:cubicBezTo>
                  <a:pt x="194" y="160"/>
                  <a:pt x="190" y="163"/>
                  <a:pt x="188" y="167"/>
                </a:cubicBezTo>
                <a:cubicBezTo>
                  <a:pt x="187" y="171"/>
                  <a:pt x="189" y="175"/>
                  <a:pt x="193" y="177"/>
                </a:cubicBezTo>
                <a:cubicBezTo>
                  <a:pt x="194" y="177"/>
                  <a:pt x="196" y="178"/>
                  <a:pt x="198" y="181"/>
                </a:cubicBezTo>
                <a:cubicBezTo>
                  <a:pt x="201" y="184"/>
                  <a:pt x="203" y="190"/>
                  <a:pt x="204" y="201"/>
                </a:cubicBezTo>
                <a:cubicBezTo>
                  <a:pt x="204" y="201"/>
                  <a:pt x="204" y="201"/>
                  <a:pt x="204" y="202"/>
                </a:cubicBezTo>
                <a:cubicBezTo>
                  <a:pt x="201" y="207"/>
                  <a:pt x="201" y="207"/>
                  <a:pt x="201" y="207"/>
                </a:cubicBezTo>
                <a:cubicBezTo>
                  <a:pt x="194" y="225"/>
                  <a:pt x="177" y="236"/>
                  <a:pt x="159" y="236"/>
                </a:cubicBezTo>
                <a:cubicBezTo>
                  <a:pt x="145" y="236"/>
                  <a:pt x="132" y="230"/>
                  <a:pt x="124" y="220"/>
                </a:cubicBezTo>
                <a:cubicBezTo>
                  <a:pt x="108" y="202"/>
                  <a:pt x="108" y="202"/>
                  <a:pt x="108" y="202"/>
                </a:cubicBezTo>
                <a:cubicBezTo>
                  <a:pt x="93" y="220"/>
                  <a:pt x="93" y="220"/>
                  <a:pt x="93" y="220"/>
                </a:cubicBezTo>
                <a:cubicBezTo>
                  <a:pt x="89" y="225"/>
                  <a:pt x="84" y="227"/>
                  <a:pt x="78" y="227"/>
                </a:cubicBezTo>
                <a:cubicBezTo>
                  <a:pt x="66" y="227"/>
                  <a:pt x="57" y="218"/>
                  <a:pt x="57" y="207"/>
                </a:cubicBezTo>
                <a:cubicBezTo>
                  <a:pt x="57" y="205"/>
                  <a:pt x="57" y="203"/>
                  <a:pt x="58" y="201"/>
                </a:cubicBezTo>
                <a:cubicBezTo>
                  <a:pt x="63" y="184"/>
                  <a:pt x="63" y="184"/>
                  <a:pt x="63" y="184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31" y="169"/>
                  <a:pt x="20" y="153"/>
                  <a:pt x="20" y="135"/>
                </a:cubicBezTo>
                <a:cubicBezTo>
                  <a:pt x="20" y="120"/>
                  <a:pt x="28" y="105"/>
                  <a:pt x="41" y="97"/>
                </a:cubicBezTo>
                <a:cubicBezTo>
                  <a:pt x="52" y="90"/>
                  <a:pt x="52" y="90"/>
                  <a:pt x="52" y="90"/>
                </a:cubicBezTo>
                <a:cubicBezTo>
                  <a:pt x="50" y="77"/>
                  <a:pt x="50" y="77"/>
                  <a:pt x="50" y="77"/>
                </a:cubicBezTo>
                <a:cubicBezTo>
                  <a:pt x="49" y="75"/>
                  <a:pt x="49" y="74"/>
                  <a:pt x="49" y="73"/>
                </a:cubicBezTo>
                <a:cubicBezTo>
                  <a:pt x="49" y="64"/>
                  <a:pt x="57" y="56"/>
                  <a:pt x="66" y="56"/>
                </a:cubicBezTo>
                <a:cubicBezTo>
                  <a:pt x="69" y="56"/>
                  <a:pt x="72" y="57"/>
                  <a:pt x="75" y="59"/>
                </a:cubicBezTo>
                <a:cubicBezTo>
                  <a:pt x="99" y="74"/>
                  <a:pt x="99" y="74"/>
                  <a:pt x="99" y="74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7" y="30"/>
                  <a:pt x="120" y="20"/>
                  <a:pt x="135" y="20"/>
                </a:cubicBezTo>
                <a:cubicBezTo>
                  <a:pt x="145" y="20"/>
                  <a:pt x="155" y="25"/>
                  <a:pt x="160" y="34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189" y="40"/>
                  <a:pt x="195" y="39"/>
                  <a:pt x="200" y="39"/>
                </a:cubicBezTo>
                <a:cubicBezTo>
                  <a:pt x="235" y="39"/>
                  <a:pt x="262" y="67"/>
                  <a:pt x="262" y="101"/>
                </a:cubicBezTo>
                <a:cubicBezTo>
                  <a:pt x="262" y="109"/>
                  <a:pt x="261" y="117"/>
                  <a:pt x="257" y="125"/>
                </a:cubicBezTo>
                <a:cubicBezTo>
                  <a:pt x="253" y="136"/>
                  <a:pt x="253" y="136"/>
                  <a:pt x="253" y="136"/>
                </a:cubicBezTo>
                <a:cubicBezTo>
                  <a:pt x="261" y="146"/>
                  <a:pt x="261" y="146"/>
                  <a:pt x="261" y="146"/>
                </a:cubicBezTo>
                <a:cubicBezTo>
                  <a:pt x="264" y="150"/>
                  <a:pt x="268" y="157"/>
                  <a:pt x="268" y="166"/>
                </a:cubicBezTo>
                <a:cubicBezTo>
                  <a:pt x="268" y="184"/>
                  <a:pt x="254" y="198"/>
                  <a:pt x="236" y="19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864"/>
          <p:cNvSpPr>
            <a:spLocks/>
          </p:cNvSpPr>
          <p:nvPr/>
        </p:nvSpPr>
        <p:spPr bwMode="auto">
          <a:xfrm>
            <a:off x="2414588" y="6030913"/>
            <a:ext cx="98425" cy="85725"/>
          </a:xfrm>
          <a:custGeom>
            <a:avLst/>
            <a:gdLst>
              <a:gd name="T0" fmla="*/ 76 w 85"/>
              <a:gd name="T1" fmla="*/ 58 h 74"/>
              <a:gd name="T2" fmla="*/ 66 w 85"/>
              <a:gd name="T3" fmla="*/ 58 h 74"/>
              <a:gd name="T4" fmla="*/ 23 w 85"/>
              <a:gd name="T5" fmla="*/ 39 h 74"/>
              <a:gd name="T6" fmla="*/ 16 w 85"/>
              <a:gd name="T7" fmla="*/ 12 h 74"/>
              <a:gd name="T8" fmla="*/ 16 w 85"/>
              <a:gd name="T9" fmla="*/ 9 h 74"/>
              <a:gd name="T10" fmla="*/ 9 w 85"/>
              <a:gd name="T11" fmla="*/ 1 h 74"/>
              <a:gd name="T12" fmla="*/ 0 w 85"/>
              <a:gd name="T13" fmla="*/ 8 h 74"/>
              <a:gd name="T14" fmla="*/ 0 w 85"/>
              <a:gd name="T15" fmla="*/ 8 h 74"/>
              <a:gd name="T16" fmla="*/ 0 w 85"/>
              <a:gd name="T17" fmla="*/ 12 h 74"/>
              <a:gd name="T18" fmla="*/ 10 w 85"/>
              <a:gd name="T19" fmla="*/ 48 h 74"/>
              <a:gd name="T20" fmla="*/ 65 w 85"/>
              <a:gd name="T21" fmla="*/ 74 h 74"/>
              <a:gd name="T22" fmla="*/ 66 w 85"/>
              <a:gd name="T23" fmla="*/ 74 h 74"/>
              <a:gd name="T24" fmla="*/ 78 w 85"/>
              <a:gd name="T25" fmla="*/ 74 h 74"/>
              <a:gd name="T26" fmla="*/ 85 w 85"/>
              <a:gd name="T27" fmla="*/ 65 h 74"/>
              <a:gd name="T28" fmla="*/ 76 w 85"/>
              <a:gd name="T29" fmla="*/ 5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5" h="74">
                <a:moveTo>
                  <a:pt x="76" y="58"/>
                </a:moveTo>
                <a:cubicBezTo>
                  <a:pt x="73" y="58"/>
                  <a:pt x="69" y="58"/>
                  <a:pt x="66" y="58"/>
                </a:cubicBezTo>
                <a:cubicBezTo>
                  <a:pt x="41" y="58"/>
                  <a:pt x="30" y="49"/>
                  <a:pt x="23" y="39"/>
                </a:cubicBezTo>
                <a:cubicBezTo>
                  <a:pt x="17" y="29"/>
                  <a:pt x="16" y="17"/>
                  <a:pt x="16" y="12"/>
                </a:cubicBezTo>
                <a:cubicBezTo>
                  <a:pt x="16" y="10"/>
                  <a:pt x="16" y="9"/>
                  <a:pt x="16" y="9"/>
                </a:cubicBezTo>
                <a:cubicBezTo>
                  <a:pt x="16" y="5"/>
                  <a:pt x="13" y="1"/>
                  <a:pt x="9" y="1"/>
                </a:cubicBezTo>
                <a:cubicBezTo>
                  <a:pt x="4" y="0"/>
                  <a:pt x="1" y="4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10"/>
                  <a:pt x="0" y="12"/>
                </a:cubicBezTo>
                <a:cubicBezTo>
                  <a:pt x="0" y="18"/>
                  <a:pt x="1" y="33"/>
                  <a:pt x="10" y="48"/>
                </a:cubicBezTo>
                <a:cubicBezTo>
                  <a:pt x="19" y="62"/>
                  <a:pt x="36" y="74"/>
                  <a:pt x="65" y="74"/>
                </a:cubicBezTo>
                <a:cubicBezTo>
                  <a:pt x="65" y="74"/>
                  <a:pt x="66" y="74"/>
                  <a:pt x="66" y="74"/>
                </a:cubicBezTo>
                <a:cubicBezTo>
                  <a:pt x="70" y="74"/>
                  <a:pt x="74" y="74"/>
                  <a:pt x="78" y="74"/>
                </a:cubicBezTo>
                <a:cubicBezTo>
                  <a:pt x="82" y="73"/>
                  <a:pt x="85" y="69"/>
                  <a:pt x="85" y="65"/>
                </a:cubicBezTo>
                <a:cubicBezTo>
                  <a:pt x="85" y="60"/>
                  <a:pt x="81" y="57"/>
                  <a:pt x="76" y="5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Freeform 865"/>
          <p:cNvSpPr>
            <a:spLocks/>
          </p:cNvSpPr>
          <p:nvPr/>
        </p:nvSpPr>
        <p:spPr bwMode="auto">
          <a:xfrm>
            <a:off x="2344738" y="6059488"/>
            <a:ext cx="53975" cy="95250"/>
          </a:xfrm>
          <a:custGeom>
            <a:avLst/>
            <a:gdLst>
              <a:gd name="T0" fmla="*/ 41 w 46"/>
              <a:gd name="T1" fmla="*/ 62 h 82"/>
              <a:gd name="T2" fmla="*/ 24 w 46"/>
              <a:gd name="T3" fmla="*/ 51 h 82"/>
              <a:gd name="T4" fmla="*/ 27 w 46"/>
              <a:gd name="T5" fmla="*/ 35 h 82"/>
              <a:gd name="T6" fmla="*/ 16 w 46"/>
              <a:gd name="T7" fmla="*/ 4 h 82"/>
              <a:gd name="T8" fmla="*/ 4 w 46"/>
              <a:gd name="T9" fmla="*/ 3 h 82"/>
              <a:gd name="T10" fmla="*/ 3 w 46"/>
              <a:gd name="T11" fmla="*/ 14 h 82"/>
              <a:gd name="T12" fmla="*/ 3 w 46"/>
              <a:gd name="T13" fmla="*/ 14 h 82"/>
              <a:gd name="T14" fmla="*/ 11 w 46"/>
              <a:gd name="T15" fmla="*/ 35 h 82"/>
              <a:gd name="T16" fmla="*/ 3 w 46"/>
              <a:gd name="T17" fmla="*/ 52 h 82"/>
              <a:gd name="T18" fmla="*/ 1 w 46"/>
              <a:gd name="T19" fmla="*/ 60 h 82"/>
              <a:gd name="T20" fmla="*/ 2 w 46"/>
              <a:gd name="T21" fmla="*/ 63 h 82"/>
              <a:gd name="T22" fmla="*/ 12 w 46"/>
              <a:gd name="T23" fmla="*/ 68 h 82"/>
              <a:gd name="T24" fmla="*/ 19 w 46"/>
              <a:gd name="T25" fmla="*/ 66 h 82"/>
              <a:gd name="T26" fmla="*/ 27 w 46"/>
              <a:gd name="T27" fmla="*/ 71 h 82"/>
              <a:gd name="T28" fmla="*/ 29 w 46"/>
              <a:gd name="T29" fmla="*/ 74 h 82"/>
              <a:gd name="T30" fmla="*/ 29 w 46"/>
              <a:gd name="T31" fmla="*/ 75 h 82"/>
              <a:gd name="T32" fmla="*/ 29 w 46"/>
              <a:gd name="T33" fmla="*/ 75 h 82"/>
              <a:gd name="T34" fmla="*/ 29 w 46"/>
              <a:gd name="T35" fmla="*/ 75 h 82"/>
              <a:gd name="T36" fmla="*/ 37 w 46"/>
              <a:gd name="T37" fmla="*/ 82 h 82"/>
              <a:gd name="T38" fmla="*/ 38 w 46"/>
              <a:gd name="T39" fmla="*/ 82 h 82"/>
              <a:gd name="T40" fmla="*/ 45 w 46"/>
              <a:gd name="T41" fmla="*/ 73 h 82"/>
              <a:gd name="T42" fmla="*/ 41 w 46"/>
              <a:gd name="T43" fmla="*/ 6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6" h="82">
                <a:moveTo>
                  <a:pt x="41" y="62"/>
                </a:moveTo>
                <a:cubicBezTo>
                  <a:pt x="38" y="57"/>
                  <a:pt x="32" y="52"/>
                  <a:pt x="24" y="51"/>
                </a:cubicBezTo>
                <a:cubicBezTo>
                  <a:pt x="26" y="45"/>
                  <a:pt x="27" y="40"/>
                  <a:pt x="27" y="35"/>
                </a:cubicBezTo>
                <a:cubicBezTo>
                  <a:pt x="27" y="17"/>
                  <a:pt x="16" y="5"/>
                  <a:pt x="16" y="4"/>
                </a:cubicBezTo>
                <a:cubicBezTo>
                  <a:pt x="13" y="1"/>
                  <a:pt x="8" y="0"/>
                  <a:pt x="4" y="3"/>
                </a:cubicBezTo>
                <a:cubicBezTo>
                  <a:pt x="1" y="6"/>
                  <a:pt x="0" y="11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5" y="16"/>
                  <a:pt x="11" y="26"/>
                  <a:pt x="11" y="35"/>
                </a:cubicBezTo>
                <a:cubicBezTo>
                  <a:pt x="11" y="41"/>
                  <a:pt x="9" y="46"/>
                  <a:pt x="3" y="52"/>
                </a:cubicBezTo>
                <a:cubicBezTo>
                  <a:pt x="1" y="54"/>
                  <a:pt x="1" y="58"/>
                  <a:pt x="1" y="60"/>
                </a:cubicBezTo>
                <a:cubicBezTo>
                  <a:pt x="1" y="61"/>
                  <a:pt x="1" y="62"/>
                  <a:pt x="2" y="63"/>
                </a:cubicBezTo>
                <a:cubicBezTo>
                  <a:pt x="3" y="67"/>
                  <a:pt x="8" y="69"/>
                  <a:pt x="12" y="68"/>
                </a:cubicBezTo>
                <a:cubicBezTo>
                  <a:pt x="15" y="67"/>
                  <a:pt x="18" y="66"/>
                  <a:pt x="19" y="66"/>
                </a:cubicBezTo>
                <a:cubicBezTo>
                  <a:pt x="24" y="67"/>
                  <a:pt x="26" y="68"/>
                  <a:pt x="27" y="71"/>
                </a:cubicBezTo>
                <a:cubicBezTo>
                  <a:pt x="28" y="72"/>
                  <a:pt x="29" y="73"/>
                  <a:pt x="29" y="74"/>
                </a:cubicBezTo>
                <a:cubicBezTo>
                  <a:pt x="29" y="75"/>
                  <a:pt x="29" y="75"/>
                  <a:pt x="29" y="75"/>
                </a:cubicBezTo>
                <a:cubicBezTo>
                  <a:pt x="29" y="75"/>
                  <a:pt x="29" y="75"/>
                  <a:pt x="29" y="75"/>
                </a:cubicBezTo>
                <a:cubicBezTo>
                  <a:pt x="29" y="75"/>
                  <a:pt x="29" y="75"/>
                  <a:pt x="29" y="75"/>
                </a:cubicBezTo>
                <a:cubicBezTo>
                  <a:pt x="30" y="79"/>
                  <a:pt x="33" y="82"/>
                  <a:pt x="37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43" y="82"/>
                  <a:pt x="46" y="78"/>
                  <a:pt x="45" y="73"/>
                </a:cubicBezTo>
                <a:cubicBezTo>
                  <a:pt x="45" y="73"/>
                  <a:pt x="44" y="68"/>
                  <a:pt x="41" y="6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Freeform 866"/>
          <p:cNvSpPr>
            <a:spLocks noEditPoints="1"/>
          </p:cNvSpPr>
          <p:nvPr/>
        </p:nvSpPr>
        <p:spPr bwMode="auto">
          <a:xfrm>
            <a:off x="2925763" y="5935663"/>
            <a:ext cx="306388" cy="271463"/>
          </a:xfrm>
          <a:custGeom>
            <a:avLst/>
            <a:gdLst>
              <a:gd name="T0" fmla="*/ 217 w 265"/>
              <a:gd name="T1" fmla="*/ 201 h 235"/>
              <a:gd name="T2" fmla="*/ 265 w 265"/>
              <a:gd name="T3" fmla="*/ 153 h 235"/>
              <a:gd name="T4" fmla="*/ 253 w 265"/>
              <a:gd name="T5" fmla="*/ 122 h 235"/>
              <a:gd name="T6" fmla="*/ 259 w 265"/>
              <a:gd name="T7" fmla="*/ 93 h 235"/>
              <a:gd name="T8" fmla="*/ 184 w 265"/>
              <a:gd name="T9" fmla="*/ 18 h 235"/>
              <a:gd name="T10" fmla="*/ 163 w 265"/>
              <a:gd name="T11" fmla="*/ 21 h 235"/>
              <a:gd name="T12" fmla="*/ 124 w 265"/>
              <a:gd name="T13" fmla="*/ 0 h 235"/>
              <a:gd name="T14" fmla="*/ 78 w 265"/>
              <a:gd name="T15" fmla="*/ 38 h 235"/>
              <a:gd name="T16" fmla="*/ 60 w 265"/>
              <a:gd name="T17" fmla="*/ 34 h 235"/>
              <a:gd name="T18" fmla="*/ 26 w 265"/>
              <a:gd name="T19" fmla="*/ 67 h 235"/>
              <a:gd name="T20" fmla="*/ 27 w 265"/>
              <a:gd name="T21" fmla="*/ 74 h 235"/>
              <a:gd name="T22" fmla="*/ 0 w 265"/>
              <a:gd name="T23" fmla="*/ 124 h 235"/>
              <a:gd name="T24" fmla="*/ 35 w 265"/>
              <a:gd name="T25" fmla="*/ 179 h 235"/>
              <a:gd name="T26" fmla="*/ 34 w 265"/>
              <a:gd name="T27" fmla="*/ 190 h 235"/>
              <a:gd name="T28" fmla="*/ 71 w 265"/>
              <a:gd name="T29" fmla="*/ 228 h 235"/>
              <a:gd name="T30" fmla="*/ 99 w 265"/>
              <a:gd name="T31" fmla="*/ 214 h 235"/>
              <a:gd name="T32" fmla="*/ 145 w 265"/>
              <a:gd name="T33" fmla="*/ 235 h 235"/>
              <a:gd name="T34" fmla="*/ 202 w 265"/>
              <a:gd name="T35" fmla="*/ 198 h 235"/>
              <a:gd name="T36" fmla="*/ 217 w 265"/>
              <a:gd name="T37" fmla="*/ 201 h 235"/>
              <a:gd name="T38" fmla="*/ 185 w 265"/>
              <a:gd name="T39" fmla="*/ 191 h 235"/>
              <a:gd name="T40" fmla="*/ 145 w 265"/>
              <a:gd name="T41" fmla="*/ 217 h 235"/>
              <a:gd name="T42" fmla="*/ 113 w 265"/>
              <a:gd name="T43" fmla="*/ 202 h 235"/>
              <a:gd name="T44" fmla="*/ 99 w 265"/>
              <a:gd name="T45" fmla="*/ 186 h 235"/>
              <a:gd name="T46" fmla="*/ 85 w 265"/>
              <a:gd name="T47" fmla="*/ 202 h 235"/>
              <a:gd name="T48" fmla="*/ 71 w 265"/>
              <a:gd name="T49" fmla="*/ 209 h 235"/>
              <a:gd name="T50" fmla="*/ 52 w 265"/>
              <a:gd name="T51" fmla="*/ 190 h 235"/>
              <a:gd name="T52" fmla="*/ 53 w 265"/>
              <a:gd name="T53" fmla="*/ 185 h 235"/>
              <a:gd name="T54" fmla="*/ 57 w 265"/>
              <a:gd name="T55" fmla="*/ 169 h 235"/>
              <a:gd name="T56" fmla="*/ 43 w 265"/>
              <a:gd name="T57" fmla="*/ 163 h 235"/>
              <a:gd name="T58" fmla="*/ 18 w 265"/>
              <a:gd name="T59" fmla="*/ 124 h 235"/>
              <a:gd name="T60" fmla="*/ 37 w 265"/>
              <a:gd name="T61" fmla="*/ 89 h 235"/>
              <a:gd name="T62" fmla="*/ 47 w 265"/>
              <a:gd name="T63" fmla="*/ 82 h 235"/>
              <a:gd name="T64" fmla="*/ 45 w 265"/>
              <a:gd name="T65" fmla="*/ 70 h 235"/>
              <a:gd name="T66" fmla="*/ 45 w 265"/>
              <a:gd name="T67" fmla="*/ 67 h 235"/>
              <a:gd name="T68" fmla="*/ 60 w 265"/>
              <a:gd name="T69" fmla="*/ 52 h 235"/>
              <a:gd name="T70" fmla="*/ 68 w 265"/>
              <a:gd name="T71" fmla="*/ 54 h 235"/>
              <a:gd name="T72" fmla="*/ 91 w 265"/>
              <a:gd name="T73" fmla="*/ 68 h 235"/>
              <a:gd name="T74" fmla="*/ 96 w 265"/>
              <a:gd name="T75" fmla="*/ 42 h 235"/>
              <a:gd name="T76" fmla="*/ 124 w 265"/>
              <a:gd name="T77" fmla="*/ 18 h 235"/>
              <a:gd name="T78" fmla="*/ 147 w 265"/>
              <a:gd name="T79" fmla="*/ 31 h 235"/>
              <a:gd name="T80" fmla="*/ 155 w 265"/>
              <a:gd name="T81" fmla="*/ 42 h 235"/>
              <a:gd name="T82" fmla="*/ 168 w 265"/>
              <a:gd name="T83" fmla="*/ 38 h 235"/>
              <a:gd name="T84" fmla="*/ 184 w 265"/>
              <a:gd name="T85" fmla="*/ 36 h 235"/>
              <a:gd name="T86" fmla="*/ 241 w 265"/>
              <a:gd name="T87" fmla="*/ 93 h 235"/>
              <a:gd name="T88" fmla="*/ 236 w 265"/>
              <a:gd name="T89" fmla="*/ 115 h 235"/>
              <a:gd name="T90" fmla="*/ 232 w 265"/>
              <a:gd name="T91" fmla="*/ 125 h 235"/>
              <a:gd name="T92" fmla="*/ 239 w 265"/>
              <a:gd name="T93" fmla="*/ 134 h 235"/>
              <a:gd name="T94" fmla="*/ 246 w 265"/>
              <a:gd name="T95" fmla="*/ 153 h 235"/>
              <a:gd name="T96" fmla="*/ 217 w 265"/>
              <a:gd name="T97" fmla="*/ 182 h 235"/>
              <a:gd name="T98" fmla="*/ 208 w 265"/>
              <a:gd name="T99" fmla="*/ 181 h 235"/>
              <a:gd name="T100" fmla="*/ 191 w 265"/>
              <a:gd name="T101" fmla="*/ 175 h 235"/>
              <a:gd name="T102" fmla="*/ 185 w 265"/>
              <a:gd name="T103" fmla="*/ 191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5" h="235">
                <a:moveTo>
                  <a:pt x="217" y="201"/>
                </a:moveTo>
                <a:cubicBezTo>
                  <a:pt x="243" y="201"/>
                  <a:pt x="265" y="179"/>
                  <a:pt x="265" y="153"/>
                </a:cubicBezTo>
                <a:cubicBezTo>
                  <a:pt x="265" y="141"/>
                  <a:pt x="260" y="130"/>
                  <a:pt x="253" y="122"/>
                </a:cubicBezTo>
                <a:cubicBezTo>
                  <a:pt x="257" y="113"/>
                  <a:pt x="259" y="103"/>
                  <a:pt x="259" y="93"/>
                </a:cubicBezTo>
                <a:cubicBezTo>
                  <a:pt x="259" y="51"/>
                  <a:pt x="226" y="18"/>
                  <a:pt x="184" y="18"/>
                </a:cubicBezTo>
                <a:cubicBezTo>
                  <a:pt x="177" y="18"/>
                  <a:pt x="169" y="19"/>
                  <a:pt x="163" y="21"/>
                </a:cubicBezTo>
                <a:cubicBezTo>
                  <a:pt x="154" y="8"/>
                  <a:pt x="140" y="0"/>
                  <a:pt x="124" y="0"/>
                </a:cubicBezTo>
                <a:cubicBezTo>
                  <a:pt x="101" y="0"/>
                  <a:pt x="81" y="16"/>
                  <a:pt x="78" y="38"/>
                </a:cubicBezTo>
                <a:cubicBezTo>
                  <a:pt x="73" y="35"/>
                  <a:pt x="67" y="34"/>
                  <a:pt x="60" y="34"/>
                </a:cubicBezTo>
                <a:cubicBezTo>
                  <a:pt x="42" y="34"/>
                  <a:pt x="26" y="49"/>
                  <a:pt x="26" y="67"/>
                </a:cubicBezTo>
                <a:cubicBezTo>
                  <a:pt x="26" y="70"/>
                  <a:pt x="27" y="72"/>
                  <a:pt x="27" y="74"/>
                </a:cubicBezTo>
                <a:cubicBezTo>
                  <a:pt x="11" y="85"/>
                  <a:pt x="0" y="103"/>
                  <a:pt x="0" y="124"/>
                </a:cubicBezTo>
                <a:cubicBezTo>
                  <a:pt x="0" y="149"/>
                  <a:pt x="14" y="170"/>
                  <a:pt x="35" y="179"/>
                </a:cubicBezTo>
                <a:cubicBezTo>
                  <a:pt x="34" y="183"/>
                  <a:pt x="34" y="186"/>
                  <a:pt x="34" y="190"/>
                </a:cubicBezTo>
                <a:cubicBezTo>
                  <a:pt x="34" y="211"/>
                  <a:pt x="50" y="228"/>
                  <a:pt x="71" y="228"/>
                </a:cubicBezTo>
                <a:cubicBezTo>
                  <a:pt x="82" y="228"/>
                  <a:pt x="93" y="222"/>
                  <a:pt x="99" y="214"/>
                </a:cubicBezTo>
                <a:cubicBezTo>
                  <a:pt x="111" y="227"/>
                  <a:pt x="127" y="235"/>
                  <a:pt x="145" y="235"/>
                </a:cubicBezTo>
                <a:cubicBezTo>
                  <a:pt x="171" y="235"/>
                  <a:pt x="192" y="220"/>
                  <a:pt x="202" y="198"/>
                </a:cubicBezTo>
                <a:cubicBezTo>
                  <a:pt x="207" y="200"/>
                  <a:pt x="212" y="201"/>
                  <a:pt x="217" y="201"/>
                </a:cubicBezTo>
                <a:close/>
                <a:moveTo>
                  <a:pt x="185" y="191"/>
                </a:moveTo>
                <a:cubicBezTo>
                  <a:pt x="178" y="207"/>
                  <a:pt x="163" y="217"/>
                  <a:pt x="145" y="217"/>
                </a:cubicBezTo>
                <a:cubicBezTo>
                  <a:pt x="133" y="217"/>
                  <a:pt x="121" y="212"/>
                  <a:pt x="113" y="202"/>
                </a:cubicBezTo>
                <a:cubicBezTo>
                  <a:pt x="99" y="186"/>
                  <a:pt x="99" y="186"/>
                  <a:pt x="99" y="186"/>
                </a:cubicBezTo>
                <a:cubicBezTo>
                  <a:pt x="85" y="202"/>
                  <a:pt x="85" y="202"/>
                  <a:pt x="85" y="202"/>
                </a:cubicBezTo>
                <a:cubicBezTo>
                  <a:pt x="82" y="207"/>
                  <a:pt x="77" y="209"/>
                  <a:pt x="71" y="209"/>
                </a:cubicBezTo>
                <a:cubicBezTo>
                  <a:pt x="60" y="209"/>
                  <a:pt x="52" y="201"/>
                  <a:pt x="52" y="190"/>
                </a:cubicBezTo>
                <a:cubicBezTo>
                  <a:pt x="52" y="188"/>
                  <a:pt x="52" y="186"/>
                  <a:pt x="53" y="185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28" y="156"/>
                  <a:pt x="18" y="141"/>
                  <a:pt x="18" y="124"/>
                </a:cubicBezTo>
                <a:cubicBezTo>
                  <a:pt x="18" y="110"/>
                  <a:pt x="25" y="97"/>
                  <a:pt x="37" y="89"/>
                </a:cubicBezTo>
                <a:cubicBezTo>
                  <a:pt x="47" y="82"/>
                  <a:pt x="47" y="82"/>
                  <a:pt x="47" y="82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69"/>
                  <a:pt x="45" y="68"/>
                  <a:pt x="45" y="67"/>
                </a:cubicBezTo>
                <a:cubicBezTo>
                  <a:pt x="45" y="59"/>
                  <a:pt x="52" y="52"/>
                  <a:pt x="60" y="52"/>
                </a:cubicBezTo>
                <a:cubicBezTo>
                  <a:pt x="63" y="52"/>
                  <a:pt x="66" y="53"/>
                  <a:pt x="68" y="54"/>
                </a:cubicBezTo>
                <a:cubicBezTo>
                  <a:pt x="91" y="68"/>
                  <a:pt x="91" y="68"/>
                  <a:pt x="91" y="68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28"/>
                  <a:pt x="110" y="18"/>
                  <a:pt x="124" y="18"/>
                </a:cubicBezTo>
                <a:cubicBezTo>
                  <a:pt x="133" y="18"/>
                  <a:pt x="142" y="23"/>
                  <a:pt x="147" y="31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68" y="38"/>
                  <a:pt x="168" y="38"/>
                  <a:pt x="168" y="38"/>
                </a:cubicBezTo>
                <a:cubicBezTo>
                  <a:pt x="173" y="37"/>
                  <a:pt x="179" y="36"/>
                  <a:pt x="184" y="36"/>
                </a:cubicBezTo>
                <a:cubicBezTo>
                  <a:pt x="215" y="36"/>
                  <a:pt x="241" y="62"/>
                  <a:pt x="241" y="93"/>
                </a:cubicBezTo>
                <a:cubicBezTo>
                  <a:pt x="241" y="101"/>
                  <a:pt x="239" y="108"/>
                  <a:pt x="236" y="115"/>
                </a:cubicBezTo>
                <a:cubicBezTo>
                  <a:pt x="232" y="125"/>
                  <a:pt x="232" y="125"/>
                  <a:pt x="232" y="125"/>
                </a:cubicBezTo>
                <a:cubicBezTo>
                  <a:pt x="239" y="134"/>
                  <a:pt x="239" y="134"/>
                  <a:pt x="239" y="134"/>
                </a:cubicBezTo>
                <a:cubicBezTo>
                  <a:pt x="243" y="138"/>
                  <a:pt x="246" y="144"/>
                  <a:pt x="246" y="153"/>
                </a:cubicBezTo>
                <a:cubicBezTo>
                  <a:pt x="246" y="169"/>
                  <a:pt x="233" y="182"/>
                  <a:pt x="217" y="182"/>
                </a:cubicBezTo>
                <a:cubicBezTo>
                  <a:pt x="214" y="182"/>
                  <a:pt x="211" y="182"/>
                  <a:pt x="208" y="181"/>
                </a:cubicBezTo>
                <a:cubicBezTo>
                  <a:pt x="191" y="175"/>
                  <a:pt x="191" y="175"/>
                  <a:pt x="191" y="175"/>
                </a:cubicBezTo>
                <a:lnTo>
                  <a:pt x="185" y="191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Oval 867"/>
          <p:cNvSpPr>
            <a:spLocks noChangeArrowheads="1"/>
          </p:cNvSpPr>
          <p:nvPr/>
        </p:nvSpPr>
        <p:spPr bwMode="auto">
          <a:xfrm>
            <a:off x="2984501" y="6054726"/>
            <a:ext cx="41275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Oval 868"/>
          <p:cNvSpPr>
            <a:spLocks noChangeArrowheads="1"/>
          </p:cNvSpPr>
          <p:nvPr/>
        </p:nvSpPr>
        <p:spPr bwMode="auto">
          <a:xfrm>
            <a:off x="3055938" y="6054726"/>
            <a:ext cx="41275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Oval 869"/>
          <p:cNvSpPr>
            <a:spLocks noChangeArrowheads="1"/>
          </p:cNvSpPr>
          <p:nvPr/>
        </p:nvSpPr>
        <p:spPr bwMode="auto">
          <a:xfrm>
            <a:off x="3128963" y="6054726"/>
            <a:ext cx="39688" cy="3968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870"/>
          <p:cNvSpPr>
            <a:spLocks noEditPoints="1"/>
          </p:cNvSpPr>
          <p:nvPr/>
        </p:nvSpPr>
        <p:spPr bwMode="auto">
          <a:xfrm>
            <a:off x="3155951" y="6178551"/>
            <a:ext cx="65088" cy="63500"/>
          </a:xfrm>
          <a:custGeom>
            <a:avLst/>
            <a:gdLst>
              <a:gd name="T0" fmla="*/ 28 w 56"/>
              <a:gd name="T1" fmla="*/ 0 h 55"/>
              <a:gd name="T2" fmla="*/ 0 w 56"/>
              <a:gd name="T3" fmla="*/ 27 h 55"/>
              <a:gd name="T4" fmla="*/ 28 w 56"/>
              <a:gd name="T5" fmla="*/ 55 h 55"/>
              <a:gd name="T6" fmla="*/ 56 w 56"/>
              <a:gd name="T7" fmla="*/ 27 h 55"/>
              <a:gd name="T8" fmla="*/ 28 w 56"/>
              <a:gd name="T9" fmla="*/ 0 h 55"/>
              <a:gd name="T10" fmla="*/ 28 w 56"/>
              <a:gd name="T11" fmla="*/ 40 h 55"/>
              <a:gd name="T12" fmla="*/ 15 w 56"/>
              <a:gd name="T13" fmla="*/ 27 h 55"/>
              <a:gd name="T14" fmla="*/ 28 w 56"/>
              <a:gd name="T15" fmla="*/ 15 h 55"/>
              <a:gd name="T16" fmla="*/ 41 w 56"/>
              <a:gd name="T17" fmla="*/ 27 h 55"/>
              <a:gd name="T18" fmla="*/ 28 w 56"/>
              <a:gd name="T19" fmla="*/ 4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5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ubicBezTo>
                  <a:pt x="43" y="55"/>
                  <a:pt x="56" y="43"/>
                  <a:pt x="56" y="27"/>
                </a:cubicBezTo>
                <a:cubicBezTo>
                  <a:pt x="56" y="12"/>
                  <a:pt x="43" y="0"/>
                  <a:pt x="28" y="0"/>
                </a:cubicBezTo>
                <a:close/>
                <a:moveTo>
                  <a:pt x="28" y="40"/>
                </a:moveTo>
                <a:cubicBezTo>
                  <a:pt x="21" y="40"/>
                  <a:pt x="15" y="34"/>
                  <a:pt x="15" y="27"/>
                </a:cubicBezTo>
                <a:cubicBezTo>
                  <a:pt x="15" y="20"/>
                  <a:pt x="21" y="15"/>
                  <a:pt x="28" y="15"/>
                </a:cubicBezTo>
                <a:cubicBezTo>
                  <a:pt x="35" y="15"/>
                  <a:pt x="41" y="20"/>
                  <a:pt x="41" y="27"/>
                </a:cubicBezTo>
                <a:cubicBezTo>
                  <a:pt x="41" y="34"/>
                  <a:pt x="35" y="40"/>
                  <a:pt x="28" y="4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Oval 871"/>
          <p:cNvSpPr>
            <a:spLocks noChangeArrowheads="1"/>
          </p:cNvSpPr>
          <p:nvPr/>
        </p:nvSpPr>
        <p:spPr bwMode="auto">
          <a:xfrm>
            <a:off x="3219451" y="6235701"/>
            <a:ext cx="34925" cy="33338"/>
          </a:xfrm>
          <a:prstGeom prst="ellipse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872"/>
          <p:cNvSpPr>
            <a:spLocks/>
          </p:cNvSpPr>
          <p:nvPr/>
        </p:nvSpPr>
        <p:spPr bwMode="auto">
          <a:xfrm>
            <a:off x="3641726" y="5948363"/>
            <a:ext cx="125413" cy="320675"/>
          </a:xfrm>
          <a:custGeom>
            <a:avLst/>
            <a:gdLst>
              <a:gd name="T0" fmla="*/ 86 w 109"/>
              <a:gd name="T1" fmla="*/ 94 h 276"/>
              <a:gd name="T2" fmla="*/ 76 w 109"/>
              <a:gd name="T3" fmla="*/ 104 h 276"/>
              <a:gd name="T4" fmla="*/ 66 w 109"/>
              <a:gd name="T5" fmla="*/ 94 h 276"/>
              <a:gd name="T6" fmla="*/ 66 w 109"/>
              <a:gd name="T7" fmla="*/ 0 h 276"/>
              <a:gd name="T8" fmla="*/ 42 w 109"/>
              <a:gd name="T9" fmla="*/ 0 h 276"/>
              <a:gd name="T10" fmla="*/ 42 w 109"/>
              <a:gd name="T11" fmla="*/ 94 h 276"/>
              <a:gd name="T12" fmla="*/ 32 w 109"/>
              <a:gd name="T13" fmla="*/ 104 h 276"/>
              <a:gd name="T14" fmla="*/ 22 w 109"/>
              <a:gd name="T15" fmla="*/ 94 h 276"/>
              <a:gd name="T16" fmla="*/ 22 w 109"/>
              <a:gd name="T17" fmla="*/ 0 h 276"/>
              <a:gd name="T18" fmla="*/ 0 w 109"/>
              <a:gd name="T19" fmla="*/ 0 h 276"/>
              <a:gd name="T20" fmla="*/ 1 w 109"/>
              <a:gd name="T21" fmla="*/ 96 h 276"/>
              <a:gd name="T22" fmla="*/ 37 w 109"/>
              <a:gd name="T23" fmla="*/ 133 h 276"/>
              <a:gd name="T24" fmla="*/ 36 w 109"/>
              <a:gd name="T25" fmla="*/ 276 h 276"/>
              <a:gd name="T26" fmla="*/ 73 w 109"/>
              <a:gd name="T27" fmla="*/ 276 h 276"/>
              <a:gd name="T28" fmla="*/ 73 w 109"/>
              <a:gd name="T29" fmla="*/ 132 h 276"/>
              <a:gd name="T30" fmla="*/ 108 w 109"/>
              <a:gd name="T31" fmla="*/ 96 h 276"/>
              <a:gd name="T32" fmla="*/ 108 w 109"/>
              <a:gd name="T33" fmla="*/ 0 h 276"/>
              <a:gd name="T34" fmla="*/ 86 w 109"/>
              <a:gd name="T35" fmla="*/ 0 h 276"/>
              <a:gd name="T36" fmla="*/ 86 w 109"/>
              <a:gd name="T37" fmla="*/ 9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276">
                <a:moveTo>
                  <a:pt x="86" y="94"/>
                </a:moveTo>
                <a:cubicBezTo>
                  <a:pt x="86" y="100"/>
                  <a:pt x="82" y="104"/>
                  <a:pt x="76" y="104"/>
                </a:cubicBezTo>
                <a:cubicBezTo>
                  <a:pt x="71" y="104"/>
                  <a:pt x="66" y="100"/>
                  <a:pt x="66" y="94"/>
                </a:cubicBezTo>
                <a:cubicBezTo>
                  <a:pt x="66" y="0"/>
                  <a:pt x="66" y="0"/>
                  <a:pt x="6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94"/>
                  <a:pt x="42" y="94"/>
                  <a:pt x="42" y="94"/>
                </a:cubicBezTo>
                <a:cubicBezTo>
                  <a:pt x="42" y="100"/>
                  <a:pt x="38" y="104"/>
                  <a:pt x="32" y="104"/>
                </a:cubicBezTo>
                <a:cubicBezTo>
                  <a:pt x="27" y="104"/>
                  <a:pt x="22" y="100"/>
                  <a:pt x="22" y="94"/>
                </a:cubicBezTo>
                <a:cubicBezTo>
                  <a:pt x="22" y="0"/>
                  <a:pt x="22" y="0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6"/>
                  <a:pt x="1" y="96"/>
                  <a:pt x="1" y="96"/>
                </a:cubicBezTo>
                <a:cubicBezTo>
                  <a:pt x="1" y="96"/>
                  <a:pt x="1" y="133"/>
                  <a:pt x="37" y="133"/>
                </a:cubicBezTo>
                <a:cubicBezTo>
                  <a:pt x="36" y="276"/>
                  <a:pt x="36" y="276"/>
                  <a:pt x="36" y="276"/>
                </a:cubicBezTo>
                <a:cubicBezTo>
                  <a:pt x="73" y="276"/>
                  <a:pt x="73" y="276"/>
                  <a:pt x="73" y="276"/>
                </a:cubicBezTo>
                <a:cubicBezTo>
                  <a:pt x="73" y="132"/>
                  <a:pt x="73" y="132"/>
                  <a:pt x="73" y="132"/>
                </a:cubicBezTo>
                <a:cubicBezTo>
                  <a:pt x="109" y="132"/>
                  <a:pt x="108" y="96"/>
                  <a:pt x="108" y="96"/>
                </a:cubicBezTo>
                <a:cubicBezTo>
                  <a:pt x="108" y="0"/>
                  <a:pt x="108" y="0"/>
                  <a:pt x="108" y="0"/>
                </a:cubicBezTo>
                <a:cubicBezTo>
                  <a:pt x="86" y="0"/>
                  <a:pt x="86" y="0"/>
                  <a:pt x="86" y="0"/>
                </a:cubicBezTo>
                <a:lnTo>
                  <a:pt x="86" y="94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Freeform 873"/>
          <p:cNvSpPr>
            <a:spLocks/>
          </p:cNvSpPr>
          <p:nvPr/>
        </p:nvSpPr>
        <p:spPr bwMode="auto">
          <a:xfrm>
            <a:off x="3810001" y="5935663"/>
            <a:ext cx="65088" cy="333375"/>
          </a:xfrm>
          <a:custGeom>
            <a:avLst/>
            <a:gdLst>
              <a:gd name="T0" fmla="*/ 0 w 55"/>
              <a:gd name="T1" fmla="*/ 92 h 288"/>
              <a:gd name="T2" fmla="*/ 19 w 55"/>
              <a:gd name="T3" fmla="*/ 180 h 288"/>
              <a:gd name="T4" fmla="*/ 19 w 55"/>
              <a:gd name="T5" fmla="*/ 288 h 288"/>
              <a:gd name="T6" fmla="*/ 55 w 55"/>
              <a:gd name="T7" fmla="*/ 288 h 288"/>
              <a:gd name="T8" fmla="*/ 55 w 55"/>
              <a:gd name="T9" fmla="*/ 0 h 288"/>
              <a:gd name="T10" fmla="*/ 0 w 55"/>
              <a:gd name="T11" fmla="*/ 9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288">
                <a:moveTo>
                  <a:pt x="0" y="92"/>
                </a:moveTo>
                <a:cubicBezTo>
                  <a:pt x="0" y="144"/>
                  <a:pt x="19" y="180"/>
                  <a:pt x="19" y="180"/>
                </a:cubicBezTo>
                <a:cubicBezTo>
                  <a:pt x="19" y="288"/>
                  <a:pt x="19" y="288"/>
                  <a:pt x="19" y="288"/>
                </a:cubicBezTo>
                <a:cubicBezTo>
                  <a:pt x="55" y="288"/>
                  <a:pt x="55" y="288"/>
                  <a:pt x="55" y="288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0" y="0"/>
                  <a:pt x="0" y="9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Freeform 874"/>
          <p:cNvSpPr>
            <a:spLocks noEditPoints="1"/>
          </p:cNvSpPr>
          <p:nvPr/>
        </p:nvSpPr>
        <p:spPr bwMode="auto">
          <a:xfrm>
            <a:off x="4476751" y="5935663"/>
            <a:ext cx="95250" cy="333375"/>
          </a:xfrm>
          <a:custGeom>
            <a:avLst/>
            <a:gdLst>
              <a:gd name="T0" fmla="*/ 0 w 60"/>
              <a:gd name="T1" fmla="*/ 0 h 210"/>
              <a:gd name="T2" fmla="*/ 0 w 60"/>
              <a:gd name="T3" fmla="*/ 210 h 210"/>
              <a:gd name="T4" fmla="*/ 60 w 60"/>
              <a:gd name="T5" fmla="*/ 210 h 210"/>
              <a:gd name="T6" fmla="*/ 60 w 60"/>
              <a:gd name="T7" fmla="*/ 0 h 210"/>
              <a:gd name="T8" fmla="*/ 0 w 60"/>
              <a:gd name="T9" fmla="*/ 0 h 210"/>
              <a:gd name="T10" fmla="*/ 43 w 60"/>
              <a:gd name="T11" fmla="*/ 157 h 210"/>
              <a:gd name="T12" fmla="*/ 17 w 60"/>
              <a:gd name="T13" fmla="*/ 157 h 210"/>
              <a:gd name="T14" fmla="*/ 17 w 60"/>
              <a:gd name="T15" fmla="*/ 131 h 210"/>
              <a:gd name="T16" fmla="*/ 43 w 60"/>
              <a:gd name="T17" fmla="*/ 131 h 210"/>
              <a:gd name="T18" fmla="*/ 43 w 60"/>
              <a:gd name="T19" fmla="*/ 157 h 210"/>
              <a:gd name="T20" fmla="*/ 43 w 60"/>
              <a:gd name="T21" fmla="*/ 105 h 210"/>
              <a:gd name="T22" fmla="*/ 17 w 60"/>
              <a:gd name="T23" fmla="*/ 105 h 210"/>
              <a:gd name="T24" fmla="*/ 17 w 60"/>
              <a:gd name="T25" fmla="*/ 78 h 210"/>
              <a:gd name="T26" fmla="*/ 43 w 60"/>
              <a:gd name="T27" fmla="*/ 78 h 210"/>
              <a:gd name="T28" fmla="*/ 43 w 60"/>
              <a:gd name="T29" fmla="*/ 105 h 210"/>
              <a:gd name="T30" fmla="*/ 43 w 60"/>
              <a:gd name="T31" fmla="*/ 52 h 210"/>
              <a:gd name="T32" fmla="*/ 17 w 60"/>
              <a:gd name="T33" fmla="*/ 52 h 210"/>
              <a:gd name="T34" fmla="*/ 17 w 60"/>
              <a:gd name="T35" fmla="*/ 26 h 210"/>
              <a:gd name="T36" fmla="*/ 43 w 60"/>
              <a:gd name="T37" fmla="*/ 26 h 210"/>
              <a:gd name="T38" fmla="*/ 43 w 60"/>
              <a:gd name="T39" fmla="*/ 5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0" h="210">
                <a:moveTo>
                  <a:pt x="0" y="0"/>
                </a:moveTo>
                <a:lnTo>
                  <a:pt x="0" y="210"/>
                </a:lnTo>
                <a:lnTo>
                  <a:pt x="60" y="210"/>
                </a:lnTo>
                <a:lnTo>
                  <a:pt x="60" y="0"/>
                </a:lnTo>
                <a:lnTo>
                  <a:pt x="0" y="0"/>
                </a:lnTo>
                <a:close/>
                <a:moveTo>
                  <a:pt x="43" y="157"/>
                </a:moveTo>
                <a:lnTo>
                  <a:pt x="17" y="157"/>
                </a:lnTo>
                <a:lnTo>
                  <a:pt x="17" y="131"/>
                </a:lnTo>
                <a:lnTo>
                  <a:pt x="43" y="131"/>
                </a:lnTo>
                <a:lnTo>
                  <a:pt x="43" y="157"/>
                </a:lnTo>
                <a:close/>
                <a:moveTo>
                  <a:pt x="43" y="105"/>
                </a:moveTo>
                <a:lnTo>
                  <a:pt x="17" y="105"/>
                </a:lnTo>
                <a:lnTo>
                  <a:pt x="17" y="78"/>
                </a:lnTo>
                <a:lnTo>
                  <a:pt x="43" y="78"/>
                </a:lnTo>
                <a:lnTo>
                  <a:pt x="43" y="105"/>
                </a:lnTo>
                <a:close/>
                <a:moveTo>
                  <a:pt x="43" y="52"/>
                </a:moveTo>
                <a:lnTo>
                  <a:pt x="17" y="52"/>
                </a:lnTo>
                <a:lnTo>
                  <a:pt x="17" y="26"/>
                </a:lnTo>
                <a:lnTo>
                  <a:pt x="43" y="26"/>
                </a:lnTo>
                <a:lnTo>
                  <a:pt x="43" y="52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2" name="Freeform 875"/>
          <p:cNvSpPr>
            <a:spLocks noEditPoints="1"/>
          </p:cNvSpPr>
          <p:nvPr/>
        </p:nvSpPr>
        <p:spPr bwMode="auto">
          <a:xfrm>
            <a:off x="4279901" y="5981701"/>
            <a:ext cx="166688" cy="287338"/>
          </a:xfrm>
          <a:custGeom>
            <a:avLst/>
            <a:gdLst>
              <a:gd name="T0" fmla="*/ 87 w 105"/>
              <a:gd name="T1" fmla="*/ 9 h 181"/>
              <a:gd name="T2" fmla="*/ 49 w 105"/>
              <a:gd name="T3" fmla="*/ 9 h 181"/>
              <a:gd name="T4" fmla="*/ 49 w 105"/>
              <a:gd name="T5" fmla="*/ 23 h 181"/>
              <a:gd name="T6" fmla="*/ 24 w 105"/>
              <a:gd name="T7" fmla="*/ 23 h 181"/>
              <a:gd name="T8" fmla="*/ 24 w 105"/>
              <a:gd name="T9" fmla="*/ 0 h 181"/>
              <a:gd name="T10" fmla="*/ 16 w 105"/>
              <a:gd name="T11" fmla="*/ 0 h 181"/>
              <a:gd name="T12" fmla="*/ 16 w 105"/>
              <a:gd name="T13" fmla="*/ 23 h 181"/>
              <a:gd name="T14" fmla="*/ 0 w 105"/>
              <a:gd name="T15" fmla="*/ 23 h 181"/>
              <a:gd name="T16" fmla="*/ 0 w 105"/>
              <a:gd name="T17" fmla="*/ 181 h 181"/>
              <a:gd name="T18" fmla="*/ 105 w 105"/>
              <a:gd name="T19" fmla="*/ 181 h 181"/>
              <a:gd name="T20" fmla="*/ 105 w 105"/>
              <a:gd name="T21" fmla="*/ 23 h 181"/>
              <a:gd name="T22" fmla="*/ 87 w 105"/>
              <a:gd name="T23" fmla="*/ 23 h 181"/>
              <a:gd name="T24" fmla="*/ 87 w 105"/>
              <a:gd name="T25" fmla="*/ 9 h 181"/>
              <a:gd name="T26" fmla="*/ 43 w 105"/>
              <a:gd name="T27" fmla="*/ 128 h 181"/>
              <a:gd name="T28" fmla="*/ 16 w 105"/>
              <a:gd name="T29" fmla="*/ 128 h 181"/>
              <a:gd name="T30" fmla="*/ 16 w 105"/>
              <a:gd name="T31" fmla="*/ 102 h 181"/>
              <a:gd name="T32" fmla="*/ 43 w 105"/>
              <a:gd name="T33" fmla="*/ 102 h 181"/>
              <a:gd name="T34" fmla="*/ 43 w 105"/>
              <a:gd name="T35" fmla="*/ 128 h 181"/>
              <a:gd name="T36" fmla="*/ 43 w 105"/>
              <a:gd name="T37" fmla="*/ 76 h 181"/>
              <a:gd name="T38" fmla="*/ 16 w 105"/>
              <a:gd name="T39" fmla="*/ 76 h 181"/>
              <a:gd name="T40" fmla="*/ 16 w 105"/>
              <a:gd name="T41" fmla="*/ 49 h 181"/>
              <a:gd name="T42" fmla="*/ 43 w 105"/>
              <a:gd name="T43" fmla="*/ 49 h 181"/>
              <a:gd name="T44" fmla="*/ 43 w 105"/>
              <a:gd name="T45" fmla="*/ 76 h 181"/>
              <a:gd name="T46" fmla="*/ 87 w 105"/>
              <a:gd name="T47" fmla="*/ 128 h 181"/>
              <a:gd name="T48" fmla="*/ 61 w 105"/>
              <a:gd name="T49" fmla="*/ 128 h 181"/>
              <a:gd name="T50" fmla="*/ 61 w 105"/>
              <a:gd name="T51" fmla="*/ 102 h 181"/>
              <a:gd name="T52" fmla="*/ 87 w 105"/>
              <a:gd name="T53" fmla="*/ 102 h 181"/>
              <a:gd name="T54" fmla="*/ 87 w 105"/>
              <a:gd name="T55" fmla="*/ 128 h 181"/>
              <a:gd name="T56" fmla="*/ 87 w 105"/>
              <a:gd name="T57" fmla="*/ 76 h 181"/>
              <a:gd name="T58" fmla="*/ 61 w 105"/>
              <a:gd name="T59" fmla="*/ 76 h 181"/>
              <a:gd name="T60" fmla="*/ 61 w 105"/>
              <a:gd name="T61" fmla="*/ 49 h 181"/>
              <a:gd name="T62" fmla="*/ 87 w 105"/>
              <a:gd name="T63" fmla="*/ 49 h 181"/>
              <a:gd name="T64" fmla="*/ 87 w 105"/>
              <a:gd name="T65" fmla="*/ 76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" h="181">
                <a:moveTo>
                  <a:pt x="87" y="9"/>
                </a:moveTo>
                <a:lnTo>
                  <a:pt x="49" y="9"/>
                </a:lnTo>
                <a:lnTo>
                  <a:pt x="49" y="23"/>
                </a:lnTo>
                <a:lnTo>
                  <a:pt x="24" y="23"/>
                </a:lnTo>
                <a:lnTo>
                  <a:pt x="24" y="0"/>
                </a:lnTo>
                <a:lnTo>
                  <a:pt x="16" y="0"/>
                </a:lnTo>
                <a:lnTo>
                  <a:pt x="16" y="23"/>
                </a:lnTo>
                <a:lnTo>
                  <a:pt x="0" y="23"/>
                </a:lnTo>
                <a:lnTo>
                  <a:pt x="0" y="181"/>
                </a:lnTo>
                <a:lnTo>
                  <a:pt x="105" y="181"/>
                </a:lnTo>
                <a:lnTo>
                  <a:pt x="105" y="23"/>
                </a:lnTo>
                <a:lnTo>
                  <a:pt x="87" y="23"/>
                </a:lnTo>
                <a:lnTo>
                  <a:pt x="87" y="9"/>
                </a:lnTo>
                <a:close/>
                <a:moveTo>
                  <a:pt x="43" y="128"/>
                </a:moveTo>
                <a:lnTo>
                  <a:pt x="16" y="128"/>
                </a:lnTo>
                <a:lnTo>
                  <a:pt x="16" y="102"/>
                </a:lnTo>
                <a:lnTo>
                  <a:pt x="43" y="102"/>
                </a:lnTo>
                <a:lnTo>
                  <a:pt x="43" y="128"/>
                </a:lnTo>
                <a:close/>
                <a:moveTo>
                  <a:pt x="43" y="76"/>
                </a:moveTo>
                <a:lnTo>
                  <a:pt x="16" y="76"/>
                </a:lnTo>
                <a:lnTo>
                  <a:pt x="16" y="49"/>
                </a:lnTo>
                <a:lnTo>
                  <a:pt x="43" y="49"/>
                </a:lnTo>
                <a:lnTo>
                  <a:pt x="43" y="76"/>
                </a:lnTo>
                <a:close/>
                <a:moveTo>
                  <a:pt x="87" y="128"/>
                </a:moveTo>
                <a:lnTo>
                  <a:pt x="61" y="128"/>
                </a:lnTo>
                <a:lnTo>
                  <a:pt x="61" y="102"/>
                </a:lnTo>
                <a:lnTo>
                  <a:pt x="87" y="102"/>
                </a:lnTo>
                <a:lnTo>
                  <a:pt x="87" y="128"/>
                </a:lnTo>
                <a:close/>
                <a:moveTo>
                  <a:pt x="87" y="76"/>
                </a:moveTo>
                <a:lnTo>
                  <a:pt x="61" y="76"/>
                </a:lnTo>
                <a:lnTo>
                  <a:pt x="61" y="49"/>
                </a:lnTo>
                <a:lnTo>
                  <a:pt x="87" y="49"/>
                </a:lnTo>
                <a:lnTo>
                  <a:pt x="87" y="76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Freeform 876"/>
          <p:cNvSpPr>
            <a:spLocks noEditPoints="1"/>
          </p:cNvSpPr>
          <p:nvPr/>
        </p:nvSpPr>
        <p:spPr bwMode="auto">
          <a:xfrm>
            <a:off x="4926013" y="6003926"/>
            <a:ext cx="334963" cy="195263"/>
          </a:xfrm>
          <a:custGeom>
            <a:avLst/>
            <a:gdLst>
              <a:gd name="T0" fmla="*/ 278 w 288"/>
              <a:gd name="T1" fmla="*/ 87 h 168"/>
              <a:gd name="T2" fmla="*/ 278 w 288"/>
              <a:gd name="T3" fmla="*/ 87 h 168"/>
              <a:gd name="T4" fmla="*/ 199 w 288"/>
              <a:gd name="T5" fmla="*/ 0 h 168"/>
              <a:gd name="T6" fmla="*/ 161 w 288"/>
              <a:gd name="T7" fmla="*/ 22 h 168"/>
              <a:gd name="T8" fmla="*/ 170 w 288"/>
              <a:gd name="T9" fmla="*/ 37 h 168"/>
              <a:gd name="T10" fmla="*/ 195 w 288"/>
              <a:gd name="T11" fmla="*/ 23 h 168"/>
              <a:gd name="T12" fmla="*/ 240 w 288"/>
              <a:gd name="T13" fmla="*/ 72 h 168"/>
              <a:gd name="T14" fmla="*/ 222 w 288"/>
              <a:gd name="T15" fmla="*/ 71 h 168"/>
              <a:gd name="T16" fmla="*/ 161 w 288"/>
              <a:gd name="T17" fmla="*/ 109 h 168"/>
              <a:gd name="T18" fmla="*/ 128 w 288"/>
              <a:gd name="T19" fmla="*/ 109 h 168"/>
              <a:gd name="T20" fmla="*/ 62 w 288"/>
              <a:gd name="T21" fmla="*/ 71 h 168"/>
              <a:gd name="T22" fmla="*/ 48 w 288"/>
              <a:gd name="T23" fmla="*/ 72 h 168"/>
              <a:gd name="T24" fmla="*/ 92 w 288"/>
              <a:gd name="T25" fmla="*/ 23 h 168"/>
              <a:gd name="T26" fmla="*/ 117 w 288"/>
              <a:gd name="T27" fmla="*/ 37 h 168"/>
              <a:gd name="T28" fmla="*/ 126 w 288"/>
              <a:gd name="T29" fmla="*/ 22 h 168"/>
              <a:gd name="T30" fmla="*/ 88 w 288"/>
              <a:gd name="T31" fmla="*/ 0 h 168"/>
              <a:gd name="T32" fmla="*/ 11 w 288"/>
              <a:gd name="T33" fmla="*/ 85 h 168"/>
              <a:gd name="T34" fmla="*/ 11 w 288"/>
              <a:gd name="T35" fmla="*/ 86 h 168"/>
              <a:gd name="T36" fmla="*/ 9 w 288"/>
              <a:gd name="T37" fmla="*/ 87 h 168"/>
              <a:gd name="T38" fmla="*/ 9 w 288"/>
              <a:gd name="T39" fmla="*/ 87 h 168"/>
              <a:gd name="T40" fmla="*/ 0 w 288"/>
              <a:gd name="T41" fmla="*/ 117 h 168"/>
              <a:gd name="T42" fmla="*/ 62 w 288"/>
              <a:gd name="T43" fmla="*/ 168 h 168"/>
              <a:gd name="T44" fmla="*/ 128 w 288"/>
              <a:gd name="T45" fmla="*/ 127 h 168"/>
              <a:gd name="T46" fmla="*/ 161 w 288"/>
              <a:gd name="T47" fmla="*/ 127 h 168"/>
              <a:gd name="T48" fmla="*/ 222 w 288"/>
              <a:gd name="T49" fmla="*/ 168 h 168"/>
              <a:gd name="T50" fmla="*/ 288 w 288"/>
              <a:gd name="T51" fmla="*/ 117 h 168"/>
              <a:gd name="T52" fmla="*/ 278 w 288"/>
              <a:gd name="T53" fmla="*/ 87 h 168"/>
              <a:gd name="T54" fmla="*/ 62 w 288"/>
              <a:gd name="T55" fmla="*/ 149 h 168"/>
              <a:gd name="T56" fmla="*/ 19 w 288"/>
              <a:gd name="T57" fmla="*/ 117 h 168"/>
              <a:gd name="T58" fmla="*/ 24 w 288"/>
              <a:gd name="T59" fmla="*/ 99 h 168"/>
              <a:gd name="T60" fmla="*/ 24 w 288"/>
              <a:gd name="T61" fmla="*/ 98 h 168"/>
              <a:gd name="T62" fmla="*/ 62 w 288"/>
              <a:gd name="T63" fmla="*/ 90 h 168"/>
              <a:gd name="T64" fmla="*/ 110 w 288"/>
              <a:gd name="T65" fmla="*/ 117 h 168"/>
              <a:gd name="T66" fmla="*/ 62 w 288"/>
              <a:gd name="T67" fmla="*/ 149 h 168"/>
              <a:gd name="T68" fmla="*/ 222 w 288"/>
              <a:gd name="T69" fmla="*/ 149 h 168"/>
              <a:gd name="T70" fmla="*/ 178 w 288"/>
              <a:gd name="T71" fmla="*/ 117 h 168"/>
              <a:gd name="T72" fmla="*/ 222 w 288"/>
              <a:gd name="T73" fmla="*/ 90 h 168"/>
              <a:gd name="T74" fmla="*/ 270 w 288"/>
              <a:gd name="T75" fmla="*/ 117 h 168"/>
              <a:gd name="T76" fmla="*/ 222 w 288"/>
              <a:gd name="T77" fmla="*/ 149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8" h="168">
                <a:moveTo>
                  <a:pt x="278" y="87"/>
                </a:moveTo>
                <a:cubicBezTo>
                  <a:pt x="278" y="87"/>
                  <a:pt x="278" y="87"/>
                  <a:pt x="278" y="87"/>
                </a:cubicBezTo>
                <a:cubicBezTo>
                  <a:pt x="199" y="0"/>
                  <a:pt x="199" y="0"/>
                  <a:pt x="199" y="0"/>
                </a:cubicBezTo>
                <a:cubicBezTo>
                  <a:pt x="161" y="22"/>
                  <a:pt x="161" y="22"/>
                  <a:pt x="161" y="22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95" y="23"/>
                  <a:pt x="195" y="23"/>
                  <a:pt x="195" y="23"/>
                </a:cubicBezTo>
                <a:cubicBezTo>
                  <a:pt x="240" y="72"/>
                  <a:pt x="240" y="72"/>
                  <a:pt x="240" y="72"/>
                </a:cubicBezTo>
                <a:cubicBezTo>
                  <a:pt x="234" y="72"/>
                  <a:pt x="228" y="71"/>
                  <a:pt x="222" y="71"/>
                </a:cubicBezTo>
                <a:cubicBezTo>
                  <a:pt x="190" y="71"/>
                  <a:pt x="164" y="76"/>
                  <a:pt x="161" y="109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24" y="76"/>
                  <a:pt x="94" y="71"/>
                  <a:pt x="62" y="71"/>
                </a:cubicBezTo>
                <a:cubicBezTo>
                  <a:pt x="57" y="71"/>
                  <a:pt x="52" y="72"/>
                  <a:pt x="48" y="72"/>
                </a:cubicBezTo>
                <a:cubicBezTo>
                  <a:pt x="92" y="23"/>
                  <a:pt x="92" y="23"/>
                  <a:pt x="92" y="23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88" y="0"/>
                  <a:pt x="88" y="0"/>
                  <a:pt x="88" y="0"/>
                </a:cubicBezTo>
                <a:cubicBezTo>
                  <a:pt x="11" y="85"/>
                  <a:pt x="11" y="85"/>
                  <a:pt x="11" y="85"/>
                </a:cubicBezTo>
                <a:cubicBezTo>
                  <a:pt x="11" y="85"/>
                  <a:pt x="11" y="85"/>
                  <a:pt x="11" y="86"/>
                </a:cubicBezTo>
                <a:cubicBezTo>
                  <a:pt x="9" y="87"/>
                  <a:pt x="9" y="87"/>
                  <a:pt x="9" y="87"/>
                </a:cubicBezTo>
                <a:cubicBezTo>
                  <a:pt x="9" y="87"/>
                  <a:pt x="9" y="87"/>
                  <a:pt x="9" y="87"/>
                </a:cubicBezTo>
                <a:cubicBezTo>
                  <a:pt x="4" y="94"/>
                  <a:pt x="0" y="103"/>
                  <a:pt x="0" y="117"/>
                </a:cubicBezTo>
                <a:cubicBezTo>
                  <a:pt x="0" y="158"/>
                  <a:pt x="28" y="168"/>
                  <a:pt x="62" y="168"/>
                </a:cubicBezTo>
                <a:cubicBezTo>
                  <a:pt x="93" y="168"/>
                  <a:pt x="123" y="160"/>
                  <a:pt x="128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5" y="159"/>
                  <a:pt x="191" y="168"/>
                  <a:pt x="222" y="168"/>
                </a:cubicBezTo>
                <a:cubicBezTo>
                  <a:pt x="256" y="168"/>
                  <a:pt x="288" y="158"/>
                  <a:pt x="288" y="117"/>
                </a:cubicBezTo>
                <a:cubicBezTo>
                  <a:pt x="288" y="103"/>
                  <a:pt x="284" y="94"/>
                  <a:pt x="278" y="87"/>
                </a:cubicBezTo>
                <a:close/>
                <a:moveTo>
                  <a:pt x="62" y="149"/>
                </a:moveTo>
                <a:cubicBezTo>
                  <a:pt x="26" y="149"/>
                  <a:pt x="19" y="138"/>
                  <a:pt x="19" y="117"/>
                </a:cubicBezTo>
                <a:cubicBezTo>
                  <a:pt x="19" y="109"/>
                  <a:pt x="19" y="103"/>
                  <a:pt x="24" y="99"/>
                </a:cubicBezTo>
                <a:cubicBezTo>
                  <a:pt x="24" y="98"/>
                  <a:pt x="24" y="98"/>
                  <a:pt x="24" y="98"/>
                </a:cubicBezTo>
                <a:cubicBezTo>
                  <a:pt x="29" y="93"/>
                  <a:pt x="40" y="90"/>
                  <a:pt x="62" y="90"/>
                </a:cubicBezTo>
                <a:cubicBezTo>
                  <a:pt x="107" y="90"/>
                  <a:pt x="110" y="102"/>
                  <a:pt x="110" y="117"/>
                </a:cubicBezTo>
                <a:cubicBezTo>
                  <a:pt x="110" y="133"/>
                  <a:pt x="107" y="149"/>
                  <a:pt x="62" y="149"/>
                </a:cubicBezTo>
                <a:close/>
                <a:moveTo>
                  <a:pt x="222" y="149"/>
                </a:moveTo>
                <a:cubicBezTo>
                  <a:pt x="185" y="149"/>
                  <a:pt x="178" y="138"/>
                  <a:pt x="178" y="117"/>
                </a:cubicBezTo>
                <a:cubicBezTo>
                  <a:pt x="178" y="99"/>
                  <a:pt x="183" y="90"/>
                  <a:pt x="222" y="90"/>
                </a:cubicBezTo>
                <a:cubicBezTo>
                  <a:pt x="266" y="90"/>
                  <a:pt x="270" y="102"/>
                  <a:pt x="270" y="117"/>
                </a:cubicBezTo>
                <a:cubicBezTo>
                  <a:pt x="270" y="133"/>
                  <a:pt x="266" y="149"/>
                  <a:pt x="222" y="149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Freeform 877"/>
          <p:cNvSpPr>
            <a:spLocks noEditPoints="1"/>
          </p:cNvSpPr>
          <p:nvPr/>
        </p:nvSpPr>
        <p:spPr bwMode="auto">
          <a:xfrm>
            <a:off x="9605963" y="5332413"/>
            <a:ext cx="331788" cy="201613"/>
          </a:xfrm>
          <a:custGeom>
            <a:avLst/>
            <a:gdLst>
              <a:gd name="T0" fmla="*/ 267 w 287"/>
              <a:gd name="T1" fmla="*/ 0 h 174"/>
              <a:gd name="T2" fmla="*/ 20 w 287"/>
              <a:gd name="T3" fmla="*/ 0 h 174"/>
              <a:gd name="T4" fmla="*/ 0 w 287"/>
              <a:gd name="T5" fmla="*/ 26 h 174"/>
              <a:gd name="T6" fmla="*/ 0 w 287"/>
              <a:gd name="T7" fmla="*/ 148 h 174"/>
              <a:gd name="T8" fmla="*/ 20 w 287"/>
              <a:gd name="T9" fmla="*/ 174 h 174"/>
              <a:gd name="T10" fmla="*/ 267 w 287"/>
              <a:gd name="T11" fmla="*/ 174 h 174"/>
              <a:gd name="T12" fmla="*/ 287 w 287"/>
              <a:gd name="T13" fmla="*/ 148 h 174"/>
              <a:gd name="T14" fmla="*/ 287 w 287"/>
              <a:gd name="T15" fmla="*/ 26 h 174"/>
              <a:gd name="T16" fmla="*/ 267 w 287"/>
              <a:gd name="T17" fmla="*/ 0 h 174"/>
              <a:gd name="T18" fmla="*/ 258 w 287"/>
              <a:gd name="T19" fmla="*/ 135 h 174"/>
              <a:gd name="T20" fmla="*/ 240 w 287"/>
              <a:gd name="T21" fmla="*/ 154 h 174"/>
              <a:gd name="T22" fmla="*/ 47 w 287"/>
              <a:gd name="T23" fmla="*/ 154 h 174"/>
              <a:gd name="T24" fmla="*/ 28 w 287"/>
              <a:gd name="T25" fmla="*/ 135 h 174"/>
              <a:gd name="T26" fmla="*/ 28 w 287"/>
              <a:gd name="T27" fmla="*/ 39 h 174"/>
              <a:gd name="T28" fmla="*/ 46 w 287"/>
              <a:gd name="T29" fmla="*/ 21 h 174"/>
              <a:gd name="T30" fmla="*/ 240 w 287"/>
              <a:gd name="T31" fmla="*/ 21 h 174"/>
              <a:gd name="T32" fmla="*/ 258 w 287"/>
              <a:gd name="T33" fmla="*/ 39 h 174"/>
              <a:gd name="T34" fmla="*/ 258 w 287"/>
              <a:gd name="T35" fmla="*/ 135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7" h="174">
                <a:moveTo>
                  <a:pt x="267" y="0"/>
                </a:moveTo>
                <a:cubicBezTo>
                  <a:pt x="20" y="0"/>
                  <a:pt x="20" y="0"/>
                  <a:pt x="20" y="0"/>
                </a:cubicBezTo>
                <a:cubicBezTo>
                  <a:pt x="19" y="26"/>
                  <a:pt x="0" y="26"/>
                  <a:pt x="0" y="2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8"/>
                  <a:pt x="20" y="148"/>
                  <a:pt x="20" y="174"/>
                </a:cubicBezTo>
                <a:cubicBezTo>
                  <a:pt x="267" y="174"/>
                  <a:pt x="267" y="174"/>
                  <a:pt x="267" y="174"/>
                </a:cubicBezTo>
                <a:cubicBezTo>
                  <a:pt x="267" y="148"/>
                  <a:pt x="287" y="148"/>
                  <a:pt x="287" y="148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7" y="26"/>
                  <a:pt x="268" y="26"/>
                  <a:pt x="267" y="0"/>
                </a:cubicBezTo>
                <a:close/>
                <a:moveTo>
                  <a:pt x="258" y="135"/>
                </a:moveTo>
                <a:cubicBezTo>
                  <a:pt x="258" y="135"/>
                  <a:pt x="244" y="140"/>
                  <a:pt x="240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2" y="140"/>
                  <a:pt x="28" y="135"/>
                  <a:pt x="28" y="135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41" y="34"/>
                  <a:pt x="46" y="21"/>
                </a:cubicBezTo>
                <a:cubicBezTo>
                  <a:pt x="240" y="21"/>
                  <a:pt x="240" y="21"/>
                  <a:pt x="240" y="21"/>
                </a:cubicBezTo>
                <a:cubicBezTo>
                  <a:pt x="245" y="33"/>
                  <a:pt x="258" y="39"/>
                  <a:pt x="258" y="39"/>
                </a:cubicBezTo>
                <a:lnTo>
                  <a:pt x="258" y="135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5" name="Freeform 878"/>
          <p:cNvSpPr>
            <a:spLocks/>
          </p:cNvSpPr>
          <p:nvPr/>
        </p:nvSpPr>
        <p:spPr bwMode="auto">
          <a:xfrm>
            <a:off x="9693276" y="5429251"/>
            <a:ext cx="4763" cy="7938"/>
          </a:xfrm>
          <a:custGeom>
            <a:avLst/>
            <a:gdLst>
              <a:gd name="T0" fmla="*/ 2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3 w 3"/>
              <a:gd name="T7" fmla="*/ 5 h 5"/>
              <a:gd name="T8" fmla="*/ 2 w 3"/>
              <a:gd name="T9" fmla="*/ 1 h 5"/>
              <a:gd name="T10" fmla="*/ 2 w 3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2" y="0"/>
                </a:moveTo>
                <a:lnTo>
                  <a:pt x="2" y="1"/>
                </a:lnTo>
                <a:lnTo>
                  <a:pt x="0" y="5"/>
                </a:lnTo>
                <a:lnTo>
                  <a:pt x="3" y="5"/>
                </a:lnTo>
                <a:lnTo>
                  <a:pt x="2" y="1"/>
                </a:lnTo>
                <a:lnTo>
                  <a:pt x="2" y="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Freeform 879"/>
          <p:cNvSpPr>
            <a:spLocks/>
          </p:cNvSpPr>
          <p:nvPr/>
        </p:nvSpPr>
        <p:spPr bwMode="auto">
          <a:xfrm>
            <a:off x="9729788" y="5421313"/>
            <a:ext cx="12700" cy="23813"/>
          </a:xfrm>
          <a:custGeom>
            <a:avLst/>
            <a:gdLst>
              <a:gd name="T0" fmla="*/ 11 w 11"/>
              <a:gd name="T1" fmla="*/ 15 h 21"/>
              <a:gd name="T2" fmla="*/ 11 w 11"/>
              <a:gd name="T3" fmla="*/ 11 h 21"/>
              <a:gd name="T4" fmla="*/ 11 w 11"/>
              <a:gd name="T5" fmla="*/ 7 h 21"/>
              <a:gd name="T6" fmla="*/ 9 w 11"/>
              <a:gd name="T7" fmla="*/ 4 h 21"/>
              <a:gd name="T8" fmla="*/ 7 w 11"/>
              <a:gd name="T9" fmla="*/ 1 h 21"/>
              <a:gd name="T10" fmla="*/ 3 w 11"/>
              <a:gd name="T11" fmla="*/ 0 h 21"/>
              <a:gd name="T12" fmla="*/ 1 w 11"/>
              <a:gd name="T13" fmla="*/ 1 h 21"/>
              <a:gd name="T14" fmla="*/ 0 w 11"/>
              <a:gd name="T15" fmla="*/ 1 h 21"/>
              <a:gd name="T16" fmla="*/ 0 w 11"/>
              <a:gd name="T17" fmla="*/ 21 h 21"/>
              <a:gd name="T18" fmla="*/ 1 w 11"/>
              <a:gd name="T19" fmla="*/ 21 h 21"/>
              <a:gd name="T20" fmla="*/ 1 w 11"/>
              <a:gd name="T21" fmla="*/ 21 h 21"/>
              <a:gd name="T22" fmla="*/ 2 w 11"/>
              <a:gd name="T23" fmla="*/ 21 h 21"/>
              <a:gd name="T24" fmla="*/ 3 w 11"/>
              <a:gd name="T25" fmla="*/ 21 h 21"/>
              <a:gd name="T26" fmla="*/ 7 w 11"/>
              <a:gd name="T27" fmla="*/ 20 h 21"/>
              <a:gd name="T28" fmla="*/ 9 w 11"/>
              <a:gd name="T29" fmla="*/ 18 h 21"/>
              <a:gd name="T30" fmla="*/ 11 w 11"/>
              <a:gd name="T3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21">
                <a:moveTo>
                  <a:pt x="11" y="15"/>
                </a:moveTo>
                <a:cubicBezTo>
                  <a:pt x="11" y="13"/>
                  <a:pt x="11" y="12"/>
                  <a:pt x="11" y="11"/>
                </a:cubicBezTo>
                <a:cubicBezTo>
                  <a:pt x="11" y="9"/>
                  <a:pt x="11" y="8"/>
                  <a:pt x="11" y="7"/>
                </a:cubicBezTo>
                <a:cubicBezTo>
                  <a:pt x="10" y="6"/>
                  <a:pt x="10" y="5"/>
                  <a:pt x="9" y="4"/>
                </a:cubicBezTo>
                <a:cubicBezTo>
                  <a:pt x="9" y="3"/>
                  <a:pt x="8" y="2"/>
                  <a:pt x="7" y="1"/>
                </a:cubicBezTo>
                <a:cubicBezTo>
                  <a:pt x="6" y="1"/>
                  <a:pt x="5" y="0"/>
                  <a:pt x="3" y="0"/>
                </a:cubicBezTo>
                <a:cubicBezTo>
                  <a:pt x="2" y="0"/>
                  <a:pt x="2" y="0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3" y="21"/>
                </a:cubicBezTo>
                <a:cubicBezTo>
                  <a:pt x="4" y="21"/>
                  <a:pt x="6" y="21"/>
                  <a:pt x="7" y="20"/>
                </a:cubicBezTo>
                <a:cubicBezTo>
                  <a:pt x="8" y="20"/>
                  <a:pt x="9" y="19"/>
                  <a:pt x="9" y="18"/>
                </a:cubicBezTo>
                <a:cubicBezTo>
                  <a:pt x="10" y="17"/>
                  <a:pt x="10" y="16"/>
                  <a:pt x="11" y="1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Freeform 880"/>
          <p:cNvSpPr>
            <a:spLocks noEditPoints="1"/>
          </p:cNvSpPr>
          <p:nvPr/>
        </p:nvSpPr>
        <p:spPr bwMode="auto">
          <a:xfrm>
            <a:off x="9656763" y="5375276"/>
            <a:ext cx="228600" cy="117475"/>
          </a:xfrm>
          <a:custGeom>
            <a:avLst/>
            <a:gdLst>
              <a:gd name="T0" fmla="*/ 13 w 198"/>
              <a:gd name="T1" fmla="*/ 0 h 101"/>
              <a:gd name="T2" fmla="*/ 0 w 198"/>
              <a:gd name="T3" fmla="*/ 87 h 101"/>
              <a:gd name="T4" fmla="*/ 184 w 198"/>
              <a:gd name="T5" fmla="*/ 101 h 101"/>
              <a:gd name="T6" fmla="*/ 198 w 198"/>
              <a:gd name="T7" fmla="*/ 13 h 101"/>
              <a:gd name="T8" fmla="*/ 49 w 198"/>
              <a:gd name="T9" fmla="*/ 68 h 101"/>
              <a:gd name="T10" fmla="*/ 41 w 198"/>
              <a:gd name="T11" fmla="*/ 68 h 101"/>
              <a:gd name="T12" fmla="*/ 39 w 198"/>
              <a:gd name="T13" fmla="*/ 60 h 101"/>
              <a:gd name="T14" fmla="*/ 27 w 198"/>
              <a:gd name="T15" fmla="*/ 67 h 101"/>
              <a:gd name="T16" fmla="*/ 26 w 198"/>
              <a:gd name="T17" fmla="*/ 68 h 101"/>
              <a:gd name="T18" fmla="*/ 18 w 198"/>
              <a:gd name="T19" fmla="*/ 68 h 101"/>
              <a:gd name="T20" fmla="*/ 31 w 198"/>
              <a:gd name="T21" fmla="*/ 33 h 101"/>
              <a:gd name="T22" fmla="*/ 32 w 198"/>
              <a:gd name="T23" fmla="*/ 32 h 101"/>
              <a:gd name="T24" fmla="*/ 38 w 198"/>
              <a:gd name="T25" fmla="*/ 32 h 101"/>
              <a:gd name="T26" fmla="*/ 50 w 198"/>
              <a:gd name="T27" fmla="*/ 66 h 101"/>
              <a:gd name="T28" fmla="*/ 49 w 198"/>
              <a:gd name="T29" fmla="*/ 68 h 101"/>
              <a:gd name="T30" fmla="*/ 80 w 198"/>
              <a:gd name="T31" fmla="*/ 62 h 101"/>
              <a:gd name="T32" fmla="*/ 66 w 198"/>
              <a:gd name="T33" fmla="*/ 68 h 101"/>
              <a:gd name="T34" fmla="*/ 61 w 198"/>
              <a:gd name="T35" fmla="*/ 68 h 101"/>
              <a:gd name="T36" fmla="*/ 56 w 198"/>
              <a:gd name="T37" fmla="*/ 68 h 101"/>
              <a:gd name="T38" fmla="*/ 56 w 198"/>
              <a:gd name="T39" fmla="*/ 67 h 101"/>
              <a:gd name="T40" fmla="*/ 56 w 198"/>
              <a:gd name="T41" fmla="*/ 32 h 101"/>
              <a:gd name="T42" fmla="*/ 59 w 198"/>
              <a:gd name="T43" fmla="*/ 32 h 101"/>
              <a:gd name="T44" fmla="*/ 64 w 198"/>
              <a:gd name="T45" fmla="*/ 32 h 101"/>
              <a:gd name="T46" fmla="*/ 74 w 198"/>
              <a:gd name="T47" fmla="*/ 33 h 101"/>
              <a:gd name="T48" fmla="*/ 83 w 198"/>
              <a:gd name="T49" fmla="*/ 42 h 101"/>
              <a:gd name="T50" fmla="*/ 83 w 198"/>
              <a:gd name="T51" fmla="*/ 56 h 101"/>
              <a:gd name="T52" fmla="*/ 126 w 198"/>
              <a:gd name="T53" fmla="*/ 67 h 101"/>
              <a:gd name="T54" fmla="*/ 125 w 198"/>
              <a:gd name="T55" fmla="*/ 68 h 101"/>
              <a:gd name="T56" fmla="*/ 118 w 198"/>
              <a:gd name="T57" fmla="*/ 68 h 101"/>
              <a:gd name="T58" fmla="*/ 118 w 198"/>
              <a:gd name="T59" fmla="*/ 49 h 101"/>
              <a:gd name="T60" fmla="*/ 111 w 198"/>
              <a:gd name="T61" fmla="*/ 61 h 101"/>
              <a:gd name="T62" fmla="*/ 110 w 198"/>
              <a:gd name="T63" fmla="*/ 61 h 101"/>
              <a:gd name="T64" fmla="*/ 107 w 198"/>
              <a:gd name="T65" fmla="*/ 61 h 101"/>
              <a:gd name="T66" fmla="*/ 100 w 198"/>
              <a:gd name="T67" fmla="*/ 49 h 101"/>
              <a:gd name="T68" fmla="*/ 100 w 198"/>
              <a:gd name="T69" fmla="*/ 67 h 101"/>
              <a:gd name="T70" fmla="*/ 99 w 198"/>
              <a:gd name="T71" fmla="*/ 68 h 101"/>
              <a:gd name="T72" fmla="*/ 91 w 198"/>
              <a:gd name="T73" fmla="*/ 68 h 101"/>
              <a:gd name="T74" fmla="*/ 91 w 198"/>
              <a:gd name="T75" fmla="*/ 33 h 101"/>
              <a:gd name="T76" fmla="*/ 92 w 198"/>
              <a:gd name="T77" fmla="*/ 32 h 101"/>
              <a:gd name="T78" fmla="*/ 99 w 198"/>
              <a:gd name="T79" fmla="*/ 32 h 101"/>
              <a:gd name="T80" fmla="*/ 108 w 198"/>
              <a:gd name="T81" fmla="*/ 48 h 101"/>
              <a:gd name="T82" fmla="*/ 110 w 198"/>
              <a:gd name="T83" fmla="*/ 48 h 101"/>
              <a:gd name="T84" fmla="*/ 119 w 198"/>
              <a:gd name="T85" fmla="*/ 32 h 101"/>
              <a:gd name="T86" fmla="*/ 125 w 198"/>
              <a:gd name="T87" fmla="*/ 32 h 101"/>
              <a:gd name="T88" fmla="*/ 126 w 198"/>
              <a:gd name="T89" fmla="*/ 33 h 101"/>
              <a:gd name="T90" fmla="*/ 144 w 198"/>
              <a:gd name="T91" fmla="*/ 67 h 101"/>
              <a:gd name="T92" fmla="*/ 143 w 198"/>
              <a:gd name="T93" fmla="*/ 68 h 101"/>
              <a:gd name="T94" fmla="*/ 135 w 198"/>
              <a:gd name="T95" fmla="*/ 68 h 101"/>
              <a:gd name="T96" fmla="*/ 135 w 198"/>
              <a:gd name="T97" fmla="*/ 33 h 101"/>
              <a:gd name="T98" fmla="*/ 136 w 198"/>
              <a:gd name="T99" fmla="*/ 32 h 101"/>
              <a:gd name="T100" fmla="*/ 144 w 198"/>
              <a:gd name="T101" fmla="*/ 32 h 101"/>
              <a:gd name="T102" fmla="*/ 179 w 198"/>
              <a:gd name="T103" fmla="*/ 33 h 101"/>
              <a:gd name="T104" fmla="*/ 179 w 198"/>
              <a:gd name="T105" fmla="*/ 40 h 101"/>
              <a:gd name="T106" fmla="*/ 169 w 198"/>
              <a:gd name="T107" fmla="*/ 40 h 101"/>
              <a:gd name="T108" fmla="*/ 169 w 198"/>
              <a:gd name="T109" fmla="*/ 68 h 101"/>
              <a:gd name="T110" fmla="*/ 162 w 198"/>
              <a:gd name="T111" fmla="*/ 68 h 101"/>
              <a:gd name="T112" fmla="*/ 161 w 198"/>
              <a:gd name="T113" fmla="*/ 67 h 101"/>
              <a:gd name="T114" fmla="*/ 152 w 198"/>
              <a:gd name="T115" fmla="*/ 40 h 101"/>
              <a:gd name="T116" fmla="*/ 151 w 198"/>
              <a:gd name="T117" fmla="*/ 39 h 101"/>
              <a:gd name="T118" fmla="*/ 151 w 198"/>
              <a:gd name="T119" fmla="*/ 32 h 101"/>
              <a:gd name="T120" fmla="*/ 178 w 198"/>
              <a:gd name="T121" fmla="*/ 32 h 101"/>
              <a:gd name="T122" fmla="*/ 179 w 198"/>
              <a:gd name="T123" fmla="*/ 33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8" h="101">
                <a:moveTo>
                  <a:pt x="185" y="0"/>
                </a:moveTo>
                <a:cubicBezTo>
                  <a:pt x="13" y="0"/>
                  <a:pt x="13" y="0"/>
                  <a:pt x="13" y="0"/>
                </a:cubicBezTo>
                <a:cubicBezTo>
                  <a:pt x="9" y="6"/>
                  <a:pt x="4" y="10"/>
                  <a:pt x="0" y="13"/>
                </a:cubicBezTo>
                <a:cubicBezTo>
                  <a:pt x="0" y="87"/>
                  <a:pt x="0" y="87"/>
                  <a:pt x="0" y="87"/>
                </a:cubicBezTo>
                <a:cubicBezTo>
                  <a:pt x="4" y="90"/>
                  <a:pt x="10" y="94"/>
                  <a:pt x="14" y="101"/>
                </a:cubicBezTo>
                <a:cubicBezTo>
                  <a:pt x="184" y="101"/>
                  <a:pt x="184" y="101"/>
                  <a:pt x="184" y="101"/>
                </a:cubicBezTo>
                <a:cubicBezTo>
                  <a:pt x="189" y="94"/>
                  <a:pt x="194" y="90"/>
                  <a:pt x="198" y="87"/>
                </a:cubicBezTo>
                <a:cubicBezTo>
                  <a:pt x="198" y="13"/>
                  <a:pt x="198" y="13"/>
                  <a:pt x="198" y="13"/>
                </a:cubicBezTo>
                <a:cubicBezTo>
                  <a:pt x="194" y="10"/>
                  <a:pt x="189" y="6"/>
                  <a:pt x="185" y="0"/>
                </a:cubicBezTo>
                <a:close/>
                <a:moveTo>
                  <a:pt x="49" y="68"/>
                </a:moveTo>
                <a:cubicBezTo>
                  <a:pt x="42" y="68"/>
                  <a:pt x="42" y="68"/>
                  <a:pt x="42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7"/>
                  <a:pt x="41" y="67"/>
                  <a:pt x="41" y="67"/>
                </a:cubicBezTo>
                <a:cubicBezTo>
                  <a:pt x="39" y="60"/>
                  <a:pt x="39" y="60"/>
                  <a:pt x="39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8"/>
                  <a:pt x="27" y="68"/>
                  <a:pt x="27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9" y="66"/>
                  <a:pt x="19" y="66"/>
                  <a:pt x="19" y="66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3"/>
                  <a:pt x="38" y="33"/>
                  <a:pt x="38" y="33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8"/>
                  <a:pt x="50" y="68"/>
                  <a:pt x="50" y="68"/>
                </a:cubicBezTo>
                <a:lnTo>
                  <a:pt x="49" y="68"/>
                </a:lnTo>
                <a:close/>
                <a:moveTo>
                  <a:pt x="83" y="56"/>
                </a:moveTo>
                <a:cubicBezTo>
                  <a:pt x="82" y="59"/>
                  <a:pt x="81" y="61"/>
                  <a:pt x="80" y="62"/>
                </a:cubicBezTo>
                <a:cubicBezTo>
                  <a:pt x="79" y="64"/>
                  <a:pt x="77" y="66"/>
                  <a:pt x="74" y="67"/>
                </a:cubicBezTo>
                <a:cubicBezTo>
                  <a:pt x="72" y="68"/>
                  <a:pt x="69" y="68"/>
                  <a:pt x="66" y="68"/>
                </a:cubicBezTo>
                <a:cubicBezTo>
                  <a:pt x="65" y="68"/>
                  <a:pt x="65" y="68"/>
                  <a:pt x="64" y="68"/>
                </a:cubicBezTo>
                <a:cubicBezTo>
                  <a:pt x="63" y="68"/>
                  <a:pt x="62" y="68"/>
                  <a:pt x="61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7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7" y="32"/>
                  <a:pt x="58" y="32"/>
                  <a:pt x="59" y="32"/>
                </a:cubicBezTo>
                <a:cubicBezTo>
                  <a:pt x="60" y="32"/>
                  <a:pt x="61" y="32"/>
                  <a:pt x="61" y="32"/>
                </a:cubicBezTo>
                <a:cubicBezTo>
                  <a:pt x="62" y="32"/>
                  <a:pt x="63" y="32"/>
                  <a:pt x="64" y="32"/>
                </a:cubicBezTo>
                <a:cubicBezTo>
                  <a:pt x="65" y="32"/>
                  <a:pt x="66" y="32"/>
                  <a:pt x="66" y="32"/>
                </a:cubicBezTo>
                <a:cubicBezTo>
                  <a:pt x="69" y="32"/>
                  <a:pt x="72" y="32"/>
                  <a:pt x="74" y="33"/>
                </a:cubicBezTo>
                <a:cubicBezTo>
                  <a:pt x="77" y="34"/>
                  <a:pt x="78" y="35"/>
                  <a:pt x="80" y="37"/>
                </a:cubicBezTo>
                <a:cubicBezTo>
                  <a:pt x="81" y="38"/>
                  <a:pt x="82" y="40"/>
                  <a:pt x="83" y="42"/>
                </a:cubicBezTo>
                <a:cubicBezTo>
                  <a:pt x="84" y="45"/>
                  <a:pt x="84" y="47"/>
                  <a:pt x="84" y="50"/>
                </a:cubicBezTo>
                <a:cubicBezTo>
                  <a:pt x="84" y="52"/>
                  <a:pt x="84" y="54"/>
                  <a:pt x="83" y="56"/>
                </a:cubicBezTo>
                <a:close/>
                <a:moveTo>
                  <a:pt x="126" y="33"/>
                </a:moveTo>
                <a:cubicBezTo>
                  <a:pt x="126" y="67"/>
                  <a:pt x="126" y="67"/>
                  <a:pt x="126" y="67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18" y="67"/>
                  <a:pt x="118" y="67"/>
                  <a:pt x="118" y="67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61"/>
                  <a:pt x="110" y="61"/>
                  <a:pt x="110" y="61"/>
                </a:cubicBezTo>
                <a:cubicBezTo>
                  <a:pt x="110" y="61"/>
                  <a:pt x="110" y="61"/>
                  <a:pt x="110" y="61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67"/>
                  <a:pt x="100" y="67"/>
                  <a:pt x="100" y="67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99" y="68"/>
                  <a:pt x="99" y="68"/>
                  <a:pt x="99" y="68"/>
                </a:cubicBezTo>
                <a:cubicBezTo>
                  <a:pt x="92" y="68"/>
                  <a:pt x="92" y="68"/>
                  <a:pt x="92" y="68"/>
                </a:cubicBezTo>
                <a:cubicBezTo>
                  <a:pt x="91" y="68"/>
                  <a:pt x="91" y="68"/>
                  <a:pt x="91" y="68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33"/>
                  <a:pt x="91" y="33"/>
                  <a:pt x="91" y="33"/>
                </a:cubicBezTo>
                <a:cubicBezTo>
                  <a:pt x="91" y="32"/>
                  <a:pt x="91" y="32"/>
                  <a:pt x="91" y="32"/>
                </a:cubicBezTo>
                <a:cubicBezTo>
                  <a:pt x="92" y="32"/>
                  <a:pt x="92" y="32"/>
                  <a:pt x="92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9" y="32"/>
                  <a:pt x="99" y="32"/>
                  <a:pt x="99" y="32"/>
                </a:cubicBezTo>
                <a:cubicBezTo>
                  <a:pt x="99" y="33"/>
                  <a:pt x="99" y="33"/>
                  <a:pt x="99" y="33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6" y="32"/>
                  <a:pt x="126" y="32"/>
                  <a:pt x="126" y="32"/>
                </a:cubicBezTo>
                <a:lnTo>
                  <a:pt x="126" y="33"/>
                </a:lnTo>
                <a:close/>
                <a:moveTo>
                  <a:pt x="144" y="33"/>
                </a:moveTo>
                <a:cubicBezTo>
                  <a:pt x="144" y="67"/>
                  <a:pt x="144" y="67"/>
                  <a:pt x="144" y="67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3" y="68"/>
                  <a:pt x="143" y="68"/>
                  <a:pt x="143" y="68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35" y="67"/>
                  <a:pt x="135" y="67"/>
                  <a:pt x="135" y="67"/>
                </a:cubicBezTo>
                <a:cubicBezTo>
                  <a:pt x="135" y="33"/>
                  <a:pt x="135" y="33"/>
                  <a:pt x="135" y="33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43" y="32"/>
                  <a:pt x="143" y="32"/>
                  <a:pt x="143" y="32"/>
                </a:cubicBezTo>
                <a:cubicBezTo>
                  <a:pt x="144" y="32"/>
                  <a:pt x="144" y="32"/>
                  <a:pt x="144" y="32"/>
                </a:cubicBezTo>
                <a:lnTo>
                  <a:pt x="144" y="33"/>
                </a:lnTo>
                <a:close/>
                <a:moveTo>
                  <a:pt x="179" y="33"/>
                </a:moveTo>
                <a:cubicBezTo>
                  <a:pt x="179" y="39"/>
                  <a:pt x="179" y="39"/>
                  <a:pt x="179" y="39"/>
                </a:cubicBezTo>
                <a:cubicBezTo>
                  <a:pt x="179" y="40"/>
                  <a:pt x="179" y="40"/>
                  <a:pt x="179" y="40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69" y="67"/>
                  <a:pt x="169" y="67"/>
                  <a:pt x="169" y="67"/>
                </a:cubicBezTo>
                <a:cubicBezTo>
                  <a:pt x="169" y="68"/>
                  <a:pt x="169" y="68"/>
                  <a:pt x="169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8"/>
                  <a:pt x="161" y="68"/>
                  <a:pt x="161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40"/>
                  <a:pt x="161" y="40"/>
                  <a:pt x="161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151" y="39"/>
                  <a:pt x="151" y="39"/>
                  <a:pt x="151" y="39"/>
                </a:cubicBezTo>
                <a:cubicBezTo>
                  <a:pt x="151" y="33"/>
                  <a:pt x="151" y="33"/>
                  <a:pt x="151" y="33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79" y="32"/>
                  <a:pt x="179" y="32"/>
                  <a:pt x="179" y="32"/>
                </a:cubicBezTo>
                <a:lnTo>
                  <a:pt x="179" y="33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Freeform 881"/>
          <p:cNvSpPr>
            <a:spLocks/>
          </p:cNvSpPr>
          <p:nvPr/>
        </p:nvSpPr>
        <p:spPr bwMode="auto">
          <a:xfrm>
            <a:off x="5637213" y="5991226"/>
            <a:ext cx="249238" cy="98425"/>
          </a:xfrm>
          <a:custGeom>
            <a:avLst/>
            <a:gdLst>
              <a:gd name="T0" fmla="*/ 20 w 216"/>
              <a:gd name="T1" fmla="*/ 72 h 84"/>
              <a:gd name="T2" fmla="*/ 20 w 216"/>
              <a:gd name="T3" fmla="*/ 84 h 84"/>
              <a:gd name="T4" fmla="*/ 196 w 216"/>
              <a:gd name="T5" fmla="*/ 84 h 84"/>
              <a:gd name="T6" fmla="*/ 196 w 216"/>
              <a:gd name="T7" fmla="*/ 72 h 84"/>
              <a:gd name="T8" fmla="*/ 216 w 216"/>
              <a:gd name="T9" fmla="*/ 40 h 84"/>
              <a:gd name="T10" fmla="*/ 184 w 216"/>
              <a:gd name="T11" fmla="*/ 27 h 84"/>
              <a:gd name="T12" fmla="*/ 177 w 216"/>
              <a:gd name="T13" fmla="*/ 27 h 84"/>
              <a:gd name="T14" fmla="*/ 108 w 216"/>
              <a:gd name="T15" fmla="*/ 0 h 84"/>
              <a:gd name="T16" fmla="*/ 39 w 216"/>
              <a:gd name="T17" fmla="*/ 27 h 84"/>
              <a:gd name="T18" fmla="*/ 32 w 216"/>
              <a:gd name="T19" fmla="*/ 27 h 84"/>
              <a:gd name="T20" fmla="*/ 0 w 216"/>
              <a:gd name="T21" fmla="*/ 40 h 84"/>
              <a:gd name="T22" fmla="*/ 20 w 216"/>
              <a:gd name="T23" fmla="*/ 7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6" h="84">
                <a:moveTo>
                  <a:pt x="20" y="72"/>
                </a:moveTo>
                <a:cubicBezTo>
                  <a:pt x="20" y="84"/>
                  <a:pt x="20" y="84"/>
                  <a:pt x="20" y="84"/>
                </a:cubicBezTo>
                <a:cubicBezTo>
                  <a:pt x="196" y="84"/>
                  <a:pt x="196" y="84"/>
                  <a:pt x="196" y="84"/>
                </a:cubicBezTo>
                <a:cubicBezTo>
                  <a:pt x="196" y="72"/>
                  <a:pt x="196" y="72"/>
                  <a:pt x="196" y="72"/>
                </a:cubicBezTo>
                <a:cubicBezTo>
                  <a:pt x="196" y="58"/>
                  <a:pt x="204" y="46"/>
                  <a:pt x="216" y="40"/>
                </a:cubicBezTo>
                <a:cubicBezTo>
                  <a:pt x="209" y="32"/>
                  <a:pt x="197" y="27"/>
                  <a:pt x="184" y="27"/>
                </a:cubicBezTo>
                <a:cubicBezTo>
                  <a:pt x="181" y="27"/>
                  <a:pt x="179" y="27"/>
                  <a:pt x="177" y="27"/>
                </a:cubicBezTo>
                <a:cubicBezTo>
                  <a:pt x="167" y="12"/>
                  <a:pt x="134" y="0"/>
                  <a:pt x="108" y="0"/>
                </a:cubicBezTo>
                <a:cubicBezTo>
                  <a:pt x="82" y="0"/>
                  <a:pt x="48" y="12"/>
                  <a:pt x="39" y="27"/>
                </a:cubicBezTo>
                <a:cubicBezTo>
                  <a:pt x="37" y="27"/>
                  <a:pt x="34" y="27"/>
                  <a:pt x="32" y="27"/>
                </a:cubicBezTo>
                <a:cubicBezTo>
                  <a:pt x="18" y="27"/>
                  <a:pt x="6" y="32"/>
                  <a:pt x="0" y="40"/>
                </a:cubicBezTo>
                <a:cubicBezTo>
                  <a:pt x="12" y="46"/>
                  <a:pt x="20" y="58"/>
                  <a:pt x="20" y="72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Rectangle 882"/>
          <p:cNvSpPr>
            <a:spLocks noChangeArrowheads="1"/>
          </p:cNvSpPr>
          <p:nvPr/>
        </p:nvSpPr>
        <p:spPr bwMode="auto">
          <a:xfrm>
            <a:off x="5659438" y="6107113"/>
            <a:ext cx="204788" cy="269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Rectangle 883"/>
          <p:cNvSpPr>
            <a:spLocks noChangeArrowheads="1"/>
          </p:cNvSpPr>
          <p:nvPr/>
        </p:nvSpPr>
        <p:spPr bwMode="auto">
          <a:xfrm>
            <a:off x="5659438" y="6151563"/>
            <a:ext cx="204788" cy="42863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Freeform 884"/>
          <p:cNvSpPr>
            <a:spLocks/>
          </p:cNvSpPr>
          <p:nvPr/>
        </p:nvSpPr>
        <p:spPr bwMode="auto">
          <a:xfrm>
            <a:off x="5881688" y="6051551"/>
            <a:ext cx="47625" cy="158750"/>
          </a:xfrm>
          <a:custGeom>
            <a:avLst/>
            <a:gdLst>
              <a:gd name="T0" fmla="*/ 35 w 41"/>
              <a:gd name="T1" fmla="*/ 98 h 137"/>
              <a:gd name="T2" fmla="*/ 30 w 41"/>
              <a:gd name="T3" fmla="*/ 39 h 137"/>
              <a:gd name="T4" fmla="*/ 41 w 41"/>
              <a:gd name="T5" fmla="*/ 20 h 137"/>
              <a:gd name="T6" fmla="*/ 20 w 41"/>
              <a:gd name="T7" fmla="*/ 0 h 137"/>
              <a:gd name="T8" fmla="*/ 0 w 41"/>
              <a:gd name="T9" fmla="*/ 20 h 137"/>
              <a:gd name="T10" fmla="*/ 0 w 41"/>
              <a:gd name="T11" fmla="*/ 137 h 137"/>
              <a:gd name="T12" fmla="*/ 24 w 41"/>
              <a:gd name="T13" fmla="*/ 137 h 137"/>
              <a:gd name="T14" fmla="*/ 35 w 41"/>
              <a:gd name="T15" fmla="*/ 98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" h="137">
                <a:moveTo>
                  <a:pt x="35" y="98"/>
                </a:moveTo>
                <a:cubicBezTo>
                  <a:pt x="30" y="39"/>
                  <a:pt x="30" y="39"/>
                  <a:pt x="30" y="39"/>
                </a:cubicBezTo>
                <a:cubicBezTo>
                  <a:pt x="37" y="35"/>
                  <a:pt x="41" y="28"/>
                  <a:pt x="41" y="20"/>
                </a:cubicBezTo>
                <a:cubicBezTo>
                  <a:pt x="41" y="9"/>
                  <a:pt x="32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37"/>
                  <a:pt x="0" y="137"/>
                  <a:pt x="0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30" y="133"/>
                  <a:pt x="22" y="109"/>
                  <a:pt x="35" y="98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885"/>
          <p:cNvSpPr>
            <a:spLocks/>
          </p:cNvSpPr>
          <p:nvPr/>
        </p:nvSpPr>
        <p:spPr bwMode="auto">
          <a:xfrm>
            <a:off x="5594351" y="6051551"/>
            <a:ext cx="47625" cy="158750"/>
          </a:xfrm>
          <a:custGeom>
            <a:avLst/>
            <a:gdLst>
              <a:gd name="T0" fmla="*/ 41 w 41"/>
              <a:gd name="T1" fmla="*/ 20 h 137"/>
              <a:gd name="T2" fmla="*/ 20 w 41"/>
              <a:gd name="T3" fmla="*/ 0 h 137"/>
              <a:gd name="T4" fmla="*/ 0 w 41"/>
              <a:gd name="T5" fmla="*/ 20 h 137"/>
              <a:gd name="T6" fmla="*/ 10 w 41"/>
              <a:gd name="T7" fmla="*/ 39 h 137"/>
              <a:gd name="T8" fmla="*/ 5 w 41"/>
              <a:gd name="T9" fmla="*/ 98 h 137"/>
              <a:gd name="T10" fmla="*/ 17 w 41"/>
              <a:gd name="T11" fmla="*/ 137 h 137"/>
              <a:gd name="T12" fmla="*/ 41 w 41"/>
              <a:gd name="T13" fmla="*/ 137 h 137"/>
              <a:gd name="T14" fmla="*/ 41 w 41"/>
              <a:gd name="T15" fmla="*/ 2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" h="137">
                <a:moveTo>
                  <a:pt x="41" y="20"/>
                </a:moveTo>
                <a:cubicBezTo>
                  <a:pt x="41" y="9"/>
                  <a:pt x="32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28"/>
                  <a:pt x="4" y="35"/>
                  <a:pt x="10" y="39"/>
                </a:cubicBezTo>
                <a:cubicBezTo>
                  <a:pt x="5" y="98"/>
                  <a:pt x="5" y="98"/>
                  <a:pt x="5" y="98"/>
                </a:cubicBezTo>
                <a:cubicBezTo>
                  <a:pt x="19" y="109"/>
                  <a:pt x="11" y="133"/>
                  <a:pt x="17" y="137"/>
                </a:cubicBezTo>
                <a:cubicBezTo>
                  <a:pt x="41" y="137"/>
                  <a:pt x="41" y="137"/>
                  <a:pt x="41" y="137"/>
                </a:cubicBezTo>
                <a:lnTo>
                  <a:pt x="41" y="20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Freeform 886"/>
          <p:cNvSpPr>
            <a:spLocks noEditPoints="1"/>
          </p:cNvSpPr>
          <p:nvPr/>
        </p:nvSpPr>
        <p:spPr bwMode="auto">
          <a:xfrm>
            <a:off x="7615238" y="3930651"/>
            <a:ext cx="307975" cy="333375"/>
          </a:xfrm>
          <a:custGeom>
            <a:avLst/>
            <a:gdLst>
              <a:gd name="T0" fmla="*/ 266 w 266"/>
              <a:gd name="T1" fmla="*/ 64 h 288"/>
              <a:gd name="T2" fmla="*/ 261 w 266"/>
              <a:gd name="T3" fmla="*/ 22 h 288"/>
              <a:gd name="T4" fmla="*/ 234 w 266"/>
              <a:gd name="T5" fmla="*/ 0 h 288"/>
              <a:gd name="T6" fmla="*/ 31 w 266"/>
              <a:gd name="T7" fmla="*/ 0 h 288"/>
              <a:gd name="T8" fmla="*/ 4 w 266"/>
              <a:gd name="T9" fmla="*/ 22 h 288"/>
              <a:gd name="T10" fmla="*/ 0 w 266"/>
              <a:gd name="T11" fmla="*/ 63 h 288"/>
              <a:gd name="T12" fmla="*/ 0 w 266"/>
              <a:gd name="T13" fmla="*/ 248 h 288"/>
              <a:gd name="T14" fmla="*/ 23 w 266"/>
              <a:gd name="T15" fmla="*/ 248 h 288"/>
              <a:gd name="T16" fmla="*/ 23 w 266"/>
              <a:gd name="T17" fmla="*/ 268 h 288"/>
              <a:gd name="T18" fmla="*/ 43 w 266"/>
              <a:gd name="T19" fmla="*/ 288 h 288"/>
              <a:gd name="T20" fmla="*/ 63 w 266"/>
              <a:gd name="T21" fmla="*/ 268 h 288"/>
              <a:gd name="T22" fmla="*/ 63 w 266"/>
              <a:gd name="T23" fmla="*/ 248 h 288"/>
              <a:gd name="T24" fmla="*/ 204 w 266"/>
              <a:gd name="T25" fmla="*/ 248 h 288"/>
              <a:gd name="T26" fmla="*/ 204 w 266"/>
              <a:gd name="T27" fmla="*/ 268 h 288"/>
              <a:gd name="T28" fmla="*/ 224 w 266"/>
              <a:gd name="T29" fmla="*/ 288 h 288"/>
              <a:gd name="T30" fmla="*/ 244 w 266"/>
              <a:gd name="T31" fmla="*/ 268 h 288"/>
              <a:gd name="T32" fmla="*/ 244 w 266"/>
              <a:gd name="T33" fmla="*/ 248 h 288"/>
              <a:gd name="T34" fmla="*/ 266 w 266"/>
              <a:gd name="T35" fmla="*/ 248 h 288"/>
              <a:gd name="T36" fmla="*/ 266 w 266"/>
              <a:gd name="T37" fmla="*/ 64 h 288"/>
              <a:gd name="T38" fmla="*/ 101 w 266"/>
              <a:gd name="T39" fmla="*/ 16 h 288"/>
              <a:gd name="T40" fmla="*/ 165 w 266"/>
              <a:gd name="T41" fmla="*/ 16 h 288"/>
              <a:gd name="T42" fmla="*/ 174 w 266"/>
              <a:gd name="T43" fmla="*/ 25 h 288"/>
              <a:gd name="T44" fmla="*/ 165 w 266"/>
              <a:gd name="T45" fmla="*/ 33 h 288"/>
              <a:gd name="T46" fmla="*/ 101 w 266"/>
              <a:gd name="T47" fmla="*/ 33 h 288"/>
              <a:gd name="T48" fmla="*/ 93 w 266"/>
              <a:gd name="T49" fmla="*/ 25 h 288"/>
              <a:gd name="T50" fmla="*/ 101 w 266"/>
              <a:gd name="T51" fmla="*/ 16 h 288"/>
              <a:gd name="T52" fmla="*/ 33 w 266"/>
              <a:gd name="T53" fmla="*/ 67 h 288"/>
              <a:gd name="T54" fmla="*/ 47 w 266"/>
              <a:gd name="T55" fmla="*/ 52 h 288"/>
              <a:gd name="T56" fmla="*/ 219 w 266"/>
              <a:gd name="T57" fmla="*/ 52 h 288"/>
              <a:gd name="T58" fmla="*/ 234 w 266"/>
              <a:gd name="T59" fmla="*/ 67 h 288"/>
              <a:gd name="T60" fmla="*/ 238 w 266"/>
              <a:gd name="T61" fmla="*/ 156 h 288"/>
              <a:gd name="T62" fmla="*/ 223 w 266"/>
              <a:gd name="T63" fmla="*/ 171 h 288"/>
              <a:gd name="T64" fmla="*/ 43 w 266"/>
              <a:gd name="T65" fmla="*/ 171 h 288"/>
              <a:gd name="T66" fmla="*/ 28 w 266"/>
              <a:gd name="T67" fmla="*/ 156 h 288"/>
              <a:gd name="T68" fmla="*/ 33 w 266"/>
              <a:gd name="T69" fmla="*/ 67 h 288"/>
              <a:gd name="T70" fmla="*/ 63 w 266"/>
              <a:gd name="T71" fmla="*/ 223 h 288"/>
              <a:gd name="T72" fmla="*/ 48 w 266"/>
              <a:gd name="T73" fmla="*/ 230 h 288"/>
              <a:gd name="T74" fmla="*/ 27 w 266"/>
              <a:gd name="T75" fmla="*/ 210 h 288"/>
              <a:gd name="T76" fmla="*/ 27 w 266"/>
              <a:gd name="T77" fmla="*/ 210 h 288"/>
              <a:gd name="T78" fmla="*/ 48 w 266"/>
              <a:gd name="T79" fmla="*/ 189 h 288"/>
              <a:gd name="T80" fmla="*/ 69 w 266"/>
              <a:gd name="T81" fmla="*/ 210 h 288"/>
              <a:gd name="T82" fmla="*/ 63 w 266"/>
              <a:gd name="T83" fmla="*/ 223 h 288"/>
              <a:gd name="T84" fmla="*/ 220 w 266"/>
              <a:gd name="T85" fmla="*/ 230 h 288"/>
              <a:gd name="T86" fmla="*/ 204 w 266"/>
              <a:gd name="T87" fmla="*/ 222 h 288"/>
              <a:gd name="T88" fmla="*/ 199 w 266"/>
              <a:gd name="T89" fmla="*/ 210 h 288"/>
              <a:gd name="T90" fmla="*/ 220 w 266"/>
              <a:gd name="T91" fmla="*/ 189 h 288"/>
              <a:gd name="T92" fmla="*/ 240 w 266"/>
              <a:gd name="T93" fmla="*/ 210 h 288"/>
              <a:gd name="T94" fmla="*/ 240 w 266"/>
              <a:gd name="T95" fmla="*/ 211 h 288"/>
              <a:gd name="T96" fmla="*/ 220 w 266"/>
              <a:gd name="T97" fmla="*/ 23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6" h="288">
                <a:moveTo>
                  <a:pt x="266" y="64"/>
                </a:moveTo>
                <a:cubicBezTo>
                  <a:pt x="261" y="22"/>
                  <a:pt x="261" y="22"/>
                  <a:pt x="261" y="22"/>
                </a:cubicBezTo>
                <a:cubicBezTo>
                  <a:pt x="261" y="10"/>
                  <a:pt x="247" y="0"/>
                  <a:pt x="23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9" y="0"/>
                  <a:pt x="4" y="10"/>
                  <a:pt x="4" y="2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8"/>
                  <a:pt x="0" y="248"/>
                  <a:pt x="0" y="248"/>
                </a:cubicBezTo>
                <a:cubicBezTo>
                  <a:pt x="23" y="248"/>
                  <a:pt x="23" y="248"/>
                  <a:pt x="23" y="248"/>
                </a:cubicBezTo>
                <a:cubicBezTo>
                  <a:pt x="23" y="268"/>
                  <a:pt x="23" y="268"/>
                  <a:pt x="23" y="268"/>
                </a:cubicBezTo>
                <a:cubicBezTo>
                  <a:pt x="23" y="279"/>
                  <a:pt x="32" y="288"/>
                  <a:pt x="43" y="288"/>
                </a:cubicBezTo>
                <a:cubicBezTo>
                  <a:pt x="54" y="288"/>
                  <a:pt x="63" y="279"/>
                  <a:pt x="63" y="268"/>
                </a:cubicBezTo>
                <a:cubicBezTo>
                  <a:pt x="63" y="248"/>
                  <a:pt x="63" y="248"/>
                  <a:pt x="63" y="248"/>
                </a:cubicBezTo>
                <a:cubicBezTo>
                  <a:pt x="204" y="248"/>
                  <a:pt x="204" y="248"/>
                  <a:pt x="204" y="248"/>
                </a:cubicBezTo>
                <a:cubicBezTo>
                  <a:pt x="204" y="268"/>
                  <a:pt x="204" y="268"/>
                  <a:pt x="204" y="268"/>
                </a:cubicBezTo>
                <a:cubicBezTo>
                  <a:pt x="204" y="279"/>
                  <a:pt x="213" y="288"/>
                  <a:pt x="224" y="288"/>
                </a:cubicBezTo>
                <a:cubicBezTo>
                  <a:pt x="235" y="288"/>
                  <a:pt x="244" y="279"/>
                  <a:pt x="244" y="268"/>
                </a:cubicBezTo>
                <a:cubicBezTo>
                  <a:pt x="244" y="248"/>
                  <a:pt x="244" y="248"/>
                  <a:pt x="244" y="248"/>
                </a:cubicBezTo>
                <a:cubicBezTo>
                  <a:pt x="266" y="248"/>
                  <a:pt x="266" y="248"/>
                  <a:pt x="266" y="248"/>
                </a:cubicBezTo>
                <a:lnTo>
                  <a:pt x="266" y="64"/>
                </a:lnTo>
                <a:close/>
                <a:moveTo>
                  <a:pt x="101" y="16"/>
                </a:moveTo>
                <a:cubicBezTo>
                  <a:pt x="165" y="16"/>
                  <a:pt x="165" y="16"/>
                  <a:pt x="165" y="16"/>
                </a:cubicBezTo>
                <a:cubicBezTo>
                  <a:pt x="170" y="16"/>
                  <a:pt x="174" y="20"/>
                  <a:pt x="174" y="25"/>
                </a:cubicBezTo>
                <a:cubicBezTo>
                  <a:pt x="174" y="30"/>
                  <a:pt x="170" y="33"/>
                  <a:pt x="165" y="33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6" y="33"/>
                  <a:pt x="93" y="30"/>
                  <a:pt x="93" y="25"/>
                </a:cubicBezTo>
                <a:cubicBezTo>
                  <a:pt x="93" y="20"/>
                  <a:pt x="96" y="16"/>
                  <a:pt x="101" y="16"/>
                </a:cubicBezTo>
                <a:close/>
                <a:moveTo>
                  <a:pt x="33" y="67"/>
                </a:moveTo>
                <a:cubicBezTo>
                  <a:pt x="33" y="59"/>
                  <a:pt x="39" y="52"/>
                  <a:pt x="47" y="52"/>
                </a:cubicBezTo>
                <a:cubicBezTo>
                  <a:pt x="219" y="52"/>
                  <a:pt x="219" y="52"/>
                  <a:pt x="219" y="52"/>
                </a:cubicBezTo>
                <a:cubicBezTo>
                  <a:pt x="227" y="52"/>
                  <a:pt x="234" y="59"/>
                  <a:pt x="234" y="67"/>
                </a:cubicBezTo>
                <a:cubicBezTo>
                  <a:pt x="238" y="156"/>
                  <a:pt x="238" y="156"/>
                  <a:pt x="238" y="156"/>
                </a:cubicBezTo>
                <a:cubicBezTo>
                  <a:pt x="238" y="164"/>
                  <a:pt x="232" y="171"/>
                  <a:pt x="223" y="171"/>
                </a:cubicBezTo>
                <a:cubicBezTo>
                  <a:pt x="43" y="171"/>
                  <a:pt x="43" y="171"/>
                  <a:pt x="43" y="171"/>
                </a:cubicBezTo>
                <a:cubicBezTo>
                  <a:pt x="35" y="171"/>
                  <a:pt x="28" y="164"/>
                  <a:pt x="28" y="156"/>
                </a:cubicBezTo>
                <a:lnTo>
                  <a:pt x="33" y="67"/>
                </a:lnTo>
                <a:close/>
                <a:moveTo>
                  <a:pt x="63" y="223"/>
                </a:moveTo>
                <a:cubicBezTo>
                  <a:pt x="60" y="228"/>
                  <a:pt x="54" y="230"/>
                  <a:pt x="48" y="230"/>
                </a:cubicBezTo>
                <a:cubicBezTo>
                  <a:pt x="37" y="230"/>
                  <a:pt x="28" y="221"/>
                  <a:pt x="27" y="210"/>
                </a:cubicBezTo>
                <a:cubicBezTo>
                  <a:pt x="27" y="210"/>
                  <a:pt x="27" y="210"/>
                  <a:pt x="27" y="210"/>
                </a:cubicBezTo>
                <a:cubicBezTo>
                  <a:pt x="27" y="198"/>
                  <a:pt x="37" y="189"/>
                  <a:pt x="48" y="189"/>
                </a:cubicBezTo>
                <a:cubicBezTo>
                  <a:pt x="59" y="189"/>
                  <a:pt x="69" y="198"/>
                  <a:pt x="69" y="210"/>
                </a:cubicBezTo>
                <a:cubicBezTo>
                  <a:pt x="69" y="215"/>
                  <a:pt x="67" y="220"/>
                  <a:pt x="63" y="223"/>
                </a:cubicBezTo>
                <a:close/>
                <a:moveTo>
                  <a:pt x="220" y="230"/>
                </a:moveTo>
                <a:cubicBezTo>
                  <a:pt x="213" y="230"/>
                  <a:pt x="207" y="227"/>
                  <a:pt x="204" y="222"/>
                </a:cubicBezTo>
                <a:cubicBezTo>
                  <a:pt x="201" y="219"/>
                  <a:pt x="199" y="214"/>
                  <a:pt x="199" y="210"/>
                </a:cubicBezTo>
                <a:cubicBezTo>
                  <a:pt x="199" y="198"/>
                  <a:pt x="208" y="189"/>
                  <a:pt x="220" y="189"/>
                </a:cubicBezTo>
                <a:cubicBezTo>
                  <a:pt x="231" y="189"/>
                  <a:pt x="240" y="198"/>
                  <a:pt x="240" y="210"/>
                </a:cubicBezTo>
                <a:cubicBezTo>
                  <a:pt x="240" y="210"/>
                  <a:pt x="240" y="210"/>
                  <a:pt x="240" y="211"/>
                </a:cubicBezTo>
                <a:cubicBezTo>
                  <a:pt x="240" y="222"/>
                  <a:pt x="231" y="230"/>
                  <a:pt x="220" y="230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Line 887"/>
          <p:cNvSpPr>
            <a:spLocks noChangeShapeType="1"/>
          </p:cNvSpPr>
          <p:nvPr/>
        </p:nvSpPr>
        <p:spPr bwMode="auto">
          <a:xfrm>
            <a:off x="5597526" y="266382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Line 888"/>
          <p:cNvSpPr>
            <a:spLocks noChangeShapeType="1"/>
          </p:cNvSpPr>
          <p:nvPr/>
        </p:nvSpPr>
        <p:spPr bwMode="auto">
          <a:xfrm>
            <a:off x="5597526" y="266382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889"/>
          <p:cNvSpPr>
            <a:spLocks noEditPoints="1"/>
          </p:cNvSpPr>
          <p:nvPr/>
        </p:nvSpPr>
        <p:spPr bwMode="auto">
          <a:xfrm>
            <a:off x="5597526" y="2620963"/>
            <a:ext cx="333375" cy="276225"/>
          </a:xfrm>
          <a:custGeom>
            <a:avLst/>
            <a:gdLst>
              <a:gd name="T0" fmla="*/ 278 w 288"/>
              <a:gd name="T1" fmla="*/ 69 h 238"/>
              <a:gd name="T2" fmla="*/ 246 w 288"/>
              <a:gd name="T3" fmla="*/ 69 h 238"/>
              <a:gd name="T4" fmla="*/ 246 w 288"/>
              <a:gd name="T5" fmla="*/ 40 h 238"/>
              <a:gd name="T6" fmla="*/ 236 w 288"/>
              <a:gd name="T7" fmla="*/ 30 h 238"/>
              <a:gd name="T8" fmla="*/ 138 w 288"/>
              <a:gd name="T9" fmla="*/ 30 h 238"/>
              <a:gd name="T10" fmla="*/ 125 w 288"/>
              <a:gd name="T11" fmla="*/ 0 h 238"/>
              <a:gd name="T12" fmla="*/ 53 w 288"/>
              <a:gd name="T13" fmla="*/ 0 h 238"/>
              <a:gd name="T14" fmla="*/ 40 w 288"/>
              <a:gd name="T15" fmla="*/ 30 h 238"/>
              <a:gd name="T16" fmla="*/ 11 w 288"/>
              <a:gd name="T17" fmla="*/ 30 h 238"/>
              <a:gd name="T18" fmla="*/ 0 w 288"/>
              <a:gd name="T19" fmla="*/ 38 h 238"/>
              <a:gd name="T20" fmla="*/ 0 w 288"/>
              <a:gd name="T21" fmla="*/ 210 h 238"/>
              <a:gd name="T22" fmla="*/ 28 w 288"/>
              <a:gd name="T23" fmla="*/ 238 h 238"/>
              <a:gd name="T24" fmla="*/ 270 w 288"/>
              <a:gd name="T25" fmla="*/ 238 h 238"/>
              <a:gd name="T26" fmla="*/ 288 w 288"/>
              <a:gd name="T27" fmla="*/ 219 h 238"/>
              <a:gd name="T28" fmla="*/ 288 w 288"/>
              <a:gd name="T29" fmla="*/ 79 h 238"/>
              <a:gd name="T30" fmla="*/ 278 w 288"/>
              <a:gd name="T31" fmla="*/ 69 h 238"/>
              <a:gd name="T32" fmla="*/ 51 w 288"/>
              <a:gd name="T33" fmla="*/ 47 h 238"/>
              <a:gd name="T34" fmla="*/ 64 w 288"/>
              <a:gd name="T35" fmla="*/ 17 h 238"/>
              <a:gd name="T36" fmla="*/ 114 w 288"/>
              <a:gd name="T37" fmla="*/ 17 h 238"/>
              <a:gd name="T38" fmla="*/ 127 w 288"/>
              <a:gd name="T39" fmla="*/ 47 h 238"/>
              <a:gd name="T40" fmla="*/ 229 w 288"/>
              <a:gd name="T41" fmla="*/ 47 h 238"/>
              <a:gd name="T42" fmla="*/ 229 w 288"/>
              <a:gd name="T43" fmla="*/ 69 h 238"/>
              <a:gd name="T44" fmla="*/ 42 w 288"/>
              <a:gd name="T45" fmla="*/ 69 h 238"/>
              <a:gd name="T46" fmla="*/ 42 w 288"/>
              <a:gd name="T47" fmla="*/ 205 h 238"/>
              <a:gd name="T48" fmla="*/ 59 w 288"/>
              <a:gd name="T49" fmla="*/ 205 h 238"/>
              <a:gd name="T50" fmla="*/ 59 w 288"/>
              <a:gd name="T51" fmla="*/ 86 h 238"/>
              <a:gd name="T52" fmla="*/ 271 w 288"/>
              <a:gd name="T53" fmla="*/ 86 h 238"/>
              <a:gd name="T54" fmla="*/ 271 w 288"/>
              <a:gd name="T55" fmla="*/ 219 h 238"/>
              <a:gd name="T56" fmla="*/ 271 w 288"/>
              <a:gd name="T57" fmla="*/ 220 h 238"/>
              <a:gd name="T58" fmla="*/ 270 w 288"/>
              <a:gd name="T59" fmla="*/ 220 h 238"/>
              <a:gd name="T60" fmla="*/ 28 w 288"/>
              <a:gd name="T61" fmla="*/ 220 h 238"/>
              <a:gd name="T62" fmla="*/ 18 w 288"/>
              <a:gd name="T63" fmla="*/ 210 h 238"/>
              <a:gd name="T64" fmla="*/ 18 w 288"/>
              <a:gd name="T65" fmla="*/ 47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8" h="238">
                <a:moveTo>
                  <a:pt x="278" y="69"/>
                </a:moveTo>
                <a:cubicBezTo>
                  <a:pt x="246" y="69"/>
                  <a:pt x="246" y="69"/>
                  <a:pt x="246" y="69"/>
                </a:cubicBezTo>
                <a:cubicBezTo>
                  <a:pt x="246" y="40"/>
                  <a:pt x="246" y="40"/>
                  <a:pt x="246" y="40"/>
                </a:cubicBezTo>
                <a:cubicBezTo>
                  <a:pt x="246" y="32"/>
                  <a:pt x="244" y="30"/>
                  <a:pt x="236" y="30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25" y="0"/>
                  <a:pt x="125" y="0"/>
                  <a:pt x="12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0" y="30"/>
                  <a:pt x="40" y="30"/>
                  <a:pt x="40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" y="30"/>
                  <a:pt x="0" y="38"/>
                  <a:pt x="0" y="38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29"/>
                  <a:pt x="11" y="238"/>
                  <a:pt x="28" y="238"/>
                </a:cubicBezTo>
                <a:cubicBezTo>
                  <a:pt x="270" y="238"/>
                  <a:pt x="270" y="238"/>
                  <a:pt x="270" y="238"/>
                </a:cubicBezTo>
                <a:cubicBezTo>
                  <a:pt x="283" y="238"/>
                  <a:pt x="288" y="231"/>
                  <a:pt x="288" y="219"/>
                </a:cubicBezTo>
                <a:cubicBezTo>
                  <a:pt x="288" y="79"/>
                  <a:pt x="288" y="79"/>
                  <a:pt x="288" y="79"/>
                </a:cubicBezTo>
                <a:cubicBezTo>
                  <a:pt x="288" y="71"/>
                  <a:pt x="286" y="69"/>
                  <a:pt x="278" y="69"/>
                </a:cubicBezTo>
                <a:close/>
                <a:moveTo>
                  <a:pt x="51" y="47"/>
                </a:moveTo>
                <a:cubicBezTo>
                  <a:pt x="64" y="17"/>
                  <a:pt x="64" y="17"/>
                  <a:pt x="64" y="17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229" y="47"/>
                  <a:pt x="229" y="47"/>
                  <a:pt x="229" y="47"/>
                </a:cubicBezTo>
                <a:cubicBezTo>
                  <a:pt x="229" y="69"/>
                  <a:pt x="229" y="69"/>
                  <a:pt x="229" y="69"/>
                </a:cubicBezTo>
                <a:cubicBezTo>
                  <a:pt x="42" y="69"/>
                  <a:pt x="42" y="69"/>
                  <a:pt x="42" y="69"/>
                </a:cubicBezTo>
                <a:cubicBezTo>
                  <a:pt x="42" y="205"/>
                  <a:pt x="42" y="205"/>
                  <a:pt x="42" y="205"/>
                </a:cubicBezTo>
                <a:cubicBezTo>
                  <a:pt x="59" y="205"/>
                  <a:pt x="59" y="205"/>
                  <a:pt x="59" y="205"/>
                </a:cubicBezTo>
                <a:cubicBezTo>
                  <a:pt x="59" y="86"/>
                  <a:pt x="59" y="86"/>
                  <a:pt x="59" y="86"/>
                </a:cubicBezTo>
                <a:cubicBezTo>
                  <a:pt x="271" y="86"/>
                  <a:pt x="271" y="86"/>
                  <a:pt x="271" y="86"/>
                </a:cubicBezTo>
                <a:cubicBezTo>
                  <a:pt x="271" y="219"/>
                  <a:pt x="271" y="219"/>
                  <a:pt x="271" y="219"/>
                </a:cubicBezTo>
                <a:cubicBezTo>
                  <a:pt x="271" y="220"/>
                  <a:pt x="271" y="220"/>
                  <a:pt x="271" y="220"/>
                </a:cubicBezTo>
                <a:cubicBezTo>
                  <a:pt x="271" y="220"/>
                  <a:pt x="270" y="220"/>
                  <a:pt x="270" y="220"/>
                </a:cubicBezTo>
                <a:cubicBezTo>
                  <a:pt x="28" y="220"/>
                  <a:pt x="28" y="220"/>
                  <a:pt x="28" y="220"/>
                </a:cubicBezTo>
                <a:cubicBezTo>
                  <a:pt x="20" y="220"/>
                  <a:pt x="18" y="218"/>
                  <a:pt x="18" y="210"/>
                </a:cubicBezTo>
                <a:cubicBezTo>
                  <a:pt x="18" y="47"/>
                  <a:pt x="18" y="47"/>
                  <a:pt x="18" y="47"/>
                </a:cubicBezTo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Freeform 890"/>
          <p:cNvSpPr>
            <a:spLocks noEditPoints="1"/>
          </p:cNvSpPr>
          <p:nvPr/>
        </p:nvSpPr>
        <p:spPr bwMode="auto">
          <a:xfrm>
            <a:off x="8937626" y="4622801"/>
            <a:ext cx="333375" cy="285750"/>
          </a:xfrm>
          <a:custGeom>
            <a:avLst/>
            <a:gdLst>
              <a:gd name="T0" fmla="*/ 278 w 288"/>
              <a:gd name="T1" fmla="*/ 0 h 246"/>
              <a:gd name="T2" fmla="*/ 52 w 288"/>
              <a:gd name="T3" fmla="*/ 0 h 246"/>
              <a:gd name="T4" fmla="*/ 42 w 288"/>
              <a:gd name="T5" fmla="*/ 10 h 246"/>
              <a:gd name="T6" fmla="*/ 42 w 288"/>
              <a:gd name="T7" fmla="*/ 43 h 246"/>
              <a:gd name="T8" fmla="*/ 10 w 288"/>
              <a:gd name="T9" fmla="*/ 43 h 246"/>
              <a:gd name="T10" fmla="*/ 0 w 288"/>
              <a:gd name="T11" fmla="*/ 53 h 246"/>
              <a:gd name="T12" fmla="*/ 0 w 288"/>
              <a:gd name="T13" fmla="*/ 219 h 246"/>
              <a:gd name="T14" fmla="*/ 27 w 288"/>
              <a:gd name="T15" fmla="*/ 246 h 246"/>
              <a:gd name="T16" fmla="*/ 52 w 288"/>
              <a:gd name="T17" fmla="*/ 246 h 246"/>
              <a:gd name="T18" fmla="*/ 241 w 288"/>
              <a:gd name="T19" fmla="*/ 246 h 246"/>
              <a:gd name="T20" fmla="*/ 278 w 288"/>
              <a:gd name="T21" fmla="*/ 246 h 246"/>
              <a:gd name="T22" fmla="*/ 288 w 288"/>
              <a:gd name="T23" fmla="*/ 236 h 246"/>
              <a:gd name="T24" fmla="*/ 288 w 288"/>
              <a:gd name="T25" fmla="*/ 10 h 246"/>
              <a:gd name="T26" fmla="*/ 278 w 288"/>
              <a:gd name="T27" fmla="*/ 0 h 246"/>
              <a:gd name="T28" fmla="*/ 271 w 288"/>
              <a:gd name="T29" fmla="*/ 229 h 246"/>
              <a:gd name="T30" fmla="*/ 241 w 288"/>
              <a:gd name="T31" fmla="*/ 229 h 246"/>
              <a:gd name="T32" fmla="*/ 52 w 288"/>
              <a:gd name="T33" fmla="*/ 229 h 246"/>
              <a:gd name="T34" fmla="*/ 27 w 288"/>
              <a:gd name="T35" fmla="*/ 229 h 246"/>
              <a:gd name="T36" fmla="*/ 17 w 288"/>
              <a:gd name="T37" fmla="*/ 219 h 246"/>
              <a:gd name="T38" fmla="*/ 17 w 288"/>
              <a:gd name="T39" fmla="*/ 60 h 246"/>
              <a:gd name="T40" fmla="*/ 42 w 288"/>
              <a:gd name="T41" fmla="*/ 60 h 246"/>
              <a:gd name="T42" fmla="*/ 42 w 288"/>
              <a:gd name="T43" fmla="*/ 214 h 246"/>
              <a:gd name="T44" fmla="*/ 59 w 288"/>
              <a:gd name="T45" fmla="*/ 214 h 246"/>
              <a:gd name="T46" fmla="*/ 59 w 288"/>
              <a:gd name="T47" fmla="*/ 60 h 246"/>
              <a:gd name="T48" fmla="*/ 59 w 288"/>
              <a:gd name="T49" fmla="*/ 60 h 246"/>
              <a:gd name="T50" fmla="*/ 59 w 288"/>
              <a:gd name="T51" fmla="*/ 43 h 246"/>
              <a:gd name="T52" fmla="*/ 59 w 288"/>
              <a:gd name="T53" fmla="*/ 17 h 246"/>
              <a:gd name="T54" fmla="*/ 271 w 288"/>
              <a:gd name="T55" fmla="*/ 17 h 246"/>
              <a:gd name="T56" fmla="*/ 271 w 288"/>
              <a:gd name="T57" fmla="*/ 229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8" h="246">
                <a:moveTo>
                  <a:pt x="278" y="0"/>
                </a:moveTo>
                <a:cubicBezTo>
                  <a:pt x="52" y="0"/>
                  <a:pt x="52" y="0"/>
                  <a:pt x="52" y="0"/>
                </a:cubicBezTo>
                <a:cubicBezTo>
                  <a:pt x="44" y="0"/>
                  <a:pt x="42" y="2"/>
                  <a:pt x="42" y="10"/>
                </a:cubicBezTo>
                <a:cubicBezTo>
                  <a:pt x="42" y="43"/>
                  <a:pt x="42" y="43"/>
                  <a:pt x="42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2" y="43"/>
                  <a:pt x="0" y="45"/>
                  <a:pt x="0" y="53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31"/>
                  <a:pt x="14" y="246"/>
                  <a:pt x="27" y="246"/>
                </a:cubicBezTo>
                <a:cubicBezTo>
                  <a:pt x="52" y="246"/>
                  <a:pt x="52" y="246"/>
                  <a:pt x="52" y="246"/>
                </a:cubicBezTo>
                <a:cubicBezTo>
                  <a:pt x="241" y="246"/>
                  <a:pt x="241" y="246"/>
                  <a:pt x="241" y="246"/>
                </a:cubicBezTo>
                <a:cubicBezTo>
                  <a:pt x="278" y="246"/>
                  <a:pt x="278" y="246"/>
                  <a:pt x="278" y="246"/>
                </a:cubicBezTo>
                <a:cubicBezTo>
                  <a:pt x="286" y="246"/>
                  <a:pt x="288" y="244"/>
                  <a:pt x="288" y="236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8" y="2"/>
                  <a:pt x="286" y="0"/>
                  <a:pt x="278" y="0"/>
                </a:cubicBezTo>
                <a:close/>
                <a:moveTo>
                  <a:pt x="271" y="229"/>
                </a:moveTo>
                <a:cubicBezTo>
                  <a:pt x="241" y="229"/>
                  <a:pt x="241" y="229"/>
                  <a:pt x="241" y="229"/>
                </a:cubicBezTo>
                <a:cubicBezTo>
                  <a:pt x="52" y="229"/>
                  <a:pt x="52" y="229"/>
                  <a:pt x="52" y="229"/>
                </a:cubicBezTo>
                <a:cubicBezTo>
                  <a:pt x="27" y="229"/>
                  <a:pt x="27" y="229"/>
                  <a:pt x="27" y="229"/>
                </a:cubicBezTo>
                <a:cubicBezTo>
                  <a:pt x="24" y="229"/>
                  <a:pt x="17" y="222"/>
                  <a:pt x="17" y="219"/>
                </a:cubicBezTo>
                <a:cubicBezTo>
                  <a:pt x="17" y="60"/>
                  <a:pt x="17" y="60"/>
                  <a:pt x="17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214"/>
                  <a:pt x="42" y="214"/>
                  <a:pt x="42" y="214"/>
                </a:cubicBezTo>
                <a:cubicBezTo>
                  <a:pt x="59" y="214"/>
                  <a:pt x="59" y="214"/>
                  <a:pt x="59" y="214"/>
                </a:cubicBezTo>
                <a:cubicBezTo>
                  <a:pt x="59" y="60"/>
                  <a:pt x="59" y="60"/>
                  <a:pt x="59" y="60"/>
                </a:cubicBezTo>
                <a:cubicBezTo>
                  <a:pt x="59" y="60"/>
                  <a:pt x="59" y="60"/>
                  <a:pt x="59" y="60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17"/>
                  <a:pt x="59" y="17"/>
                  <a:pt x="59" y="17"/>
                </a:cubicBezTo>
                <a:cubicBezTo>
                  <a:pt x="271" y="17"/>
                  <a:pt x="271" y="17"/>
                  <a:pt x="271" y="17"/>
                </a:cubicBezTo>
                <a:lnTo>
                  <a:pt x="271" y="229"/>
                </a:ln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Rectangle 891"/>
          <p:cNvSpPr>
            <a:spLocks noChangeArrowheads="1"/>
          </p:cNvSpPr>
          <p:nvPr/>
        </p:nvSpPr>
        <p:spPr bwMode="auto">
          <a:xfrm>
            <a:off x="9031288" y="4668838"/>
            <a:ext cx="88900" cy="88900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Rectangle 892"/>
          <p:cNvSpPr>
            <a:spLocks noChangeArrowheads="1"/>
          </p:cNvSpPr>
          <p:nvPr/>
        </p:nvSpPr>
        <p:spPr bwMode="auto">
          <a:xfrm>
            <a:off x="9148763" y="4681538"/>
            <a:ext cx="73025" cy="142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Rectangle 893"/>
          <p:cNvSpPr>
            <a:spLocks noChangeArrowheads="1"/>
          </p:cNvSpPr>
          <p:nvPr/>
        </p:nvSpPr>
        <p:spPr bwMode="auto">
          <a:xfrm>
            <a:off x="9148763" y="4725988"/>
            <a:ext cx="73025" cy="158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Rectangle 894"/>
          <p:cNvSpPr>
            <a:spLocks noChangeArrowheads="1"/>
          </p:cNvSpPr>
          <p:nvPr/>
        </p:nvSpPr>
        <p:spPr bwMode="auto">
          <a:xfrm>
            <a:off x="9031288" y="4787901"/>
            <a:ext cx="190500" cy="14288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Rectangle 895"/>
          <p:cNvSpPr>
            <a:spLocks noChangeArrowheads="1"/>
          </p:cNvSpPr>
          <p:nvPr/>
        </p:nvSpPr>
        <p:spPr bwMode="auto">
          <a:xfrm>
            <a:off x="9031288" y="4833938"/>
            <a:ext cx="190500" cy="15875"/>
          </a:xfrm>
          <a:prstGeom prst="rect">
            <a:avLst/>
          </a:pr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896"/>
          <p:cNvSpPr>
            <a:spLocks/>
          </p:cNvSpPr>
          <p:nvPr/>
        </p:nvSpPr>
        <p:spPr bwMode="auto">
          <a:xfrm>
            <a:off x="9599613" y="4765676"/>
            <a:ext cx="341313" cy="120650"/>
          </a:xfrm>
          <a:custGeom>
            <a:avLst/>
            <a:gdLst>
              <a:gd name="T0" fmla="*/ 147 w 295"/>
              <a:gd name="T1" fmla="*/ 15 h 104"/>
              <a:gd name="T2" fmla="*/ 126 w 295"/>
              <a:gd name="T3" fmla="*/ 0 h 104"/>
              <a:gd name="T4" fmla="*/ 13 w 295"/>
              <a:gd name="T5" fmla="*/ 0 h 104"/>
              <a:gd name="T6" fmla="*/ 6 w 295"/>
              <a:gd name="T7" fmla="*/ 92 h 104"/>
              <a:gd name="T8" fmla="*/ 289 w 295"/>
              <a:gd name="T9" fmla="*/ 92 h 104"/>
              <a:gd name="T10" fmla="*/ 283 w 295"/>
              <a:gd name="T11" fmla="*/ 0 h 104"/>
              <a:gd name="T12" fmla="*/ 169 w 295"/>
              <a:gd name="T13" fmla="*/ 0 h 104"/>
              <a:gd name="T14" fmla="*/ 147 w 295"/>
              <a:gd name="T15" fmla="*/ 1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5" h="104">
                <a:moveTo>
                  <a:pt x="147" y="15"/>
                </a:moveTo>
                <a:cubicBezTo>
                  <a:pt x="138" y="15"/>
                  <a:pt x="129" y="9"/>
                  <a:pt x="12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39"/>
                  <a:pt x="0" y="86"/>
                  <a:pt x="6" y="92"/>
                </a:cubicBezTo>
                <a:cubicBezTo>
                  <a:pt x="18" y="104"/>
                  <a:pt x="278" y="103"/>
                  <a:pt x="289" y="92"/>
                </a:cubicBezTo>
                <a:cubicBezTo>
                  <a:pt x="295" y="86"/>
                  <a:pt x="289" y="39"/>
                  <a:pt x="28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6" y="9"/>
                  <a:pt x="157" y="15"/>
                  <a:pt x="147" y="15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Freeform 897"/>
          <p:cNvSpPr>
            <a:spLocks noEditPoints="1"/>
          </p:cNvSpPr>
          <p:nvPr/>
        </p:nvSpPr>
        <p:spPr bwMode="auto">
          <a:xfrm>
            <a:off x="9617076" y="4652963"/>
            <a:ext cx="306388" cy="93663"/>
          </a:xfrm>
          <a:custGeom>
            <a:avLst/>
            <a:gdLst>
              <a:gd name="T0" fmla="*/ 132 w 265"/>
              <a:gd name="T1" fmla="*/ 68 h 81"/>
              <a:gd name="T2" fmla="*/ 153 w 265"/>
              <a:gd name="T3" fmla="*/ 81 h 81"/>
              <a:gd name="T4" fmla="*/ 265 w 265"/>
              <a:gd name="T5" fmla="*/ 81 h 81"/>
              <a:gd name="T6" fmla="*/ 257 w 265"/>
              <a:gd name="T7" fmla="*/ 40 h 81"/>
              <a:gd name="T8" fmla="*/ 201 w 265"/>
              <a:gd name="T9" fmla="*/ 40 h 81"/>
              <a:gd name="T10" fmla="*/ 163 w 265"/>
              <a:gd name="T11" fmla="*/ 0 h 81"/>
              <a:gd name="T12" fmla="*/ 101 w 265"/>
              <a:gd name="T13" fmla="*/ 0 h 81"/>
              <a:gd name="T14" fmla="*/ 65 w 265"/>
              <a:gd name="T15" fmla="*/ 40 h 81"/>
              <a:gd name="T16" fmla="*/ 8 w 265"/>
              <a:gd name="T17" fmla="*/ 40 h 81"/>
              <a:gd name="T18" fmla="*/ 0 w 265"/>
              <a:gd name="T19" fmla="*/ 81 h 81"/>
              <a:gd name="T20" fmla="*/ 112 w 265"/>
              <a:gd name="T21" fmla="*/ 81 h 81"/>
              <a:gd name="T22" fmla="*/ 132 w 265"/>
              <a:gd name="T23" fmla="*/ 68 h 81"/>
              <a:gd name="T24" fmla="*/ 117 w 265"/>
              <a:gd name="T25" fmla="*/ 14 h 81"/>
              <a:gd name="T26" fmla="*/ 147 w 265"/>
              <a:gd name="T27" fmla="*/ 14 h 81"/>
              <a:gd name="T28" fmla="*/ 157 w 265"/>
              <a:gd name="T29" fmla="*/ 27 h 81"/>
              <a:gd name="T30" fmla="*/ 147 w 265"/>
              <a:gd name="T31" fmla="*/ 40 h 81"/>
              <a:gd name="T32" fmla="*/ 117 w 265"/>
              <a:gd name="T33" fmla="*/ 40 h 81"/>
              <a:gd name="T34" fmla="*/ 107 w 265"/>
              <a:gd name="T35" fmla="*/ 27 h 81"/>
              <a:gd name="T36" fmla="*/ 117 w 265"/>
              <a:gd name="T37" fmla="*/ 14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5" h="81">
                <a:moveTo>
                  <a:pt x="132" y="68"/>
                </a:moveTo>
                <a:cubicBezTo>
                  <a:pt x="142" y="68"/>
                  <a:pt x="149" y="73"/>
                  <a:pt x="153" y="81"/>
                </a:cubicBezTo>
                <a:cubicBezTo>
                  <a:pt x="265" y="81"/>
                  <a:pt x="265" y="81"/>
                  <a:pt x="265" y="81"/>
                </a:cubicBezTo>
                <a:cubicBezTo>
                  <a:pt x="261" y="58"/>
                  <a:pt x="257" y="40"/>
                  <a:pt x="257" y="40"/>
                </a:cubicBezTo>
                <a:cubicBezTo>
                  <a:pt x="201" y="40"/>
                  <a:pt x="201" y="40"/>
                  <a:pt x="201" y="40"/>
                </a:cubicBezTo>
                <a:cubicBezTo>
                  <a:pt x="193" y="23"/>
                  <a:pt x="177" y="0"/>
                  <a:pt x="163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88" y="0"/>
                  <a:pt x="74" y="22"/>
                  <a:pt x="65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5" y="58"/>
                  <a:pt x="0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5" y="73"/>
                  <a:pt x="123" y="68"/>
                  <a:pt x="132" y="68"/>
                </a:cubicBezTo>
                <a:close/>
                <a:moveTo>
                  <a:pt x="117" y="14"/>
                </a:moveTo>
                <a:cubicBezTo>
                  <a:pt x="147" y="14"/>
                  <a:pt x="147" y="14"/>
                  <a:pt x="147" y="14"/>
                </a:cubicBezTo>
                <a:cubicBezTo>
                  <a:pt x="153" y="14"/>
                  <a:pt x="157" y="22"/>
                  <a:pt x="157" y="27"/>
                </a:cubicBezTo>
                <a:cubicBezTo>
                  <a:pt x="157" y="32"/>
                  <a:pt x="153" y="40"/>
                  <a:pt x="147" y="40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11" y="40"/>
                  <a:pt x="107" y="32"/>
                  <a:pt x="107" y="27"/>
                </a:cubicBezTo>
                <a:cubicBezTo>
                  <a:pt x="107" y="22"/>
                  <a:pt x="111" y="14"/>
                  <a:pt x="117" y="14"/>
                </a:cubicBezTo>
                <a:close/>
              </a:path>
            </a:pathLst>
          </a:custGeom>
          <a:solidFill>
            <a:srgbClr val="D40F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68082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/>
          </p:cNvSpPr>
          <p:nvPr/>
        </p:nvSpPr>
        <p:spPr bwMode="auto">
          <a:xfrm>
            <a:off x="3711576" y="723901"/>
            <a:ext cx="176213" cy="111125"/>
          </a:xfrm>
          <a:custGeom>
            <a:avLst/>
            <a:gdLst>
              <a:gd name="T0" fmla="*/ 0 w 289"/>
              <a:gd name="T1" fmla="*/ 90 h 180"/>
              <a:gd name="T2" fmla="*/ 134 w 289"/>
              <a:gd name="T3" fmla="*/ 0 h 180"/>
              <a:gd name="T4" fmla="*/ 134 w 289"/>
              <a:gd name="T5" fmla="*/ 54 h 180"/>
              <a:gd name="T6" fmla="*/ 289 w 289"/>
              <a:gd name="T7" fmla="*/ 180 h 180"/>
              <a:gd name="T8" fmla="*/ 194 w 289"/>
              <a:gd name="T9" fmla="*/ 125 h 180"/>
              <a:gd name="T10" fmla="*/ 134 w 289"/>
              <a:gd name="T11" fmla="*/ 122 h 180"/>
              <a:gd name="T12" fmla="*/ 134 w 289"/>
              <a:gd name="T13" fmla="*/ 180 h 180"/>
              <a:gd name="T14" fmla="*/ 0 w 289"/>
              <a:gd name="T15" fmla="*/ 9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9" h="180">
                <a:moveTo>
                  <a:pt x="0" y="90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4" y="54"/>
                  <a:pt x="289" y="66"/>
                  <a:pt x="289" y="180"/>
                </a:cubicBezTo>
                <a:cubicBezTo>
                  <a:pt x="289" y="180"/>
                  <a:pt x="269" y="133"/>
                  <a:pt x="194" y="125"/>
                </a:cubicBezTo>
                <a:cubicBezTo>
                  <a:pt x="182" y="123"/>
                  <a:pt x="164" y="122"/>
                  <a:pt x="134" y="122"/>
                </a:cubicBezTo>
                <a:cubicBezTo>
                  <a:pt x="134" y="180"/>
                  <a:pt x="134" y="180"/>
                  <a:pt x="134" y="180"/>
                </a:cubicBezTo>
                <a:lnTo>
                  <a:pt x="0" y="9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6"/>
          <p:cNvSpPr>
            <a:spLocks/>
          </p:cNvSpPr>
          <p:nvPr/>
        </p:nvSpPr>
        <p:spPr bwMode="auto">
          <a:xfrm>
            <a:off x="4421189" y="690563"/>
            <a:ext cx="139700" cy="115888"/>
          </a:xfrm>
          <a:custGeom>
            <a:avLst/>
            <a:gdLst>
              <a:gd name="T0" fmla="*/ 100 w 228"/>
              <a:gd name="T1" fmla="*/ 127 h 188"/>
              <a:gd name="T2" fmla="*/ 138 w 228"/>
              <a:gd name="T3" fmla="*/ 92 h 188"/>
              <a:gd name="T4" fmla="*/ 228 w 228"/>
              <a:gd name="T5" fmla="*/ 69 h 188"/>
              <a:gd name="T6" fmla="*/ 59 w 228"/>
              <a:gd name="T7" fmla="*/ 86 h 188"/>
              <a:gd name="T8" fmla="*/ 27 w 228"/>
              <a:gd name="T9" fmla="*/ 53 h 188"/>
              <a:gd name="T10" fmla="*/ 0 w 228"/>
              <a:gd name="T11" fmla="*/ 188 h 188"/>
              <a:gd name="T12" fmla="*/ 135 w 228"/>
              <a:gd name="T13" fmla="*/ 162 h 188"/>
              <a:gd name="T14" fmla="*/ 100 w 228"/>
              <a:gd name="T15" fmla="*/ 1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8" h="188">
                <a:moveTo>
                  <a:pt x="100" y="127"/>
                </a:moveTo>
                <a:cubicBezTo>
                  <a:pt x="118" y="109"/>
                  <a:pt x="130" y="98"/>
                  <a:pt x="138" y="92"/>
                </a:cubicBezTo>
                <a:cubicBezTo>
                  <a:pt x="188" y="52"/>
                  <a:pt x="228" y="69"/>
                  <a:pt x="228" y="69"/>
                </a:cubicBezTo>
                <a:cubicBezTo>
                  <a:pt x="160" y="0"/>
                  <a:pt x="59" y="86"/>
                  <a:pt x="59" y="86"/>
                </a:cubicBezTo>
                <a:cubicBezTo>
                  <a:pt x="27" y="53"/>
                  <a:pt x="27" y="53"/>
                  <a:pt x="27" y="53"/>
                </a:cubicBezTo>
                <a:cubicBezTo>
                  <a:pt x="0" y="188"/>
                  <a:pt x="0" y="188"/>
                  <a:pt x="0" y="188"/>
                </a:cubicBezTo>
                <a:cubicBezTo>
                  <a:pt x="135" y="162"/>
                  <a:pt x="135" y="162"/>
                  <a:pt x="135" y="162"/>
                </a:cubicBezTo>
                <a:lnTo>
                  <a:pt x="100" y="12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7"/>
          <p:cNvSpPr>
            <a:spLocks/>
          </p:cNvSpPr>
          <p:nvPr/>
        </p:nvSpPr>
        <p:spPr bwMode="auto">
          <a:xfrm>
            <a:off x="4451351" y="752476"/>
            <a:ext cx="139700" cy="114300"/>
          </a:xfrm>
          <a:custGeom>
            <a:avLst/>
            <a:gdLst>
              <a:gd name="T0" fmla="*/ 93 w 228"/>
              <a:gd name="T1" fmla="*/ 26 h 188"/>
              <a:gd name="T2" fmla="*/ 128 w 228"/>
              <a:gd name="T3" fmla="*/ 62 h 188"/>
              <a:gd name="T4" fmla="*/ 90 w 228"/>
              <a:gd name="T5" fmla="*/ 96 h 188"/>
              <a:gd name="T6" fmla="*/ 0 w 228"/>
              <a:gd name="T7" fmla="*/ 119 h 188"/>
              <a:gd name="T8" fmla="*/ 169 w 228"/>
              <a:gd name="T9" fmla="*/ 102 h 188"/>
              <a:gd name="T10" fmla="*/ 201 w 228"/>
              <a:gd name="T11" fmla="*/ 135 h 188"/>
              <a:gd name="T12" fmla="*/ 228 w 228"/>
              <a:gd name="T13" fmla="*/ 0 h 188"/>
              <a:gd name="T14" fmla="*/ 93 w 228"/>
              <a:gd name="T15" fmla="*/ 2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8" h="188">
                <a:moveTo>
                  <a:pt x="93" y="26"/>
                </a:moveTo>
                <a:cubicBezTo>
                  <a:pt x="128" y="62"/>
                  <a:pt x="128" y="62"/>
                  <a:pt x="128" y="62"/>
                </a:cubicBezTo>
                <a:cubicBezTo>
                  <a:pt x="110" y="79"/>
                  <a:pt x="98" y="90"/>
                  <a:pt x="90" y="96"/>
                </a:cubicBezTo>
                <a:cubicBezTo>
                  <a:pt x="40" y="136"/>
                  <a:pt x="0" y="119"/>
                  <a:pt x="0" y="119"/>
                </a:cubicBezTo>
                <a:cubicBezTo>
                  <a:pt x="68" y="188"/>
                  <a:pt x="169" y="102"/>
                  <a:pt x="169" y="102"/>
                </a:cubicBezTo>
                <a:cubicBezTo>
                  <a:pt x="201" y="135"/>
                  <a:pt x="201" y="135"/>
                  <a:pt x="201" y="135"/>
                </a:cubicBezTo>
                <a:cubicBezTo>
                  <a:pt x="228" y="0"/>
                  <a:pt x="228" y="0"/>
                  <a:pt x="228" y="0"/>
                </a:cubicBezTo>
                <a:lnTo>
                  <a:pt x="93" y="2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8"/>
          <p:cNvSpPr>
            <a:spLocks/>
          </p:cNvSpPr>
          <p:nvPr/>
        </p:nvSpPr>
        <p:spPr bwMode="auto">
          <a:xfrm>
            <a:off x="4832351" y="715963"/>
            <a:ext cx="114300" cy="71438"/>
          </a:xfrm>
          <a:custGeom>
            <a:avLst/>
            <a:gdLst>
              <a:gd name="T0" fmla="*/ 87 w 187"/>
              <a:gd name="T1" fmla="*/ 35 h 117"/>
              <a:gd name="T2" fmla="*/ 87 w 187"/>
              <a:gd name="T3" fmla="*/ 0 h 117"/>
              <a:gd name="T4" fmla="*/ 0 w 187"/>
              <a:gd name="T5" fmla="*/ 59 h 117"/>
              <a:gd name="T6" fmla="*/ 87 w 187"/>
              <a:gd name="T7" fmla="*/ 117 h 117"/>
              <a:gd name="T8" fmla="*/ 87 w 187"/>
              <a:gd name="T9" fmla="*/ 79 h 117"/>
              <a:gd name="T10" fmla="*/ 126 w 187"/>
              <a:gd name="T11" fmla="*/ 81 h 117"/>
              <a:gd name="T12" fmla="*/ 187 w 187"/>
              <a:gd name="T13" fmla="*/ 117 h 117"/>
              <a:gd name="T14" fmla="*/ 87 w 187"/>
              <a:gd name="T15" fmla="*/ 35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7" h="117">
                <a:moveTo>
                  <a:pt x="87" y="35"/>
                </a:moveTo>
                <a:cubicBezTo>
                  <a:pt x="87" y="0"/>
                  <a:pt x="87" y="0"/>
                  <a:pt x="87" y="0"/>
                </a:cubicBezTo>
                <a:cubicBezTo>
                  <a:pt x="0" y="59"/>
                  <a:pt x="0" y="59"/>
                  <a:pt x="0" y="59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79"/>
                  <a:pt x="87" y="79"/>
                  <a:pt x="87" y="79"/>
                </a:cubicBezTo>
                <a:cubicBezTo>
                  <a:pt x="106" y="79"/>
                  <a:pt x="118" y="80"/>
                  <a:pt x="126" y="81"/>
                </a:cubicBezTo>
                <a:cubicBezTo>
                  <a:pt x="175" y="87"/>
                  <a:pt x="187" y="117"/>
                  <a:pt x="187" y="117"/>
                </a:cubicBezTo>
                <a:cubicBezTo>
                  <a:pt x="187" y="43"/>
                  <a:pt x="87" y="35"/>
                  <a:pt x="87" y="3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4772026" y="769938"/>
            <a:ext cx="114300" cy="73025"/>
          </a:xfrm>
          <a:custGeom>
            <a:avLst/>
            <a:gdLst>
              <a:gd name="T0" fmla="*/ 100 w 187"/>
              <a:gd name="T1" fmla="*/ 38 h 118"/>
              <a:gd name="T2" fmla="*/ 61 w 187"/>
              <a:gd name="T3" fmla="*/ 37 h 118"/>
              <a:gd name="T4" fmla="*/ 0 w 187"/>
              <a:gd name="T5" fmla="*/ 0 h 118"/>
              <a:gd name="T6" fmla="*/ 100 w 187"/>
              <a:gd name="T7" fmla="*/ 82 h 118"/>
              <a:gd name="T8" fmla="*/ 100 w 187"/>
              <a:gd name="T9" fmla="*/ 118 h 118"/>
              <a:gd name="T10" fmla="*/ 187 w 187"/>
              <a:gd name="T11" fmla="*/ 59 h 118"/>
              <a:gd name="T12" fmla="*/ 100 w 187"/>
              <a:gd name="T13" fmla="*/ 0 h 118"/>
              <a:gd name="T14" fmla="*/ 100 w 187"/>
              <a:gd name="T15" fmla="*/ 3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7" h="118">
                <a:moveTo>
                  <a:pt x="100" y="38"/>
                </a:moveTo>
                <a:cubicBezTo>
                  <a:pt x="81" y="38"/>
                  <a:pt x="69" y="38"/>
                  <a:pt x="61" y="37"/>
                </a:cubicBezTo>
                <a:cubicBezTo>
                  <a:pt x="12" y="31"/>
                  <a:pt x="0" y="0"/>
                  <a:pt x="0" y="0"/>
                </a:cubicBezTo>
                <a:cubicBezTo>
                  <a:pt x="0" y="75"/>
                  <a:pt x="100" y="82"/>
                  <a:pt x="100" y="82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87" y="59"/>
                  <a:pt x="187" y="59"/>
                  <a:pt x="187" y="59"/>
                </a:cubicBezTo>
                <a:cubicBezTo>
                  <a:pt x="100" y="0"/>
                  <a:pt x="100" y="0"/>
                  <a:pt x="100" y="0"/>
                </a:cubicBezTo>
                <a:lnTo>
                  <a:pt x="100" y="3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5124451" y="738188"/>
            <a:ext cx="61913" cy="82550"/>
          </a:xfrm>
          <a:custGeom>
            <a:avLst/>
            <a:gdLst>
              <a:gd name="T0" fmla="*/ 17 w 39"/>
              <a:gd name="T1" fmla="*/ 26 h 52"/>
              <a:gd name="T2" fmla="*/ 24 w 39"/>
              <a:gd name="T3" fmla="*/ 22 h 52"/>
              <a:gd name="T4" fmla="*/ 39 w 39"/>
              <a:gd name="T5" fmla="*/ 11 h 52"/>
              <a:gd name="T6" fmla="*/ 39 w 39"/>
              <a:gd name="T7" fmla="*/ 0 h 52"/>
              <a:gd name="T8" fmla="*/ 0 w 39"/>
              <a:gd name="T9" fmla="*/ 26 h 52"/>
              <a:gd name="T10" fmla="*/ 39 w 39"/>
              <a:gd name="T11" fmla="*/ 52 h 52"/>
              <a:gd name="T12" fmla="*/ 39 w 39"/>
              <a:gd name="T13" fmla="*/ 41 h 52"/>
              <a:gd name="T14" fmla="*/ 24 w 39"/>
              <a:gd name="T15" fmla="*/ 30 h 52"/>
              <a:gd name="T16" fmla="*/ 17 w 39"/>
              <a:gd name="T17" fmla="*/ 2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52">
                <a:moveTo>
                  <a:pt x="17" y="26"/>
                </a:moveTo>
                <a:lnTo>
                  <a:pt x="24" y="22"/>
                </a:lnTo>
                <a:lnTo>
                  <a:pt x="39" y="11"/>
                </a:lnTo>
                <a:lnTo>
                  <a:pt x="39" y="0"/>
                </a:lnTo>
                <a:lnTo>
                  <a:pt x="0" y="26"/>
                </a:lnTo>
                <a:lnTo>
                  <a:pt x="39" y="52"/>
                </a:lnTo>
                <a:lnTo>
                  <a:pt x="39" y="41"/>
                </a:lnTo>
                <a:lnTo>
                  <a:pt x="24" y="30"/>
                </a:lnTo>
                <a:lnTo>
                  <a:pt x="17" y="2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5167314" y="738188"/>
            <a:ext cx="133350" cy="82550"/>
          </a:xfrm>
          <a:custGeom>
            <a:avLst/>
            <a:gdLst>
              <a:gd name="T0" fmla="*/ 219 w 219"/>
              <a:gd name="T1" fmla="*/ 137 h 137"/>
              <a:gd name="T2" fmla="*/ 101 w 219"/>
              <a:gd name="T3" fmla="*/ 41 h 137"/>
              <a:gd name="T4" fmla="*/ 101 w 219"/>
              <a:gd name="T5" fmla="*/ 0 h 137"/>
              <a:gd name="T6" fmla="*/ 0 w 219"/>
              <a:gd name="T7" fmla="*/ 69 h 137"/>
              <a:gd name="T8" fmla="*/ 101 w 219"/>
              <a:gd name="T9" fmla="*/ 137 h 137"/>
              <a:gd name="T10" fmla="*/ 101 w 219"/>
              <a:gd name="T11" fmla="*/ 92 h 137"/>
              <a:gd name="T12" fmla="*/ 147 w 219"/>
              <a:gd name="T13" fmla="*/ 95 h 137"/>
              <a:gd name="T14" fmla="*/ 219 w 219"/>
              <a:gd name="T1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9" h="137">
                <a:moveTo>
                  <a:pt x="219" y="137"/>
                </a:moveTo>
                <a:cubicBezTo>
                  <a:pt x="219" y="50"/>
                  <a:pt x="101" y="41"/>
                  <a:pt x="101" y="41"/>
                </a:cubicBezTo>
                <a:cubicBezTo>
                  <a:pt x="101" y="0"/>
                  <a:pt x="101" y="0"/>
                  <a:pt x="101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101" y="137"/>
                  <a:pt x="101" y="137"/>
                  <a:pt x="101" y="137"/>
                </a:cubicBezTo>
                <a:cubicBezTo>
                  <a:pt x="101" y="92"/>
                  <a:pt x="101" y="92"/>
                  <a:pt x="101" y="92"/>
                </a:cubicBezTo>
                <a:cubicBezTo>
                  <a:pt x="124" y="92"/>
                  <a:pt x="138" y="94"/>
                  <a:pt x="147" y="95"/>
                </a:cubicBezTo>
                <a:cubicBezTo>
                  <a:pt x="204" y="101"/>
                  <a:pt x="219" y="137"/>
                  <a:pt x="219" y="13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4064001" y="735013"/>
            <a:ext cx="153988" cy="111125"/>
          </a:xfrm>
          <a:custGeom>
            <a:avLst/>
            <a:gdLst>
              <a:gd name="T0" fmla="*/ 216 w 252"/>
              <a:gd name="T1" fmla="*/ 144 h 180"/>
              <a:gd name="T2" fmla="*/ 36 w 252"/>
              <a:gd name="T3" fmla="*/ 144 h 180"/>
              <a:gd name="T4" fmla="*/ 36 w 252"/>
              <a:gd name="T5" fmla="*/ 36 h 180"/>
              <a:gd name="T6" fmla="*/ 60 w 252"/>
              <a:gd name="T7" fmla="*/ 36 h 180"/>
              <a:gd name="T8" fmla="*/ 109 w 252"/>
              <a:gd name="T9" fmla="*/ 2 h 180"/>
              <a:gd name="T10" fmla="*/ 113 w 252"/>
              <a:gd name="T11" fmla="*/ 0 h 180"/>
              <a:gd name="T12" fmla="*/ 0 w 252"/>
              <a:gd name="T13" fmla="*/ 0 h 180"/>
              <a:gd name="T14" fmla="*/ 0 w 252"/>
              <a:gd name="T15" fmla="*/ 180 h 180"/>
              <a:gd name="T16" fmla="*/ 252 w 252"/>
              <a:gd name="T17" fmla="*/ 180 h 180"/>
              <a:gd name="T18" fmla="*/ 252 w 252"/>
              <a:gd name="T19" fmla="*/ 90 h 180"/>
              <a:gd name="T20" fmla="*/ 216 w 252"/>
              <a:gd name="T21" fmla="*/ 114 h 180"/>
              <a:gd name="T22" fmla="*/ 216 w 252"/>
              <a:gd name="T23" fmla="*/ 14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2" h="180">
                <a:moveTo>
                  <a:pt x="216" y="144"/>
                </a:moveTo>
                <a:cubicBezTo>
                  <a:pt x="36" y="144"/>
                  <a:pt x="36" y="144"/>
                  <a:pt x="36" y="144"/>
                </a:cubicBezTo>
                <a:cubicBezTo>
                  <a:pt x="36" y="36"/>
                  <a:pt x="36" y="36"/>
                  <a:pt x="3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73" y="22"/>
                  <a:pt x="89" y="11"/>
                  <a:pt x="109" y="2"/>
                </a:cubicBezTo>
                <a:cubicBezTo>
                  <a:pt x="110" y="1"/>
                  <a:pt x="112" y="1"/>
                  <a:pt x="1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0"/>
                  <a:pt x="0" y="180"/>
                  <a:pt x="0" y="180"/>
                </a:cubicBezTo>
                <a:cubicBezTo>
                  <a:pt x="252" y="180"/>
                  <a:pt x="252" y="180"/>
                  <a:pt x="252" y="180"/>
                </a:cubicBezTo>
                <a:cubicBezTo>
                  <a:pt x="252" y="90"/>
                  <a:pt x="252" y="90"/>
                  <a:pt x="252" y="90"/>
                </a:cubicBezTo>
                <a:cubicBezTo>
                  <a:pt x="216" y="114"/>
                  <a:pt x="216" y="114"/>
                  <a:pt x="216" y="114"/>
                </a:cubicBezTo>
                <a:lnTo>
                  <a:pt x="216" y="14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4098926" y="712788"/>
            <a:ext cx="142875" cy="88900"/>
          </a:xfrm>
          <a:custGeom>
            <a:avLst/>
            <a:gdLst>
              <a:gd name="T0" fmla="*/ 233 w 233"/>
              <a:gd name="T1" fmla="*/ 73 h 145"/>
              <a:gd name="T2" fmla="*/ 125 w 233"/>
              <a:gd name="T3" fmla="*/ 0 h 145"/>
              <a:gd name="T4" fmla="*/ 125 w 233"/>
              <a:gd name="T5" fmla="*/ 44 h 145"/>
              <a:gd name="T6" fmla="*/ 0 w 233"/>
              <a:gd name="T7" fmla="*/ 145 h 145"/>
              <a:gd name="T8" fmla="*/ 76 w 233"/>
              <a:gd name="T9" fmla="*/ 100 h 145"/>
              <a:gd name="T10" fmla="*/ 125 w 233"/>
              <a:gd name="T11" fmla="*/ 98 h 145"/>
              <a:gd name="T12" fmla="*/ 125 w 233"/>
              <a:gd name="T13" fmla="*/ 145 h 145"/>
              <a:gd name="T14" fmla="*/ 233 w 233"/>
              <a:gd name="T15" fmla="*/ 7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3" h="145">
                <a:moveTo>
                  <a:pt x="233" y="73"/>
                </a:moveTo>
                <a:cubicBezTo>
                  <a:pt x="125" y="0"/>
                  <a:pt x="125" y="0"/>
                  <a:pt x="125" y="0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44"/>
                  <a:pt x="0" y="53"/>
                  <a:pt x="0" y="145"/>
                </a:cubicBezTo>
                <a:cubicBezTo>
                  <a:pt x="0" y="145"/>
                  <a:pt x="16" y="107"/>
                  <a:pt x="76" y="100"/>
                </a:cubicBezTo>
                <a:cubicBezTo>
                  <a:pt x="86" y="99"/>
                  <a:pt x="101" y="98"/>
                  <a:pt x="125" y="98"/>
                </a:cubicBezTo>
                <a:cubicBezTo>
                  <a:pt x="125" y="145"/>
                  <a:pt x="125" y="145"/>
                  <a:pt x="125" y="145"/>
                </a:cubicBezTo>
                <a:lnTo>
                  <a:pt x="233" y="7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4"/>
          <p:cNvSpPr>
            <a:spLocks/>
          </p:cNvSpPr>
          <p:nvPr/>
        </p:nvSpPr>
        <p:spPr bwMode="auto">
          <a:xfrm>
            <a:off x="3005139" y="1044576"/>
            <a:ext cx="176213" cy="176213"/>
          </a:xfrm>
          <a:custGeom>
            <a:avLst/>
            <a:gdLst>
              <a:gd name="T0" fmla="*/ 0 w 111"/>
              <a:gd name="T1" fmla="*/ 0 h 111"/>
              <a:gd name="T2" fmla="*/ 0 w 111"/>
              <a:gd name="T3" fmla="*/ 111 h 111"/>
              <a:gd name="T4" fmla="*/ 111 w 111"/>
              <a:gd name="T5" fmla="*/ 55 h 111"/>
              <a:gd name="T6" fmla="*/ 0 w 111"/>
              <a:gd name="T7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" h="111">
                <a:moveTo>
                  <a:pt x="0" y="0"/>
                </a:moveTo>
                <a:lnTo>
                  <a:pt x="0" y="111"/>
                </a:lnTo>
                <a:lnTo>
                  <a:pt x="111" y="55"/>
                </a:ln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3787776" y="1082676"/>
            <a:ext cx="100013" cy="100013"/>
          </a:xfrm>
          <a:custGeom>
            <a:avLst/>
            <a:gdLst>
              <a:gd name="T0" fmla="*/ 63 w 63"/>
              <a:gd name="T1" fmla="*/ 32 h 63"/>
              <a:gd name="T2" fmla="*/ 0 w 63"/>
              <a:gd name="T3" fmla="*/ 0 h 63"/>
              <a:gd name="T4" fmla="*/ 0 w 63"/>
              <a:gd name="T5" fmla="*/ 24 h 63"/>
              <a:gd name="T6" fmla="*/ 16 w 63"/>
              <a:gd name="T7" fmla="*/ 32 h 63"/>
              <a:gd name="T8" fmla="*/ 0 w 63"/>
              <a:gd name="T9" fmla="*/ 40 h 63"/>
              <a:gd name="T10" fmla="*/ 0 w 63"/>
              <a:gd name="T11" fmla="*/ 63 h 63"/>
              <a:gd name="T12" fmla="*/ 63 w 63"/>
              <a:gd name="T13" fmla="*/ 3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63">
                <a:moveTo>
                  <a:pt x="63" y="32"/>
                </a:moveTo>
                <a:lnTo>
                  <a:pt x="0" y="0"/>
                </a:lnTo>
                <a:lnTo>
                  <a:pt x="0" y="24"/>
                </a:lnTo>
                <a:lnTo>
                  <a:pt x="16" y="32"/>
                </a:lnTo>
                <a:lnTo>
                  <a:pt x="0" y="40"/>
                </a:lnTo>
                <a:lnTo>
                  <a:pt x="0" y="63"/>
                </a:lnTo>
                <a:lnTo>
                  <a:pt x="63" y="3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3711576" y="1082676"/>
            <a:ext cx="101600" cy="100013"/>
          </a:xfrm>
          <a:custGeom>
            <a:avLst/>
            <a:gdLst>
              <a:gd name="T0" fmla="*/ 48 w 64"/>
              <a:gd name="T1" fmla="*/ 24 h 63"/>
              <a:gd name="T2" fmla="*/ 0 w 64"/>
              <a:gd name="T3" fmla="*/ 0 h 63"/>
              <a:gd name="T4" fmla="*/ 0 w 64"/>
              <a:gd name="T5" fmla="*/ 63 h 63"/>
              <a:gd name="T6" fmla="*/ 48 w 64"/>
              <a:gd name="T7" fmla="*/ 40 h 63"/>
              <a:gd name="T8" fmla="*/ 64 w 64"/>
              <a:gd name="T9" fmla="*/ 32 h 63"/>
              <a:gd name="T10" fmla="*/ 48 w 64"/>
              <a:gd name="T11" fmla="*/ 24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4" h="63">
                <a:moveTo>
                  <a:pt x="48" y="24"/>
                </a:moveTo>
                <a:lnTo>
                  <a:pt x="0" y="0"/>
                </a:lnTo>
                <a:lnTo>
                  <a:pt x="0" y="63"/>
                </a:lnTo>
                <a:lnTo>
                  <a:pt x="48" y="40"/>
                </a:lnTo>
                <a:lnTo>
                  <a:pt x="64" y="32"/>
                </a:lnTo>
                <a:lnTo>
                  <a:pt x="48" y="2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Rectangle 17"/>
          <p:cNvSpPr>
            <a:spLocks noChangeArrowheads="1"/>
          </p:cNvSpPr>
          <p:nvPr/>
        </p:nvSpPr>
        <p:spPr bwMode="auto">
          <a:xfrm>
            <a:off x="4065589" y="1044576"/>
            <a:ext cx="65088" cy="1762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Rectangle 18"/>
          <p:cNvSpPr>
            <a:spLocks noChangeArrowheads="1"/>
          </p:cNvSpPr>
          <p:nvPr/>
        </p:nvSpPr>
        <p:spPr bwMode="auto">
          <a:xfrm>
            <a:off x="4175126" y="1044576"/>
            <a:ext cx="66675" cy="1762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19"/>
          <p:cNvSpPr>
            <a:spLocks noChangeArrowheads="1"/>
          </p:cNvSpPr>
          <p:nvPr/>
        </p:nvSpPr>
        <p:spPr bwMode="auto">
          <a:xfrm>
            <a:off x="4418014" y="1044576"/>
            <a:ext cx="176213" cy="1762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0"/>
          <p:cNvSpPr>
            <a:spLocks noEditPoints="1"/>
          </p:cNvSpPr>
          <p:nvPr/>
        </p:nvSpPr>
        <p:spPr bwMode="auto">
          <a:xfrm>
            <a:off x="8304214" y="1751013"/>
            <a:ext cx="176213" cy="176213"/>
          </a:xfrm>
          <a:custGeom>
            <a:avLst/>
            <a:gdLst>
              <a:gd name="T0" fmla="*/ 40 w 288"/>
              <a:gd name="T1" fmla="*/ 5 h 288"/>
              <a:gd name="T2" fmla="*/ 39 w 288"/>
              <a:gd name="T3" fmla="*/ 6 h 288"/>
              <a:gd name="T4" fmla="*/ 37 w 288"/>
              <a:gd name="T5" fmla="*/ 7 h 288"/>
              <a:gd name="T6" fmla="*/ 0 w 288"/>
              <a:gd name="T7" fmla="*/ 59 h 288"/>
              <a:gd name="T8" fmla="*/ 0 w 288"/>
              <a:gd name="T9" fmla="*/ 61 h 288"/>
              <a:gd name="T10" fmla="*/ 0 w 288"/>
              <a:gd name="T11" fmla="*/ 63 h 288"/>
              <a:gd name="T12" fmla="*/ 0 w 288"/>
              <a:gd name="T13" fmla="*/ 64 h 288"/>
              <a:gd name="T14" fmla="*/ 0 w 288"/>
              <a:gd name="T15" fmla="*/ 66 h 288"/>
              <a:gd name="T16" fmla="*/ 0 w 288"/>
              <a:gd name="T17" fmla="*/ 207 h 288"/>
              <a:gd name="T18" fmla="*/ 0 w 288"/>
              <a:gd name="T19" fmla="*/ 223 h 288"/>
              <a:gd name="T20" fmla="*/ 0 w 288"/>
              <a:gd name="T21" fmla="*/ 225 h 288"/>
              <a:gd name="T22" fmla="*/ 0 w 288"/>
              <a:gd name="T23" fmla="*/ 227 h 288"/>
              <a:gd name="T24" fmla="*/ 0 w 288"/>
              <a:gd name="T25" fmla="*/ 228 h 288"/>
              <a:gd name="T26" fmla="*/ 0 w 288"/>
              <a:gd name="T27" fmla="*/ 230 h 288"/>
              <a:gd name="T28" fmla="*/ 1 w 288"/>
              <a:gd name="T29" fmla="*/ 231 h 288"/>
              <a:gd name="T30" fmla="*/ 1 w 288"/>
              <a:gd name="T31" fmla="*/ 233 h 288"/>
              <a:gd name="T32" fmla="*/ 1 w 288"/>
              <a:gd name="T33" fmla="*/ 235 h 288"/>
              <a:gd name="T34" fmla="*/ 8 w 288"/>
              <a:gd name="T35" fmla="*/ 253 h 288"/>
              <a:gd name="T36" fmla="*/ 33 w 288"/>
              <a:gd name="T37" fmla="*/ 279 h 288"/>
              <a:gd name="T38" fmla="*/ 35 w 288"/>
              <a:gd name="T39" fmla="*/ 280 h 288"/>
              <a:gd name="T40" fmla="*/ 36 w 288"/>
              <a:gd name="T41" fmla="*/ 281 h 288"/>
              <a:gd name="T42" fmla="*/ 53 w 288"/>
              <a:gd name="T43" fmla="*/ 287 h 288"/>
              <a:gd name="T44" fmla="*/ 55 w 288"/>
              <a:gd name="T45" fmla="*/ 287 h 288"/>
              <a:gd name="T46" fmla="*/ 57 w 288"/>
              <a:gd name="T47" fmla="*/ 287 h 288"/>
              <a:gd name="T48" fmla="*/ 58 w 288"/>
              <a:gd name="T49" fmla="*/ 288 h 288"/>
              <a:gd name="T50" fmla="*/ 60 w 288"/>
              <a:gd name="T51" fmla="*/ 288 h 288"/>
              <a:gd name="T52" fmla="*/ 61 w 288"/>
              <a:gd name="T53" fmla="*/ 288 h 288"/>
              <a:gd name="T54" fmla="*/ 63 w 288"/>
              <a:gd name="T55" fmla="*/ 288 h 288"/>
              <a:gd name="T56" fmla="*/ 65 w 288"/>
              <a:gd name="T57" fmla="*/ 288 h 288"/>
              <a:gd name="T58" fmla="*/ 66 w 288"/>
              <a:gd name="T59" fmla="*/ 288 h 288"/>
              <a:gd name="T60" fmla="*/ 222 w 288"/>
              <a:gd name="T61" fmla="*/ 288 h 288"/>
              <a:gd name="T62" fmla="*/ 223 w 288"/>
              <a:gd name="T63" fmla="*/ 288 h 288"/>
              <a:gd name="T64" fmla="*/ 225 w 288"/>
              <a:gd name="T65" fmla="*/ 288 h 288"/>
              <a:gd name="T66" fmla="*/ 227 w 288"/>
              <a:gd name="T67" fmla="*/ 288 h 288"/>
              <a:gd name="T68" fmla="*/ 228 w 288"/>
              <a:gd name="T69" fmla="*/ 288 h 288"/>
              <a:gd name="T70" fmla="*/ 230 w 288"/>
              <a:gd name="T71" fmla="*/ 288 h 288"/>
              <a:gd name="T72" fmla="*/ 231 w 288"/>
              <a:gd name="T73" fmla="*/ 287 h 288"/>
              <a:gd name="T74" fmla="*/ 233 w 288"/>
              <a:gd name="T75" fmla="*/ 287 h 288"/>
              <a:gd name="T76" fmla="*/ 234 w 288"/>
              <a:gd name="T77" fmla="*/ 287 h 288"/>
              <a:gd name="T78" fmla="*/ 264 w 288"/>
              <a:gd name="T79" fmla="*/ 273 h 288"/>
              <a:gd name="T80" fmla="*/ 265 w 288"/>
              <a:gd name="T81" fmla="*/ 272 h 288"/>
              <a:gd name="T82" fmla="*/ 267 w 288"/>
              <a:gd name="T83" fmla="*/ 270 h 288"/>
              <a:gd name="T84" fmla="*/ 268 w 288"/>
              <a:gd name="T85" fmla="*/ 269 h 288"/>
              <a:gd name="T86" fmla="*/ 269 w 288"/>
              <a:gd name="T87" fmla="*/ 268 h 288"/>
              <a:gd name="T88" fmla="*/ 271 w 288"/>
              <a:gd name="T89" fmla="*/ 266 h 288"/>
              <a:gd name="T90" fmla="*/ 285 w 288"/>
              <a:gd name="T91" fmla="*/ 243 h 288"/>
              <a:gd name="T92" fmla="*/ 285 w 288"/>
              <a:gd name="T93" fmla="*/ 241 h 288"/>
              <a:gd name="T94" fmla="*/ 286 w 288"/>
              <a:gd name="T95" fmla="*/ 240 h 288"/>
              <a:gd name="T96" fmla="*/ 288 w 288"/>
              <a:gd name="T97" fmla="*/ 72 h 288"/>
              <a:gd name="T98" fmla="*/ 275 w 288"/>
              <a:gd name="T99" fmla="*/ 27 h 288"/>
              <a:gd name="T100" fmla="*/ 273 w 288"/>
              <a:gd name="T101" fmla="*/ 25 h 288"/>
              <a:gd name="T102" fmla="*/ 272 w 288"/>
              <a:gd name="T103" fmla="*/ 23 h 288"/>
              <a:gd name="T104" fmla="*/ 271 w 288"/>
              <a:gd name="T105" fmla="*/ 22 h 288"/>
              <a:gd name="T106" fmla="*/ 270 w 288"/>
              <a:gd name="T107" fmla="*/ 21 h 288"/>
              <a:gd name="T108" fmla="*/ 269 w 288"/>
              <a:gd name="T109" fmla="*/ 20 h 288"/>
              <a:gd name="T110" fmla="*/ 268 w 288"/>
              <a:gd name="T111" fmla="*/ 19 h 288"/>
              <a:gd name="T112" fmla="*/ 267 w 288"/>
              <a:gd name="T113" fmla="*/ 18 h 288"/>
              <a:gd name="T114" fmla="*/ 266 w 288"/>
              <a:gd name="T115" fmla="*/ 17 h 288"/>
              <a:gd name="T116" fmla="*/ 264 w 288"/>
              <a:gd name="T117" fmla="*/ 16 h 288"/>
              <a:gd name="T118" fmla="*/ 263 w 288"/>
              <a:gd name="T119" fmla="*/ 15 h 288"/>
              <a:gd name="T120" fmla="*/ 262 w 288"/>
              <a:gd name="T121" fmla="*/ 14 h 288"/>
              <a:gd name="T122" fmla="*/ 260 w 288"/>
              <a:gd name="T123" fmla="*/ 1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8" h="288">
                <a:moveTo>
                  <a:pt x="222" y="0"/>
                </a:moveTo>
                <a:cubicBezTo>
                  <a:pt x="174" y="0"/>
                  <a:pt x="174" y="0"/>
                  <a:pt x="174" y="0"/>
                </a:cubicBezTo>
                <a:cubicBezTo>
                  <a:pt x="174" y="16"/>
                  <a:pt x="174" y="16"/>
                  <a:pt x="174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0"/>
                  <a:pt x="222" y="0"/>
                  <a:pt x="222" y="0"/>
                </a:cubicBezTo>
                <a:cubicBezTo>
                  <a:pt x="222" y="0"/>
                  <a:pt x="222" y="0"/>
                  <a:pt x="222" y="0"/>
                </a:cubicBezTo>
                <a:close/>
                <a:moveTo>
                  <a:pt x="142" y="0"/>
                </a:moveTo>
                <a:cubicBezTo>
                  <a:pt x="94" y="0"/>
                  <a:pt x="94" y="0"/>
                  <a:pt x="94" y="0"/>
                </a:cubicBezTo>
                <a:cubicBezTo>
                  <a:pt x="94" y="16"/>
                  <a:pt x="94" y="16"/>
                  <a:pt x="94" y="16"/>
                </a:cubicBezTo>
                <a:cubicBezTo>
                  <a:pt x="142" y="16"/>
                  <a:pt x="142" y="16"/>
                  <a:pt x="142" y="16"/>
                </a:cubicBezTo>
                <a:cubicBezTo>
                  <a:pt x="142" y="0"/>
                  <a:pt x="142" y="0"/>
                  <a:pt x="142" y="0"/>
                </a:cubicBezTo>
                <a:close/>
                <a:moveTo>
                  <a:pt x="62" y="0"/>
                </a:moveTo>
                <a:cubicBezTo>
                  <a:pt x="54" y="1"/>
                  <a:pt x="47" y="3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7" y="7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6" y="7"/>
                  <a:pt x="36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29" y="11"/>
                  <a:pt x="24" y="15"/>
                  <a:pt x="19" y="20"/>
                </a:cubicBezTo>
                <a:cubicBezTo>
                  <a:pt x="31" y="31"/>
                  <a:pt x="31" y="31"/>
                  <a:pt x="31" y="31"/>
                </a:cubicBezTo>
                <a:cubicBezTo>
                  <a:pt x="39" y="22"/>
                  <a:pt x="51" y="17"/>
                  <a:pt x="63" y="16"/>
                </a:cubicBezTo>
                <a:cubicBezTo>
                  <a:pt x="62" y="0"/>
                  <a:pt x="62" y="0"/>
                  <a:pt x="62" y="0"/>
                </a:cubicBezTo>
                <a:close/>
                <a:moveTo>
                  <a:pt x="3" y="47"/>
                </a:moveTo>
                <a:cubicBezTo>
                  <a:pt x="2" y="51"/>
                  <a:pt x="1" y="55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9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95"/>
                  <a:pt x="0" y="95"/>
                  <a:pt x="0" y="95"/>
                </a:cubicBezTo>
                <a:cubicBezTo>
                  <a:pt x="16" y="95"/>
                  <a:pt x="16" y="95"/>
                  <a:pt x="16" y="95"/>
                </a:cubicBezTo>
                <a:cubicBezTo>
                  <a:pt x="16" y="66"/>
                  <a:pt x="16" y="66"/>
                  <a:pt x="16" y="66"/>
                </a:cubicBezTo>
                <a:cubicBezTo>
                  <a:pt x="16" y="61"/>
                  <a:pt x="17" y="56"/>
                  <a:pt x="18" y="52"/>
                </a:cubicBezTo>
                <a:cubicBezTo>
                  <a:pt x="3" y="47"/>
                  <a:pt x="3" y="47"/>
                  <a:pt x="3" y="47"/>
                </a:cubicBezTo>
                <a:close/>
                <a:moveTo>
                  <a:pt x="16" y="127"/>
                </a:moveTo>
                <a:cubicBezTo>
                  <a:pt x="0" y="127"/>
                  <a:pt x="0" y="127"/>
                  <a:pt x="0" y="127"/>
                </a:cubicBezTo>
                <a:cubicBezTo>
                  <a:pt x="0" y="175"/>
                  <a:pt x="0" y="175"/>
                  <a:pt x="0" y="175"/>
                </a:cubicBezTo>
                <a:cubicBezTo>
                  <a:pt x="16" y="175"/>
                  <a:pt x="16" y="175"/>
                  <a:pt x="16" y="175"/>
                </a:cubicBezTo>
                <a:cubicBezTo>
                  <a:pt x="16" y="127"/>
                  <a:pt x="16" y="127"/>
                  <a:pt x="16" y="127"/>
                </a:cubicBezTo>
                <a:close/>
                <a:moveTo>
                  <a:pt x="16" y="207"/>
                </a:moveTo>
                <a:cubicBezTo>
                  <a:pt x="0" y="207"/>
                  <a:pt x="0" y="207"/>
                  <a:pt x="0" y="207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222"/>
                  <a:pt x="0" y="223"/>
                  <a:pt x="0" y="223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3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4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0" y="226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8"/>
                  <a:pt x="0" y="228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28"/>
                  <a:pt x="0" y="229"/>
                  <a:pt x="0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30"/>
                  <a:pt x="0" y="230"/>
                  <a:pt x="0" y="230"/>
                </a:cubicBezTo>
                <a:cubicBezTo>
                  <a:pt x="0" y="230"/>
                  <a:pt x="0" y="230"/>
                  <a:pt x="0" y="230"/>
                </a:cubicBezTo>
                <a:cubicBezTo>
                  <a:pt x="0" y="230"/>
                  <a:pt x="0" y="230"/>
                  <a:pt x="0" y="230"/>
                </a:cubicBezTo>
                <a:cubicBezTo>
                  <a:pt x="0" y="230"/>
                  <a:pt x="0" y="230"/>
                  <a:pt x="0" y="230"/>
                </a:cubicBezTo>
                <a:cubicBezTo>
                  <a:pt x="0" y="230"/>
                  <a:pt x="1" y="230"/>
                  <a:pt x="1" y="230"/>
                </a:cubicBezTo>
                <a:cubicBezTo>
                  <a:pt x="1" y="230"/>
                  <a:pt x="1" y="230"/>
                  <a:pt x="1" y="230"/>
                </a:cubicBezTo>
                <a:cubicBezTo>
                  <a:pt x="1" y="230"/>
                  <a:pt x="1" y="230"/>
                  <a:pt x="1" y="230"/>
                </a:cubicBezTo>
                <a:cubicBezTo>
                  <a:pt x="1" y="230"/>
                  <a:pt x="1" y="230"/>
                  <a:pt x="1" y="230"/>
                </a:cubicBezTo>
                <a:cubicBezTo>
                  <a:pt x="1" y="230"/>
                  <a:pt x="1" y="230"/>
                  <a:pt x="1" y="230"/>
                </a:cubicBezTo>
                <a:cubicBezTo>
                  <a:pt x="1" y="230"/>
                  <a:pt x="1" y="231"/>
                  <a:pt x="1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1" y="231"/>
                  <a:pt x="1" y="231"/>
                  <a:pt x="1" y="231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33"/>
                  <a:pt x="1" y="233"/>
                  <a:pt x="1" y="233"/>
                </a:cubicBezTo>
                <a:cubicBezTo>
                  <a:pt x="1" y="233"/>
                  <a:pt x="1" y="233"/>
                  <a:pt x="1" y="233"/>
                </a:cubicBezTo>
                <a:cubicBezTo>
                  <a:pt x="1" y="233"/>
                  <a:pt x="1" y="233"/>
                  <a:pt x="1" y="233"/>
                </a:cubicBezTo>
                <a:cubicBezTo>
                  <a:pt x="1" y="233"/>
                  <a:pt x="1" y="233"/>
                  <a:pt x="1" y="233"/>
                </a:cubicBezTo>
                <a:cubicBezTo>
                  <a:pt x="1" y="233"/>
                  <a:pt x="1" y="233"/>
                  <a:pt x="1" y="233"/>
                </a:cubicBezTo>
                <a:cubicBezTo>
                  <a:pt x="1" y="233"/>
                  <a:pt x="1" y="233"/>
                  <a:pt x="1" y="233"/>
                </a:cubicBezTo>
                <a:cubicBezTo>
                  <a:pt x="1" y="233"/>
                  <a:pt x="1" y="233"/>
                  <a:pt x="1" y="233"/>
                </a:cubicBezTo>
                <a:cubicBezTo>
                  <a:pt x="1" y="233"/>
                  <a:pt x="1" y="233"/>
                  <a:pt x="1" y="233"/>
                </a:cubicBezTo>
                <a:cubicBezTo>
                  <a:pt x="1" y="233"/>
                  <a:pt x="1" y="234"/>
                  <a:pt x="1" y="234"/>
                </a:cubicBezTo>
                <a:cubicBezTo>
                  <a:pt x="1" y="234"/>
                  <a:pt x="1" y="234"/>
                  <a:pt x="1" y="234"/>
                </a:cubicBezTo>
                <a:cubicBezTo>
                  <a:pt x="1" y="234"/>
                  <a:pt x="1" y="234"/>
                  <a:pt x="1" y="234"/>
                </a:cubicBezTo>
                <a:cubicBezTo>
                  <a:pt x="1" y="234"/>
                  <a:pt x="1" y="234"/>
                  <a:pt x="1" y="234"/>
                </a:cubicBezTo>
                <a:cubicBezTo>
                  <a:pt x="1" y="234"/>
                  <a:pt x="1" y="234"/>
                  <a:pt x="1" y="234"/>
                </a:cubicBezTo>
                <a:cubicBezTo>
                  <a:pt x="1" y="234"/>
                  <a:pt x="1" y="234"/>
                  <a:pt x="1" y="234"/>
                </a:cubicBezTo>
                <a:cubicBezTo>
                  <a:pt x="1" y="234"/>
                  <a:pt x="1" y="234"/>
                  <a:pt x="1" y="234"/>
                </a:cubicBezTo>
                <a:cubicBezTo>
                  <a:pt x="1" y="234"/>
                  <a:pt x="1" y="234"/>
                  <a:pt x="1" y="234"/>
                </a:cubicBezTo>
                <a:cubicBezTo>
                  <a:pt x="1" y="234"/>
                  <a:pt x="1" y="235"/>
                  <a:pt x="1" y="235"/>
                </a:cubicBezTo>
                <a:cubicBezTo>
                  <a:pt x="1" y="235"/>
                  <a:pt x="1" y="235"/>
                  <a:pt x="1" y="235"/>
                </a:cubicBezTo>
                <a:cubicBezTo>
                  <a:pt x="1" y="235"/>
                  <a:pt x="1" y="235"/>
                  <a:pt x="1" y="235"/>
                </a:cubicBezTo>
                <a:cubicBezTo>
                  <a:pt x="1" y="235"/>
                  <a:pt x="1" y="235"/>
                  <a:pt x="1" y="235"/>
                </a:cubicBezTo>
                <a:cubicBezTo>
                  <a:pt x="1" y="235"/>
                  <a:pt x="1" y="235"/>
                  <a:pt x="1" y="235"/>
                </a:cubicBezTo>
                <a:cubicBezTo>
                  <a:pt x="1" y="235"/>
                  <a:pt x="1" y="235"/>
                  <a:pt x="1" y="235"/>
                </a:cubicBezTo>
                <a:cubicBezTo>
                  <a:pt x="1" y="235"/>
                  <a:pt x="1" y="236"/>
                  <a:pt x="1" y="236"/>
                </a:cubicBezTo>
                <a:cubicBezTo>
                  <a:pt x="1" y="236"/>
                  <a:pt x="1" y="236"/>
                  <a:pt x="1" y="236"/>
                </a:cubicBezTo>
                <a:cubicBezTo>
                  <a:pt x="3" y="242"/>
                  <a:pt x="5" y="247"/>
                  <a:pt x="8" y="253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3"/>
                  <a:pt x="8" y="253"/>
                  <a:pt x="8" y="253"/>
                </a:cubicBezTo>
                <a:cubicBezTo>
                  <a:pt x="8" y="253"/>
                  <a:pt x="8" y="253"/>
                  <a:pt x="8" y="253"/>
                </a:cubicBezTo>
                <a:cubicBezTo>
                  <a:pt x="22" y="246"/>
                  <a:pt x="22" y="246"/>
                  <a:pt x="22" y="246"/>
                </a:cubicBezTo>
                <a:cubicBezTo>
                  <a:pt x="18" y="238"/>
                  <a:pt x="16" y="230"/>
                  <a:pt x="16" y="222"/>
                </a:cubicBezTo>
                <a:cubicBezTo>
                  <a:pt x="16" y="207"/>
                  <a:pt x="16" y="207"/>
                  <a:pt x="16" y="207"/>
                </a:cubicBezTo>
                <a:close/>
                <a:moveTo>
                  <a:pt x="38" y="264"/>
                </a:moveTo>
                <a:cubicBezTo>
                  <a:pt x="29" y="277"/>
                  <a:pt x="29" y="277"/>
                  <a:pt x="29" y="277"/>
                </a:cubicBezTo>
                <a:cubicBezTo>
                  <a:pt x="30" y="278"/>
                  <a:pt x="31" y="278"/>
                  <a:pt x="32" y="279"/>
                </a:cubicBezTo>
                <a:cubicBezTo>
                  <a:pt x="32" y="279"/>
                  <a:pt x="32" y="279"/>
                  <a:pt x="32" y="279"/>
                </a:cubicBezTo>
                <a:cubicBezTo>
                  <a:pt x="32" y="279"/>
                  <a:pt x="33" y="279"/>
                  <a:pt x="33" y="279"/>
                </a:cubicBezTo>
                <a:cubicBezTo>
                  <a:pt x="33" y="279"/>
                  <a:pt x="33" y="279"/>
                  <a:pt x="33" y="279"/>
                </a:cubicBezTo>
                <a:cubicBezTo>
                  <a:pt x="33" y="279"/>
                  <a:pt x="33" y="279"/>
                  <a:pt x="33" y="279"/>
                </a:cubicBezTo>
                <a:cubicBezTo>
                  <a:pt x="33" y="279"/>
                  <a:pt x="33" y="279"/>
                  <a:pt x="33" y="279"/>
                </a:cubicBezTo>
                <a:cubicBezTo>
                  <a:pt x="33" y="279"/>
                  <a:pt x="33" y="279"/>
                  <a:pt x="33" y="279"/>
                </a:cubicBezTo>
                <a:cubicBezTo>
                  <a:pt x="33" y="279"/>
                  <a:pt x="33" y="279"/>
                  <a:pt x="33" y="279"/>
                </a:cubicBezTo>
                <a:cubicBezTo>
                  <a:pt x="33" y="279"/>
                  <a:pt x="33" y="279"/>
                  <a:pt x="33" y="279"/>
                </a:cubicBezTo>
                <a:cubicBezTo>
                  <a:pt x="33" y="279"/>
                  <a:pt x="33" y="279"/>
                  <a:pt x="33" y="279"/>
                </a:cubicBezTo>
                <a:cubicBezTo>
                  <a:pt x="33" y="279"/>
                  <a:pt x="33" y="279"/>
                  <a:pt x="34" y="279"/>
                </a:cubicBezTo>
                <a:cubicBezTo>
                  <a:pt x="34" y="279"/>
                  <a:pt x="34" y="279"/>
                  <a:pt x="34" y="279"/>
                </a:cubicBezTo>
                <a:cubicBezTo>
                  <a:pt x="34" y="279"/>
                  <a:pt x="34" y="279"/>
                  <a:pt x="34" y="279"/>
                </a:cubicBezTo>
                <a:cubicBezTo>
                  <a:pt x="34" y="279"/>
                  <a:pt x="34" y="280"/>
                  <a:pt x="34" y="280"/>
                </a:cubicBezTo>
                <a:cubicBezTo>
                  <a:pt x="34" y="280"/>
                  <a:pt x="34" y="280"/>
                  <a:pt x="34" y="280"/>
                </a:cubicBezTo>
                <a:cubicBezTo>
                  <a:pt x="34" y="280"/>
                  <a:pt x="34" y="280"/>
                  <a:pt x="34" y="280"/>
                </a:cubicBezTo>
                <a:cubicBezTo>
                  <a:pt x="34" y="280"/>
                  <a:pt x="34" y="280"/>
                  <a:pt x="34" y="280"/>
                </a:cubicBezTo>
                <a:cubicBezTo>
                  <a:pt x="34" y="280"/>
                  <a:pt x="34" y="280"/>
                  <a:pt x="34" y="280"/>
                </a:cubicBezTo>
                <a:cubicBezTo>
                  <a:pt x="34" y="280"/>
                  <a:pt x="34" y="280"/>
                  <a:pt x="34" y="280"/>
                </a:cubicBezTo>
                <a:cubicBezTo>
                  <a:pt x="34" y="280"/>
                  <a:pt x="34" y="280"/>
                  <a:pt x="34" y="280"/>
                </a:cubicBezTo>
                <a:cubicBezTo>
                  <a:pt x="34" y="280"/>
                  <a:pt x="34" y="280"/>
                  <a:pt x="34" y="280"/>
                </a:cubicBezTo>
                <a:cubicBezTo>
                  <a:pt x="34" y="280"/>
                  <a:pt x="34" y="280"/>
                  <a:pt x="34" y="280"/>
                </a:cubicBezTo>
                <a:cubicBezTo>
                  <a:pt x="34" y="280"/>
                  <a:pt x="34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5" y="280"/>
                  <a:pt x="35" y="280"/>
                </a:cubicBezTo>
                <a:cubicBezTo>
                  <a:pt x="35" y="280"/>
                  <a:pt x="36" y="281"/>
                  <a:pt x="36" y="281"/>
                </a:cubicBezTo>
                <a:cubicBezTo>
                  <a:pt x="36" y="281"/>
                  <a:pt x="36" y="281"/>
                  <a:pt x="36" y="281"/>
                </a:cubicBezTo>
                <a:cubicBezTo>
                  <a:pt x="36" y="281"/>
                  <a:pt x="36" y="281"/>
                  <a:pt x="36" y="281"/>
                </a:cubicBezTo>
                <a:cubicBezTo>
                  <a:pt x="36" y="281"/>
                  <a:pt x="36" y="281"/>
                  <a:pt x="36" y="281"/>
                </a:cubicBezTo>
                <a:cubicBezTo>
                  <a:pt x="36" y="281"/>
                  <a:pt x="36" y="281"/>
                  <a:pt x="36" y="281"/>
                </a:cubicBezTo>
                <a:cubicBezTo>
                  <a:pt x="36" y="281"/>
                  <a:pt x="36" y="281"/>
                  <a:pt x="36" y="281"/>
                </a:cubicBezTo>
                <a:cubicBezTo>
                  <a:pt x="36" y="281"/>
                  <a:pt x="36" y="281"/>
                  <a:pt x="36" y="281"/>
                </a:cubicBezTo>
                <a:cubicBezTo>
                  <a:pt x="36" y="281"/>
                  <a:pt x="36" y="281"/>
                  <a:pt x="36" y="281"/>
                </a:cubicBezTo>
                <a:cubicBezTo>
                  <a:pt x="37" y="281"/>
                  <a:pt x="37" y="281"/>
                  <a:pt x="37" y="281"/>
                </a:cubicBezTo>
                <a:cubicBezTo>
                  <a:pt x="37" y="281"/>
                  <a:pt x="37" y="281"/>
                  <a:pt x="37" y="281"/>
                </a:cubicBezTo>
                <a:cubicBezTo>
                  <a:pt x="41" y="283"/>
                  <a:pt x="46" y="285"/>
                  <a:pt x="51" y="286"/>
                </a:cubicBezTo>
                <a:cubicBezTo>
                  <a:pt x="51" y="286"/>
                  <a:pt x="51" y="286"/>
                  <a:pt x="51" y="286"/>
                </a:cubicBezTo>
                <a:cubicBezTo>
                  <a:pt x="52" y="286"/>
                  <a:pt x="52" y="287"/>
                  <a:pt x="52" y="287"/>
                </a:cubicBezTo>
                <a:cubicBezTo>
                  <a:pt x="52" y="287"/>
                  <a:pt x="52" y="287"/>
                  <a:pt x="52" y="287"/>
                </a:cubicBezTo>
                <a:cubicBezTo>
                  <a:pt x="52" y="287"/>
                  <a:pt x="52" y="287"/>
                  <a:pt x="52" y="287"/>
                </a:cubicBezTo>
                <a:cubicBezTo>
                  <a:pt x="52" y="287"/>
                  <a:pt x="52" y="287"/>
                  <a:pt x="52" y="287"/>
                </a:cubicBezTo>
                <a:cubicBezTo>
                  <a:pt x="53" y="287"/>
                  <a:pt x="53" y="287"/>
                  <a:pt x="53" y="287"/>
                </a:cubicBezTo>
                <a:cubicBezTo>
                  <a:pt x="53" y="287"/>
                  <a:pt x="53" y="287"/>
                  <a:pt x="53" y="287"/>
                </a:cubicBezTo>
                <a:cubicBezTo>
                  <a:pt x="53" y="287"/>
                  <a:pt x="53" y="287"/>
                  <a:pt x="53" y="287"/>
                </a:cubicBezTo>
                <a:cubicBezTo>
                  <a:pt x="53" y="287"/>
                  <a:pt x="53" y="287"/>
                  <a:pt x="53" y="287"/>
                </a:cubicBezTo>
                <a:cubicBezTo>
                  <a:pt x="53" y="287"/>
                  <a:pt x="53" y="287"/>
                  <a:pt x="53" y="287"/>
                </a:cubicBezTo>
                <a:cubicBezTo>
                  <a:pt x="53" y="287"/>
                  <a:pt x="53" y="287"/>
                  <a:pt x="53" y="287"/>
                </a:cubicBezTo>
                <a:cubicBezTo>
                  <a:pt x="53" y="287"/>
                  <a:pt x="54" y="287"/>
                  <a:pt x="54" y="287"/>
                </a:cubicBezTo>
                <a:cubicBezTo>
                  <a:pt x="54" y="287"/>
                  <a:pt x="54" y="287"/>
                  <a:pt x="54" y="287"/>
                </a:cubicBezTo>
                <a:cubicBezTo>
                  <a:pt x="54" y="287"/>
                  <a:pt x="54" y="287"/>
                  <a:pt x="54" y="287"/>
                </a:cubicBezTo>
                <a:cubicBezTo>
                  <a:pt x="54" y="287"/>
                  <a:pt x="54" y="287"/>
                  <a:pt x="54" y="287"/>
                </a:cubicBezTo>
                <a:cubicBezTo>
                  <a:pt x="54" y="287"/>
                  <a:pt x="54" y="287"/>
                  <a:pt x="54" y="287"/>
                </a:cubicBezTo>
                <a:cubicBezTo>
                  <a:pt x="54" y="287"/>
                  <a:pt x="54" y="287"/>
                  <a:pt x="54" y="287"/>
                </a:cubicBezTo>
                <a:cubicBezTo>
                  <a:pt x="54" y="287"/>
                  <a:pt x="54" y="287"/>
                  <a:pt x="54" y="287"/>
                </a:cubicBezTo>
                <a:cubicBezTo>
                  <a:pt x="54" y="287"/>
                  <a:pt x="54" y="287"/>
                  <a:pt x="54" y="287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55" y="287"/>
                  <a:pt x="55" y="287"/>
                  <a:pt x="56" y="287"/>
                </a:cubicBezTo>
                <a:cubicBezTo>
                  <a:pt x="56" y="287"/>
                  <a:pt x="56" y="287"/>
                  <a:pt x="56" y="287"/>
                </a:cubicBezTo>
                <a:cubicBezTo>
                  <a:pt x="56" y="287"/>
                  <a:pt x="56" y="287"/>
                  <a:pt x="56" y="287"/>
                </a:cubicBezTo>
                <a:cubicBezTo>
                  <a:pt x="56" y="287"/>
                  <a:pt x="56" y="287"/>
                  <a:pt x="56" y="287"/>
                </a:cubicBezTo>
                <a:cubicBezTo>
                  <a:pt x="56" y="287"/>
                  <a:pt x="56" y="287"/>
                  <a:pt x="56" y="287"/>
                </a:cubicBezTo>
                <a:cubicBezTo>
                  <a:pt x="56" y="287"/>
                  <a:pt x="56" y="287"/>
                  <a:pt x="56" y="287"/>
                </a:cubicBezTo>
                <a:cubicBezTo>
                  <a:pt x="56" y="287"/>
                  <a:pt x="56" y="287"/>
                  <a:pt x="56" y="287"/>
                </a:cubicBezTo>
                <a:cubicBezTo>
                  <a:pt x="56" y="287"/>
                  <a:pt x="56" y="287"/>
                  <a:pt x="56" y="287"/>
                </a:cubicBezTo>
                <a:cubicBezTo>
                  <a:pt x="56" y="287"/>
                  <a:pt x="56" y="287"/>
                  <a:pt x="56" y="287"/>
                </a:cubicBezTo>
                <a:cubicBezTo>
                  <a:pt x="56" y="287"/>
                  <a:pt x="56" y="287"/>
                  <a:pt x="56" y="287"/>
                </a:cubicBezTo>
                <a:cubicBezTo>
                  <a:pt x="57" y="287"/>
                  <a:pt x="57" y="287"/>
                  <a:pt x="57" y="287"/>
                </a:cubicBezTo>
                <a:cubicBezTo>
                  <a:pt x="57" y="287"/>
                  <a:pt x="57" y="287"/>
                  <a:pt x="57" y="287"/>
                </a:cubicBezTo>
                <a:cubicBezTo>
                  <a:pt x="57" y="287"/>
                  <a:pt x="57" y="287"/>
                  <a:pt x="57" y="287"/>
                </a:cubicBezTo>
                <a:cubicBezTo>
                  <a:pt x="57" y="287"/>
                  <a:pt x="57" y="287"/>
                  <a:pt x="57" y="287"/>
                </a:cubicBezTo>
                <a:cubicBezTo>
                  <a:pt x="57" y="287"/>
                  <a:pt x="57" y="287"/>
                  <a:pt x="57" y="287"/>
                </a:cubicBezTo>
                <a:cubicBezTo>
                  <a:pt x="57" y="287"/>
                  <a:pt x="57" y="287"/>
                  <a:pt x="57" y="287"/>
                </a:cubicBezTo>
                <a:cubicBezTo>
                  <a:pt x="57" y="287"/>
                  <a:pt x="57" y="287"/>
                  <a:pt x="57" y="287"/>
                </a:cubicBezTo>
                <a:cubicBezTo>
                  <a:pt x="57" y="287"/>
                  <a:pt x="57" y="287"/>
                  <a:pt x="57" y="287"/>
                </a:cubicBezTo>
                <a:cubicBezTo>
                  <a:pt x="57" y="288"/>
                  <a:pt x="57" y="288"/>
                  <a:pt x="57" y="288"/>
                </a:cubicBezTo>
                <a:cubicBezTo>
                  <a:pt x="57" y="288"/>
                  <a:pt x="57" y="288"/>
                  <a:pt x="57" y="288"/>
                </a:cubicBezTo>
                <a:cubicBezTo>
                  <a:pt x="57" y="288"/>
                  <a:pt x="58" y="288"/>
                  <a:pt x="58" y="288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58" y="288"/>
                  <a:pt x="58" y="288"/>
                  <a:pt x="59" y="288"/>
                </a:cubicBezTo>
                <a:cubicBezTo>
                  <a:pt x="59" y="288"/>
                  <a:pt x="59" y="288"/>
                  <a:pt x="59" y="288"/>
                </a:cubicBezTo>
                <a:cubicBezTo>
                  <a:pt x="59" y="288"/>
                  <a:pt x="59" y="288"/>
                  <a:pt x="59" y="288"/>
                </a:cubicBezTo>
                <a:cubicBezTo>
                  <a:pt x="59" y="288"/>
                  <a:pt x="59" y="288"/>
                  <a:pt x="59" y="288"/>
                </a:cubicBezTo>
                <a:cubicBezTo>
                  <a:pt x="59" y="288"/>
                  <a:pt x="59" y="288"/>
                  <a:pt x="59" y="288"/>
                </a:cubicBezTo>
                <a:cubicBezTo>
                  <a:pt x="59" y="288"/>
                  <a:pt x="59" y="288"/>
                  <a:pt x="59" y="288"/>
                </a:cubicBezTo>
                <a:cubicBezTo>
                  <a:pt x="59" y="288"/>
                  <a:pt x="59" y="288"/>
                  <a:pt x="59" y="288"/>
                </a:cubicBezTo>
                <a:cubicBezTo>
                  <a:pt x="59" y="288"/>
                  <a:pt x="59" y="288"/>
                  <a:pt x="59" y="288"/>
                </a:cubicBezTo>
                <a:cubicBezTo>
                  <a:pt x="59" y="288"/>
                  <a:pt x="59" y="288"/>
                  <a:pt x="59" y="288"/>
                </a:cubicBezTo>
                <a:cubicBezTo>
                  <a:pt x="59" y="288"/>
                  <a:pt x="59" y="288"/>
                  <a:pt x="59" y="288"/>
                </a:cubicBezTo>
                <a:cubicBezTo>
                  <a:pt x="59" y="288"/>
                  <a:pt x="60" y="288"/>
                  <a:pt x="60" y="288"/>
                </a:cubicBezTo>
                <a:cubicBezTo>
                  <a:pt x="60" y="288"/>
                  <a:pt x="60" y="288"/>
                  <a:pt x="60" y="288"/>
                </a:cubicBezTo>
                <a:cubicBezTo>
                  <a:pt x="60" y="288"/>
                  <a:pt x="60" y="288"/>
                  <a:pt x="60" y="288"/>
                </a:cubicBezTo>
                <a:cubicBezTo>
                  <a:pt x="60" y="288"/>
                  <a:pt x="60" y="288"/>
                  <a:pt x="60" y="288"/>
                </a:cubicBezTo>
                <a:cubicBezTo>
                  <a:pt x="60" y="288"/>
                  <a:pt x="60" y="288"/>
                  <a:pt x="60" y="288"/>
                </a:cubicBezTo>
                <a:cubicBezTo>
                  <a:pt x="60" y="288"/>
                  <a:pt x="60" y="288"/>
                  <a:pt x="60" y="288"/>
                </a:cubicBezTo>
                <a:cubicBezTo>
                  <a:pt x="60" y="288"/>
                  <a:pt x="60" y="288"/>
                  <a:pt x="60" y="288"/>
                </a:cubicBezTo>
                <a:cubicBezTo>
                  <a:pt x="60" y="288"/>
                  <a:pt x="60" y="288"/>
                  <a:pt x="60" y="288"/>
                </a:cubicBezTo>
                <a:cubicBezTo>
                  <a:pt x="60" y="288"/>
                  <a:pt x="60" y="288"/>
                  <a:pt x="60" y="288"/>
                </a:cubicBezTo>
                <a:cubicBezTo>
                  <a:pt x="60" y="288"/>
                  <a:pt x="60" y="288"/>
                  <a:pt x="60" y="288"/>
                </a:cubicBezTo>
                <a:cubicBezTo>
                  <a:pt x="61" y="288"/>
                  <a:pt x="61" y="288"/>
                  <a:pt x="61" y="288"/>
                </a:cubicBezTo>
                <a:cubicBezTo>
                  <a:pt x="61" y="288"/>
                  <a:pt x="61" y="288"/>
                  <a:pt x="61" y="288"/>
                </a:cubicBezTo>
                <a:cubicBezTo>
                  <a:pt x="61" y="288"/>
                  <a:pt x="61" y="288"/>
                  <a:pt x="61" y="288"/>
                </a:cubicBezTo>
                <a:cubicBezTo>
                  <a:pt x="61" y="288"/>
                  <a:pt x="61" y="288"/>
                  <a:pt x="61" y="288"/>
                </a:cubicBezTo>
                <a:cubicBezTo>
                  <a:pt x="61" y="288"/>
                  <a:pt x="61" y="288"/>
                  <a:pt x="61" y="288"/>
                </a:cubicBezTo>
                <a:cubicBezTo>
                  <a:pt x="61" y="288"/>
                  <a:pt x="61" y="288"/>
                  <a:pt x="61" y="288"/>
                </a:cubicBezTo>
                <a:cubicBezTo>
                  <a:pt x="61" y="288"/>
                  <a:pt x="61" y="288"/>
                  <a:pt x="61" y="288"/>
                </a:cubicBezTo>
                <a:cubicBezTo>
                  <a:pt x="61" y="288"/>
                  <a:pt x="61" y="288"/>
                  <a:pt x="61" y="288"/>
                </a:cubicBezTo>
                <a:cubicBezTo>
                  <a:pt x="61" y="288"/>
                  <a:pt x="61" y="288"/>
                  <a:pt x="61" y="288"/>
                </a:cubicBezTo>
                <a:cubicBezTo>
                  <a:pt x="61" y="288"/>
                  <a:pt x="62" y="288"/>
                  <a:pt x="62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88"/>
                  <a:pt x="62" y="288"/>
                  <a:pt x="62" y="288"/>
                </a:cubicBezTo>
                <a:cubicBezTo>
                  <a:pt x="62" y="288"/>
                  <a:pt x="63" y="288"/>
                  <a:pt x="63" y="2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63" y="288"/>
                  <a:pt x="63" y="288"/>
                  <a:pt x="63" y="288"/>
                </a:cubicBezTo>
                <a:cubicBezTo>
                  <a:pt x="63" y="288"/>
                  <a:pt x="63" y="288"/>
                  <a:pt x="6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64" y="288"/>
                  <a:pt x="64" y="288"/>
                  <a:pt x="65" y="288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5" y="288"/>
                  <a:pt x="65" y="288"/>
                  <a:pt x="65" y="288"/>
                </a:cubicBezTo>
                <a:cubicBezTo>
                  <a:pt x="65" y="288"/>
                  <a:pt x="66" y="288"/>
                  <a:pt x="66" y="288"/>
                </a:cubicBezTo>
                <a:cubicBezTo>
                  <a:pt x="66" y="288"/>
                  <a:pt x="66" y="288"/>
                  <a:pt x="66" y="288"/>
                </a:cubicBezTo>
                <a:cubicBezTo>
                  <a:pt x="66" y="288"/>
                  <a:pt x="66" y="288"/>
                  <a:pt x="66" y="288"/>
                </a:cubicBezTo>
                <a:cubicBezTo>
                  <a:pt x="66" y="288"/>
                  <a:pt x="66" y="288"/>
                  <a:pt x="66" y="288"/>
                </a:cubicBezTo>
                <a:cubicBezTo>
                  <a:pt x="66" y="288"/>
                  <a:pt x="66" y="288"/>
                  <a:pt x="66" y="288"/>
                </a:cubicBezTo>
                <a:cubicBezTo>
                  <a:pt x="66" y="288"/>
                  <a:pt x="66" y="288"/>
                  <a:pt x="66" y="288"/>
                </a:cubicBezTo>
                <a:cubicBezTo>
                  <a:pt x="66" y="288"/>
                  <a:pt x="66" y="288"/>
                  <a:pt x="66" y="288"/>
                </a:cubicBezTo>
                <a:cubicBezTo>
                  <a:pt x="66" y="288"/>
                  <a:pt x="66" y="288"/>
                  <a:pt x="66" y="288"/>
                </a:cubicBezTo>
                <a:cubicBezTo>
                  <a:pt x="75" y="288"/>
                  <a:pt x="75" y="288"/>
                  <a:pt x="75" y="288"/>
                </a:cubicBezTo>
                <a:cubicBezTo>
                  <a:pt x="75" y="272"/>
                  <a:pt x="75" y="272"/>
                  <a:pt x="75" y="272"/>
                </a:cubicBezTo>
                <a:cubicBezTo>
                  <a:pt x="66" y="272"/>
                  <a:pt x="66" y="272"/>
                  <a:pt x="66" y="272"/>
                </a:cubicBezTo>
                <a:cubicBezTo>
                  <a:pt x="56" y="272"/>
                  <a:pt x="47" y="269"/>
                  <a:pt x="38" y="264"/>
                </a:cubicBezTo>
                <a:close/>
                <a:moveTo>
                  <a:pt x="155" y="272"/>
                </a:moveTo>
                <a:cubicBezTo>
                  <a:pt x="107" y="272"/>
                  <a:pt x="107" y="272"/>
                  <a:pt x="107" y="272"/>
                </a:cubicBezTo>
                <a:cubicBezTo>
                  <a:pt x="107" y="288"/>
                  <a:pt x="107" y="288"/>
                  <a:pt x="107" y="288"/>
                </a:cubicBezTo>
                <a:cubicBezTo>
                  <a:pt x="155" y="288"/>
                  <a:pt x="155" y="288"/>
                  <a:pt x="155" y="288"/>
                </a:cubicBezTo>
                <a:cubicBezTo>
                  <a:pt x="155" y="272"/>
                  <a:pt x="155" y="272"/>
                  <a:pt x="155" y="272"/>
                </a:cubicBezTo>
                <a:close/>
                <a:moveTo>
                  <a:pt x="232" y="271"/>
                </a:moveTo>
                <a:cubicBezTo>
                  <a:pt x="229" y="272"/>
                  <a:pt x="225" y="272"/>
                  <a:pt x="222" y="272"/>
                </a:cubicBezTo>
                <a:cubicBezTo>
                  <a:pt x="187" y="272"/>
                  <a:pt x="187" y="272"/>
                  <a:pt x="187" y="272"/>
                </a:cubicBezTo>
                <a:cubicBezTo>
                  <a:pt x="187" y="288"/>
                  <a:pt x="187" y="288"/>
                  <a:pt x="187" y="288"/>
                </a:cubicBezTo>
                <a:cubicBezTo>
                  <a:pt x="222" y="288"/>
                  <a:pt x="222" y="288"/>
                  <a:pt x="222" y="288"/>
                </a:cubicBezTo>
                <a:cubicBezTo>
                  <a:pt x="222" y="288"/>
                  <a:pt x="222" y="288"/>
                  <a:pt x="222" y="288"/>
                </a:cubicBezTo>
                <a:cubicBezTo>
                  <a:pt x="222" y="288"/>
                  <a:pt x="222" y="288"/>
                  <a:pt x="222" y="288"/>
                </a:cubicBezTo>
                <a:cubicBezTo>
                  <a:pt x="222" y="288"/>
                  <a:pt x="222" y="288"/>
                  <a:pt x="222" y="288"/>
                </a:cubicBezTo>
                <a:cubicBezTo>
                  <a:pt x="222" y="288"/>
                  <a:pt x="222" y="288"/>
                  <a:pt x="222" y="288"/>
                </a:cubicBezTo>
                <a:cubicBezTo>
                  <a:pt x="222" y="288"/>
                  <a:pt x="222" y="288"/>
                  <a:pt x="222" y="288"/>
                </a:cubicBezTo>
                <a:cubicBezTo>
                  <a:pt x="222" y="288"/>
                  <a:pt x="222" y="288"/>
                  <a:pt x="223" y="288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224" y="288"/>
                  <a:pt x="224" y="288"/>
                  <a:pt x="224" y="288"/>
                </a:cubicBezTo>
                <a:cubicBezTo>
                  <a:pt x="224" y="288"/>
                  <a:pt x="225" y="288"/>
                  <a:pt x="225" y="288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5" y="288"/>
                  <a:pt x="225" y="288"/>
                </a:cubicBezTo>
                <a:cubicBezTo>
                  <a:pt x="225" y="288"/>
                  <a:pt x="225" y="288"/>
                  <a:pt x="226" y="288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6" y="288"/>
                  <a:pt x="227" y="288"/>
                  <a:pt x="227" y="288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288"/>
                  <a:pt x="229" y="288"/>
                  <a:pt x="229" y="288"/>
                </a:cubicBezTo>
                <a:cubicBezTo>
                  <a:pt x="229" y="288"/>
                  <a:pt x="229" y="288"/>
                  <a:pt x="229" y="288"/>
                </a:cubicBezTo>
                <a:cubicBezTo>
                  <a:pt x="229" y="288"/>
                  <a:pt x="229" y="288"/>
                  <a:pt x="229" y="288"/>
                </a:cubicBezTo>
                <a:cubicBezTo>
                  <a:pt x="229" y="288"/>
                  <a:pt x="229" y="288"/>
                  <a:pt x="229" y="288"/>
                </a:cubicBezTo>
                <a:cubicBezTo>
                  <a:pt x="229" y="288"/>
                  <a:pt x="229" y="288"/>
                  <a:pt x="229" y="288"/>
                </a:cubicBezTo>
                <a:cubicBezTo>
                  <a:pt x="229" y="288"/>
                  <a:pt x="229" y="288"/>
                  <a:pt x="229" y="288"/>
                </a:cubicBezTo>
                <a:cubicBezTo>
                  <a:pt x="229" y="288"/>
                  <a:pt x="229" y="288"/>
                  <a:pt x="229" y="288"/>
                </a:cubicBezTo>
                <a:cubicBezTo>
                  <a:pt x="229" y="288"/>
                  <a:pt x="229" y="288"/>
                  <a:pt x="229" y="288"/>
                </a:cubicBezTo>
                <a:cubicBezTo>
                  <a:pt x="229" y="288"/>
                  <a:pt x="229" y="288"/>
                  <a:pt x="229" y="288"/>
                </a:cubicBezTo>
                <a:cubicBezTo>
                  <a:pt x="229" y="288"/>
                  <a:pt x="229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1" y="288"/>
                </a:cubicBezTo>
                <a:cubicBezTo>
                  <a:pt x="231" y="288"/>
                  <a:pt x="231" y="288"/>
                  <a:pt x="231" y="288"/>
                </a:cubicBezTo>
                <a:cubicBezTo>
                  <a:pt x="231" y="288"/>
                  <a:pt x="231" y="288"/>
                  <a:pt x="231" y="287"/>
                </a:cubicBezTo>
                <a:cubicBezTo>
                  <a:pt x="231" y="287"/>
                  <a:pt x="231" y="287"/>
                  <a:pt x="231" y="287"/>
                </a:cubicBezTo>
                <a:cubicBezTo>
                  <a:pt x="231" y="287"/>
                  <a:pt x="231" y="287"/>
                  <a:pt x="231" y="287"/>
                </a:cubicBezTo>
                <a:cubicBezTo>
                  <a:pt x="231" y="287"/>
                  <a:pt x="231" y="287"/>
                  <a:pt x="231" y="287"/>
                </a:cubicBezTo>
                <a:cubicBezTo>
                  <a:pt x="231" y="287"/>
                  <a:pt x="231" y="287"/>
                  <a:pt x="231" y="287"/>
                </a:cubicBezTo>
                <a:cubicBezTo>
                  <a:pt x="231" y="287"/>
                  <a:pt x="231" y="287"/>
                  <a:pt x="231" y="287"/>
                </a:cubicBezTo>
                <a:cubicBezTo>
                  <a:pt x="231" y="287"/>
                  <a:pt x="231" y="287"/>
                  <a:pt x="231" y="287"/>
                </a:cubicBezTo>
                <a:cubicBezTo>
                  <a:pt x="231" y="287"/>
                  <a:pt x="231" y="287"/>
                  <a:pt x="231" y="287"/>
                </a:cubicBezTo>
                <a:cubicBezTo>
                  <a:pt x="231" y="287"/>
                  <a:pt x="232" y="287"/>
                  <a:pt x="232" y="287"/>
                </a:cubicBezTo>
                <a:cubicBezTo>
                  <a:pt x="232" y="287"/>
                  <a:pt x="232" y="287"/>
                  <a:pt x="232" y="287"/>
                </a:cubicBezTo>
                <a:cubicBezTo>
                  <a:pt x="232" y="287"/>
                  <a:pt x="232" y="287"/>
                  <a:pt x="232" y="287"/>
                </a:cubicBezTo>
                <a:cubicBezTo>
                  <a:pt x="232" y="287"/>
                  <a:pt x="232" y="287"/>
                  <a:pt x="232" y="287"/>
                </a:cubicBezTo>
                <a:cubicBezTo>
                  <a:pt x="232" y="287"/>
                  <a:pt x="232" y="287"/>
                  <a:pt x="232" y="287"/>
                </a:cubicBezTo>
                <a:cubicBezTo>
                  <a:pt x="232" y="287"/>
                  <a:pt x="232" y="287"/>
                  <a:pt x="232" y="287"/>
                </a:cubicBezTo>
                <a:cubicBezTo>
                  <a:pt x="232" y="287"/>
                  <a:pt x="232" y="287"/>
                  <a:pt x="232" y="287"/>
                </a:cubicBezTo>
                <a:cubicBezTo>
                  <a:pt x="232" y="287"/>
                  <a:pt x="232" y="287"/>
                  <a:pt x="232" y="287"/>
                </a:cubicBezTo>
                <a:cubicBezTo>
                  <a:pt x="232" y="287"/>
                  <a:pt x="232" y="287"/>
                  <a:pt x="232" y="287"/>
                </a:cubicBezTo>
                <a:cubicBezTo>
                  <a:pt x="232" y="287"/>
                  <a:pt x="232" y="287"/>
                  <a:pt x="232" y="287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3" y="287"/>
                  <a:pt x="233" y="287"/>
                  <a:pt x="233" y="287"/>
                </a:cubicBezTo>
                <a:cubicBezTo>
                  <a:pt x="233" y="287"/>
                  <a:pt x="233" y="287"/>
                  <a:pt x="233" y="287"/>
                </a:cubicBezTo>
                <a:cubicBezTo>
                  <a:pt x="233" y="287"/>
                  <a:pt x="233" y="287"/>
                  <a:pt x="233" y="287"/>
                </a:cubicBezTo>
                <a:cubicBezTo>
                  <a:pt x="233" y="287"/>
                  <a:pt x="233" y="287"/>
                  <a:pt x="233" y="287"/>
                </a:cubicBezTo>
                <a:cubicBezTo>
                  <a:pt x="233" y="287"/>
                  <a:pt x="233" y="287"/>
                  <a:pt x="233" y="287"/>
                </a:cubicBezTo>
                <a:cubicBezTo>
                  <a:pt x="233" y="287"/>
                  <a:pt x="233" y="287"/>
                  <a:pt x="233" y="287"/>
                </a:cubicBezTo>
                <a:cubicBezTo>
                  <a:pt x="233" y="287"/>
                  <a:pt x="233" y="287"/>
                  <a:pt x="233" y="287"/>
                </a:cubicBezTo>
                <a:cubicBezTo>
                  <a:pt x="233" y="287"/>
                  <a:pt x="233" y="287"/>
                  <a:pt x="233" y="287"/>
                </a:cubicBezTo>
                <a:cubicBezTo>
                  <a:pt x="233" y="287"/>
                  <a:pt x="233" y="287"/>
                  <a:pt x="233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4" y="287"/>
                  <a:pt x="234" y="287"/>
                  <a:pt x="234" y="287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2" y="271"/>
                  <a:pt x="232" y="271"/>
                  <a:pt x="232" y="271"/>
                </a:cubicBezTo>
                <a:close/>
                <a:moveTo>
                  <a:pt x="271" y="230"/>
                </a:moveTo>
                <a:cubicBezTo>
                  <a:pt x="269" y="242"/>
                  <a:pt x="263" y="253"/>
                  <a:pt x="254" y="261"/>
                </a:cubicBezTo>
                <a:cubicBezTo>
                  <a:pt x="264" y="273"/>
                  <a:pt x="264" y="273"/>
                  <a:pt x="264" y="273"/>
                </a:cubicBezTo>
                <a:cubicBezTo>
                  <a:pt x="264" y="273"/>
                  <a:pt x="264" y="273"/>
                  <a:pt x="264" y="273"/>
                </a:cubicBezTo>
                <a:cubicBezTo>
                  <a:pt x="264" y="273"/>
                  <a:pt x="264" y="273"/>
                  <a:pt x="264" y="273"/>
                </a:cubicBezTo>
                <a:cubicBezTo>
                  <a:pt x="264" y="273"/>
                  <a:pt x="264" y="273"/>
                  <a:pt x="264" y="273"/>
                </a:cubicBezTo>
                <a:cubicBezTo>
                  <a:pt x="264" y="273"/>
                  <a:pt x="264" y="273"/>
                  <a:pt x="264" y="273"/>
                </a:cubicBezTo>
                <a:cubicBezTo>
                  <a:pt x="264" y="272"/>
                  <a:pt x="264" y="272"/>
                  <a:pt x="264" y="272"/>
                </a:cubicBezTo>
                <a:cubicBezTo>
                  <a:pt x="264" y="272"/>
                  <a:pt x="264" y="272"/>
                  <a:pt x="264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72"/>
                  <a:pt x="265" y="272"/>
                  <a:pt x="266" y="272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6" y="271"/>
                </a:cubicBezTo>
                <a:cubicBezTo>
                  <a:pt x="266" y="271"/>
                  <a:pt x="266" y="271"/>
                  <a:pt x="267" y="271"/>
                </a:cubicBezTo>
                <a:cubicBezTo>
                  <a:pt x="267" y="271"/>
                  <a:pt x="267" y="271"/>
                  <a:pt x="267" y="271"/>
                </a:cubicBezTo>
                <a:cubicBezTo>
                  <a:pt x="267" y="271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7" y="270"/>
                  <a:pt x="267" y="270"/>
                  <a:pt x="267" y="270"/>
                </a:cubicBezTo>
                <a:cubicBezTo>
                  <a:pt x="268" y="270"/>
                  <a:pt x="268" y="270"/>
                  <a:pt x="268" y="270"/>
                </a:cubicBezTo>
                <a:cubicBezTo>
                  <a:pt x="268" y="270"/>
                  <a:pt x="268" y="270"/>
                  <a:pt x="268" y="270"/>
                </a:cubicBezTo>
                <a:cubicBezTo>
                  <a:pt x="268" y="270"/>
                  <a:pt x="268" y="270"/>
                  <a:pt x="268" y="269"/>
                </a:cubicBezTo>
                <a:cubicBezTo>
                  <a:pt x="268" y="269"/>
                  <a:pt x="268" y="269"/>
                  <a:pt x="268" y="269"/>
                </a:cubicBezTo>
                <a:cubicBezTo>
                  <a:pt x="268" y="269"/>
                  <a:pt x="268" y="269"/>
                  <a:pt x="268" y="269"/>
                </a:cubicBezTo>
                <a:cubicBezTo>
                  <a:pt x="268" y="269"/>
                  <a:pt x="268" y="269"/>
                  <a:pt x="268" y="269"/>
                </a:cubicBezTo>
                <a:cubicBezTo>
                  <a:pt x="268" y="269"/>
                  <a:pt x="268" y="269"/>
                  <a:pt x="268" y="269"/>
                </a:cubicBezTo>
                <a:cubicBezTo>
                  <a:pt x="268" y="269"/>
                  <a:pt x="268" y="269"/>
                  <a:pt x="268" y="269"/>
                </a:cubicBezTo>
                <a:cubicBezTo>
                  <a:pt x="268" y="269"/>
                  <a:pt x="268" y="269"/>
                  <a:pt x="268" y="269"/>
                </a:cubicBezTo>
                <a:cubicBezTo>
                  <a:pt x="268" y="269"/>
                  <a:pt x="268" y="269"/>
                  <a:pt x="268" y="269"/>
                </a:cubicBezTo>
                <a:cubicBezTo>
                  <a:pt x="268" y="269"/>
                  <a:pt x="268" y="269"/>
                  <a:pt x="268" y="269"/>
                </a:cubicBezTo>
                <a:cubicBezTo>
                  <a:pt x="268" y="269"/>
                  <a:pt x="269" y="269"/>
                  <a:pt x="269" y="269"/>
                </a:cubicBezTo>
                <a:cubicBezTo>
                  <a:pt x="269" y="269"/>
                  <a:pt x="269" y="269"/>
                  <a:pt x="269" y="269"/>
                </a:cubicBezTo>
                <a:cubicBezTo>
                  <a:pt x="269" y="269"/>
                  <a:pt x="269" y="269"/>
                  <a:pt x="269" y="269"/>
                </a:cubicBezTo>
                <a:cubicBezTo>
                  <a:pt x="269" y="269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69" y="268"/>
                  <a:pt x="269" y="268"/>
                  <a:pt x="269" y="268"/>
                </a:cubicBezTo>
                <a:cubicBezTo>
                  <a:pt x="270" y="267"/>
                  <a:pt x="270" y="267"/>
                  <a:pt x="270" y="267"/>
                </a:cubicBezTo>
                <a:cubicBezTo>
                  <a:pt x="270" y="267"/>
                  <a:pt x="270" y="267"/>
                  <a:pt x="270" y="267"/>
                </a:cubicBezTo>
                <a:cubicBezTo>
                  <a:pt x="270" y="267"/>
                  <a:pt x="271" y="267"/>
                  <a:pt x="271" y="267"/>
                </a:cubicBezTo>
                <a:cubicBezTo>
                  <a:pt x="271" y="267"/>
                  <a:pt x="271" y="267"/>
                  <a:pt x="271" y="267"/>
                </a:cubicBezTo>
                <a:cubicBezTo>
                  <a:pt x="271" y="267"/>
                  <a:pt x="271" y="266"/>
                  <a:pt x="271" y="266"/>
                </a:cubicBezTo>
                <a:cubicBezTo>
                  <a:pt x="271" y="266"/>
                  <a:pt x="271" y="266"/>
                  <a:pt x="271" y="266"/>
                </a:cubicBezTo>
                <a:cubicBezTo>
                  <a:pt x="271" y="266"/>
                  <a:pt x="271" y="266"/>
                  <a:pt x="271" y="266"/>
                </a:cubicBezTo>
                <a:cubicBezTo>
                  <a:pt x="271" y="266"/>
                  <a:pt x="271" y="266"/>
                  <a:pt x="271" y="266"/>
                </a:cubicBezTo>
                <a:cubicBezTo>
                  <a:pt x="271" y="266"/>
                  <a:pt x="271" y="266"/>
                  <a:pt x="271" y="266"/>
                </a:cubicBezTo>
                <a:cubicBezTo>
                  <a:pt x="271" y="266"/>
                  <a:pt x="271" y="266"/>
                  <a:pt x="271" y="266"/>
                </a:cubicBezTo>
                <a:cubicBezTo>
                  <a:pt x="271" y="266"/>
                  <a:pt x="271" y="266"/>
                  <a:pt x="271" y="266"/>
                </a:cubicBezTo>
                <a:cubicBezTo>
                  <a:pt x="271" y="266"/>
                  <a:pt x="271" y="266"/>
                  <a:pt x="271" y="266"/>
                </a:cubicBezTo>
                <a:cubicBezTo>
                  <a:pt x="277" y="259"/>
                  <a:pt x="282" y="252"/>
                  <a:pt x="284" y="243"/>
                </a:cubicBezTo>
                <a:cubicBezTo>
                  <a:pt x="284" y="243"/>
                  <a:pt x="284" y="243"/>
                  <a:pt x="284" y="243"/>
                </a:cubicBezTo>
                <a:cubicBezTo>
                  <a:pt x="284" y="243"/>
                  <a:pt x="284" y="243"/>
                  <a:pt x="284" y="243"/>
                </a:cubicBezTo>
                <a:cubicBezTo>
                  <a:pt x="284" y="243"/>
                  <a:pt x="284" y="243"/>
                  <a:pt x="284" y="243"/>
                </a:cubicBezTo>
                <a:cubicBezTo>
                  <a:pt x="285" y="243"/>
                  <a:pt x="285" y="243"/>
                  <a:pt x="285" y="243"/>
                </a:cubicBezTo>
                <a:cubicBezTo>
                  <a:pt x="285" y="243"/>
                  <a:pt x="285" y="243"/>
                  <a:pt x="285" y="243"/>
                </a:cubicBezTo>
                <a:cubicBezTo>
                  <a:pt x="285" y="243"/>
                  <a:pt x="285" y="243"/>
                  <a:pt x="285" y="243"/>
                </a:cubicBezTo>
                <a:cubicBezTo>
                  <a:pt x="285" y="243"/>
                  <a:pt x="285" y="243"/>
                  <a:pt x="285" y="243"/>
                </a:cubicBezTo>
                <a:cubicBezTo>
                  <a:pt x="285" y="243"/>
                  <a:pt x="285" y="243"/>
                  <a:pt x="285" y="243"/>
                </a:cubicBezTo>
                <a:cubicBezTo>
                  <a:pt x="285" y="243"/>
                  <a:pt x="285" y="243"/>
                  <a:pt x="285" y="243"/>
                </a:cubicBezTo>
                <a:cubicBezTo>
                  <a:pt x="285" y="243"/>
                  <a:pt x="285" y="242"/>
                  <a:pt x="285" y="242"/>
                </a:cubicBezTo>
                <a:cubicBezTo>
                  <a:pt x="285" y="242"/>
                  <a:pt x="285" y="242"/>
                  <a:pt x="285" y="242"/>
                </a:cubicBezTo>
                <a:cubicBezTo>
                  <a:pt x="285" y="242"/>
                  <a:pt x="285" y="242"/>
                  <a:pt x="285" y="242"/>
                </a:cubicBezTo>
                <a:cubicBezTo>
                  <a:pt x="285" y="242"/>
                  <a:pt x="285" y="242"/>
                  <a:pt x="285" y="242"/>
                </a:cubicBezTo>
                <a:cubicBezTo>
                  <a:pt x="285" y="242"/>
                  <a:pt x="285" y="242"/>
                  <a:pt x="285" y="242"/>
                </a:cubicBezTo>
                <a:cubicBezTo>
                  <a:pt x="285" y="242"/>
                  <a:pt x="285" y="242"/>
                  <a:pt x="285" y="242"/>
                </a:cubicBezTo>
                <a:cubicBezTo>
                  <a:pt x="285" y="242"/>
                  <a:pt x="285" y="242"/>
                  <a:pt x="285" y="242"/>
                </a:cubicBezTo>
                <a:cubicBezTo>
                  <a:pt x="285" y="242"/>
                  <a:pt x="285" y="242"/>
                  <a:pt x="285" y="242"/>
                </a:cubicBezTo>
                <a:cubicBezTo>
                  <a:pt x="285" y="242"/>
                  <a:pt x="285" y="242"/>
                  <a:pt x="285" y="242"/>
                </a:cubicBezTo>
                <a:cubicBezTo>
                  <a:pt x="285" y="242"/>
                  <a:pt x="285" y="242"/>
                  <a:pt x="285" y="242"/>
                </a:cubicBezTo>
                <a:cubicBezTo>
                  <a:pt x="285" y="242"/>
                  <a:pt x="285" y="242"/>
                  <a:pt x="285" y="241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1"/>
                  <a:pt x="285" y="241"/>
                  <a:pt x="285" y="241"/>
                </a:cubicBezTo>
                <a:cubicBezTo>
                  <a:pt x="285" y="241"/>
                  <a:pt x="285" y="241"/>
                  <a:pt x="285" y="240"/>
                </a:cubicBezTo>
                <a:cubicBezTo>
                  <a:pt x="285" y="240"/>
                  <a:pt x="285" y="240"/>
                  <a:pt x="285" y="240"/>
                </a:cubicBezTo>
                <a:cubicBezTo>
                  <a:pt x="285" y="240"/>
                  <a:pt x="285" y="240"/>
                  <a:pt x="285" y="240"/>
                </a:cubicBezTo>
                <a:cubicBezTo>
                  <a:pt x="285" y="240"/>
                  <a:pt x="285" y="240"/>
                  <a:pt x="285" y="240"/>
                </a:cubicBezTo>
                <a:cubicBezTo>
                  <a:pt x="285" y="240"/>
                  <a:pt x="285" y="240"/>
                  <a:pt x="285" y="240"/>
                </a:cubicBezTo>
                <a:cubicBezTo>
                  <a:pt x="285" y="240"/>
                  <a:pt x="285" y="240"/>
                  <a:pt x="285" y="240"/>
                </a:cubicBezTo>
                <a:cubicBezTo>
                  <a:pt x="285" y="240"/>
                  <a:pt x="285" y="240"/>
                  <a:pt x="285" y="240"/>
                </a:cubicBezTo>
                <a:cubicBezTo>
                  <a:pt x="285" y="240"/>
                  <a:pt x="286" y="240"/>
                  <a:pt x="286" y="240"/>
                </a:cubicBezTo>
                <a:cubicBezTo>
                  <a:pt x="286" y="240"/>
                  <a:pt x="286" y="240"/>
                  <a:pt x="286" y="240"/>
                </a:cubicBezTo>
                <a:cubicBezTo>
                  <a:pt x="286" y="240"/>
                  <a:pt x="286" y="240"/>
                  <a:pt x="286" y="240"/>
                </a:cubicBezTo>
                <a:cubicBezTo>
                  <a:pt x="286" y="240"/>
                  <a:pt x="286" y="240"/>
                  <a:pt x="286" y="240"/>
                </a:cubicBezTo>
                <a:cubicBezTo>
                  <a:pt x="286" y="239"/>
                  <a:pt x="286" y="239"/>
                  <a:pt x="286" y="239"/>
                </a:cubicBezTo>
                <a:cubicBezTo>
                  <a:pt x="286" y="239"/>
                  <a:pt x="286" y="239"/>
                  <a:pt x="286" y="239"/>
                </a:cubicBezTo>
                <a:cubicBezTo>
                  <a:pt x="286" y="237"/>
                  <a:pt x="287" y="235"/>
                  <a:pt x="287" y="232"/>
                </a:cubicBezTo>
                <a:cubicBezTo>
                  <a:pt x="271" y="230"/>
                  <a:pt x="271" y="230"/>
                  <a:pt x="271" y="230"/>
                </a:cubicBezTo>
                <a:close/>
                <a:moveTo>
                  <a:pt x="288" y="152"/>
                </a:moveTo>
                <a:cubicBezTo>
                  <a:pt x="272" y="152"/>
                  <a:pt x="272" y="152"/>
                  <a:pt x="272" y="152"/>
                </a:cubicBezTo>
                <a:cubicBezTo>
                  <a:pt x="272" y="200"/>
                  <a:pt x="272" y="200"/>
                  <a:pt x="272" y="200"/>
                </a:cubicBezTo>
                <a:cubicBezTo>
                  <a:pt x="288" y="200"/>
                  <a:pt x="288" y="200"/>
                  <a:pt x="288" y="200"/>
                </a:cubicBezTo>
                <a:cubicBezTo>
                  <a:pt x="288" y="152"/>
                  <a:pt x="288" y="152"/>
                  <a:pt x="288" y="152"/>
                </a:cubicBezTo>
                <a:close/>
                <a:moveTo>
                  <a:pt x="288" y="72"/>
                </a:moveTo>
                <a:cubicBezTo>
                  <a:pt x="272" y="72"/>
                  <a:pt x="272" y="72"/>
                  <a:pt x="272" y="72"/>
                </a:cubicBezTo>
                <a:cubicBezTo>
                  <a:pt x="272" y="120"/>
                  <a:pt x="272" y="120"/>
                  <a:pt x="272" y="120"/>
                </a:cubicBezTo>
                <a:cubicBezTo>
                  <a:pt x="288" y="120"/>
                  <a:pt x="288" y="120"/>
                  <a:pt x="288" y="120"/>
                </a:cubicBezTo>
                <a:cubicBezTo>
                  <a:pt x="288" y="72"/>
                  <a:pt x="288" y="72"/>
                  <a:pt x="288" y="72"/>
                </a:cubicBezTo>
                <a:close/>
                <a:moveTo>
                  <a:pt x="251" y="7"/>
                </a:moveTo>
                <a:cubicBezTo>
                  <a:pt x="244" y="21"/>
                  <a:pt x="244" y="21"/>
                  <a:pt x="244" y="21"/>
                </a:cubicBezTo>
                <a:cubicBezTo>
                  <a:pt x="255" y="27"/>
                  <a:pt x="263" y="36"/>
                  <a:pt x="268" y="47"/>
                </a:cubicBezTo>
                <a:cubicBezTo>
                  <a:pt x="283" y="41"/>
                  <a:pt x="283" y="41"/>
                  <a:pt x="283" y="41"/>
                </a:cubicBezTo>
                <a:cubicBezTo>
                  <a:pt x="281" y="36"/>
                  <a:pt x="279" y="32"/>
                  <a:pt x="276" y="28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28"/>
                  <a:pt x="275" y="28"/>
                  <a:pt x="275" y="28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5" y="28"/>
                  <a:pt x="275" y="28"/>
                  <a:pt x="275" y="27"/>
                </a:cubicBezTo>
                <a:cubicBezTo>
                  <a:pt x="275" y="27"/>
                  <a:pt x="275" y="27"/>
                  <a:pt x="275" y="27"/>
                </a:cubicBezTo>
                <a:cubicBezTo>
                  <a:pt x="275" y="27"/>
                  <a:pt x="275" y="27"/>
                  <a:pt x="275" y="27"/>
                </a:cubicBezTo>
                <a:cubicBezTo>
                  <a:pt x="275" y="27"/>
                  <a:pt x="275" y="27"/>
                  <a:pt x="275" y="27"/>
                </a:cubicBezTo>
                <a:cubicBezTo>
                  <a:pt x="275" y="27"/>
                  <a:pt x="275" y="27"/>
                  <a:pt x="275" y="27"/>
                </a:cubicBezTo>
                <a:cubicBezTo>
                  <a:pt x="275" y="27"/>
                  <a:pt x="275" y="27"/>
                  <a:pt x="275" y="27"/>
                </a:cubicBezTo>
                <a:cubicBezTo>
                  <a:pt x="275" y="27"/>
                  <a:pt x="275" y="27"/>
                  <a:pt x="275" y="27"/>
                </a:cubicBezTo>
                <a:cubicBezTo>
                  <a:pt x="275" y="27"/>
                  <a:pt x="274" y="26"/>
                  <a:pt x="274" y="26"/>
                </a:cubicBezTo>
                <a:cubicBezTo>
                  <a:pt x="274" y="26"/>
                  <a:pt x="274" y="26"/>
                  <a:pt x="274" y="26"/>
                </a:cubicBezTo>
                <a:cubicBezTo>
                  <a:pt x="274" y="26"/>
                  <a:pt x="274" y="26"/>
                  <a:pt x="274" y="26"/>
                </a:cubicBezTo>
                <a:cubicBezTo>
                  <a:pt x="274" y="26"/>
                  <a:pt x="274" y="26"/>
                  <a:pt x="274" y="26"/>
                </a:cubicBezTo>
                <a:cubicBezTo>
                  <a:pt x="274" y="26"/>
                  <a:pt x="274" y="26"/>
                  <a:pt x="274" y="26"/>
                </a:cubicBezTo>
                <a:cubicBezTo>
                  <a:pt x="274" y="26"/>
                  <a:pt x="274" y="26"/>
                  <a:pt x="274" y="26"/>
                </a:cubicBezTo>
                <a:cubicBezTo>
                  <a:pt x="274" y="26"/>
                  <a:pt x="274" y="25"/>
                  <a:pt x="274" y="25"/>
                </a:cubicBezTo>
                <a:cubicBezTo>
                  <a:pt x="274" y="25"/>
                  <a:pt x="274" y="25"/>
                  <a:pt x="274" y="25"/>
                </a:cubicBezTo>
                <a:cubicBezTo>
                  <a:pt x="274" y="25"/>
                  <a:pt x="274" y="25"/>
                  <a:pt x="274" y="25"/>
                </a:cubicBezTo>
                <a:cubicBezTo>
                  <a:pt x="274" y="25"/>
                  <a:pt x="274" y="25"/>
                  <a:pt x="274" y="25"/>
                </a:cubicBezTo>
                <a:cubicBezTo>
                  <a:pt x="274" y="25"/>
                  <a:pt x="274" y="25"/>
                  <a:pt x="274" y="25"/>
                </a:cubicBezTo>
                <a:cubicBezTo>
                  <a:pt x="274" y="25"/>
                  <a:pt x="274" y="25"/>
                  <a:pt x="274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2" y="24"/>
                  <a:pt x="272" y="24"/>
                </a:cubicBezTo>
                <a:cubicBezTo>
                  <a:pt x="272" y="24"/>
                  <a:pt x="272" y="24"/>
                  <a:pt x="272" y="24"/>
                </a:cubicBezTo>
                <a:cubicBezTo>
                  <a:pt x="272" y="24"/>
                  <a:pt x="272" y="24"/>
                  <a:pt x="272" y="24"/>
                </a:cubicBezTo>
                <a:cubicBezTo>
                  <a:pt x="272" y="24"/>
                  <a:pt x="272" y="24"/>
                  <a:pt x="272" y="24"/>
                </a:cubicBezTo>
                <a:cubicBezTo>
                  <a:pt x="272" y="24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71" y="23"/>
                  <a:pt x="271" y="23"/>
                  <a:pt x="271" y="23"/>
                </a:cubicBezTo>
                <a:cubicBezTo>
                  <a:pt x="271" y="23"/>
                  <a:pt x="271" y="23"/>
                  <a:pt x="271" y="23"/>
                </a:cubicBezTo>
                <a:cubicBezTo>
                  <a:pt x="271" y="23"/>
                  <a:pt x="271" y="23"/>
                  <a:pt x="271" y="23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1" y="22"/>
                </a:cubicBezTo>
                <a:cubicBezTo>
                  <a:pt x="271" y="22"/>
                  <a:pt x="271" y="22"/>
                  <a:pt x="270" y="22"/>
                </a:cubicBezTo>
                <a:cubicBezTo>
                  <a:pt x="270" y="22"/>
                  <a:pt x="270" y="22"/>
                  <a:pt x="270" y="22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70" y="21"/>
                  <a:pt x="270" y="21"/>
                  <a:pt x="269" y="21"/>
                </a:cubicBezTo>
                <a:cubicBezTo>
                  <a:pt x="269" y="21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9" y="20"/>
                  <a:pt x="269" y="20"/>
                  <a:pt x="269" y="20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8" y="19"/>
                  <a:pt x="268" y="19"/>
                  <a:pt x="268" y="19"/>
                </a:cubicBezTo>
                <a:cubicBezTo>
                  <a:pt x="267" y="19"/>
                  <a:pt x="267" y="19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6" y="18"/>
                  <a:pt x="266" y="18"/>
                  <a:pt x="266" y="18"/>
                </a:cubicBezTo>
                <a:cubicBezTo>
                  <a:pt x="266" y="18"/>
                  <a:pt x="266" y="18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5" y="17"/>
                  <a:pt x="265" y="17"/>
                  <a:pt x="265" y="17"/>
                </a:cubicBezTo>
                <a:cubicBezTo>
                  <a:pt x="265" y="17"/>
                  <a:pt x="265" y="17"/>
                  <a:pt x="265" y="17"/>
                </a:cubicBezTo>
                <a:cubicBezTo>
                  <a:pt x="265" y="17"/>
                  <a:pt x="265" y="17"/>
                  <a:pt x="265" y="17"/>
                </a:cubicBezTo>
                <a:cubicBezTo>
                  <a:pt x="265" y="17"/>
                  <a:pt x="265" y="16"/>
                  <a:pt x="265" y="16"/>
                </a:cubicBezTo>
                <a:cubicBezTo>
                  <a:pt x="265" y="16"/>
                  <a:pt x="265" y="16"/>
                  <a:pt x="265" y="16"/>
                </a:cubicBezTo>
                <a:cubicBezTo>
                  <a:pt x="265" y="16"/>
                  <a:pt x="265" y="16"/>
                  <a:pt x="265" y="16"/>
                </a:cubicBezTo>
                <a:cubicBezTo>
                  <a:pt x="265" y="16"/>
                  <a:pt x="265" y="16"/>
                  <a:pt x="265" y="16"/>
                </a:cubicBezTo>
                <a:cubicBezTo>
                  <a:pt x="265" y="16"/>
                  <a:pt x="265" y="16"/>
                  <a:pt x="265" y="16"/>
                </a:cubicBezTo>
                <a:cubicBezTo>
                  <a:pt x="265" y="16"/>
                  <a:pt x="265" y="16"/>
                  <a:pt x="265" y="16"/>
                </a:cubicBezTo>
                <a:cubicBezTo>
                  <a:pt x="265" y="16"/>
                  <a:pt x="265" y="16"/>
                  <a:pt x="265" y="16"/>
                </a:cubicBezTo>
                <a:cubicBezTo>
                  <a:pt x="265" y="16"/>
                  <a:pt x="265" y="16"/>
                  <a:pt x="265" y="16"/>
                </a:cubicBezTo>
                <a:cubicBezTo>
                  <a:pt x="265" y="16"/>
                  <a:pt x="265" y="16"/>
                  <a:pt x="265" y="16"/>
                </a:cubicBezTo>
                <a:cubicBezTo>
                  <a:pt x="265" y="16"/>
                  <a:pt x="265" y="16"/>
                  <a:pt x="265" y="16"/>
                </a:cubicBezTo>
                <a:cubicBezTo>
                  <a:pt x="265" y="16"/>
                  <a:pt x="265" y="16"/>
                  <a:pt x="264" y="16"/>
                </a:cubicBezTo>
                <a:cubicBezTo>
                  <a:pt x="264" y="16"/>
                  <a:pt x="264" y="16"/>
                  <a:pt x="264" y="16"/>
                </a:cubicBezTo>
                <a:cubicBezTo>
                  <a:pt x="264" y="16"/>
                  <a:pt x="264" y="16"/>
                  <a:pt x="264" y="16"/>
                </a:cubicBezTo>
                <a:cubicBezTo>
                  <a:pt x="264" y="16"/>
                  <a:pt x="264" y="16"/>
                  <a:pt x="264" y="16"/>
                </a:cubicBezTo>
                <a:cubicBezTo>
                  <a:pt x="264" y="16"/>
                  <a:pt x="264" y="16"/>
                  <a:pt x="264" y="16"/>
                </a:cubicBezTo>
                <a:cubicBezTo>
                  <a:pt x="264" y="16"/>
                  <a:pt x="264" y="16"/>
                  <a:pt x="264" y="16"/>
                </a:cubicBezTo>
                <a:cubicBezTo>
                  <a:pt x="264" y="16"/>
                  <a:pt x="264" y="15"/>
                  <a:pt x="264" y="15"/>
                </a:cubicBezTo>
                <a:cubicBezTo>
                  <a:pt x="264" y="15"/>
                  <a:pt x="264" y="15"/>
                  <a:pt x="264" y="15"/>
                </a:cubicBezTo>
                <a:cubicBezTo>
                  <a:pt x="264" y="15"/>
                  <a:pt x="264" y="15"/>
                  <a:pt x="264" y="15"/>
                </a:cubicBezTo>
                <a:cubicBezTo>
                  <a:pt x="264" y="15"/>
                  <a:pt x="264" y="15"/>
                  <a:pt x="264" y="15"/>
                </a:cubicBezTo>
                <a:cubicBezTo>
                  <a:pt x="264" y="15"/>
                  <a:pt x="264" y="15"/>
                  <a:pt x="264" y="15"/>
                </a:cubicBezTo>
                <a:cubicBezTo>
                  <a:pt x="264" y="15"/>
                  <a:pt x="264" y="15"/>
                  <a:pt x="264" y="15"/>
                </a:cubicBezTo>
                <a:cubicBezTo>
                  <a:pt x="264" y="15"/>
                  <a:pt x="264" y="15"/>
                  <a:pt x="264" y="15"/>
                </a:cubicBezTo>
                <a:cubicBezTo>
                  <a:pt x="264" y="15"/>
                  <a:pt x="263" y="15"/>
                  <a:pt x="263" y="15"/>
                </a:cubicBezTo>
                <a:cubicBezTo>
                  <a:pt x="263" y="15"/>
                  <a:pt x="263" y="15"/>
                  <a:pt x="263" y="15"/>
                </a:cubicBezTo>
                <a:cubicBezTo>
                  <a:pt x="263" y="15"/>
                  <a:pt x="263" y="15"/>
                  <a:pt x="263" y="15"/>
                </a:cubicBezTo>
                <a:cubicBezTo>
                  <a:pt x="263" y="15"/>
                  <a:pt x="263" y="15"/>
                  <a:pt x="263" y="15"/>
                </a:cubicBezTo>
                <a:cubicBezTo>
                  <a:pt x="263" y="15"/>
                  <a:pt x="263" y="15"/>
                  <a:pt x="263" y="15"/>
                </a:cubicBezTo>
                <a:cubicBezTo>
                  <a:pt x="263" y="15"/>
                  <a:pt x="263" y="15"/>
                  <a:pt x="263" y="15"/>
                </a:cubicBezTo>
                <a:cubicBezTo>
                  <a:pt x="263" y="15"/>
                  <a:pt x="263" y="15"/>
                  <a:pt x="263" y="15"/>
                </a:cubicBezTo>
                <a:cubicBezTo>
                  <a:pt x="263" y="15"/>
                  <a:pt x="263" y="15"/>
                  <a:pt x="263" y="15"/>
                </a:cubicBezTo>
                <a:cubicBezTo>
                  <a:pt x="263" y="15"/>
                  <a:pt x="263" y="15"/>
                  <a:pt x="263" y="14"/>
                </a:cubicBezTo>
                <a:cubicBezTo>
                  <a:pt x="263" y="14"/>
                  <a:pt x="263" y="14"/>
                  <a:pt x="263" y="14"/>
                </a:cubicBezTo>
                <a:cubicBezTo>
                  <a:pt x="263" y="14"/>
                  <a:pt x="263" y="14"/>
                  <a:pt x="263" y="14"/>
                </a:cubicBezTo>
                <a:cubicBezTo>
                  <a:pt x="263" y="14"/>
                  <a:pt x="263" y="14"/>
                  <a:pt x="263" y="14"/>
                </a:cubicBezTo>
                <a:cubicBezTo>
                  <a:pt x="263" y="14"/>
                  <a:pt x="263" y="14"/>
                  <a:pt x="263" y="14"/>
                </a:cubicBezTo>
                <a:cubicBezTo>
                  <a:pt x="263" y="14"/>
                  <a:pt x="263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62" y="13"/>
                  <a:pt x="261" y="13"/>
                  <a:pt x="261" y="13"/>
                </a:cubicBezTo>
                <a:cubicBezTo>
                  <a:pt x="261" y="13"/>
                  <a:pt x="261" y="13"/>
                  <a:pt x="261" y="13"/>
                </a:cubicBezTo>
                <a:cubicBezTo>
                  <a:pt x="261" y="13"/>
                  <a:pt x="261" y="13"/>
                  <a:pt x="261" y="13"/>
                </a:cubicBezTo>
                <a:cubicBezTo>
                  <a:pt x="261" y="13"/>
                  <a:pt x="261" y="13"/>
                  <a:pt x="261" y="13"/>
                </a:cubicBezTo>
                <a:cubicBezTo>
                  <a:pt x="261" y="13"/>
                  <a:pt x="261" y="13"/>
                  <a:pt x="261" y="13"/>
                </a:cubicBezTo>
                <a:cubicBezTo>
                  <a:pt x="261" y="13"/>
                  <a:pt x="261" y="13"/>
                  <a:pt x="261" y="13"/>
                </a:cubicBezTo>
                <a:cubicBezTo>
                  <a:pt x="261" y="13"/>
                  <a:pt x="261" y="13"/>
                  <a:pt x="261" y="13"/>
                </a:cubicBezTo>
                <a:cubicBezTo>
                  <a:pt x="261" y="13"/>
                  <a:pt x="261" y="13"/>
                  <a:pt x="261" y="13"/>
                </a:cubicBezTo>
                <a:cubicBezTo>
                  <a:pt x="261" y="13"/>
                  <a:pt x="260" y="13"/>
                  <a:pt x="260" y="13"/>
                </a:cubicBezTo>
                <a:cubicBezTo>
                  <a:pt x="260" y="13"/>
                  <a:pt x="260" y="13"/>
                  <a:pt x="260" y="13"/>
                </a:cubicBezTo>
                <a:cubicBezTo>
                  <a:pt x="260" y="13"/>
                  <a:pt x="260" y="13"/>
                  <a:pt x="260" y="13"/>
                </a:cubicBezTo>
                <a:cubicBezTo>
                  <a:pt x="260" y="13"/>
                  <a:pt x="260" y="13"/>
                  <a:pt x="260" y="13"/>
                </a:cubicBezTo>
                <a:cubicBezTo>
                  <a:pt x="260" y="13"/>
                  <a:pt x="260" y="12"/>
                  <a:pt x="260" y="12"/>
                </a:cubicBezTo>
                <a:cubicBezTo>
                  <a:pt x="260" y="12"/>
                  <a:pt x="260" y="12"/>
                  <a:pt x="260" y="12"/>
                </a:cubicBezTo>
                <a:cubicBezTo>
                  <a:pt x="260" y="12"/>
                  <a:pt x="260" y="12"/>
                  <a:pt x="260" y="12"/>
                </a:cubicBezTo>
                <a:cubicBezTo>
                  <a:pt x="260" y="12"/>
                  <a:pt x="260" y="12"/>
                  <a:pt x="260" y="12"/>
                </a:cubicBezTo>
                <a:cubicBezTo>
                  <a:pt x="260" y="12"/>
                  <a:pt x="260" y="12"/>
                  <a:pt x="260" y="12"/>
                </a:cubicBezTo>
                <a:cubicBezTo>
                  <a:pt x="260" y="12"/>
                  <a:pt x="260" y="12"/>
                  <a:pt x="260" y="12"/>
                </a:cubicBezTo>
                <a:cubicBezTo>
                  <a:pt x="260" y="12"/>
                  <a:pt x="260" y="12"/>
                  <a:pt x="260" y="12"/>
                </a:cubicBezTo>
                <a:cubicBezTo>
                  <a:pt x="260" y="12"/>
                  <a:pt x="260" y="12"/>
                  <a:pt x="260" y="12"/>
                </a:cubicBezTo>
                <a:cubicBezTo>
                  <a:pt x="257" y="10"/>
                  <a:pt x="254" y="8"/>
                  <a:pt x="251" y="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Oval 21"/>
          <p:cNvSpPr>
            <a:spLocks noChangeArrowheads="1"/>
          </p:cNvSpPr>
          <p:nvPr/>
        </p:nvSpPr>
        <p:spPr bwMode="auto">
          <a:xfrm>
            <a:off x="4772026" y="1044576"/>
            <a:ext cx="176213" cy="176213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2"/>
          <p:cNvSpPr>
            <a:spLocks noEditPoints="1"/>
          </p:cNvSpPr>
          <p:nvPr/>
        </p:nvSpPr>
        <p:spPr bwMode="auto">
          <a:xfrm>
            <a:off x="7950201" y="1751013"/>
            <a:ext cx="176213" cy="176213"/>
          </a:xfrm>
          <a:custGeom>
            <a:avLst/>
            <a:gdLst>
              <a:gd name="T0" fmla="*/ 142 w 288"/>
              <a:gd name="T1" fmla="*/ 0 h 288"/>
              <a:gd name="T2" fmla="*/ 140 w 288"/>
              <a:gd name="T3" fmla="*/ 0 h 288"/>
              <a:gd name="T4" fmla="*/ 138 w 288"/>
              <a:gd name="T5" fmla="*/ 0 h 288"/>
              <a:gd name="T6" fmla="*/ 136 w 288"/>
              <a:gd name="T7" fmla="*/ 0 h 288"/>
              <a:gd name="T8" fmla="*/ 134 w 288"/>
              <a:gd name="T9" fmla="*/ 0 h 288"/>
              <a:gd name="T10" fmla="*/ 94 w 288"/>
              <a:gd name="T11" fmla="*/ 9 h 288"/>
              <a:gd name="T12" fmla="*/ 93 w 288"/>
              <a:gd name="T13" fmla="*/ 9 h 288"/>
              <a:gd name="T14" fmla="*/ 148 w 288"/>
              <a:gd name="T15" fmla="*/ 0 h 288"/>
              <a:gd name="T16" fmla="*/ 59 w 288"/>
              <a:gd name="T17" fmla="*/ 28 h 288"/>
              <a:gd name="T18" fmla="*/ 42 w 288"/>
              <a:gd name="T19" fmla="*/ 43 h 288"/>
              <a:gd name="T20" fmla="*/ 40 w 288"/>
              <a:gd name="T21" fmla="*/ 45 h 288"/>
              <a:gd name="T22" fmla="*/ 38 w 288"/>
              <a:gd name="T23" fmla="*/ 47 h 288"/>
              <a:gd name="T24" fmla="*/ 37 w 288"/>
              <a:gd name="T25" fmla="*/ 48 h 288"/>
              <a:gd name="T26" fmla="*/ 36 w 288"/>
              <a:gd name="T27" fmla="*/ 49 h 288"/>
              <a:gd name="T28" fmla="*/ 5 w 288"/>
              <a:gd name="T29" fmla="*/ 105 h 288"/>
              <a:gd name="T30" fmla="*/ 5 w 288"/>
              <a:gd name="T31" fmla="*/ 107 h 288"/>
              <a:gd name="T32" fmla="*/ 0 w 288"/>
              <a:gd name="T33" fmla="*/ 135 h 288"/>
              <a:gd name="T34" fmla="*/ 0 w 288"/>
              <a:gd name="T35" fmla="*/ 137 h 288"/>
              <a:gd name="T36" fmla="*/ 0 w 288"/>
              <a:gd name="T37" fmla="*/ 139 h 288"/>
              <a:gd name="T38" fmla="*/ 0 w 288"/>
              <a:gd name="T39" fmla="*/ 141 h 288"/>
              <a:gd name="T40" fmla="*/ 0 w 288"/>
              <a:gd name="T41" fmla="*/ 143 h 288"/>
              <a:gd name="T42" fmla="*/ 0 w 288"/>
              <a:gd name="T43" fmla="*/ 145 h 288"/>
              <a:gd name="T44" fmla="*/ 0 w 288"/>
              <a:gd name="T45" fmla="*/ 146 h 288"/>
              <a:gd name="T46" fmla="*/ 0 w 288"/>
              <a:gd name="T47" fmla="*/ 154 h 288"/>
              <a:gd name="T48" fmla="*/ 67 w 288"/>
              <a:gd name="T49" fmla="*/ 247 h 288"/>
              <a:gd name="T50" fmla="*/ 61 w 288"/>
              <a:gd name="T51" fmla="*/ 262 h 288"/>
              <a:gd name="T52" fmla="*/ 63 w 288"/>
              <a:gd name="T53" fmla="*/ 263 h 288"/>
              <a:gd name="T54" fmla="*/ 93 w 288"/>
              <a:gd name="T55" fmla="*/ 279 h 288"/>
              <a:gd name="T56" fmla="*/ 96 w 288"/>
              <a:gd name="T57" fmla="*/ 280 h 288"/>
              <a:gd name="T58" fmla="*/ 98 w 288"/>
              <a:gd name="T59" fmla="*/ 281 h 288"/>
              <a:gd name="T60" fmla="*/ 100 w 288"/>
              <a:gd name="T61" fmla="*/ 281 h 288"/>
              <a:gd name="T62" fmla="*/ 102 w 288"/>
              <a:gd name="T63" fmla="*/ 282 h 288"/>
              <a:gd name="T64" fmla="*/ 104 w 288"/>
              <a:gd name="T65" fmla="*/ 282 h 288"/>
              <a:gd name="T66" fmla="*/ 106 w 288"/>
              <a:gd name="T67" fmla="*/ 283 h 288"/>
              <a:gd name="T68" fmla="*/ 108 w 288"/>
              <a:gd name="T69" fmla="*/ 284 h 288"/>
              <a:gd name="T70" fmla="*/ 111 w 288"/>
              <a:gd name="T71" fmla="*/ 284 h 288"/>
              <a:gd name="T72" fmla="*/ 143 w 288"/>
              <a:gd name="T73" fmla="*/ 288 h 288"/>
              <a:gd name="T74" fmla="*/ 235 w 288"/>
              <a:gd name="T75" fmla="*/ 256 h 288"/>
              <a:gd name="T76" fmla="*/ 236 w 288"/>
              <a:gd name="T77" fmla="*/ 255 h 288"/>
              <a:gd name="T78" fmla="*/ 238 w 288"/>
              <a:gd name="T79" fmla="*/ 253 h 288"/>
              <a:gd name="T80" fmla="*/ 239 w 288"/>
              <a:gd name="T81" fmla="*/ 252 h 288"/>
              <a:gd name="T82" fmla="*/ 241 w 288"/>
              <a:gd name="T83" fmla="*/ 251 h 288"/>
              <a:gd name="T84" fmla="*/ 243 w 288"/>
              <a:gd name="T85" fmla="*/ 249 h 288"/>
              <a:gd name="T86" fmla="*/ 245 w 288"/>
              <a:gd name="T87" fmla="*/ 247 h 288"/>
              <a:gd name="T88" fmla="*/ 247 w 288"/>
              <a:gd name="T89" fmla="*/ 245 h 288"/>
              <a:gd name="T90" fmla="*/ 249 w 288"/>
              <a:gd name="T91" fmla="*/ 243 h 288"/>
              <a:gd name="T92" fmla="*/ 251 w 288"/>
              <a:gd name="T93" fmla="*/ 241 h 288"/>
              <a:gd name="T94" fmla="*/ 253 w 288"/>
              <a:gd name="T95" fmla="*/ 239 h 288"/>
              <a:gd name="T96" fmla="*/ 254 w 288"/>
              <a:gd name="T97" fmla="*/ 237 h 288"/>
              <a:gd name="T98" fmla="*/ 255 w 288"/>
              <a:gd name="T99" fmla="*/ 236 h 288"/>
              <a:gd name="T100" fmla="*/ 256 w 288"/>
              <a:gd name="T101" fmla="*/ 234 h 288"/>
              <a:gd name="T102" fmla="*/ 258 w 288"/>
              <a:gd name="T103" fmla="*/ 232 h 288"/>
              <a:gd name="T104" fmla="*/ 259 w 288"/>
              <a:gd name="T105" fmla="*/ 230 h 288"/>
              <a:gd name="T106" fmla="*/ 265 w 288"/>
              <a:gd name="T107" fmla="*/ 187 h 288"/>
              <a:gd name="T108" fmla="*/ 288 w 288"/>
              <a:gd name="T109" fmla="*/ 154 h 288"/>
              <a:gd name="T110" fmla="*/ 288 w 288"/>
              <a:gd name="T111" fmla="*/ 152 h 288"/>
              <a:gd name="T112" fmla="*/ 288 w 288"/>
              <a:gd name="T113" fmla="*/ 149 h 288"/>
              <a:gd name="T114" fmla="*/ 288 w 288"/>
              <a:gd name="T115" fmla="*/ 148 h 288"/>
              <a:gd name="T116" fmla="*/ 288 w 288"/>
              <a:gd name="T117" fmla="*/ 146 h 288"/>
              <a:gd name="T118" fmla="*/ 288 w 288"/>
              <a:gd name="T119" fmla="*/ 144 h 288"/>
              <a:gd name="T120" fmla="*/ 288 w 288"/>
              <a:gd name="T121" fmla="*/ 142 h 288"/>
              <a:gd name="T122" fmla="*/ 258 w 288"/>
              <a:gd name="T123" fmla="*/ 57 h 288"/>
              <a:gd name="T124" fmla="*/ 257 w 288"/>
              <a:gd name="T125" fmla="*/ 5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144" y="0"/>
                  <a:pt x="144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0"/>
                  <a:pt x="140" y="0"/>
                  <a:pt x="14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0"/>
                  <a:pt x="140" y="0"/>
                  <a:pt x="139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0"/>
                  <a:pt x="136" y="0"/>
                  <a:pt x="136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0"/>
                  <a:pt x="136" y="0"/>
                  <a:pt x="13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5" y="0"/>
                  <a:pt x="13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3" y="1"/>
                  <a:pt x="132" y="1"/>
                  <a:pt x="132" y="1"/>
                </a:cubicBezTo>
                <a:cubicBezTo>
                  <a:pt x="132" y="1"/>
                  <a:pt x="132" y="1"/>
                  <a:pt x="132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0" y="1"/>
                  <a:pt x="130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18" y="2"/>
                  <a:pt x="106" y="5"/>
                  <a:pt x="95" y="9"/>
                </a:cubicBezTo>
                <a:cubicBezTo>
                  <a:pt x="95" y="9"/>
                  <a:pt x="95" y="9"/>
                  <a:pt x="95" y="9"/>
                </a:cubicBezTo>
                <a:cubicBezTo>
                  <a:pt x="95" y="9"/>
                  <a:pt x="95" y="9"/>
                  <a:pt x="94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9"/>
                  <a:pt x="94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10"/>
                  <a:pt x="93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10"/>
                  <a:pt x="92" y="10"/>
                  <a:pt x="92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0" y="11"/>
                  <a:pt x="88" y="11"/>
                  <a:pt x="86" y="12"/>
                </a:cubicBezTo>
                <a:cubicBezTo>
                  <a:pt x="92" y="27"/>
                  <a:pt x="92" y="27"/>
                  <a:pt x="92" y="27"/>
                </a:cubicBezTo>
                <a:cubicBezTo>
                  <a:pt x="109" y="20"/>
                  <a:pt x="126" y="16"/>
                  <a:pt x="144" y="16"/>
                </a:cubicBezTo>
                <a:cubicBezTo>
                  <a:pt x="145" y="16"/>
                  <a:pt x="147" y="16"/>
                  <a:pt x="148" y="16"/>
                </a:cubicBezTo>
                <a:cubicBezTo>
                  <a:pt x="149" y="0"/>
                  <a:pt x="149" y="0"/>
                  <a:pt x="149" y="0"/>
                </a:cubicBezTo>
                <a:cubicBezTo>
                  <a:pt x="149" y="0"/>
                  <a:pt x="148" y="0"/>
                  <a:pt x="14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0"/>
                  <a:pt x="146" y="0"/>
                  <a:pt x="145" y="0"/>
                </a:cubicBezTo>
                <a:cubicBezTo>
                  <a:pt x="145" y="0"/>
                  <a:pt x="145" y="0"/>
                  <a:pt x="145" y="0"/>
                </a:cubicBezTo>
                <a:cubicBezTo>
                  <a:pt x="145" y="0"/>
                  <a:pt x="144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lose/>
                <a:moveTo>
                  <a:pt x="60" y="27"/>
                </a:moveTo>
                <a:cubicBezTo>
                  <a:pt x="60" y="27"/>
                  <a:pt x="59" y="27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8" y="28"/>
                  <a:pt x="58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53" y="32"/>
                  <a:pt x="48" y="36"/>
                  <a:pt x="43" y="41"/>
                </a:cubicBezTo>
                <a:cubicBezTo>
                  <a:pt x="43" y="41"/>
                  <a:pt x="43" y="41"/>
                  <a:pt x="43" y="41"/>
                </a:cubicBezTo>
                <a:cubicBezTo>
                  <a:pt x="43" y="41"/>
                  <a:pt x="43" y="42"/>
                  <a:pt x="42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3"/>
                  <a:pt x="42" y="43"/>
                  <a:pt x="41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1" y="43"/>
                  <a:pt x="41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8" y="46"/>
                  <a:pt x="38" y="46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7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7"/>
                  <a:pt x="37" y="47"/>
                  <a:pt x="37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1"/>
                  <a:pt x="34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29" y="57"/>
                  <a:pt x="24" y="64"/>
                  <a:pt x="20" y="71"/>
                </a:cubicBezTo>
                <a:cubicBezTo>
                  <a:pt x="33" y="79"/>
                  <a:pt x="33" y="79"/>
                  <a:pt x="33" y="79"/>
                </a:cubicBezTo>
                <a:cubicBezTo>
                  <a:pt x="42" y="64"/>
                  <a:pt x="55" y="51"/>
                  <a:pt x="69" y="40"/>
                </a:cubicBezTo>
                <a:cubicBezTo>
                  <a:pt x="60" y="27"/>
                  <a:pt x="60" y="27"/>
                  <a:pt x="60" y="27"/>
                </a:cubicBezTo>
                <a:close/>
                <a:moveTo>
                  <a:pt x="7" y="99"/>
                </a:moveTo>
                <a:cubicBezTo>
                  <a:pt x="7" y="101"/>
                  <a:pt x="6" y="103"/>
                  <a:pt x="5" y="105"/>
                </a:cubicBezTo>
                <a:cubicBezTo>
                  <a:pt x="5" y="105"/>
                  <a:pt x="5" y="105"/>
                  <a:pt x="5" y="105"/>
                </a:cubicBezTo>
                <a:cubicBezTo>
                  <a:pt x="5" y="105"/>
                  <a:pt x="5" y="105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7"/>
                  <a:pt x="5" y="107"/>
                </a:cubicBezTo>
                <a:cubicBezTo>
                  <a:pt x="5" y="107"/>
                  <a:pt x="5" y="107"/>
                  <a:pt x="5" y="107"/>
                </a:cubicBezTo>
                <a:cubicBezTo>
                  <a:pt x="5" y="107"/>
                  <a:pt x="5" y="107"/>
                  <a:pt x="5" y="107"/>
                </a:cubicBezTo>
                <a:cubicBezTo>
                  <a:pt x="5" y="107"/>
                  <a:pt x="5" y="107"/>
                  <a:pt x="5" y="107"/>
                </a:cubicBezTo>
                <a:cubicBezTo>
                  <a:pt x="5" y="107"/>
                  <a:pt x="5" y="107"/>
                  <a:pt x="5" y="107"/>
                </a:cubicBezTo>
                <a:cubicBezTo>
                  <a:pt x="5" y="107"/>
                  <a:pt x="5" y="107"/>
                  <a:pt x="5" y="107"/>
                </a:cubicBezTo>
                <a:cubicBezTo>
                  <a:pt x="5" y="107"/>
                  <a:pt x="5" y="107"/>
                  <a:pt x="5" y="107"/>
                </a:cubicBezTo>
                <a:cubicBezTo>
                  <a:pt x="5" y="107"/>
                  <a:pt x="5" y="107"/>
                  <a:pt x="5" y="107"/>
                </a:cubicBezTo>
                <a:cubicBezTo>
                  <a:pt x="5" y="107"/>
                  <a:pt x="5" y="107"/>
                  <a:pt x="5" y="107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2" y="116"/>
                  <a:pt x="1" y="125"/>
                  <a:pt x="0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6"/>
                  <a:pt x="0" y="136"/>
                  <a:pt x="0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7"/>
                  <a:pt x="0" y="137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0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1"/>
                  <a:pt x="0" y="14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2"/>
                  <a:pt x="0" y="143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7"/>
                  <a:pt x="0" y="148"/>
                  <a:pt x="0" y="149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0"/>
                  <a:pt x="0" y="151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3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5"/>
                  <a:pt x="1" y="157"/>
                  <a:pt x="1" y="158"/>
                </a:cubicBezTo>
                <a:cubicBezTo>
                  <a:pt x="17" y="156"/>
                  <a:pt x="17" y="156"/>
                  <a:pt x="17" y="156"/>
                </a:cubicBezTo>
                <a:cubicBezTo>
                  <a:pt x="16" y="152"/>
                  <a:pt x="16" y="148"/>
                  <a:pt x="16" y="144"/>
                </a:cubicBezTo>
                <a:cubicBezTo>
                  <a:pt x="16" y="130"/>
                  <a:pt x="18" y="117"/>
                  <a:pt x="23" y="104"/>
                </a:cubicBezTo>
                <a:cubicBezTo>
                  <a:pt x="7" y="99"/>
                  <a:pt x="7" y="99"/>
                  <a:pt x="7" y="99"/>
                </a:cubicBezTo>
                <a:close/>
                <a:moveTo>
                  <a:pt x="22" y="182"/>
                </a:moveTo>
                <a:cubicBezTo>
                  <a:pt x="7" y="187"/>
                  <a:pt x="7" y="187"/>
                  <a:pt x="7" y="187"/>
                </a:cubicBezTo>
                <a:cubicBezTo>
                  <a:pt x="13" y="207"/>
                  <a:pt x="23" y="224"/>
                  <a:pt x="36" y="239"/>
                </a:cubicBezTo>
                <a:cubicBezTo>
                  <a:pt x="48" y="229"/>
                  <a:pt x="48" y="229"/>
                  <a:pt x="48" y="229"/>
                </a:cubicBezTo>
                <a:cubicBezTo>
                  <a:pt x="36" y="215"/>
                  <a:pt x="27" y="200"/>
                  <a:pt x="22" y="182"/>
                </a:cubicBezTo>
                <a:close/>
                <a:moveTo>
                  <a:pt x="67" y="247"/>
                </a:moveTo>
                <a:cubicBezTo>
                  <a:pt x="58" y="259"/>
                  <a:pt x="58" y="259"/>
                  <a:pt x="58" y="259"/>
                </a:cubicBezTo>
                <a:cubicBezTo>
                  <a:pt x="58" y="260"/>
                  <a:pt x="59" y="260"/>
                  <a:pt x="60" y="261"/>
                </a:cubicBezTo>
                <a:cubicBezTo>
                  <a:pt x="60" y="261"/>
                  <a:pt x="60" y="261"/>
                  <a:pt x="60" y="261"/>
                </a:cubicBezTo>
                <a:cubicBezTo>
                  <a:pt x="60" y="261"/>
                  <a:pt x="60" y="261"/>
                  <a:pt x="60" y="261"/>
                </a:cubicBezTo>
                <a:cubicBezTo>
                  <a:pt x="60" y="261"/>
                  <a:pt x="60" y="261"/>
                  <a:pt x="60" y="261"/>
                </a:cubicBezTo>
                <a:cubicBezTo>
                  <a:pt x="60" y="261"/>
                  <a:pt x="60" y="261"/>
                  <a:pt x="60" y="261"/>
                </a:cubicBezTo>
                <a:cubicBezTo>
                  <a:pt x="60" y="261"/>
                  <a:pt x="60" y="261"/>
                  <a:pt x="60" y="261"/>
                </a:cubicBezTo>
                <a:cubicBezTo>
                  <a:pt x="60" y="261"/>
                  <a:pt x="60" y="261"/>
                  <a:pt x="60" y="261"/>
                </a:cubicBezTo>
                <a:cubicBezTo>
                  <a:pt x="60" y="261"/>
                  <a:pt x="60" y="261"/>
                  <a:pt x="60" y="261"/>
                </a:cubicBezTo>
                <a:cubicBezTo>
                  <a:pt x="60" y="261"/>
                  <a:pt x="60" y="261"/>
                  <a:pt x="60" y="261"/>
                </a:cubicBezTo>
                <a:cubicBezTo>
                  <a:pt x="60" y="261"/>
                  <a:pt x="60" y="261"/>
                  <a:pt x="60" y="261"/>
                </a:cubicBezTo>
                <a:cubicBezTo>
                  <a:pt x="60" y="261"/>
                  <a:pt x="61" y="261"/>
                  <a:pt x="61" y="261"/>
                </a:cubicBezTo>
                <a:cubicBezTo>
                  <a:pt x="61" y="261"/>
                  <a:pt x="61" y="262"/>
                  <a:pt x="61" y="262"/>
                </a:cubicBezTo>
                <a:cubicBezTo>
                  <a:pt x="61" y="262"/>
                  <a:pt x="61" y="262"/>
                  <a:pt x="61" y="262"/>
                </a:cubicBezTo>
                <a:cubicBezTo>
                  <a:pt x="61" y="262"/>
                  <a:pt x="61" y="262"/>
                  <a:pt x="61" y="262"/>
                </a:cubicBezTo>
                <a:cubicBezTo>
                  <a:pt x="61" y="262"/>
                  <a:pt x="61" y="262"/>
                  <a:pt x="61" y="262"/>
                </a:cubicBezTo>
                <a:cubicBezTo>
                  <a:pt x="61" y="262"/>
                  <a:pt x="61" y="262"/>
                  <a:pt x="61" y="262"/>
                </a:cubicBezTo>
                <a:cubicBezTo>
                  <a:pt x="61" y="262"/>
                  <a:pt x="61" y="262"/>
                  <a:pt x="61" y="262"/>
                </a:cubicBezTo>
                <a:cubicBezTo>
                  <a:pt x="61" y="262"/>
                  <a:pt x="61" y="262"/>
                  <a:pt x="61" y="262"/>
                </a:cubicBezTo>
                <a:cubicBezTo>
                  <a:pt x="61" y="262"/>
                  <a:pt x="61" y="262"/>
                  <a:pt x="62" y="262"/>
                </a:cubicBezTo>
                <a:cubicBezTo>
                  <a:pt x="62" y="262"/>
                  <a:pt x="62" y="262"/>
                  <a:pt x="62" y="262"/>
                </a:cubicBezTo>
                <a:cubicBezTo>
                  <a:pt x="62" y="262"/>
                  <a:pt x="62" y="262"/>
                  <a:pt x="62" y="262"/>
                </a:cubicBezTo>
                <a:cubicBezTo>
                  <a:pt x="62" y="262"/>
                  <a:pt x="62" y="262"/>
                  <a:pt x="62" y="262"/>
                </a:cubicBezTo>
                <a:cubicBezTo>
                  <a:pt x="62" y="262"/>
                  <a:pt x="62" y="262"/>
                  <a:pt x="62" y="262"/>
                </a:cubicBezTo>
                <a:cubicBezTo>
                  <a:pt x="62" y="262"/>
                  <a:pt x="62" y="262"/>
                  <a:pt x="62" y="262"/>
                </a:cubicBezTo>
                <a:cubicBezTo>
                  <a:pt x="62" y="263"/>
                  <a:pt x="62" y="263"/>
                  <a:pt x="62" y="263"/>
                </a:cubicBezTo>
                <a:cubicBezTo>
                  <a:pt x="62" y="263"/>
                  <a:pt x="62" y="263"/>
                  <a:pt x="62" y="263"/>
                </a:cubicBezTo>
                <a:cubicBezTo>
                  <a:pt x="62" y="263"/>
                  <a:pt x="62" y="263"/>
                  <a:pt x="62" y="263"/>
                </a:cubicBezTo>
                <a:cubicBezTo>
                  <a:pt x="62" y="263"/>
                  <a:pt x="62" y="263"/>
                  <a:pt x="62" y="263"/>
                </a:cubicBezTo>
                <a:cubicBezTo>
                  <a:pt x="62" y="263"/>
                  <a:pt x="62" y="263"/>
                  <a:pt x="62" y="263"/>
                </a:cubicBezTo>
                <a:cubicBezTo>
                  <a:pt x="62" y="263"/>
                  <a:pt x="63" y="263"/>
                  <a:pt x="63" y="263"/>
                </a:cubicBezTo>
                <a:cubicBezTo>
                  <a:pt x="63" y="263"/>
                  <a:pt x="63" y="263"/>
                  <a:pt x="63" y="263"/>
                </a:cubicBezTo>
                <a:cubicBezTo>
                  <a:pt x="63" y="263"/>
                  <a:pt x="63" y="263"/>
                  <a:pt x="63" y="263"/>
                </a:cubicBezTo>
                <a:cubicBezTo>
                  <a:pt x="63" y="263"/>
                  <a:pt x="63" y="263"/>
                  <a:pt x="63" y="263"/>
                </a:cubicBezTo>
                <a:cubicBezTo>
                  <a:pt x="63" y="263"/>
                  <a:pt x="63" y="263"/>
                  <a:pt x="63" y="263"/>
                </a:cubicBezTo>
                <a:cubicBezTo>
                  <a:pt x="63" y="263"/>
                  <a:pt x="63" y="263"/>
                  <a:pt x="63" y="263"/>
                </a:cubicBezTo>
                <a:cubicBezTo>
                  <a:pt x="63" y="263"/>
                  <a:pt x="63" y="263"/>
                  <a:pt x="63" y="263"/>
                </a:cubicBezTo>
                <a:cubicBezTo>
                  <a:pt x="63" y="263"/>
                  <a:pt x="63" y="263"/>
                  <a:pt x="63" y="263"/>
                </a:cubicBezTo>
                <a:cubicBezTo>
                  <a:pt x="63" y="263"/>
                  <a:pt x="63" y="263"/>
                  <a:pt x="63" y="263"/>
                </a:cubicBezTo>
                <a:cubicBezTo>
                  <a:pt x="63" y="263"/>
                  <a:pt x="63" y="263"/>
                  <a:pt x="63" y="263"/>
                </a:cubicBezTo>
                <a:cubicBezTo>
                  <a:pt x="72" y="269"/>
                  <a:pt x="82" y="274"/>
                  <a:pt x="92" y="278"/>
                </a:cubicBezTo>
                <a:cubicBezTo>
                  <a:pt x="92" y="278"/>
                  <a:pt x="92" y="278"/>
                  <a:pt x="92" y="278"/>
                </a:cubicBezTo>
                <a:cubicBezTo>
                  <a:pt x="92" y="278"/>
                  <a:pt x="92" y="278"/>
                  <a:pt x="92" y="279"/>
                </a:cubicBezTo>
                <a:cubicBezTo>
                  <a:pt x="92" y="279"/>
                  <a:pt x="92" y="279"/>
                  <a:pt x="92" y="279"/>
                </a:cubicBezTo>
                <a:cubicBezTo>
                  <a:pt x="92" y="279"/>
                  <a:pt x="92" y="279"/>
                  <a:pt x="92" y="279"/>
                </a:cubicBezTo>
                <a:cubicBezTo>
                  <a:pt x="92" y="279"/>
                  <a:pt x="92" y="279"/>
                  <a:pt x="92" y="279"/>
                </a:cubicBezTo>
                <a:cubicBezTo>
                  <a:pt x="93" y="279"/>
                  <a:pt x="93" y="279"/>
                  <a:pt x="93" y="279"/>
                </a:cubicBezTo>
                <a:cubicBezTo>
                  <a:pt x="93" y="279"/>
                  <a:pt x="93" y="279"/>
                  <a:pt x="93" y="279"/>
                </a:cubicBezTo>
                <a:cubicBezTo>
                  <a:pt x="93" y="279"/>
                  <a:pt x="93" y="279"/>
                  <a:pt x="93" y="279"/>
                </a:cubicBezTo>
                <a:cubicBezTo>
                  <a:pt x="93" y="279"/>
                  <a:pt x="93" y="279"/>
                  <a:pt x="93" y="279"/>
                </a:cubicBezTo>
                <a:cubicBezTo>
                  <a:pt x="93" y="279"/>
                  <a:pt x="93" y="279"/>
                  <a:pt x="93" y="279"/>
                </a:cubicBezTo>
                <a:cubicBezTo>
                  <a:pt x="93" y="279"/>
                  <a:pt x="93" y="279"/>
                  <a:pt x="93" y="279"/>
                </a:cubicBezTo>
                <a:cubicBezTo>
                  <a:pt x="94" y="279"/>
                  <a:pt x="94" y="279"/>
                  <a:pt x="94" y="279"/>
                </a:cubicBezTo>
                <a:cubicBezTo>
                  <a:pt x="94" y="279"/>
                  <a:pt x="94" y="279"/>
                  <a:pt x="94" y="279"/>
                </a:cubicBezTo>
                <a:cubicBezTo>
                  <a:pt x="95" y="279"/>
                  <a:pt x="95" y="279"/>
                  <a:pt x="95" y="279"/>
                </a:cubicBezTo>
                <a:cubicBezTo>
                  <a:pt x="95" y="279"/>
                  <a:pt x="95" y="279"/>
                  <a:pt x="95" y="279"/>
                </a:cubicBezTo>
                <a:cubicBezTo>
                  <a:pt x="95" y="279"/>
                  <a:pt x="95" y="279"/>
                  <a:pt x="95" y="280"/>
                </a:cubicBezTo>
                <a:cubicBezTo>
                  <a:pt x="95" y="280"/>
                  <a:pt x="95" y="280"/>
                  <a:pt x="95" y="280"/>
                </a:cubicBezTo>
                <a:cubicBezTo>
                  <a:pt x="95" y="280"/>
                  <a:pt x="95" y="280"/>
                  <a:pt x="95" y="280"/>
                </a:cubicBezTo>
                <a:cubicBezTo>
                  <a:pt x="95" y="280"/>
                  <a:pt x="95" y="280"/>
                  <a:pt x="95" y="280"/>
                </a:cubicBezTo>
                <a:cubicBezTo>
                  <a:pt x="95" y="280"/>
                  <a:pt x="95" y="280"/>
                  <a:pt x="95" y="280"/>
                </a:cubicBezTo>
                <a:cubicBezTo>
                  <a:pt x="95" y="280"/>
                  <a:pt x="95" y="280"/>
                  <a:pt x="95" y="280"/>
                </a:cubicBezTo>
                <a:cubicBezTo>
                  <a:pt x="95" y="280"/>
                  <a:pt x="95" y="280"/>
                  <a:pt x="96" y="280"/>
                </a:cubicBezTo>
                <a:cubicBezTo>
                  <a:pt x="96" y="280"/>
                  <a:pt x="96" y="280"/>
                  <a:pt x="96" y="280"/>
                </a:cubicBezTo>
                <a:cubicBezTo>
                  <a:pt x="96" y="280"/>
                  <a:pt x="96" y="280"/>
                  <a:pt x="96" y="280"/>
                </a:cubicBezTo>
                <a:cubicBezTo>
                  <a:pt x="96" y="280"/>
                  <a:pt x="96" y="280"/>
                  <a:pt x="96" y="280"/>
                </a:cubicBezTo>
                <a:cubicBezTo>
                  <a:pt x="96" y="280"/>
                  <a:pt x="96" y="280"/>
                  <a:pt x="96" y="280"/>
                </a:cubicBezTo>
                <a:cubicBezTo>
                  <a:pt x="96" y="280"/>
                  <a:pt x="96" y="280"/>
                  <a:pt x="96" y="280"/>
                </a:cubicBezTo>
                <a:cubicBezTo>
                  <a:pt x="96" y="280"/>
                  <a:pt x="96" y="280"/>
                  <a:pt x="96" y="280"/>
                </a:cubicBezTo>
                <a:cubicBezTo>
                  <a:pt x="96" y="280"/>
                  <a:pt x="96" y="280"/>
                  <a:pt x="96" y="280"/>
                </a:cubicBezTo>
                <a:cubicBezTo>
                  <a:pt x="96" y="280"/>
                  <a:pt x="96" y="280"/>
                  <a:pt x="96" y="280"/>
                </a:cubicBezTo>
                <a:cubicBezTo>
                  <a:pt x="96" y="280"/>
                  <a:pt x="96" y="280"/>
                  <a:pt x="96" y="280"/>
                </a:cubicBezTo>
                <a:cubicBezTo>
                  <a:pt x="97" y="280"/>
                  <a:pt x="97" y="280"/>
                  <a:pt x="97" y="280"/>
                </a:cubicBezTo>
                <a:cubicBezTo>
                  <a:pt x="97" y="280"/>
                  <a:pt x="97" y="280"/>
                  <a:pt x="97" y="280"/>
                </a:cubicBezTo>
                <a:cubicBezTo>
                  <a:pt x="97" y="280"/>
                  <a:pt x="98" y="280"/>
                  <a:pt x="98" y="280"/>
                </a:cubicBezTo>
                <a:cubicBezTo>
                  <a:pt x="98" y="280"/>
                  <a:pt x="98" y="280"/>
                  <a:pt x="98" y="280"/>
                </a:cubicBezTo>
                <a:cubicBezTo>
                  <a:pt x="98" y="280"/>
                  <a:pt x="98" y="281"/>
                  <a:pt x="98" y="281"/>
                </a:cubicBezTo>
                <a:cubicBezTo>
                  <a:pt x="98" y="281"/>
                  <a:pt x="98" y="281"/>
                  <a:pt x="98" y="281"/>
                </a:cubicBezTo>
                <a:cubicBezTo>
                  <a:pt x="98" y="281"/>
                  <a:pt x="98" y="281"/>
                  <a:pt x="98" y="281"/>
                </a:cubicBezTo>
                <a:cubicBezTo>
                  <a:pt x="98" y="281"/>
                  <a:pt x="98" y="281"/>
                  <a:pt x="98" y="281"/>
                </a:cubicBezTo>
                <a:cubicBezTo>
                  <a:pt x="98" y="281"/>
                  <a:pt x="98" y="281"/>
                  <a:pt x="98" y="281"/>
                </a:cubicBezTo>
                <a:cubicBezTo>
                  <a:pt x="98" y="281"/>
                  <a:pt x="98" y="281"/>
                  <a:pt x="98" y="281"/>
                </a:cubicBezTo>
                <a:cubicBezTo>
                  <a:pt x="98" y="281"/>
                  <a:pt x="98" y="281"/>
                  <a:pt x="98" y="281"/>
                </a:cubicBezTo>
                <a:cubicBezTo>
                  <a:pt x="98" y="281"/>
                  <a:pt x="98" y="281"/>
                  <a:pt x="98" y="281"/>
                </a:cubicBezTo>
                <a:cubicBezTo>
                  <a:pt x="99" y="281"/>
                  <a:pt x="99" y="281"/>
                  <a:pt x="99" y="281"/>
                </a:cubicBezTo>
                <a:cubicBezTo>
                  <a:pt x="99" y="281"/>
                  <a:pt x="99" y="281"/>
                  <a:pt x="99" y="281"/>
                </a:cubicBezTo>
                <a:cubicBezTo>
                  <a:pt x="99" y="281"/>
                  <a:pt x="99" y="281"/>
                  <a:pt x="99" y="281"/>
                </a:cubicBezTo>
                <a:cubicBezTo>
                  <a:pt x="99" y="281"/>
                  <a:pt x="99" y="281"/>
                  <a:pt x="99" y="281"/>
                </a:cubicBezTo>
                <a:cubicBezTo>
                  <a:pt x="99" y="281"/>
                  <a:pt x="99" y="281"/>
                  <a:pt x="99" y="281"/>
                </a:cubicBezTo>
                <a:cubicBezTo>
                  <a:pt x="99" y="281"/>
                  <a:pt x="99" y="281"/>
                  <a:pt x="99" y="281"/>
                </a:cubicBezTo>
                <a:cubicBezTo>
                  <a:pt x="99" y="281"/>
                  <a:pt x="99" y="281"/>
                  <a:pt x="99" y="281"/>
                </a:cubicBezTo>
                <a:cubicBezTo>
                  <a:pt x="99" y="281"/>
                  <a:pt x="99" y="281"/>
                  <a:pt x="99" y="281"/>
                </a:cubicBezTo>
                <a:cubicBezTo>
                  <a:pt x="99" y="281"/>
                  <a:pt x="99" y="281"/>
                  <a:pt x="99" y="281"/>
                </a:cubicBezTo>
                <a:cubicBezTo>
                  <a:pt x="100" y="281"/>
                  <a:pt x="100" y="281"/>
                  <a:pt x="100" y="281"/>
                </a:cubicBezTo>
                <a:cubicBezTo>
                  <a:pt x="100" y="281"/>
                  <a:pt x="100" y="281"/>
                  <a:pt x="100" y="281"/>
                </a:cubicBezTo>
                <a:cubicBezTo>
                  <a:pt x="100" y="281"/>
                  <a:pt x="100" y="281"/>
                  <a:pt x="100" y="281"/>
                </a:cubicBezTo>
                <a:cubicBezTo>
                  <a:pt x="100" y="281"/>
                  <a:pt x="100" y="281"/>
                  <a:pt x="100" y="281"/>
                </a:cubicBezTo>
                <a:cubicBezTo>
                  <a:pt x="100" y="281"/>
                  <a:pt x="100" y="281"/>
                  <a:pt x="100" y="281"/>
                </a:cubicBezTo>
                <a:cubicBezTo>
                  <a:pt x="100" y="281"/>
                  <a:pt x="100" y="281"/>
                  <a:pt x="100" y="281"/>
                </a:cubicBezTo>
                <a:cubicBezTo>
                  <a:pt x="100" y="281"/>
                  <a:pt x="100" y="281"/>
                  <a:pt x="100" y="281"/>
                </a:cubicBezTo>
                <a:cubicBezTo>
                  <a:pt x="100" y="281"/>
                  <a:pt x="100" y="281"/>
                  <a:pt x="100" y="281"/>
                </a:cubicBezTo>
                <a:cubicBezTo>
                  <a:pt x="100" y="281"/>
                  <a:pt x="101" y="281"/>
                  <a:pt x="101" y="281"/>
                </a:cubicBezTo>
                <a:cubicBezTo>
                  <a:pt x="101" y="281"/>
                  <a:pt x="101" y="281"/>
                  <a:pt x="101" y="281"/>
                </a:cubicBezTo>
                <a:cubicBezTo>
                  <a:pt x="101" y="281"/>
                  <a:pt x="101" y="281"/>
                  <a:pt x="101" y="282"/>
                </a:cubicBezTo>
                <a:cubicBezTo>
                  <a:pt x="101" y="282"/>
                  <a:pt x="101" y="282"/>
                  <a:pt x="101" y="282"/>
                </a:cubicBezTo>
                <a:cubicBezTo>
                  <a:pt x="101" y="282"/>
                  <a:pt x="101" y="282"/>
                  <a:pt x="101" y="282"/>
                </a:cubicBezTo>
                <a:cubicBezTo>
                  <a:pt x="101" y="282"/>
                  <a:pt x="101" y="282"/>
                  <a:pt x="101" y="282"/>
                </a:cubicBezTo>
                <a:cubicBezTo>
                  <a:pt x="101" y="282"/>
                  <a:pt x="101" y="282"/>
                  <a:pt x="101" y="282"/>
                </a:cubicBezTo>
                <a:cubicBezTo>
                  <a:pt x="101" y="282"/>
                  <a:pt x="101" y="282"/>
                  <a:pt x="101" y="282"/>
                </a:cubicBezTo>
                <a:cubicBezTo>
                  <a:pt x="101" y="282"/>
                  <a:pt x="101" y="282"/>
                  <a:pt x="101" y="282"/>
                </a:cubicBezTo>
                <a:cubicBezTo>
                  <a:pt x="101" y="282"/>
                  <a:pt x="102" y="282"/>
                  <a:pt x="102" y="282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3" y="282"/>
                  <a:pt x="103" y="282"/>
                </a:cubicBezTo>
                <a:cubicBezTo>
                  <a:pt x="103" y="282"/>
                  <a:pt x="103" y="282"/>
                  <a:pt x="103" y="282"/>
                </a:cubicBezTo>
                <a:cubicBezTo>
                  <a:pt x="103" y="282"/>
                  <a:pt x="103" y="282"/>
                  <a:pt x="103" y="282"/>
                </a:cubicBezTo>
                <a:cubicBezTo>
                  <a:pt x="103" y="282"/>
                  <a:pt x="103" y="282"/>
                  <a:pt x="103" y="282"/>
                </a:cubicBezTo>
                <a:cubicBezTo>
                  <a:pt x="103" y="282"/>
                  <a:pt x="103" y="282"/>
                  <a:pt x="103" y="282"/>
                </a:cubicBezTo>
                <a:cubicBezTo>
                  <a:pt x="103" y="282"/>
                  <a:pt x="103" y="282"/>
                  <a:pt x="103" y="282"/>
                </a:cubicBezTo>
                <a:cubicBezTo>
                  <a:pt x="103" y="282"/>
                  <a:pt x="103" y="282"/>
                  <a:pt x="104" y="282"/>
                </a:cubicBezTo>
                <a:cubicBezTo>
                  <a:pt x="104" y="282"/>
                  <a:pt x="104" y="282"/>
                  <a:pt x="104" y="282"/>
                </a:cubicBezTo>
                <a:cubicBezTo>
                  <a:pt x="104" y="282"/>
                  <a:pt x="104" y="282"/>
                  <a:pt x="104" y="282"/>
                </a:cubicBezTo>
                <a:cubicBezTo>
                  <a:pt x="104" y="282"/>
                  <a:pt x="104" y="282"/>
                  <a:pt x="104" y="282"/>
                </a:cubicBezTo>
                <a:cubicBezTo>
                  <a:pt x="104" y="282"/>
                  <a:pt x="104" y="282"/>
                  <a:pt x="104" y="282"/>
                </a:cubicBezTo>
                <a:cubicBezTo>
                  <a:pt x="104" y="282"/>
                  <a:pt x="104" y="282"/>
                  <a:pt x="104" y="282"/>
                </a:cubicBezTo>
                <a:cubicBezTo>
                  <a:pt x="104" y="283"/>
                  <a:pt x="104" y="283"/>
                  <a:pt x="104" y="283"/>
                </a:cubicBezTo>
                <a:cubicBezTo>
                  <a:pt x="104" y="283"/>
                  <a:pt x="104" y="283"/>
                  <a:pt x="104" y="283"/>
                </a:cubicBezTo>
                <a:cubicBezTo>
                  <a:pt x="104" y="283"/>
                  <a:pt x="104" y="283"/>
                  <a:pt x="104" y="283"/>
                </a:cubicBezTo>
                <a:cubicBezTo>
                  <a:pt x="104" y="283"/>
                  <a:pt x="104" y="283"/>
                  <a:pt x="104" y="283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105" y="283"/>
                  <a:pt x="105" y="283"/>
                  <a:pt x="106" y="28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106" y="283"/>
                  <a:pt x="107" y="283"/>
                  <a:pt x="107" y="283"/>
                </a:cubicBezTo>
                <a:cubicBezTo>
                  <a:pt x="107" y="283"/>
                  <a:pt x="107" y="283"/>
                  <a:pt x="107" y="283"/>
                </a:cubicBezTo>
                <a:cubicBezTo>
                  <a:pt x="107" y="283"/>
                  <a:pt x="107" y="283"/>
                  <a:pt x="107" y="283"/>
                </a:cubicBezTo>
                <a:cubicBezTo>
                  <a:pt x="107" y="283"/>
                  <a:pt x="107" y="283"/>
                  <a:pt x="107" y="283"/>
                </a:cubicBezTo>
                <a:cubicBezTo>
                  <a:pt x="108" y="283"/>
                  <a:pt x="108" y="283"/>
                  <a:pt x="108" y="283"/>
                </a:cubicBezTo>
                <a:cubicBezTo>
                  <a:pt x="108" y="283"/>
                  <a:pt x="108" y="283"/>
                  <a:pt x="108" y="283"/>
                </a:cubicBezTo>
                <a:cubicBezTo>
                  <a:pt x="108" y="284"/>
                  <a:pt x="108" y="284"/>
                  <a:pt x="108" y="284"/>
                </a:cubicBezTo>
                <a:cubicBezTo>
                  <a:pt x="108" y="284"/>
                  <a:pt x="108" y="284"/>
                  <a:pt x="108" y="284"/>
                </a:cubicBezTo>
                <a:cubicBezTo>
                  <a:pt x="108" y="284"/>
                  <a:pt x="108" y="284"/>
                  <a:pt x="108" y="284"/>
                </a:cubicBezTo>
                <a:cubicBezTo>
                  <a:pt x="108" y="284"/>
                  <a:pt x="108" y="284"/>
                  <a:pt x="108" y="284"/>
                </a:cubicBezTo>
                <a:cubicBezTo>
                  <a:pt x="108" y="284"/>
                  <a:pt x="108" y="284"/>
                  <a:pt x="108" y="284"/>
                </a:cubicBezTo>
                <a:cubicBezTo>
                  <a:pt x="108" y="284"/>
                  <a:pt x="108" y="284"/>
                  <a:pt x="108" y="284"/>
                </a:cubicBezTo>
                <a:cubicBezTo>
                  <a:pt x="108" y="284"/>
                  <a:pt x="108" y="284"/>
                  <a:pt x="109" y="284"/>
                </a:cubicBezTo>
                <a:cubicBezTo>
                  <a:pt x="109" y="284"/>
                  <a:pt x="109" y="284"/>
                  <a:pt x="109" y="284"/>
                </a:cubicBezTo>
                <a:cubicBezTo>
                  <a:pt x="109" y="284"/>
                  <a:pt x="109" y="284"/>
                  <a:pt x="109" y="284"/>
                </a:cubicBezTo>
                <a:cubicBezTo>
                  <a:pt x="109" y="284"/>
                  <a:pt x="109" y="284"/>
                  <a:pt x="109" y="284"/>
                </a:cubicBezTo>
                <a:cubicBezTo>
                  <a:pt x="109" y="284"/>
                  <a:pt x="109" y="284"/>
                  <a:pt x="109" y="284"/>
                </a:cubicBezTo>
                <a:cubicBezTo>
                  <a:pt x="109" y="284"/>
                  <a:pt x="109" y="284"/>
                  <a:pt x="109" y="284"/>
                </a:cubicBezTo>
                <a:cubicBezTo>
                  <a:pt x="109" y="284"/>
                  <a:pt x="109" y="284"/>
                  <a:pt x="109" y="284"/>
                </a:cubicBezTo>
                <a:cubicBezTo>
                  <a:pt x="109" y="284"/>
                  <a:pt x="109" y="284"/>
                  <a:pt x="109" y="284"/>
                </a:cubicBezTo>
                <a:cubicBezTo>
                  <a:pt x="110" y="284"/>
                  <a:pt x="110" y="284"/>
                  <a:pt x="110" y="284"/>
                </a:cubicBezTo>
                <a:cubicBezTo>
                  <a:pt x="110" y="284"/>
                  <a:pt x="110" y="284"/>
                  <a:pt x="110" y="284"/>
                </a:cubicBezTo>
                <a:cubicBezTo>
                  <a:pt x="111" y="284"/>
                  <a:pt x="111" y="284"/>
                  <a:pt x="111" y="284"/>
                </a:cubicBezTo>
                <a:cubicBezTo>
                  <a:pt x="111" y="284"/>
                  <a:pt x="111" y="284"/>
                  <a:pt x="111" y="284"/>
                </a:cubicBezTo>
                <a:cubicBezTo>
                  <a:pt x="111" y="284"/>
                  <a:pt x="111" y="284"/>
                  <a:pt x="111" y="284"/>
                </a:cubicBezTo>
                <a:cubicBezTo>
                  <a:pt x="111" y="284"/>
                  <a:pt x="111" y="284"/>
                  <a:pt x="111" y="284"/>
                </a:cubicBezTo>
                <a:cubicBezTo>
                  <a:pt x="111" y="284"/>
                  <a:pt x="111" y="284"/>
                  <a:pt x="111" y="284"/>
                </a:cubicBezTo>
                <a:cubicBezTo>
                  <a:pt x="111" y="284"/>
                  <a:pt x="111" y="284"/>
                  <a:pt x="111" y="284"/>
                </a:cubicBezTo>
                <a:cubicBezTo>
                  <a:pt x="111" y="284"/>
                  <a:pt x="111" y="284"/>
                  <a:pt x="111" y="284"/>
                </a:cubicBezTo>
                <a:cubicBezTo>
                  <a:pt x="111" y="284"/>
                  <a:pt x="111" y="284"/>
                  <a:pt x="111" y="284"/>
                </a:cubicBezTo>
                <a:cubicBezTo>
                  <a:pt x="111" y="284"/>
                  <a:pt x="112" y="284"/>
                  <a:pt x="112" y="284"/>
                </a:cubicBezTo>
                <a:cubicBezTo>
                  <a:pt x="112" y="284"/>
                  <a:pt x="112" y="284"/>
                  <a:pt x="112" y="284"/>
                </a:cubicBezTo>
                <a:cubicBezTo>
                  <a:pt x="112" y="284"/>
                  <a:pt x="112" y="284"/>
                  <a:pt x="112" y="284"/>
                </a:cubicBezTo>
                <a:cubicBezTo>
                  <a:pt x="112" y="284"/>
                  <a:pt x="112" y="284"/>
                  <a:pt x="112" y="284"/>
                </a:cubicBezTo>
                <a:cubicBezTo>
                  <a:pt x="115" y="269"/>
                  <a:pt x="115" y="269"/>
                  <a:pt x="115" y="269"/>
                </a:cubicBezTo>
                <a:cubicBezTo>
                  <a:pt x="98" y="265"/>
                  <a:pt x="82" y="257"/>
                  <a:pt x="67" y="247"/>
                </a:cubicBezTo>
                <a:close/>
                <a:moveTo>
                  <a:pt x="194" y="262"/>
                </a:moveTo>
                <a:cubicBezTo>
                  <a:pt x="178" y="269"/>
                  <a:pt x="161" y="272"/>
                  <a:pt x="144" y="272"/>
                </a:cubicBezTo>
                <a:cubicBezTo>
                  <a:pt x="143" y="272"/>
                  <a:pt x="143" y="272"/>
                  <a:pt x="142" y="272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2" y="288"/>
                  <a:pt x="143" y="288"/>
                  <a:pt x="143" y="288"/>
                </a:cubicBezTo>
                <a:cubicBezTo>
                  <a:pt x="143" y="288"/>
                  <a:pt x="143" y="288"/>
                  <a:pt x="143" y="288"/>
                </a:cubicBezTo>
                <a:cubicBezTo>
                  <a:pt x="143" y="288"/>
                  <a:pt x="143" y="288"/>
                  <a:pt x="143" y="288"/>
                </a:cubicBezTo>
                <a:cubicBezTo>
                  <a:pt x="144" y="288"/>
                  <a:pt x="144" y="288"/>
                  <a:pt x="144" y="288"/>
                </a:cubicBezTo>
                <a:cubicBezTo>
                  <a:pt x="144" y="288"/>
                  <a:pt x="144" y="288"/>
                  <a:pt x="144" y="288"/>
                </a:cubicBezTo>
                <a:cubicBezTo>
                  <a:pt x="144" y="288"/>
                  <a:pt x="144" y="288"/>
                  <a:pt x="144" y="288"/>
                </a:cubicBezTo>
                <a:cubicBezTo>
                  <a:pt x="145" y="288"/>
                  <a:pt x="145" y="288"/>
                  <a:pt x="146" y="288"/>
                </a:cubicBezTo>
                <a:cubicBezTo>
                  <a:pt x="162" y="288"/>
                  <a:pt x="178" y="285"/>
                  <a:pt x="193" y="280"/>
                </a:cubicBezTo>
                <a:cubicBezTo>
                  <a:pt x="195" y="279"/>
                  <a:pt x="198" y="278"/>
                  <a:pt x="200" y="277"/>
                </a:cubicBezTo>
                <a:cubicBezTo>
                  <a:pt x="194" y="262"/>
                  <a:pt x="194" y="262"/>
                  <a:pt x="194" y="262"/>
                </a:cubicBezTo>
                <a:close/>
                <a:moveTo>
                  <a:pt x="253" y="211"/>
                </a:moveTo>
                <a:cubicBezTo>
                  <a:pt x="244" y="226"/>
                  <a:pt x="232" y="239"/>
                  <a:pt x="217" y="249"/>
                </a:cubicBezTo>
                <a:cubicBezTo>
                  <a:pt x="226" y="262"/>
                  <a:pt x="226" y="262"/>
                  <a:pt x="226" y="262"/>
                </a:cubicBezTo>
                <a:cubicBezTo>
                  <a:pt x="229" y="260"/>
                  <a:pt x="232" y="258"/>
                  <a:pt x="234" y="256"/>
                </a:cubicBezTo>
                <a:cubicBezTo>
                  <a:pt x="234" y="256"/>
                  <a:pt x="234" y="256"/>
                  <a:pt x="234" y="256"/>
                </a:cubicBezTo>
                <a:cubicBezTo>
                  <a:pt x="234" y="256"/>
                  <a:pt x="234" y="256"/>
                  <a:pt x="234" y="256"/>
                </a:cubicBezTo>
                <a:cubicBezTo>
                  <a:pt x="234" y="256"/>
                  <a:pt x="234" y="256"/>
                  <a:pt x="234" y="256"/>
                </a:cubicBezTo>
                <a:cubicBezTo>
                  <a:pt x="234" y="256"/>
                  <a:pt x="235" y="256"/>
                  <a:pt x="235" y="256"/>
                </a:cubicBezTo>
                <a:cubicBezTo>
                  <a:pt x="235" y="256"/>
                  <a:pt x="235" y="256"/>
                  <a:pt x="235" y="256"/>
                </a:cubicBezTo>
                <a:cubicBezTo>
                  <a:pt x="235" y="256"/>
                  <a:pt x="235" y="256"/>
                  <a:pt x="235" y="256"/>
                </a:cubicBezTo>
                <a:cubicBezTo>
                  <a:pt x="235" y="256"/>
                  <a:pt x="235" y="256"/>
                  <a:pt x="235" y="256"/>
                </a:cubicBezTo>
                <a:cubicBezTo>
                  <a:pt x="235" y="256"/>
                  <a:pt x="235" y="256"/>
                  <a:pt x="235" y="256"/>
                </a:cubicBezTo>
                <a:cubicBezTo>
                  <a:pt x="235" y="256"/>
                  <a:pt x="235" y="256"/>
                  <a:pt x="235" y="256"/>
                </a:cubicBezTo>
                <a:cubicBezTo>
                  <a:pt x="235" y="256"/>
                  <a:pt x="235" y="256"/>
                  <a:pt x="235" y="256"/>
                </a:cubicBezTo>
                <a:cubicBezTo>
                  <a:pt x="235" y="256"/>
                  <a:pt x="235" y="256"/>
                  <a:pt x="235" y="256"/>
                </a:cubicBezTo>
                <a:cubicBezTo>
                  <a:pt x="235" y="256"/>
                  <a:pt x="235" y="256"/>
                  <a:pt x="235" y="255"/>
                </a:cubicBezTo>
                <a:cubicBezTo>
                  <a:pt x="235" y="255"/>
                  <a:pt x="235" y="255"/>
                  <a:pt x="235" y="255"/>
                </a:cubicBezTo>
                <a:cubicBezTo>
                  <a:pt x="235" y="255"/>
                  <a:pt x="236" y="255"/>
                  <a:pt x="236" y="255"/>
                </a:cubicBezTo>
                <a:cubicBezTo>
                  <a:pt x="236" y="255"/>
                  <a:pt x="236" y="255"/>
                  <a:pt x="236" y="255"/>
                </a:cubicBezTo>
                <a:cubicBezTo>
                  <a:pt x="236" y="255"/>
                  <a:pt x="236" y="255"/>
                  <a:pt x="236" y="255"/>
                </a:cubicBezTo>
                <a:cubicBezTo>
                  <a:pt x="236" y="255"/>
                  <a:pt x="236" y="255"/>
                  <a:pt x="236" y="255"/>
                </a:cubicBezTo>
                <a:cubicBezTo>
                  <a:pt x="236" y="255"/>
                  <a:pt x="236" y="255"/>
                  <a:pt x="236" y="255"/>
                </a:cubicBezTo>
                <a:cubicBezTo>
                  <a:pt x="236" y="255"/>
                  <a:pt x="236" y="255"/>
                  <a:pt x="236" y="255"/>
                </a:cubicBezTo>
                <a:cubicBezTo>
                  <a:pt x="236" y="255"/>
                  <a:pt x="236" y="255"/>
                  <a:pt x="236" y="255"/>
                </a:cubicBezTo>
                <a:cubicBezTo>
                  <a:pt x="236" y="255"/>
                  <a:pt x="236" y="255"/>
                  <a:pt x="236" y="255"/>
                </a:cubicBezTo>
                <a:cubicBezTo>
                  <a:pt x="236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7" y="254"/>
                  <a:pt x="238" y="254"/>
                  <a:pt x="238" y="254"/>
                </a:cubicBezTo>
                <a:cubicBezTo>
                  <a:pt x="238" y="254"/>
                  <a:pt x="238" y="254"/>
                  <a:pt x="238" y="254"/>
                </a:cubicBezTo>
                <a:cubicBezTo>
                  <a:pt x="238" y="253"/>
                  <a:pt x="238" y="253"/>
                  <a:pt x="238" y="253"/>
                </a:cubicBezTo>
                <a:cubicBezTo>
                  <a:pt x="238" y="253"/>
                  <a:pt x="238" y="253"/>
                  <a:pt x="238" y="253"/>
                </a:cubicBezTo>
                <a:cubicBezTo>
                  <a:pt x="238" y="253"/>
                  <a:pt x="238" y="253"/>
                  <a:pt x="238" y="253"/>
                </a:cubicBezTo>
                <a:cubicBezTo>
                  <a:pt x="238" y="253"/>
                  <a:pt x="238" y="253"/>
                  <a:pt x="238" y="253"/>
                </a:cubicBezTo>
                <a:cubicBezTo>
                  <a:pt x="238" y="253"/>
                  <a:pt x="238" y="253"/>
                  <a:pt x="238" y="253"/>
                </a:cubicBezTo>
                <a:cubicBezTo>
                  <a:pt x="238" y="253"/>
                  <a:pt x="238" y="253"/>
                  <a:pt x="238" y="253"/>
                </a:cubicBezTo>
                <a:cubicBezTo>
                  <a:pt x="238" y="253"/>
                  <a:pt x="238" y="253"/>
                  <a:pt x="238" y="253"/>
                </a:cubicBezTo>
                <a:cubicBezTo>
                  <a:pt x="238" y="253"/>
                  <a:pt x="238" y="253"/>
                  <a:pt x="238" y="253"/>
                </a:cubicBezTo>
                <a:cubicBezTo>
                  <a:pt x="238" y="253"/>
                  <a:pt x="238" y="253"/>
                  <a:pt x="239" y="253"/>
                </a:cubicBezTo>
                <a:cubicBezTo>
                  <a:pt x="239" y="253"/>
                  <a:pt x="239" y="253"/>
                  <a:pt x="239" y="253"/>
                </a:cubicBezTo>
                <a:cubicBezTo>
                  <a:pt x="239" y="253"/>
                  <a:pt x="239" y="253"/>
                  <a:pt x="239" y="253"/>
                </a:cubicBezTo>
                <a:cubicBezTo>
                  <a:pt x="239" y="253"/>
                  <a:pt x="239" y="253"/>
                  <a:pt x="239" y="253"/>
                </a:cubicBezTo>
                <a:cubicBezTo>
                  <a:pt x="239" y="253"/>
                  <a:pt x="239" y="252"/>
                  <a:pt x="239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39" y="252"/>
                  <a:pt x="240" y="252"/>
                  <a:pt x="240" y="252"/>
                </a:cubicBezTo>
                <a:cubicBezTo>
                  <a:pt x="240" y="252"/>
                  <a:pt x="240" y="252"/>
                  <a:pt x="240" y="252"/>
                </a:cubicBezTo>
                <a:cubicBezTo>
                  <a:pt x="240" y="252"/>
                  <a:pt x="240" y="252"/>
                  <a:pt x="240" y="252"/>
                </a:cubicBezTo>
                <a:cubicBezTo>
                  <a:pt x="240" y="252"/>
                  <a:pt x="240" y="252"/>
                  <a:pt x="240" y="251"/>
                </a:cubicBezTo>
                <a:cubicBezTo>
                  <a:pt x="240" y="251"/>
                  <a:pt x="240" y="251"/>
                  <a:pt x="240" y="251"/>
                </a:cubicBezTo>
                <a:cubicBezTo>
                  <a:pt x="240" y="251"/>
                  <a:pt x="240" y="251"/>
                  <a:pt x="240" y="251"/>
                </a:cubicBezTo>
                <a:cubicBezTo>
                  <a:pt x="240" y="251"/>
                  <a:pt x="240" y="251"/>
                  <a:pt x="240" y="251"/>
                </a:cubicBezTo>
                <a:cubicBezTo>
                  <a:pt x="240" y="251"/>
                  <a:pt x="240" y="251"/>
                  <a:pt x="240" y="251"/>
                </a:cubicBezTo>
                <a:cubicBezTo>
                  <a:pt x="240" y="251"/>
                  <a:pt x="240" y="251"/>
                  <a:pt x="240" y="251"/>
                </a:cubicBezTo>
                <a:cubicBezTo>
                  <a:pt x="240" y="251"/>
                  <a:pt x="240" y="251"/>
                  <a:pt x="241" y="251"/>
                </a:cubicBezTo>
                <a:cubicBezTo>
                  <a:pt x="241" y="251"/>
                  <a:pt x="241" y="251"/>
                  <a:pt x="241" y="251"/>
                </a:cubicBezTo>
                <a:cubicBezTo>
                  <a:pt x="241" y="251"/>
                  <a:pt x="241" y="251"/>
                  <a:pt x="241" y="251"/>
                </a:cubicBezTo>
                <a:cubicBezTo>
                  <a:pt x="241" y="251"/>
                  <a:pt x="241" y="251"/>
                  <a:pt x="241" y="251"/>
                </a:cubicBezTo>
                <a:cubicBezTo>
                  <a:pt x="241" y="251"/>
                  <a:pt x="241" y="251"/>
                  <a:pt x="241" y="251"/>
                </a:cubicBezTo>
                <a:cubicBezTo>
                  <a:pt x="241" y="251"/>
                  <a:pt x="241" y="251"/>
                  <a:pt x="241" y="251"/>
                </a:cubicBezTo>
                <a:cubicBezTo>
                  <a:pt x="241" y="251"/>
                  <a:pt x="241" y="251"/>
                  <a:pt x="241" y="250"/>
                </a:cubicBezTo>
                <a:cubicBezTo>
                  <a:pt x="241" y="250"/>
                  <a:pt x="241" y="250"/>
                  <a:pt x="241" y="250"/>
                </a:cubicBezTo>
                <a:cubicBezTo>
                  <a:pt x="241" y="250"/>
                  <a:pt x="241" y="250"/>
                  <a:pt x="241" y="250"/>
                </a:cubicBezTo>
                <a:cubicBezTo>
                  <a:pt x="241" y="250"/>
                  <a:pt x="241" y="250"/>
                  <a:pt x="241" y="250"/>
                </a:cubicBezTo>
                <a:cubicBezTo>
                  <a:pt x="241" y="250"/>
                  <a:pt x="241" y="250"/>
                  <a:pt x="241" y="250"/>
                </a:cubicBezTo>
                <a:cubicBezTo>
                  <a:pt x="241" y="250"/>
                  <a:pt x="241" y="250"/>
                  <a:pt x="241" y="250"/>
                </a:cubicBezTo>
                <a:cubicBezTo>
                  <a:pt x="241" y="250"/>
                  <a:pt x="242" y="250"/>
                  <a:pt x="242" y="250"/>
                </a:cubicBezTo>
                <a:cubicBezTo>
                  <a:pt x="242" y="250"/>
                  <a:pt x="242" y="250"/>
                  <a:pt x="242" y="250"/>
                </a:cubicBezTo>
                <a:cubicBezTo>
                  <a:pt x="242" y="250"/>
                  <a:pt x="242" y="250"/>
                  <a:pt x="242" y="249"/>
                </a:cubicBezTo>
                <a:cubicBezTo>
                  <a:pt x="242" y="249"/>
                  <a:pt x="242" y="249"/>
                  <a:pt x="242" y="249"/>
                </a:cubicBezTo>
                <a:cubicBezTo>
                  <a:pt x="242" y="249"/>
                  <a:pt x="242" y="249"/>
                  <a:pt x="242" y="249"/>
                </a:cubicBezTo>
                <a:cubicBezTo>
                  <a:pt x="242" y="249"/>
                  <a:pt x="242" y="249"/>
                  <a:pt x="242" y="249"/>
                </a:cubicBezTo>
                <a:cubicBezTo>
                  <a:pt x="243" y="249"/>
                  <a:pt x="243" y="249"/>
                  <a:pt x="243" y="249"/>
                </a:cubicBezTo>
                <a:cubicBezTo>
                  <a:pt x="243" y="249"/>
                  <a:pt x="243" y="249"/>
                  <a:pt x="243" y="249"/>
                </a:cubicBezTo>
                <a:cubicBezTo>
                  <a:pt x="243" y="249"/>
                  <a:pt x="243" y="249"/>
                  <a:pt x="243" y="249"/>
                </a:cubicBezTo>
                <a:cubicBezTo>
                  <a:pt x="243" y="249"/>
                  <a:pt x="243" y="249"/>
                  <a:pt x="243" y="249"/>
                </a:cubicBezTo>
                <a:cubicBezTo>
                  <a:pt x="243" y="249"/>
                  <a:pt x="243" y="249"/>
                  <a:pt x="243" y="249"/>
                </a:cubicBezTo>
                <a:cubicBezTo>
                  <a:pt x="243" y="249"/>
                  <a:pt x="243" y="249"/>
                  <a:pt x="243" y="249"/>
                </a:cubicBezTo>
                <a:cubicBezTo>
                  <a:pt x="243" y="249"/>
                  <a:pt x="243" y="249"/>
                  <a:pt x="243" y="249"/>
                </a:cubicBezTo>
                <a:cubicBezTo>
                  <a:pt x="243" y="249"/>
                  <a:pt x="243" y="249"/>
                  <a:pt x="243" y="249"/>
                </a:cubicBezTo>
                <a:cubicBezTo>
                  <a:pt x="243" y="248"/>
                  <a:pt x="243" y="248"/>
                  <a:pt x="243" y="248"/>
                </a:cubicBezTo>
                <a:cubicBezTo>
                  <a:pt x="243" y="248"/>
                  <a:pt x="243" y="248"/>
                  <a:pt x="243" y="248"/>
                </a:cubicBezTo>
                <a:cubicBezTo>
                  <a:pt x="243" y="248"/>
                  <a:pt x="243" y="248"/>
                  <a:pt x="243" y="248"/>
                </a:cubicBezTo>
                <a:cubicBezTo>
                  <a:pt x="243" y="248"/>
                  <a:pt x="243" y="248"/>
                  <a:pt x="243" y="248"/>
                </a:cubicBezTo>
                <a:cubicBezTo>
                  <a:pt x="244" y="248"/>
                  <a:pt x="244" y="248"/>
                  <a:pt x="244" y="248"/>
                </a:cubicBezTo>
                <a:cubicBezTo>
                  <a:pt x="244" y="248"/>
                  <a:pt x="244" y="248"/>
                  <a:pt x="244" y="248"/>
                </a:cubicBezTo>
                <a:cubicBezTo>
                  <a:pt x="244" y="248"/>
                  <a:pt x="244" y="248"/>
                  <a:pt x="244" y="247"/>
                </a:cubicBezTo>
                <a:cubicBezTo>
                  <a:pt x="244" y="247"/>
                  <a:pt x="244" y="247"/>
                  <a:pt x="244" y="247"/>
                </a:cubicBezTo>
                <a:cubicBezTo>
                  <a:pt x="244" y="247"/>
                  <a:pt x="244" y="247"/>
                  <a:pt x="244" y="247"/>
                </a:cubicBezTo>
                <a:cubicBezTo>
                  <a:pt x="244" y="247"/>
                  <a:pt x="244" y="247"/>
                  <a:pt x="244" y="247"/>
                </a:cubicBezTo>
                <a:cubicBezTo>
                  <a:pt x="245" y="247"/>
                  <a:pt x="245" y="247"/>
                  <a:pt x="245" y="247"/>
                </a:cubicBezTo>
                <a:cubicBezTo>
                  <a:pt x="245" y="247"/>
                  <a:pt x="245" y="247"/>
                  <a:pt x="245" y="247"/>
                </a:cubicBezTo>
                <a:cubicBezTo>
                  <a:pt x="245" y="247"/>
                  <a:pt x="245" y="247"/>
                  <a:pt x="245" y="247"/>
                </a:cubicBezTo>
                <a:cubicBezTo>
                  <a:pt x="245" y="247"/>
                  <a:pt x="245" y="247"/>
                  <a:pt x="245" y="247"/>
                </a:cubicBezTo>
                <a:cubicBezTo>
                  <a:pt x="245" y="247"/>
                  <a:pt x="245" y="247"/>
                  <a:pt x="245" y="247"/>
                </a:cubicBezTo>
                <a:cubicBezTo>
                  <a:pt x="245" y="247"/>
                  <a:pt x="245" y="247"/>
                  <a:pt x="245" y="247"/>
                </a:cubicBezTo>
                <a:cubicBezTo>
                  <a:pt x="245" y="247"/>
                  <a:pt x="245" y="247"/>
                  <a:pt x="245" y="247"/>
                </a:cubicBezTo>
                <a:cubicBezTo>
                  <a:pt x="245" y="247"/>
                  <a:pt x="245" y="247"/>
                  <a:pt x="245" y="247"/>
                </a:cubicBezTo>
                <a:cubicBezTo>
                  <a:pt x="245" y="247"/>
                  <a:pt x="245" y="246"/>
                  <a:pt x="245" y="246"/>
                </a:cubicBezTo>
                <a:cubicBezTo>
                  <a:pt x="245" y="246"/>
                  <a:pt x="245" y="246"/>
                  <a:pt x="245" y="246"/>
                </a:cubicBezTo>
                <a:cubicBezTo>
                  <a:pt x="246" y="246"/>
                  <a:pt x="246" y="246"/>
                  <a:pt x="246" y="245"/>
                </a:cubicBezTo>
                <a:cubicBezTo>
                  <a:pt x="246" y="245"/>
                  <a:pt x="246" y="245"/>
                  <a:pt x="246" y="245"/>
                </a:cubicBezTo>
                <a:cubicBezTo>
                  <a:pt x="247" y="245"/>
                  <a:pt x="247" y="245"/>
                  <a:pt x="247" y="245"/>
                </a:cubicBezTo>
                <a:cubicBezTo>
                  <a:pt x="247" y="245"/>
                  <a:pt x="247" y="245"/>
                  <a:pt x="247" y="245"/>
                </a:cubicBezTo>
                <a:cubicBezTo>
                  <a:pt x="247" y="245"/>
                  <a:pt x="247" y="245"/>
                  <a:pt x="247" y="245"/>
                </a:cubicBezTo>
                <a:cubicBezTo>
                  <a:pt x="247" y="245"/>
                  <a:pt x="247" y="245"/>
                  <a:pt x="247" y="245"/>
                </a:cubicBezTo>
                <a:cubicBezTo>
                  <a:pt x="247" y="245"/>
                  <a:pt x="247" y="245"/>
                  <a:pt x="247" y="245"/>
                </a:cubicBezTo>
                <a:cubicBezTo>
                  <a:pt x="247" y="245"/>
                  <a:pt x="247" y="245"/>
                  <a:pt x="247" y="245"/>
                </a:cubicBezTo>
                <a:cubicBezTo>
                  <a:pt x="247" y="245"/>
                  <a:pt x="247" y="245"/>
                  <a:pt x="247" y="245"/>
                </a:cubicBezTo>
                <a:cubicBezTo>
                  <a:pt x="247" y="245"/>
                  <a:pt x="247" y="245"/>
                  <a:pt x="247" y="245"/>
                </a:cubicBezTo>
                <a:cubicBezTo>
                  <a:pt x="247" y="245"/>
                  <a:pt x="247" y="245"/>
                  <a:pt x="247" y="244"/>
                </a:cubicBezTo>
                <a:cubicBezTo>
                  <a:pt x="247" y="244"/>
                  <a:pt x="247" y="244"/>
                  <a:pt x="247" y="244"/>
                </a:cubicBezTo>
                <a:cubicBezTo>
                  <a:pt x="247" y="244"/>
                  <a:pt x="247" y="244"/>
                  <a:pt x="247" y="244"/>
                </a:cubicBezTo>
                <a:cubicBezTo>
                  <a:pt x="247" y="244"/>
                  <a:pt x="247" y="244"/>
                  <a:pt x="247" y="244"/>
                </a:cubicBezTo>
                <a:cubicBezTo>
                  <a:pt x="248" y="244"/>
                  <a:pt x="248" y="244"/>
                  <a:pt x="248" y="243"/>
                </a:cubicBezTo>
                <a:cubicBezTo>
                  <a:pt x="248" y="243"/>
                  <a:pt x="248" y="243"/>
                  <a:pt x="248" y="243"/>
                </a:cubicBezTo>
                <a:cubicBezTo>
                  <a:pt x="248" y="243"/>
                  <a:pt x="249" y="243"/>
                  <a:pt x="249" y="243"/>
                </a:cubicBezTo>
                <a:cubicBezTo>
                  <a:pt x="249" y="243"/>
                  <a:pt x="249" y="243"/>
                  <a:pt x="249" y="243"/>
                </a:cubicBezTo>
                <a:cubicBezTo>
                  <a:pt x="249" y="243"/>
                  <a:pt x="249" y="243"/>
                  <a:pt x="249" y="243"/>
                </a:cubicBezTo>
                <a:cubicBezTo>
                  <a:pt x="249" y="243"/>
                  <a:pt x="249" y="243"/>
                  <a:pt x="249" y="243"/>
                </a:cubicBezTo>
                <a:cubicBezTo>
                  <a:pt x="249" y="243"/>
                  <a:pt x="249" y="243"/>
                  <a:pt x="249" y="243"/>
                </a:cubicBezTo>
                <a:cubicBezTo>
                  <a:pt x="249" y="243"/>
                  <a:pt x="249" y="243"/>
                  <a:pt x="249" y="243"/>
                </a:cubicBezTo>
                <a:cubicBezTo>
                  <a:pt x="249" y="243"/>
                  <a:pt x="249" y="243"/>
                  <a:pt x="249" y="243"/>
                </a:cubicBezTo>
                <a:cubicBezTo>
                  <a:pt x="249" y="243"/>
                  <a:pt x="249" y="243"/>
                  <a:pt x="249" y="243"/>
                </a:cubicBezTo>
                <a:cubicBezTo>
                  <a:pt x="249" y="243"/>
                  <a:pt x="249" y="242"/>
                  <a:pt x="249" y="242"/>
                </a:cubicBezTo>
                <a:cubicBezTo>
                  <a:pt x="249" y="242"/>
                  <a:pt x="249" y="242"/>
                  <a:pt x="249" y="242"/>
                </a:cubicBezTo>
                <a:cubicBezTo>
                  <a:pt x="249" y="242"/>
                  <a:pt x="249" y="242"/>
                  <a:pt x="249" y="242"/>
                </a:cubicBezTo>
                <a:cubicBezTo>
                  <a:pt x="249" y="242"/>
                  <a:pt x="249" y="242"/>
                  <a:pt x="249" y="242"/>
                </a:cubicBezTo>
                <a:cubicBezTo>
                  <a:pt x="249" y="242"/>
                  <a:pt x="249" y="242"/>
                  <a:pt x="250" y="242"/>
                </a:cubicBezTo>
                <a:cubicBezTo>
                  <a:pt x="250" y="242"/>
                  <a:pt x="250" y="242"/>
                  <a:pt x="250" y="242"/>
                </a:cubicBezTo>
                <a:cubicBezTo>
                  <a:pt x="250" y="242"/>
                  <a:pt x="250" y="242"/>
                  <a:pt x="250" y="241"/>
                </a:cubicBezTo>
                <a:cubicBezTo>
                  <a:pt x="250" y="241"/>
                  <a:pt x="250" y="241"/>
                  <a:pt x="250" y="241"/>
                </a:cubicBezTo>
                <a:cubicBezTo>
                  <a:pt x="250" y="241"/>
                  <a:pt x="250" y="241"/>
                  <a:pt x="250" y="241"/>
                </a:cubicBezTo>
                <a:cubicBezTo>
                  <a:pt x="250" y="241"/>
                  <a:pt x="250" y="241"/>
                  <a:pt x="250" y="241"/>
                </a:cubicBezTo>
                <a:cubicBezTo>
                  <a:pt x="250" y="241"/>
                  <a:pt x="250" y="241"/>
                  <a:pt x="250" y="241"/>
                </a:cubicBezTo>
                <a:cubicBezTo>
                  <a:pt x="250" y="241"/>
                  <a:pt x="251" y="241"/>
                  <a:pt x="251" y="241"/>
                </a:cubicBezTo>
                <a:cubicBezTo>
                  <a:pt x="251" y="241"/>
                  <a:pt x="251" y="241"/>
                  <a:pt x="251" y="241"/>
                </a:cubicBezTo>
                <a:cubicBezTo>
                  <a:pt x="251" y="241"/>
                  <a:pt x="251" y="241"/>
                  <a:pt x="251" y="241"/>
                </a:cubicBezTo>
                <a:cubicBezTo>
                  <a:pt x="251" y="241"/>
                  <a:pt x="251" y="241"/>
                  <a:pt x="251" y="241"/>
                </a:cubicBezTo>
                <a:cubicBezTo>
                  <a:pt x="251" y="241"/>
                  <a:pt x="251" y="241"/>
                  <a:pt x="251" y="241"/>
                </a:cubicBezTo>
                <a:cubicBezTo>
                  <a:pt x="251" y="241"/>
                  <a:pt x="251" y="241"/>
                  <a:pt x="251" y="241"/>
                </a:cubicBezTo>
                <a:cubicBezTo>
                  <a:pt x="251" y="241"/>
                  <a:pt x="251" y="241"/>
                  <a:pt x="251" y="241"/>
                </a:cubicBezTo>
                <a:cubicBezTo>
                  <a:pt x="251" y="240"/>
                  <a:pt x="251" y="240"/>
                  <a:pt x="251" y="240"/>
                </a:cubicBezTo>
                <a:cubicBezTo>
                  <a:pt x="251" y="240"/>
                  <a:pt x="251" y="240"/>
                  <a:pt x="251" y="240"/>
                </a:cubicBezTo>
                <a:cubicBezTo>
                  <a:pt x="251" y="240"/>
                  <a:pt x="251" y="240"/>
                  <a:pt x="251" y="240"/>
                </a:cubicBezTo>
                <a:cubicBezTo>
                  <a:pt x="251" y="240"/>
                  <a:pt x="251" y="240"/>
                  <a:pt x="251" y="240"/>
                </a:cubicBezTo>
                <a:cubicBezTo>
                  <a:pt x="251" y="240"/>
                  <a:pt x="251" y="240"/>
                  <a:pt x="251" y="240"/>
                </a:cubicBezTo>
                <a:cubicBezTo>
                  <a:pt x="251" y="240"/>
                  <a:pt x="251" y="240"/>
                  <a:pt x="251" y="240"/>
                </a:cubicBezTo>
                <a:cubicBezTo>
                  <a:pt x="252" y="240"/>
                  <a:pt x="252" y="240"/>
                  <a:pt x="252" y="239"/>
                </a:cubicBezTo>
                <a:cubicBezTo>
                  <a:pt x="252" y="239"/>
                  <a:pt x="252" y="239"/>
                  <a:pt x="252" y="239"/>
                </a:cubicBezTo>
                <a:cubicBezTo>
                  <a:pt x="252" y="239"/>
                  <a:pt x="252" y="239"/>
                  <a:pt x="252" y="239"/>
                </a:cubicBezTo>
                <a:cubicBezTo>
                  <a:pt x="252" y="239"/>
                  <a:pt x="252" y="239"/>
                  <a:pt x="252" y="239"/>
                </a:cubicBezTo>
                <a:cubicBezTo>
                  <a:pt x="252" y="239"/>
                  <a:pt x="252" y="239"/>
                  <a:pt x="252" y="239"/>
                </a:cubicBezTo>
                <a:cubicBezTo>
                  <a:pt x="252" y="239"/>
                  <a:pt x="252" y="239"/>
                  <a:pt x="252" y="239"/>
                </a:cubicBezTo>
                <a:cubicBezTo>
                  <a:pt x="252" y="239"/>
                  <a:pt x="252" y="239"/>
                  <a:pt x="253" y="239"/>
                </a:cubicBezTo>
                <a:cubicBezTo>
                  <a:pt x="253" y="239"/>
                  <a:pt x="253" y="239"/>
                  <a:pt x="253" y="239"/>
                </a:cubicBezTo>
                <a:cubicBezTo>
                  <a:pt x="253" y="239"/>
                  <a:pt x="253" y="239"/>
                  <a:pt x="253" y="239"/>
                </a:cubicBezTo>
                <a:cubicBezTo>
                  <a:pt x="253" y="239"/>
                  <a:pt x="253" y="239"/>
                  <a:pt x="253" y="239"/>
                </a:cubicBezTo>
                <a:cubicBezTo>
                  <a:pt x="253" y="239"/>
                  <a:pt x="253" y="238"/>
                  <a:pt x="253" y="238"/>
                </a:cubicBezTo>
                <a:cubicBezTo>
                  <a:pt x="253" y="238"/>
                  <a:pt x="253" y="238"/>
                  <a:pt x="253" y="238"/>
                </a:cubicBezTo>
                <a:cubicBezTo>
                  <a:pt x="253" y="238"/>
                  <a:pt x="253" y="238"/>
                  <a:pt x="253" y="238"/>
                </a:cubicBezTo>
                <a:cubicBezTo>
                  <a:pt x="253" y="238"/>
                  <a:pt x="253" y="238"/>
                  <a:pt x="253" y="238"/>
                </a:cubicBezTo>
                <a:cubicBezTo>
                  <a:pt x="253" y="238"/>
                  <a:pt x="253" y="238"/>
                  <a:pt x="253" y="238"/>
                </a:cubicBezTo>
                <a:cubicBezTo>
                  <a:pt x="253" y="238"/>
                  <a:pt x="253" y="238"/>
                  <a:pt x="253" y="238"/>
                </a:cubicBezTo>
                <a:cubicBezTo>
                  <a:pt x="253" y="238"/>
                  <a:pt x="253" y="238"/>
                  <a:pt x="253" y="238"/>
                </a:cubicBezTo>
                <a:cubicBezTo>
                  <a:pt x="253" y="238"/>
                  <a:pt x="253" y="238"/>
                  <a:pt x="253" y="238"/>
                </a:cubicBezTo>
                <a:cubicBezTo>
                  <a:pt x="253" y="238"/>
                  <a:pt x="253" y="238"/>
                  <a:pt x="254" y="238"/>
                </a:cubicBezTo>
                <a:cubicBezTo>
                  <a:pt x="254" y="238"/>
                  <a:pt x="254" y="238"/>
                  <a:pt x="254" y="238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7"/>
                </a:cubicBezTo>
                <a:cubicBezTo>
                  <a:pt x="254" y="237"/>
                  <a:pt x="254" y="237"/>
                  <a:pt x="254" y="236"/>
                </a:cubicBezTo>
                <a:cubicBezTo>
                  <a:pt x="254" y="236"/>
                  <a:pt x="255" y="236"/>
                  <a:pt x="255" y="236"/>
                </a:cubicBezTo>
                <a:cubicBezTo>
                  <a:pt x="255" y="236"/>
                  <a:pt x="255" y="236"/>
                  <a:pt x="255" y="236"/>
                </a:cubicBezTo>
                <a:cubicBezTo>
                  <a:pt x="255" y="236"/>
                  <a:pt x="255" y="236"/>
                  <a:pt x="255" y="236"/>
                </a:cubicBezTo>
                <a:cubicBezTo>
                  <a:pt x="255" y="236"/>
                  <a:pt x="255" y="236"/>
                  <a:pt x="255" y="236"/>
                </a:cubicBezTo>
                <a:cubicBezTo>
                  <a:pt x="255" y="236"/>
                  <a:pt x="255" y="236"/>
                  <a:pt x="255" y="236"/>
                </a:cubicBezTo>
                <a:cubicBezTo>
                  <a:pt x="255" y="236"/>
                  <a:pt x="255" y="236"/>
                  <a:pt x="255" y="236"/>
                </a:cubicBezTo>
                <a:cubicBezTo>
                  <a:pt x="255" y="236"/>
                  <a:pt x="255" y="236"/>
                  <a:pt x="255" y="236"/>
                </a:cubicBezTo>
                <a:cubicBezTo>
                  <a:pt x="255" y="236"/>
                  <a:pt x="255" y="236"/>
                  <a:pt x="255" y="236"/>
                </a:cubicBezTo>
                <a:cubicBezTo>
                  <a:pt x="255" y="236"/>
                  <a:pt x="255" y="236"/>
                  <a:pt x="255" y="236"/>
                </a:cubicBezTo>
                <a:cubicBezTo>
                  <a:pt x="255" y="236"/>
                  <a:pt x="255" y="235"/>
                  <a:pt x="255" y="235"/>
                </a:cubicBezTo>
                <a:cubicBezTo>
                  <a:pt x="255" y="235"/>
                  <a:pt x="255" y="235"/>
                  <a:pt x="255" y="235"/>
                </a:cubicBezTo>
                <a:cubicBezTo>
                  <a:pt x="255" y="235"/>
                  <a:pt x="255" y="235"/>
                  <a:pt x="256" y="235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6" y="235"/>
                  <a:pt x="256" y="235"/>
                  <a:pt x="256" y="235"/>
                </a:cubicBezTo>
                <a:cubicBezTo>
                  <a:pt x="256" y="235"/>
                  <a:pt x="256" y="235"/>
                  <a:pt x="256" y="234"/>
                </a:cubicBezTo>
                <a:cubicBezTo>
                  <a:pt x="256" y="234"/>
                  <a:pt x="256" y="234"/>
                  <a:pt x="256" y="234"/>
                </a:cubicBezTo>
                <a:cubicBezTo>
                  <a:pt x="256" y="234"/>
                  <a:pt x="256" y="234"/>
                  <a:pt x="256" y="234"/>
                </a:cubicBezTo>
                <a:cubicBezTo>
                  <a:pt x="256" y="234"/>
                  <a:pt x="256" y="234"/>
                  <a:pt x="256" y="234"/>
                </a:cubicBezTo>
                <a:cubicBezTo>
                  <a:pt x="256" y="234"/>
                  <a:pt x="256" y="234"/>
                  <a:pt x="256" y="234"/>
                </a:cubicBezTo>
                <a:cubicBezTo>
                  <a:pt x="256" y="234"/>
                  <a:pt x="256" y="234"/>
                  <a:pt x="256" y="234"/>
                </a:cubicBezTo>
                <a:cubicBezTo>
                  <a:pt x="256" y="234"/>
                  <a:pt x="257" y="234"/>
                  <a:pt x="257" y="234"/>
                </a:cubicBezTo>
                <a:cubicBezTo>
                  <a:pt x="257" y="234"/>
                  <a:pt x="257" y="234"/>
                  <a:pt x="257" y="234"/>
                </a:cubicBezTo>
                <a:cubicBezTo>
                  <a:pt x="257" y="234"/>
                  <a:pt x="257" y="234"/>
                  <a:pt x="257" y="234"/>
                </a:cubicBezTo>
                <a:cubicBezTo>
                  <a:pt x="257" y="234"/>
                  <a:pt x="257" y="234"/>
                  <a:pt x="257" y="234"/>
                </a:cubicBezTo>
                <a:cubicBezTo>
                  <a:pt x="257" y="234"/>
                  <a:pt x="257" y="234"/>
                  <a:pt x="257" y="234"/>
                </a:cubicBezTo>
                <a:cubicBezTo>
                  <a:pt x="257" y="234"/>
                  <a:pt x="257" y="234"/>
                  <a:pt x="257" y="234"/>
                </a:cubicBezTo>
                <a:cubicBezTo>
                  <a:pt x="257" y="234"/>
                  <a:pt x="257" y="233"/>
                  <a:pt x="257" y="233"/>
                </a:cubicBezTo>
                <a:cubicBezTo>
                  <a:pt x="257" y="233"/>
                  <a:pt x="257" y="233"/>
                  <a:pt x="257" y="233"/>
                </a:cubicBezTo>
                <a:cubicBezTo>
                  <a:pt x="257" y="233"/>
                  <a:pt x="257" y="233"/>
                  <a:pt x="257" y="233"/>
                </a:cubicBezTo>
                <a:cubicBezTo>
                  <a:pt x="257" y="233"/>
                  <a:pt x="257" y="233"/>
                  <a:pt x="257" y="233"/>
                </a:cubicBezTo>
                <a:cubicBezTo>
                  <a:pt x="257" y="233"/>
                  <a:pt x="257" y="233"/>
                  <a:pt x="257" y="233"/>
                </a:cubicBezTo>
                <a:cubicBezTo>
                  <a:pt x="257" y="233"/>
                  <a:pt x="257" y="233"/>
                  <a:pt x="258" y="233"/>
                </a:cubicBezTo>
                <a:cubicBezTo>
                  <a:pt x="258" y="233"/>
                  <a:pt x="258" y="233"/>
                  <a:pt x="258" y="233"/>
                </a:cubicBezTo>
                <a:cubicBezTo>
                  <a:pt x="258" y="233"/>
                  <a:pt x="258" y="233"/>
                  <a:pt x="258" y="233"/>
                </a:cubicBezTo>
                <a:cubicBezTo>
                  <a:pt x="258" y="233"/>
                  <a:pt x="258" y="233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2"/>
                </a:cubicBezTo>
                <a:cubicBezTo>
                  <a:pt x="258" y="232"/>
                  <a:pt x="258" y="232"/>
                  <a:pt x="258" y="231"/>
                </a:cubicBezTo>
                <a:cubicBezTo>
                  <a:pt x="258" y="231"/>
                  <a:pt x="258" y="231"/>
                  <a:pt x="258" y="231"/>
                </a:cubicBezTo>
                <a:cubicBezTo>
                  <a:pt x="259" y="231"/>
                  <a:pt x="259" y="231"/>
                  <a:pt x="259" y="231"/>
                </a:cubicBezTo>
                <a:cubicBezTo>
                  <a:pt x="259" y="231"/>
                  <a:pt x="259" y="231"/>
                  <a:pt x="259" y="231"/>
                </a:cubicBezTo>
                <a:cubicBezTo>
                  <a:pt x="259" y="231"/>
                  <a:pt x="259" y="231"/>
                  <a:pt x="259" y="230"/>
                </a:cubicBezTo>
                <a:cubicBezTo>
                  <a:pt x="259" y="230"/>
                  <a:pt x="259" y="230"/>
                  <a:pt x="259" y="230"/>
                </a:cubicBezTo>
                <a:cubicBezTo>
                  <a:pt x="259" y="230"/>
                  <a:pt x="259" y="230"/>
                  <a:pt x="259" y="230"/>
                </a:cubicBezTo>
                <a:cubicBezTo>
                  <a:pt x="259" y="230"/>
                  <a:pt x="259" y="230"/>
                  <a:pt x="259" y="230"/>
                </a:cubicBezTo>
                <a:cubicBezTo>
                  <a:pt x="259" y="230"/>
                  <a:pt x="259" y="230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0" y="230"/>
                  <a:pt x="260" y="230"/>
                  <a:pt x="260" y="230"/>
                </a:cubicBezTo>
                <a:cubicBezTo>
                  <a:pt x="262" y="226"/>
                  <a:pt x="265" y="223"/>
                  <a:pt x="267" y="219"/>
                </a:cubicBezTo>
                <a:cubicBezTo>
                  <a:pt x="253" y="211"/>
                  <a:pt x="253" y="211"/>
                  <a:pt x="253" y="211"/>
                </a:cubicBezTo>
                <a:close/>
                <a:moveTo>
                  <a:pt x="288" y="133"/>
                </a:moveTo>
                <a:cubicBezTo>
                  <a:pt x="272" y="134"/>
                  <a:pt x="272" y="134"/>
                  <a:pt x="272" y="134"/>
                </a:cubicBezTo>
                <a:cubicBezTo>
                  <a:pt x="272" y="137"/>
                  <a:pt x="272" y="141"/>
                  <a:pt x="272" y="144"/>
                </a:cubicBezTo>
                <a:cubicBezTo>
                  <a:pt x="272" y="159"/>
                  <a:pt x="270" y="173"/>
                  <a:pt x="265" y="187"/>
                </a:cubicBezTo>
                <a:cubicBezTo>
                  <a:pt x="280" y="192"/>
                  <a:pt x="280" y="192"/>
                  <a:pt x="280" y="192"/>
                </a:cubicBezTo>
                <a:cubicBezTo>
                  <a:pt x="284" y="181"/>
                  <a:pt x="286" y="169"/>
                  <a:pt x="287" y="157"/>
                </a:cubicBezTo>
                <a:cubicBezTo>
                  <a:pt x="287" y="157"/>
                  <a:pt x="287" y="157"/>
                  <a:pt x="287" y="157"/>
                </a:cubicBezTo>
                <a:cubicBezTo>
                  <a:pt x="287" y="157"/>
                  <a:pt x="287" y="157"/>
                  <a:pt x="287" y="157"/>
                </a:cubicBezTo>
                <a:cubicBezTo>
                  <a:pt x="287" y="157"/>
                  <a:pt x="287" y="157"/>
                  <a:pt x="287" y="157"/>
                </a:cubicBezTo>
                <a:cubicBezTo>
                  <a:pt x="287" y="156"/>
                  <a:pt x="288" y="156"/>
                  <a:pt x="288" y="156"/>
                </a:cubicBezTo>
                <a:cubicBezTo>
                  <a:pt x="288" y="156"/>
                  <a:pt x="288" y="156"/>
                  <a:pt x="288" y="156"/>
                </a:cubicBezTo>
                <a:cubicBezTo>
                  <a:pt x="288" y="156"/>
                  <a:pt x="288" y="156"/>
                  <a:pt x="288" y="156"/>
                </a:cubicBezTo>
                <a:cubicBezTo>
                  <a:pt x="288" y="156"/>
                  <a:pt x="288" y="156"/>
                  <a:pt x="288" y="156"/>
                </a:cubicBezTo>
                <a:cubicBezTo>
                  <a:pt x="288" y="155"/>
                  <a:pt x="288" y="155"/>
                  <a:pt x="288" y="155"/>
                </a:cubicBezTo>
                <a:cubicBezTo>
                  <a:pt x="288" y="155"/>
                  <a:pt x="288" y="155"/>
                  <a:pt x="288" y="155"/>
                </a:cubicBezTo>
                <a:cubicBezTo>
                  <a:pt x="288" y="155"/>
                  <a:pt x="288" y="155"/>
                  <a:pt x="288" y="155"/>
                </a:cubicBezTo>
                <a:cubicBezTo>
                  <a:pt x="288" y="155"/>
                  <a:pt x="288" y="154"/>
                  <a:pt x="288" y="154"/>
                </a:cubicBezTo>
                <a:cubicBezTo>
                  <a:pt x="288" y="154"/>
                  <a:pt x="288" y="154"/>
                  <a:pt x="288" y="154"/>
                </a:cubicBezTo>
                <a:cubicBezTo>
                  <a:pt x="288" y="154"/>
                  <a:pt x="288" y="154"/>
                  <a:pt x="288" y="154"/>
                </a:cubicBezTo>
                <a:cubicBezTo>
                  <a:pt x="288" y="154"/>
                  <a:pt x="288" y="154"/>
                  <a:pt x="288" y="154"/>
                </a:cubicBezTo>
                <a:cubicBezTo>
                  <a:pt x="288" y="154"/>
                  <a:pt x="288" y="154"/>
                  <a:pt x="288" y="154"/>
                </a:cubicBezTo>
                <a:cubicBezTo>
                  <a:pt x="288" y="154"/>
                  <a:pt x="288" y="153"/>
                  <a:pt x="288" y="153"/>
                </a:cubicBezTo>
                <a:cubicBezTo>
                  <a:pt x="288" y="153"/>
                  <a:pt x="288" y="153"/>
                  <a:pt x="288" y="153"/>
                </a:cubicBezTo>
                <a:cubicBezTo>
                  <a:pt x="288" y="153"/>
                  <a:pt x="288" y="153"/>
                  <a:pt x="288" y="153"/>
                </a:cubicBezTo>
                <a:cubicBezTo>
                  <a:pt x="288" y="153"/>
                  <a:pt x="288" y="153"/>
                  <a:pt x="288" y="153"/>
                </a:cubicBezTo>
                <a:cubicBezTo>
                  <a:pt x="288" y="153"/>
                  <a:pt x="288" y="153"/>
                  <a:pt x="288" y="153"/>
                </a:cubicBezTo>
                <a:cubicBezTo>
                  <a:pt x="288" y="153"/>
                  <a:pt x="288" y="153"/>
                  <a:pt x="288" y="153"/>
                </a:cubicBezTo>
                <a:cubicBezTo>
                  <a:pt x="288" y="153"/>
                  <a:pt x="288" y="153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ubicBezTo>
                  <a:pt x="288" y="152"/>
                  <a:pt x="288" y="152"/>
                  <a:pt x="288" y="152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88" y="150"/>
                  <a:pt x="288" y="150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8" y="149"/>
                  <a:pt x="288" y="149"/>
                  <a:pt x="288" y="148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88" y="147"/>
                  <a:pt x="288" y="147"/>
                  <a:pt x="288" y="147"/>
                </a:cubicBezTo>
                <a:cubicBezTo>
                  <a:pt x="288" y="147"/>
                  <a:pt x="288" y="147"/>
                  <a:pt x="288" y="147"/>
                </a:cubicBezTo>
                <a:cubicBezTo>
                  <a:pt x="288" y="147"/>
                  <a:pt x="288" y="147"/>
                  <a:pt x="288" y="147"/>
                </a:cubicBezTo>
                <a:cubicBezTo>
                  <a:pt x="288" y="147"/>
                  <a:pt x="288" y="147"/>
                  <a:pt x="288" y="147"/>
                </a:cubicBezTo>
                <a:cubicBezTo>
                  <a:pt x="288" y="147"/>
                  <a:pt x="288" y="147"/>
                  <a:pt x="288" y="147"/>
                </a:cubicBezTo>
                <a:cubicBezTo>
                  <a:pt x="288" y="147"/>
                  <a:pt x="288" y="147"/>
                  <a:pt x="288" y="147"/>
                </a:cubicBezTo>
                <a:cubicBezTo>
                  <a:pt x="288" y="147"/>
                  <a:pt x="288" y="147"/>
                  <a:pt x="288" y="147"/>
                </a:cubicBezTo>
                <a:cubicBezTo>
                  <a:pt x="288" y="147"/>
                  <a:pt x="288" y="147"/>
                  <a:pt x="288" y="147"/>
                </a:cubicBezTo>
                <a:cubicBezTo>
                  <a:pt x="288" y="147"/>
                  <a:pt x="288" y="147"/>
                  <a:pt x="288" y="146"/>
                </a:cubicBezTo>
                <a:cubicBezTo>
                  <a:pt x="288" y="146"/>
                  <a:pt x="288" y="146"/>
                  <a:pt x="288" y="146"/>
                </a:cubicBezTo>
                <a:cubicBezTo>
                  <a:pt x="288" y="146"/>
                  <a:pt x="288" y="146"/>
                  <a:pt x="288" y="146"/>
                </a:cubicBezTo>
                <a:cubicBezTo>
                  <a:pt x="288" y="146"/>
                  <a:pt x="288" y="146"/>
                  <a:pt x="288" y="146"/>
                </a:cubicBezTo>
                <a:cubicBezTo>
                  <a:pt x="288" y="146"/>
                  <a:pt x="288" y="146"/>
                  <a:pt x="288" y="146"/>
                </a:cubicBezTo>
                <a:cubicBezTo>
                  <a:pt x="288" y="146"/>
                  <a:pt x="288" y="146"/>
                  <a:pt x="288" y="146"/>
                </a:cubicBezTo>
                <a:cubicBezTo>
                  <a:pt x="288" y="146"/>
                  <a:pt x="288" y="146"/>
                  <a:pt x="288" y="146"/>
                </a:cubicBezTo>
                <a:cubicBezTo>
                  <a:pt x="288" y="146"/>
                  <a:pt x="288" y="146"/>
                  <a:pt x="288" y="146"/>
                </a:cubicBezTo>
                <a:cubicBezTo>
                  <a:pt x="288" y="146"/>
                  <a:pt x="288" y="146"/>
                  <a:pt x="288" y="146"/>
                </a:cubicBezTo>
                <a:cubicBezTo>
                  <a:pt x="288" y="146"/>
                  <a:pt x="288" y="146"/>
                  <a:pt x="288" y="145"/>
                </a:cubicBezTo>
                <a:cubicBezTo>
                  <a:pt x="288" y="145"/>
                  <a:pt x="288" y="145"/>
                  <a:pt x="288" y="145"/>
                </a:cubicBezTo>
                <a:cubicBezTo>
                  <a:pt x="288" y="145"/>
                  <a:pt x="288" y="145"/>
                  <a:pt x="288" y="145"/>
                </a:cubicBezTo>
                <a:cubicBezTo>
                  <a:pt x="288" y="145"/>
                  <a:pt x="288" y="145"/>
                  <a:pt x="288" y="145"/>
                </a:cubicBezTo>
                <a:cubicBezTo>
                  <a:pt x="288" y="145"/>
                  <a:pt x="288" y="145"/>
                  <a:pt x="288" y="145"/>
                </a:cubicBezTo>
                <a:cubicBezTo>
                  <a:pt x="288" y="145"/>
                  <a:pt x="288" y="145"/>
                  <a:pt x="288" y="145"/>
                </a:cubicBezTo>
                <a:cubicBezTo>
                  <a:pt x="288" y="145"/>
                  <a:pt x="288" y="145"/>
                  <a:pt x="288" y="145"/>
                </a:cubicBezTo>
                <a:cubicBezTo>
                  <a:pt x="288" y="145"/>
                  <a:pt x="288" y="145"/>
                  <a:pt x="288" y="145"/>
                </a:cubicBezTo>
                <a:cubicBezTo>
                  <a:pt x="288" y="145"/>
                  <a:pt x="288" y="145"/>
                  <a:pt x="288" y="145"/>
                </a:cubicBezTo>
                <a:cubicBezTo>
                  <a:pt x="288" y="144"/>
                  <a:pt x="288" y="144"/>
                  <a:pt x="288" y="144"/>
                </a:cubicBezTo>
                <a:cubicBezTo>
                  <a:pt x="288" y="144"/>
                  <a:pt x="288" y="144"/>
                  <a:pt x="288" y="144"/>
                </a:cubicBezTo>
                <a:cubicBezTo>
                  <a:pt x="288" y="144"/>
                  <a:pt x="288" y="144"/>
                  <a:pt x="288" y="144"/>
                </a:cubicBezTo>
                <a:cubicBezTo>
                  <a:pt x="288" y="144"/>
                  <a:pt x="288" y="144"/>
                  <a:pt x="288" y="144"/>
                </a:cubicBezTo>
                <a:cubicBezTo>
                  <a:pt x="288" y="144"/>
                  <a:pt x="288" y="144"/>
                  <a:pt x="288" y="144"/>
                </a:cubicBezTo>
                <a:cubicBezTo>
                  <a:pt x="288" y="144"/>
                  <a:pt x="288" y="144"/>
                  <a:pt x="288" y="144"/>
                </a:cubicBezTo>
                <a:cubicBezTo>
                  <a:pt x="288" y="144"/>
                  <a:pt x="288" y="144"/>
                  <a:pt x="288" y="144"/>
                </a:cubicBezTo>
                <a:cubicBezTo>
                  <a:pt x="288" y="144"/>
                  <a:pt x="288" y="144"/>
                  <a:pt x="288" y="144"/>
                </a:cubicBezTo>
                <a:cubicBezTo>
                  <a:pt x="288" y="144"/>
                  <a:pt x="288" y="144"/>
                  <a:pt x="288" y="143"/>
                </a:cubicBezTo>
                <a:cubicBezTo>
                  <a:pt x="288" y="143"/>
                  <a:pt x="288" y="143"/>
                  <a:pt x="288" y="143"/>
                </a:cubicBezTo>
                <a:cubicBezTo>
                  <a:pt x="288" y="143"/>
                  <a:pt x="288" y="143"/>
                  <a:pt x="288" y="143"/>
                </a:cubicBezTo>
                <a:cubicBezTo>
                  <a:pt x="288" y="143"/>
                  <a:pt x="288" y="143"/>
                  <a:pt x="288" y="143"/>
                </a:cubicBezTo>
                <a:cubicBezTo>
                  <a:pt x="288" y="143"/>
                  <a:pt x="288" y="143"/>
                  <a:pt x="288" y="143"/>
                </a:cubicBezTo>
                <a:cubicBezTo>
                  <a:pt x="288" y="143"/>
                  <a:pt x="288" y="143"/>
                  <a:pt x="288" y="143"/>
                </a:cubicBezTo>
                <a:cubicBezTo>
                  <a:pt x="288" y="143"/>
                  <a:pt x="288" y="143"/>
                  <a:pt x="288" y="143"/>
                </a:cubicBezTo>
                <a:cubicBezTo>
                  <a:pt x="288" y="143"/>
                  <a:pt x="288" y="143"/>
                  <a:pt x="288" y="143"/>
                </a:cubicBezTo>
                <a:cubicBezTo>
                  <a:pt x="288" y="143"/>
                  <a:pt x="288" y="143"/>
                  <a:pt x="288" y="142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88" y="142"/>
                  <a:pt x="288" y="142"/>
                  <a:pt x="288" y="141"/>
                </a:cubicBezTo>
                <a:cubicBezTo>
                  <a:pt x="288" y="141"/>
                  <a:pt x="288" y="141"/>
                  <a:pt x="288" y="141"/>
                </a:cubicBezTo>
                <a:cubicBezTo>
                  <a:pt x="288" y="141"/>
                  <a:pt x="288" y="141"/>
                  <a:pt x="288" y="141"/>
                </a:cubicBezTo>
                <a:cubicBezTo>
                  <a:pt x="288" y="141"/>
                  <a:pt x="288" y="141"/>
                  <a:pt x="288" y="141"/>
                </a:cubicBezTo>
                <a:cubicBezTo>
                  <a:pt x="288" y="141"/>
                  <a:pt x="288" y="141"/>
                  <a:pt x="288" y="141"/>
                </a:cubicBezTo>
                <a:cubicBezTo>
                  <a:pt x="288" y="141"/>
                  <a:pt x="288" y="141"/>
                  <a:pt x="288" y="141"/>
                </a:cubicBezTo>
                <a:cubicBezTo>
                  <a:pt x="288" y="138"/>
                  <a:pt x="288" y="135"/>
                  <a:pt x="288" y="133"/>
                </a:cubicBezTo>
                <a:close/>
                <a:moveTo>
                  <a:pt x="254" y="51"/>
                </a:moveTo>
                <a:cubicBezTo>
                  <a:pt x="242" y="61"/>
                  <a:pt x="242" y="61"/>
                  <a:pt x="242" y="61"/>
                </a:cubicBezTo>
                <a:cubicBezTo>
                  <a:pt x="253" y="75"/>
                  <a:pt x="262" y="91"/>
                  <a:pt x="267" y="108"/>
                </a:cubicBezTo>
                <a:cubicBezTo>
                  <a:pt x="282" y="103"/>
                  <a:pt x="282" y="103"/>
                  <a:pt x="282" y="103"/>
                </a:cubicBezTo>
                <a:cubicBezTo>
                  <a:pt x="277" y="86"/>
                  <a:pt x="269" y="70"/>
                  <a:pt x="258" y="57"/>
                </a:cubicBezTo>
                <a:cubicBezTo>
                  <a:pt x="258" y="57"/>
                  <a:pt x="258" y="57"/>
                  <a:pt x="258" y="57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6"/>
                </a:cubicBezTo>
                <a:cubicBezTo>
                  <a:pt x="258" y="56"/>
                  <a:pt x="258" y="56"/>
                  <a:pt x="258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6" y="54"/>
                  <a:pt x="255" y="52"/>
                  <a:pt x="254" y="51"/>
                </a:cubicBezTo>
                <a:close/>
                <a:moveTo>
                  <a:pt x="179" y="4"/>
                </a:moveTo>
                <a:cubicBezTo>
                  <a:pt x="175" y="20"/>
                  <a:pt x="175" y="20"/>
                  <a:pt x="175" y="20"/>
                </a:cubicBezTo>
                <a:cubicBezTo>
                  <a:pt x="192" y="24"/>
                  <a:pt x="208" y="32"/>
                  <a:pt x="222" y="43"/>
                </a:cubicBezTo>
                <a:cubicBezTo>
                  <a:pt x="232" y="30"/>
                  <a:pt x="232" y="30"/>
                  <a:pt x="232" y="30"/>
                </a:cubicBezTo>
                <a:cubicBezTo>
                  <a:pt x="217" y="18"/>
                  <a:pt x="198" y="9"/>
                  <a:pt x="179" y="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3"/>
          <p:cNvSpPr>
            <a:spLocks noEditPoints="1"/>
          </p:cNvSpPr>
          <p:nvPr/>
        </p:nvSpPr>
        <p:spPr bwMode="auto">
          <a:xfrm>
            <a:off x="5124451" y="104457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4 w 288"/>
              <a:gd name="T11" fmla="*/ 252 h 288"/>
              <a:gd name="T12" fmla="*/ 36 w 288"/>
              <a:gd name="T13" fmla="*/ 144 h 288"/>
              <a:gd name="T14" fmla="*/ 144 w 288"/>
              <a:gd name="T15" fmla="*/ 36 h 288"/>
              <a:gd name="T16" fmla="*/ 252 w 288"/>
              <a:gd name="T17" fmla="*/ 144 h 288"/>
              <a:gd name="T18" fmla="*/ 144 w 288"/>
              <a:gd name="T19" fmla="*/ 25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44" y="252"/>
                </a:moveTo>
                <a:cubicBezTo>
                  <a:pt x="84" y="252"/>
                  <a:pt x="36" y="204"/>
                  <a:pt x="36" y="144"/>
                </a:cubicBezTo>
                <a:cubicBezTo>
                  <a:pt x="36" y="85"/>
                  <a:pt x="84" y="36"/>
                  <a:pt x="144" y="36"/>
                </a:cubicBezTo>
                <a:cubicBezTo>
                  <a:pt x="204" y="36"/>
                  <a:pt x="252" y="85"/>
                  <a:pt x="252" y="144"/>
                </a:cubicBezTo>
                <a:cubicBezTo>
                  <a:pt x="252" y="204"/>
                  <a:pt x="204" y="252"/>
                  <a:pt x="144" y="25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Oval 24"/>
          <p:cNvSpPr>
            <a:spLocks noChangeArrowheads="1"/>
          </p:cNvSpPr>
          <p:nvPr/>
        </p:nvSpPr>
        <p:spPr bwMode="auto">
          <a:xfrm>
            <a:off x="5170489" y="1087438"/>
            <a:ext cx="88900" cy="889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5"/>
          <p:cNvSpPr>
            <a:spLocks/>
          </p:cNvSpPr>
          <p:nvPr/>
        </p:nvSpPr>
        <p:spPr bwMode="auto">
          <a:xfrm>
            <a:off x="5500689" y="5305426"/>
            <a:ext cx="87313" cy="65088"/>
          </a:xfrm>
          <a:custGeom>
            <a:avLst/>
            <a:gdLst>
              <a:gd name="T0" fmla="*/ 84 w 144"/>
              <a:gd name="T1" fmla="*/ 48 h 108"/>
              <a:gd name="T2" fmla="*/ 144 w 144"/>
              <a:gd name="T3" fmla="*/ 48 h 108"/>
              <a:gd name="T4" fmla="*/ 144 w 144"/>
              <a:gd name="T5" fmla="*/ 12 h 108"/>
              <a:gd name="T6" fmla="*/ 132 w 144"/>
              <a:gd name="T7" fmla="*/ 0 h 108"/>
              <a:gd name="T8" fmla="*/ 12 w 144"/>
              <a:gd name="T9" fmla="*/ 0 h 108"/>
              <a:gd name="T10" fmla="*/ 0 w 144"/>
              <a:gd name="T11" fmla="*/ 12 h 108"/>
              <a:gd name="T12" fmla="*/ 0 w 144"/>
              <a:gd name="T13" fmla="*/ 96 h 108"/>
              <a:gd name="T14" fmla="*/ 12 w 144"/>
              <a:gd name="T15" fmla="*/ 108 h 108"/>
              <a:gd name="T16" fmla="*/ 13 w 144"/>
              <a:gd name="T17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4" h="108">
                <a:moveTo>
                  <a:pt x="84" y="48"/>
                </a:moveTo>
                <a:cubicBezTo>
                  <a:pt x="144" y="48"/>
                  <a:pt x="144" y="48"/>
                  <a:pt x="144" y="4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8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" y="108"/>
                  <a:pt x="13" y="108"/>
                  <a:pt x="13" y="108"/>
                </a:cubicBezTo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6"/>
          <p:cNvSpPr>
            <a:spLocks/>
          </p:cNvSpPr>
          <p:nvPr/>
        </p:nvSpPr>
        <p:spPr bwMode="auto">
          <a:xfrm>
            <a:off x="5478464" y="5283201"/>
            <a:ext cx="131763" cy="109538"/>
          </a:xfrm>
          <a:custGeom>
            <a:avLst/>
            <a:gdLst>
              <a:gd name="T0" fmla="*/ 49 w 216"/>
              <a:gd name="T1" fmla="*/ 144 h 180"/>
              <a:gd name="T2" fmla="*/ 48 w 216"/>
              <a:gd name="T3" fmla="*/ 144 h 180"/>
              <a:gd name="T4" fmla="*/ 36 w 216"/>
              <a:gd name="T5" fmla="*/ 132 h 180"/>
              <a:gd name="T6" fmla="*/ 36 w 216"/>
              <a:gd name="T7" fmla="*/ 48 h 180"/>
              <a:gd name="T8" fmla="*/ 48 w 216"/>
              <a:gd name="T9" fmla="*/ 36 h 180"/>
              <a:gd name="T10" fmla="*/ 168 w 216"/>
              <a:gd name="T11" fmla="*/ 36 h 180"/>
              <a:gd name="T12" fmla="*/ 180 w 216"/>
              <a:gd name="T13" fmla="*/ 48 h 180"/>
              <a:gd name="T14" fmla="*/ 180 w 216"/>
              <a:gd name="T15" fmla="*/ 84 h 180"/>
              <a:gd name="T16" fmla="*/ 216 w 216"/>
              <a:gd name="T17" fmla="*/ 84 h 180"/>
              <a:gd name="T18" fmla="*/ 216 w 216"/>
              <a:gd name="T19" fmla="*/ 48 h 180"/>
              <a:gd name="T20" fmla="*/ 168 w 216"/>
              <a:gd name="T21" fmla="*/ 0 h 180"/>
              <a:gd name="T22" fmla="*/ 48 w 216"/>
              <a:gd name="T23" fmla="*/ 0 h 180"/>
              <a:gd name="T24" fmla="*/ 0 w 216"/>
              <a:gd name="T25" fmla="*/ 48 h 180"/>
              <a:gd name="T26" fmla="*/ 0 w 216"/>
              <a:gd name="T27" fmla="*/ 132 h 180"/>
              <a:gd name="T28" fmla="*/ 48 w 216"/>
              <a:gd name="T29" fmla="*/ 180 h 180"/>
              <a:gd name="T30" fmla="*/ 48 w 216"/>
              <a:gd name="T31" fmla="*/ 180 h 180"/>
              <a:gd name="T32" fmla="*/ 48 w 216"/>
              <a:gd name="T33" fmla="*/ 156 h 180"/>
              <a:gd name="T34" fmla="*/ 49 w 216"/>
              <a:gd name="T35" fmla="*/ 14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16" h="180">
                <a:moveTo>
                  <a:pt x="49" y="144"/>
                </a:moveTo>
                <a:cubicBezTo>
                  <a:pt x="48" y="144"/>
                  <a:pt x="48" y="144"/>
                  <a:pt x="48" y="144"/>
                </a:cubicBezTo>
                <a:cubicBezTo>
                  <a:pt x="41" y="144"/>
                  <a:pt x="36" y="139"/>
                  <a:pt x="36" y="132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1"/>
                  <a:pt x="41" y="36"/>
                  <a:pt x="48" y="36"/>
                </a:cubicBezTo>
                <a:cubicBezTo>
                  <a:pt x="168" y="36"/>
                  <a:pt x="168" y="36"/>
                  <a:pt x="168" y="36"/>
                </a:cubicBezTo>
                <a:cubicBezTo>
                  <a:pt x="174" y="36"/>
                  <a:pt x="180" y="41"/>
                  <a:pt x="180" y="48"/>
                </a:cubicBezTo>
                <a:cubicBezTo>
                  <a:pt x="180" y="84"/>
                  <a:pt x="180" y="84"/>
                  <a:pt x="180" y="84"/>
                </a:cubicBezTo>
                <a:cubicBezTo>
                  <a:pt x="216" y="84"/>
                  <a:pt x="216" y="84"/>
                  <a:pt x="216" y="84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22"/>
                  <a:pt x="194" y="0"/>
                  <a:pt x="16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2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59"/>
                  <a:pt x="21" y="180"/>
                  <a:pt x="48" y="180"/>
                </a:cubicBezTo>
                <a:cubicBezTo>
                  <a:pt x="48" y="180"/>
                  <a:pt x="48" y="180"/>
                  <a:pt x="48" y="180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48" y="152"/>
                  <a:pt x="48" y="148"/>
                  <a:pt x="49" y="14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7"/>
          <p:cNvSpPr>
            <a:spLocks noEditPoints="1"/>
          </p:cNvSpPr>
          <p:nvPr/>
        </p:nvSpPr>
        <p:spPr bwMode="auto">
          <a:xfrm>
            <a:off x="5522914" y="5349876"/>
            <a:ext cx="131763" cy="109538"/>
          </a:xfrm>
          <a:custGeom>
            <a:avLst/>
            <a:gdLst>
              <a:gd name="T0" fmla="*/ 168 w 216"/>
              <a:gd name="T1" fmla="*/ 0 h 180"/>
              <a:gd name="T2" fmla="*/ 48 w 216"/>
              <a:gd name="T3" fmla="*/ 0 h 180"/>
              <a:gd name="T4" fmla="*/ 0 w 216"/>
              <a:gd name="T5" fmla="*/ 48 h 180"/>
              <a:gd name="T6" fmla="*/ 0 w 216"/>
              <a:gd name="T7" fmla="*/ 132 h 180"/>
              <a:gd name="T8" fmla="*/ 48 w 216"/>
              <a:gd name="T9" fmla="*/ 180 h 180"/>
              <a:gd name="T10" fmla="*/ 168 w 216"/>
              <a:gd name="T11" fmla="*/ 180 h 180"/>
              <a:gd name="T12" fmla="*/ 216 w 216"/>
              <a:gd name="T13" fmla="*/ 132 h 180"/>
              <a:gd name="T14" fmla="*/ 216 w 216"/>
              <a:gd name="T15" fmla="*/ 48 h 180"/>
              <a:gd name="T16" fmla="*/ 168 w 216"/>
              <a:gd name="T17" fmla="*/ 0 h 180"/>
              <a:gd name="T18" fmla="*/ 180 w 216"/>
              <a:gd name="T19" fmla="*/ 132 h 180"/>
              <a:gd name="T20" fmla="*/ 168 w 216"/>
              <a:gd name="T21" fmla="*/ 144 h 180"/>
              <a:gd name="T22" fmla="*/ 48 w 216"/>
              <a:gd name="T23" fmla="*/ 144 h 180"/>
              <a:gd name="T24" fmla="*/ 36 w 216"/>
              <a:gd name="T25" fmla="*/ 132 h 180"/>
              <a:gd name="T26" fmla="*/ 36 w 216"/>
              <a:gd name="T27" fmla="*/ 48 h 180"/>
              <a:gd name="T28" fmla="*/ 48 w 216"/>
              <a:gd name="T29" fmla="*/ 36 h 180"/>
              <a:gd name="T30" fmla="*/ 168 w 216"/>
              <a:gd name="T31" fmla="*/ 36 h 180"/>
              <a:gd name="T32" fmla="*/ 180 w 216"/>
              <a:gd name="T33" fmla="*/ 48 h 180"/>
              <a:gd name="T34" fmla="*/ 180 w 216"/>
              <a:gd name="T35" fmla="*/ 13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16" h="180">
                <a:moveTo>
                  <a:pt x="168" y="0"/>
                </a:move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2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59"/>
                  <a:pt x="21" y="180"/>
                  <a:pt x="48" y="180"/>
                </a:cubicBezTo>
                <a:cubicBezTo>
                  <a:pt x="168" y="180"/>
                  <a:pt x="168" y="180"/>
                  <a:pt x="168" y="180"/>
                </a:cubicBezTo>
                <a:cubicBezTo>
                  <a:pt x="194" y="180"/>
                  <a:pt x="216" y="159"/>
                  <a:pt x="216" y="132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22"/>
                  <a:pt x="194" y="0"/>
                  <a:pt x="168" y="0"/>
                </a:cubicBezTo>
                <a:close/>
                <a:moveTo>
                  <a:pt x="180" y="132"/>
                </a:moveTo>
                <a:cubicBezTo>
                  <a:pt x="180" y="139"/>
                  <a:pt x="175" y="144"/>
                  <a:pt x="168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1" y="144"/>
                  <a:pt x="36" y="139"/>
                  <a:pt x="36" y="132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1"/>
                  <a:pt x="41" y="36"/>
                  <a:pt x="48" y="36"/>
                </a:cubicBezTo>
                <a:cubicBezTo>
                  <a:pt x="168" y="36"/>
                  <a:pt x="168" y="36"/>
                  <a:pt x="168" y="36"/>
                </a:cubicBezTo>
                <a:cubicBezTo>
                  <a:pt x="175" y="36"/>
                  <a:pt x="180" y="41"/>
                  <a:pt x="180" y="48"/>
                </a:cubicBezTo>
                <a:lnTo>
                  <a:pt x="180" y="13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8"/>
          <p:cNvSpPr>
            <a:spLocks/>
          </p:cNvSpPr>
          <p:nvPr/>
        </p:nvSpPr>
        <p:spPr bwMode="auto">
          <a:xfrm>
            <a:off x="6551614" y="360363"/>
            <a:ext cx="161925" cy="87313"/>
          </a:xfrm>
          <a:custGeom>
            <a:avLst/>
            <a:gdLst>
              <a:gd name="T0" fmla="*/ 192 w 264"/>
              <a:gd name="T1" fmla="*/ 36 h 143"/>
              <a:gd name="T2" fmla="*/ 54 w 264"/>
              <a:gd name="T3" fmla="*/ 36 h 143"/>
              <a:gd name="T4" fmla="*/ 54 w 264"/>
              <a:gd name="T5" fmla="*/ 0 h 143"/>
              <a:gd name="T6" fmla="*/ 0 w 264"/>
              <a:gd name="T7" fmla="*/ 54 h 143"/>
              <a:gd name="T8" fmla="*/ 54 w 264"/>
              <a:gd name="T9" fmla="*/ 108 h 143"/>
              <a:gd name="T10" fmla="*/ 54 w 264"/>
              <a:gd name="T11" fmla="*/ 72 h 143"/>
              <a:gd name="T12" fmla="*/ 192 w 264"/>
              <a:gd name="T13" fmla="*/ 72 h 143"/>
              <a:gd name="T14" fmla="*/ 228 w 264"/>
              <a:gd name="T15" fmla="*/ 108 h 143"/>
              <a:gd name="T16" fmla="*/ 227 w 264"/>
              <a:gd name="T17" fmla="*/ 115 h 143"/>
              <a:gd name="T18" fmla="*/ 255 w 264"/>
              <a:gd name="T19" fmla="*/ 143 h 143"/>
              <a:gd name="T20" fmla="*/ 264 w 264"/>
              <a:gd name="T21" fmla="*/ 108 h 143"/>
              <a:gd name="T22" fmla="*/ 192 w 264"/>
              <a:gd name="T23" fmla="*/ 36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4" h="143">
                <a:moveTo>
                  <a:pt x="192" y="36"/>
                </a:moveTo>
                <a:cubicBezTo>
                  <a:pt x="54" y="36"/>
                  <a:pt x="54" y="36"/>
                  <a:pt x="54" y="36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2"/>
                  <a:pt x="54" y="72"/>
                  <a:pt x="54" y="72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211" y="72"/>
                  <a:pt x="228" y="88"/>
                  <a:pt x="228" y="108"/>
                </a:cubicBezTo>
                <a:cubicBezTo>
                  <a:pt x="228" y="111"/>
                  <a:pt x="227" y="113"/>
                  <a:pt x="227" y="115"/>
                </a:cubicBezTo>
                <a:cubicBezTo>
                  <a:pt x="234" y="123"/>
                  <a:pt x="249" y="137"/>
                  <a:pt x="255" y="143"/>
                </a:cubicBezTo>
                <a:cubicBezTo>
                  <a:pt x="260" y="133"/>
                  <a:pt x="264" y="121"/>
                  <a:pt x="264" y="108"/>
                </a:cubicBezTo>
                <a:cubicBezTo>
                  <a:pt x="264" y="68"/>
                  <a:pt x="231" y="36"/>
                  <a:pt x="192" y="3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9"/>
          <p:cNvSpPr>
            <a:spLocks/>
          </p:cNvSpPr>
          <p:nvPr/>
        </p:nvSpPr>
        <p:spPr bwMode="auto">
          <a:xfrm>
            <a:off x="6537326" y="404813"/>
            <a:ext cx="161925" cy="87313"/>
          </a:xfrm>
          <a:custGeom>
            <a:avLst/>
            <a:gdLst>
              <a:gd name="T0" fmla="*/ 210 w 264"/>
              <a:gd name="T1" fmla="*/ 71 h 143"/>
              <a:gd name="T2" fmla="*/ 72 w 264"/>
              <a:gd name="T3" fmla="*/ 71 h 143"/>
              <a:gd name="T4" fmla="*/ 36 w 264"/>
              <a:gd name="T5" fmla="*/ 35 h 143"/>
              <a:gd name="T6" fmla="*/ 37 w 264"/>
              <a:gd name="T7" fmla="*/ 28 h 143"/>
              <a:gd name="T8" fmla="*/ 9 w 264"/>
              <a:gd name="T9" fmla="*/ 0 h 143"/>
              <a:gd name="T10" fmla="*/ 0 w 264"/>
              <a:gd name="T11" fmla="*/ 35 h 143"/>
              <a:gd name="T12" fmla="*/ 72 w 264"/>
              <a:gd name="T13" fmla="*/ 107 h 143"/>
              <a:gd name="T14" fmla="*/ 210 w 264"/>
              <a:gd name="T15" fmla="*/ 107 h 143"/>
              <a:gd name="T16" fmla="*/ 210 w 264"/>
              <a:gd name="T17" fmla="*/ 143 h 143"/>
              <a:gd name="T18" fmla="*/ 264 w 264"/>
              <a:gd name="T19" fmla="*/ 89 h 143"/>
              <a:gd name="T20" fmla="*/ 210 w 264"/>
              <a:gd name="T21" fmla="*/ 35 h 143"/>
              <a:gd name="T22" fmla="*/ 210 w 264"/>
              <a:gd name="T23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4" h="143">
                <a:moveTo>
                  <a:pt x="210" y="71"/>
                </a:moveTo>
                <a:cubicBezTo>
                  <a:pt x="72" y="71"/>
                  <a:pt x="72" y="71"/>
                  <a:pt x="72" y="71"/>
                </a:cubicBezTo>
                <a:cubicBezTo>
                  <a:pt x="52" y="71"/>
                  <a:pt x="36" y="55"/>
                  <a:pt x="36" y="35"/>
                </a:cubicBezTo>
                <a:cubicBezTo>
                  <a:pt x="36" y="33"/>
                  <a:pt x="36" y="30"/>
                  <a:pt x="37" y="28"/>
                </a:cubicBezTo>
                <a:cubicBezTo>
                  <a:pt x="29" y="20"/>
                  <a:pt x="14" y="6"/>
                  <a:pt x="9" y="0"/>
                </a:cubicBezTo>
                <a:cubicBezTo>
                  <a:pt x="3" y="11"/>
                  <a:pt x="0" y="22"/>
                  <a:pt x="0" y="35"/>
                </a:cubicBezTo>
                <a:cubicBezTo>
                  <a:pt x="0" y="75"/>
                  <a:pt x="32" y="107"/>
                  <a:pt x="72" y="107"/>
                </a:cubicBezTo>
                <a:cubicBezTo>
                  <a:pt x="210" y="107"/>
                  <a:pt x="210" y="107"/>
                  <a:pt x="210" y="107"/>
                </a:cubicBezTo>
                <a:cubicBezTo>
                  <a:pt x="210" y="143"/>
                  <a:pt x="210" y="143"/>
                  <a:pt x="210" y="143"/>
                </a:cubicBezTo>
                <a:cubicBezTo>
                  <a:pt x="264" y="89"/>
                  <a:pt x="264" y="89"/>
                  <a:pt x="264" y="89"/>
                </a:cubicBezTo>
                <a:cubicBezTo>
                  <a:pt x="210" y="35"/>
                  <a:pt x="210" y="35"/>
                  <a:pt x="210" y="35"/>
                </a:cubicBezTo>
                <a:lnTo>
                  <a:pt x="210" y="7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0"/>
          <p:cNvSpPr>
            <a:spLocks/>
          </p:cNvSpPr>
          <p:nvPr/>
        </p:nvSpPr>
        <p:spPr bwMode="auto">
          <a:xfrm>
            <a:off x="6905626" y="338138"/>
            <a:ext cx="146050" cy="176213"/>
          </a:xfrm>
          <a:custGeom>
            <a:avLst/>
            <a:gdLst>
              <a:gd name="T0" fmla="*/ 59 w 238"/>
              <a:gd name="T1" fmla="*/ 288 h 288"/>
              <a:gd name="T2" fmla="*/ 117 w 238"/>
              <a:gd name="T3" fmla="*/ 229 h 288"/>
              <a:gd name="T4" fmla="*/ 78 w 238"/>
              <a:gd name="T5" fmla="*/ 229 h 288"/>
              <a:gd name="T6" fmla="*/ 78 w 238"/>
              <a:gd name="T7" fmla="*/ 79 h 288"/>
              <a:gd name="T8" fmla="*/ 118 w 238"/>
              <a:gd name="T9" fmla="*/ 39 h 288"/>
              <a:gd name="T10" fmla="*/ 119 w 238"/>
              <a:gd name="T11" fmla="*/ 39 h 288"/>
              <a:gd name="T12" fmla="*/ 120 w 238"/>
              <a:gd name="T13" fmla="*/ 39 h 288"/>
              <a:gd name="T14" fmla="*/ 160 w 238"/>
              <a:gd name="T15" fmla="*/ 79 h 288"/>
              <a:gd name="T16" fmla="*/ 160 w 238"/>
              <a:gd name="T17" fmla="*/ 229 h 288"/>
              <a:gd name="T18" fmla="*/ 121 w 238"/>
              <a:gd name="T19" fmla="*/ 229 h 288"/>
              <a:gd name="T20" fmla="*/ 179 w 238"/>
              <a:gd name="T21" fmla="*/ 288 h 288"/>
              <a:gd name="T22" fmla="*/ 238 w 238"/>
              <a:gd name="T23" fmla="*/ 229 h 288"/>
              <a:gd name="T24" fmla="*/ 199 w 238"/>
              <a:gd name="T25" fmla="*/ 229 h 288"/>
              <a:gd name="T26" fmla="*/ 199 w 238"/>
              <a:gd name="T27" fmla="*/ 79 h 288"/>
              <a:gd name="T28" fmla="*/ 120 w 238"/>
              <a:gd name="T29" fmla="*/ 0 h 288"/>
              <a:gd name="T30" fmla="*/ 119 w 238"/>
              <a:gd name="T31" fmla="*/ 0 h 288"/>
              <a:gd name="T32" fmla="*/ 118 w 238"/>
              <a:gd name="T33" fmla="*/ 0 h 288"/>
              <a:gd name="T34" fmla="*/ 39 w 238"/>
              <a:gd name="T35" fmla="*/ 79 h 288"/>
              <a:gd name="T36" fmla="*/ 39 w 238"/>
              <a:gd name="T37" fmla="*/ 229 h 288"/>
              <a:gd name="T38" fmla="*/ 0 w 238"/>
              <a:gd name="T39" fmla="*/ 229 h 288"/>
              <a:gd name="T40" fmla="*/ 59 w 238"/>
              <a:gd name="T41" fmla="*/ 28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8" h="288">
                <a:moveTo>
                  <a:pt x="59" y="288"/>
                </a:moveTo>
                <a:cubicBezTo>
                  <a:pt x="117" y="229"/>
                  <a:pt x="117" y="229"/>
                  <a:pt x="117" y="229"/>
                </a:cubicBezTo>
                <a:cubicBezTo>
                  <a:pt x="78" y="229"/>
                  <a:pt x="78" y="229"/>
                  <a:pt x="78" y="22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57"/>
                  <a:pt x="96" y="39"/>
                  <a:pt x="118" y="39"/>
                </a:cubicBezTo>
                <a:cubicBezTo>
                  <a:pt x="118" y="39"/>
                  <a:pt x="119" y="39"/>
                  <a:pt x="119" y="39"/>
                </a:cubicBezTo>
                <a:cubicBezTo>
                  <a:pt x="119" y="39"/>
                  <a:pt x="120" y="39"/>
                  <a:pt x="120" y="39"/>
                </a:cubicBezTo>
                <a:cubicBezTo>
                  <a:pt x="142" y="39"/>
                  <a:pt x="160" y="57"/>
                  <a:pt x="160" y="79"/>
                </a:cubicBezTo>
                <a:cubicBezTo>
                  <a:pt x="160" y="229"/>
                  <a:pt x="160" y="229"/>
                  <a:pt x="160" y="229"/>
                </a:cubicBezTo>
                <a:cubicBezTo>
                  <a:pt x="121" y="229"/>
                  <a:pt x="121" y="229"/>
                  <a:pt x="121" y="229"/>
                </a:cubicBezTo>
                <a:cubicBezTo>
                  <a:pt x="179" y="288"/>
                  <a:pt x="179" y="288"/>
                  <a:pt x="179" y="288"/>
                </a:cubicBezTo>
                <a:cubicBezTo>
                  <a:pt x="238" y="229"/>
                  <a:pt x="238" y="229"/>
                  <a:pt x="238" y="229"/>
                </a:cubicBezTo>
                <a:cubicBezTo>
                  <a:pt x="199" y="229"/>
                  <a:pt x="199" y="229"/>
                  <a:pt x="199" y="229"/>
                </a:cubicBezTo>
                <a:cubicBezTo>
                  <a:pt x="199" y="79"/>
                  <a:pt x="199" y="79"/>
                  <a:pt x="199" y="79"/>
                </a:cubicBezTo>
                <a:cubicBezTo>
                  <a:pt x="199" y="35"/>
                  <a:pt x="164" y="0"/>
                  <a:pt x="120" y="0"/>
                </a:cubicBezTo>
                <a:cubicBezTo>
                  <a:pt x="120" y="0"/>
                  <a:pt x="120" y="0"/>
                  <a:pt x="119" y="0"/>
                </a:cubicBezTo>
                <a:cubicBezTo>
                  <a:pt x="119" y="0"/>
                  <a:pt x="118" y="0"/>
                  <a:pt x="118" y="0"/>
                </a:cubicBezTo>
                <a:cubicBezTo>
                  <a:pt x="74" y="0"/>
                  <a:pt x="39" y="35"/>
                  <a:pt x="39" y="79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0" y="229"/>
                  <a:pt x="0" y="229"/>
                  <a:pt x="0" y="229"/>
                </a:cubicBezTo>
                <a:lnTo>
                  <a:pt x="59" y="28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1"/>
          <p:cNvSpPr>
            <a:spLocks/>
          </p:cNvSpPr>
          <p:nvPr/>
        </p:nvSpPr>
        <p:spPr bwMode="auto">
          <a:xfrm>
            <a:off x="7275514" y="338138"/>
            <a:ext cx="112713" cy="176213"/>
          </a:xfrm>
          <a:custGeom>
            <a:avLst/>
            <a:gdLst>
              <a:gd name="T0" fmla="*/ 152 w 183"/>
              <a:gd name="T1" fmla="*/ 189 h 288"/>
              <a:gd name="T2" fmla="*/ 132 w 183"/>
              <a:gd name="T3" fmla="*/ 144 h 288"/>
              <a:gd name="T4" fmla="*/ 152 w 183"/>
              <a:gd name="T5" fmla="*/ 99 h 288"/>
              <a:gd name="T6" fmla="*/ 152 w 183"/>
              <a:gd name="T7" fmla="*/ 45 h 288"/>
              <a:gd name="T8" fmla="*/ 183 w 183"/>
              <a:gd name="T9" fmla="*/ 45 h 288"/>
              <a:gd name="T10" fmla="*/ 138 w 183"/>
              <a:gd name="T11" fmla="*/ 0 h 288"/>
              <a:gd name="T12" fmla="*/ 93 w 183"/>
              <a:gd name="T13" fmla="*/ 45 h 288"/>
              <a:gd name="T14" fmla="*/ 122 w 183"/>
              <a:gd name="T15" fmla="*/ 45 h 288"/>
              <a:gd name="T16" fmla="*/ 122 w 183"/>
              <a:gd name="T17" fmla="*/ 99 h 288"/>
              <a:gd name="T18" fmla="*/ 92 w 183"/>
              <a:gd name="T19" fmla="*/ 129 h 288"/>
              <a:gd name="T20" fmla="*/ 91 w 183"/>
              <a:gd name="T21" fmla="*/ 129 h 288"/>
              <a:gd name="T22" fmla="*/ 90 w 183"/>
              <a:gd name="T23" fmla="*/ 129 h 288"/>
              <a:gd name="T24" fmla="*/ 60 w 183"/>
              <a:gd name="T25" fmla="*/ 99 h 288"/>
              <a:gd name="T26" fmla="*/ 60 w 183"/>
              <a:gd name="T27" fmla="*/ 45 h 288"/>
              <a:gd name="T28" fmla="*/ 90 w 183"/>
              <a:gd name="T29" fmla="*/ 45 h 288"/>
              <a:gd name="T30" fmla="*/ 45 w 183"/>
              <a:gd name="T31" fmla="*/ 0 h 288"/>
              <a:gd name="T32" fmla="*/ 0 w 183"/>
              <a:gd name="T33" fmla="*/ 45 h 288"/>
              <a:gd name="T34" fmla="*/ 30 w 183"/>
              <a:gd name="T35" fmla="*/ 45 h 288"/>
              <a:gd name="T36" fmla="*/ 30 w 183"/>
              <a:gd name="T37" fmla="*/ 99 h 288"/>
              <a:gd name="T38" fmla="*/ 50 w 183"/>
              <a:gd name="T39" fmla="*/ 144 h 288"/>
              <a:gd name="T40" fmla="*/ 30 w 183"/>
              <a:gd name="T41" fmla="*/ 189 h 288"/>
              <a:gd name="T42" fmla="*/ 30 w 183"/>
              <a:gd name="T43" fmla="*/ 243 h 288"/>
              <a:gd name="T44" fmla="*/ 0 w 183"/>
              <a:gd name="T45" fmla="*/ 243 h 288"/>
              <a:gd name="T46" fmla="*/ 45 w 183"/>
              <a:gd name="T47" fmla="*/ 288 h 288"/>
              <a:gd name="T48" fmla="*/ 90 w 183"/>
              <a:gd name="T49" fmla="*/ 243 h 288"/>
              <a:gd name="T50" fmla="*/ 60 w 183"/>
              <a:gd name="T51" fmla="*/ 243 h 288"/>
              <a:gd name="T52" fmla="*/ 60 w 183"/>
              <a:gd name="T53" fmla="*/ 189 h 288"/>
              <a:gd name="T54" fmla="*/ 90 w 183"/>
              <a:gd name="T55" fmla="*/ 159 h 288"/>
              <a:gd name="T56" fmla="*/ 92 w 183"/>
              <a:gd name="T57" fmla="*/ 159 h 288"/>
              <a:gd name="T58" fmla="*/ 92 w 183"/>
              <a:gd name="T59" fmla="*/ 159 h 288"/>
              <a:gd name="T60" fmla="*/ 122 w 183"/>
              <a:gd name="T61" fmla="*/ 189 h 288"/>
              <a:gd name="T62" fmla="*/ 122 w 183"/>
              <a:gd name="T63" fmla="*/ 243 h 288"/>
              <a:gd name="T64" fmla="*/ 93 w 183"/>
              <a:gd name="T65" fmla="*/ 243 h 288"/>
              <a:gd name="T66" fmla="*/ 138 w 183"/>
              <a:gd name="T67" fmla="*/ 288 h 288"/>
              <a:gd name="T68" fmla="*/ 183 w 183"/>
              <a:gd name="T69" fmla="*/ 243 h 288"/>
              <a:gd name="T70" fmla="*/ 152 w 183"/>
              <a:gd name="T71" fmla="*/ 243 h 288"/>
              <a:gd name="T72" fmla="*/ 152 w 183"/>
              <a:gd name="T73" fmla="*/ 189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3" h="288">
                <a:moveTo>
                  <a:pt x="152" y="189"/>
                </a:moveTo>
                <a:cubicBezTo>
                  <a:pt x="152" y="171"/>
                  <a:pt x="145" y="155"/>
                  <a:pt x="132" y="144"/>
                </a:cubicBezTo>
                <a:cubicBezTo>
                  <a:pt x="145" y="133"/>
                  <a:pt x="152" y="117"/>
                  <a:pt x="152" y="99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38" y="0"/>
                  <a:pt x="138" y="0"/>
                  <a:pt x="138" y="0"/>
                </a:cubicBezTo>
                <a:cubicBezTo>
                  <a:pt x="93" y="45"/>
                  <a:pt x="93" y="45"/>
                  <a:pt x="93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116"/>
                  <a:pt x="109" y="129"/>
                  <a:pt x="92" y="129"/>
                </a:cubicBezTo>
                <a:cubicBezTo>
                  <a:pt x="92" y="129"/>
                  <a:pt x="91" y="129"/>
                  <a:pt x="91" y="129"/>
                </a:cubicBezTo>
                <a:cubicBezTo>
                  <a:pt x="91" y="129"/>
                  <a:pt x="90" y="129"/>
                  <a:pt x="90" y="129"/>
                </a:cubicBezTo>
                <a:cubicBezTo>
                  <a:pt x="74" y="129"/>
                  <a:pt x="60" y="116"/>
                  <a:pt x="60" y="99"/>
                </a:cubicBezTo>
                <a:cubicBezTo>
                  <a:pt x="60" y="45"/>
                  <a:pt x="60" y="45"/>
                  <a:pt x="60" y="45"/>
                </a:cubicBezTo>
                <a:cubicBezTo>
                  <a:pt x="90" y="45"/>
                  <a:pt x="90" y="45"/>
                  <a:pt x="90" y="45"/>
                </a:cubicBezTo>
                <a:cubicBezTo>
                  <a:pt x="45" y="0"/>
                  <a:pt x="45" y="0"/>
                  <a:pt x="45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99"/>
                  <a:pt x="30" y="99"/>
                  <a:pt x="30" y="99"/>
                </a:cubicBezTo>
                <a:cubicBezTo>
                  <a:pt x="30" y="117"/>
                  <a:pt x="38" y="133"/>
                  <a:pt x="50" y="144"/>
                </a:cubicBezTo>
                <a:cubicBezTo>
                  <a:pt x="38" y="155"/>
                  <a:pt x="30" y="171"/>
                  <a:pt x="30" y="189"/>
                </a:cubicBezTo>
                <a:cubicBezTo>
                  <a:pt x="30" y="243"/>
                  <a:pt x="30" y="243"/>
                  <a:pt x="30" y="243"/>
                </a:cubicBezTo>
                <a:cubicBezTo>
                  <a:pt x="0" y="243"/>
                  <a:pt x="0" y="243"/>
                  <a:pt x="0" y="243"/>
                </a:cubicBezTo>
                <a:cubicBezTo>
                  <a:pt x="45" y="288"/>
                  <a:pt x="45" y="288"/>
                  <a:pt x="45" y="288"/>
                </a:cubicBezTo>
                <a:cubicBezTo>
                  <a:pt x="90" y="243"/>
                  <a:pt x="90" y="243"/>
                  <a:pt x="90" y="243"/>
                </a:cubicBezTo>
                <a:cubicBezTo>
                  <a:pt x="60" y="243"/>
                  <a:pt x="60" y="243"/>
                  <a:pt x="60" y="243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73"/>
                  <a:pt x="74" y="159"/>
                  <a:pt x="90" y="159"/>
                </a:cubicBezTo>
                <a:cubicBezTo>
                  <a:pt x="91" y="159"/>
                  <a:pt x="92" y="159"/>
                  <a:pt x="92" y="159"/>
                </a:cubicBezTo>
                <a:cubicBezTo>
                  <a:pt x="92" y="159"/>
                  <a:pt x="92" y="159"/>
                  <a:pt x="92" y="159"/>
                </a:cubicBezTo>
                <a:cubicBezTo>
                  <a:pt x="109" y="159"/>
                  <a:pt x="122" y="173"/>
                  <a:pt x="122" y="189"/>
                </a:cubicBezTo>
                <a:cubicBezTo>
                  <a:pt x="122" y="243"/>
                  <a:pt x="122" y="243"/>
                  <a:pt x="122" y="243"/>
                </a:cubicBezTo>
                <a:cubicBezTo>
                  <a:pt x="93" y="243"/>
                  <a:pt x="93" y="243"/>
                  <a:pt x="93" y="243"/>
                </a:cubicBezTo>
                <a:cubicBezTo>
                  <a:pt x="138" y="288"/>
                  <a:pt x="138" y="288"/>
                  <a:pt x="138" y="288"/>
                </a:cubicBezTo>
                <a:cubicBezTo>
                  <a:pt x="183" y="243"/>
                  <a:pt x="183" y="243"/>
                  <a:pt x="183" y="243"/>
                </a:cubicBezTo>
                <a:cubicBezTo>
                  <a:pt x="152" y="243"/>
                  <a:pt x="152" y="243"/>
                  <a:pt x="152" y="243"/>
                </a:cubicBezTo>
                <a:lnTo>
                  <a:pt x="152" y="18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2"/>
          <p:cNvSpPr>
            <a:spLocks noEditPoints="1"/>
          </p:cNvSpPr>
          <p:nvPr/>
        </p:nvSpPr>
        <p:spPr bwMode="auto">
          <a:xfrm>
            <a:off x="6891339" y="690563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64 w 288"/>
              <a:gd name="T11" fmla="*/ 96 h 288"/>
              <a:gd name="T12" fmla="*/ 164 w 288"/>
              <a:gd name="T13" fmla="*/ 246 h 288"/>
              <a:gd name="T14" fmla="*/ 125 w 288"/>
              <a:gd name="T15" fmla="*/ 246 h 288"/>
              <a:gd name="T16" fmla="*/ 125 w 288"/>
              <a:gd name="T17" fmla="*/ 96 h 288"/>
              <a:gd name="T18" fmla="*/ 86 w 288"/>
              <a:gd name="T19" fmla="*/ 96 h 288"/>
              <a:gd name="T20" fmla="*/ 145 w 288"/>
              <a:gd name="T21" fmla="*/ 37 h 288"/>
              <a:gd name="T22" fmla="*/ 204 w 288"/>
              <a:gd name="T23" fmla="*/ 96 h 288"/>
              <a:gd name="T24" fmla="*/ 164 w 288"/>
              <a:gd name="T25" fmla="*/ 9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64" y="96"/>
                </a:moveTo>
                <a:cubicBezTo>
                  <a:pt x="164" y="246"/>
                  <a:pt x="164" y="246"/>
                  <a:pt x="164" y="246"/>
                </a:cubicBezTo>
                <a:cubicBezTo>
                  <a:pt x="125" y="246"/>
                  <a:pt x="125" y="246"/>
                  <a:pt x="125" y="246"/>
                </a:cubicBezTo>
                <a:cubicBezTo>
                  <a:pt x="125" y="96"/>
                  <a:pt x="125" y="96"/>
                  <a:pt x="125" y="96"/>
                </a:cubicBezTo>
                <a:cubicBezTo>
                  <a:pt x="86" y="96"/>
                  <a:pt x="86" y="96"/>
                  <a:pt x="86" y="96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204" y="96"/>
                  <a:pt x="204" y="96"/>
                  <a:pt x="204" y="96"/>
                </a:cubicBezTo>
                <a:lnTo>
                  <a:pt x="164" y="9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3"/>
          <p:cNvSpPr>
            <a:spLocks noEditPoints="1"/>
          </p:cNvSpPr>
          <p:nvPr/>
        </p:nvSpPr>
        <p:spPr bwMode="auto">
          <a:xfrm>
            <a:off x="3357564" y="1044576"/>
            <a:ext cx="177800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89 w 288"/>
              <a:gd name="T11" fmla="*/ 218 h 288"/>
              <a:gd name="T12" fmla="*/ 89 w 288"/>
              <a:gd name="T13" fmla="*/ 70 h 288"/>
              <a:gd name="T14" fmla="*/ 237 w 288"/>
              <a:gd name="T15" fmla="*/ 144 h 288"/>
              <a:gd name="T16" fmla="*/ 89 w 288"/>
              <a:gd name="T17" fmla="*/ 21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89" y="218"/>
                </a:moveTo>
                <a:cubicBezTo>
                  <a:pt x="89" y="70"/>
                  <a:pt x="89" y="70"/>
                  <a:pt x="89" y="70"/>
                </a:cubicBezTo>
                <a:cubicBezTo>
                  <a:pt x="237" y="144"/>
                  <a:pt x="237" y="144"/>
                  <a:pt x="237" y="144"/>
                </a:cubicBezTo>
                <a:lnTo>
                  <a:pt x="89" y="21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4"/>
          <p:cNvSpPr>
            <a:spLocks/>
          </p:cNvSpPr>
          <p:nvPr/>
        </p:nvSpPr>
        <p:spPr bwMode="auto">
          <a:xfrm>
            <a:off x="7978776" y="6342063"/>
            <a:ext cx="122238" cy="177800"/>
          </a:xfrm>
          <a:custGeom>
            <a:avLst/>
            <a:gdLst>
              <a:gd name="T0" fmla="*/ 77 w 77"/>
              <a:gd name="T1" fmla="*/ 99 h 112"/>
              <a:gd name="T2" fmla="*/ 58 w 77"/>
              <a:gd name="T3" fmla="*/ 75 h 112"/>
              <a:gd name="T4" fmla="*/ 70 w 77"/>
              <a:gd name="T5" fmla="*/ 75 h 112"/>
              <a:gd name="T6" fmla="*/ 54 w 77"/>
              <a:gd name="T7" fmla="*/ 50 h 112"/>
              <a:gd name="T8" fmla="*/ 63 w 77"/>
              <a:gd name="T9" fmla="*/ 50 h 112"/>
              <a:gd name="T10" fmla="*/ 39 w 77"/>
              <a:gd name="T11" fmla="*/ 0 h 112"/>
              <a:gd name="T12" fmla="*/ 14 w 77"/>
              <a:gd name="T13" fmla="*/ 50 h 112"/>
              <a:gd name="T14" fmla="*/ 23 w 77"/>
              <a:gd name="T15" fmla="*/ 50 h 112"/>
              <a:gd name="T16" fmla="*/ 7 w 77"/>
              <a:gd name="T17" fmla="*/ 75 h 112"/>
              <a:gd name="T18" fmla="*/ 19 w 77"/>
              <a:gd name="T19" fmla="*/ 75 h 112"/>
              <a:gd name="T20" fmla="*/ 0 w 77"/>
              <a:gd name="T21" fmla="*/ 99 h 112"/>
              <a:gd name="T22" fmla="*/ 26 w 77"/>
              <a:gd name="T23" fmla="*/ 99 h 112"/>
              <a:gd name="T24" fmla="*/ 26 w 77"/>
              <a:gd name="T25" fmla="*/ 112 h 112"/>
              <a:gd name="T26" fmla="*/ 51 w 77"/>
              <a:gd name="T27" fmla="*/ 112 h 112"/>
              <a:gd name="T28" fmla="*/ 51 w 77"/>
              <a:gd name="T29" fmla="*/ 99 h 112"/>
              <a:gd name="T30" fmla="*/ 77 w 77"/>
              <a:gd name="T31" fmla="*/ 9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7" h="112">
                <a:moveTo>
                  <a:pt x="77" y="99"/>
                </a:moveTo>
                <a:lnTo>
                  <a:pt x="58" y="75"/>
                </a:lnTo>
                <a:lnTo>
                  <a:pt x="70" y="75"/>
                </a:lnTo>
                <a:lnTo>
                  <a:pt x="54" y="50"/>
                </a:lnTo>
                <a:lnTo>
                  <a:pt x="63" y="50"/>
                </a:lnTo>
                <a:lnTo>
                  <a:pt x="39" y="0"/>
                </a:lnTo>
                <a:lnTo>
                  <a:pt x="14" y="50"/>
                </a:lnTo>
                <a:lnTo>
                  <a:pt x="23" y="50"/>
                </a:lnTo>
                <a:lnTo>
                  <a:pt x="7" y="75"/>
                </a:lnTo>
                <a:lnTo>
                  <a:pt x="19" y="75"/>
                </a:lnTo>
                <a:lnTo>
                  <a:pt x="0" y="99"/>
                </a:lnTo>
                <a:lnTo>
                  <a:pt x="26" y="99"/>
                </a:lnTo>
                <a:lnTo>
                  <a:pt x="26" y="112"/>
                </a:lnTo>
                <a:lnTo>
                  <a:pt x="51" y="112"/>
                </a:lnTo>
                <a:lnTo>
                  <a:pt x="51" y="99"/>
                </a:lnTo>
                <a:lnTo>
                  <a:pt x="77" y="9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3005139" y="1789113"/>
            <a:ext cx="176213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6"/>
          <p:cNvSpPr>
            <a:spLocks/>
          </p:cNvSpPr>
          <p:nvPr/>
        </p:nvSpPr>
        <p:spPr bwMode="auto">
          <a:xfrm>
            <a:off x="3013076" y="1847851"/>
            <a:ext cx="161925" cy="41275"/>
          </a:xfrm>
          <a:custGeom>
            <a:avLst/>
            <a:gdLst>
              <a:gd name="T0" fmla="*/ 51 w 102"/>
              <a:gd name="T1" fmla="*/ 12 h 26"/>
              <a:gd name="T2" fmla="*/ 47 w 102"/>
              <a:gd name="T3" fmla="*/ 9 h 26"/>
              <a:gd name="T4" fmla="*/ 35 w 102"/>
              <a:gd name="T5" fmla="*/ 0 h 26"/>
              <a:gd name="T6" fmla="*/ 0 w 102"/>
              <a:gd name="T7" fmla="*/ 26 h 26"/>
              <a:gd name="T8" fmla="*/ 102 w 102"/>
              <a:gd name="T9" fmla="*/ 26 h 26"/>
              <a:gd name="T10" fmla="*/ 66 w 102"/>
              <a:gd name="T11" fmla="*/ 0 h 26"/>
              <a:gd name="T12" fmla="*/ 54 w 102"/>
              <a:gd name="T13" fmla="*/ 9 h 26"/>
              <a:gd name="T14" fmla="*/ 51 w 102"/>
              <a:gd name="T15" fmla="*/ 1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" h="26">
                <a:moveTo>
                  <a:pt x="51" y="12"/>
                </a:moveTo>
                <a:lnTo>
                  <a:pt x="47" y="9"/>
                </a:lnTo>
                <a:lnTo>
                  <a:pt x="35" y="0"/>
                </a:lnTo>
                <a:lnTo>
                  <a:pt x="0" y="26"/>
                </a:lnTo>
                <a:lnTo>
                  <a:pt x="102" y="26"/>
                </a:lnTo>
                <a:lnTo>
                  <a:pt x="66" y="0"/>
                </a:lnTo>
                <a:lnTo>
                  <a:pt x="54" y="9"/>
                </a:lnTo>
                <a:lnTo>
                  <a:pt x="51" y="1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7"/>
          <p:cNvSpPr>
            <a:spLocks/>
          </p:cNvSpPr>
          <p:nvPr/>
        </p:nvSpPr>
        <p:spPr bwMode="auto">
          <a:xfrm>
            <a:off x="3005139" y="1801813"/>
            <a:ext cx="53975" cy="79375"/>
          </a:xfrm>
          <a:custGeom>
            <a:avLst/>
            <a:gdLst>
              <a:gd name="T0" fmla="*/ 0 w 34"/>
              <a:gd name="T1" fmla="*/ 0 h 50"/>
              <a:gd name="T2" fmla="*/ 0 w 34"/>
              <a:gd name="T3" fmla="*/ 50 h 50"/>
              <a:gd name="T4" fmla="*/ 34 w 34"/>
              <a:gd name="T5" fmla="*/ 25 h 50"/>
              <a:gd name="T6" fmla="*/ 0 w 34"/>
              <a:gd name="T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50">
                <a:moveTo>
                  <a:pt x="0" y="0"/>
                </a:moveTo>
                <a:lnTo>
                  <a:pt x="0" y="50"/>
                </a:lnTo>
                <a:lnTo>
                  <a:pt x="34" y="25"/>
                </a:ln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8"/>
          <p:cNvSpPr>
            <a:spLocks/>
          </p:cNvSpPr>
          <p:nvPr/>
        </p:nvSpPr>
        <p:spPr bwMode="auto">
          <a:xfrm>
            <a:off x="3127376" y="1801813"/>
            <a:ext cx="53975" cy="79375"/>
          </a:xfrm>
          <a:custGeom>
            <a:avLst/>
            <a:gdLst>
              <a:gd name="T0" fmla="*/ 34 w 34"/>
              <a:gd name="T1" fmla="*/ 50 h 50"/>
              <a:gd name="T2" fmla="*/ 34 w 34"/>
              <a:gd name="T3" fmla="*/ 0 h 50"/>
              <a:gd name="T4" fmla="*/ 0 w 34"/>
              <a:gd name="T5" fmla="*/ 25 h 50"/>
              <a:gd name="T6" fmla="*/ 34 w 34"/>
              <a:gd name="T7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50">
                <a:moveTo>
                  <a:pt x="34" y="50"/>
                </a:moveTo>
                <a:lnTo>
                  <a:pt x="34" y="0"/>
                </a:lnTo>
                <a:lnTo>
                  <a:pt x="0" y="25"/>
                </a:lnTo>
                <a:lnTo>
                  <a:pt x="34" y="5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9"/>
          <p:cNvSpPr>
            <a:spLocks/>
          </p:cNvSpPr>
          <p:nvPr/>
        </p:nvSpPr>
        <p:spPr bwMode="auto">
          <a:xfrm>
            <a:off x="3005139" y="1789113"/>
            <a:ext cx="176213" cy="65088"/>
          </a:xfrm>
          <a:custGeom>
            <a:avLst/>
            <a:gdLst>
              <a:gd name="T0" fmla="*/ 56 w 111"/>
              <a:gd name="T1" fmla="*/ 41 h 41"/>
              <a:gd name="T2" fmla="*/ 111 w 111"/>
              <a:gd name="T3" fmla="*/ 0 h 41"/>
              <a:gd name="T4" fmla="*/ 0 w 111"/>
              <a:gd name="T5" fmla="*/ 0 h 41"/>
              <a:gd name="T6" fmla="*/ 56 w 111"/>
              <a:gd name="T7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" h="41">
                <a:moveTo>
                  <a:pt x="56" y="41"/>
                </a:moveTo>
                <a:lnTo>
                  <a:pt x="111" y="0"/>
                </a:lnTo>
                <a:lnTo>
                  <a:pt x="0" y="0"/>
                </a:lnTo>
                <a:lnTo>
                  <a:pt x="56" y="4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Rectangle 40"/>
          <p:cNvSpPr>
            <a:spLocks noChangeArrowheads="1"/>
          </p:cNvSpPr>
          <p:nvPr/>
        </p:nvSpPr>
        <p:spPr bwMode="auto">
          <a:xfrm>
            <a:off x="3535364" y="1827213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1"/>
          <p:cNvSpPr>
            <a:spLocks/>
          </p:cNvSpPr>
          <p:nvPr/>
        </p:nvSpPr>
        <p:spPr bwMode="auto">
          <a:xfrm>
            <a:off x="3365501" y="1882776"/>
            <a:ext cx="161925" cy="44450"/>
          </a:xfrm>
          <a:custGeom>
            <a:avLst/>
            <a:gdLst>
              <a:gd name="T0" fmla="*/ 64 w 102"/>
              <a:gd name="T1" fmla="*/ 0 h 28"/>
              <a:gd name="T2" fmla="*/ 38 w 102"/>
              <a:gd name="T3" fmla="*/ 0 h 28"/>
              <a:gd name="T4" fmla="*/ 35 w 102"/>
              <a:gd name="T5" fmla="*/ 2 h 28"/>
              <a:gd name="T6" fmla="*/ 0 w 102"/>
              <a:gd name="T7" fmla="*/ 28 h 28"/>
              <a:gd name="T8" fmla="*/ 102 w 102"/>
              <a:gd name="T9" fmla="*/ 28 h 28"/>
              <a:gd name="T10" fmla="*/ 67 w 102"/>
              <a:gd name="T11" fmla="*/ 2 h 28"/>
              <a:gd name="T12" fmla="*/ 64 w 102"/>
              <a:gd name="T1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" h="28">
                <a:moveTo>
                  <a:pt x="64" y="0"/>
                </a:moveTo>
                <a:lnTo>
                  <a:pt x="38" y="0"/>
                </a:lnTo>
                <a:lnTo>
                  <a:pt x="35" y="2"/>
                </a:lnTo>
                <a:lnTo>
                  <a:pt x="0" y="28"/>
                </a:lnTo>
                <a:lnTo>
                  <a:pt x="102" y="28"/>
                </a:lnTo>
                <a:lnTo>
                  <a:pt x="67" y="2"/>
                </a:lnTo>
                <a:lnTo>
                  <a:pt x="64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2"/>
          <p:cNvSpPr>
            <a:spLocks/>
          </p:cNvSpPr>
          <p:nvPr/>
        </p:nvSpPr>
        <p:spPr bwMode="auto">
          <a:xfrm>
            <a:off x="3479801" y="1839913"/>
            <a:ext cx="55563" cy="80963"/>
          </a:xfrm>
          <a:custGeom>
            <a:avLst/>
            <a:gdLst>
              <a:gd name="T0" fmla="*/ 0 w 35"/>
              <a:gd name="T1" fmla="*/ 25 h 51"/>
              <a:gd name="T2" fmla="*/ 0 w 35"/>
              <a:gd name="T3" fmla="*/ 25 h 51"/>
              <a:gd name="T4" fmla="*/ 35 w 35"/>
              <a:gd name="T5" fmla="*/ 51 h 51"/>
              <a:gd name="T6" fmla="*/ 35 w 35"/>
              <a:gd name="T7" fmla="*/ 0 h 51"/>
              <a:gd name="T8" fmla="*/ 20 w 35"/>
              <a:gd name="T9" fmla="*/ 11 h 51"/>
              <a:gd name="T10" fmla="*/ 0 w 35"/>
              <a:gd name="T11" fmla="*/ 25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51">
                <a:moveTo>
                  <a:pt x="0" y="25"/>
                </a:moveTo>
                <a:lnTo>
                  <a:pt x="0" y="25"/>
                </a:lnTo>
                <a:lnTo>
                  <a:pt x="35" y="51"/>
                </a:lnTo>
                <a:lnTo>
                  <a:pt x="35" y="0"/>
                </a:lnTo>
                <a:lnTo>
                  <a:pt x="20" y="11"/>
                </a:lnTo>
                <a:lnTo>
                  <a:pt x="0" y="2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3"/>
          <p:cNvSpPr>
            <a:spLocks/>
          </p:cNvSpPr>
          <p:nvPr/>
        </p:nvSpPr>
        <p:spPr bwMode="auto">
          <a:xfrm>
            <a:off x="3511551" y="1811338"/>
            <a:ext cx="23813" cy="33338"/>
          </a:xfrm>
          <a:custGeom>
            <a:avLst/>
            <a:gdLst>
              <a:gd name="T0" fmla="*/ 15 w 15"/>
              <a:gd name="T1" fmla="*/ 10 h 21"/>
              <a:gd name="T2" fmla="*/ 15 w 15"/>
              <a:gd name="T3" fmla="*/ 10 h 21"/>
              <a:gd name="T4" fmla="*/ 15 w 15"/>
              <a:gd name="T5" fmla="*/ 10 h 21"/>
              <a:gd name="T6" fmla="*/ 0 w 15"/>
              <a:gd name="T7" fmla="*/ 0 h 21"/>
              <a:gd name="T8" fmla="*/ 0 w 15"/>
              <a:gd name="T9" fmla="*/ 21 h 21"/>
              <a:gd name="T10" fmla="*/ 15 w 15"/>
              <a:gd name="T11" fmla="*/ 10 h 21"/>
              <a:gd name="T12" fmla="*/ 15 w 15"/>
              <a:gd name="T13" fmla="*/ 10 h 21"/>
              <a:gd name="T14" fmla="*/ 15 w 15"/>
              <a:gd name="T15" fmla="*/ 10 h 21"/>
              <a:gd name="T16" fmla="*/ 15 w 15"/>
              <a:gd name="T17" fmla="*/ 10 h 21"/>
              <a:gd name="T18" fmla="*/ 15 w 15"/>
              <a:gd name="T19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21">
                <a:moveTo>
                  <a:pt x="15" y="10"/>
                </a:moveTo>
                <a:lnTo>
                  <a:pt x="15" y="10"/>
                </a:lnTo>
                <a:lnTo>
                  <a:pt x="15" y="10"/>
                </a:lnTo>
                <a:lnTo>
                  <a:pt x="0" y="0"/>
                </a:lnTo>
                <a:lnTo>
                  <a:pt x="0" y="21"/>
                </a:lnTo>
                <a:lnTo>
                  <a:pt x="15" y="10"/>
                </a:lnTo>
                <a:lnTo>
                  <a:pt x="15" y="10"/>
                </a:lnTo>
                <a:lnTo>
                  <a:pt x="15" y="10"/>
                </a:lnTo>
                <a:lnTo>
                  <a:pt x="15" y="10"/>
                </a:lnTo>
                <a:lnTo>
                  <a:pt x="15" y="1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4"/>
          <p:cNvSpPr>
            <a:spLocks/>
          </p:cNvSpPr>
          <p:nvPr/>
        </p:nvSpPr>
        <p:spPr bwMode="auto">
          <a:xfrm>
            <a:off x="3357564" y="1839913"/>
            <a:ext cx="55563" cy="80963"/>
          </a:xfrm>
          <a:custGeom>
            <a:avLst/>
            <a:gdLst>
              <a:gd name="T0" fmla="*/ 35 w 35"/>
              <a:gd name="T1" fmla="*/ 25 h 51"/>
              <a:gd name="T2" fmla="*/ 15 w 35"/>
              <a:gd name="T3" fmla="*/ 11 h 51"/>
              <a:gd name="T4" fmla="*/ 0 w 35"/>
              <a:gd name="T5" fmla="*/ 0 h 51"/>
              <a:gd name="T6" fmla="*/ 0 w 35"/>
              <a:gd name="T7" fmla="*/ 0 h 51"/>
              <a:gd name="T8" fmla="*/ 0 w 35"/>
              <a:gd name="T9" fmla="*/ 51 h 51"/>
              <a:gd name="T10" fmla="*/ 35 w 35"/>
              <a:gd name="T11" fmla="*/ 25 h 51"/>
              <a:gd name="T12" fmla="*/ 35 w 35"/>
              <a:gd name="T13" fmla="*/ 25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" h="51">
                <a:moveTo>
                  <a:pt x="35" y="25"/>
                </a:moveTo>
                <a:lnTo>
                  <a:pt x="15" y="11"/>
                </a:lnTo>
                <a:lnTo>
                  <a:pt x="0" y="0"/>
                </a:lnTo>
                <a:lnTo>
                  <a:pt x="0" y="0"/>
                </a:lnTo>
                <a:lnTo>
                  <a:pt x="0" y="51"/>
                </a:lnTo>
                <a:lnTo>
                  <a:pt x="35" y="25"/>
                </a:lnTo>
                <a:lnTo>
                  <a:pt x="35" y="2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5"/>
          <p:cNvSpPr>
            <a:spLocks/>
          </p:cNvSpPr>
          <p:nvPr/>
        </p:nvSpPr>
        <p:spPr bwMode="auto">
          <a:xfrm>
            <a:off x="3357564" y="1811338"/>
            <a:ext cx="23813" cy="33338"/>
          </a:xfrm>
          <a:custGeom>
            <a:avLst/>
            <a:gdLst>
              <a:gd name="T0" fmla="*/ 15 w 15"/>
              <a:gd name="T1" fmla="*/ 0 h 21"/>
              <a:gd name="T2" fmla="*/ 0 w 15"/>
              <a:gd name="T3" fmla="*/ 10 h 21"/>
              <a:gd name="T4" fmla="*/ 15 w 15"/>
              <a:gd name="T5" fmla="*/ 21 h 21"/>
              <a:gd name="T6" fmla="*/ 15 w 15"/>
              <a:gd name="T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21">
                <a:moveTo>
                  <a:pt x="15" y="0"/>
                </a:moveTo>
                <a:lnTo>
                  <a:pt x="0" y="10"/>
                </a:lnTo>
                <a:lnTo>
                  <a:pt x="15" y="21"/>
                </a:lnTo>
                <a:lnTo>
                  <a:pt x="15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6"/>
          <p:cNvSpPr>
            <a:spLocks/>
          </p:cNvSpPr>
          <p:nvPr/>
        </p:nvSpPr>
        <p:spPr bwMode="auto">
          <a:xfrm>
            <a:off x="3390901" y="1751013"/>
            <a:ext cx="111125" cy="122238"/>
          </a:xfrm>
          <a:custGeom>
            <a:avLst/>
            <a:gdLst>
              <a:gd name="T0" fmla="*/ 20 w 70"/>
              <a:gd name="T1" fmla="*/ 14 h 77"/>
              <a:gd name="T2" fmla="*/ 20 w 70"/>
              <a:gd name="T3" fmla="*/ 20 h 77"/>
              <a:gd name="T4" fmla="*/ 14 w 70"/>
              <a:gd name="T5" fmla="*/ 20 h 77"/>
              <a:gd name="T6" fmla="*/ 0 w 70"/>
              <a:gd name="T7" fmla="*/ 20 h 77"/>
              <a:gd name="T8" fmla="*/ 0 w 70"/>
              <a:gd name="T9" fmla="*/ 63 h 77"/>
              <a:gd name="T10" fmla="*/ 19 w 70"/>
              <a:gd name="T11" fmla="*/ 77 h 77"/>
              <a:gd name="T12" fmla="*/ 51 w 70"/>
              <a:gd name="T13" fmla="*/ 77 h 77"/>
              <a:gd name="T14" fmla="*/ 70 w 70"/>
              <a:gd name="T15" fmla="*/ 63 h 77"/>
              <a:gd name="T16" fmla="*/ 70 w 70"/>
              <a:gd name="T17" fmla="*/ 0 h 77"/>
              <a:gd name="T18" fmla="*/ 20 w 70"/>
              <a:gd name="T19" fmla="*/ 0 h 77"/>
              <a:gd name="T20" fmla="*/ 20 w 70"/>
              <a:gd name="T21" fmla="*/ 0 h 77"/>
              <a:gd name="T22" fmla="*/ 20 w 70"/>
              <a:gd name="T23" fmla="*/ 1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" h="77">
                <a:moveTo>
                  <a:pt x="20" y="14"/>
                </a:moveTo>
                <a:lnTo>
                  <a:pt x="20" y="20"/>
                </a:lnTo>
                <a:lnTo>
                  <a:pt x="14" y="20"/>
                </a:lnTo>
                <a:lnTo>
                  <a:pt x="0" y="20"/>
                </a:lnTo>
                <a:lnTo>
                  <a:pt x="0" y="63"/>
                </a:lnTo>
                <a:lnTo>
                  <a:pt x="19" y="77"/>
                </a:lnTo>
                <a:lnTo>
                  <a:pt x="51" y="77"/>
                </a:lnTo>
                <a:lnTo>
                  <a:pt x="70" y="63"/>
                </a:lnTo>
                <a:lnTo>
                  <a:pt x="70" y="0"/>
                </a:lnTo>
                <a:lnTo>
                  <a:pt x="20" y="0"/>
                </a:lnTo>
                <a:lnTo>
                  <a:pt x="20" y="0"/>
                </a:lnTo>
                <a:lnTo>
                  <a:pt x="20" y="1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7"/>
          <p:cNvSpPr>
            <a:spLocks/>
          </p:cNvSpPr>
          <p:nvPr/>
        </p:nvSpPr>
        <p:spPr bwMode="auto">
          <a:xfrm>
            <a:off x="3390901" y="1751013"/>
            <a:ext cx="22225" cy="22225"/>
          </a:xfrm>
          <a:custGeom>
            <a:avLst/>
            <a:gdLst>
              <a:gd name="T0" fmla="*/ 0 w 14"/>
              <a:gd name="T1" fmla="*/ 14 h 14"/>
              <a:gd name="T2" fmla="*/ 14 w 14"/>
              <a:gd name="T3" fmla="*/ 14 h 14"/>
              <a:gd name="T4" fmla="*/ 14 w 14"/>
              <a:gd name="T5" fmla="*/ 0 h 14"/>
              <a:gd name="T6" fmla="*/ 0 w 14"/>
              <a:gd name="T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14">
                <a:moveTo>
                  <a:pt x="0" y="14"/>
                </a:moveTo>
                <a:lnTo>
                  <a:pt x="14" y="14"/>
                </a:lnTo>
                <a:lnTo>
                  <a:pt x="14" y="0"/>
                </a:lnTo>
                <a:lnTo>
                  <a:pt x="0" y="1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8"/>
          <p:cNvSpPr>
            <a:spLocks/>
          </p:cNvSpPr>
          <p:nvPr/>
        </p:nvSpPr>
        <p:spPr bwMode="auto">
          <a:xfrm>
            <a:off x="3717926" y="1876426"/>
            <a:ext cx="163513" cy="44450"/>
          </a:xfrm>
          <a:custGeom>
            <a:avLst/>
            <a:gdLst>
              <a:gd name="T0" fmla="*/ 65 w 103"/>
              <a:gd name="T1" fmla="*/ 0 h 28"/>
              <a:gd name="T2" fmla="*/ 38 w 103"/>
              <a:gd name="T3" fmla="*/ 0 h 28"/>
              <a:gd name="T4" fmla="*/ 36 w 103"/>
              <a:gd name="T5" fmla="*/ 2 h 28"/>
              <a:gd name="T6" fmla="*/ 0 w 103"/>
              <a:gd name="T7" fmla="*/ 28 h 28"/>
              <a:gd name="T8" fmla="*/ 103 w 103"/>
              <a:gd name="T9" fmla="*/ 28 h 28"/>
              <a:gd name="T10" fmla="*/ 67 w 103"/>
              <a:gd name="T11" fmla="*/ 2 h 28"/>
              <a:gd name="T12" fmla="*/ 65 w 103"/>
              <a:gd name="T1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28">
                <a:moveTo>
                  <a:pt x="65" y="0"/>
                </a:moveTo>
                <a:lnTo>
                  <a:pt x="38" y="0"/>
                </a:lnTo>
                <a:lnTo>
                  <a:pt x="36" y="2"/>
                </a:lnTo>
                <a:lnTo>
                  <a:pt x="0" y="28"/>
                </a:lnTo>
                <a:lnTo>
                  <a:pt x="103" y="28"/>
                </a:lnTo>
                <a:lnTo>
                  <a:pt x="67" y="2"/>
                </a:lnTo>
                <a:lnTo>
                  <a:pt x="65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3711576" y="1757363"/>
            <a:ext cx="176213" cy="157163"/>
          </a:xfrm>
          <a:custGeom>
            <a:avLst/>
            <a:gdLst>
              <a:gd name="T0" fmla="*/ 111 w 111"/>
              <a:gd name="T1" fmla="*/ 41 h 99"/>
              <a:gd name="T2" fmla="*/ 111 w 111"/>
              <a:gd name="T3" fmla="*/ 41 h 99"/>
              <a:gd name="T4" fmla="*/ 111 w 111"/>
              <a:gd name="T5" fmla="*/ 41 h 99"/>
              <a:gd name="T6" fmla="*/ 56 w 111"/>
              <a:gd name="T7" fmla="*/ 0 h 99"/>
              <a:gd name="T8" fmla="*/ 0 w 111"/>
              <a:gd name="T9" fmla="*/ 41 h 99"/>
              <a:gd name="T10" fmla="*/ 0 w 111"/>
              <a:gd name="T11" fmla="*/ 41 h 99"/>
              <a:gd name="T12" fmla="*/ 0 w 111"/>
              <a:gd name="T13" fmla="*/ 48 h 99"/>
              <a:gd name="T14" fmla="*/ 0 w 111"/>
              <a:gd name="T15" fmla="*/ 48 h 99"/>
              <a:gd name="T16" fmla="*/ 0 w 111"/>
              <a:gd name="T17" fmla="*/ 99 h 99"/>
              <a:gd name="T18" fmla="*/ 34 w 111"/>
              <a:gd name="T19" fmla="*/ 73 h 99"/>
              <a:gd name="T20" fmla="*/ 34 w 111"/>
              <a:gd name="T21" fmla="*/ 73 h 99"/>
              <a:gd name="T22" fmla="*/ 0 w 111"/>
              <a:gd name="T23" fmla="*/ 48 h 99"/>
              <a:gd name="T24" fmla="*/ 11 w 111"/>
              <a:gd name="T25" fmla="*/ 41 h 99"/>
              <a:gd name="T26" fmla="*/ 11 w 111"/>
              <a:gd name="T27" fmla="*/ 41 h 99"/>
              <a:gd name="T28" fmla="*/ 56 w 111"/>
              <a:gd name="T29" fmla="*/ 7 h 99"/>
              <a:gd name="T30" fmla="*/ 101 w 111"/>
              <a:gd name="T31" fmla="*/ 41 h 99"/>
              <a:gd name="T32" fmla="*/ 101 w 111"/>
              <a:gd name="T33" fmla="*/ 41 h 99"/>
              <a:gd name="T34" fmla="*/ 111 w 111"/>
              <a:gd name="T35" fmla="*/ 48 h 99"/>
              <a:gd name="T36" fmla="*/ 77 w 111"/>
              <a:gd name="T37" fmla="*/ 73 h 99"/>
              <a:gd name="T38" fmla="*/ 77 w 111"/>
              <a:gd name="T39" fmla="*/ 73 h 99"/>
              <a:gd name="T40" fmla="*/ 111 w 111"/>
              <a:gd name="T41" fmla="*/ 99 h 99"/>
              <a:gd name="T42" fmla="*/ 111 w 111"/>
              <a:gd name="T43" fmla="*/ 48 h 99"/>
              <a:gd name="T44" fmla="*/ 111 w 111"/>
              <a:gd name="T45" fmla="*/ 48 h 99"/>
              <a:gd name="T46" fmla="*/ 111 w 111"/>
              <a:gd name="T47" fmla="*/ 41 h 99"/>
              <a:gd name="T48" fmla="*/ 111 w 111"/>
              <a:gd name="T49" fmla="*/ 4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1" h="99">
                <a:moveTo>
                  <a:pt x="111" y="41"/>
                </a:moveTo>
                <a:lnTo>
                  <a:pt x="111" y="41"/>
                </a:lnTo>
                <a:lnTo>
                  <a:pt x="111" y="41"/>
                </a:lnTo>
                <a:lnTo>
                  <a:pt x="56" y="0"/>
                </a:lnTo>
                <a:lnTo>
                  <a:pt x="0" y="41"/>
                </a:lnTo>
                <a:lnTo>
                  <a:pt x="0" y="41"/>
                </a:lnTo>
                <a:lnTo>
                  <a:pt x="0" y="48"/>
                </a:lnTo>
                <a:lnTo>
                  <a:pt x="0" y="48"/>
                </a:lnTo>
                <a:lnTo>
                  <a:pt x="0" y="99"/>
                </a:lnTo>
                <a:lnTo>
                  <a:pt x="34" y="73"/>
                </a:lnTo>
                <a:lnTo>
                  <a:pt x="34" y="73"/>
                </a:lnTo>
                <a:lnTo>
                  <a:pt x="0" y="48"/>
                </a:lnTo>
                <a:lnTo>
                  <a:pt x="11" y="41"/>
                </a:lnTo>
                <a:lnTo>
                  <a:pt x="11" y="41"/>
                </a:lnTo>
                <a:lnTo>
                  <a:pt x="56" y="7"/>
                </a:lnTo>
                <a:lnTo>
                  <a:pt x="101" y="41"/>
                </a:lnTo>
                <a:lnTo>
                  <a:pt x="101" y="41"/>
                </a:lnTo>
                <a:lnTo>
                  <a:pt x="111" y="48"/>
                </a:lnTo>
                <a:lnTo>
                  <a:pt x="77" y="73"/>
                </a:lnTo>
                <a:lnTo>
                  <a:pt x="77" y="73"/>
                </a:lnTo>
                <a:lnTo>
                  <a:pt x="111" y="99"/>
                </a:lnTo>
                <a:lnTo>
                  <a:pt x="111" y="48"/>
                </a:lnTo>
                <a:lnTo>
                  <a:pt x="111" y="48"/>
                </a:lnTo>
                <a:lnTo>
                  <a:pt x="111" y="41"/>
                </a:lnTo>
                <a:lnTo>
                  <a:pt x="111" y="4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Rectangle 50"/>
          <p:cNvSpPr>
            <a:spLocks noChangeArrowheads="1"/>
          </p:cNvSpPr>
          <p:nvPr/>
        </p:nvSpPr>
        <p:spPr bwMode="auto">
          <a:xfrm>
            <a:off x="3887789" y="1822451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51"/>
          <p:cNvSpPr>
            <a:spLocks/>
          </p:cNvSpPr>
          <p:nvPr/>
        </p:nvSpPr>
        <p:spPr bwMode="auto">
          <a:xfrm>
            <a:off x="5124451" y="1811338"/>
            <a:ext cx="115888" cy="115888"/>
          </a:xfrm>
          <a:custGeom>
            <a:avLst/>
            <a:gdLst>
              <a:gd name="T0" fmla="*/ 0 w 190"/>
              <a:gd name="T1" fmla="*/ 0 h 190"/>
              <a:gd name="T2" fmla="*/ 0 w 190"/>
              <a:gd name="T3" fmla="*/ 56 h 190"/>
              <a:gd name="T4" fmla="*/ 95 w 190"/>
              <a:gd name="T5" fmla="*/ 95 h 190"/>
              <a:gd name="T6" fmla="*/ 135 w 190"/>
              <a:gd name="T7" fmla="*/ 190 h 190"/>
              <a:gd name="T8" fmla="*/ 190 w 190"/>
              <a:gd name="T9" fmla="*/ 190 h 190"/>
              <a:gd name="T10" fmla="*/ 0 w 190"/>
              <a:gd name="T11" fmla="*/ 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0" h="190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36" y="56"/>
                  <a:pt x="70" y="70"/>
                  <a:pt x="95" y="95"/>
                </a:cubicBezTo>
                <a:cubicBezTo>
                  <a:pt x="120" y="121"/>
                  <a:pt x="134" y="154"/>
                  <a:pt x="135" y="190"/>
                </a:cubicBezTo>
                <a:cubicBezTo>
                  <a:pt x="190" y="190"/>
                  <a:pt x="190" y="190"/>
                  <a:pt x="190" y="190"/>
                </a:cubicBezTo>
                <a:cubicBezTo>
                  <a:pt x="189" y="85"/>
                  <a:pt x="104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52"/>
          <p:cNvSpPr>
            <a:spLocks/>
          </p:cNvSpPr>
          <p:nvPr/>
        </p:nvSpPr>
        <p:spPr bwMode="auto">
          <a:xfrm>
            <a:off x="5124451" y="1751013"/>
            <a:ext cx="176213" cy="176213"/>
          </a:xfrm>
          <a:custGeom>
            <a:avLst/>
            <a:gdLst>
              <a:gd name="T0" fmla="*/ 0 w 288"/>
              <a:gd name="T1" fmla="*/ 0 h 288"/>
              <a:gd name="T2" fmla="*/ 0 w 288"/>
              <a:gd name="T3" fmla="*/ 55 h 288"/>
              <a:gd name="T4" fmla="*/ 233 w 288"/>
              <a:gd name="T5" fmla="*/ 288 h 288"/>
              <a:gd name="T6" fmla="*/ 288 w 288"/>
              <a:gd name="T7" fmla="*/ 288 h 288"/>
              <a:gd name="T8" fmla="*/ 0 w 288"/>
              <a:gd name="T9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8" h="288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28" y="55"/>
                  <a:pt x="232" y="159"/>
                  <a:pt x="233" y="288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87" y="129"/>
                  <a:pt x="158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Oval 53"/>
          <p:cNvSpPr>
            <a:spLocks noChangeArrowheads="1"/>
          </p:cNvSpPr>
          <p:nvPr/>
        </p:nvSpPr>
        <p:spPr bwMode="auto">
          <a:xfrm>
            <a:off x="5124451" y="1881188"/>
            <a:ext cx="47625" cy="46038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4"/>
          <p:cNvSpPr>
            <a:spLocks/>
          </p:cNvSpPr>
          <p:nvPr/>
        </p:nvSpPr>
        <p:spPr bwMode="auto">
          <a:xfrm>
            <a:off x="6184901" y="1862138"/>
            <a:ext cx="65088" cy="65088"/>
          </a:xfrm>
          <a:custGeom>
            <a:avLst/>
            <a:gdLst>
              <a:gd name="T0" fmla="*/ 0 w 108"/>
              <a:gd name="T1" fmla="*/ 0 h 107"/>
              <a:gd name="T2" fmla="*/ 0 w 108"/>
              <a:gd name="T3" fmla="*/ 107 h 107"/>
              <a:gd name="T4" fmla="*/ 108 w 108"/>
              <a:gd name="T5" fmla="*/ 107 h 107"/>
              <a:gd name="T6" fmla="*/ 73 w 108"/>
              <a:gd name="T7" fmla="*/ 35 h 107"/>
              <a:gd name="T8" fmla="*/ 0 w 108"/>
              <a:gd name="T9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07">
                <a:moveTo>
                  <a:pt x="0" y="0"/>
                </a:moveTo>
                <a:cubicBezTo>
                  <a:pt x="0" y="107"/>
                  <a:pt x="0" y="107"/>
                  <a:pt x="0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05" y="80"/>
                  <a:pt x="93" y="55"/>
                  <a:pt x="73" y="35"/>
                </a:cubicBezTo>
                <a:cubicBezTo>
                  <a:pt x="53" y="15"/>
                  <a:pt x="28" y="3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5"/>
          <p:cNvSpPr>
            <a:spLocks/>
          </p:cNvSpPr>
          <p:nvPr/>
        </p:nvSpPr>
        <p:spPr bwMode="auto">
          <a:xfrm>
            <a:off x="6184901" y="1751013"/>
            <a:ext cx="176213" cy="176213"/>
          </a:xfrm>
          <a:custGeom>
            <a:avLst/>
            <a:gdLst>
              <a:gd name="T0" fmla="*/ 249 w 289"/>
              <a:gd name="T1" fmla="*/ 287 h 287"/>
              <a:gd name="T2" fmla="*/ 289 w 289"/>
              <a:gd name="T3" fmla="*/ 287 h 287"/>
              <a:gd name="T4" fmla="*/ 0 w 289"/>
              <a:gd name="T5" fmla="*/ 0 h 287"/>
              <a:gd name="T6" fmla="*/ 0 w 289"/>
              <a:gd name="T7" fmla="*/ 38 h 287"/>
              <a:gd name="T8" fmla="*/ 249 w 289"/>
              <a:gd name="T9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" h="287">
                <a:moveTo>
                  <a:pt x="249" y="287"/>
                </a:moveTo>
                <a:cubicBezTo>
                  <a:pt x="289" y="287"/>
                  <a:pt x="289" y="287"/>
                  <a:pt x="289" y="287"/>
                </a:cubicBezTo>
                <a:cubicBezTo>
                  <a:pt x="286" y="138"/>
                  <a:pt x="149" y="2"/>
                  <a:pt x="0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134" y="46"/>
                  <a:pt x="241" y="153"/>
                  <a:pt x="249" y="28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6"/>
          <p:cNvSpPr>
            <a:spLocks/>
          </p:cNvSpPr>
          <p:nvPr/>
        </p:nvSpPr>
        <p:spPr bwMode="auto">
          <a:xfrm>
            <a:off x="6184901" y="1804988"/>
            <a:ext cx="120650" cy="122238"/>
          </a:xfrm>
          <a:custGeom>
            <a:avLst/>
            <a:gdLst>
              <a:gd name="T0" fmla="*/ 0 w 198"/>
              <a:gd name="T1" fmla="*/ 0 h 198"/>
              <a:gd name="T2" fmla="*/ 0 w 198"/>
              <a:gd name="T3" fmla="*/ 40 h 198"/>
              <a:gd name="T4" fmla="*/ 159 w 198"/>
              <a:gd name="T5" fmla="*/ 198 h 198"/>
              <a:gd name="T6" fmla="*/ 198 w 198"/>
              <a:gd name="T7" fmla="*/ 198 h 198"/>
              <a:gd name="T8" fmla="*/ 0 w 198"/>
              <a:gd name="T9" fmla="*/ 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8" h="198">
                <a:moveTo>
                  <a:pt x="0" y="0"/>
                </a:moveTo>
                <a:cubicBezTo>
                  <a:pt x="0" y="40"/>
                  <a:pt x="0" y="40"/>
                  <a:pt x="0" y="40"/>
                </a:cubicBezTo>
                <a:cubicBezTo>
                  <a:pt x="84" y="47"/>
                  <a:pt x="152" y="114"/>
                  <a:pt x="159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1" y="92"/>
                  <a:pt x="106" y="8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7"/>
          <p:cNvSpPr>
            <a:spLocks noEditPoints="1"/>
          </p:cNvSpPr>
          <p:nvPr/>
        </p:nvSpPr>
        <p:spPr bwMode="auto">
          <a:xfrm>
            <a:off x="6537326" y="1797051"/>
            <a:ext cx="60325" cy="82550"/>
          </a:xfrm>
          <a:custGeom>
            <a:avLst/>
            <a:gdLst>
              <a:gd name="T0" fmla="*/ 0 w 97"/>
              <a:gd name="T1" fmla="*/ 2 h 133"/>
              <a:gd name="T2" fmla="*/ 45 w 97"/>
              <a:gd name="T3" fmla="*/ 0 h 133"/>
              <a:gd name="T4" fmla="*/ 91 w 97"/>
              <a:gd name="T5" fmla="*/ 34 h 133"/>
              <a:gd name="T6" fmla="*/ 67 w 97"/>
              <a:gd name="T7" fmla="*/ 66 h 133"/>
              <a:gd name="T8" fmla="*/ 67 w 97"/>
              <a:gd name="T9" fmla="*/ 66 h 133"/>
              <a:gd name="T10" fmla="*/ 86 w 97"/>
              <a:gd name="T11" fmla="*/ 95 h 133"/>
              <a:gd name="T12" fmla="*/ 97 w 97"/>
              <a:gd name="T13" fmla="*/ 133 h 133"/>
              <a:gd name="T14" fmla="*/ 69 w 97"/>
              <a:gd name="T15" fmla="*/ 133 h 133"/>
              <a:gd name="T16" fmla="*/ 58 w 97"/>
              <a:gd name="T17" fmla="*/ 95 h 133"/>
              <a:gd name="T18" fmla="*/ 42 w 97"/>
              <a:gd name="T19" fmla="*/ 80 h 133"/>
              <a:gd name="T20" fmla="*/ 27 w 97"/>
              <a:gd name="T21" fmla="*/ 81 h 133"/>
              <a:gd name="T22" fmla="*/ 27 w 97"/>
              <a:gd name="T23" fmla="*/ 133 h 133"/>
              <a:gd name="T24" fmla="*/ 0 w 97"/>
              <a:gd name="T25" fmla="*/ 133 h 133"/>
              <a:gd name="T26" fmla="*/ 0 w 97"/>
              <a:gd name="T27" fmla="*/ 2 h 133"/>
              <a:gd name="T28" fmla="*/ 27 w 97"/>
              <a:gd name="T29" fmla="*/ 59 h 133"/>
              <a:gd name="T30" fmla="*/ 41 w 97"/>
              <a:gd name="T31" fmla="*/ 59 h 133"/>
              <a:gd name="T32" fmla="*/ 62 w 97"/>
              <a:gd name="T33" fmla="*/ 40 h 133"/>
              <a:gd name="T34" fmla="*/ 42 w 97"/>
              <a:gd name="T35" fmla="*/ 22 h 133"/>
              <a:gd name="T36" fmla="*/ 27 w 97"/>
              <a:gd name="T37" fmla="*/ 22 h 133"/>
              <a:gd name="T38" fmla="*/ 27 w 97"/>
              <a:gd name="T39" fmla="*/ 5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7" h="133">
                <a:moveTo>
                  <a:pt x="0" y="2"/>
                </a:moveTo>
                <a:cubicBezTo>
                  <a:pt x="14" y="1"/>
                  <a:pt x="28" y="0"/>
                  <a:pt x="45" y="0"/>
                </a:cubicBezTo>
                <a:cubicBezTo>
                  <a:pt x="73" y="0"/>
                  <a:pt x="91" y="16"/>
                  <a:pt x="91" y="34"/>
                </a:cubicBezTo>
                <a:cubicBezTo>
                  <a:pt x="91" y="50"/>
                  <a:pt x="80" y="60"/>
                  <a:pt x="67" y="66"/>
                </a:cubicBezTo>
                <a:cubicBezTo>
                  <a:pt x="67" y="66"/>
                  <a:pt x="67" y="66"/>
                  <a:pt x="67" y="66"/>
                </a:cubicBezTo>
                <a:cubicBezTo>
                  <a:pt x="76" y="71"/>
                  <a:pt x="81" y="76"/>
                  <a:pt x="86" y="95"/>
                </a:cubicBezTo>
                <a:cubicBezTo>
                  <a:pt x="89" y="109"/>
                  <a:pt x="93" y="121"/>
                  <a:pt x="97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5" y="122"/>
                  <a:pt x="61" y="108"/>
                  <a:pt x="58" y="95"/>
                </a:cubicBezTo>
                <a:cubicBezTo>
                  <a:pt x="56" y="85"/>
                  <a:pt x="50" y="80"/>
                  <a:pt x="42" y="80"/>
                </a:cubicBezTo>
                <a:cubicBezTo>
                  <a:pt x="37" y="80"/>
                  <a:pt x="34" y="80"/>
                  <a:pt x="27" y="81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0" y="133"/>
                  <a:pt x="0" y="133"/>
                  <a:pt x="0" y="133"/>
                </a:cubicBezTo>
                <a:lnTo>
                  <a:pt x="0" y="2"/>
                </a:lnTo>
                <a:close/>
                <a:moveTo>
                  <a:pt x="27" y="59"/>
                </a:moveTo>
                <a:cubicBezTo>
                  <a:pt x="33" y="59"/>
                  <a:pt x="36" y="59"/>
                  <a:pt x="41" y="59"/>
                </a:cubicBezTo>
                <a:cubicBezTo>
                  <a:pt x="55" y="59"/>
                  <a:pt x="62" y="51"/>
                  <a:pt x="62" y="40"/>
                </a:cubicBezTo>
                <a:cubicBezTo>
                  <a:pt x="62" y="28"/>
                  <a:pt x="56" y="22"/>
                  <a:pt x="42" y="22"/>
                </a:cubicBezTo>
                <a:cubicBezTo>
                  <a:pt x="37" y="22"/>
                  <a:pt x="33" y="22"/>
                  <a:pt x="27" y="22"/>
                </a:cubicBezTo>
                <a:lnTo>
                  <a:pt x="27" y="5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8"/>
          <p:cNvSpPr>
            <a:spLocks/>
          </p:cNvSpPr>
          <p:nvPr/>
        </p:nvSpPr>
        <p:spPr bwMode="auto">
          <a:xfrm>
            <a:off x="6602414" y="1797051"/>
            <a:ext cx="52388" cy="84138"/>
          </a:xfrm>
          <a:custGeom>
            <a:avLst/>
            <a:gdLst>
              <a:gd name="T0" fmla="*/ 46 w 84"/>
              <a:gd name="T1" fmla="*/ 0 h 135"/>
              <a:gd name="T2" fmla="*/ 75 w 84"/>
              <a:gd name="T3" fmla="*/ 5 h 135"/>
              <a:gd name="T4" fmla="*/ 72 w 84"/>
              <a:gd name="T5" fmla="*/ 27 h 135"/>
              <a:gd name="T6" fmla="*/ 44 w 84"/>
              <a:gd name="T7" fmla="*/ 22 h 135"/>
              <a:gd name="T8" fmla="*/ 29 w 84"/>
              <a:gd name="T9" fmla="*/ 33 h 135"/>
              <a:gd name="T10" fmla="*/ 49 w 84"/>
              <a:gd name="T11" fmla="*/ 54 h 135"/>
              <a:gd name="T12" fmla="*/ 84 w 84"/>
              <a:gd name="T13" fmla="*/ 96 h 135"/>
              <a:gd name="T14" fmla="*/ 34 w 84"/>
              <a:gd name="T15" fmla="*/ 135 h 135"/>
              <a:gd name="T16" fmla="*/ 0 w 84"/>
              <a:gd name="T17" fmla="*/ 130 h 135"/>
              <a:gd name="T18" fmla="*/ 3 w 84"/>
              <a:gd name="T19" fmla="*/ 108 h 135"/>
              <a:gd name="T20" fmla="*/ 35 w 84"/>
              <a:gd name="T21" fmla="*/ 113 h 135"/>
              <a:gd name="T22" fmla="*/ 55 w 84"/>
              <a:gd name="T23" fmla="*/ 98 h 135"/>
              <a:gd name="T24" fmla="*/ 37 w 84"/>
              <a:gd name="T25" fmla="*/ 78 h 135"/>
              <a:gd name="T26" fmla="*/ 0 w 84"/>
              <a:gd name="T27" fmla="*/ 35 h 135"/>
              <a:gd name="T28" fmla="*/ 46 w 84"/>
              <a:gd name="T29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4" h="135">
                <a:moveTo>
                  <a:pt x="46" y="0"/>
                </a:moveTo>
                <a:cubicBezTo>
                  <a:pt x="56" y="0"/>
                  <a:pt x="67" y="1"/>
                  <a:pt x="75" y="5"/>
                </a:cubicBezTo>
                <a:cubicBezTo>
                  <a:pt x="72" y="27"/>
                  <a:pt x="72" y="27"/>
                  <a:pt x="72" y="27"/>
                </a:cubicBezTo>
                <a:cubicBezTo>
                  <a:pt x="63" y="23"/>
                  <a:pt x="53" y="22"/>
                  <a:pt x="44" y="22"/>
                </a:cubicBezTo>
                <a:cubicBezTo>
                  <a:pt x="35" y="22"/>
                  <a:pt x="29" y="27"/>
                  <a:pt x="29" y="33"/>
                </a:cubicBezTo>
                <a:cubicBezTo>
                  <a:pt x="29" y="42"/>
                  <a:pt x="32" y="45"/>
                  <a:pt x="49" y="54"/>
                </a:cubicBezTo>
                <a:cubicBezTo>
                  <a:pt x="73" y="66"/>
                  <a:pt x="84" y="78"/>
                  <a:pt x="84" y="96"/>
                </a:cubicBezTo>
                <a:cubicBezTo>
                  <a:pt x="84" y="120"/>
                  <a:pt x="61" y="135"/>
                  <a:pt x="34" y="135"/>
                </a:cubicBezTo>
                <a:cubicBezTo>
                  <a:pt x="24" y="135"/>
                  <a:pt x="10" y="133"/>
                  <a:pt x="0" y="130"/>
                </a:cubicBezTo>
                <a:cubicBezTo>
                  <a:pt x="3" y="108"/>
                  <a:pt x="3" y="108"/>
                  <a:pt x="3" y="108"/>
                </a:cubicBezTo>
                <a:cubicBezTo>
                  <a:pt x="14" y="112"/>
                  <a:pt x="23" y="113"/>
                  <a:pt x="35" y="113"/>
                </a:cubicBezTo>
                <a:cubicBezTo>
                  <a:pt x="48" y="113"/>
                  <a:pt x="55" y="107"/>
                  <a:pt x="55" y="98"/>
                </a:cubicBezTo>
                <a:cubicBezTo>
                  <a:pt x="55" y="90"/>
                  <a:pt x="51" y="85"/>
                  <a:pt x="37" y="78"/>
                </a:cubicBezTo>
                <a:cubicBezTo>
                  <a:pt x="12" y="65"/>
                  <a:pt x="0" y="54"/>
                  <a:pt x="0" y="35"/>
                </a:cubicBezTo>
                <a:cubicBezTo>
                  <a:pt x="0" y="14"/>
                  <a:pt x="17" y="0"/>
                  <a:pt x="46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9"/>
          <p:cNvSpPr>
            <a:spLocks/>
          </p:cNvSpPr>
          <p:nvPr/>
        </p:nvSpPr>
        <p:spPr bwMode="auto">
          <a:xfrm>
            <a:off x="6662739" y="1797051"/>
            <a:ext cx="50800" cy="84138"/>
          </a:xfrm>
          <a:custGeom>
            <a:avLst/>
            <a:gdLst>
              <a:gd name="T0" fmla="*/ 45 w 83"/>
              <a:gd name="T1" fmla="*/ 0 h 135"/>
              <a:gd name="T2" fmla="*/ 74 w 83"/>
              <a:gd name="T3" fmla="*/ 5 h 135"/>
              <a:gd name="T4" fmla="*/ 71 w 83"/>
              <a:gd name="T5" fmla="*/ 27 h 135"/>
              <a:gd name="T6" fmla="*/ 44 w 83"/>
              <a:gd name="T7" fmla="*/ 22 h 135"/>
              <a:gd name="T8" fmla="*/ 29 w 83"/>
              <a:gd name="T9" fmla="*/ 33 h 135"/>
              <a:gd name="T10" fmla="*/ 48 w 83"/>
              <a:gd name="T11" fmla="*/ 54 h 135"/>
              <a:gd name="T12" fmla="*/ 83 w 83"/>
              <a:gd name="T13" fmla="*/ 96 h 135"/>
              <a:gd name="T14" fmla="*/ 34 w 83"/>
              <a:gd name="T15" fmla="*/ 135 h 135"/>
              <a:gd name="T16" fmla="*/ 0 w 83"/>
              <a:gd name="T17" fmla="*/ 130 h 135"/>
              <a:gd name="T18" fmla="*/ 3 w 83"/>
              <a:gd name="T19" fmla="*/ 108 h 135"/>
              <a:gd name="T20" fmla="*/ 35 w 83"/>
              <a:gd name="T21" fmla="*/ 113 h 135"/>
              <a:gd name="T22" fmla="*/ 54 w 83"/>
              <a:gd name="T23" fmla="*/ 98 h 135"/>
              <a:gd name="T24" fmla="*/ 36 w 83"/>
              <a:gd name="T25" fmla="*/ 78 h 135"/>
              <a:gd name="T26" fmla="*/ 0 w 83"/>
              <a:gd name="T27" fmla="*/ 35 h 135"/>
              <a:gd name="T28" fmla="*/ 45 w 83"/>
              <a:gd name="T29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3" h="135">
                <a:moveTo>
                  <a:pt x="45" y="0"/>
                </a:moveTo>
                <a:cubicBezTo>
                  <a:pt x="55" y="0"/>
                  <a:pt x="67" y="1"/>
                  <a:pt x="74" y="5"/>
                </a:cubicBezTo>
                <a:cubicBezTo>
                  <a:pt x="71" y="27"/>
                  <a:pt x="71" y="27"/>
                  <a:pt x="71" y="27"/>
                </a:cubicBezTo>
                <a:cubicBezTo>
                  <a:pt x="63" y="23"/>
                  <a:pt x="53" y="22"/>
                  <a:pt x="44" y="22"/>
                </a:cubicBezTo>
                <a:cubicBezTo>
                  <a:pt x="34" y="22"/>
                  <a:pt x="29" y="27"/>
                  <a:pt x="29" y="33"/>
                </a:cubicBezTo>
                <a:cubicBezTo>
                  <a:pt x="29" y="42"/>
                  <a:pt x="31" y="45"/>
                  <a:pt x="48" y="54"/>
                </a:cubicBezTo>
                <a:cubicBezTo>
                  <a:pt x="73" y="66"/>
                  <a:pt x="83" y="78"/>
                  <a:pt x="83" y="96"/>
                </a:cubicBezTo>
                <a:cubicBezTo>
                  <a:pt x="83" y="120"/>
                  <a:pt x="61" y="135"/>
                  <a:pt x="34" y="135"/>
                </a:cubicBezTo>
                <a:cubicBezTo>
                  <a:pt x="23" y="135"/>
                  <a:pt x="9" y="133"/>
                  <a:pt x="0" y="130"/>
                </a:cubicBezTo>
                <a:cubicBezTo>
                  <a:pt x="3" y="108"/>
                  <a:pt x="3" y="108"/>
                  <a:pt x="3" y="108"/>
                </a:cubicBezTo>
                <a:cubicBezTo>
                  <a:pt x="14" y="112"/>
                  <a:pt x="22" y="113"/>
                  <a:pt x="35" y="113"/>
                </a:cubicBezTo>
                <a:cubicBezTo>
                  <a:pt x="47" y="113"/>
                  <a:pt x="54" y="107"/>
                  <a:pt x="54" y="98"/>
                </a:cubicBezTo>
                <a:cubicBezTo>
                  <a:pt x="54" y="90"/>
                  <a:pt x="51" y="85"/>
                  <a:pt x="36" y="78"/>
                </a:cubicBezTo>
                <a:cubicBezTo>
                  <a:pt x="12" y="65"/>
                  <a:pt x="0" y="54"/>
                  <a:pt x="0" y="35"/>
                </a:cubicBezTo>
                <a:cubicBezTo>
                  <a:pt x="0" y="14"/>
                  <a:pt x="16" y="0"/>
                  <a:pt x="45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60"/>
          <p:cNvSpPr>
            <a:spLocks noEditPoints="1"/>
          </p:cNvSpPr>
          <p:nvPr/>
        </p:nvSpPr>
        <p:spPr bwMode="auto">
          <a:xfrm>
            <a:off x="6891339" y="1800226"/>
            <a:ext cx="176213" cy="77788"/>
          </a:xfrm>
          <a:custGeom>
            <a:avLst/>
            <a:gdLst>
              <a:gd name="T0" fmla="*/ 262 w 288"/>
              <a:gd name="T1" fmla="*/ 0 h 125"/>
              <a:gd name="T2" fmla="*/ 27 w 288"/>
              <a:gd name="T3" fmla="*/ 0 h 125"/>
              <a:gd name="T4" fmla="*/ 0 w 288"/>
              <a:gd name="T5" fmla="*/ 27 h 125"/>
              <a:gd name="T6" fmla="*/ 0 w 288"/>
              <a:gd name="T7" fmla="*/ 98 h 125"/>
              <a:gd name="T8" fmla="*/ 27 w 288"/>
              <a:gd name="T9" fmla="*/ 125 h 125"/>
              <a:gd name="T10" fmla="*/ 262 w 288"/>
              <a:gd name="T11" fmla="*/ 125 h 125"/>
              <a:gd name="T12" fmla="*/ 288 w 288"/>
              <a:gd name="T13" fmla="*/ 98 h 125"/>
              <a:gd name="T14" fmla="*/ 288 w 288"/>
              <a:gd name="T15" fmla="*/ 27 h 125"/>
              <a:gd name="T16" fmla="*/ 262 w 288"/>
              <a:gd name="T17" fmla="*/ 0 h 125"/>
              <a:gd name="T18" fmla="*/ 70 w 288"/>
              <a:gd name="T19" fmla="*/ 93 h 125"/>
              <a:gd name="T20" fmla="*/ 65 w 288"/>
              <a:gd name="T21" fmla="*/ 77 h 125"/>
              <a:gd name="T22" fmla="*/ 47 w 288"/>
              <a:gd name="T23" fmla="*/ 77 h 125"/>
              <a:gd name="T24" fmla="*/ 42 w 288"/>
              <a:gd name="T25" fmla="*/ 93 h 125"/>
              <a:gd name="T26" fmla="*/ 30 w 288"/>
              <a:gd name="T27" fmla="*/ 93 h 125"/>
              <a:gd name="T28" fmla="*/ 50 w 288"/>
              <a:gd name="T29" fmla="*/ 34 h 125"/>
              <a:gd name="T30" fmla="*/ 63 w 288"/>
              <a:gd name="T31" fmla="*/ 34 h 125"/>
              <a:gd name="T32" fmla="*/ 83 w 288"/>
              <a:gd name="T33" fmla="*/ 93 h 125"/>
              <a:gd name="T34" fmla="*/ 70 w 288"/>
              <a:gd name="T35" fmla="*/ 93 h 125"/>
              <a:gd name="T36" fmla="*/ 126 w 288"/>
              <a:gd name="T37" fmla="*/ 44 h 125"/>
              <a:gd name="T38" fmla="*/ 107 w 288"/>
              <a:gd name="T39" fmla="*/ 44 h 125"/>
              <a:gd name="T40" fmla="*/ 107 w 288"/>
              <a:gd name="T41" fmla="*/ 93 h 125"/>
              <a:gd name="T42" fmla="*/ 95 w 288"/>
              <a:gd name="T43" fmla="*/ 93 h 125"/>
              <a:gd name="T44" fmla="*/ 95 w 288"/>
              <a:gd name="T45" fmla="*/ 44 h 125"/>
              <a:gd name="T46" fmla="*/ 77 w 288"/>
              <a:gd name="T47" fmla="*/ 44 h 125"/>
              <a:gd name="T48" fmla="*/ 77 w 288"/>
              <a:gd name="T49" fmla="*/ 34 h 125"/>
              <a:gd name="T50" fmla="*/ 126 w 288"/>
              <a:gd name="T51" fmla="*/ 34 h 125"/>
              <a:gd name="T52" fmla="*/ 126 w 288"/>
              <a:gd name="T53" fmla="*/ 44 h 125"/>
              <a:gd name="T54" fmla="*/ 157 w 288"/>
              <a:gd name="T55" fmla="*/ 94 h 125"/>
              <a:gd name="T56" fmla="*/ 126 w 288"/>
              <a:gd name="T57" fmla="*/ 64 h 125"/>
              <a:gd name="T58" fmla="*/ 157 w 288"/>
              <a:gd name="T59" fmla="*/ 33 h 125"/>
              <a:gd name="T60" fmla="*/ 187 w 288"/>
              <a:gd name="T61" fmla="*/ 64 h 125"/>
              <a:gd name="T62" fmla="*/ 157 w 288"/>
              <a:gd name="T63" fmla="*/ 94 h 125"/>
              <a:gd name="T64" fmla="*/ 246 w 288"/>
              <a:gd name="T65" fmla="*/ 93 h 125"/>
              <a:gd name="T66" fmla="*/ 246 w 288"/>
              <a:gd name="T67" fmla="*/ 58 h 125"/>
              <a:gd name="T68" fmla="*/ 247 w 288"/>
              <a:gd name="T69" fmla="*/ 46 h 125"/>
              <a:gd name="T70" fmla="*/ 246 w 288"/>
              <a:gd name="T71" fmla="*/ 46 h 125"/>
              <a:gd name="T72" fmla="*/ 244 w 288"/>
              <a:gd name="T73" fmla="*/ 58 h 125"/>
              <a:gd name="T74" fmla="*/ 232 w 288"/>
              <a:gd name="T75" fmla="*/ 91 h 125"/>
              <a:gd name="T76" fmla="*/ 220 w 288"/>
              <a:gd name="T77" fmla="*/ 91 h 125"/>
              <a:gd name="T78" fmla="*/ 209 w 288"/>
              <a:gd name="T79" fmla="*/ 58 h 125"/>
              <a:gd name="T80" fmla="*/ 206 w 288"/>
              <a:gd name="T81" fmla="*/ 46 h 125"/>
              <a:gd name="T82" fmla="*/ 206 w 288"/>
              <a:gd name="T83" fmla="*/ 46 h 125"/>
              <a:gd name="T84" fmla="*/ 206 w 288"/>
              <a:gd name="T85" fmla="*/ 58 h 125"/>
              <a:gd name="T86" fmla="*/ 206 w 288"/>
              <a:gd name="T87" fmla="*/ 93 h 125"/>
              <a:gd name="T88" fmla="*/ 195 w 288"/>
              <a:gd name="T89" fmla="*/ 93 h 125"/>
              <a:gd name="T90" fmla="*/ 196 w 288"/>
              <a:gd name="T91" fmla="*/ 34 h 125"/>
              <a:gd name="T92" fmla="*/ 213 w 288"/>
              <a:gd name="T93" fmla="*/ 34 h 125"/>
              <a:gd name="T94" fmla="*/ 223 w 288"/>
              <a:gd name="T95" fmla="*/ 64 h 125"/>
              <a:gd name="T96" fmla="*/ 227 w 288"/>
              <a:gd name="T97" fmla="*/ 80 h 125"/>
              <a:gd name="T98" fmla="*/ 227 w 288"/>
              <a:gd name="T99" fmla="*/ 80 h 125"/>
              <a:gd name="T100" fmla="*/ 231 w 288"/>
              <a:gd name="T101" fmla="*/ 64 h 125"/>
              <a:gd name="T102" fmla="*/ 241 w 288"/>
              <a:gd name="T103" fmla="*/ 34 h 125"/>
              <a:gd name="T104" fmla="*/ 258 w 288"/>
              <a:gd name="T105" fmla="*/ 34 h 125"/>
              <a:gd name="T106" fmla="*/ 259 w 288"/>
              <a:gd name="T107" fmla="*/ 93 h 125"/>
              <a:gd name="T108" fmla="*/ 246 w 288"/>
              <a:gd name="T109" fmla="*/ 9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88" h="125">
                <a:moveTo>
                  <a:pt x="262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3"/>
                  <a:pt x="12" y="125"/>
                  <a:pt x="27" y="125"/>
                </a:cubicBezTo>
                <a:cubicBezTo>
                  <a:pt x="262" y="125"/>
                  <a:pt x="262" y="125"/>
                  <a:pt x="262" y="125"/>
                </a:cubicBezTo>
                <a:cubicBezTo>
                  <a:pt x="276" y="125"/>
                  <a:pt x="288" y="113"/>
                  <a:pt x="288" y="98"/>
                </a:cubicBezTo>
                <a:cubicBezTo>
                  <a:pt x="288" y="27"/>
                  <a:pt x="288" y="27"/>
                  <a:pt x="288" y="27"/>
                </a:cubicBezTo>
                <a:cubicBezTo>
                  <a:pt x="288" y="12"/>
                  <a:pt x="276" y="0"/>
                  <a:pt x="262" y="0"/>
                </a:cubicBezTo>
                <a:close/>
                <a:moveTo>
                  <a:pt x="70" y="93"/>
                </a:moveTo>
                <a:cubicBezTo>
                  <a:pt x="65" y="77"/>
                  <a:pt x="65" y="77"/>
                  <a:pt x="65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44" y="85"/>
                  <a:pt x="42" y="93"/>
                  <a:pt x="42" y="93"/>
                </a:cubicBezTo>
                <a:cubicBezTo>
                  <a:pt x="30" y="93"/>
                  <a:pt x="30" y="93"/>
                  <a:pt x="30" y="93"/>
                </a:cubicBezTo>
                <a:cubicBezTo>
                  <a:pt x="50" y="34"/>
                  <a:pt x="50" y="34"/>
                  <a:pt x="50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83" y="93"/>
                  <a:pt x="83" y="93"/>
                  <a:pt x="83" y="93"/>
                </a:cubicBezTo>
                <a:lnTo>
                  <a:pt x="70" y="93"/>
                </a:lnTo>
                <a:close/>
                <a:moveTo>
                  <a:pt x="126" y="44"/>
                </a:moveTo>
                <a:cubicBezTo>
                  <a:pt x="107" y="44"/>
                  <a:pt x="107" y="44"/>
                  <a:pt x="107" y="44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44"/>
                  <a:pt x="95" y="44"/>
                  <a:pt x="95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34"/>
                  <a:pt x="77" y="34"/>
                  <a:pt x="77" y="34"/>
                </a:cubicBezTo>
                <a:cubicBezTo>
                  <a:pt x="126" y="34"/>
                  <a:pt x="126" y="34"/>
                  <a:pt x="126" y="34"/>
                </a:cubicBezTo>
                <a:lnTo>
                  <a:pt x="126" y="44"/>
                </a:lnTo>
                <a:close/>
                <a:moveTo>
                  <a:pt x="157" y="94"/>
                </a:moveTo>
                <a:cubicBezTo>
                  <a:pt x="138" y="94"/>
                  <a:pt x="126" y="80"/>
                  <a:pt x="126" y="64"/>
                </a:cubicBezTo>
                <a:cubicBezTo>
                  <a:pt x="126" y="47"/>
                  <a:pt x="138" y="33"/>
                  <a:pt x="157" y="33"/>
                </a:cubicBezTo>
                <a:cubicBezTo>
                  <a:pt x="175" y="33"/>
                  <a:pt x="187" y="47"/>
                  <a:pt x="187" y="64"/>
                </a:cubicBezTo>
                <a:cubicBezTo>
                  <a:pt x="187" y="80"/>
                  <a:pt x="175" y="94"/>
                  <a:pt x="157" y="94"/>
                </a:cubicBezTo>
                <a:close/>
                <a:moveTo>
                  <a:pt x="246" y="93"/>
                </a:moveTo>
                <a:cubicBezTo>
                  <a:pt x="246" y="58"/>
                  <a:pt x="246" y="58"/>
                  <a:pt x="246" y="58"/>
                </a:cubicBezTo>
                <a:cubicBezTo>
                  <a:pt x="246" y="54"/>
                  <a:pt x="246" y="50"/>
                  <a:pt x="247" y="46"/>
                </a:cubicBezTo>
                <a:cubicBezTo>
                  <a:pt x="246" y="46"/>
                  <a:pt x="246" y="46"/>
                  <a:pt x="246" y="46"/>
                </a:cubicBezTo>
                <a:cubicBezTo>
                  <a:pt x="246" y="49"/>
                  <a:pt x="245" y="54"/>
                  <a:pt x="244" y="58"/>
                </a:cubicBezTo>
                <a:cubicBezTo>
                  <a:pt x="232" y="91"/>
                  <a:pt x="232" y="91"/>
                  <a:pt x="232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09" y="58"/>
                  <a:pt x="209" y="58"/>
                  <a:pt x="209" y="58"/>
                </a:cubicBezTo>
                <a:cubicBezTo>
                  <a:pt x="208" y="54"/>
                  <a:pt x="207" y="50"/>
                  <a:pt x="206" y="46"/>
                </a:cubicBezTo>
                <a:cubicBezTo>
                  <a:pt x="206" y="46"/>
                  <a:pt x="206" y="46"/>
                  <a:pt x="206" y="46"/>
                </a:cubicBezTo>
                <a:cubicBezTo>
                  <a:pt x="206" y="50"/>
                  <a:pt x="207" y="54"/>
                  <a:pt x="206" y="58"/>
                </a:cubicBezTo>
                <a:cubicBezTo>
                  <a:pt x="206" y="93"/>
                  <a:pt x="206" y="93"/>
                  <a:pt x="206" y="93"/>
                </a:cubicBezTo>
                <a:cubicBezTo>
                  <a:pt x="195" y="93"/>
                  <a:pt x="195" y="93"/>
                  <a:pt x="195" y="93"/>
                </a:cubicBezTo>
                <a:cubicBezTo>
                  <a:pt x="196" y="34"/>
                  <a:pt x="196" y="34"/>
                  <a:pt x="196" y="34"/>
                </a:cubicBezTo>
                <a:cubicBezTo>
                  <a:pt x="213" y="34"/>
                  <a:pt x="213" y="34"/>
                  <a:pt x="213" y="34"/>
                </a:cubicBezTo>
                <a:cubicBezTo>
                  <a:pt x="223" y="64"/>
                  <a:pt x="223" y="64"/>
                  <a:pt x="223" y="64"/>
                </a:cubicBezTo>
                <a:cubicBezTo>
                  <a:pt x="224" y="68"/>
                  <a:pt x="225" y="73"/>
                  <a:pt x="227" y="80"/>
                </a:cubicBezTo>
                <a:cubicBezTo>
                  <a:pt x="227" y="80"/>
                  <a:pt x="227" y="80"/>
                  <a:pt x="227" y="80"/>
                </a:cubicBezTo>
                <a:cubicBezTo>
                  <a:pt x="228" y="73"/>
                  <a:pt x="229" y="68"/>
                  <a:pt x="231" y="64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58" y="34"/>
                  <a:pt x="258" y="34"/>
                  <a:pt x="258" y="34"/>
                </a:cubicBezTo>
                <a:cubicBezTo>
                  <a:pt x="259" y="93"/>
                  <a:pt x="259" y="93"/>
                  <a:pt x="259" y="93"/>
                </a:cubicBezTo>
                <a:lnTo>
                  <a:pt x="246" y="9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61"/>
          <p:cNvSpPr>
            <a:spLocks/>
          </p:cNvSpPr>
          <p:nvPr/>
        </p:nvSpPr>
        <p:spPr bwMode="auto">
          <a:xfrm>
            <a:off x="6921501" y="1828801"/>
            <a:ext cx="7938" cy="12700"/>
          </a:xfrm>
          <a:custGeom>
            <a:avLst/>
            <a:gdLst>
              <a:gd name="T0" fmla="*/ 6 w 12"/>
              <a:gd name="T1" fmla="*/ 0 h 21"/>
              <a:gd name="T2" fmla="*/ 6 w 12"/>
              <a:gd name="T3" fmla="*/ 0 h 21"/>
              <a:gd name="T4" fmla="*/ 1 w 12"/>
              <a:gd name="T5" fmla="*/ 18 h 21"/>
              <a:gd name="T6" fmla="*/ 0 w 12"/>
              <a:gd name="T7" fmla="*/ 21 h 21"/>
              <a:gd name="T8" fmla="*/ 12 w 12"/>
              <a:gd name="T9" fmla="*/ 21 h 21"/>
              <a:gd name="T10" fmla="*/ 11 w 12"/>
              <a:gd name="T11" fmla="*/ 18 h 21"/>
              <a:gd name="T12" fmla="*/ 6 w 12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21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6"/>
                  <a:pt x="3" y="12"/>
                  <a:pt x="1" y="18"/>
                </a:cubicBezTo>
                <a:cubicBezTo>
                  <a:pt x="1" y="18"/>
                  <a:pt x="1" y="19"/>
                  <a:pt x="0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18"/>
                  <a:pt x="11" y="18"/>
                  <a:pt x="11" y="18"/>
                </a:cubicBezTo>
                <a:cubicBezTo>
                  <a:pt x="9" y="12"/>
                  <a:pt x="7" y="6"/>
                  <a:pt x="6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Oval 62"/>
          <p:cNvSpPr>
            <a:spLocks noChangeArrowheads="1"/>
          </p:cNvSpPr>
          <p:nvPr/>
        </p:nvSpPr>
        <p:spPr bwMode="auto">
          <a:xfrm>
            <a:off x="6975476" y="1827213"/>
            <a:ext cx="22225" cy="254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3"/>
          <p:cNvSpPr>
            <a:spLocks noEditPoints="1"/>
          </p:cNvSpPr>
          <p:nvPr/>
        </p:nvSpPr>
        <p:spPr bwMode="auto">
          <a:xfrm>
            <a:off x="7243764" y="1792288"/>
            <a:ext cx="176213" cy="95250"/>
          </a:xfrm>
          <a:custGeom>
            <a:avLst/>
            <a:gdLst>
              <a:gd name="T0" fmla="*/ 250 w 288"/>
              <a:gd name="T1" fmla="*/ 0 h 157"/>
              <a:gd name="T2" fmla="*/ 39 w 288"/>
              <a:gd name="T3" fmla="*/ 0 h 157"/>
              <a:gd name="T4" fmla="*/ 0 w 288"/>
              <a:gd name="T5" fmla="*/ 38 h 157"/>
              <a:gd name="T6" fmla="*/ 0 w 288"/>
              <a:gd name="T7" fmla="*/ 118 h 157"/>
              <a:gd name="T8" fmla="*/ 39 w 288"/>
              <a:gd name="T9" fmla="*/ 157 h 157"/>
              <a:gd name="T10" fmla="*/ 250 w 288"/>
              <a:gd name="T11" fmla="*/ 157 h 157"/>
              <a:gd name="T12" fmla="*/ 288 w 288"/>
              <a:gd name="T13" fmla="*/ 118 h 157"/>
              <a:gd name="T14" fmla="*/ 288 w 288"/>
              <a:gd name="T15" fmla="*/ 38 h 157"/>
              <a:gd name="T16" fmla="*/ 250 w 288"/>
              <a:gd name="T17" fmla="*/ 0 h 157"/>
              <a:gd name="T18" fmla="*/ 96 w 288"/>
              <a:gd name="T19" fmla="*/ 121 h 157"/>
              <a:gd name="T20" fmla="*/ 89 w 288"/>
              <a:gd name="T21" fmla="*/ 96 h 157"/>
              <a:gd name="T22" fmla="*/ 78 w 288"/>
              <a:gd name="T23" fmla="*/ 87 h 157"/>
              <a:gd name="T24" fmla="*/ 69 w 288"/>
              <a:gd name="T25" fmla="*/ 87 h 157"/>
              <a:gd name="T26" fmla="*/ 69 w 288"/>
              <a:gd name="T27" fmla="*/ 121 h 157"/>
              <a:gd name="T28" fmla="*/ 51 w 288"/>
              <a:gd name="T29" fmla="*/ 121 h 157"/>
              <a:gd name="T30" fmla="*/ 51 w 288"/>
              <a:gd name="T31" fmla="*/ 36 h 157"/>
              <a:gd name="T32" fmla="*/ 80 w 288"/>
              <a:gd name="T33" fmla="*/ 35 h 157"/>
              <a:gd name="T34" fmla="*/ 110 w 288"/>
              <a:gd name="T35" fmla="*/ 57 h 157"/>
              <a:gd name="T36" fmla="*/ 94 w 288"/>
              <a:gd name="T37" fmla="*/ 78 h 157"/>
              <a:gd name="T38" fmla="*/ 94 w 288"/>
              <a:gd name="T39" fmla="*/ 78 h 157"/>
              <a:gd name="T40" fmla="*/ 107 w 288"/>
              <a:gd name="T41" fmla="*/ 96 h 157"/>
              <a:gd name="T42" fmla="*/ 114 w 288"/>
              <a:gd name="T43" fmla="*/ 121 h 157"/>
              <a:gd name="T44" fmla="*/ 96 w 288"/>
              <a:gd name="T45" fmla="*/ 121 h 157"/>
              <a:gd name="T46" fmla="*/ 142 w 288"/>
              <a:gd name="T47" fmla="*/ 122 h 157"/>
              <a:gd name="T48" fmla="*/ 120 w 288"/>
              <a:gd name="T49" fmla="*/ 119 h 157"/>
              <a:gd name="T50" fmla="*/ 122 w 288"/>
              <a:gd name="T51" fmla="*/ 105 h 157"/>
              <a:gd name="T52" fmla="*/ 143 w 288"/>
              <a:gd name="T53" fmla="*/ 108 h 157"/>
              <a:gd name="T54" fmla="*/ 156 w 288"/>
              <a:gd name="T55" fmla="*/ 98 h 157"/>
              <a:gd name="T56" fmla="*/ 144 w 288"/>
              <a:gd name="T57" fmla="*/ 85 h 157"/>
              <a:gd name="T58" fmla="*/ 120 w 288"/>
              <a:gd name="T59" fmla="*/ 58 h 157"/>
              <a:gd name="T60" fmla="*/ 150 w 288"/>
              <a:gd name="T61" fmla="*/ 35 h 157"/>
              <a:gd name="T62" fmla="*/ 169 w 288"/>
              <a:gd name="T63" fmla="*/ 38 h 157"/>
              <a:gd name="T64" fmla="*/ 167 w 288"/>
              <a:gd name="T65" fmla="*/ 52 h 157"/>
              <a:gd name="T66" fmla="*/ 149 w 288"/>
              <a:gd name="T67" fmla="*/ 49 h 157"/>
              <a:gd name="T68" fmla="*/ 139 w 288"/>
              <a:gd name="T69" fmla="*/ 56 h 157"/>
              <a:gd name="T70" fmla="*/ 152 w 288"/>
              <a:gd name="T71" fmla="*/ 70 h 157"/>
              <a:gd name="T72" fmla="*/ 174 w 288"/>
              <a:gd name="T73" fmla="*/ 97 h 157"/>
              <a:gd name="T74" fmla="*/ 142 w 288"/>
              <a:gd name="T75" fmla="*/ 122 h 157"/>
              <a:gd name="T76" fmla="*/ 205 w 288"/>
              <a:gd name="T77" fmla="*/ 122 h 157"/>
              <a:gd name="T78" fmla="*/ 183 w 288"/>
              <a:gd name="T79" fmla="*/ 119 h 157"/>
              <a:gd name="T80" fmla="*/ 185 w 288"/>
              <a:gd name="T81" fmla="*/ 105 h 157"/>
              <a:gd name="T82" fmla="*/ 206 w 288"/>
              <a:gd name="T83" fmla="*/ 108 h 157"/>
              <a:gd name="T84" fmla="*/ 218 w 288"/>
              <a:gd name="T85" fmla="*/ 98 h 157"/>
              <a:gd name="T86" fmla="*/ 207 w 288"/>
              <a:gd name="T87" fmla="*/ 85 h 157"/>
              <a:gd name="T88" fmla="*/ 183 w 288"/>
              <a:gd name="T89" fmla="*/ 58 h 157"/>
              <a:gd name="T90" fmla="*/ 213 w 288"/>
              <a:gd name="T91" fmla="*/ 35 h 157"/>
              <a:gd name="T92" fmla="*/ 231 w 288"/>
              <a:gd name="T93" fmla="*/ 38 h 157"/>
              <a:gd name="T94" fmla="*/ 229 w 288"/>
              <a:gd name="T95" fmla="*/ 52 h 157"/>
              <a:gd name="T96" fmla="*/ 212 w 288"/>
              <a:gd name="T97" fmla="*/ 49 h 157"/>
              <a:gd name="T98" fmla="*/ 202 w 288"/>
              <a:gd name="T99" fmla="*/ 56 h 157"/>
              <a:gd name="T100" fmla="*/ 215 w 288"/>
              <a:gd name="T101" fmla="*/ 70 h 157"/>
              <a:gd name="T102" fmla="*/ 237 w 288"/>
              <a:gd name="T103" fmla="*/ 97 h 157"/>
              <a:gd name="T104" fmla="*/ 205 w 288"/>
              <a:gd name="T105" fmla="*/ 122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88" h="157">
                <a:moveTo>
                  <a:pt x="250" y="0"/>
                </a:moveTo>
                <a:cubicBezTo>
                  <a:pt x="39" y="0"/>
                  <a:pt x="39" y="0"/>
                  <a:pt x="39" y="0"/>
                </a:cubicBezTo>
                <a:cubicBezTo>
                  <a:pt x="18" y="0"/>
                  <a:pt x="0" y="17"/>
                  <a:pt x="0" y="3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39"/>
                  <a:pt x="18" y="157"/>
                  <a:pt x="39" y="157"/>
                </a:cubicBezTo>
                <a:cubicBezTo>
                  <a:pt x="250" y="157"/>
                  <a:pt x="250" y="157"/>
                  <a:pt x="250" y="157"/>
                </a:cubicBezTo>
                <a:cubicBezTo>
                  <a:pt x="271" y="157"/>
                  <a:pt x="288" y="139"/>
                  <a:pt x="288" y="118"/>
                </a:cubicBezTo>
                <a:cubicBezTo>
                  <a:pt x="288" y="38"/>
                  <a:pt x="288" y="38"/>
                  <a:pt x="288" y="38"/>
                </a:cubicBezTo>
                <a:cubicBezTo>
                  <a:pt x="288" y="17"/>
                  <a:pt x="271" y="0"/>
                  <a:pt x="250" y="0"/>
                </a:cubicBezTo>
                <a:close/>
                <a:moveTo>
                  <a:pt x="96" y="121"/>
                </a:moveTo>
                <a:cubicBezTo>
                  <a:pt x="93" y="113"/>
                  <a:pt x="91" y="104"/>
                  <a:pt x="89" y="96"/>
                </a:cubicBezTo>
                <a:cubicBezTo>
                  <a:pt x="87" y="90"/>
                  <a:pt x="84" y="87"/>
                  <a:pt x="78" y="87"/>
                </a:cubicBezTo>
                <a:cubicBezTo>
                  <a:pt x="75" y="87"/>
                  <a:pt x="74" y="87"/>
                  <a:pt x="69" y="87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36"/>
                  <a:pt x="51" y="36"/>
                  <a:pt x="51" y="36"/>
                </a:cubicBezTo>
                <a:cubicBezTo>
                  <a:pt x="60" y="35"/>
                  <a:pt x="69" y="35"/>
                  <a:pt x="80" y="35"/>
                </a:cubicBezTo>
                <a:cubicBezTo>
                  <a:pt x="98" y="35"/>
                  <a:pt x="110" y="45"/>
                  <a:pt x="110" y="57"/>
                </a:cubicBezTo>
                <a:cubicBezTo>
                  <a:pt x="110" y="67"/>
                  <a:pt x="103" y="74"/>
                  <a:pt x="94" y="78"/>
                </a:cubicBezTo>
                <a:cubicBezTo>
                  <a:pt x="94" y="78"/>
                  <a:pt x="94" y="78"/>
                  <a:pt x="94" y="78"/>
                </a:cubicBezTo>
                <a:cubicBezTo>
                  <a:pt x="101" y="81"/>
                  <a:pt x="103" y="84"/>
                  <a:pt x="107" y="96"/>
                </a:cubicBezTo>
                <a:cubicBezTo>
                  <a:pt x="109" y="105"/>
                  <a:pt x="111" y="113"/>
                  <a:pt x="114" y="121"/>
                </a:cubicBezTo>
                <a:lnTo>
                  <a:pt x="96" y="121"/>
                </a:lnTo>
                <a:close/>
                <a:moveTo>
                  <a:pt x="142" y="122"/>
                </a:moveTo>
                <a:cubicBezTo>
                  <a:pt x="136" y="122"/>
                  <a:pt x="127" y="121"/>
                  <a:pt x="120" y="11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9" y="107"/>
                  <a:pt x="135" y="108"/>
                  <a:pt x="143" y="108"/>
                </a:cubicBezTo>
                <a:cubicBezTo>
                  <a:pt x="151" y="108"/>
                  <a:pt x="156" y="104"/>
                  <a:pt x="156" y="98"/>
                </a:cubicBezTo>
                <a:cubicBezTo>
                  <a:pt x="156" y="93"/>
                  <a:pt x="153" y="90"/>
                  <a:pt x="144" y="85"/>
                </a:cubicBezTo>
                <a:cubicBezTo>
                  <a:pt x="128" y="77"/>
                  <a:pt x="120" y="70"/>
                  <a:pt x="120" y="58"/>
                </a:cubicBezTo>
                <a:cubicBezTo>
                  <a:pt x="120" y="44"/>
                  <a:pt x="131" y="35"/>
                  <a:pt x="150" y="35"/>
                </a:cubicBezTo>
                <a:cubicBezTo>
                  <a:pt x="156" y="35"/>
                  <a:pt x="163" y="36"/>
                  <a:pt x="169" y="38"/>
                </a:cubicBezTo>
                <a:cubicBezTo>
                  <a:pt x="167" y="52"/>
                  <a:pt x="167" y="52"/>
                  <a:pt x="167" y="52"/>
                </a:cubicBezTo>
                <a:cubicBezTo>
                  <a:pt x="161" y="50"/>
                  <a:pt x="155" y="49"/>
                  <a:pt x="149" y="49"/>
                </a:cubicBezTo>
                <a:cubicBezTo>
                  <a:pt x="143" y="49"/>
                  <a:pt x="139" y="52"/>
                  <a:pt x="139" y="56"/>
                </a:cubicBezTo>
                <a:cubicBezTo>
                  <a:pt x="139" y="62"/>
                  <a:pt x="141" y="64"/>
                  <a:pt x="152" y="70"/>
                </a:cubicBezTo>
                <a:cubicBezTo>
                  <a:pt x="168" y="78"/>
                  <a:pt x="174" y="86"/>
                  <a:pt x="174" y="97"/>
                </a:cubicBezTo>
                <a:cubicBezTo>
                  <a:pt x="174" y="112"/>
                  <a:pt x="160" y="122"/>
                  <a:pt x="142" y="122"/>
                </a:cubicBezTo>
                <a:close/>
                <a:moveTo>
                  <a:pt x="205" y="122"/>
                </a:moveTo>
                <a:cubicBezTo>
                  <a:pt x="198" y="122"/>
                  <a:pt x="190" y="121"/>
                  <a:pt x="183" y="119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92" y="107"/>
                  <a:pt x="198" y="108"/>
                  <a:pt x="206" y="108"/>
                </a:cubicBezTo>
                <a:cubicBezTo>
                  <a:pt x="214" y="108"/>
                  <a:pt x="218" y="104"/>
                  <a:pt x="218" y="98"/>
                </a:cubicBezTo>
                <a:cubicBezTo>
                  <a:pt x="218" y="93"/>
                  <a:pt x="216" y="90"/>
                  <a:pt x="207" y="85"/>
                </a:cubicBezTo>
                <a:cubicBezTo>
                  <a:pt x="191" y="77"/>
                  <a:pt x="183" y="70"/>
                  <a:pt x="183" y="58"/>
                </a:cubicBezTo>
                <a:cubicBezTo>
                  <a:pt x="183" y="44"/>
                  <a:pt x="194" y="35"/>
                  <a:pt x="213" y="35"/>
                </a:cubicBezTo>
                <a:cubicBezTo>
                  <a:pt x="219" y="35"/>
                  <a:pt x="226" y="36"/>
                  <a:pt x="231" y="38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4" y="50"/>
                  <a:pt x="217" y="49"/>
                  <a:pt x="212" y="49"/>
                </a:cubicBezTo>
                <a:cubicBezTo>
                  <a:pt x="206" y="49"/>
                  <a:pt x="202" y="52"/>
                  <a:pt x="202" y="56"/>
                </a:cubicBezTo>
                <a:cubicBezTo>
                  <a:pt x="202" y="62"/>
                  <a:pt x="204" y="64"/>
                  <a:pt x="215" y="70"/>
                </a:cubicBezTo>
                <a:cubicBezTo>
                  <a:pt x="231" y="78"/>
                  <a:pt x="237" y="86"/>
                  <a:pt x="237" y="97"/>
                </a:cubicBezTo>
                <a:cubicBezTo>
                  <a:pt x="237" y="112"/>
                  <a:pt x="223" y="122"/>
                  <a:pt x="205" y="12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4"/>
          <p:cNvSpPr>
            <a:spLocks/>
          </p:cNvSpPr>
          <p:nvPr/>
        </p:nvSpPr>
        <p:spPr bwMode="auto">
          <a:xfrm>
            <a:off x="7286626" y="1822451"/>
            <a:ext cx="12700" cy="14288"/>
          </a:xfrm>
          <a:custGeom>
            <a:avLst/>
            <a:gdLst>
              <a:gd name="T0" fmla="*/ 10 w 22"/>
              <a:gd name="T1" fmla="*/ 0 h 24"/>
              <a:gd name="T2" fmla="*/ 0 w 22"/>
              <a:gd name="T3" fmla="*/ 0 h 24"/>
              <a:gd name="T4" fmla="*/ 0 w 22"/>
              <a:gd name="T5" fmla="*/ 24 h 24"/>
              <a:gd name="T6" fmla="*/ 9 w 22"/>
              <a:gd name="T7" fmla="*/ 24 h 24"/>
              <a:gd name="T8" fmla="*/ 22 w 22"/>
              <a:gd name="T9" fmla="*/ 12 h 24"/>
              <a:gd name="T10" fmla="*/ 10 w 22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4">
                <a:moveTo>
                  <a:pt x="10" y="0"/>
                </a:moveTo>
                <a:cubicBezTo>
                  <a:pt x="6" y="0"/>
                  <a:pt x="4" y="0"/>
                  <a:pt x="0" y="0"/>
                </a:cubicBezTo>
                <a:cubicBezTo>
                  <a:pt x="0" y="24"/>
                  <a:pt x="0" y="24"/>
                  <a:pt x="0" y="24"/>
                </a:cubicBezTo>
                <a:cubicBezTo>
                  <a:pt x="4" y="24"/>
                  <a:pt x="5" y="24"/>
                  <a:pt x="9" y="24"/>
                </a:cubicBezTo>
                <a:cubicBezTo>
                  <a:pt x="17" y="24"/>
                  <a:pt x="22" y="19"/>
                  <a:pt x="22" y="12"/>
                </a:cubicBezTo>
                <a:cubicBezTo>
                  <a:pt x="22" y="4"/>
                  <a:pt x="18" y="0"/>
                  <a:pt x="1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Oval 65"/>
          <p:cNvSpPr>
            <a:spLocks noChangeArrowheads="1"/>
          </p:cNvSpPr>
          <p:nvPr/>
        </p:nvSpPr>
        <p:spPr bwMode="auto">
          <a:xfrm>
            <a:off x="7681914" y="1827213"/>
            <a:ext cx="23813" cy="254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6"/>
          <p:cNvSpPr>
            <a:spLocks noEditPoints="1"/>
          </p:cNvSpPr>
          <p:nvPr/>
        </p:nvSpPr>
        <p:spPr bwMode="auto">
          <a:xfrm>
            <a:off x="7597776" y="1800226"/>
            <a:ext cx="176213" cy="77788"/>
          </a:xfrm>
          <a:custGeom>
            <a:avLst/>
            <a:gdLst>
              <a:gd name="T0" fmla="*/ 261 w 288"/>
              <a:gd name="T1" fmla="*/ 0 h 128"/>
              <a:gd name="T2" fmla="*/ 28 w 288"/>
              <a:gd name="T3" fmla="*/ 0 h 128"/>
              <a:gd name="T4" fmla="*/ 0 w 288"/>
              <a:gd name="T5" fmla="*/ 27 h 128"/>
              <a:gd name="T6" fmla="*/ 0 w 288"/>
              <a:gd name="T7" fmla="*/ 101 h 128"/>
              <a:gd name="T8" fmla="*/ 28 w 288"/>
              <a:gd name="T9" fmla="*/ 128 h 128"/>
              <a:gd name="T10" fmla="*/ 261 w 288"/>
              <a:gd name="T11" fmla="*/ 128 h 128"/>
              <a:gd name="T12" fmla="*/ 288 w 288"/>
              <a:gd name="T13" fmla="*/ 101 h 128"/>
              <a:gd name="T14" fmla="*/ 288 w 288"/>
              <a:gd name="T15" fmla="*/ 27 h 128"/>
              <a:gd name="T16" fmla="*/ 261 w 288"/>
              <a:gd name="T17" fmla="*/ 0 h 128"/>
              <a:gd name="T18" fmla="*/ 71 w 288"/>
              <a:gd name="T19" fmla="*/ 72 h 128"/>
              <a:gd name="T20" fmla="*/ 46 w 288"/>
              <a:gd name="T21" fmla="*/ 96 h 128"/>
              <a:gd name="T22" fmla="*/ 37 w 288"/>
              <a:gd name="T23" fmla="*/ 95 h 128"/>
              <a:gd name="T24" fmla="*/ 38 w 288"/>
              <a:gd name="T25" fmla="*/ 85 h 128"/>
              <a:gd name="T26" fmla="*/ 46 w 288"/>
              <a:gd name="T27" fmla="*/ 86 h 128"/>
              <a:gd name="T28" fmla="*/ 58 w 288"/>
              <a:gd name="T29" fmla="*/ 72 h 128"/>
              <a:gd name="T30" fmla="*/ 58 w 288"/>
              <a:gd name="T31" fmla="*/ 33 h 128"/>
              <a:gd name="T32" fmla="*/ 71 w 288"/>
              <a:gd name="T33" fmla="*/ 33 h 128"/>
              <a:gd name="T34" fmla="*/ 71 w 288"/>
              <a:gd name="T35" fmla="*/ 72 h 128"/>
              <a:gd name="T36" fmla="*/ 96 w 288"/>
              <a:gd name="T37" fmla="*/ 96 h 128"/>
              <a:gd name="T38" fmla="*/ 80 w 288"/>
              <a:gd name="T39" fmla="*/ 94 h 128"/>
              <a:gd name="T40" fmla="*/ 81 w 288"/>
              <a:gd name="T41" fmla="*/ 84 h 128"/>
              <a:gd name="T42" fmla="*/ 97 w 288"/>
              <a:gd name="T43" fmla="*/ 86 h 128"/>
              <a:gd name="T44" fmla="*/ 106 w 288"/>
              <a:gd name="T45" fmla="*/ 79 h 128"/>
              <a:gd name="T46" fmla="*/ 97 w 288"/>
              <a:gd name="T47" fmla="*/ 69 h 128"/>
              <a:gd name="T48" fmla="*/ 80 w 288"/>
              <a:gd name="T49" fmla="*/ 49 h 128"/>
              <a:gd name="T50" fmla="*/ 102 w 288"/>
              <a:gd name="T51" fmla="*/ 32 h 128"/>
              <a:gd name="T52" fmla="*/ 115 w 288"/>
              <a:gd name="T53" fmla="*/ 34 h 128"/>
              <a:gd name="T54" fmla="*/ 114 w 288"/>
              <a:gd name="T55" fmla="*/ 45 h 128"/>
              <a:gd name="T56" fmla="*/ 101 w 288"/>
              <a:gd name="T57" fmla="*/ 43 h 128"/>
              <a:gd name="T58" fmla="*/ 94 w 288"/>
              <a:gd name="T59" fmla="*/ 48 h 128"/>
              <a:gd name="T60" fmla="*/ 103 w 288"/>
              <a:gd name="T61" fmla="*/ 58 h 128"/>
              <a:gd name="T62" fmla="*/ 120 w 288"/>
              <a:gd name="T63" fmla="*/ 78 h 128"/>
              <a:gd name="T64" fmla="*/ 96 w 288"/>
              <a:gd name="T65" fmla="*/ 96 h 128"/>
              <a:gd name="T66" fmla="*/ 158 w 288"/>
              <a:gd name="T67" fmla="*/ 96 h 128"/>
              <a:gd name="T68" fmla="*/ 126 w 288"/>
              <a:gd name="T69" fmla="*/ 64 h 128"/>
              <a:gd name="T70" fmla="*/ 158 w 288"/>
              <a:gd name="T71" fmla="*/ 32 h 128"/>
              <a:gd name="T72" fmla="*/ 190 w 288"/>
              <a:gd name="T73" fmla="*/ 64 h 128"/>
              <a:gd name="T74" fmla="*/ 158 w 288"/>
              <a:gd name="T75" fmla="*/ 96 h 128"/>
              <a:gd name="T76" fmla="*/ 252 w 288"/>
              <a:gd name="T77" fmla="*/ 95 h 128"/>
              <a:gd name="T78" fmla="*/ 234 w 288"/>
              <a:gd name="T79" fmla="*/ 95 h 128"/>
              <a:gd name="T80" fmla="*/ 218 w 288"/>
              <a:gd name="T81" fmla="*/ 63 h 128"/>
              <a:gd name="T82" fmla="*/ 211 w 288"/>
              <a:gd name="T83" fmla="*/ 44 h 128"/>
              <a:gd name="T84" fmla="*/ 211 w 288"/>
              <a:gd name="T85" fmla="*/ 44 h 128"/>
              <a:gd name="T86" fmla="*/ 211 w 288"/>
              <a:gd name="T87" fmla="*/ 63 h 128"/>
              <a:gd name="T88" fmla="*/ 211 w 288"/>
              <a:gd name="T89" fmla="*/ 95 h 128"/>
              <a:gd name="T90" fmla="*/ 199 w 288"/>
              <a:gd name="T91" fmla="*/ 95 h 128"/>
              <a:gd name="T92" fmla="*/ 199 w 288"/>
              <a:gd name="T93" fmla="*/ 33 h 128"/>
              <a:gd name="T94" fmla="*/ 217 w 288"/>
              <a:gd name="T95" fmla="*/ 33 h 128"/>
              <a:gd name="T96" fmla="*/ 232 w 288"/>
              <a:gd name="T97" fmla="*/ 65 h 128"/>
              <a:gd name="T98" fmla="*/ 240 w 288"/>
              <a:gd name="T99" fmla="*/ 84 h 128"/>
              <a:gd name="T100" fmla="*/ 240 w 288"/>
              <a:gd name="T101" fmla="*/ 84 h 128"/>
              <a:gd name="T102" fmla="*/ 240 w 288"/>
              <a:gd name="T103" fmla="*/ 65 h 128"/>
              <a:gd name="T104" fmla="*/ 240 w 288"/>
              <a:gd name="T105" fmla="*/ 33 h 128"/>
              <a:gd name="T106" fmla="*/ 252 w 288"/>
              <a:gd name="T107" fmla="*/ 33 h 128"/>
              <a:gd name="T108" fmla="*/ 252 w 288"/>
              <a:gd name="T109" fmla="*/ 9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88" h="128">
                <a:moveTo>
                  <a:pt x="261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16"/>
                  <a:pt x="13" y="128"/>
                  <a:pt x="28" y="128"/>
                </a:cubicBezTo>
                <a:cubicBezTo>
                  <a:pt x="261" y="128"/>
                  <a:pt x="261" y="128"/>
                  <a:pt x="261" y="128"/>
                </a:cubicBezTo>
                <a:cubicBezTo>
                  <a:pt x="276" y="128"/>
                  <a:pt x="288" y="116"/>
                  <a:pt x="288" y="101"/>
                </a:cubicBezTo>
                <a:cubicBezTo>
                  <a:pt x="288" y="27"/>
                  <a:pt x="288" y="27"/>
                  <a:pt x="288" y="27"/>
                </a:cubicBezTo>
                <a:cubicBezTo>
                  <a:pt x="288" y="12"/>
                  <a:pt x="276" y="0"/>
                  <a:pt x="261" y="0"/>
                </a:cubicBezTo>
                <a:close/>
                <a:moveTo>
                  <a:pt x="71" y="72"/>
                </a:moveTo>
                <a:cubicBezTo>
                  <a:pt x="71" y="89"/>
                  <a:pt x="61" y="96"/>
                  <a:pt x="46" y="96"/>
                </a:cubicBezTo>
                <a:cubicBezTo>
                  <a:pt x="43" y="96"/>
                  <a:pt x="40" y="96"/>
                  <a:pt x="37" y="95"/>
                </a:cubicBezTo>
                <a:cubicBezTo>
                  <a:pt x="38" y="85"/>
                  <a:pt x="38" y="85"/>
                  <a:pt x="38" y="85"/>
                </a:cubicBezTo>
                <a:cubicBezTo>
                  <a:pt x="41" y="86"/>
                  <a:pt x="43" y="86"/>
                  <a:pt x="46" y="86"/>
                </a:cubicBezTo>
                <a:cubicBezTo>
                  <a:pt x="55" y="86"/>
                  <a:pt x="58" y="81"/>
                  <a:pt x="58" y="72"/>
                </a:cubicBezTo>
                <a:cubicBezTo>
                  <a:pt x="58" y="33"/>
                  <a:pt x="58" y="33"/>
                  <a:pt x="58" y="33"/>
                </a:cubicBezTo>
                <a:cubicBezTo>
                  <a:pt x="71" y="33"/>
                  <a:pt x="71" y="33"/>
                  <a:pt x="71" y="33"/>
                </a:cubicBezTo>
                <a:lnTo>
                  <a:pt x="71" y="72"/>
                </a:lnTo>
                <a:close/>
                <a:moveTo>
                  <a:pt x="96" y="96"/>
                </a:moveTo>
                <a:cubicBezTo>
                  <a:pt x="91" y="96"/>
                  <a:pt x="85" y="96"/>
                  <a:pt x="80" y="94"/>
                </a:cubicBezTo>
                <a:cubicBezTo>
                  <a:pt x="81" y="84"/>
                  <a:pt x="81" y="84"/>
                  <a:pt x="81" y="84"/>
                </a:cubicBezTo>
                <a:cubicBezTo>
                  <a:pt x="87" y="85"/>
                  <a:pt x="91" y="86"/>
                  <a:pt x="97" y="86"/>
                </a:cubicBezTo>
                <a:cubicBezTo>
                  <a:pt x="103" y="86"/>
                  <a:pt x="106" y="83"/>
                  <a:pt x="106" y="79"/>
                </a:cubicBezTo>
                <a:cubicBezTo>
                  <a:pt x="106" y="75"/>
                  <a:pt x="104" y="73"/>
                  <a:pt x="97" y="69"/>
                </a:cubicBezTo>
                <a:cubicBezTo>
                  <a:pt x="86" y="63"/>
                  <a:pt x="80" y="58"/>
                  <a:pt x="80" y="49"/>
                </a:cubicBezTo>
                <a:cubicBezTo>
                  <a:pt x="80" y="39"/>
                  <a:pt x="88" y="32"/>
                  <a:pt x="102" y="32"/>
                </a:cubicBezTo>
                <a:cubicBezTo>
                  <a:pt x="106" y="32"/>
                  <a:pt x="112" y="33"/>
                  <a:pt x="115" y="34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0" y="43"/>
                  <a:pt x="105" y="43"/>
                  <a:pt x="101" y="43"/>
                </a:cubicBezTo>
                <a:cubicBezTo>
                  <a:pt x="96" y="43"/>
                  <a:pt x="94" y="45"/>
                  <a:pt x="94" y="48"/>
                </a:cubicBezTo>
                <a:cubicBezTo>
                  <a:pt x="94" y="52"/>
                  <a:pt x="95" y="54"/>
                  <a:pt x="103" y="58"/>
                </a:cubicBezTo>
                <a:cubicBezTo>
                  <a:pt x="115" y="64"/>
                  <a:pt x="120" y="70"/>
                  <a:pt x="120" y="78"/>
                </a:cubicBezTo>
                <a:cubicBezTo>
                  <a:pt x="120" y="89"/>
                  <a:pt x="109" y="96"/>
                  <a:pt x="96" y="96"/>
                </a:cubicBezTo>
                <a:close/>
                <a:moveTo>
                  <a:pt x="158" y="96"/>
                </a:moveTo>
                <a:cubicBezTo>
                  <a:pt x="138" y="96"/>
                  <a:pt x="126" y="82"/>
                  <a:pt x="126" y="64"/>
                </a:cubicBezTo>
                <a:cubicBezTo>
                  <a:pt x="126" y="47"/>
                  <a:pt x="138" y="32"/>
                  <a:pt x="158" y="32"/>
                </a:cubicBezTo>
                <a:cubicBezTo>
                  <a:pt x="177" y="32"/>
                  <a:pt x="190" y="47"/>
                  <a:pt x="190" y="64"/>
                </a:cubicBezTo>
                <a:cubicBezTo>
                  <a:pt x="190" y="82"/>
                  <a:pt x="177" y="96"/>
                  <a:pt x="158" y="96"/>
                </a:cubicBezTo>
                <a:close/>
                <a:moveTo>
                  <a:pt x="252" y="95"/>
                </a:moveTo>
                <a:cubicBezTo>
                  <a:pt x="234" y="95"/>
                  <a:pt x="234" y="95"/>
                  <a:pt x="234" y="95"/>
                </a:cubicBezTo>
                <a:cubicBezTo>
                  <a:pt x="218" y="63"/>
                  <a:pt x="218" y="63"/>
                  <a:pt x="218" y="63"/>
                </a:cubicBezTo>
                <a:cubicBezTo>
                  <a:pt x="216" y="58"/>
                  <a:pt x="215" y="54"/>
                  <a:pt x="211" y="44"/>
                </a:cubicBezTo>
                <a:cubicBezTo>
                  <a:pt x="211" y="44"/>
                  <a:pt x="211" y="44"/>
                  <a:pt x="211" y="44"/>
                </a:cubicBezTo>
                <a:cubicBezTo>
                  <a:pt x="211" y="49"/>
                  <a:pt x="211" y="58"/>
                  <a:pt x="211" y="63"/>
                </a:cubicBezTo>
                <a:cubicBezTo>
                  <a:pt x="211" y="95"/>
                  <a:pt x="211" y="95"/>
                  <a:pt x="211" y="95"/>
                </a:cubicBezTo>
                <a:cubicBezTo>
                  <a:pt x="199" y="95"/>
                  <a:pt x="199" y="95"/>
                  <a:pt x="199" y="95"/>
                </a:cubicBezTo>
                <a:cubicBezTo>
                  <a:pt x="199" y="33"/>
                  <a:pt x="199" y="33"/>
                  <a:pt x="199" y="33"/>
                </a:cubicBezTo>
                <a:cubicBezTo>
                  <a:pt x="217" y="33"/>
                  <a:pt x="217" y="33"/>
                  <a:pt x="217" y="33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4" y="70"/>
                  <a:pt x="236" y="74"/>
                  <a:pt x="240" y="84"/>
                </a:cubicBezTo>
                <a:cubicBezTo>
                  <a:pt x="240" y="84"/>
                  <a:pt x="240" y="84"/>
                  <a:pt x="240" y="84"/>
                </a:cubicBezTo>
                <a:cubicBezTo>
                  <a:pt x="240" y="74"/>
                  <a:pt x="240" y="70"/>
                  <a:pt x="240" y="65"/>
                </a:cubicBezTo>
                <a:cubicBezTo>
                  <a:pt x="240" y="33"/>
                  <a:pt x="240" y="33"/>
                  <a:pt x="240" y="33"/>
                </a:cubicBezTo>
                <a:cubicBezTo>
                  <a:pt x="252" y="33"/>
                  <a:pt x="252" y="33"/>
                  <a:pt x="252" y="33"/>
                </a:cubicBezTo>
                <a:lnTo>
                  <a:pt x="252" y="9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7"/>
          <p:cNvSpPr>
            <a:spLocks noEditPoints="1"/>
          </p:cNvSpPr>
          <p:nvPr/>
        </p:nvSpPr>
        <p:spPr bwMode="auto">
          <a:xfrm>
            <a:off x="6537326" y="3910013"/>
            <a:ext cx="176213" cy="98425"/>
          </a:xfrm>
          <a:custGeom>
            <a:avLst/>
            <a:gdLst>
              <a:gd name="T0" fmla="*/ 144 w 287"/>
              <a:gd name="T1" fmla="*/ 0 h 159"/>
              <a:gd name="T2" fmla="*/ 0 w 287"/>
              <a:gd name="T3" fmla="*/ 78 h 159"/>
              <a:gd name="T4" fmla="*/ 0 w 287"/>
              <a:gd name="T5" fmla="*/ 81 h 159"/>
              <a:gd name="T6" fmla="*/ 144 w 287"/>
              <a:gd name="T7" fmla="*/ 159 h 159"/>
              <a:gd name="T8" fmla="*/ 287 w 287"/>
              <a:gd name="T9" fmla="*/ 81 h 159"/>
              <a:gd name="T10" fmla="*/ 287 w 287"/>
              <a:gd name="T11" fmla="*/ 78 h 159"/>
              <a:gd name="T12" fmla="*/ 144 w 287"/>
              <a:gd name="T13" fmla="*/ 0 h 159"/>
              <a:gd name="T14" fmla="*/ 143 w 287"/>
              <a:gd name="T15" fmla="*/ 128 h 159"/>
              <a:gd name="T16" fmla="*/ 96 w 287"/>
              <a:gd name="T17" fmla="*/ 81 h 159"/>
              <a:gd name="T18" fmla="*/ 143 w 287"/>
              <a:gd name="T19" fmla="*/ 33 h 159"/>
              <a:gd name="T20" fmla="*/ 191 w 287"/>
              <a:gd name="T21" fmla="*/ 81 h 159"/>
              <a:gd name="T22" fmla="*/ 143 w 287"/>
              <a:gd name="T23" fmla="*/ 12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7" h="159">
                <a:moveTo>
                  <a:pt x="144" y="0"/>
                </a:moveTo>
                <a:cubicBezTo>
                  <a:pt x="66" y="0"/>
                  <a:pt x="0" y="78"/>
                  <a:pt x="0" y="78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1"/>
                  <a:pt x="66" y="159"/>
                  <a:pt x="144" y="159"/>
                </a:cubicBezTo>
                <a:cubicBezTo>
                  <a:pt x="221" y="159"/>
                  <a:pt x="287" y="81"/>
                  <a:pt x="287" y="81"/>
                </a:cubicBezTo>
                <a:cubicBezTo>
                  <a:pt x="287" y="78"/>
                  <a:pt x="287" y="78"/>
                  <a:pt x="287" y="78"/>
                </a:cubicBezTo>
                <a:cubicBezTo>
                  <a:pt x="287" y="78"/>
                  <a:pt x="221" y="0"/>
                  <a:pt x="144" y="0"/>
                </a:cubicBezTo>
                <a:close/>
                <a:moveTo>
                  <a:pt x="143" y="128"/>
                </a:moveTo>
                <a:cubicBezTo>
                  <a:pt x="117" y="128"/>
                  <a:pt x="96" y="107"/>
                  <a:pt x="96" y="81"/>
                </a:cubicBezTo>
                <a:cubicBezTo>
                  <a:pt x="96" y="54"/>
                  <a:pt x="117" y="33"/>
                  <a:pt x="143" y="33"/>
                </a:cubicBezTo>
                <a:cubicBezTo>
                  <a:pt x="170" y="33"/>
                  <a:pt x="191" y="54"/>
                  <a:pt x="191" y="81"/>
                </a:cubicBezTo>
                <a:cubicBezTo>
                  <a:pt x="191" y="107"/>
                  <a:pt x="170" y="128"/>
                  <a:pt x="143" y="12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Oval 68"/>
          <p:cNvSpPr>
            <a:spLocks noChangeArrowheads="1"/>
          </p:cNvSpPr>
          <p:nvPr/>
        </p:nvSpPr>
        <p:spPr bwMode="auto">
          <a:xfrm>
            <a:off x="6613526" y="3946526"/>
            <a:ext cx="25400" cy="26988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9"/>
          <p:cNvSpPr>
            <a:spLocks noEditPoints="1"/>
          </p:cNvSpPr>
          <p:nvPr/>
        </p:nvSpPr>
        <p:spPr bwMode="auto">
          <a:xfrm>
            <a:off x="5830889" y="5283201"/>
            <a:ext cx="176213" cy="176213"/>
          </a:xfrm>
          <a:custGeom>
            <a:avLst/>
            <a:gdLst>
              <a:gd name="T0" fmla="*/ 286 w 287"/>
              <a:gd name="T1" fmla="*/ 111 h 287"/>
              <a:gd name="T2" fmla="*/ 253 w 287"/>
              <a:gd name="T3" fmla="*/ 111 h 287"/>
              <a:gd name="T4" fmla="*/ 244 w 287"/>
              <a:gd name="T5" fmla="*/ 89 h 287"/>
              <a:gd name="T6" fmla="*/ 267 w 287"/>
              <a:gd name="T7" fmla="*/ 65 h 287"/>
              <a:gd name="T8" fmla="*/ 267 w 287"/>
              <a:gd name="T9" fmla="*/ 64 h 287"/>
              <a:gd name="T10" fmla="*/ 245 w 287"/>
              <a:gd name="T11" fmla="*/ 42 h 287"/>
              <a:gd name="T12" fmla="*/ 223 w 287"/>
              <a:gd name="T13" fmla="*/ 20 h 287"/>
              <a:gd name="T14" fmla="*/ 221 w 287"/>
              <a:gd name="T15" fmla="*/ 20 h 287"/>
              <a:gd name="T16" fmla="*/ 198 w 287"/>
              <a:gd name="T17" fmla="*/ 43 h 287"/>
              <a:gd name="T18" fmla="*/ 176 w 287"/>
              <a:gd name="T19" fmla="*/ 34 h 287"/>
              <a:gd name="T20" fmla="*/ 176 w 287"/>
              <a:gd name="T21" fmla="*/ 1 h 287"/>
              <a:gd name="T22" fmla="*/ 175 w 287"/>
              <a:gd name="T23" fmla="*/ 0 h 287"/>
              <a:gd name="T24" fmla="*/ 143 w 287"/>
              <a:gd name="T25" fmla="*/ 0 h 287"/>
              <a:gd name="T26" fmla="*/ 112 w 287"/>
              <a:gd name="T27" fmla="*/ 0 h 287"/>
              <a:gd name="T28" fmla="*/ 111 w 287"/>
              <a:gd name="T29" fmla="*/ 1 h 287"/>
              <a:gd name="T30" fmla="*/ 111 w 287"/>
              <a:gd name="T31" fmla="*/ 34 h 287"/>
              <a:gd name="T32" fmla="*/ 88 w 287"/>
              <a:gd name="T33" fmla="*/ 43 h 287"/>
              <a:gd name="T34" fmla="*/ 65 w 287"/>
              <a:gd name="T35" fmla="*/ 20 h 287"/>
              <a:gd name="T36" fmla="*/ 64 w 287"/>
              <a:gd name="T37" fmla="*/ 20 h 287"/>
              <a:gd name="T38" fmla="*/ 42 w 287"/>
              <a:gd name="T39" fmla="*/ 42 h 287"/>
              <a:gd name="T40" fmla="*/ 20 w 287"/>
              <a:gd name="T41" fmla="*/ 64 h 287"/>
              <a:gd name="T42" fmla="*/ 20 w 287"/>
              <a:gd name="T43" fmla="*/ 65 h 287"/>
              <a:gd name="T44" fmla="*/ 43 w 287"/>
              <a:gd name="T45" fmla="*/ 89 h 287"/>
              <a:gd name="T46" fmla="*/ 33 w 287"/>
              <a:gd name="T47" fmla="*/ 111 h 287"/>
              <a:gd name="T48" fmla="*/ 1 w 287"/>
              <a:gd name="T49" fmla="*/ 111 h 287"/>
              <a:gd name="T50" fmla="*/ 0 w 287"/>
              <a:gd name="T51" fmla="*/ 112 h 287"/>
              <a:gd name="T52" fmla="*/ 0 w 287"/>
              <a:gd name="T53" fmla="*/ 143 h 287"/>
              <a:gd name="T54" fmla="*/ 0 w 287"/>
              <a:gd name="T55" fmla="*/ 175 h 287"/>
              <a:gd name="T56" fmla="*/ 1 w 287"/>
              <a:gd name="T57" fmla="*/ 176 h 287"/>
              <a:gd name="T58" fmla="*/ 33 w 287"/>
              <a:gd name="T59" fmla="*/ 176 h 287"/>
              <a:gd name="T60" fmla="*/ 43 w 287"/>
              <a:gd name="T61" fmla="*/ 198 h 287"/>
              <a:gd name="T62" fmla="*/ 20 w 287"/>
              <a:gd name="T63" fmla="*/ 221 h 287"/>
              <a:gd name="T64" fmla="*/ 20 w 287"/>
              <a:gd name="T65" fmla="*/ 223 h 287"/>
              <a:gd name="T66" fmla="*/ 42 w 287"/>
              <a:gd name="T67" fmla="*/ 245 h 287"/>
              <a:gd name="T68" fmla="*/ 64 w 287"/>
              <a:gd name="T69" fmla="*/ 267 h 287"/>
              <a:gd name="T70" fmla="*/ 65 w 287"/>
              <a:gd name="T71" fmla="*/ 267 h 287"/>
              <a:gd name="T72" fmla="*/ 88 w 287"/>
              <a:gd name="T73" fmla="*/ 244 h 287"/>
              <a:gd name="T74" fmla="*/ 111 w 287"/>
              <a:gd name="T75" fmla="*/ 253 h 287"/>
              <a:gd name="T76" fmla="*/ 111 w 287"/>
              <a:gd name="T77" fmla="*/ 286 h 287"/>
              <a:gd name="T78" fmla="*/ 112 w 287"/>
              <a:gd name="T79" fmla="*/ 287 h 287"/>
              <a:gd name="T80" fmla="*/ 143 w 287"/>
              <a:gd name="T81" fmla="*/ 287 h 287"/>
              <a:gd name="T82" fmla="*/ 175 w 287"/>
              <a:gd name="T83" fmla="*/ 287 h 287"/>
              <a:gd name="T84" fmla="*/ 176 w 287"/>
              <a:gd name="T85" fmla="*/ 286 h 287"/>
              <a:gd name="T86" fmla="*/ 176 w 287"/>
              <a:gd name="T87" fmla="*/ 253 h 287"/>
              <a:gd name="T88" fmla="*/ 198 w 287"/>
              <a:gd name="T89" fmla="*/ 244 h 287"/>
              <a:gd name="T90" fmla="*/ 221 w 287"/>
              <a:gd name="T91" fmla="*/ 267 h 287"/>
              <a:gd name="T92" fmla="*/ 223 w 287"/>
              <a:gd name="T93" fmla="*/ 267 h 287"/>
              <a:gd name="T94" fmla="*/ 245 w 287"/>
              <a:gd name="T95" fmla="*/ 245 h 287"/>
              <a:gd name="T96" fmla="*/ 267 w 287"/>
              <a:gd name="T97" fmla="*/ 223 h 287"/>
              <a:gd name="T98" fmla="*/ 267 w 287"/>
              <a:gd name="T99" fmla="*/ 221 h 287"/>
              <a:gd name="T100" fmla="*/ 244 w 287"/>
              <a:gd name="T101" fmla="*/ 198 h 287"/>
              <a:gd name="T102" fmla="*/ 253 w 287"/>
              <a:gd name="T103" fmla="*/ 176 h 287"/>
              <a:gd name="T104" fmla="*/ 286 w 287"/>
              <a:gd name="T105" fmla="*/ 176 h 287"/>
              <a:gd name="T106" fmla="*/ 287 w 287"/>
              <a:gd name="T107" fmla="*/ 175 h 287"/>
              <a:gd name="T108" fmla="*/ 287 w 287"/>
              <a:gd name="T109" fmla="*/ 143 h 287"/>
              <a:gd name="T110" fmla="*/ 287 w 287"/>
              <a:gd name="T111" fmla="*/ 112 h 287"/>
              <a:gd name="T112" fmla="*/ 286 w 287"/>
              <a:gd name="T113" fmla="*/ 111 h 287"/>
              <a:gd name="T114" fmla="*/ 145 w 287"/>
              <a:gd name="T115" fmla="*/ 191 h 287"/>
              <a:gd name="T116" fmla="*/ 97 w 287"/>
              <a:gd name="T117" fmla="*/ 142 h 287"/>
              <a:gd name="T118" fmla="*/ 145 w 287"/>
              <a:gd name="T119" fmla="*/ 94 h 287"/>
              <a:gd name="T120" fmla="*/ 194 w 287"/>
              <a:gd name="T121" fmla="*/ 142 h 287"/>
              <a:gd name="T122" fmla="*/ 145 w 287"/>
              <a:gd name="T123" fmla="*/ 19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7" h="287">
                <a:moveTo>
                  <a:pt x="286" y="111"/>
                </a:moveTo>
                <a:cubicBezTo>
                  <a:pt x="285" y="111"/>
                  <a:pt x="271" y="111"/>
                  <a:pt x="253" y="111"/>
                </a:cubicBezTo>
                <a:cubicBezTo>
                  <a:pt x="236" y="111"/>
                  <a:pt x="231" y="101"/>
                  <a:pt x="244" y="89"/>
                </a:cubicBezTo>
                <a:cubicBezTo>
                  <a:pt x="256" y="76"/>
                  <a:pt x="267" y="66"/>
                  <a:pt x="267" y="65"/>
                </a:cubicBezTo>
                <a:cubicBezTo>
                  <a:pt x="267" y="65"/>
                  <a:pt x="267" y="64"/>
                  <a:pt x="267" y="64"/>
                </a:cubicBezTo>
                <a:cubicBezTo>
                  <a:pt x="267" y="64"/>
                  <a:pt x="257" y="54"/>
                  <a:pt x="245" y="42"/>
                </a:cubicBezTo>
                <a:cubicBezTo>
                  <a:pt x="233" y="30"/>
                  <a:pt x="223" y="20"/>
                  <a:pt x="223" y="20"/>
                </a:cubicBezTo>
                <a:cubicBezTo>
                  <a:pt x="222" y="19"/>
                  <a:pt x="222" y="19"/>
                  <a:pt x="221" y="20"/>
                </a:cubicBezTo>
                <a:cubicBezTo>
                  <a:pt x="221" y="20"/>
                  <a:pt x="211" y="30"/>
                  <a:pt x="198" y="43"/>
                </a:cubicBezTo>
                <a:cubicBezTo>
                  <a:pt x="186" y="55"/>
                  <a:pt x="176" y="51"/>
                  <a:pt x="176" y="34"/>
                </a:cubicBezTo>
                <a:cubicBezTo>
                  <a:pt x="176" y="16"/>
                  <a:pt x="176" y="1"/>
                  <a:pt x="176" y="1"/>
                </a:cubicBezTo>
                <a:cubicBezTo>
                  <a:pt x="176" y="0"/>
                  <a:pt x="175" y="0"/>
                  <a:pt x="175" y="0"/>
                </a:cubicBezTo>
                <a:cubicBezTo>
                  <a:pt x="174" y="0"/>
                  <a:pt x="160" y="0"/>
                  <a:pt x="143" y="0"/>
                </a:cubicBezTo>
                <a:cubicBezTo>
                  <a:pt x="127" y="0"/>
                  <a:pt x="113" y="0"/>
                  <a:pt x="112" y="0"/>
                </a:cubicBezTo>
                <a:cubicBezTo>
                  <a:pt x="111" y="0"/>
                  <a:pt x="111" y="0"/>
                  <a:pt x="111" y="1"/>
                </a:cubicBezTo>
                <a:cubicBezTo>
                  <a:pt x="111" y="1"/>
                  <a:pt x="111" y="16"/>
                  <a:pt x="111" y="34"/>
                </a:cubicBezTo>
                <a:cubicBezTo>
                  <a:pt x="111" y="51"/>
                  <a:pt x="101" y="55"/>
                  <a:pt x="88" y="43"/>
                </a:cubicBezTo>
                <a:cubicBezTo>
                  <a:pt x="76" y="30"/>
                  <a:pt x="66" y="20"/>
                  <a:pt x="65" y="20"/>
                </a:cubicBezTo>
                <a:cubicBezTo>
                  <a:pt x="65" y="19"/>
                  <a:pt x="64" y="19"/>
                  <a:pt x="64" y="20"/>
                </a:cubicBezTo>
                <a:cubicBezTo>
                  <a:pt x="63" y="20"/>
                  <a:pt x="53" y="30"/>
                  <a:pt x="42" y="42"/>
                </a:cubicBezTo>
                <a:cubicBezTo>
                  <a:pt x="30" y="54"/>
                  <a:pt x="20" y="64"/>
                  <a:pt x="20" y="64"/>
                </a:cubicBezTo>
                <a:cubicBezTo>
                  <a:pt x="19" y="64"/>
                  <a:pt x="19" y="65"/>
                  <a:pt x="20" y="65"/>
                </a:cubicBezTo>
                <a:cubicBezTo>
                  <a:pt x="20" y="66"/>
                  <a:pt x="30" y="76"/>
                  <a:pt x="43" y="89"/>
                </a:cubicBezTo>
                <a:cubicBezTo>
                  <a:pt x="55" y="101"/>
                  <a:pt x="51" y="111"/>
                  <a:pt x="33" y="111"/>
                </a:cubicBezTo>
                <a:cubicBezTo>
                  <a:pt x="16" y="111"/>
                  <a:pt x="1" y="111"/>
                  <a:pt x="1" y="111"/>
                </a:cubicBezTo>
                <a:cubicBezTo>
                  <a:pt x="0" y="111"/>
                  <a:pt x="0" y="112"/>
                  <a:pt x="0" y="112"/>
                </a:cubicBezTo>
                <a:cubicBezTo>
                  <a:pt x="0" y="113"/>
                  <a:pt x="0" y="127"/>
                  <a:pt x="0" y="143"/>
                </a:cubicBezTo>
                <a:cubicBezTo>
                  <a:pt x="0" y="160"/>
                  <a:pt x="0" y="174"/>
                  <a:pt x="0" y="175"/>
                </a:cubicBezTo>
                <a:cubicBezTo>
                  <a:pt x="0" y="175"/>
                  <a:pt x="0" y="176"/>
                  <a:pt x="1" y="176"/>
                </a:cubicBezTo>
                <a:cubicBezTo>
                  <a:pt x="1" y="176"/>
                  <a:pt x="16" y="176"/>
                  <a:pt x="33" y="176"/>
                </a:cubicBezTo>
                <a:cubicBezTo>
                  <a:pt x="51" y="176"/>
                  <a:pt x="55" y="186"/>
                  <a:pt x="43" y="198"/>
                </a:cubicBezTo>
                <a:cubicBezTo>
                  <a:pt x="30" y="211"/>
                  <a:pt x="20" y="221"/>
                  <a:pt x="20" y="221"/>
                </a:cubicBezTo>
                <a:cubicBezTo>
                  <a:pt x="19" y="222"/>
                  <a:pt x="19" y="222"/>
                  <a:pt x="20" y="223"/>
                </a:cubicBezTo>
                <a:cubicBezTo>
                  <a:pt x="20" y="223"/>
                  <a:pt x="30" y="233"/>
                  <a:pt x="42" y="245"/>
                </a:cubicBezTo>
                <a:cubicBezTo>
                  <a:pt x="53" y="257"/>
                  <a:pt x="63" y="267"/>
                  <a:pt x="64" y="267"/>
                </a:cubicBezTo>
                <a:cubicBezTo>
                  <a:pt x="64" y="268"/>
                  <a:pt x="65" y="268"/>
                  <a:pt x="65" y="267"/>
                </a:cubicBezTo>
                <a:cubicBezTo>
                  <a:pt x="66" y="267"/>
                  <a:pt x="76" y="256"/>
                  <a:pt x="88" y="244"/>
                </a:cubicBezTo>
                <a:cubicBezTo>
                  <a:pt x="101" y="232"/>
                  <a:pt x="111" y="236"/>
                  <a:pt x="111" y="253"/>
                </a:cubicBezTo>
                <a:cubicBezTo>
                  <a:pt x="111" y="271"/>
                  <a:pt x="111" y="286"/>
                  <a:pt x="111" y="286"/>
                </a:cubicBezTo>
                <a:cubicBezTo>
                  <a:pt x="111" y="287"/>
                  <a:pt x="111" y="287"/>
                  <a:pt x="112" y="287"/>
                </a:cubicBezTo>
                <a:cubicBezTo>
                  <a:pt x="113" y="287"/>
                  <a:pt x="127" y="287"/>
                  <a:pt x="143" y="287"/>
                </a:cubicBezTo>
                <a:cubicBezTo>
                  <a:pt x="160" y="287"/>
                  <a:pt x="174" y="287"/>
                  <a:pt x="175" y="287"/>
                </a:cubicBezTo>
                <a:cubicBezTo>
                  <a:pt x="175" y="287"/>
                  <a:pt x="176" y="287"/>
                  <a:pt x="176" y="286"/>
                </a:cubicBezTo>
                <a:cubicBezTo>
                  <a:pt x="176" y="286"/>
                  <a:pt x="176" y="271"/>
                  <a:pt x="176" y="253"/>
                </a:cubicBezTo>
                <a:cubicBezTo>
                  <a:pt x="176" y="236"/>
                  <a:pt x="186" y="232"/>
                  <a:pt x="198" y="244"/>
                </a:cubicBezTo>
                <a:cubicBezTo>
                  <a:pt x="211" y="256"/>
                  <a:pt x="221" y="267"/>
                  <a:pt x="221" y="267"/>
                </a:cubicBezTo>
                <a:cubicBezTo>
                  <a:pt x="222" y="268"/>
                  <a:pt x="222" y="268"/>
                  <a:pt x="223" y="267"/>
                </a:cubicBezTo>
                <a:cubicBezTo>
                  <a:pt x="223" y="267"/>
                  <a:pt x="233" y="257"/>
                  <a:pt x="245" y="245"/>
                </a:cubicBezTo>
                <a:cubicBezTo>
                  <a:pt x="257" y="233"/>
                  <a:pt x="267" y="223"/>
                  <a:pt x="267" y="223"/>
                </a:cubicBezTo>
                <a:cubicBezTo>
                  <a:pt x="267" y="222"/>
                  <a:pt x="267" y="222"/>
                  <a:pt x="267" y="221"/>
                </a:cubicBezTo>
                <a:cubicBezTo>
                  <a:pt x="267" y="221"/>
                  <a:pt x="256" y="211"/>
                  <a:pt x="244" y="198"/>
                </a:cubicBezTo>
                <a:cubicBezTo>
                  <a:pt x="231" y="186"/>
                  <a:pt x="236" y="176"/>
                  <a:pt x="253" y="176"/>
                </a:cubicBezTo>
                <a:cubicBezTo>
                  <a:pt x="271" y="176"/>
                  <a:pt x="285" y="176"/>
                  <a:pt x="286" y="176"/>
                </a:cubicBezTo>
                <a:cubicBezTo>
                  <a:pt x="287" y="176"/>
                  <a:pt x="287" y="175"/>
                  <a:pt x="287" y="175"/>
                </a:cubicBezTo>
                <a:cubicBezTo>
                  <a:pt x="287" y="174"/>
                  <a:pt x="287" y="160"/>
                  <a:pt x="287" y="143"/>
                </a:cubicBezTo>
                <a:cubicBezTo>
                  <a:pt x="287" y="127"/>
                  <a:pt x="287" y="113"/>
                  <a:pt x="287" y="112"/>
                </a:cubicBezTo>
                <a:cubicBezTo>
                  <a:pt x="287" y="112"/>
                  <a:pt x="287" y="111"/>
                  <a:pt x="286" y="111"/>
                </a:cubicBezTo>
                <a:close/>
                <a:moveTo>
                  <a:pt x="145" y="191"/>
                </a:moveTo>
                <a:cubicBezTo>
                  <a:pt x="119" y="191"/>
                  <a:pt x="97" y="169"/>
                  <a:pt x="97" y="142"/>
                </a:cubicBezTo>
                <a:cubicBezTo>
                  <a:pt x="97" y="116"/>
                  <a:pt x="119" y="94"/>
                  <a:pt x="145" y="94"/>
                </a:cubicBezTo>
                <a:cubicBezTo>
                  <a:pt x="172" y="94"/>
                  <a:pt x="194" y="116"/>
                  <a:pt x="194" y="142"/>
                </a:cubicBezTo>
                <a:cubicBezTo>
                  <a:pt x="194" y="169"/>
                  <a:pt x="172" y="191"/>
                  <a:pt x="145" y="19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70"/>
          <p:cNvSpPr>
            <a:spLocks noEditPoints="1"/>
          </p:cNvSpPr>
          <p:nvPr/>
        </p:nvSpPr>
        <p:spPr bwMode="auto">
          <a:xfrm>
            <a:off x="6184901" y="5327651"/>
            <a:ext cx="131763" cy="131763"/>
          </a:xfrm>
          <a:custGeom>
            <a:avLst/>
            <a:gdLst>
              <a:gd name="T0" fmla="*/ 215 w 216"/>
              <a:gd name="T1" fmla="*/ 83 h 216"/>
              <a:gd name="T2" fmla="*/ 190 w 216"/>
              <a:gd name="T3" fmla="*/ 83 h 216"/>
              <a:gd name="T4" fmla="*/ 183 w 216"/>
              <a:gd name="T5" fmla="*/ 66 h 216"/>
              <a:gd name="T6" fmla="*/ 201 w 216"/>
              <a:gd name="T7" fmla="*/ 49 h 216"/>
              <a:gd name="T8" fmla="*/ 201 w 216"/>
              <a:gd name="T9" fmla="*/ 48 h 216"/>
              <a:gd name="T10" fmla="*/ 184 w 216"/>
              <a:gd name="T11" fmla="*/ 31 h 216"/>
              <a:gd name="T12" fmla="*/ 167 w 216"/>
              <a:gd name="T13" fmla="*/ 15 h 216"/>
              <a:gd name="T14" fmla="*/ 166 w 216"/>
              <a:gd name="T15" fmla="*/ 15 h 216"/>
              <a:gd name="T16" fmla="*/ 149 w 216"/>
              <a:gd name="T17" fmla="*/ 32 h 216"/>
              <a:gd name="T18" fmla="*/ 132 w 216"/>
              <a:gd name="T19" fmla="*/ 25 h 216"/>
              <a:gd name="T20" fmla="*/ 132 w 216"/>
              <a:gd name="T21" fmla="*/ 0 h 216"/>
              <a:gd name="T22" fmla="*/ 131 w 216"/>
              <a:gd name="T23" fmla="*/ 0 h 216"/>
              <a:gd name="T24" fmla="*/ 108 w 216"/>
              <a:gd name="T25" fmla="*/ 0 h 216"/>
              <a:gd name="T26" fmla="*/ 84 w 216"/>
              <a:gd name="T27" fmla="*/ 0 h 216"/>
              <a:gd name="T28" fmla="*/ 83 w 216"/>
              <a:gd name="T29" fmla="*/ 0 h 216"/>
              <a:gd name="T30" fmla="*/ 83 w 216"/>
              <a:gd name="T31" fmla="*/ 25 h 216"/>
              <a:gd name="T32" fmla="*/ 67 w 216"/>
              <a:gd name="T33" fmla="*/ 32 h 216"/>
              <a:gd name="T34" fmla="*/ 49 w 216"/>
              <a:gd name="T35" fmla="*/ 15 h 216"/>
              <a:gd name="T36" fmla="*/ 48 w 216"/>
              <a:gd name="T37" fmla="*/ 15 h 216"/>
              <a:gd name="T38" fmla="*/ 31 w 216"/>
              <a:gd name="T39" fmla="*/ 31 h 216"/>
              <a:gd name="T40" fmla="*/ 15 w 216"/>
              <a:gd name="T41" fmla="*/ 48 h 216"/>
              <a:gd name="T42" fmla="*/ 15 w 216"/>
              <a:gd name="T43" fmla="*/ 49 h 216"/>
              <a:gd name="T44" fmla="*/ 32 w 216"/>
              <a:gd name="T45" fmla="*/ 66 h 216"/>
              <a:gd name="T46" fmla="*/ 25 w 216"/>
              <a:gd name="T47" fmla="*/ 83 h 216"/>
              <a:gd name="T48" fmla="*/ 1 w 216"/>
              <a:gd name="T49" fmla="*/ 83 h 216"/>
              <a:gd name="T50" fmla="*/ 0 w 216"/>
              <a:gd name="T51" fmla="*/ 84 h 216"/>
              <a:gd name="T52" fmla="*/ 0 w 216"/>
              <a:gd name="T53" fmla="*/ 108 h 216"/>
              <a:gd name="T54" fmla="*/ 0 w 216"/>
              <a:gd name="T55" fmla="*/ 131 h 216"/>
              <a:gd name="T56" fmla="*/ 1 w 216"/>
              <a:gd name="T57" fmla="*/ 132 h 216"/>
              <a:gd name="T58" fmla="*/ 25 w 216"/>
              <a:gd name="T59" fmla="*/ 132 h 216"/>
              <a:gd name="T60" fmla="*/ 32 w 216"/>
              <a:gd name="T61" fmla="*/ 149 h 216"/>
              <a:gd name="T62" fmla="*/ 15 w 216"/>
              <a:gd name="T63" fmla="*/ 166 h 216"/>
              <a:gd name="T64" fmla="*/ 15 w 216"/>
              <a:gd name="T65" fmla="*/ 167 h 216"/>
              <a:gd name="T66" fmla="*/ 31 w 216"/>
              <a:gd name="T67" fmla="*/ 184 h 216"/>
              <a:gd name="T68" fmla="*/ 48 w 216"/>
              <a:gd name="T69" fmla="*/ 201 h 216"/>
              <a:gd name="T70" fmla="*/ 49 w 216"/>
              <a:gd name="T71" fmla="*/ 201 h 216"/>
              <a:gd name="T72" fmla="*/ 67 w 216"/>
              <a:gd name="T73" fmla="*/ 183 h 216"/>
              <a:gd name="T74" fmla="*/ 83 w 216"/>
              <a:gd name="T75" fmla="*/ 190 h 216"/>
              <a:gd name="T76" fmla="*/ 83 w 216"/>
              <a:gd name="T77" fmla="*/ 215 h 216"/>
              <a:gd name="T78" fmla="*/ 84 w 216"/>
              <a:gd name="T79" fmla="*/ 216 h 216"/>
              <a:gd name="T80" fmla="*/ 108 w 216"/>
              <a:gd name="T81" fmla="*/ 216 h 216"/>
              <a:gd name="T82" fmla="*/ 131 w 216"/>
              <a:gd name="T83" fmla="*/ 216 h 216"/>
              <a:gd name="T84" fmla="*/ 132 w 216"/>
              <a:gd name="T85" fmla="*/ 215 h 216"/>
              <a:gd name="T86" fmla="*/ 132 w 216"/>
              <a:gd name="T87" fmla="*/ 190 h 216"/>
              <a:gd name="T88" fmla="*/ 149 w 216"/>
              <a:gd name="T89" fmla="*/ 183 h 216"/>
              <a:gd name="T90" fmla="*/ 166 w 216"/>
              <a:gd name="T91" fmla="*/ 201 h 216"/>
              <a:gd name="T92" fmla="*/ 167 w 216"/>
              <a:gd name="T93" fmla="*/ 201 h 216"/>
              <a:gd name="T94" fmla="*/ 184 w 216"/>
              <a:gd name="T95" fmla="*/ 184 h 216"/>
              <a:gd name="T96" fmla="*/ 201 w 216"/>
              <a:gd name="T97" fmla="*/ 167 h 216"/>
              <a:gd name="T98" fmla="*/ 201 w 216"/>
              <a:gd name="T99" fmla="*/ 166 h 216"/>
              <a:gd name="T100" fmla="*/ 183 w 216"/>
              <a:gd name="T101" fmla="*/ 149 h 216"/>
              <a:gd name="T102" fmla="*/ 190 w 216"/>
              <a:gd name="T103" fmla="*/ 132 h 216"/>
              <a:gd name="T104" fmla="*/ 215 w 216"/>
              <a:gd name="T105" fmla="*/ 132 h 216"/>
              <a:gd name="T106" fmla="*/ 216 w 216"/>
              <a:gd name="T107" fmla="*/ 131 h 216"/>
              <a:gd name="T108" fmla="*/ 216 w 216"/>
              <a:gd name="T109" fmla="*/ 108 h 216"/>
              <a:gd name="T110" fmla="*/ 216 w 216"/>
              <a:gd name="T111" fmla="*/ 84 h 216"/>
              <a:gd name="T112" fmla="*/ 215 w 216"/>
              <a:gd name="T113" fmla="*/ 83 h 216"/>
              <a:gd name="T114" fmla="*/ 109 w 216"/>
              <a:gd name="T115" fmla="*/ 143 h 216"/>
              <a:gd name="T116" fmla="*/ 73 w 216"/>
              <a:gd name="T117" fmla="*/ 107 h 216"/>
              <a:gd name="T118" fmla="*/ 109 w 216"/>
              <a:gd name="T119" fmla="*/ 71 h 216"/>
              <a:gd name="T120" fmla="*/ 146 w 216"/>
              <a:gd name="T121" fmla="*/ 107 h 216"/>
              <a:gd name="T122" fmla="*/ 109 w 216"/>
              <a:gd name="T123" fmla="*/ 143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" h="216">
                <a:moveTo>
                  <a:pt x="215" y="83"/>
                </a:moveTo>
                <a:cubicBezTo>
                  <a:pt x="215" y="83"/>
                  <a:pt x="203" y="83"/>
                  <a:pt x="190" y="83"/>
                </a:cubicBezTo>
                <a:cubicBezTo>
                  <a:pt x="177" y="83"/>
                  <a:pt x="174" y="76"/>
                  <a:pt x="183" y="66"/>
                </a:cubicBezTo>
                <a:cubicBezTo>
                  <a:pt x="193" y="57"/>
                  <a:pt x="200" y="49"/>
                  <a:pt x="201" y="49"/>
                </a:cubicBezTo>
                <a:cubicBezTo>
                  <a:pt x="201" y="49"/>
                  <a:pt x="201" y="48"/>
                  <a:pt x="201" y="48"/>
                </a:cubicBezTo>
                <a:cubicBezTo>
                  <a:pt x="200" y="48"/>
                  <a:pt x="193" y="40"/>
                  <a:pt x="184" y="31"/>
                </a:cubicBezTo>
                <a:cubicBezTo>
                  <a:pt x="175" y="22"/>
                  <a:pt x="168" y="15"/>
                  <a:pt x="167" y="15"/>
                </a:cubicBezTo>
                <a:cubicBezTo>
                  <a:pt x="167" y="14"/>
                  <a:pt x="167" y="14"/>
                  <a:pt x="166" y="15"/>
                </a:cubicBezTo>
                <a:cubicBezTo>
                  <a:pt x="166" y="15"/>
                  <a:pt x="158" y="23"/>
                  <a:pt x="149" y="32"/>
                </a:cubicBezTo>
                <a:cubicBezTo>
                  <a:pt x="140" y="41"/>
                  <a:pt x="132" y="38"/>
                  <a:pt x="132" y="25"/>
                </a:cubicBezTo>
                <a:cubicBezTo>
                  <a:pt x="132" y="12"/>
                  <a:pt x="132" y="1"/>
                  <a:pt x="132" y="0"/>
                </a:cubicBezTo>
                <a:cubicBezTo>
                  <a:pt x="132" y="0"/>
                  <a:pt x="132" y="0"/>
                  <a:pt x="131" y="0"/>
                </a:cubicBezTo>
                <a:cubicBezTo>
                  <a:pt x="131" y="0"/>
                  <a:pt x="120" y="0"/>
                  <a:pt x="108" y="0"/>
                </a:cubicBezTo>
                <a:cubicBezTo>
                  <a:pt x="95" y="0"/>
                  <a:pt x="85" y="0"/>
                  <a:pt x="84" y="0"/>
                </a:cubicBezTo>
                <a:cubicBezTo>
                  <a:pt x="84" y="0"/>
                  <a:pt x="83" y="0"/>
                  <a:pt x="83" y="0"/>
                </a:cubicBezTo>
                <a:cubicBezTo>
                  <a:pt x="83" y="1"/>
                  <a:pt x="83" y="12"/>
                  <a:pt x="83" y="25"/>
                </a:cubicBezTo>
                <a:cubicBezTo>
                  <a:pt x="83" y="38"/>
                  <a:pt x="76" y="41"/>
                  <a:pt x="67" y="32"/>
                </a:cubicBezTo>
                <a:cubicBezTo>
                  <a:pt x="57" y="23"/>
                  <a:pt x="49" y="15"/>
                  <a:pt x="49" y="15"/>
                </a:cubicBezTo>
                <a:cubicBezTo>
                  <a:pt x="49" y="14"/>
                  <a:pt x="48" y="14"/>
                  <a:pt x="48" y="15"/>
                </a:cubicBezTo>
                <a:cubicBezTo>
                  <a:pt x="48" y="15"/>
                  <a:pt x="40" y="22"/>
                  <a:pt x="31" y="31"/>
                </a:cubicBezTo>
                <a:cubicBezTo>
                  <a:pt x="23" y="40"/>
                  <a:pt x="15" y="48"/>
                  <a:pt x="15" y="48"/>
                </a:cubicBezTo>
                <a:cubicBezTo>
                  <a:pt x="14" y="48"/>
                  <a:pt x="14" y="49"/>
                  <a:pt x="15" y="49"/>
                </a:cubicBezTo>
                <a:cubicBezTo>
                  <a:pt x="15" y="49"/>
                  <a:pt x="23" y="57"/>
                  <a:pt x="32" y="66"/>
                </a:cubicBezTo>
                <a:cubicBezTo>
                  <a:pt x="42" y="76"/>
                  <a:pt x="38" y="83"/>
                  <a:pt x="25" y="83"/>
                </a:cubicBezTo>
                <a:cubicBezTo>
                  <a:pt x="12" y="83"/>
                  <a:pt x="1" y="83"/>
                  <a:pt x="1" y="83"/>
                </a:cubicBezTo>
                <a:cubicBezTo>
                  <a:pt x="0" y="83"/>
                  <a:pt x="0" y="84"/>
                  <a:pt x="0" y="84"/>
                </a:cubicBezTo>
                <a:cubicBezTo>
                  <a:pt x="0" y="85"/>
                  <a:pt x="0" y="95"/>
                  <a:pt x="0" y="108"/>
                </a:cubicBezTo>
                <a:cubicBezTo>
                  <a:pt x="0" y="120"/>
                  <a:pt x="0" y="131"/>
                  <a:pt x="0" y="131"/>
                </a:cubicBezTo>
                <a:cubicBezTo>
                  <a:pt x="0" y="132"/>
                  <a:pt x="0" y="132"/>
                  <a:pt x="1" y="132"/>
                </a:cubicBezTo>
                <a:cubicBezTo>
                  <a:pt x="1" y="132"/>
                  <a:pt x="12" y="132"/>
                  <a:pt x="25" y="132"/>
                </a:cubicBezTo>
                <a:cubicBezTo>
                  <a:pt x="38" y="132"/>
                  <a:pt x="42" y="140"/>
                  <a:pt x="32" y="149"/>
                </a:cubicBezTo>
                <a:cubicBezTo>
                  <a:pt x="23" y="158"/>
                  <a:pt x="15" y="166"/>
                  <a:pt x="15" y="166"/>
                </a:cubicBezTo>
                <a:cubicBezTo>
                  <a:pt x="14" y="167"/>
                  <a:pt x="14" y="167"/>
                  <a:pt x="15" y="167"/>
                </a:cubicBezTo>
                <a:cubicBezTo>
                  <a:pt x="15" y="168"/>
                  <a:pt x="23" y="175"/>
                  <a:pt x="31" y="184"/>
                </a:cubicBezTo>
                <a:cubicBezTo>
                  <a:pt x="40" y="193"/>
                  <a:pt x="48" y="200"/>
                  <a:pt x="48" y="201"/>
                </a:cubicBezTo>
                <a:cubicBezTo>
                  <a:pt x="48" y="201"/>
                  <a:pt x="49" y="201"/>
                  <a:pt x="49" y="201"/>
                </a:cubicBezTo>
                <a:cubicBezTo>
                  <a:pt x="49" y="200"/>
                  <a:pt x="57" y="192"/>
                  <a:pt x="67" y="183"/>
                </a:cubicBezTo>
                <a:cubicBezTo>
                  <a:pt x="76" y="174"/>
                  <a:pt x="83" y="177"/>
                  <a:pt x="83" y="190"/>
                </a:cubicBezTo>
                <a:cubicBezTo>
                  <a:pt x="83" y="203"/>
                  <a:pt x="83" y="214"/>
                  <a:pt x="83" y="215"/>
                </a:cubicBezTo>
                <a:cubicBezTo>
                  <a:pt x="83" y="215"/>
                  <a:pt x="84" y="216"/>
                  <a:pt x="84" y="216"/>
                </a:cubicBezTo>
                <a:cubicBezTo>
                  <a:pt x="85" y="216"/>
                  <a:pt x="95" y="216"/>
                  <a:pt x="108" y="216"/>
                </a:cubicBezTo>
                <a:cubicBezTo>
                  <a:pt x="120" y="216"/>
                  <a:pt x="131" y="216"/>
                  <a:pt x="131" y="216"/>
                </a:cubicBezTo>
                <a:cubicBezTo>
                  <a:pt x="132" y="216"/>
                  <a:pt x="132" y="215"/>
                  <a:pt x="132" y="215"/>
                </a:cubicBezTo>
                <a:cubicBezTo>
                  <a:pt x="132" y="214"/>
                  <a:pt x="132" y="203"/>
                  <a:pt x="132" y="190"/>
                </a:cubicBezTo>
                <a:cubicBezTo>
                  <a:pt x="132" y="177"/>
                  <a:pt x="140" y="174"/>
                  <a:pt x="149" y="183"/>
                </a:cubicBezTo>
                <a:cubicBezTo>
                  <a:pt x="158" y="192"/>
                  <a:pt x="166" y="200"/>
                  <a:pt x="166" y="201"/>
                </a:cubicBezTo>
                <a:cubicBezTo>
                  <a:pt x="167" y="201"/>
                  <a:pt x="167" y="201"/>
                  <a:pt x="167" y="201"/>
                </a:cubicBezTo>
                <a:cubicBezTo>
                  <a:pt x="168" y="200"/>
                  <a:pt x="175" y="193"/>
                  <a:pt x="184" y="184"/>
                </a:cubicBezTo>
                <a:cubicBezTo>
                  <a:pt x="193" y="175"/>
                  <a:pt x="200" y="168"/>
                  <a:pt x="201" y="167"/>
                </a:cubicBezTo>
                <a:cubicBezTo>
                  <a:pt x="201" y="167"/>
                  <a:pt x="201" y="167"/>
                  <a:pt x="201" y="166"/>
                </a:cubicBezTo>
                <a:cubicBezTo>
                  <a:pt x="200" y="166"/>
                  <a:pt x="193" y="158"/>
                  <a:pt x="183" y="149"/>
                </a:cubicBezTo>
                <a:cubicBezTo>
                  <a:pt x="174" y="140"/>
                  <a:pt x="177" y="132"/>
                  <a:pt x="190" y="132"/>
                </a:cubicBezTo>
                <a:cubicBezTo>
                  <a:pt x="203" y="132"/>
                  <a:pt x="215" y="132"/>
                  <a:pt x="215" y="132"/>
                </a:cubicBezTo>
                <a:cubicBezTo>
                  <a:pt x="215" y="132"/>
                  <a:pt x="216" y="132"/>
                  <a:pt x="216" y="131"/>
                </a:cubicBezTo>
                <a:cubicBezTo>
                  <a:pt x="216" y="131"/>
                  <a:pt x="216" y="120"/>
                  <a:pt x="216" y="108"/>
                </a:cubicBezTo>
                <a:cubicBezTo>
                  <a:pt x="216" y="95"/>
                  <a:pt x="216" y="85"/>
                  <a:pt x="216" y="84"/>
                </a:cubicBezTo>
                <a:cubicBezTo>
                  <a:pt x="216" y="84"/>
                  <a:pt x="215" y="83"/>
                  <a:pt x="215" y="83"/>
                </a:cubicBezTo>
                <a:close/>
                <a:moveTo>
                  <a:pt x="109" y="143"/>
                </a:moveTo>
                <a:cubicBezTo>
                  <a:pt x="89" y="143"/>
                  <a:pt x="73" y="127"/>
                  <a:pt x="73" y="107"/>
                </a:cubicBezTo>
                <a:cubicBezTo>
                  <a:pt x="73" y="87"/>
                  <a:pt x="89" y="71"/>
                  <a:pt x="109" y="71"/>
                </a:cubicBezTo>
                <a:cubicBezTo>
                  <a:pt x="129" y="71"/>
                  <a:pt x="146" y="87"/>
                  <a:pt x="146" y="107"/>
                </a:cubicBezTo>
                <a:cubicBezTo>
                  <a:pt x="146" y="127"/>
                  <a:pt x="129" y="143"/>
                  <a:pt x="109" y="14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71"/>
          <p:cNvSpPr>
            <a:spLocks noEditPoints="1"/>
          </p:cNvSpPr>
          <p:nvPr/>
        </p:nvSpPr>
        <p:spPr bwMode="auto">
          <a:xfrm>
            <a:off x="6296026" y="5283201"/>
            <a:ext cx="65088" cy="66675"/>
          </a:xfrm>
          <a:custGeom>
            <a:avLst/>
            <a:gdLst>
              <a:gd name="T0" fmla="*/ 107 w 108"/>
              <a:gd name="T1" fmla="*/ 41 h 107"/>
              <a:gd name="T2" fmla="*/ 95 w 108"/>
              <a:gd name="T3" fmla="*/ 41 h 107"/>
              <a:gd name="T4" fmla="*/ 92 w 108"/>
              <a:gd name="T5" fmla="*/ 33 h 107"/>
              <a:gd name="T6" fmla="*/ 100 w 108"/>
              <a:gd name="T7" fmla="*/ 24 h 107"/>
              <a:gd name="T8" fmla="*/ 100 w 108"/>
              <a:gd name="T9" fmla="*/ 24 h 107"/>
              <a:gd name="T10" fmla="*/ 92 w 108"/>
              <a:gd name="T11" fmla="*/ 15 h 107"/>
              <a:gd name="T12" fmla="*/ 84 w 108"/>
              <a:gd name="T13" fmla="*/ 7 h 107"/>
              <a:gd name="T14" fmla="*/ 83 w 108"/>
              <a:gd name="T15" fmla="*/ 7 h 107"/>
              <a:gd name="T16" fmla="*/ 74 w 108"/>
              <a:gd name="T17" fmla="*/ 16 h 107"/>
              <a:gd name="T18" fmla="*/ 66 w 108"/>
              <a:gd name="T19" fmla="*/ 12 h 107"/>
              <a:gd name="T20" fmla="*/ 66 w 108"/>
              <a:gd name="T21" fmla="*/ 0 h 107"/>
              <a:gd name="T22" fmla="*/ 66 w 108"/>
              <a:gd name="T23" fmla="*/ 0 h 107"/>
              <a:gd name="T24" fmla="*/ 54 w 108"/>
              <a:gd name="T25" fmla="*/ 0 h 107"/>
              <a:gd name="T26" fmla="*/ 42 w 108"/>
              <a:gd name="T27" fmla="*/ 0 h 107"/>
              <a:gd name="T28" fmla="*/ 42 w 108"/>
              <a:gd name="T29" fmla="*/ 0 h 107"/>
              <a:gd name="T30" fmla="*/ 42 w 108"/>
              <a:gd name="T31" fmla="*/ 12 h 107"/>
              <a:gd name="T32" fmla="*/ 33 w 108"/>
              <a:gd name="T33" fmla="*/ 16 h 107"/>
              <a:gd name="T34" fmla="*/ 25 w 108"/>
              <a:gd name="T35" fmla="*/ 7 h 107"/>
              <a:gd name="T36" fmla="*/ 24 w 108"/>
              <a:gd name="T37" fmla="*/ 7 h 107"/>
              <a:gd name="T38" fmla="*/ 16 w 108"/>
              <a:gd name="T39" fmla="*/ 15 h 107"/>
              <a:gd name="T40" fmla="*/ 7 w 108"/>
              <a:gd name="T41" fmla="*/ 24 h 107"/>
              <a:gd name="T42" fmla="*/ 7 w 108"/>
              <a:gd name="T43" fmla="*/ 24 h 107"/>
              <a:gd name="T44" fmla="*/ 16 w 108"/>
              <a:gd name="T45" fmla="*/ 33 h 107"/>
              <a:gd name="T46" fmla="*/ 13 w 108"/>
              <a:gd name="T47" fmla="*/ 41 h 107"/>
              <a:gd name="T48" fmla="*/ 0 w 108"/>
              <a:gd name="T49" fmla="*/ 41 h 107"/>
              <a:gd name="T50" fmla="*/ 0 w 108"/>
              <a:gd name="T51" fmla="*/ 42 h 107"/>
              <a:gd name="T52" fmla="*/ 0 w 108"/>
              <a:gd name="T53" fmla="*/ 54 h 107"/>
              <a:gd name="T54" fmla="*/ 0 w 108"/>
              <a:gd name="T55" fmla="*/ 65 h 107"/>
              <a:gd name="T56" fmla="*/ 0 w 108"/>
              <a:gd name="T57" fmla="*/ 66 h 107"/>
              <a:gd name="T58" fmla="*/ 13 w 108"/>
              <a:gd name="T59" fmla="*/ 66 h 107"/>
              <a:gd name="T60" fmla="*/ 16 w 108"/>
              <a:gd name="T61" fmla="*/ 74 h 107"/>
              <a:gd name="T62" fmla="*/ 7 w 108"/>
              <a:gd name="T63" fmla="*/ 83 h 107"/>
              <a:gd name="T64" fmla="*/ 7 w 108"/>
              <a:gd name="T65" fmla="*/ 83 h 107"/>
              <a:gd name="T66" fmla="*/ 16 w 108"/>
              <a:gd name="T67" fmla="*/ 92 h 107"/>
              <a:gd name="T68" fmla="*/ 24 w 108"/>
              <a:gd name="T69" fmla="*/ 100 h 107"/>
              <a:gd name="T70" fmla="*/ 25 w 108"/>
              <a:gd name="T71" fmla="*/ 100 h 107"/>
              <a:gd name="T72" fmla="*/ 33 w 108"/>
              <a:gd name="T73" fmla="*/ 91 h 107"/>
              <a:gd name="T74" fmla="*/ 42 w 108"/>
              <a:gd name="T75" fmla="*/ 95 h 107"/>
              <a:gd name="T76" fmla="*/ 42 w 108"/>
              <a:gd name="T77" fmla="*/ 107 h 107"/>
              <a:gd name="T78" fmla="*/ 42 w 108"/>
              <a:gd name="T79" fmla="*/ 107 h 107"/>
              <a:gd name="T80" fmla="*/ 54 w 108"/>
              <a:gd name="T81" fmla="*/ 107 h 107"/>
              <a:gd name="T82" fmla="*/ 66 w 108"/>
              <a:gd name="T83" fmla="*/ 107 h 107"/>
              <a:gd name="T84" fmla="*/ 66 w 108"/>
              <a:gd name="T85" fmla="*/ 107 h 107"/>
              <a:gd name="T86" fmla="*/ 66 w 108"/>
              <a:gd name="T87" fmla="*/ 95 h 107"/>
              <a:gd name="T88" fmla="*/ 74 w 108"/>
              <a:gd name="T89" fmla="*/ 91 h 107"/>
              <a:gd name="T90" fmla="*/ 83 w 108"/>
              <a:gd name="T91" fmla="*/ 100 h 107"/>
              <a:gd name="T92" fmla="*/ 84 w 108"/>
              <a:gd name="T93" fmla="*/ 100 h 107"/>
              <a:gd name="T94" fmla="*/ 92 w 108"/>
              <a:gd name="T95" fmla="*/ 92 h 107"/>
              <a:gd name="T96" fmla="*/ 100 w 108"/>
              <a:gd name="T97" fmla="*/ 83 h 107"/>
              <a:gd name="T98" fmla="*/ 100 w 108"/>
              <a:gd name="T99" fmla="*/ 83 h 107"/>
              <a:gd name="T100" fmla="*/ 92 w 108"/>
              <a:gd name="T101" fmla="*/ 74 h 107"/>
              <a:gd name="T102" fmla="*/ 95 w 108"/>
              <a:gd name="T103" fmla="*/ 66 h 107"/>
              <a:gd name="T104" fmla="*/ 107 w 108"/>
              <a:gd name="T105" fmla="*/ 66 h 107"/>
              <a:gd name="T106" fmla="*/ 108 w 108"/>
              <a:gd name="T107" fmla="*/ 65 h 107"/>
              <a:gd name="T108" fmla="*/ 108 w 108"/>
              <a:gd name="T109" fmla="*/ 54 h 107"/>
              <a:gd name="T110" fmla="*/ 108 w 108"/>
              <a:gd name="T111" fmla="*/ 42 h 107"/>
              <a:gd name="T112" fmla="*/ 107 w 108"/>
              <a:gd name="T113" fmla="*/ 41 h 107"/>
              <a:gd name="T114" fmla="*/ 67 w 108"/>
              <a:gd name="T115" fmla="*/ 67 h 107"/>
              <a:gd name="T116" fmla="*/ 42 w 108"/>
              <a:gd name="T117" fmla="*/ 67 h 107"/>
              <a:gd name="T118" fmla="*/ 42 w 108"/>
              <a:gd name="T119" fmla="*/ 41 h 107"/>
              <a:gd name="T120" fmla="*/ 67 w 108"/>
              <a:gd name="T121" fmla="*/ 41 h 107"/>
              <a:gd name="T122" fmla="*/ 67 w 108"/>
              <a:gd name="T123" fmla="*/ 6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8" h="107">
                <a:moveTo>
                  <a:pt x="107" y="41"/>
                </a:moveTo>
                <a:cubicBezTo>
                  <a:pt x="107" y="41"/>
                  <a:pt x="102" y="41"/>
                  <a:pt x="95" y="41"/>
                </a:cubicBezTo>
                <a:cubicBezTo>
                  <a:pt x="88" y="41"/>
                  <a:pt x="87" y="38"/>
                  <a:pt x="92" y="33"/>
                </a:cubicBezTo>
                <a:cubicBezTo>
                  <a:pt x="96" y="28"/>
                  <a:pt x="100" y="24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24"/>
                  <a:pt x="96" y="20"/>
                  <a:pt x="92" y="15"/>
                </a:cubicBezTo>
                <a:cubicBezTo>
                  <a:pt x="88" y="11"/>
                  <a:pt x="84" y="7"/>
                  <a:pt x="84" y="7"/>
                </a:cubicBezTo>
                <a:cubicBezTo>
                  <a:pt x="84" y="7"/>
                  <a:pt x="83" y="7"/>
                  <a:pt x="83" y="7"/>
                </a:cubicBezTo>
                <a:cubicBezTo>
                  <a:pt x="83" y="7"/>
                  <a:pt x="79" y="11"/>
                  <a:pt x="74" y="16"/>
                </a:cubicBezTo>
                <a:cubicBezTo>
                  <a:pt x="70" y="20"/>
                  <a:pt x="66" y="19"/>
                  <a:pt x="66" y="12"/>
                </a:cubicBezTo>
                <a:cubicBezTo>
                  <a:pt x="66" y="6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5" y="0"/>
                  <a:pt x="60" y="0"/>
                  <a:pt x="54" y="0"/>
                </a:cubicBezTo>
                <a:cubicBezTo>
                  <a:pt x="48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6"/>
                  <a:pt x="42" y="12"/>
                </a:cubicBezTo>
                <a:cubicBezTo>
                  <a:pt x="42" y="19"/>
                  <a:pt x="38" y="20"/>
                  <a:pt x="33" y="16"/>
                </a:cubicBezTo>
                <a:cubicBezTo>
                  <a:pt x="29" y="11"/>
                  <a:pt x="25" y="7"/>
                  <a:pt x="25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0" y="11"/>
                  <a:pt x="16" y="15"/>
                </a:cubicBezTo>
                <a:cubicBezTo>
                  <a:pt x="11" y="20"/>
                  <a:pt x="8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8" y="24"/>
                  <a:pt x="11" y="28"/>
                  <a:pt x="16" y="33"/>
                </a:cubicBezTo>
                <a:cubicBezTo>
                  <a:pt x="21" y="38"/>
                  <a:pt x="19" y="41"/>
                  <a:pt x="13" y="41"/>
                </a:cubicBezTo>
                <a:cubicBezTo>
                  <a:pt x="6" y="41"/>
                  <a:pt x="1" y="41"/>
                  <a:pt x="0" y="41"/>
                </a:cubicBezTo>
                <a:cubicBezTo>
                  <a:pt x="0" y="41"/>
                  <a:pt x="0" y="42"/>
                  <a:pt x="0" y="42"/>
                </a:cubicBezTo>
                <a:cubicBezTo>
                  <a:pt x="0" y="42"/>
                  <a:pt x="0" y="47"/>
                  <a:pt x="0" y="54"/>
                </a:cubicBezTo>
                <a:cubicBezTo>
                  <a:pt x="0" y="60"/>
                  <a:pt x="0" y="65"/>
                  <a:pt x="0" y="65"/>
                </a:cubicBezTo>
                <a:cubicBezTo>
                  <a:pt x="0" y="65"/>
                  <a:pt x="0" y="66"/>
                  <a:pt x="0" y="66"/>
                </a:cubicBezTo>
                <a:cubicBezTo>
                  <a:pt x="0" y="66"/>
                  <a:pt x="6" y="66"/>
                  <a:pt x="13" y="66"/>
                </a:cubicBezTo>
                <a:cubicBezTo>
                  <a:pt x="19" y="66"/>
                  <a:pt x="21" y="69"/>
                  <a:pt x="16" y="74"/>
                </a:cubicBezTo>
                <a:cubicBezTo>
                  <a:pt x="11" y="79"/>
                  <a:pt x="8" y="83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8" y="83"/>
                  <a:pt x="11" y="87"/>
                  <a:pt x="16" y="92"/>
                </a:cubicBezTo>
                <a:cubicBezTo>
                  <a:pt x="20" y="96"/>
                  <a:pt x="24" y="100"/>
                  <a:pt x="24" y="100"/>
                </a:cubicBezTo>
                <a:cubicBezTo>
                  <a:pt x="24" y="100"/>
                  <a:pt x="24" y="100"/>
                  <a:pt x="25" y="100"/>
                </a:cubicBezTo>
                <a:cubicBezTo>
                  <a:pt x="25" y="100"/>
                  <a:pt x="29" y="96"/>
                  <a:pt x="33" y="91"/>
                </a:cubicBezTo>
                <a:cubicBezTo>
                  <a:pt x="38" y="87"/>
                  <a:pt x="42" y="88"/>
                  <a:pt x="42" y="95"/>
                </a:cubicBezTo>
                <a:cubicBezTo>
                  <a:pt x="42" y="101"/>
                  <a:pt x="42" y="107"/>
                  <a:pt x="42" y="107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7"/>
                  <a:pt x="48" y="107"/>
                  <a:pt x="54" y="107"/>
                </a:cubicBezTo>
                <a:cubicBezTo>
                  <a:pt x="60" y="107"/>
                  <a:pt x="65" y="107"/>
                  <a:pt x="66" y="107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07"/>
                  <a:pt x="66" y="101"/>
                  <a:pt x="66" y="95"/>
                </a:cubicBezTo>
                <a:cubicBezTo>
                  <a:pt x="66" y="88"/>
                  <a:pt x="70" y="87"/>
                  <a:pt x="74" y="91"/>
                </a:cubicBezTo>
                <a:cubicBezTo>
                  <a:pt x="79" y="96"/>
                  <a:pt x="83" y="100"/>
                  <a:pt x="83" y="100"/>
                </a:cubicBezTo>
                <a:cubicBezTo>
                  <a:pt x="83" y="100"/>
                  <a:pt x="84" y="100"/>
                  <a:pt x="84" y="100"/>
                </a:cubicBezTo>
                <a:cubicBezTo>
                  <a:pt x="84" y="100"/>
                  <a:pt x="88" y="96"/>
                  <a:pt x="92" y="92"/>
                </a:cubicBezTo>
                <a:cubicBezTo>
                  <a:pt x="96" y="87"/>
                  <a:pt x="100" y="83"/>
                  <a:pt x="100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0" y="83"/>
                  <a:pt x="96" y="79"/>
                  <a:pt x="92" y="74"/>
                </a:cubicBezTo>
                <a:cubicBezTo>
                  <a:pt x="87" y="69"/>
                  <a:pt x="88" y="66"/>
                  <a:pt x="95" y="66"/>
                </a:cubicBezTo>
                <a:cubicBezTo>
                  <a:pt x="102" y="66"/>
                  <a:pt x="107" y="66"/>
                  <a:pt x="107" y="66"/>
                </a:cubicBezTo>
                <a:cubicBezTo>
                  <a:pt x="108" y="66"/>
                  <a:pt x="108" y="65"/>
                  <a:pt x="108" y="65"/>
                </a:cubicBezTo>
                <a:cubicBezTo>
                  <a:pt x="108" y="65"/>
                  <a:pt x="108" y="60"/>
                  <a:pt x="108" y="54"/>
                </a:cubicBezTo>
                <a:cubicBezTo>
                  <a:pt x="108" y="47"/>
                  <a:pt x="108" y="42"/>
                  <a:pt x="108" y="42"/>
                </a:cubicBezTo>
                <a:cubicBezTo>
                  <a:pt x="108" y="42"/>
                  <a:pt x="108" y="41"/>
                  <a:pt x="107" y="41"/>
                </a:cubicBezTo>
                <a:close/>
                <a:moveTo>
                  <a:pt x="67" y="67"/>
                </a:moveTo>
                <a:cubicBezTo>
                  <a:pt x="60" y="74"/>
                  <a:pt x="49" y="74"/>
                  <a:pt x="42" y="67"/>
                </a:cubicBezTo>
                <a:cubicBezTo>
                  <a:pt x="35" y="60"/>
                  <a:pt x="35" y="48"/>
                  <a:pt x="42" y="41"/>
                </a:cubicBezTo>
                <a:cubicBezTo>
                  <a:pt x="49" y="34"/>
                  <a:pt x="60" y="34"/>
                  <a:pt x="67" y="41"/>
                </a:cubicBezTo>
                <a:cubicBezTo>
                  <a:pt x="75" y="48"/>
                  <a:pt x="75" y="60"/>
                  <a:pt x="67" y="6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72"/>
          <p:cNvSpPr>
            <a:spLocks noEditPoints="1"/>
          </p:cNvSpPr>
          <p:nvPr/>
        </p:nvSpPr>
        <p:spPr bwMode="auto">
          <a:xfrm>
            <a:off x="6537326" y="5283201"/>
            <a:ext cx="176213" cy="176213"/>
          </a:xfrm>
          <a:custGeom>
            <a:avLst/>
            <a:gdLst>
              <a:gd name="T0" fmla="*/ 261 w 288"/>
              <a:gd name="T1" fmla="*/ 108 h 288"/>
              <a:gd name="T2" fmla="*/ 257 w 288"/>
              <a:gd name="T3" fmla="*/ 108 h 288"/>
              <a:gd name="T4" fmla="*/ 249 w 288"/>
              <a:gd name="T5" fmla="*/ 89 h 288"/>
              <a:gd name="T6" fmla="*/ 254 w 288"/>
              <a:gd name="T7" fmla="*/ 84 h 288"/>
              <a:gd name="T8" fmla="*/ 254 w 288"/>
              <a:gd name="T9" fmla="*/ 46 h 288"/>
              <a:gd name="T10" fmla="*/ 242 w 288"/>
              <a:gd name="T11" fmla="*/ 33 h 288"/>
              <a:gd name="T12" fmla="*/ 204 w 288"/>
              <a:gd name="T13" fmla="*/ 33 h 288"/>
              <a:gd name="T14" fmla="*/ 199 w 288"/>
              <a:gd name="T15" fmla="*/ 39 h 288"/>
              <a:gd name="T16" fmla="*/ 180 w 288"/>
              <a:gd name="T17" fmla="*/ 31 h 288"/>
              <a:gd name="T18" fmla="*/ 180 w 288"/>
              <a:gd name="T19" fmla="*/ 27 h 288"/>
              <a:gd name="T20" fmla="*/ 153 w 288"/>
              <a:gd name="T21" fmla="*/ 0 h 288"/>
              <a:gd name="T22" fmla="*/ 135 w 288"/>
              <a:gd name="T23" fmla="*/ 0 h 288"/>
              <a:gd name="T24" fmla="*/ 108 w 288"/>
              <a:gd name="T25" fmla="*/ 27 h 288"/>
              <a:gd name="T26" fmla="*/ 108 w 288"/>
              <a:gd name="T27" fmla="*/ 31 h 288"/>
              <a:gd name="T28" fmla="*/ 89 w 288"/>
              <a:gd name="T29" fmla="*/ 39 h 288"/>
              <a:gd name="T30" fmla="*/ 84 w 288"/>
              <a:gd name="T31" fmla="*/ 33 h 288"/>
              <a:gd name="T32" fmla="*/ 46 w 288"/>
              <a:gd name="T33" fmla="*/ 33 h 288"/>
              <a:gd name="T34" fmla="*/ 33 w 288"/>
              <a:gd name="T35" fmla="*/ 46 h 288"/>
              <a:gd name="T36" fmla="*/ 33 w 288"/>
              <a:gd name="T37" fmla="*/ 84 h 288"/>
              <a:gd name="T38" fmla="*/ 39 w 288"/>
              <a:gd name="T39" fmla="*/ 89 h 288"/>
              <a:gd name="T40" fmla="*/ 31 w 288"/>
              <a:gd name="T41" fmla="*/ 108 h 288"/>
              <a:gd name="T42" fmla="*/ 27 w 288"/>
              <a:gd name="T43" fmla="*/ 108 h 288"/>
              <a:gd name="T44" fmla="*/ 0 w 288"/>
              <a:gd name="T45" fmla="*/ 135 h 288"/>
              <a:gd name="T46" fmla="*/ 0 w 288"/>
              <a:gd name="T47" fmla="*/ 153 h 288"/>
              <a:gd name="T48" fmla="*/ 27 w 288"/>
              <a:gd name="T49" fmla="*/ 180 h 288"/>
              <a:gd name="T50" fmla="*/ 31 w 288"/>
              <a:gd name="T51" fmla="*/ 180 h 288"/>
              <a:gd name="T52" fmla="*/ 39 w 288"/>
              <a:gd name="T53" fmla="*/ 199 h 288"/>
              <a:gd name="T54" fmla="*/ 33 w 288"/>
              <a:gd name="T55" fmla="*/ 204 h 288"/>
              <a:gd name="T56" fmla="*/ 33 w 288"/>
              <a:gd name="T57" fmla="*/ 242 h 288"/>
              <a:gd name="T58" fmla="*/ 46 w 288"/>
              <a:gd name="T59" fmla="*/ 255 h 288"/>
              <a:gd name="T60" fmla="*/ 84 w 288"/>
              <a:gd name="T61" fmla="*/ 255 h 288"/>
              <a:gd name="T62" fmla="*/ 89 w 288"/>
              <a:gd name="T63" fmla="*/ 249 h 288"/>
              <a:gd name="T64" fmla="*/ 108 w 288"/>
              <a:gd name="T65" fmla="*/ 257 h 288"/>
              <a:gd name="T66" fmla="*/ 108 w 288"/>
              <a:gd name="T67" fmla="*/ 261 h 288"/>
              <a:gd name="T68" fmla="*/ 135 w 288"/>
              <a:gd name="T69" fmla="*/ 288 h 288"/>
              <a:gd name="T70" fmla="*/ 153 w 288"/>
              <a:gd name="T71" fmla="*/ 288 h 288"/>
              <a:gd name="T72" fmla="*/ 180 w 288"/>
              <a:gd name="T73" fmla="*/ 261 h 288"/>
              <a:gd name="T74" fmla="*/ 180 w 288"/>
              <a:gd name="T75" fmla="*/ 257 h 288"/>
              <a:gd name="T76" fmla="*/ 199 w 288"/>
              <a:gd name="T77" fmla="*/ 249 h 288"/>
              <a:gd name="T78" fmla="*/ 204 w 288"/>
              <a:gd name="T79" fmla="*/ 255 h 288"/>
              <a:gd name="T80" fmla="*/ 242 w 288"/>
              <a:gd name="T81" fmla="*/ 255 h 288"/>
              <a:gd name="T82" fmla="*/ 254 w 288"/>
              <a:gd name="T83" fmla="*/ 242 h 288"/>
              <a:gd name="T84" fmla="*/ 254 w 288"/>
              <a:gd name="T85" fmla="*/ 204 h 288"/>
              <a:gd name="T86" fmla="*/ 249 w 288"/>
              <a:gd name="T87" fmla="*/ 199 h 288"/>
              <a:gd name="T88" fmla="*/ 257 w 288"/>
              <a:gd name="T89" fmla="*/ 180 h 288"/>
              <a:gd name="T90" fmla="*/ 261 w 288"/>
              <a:gd name="T91" fmla="*/ 180 h 288"/>
              <a:gd name="T92" fmla="*/ 288 w 288"/>
              <a:gd name="T93" fmla="*/ 153 h 288"/>
              <a:gd name="T94" fmla="*/ 288 w 288"/>
              <a:gd name="T95" fmla="*/ 135 h 288"/>
              <a:gd name="T96" fmla="*/ 261 w 288"/>
              <a:gd name="T97" fmla="*/ 108 h 288"/>
              <a:gd name="T98" fmla="*/ 144 w 288"/>
              <a:gd name="T99" fmla="*/ 198 h 288"/>
              <a:gd name="T100" fmla="*/ 90 w 288"/>
              <a:gd name="T101" fmla="*/ 145 h 288"/>
              <a:gd name="T102" fmla="*/ 144 w 288"/>
              <a:gd name="T103" fmla="*/ 91 h 288"/>
              <a:gd name="T104" fmla="*/ 197 w 288"/>
              <a:gd name="T105" fmla="*/ 145 h 288"/>
              <a:gd name="T106" fmla="*/ 144 w 288"/>
              <a:gd name="T107" fmla="*/ 19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8" h="288">
                <a:moveTo>
                  <a:pt x="261" y="108"/>
                </a:moveTo>
                <a:cubicBezTo>
                  <a:pt x="257" y="108"/>
                  <a:pt x="257" y="108"/>
                  <a:pt x="257" y="108"/>
                </a:cubicBezTo>
                <a:cubicBezTo>
                  <a:pt x="242" y="108"/>
                  <a:pt x="239" y="100"/>
                  <a:pt x="249" y="89"/>
                </a:cubicBezTo>
                <a:cubicBezTo>
                  <a:pt x="254" y="84"/>
                  <a:pt x="254" y="84"/>
                  <a:pt x="254" y="84"/>
                </a:cubicBezTo>
                <a:cubicBezTo>
                  <a:pt x="265" y="74"/>
                  <a:pt x="265" y="57"/>
                  <a:pt x="254" y="46"/>
                </a:cubicBezTo>
                <a:cubicBezTo>
                  <a:pt x="242" y="33"/>
                  <a:pt x="242" y="33"/>
                  <a:pt x="242" y="33"/>
                </a:cubicBezTo>
                <a:cubicBezTo>
                  <a:pt x="231" y="23"/>
                  <a:pt x="214" y="23"/>
                  <a:pt x="204" y="33"/>
                </a:cubicBezTo>
                <a:cubicBezTo>
                  <a:pt x="199" y="39"/>
                  <a:pt x="199" y="39"/>
                  <a:pt x="199" y="39"/>
                </a:cubicBezTo>
                <a:cubicBezTo>
                  <a:pt x="188" y="49"/>
                  <a:pt x="180" y="46"/>
                  <a:pt x="180" y="31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80" y="12"/>
                  <a:pt x="168" y="0"/>
                  <a:pt x="15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20" y="0"/>
                  <a:pt x="108" y="12"/>
                  <a:pt x="108" y="27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8" y="46"/>
                  <a:pt x="100" y="49"/>
                  <a:pt x="89" y="39"/>
                </a:cubicBezTo>
                <a:cubicBezTo>
                  <a:pt x="84" y="33"/>
                  <a:pt x="84" y="33"/>
                  <a:pt x="84" y="33"/>
                </a:cubicBezTo>
                <a:cubicBezTo>
                  <a:pt x="73" y="23"/>
                  <a:pt x="56" y="23"/>
                  <a:pt x="46" y="33"/>
                </a:cubicBezTo>
                <a:cubicBezTo>
                  <a:pt x="33" y="46"/>
                  <a:pt x="33" y="46"/>
                  <a:pt x="33" y="46"/>
                </a:cubicBezTo>
                <a:cubicBezTo>
                  <a:pt x="23" y="57"/>
                  <a:pt x="23" y="74"/>
                  <a:pt x="33" y="84"/>
                </a:cubicBezTo>
                <a:cubicBezTo>
                  <a:pt x="39" y="89"/>
                  <a:pt x="39" y="89"/>
                  <a:pt x="39" y="89"/>
                </a:cubicBezTo>
                <a:cubicBezTo>
                  <a:pt x="49" y="100"/>
                  <a:pt x="45" y="108"/>
                  <a:pt x="31" y="108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12" y="108"/>
                  <a:pt x="0" y="120"/>
                  <a:pt x="0" y="135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68"/>
                  <a:pt x="12" y="180"/>
                  <a:pt x="27" y="180"/>
                </a:cubicBezTo>
                <a:cubicBezTo>
                  <a:pt x="31" y="180"/>
                  <a:pt x="31" y="180"/>
                  <a:pt x="31" y="180"/>
                </a:cubicBezTo>
                <a:cubicBezTo>
                  <a:pt x="45" y="180"/>
                  <a:pt x="49" y="188"/>
                  <a:pt x="39" y="199"/>
                </a:cubicBezTo>
                <a:cubicBezTo>
                  <a:pt x="33" y="204"/>
                  <a:pt x="33" y="204"/>
                  <a:pt x="33" y="204"/>
                </a:cubicBezTo>
                <a:cubicBezTo>
                  <a:pt x="23" y="214"/>
                  <a:pt x="23" y="231"/>
                  <a:pt x="33" y="242"/>
                </a:cubicBezTo>
                <a:cubicBezTo>
                  <a:pt x="46" y="255"/>
                  <a:pt x="46" y="255"/>
                  <a:pt x="46" y="255"/>
                </a:cubicBezTo>
                <a:cubicBezTo>
                  <a:pt x="56" y="265"/>
                  <a:pt x="73" y="265"/>
                  <a:pt x="84" y="255"/>
                </a:cubicBezTo>
                <a:cubicBezTo>
                  <a:pt x="89" y="249"/>
                  <a:pt x="89" y="249"/>
                  <a:pt x="89" y="249"/>
                </a:cubicBezTo>
                <a:cubicBezTo>
                  <a:pt x="100" y="239"/>
                  <a:pt x="108" y="242"/>
                  <a:pt x="108" y="257"/>
                </a:cubicBezTo>
                <a:cubicBezTo>
                  <a:pt x="108" y="261"/>
                  <a:pt x="108" y="261"/>
                  <a:pt x="108" y="261"/>
                </a:cubicBezTo>
                <a:cubicBezTo>
                  <a:pt x="108" y="276"/>
                  <a:pt x="120" y="288"/>
                  <a:pt x="135" y="288"/>
                </a:cubicBezTo>
                <a:cubicBezTo>
                  <a:pt x="153" y="288"/>
                  <a:pt x="153" y="288"/>
                  <a:pt x="153" y="288"/>
                </a:cubicBezTo>
                <a:cubicBezTo>
                  <a:pt x="168" y="288"/>
                  <a:pt x="180" y="276"/>
                  <a:pt x="180" y="261"/>
                </a:cubicBezTo>
                <a:cubicBezTo>
                  <a:pt x="180" y="257"/>
                  <a:pt x="180" y="257"/>
                  <a:pt x="180" y="257"/>
                </a:cubicBezTo>
                <a:cubicBezTo>
                  <a:pt x="180" y="242"/>
                  <a:pt x="188" y="239"/>
                  <a:pt x="199" y="249"/>
                </a:cubicBezTo>
                <a:cubicBezTo>
                  <a:pt x="204" y="255"/>
                  <a:pt x="204" y="255"/>
                  <a:pt x="204" y="255"/>
                </a:cubicBezTo>
                <a:cubicBezTo>
                  <a:pt x="214" y="265"/>
                  <a:pt x="231" y="265"/>
                  <a:pt x="242" y="255"/>
                </a:cubicBezTo>
                <a:cubicBezTo>
                  <a:pt x="254" y="242"/>
                  <a:pt x="254" y="242"/>
                  <a:pt x="254" y="242"/>
                </a:cubicBezTo>
                <a:cubicBezTo>
                  <a:pt x="265" y="231"/>
                  <a:pt x="265" y="214"/>
                  <a:pt x="254" y="204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39" y="188"/>
                  <a:pt x="242" y="180"/>
                  <a:pt x="257" y="180"/>
                </a:cubicBezTo>
                <a:cubicBezTo>
                  <a:pt x="261" y="180"/>
                  <a:pt x="261" y="180"/>
                  <a:pt x="261" y="180"/>
                </a:cubicBezTo>
                <a:cubicBezTo>
                  <a:pt x="276" y="180"/>
                  <a:pt x="288" y="168"/>
                  <a:pt x="288" y="153"/>
                </a:cubicBezTo>
                <a:cubicBezTo>
                  <a:pt x="288" y="135"/>
                  <a:pt x="288" y="135"/>
                  <a:pt x="288" y="135"/>
                </a:cubicBezTo>
                <a:cubicBezTo>
                  <a:pt x="288" y="120"/>
                  <a:pt x="276" y="108"/>
                  <a:pt x="261" y="108"/>
                </a:cubicBezTo>
                <a:close/>
                <a:moveTo>
                  <a:pt x="144" y="198"/>
                </a:moveTo>
                <a:cubicBezTo>
                  <a:pt x="114" y="198"/>
                  <a:pt x="90" y="174"/>
                  <a:pt x="90" y="145"/>
                </a:cubicBezTo>
                <a:cubicBezTo>
                  <a:pt x="90" y="115"/>
                  <a:pt x="114" y="91"/>
                  <a:pt x="144" y="91"/>
                </a:cubicBezTo>
                <a:cubicBezTo>
                  <a:pt x="173" y="91"/>
                  <a:pt x="197" y="115"/>
                  <a:pt x="197" y="145"/>
                </a:cubicBezTo>
                <a:cubicBezTo>
                  <a:pt x="197" y="174"/>
                  <a:pt x="173" y="198"/>
                  <a:pt x="144" y="19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3"/>
          <p:cNvSpPr>
            <a:spLocks noEditPoints="1"/>
          </p:cNvSpPr>
          <p:nvPr/>
        </p:nvSpPr>
        <p:spPr bwMode="auto">
          <a:xfrm>
            <a:off x="6891339" y="5327651"/>
            <a:ext cx="131763" cy="131763"/>
          </a:xfrm>
          <a:custGeom>
            <a:avLst/>
            <a:gdLst>
              <a:gd name="T0" fmla="*/ 196 w 216"/>
              <a:gd name="T1" fmla="*/ 81 h 216"/>
              <a:gd name="T2" fmla="*/ 193 w 216"/>
              <a:gd name="T3" fmla="*/ 81 h 216"/>
              <a:gd name="T4" fmla="*/ 187 w 216"/>
              <a:gd name="T5" fmla="*/ 67 h 216"/>
              <a:gd name="T6" fmla="*/ 191 w 216"/>
              <a:gd name="T7" fmla="*/ 63 h 216"/>
              <a:gd name="T8" fmla="*/ 191 w 216"/>
              <a:gd name="T9" fmla="*/ 35 h 216"/>
              <a:gd name="T10" fmla="*/ 181 w 216"/>
              <a:gd name="T11" fmla="*/ 25 h 216"/>
              <a:gd name="T12" fmla="*/ 153 w 216"/>
              <a:gd name="T13" fmla="*/ 25 h 216"/>
              <a:gd name="T14" fmla="*/ 149 w 216"/>
              <a:gd name="T15" fmla="*/ 29 h 216"/>
              <a:gd name="T16" fmla="*/ 135 w 216"/>
              <a:gd name="T17" fmla="*/ 23 h 216"/>
              <a:gd name="T18" fmla="*/ 135 w 216"/>
              <a:gd name="T19" fmla="*/ 20 h 216"/>
              <a:gd name="T20" fmla="*/ 115 w 216"/>
              <a:gd name="T21" fmla="*/ 0 h 216"/>
              <a:gd name="T22" fmla="*/ 101 w 216"/>
              <a:gd name="T23" fmla="*/ 0 h 216"/>
              <a:gd name="T24" fmla="*/ 81 w 216"/>
              <a:gd name="T25" fmla="*/ 20 h 216"/>
              <a:gd name="T26" fmla="*/ 81 w 216"/>
              <a:gd name="T27" fmla="*/ 23 h 216"/>
              <a:gd name="T28" fmla="*/ 67 w 216"/>
              <a:gd name="T29" fmla="*/ 29 h 216"/>
              <a:gd name="T30" fmla="*/ 63 w 216"/>
              <a:gd name="T31" fmla="*/ 25 h 216"/>
              <a:gd name="T32" fmla="*/ 34 w 216"/>
              <a:gd name="T33" fmla="*/ 25 h 216"/>
              <a:gd name="T34" fmla="*/ 25 w 216"/>
              <a:gd name="T35" fmla="*/ 35 h 216"/>
              <a:gd name="T36" fmla="*/ 25 w 216"/>
              <a:gd name="T37" fmla="*/ 63 h 216"/>
              <a:gd name="T38" fmla="*/ 29 w 216"/>
              <a:gd name="T39" fmla="*/ 67 h 216"/>
              <a:gd name="T40" fmla="*/ 23 w 216"/>
              <a:gd name="T41" fmla="*/ 81 h 216"/>
              <a:gd name="T42" fmla="*/ 20 w 216"/>
              <a:gd name="T43" fmla="*/ 81 h 216"/>
              <a:gd name="T44" fmla="*/ 0 w 216"/>
              <a:gd name="T45" fmla="*/ 101 h 216"/>
              <a:gd name="T46" fmla="*/ 0 w 216"/>
              <a:gd name="T47" fmla="*/ 115 h 216"/>
              <a:gd name="T48" fmla="*/ 20 w 216"/>
              <a:gd name="T49" fmla="*/ 135 h 216"/>
              <a:gd name="T50" fmla="*/ 23 w 216"/>
              <a:gd name="T51" fmla="*/ 135 h 216"/>
              <a:gd name="T52" fmla="*/ 29 w 216"/>
              <a:gd name="T53" fmla="*/ 149 h 216"/>
              <a:gd name="T54" fmla="*/ 25 w 216"/>
              <a:gd name="T55" fmla="*/ 153 h 216"/>
              <a:gd name="T56" fmla="*/ 25 w 216"/>
              <a:gd name="T57" fmla="*/ 182 h 216"/>
              <a:gd name="T58" fmla="*/ 34 w 216"/>
              <a:gd name="T59" fmla="*/ 191 h 216"/>
              <a:gd name="T60" fmla="*/ 63 w 216"/>
              <a:gd name="T61" fmla="*/ 191 h 216"/>
              <a:gd name="T62" fmla="*/ 67 w 216"/>
              <a:gd name="T63" fmla="*/ 187 h 216"/>
              <a:gd name="T64" fmla="*/ 81 w 216"/>
              <a:gd name="T65" fmla="*/ 193 h 216"/>
              <a:gd name="T66" fmla="*/ 81 w 216"/>
              <a:gd name="T67" fmla="*/ 196 h 216"/>
              <a:gd name="T68" fmla="*/ 101 w 216"/>
              <a:gd name="T69" fmla="*/ 216 h 216"/>
              <a:gd name="T70" fmla="*/ 115 w 216"/>
              <a:gd name="T71" fmla="*/ 216 h 216"/>
              <a:gd name="T72" fmla="*/ 135 w 216"/>
              <a:gd name="T73" fmla="*/ 196 h 216"/>
              <a:gd name="T74" fmla="*/ 135 w 216"/>
              <a:gd name="T75" fmla="*/ 193 h 216"/>
              <a:gd name="T76" fmla="*/ 149 w 216"/>
              <a:gd name="T77" fmla="*/ 187 h 216"/>
              <a:gd name="T78" fmla="*/ 153 w 216"/>
              <a:gd name="T79" fmla="*/ 191 h 216"/>
              <a:gd name="T80" fmla="*/ 181 w 216"/>
              <a:gd name="T81" fmla="*/ 191 h 216"/>
              <a:gd name="T82" fmla="*/ 191 w 216"/>
              <a:gd name="T83" fmla="*/ 182 h 216"/>
              <a:gd name="T84" fmla="*/ 191 w 216"/>
              <a:gd name="T85" fmla="*/ 153 h 216"/>
              <a:gd name="T86" fmla="*/ 187 w 216"/>
              <a:gd name="T87" fmla="*/ 149 h 216"/>
              <a:gd name="T88" fmla="*/ 193 w 216"/>
              <a:gd name="T89" fmla="*/ 135 h 216"/>
              <a:gd name="T90" fmla="*/ 196 w 216"/>
              <a:gd name="T91" fmla="*/ 135 h 216"/>
              <a:gd name="T92" fmla="*/ 216 w 216"/>
              <a:gd name="T93" fmla="*/ 115 h 216"/>
              <a:gd name="T94" fmla="*/ 216 w 216"/>
              <a:gd name="T95" fmla="*/ 101 h 216"/>
              <a:gd name="T96" fmla="*/ 196 w 216"/>
              <a:gd name="T97" fmla="*/ 81 h 216"/>
              <a:gd name="T98" fmla="*/ 108 w 216"/>
              <a:gd name="T99" fmla="*/ 149 h 216"/>
              <a:gd name="T100" fmla="*/ 67 w 216"/>
              <a:gd name="T101" fmla="*/ 109 h 216"/>
              <a:gd name="T102" fmla="*/ 108 w 216"/>
              <a:gd name="T103" fmla="*/ 68 h 216"/>
              <a:gd name="T104" fmla="*/ 148 w 216"/>
              <a:gd name="T105" fmla="*/ 109 h 216"/>
              <a:gd name="T106" fmla="*/ 108 w 216"/>
              <a:gd name="T107" fmla="*/ 14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216">
                <a:moveTo>
                  <a:pt x="196" y="81"/>
                </a:moveTo>
                <a:cubicBezTo>
                  <a:pt x="193" y="81"/>
                  <a:pt x="193" y="81"/>
                  <a:pt x="193" y="81"/>
                </a:cubicBezTo>
                <a:cubicBezTo>
                  <a:pt x="182" y="81"/>
                  <a:pt x="179" y="75"/>
                  <a:pt x="187" y="67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9" y="55"/>
                  <a:pt x="199" y="43"/>
                  <a:pt x="191" y="35"/>
                </a:cubicBezTo>
                <a:cubicBezTo>
                  <a:pt x="181" y="25"/>
                  <a:pt x="181" y="25"/>
                  <a:pt x="181" y="25"/>
                </a:cubicBezTo>
                <a:cubicBezTo>
                  <a:pt x="174" y="17"/>
                  <a:pt x="161" y="17"/>
                  <a:pt x="153" y="25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41" y="37"/>
                  <a:pt x="135" y="34"/>
                  <a:pt x="135" y="23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5" y="9"/>
                  <a:pt x="126" y="0"/>
                  <a:pt x="115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90" y="0"/>
                  <a:pt x="81" y="9"/>
                  <a:pt x="81" y="20"/>
                </a:cubicBezTo>
                <a:cubicBezTo>
                  <a:pt x="81" y="23"/>
                  <a:pt x="81" y="23"/>
                  <a:pt x="81" y="23"/>
                </a:cubicBezTo>
                <a:cubicBezTo>
                  <a:pt x="81" y="34"/>
                  <a:pt x="75" y="37"/>
                  <a:pt x="67" y="29"/>
                </a:cubicBezTo>
                <a:cubicBezTo>
                  <a:pt x="63" y="25"/>
                  <a:pt x="63" y="25"/>
                  <a:pt x="63" y="25"/>
                </a:cubicBezTo>
                <a:cubicBezTo>
                  <a:pt x="55" y="17"/>
                  <a:pt x="42" y="17"/>
                  <a:pt x="34" y="25"/>
                </a:cubicBezTo>
                <a:cubicBezTo>
                  <a:pt x="25" y="35"/>
                  <a:pt x="25" y="35"/>
                  <a:pt x="25" y="35"/>
                </a:cubicBezTo>
                <a:cubicBezTo>
                  <a:pt x="17" y="43"/>
                  <a:pt x="17" y="55"/>
                  <a:pt x="25" y="63"/>
                </a:cubicBezTo>
                <a:cubicBezTo>
                  <a:pt x="29" y="67"/>
                  <a:pt x="29" y="67"/>
                  <a:pt x="29" y="67"/>
                </a:cubicBezTo>
                <a:cubicBezTo>
                  <a:pt x="37" y="75"/>
                  <a:pt x="34" y="81"/>
                  <a:pt x="23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9" y="81"/>
                  <a:pt x="0" y="90"/>
                  <a:pt x="0" y="101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6"/>
                  <a:pt x="9" y="135"/>
                  <a:pt x="20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34" y="135"/>
                  <a:pt x="37" y="141"/>
                  <a:pt x="29" y="149"/>
                </a:cubicBezTo>
                <a:cubicBezTo>
                  <a:pt x="25" y="153"/>
                  <a:pt x="25" y="153"/>
                  <a:pt x="25" y="153"/>
                </a:cubicBezTo>
                <a:cubicBezTo>
                  <a:pt x="17" y="161"/>
                  <a:pt x="17" y="174"/>
                  <a:pt x="25" y="182"/>
                </a:cubicBezTo>
                <a:cubicBezTo>
                  <a:pt x="34" y="191"/>
                  <a:pt x="34" y="191"/>
                  <a:pt x="34" y="191"/>
                </a:cubicBezTo>
                <a:cubicBezTo>
                  <a:pt x="42" y="199"/>
                  <a:pt x="55" y="199"/>
                  <a:pt x="63" y="191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75" y="179"/>
                  <a:pt x="81" y="182"/>
                  <a:pt x="81" y="193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1" y="207"/>
                  <a:pt x="90" y="216"/>
                  <a:pt x="101" y="216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6" y="216"/>
                  <a:pt x="135" y="207"/>
                  <a:pt x="135" y="196"/>
                </a:cubicBezTo>
                <a:cubicBezTo>
                  <a:pt x="135" y="193"/>
                  <a:pt x="135" y="193"/>
                  <a:pt x="135" y="193"/>
                </a:cubicBezTo>
                <a:cubicBezTo>
                  <a:pt x="135" y="182"/>
                  <a:pt x="141" y="180"/>
                  <a:pt x="149" y="187"/>
                </a:cubicBezTo>
                <a:cubicBezTo>
                  <a:pt x="153" y="191"/>
                  <a:pt x="153" y="191"/>
                  <a:pt x="153" y="191"/>
                </a:cubicBezTo>
                <a:cubicBezTo>
                  <a:pt x="161" y="199"/>
                  <a:pt x="174" y="199"/>
                  <a:pt x="181" y="191"/>
                </a:cubicBezTo>
                <a:cubicBezTo>
                  <a:pt x="191" y="182"/>
                  <a:pt x="191" y="182"/>
                  <a:pt x="191" y="182"/>
                </a:cubicBezTo>
                <a:cubicBezTo>
                  <a:pt x="199" y="174"/>
                  <a:pt x="199" y="161"/>
                  <a:pt x="191" y="153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179" y="141"/>
                  <a:pt x="182" y="135"/>
                  <a:pt x="193" y="135"/>
                </a:cubicBezTo>
                <a:cubicBezTo>
                  <a:pt x="196" y="135"/>
                  <a:pt x="196" y="135"/>
                  <a:pt x="196" y="135"/>
                </a:cubicBezTo>
                <a:cubicBezTo>
                  <a:pt x="207" y="135"/>
                  <a:pt x="216" y="126"/>
                  <a:pt x="216" y="115"/>
                </a:cubicBezTo>
                <a:cubicBezTo>
                  <a:pt x="216" y="101"/>
                  <a:pt x="216" y="101"/>
                  <a:pt x="216" y="101"/>
                </a:cubicBezTo>
                <a:cubicBezTo>
                  <a:pt x="216" y="90"/>
                  <a:pt x="207" y="81"/>
                  <a:pt x="196" y="81"/>
                </a:cubicBezTo>
                <a:close/>
                <a:moveTo>
                  <a:pt x="108" y="149"/>
                </a:moveTo>
                <a:cubicBezTo>
                  <a:pt x="86" y="149"/>
                  <a:pt x="67" y="131"/>
                  <a:pt x="67" y="109"/>
                </a:cubicBezTo>
                <a:cubicBezTo>
                  <a:pt x="67" y="86"/>
                  <a:pt x="86" y="68"/>
                  <a:pt x="108" y="68"/>
                </a:cubicBezTo>
                <a:cubicBezTo>
                  <a:pt x="130" y="68"/>
                  <a:pt x="148" y="86"/>
                  <a:pt x="148" y="109"/>
                </a:cubicBezTo>
                <a:cubicBezTo>
                  <a:pt x="148" y="131"/>
                  <a:pt x="130" y="149"/>
                  <a:pt x="108" y="14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4"/>
          <p:cNvSpPr>
            <a:spLocks noEditPoints="1"/>
          </p:cNvSpPr>
          <p:nvPr/>
        </p:nvSpPr>
        <p:spPr bwMode="auto">
          <a:xfrm>
            <a:off x="7002464" y="5283201"/>
            <a:ext cx="65088" cy="66675"/>
          </a:xfrm>
          <a:custGeom>
            <a:avLst/>
            <a:gdLst>
              <a:gd name="T0" fmla="*/ 98 w 108"/>
              <a:gd name="T1" fmla="*/ 41 h 108"/>
              <a:gd name="T2" fmla="*/ 96 w 108"/>
              <a:gd name="T3" fmla="*/ 41 h 108"/>
              <a:gd name="T4" fmla="*/ 93 w 108"/>
              <a:gd name="T5" fmla="*/ 34 h 108"/>
              <a:gd name="T6" fmla="*/ 95 w 108"/>
              <a:gd name="T7" fmla="*/ 32 h 108"/>
              <a:gd name="T8" fmla="*/ 95 w 108"/>
              <a:gd name="T9" fmla="*/ 18 h 108"/>
              <a:gd name="T10" fmla="*/ 91 w 108"/>
              <a:gd name="T11" fmla="*/ 13 h 108"/>
              <a:gd name="T12" fmla="*/ 76 w 108"/>
              <a:gd name="T13" fmla="*/ 13 h 108"/>
              <a:gd name="T14" fmla="*/ 74 w 108"/>
              <a:gd name="T15" fmla="*/ 15 h 108"/>
              <a:gd name="T16" fmla="*/ 67 w 108"/>
              <a:gd name="T17" fmla="*/ 12 h 108"/>
              <a:gd name="T18" fmla="*/ 67 w 108"/>
              <a:gd name="T19" fmla="*/ 10 h 108"/>
              <a:gd name="T20" fmla="*/ 57 w 108"/>
              <a:gd name="T21" fmla="*/ 0 h 108"/>
              <a:gd name="T22" fmla="*/ 51 w 108"/>
              <a:gd name="T23" fmla="*/ 0 h 108"/>
              <a:gd name="T24" fmla="*/ 41 w 108"/>
              <a:gd name="T25" fmla="*/ 10 h 108"/>
              <a:gd name="T26" fmla="*/ 41 w 108"/>
              <a:gd name="T27" fmla="*/ 12 h 108"/>
              <a:gd name="T28" fmla="*/ 34 w 108"/>
              <a:gd name="T29" fmla="*/ 15 h 108"/>
              <a:gd name="T30" fmla="*/ 32 w 108"/>
              <a:gd name="T31" fmla="*/ 13 h 108"/>
              <a:gd name="T32" fmla="*/ 17 w 108"/>
              <a:gd name="T33" fmla="*/ 13 h 108"/>
              <a:gd name="T34" fmla="*/ 13 w 108"/>
              <a:gd name="T35" fmla="*/ 18 h 108"/>
              <a:gd name="T36" fmla="*/ 13 w 108"/>
              <a:gd name="T37" fmla="*/ 32 h 108"/>
              <a:gd name="T38" fmla="*/ 15 w 108"/>
              <a:gd name="T39" fmla="*/ 34 h 108"/>
              <a:gd name="T40" fmla="*/ 12 w 108"/>
              <a:gd name="T41" fmla="*/ 41 h 108"/>
              <a:gd name="T42" fmla="*/ 10 w 108"/>
              <a:gd name="T43" fmla="*/ 41 h 108"/>
              <a:gd name="T44" fmla="*/ 0 w 108"/>
              <a:gd name="T45" fmla="*/ 51 h 108"/>
              <a:gd name="T46" fmla="*/ 0 w 108"/>
              <a:gd name="T47" fmla="*/ 58 h 108"/>
              <a:gd name="T48" fmla="*/ 10 w 108"/>
              <a:gd name="T49" fmla="*/ 68 h 108"/>
              <a:gd name="T50" fmla="*/ 12 w 108"/>
              <a:gd name="T51" fmla="*/ 68 h 108"/>
              <a:gd name="T52" fmla="*/ 15 w 108"/>
              <a:gd name="T53" fmla="*/ 75 h 108"/>
              <a:gd name="T54" fmla="*/ 13 w 108"/>
              <a:gd name="T55" fmla="*/ 77 h 108"/>
              <a:gd name="T56" fmla="*/ 13 w 108"/>
              <a:gd name="T57" fmla="*/ 91 h 108"/>
              <a:gd name="T58" fmla="*/ 17 w 108"/>
              <a:gd name="T59" fmla="*/ 96 h 108"/>
              <a:gd name="T60" fmla="*/ 32 w 108"/>
              <a:gd name="T61" fmla="*/ 96 h 108"/>
              <a:gd name="T62" fmla="*/ 34 w 108"/>
              <a:gd name="T63" fmla="*/ 94 h 108"/>
              <a:gd name="T64" fmla="*/ 41 w 108"/>
              <a:gd name="T65" fmla="*/ 97 h 108"/>
              <a:gd name="T66" fmla="*/ 41 w 108"/>
              <a:gd name="T67" fmla="*/ 98 h 108"/>
              <a:gd name="T68" fmla="*/ 51 w 108"/>
              <a:gd name="T69" fmla="*/ 108 h 108"/>
              <a:gd name="T70" fmla="*/ 57 w 108"/>
              <a:gd name="T71" fmla="*/ 108 h 108"/>
              <a:gd name="T72" fmla="*/ 67 w 108"/>
              <a:gd name="T73" fmla="*/ 98 h 108"/>
              <a:gd name="T74" fmla="*/ 67 w 108"/>
              <a:gd name="T75" fmla="*/ 97 h 108"/>
              <a:gd name="T76" fmla="*/ 74 w 108"/>
              <a:gd name="T77" fmla="*/ 94 h 108"/>
              <a:gd name="T78" fmla="*/ 76 w 108"/>
              <a:gd name="T79" fmla="*/ 96 h 108"/>
              <a:gd name="T80" fmla="*/ 91 w 108"/>
              <a:gd name="T81" fmla="*/ 96 h 108"/>
              <a:gd name="T82" fmla="*/ 95 w 108"/>
              <a:gd name="T83" fmla="*/ 91 h 108"/>
              <a:gd name="T84" fmla="*/ 95 w 108"/>
              <a:gd name="T85" fmla="*/ 77 h 108"/>
              <a:gd name="T86" fmla="*/ 93 w 108"/>
              <a:gd name="T87" fmla="*/ 75 h 108"/>
              <a:gd name="T88" fmla="*/ 96 w 108"/>
              <a:gd name="T89" fmla="*/ 68 h 108"/>
              <a:gd name="T90" fmla="*/ 98 w 108"/>
              <a:gd name="T91" fmla="*/ 68 h 108"/>
              <a:gd name="T92" fmla="*/ 108 w 108"/>
              <a:gd name="T93" fmla="*/ 58 h 108"/>
              <a:gd name="T94" fmla="*/ 108 w 108"/>
              <a:gd name="T95" fmla="*/ 51 h 108"/>
              <a:gd name="T96" fmla="*/ 98 w 108"/>
              <a:gd name="T97" fmla="*/ 41 h 108"/>
              <a:gd name="T98" fmla="*/ 54 w 108"/>
              <a:gd name="T99" fmla="*/ 75 h 108"/>
              <a:gd name="T100" fmla="*/ 34 w 108"/>
              <a:gd name="T101" fmla="*/ 54 h 108"/>
              <a:gd name="T102" fmla="*/ 54 w 108"/>
              <a:gd name="T103" fmla="*/ 34 h 108"/>
              <a:gd name="T104" fmla="*/ 74 w 108"/>
              <a:gd name="T105" fmla="*/ 54 h 108"/>
              <a:gd name="T106" fmla="*/ 54 w 108"/>
              <a:gd name="T107" fmla="*/ 75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8" h="108">
                <a:moveTo>
                  <a:pt x="98" y="41"/>
                </a:moveTo>
                <a:cubicBezTo>
                  <a:pt x="96" y="41"/>
                  <a:pt x="96" y="41"/>
                  <a:pt x="96" y="41"/>
                </a:cubicBezTo>
                <a:cubicBezTo>
                  <a:pt x="91" y="41"/>
                  <a:pt x="89" y="38"/>
                  <a:pt x="93" y="34"/>
                </a:cubicBezTo>
                <a:cubicBezTo>
                  <a:pt x="95" y="32"/>
                  <a:pt x="95" y="32"/>
                  <a:pt x="95" y="32"/>
                </a:cubicBezTo>
                <a:cubicBezTo>
                  <a:pt x="99" y="28"/>
                  <a:pt x="99" y="21"/>
                  <a:pt x="95" y="18"/>
                </a:cubicBezTo>
                <a:cubicBezTo>
                  <a:pt x="91" y="13"/>
                  <a:pt x="91" y="13"/>
                  <a:pt x="91" y="13"/>
                </a:cubicBezTo>
                <a:cubicBezTo>
                  <a:pt x="87" y="9"/>
                  <a:pt x="80" y="9"/>
                  <a:pt x="76" y="13"/>
                </a:cubicBezTo>
                <a:cubicBezTo>
                  <a:pt x="74" y="15"/>
                  <a:pt x="74" y="15"/>
                  <a:pt x="74" y="15"/>
                </a:cubicBezTo>
                <a:cubicBezTo>
                  <a:pt x="71" y="19"/>
                  <a:pt x="67" y="17"/>
                  <a:pt x="67" y="12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5"/>
                  <a:pt x="63" y="0"/>
                  <a:pt x="5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45" y="0"/>
                  <a:pt x="41" y="5"/>
                  <a:pt x="41" y="10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7"/>
                  <a:pt x="37" y="19"/>
                  <a:pt x="34" y="15"/>
                </a:cubicBezTo>
                <a:cubicBezTo>
                  <a:pt x="32" y="13"/>
                  <a:pt x="32" y="13"/>
                  <a:pt x="32" y="13"/>
                </a:cubicBezTo>
                <a:cubicBezTo>
                  <a:pt x="28" y="9"/>
                  <a:pt x="21" y="9"/>
                  <a:pt x="17" y="13"/>
                </a:cubicBezTo>
                <a:cubicBezTo>
                  <a:pt x="13" y="18"/>
                  <a:pt x="13" y="18"/>
                  <a:pt x="13" y="18"/>
                </a:cubicBezTo>
                <a:cubicBezTo>
                  <a:pt x="9" y="21"/>
                  <a:pt x="9" y="28"/>
                  <a:pt x="13" y="32"/>
                </a:cubicBezTo>
                <a:cubicBezTo>
                  <a:pt x="15" y="34"/>
                  <a:pt x="15" y="34"/>
                  <a:pt x="15" y="34"/>
                </a:cubicBezTo>
                <a:cubicBezTo>
                  <a:pt x="18" y="38"/>
                  <a:pt x="17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5" y="41"/>
                  <a:pt x="0" y="45"/>
                  <a:pt x="0" y="51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3"/>
                  <a:pt x="5" y="68"/>
                  <a:pt x="10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7" y="68"/>
                  <a:pt x="18" y="71"/>
                  <a:pt x="15" y="75"/>
                </a:cubicBezTo>
                <a:cubicBezTo>
                  <a:pt x="13" y="77"/>
                  <a:pt x="13" y="77"/>
                  <a:pt x="13" y="77"/>
                </a:cubicBezTo>
                <a:cubicBezTo>
                  <a:pt x="9" y="81"/>
                  <a:pt x="9" y="87"/>
                  <a:pt x="13" y="91"/>
                </a:cubicBezTo>
                <a:cubicBezTo>
                  <a:pt x="17" y="96"/>
                  <a:pt x="17" y="96"/>
                  <a:pt x="17" y="96"/>
                </a:cubicBezTo>
                <a:cubicBezTo>
                  <a:pt x="21" y="100"/>
                  <a:pt x="28" y="100"/>
                  <a:pt x="32" y="96"/>
                </a:cubicBezTo>
                <a:cubicBezTo>
                  <a:pt x="34" y="94"/>
                  <a:pt x="34" y="94"/>
                  <a:pt x="34" y="94"/>
                </a:cubicBezTo>
                <a:cubicBezTo>
                  <a:pt x="37" y="90"/>
                  <a:pt x="41" y="91"/>
                  <a:pt x="41" y="97"/>
                </a:cubicBezTo>
                <a:cubicBezTo>
                  <a:pt x="41" y="98"/>
                  <a:pt x="41" y="98"/>
                  <a:pt x="41" y="98"/>
                </a:cubicBezTo>
                <a:cubicBezTo>
                  <a:pt x="41" y="104"/>
                  <a:pt x="45" y="108"/>
                  <a:pt x="51" y="10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63" y="108"/>
                  <a:pt x="67" y="104"/>
                  <a:pt x="67" y="98"/>
                </a:cubicBezTo>
                <a:cubicBezTo>
                  <a:pt x="67" y="97"/>
                  <a:pt x="67" y="97"/>
                  <a:pt x="67" y="97"/>
                </a:cubicBezTo>
                <a:cubicBezTo>
                  <a:pt x="67" y="91"/>
                  <a:pt x="71" y="90"/>
                  <a:pt x="74" y="94"/>
                </a:cubicBezTo>
                <a:cubicBezTo>
                  <a:pt x="76" y="96"/>
                  <a:pt x="76" y="96"/>
                  <a:pt x="76" y="96"/>
                </a:cubicBezTo>
                <a:cubicBezTo>
                  <a:pt x="80" y="100"/>
                  <a:pt x="87" y="100"/>
                  <a:pt x="91" y="96"/>
                </a:cubicBezTo>
                <a:cubicBezTo>
                  <a:pt x="95" y="91"/>
                  <a:pt x="95" y="91"/>
                  <a:pt x="95" y="91"/>
                </a:cubicBezTo>
                <a:cubicBezTo>
                  <a:pt x="99" y="87"/>
                  <a:pt x="99" y="81"/>
                  <a:pt x="95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0" y="71"/>
                  <a:pt x="91" y="68"/>
                  <a:pt x="96" y="68"/>
                </a:cubicBezTo>
                <a:cubicBezTo>
                  <a:pt x="98" y="68"/>
                  <a:pt x="98" y="68"/>
                  <a:pt x="98" y="68"/>
                </a:cubicBezTo>
                <a:cubicBezTo>
                  <a:pt x="103" y="68"/>
                  <a:pt x="108" y="63"/>
                  <a:pt x="108" y="58"/>
                </a:cubicBezTo>
                <a:cubicBezTo>
                  <a:pt x="108" y="51"/>
                  <a:pt x="108" y="51"/>
                  <a:pt x="108" y="51"/>
                </a:cubicBezTo>
                <a:cubicBezTo>
                  <a:pt x="108" y="45"/>
                  <a:pt x="103" y="41"/>
                  <a:pt x="98" y="41"/>
                </a:cubicBezTo>
                <a:close/>
                <a:moveTo>
                  <a:pt x="54" y="75"/>
                </a:moveTo>
                <a:cubicBezTo>
                  <a:pt x="43" y="75"/>
                  <a:pt x="34" y="66"/>
                  <a:pt x="34" y="54"/>
                </a:cubicBezTo>
                <a:cubicBezTo>
                  <a:pt x="34" y="43"/>
                  <a:pt x="43" y="34"/>
                  <a:pt x="54" y="34"/>
                </a:cubicBezTo>
                <a:cubicBezTo>
                  <a:pt x="65" y="34"/>
                  <a:pt x="74" y="43"/>
                  <a:pt x="74" y="54"/>
                </a:cubicBezTo>
                <a:cubicBezTo>
                  <a:pt x="74" y="66"/>
                  <a:pt x="65" y="75"/>
                  <a:pt x="54" y="7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5"/>
          <p:cNvSpPr>
            <a:spLocks noEditPoints="1"/>
          </p:cNvSpPr>
          <p:nvPr/>
        </p:nvSpPr>
        <p:spPr bwMode="auto">
          <a:xfrm>
            <a:off x="5476876" y="3163888"/>
            <a:ext cx="176213" cy="176213"/>
          </a:xfrm>
          <a:custGeom>
            <a:avLst/>
            <a:gdLst>
              <a:gd name="T0" fmla="*/ 239 w 288"/>
              <a:gd name="T1" fmla="*/ 102 h 288"/>
              <a:gd name="T2" fmla="*/ 245 w 288"/>
              <a:gd name="T3" fmla="*/ 108 h 288"/>
              <a:gd name="T4" fmla="*/ 243 w 288"/>
              <a:gd name="T5" fmla="*/ 116 h 288"/>
              <a:gd name="T6" fmla="*/ 240 w 288"/>
              <a:gd name="T7" fmla="*/ 201 h 288"/>
              <a:gd name="T8" fmla="*/ 240 w 288"/>
              <a:gd name="T9" fmla="*/ 197 h 288"/>
              <a:gd name="T10" fmla="*/ 28 w 288"/>
              <a:gd name="T11" fmla="*/ 144 h 288"/>
              <a:gd name="T12" fmla="*/ 48 w 288"/>
              <a:gd name="T13" fmla="*/ 120 h 288"/>
              <a:gd name="T14" fmla="*/ 55 w 288"/>
              <a:gd name="T15" fmla="*/ 125 h 288"/>
              <a:gd name="T16" fmla="*/ 73 w 288"/>
              <a:gd name="T17" fmla="*/ 147 h 288"/>
              <a:gd name="T18" fmla="*/ 98 w 288"/>
              <a:gd name="T19" fmla="*/ 162 h 288"/>
              <a:gd name="T20" fmla="*/ 98 w 288"/>
              <a:gd name="T21" fmla="*/ 183 h 288"/>
              <a:gd name="T22" fmla="*/ 107 w 288"/>
              <a:gd name="T23" fmla="*/ 228 h 288"/>
              <a:gd name="T24" fmla="*/ 112 w 288"/>
              <a:gd name="T25" fmla="*/ 254 h 288"/>
              <a:gd name="T26" fmla="*/ 115 w 288"/>
              <a:gd name="T27" fmla="*/ 244 h 288"/>
              <a:gd name="T28" fmla="*/ 124 w 288"/>
              <a:gd name="T29" fmla="*/ 233 h 288"/>
              <a:gd name="T30" fmla="*/ 136 w 288"/>
              <a:gd name="T31" fmla="*/ 220 h 288"/>
              <a:gd name="T32" fmla="*/ 148 w 288"/>
              <a:gd name="T33" fmla="*/ 203 h 288"/>
              <a:gd name="T34" fmla="*/ 146 w 288"/>
              <a:gd name="T35" fmla="*/ 178 h 288"/>
              <a:gd name="T36" fmla="*/ 135 w 288"/>
              <a:gd name="T37" fmla="*/ 171 h 288"/>
              <a:gd name="T38" fmla="*/ 125 w 288"/>
              <a:gd name="T39" fmla="*/ 162 h 288"/>
              <a:gd name="T40" fmla="*/ 115 w 288"/>
              <a:gd name="T41" fmla="*/ 158 h 288"/>
              <a:gd name="T42" fmla="*/ 104 w 288"/>
              <a:gd name="T43" fmla="*/ 157 h 288"/>
              <a:gd name="T44" fmla="*/ 92 w 288"/>
              <a:gd name="T45" fmla="*/ 149 h 288"/>
              <a:gd name="T46" fmla="*/ 89 w 288"/>
              <a:gd name="T47" fmla="*/ 140 h 288"/>
              <a:gd name="T48" fmla="*/ 78 w 288"/>
              <a:gd name="T49" fmla="*/ 142 h 288"/>
              <a:gd name="T50" fmla="*/ 86 w 288"/>
              <a:gd name="T51" fmla="*/ 126 h 288"/>
              <a:gd name="T52" fmla="*/ 97 w 288"/>
              <a:gd name="T53" fmla="*/ 125 h 288"/>
              <a:gd name="T54" fmla="*/ 111 w 288"/>
              <a:gd name="T55" fmla="*/ 105 h 288"/>
              <a:gd name="T56" fmla="*/ 118 w 288"/>
              <a:gd name="T57" fmla="*/ 104 h 288"/>
              <a:gd name="T58" fmla="*/ 109 w 288"/>
              <a:gd name="T59" fmla="*/ 101 h 288"/>
              <a:gd name="T60" fmla="*/ 124 w 288"/>
              <a:gd name="T61" fmla="*/ 89 h 288"/>
              <a:gd name="T62" fmla="*/ 114 w 288"/>
              <a:gd name="T63" fmla="*/ 82 h 288"/>
              <a:gd name="T64" fmla="*/ 100 w 288"/>
              <a:gd name="T65" fmla="*/ 81 h 288"/>
              <a:gd name="T66" fmla="*/ 97 w 288"/>
              <a:gd name="T67" fmla="*/ 93 h 288"/>
              <a:gd name="T68" fmla="*/ 83 w 288"/>
              <a:gd name="T69" fmla="*/ 84 h 288"/>
              <a:gd name="T70" fmla="*/ 89 w 288"/>
              <a:gd name="T71" fmla="*/ 74 h 288"/>
              <a:gd name="T72" fmla="*/ 93 w 288"/>
              <a:gd name="T73" fmla="*/ 65 h 288"/>
              <a:gd name="T74" fmla="*/ 83 w 288"/>
              <a:gd name="T75" fmla="*/ 63 h 288"/>
              <a:gd name="T76" fmla="*/ 74 w 288"/>
              <a:gd name="T77" fmla="*/ 68 h 288"/>
              <a:gd name="T78" fmla="*/ 72 w 288"/>
              <a:gd name="T79" fmla="*/ 65 h 288"/>
              <a:gd name="T80" fmla="*/ 233 w 288"/>
              <a:gd name="T81" fmla="*/ 70 h 288"/>
              <a:gd name="T82" fmla="*/ 222 w 288"/>
              <a:gd name="T83" fmla="*/ 70 h 288"/>
              <a:gd name="T84" fmla="*/ 197 w 288"/>
              <a:gd name="T85" fmla="*/ 69 h 288"/>
              <a:gd name="T86" fmla="*/ 194 w 288"/>
              <a:gd name="T87" fmla="*/ 82 h 288"/>
              <a:gd name="T88" fmla="*/ 188 w 288"/>
              <a:gd name="T89" fmla="*/ 92 h 288"/>
              <a:gd name="T90" fmla="*/ 180 w 288"/>
              <a:gd name="T91" fmla="*/ 97 h 288"/>
              <a:gd name="T92" fmla="*/ 176 w 288"/>
              <a:gd name="T93" fmla="*/ 105 h 288"/>
              <a:gd name="T94" fmla="*/ 182 w 288"/>
              <a:gd name="T95" fmla="*/ 113 h 288"/>
              <a:gd name="T96" fmla="*/ 200 w 288"/>
              <a:gd name="T97" fmla="*/ 115 h 288"/>
              <a:gd name="T98" fmla="*/ 195 w 288"/>
              <a:gd name="T99" fmla="*/ 103 h 288"/>
              <a:gd name="T100" fmla="*/ 209 w 288"/>
              <a:gd name="T101" fmla="*/ 114 h 288"/>
              <a:gd name="T102" fmla="*/ 225 w 288"/>
              <a:gd name="T103" fmla="*/ 116 h 288"/>
              <a:gd name="T104" fmla="*/ 226 w 288"/>
              <a:gd name="T105" fmla="*/ 134 h 288"/>
              <a:gd name="T106" fmla="*/ 245 w 288"/>
              <a:gd name="T107" fmla="*/ 150 h 288"/>
              <a:gd name="T108" fmla="*/ 250 w 288"/>
              <a:gd name="T109" fmla="*/ 135 h 288"/>
              <a:gd name="T110" fmla="*/ 243 w 288"/>
              <a:gd name="T111" fmla="*/ 135 h 288"/>
              <a:gd name="T112" fmla="*/ 255 w 288"/>
              <a:gd name="T113" fmla="*/ 134 h 288"/>
              <a:gd name="T114" fmla="*/ 221 w 288"/>
              <a:gd name="T115" fmla="*/ 103 h 288"/>
              <a:gd name="T116" fmla="*/ 225 w 288"/>
              <a:gd name="T117" fmla="*/ 109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39" y="102"/>
                </a:moveTo>
                <a:cubicBezTo>
                  <a:pt x="241" y="102"/>
                  <a:pt x="242" y="101"/>
                  <a:pt x="243" y="100"/>
                </a:cubicBezTo>
                <a:cubicBezTo>
                  <a:pt x="246" y="100"/>
                  <a:pt x="245" y="101"/>
                  <a:pt x="246" y="103"/>
                </a:cubicBezTo>
                <a:cubicBezTo>
                  <a:pt x="247" y="103"/>
                  <a:pt x="245" y="103"/>
                  <a:pt x="245" y="103"/>
                </a:cubicBezTo>
                <a:cubicBezTo>
                  <a:pt x="243" y="104"/>
                  <a:pt x="244" y="103"/>
                  <a:pt x="243" y="103"/>
                </a:cubicBezTo>
                <a:cubicBezTo>
                  <a:pt x="242" y="104"/>
                  <a:pt x="243" y="106"/>
                  <a:pt x="243" y="106"/>
                </a:cubicBezTo>
                <a:cubicBezTo>
                  <a:pt x="244" y="107"/>
                  <a:pt x="245" y="106"/>
                  <a:pt x="245" y="108"/>
                </a:cubicBezTo>
                <a:cubicBezTo>
                  <a:pt x="244" y="110"/>
                  <a:pt x="246" y="108"/>
                  <a:pt x="246" y="108"/>
                </a:cubicBezTo>
                <a:cubicBezTo>
                  <a:pt x="246" y="109"/>
                  <a:pt x="248" y="110"/>
                  <a:pt x="248" y="111"/>
                </a:cubicBezTo>
                <a:cubicBezTo>
                  <a:pt x="247" y="111"/>
                  <a:pt x="246" y="111"/>
                  <a:pt x="246" y="111"/>
                </a:cubicBezTo>
                <a:cubicBezTo>
                  <a:pt x="246" y="112"/>
                  <a:pt x="246" y="112"/>
                  <a:pt x="246" y="113"/>
                </a:cubicBezTo>
                <a:cubicBezTo>
                  <a:pt x="247" y="113"/>
                  <a:pt x="245" y="116"/>
                  <a:pt x="247" y="116"/>
                </a:cubicBezTo>
                <a:cubicBezTo>
                  <a:pt x="247" y="118"/>
                  <a:pt x="244" y="117"/>
                  <a:pt x="243" y="116"/>
                </a:cubicBezTo>
                <a:cubicBezTo>
                  <a:pt x="240" y="115"/>
                  <a:pt x="242" y="113"/>
                  <a:pt x="242" y="111"/>
                </a:cubicBezTo>
                <a:cubicBezTo>
                  <a:pt x="242" y="108"/>
                  <a:pt x="239" y="108"/>
                  <a:pt x="239" y="106"/>
                </a:cubicBezTo>
                <a:cubicBezTo>
                  <a:pt x="238" y="106"/>
                  <a:pt x="239" y="103"/>
                  <a:pt x="239" y="102"/>
                </a:cubicBezTo>
                <a:close/>
                <a:moveTo>
                  <a:pt x="238" y="212"/>
                </a:moveTo>
                <a:cubicBezTo>
                  <a:pt x="239" y="210"/>
                  <a:pt x="238" y="206"/>
                  <a:pt x="239" y="206"/>
                </a:cubicBezTo>
                <a:cubicBezTo>
                  <a:pt x="239" y="205"/>
                  <a:pt x="240" y="203"/>
                  <a:pt x="240" y="201"/>
                </a:cubicBezTo>
                <a:cubicBezTo>
                  <a:pt x="240" y="201"/>
                  <a:pt x="241" y="201"/>
                  <a:pt x="241" y="201"/>
                </a:cubicBezTo>
                <a:cubicBezTo>
                  <a:pt x="241" y="201"/>
                  <a:pt x="241" y="199"/>
                  <a:pt x="242" y="199"/>
                </a:cubicBezTo>
                <a:cubicBezTo>
                  <a:pt x="242" y="198"/>
                  <a:pt x="244" y="197"/>
                  <a:pt x="243" y="196"/>
                </a:cubicBezTo>
                <a:cubicBezTo>
                  <a:pt x="242" y="196"/>
                  <a:pt x="242" y="193"/>
                  <a:pt x="242" y="192"/>
                </a:cubicBezTo>
                <a:cubicBezTo>
                  <a:pt x="241" y="193"/>
                  <a:pt x="242" y="195"/>
                  <a:pt x="240" y="195"/>
                </a:cubicBezTo>
                <a:cubicBezTo>
                  <a:pt x="240" y="193"/>
                  <a:pt x="237" y="197"/>
                  <a:pt x="240" y="197"/>
                </a:cubicBezTo>
                <a:cubicBezTo>
                  <a:pt x="240" y="199"/>
                  <a:pt x="237" y="198"/>
                  <a:pt x="236" y="197"/>
                </a:cubicBezTo>
                <a:cubicBezTo>
                  <a:pt x="236" y="198"/>
                  <a:pt x="235" y="199"/>
                  <a:pt x="237" y="199"/>
                </a:cubicBezTo>
                <a:cubicBezTo>
                  <a:pt x="236" y="201"/>
                  <a:pt x="236" y="200"/>
                  <a:pt x="235" y="199"/>
                </a:cubicBezTo>
                <a:cubicBezTo>
                  <a:pt x="234" y="201"/>
                  <a:pt x="232" y="215"/>
                  <a:pt x="237" y="213"/>
                </a:cubicBezTo>
                <a:cubicBezTo>
                  <a:pt x="216" y="242"/>
                  <a:pt x="182" y="260"/>
                  <a:pt x="144" y="260"/>
                </a:cubicBezTo>
                <a:cubicBezTo>
                  <a:pt x="80" y="260"/>
                  <a:pt x="28" y="208"/>
                  <a:pt x="28" y="144"/>
                </a:cubicBezTo>
                <a:cubicBezTo>
                  <a:pt x="28" y="127"/>
                  <a:pt x="32" y="110"/>
                  <a:pt x="39" y="95"/>
                </a:cubicBezTo>
                <a:cubicBezTo>
                  <a:pt x="39" y="95"/>
                  <a:pt x="39" y="95"/>
                  <a:pt x="39" y="95"/>
                </a:cubicBezTo>
                <a:cubicBezTo>
                  <a:pt x="43" y="98"/>
                  <a:pt x="43" y="102"/>
                  <a:pt x="43" y="106"/>
                </a:cubicBezTo>
                <a:cubicBezTo>
                  <a:pt x="42" y="108"/>
                  <a:pt x="43" y="110"/>
                  <a:pt x="43" y="112"/>
                </a:cubicBezTo>
                <a:cubicBezTo>
                  <a:pt x="44" y="113"/>
                  <a:pt x="46" y="116"/>
                  <a:pt x="46" y="116"/>
                </a:cubicBezTo>
                <a:cubicBezTo>
                  <a:pt x="46" y="116"/>
                  <a:pt x="48" y="119"/>
                  <a:pt x="48" y="120"/>
                </a:cubicBezTo>
                <a:cubicBezTo>
                  <a:pt x="51" y="120"/>
                  <a:pt x="52" y="121"/>
                  <a:pt x="52" y="123"/>
                </a:cubicBezTo>
                <a:cubicBezTo>
                  <a:pt x="52" y="123"/>
                  <a:pt x="53" y="127"/>
                  <a:pt x="54" y="127"/>
                </a:cubicBezTo>
                <a:cubicBezTo>
                  <a:pt x="54" y="128"/>
                  <a:pt x="56" y="132"/>
                  <a:pt x="56" y="132"/>
                </a:cubicBezTo>
                <a:cubicBezTo>
                  <a:pt x="56" y="135"/>
                  <a:pt x="64" y="140"/>
                  <a:pt x="60" y="133"/>
                </a:cubicBezTo>
                <a:cubicBezTo>
                  <a:pt x="59" y="132"/>
                  <a:pt x="57" y="129"/>
                  <a:pt x="57" y="129"/>
                </a:cubicBezTo>
                <a:cubicBezTo>
                  <a:pt x="57" y="127"/>
                  <a:pt x="54" y="126"/>
                  <a:pt x="55" y="125"/>
                </a:cubicBezTo>
                <a:cubicBezTo>
                  <a:pt x="55" y="123"/>
                  <a:pt x="58" y="127"/>
                  <a:pt x="58" y="128"/>
                </a:cubicBezTo>
                <a:cubicBezTo>
                  <a:pt x="58" y="128"/>
                  <a:pt x="59" y="130"/>
                  <a:pt x="59" y="130"/>
                </a:cubicBezTo>
                <a:cubicBezTo>
                  <a:pt x="60" y="130"/>
                  <a:pt x="63" y="133"/>
                  <a:pt x="63" y="134"/>
                </a:cubicBezTo>
                <a:cubicBezTo>
                  <a:pt x="65" y="134"/>
                  <a:pt x="66" y="139"/>
                  <a:pt x="66" y="140"/>
                </a:cubicBezTo>
                <a:cubicBezTo>
                  <a:pt x="66" y="141"/>
                  <a:pt x="67" y="144"/>
                  <a:pt x="68" y="144"/>
                </a:cubicBezTo>
                <a:cubicBezTo>
                  <a:pt x="69" y="146"/>
                  <a:pt x="72" y="145"/>
                  <a:pt x="73" y="147"/>
                </a:cubicBezTo>
                <a:cubicBezTo>
                  <a:pt x="75" y="147"/>
                  <a:pt x="77" y="148"/>
                  <a:pt x="79" y="148"/>
                </a:cubicBezTo>
                <a:cubicBezTo>
                  <a:pt x="81" y="148"/>
                  <a:pt x="82" y="150"/>
                  <a:pt x="83" y="150"/>
                </a:cubicBezTo>
                <a:cubicBezTo>
                  <a:pt x="84" y="151"/>
                  <a:pt x="84" y="151"/>
                  <a:pt x="84" y="151"/>
                </a:cubicBezTo>
                <a:cubicBezTo>
                  <a:pt x="86" y="151"/>
                  <a:pt x="91" y="154"/>
                  <a:pt x="90" y="156"/>
                </a:cubicBezTo>
                <a:cubicBezTo>
                  <a:pt x="91" y="156"/>
                  <a:pt x="93" y="158"/>
                  <a:pt x="93" y="159"/>
                </a:cubicBezTo>
                <a:cubicBezTo>
                  <a:pt x="93" y="162"/>
                  <a:pt x="97" y="162"/>
                  <a:pt x="98" y="162"/>
                </a:cubicBezTo>
                <a:cubicBezTo>
                  <a:pt x="99" y="158"/>
                  <a:pt x="101" y="162"/>
                  <a:pt x="101" y="164"/>
                </a:cubicBezTo>
                <a:cubicBezTo>
                  <a:pt x="101" y="165"/>
                  <a:pt x="101" y="167"/>
                  <a:pt x="101" y="168"/>
                </a:cubicBezTo>
                <a:cubicBezTo>
                  <a:pt x="103" y="168"/>
                  <a:pt x="101" y="171"/>
                  <a:pt x="100" y="169"/>
                </a:cubicBezTo>
                <a:cubicBezTo>
                  <a:pt x="99" y="170"/>
                  <a:pt x="99" y="170"/>
                  <a:pt x="99" y="171"/>
                </a:cubicBezTo>
                <a:cubicBezTo>
                  <a:pt x="98" y="171"/>
                  <a:pt x="96" y="177"/>
                  <a:pt x="98" y="177"/>
                </a:cubicBezTo>
                <a:cubicBezTo>
                  <a:pt x="98" y="180"/>
                  <a:pt x="95" y="181"/>
                  <a:pt x="98" y="183"/>
                </a:cubicBezTo>
                <a:cubicBezTo>
                  <a:pt x="98" y="183"/>
                  <a:pt x="102" y="189"/>
                  <a:pt x="102" y="189"/>
                </a:cubicBezTo>
                <a:cubicBezTo>
                  <a:pt x="102" y="191"/>
                  <a:pt x="102" y="192"/>
                  <a:pt x="103" y="193"/>
                </a:cubicBezTo>
                <a:cubicBezTo>
                  <a:pt x="103" y="195"/>
                  <a:pt x="105" y="199"/>
                  <a:pt x="107" y="199"/>
                </a:cubicBezTo>
                <a:cubicBezTo>
                  <a:pt x="107" y="199"/>
                  <a:pt x="110" y="202"/>
                  <a:pt x="110" y="202"/>
                </a:cubicBezTo>
                <a:cubicBezTo>
                  <a:pt x="111" y="207"/>
                  <a:pt x="109" y="210"/>
                  <a:pt x="109" y="216"/>
                </a:cubicBezTo>
                <a:cubicBezTo>
                  <a:pt x="108" y="216"/>
                  <a:pt x="109" y="227"/>
                  <a:pt x="107" y="228"/>
                </a:cubicBezTo>
                <a:cubicBezTo>
                  <a:pt x="107" y="230"/>
                  <a:pt x="105" y="231"/>
                  <a:pt x="106" y="232"/>
                </a:cubicBezTo>
                <a:cubicBezTo>
                  <a:pt x="106" y="234"/>
                  <a:pt x="106" y="236"/>
                  <a:pt x="106" y="237"/>
                </a:cubicBezTo>
                <a:cubicBezTo>
                  <a:pt x="106" y="237"/>
                  <a:pt x="105" y="240"/>
                  <a:pt x="105" y="240"/>
                </a:cubicBezTo>
                <a:cubicBezTo>
                  <a:pt x="104" y="240"/>
                  <a:pt x="104" y="250"/>
                  <a:pt x="104" y="253"/>
                </a:cubicBezTo>
                <a:cubicBezTo>
                  <a:pt x="107" y="254"/>
                  <a:pt x="110" y="255"/>
                  <a:pt x="113" y="256"/>
                </a:cubicBezTo>
                <a:cubicBezTo>
                  <a:pt x="113" y="256"/>
                  <a:pt x="112" y="255"/>
                  <a:pt x="112" y="254"/>
                </a:cubicBezTo>
                <a:cubicBezTo>
                  <a:pt x="111" y="254"/>
                  <a:pt x="112" y="251"/>
                  <a:pt x="114" y="251"/>
                </a:cubicBezTo>
                <a:cubicBezTo>
                  <a:pt x="114" y="249"/>
                  <a:pt x="115" y="249"/>
                  <a:pt x="116" y="248"/>
                </a:cubicBezTo>
                <a:cubicBezTo>
                  <a:pt x="117" y="248"/>
                  <a:pt x="115" y="247"/>
                  <a:pt x="115" y="247"/>
                </a:cubicBezTo>
                <a:cubicBezTo>
                  <a:pt x="115" y="247"/>
                  <a:pt x="115" y="248"/>
                  <a:pt x="114" y="248"/>
                </a:cubicBezTo>
                <a:cubicBezTo>
                  <a:pt x="114" y="248"/>
                  <a:pt x="115" y="247"/>
                  <a:pt x="114" y="247"/>
                </a:cubicBezTo>
                <a:cubicBezTo>
                  <a:pt x="114" y="246"/>
                  <a:pt x="115" y="245"/>
                  <a:pt x="115" y="244"/>
                </a:cubicBezTo>
                <a:cubicBezTo>
                  <a:pt x="115" y="244"/>
                  <a:pt x="116" y="243"/>
                  <a:pt x="116" y="242"/>
                </a:cubicBezTo>
                <a:cubicBezTo>
                  <a:pt x="117" y="241"/>
                  <a:pt x="118" y="241"/>
                  <a:pt x="118" y="239"/>
                </a:cubicBezTo>
                <a:cubicBezTo>
                  <a:pt x="118" y="239"/>
                  <a:pt x="118" y="237"/>
                  <a:pt x="118" y="237"/>
                </a:cubicBezTo>
                <a:cubicBezTo>
                  <a:pt x="119" y="236"/>
                  <a:pt x="120" y="238"/>
                  <a:pt x="120" y="236"/>
                </a:cubicBezTo>
                <a:cubicBezTo>
                  <a:pt x="120" y="236"/>
                  <a:pt x="121" y="235"/>
                  <a:pt x="121" y="235"/>
                </a:cubicBezTo>
                <a:cubicBezTo>
                  <a:pt x="122" y="234"/>
                  <a:pt x="122" y="233"/>
                  <a:pt x="124" y="233"/>
                </a:cubicBezTo>
                <a:cubicBezTo>
                  <a:pt x="125" y="233"/>
                  <a:pt x="126" y="232"/>
                  <a:pt x="127" y="232"/>
                </a:cubicBezTo>
                <a:cubicBezTo>
                  <a:pt x="127" y="232"/>
                  <a:pt x="127" y="229"/>
                  <a:pt x="127" y="229"/>
                </a:cubicBezTo>
                <a:cubicBezTo>
                  <a:pt x="127" y="228"/>
                  <a:pt x="130" y="228"/>
                  <a:pt x="130" y="227"/>
                </a:cubicBezTo>
                <a:cubicBezTo>
                  <a:pt x="131" y="226"/>
                  <a:pt x="131" y="225"/>
                  <a:pt x="131" y="224"/>
                </a:cubicBezTo>
                <a:cubicBezTo>
                  <a:pt x="131" y="222"/>
                  <a:pt x="133" y="221"/>
                  <a:pt x="134" y="221"/>
                </a:cubicBezTo>
                <a:cubicBezTo>
                  <a:pt x="136" y="221"/>
                  <a:pt x="135" y="220"/>
                  <a:pt x="136" y="220"/>
                </a:cubicBezTo>
                <a:cubicBezTo>
                  <a:pt x="136" y="219"/>
                  <a:pt x="136" y="219"/>
                  <a:pt x="137" y="219"/>
                </a:cubicBezTo>
                <a:cubicBezTo>
                  <a:pt x="138" y="218"/>
                  <a:pt x="137" y="215"/>
                  <a:pt x="138" y="213"/>
                </a:cubicBezTo>
                <a:cubicBezTo>
                  <a:pt x="137" y="213"/>
                  <a:pt x="139" y="211"/>
                  <a:pt x="139" y="211"/>
                </a:cubicBezTo>
                <a:cubicBezTo>
                  <a:pt x="140" y="211"/>
                  <a:pt x="141" y="210"/>
                  <a:pt x="142" y="210"/>
                </a:cubicBezTo>
                <a:cubicBezTo>
                  <a:pt x="142" y="209"/>
                  <a:pt x="145" y="208"/>
                  <a:pt x="146" y="207"/>
                </a:cubicBezTo>
                <a:cubicBezTo>
                  <a:pt x="147" y="205"/>
                  <a:pt x="148" y="205"/>
                  <a:pt x="148" y="203"/>
                </a:cubicBezTo>
                <a:cubicBezTo>
                  <a:pt x="149" y="203"/>
                  <a:pt x="149" y="199"/>
                  <a:pt x="149" y="198"/>
                </a:cubicBezTo>
                <a:cubicBezTo>
                  <a:pt x="150" y="198"/>
                  <a:pt x="150" y="194"/>
                  <a:pt x="150" y="194"/>
                </a:cubicBezTo>
                <a:cubicBezTo>
                  <a:pt x="150" y="194"/>
                  <a:pt x="152" y="191"/>
                  <a:pt x="152" y="190"/>
                </a:cubicBezTo>
                <a:cubicBezTo>
                  <a:pt x="155" y="188"/>
                  <a:pt x="155" y="183"/>
                  <a:pt x="152" y="181"/>
                </a:cubicBezTo>
                <a:cubicBezTo>
                  <a:pt x="151" y="179"/>
                  <a:pt x="150" y="179"/>
                  <a:pt x="148" y="178"/>
                </a:cubicBezTo>
                <a:cubicBezTo>
                  <a:pt x="147" y="179"/>
                  <a:pt x="147" y="178"/>
                  <a:pt x="146" y="178"/>
                </a:cubicBezTo>
                <a:cubicBezTo>
                  <a:pt x="144" y="178"/>
                  <a:pt x="144" y="179"/>
                  <a:pt x="142" y="179"/>
                </a:cubicBezTo>
                <a:cubicBezTo>
                  <a:pt x="143" y="178"/>
                  <a:pt x="143" y="176"/>
                  <a:pt x="141" y="175"/>
                </a:cubicBezTo>
                <a:cubicBezTo>
                  <a:pt x="141" y="177"/>
                  <a:pt x="139" y="176"/>
                  <a:pt x="140" y="175"/>
                </a:cubicBezTo>
                <a:cubicBezTo>
                  <a:pt x="139" y="175"/>
                  <a:pt x="138" y="174"/>
                  <a:pt x="137" y="174"/>
                </a:cubicBezTo>
                <a:cubicBezTo>
                  <a:pt x="137" y="176"/>
                  <a:pt x="134" y="174"/>
                  <a:pt x="135" y="174"/>
                </a:cubicBezTo>
                <a:cubicBezTo>
                  <a:pt x="135" y="174"/>
                  <a:pt x="135" y="171"/>
                  <a:pt x="135" y="171"/>
                </a:cubicBezTo>
                <a:cubicBezTo>
                  <a:pt x="135" y="170"/>
                  <a:pt x="135" y="168"/>
                  <a:pt x="134" y="168"/>
                </a:cubicBezTo>
                <a:cubicBezTo>
                  <a:pt x="133" y="166"/>
                  <a:pt x="134" y="167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1" y="165"/>
                  <a:pt x="130" y="163"/>
                  <a:pt x="130" y="164"/>
                </a:cubicBezTo>
                <a:cubicBezTo>
                  <a:pt x="129" y="164"/>
                  <a:pt x="128" y="164"/>
                  <a:pt x="127" y="163"/>
                </a:cubicBezTo>
                <a:cubicBezTo>
                  <a:pt x="125" y="163"/>
                  <a:pt x="126" y="163"/>
                  <a:pt x="125" y="162"/>
                </a:cubicBezTo>
                <a:cubicBezTo>
                  <a:pt x="125" y="161"/>
                  <a:pt x="124" y="161"/>
                  <a:pt x="124" y="161"/>
                </a:cubicBezTo>
                <a:cubicBezTo>
                  <a:pt x="123" y="160"/>
                  <a:pt x="123" y="160"/>
                  <a:pt x="122" y="159"/>
                </a:cubicBezTo>
                <a:cubicBezTo>
                  <a:pt x="122" y="159"/>
                  <a:pt x="122" y="159"/>
                  <a:pt x="122" y="159"/>
                </a:cubicBezTo>
                <a:cubicBezTo>
                  <a:pt x="122" y="159"/>
                  <a:pt x="122" y="158"/>
                  <a:pt x="121" y="158"/>
                </a:cubicBezTo>
                <a:cubicBezTo>
                  <a:pt x="121" y="158"/>
                  <a:pt x="120" y="157"/>
                  <a:pt x="120" y="158"/>
                </a:cubicBezTo>
                <a:cubicBezTo>
                  <a:pt x="119" y="158"/>
                  <a:pt x="117" y="158"/>
                  <a:pt x="115" y="158"/>
                </a:cubicBezTo>
                <a:cubicBezTo>
                  <a:pt x="113" y="158"/>
                  <a:pt x="113" y="155"/>
                  <a:pt x="112" y="154"/>
                </a:cubicBezTo>
                <a:cubicBezTo>
                  <a:pt x="111" y="155"/>
                  <a:pt x="110" y="156"/>
                  <a:pt x="109" y="156"/>
                </a:cubicBezTo>
                <a:cubicBezTo>
                  <a:pt x="109" y="155"/>
                  <a:pt x="109" y="155"/>
                  <a:pt x="108" y="155"/>
                </a:cubicBezTo>
                <a:cubicBezTo>
                  <a:pt x="108" y="155"/>
                  <a:pt x="107" y="156"/>
                  <a:pt x="107" y="156"/>
                </a:cubicBezTo>
                <a:cubicBezTo>
                  <a:pt x="107" y="156"/>
                  <a:pt x="106" y="157"/>
                  <a:pt x="105" y="157"/>
                </a:cubicBezTo>
                <a:cubicBezTo>
                  <a:pt x="105" y="156"/>
                  <a:pt x="105" y="157"/>
                  <a:pt x="104" y="157"/>
                </a:cubicBezTo>
                <a:cubicBezTo>
                  <a:pt x="103" y="157"/>
                  <a:pt x="105" y="161"/>
                  <a:pt x="101" y="161"/>
                </a:cubicBezTo>
                <a:cubicBezTo>
                  <a:pt x="102" y="160"/>
                  <a:pt x="101" y="158"/>
                  <a:pt x="100" y="158"/>
                </a:cubicBezTo>
                <a:cubicBezTo>
                  <a:pt x="100" y="160"/>
                  <a:pt x="97" y="160"/>
                  <a:pt x="96" y="159"/>
                </a:cubicBezTo>
                <a:cubicBezTo>
                  <a:pt x="96" y="158"/>
                  <a:pt x="95" y="157"/>
                  <a:pt x="94" y="157"/>
                </a:cubicBezTo>
                <a:cubicBezTo>
                  <a:pt x="94" y="156"/>
                  <a:pt x="94" y="154"/>
                  <a:pt x="94" y="153"/>
                </a:cubicBezTo>
                <a:cubicBezTo>
                  <a:pt x="92" y="153"/>
                  <a:pt x="94" y="149"/>
                  <a:pt x="92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1" y="149"/>
                  <a:pt x="89" y="150"/>
                  <a:pt x="88" y="149"/>
                </a:cubicBezTo>
                <a:cubicBezTo>
                  <a:pt x="88" y="148"/>
                  <a:pt x="87" y="148"/>
                  <a:pt x="87" y="146"/>
                </a:cubicBezTo>
                <a:cubicBezTo>
                  <a:pt x="87" y="145"/>
                  <a:pt x="88" y="144"/>
                  <a:pt x="88" y="143"/>
                </a:cubicBezTo>
                <a:cubicBezTo>
                  <a:pt x="89" y="143"/>
                  <a:pt x="89" y="141"/>
                  <a:pt x="90" y="141"/>
                </a:cubicBezTo>
                <a:cubicBezTo>
                  <a:pt x="91" y="141"/>
                  <a:pt x="89" y="139"/>
                  <a:pt x="89" y="140"/>
                </a:cubicBezTo>
                <a:cubicBezTo>
                  <a:pt x="89" y="140"/>
                  <a:pt x="87" y="141"/>
                  <a:pt x="87" y="141"/>
                </a:cubicBezTo>
                <a:cubicBezTo>
                  <a:pt x="87" y="141"/>
                  <a:pt x="85" y="143"/>
                  <a:pt x="85" y="142"/>
                </a:cubicBezTo>
                <a:cubicBezTo>
                  <a:pt x="84" y="142"/>
                  <a:pt x="83" y="144"/>
                  <a:pt x="84" y="144"/>
                </a:cubicBezTo>
                <a:cubicBezTo>
                  <a:pt x="84" y="145"/>
                  <a:pt x="83" y="146"/>
                  <a:pt x="83" y="146"/>
                </a:cubicBezTo>
                <a:cubicBezTo>
                  <a:pt x="81" y="146"/>
                  <a:pt x="82" y="146"/>
                  <a:pt x="82" y="145"/>
                </a:cubicBezTo>
                <a:cubicBezTo>
                  <a:pt x="80" y="145"/>
                  <a:pt x="79" y="142"/>
                  <a:pt x="78" y="142"/>
                </a:cubicBezTo>
                <a:cubicBezTo>
                  <a:pt x="78" y="141"/>
                  <a:pt x="76" y="140"/>
                  <a:pt x="76" y="138"/>
                </a:cubicBezTo>
                <a:cubicBezTo>
                  <a:pt x="76" y="138"/>
                  <a:pt x="76" y="132"/>
                  <a:pt x="76" y="132"/>
                </a:cubicBezTo>
                <a:cubicBezTo>
                  <a:pt x="76" y="129"/>
                  <a:pt x="78" y="127"/>
                  <a:pt x="81" y="127"/>
                </a:cubicBezTo>
                <a:cubicBezTo>
                  <a:pt x="83" y="127"/>
                  <a:pt x="83" y="128"/>
                  <a:pt x="84" y="128"/>
                </a:cubicBezTo>
                <a:cubicBezTo>
                  <a:pt x="85" y="128"/>
                  <a:pt x="86" y="128"/>
                  <a:pt x="87" y="127"/>
                </a:cubicBezTo>
                <a:cubicBezTo>
                  <a:pt x="87" y="127"/>
                  <a:pt x="86" y="126"/>
                  <a:pt x="86" y="126"/>
                </a:cubicBezTo>
                <a:cubicBezTo>
                  <a:pt x="87" y="126"/>
                  <a:pt x="90" y="126"/>
                  <a:pt x="91" y="127"/>
                </a:cubicBezTo>
                <a:cubicBezTo>
                  <a:pt x="92" y="127"/>
                  <a:pt x="93" y="126"/>
                  <a:pt x="94" y="127"/>
                </a:cubicBezTo>
                <a:cubicBezTo>
                  <a:pt x="95" y="128"/>
                  <a:pt x="96" y="130"/>
                  <a:pt x="96" y="131"/>
                </a:cubicBezTo>
                <a:cubicBezTo>
                  <a:pt x="95" y="131"/>
                  <a:pt x="97" y="133"/>
                  <a:pt x="97" y="133"/>
                </a:cubicBezTo>
                <a:cubicBezTo>
                  <a:pt x="99" y="133"/>
                  <a:pt x="98" y="132"/>
                  <a:pt x="98" y="131"/>
                </a:cubicBezTo>
                <a:cubicBezTo>
                  <a:pt x="98" y="129"/>
                  <a:pt x="97" y="126"/>
                  <a:pt x="97" y="125"/>
                </a:cubicBezTo>
                <a:cubicBezTo>
                  <a:pt x="97" y="122"/>
                  <a:pt x="99" y="123"/>
                  <a:pt x="100" y="120"/>
                </a:cubicBezTo>
                <a:cubicBezTo>
                  <a:pt x="102" y="120"/>
                  <a:pt x="102" y="117"/>
                  <a:pt x="104" y="116"/>
                </a:cubicBezTo>
                <a:cubicBezTo>
                  <a:pt x="104" y="116"/>
                  <a:pt x="104" y="113"/>
                  <a:pt x="104" y="113"/>
                </a:cubicBezTo>
                <a:cubicBezTo>
                  <a:pt x="105" y="112"/>
                  <a:pt x="105" y="112"/>
                  <a:pt x="106" y="111"/>
                </a:cubicBezTo>
                <a:cubicBezTo>
                  <a:pt x="106" y="111"/>
                  <a:pt x="108" y="109"/>
                  <a:pt x="108" y="109"/>
                </a:cubicBezTo>
                <a:cubicBezTo>
                  <a:pt x="109" y="108"/>
                  <a:pt x="110" y="106"/>
                  <a:pt x="111" y="105"/>
                </a:cubicBezTo>
                <a:cubicBezTo>
                  <a:pt x="111" y="105"/>
                  <a:pt x="112" y="104"/>
                  <a:pt x="113" y="103"/>
                </a:cubicBezTo>
                <a:cubicBezTo>
                  <a:pt x="114" y="103"/>
                  <a:pt x="115" y="103"/>
                  <a:pt x="116" y="103"/>
                </a:cubicBezTo>
                <a:cubicBezTo>
                  <a:pt x="116" y="103"/>
                  <a:pt x="116" y="103"/>
                  <a:pt x="117" y="104"/>
                </a:cubicBezTo>
                <a:cubicBezTo>
                  <a:pt x="117" y="104"/>
                  <a:pt x="116" y="104"/>
                  <a:pt x="115" y="104"/>
                </a:cubicBezTo>
                <a:cubicBezTo>
                  <a:pt x="115" y="105"/>
                  <a:pt x="114" y="105"/>
                  <a:pt x="117" y="105"/>
                </a:cubicBezTo>
                <a:cubicBezTo>
                  <a:pt x="117" y="104"/>
                  <a:pt x="118" y="104"/>
                  <a:pt x="118" y="104"/>
                </a:cubicBezTo>
                <a:cubicBezTo>
                  <a:pt x="118" y="103"/>
                  <a:pt x="120" y="103"/>
                  <a:pt x="120" y="103"/>
                </a:cubicBezTo>
                <a:cubicBezTo>
                  <a:pt x="119" y="102"/>
                  <a:pt x="118" y="102"/>
                  <a:pt x="117" y="101"/>
                </a:cubicBezTo>
                <a:cubicBezTo>
                  <a:pt x="117" y="100"/>
                  <a:pt x="115" y="98"/>
                  <a:pt x="118" y="98"/>
                </a:cubicBezTo>
                <a:cubicBezTo>
                  <a:pt x="118" y="97"/>
                  <a:pt x="117" y="98"/>
                  <a:pt x="117" y="97"/>
                </a:cubicBezTo>
                <a:cubicBezTo>
                  <a:pt x="116" y="98"/>
                  <a:pt x="116" y="99"/>
                  <a:pt x="114" y="99"/>
                </a:cubicBezTo>
                <a:cubicBezTo>
                  <a:pt x="112" y="99"/>
                  <a:pt x="111" y="101"/>
                  <a:pt x="109" y="101"/>
                </a:cubicBezTo>
                <a:cubicBezTo>
                  <a:pt x="109" y="99"/>
                  <a:pt x="113" y="95"/>
                  <a:pt x="114" y="95"/>
                </a:cubicBezTo>
                <a:cubicBezTo>
                  <a:pt x="118" y="94"/>
                  <a:pt x="123" y="97"/>
                  <a:pt x="124" y="92"/>
                </a:cubicBezTo>
                <a:cubicBezTo>
                  <a:pt x="125" y="93"/>
                  <a:pt x="128" y="94"/>
                  <a:pt x="128" y="92"/>
                </a:cubicBezTo>
                <a:cubicBezTo>
                  <a:pt x="128" y="92"/>
                  <a:pt x="127" y="91"/>
                  <a:pt x="128" y="91"/>
                </a:cubicBezTo>
                <a:cubicBezTo>
                  <a:pt x="128" y="90"/>
                  <a:pt x="127" y="89"/>
                  <a:pt x="126" y="89"/>
                </a:cubicBezTo>
                <a:cubicBezTo>
                  <a:pt x="126" y="87"/>
                  <a:pt x="125" y="89"/>
                  <a:pt x="124" y="89"/>
                </a:cubicBezTo>
                <a:cubicBezTo>
                  <a:pt x="124" y="88"/>
                  <a:pt x="124" y="88"/>
                  <a:pt x="124" y="87"/>
                </a:cubicBezTo>
                <a:cubicBezTo>
                  <a:pt x="124" y="86"/>
                  <a:pt x="121" y="85"/>
                  <a:pt x="121" y="84"/>
                </a:cubicBezTo>
                <a:cubicBezTo>
                  <a:pt x="120" y="84"/>
                  <a:pt x="118" y="79"/>
                  <a:pt x="118" y="80"/>
                </a:cubicBezTo>
                <a:cubicBezTo>
                  <a:pt x="118" y="81"/>
                  <a:pt x="117" y="82"/>
                  <a:pt x="116" y="82"/>
                </a:cubicBezTo>
                <a:cubicBezTo>
                  <a:pt x="116" y="83"/>
                  <a:pt x="114" y="83"/>
                  <a:pt x="113" y="83"/>
                </a:cubicBezTo>
                <a:cubicBezTo>
                  <a:pt x="113" y="82"/>
                  <a:pt x="114" y="83"/>
                  <a:pt x="114" y="82"/>
                </a:cubicBezTo>
                <a:cubicBezTo>
                  <a:pt x="113" y="82"/>
                  <a:pt x="113" y="81"/>
                  <a:pt x="113" y="81"/>
                </a:cubicBezTo>
                <a:cubicBezTo>
                  <a:pt x="113" y="81"/>
                  <a:pt x="110" y="78"/>
                  <a:pt x="110" y="78"/>
                </a:cubicBezTo>
                <a:cubicBezTo>
                  <a:pt x="107" y="78"/>
                  <a:pt x="109" y="77"/>
                  <a:pt x="107" y="76"/>
                </a:cubicBezTo>
                <a:cubicBezTo>
                  <a:pt x="106" y="78"/>
                  <a:pt x="104" y="77"/>
                  <a:pt x="102" y="77"/>
                </a:cubicBezTo>
                <a:cubicBezTo>
                  <a:pt x="102" y="77"/>
                  <a:pt x="101" y="76"/>
                  <a:pt x="100" y="77"/>
                </a:cubicBezTo>
                <a:cubicBezTo>
                  <a:pt x="101" y="78"/>
                  <a:pt x="102" y="81"/>
                  <a:pt x="100" y="81"/>
                </a:cubicBezTo>
                <a:cubicBezTo>
                  <a:pt x="100" y="82"/>
                  <a:pt x="101" y="81"/>
                  <a:pt x="102" y="82"/>
                </a:cubicBezTo>
                <a:cubicBezTo>
                  <a:pt x="103" y="83"/>
                  <a:pt x="102" y="85"/>
                  <a:pt x="102" y="86"/>
                </a:cubicBezTo>
                <a:cubicBezTo>
                  <a:pt x="104" y="87"/>
                  <a:pt x="100" y="89"/>
                  <a:pt x="100" y="88"/>
                </a:cubicBezTo>
                <a:cubicBezTo>
                  <a:pt x="99" y="88"/>
                  <a:pt x="99" y="90"/>
                  <a:pt x="100" y="90"/>
                </a:cubicBezTo>
                <a:cubicBezTo>
                  <a:pt x="100" y="91"/>
                  <a:pt x="99" y="92"/>
                  <a:pt x="100" y="92"/>
                </a:cubicBezTo>
                <a:cubicBezTo>
                  <a:pt x="100" y="94"/>
                  <a:pt x="98" y="94"/>
                  <a:pt x="97" y="93"/>
                </a:cubicBezTo>
                <a:cubicBezTo>
                  <a:pt x="97" y="93"/>
                  <a:pt x="97" y="93"/>
                  <a:pt x="97" y="93"/>
                </a:cubicBezTo>
                <a:cubicBezTo>
                  <a:pt x="97" y="92"/>
                  <a:pt x="96" y="90"/>
                  <a:pt x="97" y="90"/>
                </a:cubicBezTo>
                <a:cubicBezTo>
                  <a:pt x="96" y="90"/>
                  <a:pt x="94" y="86"/>
                  <a:pt x="94" y="88"/>
                </a:cubicBezTo>
                <a:cubicBezTo>
                  <a:pt x="93" y="88"/>
                  <a:pt x="91" y="88"/>
                  <a:pt x="91" y="86"/>
                </a:cubicBezTo>
                <a:cubicBezTo>
                  <a:pt x="91" y="86"/>
                  <a:pt x="90" y="86"/>
                  <a:pt x="90" y="86"/>
                </a:cubicBezTo>
                <a:cubicBezTo>
                  <a:pt x="87" y="85"/>
                  <a:pt x="86" y="85"/>
                  <a:pt x="83" y="84"/>
                </a:cubicBezTo>
                <a:cubicBezTo>
                  <a:pt x="84" y="83"/>
                  <a:pt x="81" y="81"/>
                  <a:pt x="80" y="80"/>
                </a:cubicBezTo>
                <a:cubicBezTo>
                  <a:pt x="80" y="78"/>
                  <a:pt x="79" y="75"/>
                  <a:pt x="82" y="75"/>
                </a:cubicBezTo>
                <a:cubicBezTo>
                  <a:pt x="82" y="75"/>
                  <a:pt x="85" y="74"/>
                  <a:pt x="85" y="74"/>
                </a:cubicBezTo>
                <a:cubicBezTo>
                  <a:pt x="86" y="72"/>
                  <a:pt x="87" y="74"/>
                  <a:pt x="88" y="72"/>
                </a:cubicBezTo>
                <a:cubicBezTo>
                  <a:pt x="89" y="71"/>
                  <a:pt x="90" y="70"/>
                  <a:pt x="92" y="70"/>
                </a:cubicBezTo>
                <a:cubicBezTo>
                  <a:pt x="91" y="72"/>
                  <a:pt x="91" y="74"/>
                  <a:pt x="89" y="74"/>
                </a:cubicBezTo>
                <a:cubicBezTo>
                  <a:pt x="90" y="75"/>
                  <a:pt x="93" y="74"/>
                  <a:pt x="95" y="74"/>
                </a:cubicBezTo>
                <a:cubicBezTo>
                  <a:pt x="95" y="74"/>
                  <a:pt x="97" y="74"/>
                  <a:pt x="97" y="74"/>
                </a:cubicBezTo>
                <a:cubicBezTo>
                  <a:pt x="96" y="73"/>
                  <a:pt x="91" y="72"/>
                  <a:pt x="93" y="70"/>
                </a:cubicBezTo>
                <a:cubicBezTo>
                  <a:pt x="93" y="69"/>
                  <a:pt x="96" y="69"/>
                  <a:pt x="96" y="68"/>
                </a:cubicBezTo>
                <a:cubicBezTo>
                  <a:pt x="96" y="67"/>
                  <a:pt x="96" y="65"/>
                  <a:pt x="96" y="65"/>
                </a:cubicBezTo>
                <a:cubicBezTo>
                  <a:pt x="95" y="64"/>
                  <a:pt x="94" y="65"/>
                  <a:pt x="93" y="65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5"/>
                  <a:pt x="92" y="64"/>
                  <a:pt x="91" y="64"/>
                </a:cubicBezTo>
                <a:cubicBezTo>
                  <a:pt x="91" y="64"/>
                  <a:pt x="92" y="65"/>
                  <a:pt x="91" y="65"/>
                </a:cubicBezTo>
                <a:cubicBezTo>
                  <a:pt x="91" y="67"/>
                  <a:pt x="91" y="69"/>
                  <a:pt x="89" y="69"/>
                </a:cubicBezTo>
                <a:cubicBezTo>
                  <a:pt x="89" y="68"/>
                  <a:pt x="88" y="66"/>
                  <a:pt x="87" y="65"/>
                </a:cubicBezTo>
                <a:cubicBezTo>
                  <a:pt x="87" y="69"/>
                  <a:pt x="83" y="64"/>
                  <a:pt x="83" y="63"/>
                </a:cubicBezTo>
                <a:cubicBezTo>
                  <a:pt x="82" y="62"/>
                  <a:pt x="82" y="61"/>
                  <a:pt x="81" y="61"/>
                </a:cubicBezTo>
                <a:cubicBezTo>
                  <a:pt x="80" y="63"/>
                  <a:pt x="79" y="61"/>
                  <a:pt x="78" y="63"/>
                </a:cubicBezTo>
                <a:cubicBezTo>
                  <a:pt x="77" y="64"/>
                  <a:pt x="78" y="64"/>
                  <a:pt x="77" y="65"/>
                </a:cubicBezTo>
                <a:cubicBezTo>
                  <a:pt x="76" y="65"/>
                  <a:pt x="74" y="65"/>
                  <a:pt x="74" y="66"/>
                </a:cubicBezTo>
                <a:cubicBezTo>
                  <a:pt x="75" y="66"/>
                  <a:pt x="75" y="66"/>
                  <a:pt x="75" y="67"/>
                </a:cubicBezTo>
                <a:cubicBezTo>
                  <a:pt x="77" y="67"/>
                  <a:pt x="74" y="68"/>
                  <a:pt x="74" y="68"/>
                </a:cubicBezTo>
                <a:cubicBezTo>
                  <a:pt x="73" y="68"/>
                  <a:pt x="72" y="69"/>
                  <a:pt x="71" y="69"/>
                </a:cubicBezTo>
                <a:cubicBezTo>
                  <a:pt x="70" y="68"/>
                  <a:pt x="68" y="68"/>
                  <a:pt x="67" y="68"/>
                </a:cubicBezTo>
                <a:cubicBezTo>
                  <a:pt x="65" y="67"/>
                  <a:pt x="66" y="66"/>
                  <a:pt x="65" y="66"/>
                </a:cubicBezTo>
                <a:cubicBezTo>
                  <a:pt x="63" y="64"/>
                  <a:pt x="68" y="65"/>
                  <a:pt x="68" y="65"/>
                </a:cubicBezTo>
                <a:cubicBezTo>
                  <a:pt x="69" y="65"/>
                  <a:pt x="71" y="67"/>
                  <a:pt x="70" y="64"/>
                </a:cubicBezTo>
                <a:cubicBezTo>
                  <a:pt x="71" y="64"/>
                  <a:pt x="71" y="65"/>
                  <a:pt x="72" y="65"/>
                </a:cubicBezTo>
                <a:cubicBezTo>
                  <a:pt x="71" y="63"/>
                  <a:pt x="70" y="64"/>
                  <a:pt x="69" y="64"/>
                </a:cubicBezTo>
                <a:cubicBezTo>
                  <a:pt x="69" y="63"/>
                  <a:pt x="68" y="61"/>
                  <a:pt x="68" y="61"/>
                </a:cubicBezTo>
                <a:cubicBezTo>
                  <a:pt x="67" y="60"/>
                  <a:pt x="67" y="60"/>
                  <a:pt x="67" y="59"/>
                </a:cubicBezTo>
                <a:cubicBezTo>
                  <a:pt x="67" y="59"/>
                  <a:pt x="65" y="60"/>
                  <a:pt x="65" y="60"/>
                </a:cubicBezTo>
                <a:cubicBezTo>
                  <a:pt x="86" y="40"/>
                  <a:pt x="114" y="28"/>
                  <a:pt x="144" y="28"/>
                </a:cubicBezTo>
                <a:cubicBezTo>
                  <a:pt x="180" y="28"/>
                  <a:pt x="211" y="44"/>
                  <a:pt x="233" y="70"/>
                </a:cubicBezTo>
                <a:cubicBezTo>
                  <a:pt x="232" y="72"/>
                  <a:pt x="230" y="70"/>
                  <a:pt x="230" y="72"/>
                </a:cubicBezTo>
                <a:cubicBezTo>
                  <a:pt x="229" y="72"/>
                  <a:pt x="229" y="73"/>
                  <a:pt x="230" y="73"/>
                </a:cubicBezTo>
                <a:cubicBezTo>
                  <a:pt x="230" y="75"/>
                  <a:pt x="228" y="75"/>
                  <a:pt x="228" y="73"/>
                </a:cubicBezTo>
                <a:cubicBezTo>
                  <a:pt x="227" y="73"/>
                  <a:pt x="226" y="74"/>
                  <a:pt x="225" y="74"/>
                </a:cubicBezTo>
                <a:cubicBezTo>
                  <a:pt x="225" y="73"/>
                  <a:pt x="223" y="71"/>
                  <a:pt x="222" y="71"/>
                </a:cubicBezTo>
                <a:cubicBezTo>
                  <a:pt x="222" y="70"/>
                  <a:pt x="222" y="71"/>
                  <a:pt x="222" y="70"/>
                </a:cubicBezTo>
                <a:cubicBezTo>
                  <a:pt x="225" y="70"/>
                  <a:pt x="229" y="69"/>
                  <a:pt x="231" y="69"/>
                </a:cubicBezTo>
                <a:cubicBezTo>
                  <a:pt x="231" y="68"/>
                  <a:pt x="226" y="65"/>
                  <a:pt x="225" y="66"/>
                </a:cubicBezTo>
                <a:cubicBezTo>
                  <a:pt x="224" y="66"/>
                  <a:pt x="222" y="65"/>
                  <a:pt x="221" y="65"/>
                </a:cubicBezTo>
                <a:cubicBezTo>
                  <a:pt x="221" y="65"/>
                  <a:pt x="214" y="65"/>
                  <a:pt x="213" y="65"/>
                </a:cubicBezTo>
                <a:cubicBezTo>
                  <a:pt x="213" y="63"/>
                  <a:pt x="203" y="66"/>
                  <a:pt x="202" y="66"/>
                </a:cubicBezTo>
                <a:cubicBezTo>
                  <a:pt x="200" y="66"/>
                  <a:pt x="199" y="68"/>
                  <a:pt x="197" y="69"/>
                </a:cubicBezTo>
                <a:cubicBezTo>
                  <a:pt x="197" y="69"/>
                  <a:pt x="192" y="73"/>
                  <a:pt x="195" y="73"/>
                </a:cubicBezTo>
                <a:cubicBezTo>
                  <a:pt x="194" y="76"/>
                  <a:pt x="187" y="76"/>
                  <a:pt x="187" y="78"/>
                </a:cubicBezTo>
                <a:cubicBezTo>
                  <a:pt x="186" y="78"/>
                  <a:pt x="184" y="77"/>
                  <a:pt x="185" y="79"/>
                </a:cubicBezTo>
                <a:cubicBezTo>
                  <a:pt x="185" y="79"/>
                  <a:pt x="187" y="82"/>
                  <a:pt x="187" y="82"/>
                </a:cubicBezTo>
                <a:cubicBezTo>
                  <a:pt x="189" y="82"/>
                  <a:pt x="190" y="83"/>
                  <a:pt x="192" y="83"/>
                </a:cubicBezTo>
                <a:cubicBezTo>
                  <a:pt x="192" y="82"/>
                  <a:pt x="193" y="82"/>
                  <a:pt x="194" y="82"/>
                </a:cubicBezTo>
                <a:cubicBezTo>
                  <a:pt x="194" y="83"/>
                  <a:pt x="195" y="86"/>
                  <a:pt x="195" y="86"/>
                </a:cubicBezTo>
                <a:cubicBezTo>
                  <a:pt x="195" y="87"/>
                  <a:pt x="196" y="88"/>
                  <a:pt x="194" y="87"/>
                </a:cubicBezTo>
                <a:cubicBezTo>
                  <a:pt x="194" y="87"/>
                  <a:pt x="194" y="85"/>
                  <a:pt x="193" y="85"/>
                </a:cubicBezTo>
                <a:cubicBezTo>
                  <a:pt x="193" y="83"/>
                  <a:pt x="192" y="86"/>
                  <a:pt x="190" y="85"/>
                </a:cubicBezTo>
                <a:cubicBezTo>
                  <a:pt x="190" y="86"/>
                  <a:pt x="190" y="89"/>
                  <a:pt x="191" y="90"/>
                </a:cubicBezTo>
                <a:cubicBezTo>
                  <a:pt x="191" y="91"/>
                  <a:pt x="189" y="90"/>
                  <a:pt x="188" y="92"/>
                </a:cubicBezTo>
                <a:cubicBezTo>
                  <a:pt x="187" y="92"/>
                  <a:pt x="186" y="94"/>
                  <a:pt x="186" y="92"/>
                </a:cubicBezTo>
                <a:cubicBezTo>
                  <a:pt x="184" y="93"/>
                  <a:pt x="186" y="95"/>
                  <a:pt x="183" y="94"/>
                </a:cubicBezTo>
                <a:cubicBezTo>
                  <a:pt x="183" y="95"/>
                  <a:pt x="183" y="95"/>
                  <a:pt x="183" y="96"/>
                </a:cubicBezTo>
                <a:cubicBezTo>
                  <a:pt x="185" y="96"/>
                  <a:pt x="183" y="97"/>
                  <a:pt x="182" y="97"/>
                </a:cubicBezTo>
                <a:cubicBezTo>
                  <a:pt x="182" y="99"/>
                  <a:pt x="181" y="97"/>
                  <a:pt x="180" y="97"/>
                </a:cubicBezTo>
                <a:cubicBezTo>
                  <a:pt x="180" y="97"/>
                  <a:pt x="180" y="97"/>
                  <a:pt x="180" y="97"/>
                </a:cubicBezTo>
                <a:cubicBezTo>
                  <a:pt x="182" y="99"/>
                  <a:pt x="178" y="98"/>
                  <a:pt x="177" y="98"/>
                </a:cubicBezTo>
                <a:cubicBezTo>
                  <a:pt x="176" y="97"/>
                  <a:pt x="177" y="99"/>
                  <a:pt x="178" y="99"/>
                </a:cubicBezTo>
                <a:cubicBezTo>
                  <a:pt x="178" y="100"/>
                  <a:pt x="182" y="102"/>
                  <a:pt x="180" y="105"/>
                </a:cubicBezTo>
                <a:cubicBezTo>
                  <a:pt x="180" y="105"/>
                  <a:pt x="180" y="106"/>
                  <a:pt x="181" y="106"/>
                </a:cubicBezTo>
                <a:cubicBezTo>
                  <a:pt x="181" y="107"/>
                  <a:pt x="179" y="107"/>
                  <a:pt x="177" y="107"/>
                </a:cubicBezTo>
                <a:cubicBezTo>
                  <a:pt x="178" y="106"/>
                  <a:pt x="178" y="105"/>
                  <a:pt x="176" y="105"/>
                </a:cubicBezTo>
                <a:cubicBezTo>
                  <a:pt x="176" y="107"/>
                  <a:pt x="173" y="106"/>
                  <a:pt x="172" y="106"/>
                </a:cubicBezTo>
                <a:cubicBezTo>
                  <a:pt x="172" y="106"/>
                  <a:pt x="172" y="106"/>
                  <a:pt x="171" y="106"/>
                </a:cubicBezTo>
                <a:cubicBezTo>
                  <a:pt x="171" y="106"/>
                  <a:pt x="170" y="112"/>
                  <a:pt x="170" y="112"/>
                </a:cubicBezTo>
                <a:cubicBezTo>
                  <a:pt x="170" y="115"/>
                  <a:pt x="172" y="116"/>
                  <a:pt x="174" y="117"/>
                </a:cubicBezTo>
                <a:cubicBezTo>
                  <a:pt x="174" y="116"/>
                  <a:pt x="179" y="117"/>
                  <a:pt x="180" y="116"/>
                </a:cubicBezTo>
                <a:cubicBezTo>
                  <a:pt x="180" y="114"/>
                  <a:pt x="181" y="114"/>
                  <a:pt x="182" y="113"/>
                </a:cubicBezTo>
                <a:cubicBezTo>
                  <a:pt x="182" y="112"/>
                  <a:pt x="184" y="106"/>
                  <a:pt x="184" y="106"/>
                </a:cubicBezTo>
                <a:cubicBezTo>
                  <a:pt x="184" y="106"/>
                  <a:pt x="189" y="107"/>
                  <a:pt x="190" y="105"/>
                </a:cubicBezTo>
                <a:cubicBezTo>
                  <a:pt x="190" y="105"/>
                  <a:pt x="191" y="105"/>
                  <a:pt x="191" y="105"/>
                </a:cubicBezTo>
                <a:cubicBezTo>
                  <a:pt x="193" y="105"/>
                  <a:pt x="193" y="107"/>
                  <a:pt x="194" y="107"/>
                </a:cubicBezTo>
                <a:cubicBezTo>
                  <a:pt x="195" y="109"/>
                  <a:pt x="197" y="109"/>
                  <a:pt x="198" y="110"/>
                </a:cubicBezTo>
                <a:cubicBezTo>
                  <a:pt x="199" y="110"/>
                  <a:pt x="200" y="113"/>
                  <a:pt x="200" y="115"/>
                </a:cubicBezTo>
                <a:cubicBezTo>
                  <a:pt x="201" y="114"/>
                  <a:pt x="201" y="113"/>
                  <a:pt x="201" y="112"/>
                </a:cubicBezTo>
                <a:cubicBezTo>
                  <a:pt x="200" y="110"/>
                  <a:pt x="202" y="112"/>
                  <a:pt x="203" y="111"/>
                </a:cubicBezTo>
                <a:cubicBezTo>
                  <a:pt x="202" y="111"/>
                  <a:pt x="202" y="109"/>
                  <a:pt x="201" y="110"/>
                </a:cubicBezTo>
                <a:cubicBezTo>
                  <a:pt x="200" y="109"/>
                  <a:pt x="200" y="109"/>
                  <a:pt x="200" y="108"/>
                </a:cubicBezTo>
                <a:cubicBezTo>
                  <a:pt x="198" y="109"/>
                  <a:pt x="198" y="105"/>
                  <a:pt x="196" y="105"/>
                </a:cubicBezTo>
                <a:cubicBezTo>
                  <a:pt x="196" y="104"/>
                  <a:pt x="195" y="104"/>
                  <a:pt x="195" y="103"/>
                </a:cubicBezTo>
                <a:cubicBezTo>
                  <a:pt x="196" y="101"/>
                  <a:pt x="200" y="106"/>
                  <a:pt x="201" y="106"/>
                </a:cubicBezTo>
                <a:cubicBezTo>
                  <a:pt x="201" y="107"/>
                  <a:pt x="203" y="107"/>
                  <a:pt x="203" y="108"/>
                </a:cubicBezTo>
                <a:cubicBezTo>
                  <a:pt x="204" y="108"/>
                  <a:pt x="204" y="110"/>
                  <a:pt x="204" y="111"/>
                </a:cubicBezTo>
                <a:cubicBezTo>
                  <a:pt x="205" y="111"/>
                  <a:pt x="205" y="112"/>
                  <a:pt x="205" y="112"/>
                </a:cubicBezTo>
                <a:cubicBezTo>
                  <a:pt x="207" y="113"/>
                  <a:pt x="206" y="116"/>
                  <a:pt x="208" y="116"/>
                </a:cubicBezTo>
                <a:cubicBezTo>
                  <a:pt x="208" y="116"/>
                  <a:pt x="211" y="114"/>
                  <a:pt x="209" y="114"/>
                </a:cubicBezTo>
                <a:cubicBezTo>
                  <a:pt x="209" y="113"/>
                  <a:pt x="208" y="109"/>
                  <a:pt x="210" y="110"/>
                </a:cubicBezTo>
                <a:cubicBezTo>
                  <a:pt x="211" y="110"/>
                  <a:pt x="212" y="110"/>
                  <a:pt x="213" y="111"/>
                </a:cubicBezTo>
                <a:cubicBezTo>
                  <a:pt x="213" y="113"/>
                  <a:pt x="213" y="114"/>
                  <a:pt x="214" y="116"/>
                </a:cubicBezTo>
                <a:cubicBezTo>
                  <a:pt x="215" y="118"/>
                  <a:pt x="219" y="116"/>
                  <a:pt x="219" y="117"/>
                </a:cubicBezTo>
                <a:cubicBezTo>
                  <a:pt x="220" y="117"/>
                  <a:pt x="222" y="118"/>
                  <a:pt x="222" y="117"/>
                </a:cubicBezTo>
                <a:cubicBezTo>
                  <a:pt x="223" y="117"/>
                  <a:pt x="223" y="116"/>
                  <a:pt x="225" y="116"/>
                </a:cubicBezTo>
                <a:cubicBezTo>
                  <a:pt x="225" y="118"/>
                  <a:pt x="224" y="119"/>
                  <a:pt x="224" y="120"/>
                </a:cubicBezTo>
                <a:cubicBezTo>
                  <a:pt x="224" y="121"/>
                  <a:pt x="223" y="122"/>
                  <a:pt x="223" y="123"/>
                </a:cubicBezTo>
                <a:cubicBezTo>
                  <a:pt x="222" y="123"/>
                  <a:pt x="222" y="124"/>
                  <a:pt x="223" y="124"/>
                </a:cubicBezTo>
                <a:cubicBezTo>
                  <a:pt x="223" y="126"/>
                  <a:pt x="221" y="126"/>
                  <a:pt x="220" y="126"/>
                </a:cubicBezTo>
                <a:cubicBezTo>
                  <a:pt x="220" y="127"/>
                  <a:pt x="223" y="130"/>
                  <a:pt x="224" y="130"/>
                </a:cubicBezTo>
                <a:cubicBezTo>
                  <a:pt x="224" y="132"/>
                  <a:pt x="225" y="134"/>
                  <a:pt x="226" y="134"/>
                </a:cubicBezTo>
                <a:cubicBezTo>
                  <a:pt x="226" y="135"/>
                  <a:pt x="227" y="138"/>
                  <a:pt x="228" y="138"/>
                </a:cubicBezTo>
                <a:cubicBezTo>
                  <a:pt x="228" y="139"/>
                  <a:pt x="232" y="147"/>
                  <a:pt x="231" y="147"/>
                </a:cubicBezTo>
                <a:cubicBezTo>
                  <a:pt x="231" y="148"/>
                  <a:pt x="232" y="148"/>
                  <a:pt x="232" y="149"/>
                </a:cubicBezTo>
                <a:cubicBezTo>
                  <a:pt x="233" y="149"/>
                  <a:pt x="233" y="153"/>
                  <a:pt x="236" y="153"/>
                </a:cubicBezTo>
                <a:cubicBezTo>
                  <a:pt x="237" y="153"/>
                  <a:pt x="239" y="152"/>
                  <a:pt x="240" y="152"/>
                </a:cubicBezTo>
                <a:cubicBezTo>
                  <a:pt x="241" y="151"/>
                  <a:pt x="244" y="150"/>
                  <a:pt x="245" y="150"/>
                </a:cubicBezTo>
                <a:cubicBezTo>
                  <a:pt x="245" y="149"/>
                  <a:pt x="250" y="146"/>
                  <a:pt x="250" y="146"/>
                </a:cubicBezTo>
                <a:cubicBezTo>
                  <a:pt x="251" y="145"/>
                  <a:pt x="252" y="144"/>
                  <a:pt x="252" y="143"/>
                </a:cubicBezTo>
                <a:cubicBezTo>
                  <a:pt x="252" y="142"/>
                  <a:pt x="253" y="142"/>
                  <a:pt x="253" y="141"/>
                </a:cubicBezTo>
                <a:cubicBezTo>
                  <a:pt x="254" y="140"/>
                  <a:pt x="255" y="137"/>
                  <a:pt x="252" y="137"/>
                </a:cubicBezTo>
                <a:cubicBezTo>
                  <a:pt x="253" y="139"/>
                  <a:pt x="251" y="138"/>
                  <a:pt x="251" y="137"/>
                </a:cubicBezTo>
                <a:cubicBezTo>
                  <a:pt x="252" y="136"/>
                  <a:pt x="251" y="136"/>
                  <a:pt x="250" y="135"/>
                </a:cubicBezTo>
                <a:cubicBezTo>
                  <a:pt x="250" y="135"/>
                  <a:pt x="251" y="134"/>
                  <a:pt x="250" y="133"/>
                </a:cubicBezTo>
                <a:cubicBezTo>
                  <a:pt x="249" y="136"/>
                  <a:pt x="247" y="137"/>
                  <a:pt x="245" y="137"/>
                </a:cubicBezTo>
                <a:cubicBezTo>
                  <a:pt x="245" y="135"/>
                  <a:pt x="246" y="137"/>
                  <a:pt x="245" y="135"/>
                </a:cubicBezTo>
                <a:cubicBezTo>
                  <a:pt x="244" y="134"/>
                  <a:pt x="244" y="134"/>
                  <a:pt x="245" y="133"/>
                </a:cubicBezTo>
                <a:cubicBezTo>
                  <a:pt x="244" y="133"/>
                  <a:pt x="244" y="133"/>
                  <a:pt x="244" y="133"/>
                </a:cubicBezTo>
                <a:cubicBezTo>
                  <a:pt x="244" y="135"/>
                  <a:pt x="244" y="135"/>
                  <a:pt x="243" y="135"/>
                </a:cubicBezTo>
                <a:cubicBezTo>
                  <a:pt x="242" y="134"/>
                  <a:pt x="244" y="134"/>
                  <a:pt x="243" y="133"/>
                </a:cubicBezTo>
                <a:cubicBezTo>
                  <a:pt x="242" y="132"/>
                  <a:pt x="242" y="131"/>
                  <a:pt x="242" y="131"/>
                </a:cubicBezTo>
                <a:cubicBezTo>
                  <a:pt x="241" y="130"/>
                  <a:pt x="240" y="128"/>
                  <a:pt x="240" y="127"/>
                </a:cubicBezTo>
                <a:cubicBezTo>
                  <a:pt x="242" y="125"/>
                  <a:pt x="245" y="130"/>
                  <a:pt x="244" y="131"/>
                </a:cubicBezTo>
                <a:cubicBezTo>
                  <a:pt x="245" y="131"/>
                  <a:pt x="245" y="131"/>
                  <a:pt x="245" y="132"/>
                </a:cubicBezTo>
                <a:cubicBezTo>
                  <a:pt x="248" y="130"/>
                  <a:pt x="252" y="134"/>
                  <a:pt x="255" y="134"/>
                </a:cubicBezTo>
                <a:cubicBezTo>
                  <a:pt x="256" y="134"/>
                  <a:pt x="258" y="135"/>
                  <a:pt x="260" y="135"/>
                </a:cubicBezTo>
                <a:cubicBezTo>
                  <a:pt x="260" y="138"/>
                  <a:pt x="260" y="141"/>
                  <a:pt x="260" y="144"/>
                </a:cubicBezTo>
                <a:cubicBezTo>
                  <a:pt x="260" y="170"/>
                  <a:pt x="252" y="193"/>
                  <a:pt x="238" y="212"/>
                </a:cubicBezTo>
                <a:close/>
                <a:moveTo>
                  <a:pt x="215" y="108"/>
                </a:moveTo>
                <a:cubicBezTo>
                  <a:pt x="215" y="105"/>
                  <a:pt x="216" y="104"/>
                  <a:pt x="218" y="101"/>
                </a:cubicBezTo>
                <a:cubicBezTo>
                  <a:pt x="220" y="101"/>
                  <a:pt x="221" y="101"/>
                  <a:pt x="221" y="103"/>
                </a:cubicBezTo>
                <a:cubicBezTo>
                  <a:pt x="222" y="103"/>
                  <a:pt x="221" y="105"/>
                  <a:pt x="223" y="104"/>
                </a:cubicBezTo>
                <a:cubicBezTo>
                  <a:pt x="223" y="103"/>
                  <a:pt x="224" y="103"/>
                  <a:pt x="225" y="103"/>
                </a:cubicBezTo>
                <a:cubicBezTo>
                  <a:pt x="226" y="103"/>
                  <a:pt x="227" y="104"/>
                  <a:pt x="228" y="104"/>
                </a:cubicBezTo>
                <a:cubicBezTo>
                  <a:pt x="228" y="106"/>
                  <a:pt x="231" y="106"/>
                  <a:pt x="231" y="109"/>
                </a:cubicBezTo>
                <a:cubicBezTo>
                  <a:pt x="233" y="109"/>
                  <a:pt x="229" y="111"/>
                  <a:pt x="229" y="111"/>
                </a:cubicBezTo>
                <a:cubicBezTo>
                  <a:pt x="227" y="111"/>
                  <a:pt x="226" y="109"/>
                  <a:pt x="225" y="109"/>
                </a:cubicBezTo>
                <a:cubicBezTo>
                  <a:pt x="225" y="111"/>
                  <a:pt x="224" y="109"/>
                  <a:pt x="224" y="109"/>
                </a:cubicBezTo>
                <a:cubicBezTo>
                  <a:pt x="224" y="109"/>
                  <a:pt x="217" y="110"/>
                  <a:pt x="215" y="110"/>
                </a:cubicBezTo>
                <a:cubicBezTo>
                  <a:pt x="216" y="109"/>
                  <a:pt x="216" y="109"/>
                  <a:pt x="215" y="10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6"/>
          <p:cNvSpPr>
            <a:spLocks/>
          </p:cNvSpPr>
          <p:nvPr/>
        </p:nvSpPr>
        <p:spPr bwMode="auto">
          <a:xfrm>
            <a:off x="5570539" y="3206751"/>
            <a:ext cx="7938" cy="3175"/>
          </a:xfrm>
          <a:custGeom>
            <a:avLst/>
            <a:gdLst>
              <a:gd name="T0" fmla="*/ 11 w 12"/>
              <a:gd name="T1" fmla="*/ 1 h 5"/>
              <a:gd name="T2" fmla="*/ 9 w 12"/>
              <a:gd name="T3" fmla="*/ 2 h 5"/>
              <a:gd name="T4" fmla="*/ 6 w 12"/>
              <a:gd name="T5" fmla="*/ 1 h 5"/>
              <a:gd name="T6" fmla="*/ 3 w 12"/>
              <a:gd name="T7" fmla="*/ 2 h 5"/>
              <a:gd name="T8" fmla="*/ 3 w 12"/>
              <a:gd name="T9" fmla="*/ 1 h 5"/>
              <a:gd name="T10" fmla="*/ 3 w 12"/>
              <a:gd name="T11" fmla="*/ 0 h 5"/>
              <a:gd name="T12" fmla="*/ 0 w 12"/>
              <a:gd name="T13" fmla="*/ 1 h 5"/>
              <a:gd name="T14" fmla="*/ 0 w 12"/>
              <a:gd name="T15" fmla="*/ 3 h 5"/>
              <a:gd name="T16" fmla="*/ 4 w 12"/>
              <a:gd name="T17" fmla="*/ 4 h 5"/>
              <a:gd name="T18" fmla="*/ 7 w 12"/>
              <a:gd name="T19" fmla="*/ 4 h 5"/>
              <a:gd name="T20" fmla="*/ 11 w 12"/>
              <a:gd name="T21" fmla="*/ 3 h 5"/>
              <a:gd name="T22" fmla="*/ 11 w 12"/>
              <a:gd name="T2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5">
                <a:moveTo>
                  <a:pt x="11" y="1"/>
                </a:moveTo>
                <a:cubicBezTo>
                  <a:pt x="10" y="2"/>
                  <a:pt x="10" y="3"/>
                  <a:pt x="9" y="2"/>
                </a:cubicBezTo>
                <a:cubicBezTo>
                  <a:pt x="9" y="0"/>
                  <a:pt x="9" y="1"/>
                  <a:pt x="6" y="1"/>
                </a:cubicBezTo>
                <a:cubicBezTo>
                  <a:pt x="6" y="2"/>
                  <a:pt x="3" y="3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2" y="1"/>
                  <a:pt x="3" y="1"/>
                  <a:pt x="3" y="0"/>
                </a:cubicBezTo>
                <a:cubicBezTo>
                  <a:pt x="2" y="0"/>
                  <a:pt x="0" y="1"/>
                  <a:pt x="0" y="1"/>
                </a:cubicBezTo>
                <a:cubicBezTo>
                  <a:pt x="2" y="1"/>
                  <a:pt x="0" y="3"/>
                  <a:pt x="0" y="3"/>
                </a:cubicBezTo>
                <a:cubicBezTo>
                  <a:pt x="2" y="4"/>
                  <a:pt x="2" y="4"/>
                  <a:pt x="4" y="4"/>
                </a:cubicBezTo>
                <a:cubicBezTo>
                  <a:pt x="4" y="5"/>
                  <a:pt x="7" y="4"/>
                  <a:pt x="7" y="4"/>
                </a:cubicBezTo>
                <a:cubicBezTo>
                  <a:pt x="9" y="4"/>
                  <a:pt x="10" y="4"/>
                  <a:pt x="11" y="3"/>
                </a:cubicBezTo>
                <a:cubicBezTo>
                  <a:pt x="12" y="2"/>
                  <a:pt x="11" y="2"/>
                  <a:pt x="11" y="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7"/>
          <p:cNvSpPr>
            <a:spLocks/>
          </p:cNvSpPr>
          <p:nvPr/>
        </p:nvSpPr>
        <p:spPr bwMode="auto">
          <a:xfrm>
            <a:off x="5584826" y="3213101"/>
            <a:ext cx="4763" cy="7938"/>
          </a:xfrm>
          <a:custGeom>
            <a:avLst/>
            <a:gdLst>
              <a:gd name="T0" fmla="*/ 1 w 9"/>
              <a:gd name="T1" fmla="*/ 6 h 12"/>
              <a:gd name="T2" fmla="*/ 3 w 9"/>
              <a:gd name="T3" fmla="*/ 8 h 12"/>
              <a:gd name="T4" fmla="*/ 1 w 9"/>
              <a:gd name="T5" fmla="*/ 9 h 12"/>
              <a:gd name="T6" fmla="*/ 2 w 9"/>
              <a:gd name="T7" fmla="*/ 11 h 12"/>
              <a:gd name="T8" fmla="*/ 3 w 9"/>
              <a:gd name="T9" fmla="*/ 12 h 12"/>
              <a:gd name="T10" fmla="*/ 8 w 9"/>
              <a:gd name="T11" fmla="*/ 10 h 12"/>
              <a:gd name="T12" fmla="*/ 8 w 9"/>
              <a:gd name="T13" fmla="*/ 9 h 12"/>
              <a:gd name="T14" fmla="*/ 7 w 9"/>
              <a:gd name="T15" fmla="*/ 10 h 12"/>
              <a:gd name="T16" fmla="*/ 5 w 9"/>
              <a:gd name="T17" fmla="*/ 7 h 12"/>
              <a:gd name="T18" fmla="*/ 4 w 9"/>
              <a:gd name="T19" fmla="*/ 4 h 12"/>
              <a:gd name="T20" fmla="*/ 5 w 9"/>
              <a:gd name="T21" fmla="*/ 2 h 12"/>
              <a:gd name="T22" fmla="*/ 2 w 9"/>
              <a:gd name="T23" fmla="*/ 3 h 12"/>
              <a:gd name="T24" fmla="*/ 2 w 9"/>
              <a:gd name="T25" fmla="*/ 2 h 12"/>
              <a:gd name="T26" fmla="*/ 2 w 9"/>
              <a:gd name="T27" fmla="*/ 0 h 12"/>
              <a:gd name="T28" fmla="*/ 0 w 9"/>
              <a:gd name="T29" fmla="*/ 3 h 12"/>
              <a:gd name="T30" fmla="*/ 1 w 9"/>
              <a:gd name="T31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" h="12">
                <a:moveTo>
                  <a:pt x="1" y="6"/>
                </a:moveTo>
                <a:cubicBezTo>
                  <a:pt x="2" y="6"/>
                  <a:pt x="3" y="6"/>
                  <a:pt x="3" y="8"/>
                </a:cubicBezTo>
                <a:cubicBezTo>
                  <a:pt x="5" y="9"/>
                  <a:pt x="2" y="9"/>
                  <a:pt x="1" y="9"/>
                </a:cubicBezTo>
                <a:cubicBezTo>
                  <a:pt x="1" y="10"/>
                  <a:pt x="0" y="12"/>
                  <a:pt x="2" y="11"/>
                </a:cubicBezTo>
                <a:cubicBezTo>
                  <a:pt x="3" y="11"/>
                  <a:pt x="3" y="11"/>
                  <a:pt x="3" y="12"/>
                </a:cubicBezTo>
                <a:cubicBezTo>
                  <a:pt x="5" y="12"/>
                  <a:pt x="7" y="12"/>
                  <a:pt x="8" y="10"/>
                </a:cubicBezTo>
                <a:cubicBezTo>
                  <a:pt x="9" y="10"/>
                  <a:pt x="9" y="10"/>
                  <a:pt x="8" y="9"/>
                </a:cubicBezTo>
                <a:cubicBezTo>
                  <a:pt x="8" y="10"/>
                  <a:pt x="8" y="10"/>
                  <a:pt x="7" y="10"/>
                </a:cubicBezTo>
                <a:cubicBezTo>
                  <a:pt x="8" y="8"/>
                  <a:pt x="7" y="7"/>
                  <a:pt x="5" y="7"/>
                </a:cubicBezTo>
                <a:cubicBezTo>
                  <a:pt x="6" y="6"/>
                  <a:pt x="5" y="5"/>
                  <a:pt x="4" y="4"/>
                </a:cubicBezTo>
                <a:cubicBezTo>
                  <a:pt x="3" y="3"/>
                  <a:pt x="4" y="3"/>
                  <a:pt x="5" y="2"/>
                </a:cubicBezTo>
                <a:cubicBezTo>
                  <a:pt x="4" y="2"/>
                  <a:pt x="4" y="3"/>
                  <a:pt x="2" y="3"/>
                </a:cubicBezTo>
                <a:cubicBezTo>
                  <a:pt x="2" y="3"/>
                  <a:pt x="2" y="2"/>
                  <a:pt x="2" y="2"/>
                </a:cubicBezTo>
                <a:cubicBezTo>
                  <a:pt x="2" y="2"/>
                  <a:pt x="4" y="0"/>
                  <a:pt x="2" y="0"/>
                </a:cubicBezTo>
                <a:cubicBezTo>
                  <a:pt x="2" y="3"/>
                  <a:pt x="0" y="1"/>
                  <a:pt x="0" y="3"/>
                </a:cubicBezTo>
                <a:cubicBezTo>
                  <a:pt x="0" y="4"/>
                  <a:pt x="1" y="4"/>
                  <a:pt x="1" y="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8"/>
          <p:cNvSpPr>
            <a:spLocks/>
          </p:cNvSpPr>
          <p:nvPr/>
        </p:nvSpPr>
        <p:spPr bwMode="auto">
          <a:xfrm>
            <a:off x="5580064" y="3216276"/>
            <a:ext cx="4763" cy="4763"/>
          </a:xfrm>
          <a:custGeom>
            <a:avLst/>
            <a:gdLst>
              <a:gd name="T0" fmla="*/ 2 w 7"/>
              <a:gd name="T1" fmla="*/ 6 h 6"/>
              <a:gd name="T2" fmla="*/ 6 w 7"/>
              <a:gd name="T3" fmla="*/ 2 h 6"/>
              <a:gd name="T4" fmla="*/ 5 w 7"/>
              <a:gd name="T5" fmla="*/ 1 h 6"/>
              <a:gd name="T6" fmla="*/ 4 w 7"/>
              <a:gd name="T7" fmla="*/ 1 h 6"/>
              <a:gd name="T8" fmla="*/ 4 w 7"/>
              <a:gd name="T9" fmla="*/ 2 h 6"/>
              <a:gd name="T10" fmla="*/ 2 w 7"/>
              <a:gd name="T11" fmla="*/ 3 h 6"/>
              <a:gd name="T12" fmla="*/ 2 w 7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2" y="6"/>
                </a:moveTo>
                <a:cubicBezTo>
                  <a:pt x="5" y="6"/>
                  <a:pt x="6" y="4"/>
                  <a:pt x="6" y="2"/>
                </a:cubicBezTo>
                <a:cubicBezTo>
                  <a:pt x="7" y="0"/>
                  <a:pt x="6" y="1"/>
                  <a:pt x="5" y="1"/>
                </a:cubicBezTo>
                <a:cubicBezTo>
                  <a:pt x="4" y="1"/>
                  <a:pt x="4" y="0"/>
                  <a:pt x="4" y="1"/>
                </a:cubicBezTo>
                <a:cubicBezTo>
                  <a:pt x="3" y="1"/>
                  <a:pt x="4" y="2"/>
                  <a:pt x="4" y="2"/>
                </a:cubicBezTo>
                <a:cubicBezTo>
                  <a:pt x="4" y="2"/>
                  <a:pt x="0" y="3"/>
                  <a:pt x="2" y="3"/>
                </a:cubicBezTo>
                <a:cubicBezTo>
                  <a:pt x="2" y="4"/>
                  <a:pt x="1" y="5"/>
                  <a:pt x="2" y="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9"/>
          <p:cNvSpPr>
            <a:spLocks/>
          </p:cNvSpPr>
          <p:nvPr/>
        </p:nvSpPr>
        <p:spPr bwMode="auto">
          <a:xfrm>
            <a:off x="5584826" y="3221038"/>
            <a:ext cx="1588" cy="158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80"/>
          <p:cNvSpPr>
            <a:spLocks/>
          </p:cNvSpPr>
          <p:nvPr/>
        </p:nvSpPr>
        <p:spPr bwMode="auto">
          <a:xfrm>
            <a:off x="5551489" y="3225801"/>
            <a:ext cx="0" cy="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0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81"/>
          <p:cNvSpPr>
            <a:spLocks/>
          </p:cNvSpPr>
          <p:nvPr/>
        </p:nvSpPr>
        <p:spPr bwMode="auto">
          <a:xfrm>
            <a:off x="5594351" y="3228976"/>
            <a:ext cx="1588" cy="1588"/>
          </a:xfrm>
          <a:custGeom>
            <a:avLst/>
            <a:gdLst>
              <a:gd name="T0" fmla="*/ 1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1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2" y="0"/>
                  <a:pt x="1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82"/>
          <p:cNvSpPr>
            <a:spLocks/>
          </p:cNvSpPr>
          <p:nvPr/>
        </p:nvSpPr>
        <p:spPr bwMode="auto">
          <a:xfrm>
            <a:off x="5594351" y="3230563"/>
            <a:ext cx="0" cy="1588"/>
          </a:xfrm>
          <a:custGeom>
            <a:avLst/>
            <a:gdLst>
              <a:gd name="T0" fmla="*/ 1 w 2"/>
              <a:gd name="T1" fmla="*/ 0 h 4"/>
              <a:gd name="T2" fmla="*/ 1 w 2"/>
              <a:gd name="T3" fmla="*/ 1 h 4"/>
              <a:gd name="T4" fmla="*/ 0 w 2"/>
              <a:gd name="T5" fmla="*/ 3 h 4"/>
              <a:gd name="T6" fmla="*/ 1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1" y="0"/>
                </a:moveTo>
                <a:cubicBezTo>
                  <a:pt x="1" y="1"/>
                  <a:pt x="1" y="2"/>
                  <a:pt x="1" y="1"/>
                </a:cubicBezTo>
                <a:cubicBezTo>
                  <a:pt x="0" y="1"/>
                  <a:pt x="0" y="2"/>
                  <a:pt x="0" y="3"/>
                </a:cubicBezTo>
                <a:cubicBezTo>
                  <a:pt x="2" y="4"/>
                  <a:pt x="2" y="0"/>
                  <a:pt x="1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3"/>
          <p:cNvSpPr>
            <a:spLocks/>
          </p:cNvSpPr>
          <p:nvPr/>
        </p:nvSpPr>
        <p:spPr bwMode="auto">
          <a:xfrm>
            <a:off x="5597526" y="3233738"/>
            <a:ext cx="1588" cy="1588"/>
          </a:xfrm>
          <a:custGeom>
            <a:avLst/>
            <a:gdLst>
              <a:gd name="T0" fmla="*/ 4 w 4"/>
              <a:gd name="T1" fmla="*/ 0 h 3"/>
              <a:gd name="T2" fmla="*/ 2 w 4"/>
              <a:gd name="T3" fmla="*/ 1 h 3"/>
              <a:gd name="T4" fmla="*/ 0 w 4"/>
              <a:gd name="T5" fmla="*/ 1 h 3"/>
              <a:gd name="T6" fmla="*/ 4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0"/>
                </a:moveTo>
                <a:cubicBezTo>
                  <a:pt x="3" y="1"/>
                  <a:pt x="3" y="1"/>
                  <a:pt x="2" y="1"/>
                </a:cubicBezTo>
                <a:cubicBezTo>
                  <a:pt x="1" y="1"/>
                  <a:pt x="1" y="0"/>
                  <a:pt x="0" y="1"/>
                </a:cubicBezTo>
                <a:cubicBezTo>
                  <a:pt x="2" y="1"/>
                  <a:pt x="4" y="3"/>
                  <a:pt x="4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4"/>
          <p:cNvSpPr>
            <a:spLocks/>
          </p:cNvSpPr>
          <p:nvPr/>
        </p:nvSpPr>
        <p:spPr bwMode="auto">
          <a:xfrm>
            <a:off x="5575301" y="3233738"/>
            <a:ext cx="50800" cy="69850"/>
          </a:xfrm>
          <a:custGeom>
            <a:avLst/>
            <a:gdLst>
              <a:gd name="T0" fmla="*/ 76 w 84"/>
              <a:gd name="T1" fmla="*/ 41 h 113"/>
              <a:gd name="T2" fmla="*/ 70 w 84"/>
              <a:gd name="T3" fmla="*/ 32 h 113"/>
              <a:gd name="T4" fmla="*/ 65 w 84"/>
              <a:gd name="T5" fmla="*/ 22 h 113"/>
              <a:gd name="T6" fmla="*/ 61 w 84"/>
              <a:gd name="T7" fmla="*/ 14 h 113"/>
              <a:gd name="T8" fmla="*/ 50 w 84"/>
              <a:gd name="T9" fmla="*/ 10 h 113"/>
              <a:gd name="T10" fmla="*/ 42 w 84"/>
              <a:gd name="T11" fmla="*/ 10 h 113"/>
              <a:gd name="T12" fmla="*/ 36 w 84"/>
              <a:gd name="T13" fmla="*/ 8 h 113"/>
              <a:gd name="T14" fmla="*/ 32 w 84"/>
              <a:gd name="T15" fmla="*/ 1 h 113"/>
              <a:gd name="T16" fmla="*/ 20 w 84"/>
              <a:gd name="T17" fmla="*/ 4 h 113"/>
              <a:gd name="T18" fmla="*/ 14 w 84"/>
              <a:gd name="T19" fmla="*/ 5 h 113"/>
              <a:gd name="T20" fmla="*/ 10 w 84"/>
              <a:gd name="T21" fmla="*/ 8 h 113"/>
              <a:gd name="T22" fmla="*/ 9 w 84"/>
              <a:gd name="T23" fmla="*/ 13 h 113"/>
              <a:gd name="T24" fmla="*/ 4 w 84"/>
              <a:gd name="T25" fmla="*/ 18 h 113"/>
              <a:gd name="T26" fmla="*/ 1 w 84"/>
              <a:gd name="T27" fmla="*/ 27 h 113"/>
              <a:gd name="T28" fmla="*/ 1 w 84"/>
              <a:gd name="T29" fmla="*/ 34 h 113"/>
              <a:gd name="T30" fmla="*/ 5 w 84"/>
              <a:gd name="T31" fmla="*/ 45 h 113"/>
              <a:gd name="T32" fmla="*/ 16 w 84"/>
              <a:gd name="T33" fmla="*/ 51 h 113"/>
              <a:gd name="T34" fmla="*/ 32 w 84"/>
              <a:gd name="T35" fmla="*/ 52 h 113"/>
              <a:gd name="T36" fmla="*/ 33 w 84"/>
              <a:gd name="T37" fmla="*/ 64 h 113"/>
              <a:gd name="T38" fmla="*/ 35 w 84"/>
              <a:gd name="T39" fmla="*/ 74 h 113"/>
              <a:gd name="T40" fmla="*/ 35 w 84"/>
              <a:gd name="T41" fmla="*/ 87 h 113"/>
              <a:gd name="T42" fmla="*/ 38 w 84"/>
              <a:gd name="T43" fmla="*/ 97 h 113"/>
              <a:gd name="T44" fmla="*/ 42 w 84"/>
              <a:gd name="T45" fmla="*/ 108 h 113"/>
              <a:gd name="T46" fmla="*/ 48 w 84"/>
              <a:gd name="T47" fmla="*/ 112 h 113"/>
              <a:gd name="T48" fmla="*/ 57 w 84"/>
              <a:gd name="T49" fmla="*/ 107 h 113"/>
              <a:gd name="T50" fmla="*/ 64 w 84"/>
              <a:gd name="T51" fmla="*/ 96 h 113"/>
              <a:gd name="T52" fmla="*/ 67 w 84"/>
              <a:gd name="T53" fmla="*/ 86 h 113"/>
              <a:gd name="T54" fmla="*/ 70 w 84"/>
              <a:gd name="T55" fmla="*/ 80 h 113"/>
              <a:gd name="T56" fmla="*/ 69 w 84"/>
              <a:gd name="T57" fmla="*/ 64 h 113"/>
              <a:gd name="T58" fmla="*/ 76 w 84"/>
              <a:gd name="T59" fmla="*/ 55 h 113"/>
              <a:gd name="T60" fmla="*/ 81 w 84"/>
              <a:gd name="T61" fmla="*/ 49 h 113"/>
              <a:gd name="T62" fmla="*/ 84 w 84"/>
              <a:gd name="T63" fmla="*/ 41 h 113"/>
              <a:gd name="T64" fmla="*/ 76 w 84"/>
              <a:gd name="T65" fmla="*/ 4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4" h="113">
                <a:moveTo>
                  <a:pt x="76" y="42"/>
                </a:moveTo>
                <a:cubicBezTo>
                  <a:pt x="74" y="42"/>
                  <a:pt x="76" y="42"/>
                  <a:pt x="76" y="41"/>
                </a:cubicBezTo>
                <a:cubicBezTo>
                  <a:pt x="74" y="41"/>
                  <a:pt x="71" y="36"/>
                  <a:pt x="71" y="34"/>
                </a:cubicBezTo>
                <a:cubicBezTo>
                  <a:pt x="71" y="34"/>
                  <a:pt x="70" y="32"/>
                  <a:pt x="70" y="32"/>
                </a:cubicBezTo>
                <a:cubicBezTo>
                  <a:pt x="70" y="31"/>
                  <a:pt x="68" y="30"/>
                  <a:pt x="69" y="28"/>
                </a:cubicBezTo>
                <a:cubicBezTo>
                  <a:pt x="67" y="27"/>
                  <a:pt x="65" y="24"/>
                  <a:pt x="65" y="22"/>
                </a:cubicBezTo>
                <a:cubicBezTo>
                  <a:pt x="64" y="22"/>
                  <a:pt x="63" y="19"/>
                  <a:pt x="63" y="18"/>
                </a:cubicBezTo>
                <a:cubicBezTo>
                  <a:pt x="62" y="18"/>
                  <a:pt x="61" y="15"/>
                  <a:pt x="61" y="14"/>
                </a:cubicBezTo>
                <a:cubicBezTo>
                  <a:pt x="60" y="14"/>
                  <a:pt x="59" y="12"/>
                  <a:pt x="58" y="12"/>
                </a:cubicBezTo>
                <a:cubicBezTo>
                  <a:pt x="59" y="10"/>
                  <a:pt x="51" y="10"/>
                  <a:pt x="50" y="10"/>
                </a:cubicBezTo>
                <a:cubicBezTo>
                  <a:pt x="50" y="9"/>
                  <a:pt x="49" y="8"/>
                  <a:pt x="48" y="8"/>
                </a:cubicBezTo>
                <a:cubicBezTo>
                  <a:pt x="48" y="10"/>
                  <a:pt x="44" y="10"/>
                  <a:pt x="42" y="10"/>
                </a:cubicBezTo>
                <a:cubicBezTo>
                  <a:pt x="41" y="10"/>
                  <a:pt x="39" y="10"/>
                  <a:pt x="39" y="8"/>
                </a:cubicBezTo>
                <a:cubicBezTo>
                  <a:pt x="38" y="8"/>
                  <a:pt x="37" y="8"/>
                  <a:pt x="36" y="8"/>
                </a:cubicBezTo>
                <a:cubicBezTo>
                  <a:pt x="36" y="7"/>
                  <a:pt x="34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2"/>
                  <a:pt x="25" y="0"/>
                  <a:pt x="25" y="1"/>
                </a:cubicBezTo>
                <a:cubicBezTo>
                  <a:pt x="24" y="1"/>
                  <a:pt x="20" y="3"/>
                  <a:pt x="20" y="4"/>
                </a:cubicBezTo>
                <a:cubicBezTo>
                  <a:pt x="20" y="4"/>
                  <a:pt x="17" y="5"/>
                  <a:pt x="17" y="4"/>
                </a:cubicBezTo>
                <a:cubicBezTo>
                  <a:pt x="16" y="4"/>
                  <a:pt x="15" y="4"/>
                  <a:pt x="14" y="5"/>
                </a:cubicBezTo>
                <a:cubicBezTo>
                  <a:pt x="14" y="5"/>
                  <a:pt x="13" y="7"/>
                  <a:pt x="12" y="7"/>
                </a:cubicBezTo>
                <a:cubicBezTo>
                  <a:pt x="11" y="7"/>
                  <a:pt x="12" y="6"/>
                  <a:pt x="10" y="8"/>
                </a:cubicBezTo>
                <a:cubicBezTo>
                  <a:pt x="10" y="9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8" y="14"/>
                  <a:pt x="7" y="16"/>
                  <a:pt x="6" y="16"/>
                </a:cubicBezTo>
                <a:cubicBezTo>
                  <a:pt x="5" y="18"/>
                  <a:pt x="5" y="16"/>
                  <a:pt x="4" y="18"/>
                </a:cubicBezTo>
                <a:cubicBezTo>
                  <a:pt x="4" y="19"/>
                  <a:pt x="3" y="20"/>
                  <a:pt x="3" y="21"/>
                </a:cubicBezTo>
                <a:cubicBezTo>
                  <a:pt x="1" y="24"/>
                  <a:pt x="1" y="25"/>
                  <a:pt x="1" y="27"/>
                </a:cubicBezTo>
                <a:cubicBezTo>
                  <a:pt x="1" y="28"/>
                  <a:pt x="0" y="29"/>
                  <a:pt x="0" y="30"/>
                </a:cubicBezTo>
                <a:cubicBezTo>
                  <a:pt x="1" y="31"/>
                  <a:pt x="1" y="33"/>
                  <a:pt x="1" y="34"/>
                </a:cubicBezTo>
                <a:cubicBezTo>
                  <a:pt x="0" y="34"/>
                  <a:pt x="0" y="37"/>
                  <a:pt x="1" y="37"/>
                </a:cubicBezTo>
                <a:cubicBezTo>
                  <a:pt x="1" y="39"/>
                  <a:pt x="4" y="44"/>
                  <a:pt x="5" y="45"/>
                </a:cubicBezTo>
                <a:cubicBezTo>
                  <a:pt x="5" y="46"/>
                  <a:pt x="8" y="49"/>
                  <a:pt x="10" y="49"/>
                </a:cubicBezTo>
                <a:cubicBezTo>
                  <a:pt x="10" y="50"/>
                  <a:pt x="16" y="52"/>
                  <a:pt x="16" y="51"/>
                </a:cubicBezTo>
                <a:cubicBezTo>
                  <a:pt x="18" y="51"/>
                  <a:pt x="26" y="49"/>
                  <a:pt x="27" y="52"/>
                </a:cubicBezTo>
                <a:cubicBezTo>
                  <a:pt x="30" y="52"/>
                  <a:pt x="30" y="51"/>
                  <a:pt x="32" y="52"/>
                </a:cubicBezTo>
                <a:cubicBezTo>
                  <a:pt x="32" y="54"/>
                  <a:pt x="32" y="58"/>
                  <a:pt x="31" y="59"/>
                </a:cubicBezTo>
                <a:cubicBezTo>
                  <a:pt x="31" y="61"/>
                  <a:pt x="32" y="63"/>
                  <a:pt x="33" y="64"/>
                </a:cubicBezTo>
                <a:cubicBezTo>
                  <a:pt x="33" y="64"/>
                  <a:pt x="34" y="66"/>
                  <a:pt x="35" y="66"/>
                </a:cubicBezTo>
                <a:cubicBezTo>
                  <a:pt x="35" y="69"/>
                  <a:pt x="36" y="71"/>
                  <a:pt x="35" y="74"/>
                </a:cubicBezTo>
                <a:cubicBezTo>
                  <a:pt x="35" y="77"/>
                  <a:pt x="34" y="79"/>
                  <a:pt x="34" y="82"/>
                </a:cubicBezTo>
                <a:cubicBezTo>
                  <a:pt x="34" y="82"/>
                  <a:pt x="35" y="87"/>
                  <a:pt x="35" y="87"/>
                </a:cubicBezTo>
                <a:cubicBezTo>
                  <a:pt x="35" y="89"/>
                  <a:pt x="37" y="91"/>
                  <a:pt x="37" y="94"/>
                </a:cubicBezTo>
                <a:cubicBezTo>
                  <a:pt x="37" y="94"/>
                  <a:pt x="38" y="97"/>
                  <a:pt x="38" y="97"/>
                </a:cubicBezTo>
                <a:cubicBezTo>
                  <a:pt x="37" y="97"/>
                  <a:pt x="41" y="105"/>
                  <a:pt x="41" y="105"/>
                </a:cubicBezTo>
                <a:cubicBezTo>
                  <a:pt x="42" y="105"/>
                  <a:pt x="42" y="108"/>
                  <a:pt x="42" y="108"/>
                </a:cubicBezTo>
                <a:cubicBezTo>
                  <a:pt x="42" y="109"/>
                  <a:pt x="43" y="111"/>
                  <a:pt x="43" y="112"/>
                </a:cubicBezTo>
                <a:cubicBezTo>
                  <a:pt x="44" y="113"/>
                  <a:pt x="47" y="112"/>
                  <a:pt x="48" y="112"/>
                </a:cubicBezTo>
                <a:cubicBezTo>
                  <a:pt x="48" y="112"/>
                  <a:pt x="54" y="111"/>
                  <a:pt x="55" y="111"/>
                </a:cubicBezTo>
                <a:cubicBezTo>
                  <a:pt x="55" y="110"/>
                  <a:pt x="57" y="107"/>
                  <a:pt x="57" y="107"/>
                </a:cubicBezTo>
                <a:cubicBezTo>
                  <a:pt x="57" y="105"/>
                  <a:pt x="61" y="101"/>
                  <a:pt x="62" y="101"/>
                </a:cubicBezTo>
                <a:cubicBezTo>
                  <a:pt x="62" y="100"/>
                  <a:pt x="64" y="96"/>
                  <a:pt x="64" y="96"/>
                </a:cubicBezTo>
                <a:cubicBezTo>
                  <a:pt x="64" y="93"/>
                  <a:pt x="65" y="91"/>
                  <a:pt x="65" y="88"/>
                </a:cubicBezTo>
                <a:cubicBezTo>
                  <a:pt x="65" y="88"/>
                  <a:pt x="66" y="86"/>
                  <a:pt x="67" y="86"/>
                </a:cubicBezTo>
                <a:cubicBezTo>
                  <a:pt x="67" y="85"/>
                  <a:pt x="68" y="85"/>
                  <a:pt x="69" y="85"/>
                </a:cubicBezTo>
                <a:cubicBezTo>
                  <a:pt x="69" y="83"/>
                  <a:pt x="70" y="82"/>
                  <a:pt x="70" y="80"/>
                </a:cubicBezTo>
                <a:cubicBezTo>
                  <a:pt x="71" y="80"/>
                  <a:pt x="69" y="73"/>
                  <a:pt x="69" y="73"/>
                </a:cubicBezTo>
                <a:cubicBezTo>
                  <a:pt x="68" y="73"/>
                  <a:pt x="69" y="65"/>
                  <a:pt x="69" y="64"/>
                </a:cubicBezTo>
                <a:cubicBezTo>
                  <a:pt x="68" y="64"/>
                  <a:pt x="73" y="59"/>
                  <a:pt x="72" y="59"/>
                </a:cubicBezTo>
                <a:cubicBezTo>
                  <a:pt x="73" y="58"/>
                  <a:pt x="75" y="56"/>
                  <a:pt x="76" y="55"/>
                </a:cubicBezTo>
                <a:cubicBezTo>
                  <a:pt x="77" y="54"/>
                  <a:pt x="79" y="52"/>
                  <a:pt x="79" y="51"/>
                </a:cubicBezTo>
                <a:cubicBezTo>
                  <a:pt x="80" y="51"/>
                  <a:pt x="80" y="50"/>
                  <a:pt x="81" y="49"/>
                </a:cubicBezTo>
                <a:cubicBezTo>
                  <a:pt x="81" y="49"/>
                  <a:pt x="81" y="47"/>
                  <a:pt x="82" y="47"/>
                </a:cubicBezTo>
                <a:cubicBezTo>
                  <a:pt x="82" y="45"/>
                  <a:pt x="84" y="44"/>
                  <a:pt x="84" y="41"/>
                </a:cubicBezTo>
                <a:cubicBezTo>
                  <a:pt x="82" y="42"/>
                  <a:pt x="80" y="42"/>
                  <a:pt x="78" y="42"/>
                </a:cubicBezTo>
                <a:cubicBezTo>
                  <a:pt x="78" y="42"/>
                  <a:pt x="77" y="42"/>
                  <a:pt x="76" y="4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5"/>
          <p:cNvSpPr>
            <a:spLocks/>
          </p:cNvSpPr>
          <p:nvPr/>
        </p:nvSpPr>
        <p:spPr bwMode="auto">
          <a:xfrm>
            <a:off x="5534026" y="3248026"/>
            <a:ext cx="1588" cy="1588"/>
          </a:xfrm>
          <a:custGeom>
            <a:avLst/>
            <a:gdLst>
              <a:gd name="T0" fmla="*/ 1 w 3"/>
              <a:gd name="T1" fmla="*/ 0 h 2"/>
              <a:gd name="T2" fmla="*/ 1 w 3"/>
              <a:gd name="T3" fmla="*/ 0 h 2"/>
              <a:gd name="T4" fmla="*/ 3 w 3"/>
              <a:gd name="T5" fmla="*/ 0 h 2"/>
              <a:gd name="T6" fmla="*/ 1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2"/>
                  <a:pt x="3" y="1"/>
                  <a:pt x="3" y="0"/>
                </a:cubicBezTo>
                <a:cubicBezTo>
                  <a:pt x="2" y="1"/>
                  <a:pt x="2" y="1"/>
                  <a:pt x="1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6"/>
          <p:cNvSpPr>
            <a:spLocks/>
          </p:cNvSpPr>
          <p:nvPr/>
        </p:nvSpPr>
        <p:spPr bwMode="auto">
          <a:xfrm>
            <a:off x="5537201" y="3248026"/>
            <a:ext cx="4763" cy="3175"/>
          </a:xfrm>
          <a:custGeom>
            <a:avLst/>
            <a:gdLst>
              <a:gd name="T0" fmla="*/ 2 w 9"/>
              <a:gd name="T1" fmla="*/ 0 h 4"/>
              <a:gd name="T2" fmla="*/ 0 w 9"/>
              <a:gd name="T3" fmla="*/ 0 h 4"/>
              <a:gd name="T4" fmla="*/ 3 w 9"/>
              <a:gd name="T5" fmla="*/ 2 h 4"/>
              <a:gd name="T6" fmla="*/ 7 w 9"/>
              <a:gd name="T7" fmla="*/ 4 h 4"/>
              <a:gd name="T8" fmla="*/ 7 w 9"/>
              <a:gd name="T9" fmla="*/ 2 h 4"/>
              <a:gd name="T10" fmla="*/ 2 w 9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4">
                <a:moveTo>
                  <a:pt x="2" y="0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2" y="2"/>
                  <a:pt x="3" y="2"/>
                </a:cubicBezTo>
                <a:cubicBezTo>
                  <a:pt x="4" y="3"/>
                  <a:pt x="5" y="4"/>
                  <a:pt x="7" y="4"/>
                </a:cubicBezTo>
                <a:cubicBezTo>
                  <a:pt x="9" y="4"/>
                  <a:pt x="7" y="2"/>
                  <a:pt x="7" y="2"/>
                </a:cubicBezTo>
                <a:cubicBezTo>
                  <a:pt x="5" y="2"/>
                  <a:pt x="4" y="0"/>
                  <a:pt x="2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7"/>
          <p:cNvSpPr>
            <a:spLocks/>
          </p:cNvSpPr>
          <p:nvPr/>
        </p:nvSpPr>
        <p:spPr bwMode="auto">
          <a:xfrm>
            <a:off x="5541964" y="3251201"/>
            <a:ext cx="4763" cy="1588"/>
          </a:xfrm>
          <a:custGeom>
            <a:avLst/>
            <a:gdLst>
              <a:gd name="T0" fmla="*/ 6 w 8"/>
              <a:gd name="T1" fmla="*/ 0 h 2"/>
              <a:gd name="T2" fmla="*/ 6 w 8"/>
              <a:gd name="T3" fmla="*/ 1 h 2"/>
              <a:gd name="T4" fmla="*/ 2 w 8"/>
              <a:gd name="T5" fmla="*/ 0 h 2"/>
              <a:gd name="T6" fmla="*/ 3 w 8"/>
              <a:gd name="T7" fmla="*/ 1 h 2"/>
              <a:gd name="T8" fmla="*/ 0 w 8"/>
              <a:gd name="T9" fmla="*/ 1 h 2"/>
              <a:gd name="T10" fmla="*/ 3 w 8"/>
              <a:gd name="T11" fmla="*/ 2 h 2"/>
              <a:gd name="T12" fmla="*/ 8 w 8"/>
              <a:gd name="T13" fmla="*/ 2 h 2"/>
              <a:gd name="T14" fmla="*/ 6 w 8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5" y="1"/>
                  <a:pt x="6" y="0"/>
                  <a:pt x="6" y="1"/>
                </a:cubicBezTo>
                <a:cubicBezTo>
                  <a:pt x="4" y="1"/>
                  <a:pt x="3" y="0"/>
                  <a:pt x="2" y="0"/>
                </a:cubicBezTo>
                <a:cubicBezTo>
                  <a:pt x="2" y="1"/>
                  <a:pt x="3" y="1"/>
                  <a:pt x="3" y="1"/>
                </a:cubicBezTo>
                <a:cubicBezTo>
                  <a:pt x="2" y="2"/>
                  <a:pt x="1" y="1"/>
                  <a:pt x="0" y="1"/>
                </a:cubicBezTo>
                <a:cubicBezTo>
                  <a:pt x="0" y="2"/>
                  <a:pt x="3" y="2"/>
                  <a:pt x="3" y="2"/>
                </a:cubicBezTo>
                <a:cubicBezTo>
                  <a:pt x="5" y="2"/>
                  <a:pt x="6" y="2"/>
                  <a:pt x="8" y="2"/>
                </a:cubicBezTo>
                <a:cubicBezTo>
                  <a:pt x="8" y="1"/>
                  <a:pt x="6" y="0"/>
                  <a:pt x="6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8"/>
          <p:cNvSpPr>
            <a:spLocks/>
          </p:cNvSpPr>
          <p:nvPr/>
        </p:nvSpPr>
        <p:spPr bwMode="auto">
          <a:xfrm>
            <a:off x="5538789" y="3251201"/>
            <a:ext cx="0" cy="1588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2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9"/>
          <p:cNvSpPr>
            <a:spLocks/>
          </p:cNvSpPr>
          <p:nvPr/>
        </p:nvSpPr>
        <p:spPr bwMode="auto">
          <a:xfrm>
            <a:off x="5540376" y="3251201"/>
            <a:ext cx="0" cy="158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90"/>
          <p:cNvSpPr>
            <a:spLocks/>
          </p:cNvSpPr>
          <p:nvPr/>
        </p:nvSpPr>
        <p:spPr bwMode="auto">
          <a:xfrm>
            <a:off x="5548314" y="3251201"/>
            <a:ext cx="0" cy="1588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91"/>
          <p:cNvSpPr>
            <a:spLocks/>
          </p:cNvSpPr>
          <p:nvPr/>
        </p:nvSpPr>
        <p:spPr bwMode="auto">
          <a:xfrm>
            <a:off x="5546726" y="3251201"/>
            <a:ext cx="1588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92"/>
          <p:cNvSpPr>
            <a:spLocks/>
          </p:cNvSpPr>
          <p:nvPr/>
        </p:nvSpPr>
        <p:spPr bwMode="auto">
          <a:xfrm>
            <a:off x="5543551" y="3257551"/>
            <a:ext cx="1588" cy="0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3"/>
          <p:cNvSpPr>
            <a:spLocks/>
          </p:cNvSpPr>
          <p:nvPr/>
        </p:nvSpPr>
        <p:spPr bwMode="auto">
          <a:xfrm>
            <a:off x="5624514" y="3281363"/>
            <a:ext cx="0" cy="1588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4"/>
          <p:cNvSpPr>
            <a:spLocks/>
          </p:cNvSpPr>
          <p:nvPr/>
        </p:nvSpPr>
        <p:spPr bwMode="auto">
          <a:xfrm>
            <a:off x="5976939" y="3224213"/>
            <a:ext cx="6350" cy="11113"/>
          </a:xfrm>
          <a:custGeom>
            <a:avLst/>
            <a:gdLst>
              <a:gd name="T0" fmla="*/ 1 w 10"/>
              <a:gd name="T1" fmla="*/ 6 h 18"/>
              <a:gd name="T2" fmla="*/ 4 w 10"/>
              <a:gd name="T3" fmla="*/ 11 h 18"/>
              <a:gd name="T4" fmla="*/ 5 w 10"/>
              <a:gd name="T5" fmla="*/ 16 h 18"/>
              <a:gd name="T6" fmla="*/ 9 w 10"/>
              <a:gd name="T7" fmla="*/ 16 h 18"/>
              <a:gd name="T8" fmla="*/ 8 w 10"/>
              <a:gd name="T9" fmla="*/ 13 h 18"/>
              <a:gd name="T10" fmla="*/ 8 w 10"/>
              <a:gd name="T11" fmla="*/ 11 h 18"/>
              <a:gd name="T12" fmla="*/ 10 w 10"/>
              <a:gd name="T13" fmla="*/ 11 h 18"/>
              <a:gd name="T14" fmla="*/ 8 w 10"/>
              <a:gd name="T15" fmla="*/ 9 h 18"/>
              <a:gd name="T16" fmla="*/ 7 w 10"/>
              <a:gd name="T17" fmla="*/ 8 h 18"/>
              <a:gd name="T18" fmla="*/ 5 w 10"/>
              <a:gd name="T19" fmla="*/ 6 h 18"/>
              <a:gd name="T20" fmla="*/ 5 w 10"/>
              <a:gd name="T21" fmla="*/ 4 h 18"/>
              <a:gd name="T22" fmla="*/ 7 w 10"/>
              <a:gd name="T23" fmla="*/ 4 h 18"/>
              <a:gd name="T24" fmla="*/ 8 w 10"/>
              <a:gd name="T25" fmla="*/ 3 h 18"/>
              <a:gd name="T26" fmla="*/ 5 w 10"/>
              <a:gd name="T27" fmla="*/ 1 h 18"/>
              <a:gd name="T28" fmla="*/ 1 w 10"/>
              <a:gd name="T29" fmla="*/ 3 h 18"/>
              <a:gd name="T30" fmla="*/ 1 w 10"/>
              <a:gd name="T31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" h="18">
                <a:moveTo>
                  <a:pt x="1" y="6"/>
                </a:moveTo>
                <a:cubicBezTo>
                  <a:pt x="1" y="8"/>
                  <a:pt x="3" y="9"/>
                  <a:pt x="4" y="11"/>
                </a:cubicBezTo>
                <a:cubicBezTo>
                  <a:pt x="4" y="13"/>
                  <a:pt x="2" y="15"/>
                  <a:pt x="5" y="16"/>
                </a:cubicBezTo>
                <a:cubicBezTo>
                  <a:pt x="6" y="18"/>
                  <a:pt x="9" y="18"/>
                  <a:pt x="9" y="16"/>
                </a:cubicBezTo>
                <a:cubicBezTo>
                  <a:pt x="7" y="16"/>
                  <a:pt x="9" y="13"/>
                  <a:pt x="8" y="13"/>
                </a:cubicBezTo>
                <a:cubicBezTo>
                  <a:pt x="8" y="12"/>
                  <a:pt x="8" y="12"/>
                  <a:pt x="8" y="11"/>
                </a:cubicBezTo>
                <a:cubicBezTo>
                  <a:pt x="8" y="11"/>
                  <a:pt x="9" y="11"/>
                  <a:pt x="10" y="11"/>
                </a:cubicBezTo>
                <a:cubicBezTo>
                  <a:pt x="10" y="10"/>
                  <a:pt x="8" y="10"/>
                  <a:pt x="8" y="9"/>
                </a:cubicBezTo>
                <a:cubicBezTo>
                  <a:pt x="8" y="9"/>
                  <a:pt x="6" y="10"/>
                  <a:pt x="7" y="8"/>
                </a:cubicBezTo>
                <a:cubicBezTo>
                  <a:pt x="7" y="7"/>
                  <a:pt x="6" y="7"/>
                  <a:pt x="5" y="6"/>
                </a:cubicBezTo>
                <a:cubicBezTo>
                  <a:pt x="5" y="6"/>
                  <a:pt x="4" y="4"/>
                  <a:pt x="5" y="4"/>
                </a:cubicBezTo>
                <a:cubicBezTo>
                  <a:pt x="6" y="4"/>
                  <a:pt x="5" y="4"/>
                  <a:pt x="7" y="4"/>
                </a:cubicBezTo>
                <a:cubicBezTo>
                  <a:pt x="7" y="4"/>
                  <a:pt x="9" y="3"/>
                  <a:pt x="8" y="3"/>
                </a:cubicBezTo>
                <a:cubicBezTo>
                  <a:pt x="7" y="2"/>
                  <a:pt x="8" y="0"/>
                  <a:pt x="5" y="1"/>
                </a:cubicBezTo>
                <a:cubicBezTo>
                  <a:pt x="4" y="1"/>
                  <a:pt x="3" y="3"/>
                  <a:pt x="1" y="3"/>
                </a:cubicBezTo>
                <a:cubicBezTo>
                  <a:pt x="1" y="3"/>
                  <a:pt x="0" y="6"/>
                  <a:pt x="1" y="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5"/>
          <p:cNvSpPr>
            <a:spLocks/>
          </p:cNvSpPr>
          <p:nvPr/>
        </p:nvSpPr>
        <p:spPr bwMode="auto">
          <a:xfrm>
            <a:off x="5962651" y="3225801"/>
            <a:ext cx="11113" cy="6350"/>
          </a:xfrm>
          <a:custGeom>
            <a:avLst/>
            <a:gdLst>
              <a:gd name="T0" fmla="*/ 16 w 18"/>
              <a:gd name="T1" fmla="*/ 8 h 11"/>
              <a:gd name="T2" fmla="*/ 13 w 18"/>
              <a:gd name="T3" fmla="*/ 4 h 11"/>
              <a:gd name="T4" fmla="*/ 10 w 18"/>
              <a:gd name="T5" fmla="*/ 3 h 11"/>
              <a:gd name="T6" fmla="*/ 8 w 18"/>
              <a:gd name="T7" fmla="*/ 3 h 11"/>
              <a:gd name="T8" fmla="*/ 6 w 18"/>
              <a:gd name="T9" fmla="*/ 2 h 11"/>
              <a:gd name="T10" fmla="*/ 3 w 18"/>
              <a:gd name="T11" fmla="*/ 0 h 11"/>
              <a:gd name="T12" fmla="*/ 0 w 18"/>
              <a:gd name="T13" fmla="*/ 8 h 11"/>
              <a:gd name="T14" fmla="*/ 0 w 18"/>
              <a:gd name="T15" fmla="*/ 9 h 11"/>
              <a:gd name="T16" fmla="*/ 9 w 18"/>
              <a:gd name="T17" fmla="*/ 8 h 11"/>
              <a:gd name="T18" fmla="*/ 10 w 18"/>
              <a:gd name="T19" fmla="*/ 8 h 11"/>
              <a:gd name="T20" fmla="*/ 14 w 18"/>
              <a:gd name="T21" fmla="*/ 10 h 11"/>
              <a:gd name="T22" fmla="*/ 16 w 18"/>
              <a:gd name="T23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" h="11">
                <a:moveTo>
                  <a:pt x="16" y="8"/>
                </a:moveTo>
                <a:cubicBezTo>
                  <a:pt x="16" y="5"/>
                  <a:pt x="13" y="5"/>
                  <a:pt x="13" y="4"/>
                </a:cubicBezTo>
                <a:cubicBezTo>
                  <a:pt x="12" y="4"/>
                  <a:pt x="11" y="3"/>
                  <a:pt x="10" y="3"/>
                </a:cubicBezTo>
                <a:cubicBezTo>
                  <a:pt x="9" y="3"/>
                  <a:pt x="8" y="3"/>
                  <a:pt x="8" y="3"/>
                </a:cubicBezTo>
                <a:cubicBezTo>
                  <a:pt x="6" y="4"/>
                  <a:pt x="7" y="2"/>
                  <a:pt x="6" y="2"/>
                </a:cubicBezTo>
                <a:cubicBezTo>
                  <a:pt x="6" y="1"/>
                  <a:pt x="5" y="0"/>
                  <a:pt x="3" y="0"/>
                </a:cubicBezTo>
                <a:cubicBezTo>
                  <a:pt x="1" y="3"/>
                  <a:pt x="0" y="5"/>
                  <a:pt x="0" y="8"/>
                </a:cubicBezTo>
                <a:cubicBezTo>
                  <a:pt x="1" y="8"/>
                  <a:pt x="1" y="8"/>
                  <a:pt x="0" y="9"/>
                </a:cubicBezTo>
                <a:cubicBezTo>
                  <a:pt x="2" y="9"/>
                  <a:pt x="9" y="9"/>
                  <a:pt x="9" y="8"/>
                </a:cubicBezTo>
                <a:cubicBezTo>
                  <a:pt x="9" y="8"/>
                  <a:pt x="10" y="11"/>
                  <a:pt x="10" y="8"/>
                </a:cubicBezTo>
                <a:cubicBezTo>
                  <a:pt x="11" y="8"/>
                  <a:pt x="12" y="11"/>
                  <a:pt x="14" y="10"/>
                </a:cubicBezTo>
                <a:cubicBezTo>
                  <a:pt x="14" y="11"/>
                  <a:pt x="18" y="8"/>
                  <a:pt x="16" y="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6"/>
          <p:cNvSpPr>
            <a:spLocks/>
          </p:cNvSpPr>
          <p:nvPr/>
        </p:nvSpPr>
        <p:spPr bwMode="auto">
          <a:xfrm>
            <a:off x="5900739" y="3252788"/>
            <a:ext cx="1588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7"/>
          <p:cNvSpPr>
            <a:spLocks noEditPoints="1"/>
          </p:cNvSpPr>
          <p:nvPr/>
        </p:nvSpPr>
        <p:spPr bwMode="auto">
          <a:xfrm>
            <a:off x="5830889" y="3163888"/>
            <a:ext cx="176213" cy="176213"/>
          </a:xfrm>
          <a:custGeom>
            <a:avLst/>
            <a:gdLst>
              <a:gd name="T0" fmla="*/ 178 w 288"/>
              <a:gd name="T1" fmla="*/ 90 h 288"/>
              <a:gd name="T2" fmla="*/ 180 w 288"/>
              <a:gd name="T3" fmla="*/ 88 h 288"/>
              <a:gd name="T4" fmla="*/ 176 w 288"/>
              <a:gd name="T5" fmla="*/ 94 h 288"/>
              <a:gd name="T6" fmla="*/ 191 w 288"/>
              <a:gd name="T7" fmla="*/ 108 h 288"/>
              <a:gd name="T8" fmla="*/ 210 w 288"/>
              <a:gd name="T9" fmla="*/ 124 h 288"/>
              <a:gd name="T10" fmla="*/ 236 w 288"/>
              <a:gd name="T11" fmla="*/ 156 h 288"/>
              <a:gd name="T12" fmla="*/ 232 w 288"/>
              <a:gd name="T13" fmla="*/ 174 h 288"/>
              <a:gd name="T14" fmla="*/ 222 w 288"/>
              <a:gd name="T15" fmla="*/ 215 h 288"/>
              <a:gd name="T16" fmla="*/ 197 w 288"/>
              <a:gd name="T17" fmla="*/ 208 h 288"/>
              <a:gd name="T18" fmla="*/ 187 w 288"/>
              <a:gd name="T19" fmla="*/ 166 h 288"/>
              <a:gd name="T20" fmla="*/ 163 w 288"/>
              <a:gd name="T21" fmla="*/ 135 h 288"/>
              <a:gd name="T22" fmla="*/ 177 w 288"/>
              <a:gd name="T23" fmla="*/ 118 h 288"/>
              <a:gd name="T24" fmla="*/ 240 w 288"/>
              <a:gd name="T25" fmla="*/ 193 h 288"/>
              <a:gd name="T26" fmla="*/ 174 w 288"/>
              <a:gd name="T27" fmla="*/ 88 h 288"/>
              <a:gd name="T28" fmla="*/ 164 w 288"/>
              <a:gd name="T29" fmla="*/ 71 h 288"/>
              <a:gd name="T30" fmla="*/ 236 w 288"/>
              <a:gd name="T31" fmla="*/ 197 h 288"/>
              <a:gd name="T32" fmla="*/ 239 w 288"/>
              <a:gd name="T33" fmla="*/ 206 h 288"/>
              <a:gd name="T34" fmla="*/ 240 w 288"/>
              <a:gd name="T35" fmla="*/ 127 h 288"/>
              <a:gd name="T36" fmla="*/ 250 w 288"/>
              <a:gd name="T37" fmla="*/ 133 h 288"/>
              <a:gd name="T38" fmla="*/ 240 w 288"/>
              <a:gd name="T39" fmla="*/ 151 h 288"/>
              <a:gd name="T40" fmla="*/ 223 w 288"/>
              <a:gd name="T41" fmla="*/ 124 h 288"/>
              <a:gd name="T42" fmla="*/ 210 w 288"/>
              <a:gd name="T43" fmla="*/ 109 h 288"/>
              <a:gd name="T44" fmla="*/ 196 w 288"/>
              <a:gd name="T45" fmla="*/ 105 h 288"/>
              <a:gd name="T46" fmla="*/ 191 w 288"/>
              <a:gd name="T47" fmla="*/ 104 h 288"/>
              <a:gd name="T48" fmla="*/ 172 w 288"/>
              <a:gd name="T49" fmla="*/ 106 h 288"/>
              <a:gd name="T50" fmla="*/ 180 w 288"/>
              <a:gd name="T51" fmla="*/ 96 h 288"/>
              <a:gd name="T52" fmla="*/ 193 w 288"/>
              <a:gd name="T53" fmla="*/ 84 h 288"/>
              <a:gd name="T54" fmla="*/ 195 w 288"/>
              <a:gd name="T55" fmla="*/ 73 h 288"/>
              <a:gd name="T56" fmla="*/ 222 w 288"/>
              <a:gd name="T57" fmla="*/ 70 h 288"/>
              <a:gd name="T58" fmla="*/ 67 w 288"/>
              <a:gd name="T59" fmla="*/ 58 h 288"/>
              <a:gd name="T60" fmla="*/ 71 w 288"/>
              <a:gd name="T61" fmla="*/ 68 h 288"/>
              <a:gd name="T62" fmla="*/ 87 w 288"/>
              <a:gd name="T63" fmla="*/ 64 h 288"/>
              <a:gd name="T64" fmla="*/ 93 w 288"/>
              <a:gd name="T65" fmla="*/ 69 h 288"/>
              <a:gd name="T66" fmla="*/ 80 w 288"/>
              <a:gd name="T67" fmla="*/ 80 h 288"/>
              <a:gd name="T68" fmla="*/ 100 w 288"/>
              <a:gd name="T69" fmla="*/ 92 h 288"/>
              <a:gd name="T70" fmla="*/ 107 w 288"/>
              <a:gd name="T71" fmla="*/ 76 h 288"/>
              <a:gd name="T72" fmla="*/ 124 w 288"/>
              <a:gd name="T73" fmla="*/ 87 h 288"/>
              <a:gd name="T74" fmla="*/ 114 w 288"/>
              <a:gd name="T75" fmla="*/ 98 h 288"/>
              <a:gd name="T76" fmla="*/ 117 w 288"/>
              <a:gd name="T77" fmla="*/ 103 h 288"/>
              <a:gd name="T78" fmla="*/ 100 w 288"/>
              <a:gd name="T79" fmla="*/ 119 h 288"/>
              <a:gd name="T80" fmla="*/ 87 w 288"/>
              <a:gd name="T81" fmla="*/ 127 h 288"/>
              <a:gd name="T82" fmla="*/ 84 w 288"/>
              <a:gd name="T83" fmla="*/ 144 h 288"/>
              <a:gd name="T84" fmla="*/ 92 w 288"/>
              <a:gd name="T85" fmla="*/ 149 h 288"/>
              <a:gd name="T86" fmla="*/ 105 w 288"/>
              <a:gd name="T87" fmla="*/ 156 h 288"/>
              <a:gd name="T88" fmla="*/ 122 w 288"/>
              <a:gd name="T89" fmla="*/ 158 h 288"/>
              <a:gd name="T90" fmla="*/ 134 w 288"/>
              <a:gd name="T91" fmla="*/ 167 h 288"/>
              <a:gd name="T92" fmla="*/ 148 w 288"/>
              <a:gd name="T93" fmla="*/ 177 h 288"/>
              <a:gd name="T94" fmla="*/ 139 w 288"/>
              <a:gd name="T95" fmla="*/ 211 h 288"/>
              <a:gd name="T96" fmla="*/ 127 w 288"/>
              <a:gd name="T97" fmla="*/ 232 h 288"/>
              <a:gd name="T98" fmla="*/ 114 w 288"/>
              <a:gd name="T99" fmla="*/ 247 h 288"/>
              <a:gd name="T100" fmla="*/ 105 w 288"/>
              <a:gd name="T101" fmla="*/ 240 h 288"/>
              <a:gd name="T102" fmla="*/ 102 w 288"/>
              <a:gd name="T103" fmla="*/ 189 h 288"/>
              <a:gd name="T104" fmla="*/ 93 w 288"/>
              <a:gd name="T105" fmla="*/ 159 h 288"/>
              <a:gd name="T106" fmla="*/ 63 w 288"/>
              <a:gd name="T107" fmla="*/ 133 h 288"/>
              <a:gd name="T108" fmla="*/ 52 w 288"/>
              <a:gd name="T109" fmla="*/ 122 h 288"/>
              <a:gd name="T110" fmla="*/ 121 w 288"/>
              <a:gd name="T111" fmla="*/ 102 h 288"/>
              <a:gd name="T112" fmla="*/ 107 w 288"/>
              <a:gd name="T113" fmla="*/ 142 h 288"/>
              <a:gd name="T114" fmla="*/ 110 w 288"/>
              <a:gd name="T115" fmla="*/ 153 h 288"/>
              <a:gd name="T116" fmla="*/ 102 w 288"/>
              <a:gd name="T117" fmla="*/ 145 h 288"/>
              <a:gd name="T118" fmla="*/ 95 w 288"/>
              <a:gd name="T119" fmla="*/ 13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3"/>
                  <a:pt x="65" y="288"/>
                  <a:pt x="144" y="288"/>
                </a:cubicBezTo>
                <a:cubicBezTo>
                  <a:pt x="224" y="288"/>
                  <a:pt x="288" y="223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  <a:moveTo>
                  <a:pt x="177" y="93"/>
                </a:moveTo>
                <a:cubicBezTo>
                  <a:pt x="175" y="93"/>
                  <a:pt x="176" y="91"/>
                  <a:pt x="176" y="90"/>
                </a:cubicBezTo>
                <a:cubicBezTo>
                  <a:pt x="177" y="90"/>
                  <a:pt x="180" y="90"/>
                  <a:pt x="178" y="90"/>
                </a:cubicBezTo>
                <a:cubicBezTo>
                  <a:pt x="178" y="88"/>
                  <a:pt x="177" y="87"/>
                  <a:pt x="176" y="87"/>
                </a:cubicBezTo>
                <a:cubicBezTo>
                  <a:pt x="176" y="86"/>
                  <a:pt x="175" y="86"/>
                  <a:pt x="175" y="84"/>
                </a:cubicBezTo>
                <a:cubicBezTo>
                  <a:pt x="175" y="82"/>
                  <a:pt x="177" y="84"/>
                  <a:pt x="177" y="82"/>
                </a:cubicBezTo>
                <a:cubicBezTo>
                  <a:pt x="179" y="82"/>
                  <a:pt x="177" y="83"/>
                  <a:pt x="177" y="83"/>
                </a:cubicBezTo>
                <a:cubicBezTo>
                  <a:pt x="177" y="83"/>
                  <a:pt x="177" y="84"/>
                  <a:pt x="177" y="84"/>
                </a:cubicBezTo>
                <a:cubicBezTo>
                  <a:pt x="179" y="84"/>
                  <a:pt x="179" y="83"/>
                  <a:pt x="180" y="83"/>
                </a:cubicBezTo>
                <a:cubicBezTo>
                  <a:pt x="179" y="84"/>
                  <a:pt x="178" y="85"/>
                  <a:pt x="179" y="86"/>
                </a:cubicBezTo>
                <a:cubicBezTo>
                  <a:pt x="180" y="86"/>
                  <a:pt x="181" y="87"/>
                  <a:pt x="180" y="88"/>
                </a:cubicBezTo>
                <a:cubicBezTo>
                  <a:pt x="182" y="88"/>
                  <a:pt x="183" y="90"/>
                  <a:pt x="182" y="92"/>
                </a:cubicBezTo>
                <a:cubicBezTo>
                  <a:pt x="183" y="92"/>
                  <a:pt x="183" y="92"/>
                  <a:pt x="183" y="91"/>
                </a:cubicBezTo>
                <a:cubicBezTo>
                  <a:pt x="184" y="91"/>
                  <a:pt x="184" y="92"/>
                  <a:pt x="183" y="92"/>
                </a:cubicBezTo>
                <a:cubicBezTo>
                  <a:pt x="182" y="94"/>
                  <a:pt x="180" y="94"/>
                  <a:pt x="178" y="94"/>
                </a:cubicBezTo>
                <a:cubicBezTo>
                  <a:pt x="178" y="92"/>
                  <a:pt x="178" y="92"/>
                  <a:pt x="177" y="93"/>
                </a:cubicBezTo>
                <a:close/>
                <a:moveTo>
                  <a:pt x="177" y="94"/>
                </a:moveTo>
                <a:cubicBezTo>
                  <a:pt x="177" y="95"/>
                  <a:pt x="176" y="95"/>
                  <a:pt x="176" y="94"/>
                </a:cubicBezTo>
                <a:cubicBezTo>
                  <a:pt x="176" y="94"/>
                  <a:pt x="176" y="94"/>
                  <a:pt x="176" y="94"/>
                </a:cubicBezTo>
                <a:cubicBezTo>
                  <a:pt x="176" y="94"/>
                  <a:pt x="176" y="94"/>
                  <a:pt x="177" y="94"/>
                </a:cubicBezTo>
                <a:close/>
                <a:moveTo>
                  <a:pt x="191" y="109"/>
                </a:moveTo>
                <a:cubicBezTo>
                  <a:pt x="191" y="110"/>
                  <a:pt x="191" y="110"/>
                  <a:pt x="191" y="109"/>
                </a:cubicBezTo>
                <a:cubicBezTo>
                  <a:pt x="192" y="109"/>
                  <a:pt x="192" y="112"/>
                  <a:pt x="190" y="112"/>
                </a:cubicBezTo>
                <a:cubicBezTo>
                  <a:pt x="190" y="111"/>
                  <a:pt x="190" y="109"/>
                  <a:pt x="191" y="109"/>
                </a:cubicBezTo>
                <a:close/>
                <a:moveTo>
                  <a:pt x="191" y="106"/>
                </a:moveTo>
                <a:cubicBezTo>
                  <a:pt x="191" y="107"/>
                  <a:pt x="192" y="107"/>
                  <a:pt x="192" y="106"/>
                </a:cubicBezTo>
                <a:cubicBezTo>
                  <a:pt x="193" y="106"/>
                  <a:pt x="191" y="107"/>
                  <a:pt x="191" y="108"/>
                </a:cubicBezTo>
                <a:cubicBezTo>
                  <a:pt x="191" y="108"/>
                  <a:pt x="191" y="107"/>
                  <a:pt x="191" y="106"/>
                </a:cubicBezTo>
                <a:close/>
                <a:moveTo>
                  <a:pt x="192" y="116"/>
                </a:moveTo>
                <a:cubicBezTo>
                  <a:pt x="192" y="116"/>
                  <a:pt x="192" y="115"/>
                  <a:pt x="192" y="115"/>
                </a:cubicBezTo>
                <a:cubicBezTo>
                  <a:pt x="194" y="116"/>
                  <a:pt x="196" y="121"/>
                  <a:pt x="196" y="123"/>
                </a:cubicBezTo>
                <a:cubicBezTo>
                  <a:pt x="197" y="123"/>
                  <a:pt x="198" y="123"/>
                  <a:pt x="199" y="123"/>
                </a:cubicBezTo>
                <a:cubicBezTo>
                  <a:pt x="199" y="124"/>
                  <a:pt x="201" y="124"/>
                  <a:pt x="202" y="124"/>
                </a:cubicBezTo>
                <a:cubicBezTo>
                  <a:pt x="204" y="124"/>
                  <a:pt x="208" y="124"/>
                  <a:pt x="208" y="122"/>
                </a:cubicBezTo>
                <a:cubicBezTo>
                  <a:pt x="209" y="122"/>
                  <a:pt x="210" y="123"/>
                  <a:pt x="210" y="124"/>
                </a:cubicBezTo>
                <a:cubicBezTo>
                  <a:pt x="211" y="124"/>
                  <a:pt x="219" y="124"/>
                  <a:pt x="218" y="126"/>
                </a:cubicBezTo>
                <a:cubicBezTo>
                  <a:pt x="219" y="126"/>
                  <a:pt x="220" y="128"/>
                  <a:pt x="221" y="128"/>
                </a:cubicBezTo>
                <a:cubicBezTo>
                  <a:pt x="221" y="129"/>
                  <a:pt x="222" y="133"/>
                  <a:pt x="223" y="133"/>
                </a:cubicBezTo>
                <a:cubicBezTo>
                  <a:pt x="223" y="134"/>
                  <a:pt x="224" y="136"/>
                  <a:pt x="225" y="137"/>
                </a:cubicBezTo>
                <a:cubicBezTo>
                  <a:pt x="225" y="138"/>
                  <a:pt x="227" y="142"/>
                  <a:pt x="229" y="143"/>
                </a:cubicBezTo>
                <a:cubicBezTo>
                  <a:pt x="228" y="144"/>
                  <a:pt x="230" y="145"/>
                  <a:pt x="230" y="146"/>
                </a:cubicBezTo>
                <a:cubicBezTo>
                  <a:pt x="230" y="146"/>
                  <a:pt x="231" y="148"/>
                  <a:pt x="231" y="149"/>
                </a:cubicBezTo>
                <a:cubicBezTo>
                  <a:pt x="231" y="150"/>
                  <a:pt x="234" y="156"/>
                  <a:pt x="236" y="156"/>
                </a:cubicBezTo>
                <a:cubicBezTo>
                  <a:pt x="236" y="156"/>
                  <a:pt x="234" y="157"/>
                  <a:pt x="236" y="157"/>
                </a:cubicBezTo>
                <a:cubicBezTo>
                  <a:pt x="237" y="157"/>
                  <a:pt x="238" y="157"/>
                  <a:pt x="238" y="156"/>
                </a:cubicBezTo>
                <a:cubicBezTo>
                  <a:pt x="240" y="156"/>
                  <a:pt x="242" y="156"/>
                  <a:pt x="244" y="156"/>
                </a:cubicBezTo>
                <a:cubicBezTo>
                  <a:pt x="244" y="158"/>
                  <a:pt x="242" y="159"/>
                  <a:pt x="242" y="162"/>
                </a:cubicBezTo>
                <a:cubicBezTo>
                  <a:pt x="241" y="162"/>
                  <a:pt x="241" y="163"/>
                  <a:pt x="241" y="164"/>
                </a:cubicBezTo>
                <a:cubicBezTo>
                  <a:pt x="240" y="164"/>
                  <a:pt x="240" y="165"/>
                  <a:pt x="239" y="166"/>
                </a:cubicBezTo>
                <a:cubicBezTo>
                  <a:pt x="239" y="167"/>
                  <a:pt x="237" y="169"/>
                  <a:pt x="236" y="170"/>
                </a:cubicBezTo>
                <a:cubicBezTo>
                  <a:pt x="235" y="171"/>
                  <a:pt x="233" y="172"/>
                  <a:pt x="232" y="174"/>
                </a:cubicBezTo>
                <a:cubicBezTo>
                  <a:pt x="233" y="174"/>
                  <a:pt x="228" y="179"/>
                  <a:pt x="229" y="179"/>
                </a:cubicBezTo>
                <a:cubicBezTo>
                  <a:pt x="229" y="180"/>
                  <a:pt x="228" y="187"/>
                  <a:pt x="229" y="187"/>
                </a:cubicBezTo>
                <a:cubicBezTo>
                  <a:pt x="229" y="188"/>
                  <a:pt x="231" y="194"/>
                  <a:pt x="230" y="194"/>
                </a:cubicBezTo>
                <a:cubicBezTo>
                  <a:pt x="230" y="196"/>
                  <a:pt x="229" y="197"/>
                  <a:pt x="229" y="199"/>
                </a:cubicBezTo>
                <a:cubicBezTo>
                  <a:pt x="228" y="199"/>
                  <a:pt x="227" y="200"/>
                  <a:pt x="227" y="200"/>
                </a:cubicBezTo>
                <a:cubicBezTo>
                  <a:pt x="226" y="200"/>
                  <a:pt x="225" y="203"/>
                  <a:pt x="225" y="203"/>
                </a:cubicBezTo>
                <a:cubicBezTo>
                  <a:pt x="225" y="205"/>
                  <a:pt x="224" y="207"/>
                  <a:pt x="224" y="210"/>
                </a:cubicBezTo>
                <a:cubicBezTo>
                  <a:pt x="224" y="210"/>
                  <a:pt x="222" y="215"/>
                  <a:pt x="222" y="215"/>
                </a:cubicBezTo>
                <a:cubicBezTo>
                  <a:pt x="221" y="216"/>
                  <a:pt x="217" y="219"/>
                  <a:pt x="217" y="221"/>
                </a:cubicBezTo>
                <a:cubicBezTo>
                  <a:pt x="217" y="221"/>
                  <a:pt x="215" y="224"/>
                  <a:pt x="215" y="225"/>
                </a:cubicBezTo>
                <a:cubicBezTo>
                  <a:pt x="214" y="225"/>
                  <a:pt x="208" y="226"/>
                  <a:pt x="208" y="226"/>
                </a:cubicBezTo>
                <a:cubicBezTo>
                  <a:pt x="207" y="226"/>
                  <a:pt x="204" y="227"/>
                  <a:pt x="203" y="226"/>
                </a:cubicBezTo>
                <a:cubicBezTo>
                  <a:pt x="203" y="225"/>
                  <a:pt x="202" y="224"/>
                  <a:pt x="202" y="222"/>
                </a:cubicBezTo>
                <a:cubicBezTo>
                  <a:pt x="202" y="222"/>
                  <a:pt x="202" y="219"/>
                  <a:pt x="201" y="219"/>
                </a:cubicBezTo>
                <a:cubicBezTo>
                  <a:pt x="201" y="219"/>
                  <a:pt x="197" y="212"/>
                  <a:pt x="198" y="212"/>
                </a:cubicBezTo>
                <a:cubicBezTo>
                  <a:pt x="198" y="211"/>
                  <a:pt x="197" y="208"/>
                  <a:pt x="197" y="208"/>
                </a:cubicBezTo>
                <a:cubicBezTo>
                  <a:pt x="197" y="206"/>
                  <a:pt x="195" y="204"/>
                  <a:pt x="195" y="201"/>
                </a:cubicBezTo>
                <a:cubicBezTo>
                  <a:pt x="195" y="201"/>
                  <a:pt x="194" y="196"/>
                  <a:pt x="194" y="196"/>
                </a:cubicBezTo>
                <a:cubicBezTo>
                  <a:pt x="194" y="193"/>
                  <a:pt x="195" y="191"/>
                  <a:pt x="195" y="188"/>
                </a:cubicBezTo>
                <a:cubicBezTo>
                  <a:pt x="196" y="185"/>
                  <a:pt x="195" y="183"/>
                  <a:pt x="195" y="181"/>
                </a:cubicBezTo>
                <a:cubicBezTo>
                  <a:pt x="194" y="181"/>
                  <a:pt x="193" y="179"/>
                  <a:pt x="193" y="178"/>
                </a:cubicBezTo>
                <a:cubicBezTo>
                  <a:pt x="192" y="177"/>
                  <a:pt x="191" y="175"/>
                  <a:pt x="191" y="173"/>
                </a:cubicBezTo>
                <a:cubicBezTo>
                  <a:pt x="192" y="172"/>
                  <a:pt x="192" y="168"/>
                  <a:pt x="192" y="167"/>
                </a:cubicBezTo>
                <a:cubicBezTo>
                  <a:pt x="190" y="166"/>
                  <a:pt x="190" y="166"/>
                  <a:pt x="187" y="166"/>
                </a:cubicBezTo>
                <a:cubicBezTo>
                  <a:pt x="186" y="164"/>
                  <a:pt x="178" y="165"/>
                  <a:pt x="176" y="165"/>
                </a:cubicBezTo>
                <a:cubicBezTo>
                  <a:pt x="176" y="166"/>
                  <a:pt x="170" y="165"/>
                  <a:pt x="170" y="164"/>
                </a:cubicBezTo>
                <a:cubicBezTo>
                  <a:pt x="168" y="164"/>
                  <a:pt x="165" y="161"/>
                  <a:pt x="165" y="159"/>
                </a:cubicBezTo>
                <a:cubicBezTo>
                  <a:pt x="164" y="158"/>
                  <a:pt x="161" y="153"/>
                  <a:pt x="161" y="152"/>
                </a:cubicBezTo>
                <a:cubicBezTo>
                  <a:pt x="160" y="151"/>
                  <a:pt x="160" y="148"/>
                  <a:pt x="161" y="148"/>
                </a:cubicBezTo>
                <a:cubicBezTo>
                  <a:pt x="161" y="148"/>
                  <a:pt x="161" y="145"/>
                  <a:pt x="160" y="144"/>
                </a:cubicBezTo>
                <a:cubicBezTo>
                  <a:pt x="160" y="144"/>
                  <a:pt x="161" y="143"/>
                  <a:pt x="161" y="142"/>
                </a:cubicBezTo>
                <a:cubicBezTo>
                  <a:pt x="161" y="139"/>
                  <a:pt x="161" y="138"/>
                  <a:pt x="163" y="135"/>
                </a:cubicBezTo>
                <a:cubicBezTo>
                  <a:pt x="163" y="134"/>
                  <a:pt x="164" y="133"/>
                  <a:pt x="164" y="132"/>
                </a:cubicBezTo>
                <a:cubicBezTo>
                  <a:pt x="165" y="130"/>
                  <a:pt x="165" y="132"/>
                  <a:pt x="166" y="130"/>
                </a:cubicBezTo>
                <a:cubicBezTo>
                  <a:pt x="167" y="130"/>
                  <a:pt x="168" y="128"/>
                  <a:pt x="169" y="127"/>
                </a:cubicBezTo>
                <a:cubicBezTo>
                  <a:pt x="169" y="127"/>
                  <a:pt x="169" y="127"/>
                  <a:pt x="169" y="126"/>
                </a:cubicBezTo>
                <a:cubicBezTo>
                  <a:pt x="169" y="126"/>
                  <a:pt x="170" y="123"/>
                  <a:pt x="170" y="122"/>
                </a:cubicBezTo>
                <a:cubicBezTo>
                  <a:pt x="172" y="120"/>
                  <a:pt x="171" y="121"/>
                  <a:pt x="172" y="122"/>
                </a:cubicBezTo>
                <a:cubicBezTo>
                  <a:pt x="173" y="121"/>
                  <a:pt x="174" y="119"/>
                  <a:pt x="174" y="119"/>
                </a:cubicBezTo>
                <a:cubicBezTo>
                  <a:pt x="175" y="119"/>
                  <a:pt x="176" y="118"/>
                  <a:pt x="177" y="118"/>
                </a:cubicBezTo>
                <a:cubicBezTo>
                  <a:pt x="177" y="119"/>
                  <a:pt x="180" y="118"/>
                  <a:pt x="180" y="118"/>
                </a:cubicBezTo>
                <a:cubicBezTo>
                  <a:pt x="180" y="117"/>
                  <a:pt x="184" y="116"/>
                  <a:pt x="185" y="116"/>
                </a:cubicBezTo>
                <a:cubicBezTo>
                  <a:pt x="185" y="114"/>
                  <a:pt x="191" y="116"/>
                  <a:pt x="192" y="116"/>
                </a:cubicBezTo>
                <a:close/>
                <a:moveTo>
                  <a:pt x="195" y="114"/>
                </a:moveTo>
                <a:cubicBezTo>
                  <a:pt x="196" y="113"/>
                  <a:pt x="196" y="114"/>
                  <a:pt x="197" y="114"/>
                </a:cubicBezTo>
                <a:cubicBezTo>
                  <a:pt x="198" y="115"/>
                  <a:pt x="198" y="114"/>
                  <a:pt x="199" y="114"/>
                </a:cubicBezTo>
                <a:cubicBezTo>
                  <a:pt x="199" y="117"/>
                  <a:pt x="197" y="115"/>
                  <a:pt x="195" y="114"/>
                </a:cubicBezTo>
                <a:close/>
                <a:moveTo>
                  <a:pt x="240" y="193"/>
                </a:moveTo>
                <a:cubicBezTo>
                  <a:pt x="240" y="192"/>
                  <a:pt x="240" y="193"/>
                  <a:pt x="241" y="192"/>
                </a:cubicBezTo>
                <a:cubicBezTo>
                  <a:pt x="241" y="193"/>
                  <a:pt x="241" y="193"/>
                  <a:pt x="240" y="193"/>
                </a:cubicBezTo>
                <a:close/>
                <a:moveTo>
                  <a:pt x="170" y="92"/>
                </a:moveTo>
                <a:cubicBezTo>
                  <a:pt x="169" y="91"/>
                  <a:pt x="170" y="91"/>
                  <a:pt x="170" y="90"/>
                </a:cubicBezTo>
                <a:cubicBezTo>
                  <a:pt x="168" y="89"/>
                  <a:pt x="172" y="89"/>
                  <a:pt x="172" y="88"/>
                </a:cubicBezTo>
                <a:cubicBezTo>
                  <a:pt x="172" y="88"/>
                  <a:pt x="171" y="87"/>
                  <a:pt x="172" y="87"/>
                </a:cubicBezTo>
                <a:cubicBezTo>
                  <a:pt x="172" y="86"/>
                  <a:pt x="172" y="88"/>
                  <a:pt x="173" y="87"/>
                </a:cubicBezTo>
                <a:cubicBezTo>
                  <a:pt x="174" y="87"/>
                  <a:pt x="175" y="86"/>
                  <a:pt x="174" y="88"/>
                </a:cubicBezTo>
                <a:cubicBezTo>
                  <a:pt x="174" y="91"/>
                  <a:pt x="173" y="92"/>
                  <a:pt x="170" y="92"/>
                </a:cubicBezTo>
                <a:close/>
                <a:moveTo>
                  <a:pt x="153" y="71"/>
                </a:moveTo>
                <a:cubicBezTo>
                  <a:pt x="153" y="71"/>
                  <a:pt x="155" y="70"/>
                  <a:pt x="156" y="70"/>
                </a:cubicBezTo>
                <a:cubicBezTo>
                  <a:pt x="156" y="70"/>
                  <a:pt x="155" y="70"/>
                  <a:pt x="156" y="70"/>
                </a:cubicBezTo>
                <a:cubicBezTo>
                  <a:pt x="156" y="70"/>
                  <a:pt x="156" y="71"/>
                  <a:pt x="156" y="71"/>
                </a:cubicBezTo>
                <a:cubicBezTo>
                  <a:pt x="156" y="72"/>
                  <a:pt x="159" y="71"/>
                  <a:pt x="159" y="71"/>
                </a:cubicBezTo>
                <a:cubicBezTo>
                  <a:pt x="162" y="71"/>
                  <a:pt x="162" y="69"/>
                  <a:pt x="162" y="71"/>
                </a:cubicBezTo>
                <a:cubicBezTo>
                  <a:pt x="163" y="72"/>
                  <a:pt x="163" y="71"/>
                  <a:pt x="164" y="71"/>
                </a:cubicBezTo>
                <a:cubicBezTo>
                  <a:pt x="164" y="72"/>
                  <a:pt x="165" y="72"/>
                  <a:pt x="164" y="72"/>
                </a:cubicBezTo>
                <a:cubicBezTo>
                  <a:pt x="163" y="73"/>
                  <a:pt x="162" y="73"/>
                  <a:pt x="160" y="73"/>
                </a:cubicBezTo>
                <a:cubicBezTo>
                  <a:pt x="160" y="73"/>
                  <a:pt x="157" y="74"/>
                  <a:pt x="157" y="74"/>
                </a:cubicBezTo>
                <a:cubicBezTo>
                  <a:pt x="155" y="74"/>
                  <a:pt x="155" y="73"/>
                  <a:pt x="153" y="73"/>
                </a:cubicBezTo>
                <a:cubicBezTo>
                  <a:pt x="153" y="72"/>
                  <a:pt x="155" y="71"/>
                  <a:pt x="153" y="71"/>
                </a:cubicBezTo>
                <a:close/>
                <a:moveTo>
                  <a:pt x="235" y="198"/>
                </a:moveTo>
                <a:cubicBezTo>
                  <a:pt x="236" y="199"/>
                  <a:pt x="236" y="200"/>
                  <a:pt x="237" y="198"/>
                </a:cubicBezTo>
                <a:cubicBezTo>
                  <a:pt x="235" y="198"/>
                  <a:pt x="236" y="198"/>
                  <a:pt x="236" y="197"/>
                </a:cubicBezTo>
                <a:cubicBezTo>
                  <a:pt x="237" y="197"/>
                  <a:pt x="240" y="198"/>
                  <a:pt x="240" y="196"/>
                </a:cubicBezTo>
                <a:cubicBezTo>
                  <a:pt x="237" y="196"/>
                  <a:pt x="240" y="192"/>
                  <a:pt x="240" y="195"/>
                </a:cubicBezTo>
                <a:cubicBezTo>
                  <a:pt x="242" y="195"/>
                  <a:pt x="241" y="192"/>
                  <a:pt x="242" y="191"/>
                </a:cubicBezTo>
                <a:cubicBezTo>
                  <a:pt x="242" y="192"/>
                  <a:pt x="242" y="195"/>
                  <a:pt x="243" y="195"/>
                </a:cubicBezTo>
                <a:cubicBezTo>
                  <a:pt x="244" y="197"/>
                  <a:pt x="242" y="197"/>
                  <a:pt x="242" y="198"/>
                </a:cubicBezTo>
                <a:cubicBezTo>
                  <a:pt x="241" y="199"/>
                  <a:pt x="241" y="200"/>
                  <a:pt x="241" y="200"/>
                </a:cubicBezTo>
                <a:cubicBezTo>
                  <a:pt x="241" y="200"/>
                  <a:pt x="240" y="200"/>
                  <a:pt x="240" y="200"/>
                </a:cubicBezTo>
                <a:cubicBezTo>
                  <a:pt x="240" y="202"/>
                  <a:pt x="239" y="204"/>
                  <a:pt x="239" y="206"/>
                </a:cubicBezTo>
                <a:cubicBezTo>
                  <a:pt x="238" y="206"/>
                  <a:pt x="238" y="209"/>
                  <a:pt x="238" y="211"/>
                </a:cubicBezTo>
                <a:cubicBezTo>
                  <a:pt x="238" y="212"/>
                  <a:pt x="237" y="212"/>
                  <a:pt x="237" y="213"/>
                </a:cubicBezTo>
                <a:cubicBezTo>
                  <a:pt x="232" y="213"/>
                  <a:pt x="234" y="201"/>
                  <a:pt x="235" y="198"/>
                </a:cubicBezTo>
                <a:close/>
                <a:moveTo>
                  <a:pt x="259" y="134"/>
                </a:moveTo>
                <a:cubicBezTo>
                  <a:pt x="258" y="134"/>
                  <a:pt x="256" y="134"/>
                  <a:pt x="255" y="133"/>
                </a:cubicBezTo>
                <a:cubicBezTo>
                  <a:pt x="252" y="133"/>
                  <a:pt x="248" y="130"/>
                  <a:pt x="245" y="131"/>
                </a:cubicBezTo>
                <a:cubicBezTo>
                  <a:pt x="245" y="131"/>
                  <a:pt x="245" y="131"/>
                  <a:pt x="244" y="131"/>
                </a:cubicBezTo>
                <a:cubicBezTo>
                  <a:pt x="245" y="130"/>
                  <a:pt x="242" y="124"/>
                  <a:pt x="240" y="127"/>
                </a:cubicBezTo>
                <a:cubicBezTo>
                  <a:pt x="240" y="127"/>
                  <a:pt x="241" y="130"/>
                  <a:pt x="242" y="130"/>
                </a:cubicBezTo>
                <a:cubicBezTo>
                  <a:pt x="242" y="131"/>
                  <a:pt x="242" y="132"/>
                  <a:pt x="243" y="132"/>
                </a:cubicBezTo>
                <a:cubicBezTo>
                  <a:pt x="244" y="133"/>
                  <a:pt x="242" y="134"/>
                  <a:pt x="243" y="134"/>
                </a:cubicBezTo>
                <a:cubicBezTo>
                  <a:pt x="244" y="134"/>
                  <a:pt x="244" y="134"/>
                  <a:pt x="244" y="132"/>
                </a:cubicBezTo>
                <a:cubicBezTo>
                  <a:pt x="244" y="132"/>
                  <a:pt x="244" y="132"/>
                  <a:pt x="245" y="132"/>
                </a:cubicBezTo>
                <a:cubicBezTo>
                  <a:pt x="244" y="133"/>
                  <a:pt x="244" y="134"/>
                  <a:pt x="245" y="134"/>
                </a:cubicBezTo>
                <a:cubicBezTo>
                  <a:pt x="246" y="137"/>
                  <a:pt x="245" y="135"/>
                  <a:pt x="245" y="136"/>
                </a:cubicBezTo>
                <a:cubicBezTo>
                  <a:pt x="247" y="136"/>
                  <a:pt x="249" y="135"/>
                  <a:pt x="250" y="133"/>
                </a:cubicBezTo>
                <a:cubicBezTo>
                  <a:pt x="251" y="133"/>
                  <a:pt x="250" y="134"/>
                  <a:pt x="250" y="134"/>
                </a:cubicBezTo>
                <a:cubicBezTo>
                  <a:pt x="251" y="135"/>
                  <a:pt x="252" y="135"/>
                  <a:pt x="251" y="136"/>
                </a:cubicBezTo>
                <a:cubicBezTo>
                  <a:pt x="251" y="137"/>
                  <a:pt x="253" y="138"/>
                  <a:pt x="252" y="136"/>
                </a:cubicBezTo>
                <a:cubicBezTo>
                  <a:pt x="255" y="136"/>
                  <a:pt x="254" y="139"/>
                  <a:pt x="253" y="140"/>
                </a:cubicBezTo>
                <a:cubicBezTo>
                  <a:pt x="253" y="141"/>
                  <a:pt x="252" y="141"/>
                  <a:pt x="252" y="142"/>
                </a:cubicBezTo>
                <a:cubicBezTo>
                  <a:pt x="252" y="143"/>
                  <a:pt x="251" y="145"/>
                  <a:pt x="250" y="145"/>
                </a:cubicBezTo>
                <a:cubicBezTo>
                  <a:pt x="250" y="145"/>
                  <a:pt x="245" y="148"/>
                  <a:pt x="245" y="149"/>
                </a:cubicBezTo>
                <a:cubicBezTo>
                  <a:pt x="244" y="149"/>
                  <a:pt x="241" y="150"/>
                  <a:pt x="240" y="151"/>
                </a:cubicBezTo>
                <a:cubicBezTo>
                  <a:pt x="239" y="151"/>
                  <a:pt x="236" y="152"/>
                  <a:pt x="236" y="153"/>
                </a:cubicBezTo>
                <a:cubicBezTo>
                  <a:pt x="233" y="153"/>
                  <a:pt x="233" y="149"/>
                  <a:pt x="232" y="149"/>
                </a:cubicBezTo>
                <a:cubicBezTo>
                  <a:pt x="232" y="148"/>
                  <a:pt x="231" y="148"/>
                  <a:pt x="231" y="147"/>
                </a:cubicBezTo>
                <a:cubicBezTo>
                  <a:pt x="232" y="147"/>
                  <a:pt x="228" y="139"/>
                  <a:pt x="228" y="137"/>
                </a:cubicBezTo>
                <a:cubicBezTo>
                  <a:pt x="227" y="137"/>
                  <a:pt x="226" y="135"/>
                  <a:pt x="226" y="134"/>
                </a:cubicBezTo>
                <a:cubicBezTo>
                  <a:pt x="225" y="133"/>
                  <a:pt x="224" y="131"/>
                  <a:pt x="224" y="130"/>
                </a:cubicBezTo>
                <a:cubicBezTo>
                  <a:pt x="223" y="129"/>
                  <a:pt x="220" y="126"/>
                  <a:pt x="220" y="125"/>
                </a:cubicBezTo>
                <a:cubicBezTo>
                  <a:pt x="221" y="125"/>
                  <a:pt x="223" y="126"/>
                  <a:pt x="223" y="124"/>
                </a:cubicBezTo>
                <a:cubicBezTo>
                  <a:pt x="222" y="124"/>
                  <a:pt x="222" y="123"/>
                  <a:pt x="223" y="123"/>
                </a:cubicBezTo>
                <a:cubicBezTo>
                  <a:pt x="223" y="122"/>
                  <a:pt x="224" y="121"/>
                  <a:pt x="224" y="120"/>
                </a:cubicBezTo>
                <a:cubicBezTo>
                  <a:pt x="224" y="119"/>
                  <a:pt x="225" y="117"/>
                  <a:pt x="225" y="116"/>
                </a:cubicBezTo>
                <a:cubicBezTo>
                  <a:pt x="223" y="116"/>
                  <a:pt x="223" y="116"/>
                  <a:pt x="222" y="116"/>
                </a:cubicBezTo>
                <a:cubicBezTo>
                  <a:pt x="222" y="117"/>
                  <a:pt x="220" y="116"/>
                  <a:pt x="219" y="116"/>
                </a:cubicBezTo>
                <a:cubicBezTo>
                  <a:pt x="219" y="115"/>
                  <a:pt x="215" y="117"/>
                  <a:pt x="214" y="115"/>
                </a:cubicBezTo>
                <a:cubicBezTo>
                  <a:pt x="213" y="114"/>
                  <a:pt x="213" y="113"/>
                  <a:pt x="213" y="111"/>
                </a:cubicBezTo>
                <a:cubicBezTo>
                  <a:pt x="212" y="110"/>
                  <a:pt x="211" y="109"/>
                  <a:pt x="210" y="109"/>
                </a:cubicBezTo>
                <a:cubicBezTo>
                  <a:pt x="208" y="109"/>
                  <a:pt x="209" y="112"/>
                  <a:pt x="209" y="113"/>
                </a:cubicBezTo>
                <a:cubicBezTo>
                  <a:pt x="211" y="113"/>
                  <a:pt x="208" y="115"/>
                  <a:pt x="208" y="116"/>
                </a:cubicBezTo>
                <a:cubicBezTo>
                  <a:pt x="206" y="115"/>
                  <a:pt x="207" y="112"/>
                  <a:pt x="205" y="112"/>
                </a:cubicBezTo>
                <a:cubicBezTo>
                  <a:pt x="205" y="111"/>
                  <a:pt x="205" y="110"/>
                  <a:pt x="204" y="110"/>
                </a:cubicBezTo>
                <a:cubicBezTo>
                  <a:pt x="204" y="109"/>
                  <a:pt x="204" y="108"/>
                  <a:pt x="203" y="107"/>
                </a:cubicBezTo>
                <a:cubicBezTo>
                  <a:pt x="203" y="107"/>
                  <a:pt x="201" y="106"/>
                  <a:pt x="201" y="106"/>
                </a:cubicBezTo>
                <a:cubicBezTo>
                  <a:pt x="200" y="106"/>
                  <a:pt x="196" y="101"/>
                  <a:pt x="195" y="102"/>
                </a:cubicBezTo>
                <a:cubicBezTo>
                  <a:pt x="195" y="104"/>
                  <a:pt x="196" y="104"/>
                  <a:pt x="196" y="105"/>
                </a:cubicBezTo>
                <a:cubicBezTo>
                  <a:pt x="198" y="104"/>
                  <a:pt x="198" y="108"/>
                  <a:pt x="200" y="108"/>
                </a:cubicBezTo>
                <a:cubicBezTo>
                  <a:pt x="200" y="108"/>
                  <a:pt x="200" y="109"/>
                  <a:pt x="201" y="109"/>
                </a:cubicBezTo>
                <a:cubicBezTo>
                  <a:pt x="202" y="109"/>
                  <a:pt x="202" y="110"/>
                  <a:pt x="203" y="110"/>
                </a:cubicBezTo>
                <a:cubicBezTo>
                  <a:pt x="202" y="111"/>
                  <a:pt x="200" y="109"/>
                  <a:pt x="201" y="111"/>
                </a:cubicBezTo>
                <a:cubicBezTo>
                  <a:pt x="201" y="112"/>
                  <a:pt x="201" y="113"/>
                  <a:pt x="200" y="114"/>
                </a:cubicBezTo>
                <a:cubicBezTo>
                  <a:pt x="200" y="113"/>
                  <a:pt x="199" y="110"/>
                  <a:pt x="198" y="110"/>
                </a:cubicBezTo>
                <a:cubicBezTo>
                  <a:pt x="197" y="108"/>
                  <a:pt x="195" y="108"/>
                  <a:pt x="194" y="107"/>
                </a:cubicBezTo>
                <a:cubicBezTo>
                  <a:pt x="193" y="107"/>
                  <a:pt x="193" y="104"/>
                  <a:pt x="191" y="104"/>
                </a:cubicBezTo>
                <a:cubicBezTo>
                  <a:pt x="191" y="104"/>
                  <a:pt x="190" y="105"/>
                  <a:pt x="190" y="105"/>
                </a:cubicBezTo>
                <a:cubicBezTo>
                  <a:pt x="189" y="106"/>
                  <a:pt x="184" y="105"/>
                  <a:pt x="184" y="105"/>
                </a:cubicBezTo>
                <a:cubicBezTo>
                  <a:pt x="184" y="105"/>
                  <a:pt x="182" y="111"/>
                  <a:pt x="182" y="112"/>
                </a:cubicBezTo>
                <a:cubicBezTo>
                  <a:pt x="181" y="114"/>
                  <a:pt x="180" y="114"/>
                  <a:pt x="180" y="115"/>
                </a:cubicBezTo>
                <a:cubicBezTo>
                  <a:pt x="179" y="116"/>
                  <a:pt x="174" y="116"/>
                  <a:pt x="174" y="116"/>
                </a:cubicBezTo>
                <a:cubicBezTo>
                  <a:pt x="172" y="116"/>
                  <a:pt x="170" y="114"/>
                  <a:pt x="170" y="112"/>
                </a:cubicBezTo>
                <a:cubicBezTo>
                  <a:pt x="170" y="112"/>
                  <a:pt x="171" y="106"/>
                  <a:pt x="171" y="105"/>
                </a:cubicBezTo>
                <a:cubicBezTo>
                  <a:pt x="172" y="105"/>
                  <a:pt x="172" y="105"/>
                  <a:pt x="172" y="106"/>
                </a:cubicBezTo>
                <a:cubicBezTo>
                  <a:pt x="173" y="105"/>
                  <a:pt x="176" y="106"/>
                  <a:pt x="176" y="105"/>
                </a:cubicBezTo>
                <a:cubicBezTo>
                  <a:pt x="178" y="105"/>
                  <a:pt x="178" y="105"/>
                  <a:pt x="177" y="106"/>
                </a:cubicBezTo>
                <a:cubicBezTo>
                  <a:pt x="179" y="106"/>
                  <a:pt x="181" y="107"/>
                  <a:pt x="181" y="105"/>
                </a:cubicBezTo>
                <a:cubicBezTo>
                  <a:pt x="180" y="105"/>
                  <a:pt x="180" y="105"/>
                  <a:pt x="180" y="104"/>
                </a:cubicBezTo>
                <a:cubicBezTo>
                  <a:pt x="182" y="102"/>
                  <a:pt x="178" y="100"/>
                  <a:pt x="178" y="98"/>
                </a:cubicBezTo>
                <a:cubicBezTo>
                  <a:pt x="177" y="98"/>
                  <a:pt x="176" y="96"/>
                  <a:pt x="177" y="97"/>
                </a:cubicBezTo>
                <a:cubicBezTo>
                  <a:pt x="178" y="98"/>
                  <a:pt x="182" y="99"/>
                  <a:pt x="180" y="96"/>
                </a:cubicBezTo>
                <a:cubicBezTo>
                  <a:pt x="180" y="96"/>
                  <a:pt x="180" y="96"/>
                  <a:pt x="180" y="96"/>
                </a:cubicBezTo>
                <a:cubicBezTo>
                  <a:pt x="181" y="97"/>
                  <a:pt x="182" y="98"/>
                  <a:pt x="182" y="97"/>
                </a:cubicBezTo>
                <a:cubicBezTo>
                  <a:pt x="183" y="97"/>
                  <a:pt x="185" y="95"/>
                  <a:pt x="183" y="95"/>
                </a:cubicBezTo>
                <a:cubicBezTo>
                  <a:pt x="183" y="95"/>
                  <a:pt x="183" y="94"/>
                  <a:pt x="183" y="93"/>
                </a:cubicBezTo>
                <a:cubicBezTo>
                  <a:pt x="186" y="95"/>
                  <a:pt x="184" y="93"/>
                  <a:pt x="186" y="92"/>
                </a:cubicBezTo>
                <a:cubicBezTo>
                  <a:pt x="186" y="93"/>
                  <a:pt x="187" y="91"/>
                  <a:pt x="188" y="91"/>
                </a:cubicBezTo>
                <a:cubicBezTo>
                  <a:pt x="189" y="90"/>
                  <a:pt x="191" y="91"/>
                  <a:pt x="191" y="89"/>
                </a:cubicBezTo>
                <a:cubicBezTo>
                  <a:pt x="190" y="89"/>
                  <a:pt x="190" y="86"/>
                  <a:pt x="190" y="85"/>
                </a:cubicBezTo>
                <a:cubicBezTo>
                  <a:pt x="192" y="85"/>
                  <a:pt x="193" y="83"/>
                  <a:pt x="193" y="84"/>
                </a:cubicBezTo>
                <a:cubicBezTo>
                  <a:pt x="194" y="85"/>
                  <a:pt x="194" y="86"/>
                  <a:pt x="194" y="87"/>
                </a:cubicBezTo>
                <a:cubicBezTo>
                  <a:pt x="196" y="88"/>
                  <a:pt x="195" y="86"/>
                  <a:pt x="195" y="85"/>
                </a:cubicBezTo>
                <a:cubicBezTo>
                  <a:pt x="195" y="85"/>
                  <a:pt x="194" y="82"/>
                  <a:pt x="194" y="81"/>
                </a:cubicBezTo>
                <a:cubicBezTo>
                  <a:pt x="193" y="81"/>
                  <a:pt x="192" y="82"/>
                  <a:pt x="192" y="82"/>
                </a:cubicBezTo>
                <a:cubicBezTo>
                  <a:pt x="190" y="82"/>
                  <a:pt x="189" y="81"/>
                  <a:pt x="187" y="81"/>
                </a:cubicBezTo>
                <a:cubicBezTo>
                  <a:pt x="187" y="81"/>
                  <a:pt x="185" y="79"/>
                  <a:pt x="185" y="79"/>
                </a:cubicBezTo>
                <a:cubicBezTo>
                  <a:pt x="184" y="77"/>
                  <a:pt x="186" y="77"/>
                  <a:pt x="187" y="77"/>
                </a:cubicBezTo>
                <a:cubicBezTo>
                  <a:pt x="187" y="75"/>
                  <a:pt x="194" y="76"/>
                  <a:pt x="195" y="73"/>
                </a:cubicBezTo>
                <a:cubicBezTo>
                  <a:pt x="192" y="73"/>
                  <a:pt x="197" y="68"/>
                  <a:pt x="197" y="68"/>
                </a:cubicBezTo>
                <a:cubicBezTo>
                  <a:pt x="199" y="67"/>
                  <a:pt x="200" y="66"/>
                  <a:pt x="202" y="66"/>
                </a:cubicBezTo>
                <a:cubicBezTo>
                  <a:pt x="203" y="65"/>
                  <a:pt x="213" y="63"/>
                  <a:pt x="213" y="64"/>
                </a:cubicBezTo>
                <a:cubicBezTo>
                  <a:pt x="214" y="64"/>
                  <a:pt x="221" y="64"/>
                  <a:pt x="221" y="65"/>
                </a:cubicBezTo>
                <a:cubicBezTo>
                  <a:pt x="222" y="65"/>
                  <a:pt x="224" y="66"/>
                  <a:pt x="225" y="65"/>
                </a:cubicBezTo>
                <a:cubicBezTo>
                  <a:pt x="226" y="65"/>
                  <a:pt x="231" y="67"/>
                  <a:pt x="231" y="69"/>
                </a:cubicBezTo>
                <a:cubicBezTo>
                  <a:pt x="229" y="69"/>
                  <a:pt x="225" y="69"/>
                  <a:pt x="222" y="69"/>
                </a:cubicBezTo>
                <a:cubicBezTo>
                  <a:pt x="222" y="70"/>
                  <a:pt x="222" y="69"/>
                  <a:pt x="222" y="70"/>
                </a:cubicBezTo>
                <a:cubicBezTo>
                  <a:pt x="223" y="70"/>
                  <a:pt x="225" y="73"/>
                  <a:pt x="225" y="74"/>
                </a:cubicBezTo>
                <a:cubicBezTo>
                  <a:pt x="226" y="74"/>
                  <a:pt x="227" y="73"/>
                  <a:pt x="228" y="73"/>
                </a:cubicBezTo>
                <a:cubicBezTo>
                  <a:pt x="228" y="74"/>
                  <a:pt x="230" y="74"/>
                  <a:pt x="230" y="73"/>
                </a:cubicBezTo>
                <a:cubicBezTo>
                  <a:pt x="229" y="73"/>
                  <a:pt x="229" y="71"/>
                  <a:pt x="230" y="71"/>
                </a:cubicBezTo>
                <a:cubicBezTo>
                  <a:pt x="230" y="70"/>
                  <a:pt x="232" y="71"/>
                  <a:pt x="233" y="69"/>
                </a:cubicBezTo>
                <a:cubicBezTo>
                  <a:pt x="248" y="87"/>
                  <a:pt x="257" y="110"/>
                  <a:pt x="259" y="134"/>
                </a:cubicBezTo>
                <a:close/>
                <a:moveTo>
                  <a:pt x="65" y="59"/>
                </a:moveTo>
                <a:cubicBezTo>
                  <a:pt x="66" y="59"/>
                  <a:pt x="67" y="58"/>
                  <a:pt x="67" y="58"/>
                </a:cubicBezTo>
                <a:cubicBezTo>
                  <a:pt x="67" y="59"/>
                  <a:pt x="67" y="59"/>
                  <a:pt x="68" y="61"/>
                </a:cubicBezTo>
                <a:cubicBezTo>
                  <a:pt x="68" y="61"/>
                  <a:pt x="69" y="63"/>
                  <a:pt x="69" y="63"/>
                </a:cubicBezTo>
                <a:cubicBezTo>
                  <a:pt x="70" y="63"/>
                  <a:pt x="71" y="63"/>
                  <a:pt x="72" y="64"/>
                </a:cubicBezTo>
                <a:cubicBezTo>
                  <a:pt x="71" y="64"/>
                  <a:pt x="71" y="64"/>
                  <a:pt x="70" y="64"/>
                </a:cubicBezTo>
                <a:cubicBezTo>
                  <a:pt x="71" y="67"/>
                  <a:pt x="69" y="65"/>
                  <a:pt x="68" y="65"/>
                </a:cubicBezTo>
                <a:cubicBezTo>
                  <a:pt x="68" y="65"/>
                  <a:pt x="63" y="63"/>
                  <a:pt x="65" y="66"/>
                </a:cubicBezTo>
                <a:cubicBezTo>
                  <a:pt x="66" y="66"/>
                  <a:pt x="65" y="66"/>
                  <a:pt x="67" y="67"/>
                </a:cubicBezTo>
                <a:cubicBezTo>
                  <a:pt x="68" y="67"/>
                  <a:pt x="70" y="68"/>
                  <a:pt x="71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8"/>
                  <a:pt x="77" y="66"/>
                  <a:pt x="75" y="66"/>
                </a:cubicBezTo>
                <a:cubicBezTo>
                  <a:pt x="75" y="65"/>
                  <a:pt x="75" y="65"/>
                  <a:pt x="74" y="65"/>
                </a:cubicBezTo>
                <a:cubicBezTo>
                  <a:pt x="74" y="64"/>
                  <a:pt x="76" y="65"/>
                  <a:pt x="77" y="65"/>
                </a:cubicBezTo>
                <a:cubicBezTo>
                  <a:pt x="78" y="63"/>
                  <a:pt x="77" y="63"/>
                  <a:pt x="78" y="62"/>
                </a:cubicBezTo>
                <a:cubicBezTo>
                  <a:pt x="79" y="61"/>
                  <a:pt x="80" y="62"/>
                  <a:pt x="81" y="61"/>
                </a:cubicBezTo>
                <a:cubicBezTo>
                  <a:pt x="82" y="61"/>
                  <a:pt x="82" y="61"/>
                  <a:pt x="83" y="62"/>
                </a:cubicBezTo>
                <a:cubicBezTo>
                  <a:pt x="83" y="63"/>
                  <a:pt x="87" y="68"/>
                  <a:pt x="87" y="64"/>
                </a:cubicBezTo>
                <a:cubicBezTo>
                  <a:pt x="88" y="65"/>
                  <a:pt x="89" y="67"/>
                  <a:pt x="89" y="68"/>
                </a:cubicBezTo>
                <a:cubicBezTo>
                  <a:pt x="91" y="68"/>
                  <a:pt x="91" y="66"/>
                  <a:pt x="91" y="65"/>
                </a:cubicBezTo>
                <a:cubicBezTo>
                  <a:pt x="92" y="65"/>
                  <a:pt x="91" y="64"/>
                  <a:pt x="91" y="64"/>
                </a:cubicBezTo>
                <a:cubicBezTo>
                  <a:pt x="92" y="63"/>
                  <a:pt x="93" y="64"/>
                  <a:pt x="93" y="63"/>
                </a:cubicBezTo>
                <a:cubicBezTo>
                  <a:pt x="93" y="63"/>
                  <a:pt x="93" y="64"/>
                  <a:pt x="93" y="64"/>
                </a:cubicBezTo>
                <a:cubicBezTo>
                  <a:pt x="94" y="64"/>
                  <a:pt x="95" y="64"/>
                  <a:pt x="96" y="64"/>
                </a:cubicBezTo>
                <a:cubicBezTo>
                  <a:pt x="96" y="64"/>
                  <a:pt x="96" y="67"/>
                  <a:pt x="96" y="68"/>
                </a:cubicBezTo>
                <a:cubicBezTo>
                  <a:pt x="95" y="69"/>
                  <a:pt x="93" y="69"/>
                  <a:pt x="93" y="69"/>
                </a:cubicBezTo>
                <a:cubicBezTo>
                  <a:pt x="91" y="71"/>
                  <a:pt x="96" y="72"/>
                  <a:pt x="97" y="73"/>
                </a:cubicBezTo>
                <a:cubicBezTo>
                  <a:pt x="97" y="73"/>
                  <a:pt x="95" y="73"/>
                  <a:pt x="95" y="73"/>
                </a:cubicBezTo>
                <a:cubicBezTo>
                  <a:pt x="93" y="73"/>
                  <a:pt x="90" y="74"/>
                  <a:pt x="89" y="73"/>
                </a:cubicBezTo>
                <a:cubicBezTo>
                  <a:pt x="91" y="73"/>
                  <a:pt x="91" y="72"/>
                  <a:pt x="92" y="70"/>
                </a:cubicBezTo>
                <a:cubicBezTo>
                  <a:pt x="90" y="69"/>
                  <a:pt x="89" y="70"/>
                  <a:pt x="88" y="72"/>
                </a:cubicBezTo>
                <a:cubicBezTo>
                  <a:pt x="87" y="74"/>
                  <a:pt x="86" y="71"/>
                  <a:pt x="85" y="73"/>
                </a:cubicBezTo>
                <a:cubicBezTo>
                  <a:pt x="85" y="73"/>
                  <a:pt x="82" y="74"/>
                  <a:pt x="82" y="74"/>
                </a:cubicBezTo>
                <a:cubicBezTo>
                  <a:pt x="79" y="74"/>
                  <a:pt x="80" y="77"/>
                  <a:pt x="80" y="80"/>
                </a:cubicBezTo>
                <a:cubicBezTo>
                  <a:pt x="81" y="81"/>
                  <a:pt x="84" y="83"/>
                  <a:pt x="83" y="84"/>
                </a:cubicBezTo>
                <a:cubicBezTo>
                  <a:pt x="86" y="84"/>
                  <a:pt x="87" y="85"/>
                  <a:pt x="90" y="85"/>
                </a:cubicBezTo>
                <a:cubicBezTo>
                  <a:pt x="90" y="85"/>
                  <a:pt x="91" y="86"/>
                  <a:pt x="91" y="86"/>
                </a:cubicBezTo>
                <a:cubicBezTo>
                  <a:pt x="91" y="87"/>
                  <a:pt x="93" y="87"/>
                  <a:pt x="94" y="87"/>
                </a:cubicBezTo>
                <a:cubicBezTo>
                  <a:pt x="94" y="85"/>
                  <a:pt x="96" y="89"/>
                  <a:pt x="97" y="90"/>
                </a:cubicBezTo>
                <a:cubicBezTo>
                  <a:pt x="96" y="90"/>
                  <a:pt x="97" y="92"/>
                  <a:pt x="97" y="92"/>
                </a:cubicBezTo>
                <a:cubicBezTo>
                  <a:pt x="97" y="92"/>
                  <a:pt x="97" y="92"/>
                  <a:pt x="97" y="93"/>
                </a:cubicBezTo>
                <a:cubicBezTo>
                  <a:pt x="98" y="93"/>
                  <a:pt x="100" y="93"/>
                  <a:pt x="100" y="92"/>
                </a:cubicBezTo>
                <a:cubicBezTo>
                  <a:pt x="99" y="92"/>
                  <a:pt x="100" y="91"/>
                  <a:pt x="100" y="90"/>
                </a:cubicBezTo>
                <a:cubicBezTo>
                  <a:pt x="99" y="89"/>
                  <a:pt x="99" y="87"/>
                  <a:pt x="100" y="87"/>
                </a:cubicBezTo>
                <a:cubicBezTo>
                  <a:pt x="100" y="88"/>
                  <a:pt x="104" y="86"/>
                  <a:pt x="102" y="86"/>
                </a:cubicBezTo>
                <a:cubicBezTo>
                  <a:pt x="102" y="84"/>
                  <a:pt x="103" y="83"/>
                  <a:pt x="102" y="82"/>
                </a:cubicBezTo>
                <a:cubicBezTo>
                  <a:pt x="101" y="81"/>
                  <a:pt x="100" y="82"/>
                  <a:pt x="100" y="81"/>
                </a:cubicBezTo>
                <a:cubicBezTo>
                  <a:pt x="102" y="80"/>
                  <a:pt x="101" y="77"/>
                  <a:pt x="100" y="76"/>
                </a:cubicBezTo>
                <a:cubicBezTo>
                  <a:pt x="101" y="76"/>
                  <a:pt x="102" y="76"/>
                  <a:pt x="102" y="76"/>
                </a:cubicBezTo>
                <a:cubicBezTo>
                  <a:pt x="104" y="76"/>
                  <a:pt x="106" y="78"/>
                  <a:pt x="107" y="76"/>
                </a:cubicBezTo>
                <a:cubicBezTo>
                  <a:pt x="109" y="77"/>
                  <a:pt x="107" y="78"/>
                  <a:pt x="110" y="77"/>
                </a:cubicBezTo>
                <a:cubicBezTo>
                  <a:pt x="110" y="78"/>
                  <a:pt x="113" y="80"/>
                  <a:pt x="113" y="80"/>
                </a:cubicBezTo>
                <a:cubicBezTo>
                  <a:pt x="113" y="80"/>
                  <a:pt x="113" y="81"/>
                  <a:pt x="114" y="81"/>
                </a:cubicBezTo>
                <a:cubicBezTo>
                  <a:pt x="114" y="82"/>
                  <a:pt x="113" y="81"/>
                  <a:pt x="113" y="82"/>
                </a:cubicBezTo>
                <a:cubicBezTo>
                  <a:pt x="114" y="82"/>
                  <a:pt x="116" y="82"/>
                  <a:pt x="116" y="82"/>
                </a:cubicBezTo>
                <a:cubicBezTo>
                  <a:pt x="117" y="82"/>
                  <a:pt x="118" y="80"/>
                  <a:pt x="118" y="79"/>
                </a:cubicBezTo>
                <a:cubicBezTo>
                  <a:pt x="118" y="79"/>
                  <a:pt x="120" y="83"/>
                  <a:pt x="121" y="83"/>
                </a:cubicBezTo>
                <a:cubicBezTo>
                  <a:pt x="121" y="84"/>
                  <a:pt x="124" y="86"/>
                  <a:pt x="124" y="87"/>
                </a:cubicBezTo>
                <a:cubicBezTo>
                  <a:pt x="124" y="87"/>
                  <a:pt x="124" y="87"/>
                  <a:pt x="124" y="88"/>
                </a:cubicBezTo>
                <a:cubicBezTo>
                  <a:pt x="125" y="88"/>
                  <a:pt x="126" y="86"/>
                  <a:pt x="126" y="88"/>
                </a:cubicBezTo>
                <a:cubicBezTo>
                  <a:pt x="127" y="88"/>
                  <a:pt x="128" y="89"/>
                  <a:pt x="128" y="90"/>
                </a:cubicBezTo>
                <a:cubicBezTo>
                  <a:pt x="127" y="90"/>
                  <a:pt x="128" y="92"/>
                  <a:pt x="128" y="92"/>
                </a:cubicBezTo>
                <a:cubicBezTo>
                  <a:pt x="128" y="93"/>
                  <a:pt x="125" y="92"/>
                  <a:pt x="124" y="92"/>
                </a:cubicBezTo>
                <a:cubicBezTo>
                  <a:pt x="123" y="96"/>
                  <a:pt x="118" y="93"/>
                  <a:pt x="114" y="94"/>
                </a:cubicBezTo>
                <a:cubicBezTo>
                  <a:pt x="113" y="95"/>
                  <a:pt x="109" y="98"/>
                  <a:pt x="109" y="100"/>
                </a:cubicBezTo>
                <a:cubicBezTo>
                  <a:pt x="111" y="100"/>
                  <a:pt x="112" y="99"/>
                  <a:pt x="114" y="98"/>
                </a:cubicBezTo>
                <a:cubicBezTo>
                  <a:pt x="116" y="98"/>
                  <a:pt x="116" y="97"/>
                  <a:pt x="117" y="97"/>
                </a:cubicBezTo>
                <a:cubicBezTo>
                  <a:pt x="117" y="97"/>
                  <a:pt x="118" y="97"/>
                  <a:pt x="118" y="97"/>
                </a:cubicBezTo>
                <a:cubicBezTo>
                  <a:pt x="115" y="97"/>
                  <a:pt x="117" y="99"/>
                  <a:pt x="117" y="100"/>
                </a:cubicBezTo>
                <a:cubicBezTo>
                  <a:pt x="118" y="101"/>
                  <a:pt x="119" y="102"/>
                  <a:pt x="120" y="102"/>
                </a:cubicBezTo>
                <a:cubicBezTo>
                  <a:pt x="120" y="103"/>
                  <a:pt x="118" y="102"/>
                  <a:pt x="118" y="103"/>
                </a:cubicBezTo>
                <a:cubicBezTo>
                  <a:pt x="118" y="103"/>
                  <a:pt x="117" y="104"/>
                  <a:pt x="117" y="104"/>
                </a:cubicBezTo>
                <a:cubicBezTo>
                  <a:pt x="114" y="104"/>
                  <a:pt x="115" y="104"/>
                  <a:pt x="115" y="103"/>
                </a:cubicBezTo>
                <a:cubicBezTo>
                  <a:pt x="116" y="104"/>
                  <a:pt x="117" y="103"/>
                  <a:pt x="117" y="103"/>
                </a:cubicBezTo>
                <a:cubicBezTo>
                  <a:pt x="116" y="102"/>
                  <a:pt x="116" y="103"/>
                  <a:pt x="116" y="102"/>
                </a:cubicBezTo>
                <a:cubicBezTo>
                  <a:pt x="115" y="102"/>
                  <a:pt x="114" y="103"/>
                  <a:pt x="113" y="103"/>
                </a:cubicBezTo>
                <a:cubicBezTo>
                  <a:pt x="112" y="103"/>
                  <a:pt x="111" y="104"/>
                  <a:pt x="111" y="104"/>
                </a:cubicBezTo>
                <a:cubicBezTo>
                  <a:pt x="110" y="106"/>
                  <a:pt x="109" y="108"/>
                  <a:pt x="108" y="108"/>
                </a:cubicBezTo>
                <a:cubicBezTo>
                  <a:pt x="108" y="108"/>
                  <a:pt x="106" y="110"/>
                  <a:pt x="106" y="110"/>
                </a:cubicBezTo>
                <a:cubicBezTo>
                  <a:pt x="105" y="111"/>
                  <a:pt x="105" y="111"/>
                  <a:pt x="104" y="112"/>
                </a:cubicBezTo>
                <a:cubicBezTo>
                  <a:pt x="104" y="113"/>
                  <a:pt x="104" y="115"/>
                  <a:pt x="104" y="115"/>
                </a:cubicBezTo>
                <a:cubicBezTo>
                  <a:pt x="102" y="116"/>
                  <a:pt x="102" y="119"/>
                  <a:pt x="100" y="119"/>
                </a:cubicBezTo>
                <a:cubicBezTo>
                  <a:pt x="99" y="122"/>
                  <a:pt x="97" y="122"/>
                  <a:pt x="97" y="125"/>
                </a:cubicBezTo>
                <a:cubicBezTo>
                  <a:pt x="97" y="126"/>
                  <a:pt x="98" y="129"/>
                  <a:pt x="98" y="130"/>
                </a:cubicBezTo>
                <a:cubicBezTo>
                  <a:pt x="98" y="131"/>
                  <a:pt x="98" y="133"/>
                  <a:pt x="97" y="133"/>
                </a:cubicBezTo>
                <a:cubicBezTo>
                  <a:pt x="97" y="133"/>
                  <a:pt x="95" y="131"/>
                  <a:pt x="96" y="131"/>
                </a:cubicBezTo>
                <a:cubicBezTo>
                  <a:pt x="96" y="130"/>
                  <a:pt x="95" y="127"/>
                  <a:pt x="94" y="127"/>
                </a:cubicBezTo>
                <a:cubicBezTo>
                  <a:pt x="93" y="126"/>
                  <a:pt x="92" y="127"/>
                  <a:pt x="91" y="126"/>
                </a:cubicBezTo>
                <a:cubicBezTo>
                  <a:pt x="90" y="125"/>
                  <a:pt x="87" y="125"/>
                  <a:pt x="86" y="125"/>
                </a:cubicBezTo>
                <a:cubicBezTo>
                  <a:pt x="86" y="126"/>
                  <a:pt x="87" y="126"/>
                  <a:pt x="87" y="127"/>
                </a:cubicBezTo>
                <a:cubicBezTo>
                  <a:pt x="86" y="127"/>
                  <a:pt x="85" y="128"/>
                  <a:pt x="84" y="128"/>
                </a:cubicBezTo>
                <a:cubicBezTo>
                  <a:pt x="83" y="127"/>
                  <a:pt x="83" y="126"/>
                  <a:pt x="81" y="126"/>
                </a:cubicBezTo>
                <a:cubicBezTo>
                  <a:pt x="78" y="126"/>
                  <a:pt x="76" y="129"/>
                  <a:pt x="76" y="132"/>
                </a:cubicBezTo>
                <a:cubicBezTo>
                  <a:pt x="76" y="132"/>
                  <a:pt x="76" y="137"/>
                  <a:pt x="76" y="137"/>
                </a:cubicBezTo>
                <a:cubicBezTo>
                  <a:pt x="76" y="139"/>
                  <a:pt x="78" y="140"/>
                  <a:pt x="78" y="141"/>
                </a:cubicBezTo>
                <a:cubicBezTo>
                  <a:pt x="79" y="141"/>
                  <a:pt x="80" y="144"/>
                  <a:pt x="82" y="144"/>
                </a:cubicBezTo>
                <a:cubicBezTo>
                  <a:pt x="82" y="145"/>
                  <a:pt x="81" y="145"/>
                  <a:pt x="83" y="145"/>
                </a:cubicBezTo>
                <a:cubicBezTo>
                  <a:pt x="83" y="145"/>
                  <a:pt x="84" y="145"/>
                  <a:pt x="84" y="144"/>
                </a:cubicBezTo>
                <a:cubicBezTo>
                  <a:pt x="83" y="143"/>
                  <a:pt x="84" y="142"/>
                  <a:pt x="85" y="141"/>
                </a:cubicBezTo>
                <a:cubicBezTo>
                  <a:pt x="85" y="143"/>
                  <a:pt x="87" y="141"/>
                  <a:pt x="87" y="141"/>
                </a:cubicBezTo>
                <a:cubicBezTo>
                  <a:pt x="87" y="141"/>
                  <a:pt x="89" y="140"/>
                  <a:pt x="89" y="140"/>
                </a:cubicBezTo>
                <a:cubicBezTo>
                  <a:pt x="89" y="138"/>
                  <a:pt x="91" y="140"/>
                  <a:pt x="90" y="141"/>
                </a:cubicBezTo>
                <a:cubicBezTo>
                  <a:pt x="89" y="141"/>
                  <a:pt x="89" y="142"/>
                  <a:pt x="88" y="142"/>
                </a:cubicBezTo>
                <a:cubicBezTo>
                  <a:pt x="88" y="144"/>
                  <a:pt x="87" y="145"/>
                  <a:pt x="87" y="146"/>
                </a:cubicBezTo>
                <a:cubicBezTo>
                  <a:pt x="87" y="147"/>
                  <a:pt x="88" y="147"/>
                  <a:pt x="88" y="149"/>
                </a:cubicBezTo>
                <a:cubicBezTo>
                  <a:pt x="89" y="149"/>
                  <a:pt x="91" y="149"/>
                  <a:pt x="92" y="149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4" y="148"/>
                  <a:pt x="92" y="152"/>
                  <a:pt x="94" y="152"/>
                </a:cubicBezTo>
                <a:cubicBezTo>
                  <a:pt x="94" y="154"/>
                  <a:pt x="94" y="155"/>
                  <a:pt x="94" y="156"/>
                </a:cubicBezTo>
                <a:cubicBezTo>
                  <a:pt x="95" y="157"/>
                  <a:pt x="96" y="158"/>
                  <a:pt x="96" y="159"/>
                </a:cubicBezTo>
                <a:cubicBezTo>
                  <a:pt x="97" y="159"/>
                  <a:pt x="100" y="159"/>
                  <a:pt x="100" y="158"/>
                </a:cubicBezTo>
                <a:cubicBezTo>
                  <a:pt x="101" y="158"/>
                  <a:pt x="102" y="159"/>
                  <a:pt x="101" y="160"/>
                </a:cubicBezTo>
                <a:cubicBezTo>
                  <a:pt x="105" y="160"/>
                  <a:pt x="103" y="157"/>
                  <a:pt x="104" y="157"/>
                </a:cubicBezTo>
                <a:cubicBezTo>
                  <a:pt x="105" y="156"/>
                  <a:pt x="105" y="156"/>
                  <a:pt x="105" y="156"/>
                </a:cubicBezTo>
                <a:cubicBezTo>
                  <a:pt x="106" y="157"/>
                  <a:pt x="107" y="155"/>
                  <a:pt x="107" y="155"/>
                </a:cubicBezTo>
                <a:cubicBezTo>
                  <a:pt x="107" y="155"/>
                  <a:pt x="108" y="154"/>
                  <a:pt x="108" y="154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10" y="155"/>
                  <a:pt x="111" y="154"/>
                  <a:pt x="112" y="154"/>
                </a:cubicBezTo>
                <a:cubicBezTo>
                  <a:pt x="113" y="154"/>
                  <a:pt x="113" y="157"/>
                  <a:pt x="115" y="157"/>
                </a:cubicBezTo>
                <a:cubicBezTo>
                  <a:pt x="117" y="157"/>
                  <a:pt x="119" y="158"/>
                  <a:pt x="120" y="157"/>
                </a:cubicBezTo>
                <a:cubicBezTo>
                  <a:pt x="120" y="157"/>
                  <a:pt x="121" y="157"/>
                  <a:pt x="121" y="158"/>
                </a:cubicBezTo>
                <a:cubicBezTo>
                  <a:pt x="122" y="158"/>
                  <a:pt x="122" y="158"/>
                  <a:pt x="122" y="158"/>
                </a:cubicBezTo>
                <a:cubicBezTo>
                  <a:pt x="122" y="159"/>
                  <a:pt x="122" y="159"/>
                  <a:pt x="122" y="159"/>
                </a:cubicBezTo>
                <a:cubicBezTo>
                  <a:pt x="123" y="159"/>
                  <a:pt x="123" y="159"/>
                  <a:pt x="124" y="160"/>
                </a:cubicBezTo>
                <a:cubicBezTo>
                  <a:pt x="124" y="161"/>
                  <a:pt x="125" y="161"/>
                  <a:pt x="125" y="161"/>
                </a:cubicBezTo>
                <a:cubicBezTo>
                  <a:pt x="126" y="162"/>
                  <a:pt x="125" y="162"/>
                  <a:pt x="127" y="163"/>
                </a:cubicBezTo>
                <a:cubicBezTo>
                  <a:pt x="128" y="163"/>
                  <a:pt x="129" y="164"/>
                  <a:pt x="130" y="164"/>
                </a:cubicBezTo>
                <a:cubicBezTo>
                  <a:pt x="130" y="162"/>
                  <a:pt x="131" y="164"/>
                  <a:pt x="132" y="164"/>
                </a:cubicBezTo>
                <a:cubicBezTo>
                  <a:pt x="132" y="164"/>
                  <a:pt x="132" y="164"/>
                  <a:pt x="133" y="165"/>
                </a:cubicBezTo>
                <a:cubicBezTo>
                  <a:pt x="134" y="166"/>
                  <a:pt x="133" y="166"/>
                  <a:pt x="134" y="167"/>
                </a:cubicBezTo>
                <a:cubicBezTo>
                  <a:pt x="135" y="168"/>
                  <a:pt x="135" y="170"/>
                  <a:pt x="135" y="171"/>
                </a:cubicBezTo>
                <a:cubicBezTo>
                  <a:pt x="135" y="171"/>
                  <a:pt x="135" y="173"/>
                  <a:pt x="135" y="174"/>
                </a:cubicBezTo>
                <a:cubicBezTo>
                  <a:pt x="134" y="174"/>
                  <a:pt x="137" y="175"/>
                  <a:pt x="137" y="173"/>
                </a:cubicBezTo>
                <a:cubicBezTo>
                  <a:pt x="138" y="173"/>
                  <a:pt x="139" y="175"/>
                  <a:pt x="140" y="175"/>
                </a:cubicBezTo>
                <a:cubicBezTo>
                  <a:pt x="139" y="176"/>
                  <a:pt x="141" y="177"/>
                  <a:pt x="141" y="175"/>
                </a:cubicBezTo>
                <a:cubicBezTo>
                  <a:pt x="143" y="175"/>
                  <a:pt x="143" y="178"/>
                  <a:pt x="142" y="179"/>
                </a:cubicBezTo>
                <a:cubicBezTo>
                  <a:pt x="144" y="179"/>
                  <a:pt x="144" y="178"/>
                  <a:pt x="146" y="178"/>
                </a:cubicBezTo>
                <a:cubicBezTo>
                  <a:pt x="147" y="178"/>
                  <a:pt x="147" y="178"/>
                  <a:pt x="148" y="177"/>
                </a:cubicBezTo>
                <a:cubicBezTo>
                  <a:pt x="150" y="178"/>
                  <a:pt x="151" y="179"/>
                  <a:pt x="152" y="180"/>
                </a:cubicBezTo>
                <a:cubicBezTo>
                  <a:pt x="155" y="182"/>
                  <a:pt x="155" y="188"/>
                  <a:pt x="152" y="190"/>
                </a:cubicBezTo>
                <a:cubicBezTo>
                  <a:pt x="152" y="190"/>
                  <a:pt x="150" y="193"/>
                  <a:pt x="150" y="193"/>
                </a:cubicBezTo>
                <a:cubicBezTo>
                  <a:pt x="150" y="193"/>
                  <a:pt x="150" y="197"/>
                  <a:pt x="149" y="197"/>
                </a:cubicBezTo>
                <a:cubicBezTo>
                  <a:pt x="149" y="198"/>
                  <a:pt x="149" y="202"/>
                  <a:pt x="148" y="202"/>
                </a:cubicBezTo>
                <a:cubicBezTo>
                  <a:pt x="148" y="204"/>
                  <a:pt x="147" y="205"/>
                  <a:pt x="146" y="207"/>
                </a:cubicBezTo>
                <a:cubicBezTo>
                  <a:pt x="145" y="207"/>
                  <a:pt x="142" y="209"/>
                  <a:pt x="142" y="210"/>
                </a:cubicBezTo>
                <a:cubicBezTo>
                  <a:pt x="141" y="210"/>
                  <a:pt x="140" y="211"/>
                  <a:pt x="139" y="211"/>
                </a:cubicBezTo>
                <a:cubicBezTo>
                  <a:pt x="139" y="211"/>
                  <a:pt x="137" y="213"/>
                  <a:pt x="138" y="213"/>
                </a:cubicBezTo>
                <a:cubicBezTo>
                  <a:pt x="137" y="214"/>
                  <a:pt x="138" y="217"/>
                  <a:pt x="137" y="218"/>
                </a:cubicBezTo>
                <a:cubicBezTo>
                  <a:pt x="136" y="219"/>
                  <a:pt x="136" y="219"/>
                  <a:pt x="136" y="219"/>
                </a:cubicBezTo>
                <a:cubicBezTo>
                  <a:pt x="135" y="219"/>
                  <a:pt x="136" y="220"/>
                  <a:pt x="134" y="220"/>
                </a:cubicBezTo>
                <a:cubicBezTo>
                  <a:pt x="133" y="220"/>
                  <a:pt x="131" y="222"/>
                  <a:pt x="131" y="223"/>
                </a:cubicBezTo>
                <a:cubicBezTo>
                  <a:pt x="131" y="225"/>
                  <a:pt x="131" y="226"/>
                  <a:pt x="130" y="227"/>
                </a:cubicBezTo>
                <a:cubicBezTo>
                  <a:pt x="130" y="227"/>
                  <a:pt x="127" y="227"/>
                  <a:pt x="127" y="229"/>
                </a:cubicBezTo>
                <a:cubicBezTo>
                  <a:pt x="127" y="229"/>
                  <a:pt x="127" y="231"/>
                  <a:pt x="127" y="232"/>
                </a:cubicBezTo>
                <a:cubicBezTo>
                  <a:pt x="126" y="232"/>
                  <a:pt x="125" y="232"/>
                  <a:pt x="124" y="233"/>
                </a:cubicBezTo>
                <a:cubicBezTo>
                  <a:pt x="122" y="233"/>
                  <a:pt x="122" y="233"/>
                  <a:pt x="121" y="234"/>
                </a:cubicBezTo>
                <a:cubicBezTo>
                  <a:pt x="121" y="235"/>
                  <a:pt x="120" y="236"/>
                  <a:pt x="120" y="236"/>
                </a:cubicBezTo>
                <a:cubicBezTo>
                  <a:pt x="120" y="238"/>
                  <a:pt x="119" y="236"/>
                  <a:pt x="117" y="237"/>
                </a:cubicBezTo>
                <a:cubicBezTo>
                  <a:pt x="118" y="237"/>
                  <a:pt x="118" y="239"/>
                  <a:pt x="118" y="239"/>
                </a:cubicBezTo>
                <a:cubicBezTo>
                  <a:pt x="118" y="240"/>
                  <a:pt x="117" y="241"/>
                  <a:pt x="116" y="242"/>
                </a:cubicBezTo>
                <a:cubicBezTo>
                  <a:pt x="116" y="242"/>
                  <a:pt x="115" y="243"/>
                  <a:pt x="115" y="243"/>
                </a:cubicBezTo>
                <a:cubicBezTo>
                  <a:pt x="115" y="245"/>
                  <a:pt x="114" y="246"/>
                  <a:pt x="114" y="247"/>
                </a:cubicBezTo>
                <a:cubicBezTo>
                  <a:pt x="115" y="247"/>
                  <a:pt x="114" y="247"/>
                  <a:pt x="114" y="248"/>
                </a:cubicBezTo>
                <a:cubicBezTo>
                  <a:pt x="115" y="247"/>
                  <a:pt x="115" y="247"/>
                  <a:pt x="115" y="247"/>
                </a:cubicBezTo>
                <a:cubicBezTo>
                  <a:pt x="115" y="246"/>
                  <a:pt x="117" y="247"/>
                  <a:pt x="116" y="247"/>
                </a:cubicBezTo>
                <a:cubicBezTo>
                  <a:pt x="115" y="249"/>
                  <a:pt x="114" y="249"/>
                  <a:pt x="114" y="250"/>
                </a:cubicBezTo>
                <a:cubicBezTo>
                  <a:pt x="112" y="250"/>
                  <a:pt x="111" y="254"/>
                  <a:pt x="112" y="254"/>
                </a:cubicBezTo>
                <a:cubicBezTo>
                  <a:pt x="112" y="254"/>
                  <a:pt x="113" y="255"/>
                  <a:pt x="113" y="255"/>
                </a:cubicBezTo>
                <a:cubicBezTo>
                  <a:pt x="110" y="254"/>
                  <a:pt x="107" y="253"/>
                  <a:pt x="104" y="252"/>
                </a:cubicBezTo>
                <a:cubicBezTo>
                  <a:pt x="104" y="249"/>
                  <a:pt x="104" y="240"/>
                  <a:pt x="105" y="240"/>
                </a:cubicBezTo>
                <a:cubicBezTo>
                  <a:pt x="105" y="239"/>
                  <a:pt x="106" y="237"/>
                  <a:pt x="106" y="237"/>
                </a:cubicBezTo>
                <a:cubicBezTo>
                  <a:pt x="106" y="235"/>
                  <a:pt x="106" y="234"/>
                  <a:pt x="106" y="232"/>
                </a:cubicBezTo>
                <a:cubicBezTo>
                  <a:pt x="105" y="231"/>
                  <a:pt x="107" y="229"/>
                  <a:pt x="107" y="227"/>
                </a:cubicBezTo>
                <a:cubicBezTo>
                  <a:pt x="109" y="226"/>
                  <a:pt x="108" y="215"/>
                  <a:pt x="109" y="215"/>
                </a:cubicBezTo>
                <a:cubicBezTo>
                  <a:pt x="109" y="210"/>
                  <a:pt x="111" y="207"/>
                  <a:pt x="110" y="201"/>
                </a:cubicBezTo>
                <a:cubicBezTo>
                  <a:pt x="110" y="201"/>
                  <a:pt x="107" y="198"/>
                  <a:pt x="107" y="198"/>
                </a:cubicBezTo>
                <a:cubicBezTo>
                  <a:pt x="105" y="198"/>
                  <a:pt x="103" y="194"/>
                  <a:pt x="103" y="192"/>
                </a:cubicBezTo>
                <a:cubicBezTo>
                  <a:pt x="102" y="191"/>
                  <a:pt x="102" y="190"/>
                  <a:pt x="102" y="189"/>
                </a:cubicBezTo>
                <a:cubicBezTo>
                  <a:pt x="102" y="189"/>
                  <a:pt x="98" y="182"/>
                  <a:pt x="98" y="182"/>
                </a:cubicBezTo>
                <a:cubicBezTo>
                  <a:pt x="95" y="181"/>
                  <a:pt x="98" y="179"/>
                  <a:pt x="98" y="177"/>
                </a:cubicBezTo>
                <a:cubicBezTo>
                  <a:pt x="96" y="176"/>
                  <a:pt x="98" y="170"/>
                  <a:pt x="99" y="170"/>
                </a:cubicBezTo>
                <a:cubicBezTo>
                  <a:pt x="99" y="170"/>
                  <a:pt x="99" y="169"/>
                  <a:pt x="100" y="169"/>
                </a:cubicBezTo>
                <a:cubicBezTo>
                  <a:pt x="101" y="171"/>
                  <a:pt x="103" y="168"/>
                  <a:pt x="101" y="168"/>
                </a:cubicBezTo>
                <a:cubicBezTo>
                  <a:pt x="101" y="167"/>
                  <a:pt x="101" y="164"/>
                  <a:pt x="101" y="163"/>
                </a:cubicBezTo>
                <a:cubicBezTo>
                  <a:pt x="101" y="161"/>
                  <a:pt x="99" y="158"/>
                  <a:pt x="98" y="162"/>
                </a:cubicBezTo>
                <a:cubicBezTo>
                  <a:pt x="97" y="161"/>
                  <a:pt x="93" y="161"/>
                  <a:pt x="93" y="159"/>
                </a:cubicBezTo>
                <a:cubicBezTo>
                  <a:pt x="93" y="158"/>
                  <a:pt x="91" y="155"/>
                  <a:pt x="90" y="155"/>
                </a:cubicBezTo>
                <a:cubicBezTo>
                  <a:pt x="91" y="153"/>
                  <a:pt x="86" y="150"/>
                  <a:pt x="84" y="150"/>
                </a:cubicBezTo>
                <a:cubicBezTo>
                  <a:pt x="84" y="150"/>
                  <a:pt x="84" y="150"/>
                  <a:pt x="83" y="150"/>
                </a:cubicBezTo>
                <a:cubicBezTo>
                  <a:pt x="82" y="150"/>
                  <a:pt x="81" y="147"/>
                  <a:pt x="79" y="147"/>
                </a:cubicBezTo>
                <a:cubicBezTo>
                  <a:pt x="77" y="147"/>
                  <a:pt x="75" y="146"/>
                  <a:pt x="73" y="146"/>
                </a:cubicBezTo>
                <a:cubicBezTo>
                  <a:pt x="72" y="145"/>
                  <a:pt x="69" y="145"/>
                  <a:pt x="68" y="144"/>
                </a:cubicBezTo>
                <a:cubicBezTo>
                  <a:pt x="67" y="144"/>
                  <a:pt x="66" y="141"/>
                  <a:pt x="66" y="139"/>
                </a:cubicBezTo>
                <a:cubicBezTo>
                  <a:pt x="66" y="138"/>
                  <a:pt x="65" y="133"/>
                  <a:pt x="63" y="133"/>
                </a:cubicBezTo>
                <a:cubicBezTo>
                  <a:pt x="63" y="132"/>
                  <a:pt x="60" y="130"/>
                  <a:pt x="59" y="130"/>
                </a:cubicBezTo>
                <a:cubicBezTo>
                  <a:pt x="59" y="130"/>
                  <a:pt x="58" y="127"/>
                  <a:pt x="58" y="127"/>
                </a:cubicBezTo>
                <a:cubicBezTo>
                  <a:pt x="58" y="126"/>
                  <a:pt x="55" y="123"/>
                  <a:pt x="55" y="124"/>
                </a:cubicBezTo>
                <a:cubicBezTo>
                  <a:pt x="54" y="125"/>
                  <a:pt x="57" y="127"/>
                  <a:pt x="57" y="128"/>
                </a:cubicBezTo>
                <a:cubicBezTo>
                  <a:pt x="57" y="128"/>
                  <a:pt x="59" y="132"/>
                  <a:pt x="60" y="132"/>
                </a:cubicBezTo>
                <a:cubicBezTo>
                  <a:pt x="64" y="140"/>
                  <a:pt x="56" y="135"/>
                  <a:pt x="56" y="132"/>
                </a:cubicBezTo>
                <a:cubicBezTo>
                  <a:pt x="56" y="131"/>
                  <a:pt x="54" y="127"/>
                  <a:pt x="54" y="126"/>
                </a:cubicBezTo>
                <a:cubicBezTo>
                  <a:pt x="53" y="126"/>
                  <a:pt x="52" y="122"/>
                  <a:pt x="52" y="122"/>
                </a:cubicBezTo>
                <a:cubicBezTo>
                  <a:pt x="52" y="120"/>
                  <a:pt x="51" y="119"/>
                  <a:pt x="48" y="119"/>
                </a:cubicBezTo>
                <a:cubicBezTo>
                  <a:pt x="48" y="119"/>
                  <a:pt x="46" y="116"/>
                  <a:pt x="46" y="116"/>
                </a:cubicBezTo>
                <a:cubicBezTo>
                  <a:pt x="46" y="115"/>
                  <a:pt x="44" y="112"/>
                  <a:pt x="43" y="112"/>
                </a:cubicBezTo>
                <a:cubicBezTo>
                  <a:pt x="43" y="110"/>
                  <a:pt x="42" y="107"/>
                  <a:pt x="43" y="105"/>
                </a:cubicBezTo>
                <a:cubicBezTo>
                  <a:pt x="43" y="102"/>
                  <a:pt x="43" y="97"/>
                  <a:pt x="39" y="94"/>
                </a:cubicBezTo>
                <a:cubicBezTo>
                  <a:pt x="46" y="81"/>
                  <a:pt x="55" y="69"/>
                  <a:pt x="65" y="59"/>
                </a:cubicBezTo>
                <a:close/>
                <a:moveTo>
                  <a:pt x="122" y="100"/>
                </a:moveTo>
                <a:cubicBezTo>
                  <a:pt x="122" y="101"/>
                  <a:pt x="122" y="102"/>
                  <a:pt x="121" y="102"/>
                </a:cubicBezTo>
                <a:cubicBezTo>
                  <a:pt x="121" y="101"/>
                  <a:pt x="121" y="101"/>
                  <a:pt x="122" y="100"/>
                </a:cubicBezTo>
                <a:close/>
                <a:moveTo>
                  <a:pt x="116" y="144"/>
                </a:moveTo>
                <a:cubicBezTo>
                  <a:pt x="116" y="144"/>
                  <a:pt x="115" y="145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lose/>
                <a:moveTo>
                  <a:pt x="108" y="144"/>
                </a:moveTo>
                <a:cubicBezTo>
                  <a:pt x="108" y="145"/>
                  <a:pt x="105" y="145"/>
                  <a:pt x="105" y="144"/>
                </a:cubicBezTo>
                <a:cubicBezTo>
                  <a:pt x="106" y="144"/>
                  <a:pt x="107" y="144"/>
                  <a:pt x="108" y="144"/>
                </a:cubicBezTo>
                <a:cubicBezTo>
                  <a:pt x="108" y="143"/>
                  <a:pt x="107" y="143"/>
                  <a:pt x="107" y="142"/>
                </a:cubicBezTo>
                <a:cubicBezTo>
                  <a:pt x="108" y="142"/>
                  <a:pt x="109" y="143"/>
                  <a:pt x="111" y="143"/>
                </a:cubicBezTo>
                <a:cubicBezTo>
                  <a:pt x="111" y="142"/>
                  <a:pt x="110" y="143"/>
                  <a:pt x="111" y="142"/>
                </a:cubicBezTo>
                <a:cubicBezTo>
                  <a:pt x="111" y="142"/>
                  <a:pt x="113" y="144"/>
                  <a:pt x="113" y="144"/>
                </a:cubicBezTo>
                <a:cubicBezTo>
                  <a:pt x="111" y="144"/>
                  <a:pt x="110" y="144"/>
                  <a:pt x="108" y="144"/>
                </a:cubicBezTo>
                <a:close/>
                <a:moveTo>
                  <a:pt x="110" y="153"/>
                </a:moveTo>
                <a:cubicBezTo>
                  <a:pt x="110" y="153"/>
                  <a:pt x="110" y="153"/>
                  <a:pt x="109" y="153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09" y="153"/>
                  <a:pt x="110" y="153"/>
                  <a:pt x="110" y="153"/>
                </a:cubicBezTo>
                <a:close/>
                <a:moveTo>
                  <a:pt x="100" y="140"/>
                </a:moveTo>
                <a:cubicBezTo>
                  <a:pt x="99" y="140"/>
                  <a:pt x="97" y="139"/>
                  <a:pt x="97" y="138"/>
                </a:cubicBezTo>
                <a:cubicBezTo>
                  <a:pt x="97" y="138"/>
                  <a:pt x="98" y="138"/>
                  <a:pt x="99" y="137"/>
                </a:cubicBezTo>
                <a:cubicBezTo>
                  <a:pt x="101" y="137"/>
                  <a:pt x="102" y="139"/>
                  <a:pt x="104" y="139"/>
                </a:cubicBezTo>
                <a:cubicBezTo>
                  <a:pt x="104" y="140"/>
                  <a:pt x="106" y="141"/>
                  <a:pt x="104" y="141"/>
                </a:cubicBezTo>
                <a:cubicBezTo>
                  <a:pt x="102" y="142"/>
                  <a:pt x="101" y="141"/>
                  <a:pt x="100" y="140"/>
                </a:cubicBezTo>
                <a:close/>
                <a:moveTo>
                  <a:pt x="103" y="145"/>
                </a:moveTo>
                <a:cubicBezTo>
                  <a:pt x="102" y="145"/>
                  <a:pt x="102" y="145"/>
                  <a:pt x="102" y="145"/>
                </a:cubicBezTo>
                <a:cubicBezTo>
                  <a:pt x="102" y="144"/>
                  <a:pt x="103" y="143"/>
                  <a:pt x="103" y="145"/>
                </a:cubicBezTo>
                <a:close/>
                <a:moveTo>
                  <a:pt x="101" y="145"/>
                </a:moveTo>
                <a:cubicBezTo>
                  <a:pt x="101" y="145"/>
                  <a:pt x="100" y="145"/>
                  <a:pt x="100" y="144"/>
                </a:cubicBezTo>
                <a:cubicBezTo>
                  <a:pt x="101" y="144"/>
                  <a:pt x="101" y="144"/>
                  <a:pt x="101" y="145"/>
                </a:cubicBezTo>
                <a:close/>
                <a:moveTo>
                  <a:pt x="95" y="138"/>
                </a:moveTo>
                <a:cubicBezTo>
                  <a:pt x="95" y="139"/>
                  <a:pt x="92" y="139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94" y="138"/>
                  <a:pt x="94" y="138"/>
                  <a:pt x="95" y="13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8"/>
          <p:cNvSpPr>
            <a:spLocks/>
          </p:cNvSpPr>
          <p:nvPr/>
        </p:nvSpPr>
        <p:spPr bwMode="auto">
          <a:xfrm>
            <a:off x="8304214" y="347663"/>
            <a:ext cx="176213" cy="157163"/>
          </a:xfrm>
          <a:custGeom>
            <a:avLst/>
            <a:gdLst>
              <a:gd name="T0" fmla="*/ 222 w 288"/>
              <a:gd name="T1" fmla="*/ 130 h 258"/>
              <a:gd name="T2" fmla="*/ 222 w 288"/>
              <a:gd name="T3" fmla="*/ 130 h 258"/>
              <a:gd name="T4" fmla="*/ 191 w 288"/>
              <a:gd name="T5" fmla="*/ 130 h 258"/>
              <a:gd name="T6" fmla="*/ 240 w 288"/>
              <a:gd name="T7" fmla="*/ 178 h 258"/>
              <a:gd name="T8" fmla="*/ 288 w 288"/>
              <a:gd name="T9" fmla="*/ 130 h 258"/>
              <a:gd name="T10" fmla="*/ 258 w 288"/>
              <a:gd name="T11" fmla="*/ 130 h 258"/>
              <a:gd name="T12" fmla="*/ 258 w 288"/>
              <a:gd name="T13" fmla="*/ 129 h 258"/>
              <a:gd name="T14" fmla="*/ 129 w 288"/>
              <a:gd name="T15" fmla="*/ 0 h 258"/>
              <a:gd name="T16" fmla="*/ 0 w 288"/>
              <a:gd name="T17" fmla="*/ 129 h 258"/>
              <a:gd name="T18" fmla="*/ 129 w 288"/>
              <a:gd name="T19" fmla="*/ 258 h 258"/>
              <a:gd name="T20" fmla="*/ 230 w 288"/>
              <a:gd name="T21" fmla="*/ 209 h 258"/>
              <a:gd name="T22" fmla="*/ 219 w 288"/>
              <a:gd name="T23" fmla="*/ 198 h 258"/>
              <a:gd name="T24" fmla="*/ 204 w 288"/>
              <a:gd name="T25" fmla="*/ 183 h 258"/>
              <a:gd name="T26" fmla="*/ 129 w 288"/>
              <a:gd name="T27" fmla="*/ 222 h 258"/>
              <a:gd name="T28" fmla="*/ 36 w 288"/>
              <a:gd name="T29" fmla="*/ 129 h 258"/>
              <a:gd name="T30" fmla="*/ 129 w 288"/>
              <a:gd name="T31" fmla="*/ 36 h 258"/>
              <a:gd name="T32" fmla="*/ 222 w 288"/>
              <a:gd name="T33" fmla="*/ 129 h 258"/>
              <a:gd name="T34" fmla="*/ 222 w 288"/>
              <a:gd name="T35" fmla="*/ 13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58">
                <a:moveTo>
                  <a:pt x="222" y="130"/>
                </a:moveTo>
                <a:cubicBezTo>
                  <a:pt x="222" y="130"/>
                  <a:pt x="222" y="130"/>
                  <a:pt x="222" y="13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240" y="178"/>
                  <a:pt x="240" y="178"/>
                  <a:pt x="240" y="178"/>
                </a:cubicBezTo>
                <a:cubicBezTo>
                  <a:pt x="288" y="130"/>
                  <a:pt x="288" y="130"/>
                  <a:pt x="288" y="130"/>
                </a:cubicBezTo>
                <a:cubicBezTo>
                  <a:pt x="258" y="130"/>
                  <a:pt x="258" y="130"/>
                  <a:pt x="258" y="130"/>
                </a:cubicBezTo>
                <a:cubicBezTo>
                  <a:pt x="258" y="129"/>
                  <a:pt x="258" y="129"/>
                  <a:pt x="258" y="129"/>
                </a:cubicBezTo>
                <a:cubicBezTo>
                  <a:pt x="258" y="58"/>
                  <a:pt x="200" y="0"/>
                  <a:pt x="129" y="0"/>
                </a:cubicBezTo>
                <a:cubicBezTo>
                  <a:pt x="58" y="0"/>
                  <a:pt x="0" y="58"/>
                  <a:pt x="0" y="129"/>
                </a:cubicBezTo>
                <a:cubicBezTo>
                  <a:pt x="0" y="200"/>
                  <a:pt x="58" y="258"/>
                  <a:pt x="129" y="258"/>
                </a:cubicBezTo>
                <a:cubicBezTo>
                  <a:pt x="170" y="258"/>
                  <a:pt x="206" y="239"/>
                  <a:pt x="230" y="209"/>
                </a:cubicBezTo>
                <a:cubicBezTo>
                  <a:pt x="219" y="198"/>
                  <a:pt x="219" y="198"/>
                  <a:pt x="219" y="198"/>
                </a:cubicBezTo>
                <a:cubicBezTo>
                  <a:pt x="204" y="183"/>
                  <a:pt x="204" y="183"/>
                  <a:pt x="204" y="183"/>
                </a:cubicBezTo>
                <a:cubicBezTo>
                  <a:pt x="187" y="207"/>
                  <a:pt x="160" y="222"/>
                  <a:pt x="129" y="222"/>
                </a:cubicBezTo>
                <a:cubicBezTo>
                  <a:pt x="77" y="222"/>
                  <a:pt x="36" y="180"/>
                  <a:pt x="36" y="129"/>
                </a:cubicBezTo>
                <a:cubicBezTo>
                  <a:pt x="36" y="78"/>
                  <a:pt x="77" y="36"/>
                  <a:pt x="129" y="36"/>
                </a:cubicBezTo>
                <a:cubicBezTo>
                  <a:pt x="180" y="36"/>
                  <a:pt x="222" y="78"/>
                  <a:pt x="222" y="129"/>
                </a:cubicBezTo>
                <a:cubicBezTo>
                  <a:pt x="222" y="129"/>
                  <a:pt x="222" y="129"/>
                  <a:pt x="222" y="13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9"/>
          <p:cNvSpPr>
            <a:spLocks/>
          </p:cNvSpPr>
          <p:nvPr/>
        </p:nvSpPr>
        <p:spPr bwMode="auto">
          <a:xfrm>
            <a:off x="8664576" y="338138"/>
            <a:ext cx="160338" cy="176213"/>
          </a:xfrm>
          <a:custGeom>
            <a:avLst/>
            <a:gdLst>
              <a:gd name="T0" fmla="*/ 260 w 260"/>
              <a:gd name="T1" fmla="*/ 157 h 287"/>
              <a:gd name="T2" fmla="*/ 130 w 260"/>
              <a:gd name="T3" fmla="*/ 287 h 287"/>
              <a:gd name="T4" fmla="*/ 0 w 260"/>
              <a:gd name="T5" fmla="*/ 157 h 287"/>
              <a:gd name="T6" fmla="*/ 130 w 260"/>
              <a:gd name="T7" fmla="*/ 28 h 287"/>
              <a:gd name="T8" fmla="*/ 152 w 260"/>
              <a:gd name="T9" fmla="*/ 30 h 287"/>
              <a:gd name="T10" fmla="*/ 152 w 260"/>
              <a:gd name="T11" fmla="*/ 0 h 287"/>
              <a:gd name="T12" fmla="*/ 201 w 260"/>
              <a:gd name="T13" fmla="*/ 48 h 287"/>
              <a:gd name="T14" fmla="*/ 152 w 260"/>
              <a:gd name="T15" fmla="*/ 97 h 287"/>
              <a:gd name="T16" fmla="*/ 152 w 260"/>
              <a:gd name="T17" fmla="*/ 66 h 287"/>
              <a:gd name="T18" fmla="*/ 130 w 260"/>
              <a:gd name="T19" fmla="*/ 64 h 287"/>
              <a:gd name="T20" fmla="*/ 37 w 260"/>
              <a:gd name="T21" fmla="*/ 157 h 287"/>
              <a:gd name="T22" fmla="*/ 130 w 260"/>
              <a:gd name="T23" fmla="*/ 251 h 287"/>
              <a:gd name="T24" fmla="*/ 224 w 260"/>
              <a:gd name="T25" fmla="*/ 157 h 287"/>
              <a:gd name="T26" fmla="*/ 260 w 260"/>
              <a:gd name="T27" fmla="*/ 15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0" h="287">
                <a:moveTo>
                  <a:pt x="260" y="157"/>
                </a:moveTo>
                <a:cubicBezTo>
                  <a:pt x="260" y="229"/>
                  <a:pt x="202" y="287"/>
                  <a:pt x="130" y="287"/>
                </a:cubicBezTo>
                <a:cubicBezTo>
                  <a:pt x="59" y="287"/>
                  <a:pt x="0" y="229"/>
                  <a:pt x="0" y="157"/>
                </a:cubicBezTo>
                <a:cubicBezTo>
                  <a:pt x="0" y="86"/>
                  <a:pt x="59" y="28"/>
                  <a:pt x="130" y="28"/>
                </a:cubicBezTo>
                <a:cubicBezTo>
                  <a:pt x="138" y="28"/>
                  <a:pt x="145" y="28"/>
                  <a:pt x="152" y="30"/>
                </a:cubicBezTo>
                <a:cubicBezTo>
                  <a:pt x="152" y="0"/>
                  <a:pt x="152" y="0"/>
                  <a:pt x="152" y="0"/>
                </a:cubicBezTo>
                <a:cubicBezTo>
                  <a:pt x="201" y="48"/>
                  <a:pt x="201" y="48"/>
                  <a:pt x="201" y="48"/>
                </a:cubicBezTo>
                <a:cubicBezTo>
                  <a:pt x="152" y="97"/>
                  <a:pt x="152" y="97"/>
                  <a:pt x="152" y="97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45" y="65"/>
                  <a:pt x="138" y="64"/>
                  <a:pt x="130" y="64"/>
                </a:cubicBezTo>
                <a:cubicBezTo>
                  <a:pt x="79" y="64"/>
                  <a:pt x="37" y="106"/>
                  <a:pt x="37" y="157"/>
                </a:cubicBezTo>
                <a:cubicBezTo>
                  <a:pt x="37" y="209"/>
                  <a:pt x="79" y="251"/>
                  <a:pt x="130" y="251"/>
                </a:cubicBezTo>
                <a:cubicBezTo>
                  <a:pt x="182" y="251"/>
                  <a:pt x="224" y="209"/>
                  <a:pt x="224" y="157"/>
                </a:cubicBezTo>
                <a:lnTo>
                  <a:pt x="260" y="15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00"/>
          <p:cNvSpPr>
            <a:spLocks noEditPoints="1"/>
          </p:cNvSpPr>
          <p:nvPr/>
        </p:nvSpPr>
        <p:spPr bwMode="auto">
          <a:xfrm>
            <a:off x="2997201" y="1389063"/>
            <a:ext cx="193675" cy="193675"/>
          </a:xfrm>
          <a:custGeom>
            <a:avLst/>
            <a:gdLst>
              <a:gd name="T0" fmla="*/ 260 w 316"/>
              <a:gd name="T1" fmla="*/ 56 h 316"/>
              <a:gd name="T2" fmla="*/ 56 w 316"/>
              <a:gd name="T3" fmla="*/ 56 h 316"/>
              <a:gd name="T4" fmla="*/ 56 w 316"/>
              <a:gd name="T5" fmla="*/ 260 h 316"/>
              <a:gd name="T6" fmla="*/ 260 w 316"/>
              <a:gd name="T7" fmla="*/ 260 h 316"/>
              <a:gd name="T8" fmla="*/ 260 w 316"/>
              <a:gd name="T9" fmla="*/ 56 h 316"/>
              <a:gd name="T10" fmla="*/ 52 w 316"/>
              <a:gd name="T11" fmla="*/ 180 h 316"/>
              <a:gd name="T12" fmla="*/ 52 w 316"/>
              <a:gd name="T13" fmla="*/ 136 h 316"/>
              <a:gd name="T14" fmla="*/ 264 w 316"/>
              <a:gd name="T15" fmla="*/ 136 h 316"/>
              <a:gd name="T16" fmla="*/ 264 w 316"/>
              <a:gd name="T17" fmla="*/ 180 h 316"/>
              <a:gd name="T18" fmla="*/ 52 w 316"/>
              <a:gd name="T19" fmla="*/ 180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6" h="316">
                <a:moveTo>
                  <a:pt x="260" y="56"/>
                </a:moveTo>
                <a:cubicBezTo>
                  <a:pt x="204" y="0"/>
                  <a:pt x="112" y="0"/>
                  <a:pt x="56" y="56"/>
                </a:cubicBezTo>
                <a:cubicBezTo>
                  <a:pt x="0" y="113"/>
                  <a:pt x="0" y="204"/>
                  <a:pt x="56" y="260"/>
                </a:cubicBezTo>
                <a:cubicBezTo>
                  <a:pt x="112" y="316"/>
                  <a:pt x="204" y="316"/>
                  <a:pt x="260" y="260"/>
                </a:cubicBezTo>
                <a:cubicBezTo>
                  <a:pt x="316" y="204"/>
                  <a:pt x="316" y="113"/>
                  <a:pt x="260" y="56"/>
                </a:cubicBezTo>
                <a:close/>
                <a:moveTo>
                  <a:pt x="52" y="180"/>
                </a:moveTo>
                <a:cubicBezTo>
                  <a:pt x="50" y="168"/>
                  <a:pt x="50" y="148"/>
                  <a:pt x="52" y="136"/>
                </a:cubicBezTo>
                <a:cubicBezTo>
                  <a:pt x="264" y="136"/>
                  <a:pt x="264" y="136"/>
                  <a:pt x="264" y="136"/>
                </a:cubicBezTo>
                <a:cubicBezTo>
                  <a:pt x="266" y="148"/>
                  <a:pt x="266" y="168"/>
                  <a:pt x="264" y="180"/>
                </a:cubicBezTo>
                <a:lnTo>
                  <a:pt x="52" y="18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01"/>
          <p:cNvSpPr>
            <a:spLocks/>
          </p:cNvSpPr>
          <p:nvPr/>
        </p:nvSpPr>
        <p:spPr bwMode="auto">
          <a:xfrm>
            <a:off x="7950201" y="400051"/>
            <a:ext cx="144463" cy="96838"/>
          </a:xfrm>
          <a:custGeom>
            <a:avLst/>
            <a:gdLst>
              <a:gd name="T0" fmla="*/ 213 w 236"/>
              <a:gd name="T1" fmla="*/ 92 h 159"/>
              <a:gd name="T2" fmla="*/ 144 w 236"/>
              <a:gd name="T3" fmla="*/ 127 h 159"/>
              <a:gd name="T4" fmla="*/ 60 w 236"/>
              <a:gd name="T5" fmla="*/ 43 h 159"/>
              <a:gd name="T6" fmla="*/ 70 w 236"/>
              <a:gd name="T7" fmla="*/ 43 h 159"/>
              <a:gd name="T8" fmla="*/ 88 w 236"/>
              <a:gd name="T9" fmla="*/ 43 h 159"/>
              <a:gd name="T10" fmla="*/ 44 w 236"/>
              <a:gd name="T11" fmla="*/ 0 h 159"/>
              <a:gd name="T12" fmla="*/ 0 w 236"/>
              <a:gd name="T13" fmla="*/ 43 h 159"/>
              <a:gd name="T14" fmla="*/ 23 w 236"/>
              <a:gd name="T15" fmla="*/ 43 h 159"/>
              <a:gd name="T16" fmla="*/ 24 w 236"/>
              <a:gd name="T17" fmla="*/ 43 h 159"/>
              <a:gd name="T18" fmla="*/ 28 w 236"/>
              <a:gd name="T19" fmla="*/ 43 h 159"/>
              <a:gd name="T20" fmla="*/ 144 w 236"/>
              <a:gd name="T21" fmla="*/ 159 h 159"/>
              <a:gd name="T22" fmla="*/ 236 w 236"/>
              <a:gd name="T23" fmla="*/ 115 h 159"/>
              <a:gd name="T24" fmla="*/ 226 w 236"/>
              <a:gd name="T25" fmla="*/ 105 h 159"/>
              <a:gd name="T26" fmla="*/ 213 w 236"/>
              <a:gd name="T27" fmla="*/ 9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6" h="159">
                <a:moveTo>
                  <a:pt x="213" y="92"/>
                </a:moveTo>
                <a:cubicBezTo>
                  <a:pt x="197" y="113"/>
                  <a:pt x="172" y="127"/>
                  <a:pt x="144" y="127"/>
                </a:cubicBezTo>
                <a:cubicBezTo>
                  <a:pt x="98" y="127"/>
                  <a:pt x="60" y="89"/>
                  <a:pt x="60" y="43"/>
                </a:cubicBezTo>
                <a:cubicBezTo>
                  <a:pt x="70" y="43"/>
                  <a:pt x="70" y="43"/>
                  <a:pt x="70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23" y="43"/>
                  <a:pt x="23" y="43"/>
                  <a:pt x="23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107"/>
                  <a:pt x="80" y="159"/>
                  <a:pt x="144" y="159"/>
                </a:cubicBezTo>
                <a:cubicBezTo>
                  <a:pt x="181" y="159"/>
                  <a:pt x="214" y="142"/>
                  <a:pt x="236" y="115"/>
                </a:cubicBezTo>
                <a:cubicBezTo>
                  <a:pt x="226" y="105"/>
                  <a:pt x="226" y="105"/>
                  <a:pt x="226" y="105"/>
                </a:cubicBezTo>
                <a:lnTo>
                  <a:pt x="213" y="9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02"/>
          <p:cNvSpPr>
            <a:spLocks/>
          </p:cNvSpPr>
          <p:nvPr/>
        </p:nvSpPr>
        <p:spPr bwMode="auto">
          <a:xfrm>
            <a:off x="7981951" y="354013"/>
            <a:ext cx="144463" cy="98425"/>
          </a:xfrm>
          <a:custGeom>
            <a:avLst/>
            <a:gdLst>
              <a:gd name="T0" fmla="*/ 218 w 236"/>
              <a:gd name="T1" fmla="*/ 117 h 161"/>
              <a:gd name="T2" fmla="*/ 218 w 236"/>
              <a:gd name="T3" fmla="*/ 117 h 161"/>
              <a:gd name="T4" fmla="*/ 209 w 236"/>
              <a:gd name="T5" fmla="*/ 117 h 161"/>
              <a:gd name="T6" fmla="*/ 209 w 236"/>
              <a:gd name="T7" fmla="*/ 117 h 161"/>
              <a:gd name="T8" fmla="*/ 209 w 236"/>
              <a:gd name="T9" fmla="*/ 117 h 161"/>
              <a:gd name="T10" fmla="*/ 92 w 236"/>
              <a:gd name="T11" fmla="*/ 0 h 161"/>
              <a:gd name="T12" fmla="*/ 0 w 236"/>
              <a:gd name="T13" fmla="*/ 45 h 161"/>
              <a:gd name="T14" fmla="*/ 10 w 236"/>
              <a:gd name="T15" fmla="*/ 55 h 161"/>
              <a:gd name="T16" fmla="*/ 23 w 236"/>
              <a:gd name="T17" fmla="*/ 68 h 161"/>
              <a:gd name="T18" fmla="*/ 92 w 236"/>
              <a:gd name="T19" fmla="*/ 33 h 161"/>
              <a:gd name="T20" fmla="*/ 176 w 236"/>
              <a:gd name="T21" fmla="*/ 117 h 161"/>
              <a:gd name="T22" fmla="*/ 176 w 236"/>
              <a:gd name="T23" fmla="*/ 117 h 161"/>
              <a:gd name="T24" fmla="*/ 176 w 236"/>
              <a:gd name="T25" fmla="*/ 117 h 161"/>
              <a:gd name="T26" fmla="*/ 166 w 236"/>
              <a:gd name="T27" fmla="*/ 117 h 161"/>
              <a:gd name="T28" fmla="*/ 166 w 236"/>
              <a:gd name="T29" fmla="*/ 117 h 161"/>
              <a:gd name="T30" fmla="*/ 149 w 236"/>
              <a:gd name="T31" fmla="*/ 117 h 161"/>
              <a:gd name="T32" fmla="*/ 192 w 236"/>
              <a:gd name="T33" fmla="*/ 161 h 161"/>
              <a:gd name="T34" fmla="*/ 236 w 236"/>
              <a:gd name="T35" fmla="*/ 117 h 161"/>
              <a:gd name="T36" fmla="*/ 218 w 236"/>
              <a:gd name="T37" fmla="*/ 11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6" h="161">
                <a:moveTo>
                  <a:pt x="218" y="117"/>
                </a:moveTo>
                <a:cubicBezTo>
                  <a:pt x="218" y="117"/>
                  <a:pt x="218" y="117"/>
                  <a:pt x="218" y="117"/>
                </a:cubicBezTo>
                <a:cubicBezTo>
                  <a:pt x="209" y="117"/>
                  <a:pt x="209" y="117"/>
                  <a:pt x="209" y="117"/>
                </a:cubicBezTo>
                <a:cubicBezTo>
                  <a:pt x="209" y="117"/>
                  <a:pt x="209" y="117"/>
                  <a:pt x="209" y="117"/>
                </a:cubicBezTo>
                <a:cubicBezTo>
                  <a:pt x="209" y="117"/>
                  <a:pt x="209" y="117"/>
                  <a:pt x="209" y="117"/>
                </a:cubicBezTo>
                <a:cubicBezTo>
                  <a:pt x="209" y="52"/>
                  <a:pt x="157" y="0"/>
                  <a:pt x="92" y="0"/>
                </a:cubicBezTo>
                <a:cubicBezTo>
                  <a:pt x="55" y="0"/>
                  <a:pt x="22" y="18"/>
                  <a:pt x="0" y="45"/>
                </a:cubicBezTo>
                <a:cubicBezTo>
                  <a:pt x="10" y="55"/>
                  <a:pt x="10" y="55"/>
                  <a:pt x="10" y="55"/>
                </a:cubicBezTo>
                <a:cubicBezTo>
                  <a:pt x="23" y="68"/>
                  <a:pt x="23" y="68"/>
                  <a:pt x="23" y="68"/>
                </a:cubicBezTo>
                <a:cubicBezTo>
                  <a:pt x="39" y="47"/>
                  <a:pt x="64" y="33"/>
                  <a:pt x="92" y="33"/>
                </a:cubicBezTo>
                <a:cubicBezTo>
                  <a:pt x="139" y="33"/>
                  <a:pt x="176" y="70"/>
                  <a:pt x="176" y="117"/>
                </a:cubicBezTo>
                <a:cubicBezTo>
                  <a:pt x="176" y="117"/>
                  <a:pt x="176" y="117"/>
                  <a:pt x="176" y="117"/>
                </a:cubicBezTo>
                <a:cubicBezTo>
                  <a:pt x="176" y="117"/>
                  <a:pt x="176" y="117"/>
                  <a:pt x="176" y="117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92" y="161"/>
                  <a:pt x="192" y="161"/>
                  <a:pt x="192" y="161"/>
                </a:cubicBezTo>
                <a:cubicBezTo>
                  <a:pt x="236" y="117"/>
                  <a:pt x="236" y="117"/>
                  <a:pt x="236" y="117"/>
                </a:cubicBezTo>
                <a:lnTo>
                  <a:pt x="218" y="11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3"/>
          <p:cNvSpPr>
            <a:spLocks noEditPoints="1"/>
          </p:cNvSpPr>
          <p:nvPr/>
        </p:nvSpPr>
        <p:spPr bwMode="auto">
          <a:xfrm>
            <a:off x="9010651" y="104457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52 w 288"/>
              <a:gd name="T11" fmla="*/ 144 h 288"/>
              <a:gd name="T12" fmla="*/ 232 w 288"/>
              <a:gd name="T13" fmla="*/ 207 h 288"/>
              <a:gd name="T14" fmla="*/ 82 w 288"/>
              <a:gd name="T15" fmla="*/ 56 h 288"/>
              <a:gd name="T16" fmla="*/ 144 w 288"/>
              <a:gd name="T17" fmla="*/ 36 h 288"/>
              <a:gd name="T18" fmla="*/ 252 w 288"/>
              <a:gd name="T19" fmla="*/ 144 h 288"/>
              <a:gd name="T20" fmla="*/ 36 w 288"/>
              <a:gd name="T21" fmla="*/ 144 h 288"/>
              <a:gd name="T22" fmla="*/ 56 w 288"/>
              <a:gd name="T23" fmla="*/ 81 h 288"/>
              <a:gd name="T24" fmla="*/ 207 w 288"/>
              <a:gd name="T25" fmla="*/ 232 h 288"/>
              <a:gd name="T26" fmla="*/ 144 w 288"/>
              <a:gd name="T27" fmla="*/ 252 h 288"/>
              <a:gd name="T28" fmla="*/ 36 w 288"/>
              <a:gd name="T29" fmla="*/ 14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52" y="144"/>
                </a:moveTo>
                <a:cubicBezTo>
                  <a:pt x="252" y="167"/>
                  <a:pt x="245" y="189"/>
                  <a:pt x="232" y="207"/>
                </a:cubicBezTo>
                <a:cubicBezTo>
                  <a:pt x="82" y="56"/>
                  <a:pt x="82" y="56"/>
                  <a:pt x="82" y="56"/>
                </a:cubicBezTo>
                <a:cubicBezTo>
                  <a:pt x="99" y="44"/>
                  <a:pt x="121" y="36"/>
                  <a:pt x="144" y="36"/>
                </a:cubicBezTo>
                <a:cubicBezTo>
                  <a:pt x="204" y="36"/>
                  <a:pt x="252" y="85"/>
                  <a:pt x="252" y="144"/>
                </a:cubicBezTo>
                <a:close/>
                <a:moveTo>
                  <a:pt x="36" y="144"/>
                </a:moveTo>
                <a:cubicBezTo>
                  <a:pt x="36" y="121"/>
                  <a:pt x="44" y="99"/>
                  <a:pt x="56" y="81"/>
                </a:cubicBezTo>
                <a:cubicBezTo>
                  <a:pt x="207" y="232"/>
                  <a:pt x="207" y="232"/>
                  <a:pt x="207" y="232"/>
                </a:cubicBezTo>
                <a:cubicBezTo>
                  <a:pt x="189" y="245"/>
                  <a:pt x="167" y="252"/>
                  <a:pt x="144" y="252"/>
                </a:cubicBezTo>
                <a:cubicBezTo>
                  <a:pt x="84" y="252"/>
                  <a:pt x="36" y="204"/>
                  <a:pt x="36" y="14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4"/>
          <p:cNvSpPr>
            <a:spLocks/>
          </p:cNvSpPr>
          <p:nvPr/>
        </p:nvSpPr>
        <p:spPr bwMode="auto">
          <a:xfrm>
            <a:off x="4065589" y="1408113"/>
            <a:ext cx="176213" cy="153988"/>
          </a:xfrm>
          <a:custGeom>
            <a:avLst/>
            <a:gdLst>
              <a:gd name="T0" fmla="*/ 0 w 111"/>
              <a:gd name="T1" fmla="*/ 42 h 97"/>
              <a:gd name="T2" fmla="*/ 27 w 111"/>
              <a:gd name="T3" fmla="*/ 42 h 97"/>
              <a:gd name="T4" fmla="*/ 41 w 111"/>
              <a:gd name="T5" fmla="*/ 70 h 97"/>
              <a:gd name="T6" fmla="*/ 83 w 111"/>
              <a:gd name="T7" fmla="*/ 0 h 97"/>
              <a:gd name="T8" fmla="*/ 111 w 111"/>
              <a:gd name="T9" fmla="*/ 0 h 97"/>
              <a:gd name="T10" fmla="*/ 55 w 111"/>
              <a:gd name="T11" fmla="*/ 97 h 97"/>
              <a:gd name="T12" fmla="*/ 27 w 111"/>
              <a:gd name="T13" fmla="*/ 97 h 97"/>
              <a:gd name="T14" fmla="*/ 0 w 111"/>
              <a:gd name="T15" fmla="*/ 4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1" h="97">
                <a:moveTo>
                  <a:pt x="0" y="42"/>
                </a:moveTo>
                <a:lnTo>
                  <a:pt x="27" y="42"/>
                </a:lnTo>
                <a:lnTo>
                  <a:pt x="41" y="70"/>
                </a:lnTo>
                <a:lnTo>
                  <a:pt x="83" y="0"/>
                </a:lnTo>
                <a:lnTo>
                  <a:pt x="111" y="0"/>
                </a:lnTo>
                <a:lnTo>
                  <a:pt x="55" y="97"/>
                </a:lnTo>
                <a:lnTo>
                  <a:pt x="27" y="97"/>
                </a:lnTo>
                <a:lnTo>
                  <a:pt x="0" y="4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5"/>
          <p:cNvSpPr>
            <a:spLocks/>
          </p:cNvSpPr>
          <p:nvPr/>
        </p:nvSpPr>
        <p:spPr bwMode="auto">
          <a:xfrm>
            <a:off x="4418014" y="1419226"/>
            <a:ext cx="177800" cy="130175"/>
          </a:xfrm>
          <a:custGeom>
            <a:avLst/>
            <a:gdLst>
              <a:gd name="T0" fmla="*/ 4 w 290"/>
              <a:gd name="T1" fmla="*/ 131 h 213"/>
              <a:gd name="T2" fmla="*/ 4 w 290"/>
              <a:gd name="T3" fmla="*/ 115 h 213"/>
              <a:gd name="T4" fmla="*/ 33 w 290"/>
              <a:gd name="T5" fmla="*/ 86 h 213"/>
              <a:gd name="T6" fmla="*/ 49 w 290"/>
              <a:gd name="T7" fmla="*/ 86 h 213"/>
              <a:gd name="T8" fmla="*/ 96 w 290"/>
              <a:gd name="T9" fmla="*/ 133 h 213"/>
              <a:gd name="T10" fmla="*/ 113 w 290"/>
              <a:gd name="T11" fmla="*/ 133 h 213"/>
              <a:gd name="T12" fmla="*/ 241 w 290"/>
              <a:gd name="T13" fmla="*/ 4 h 213"/>
              <a:gd name="T14" fmla="*/ 257 w 290"/>
              <a:gd name="T15" fmla="*/ 4 h 213"/>
              <a:gd name="T16" fmla="*/ 286 w 290"/>
              <a:gd name="T17" fmla="*/ 33 h 213"/>
              <a:gd name="T18" fmla="*/ 286 w 290"/>
              <a:gd name="T19" fmla="*/ 49 h 213"/>
              <a:gd name="T20" fmla="*/ 130 w 290"/>
              <a:gd name="T21" fmla="*/ 205 h 213"/>
              <a:gd name="T22" fmla="*/ 111 w 290"/>
              <a:gd name="T23" fmla="*/ 213 h 213"/>
              <a:gd name="T24" fmla="*/ 97 w 290"/>
              <a:gd name="T25" fmla="*/ 213 h 213"/>
              <a:gd name="T26" fmla="*/ 78 w 290"/>
              <a:gd name="T27" fmla="*/ 205 h 213"/>
              <a:gd name="T28" fmla="*/ 4 w 290"/>
              <a:gd name="T29" fmla="*/ 13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0" h="213">
                <a:moveTo>
                  <a:pt x="4" y="131"/>
                </a:moveTo>
                <a:cubicBezTo>
                  <a:pt x="0" y="127"/>
                  <a:pt x="0" y="120"/>
                  <a:pt x="4" y="115"/>
                </a:cubicBezTo>
                <a:cubicBezTo>
                  <a:pt x="33" y="86"/>
                  <a:pt x="33" y="86"/>
                  <a:pt x="33" y="86"/>
                </a:cubicBezTo>
                <a:cubicBezTo>
                  <a:pt x="38" y="82"/>
                  <a:pt x="45" y="82"/>
                  <a:pt x="49" y="86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101" y="137"/>
                  <a:pt x="108" y="137"/>
                  <a:pt x="113" y="133"/>
                </a:cubicBezTo>
                <a:cubicBezTo>
                  <a:pt x="241" y="4"/>
                  <a:pt x="241" y="4"/>
                  <a:pt x="241" y="4"/>
                </a:cubicBezTo>
                <a:cubicBezTo>
                  <a:pt x="245" y="0"/>
                  <a:pt x="252" y="0"/>
                  <a:pt x="257" y="4"/>
                </a:cubicBezTo>
                <a:cubicBezTo>
                  <a:pt x="286" y="33"/>
                  <a:pt x="286" y="33"/>
                  <a:pt x="286" y="33"/>
                </a:cubicBezTo>
                <a:cubicBezTo>
                  <a:pt x="290" y="37"/>
                  <a:pt x="290" y="45"/>
                  <a:pt x="286" y="49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6" y="209"/>
                  <a:pt x="117" y="213"/>
                  <a:pt x="111" y="213"/>
                </a:cubicBezTo>
                <a:cubicBezTo>
                  <a:pt x="97" y="213"/>
                  <a:pt x="97" y="213"/>
                  <a:pt x="97" y="213"/>
                </a:cubicBezTo>
                <a:cubicBezTo>
                  <a:pt x="91" y="213"/>
                  <a:pt x="82" y="209"/>
                  <a:pt x="78" y="205"/>
                </a:cubicBezTo>
                <a:lnTo>
                  <a:pt x="4" y="13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6"/>
          <p:cNvSpPr>
            <a:spLocks/>
          </p:cNvSpPr>
          <p:nvPr/>
        </p:nvSpPr>
        <p:spPr bwMode="auto">
          <a:xfrm>
            <a:off x="5478464" y="1044576"/>
            <a:ext cx="176213" cy="176213"/>
          </a:xfrm>
          <a:custGeom>
            <a:avLst/>
            <a:gdLst>
              <a:gd name="T0" fmla="*/ 71 w 111"/>
              <a:gd name="T1" fmla="*/ 39 h 111"/>
              <a:gd name="T2" fmla="*/ 71 w 111"/>
              <a:gd name="T3" fmla="*/ 0 h 111"/>
              <a:gd name="T4" fmla="*/ 39 w 111"/>
              <a:gd name="T5" fmla="*/ 0 h 111"/>
              <a:gd name="T6" fmla="*/ 39 w 111"/>
              <a:gd name="T7" fmla="*/ 39 h 111"/>
              <a:gd name="T8" fmla="*/ 0 w 111"/>
              <a:gd name="T9" fmla="*/ 39 h 111"/>
              <a:gd name="T10" fmla="*/ 0 w 111"/>
              <a:gd name="T11" fmla="*/ 71 h 111"/>
              <a:gd name="T12" fmla="*/ 39 w 111"/>
              <a:gd name="T13" fmla="*/ 71 h 111"/>
              <a:gd name="T14" fmla="*/ 39 w 111"/>
              <a:gd name="T15" fmla="*/ 111 h 111"/>
              <a:gd name="T16" fmla="*/ 71 w 111"/>
              <a:gd name="T17" fmla="*/ 111 h 111"/>
              <a:gd name="T18" fmla="*/ 71 w 111"/>
              <a:gd name="T19" fmla="*/ 71 h 111"/>
              <a:gd name="T20" fmla="*/ 111 w 111"/>
              <a:gd name="T21" fmla="*/ 71 h 111"/>
              <a:gd name="T22" fmla="*/ 111 w 111"/>
              <a:gd name="T23" fmla="*/ 39 h 111"/>
              <a:gd name="T24" fmla="*/ 71 w 111"/>
              <a:gd name="T25" fmla="*/ 39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" h="111">
                <a:moveTo>
                  <a:pt x="71" y="39"/>
                </a:moveTo>
                <a:lnTo>
                  <a:pt x="71" y="0"/>
                </a:lnTo>
                <a:lnTo>
                  <a:pt x="39" y="0"/>
                </a:lnTo>
                <a:lnTo>
                  <a:pt x="39" y="39"/>
                </a:lnTo>
                <a:lnTo>
                  <a:pt x="0" y="39"/>
                </a:lnTo>
                <a:lnTo>
                  <a:pt x="0" y="71"/>
                </a:lnTo>
                <a:lnTo>
                  <a:pt x="39" y="71"/>
                </a:lnTo>
                <a:lnTo>
                  <a:pt x="39" y="111"/>
                </a:lnTo>
                <a:lnTo>
                  <a:pt x="71" y="111"/>
                </a:lnTo>
                <a:lnTo>
                  <a:pt x="71" y="71"/>
                </a:lnTo>
                <a:lnTo>
                  <a:pt x="111" y="71"/>
                </a:lnTo>
                <a:lnTo>
                  <a:pt x="111" y="39"/>
                </a:lnTo>
                <a:lnTo>
                  <a:pt x="71" y="3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7"/>
          <p:cNvSpPr>
            <a:spLocks noEditPoints="1"/>
          </p:cNvSpPr>
          <p:nvPr/>
        </p:nvSpPr>
        <p:spPr bwMode="auto">
          <a:xfrm>
            <a:off x="6537326" y="104457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35 w 288"/>
              <a:gd name="T11" fmla="*/ 194 h 288"/>
              <a:gd name="T12" fmla="*/ 195 w 288"/>
              <a:gd name="T13" fmla="*/ 234 h 288"/>
              <a:gd name="T14" fmla="*/ 145 w 288"/>
              <a:gd name="T15" fmla="*/ 184 h 288"/>
              <a:gd name="T16" fmla="*/ 94 w 288"/>
              <a:gd name="T17" fmla="*/ 234 h 288"/>
              <a:gd name="T18" fmla="*/ 55 w 288"/>
              <a:gd name="T19" fmla="*/ 194 h 288"/>
              <a:gd name="T20" fmla="*/ 105 w 288"/>
              <a:gd name="T21" fmla="*/ 144 h 288"/>
              <a:gd name="T22" fmla="*/ 55 w 288"/>
              <a:gd name="T23" fmla="*/ 94 h 288"/>
              <a:gd name="T24" fmla="*/ 94 w 288"/>
              <a:gd name="T25" fmla="*/ 54 h 288"/>
              <a:gd name="T26" fmla="*/ 145 w 288"/>
              <a:gd name="T27" fmla="*/ 104 h 288"/>
              <a:gd name="T28" fmla="*/ 195 w 288"/>
              <a:gd name="T29" fmla="*/ 54 h 288"/>
              <a:gd name="T30" fmla="*/ 235 w 288"/>
              <a:gd name="T31" fmla="*/ 94 h 288"/>
              <a:gd name="T32" fmla="*/ 184 w 288"/>
              <a:gd name="T33" fmla="*/ 144 h 288"/>
              <a:gd name="T34" fmla="*/ 235 w 288"/>
              <a:gd name="T35" fmla="*/ 19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35" y="194"/>
                </a:moveTo>
                <a:cubicBezTo>
                  <a:pt x="195" y="234"/>
                  <a:pt x="195" y="234"/>
                  <a:pt x="195" y="234"/>
                </a:cubicBezTo>
                <a:cubicBezTo>
                  <a:pt x="145" y="184"/>
                  <a:pt x="145" y="184"/>
                  <a:pt x="145" y="184"/>
                </a:cubicBezTo>
                <a:cubicBezTo>
                  <a:pt x="94" y="234"/>
                  <a:pt x="94" y="234"/>
                  <a:pt x="94" y="23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105" y="144"/>
                  <a:pt x="105" y="144"/>
                  <a:pt x="105" y="144"/>
                </a:cubicBezTo>
                <a:cubicBezTo>
                  <a:pt x="55" y="94"/>
                  <a:pt x="55" y="94"/>
                  <a:pt x="55" y="94"/>
                </a:cubicBezTo>
                <a:cubicBezTo>
                  <a:pt x="94" y="54"/>
                  <a:pt x="94" y="54"/>
                  <a:pt x="94" y="54"/>
                </a:cubicBezTo>
                <a:cubicBezTo>
                  <a:pt x="145" y="104"/>
                  <a:pt x="145" y="104"/>
                  <a:pt x="145" y="104"/>
                </a:cubicBezTo>
                <a:cubicBezTo>
                  <a:pt x="195" y="54"/>
                  <a:pt x="195" y="54"/>
                  <a:pt x="195" y="54"/>
                </a:cubicBezTo>
                <a:cubicBezTo>
                  <a:pt x="235" y="94"/>
                  <a:pt x="235" y="94"/>
                  <a:pt x="235" y="94"/>
                </a:cubicBezTo>
                <a:cubicBezTo>
                  <a:pt x="184" y="144"/>
                  <a:pt x="184" y="144"/>
                  <a:pt x="184" y="144"/>
                </a:cubicBezTo>
                <a:lnTo>
                  <a:pt x="235" y="19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Rectangle 108"/>
          <p:cNvSpPr>
            <a:spLocks noChangeArrowheads="1"/>
          </p:cNvSpPr>
          <p:nvPr/>
        </p:nvSpPr>
        <p:spPr bwMode="auto">
          <a:xfrm>
            <a:off x="5830889" y="1104901"/>
            <a:ext cx="176213" cy="492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9"/>
          <p:cNvSpPr>
            <a:spLocks noEditPoints="1"/>
          </p:cNvSpPr>
          <p:nvPr/>
        </p:nvSpPr>
        <p:spPr bwMode="auto">
          <a:xfrm>
            <a:off x="5830889" y="1397001"/>
            <a:ext cx="176213" cy="177800"/>
          </a:xfrm>
          <a:custGeom>
            <a:avLst/>
            <a:gdLst>
              <a:gd name="T0" fmla="*/ 288 w 288"/>
              <a:gd name="T1" fmla="*/ 244 h 289"/>
              <a:gd name="T2" fmla="*/ 203 w 288"/>
              <a:gd name="T3" fmla="*/ 159 h 289"/>
              <a:gd name="T4" fmla="*/ 216 w 288"/>
              <a:gd name="T5" fmla="*/ 108 h 289"/>
              <a:gd name="T6" fmla="*/ 108 w 288"/>
              <a:gd name="T7" fmla="*/ 0 h 289"/>
              <a:gd name="T8" fmla="*/ 0 w 288"/>
              <a:gd name="T9" fmla="*/ 108 h 289"/>
              <a:gd name="T10" fmla="*/ 108 w 288"/>
              <a:gd name="T11" fmla="*/ 216 h 289"/>
              <a:gd name="T12" fmla="*/ 158 w 288"/>
              <a:gd name="T13" fmla="*/ 204 h 289"/>
              <a:gd name="T14" fmla="*/ 243 w 288"/>
              <a:gd name="T15" fmla="*/ 289 h 289"/>
              <a:gd name="T16" fmla="*/ 288 w 288"/>
              <a:gd name="T17" fmla="*/ 244 h 289"/>
              <a:gd name="T18" fmla="*/ 36 w 288"/>
              <a:gd name="T19" fmla="*/ 108 h 289"/>
              <a:gd name="T20" fmla="*/ 108 w 288"/>
              <a:gd name="T21" fmla="*/ 36 h 289"/>
              <a:gd name="T22" fmla="*/ 180 w 288"/>
              <a:gd name="T23" fmla="*/ 108 h 289"/>
              <a:gd name="T24" fmla="*/ 108 w 288"/>
              <a:gd name="T25" fmla="*/ 180 h 289"/>
              <a:gd name="T26" fmla="*/ 36 w 288"/>
              <a:gd name="T27" fmla="*/ 108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8" h="289">
                <a:moveTo>
                  <a:pt x="288" y="244"/>
                </a:moveTo>
                <a:cubicBezTo>
                  <a:pt x="203" y="159"/>
                  <a:pt x="203" y="159"/>
                  <a:pt x="203" y="159"/>
                </a:cubicBezTo>
                <a:cubicBezTo>
                  <a:pt x="211" y="144"/>
                  <a:pt x="216" y="126"/>
                  <a:pt x="216" y="108"/>
                </a:cubicBezTo>
                <a:cubicBezTo>
                  <a:pt x="216" y="48"/>
                  <a:pt x="167" y="0"/>
                  <a:pt x="108" y="0"/>
                </a:cubicBezTo>
                <a:cubicBezTo>
                  <a:pt x="48" y="0"/>
                  <a:pt x="0" y="48"/>
                  <a:pt x="0" y="108"/>
                </a:cubicBezTo>
                <a:cubicBezTo>
                  <a:pt x="0" y="168"/>
                  <a:pt x="48" y="216"/>
                  <a:pt x="108" y="216"/>
                </a:cubicBezTo>
                <a:cubicBezTo>
                  <a:pt x="126" y="216"/>
                  <a:pt x="143" y="212"/>
                  <a:pt x="158" y="204"/>
                </a:cubicBezTo>
                <a:cubicBezTo>
                  <a:pt x="243" y="289"/>
                  <a:pt x="243" y="289"/>
                  <a:pt x="243" y="289"/>
                </a:cubicBezTo>
                <a:lnTo>
                  <a:pt x="288" y="244"/>
                </a:lnTo>
                <a:close/>
                <a:moveTo>
                  <a:pt x="36" y="108"/>
                </a:moveTo>
                <a:cubicBezTo>
                  <a:pt x="36" y="68"/>
                  <a:pt x="68" y="36"/>
                  <a:pt x="108" y="36"/>
                </a:cubicBezTo>
                <a:cubicBezTo>
                  <a:pt x="148" y="36"/>
                  <a:pt x="180" y="68"/>
                  <a:pt x="180" y="108"/>
                </a:cubicBezTo>
                <a:cubicBezTo>
                  <a:pt x="180" y="148"/>
                  <a:pt x="148" y="180"/>
                  <a:pt x="108" y="180"/>
                </a:cubicBezTo>
                <a:cubicBezTo>
                  <a:pt x="68" y="180"/>
                  <a:pt x="36" y="148"/>
                  <a:pt x="36" y="10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10"/>
          <p:cNvSpPr>
            <a:spLocks noEditPoints="1"/>
          </p:cNvSpPr>
          <p:nvPr/>
        </p:nvSpPr>
        <p:spPr bwMode="auto">
          <a:xfrm>
            <a:off x="6184901" y="1397001"/>
            <a:ext cx="177800" cy="177800"/>
          </a:xfrm>
          <a:custGeom>
            <a:avLst/>
            <a:gdLst>
              <a:gd name="T0" fmla="*/ 282 w 290"/>
              <a:gd name="T1" fmla="*/ 256 h 290"/>
              <a:gd name="T2" fmla="*/ 196 w 290"/>
              <a:gd name="T3" fmla="*/ 170 h 290"/>
              <a:gd name="T4" fmla="*/ 216 w 290"/>
              <a:gd name="T5" fmla="*/ 108 h 290"/>
              <a:gd name="T6" fmla="*/ 108 w 290"/>
              <a:gd name="T7" fmla="*/ 0 h 290"/>
              <a:gd name="T8" fmla="*/ 0 w 290"/>
              <a:gd name="T9" fmla="*/ 108 h 290"/>
              <a:gd name="T10" fmla="*/ 108 w 290"/>
              <a:gd name="T11" fmla="*/ 216 h 290"/>
              <a:gd name="T12" fmla="*/ 170 w 290"/>
              <a:gd name="T13" fmla="*/ 196 h 290"/>
              <a:gd name="T14" fmla="*/ 256 w 290"/>
              <a:gd name="T15" fmla="*/ 282 h 290"/>
              <a:gd name="T16" fmla="*/ 283 w 290"/>
              <a:gd name="T17" fmla="*/ 283 h 290"/>
              <a:gd name="T18" fmla="*/ 282 w 290"/>
              <a:gd name="T19" fmla="*/ 256 h 290"/>
              <a:gd name="T20" fmla="*/ 36 w 290"/>
              <a:gd name="T21" fmla="*/ 108 h 290"/>
              <a:gd name="T22" fmla="*/ 108 w 290"/>
              <a:gd name="T23" fmla="*/ 36 h 290"/>
              <a:gd name="T24" fmla="*/ 180 w 290"/>
              <a:gd name="T25" fmla="*/ 108 h 290"/>
              <a:gd name="T26" fmla="*/ 108 w 290"/>
              <a:gd name="T27" fmla="*/ 180 h 290"/>
              <a:gd name="T28" fmla="*/ 36 w 290"/>
              <a:gd name="T29" fmla="*/ 108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0" h="290">
                <a:moveTo>
                  <a:pt x="282" y="256"/>
                </a:moveTo>
                <a:cubicBezTo>
                  <a:pt x="196" y="170"/>
                  <a:pt x="196" y="170"/>
                  <a:pt x="196" y="170"/>
                </a:cubicBezTo>
                <a:cubicBezTo>
                  <a:pt x="209" y="153"/>
                  <a:pt x="216" y="131"/>
                  <a:pt x="216" y="108"/>
                </a:cubicBezTo>
                <a:cubicBezTo>
                  <a:pt x="216" y="48"/>
                  <a:pt x="168" y="0"/>
                  <a:pt x="108" y="0"/>
                </a:cubicBezTo>
                <a:cubicBezTo>
                  <a:pt x="48" y="0"/>
                  <a:pt x="0" y="48"/>
                  <a:pt x="0" y="108"/>
                </a:cubicBezTo>
                <a:cubicBezTo>
                  <a:pt x="0" y="168"/>
                  <a:pt x="48" y="216"/>
                  <a:pt x="108" y="216"/>
                </a:cubicBezTo>
                <a:cubicBezTo>
                  <a:pt x="131" y="216"/>
                  <a:pt x="153" y="209"/>
                  <a:pt x="170" y="196"/>
                </a:cubicBezTo>
                <a:cubicBezTo>
                  <a:pt x="256" y="282"/>
                  <a:pt x="256" y="282"/>
                  <a:pt x="256" y="282"/>
                </a:cubicBezTo>
                <a:cubicBezTo>
                  <a:pt x="264" y="289"/>
                  <a:pt x="276" y="290"/>
                  <a:pt x="283" y="283"/>
                </a:cubicBezTo>
                <a:cubicBezTo>
                  <a:pt x="290" y="276"/>
                  <a:pt x="290" y="264"/>
                  <a:pt x="282" y="256"/>
                </a:cubicBezTo>
                <a:close/>
                <a:moveTo>
                  <a:pt x="36" y="108"/>
                </a:moveTo>
                <a:cubicBezTo>
                  <a:pt x="36" y="68"/>
                  <a:pt x="68" y="36"/>
                  <a:pt x="108" y="36"/>
                </a:cubicBezTo>
                <a:cubicBezTo>
                  <a:pt x="148" y="36"/>
                  <a:pt x="180" y="68"/>
                  <a:pt x="180" y="108"/>
                </a:cubicBezTo>
                <a:cubicBezTo>
                  <a:pt x="180" y="148"/>
                  <a:pt x="148" y="180"/>
                  <a:pt x="108" y="180"/>
                </a:cubicBezTo>
                <a:cubicBezTo>
                  <a:pt x="68" y="180"/>
                  <a:pt x="36" y="148"/>
                  <a:pt x="36" y="10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1"/>
          <p:cNvSpPr>
            <a:spLocks/>
          </p:cNvSpPr>
          <p:nvPr/>
        </p:nvSpPr>
        <p:spPr bwMode="auto">
          <a:xfrm>
            <a:off x="6184901" y="1044576"/>
            <a:ext cx="176213" cy="176213"/>
          </a:xfrm>
          <a:custGeom>
            <a:avLst/>
            <a:gdLst>
              <a:gd name="T0" fmla="*/ 111 w 111"/>
              <a:gd name="T1" fmla="*/ 24 h 111"/>
              <a:gd name="T2" fmla="*/ 86 w 111"/>
              <a:gd name="T3" fmla="*/ 0 h 111"/>
              <a:gd name="T4" fmla="*/ 55 w 111"/>
              <a:gd name="T5" fmla="*/ 31 h 111"/>
              <a:gd name="T6" fmla="*/ 24 w 111"/>
              <a:gd name="T7" fmla="*/ 0 h 111"/>
              <a:gd name="T8" fmla="*/ 0 w 111"/>
              <a:gd name="T9" fmla="*/ 24 h 111"/>
              <a:gd name="T10" fmla="*/ 31 w 111"/>
              <a:gd name="T11" fmla="*/ 55 h 111"/>
              <a:gd name="T12" fmla="*/ 0 w 111"/>
              <a:gd name="T13" fmla="*/ 86 h 111"/>
              <a:gd name="T14" fmla="*/ 24 w 111"/>
              <a:gd name="T15" fmla="*/ 111 h 111"/>
              <a:gd name="T16" fmla="*/ 55 w 111"/>
              <a:gd name="T17" fmla="*/ 80 h 111"/>
              <a:gd name="T18" fmla="*/ 86 w 111"/>
              <a:gd name="T19" fmla="*/ 111 h 111"/>
              <a:gd name="T20" fmla="*/ 111 w 111"/>
              <a:gd name="T21" fmla="*/ 86 h 111"/>
              <a:gd name="T22" fmla="*/ 80 w 111"/>
              <a:gd name="T23" fmla="*/ 55 h 111"/>
              <a:gd name="T24" fmla="*/ 111 w 111"/>
              <a:gd name="T25" fmla="*/ 2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" h="111">
                <a:moveTo>
                  <a:pt x="111" y="24"/>
                </a:moveTo>
                <a:lnTo>
                  <a:pt x="86" y="0"/>
                </a:lnTo>
                <a:lnTo>
                  <a:pt x="55" y="31"/>
                </a:lnTo>
                <a:lnTo>
                  <a:pt x="24" y="0"/>
                </a:lnTo>
                <a:lnTo>
                  <a:pt x="0" y="24"/>
                </a:lnTo>
                <a:lnTo>
                  <a:pt x="31" y="55"/>
                </a:lnTo>
                <a:lnTo>
                  <a:pt x="0" y="86"/>
                </a:lnTo>
                <a:lnTo>
                  <a:pt x="24" y="111"/>
                </a:lnTo>
                <a:lnTo>
                  <a:pt x="55" y="80"/>
                </a:lnTo>
                <a:lnTo>
                  <a:pt x="86" y="111"/>
                </a:lnTo>
                <a:lnTo>
                  <a:pt x="111" y="86"/>
                </a:lnTo>
                <a:lnTo>
                  <a:pt x="80" y="55"/>
                </a:lnTo>
                <a:lnTo>
                  <a:pt x="111" y="2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12"/>
          <p:cNvSpPr>
            <a:spLocks noEditPoints="1"/>
          </p:cNvSpPr>
          <p:nvPr/>
        </p:nvSpPr>
        <p:spPr bwMode="auto">
          <a:xfrm>
            <a:off x="8326439" y="2103438"/>
            <a:ext cx="131763" cy="176213"/>
          </a:xfrm>
          <a:custGeom>
            <a:avLst/>
            <a:gdLst>
              <a:gd name="T0" fmla="*/ 188 w 216"/>
              <a:gd name="T1" fmla="*/ 126 h 288"/>
              <a:gd name="T2" fmla="*/ 188 w 216"/>
              <a:gd name="T3" fmla="*/ 79 h 288"/>
              <a:gd name="T4" fmla="*/ 109 w 216"/>
              <a:gd name="T5" fmla="*/ 0 h 288"/>
              <a:gd name="T6" fmla="*/ 108 w 216"/>
              <a:gd name="T7" fmla="*/ 0 h 288"/>
              <a:gd name="T8" fmla="*/ 106 w 216"/>
              <a:gd name="T9" fmla="*/ 0 h 288"/>
              <a:gd name="T10" fmla="*/ 28 w 216"/>
              <a:gd name="T11" fmla="*/ 79 h 288"/>
              <a:gd name="T12" fmla="*/ 28 w 216"/>
              <a:gd name="T13" fmla="*/ 126 h 288"/>
              <a:gd name="T14" fmla="*/ 0 w 216"/>
              <a:gd name="T15" fmla="*/ 126 h 288"/>
              <a:gd name="T16" fmla="*/ 0 w 216"/>
              <a:gd name="T17" fmla="*/ 288 h 288"/>
              <a:gd name="T18" fmla="*/ 216 w 216"/>
              <a:gd name="T19" fmla="*/ 288 h 288"/>
              <a:gd name="T20" fmla="*/ 216 w 216"/>
              <a:gd name="T21" fmla="*/ 126 h 288"/>
              <a:gd name="T22" fmla="*/ 188 w 216"/>
              <a:gd name="T23" fmla="*/ 126 h 288"/>
              <a:gd name="T24" fmla="*/ 67 w 216"/>
              <a:gd name="T25" fmla="*/ 79 h 288"/>
              <a:gd name="T26" fmla="*/ 106 w 216"/>
              <a:gd name="T27" fmla="*/ 39 h 288"/>
              <a:gd name="T28" fmla="*/ 108 w 216"/>
              <a:gd name="T29" fmla="*/ 39 h 288"/>
              <a:gd name="T30" fmla="*/ 109 w 216"/>
              <a:gd name="T31" fmla="*/ 39 h 288"/>
              <a:gd name="T32" fmla="*/ 148 w 216"/>
              <a:gd name="T33" fmla="*/ 79 h 288"/>
              <a:gd name="T34" fmla="*/ 148 w 216"/>
              <a:gd name="T35" fmla="*/ 126 h 288"/>
              <a:gd name="T36" fmla="*/ 67 w 216"/>
              <a:gd name="T37" fmla="*/ 126 h 288"/>
              <a:gd name="T38" fmla="*/ 67 w 216"/>
              <a:gd name="T39" fmla="*/ 79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6" h="288">
                <a:moveTo>
                  <a:pt x="188" y="126"/>
                </a:moveTo>
                <a:cubicBezTo>
                  <a:pt x="188" y="79"/>
                  <a:pt x="188" y="79"/>
                  <a:pt x="188" y="79"/>
                </a:cubicBezTo>
                <a:cubicBezTo>
                  <a:pt x="188" y="35"/>
                  <a:pt x="152" y="0"/>
                  <a:pt x="109" y="0"/>
                </a:cubicBezTo>
                <a:cubicBezTo>
                  <a:pt x="109" y="0"/>
                  <a:pt x="108" y="0"/>
                  <a:pt x="108" y="0"/>
                </a:cubicBezTo>
                <a:cubicBezTo>
                  <a:pt x="107" y="0"/>
                  <a:pt x="107" y="0"/>
                  <a:pt x="106" y="0"/>
                </a:cubicBezTo>
                <a:cubicBezTo>
                  <a:pt x="63" y="0"/>
                  <a:pt x="28" y="35"/>
                  <a:pt x="28" y="7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288"/>
                  <a:pt x="0" y="288"/>
                  <a:pt x="0" y="288"/>
                </a:cubicBezTo>
                <a:cubicBezTo>
                  <a:pt x="216" y="288"/>
                  <a:pt x="216" y="288"/>
                  <a:pt x="216" y="288"/>
                </a:cubicBezTo>
                <a:cubicBezTo>
                  <a:pt x="216" y="126"/>
                  <a:pt x="216" y="126"/>
                  <a:pt x="216" y="126"/>
                </a:cubicBezTo>
                <a:lnTo>
                  <a:pt x="188" y="126"/>
                </a:lnTo>
                <a:close/>
                <a:moveTo>
                  <a:pt x="67" y="79"/>
                </a:moveTo>
                <a:cubicBezTo>
                  <a:pt x="67" y="57"/>
                  <a:pt x="85" y="39"/>
                  <a:pt x="106" y="39"/>
                </a:cubicBezTo>
                <a:cubicBezTo>
                  <a:pt x="107" y="39"/>
                  <a:pt x="108" y="39"/>
                  <a:pt x="108" y="39"/>
                </a:cubicBezTo>
                <a:cubicBezTo>
                  <a:pt x="108" y="39"/>
                  <a:pt x="109" y="39"/>
                  <a:pt x="109" y="39"/>
                </a:cubicBezTo>
                <a:cubicBezTo>
                  <a:pt x="131" y="39"/>
                  <a:pt x="148" y="57"/>
                  <a:pt x="148" y="79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67" y="126"/>
                  <a:pt x="67" y="126"/>
                  <a:pt x="67" y="126"/>
                </a:cubicBezTo>
                <a:lnTo>
                  <a:pt x="67" y="7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Line 113"/>
          <p:cNvSpPr>
            <a:spLocks noChangeShapeType="1"/>
          </p:cNvSpPr>
          <p:nvPr/>
        </p:nvSpPr>
        <p:spPr bwMode="auto">
          <a:xfrm>
            <a:off x="4457701" y="39989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Line 114"/>
          <p:cNvSpPr>
            <a:spLocks noChangeShapeType="1"/>
          </p:cNvSpPr>
          <p:nvPr/>
        </p:nvSpPr>
        <p:spPr bwMode="auto">
          <a:xfrm>
            <a:off x="4457701" y="3998913"/>
            <a:ext cx="0" cy="0"/>
          </a:xfrm>
          <a:prstGeom prst="line">
            <a:avLst/>
          </a:prstGeom>
          <a:noFill/>
          <a:ln w="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5"/>
          <p:cNvSpPr>
            <a:spLocks/>
          </p:cNvSpPr>
          <p:nvPr/>
        </p:nvSpPr>
        <p:spPr bwMode="auto">
          <a:xfrm>
            <a:off x="4457701" y="3870326"/>
            <a:ext cx="98425" cy="176213"/>
          </a:xfrm>
          <a:custGeom>
            <a:avLst/>
            <a:gdLst>
              <a:gd name="T0" fmla="*/ 159 w 159"/>
              <a:gd name="T1" fmla="*/ 80 h 287"/>
              <a:gd name="T2" fmla="*/ 143 w 159"/>
              <a:gd name="T3" fmla="*/ 79 h 287"/>
              <a:gd name="T4" fmla="*/ 143 w 159"/>
              <a:gd name="T5" fmla="*/ 208 h 287"/>
              <a:gd name="T6" fmla="*/ 143 w 159"/>
              <a:gd name="T7" fmla="*/ 208 h 287"/>
              <a:gd name="T8" fmla="*/ 16 w 159"/>
              <a:gd name="T9" fmla="*/ 208 h 287"/>
              <a:gd name="T10" fmla="*/ 16 w 159"/>
              <a:gd name="T11" fmla="*/ 62 h 287"/>
              <a:gd name="T12" fmla="*/ 109 w 159"/>
              <a:gd name="T13" fmla="*/ 62 h 287"/>
              <a:gd name="T14" fmla="*/ 109 w 159"/>
              <a:gd name="T15" fmla="*/ 101 h 287"/>
              <a:gd name="T16" fmla="*/ 109 w 159"/>
              <a:gd name="T17" fmla="*/ 207 h 287"/>
              <a:gd name="T18" fmla="*/ 109 w 159"/>
              <a:gd name="T19" fmla="*/ 208 h 287"/>
              <a:gd name="T20" fmla="*/ 109 w 159"/>
              <a:gd name="T21" fmla="*/ 209 h 287"/>
              <a:gd name="T22" fmla="*/ 109 w 159"/>
              <a:gd name="T23" fmla="*/ 210 h 287"/>
              <a:gd name="T24" fmla="*/ 80 w 159"/>
              <a:gd name="T25" fmla="*/ 236 h 287"/>
              <a:gd name="T26" fmla="*/ 52 w 159"/>
              <a:gd name="T27" fmla="*/ 210 h 287"/>
              <a:gd name="T28" fmla="*/ 52 w 159"/>
              <a:gd name="T29" fmla="*/ 208 h 287"/>
              <a:gd name="T30" fmla="*/ 52 w 159"/>
              <a:gd name="T31" fmla="*/ 207 h 287"/>
              <a:gd name="T32" fmla="*/ 36 w 159"/>
              <a:gd name="T33" fmla="*/ 80 h 287"/>
              <a:gd name="T34" fmla="*/ 36 w 159"/>
              <a:gd name="T35" fmla="*/ 208 h 287"/>
              <a:gd name="T36" fmla="*/ 36 w 159"/>
              <a:gd name="T37" fmla="*/ 210 h 287"/>
              <a:gd name="T38" fmla="*/ 80 w 159"/>
              <a:gd name="T39" fmla="*/ 252 h 287"/>
              <a:gd name="T40" fmla="*/ 125 w 159"/>
              <a:gd name="T41" fmla="*/ 210 h 287"/>
              <a:gd name="T42" fmla="*/ 125 w 159"/>
              <a:gd name="T43" fmla="*/ 208 h 287"/>
              <a:gd name="T44" fmla="*/ 125 w 159"/>
              <a:gd name="T45" fmla="*/ 131 h 287"/>
              <a:gd name="T46" fmla="*/ 125 w 159"/>
              <a:gd name="T47" fmla="*/ 62 h 287"/>
              <a:gd name="T48" fmla="*/ 125 w 159"/>
              <a:gd name="T49" fmla="*/ 62 h 287"/>
              <a:gd name="T50" fmla="*/ 0 w 159"/>
              <a:gd name="T51" fmla="*/ 62 h 287"/>
              <a:gd name="T52" fmla="*/ 0 w 159"/>
              <a:gd name="T53" fmla="*/ 62 h 287"/>
              <a:gd name="T54" fmla="*/ 0 w 159"/>
              <a:gd name="T55" fmla="*/ 210 h 287"/>
              <a:gd name="T56" fmla="*/ 0 w 159"/>
              <a:gd name="T57" fmla="*/ 210 h 287"/>
              <a:gd name="T58" fmla="*/ 159 w 159"/>
              <a:gd name="T59" fmla="*/ 208 h 287"/>
              <a:gd name="T60" fmla="*/ 159 w 159"/>
              <a:gd name="T61" fmla="*/ 208 h 287"/>
              <a:gd name="T62" fmla="*/ 159 w 159"/>
              <a:gd name="T63" fmla="*/ 20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9" h="287">
                <a:moveTo>
                  <a:pt x="159" y="80"/>
                </a:moveTo>
                <a:cubicBezTo>
                  <a:pt x="159" y="80"/>
                  <a:pt x="159" y="80"/>
                  <a:pt x="159" y="80"/>
                </a:cubicBezTo>
                <a:cubicBezTo>
                  <a:pt x="159" y="80"/>
                  <a:pt x="159" y="80"/>
                  <a:pt x="159" y="80"/>
                </a:cubicBezTo>
                <a:cubicBezTo>
                  <a:pt x="143" y="79"/>
                  <a:pt x="143" y="79"/>
                  <a:pt x="143" y="79"/>
                </a:cubicBezTo>
                <a:cubicBezTo>
                  <a:pt x="143" y="80"/>
                  <a:pt x="143" y="80"/>
                  <a:pt x="143" y="80"/>
                </a:cubicBezTo>
                <a:cubicBezTo>
                  <a:pt x="143" y="208"/>
                  <a:pt x="143" y="208"/>
                  <a:pt x="143" y="208"/>
                </a:cubicBezTo>
                <a:cubicBezTo>
                  <a:pt x="143" y="208"/>
                  <a:pt x="143" y="208"/>
                  <a:pt x="143" y="208"/>
                </a:cubicBezTo>
                <a:cubicBezTo>
                  <a:pt x="143" y="208"/>
                  <a:pt x="143" y="208"/>
                  <a:pt x="143" y="208"/>
                </a:cubicBezTo>
                <a:cubicBezTo>
                  <a:pt x="143" y="243"/>
                  <a:pt x="114" y="271"/>
                  <a:pt x="79" y="271"/>
                </a:cubicBezTo>
                <a:cubicBezTo>
                  <a:pt x="45" y="271"/>
                  <a:pt x="16" y="243"/>
                  <a:pt x="16" y="208"/>
                </a:cubicBezTo>
                <a:cubicBezTo>
                  <a:pt x="16" y="208"/>
                  <a:pt x="16" y="208"/>
                  <a:pt x="16" y="208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37"/>
                  <a:pt x="37" y="16"/>
                  <a:pt x="62" y="16"/>
                </a:cubicBezTo>
                <a:cubicBezTo>
                  <a:pt x="88" y="16"/>
                  <a:pt x="109" y="37"/>
                  <a:pt x="109" y="62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01"/>
                  <a:pt x="109" y="207"/>
                  <a:pt x="109" y="207"/>
                </a:cubicBezTo>
                <a:cubicBezTo>
                  <a:pt x="109" y="207"/>
                  <a:pt x="109" y="207"/>
                  <a:pt x="109" y="207"/>
                </a:cubicBezTo>
                <a:cubicBezTo>
                  <a:pt x="109" y="207"/>
                  <a:pt x="109" y="207"/>
                  <a:pt x="109" y="207"/>
                </a:cubicBezTo>
                <a:cubicBezTo>
                  <a:pt x="109" y="207"/>
                  <a:pt x="109" y="207"/>
                  <a:pt x="109" y="208"/>
                </a:cubicBezTo>
                <a:cubicBezTo>
                  <a:pt x="109" y="208"/>
                  <a:pt x="109" y="208"/>
                  <a:pt x="109" y="208"/>
                </a:cubicBezTo>
                <a:cubicBezTo>
                  <a:pt x="109" y="209"/>
                  <a:pt x="109" y="209"/>
                  <a:pt x="109" y="209"/>
                </a:cubicBezTo>
                <a:cubicBezTo>
                  <a:pt x="109" y="209"/>
                  <a:pt x="109" y="209"/>
                  <a:pt x="109" y="209"/>
                </a:cubicBezTo>
                <a:cubicBezTo>
                  <a:pt x="109" y="210"/>
                  <a:pt x="109" y="210"/>
                  <a:pt x="109" y="210"/>
                </a:cubicBezTo>
                <a:cubicBezTo>
                  <a:pt x="109" y="209"/>
                  <a:pt x="109" y="209"/>
                  <a:pt x="109" y="209"/>
                </a:cubicBezTo>
                <a:cubicBezTo>
                  <a:pt x="108" y="224"/>
                  <a:pt x="96" y="236"/>
                  <a:pt x="80" y="236"/>
                </a:cubicBezTo>
                <a:cubicBezTo>
                  <a:pt x="65" y="236"/>
                  <a:pt x="53" y="224"/>
                  <a:pt x="52" y="209"/>
                </a:cubicBezTo>
                <a:cubicBezTo>
                  <a:pt x="52" y="209"/>
                  <a:pt x="52" y="209"/>
                  <a:pt x="52" y="210"/>
                </a:cubicBezTo>
                <a:cubicBezTo>
                  <a:pt x="52" y="208"/>
                  <a:pt x="52" y="208"/>
                  <a:pt x="52" y="208"/>
                </a:cubicBezTo>
                <a:cubicBezTo>
                  <a:pt x="52" y="208"/>
                  <a:pt x="52" y="208"/>
                  <a:pt x="52" y="208"/>
                </a:cubicBezTo>
                <a:cubicBezTo>
                  <a:pt x="52" y="208"/>
                  <a:pt x="52" y="208"/>
                  <a:pt x="52" y="208"/>
                </a:cubicBezTo>
                <a:cubicBezTo>
                  <a:pt x="52" y="207"/>
                  <a:pt x="52" y="207"/>
                  <a:pt x="52" y="207"/>
                </a:cubicBezTo>
                <a:cubicBezTo>
                  <a:pt x="52" y="80"/>
                  <a:pt x="52" y="80"/>
                  <a:pt x="52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207"/>
                  <a:pt x="36" y="207"/>
                  <a:pt x="36" y="207"/>
                </a:cubicBezTo>
                <a:cubicBezTo>
                  <a:pt x="36" y="207"/>
                  <a:pt x="36" y="208"/>
                  <a:pt x="36" y="208"/>
                </a:cubicBezTo>
                <a:cubicBezTo>
                  <a:pt x="36" y="208"/>
                  <a:pt x="36" y="208"/>
                  <a:pt x="36" y="208"/>
                </a:cubicBezTo>
                <a:cubicBezTo>
                  <a:pt x="36" y="210"/>
                  <a:pt x="36" y="210"/>
                  <a:pt x="36" y="210"/>
                </a:cubicBezTo>
                <a:cubicBezTo>
                  <a:pt x="36" y="210"/>
                  <a:pt x="36" y="210"/>
                  <a:pt x="36" y="210"/>
                </a:cubicBezTo>
                <a:cubicBezTo>
                  <a:pt x="37" y="233"/>
                  <a:pt x="57" y="252"/>
                  <a:pt x="80" y="252"/>
                </a:cubicBezTo>
                <a:cubicBezTo>
                  <a:pt x="104" y="252"/>
                  <a:pt x="124" y="233"/>
                  <a:pt x="125" y="210"/>
                </a:cubicBezTo>
                <a:cubicBezTo>
                  <a:pt x="125" y="210"/>
                  <a:pt x="125" y="210"/>
                  <a:pt x="125" y="210"/>
                </a:cubicBezTo>
                <a:cubicBezTo>
                  <a:pt x="125" y="209"/>
                  <a:pt x="125" y="209"/>
                  <a:pt x="125" y="209"/>
                </a:cubicBezTo>
                <a:cubicBezTo>
                  <a:pt x="125" y="208"/>
                  <a:pt x="125" y="208"/>
                  <a:pt x="125" y="208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28"/>
                  <a:pt x="97" y="0"/>
                  <a:pt x="62" y="0"/>
                </a:cubicBezTo>
                <a:cubicBezTo>
                  <a:pt x="28" y="0"/>
                  <a:pt x="0" y="28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10"/>
                  <a:pt x="0" y="210"/>
                  <a:pt x="0" y="210"/>
                </a:cubicBezTo>
                <a:cubicBezTo>
                  <a:pt x="1" y="253"/>
                  <a:pt x="36" y="287"/>
                  <a:pt x="79" y="287"/>
                </a:cubicBezTo>
                <a:cubicBezTo>
                  <a:pt x="123" y="287"/>
                  <a:pt x="158" y="252"/>
                  <a:pt x="159" y="208"/>
                </a:cubicBezTo>
                <a:cubicBezTo>
                  <a:pt x="159" y="208"/>
                  <a:pt x="159" y="208"/>
                  <a:pt x="159" y="208"/>
                </a:cubicBezTo>
                <a:cubicBezTo>
                  <a:pt x="159" y="208"/>
                  <a:pt x="159" y="208"/>
                  <a:pt x="159" y="208"/>
                </a:cubicBezTo>
                <a:cubicBezTo>
                  <a:pt x="159" y="207"/>
                  <a:pt x="159" y="207"/>
                  <a:pt x="159" y="207"/>
                </a:cubicBezTo>
                <a:cubicBezTo>
                  <a:pt x="159" y="207"/>
                  <a:pt x="159" y="207"/>
                  <a:pt x="159" y="207"/>
                </a:cubicBezTo>
                <a:lnTo>
                  <a:pt x="159" y="8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6"/>
          <p:cNvSpPr>
            <a:spLocks/>
          </p:cNvSpPr>
          <p:nvPr/>
        </p:nvSpPr>
        <p:spPr bwMode="auto">
          <a:xfrm>
            <a:off x="4827589" y="4017963"/>
            <a:ext cx="0" cy="0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7"/>
          <p:cNvSpPr>
            <a:spLocks/>
          </p:cNvSpPr>
          <p:nvPr/>
        </p:nvSpPr>
        <p:spPr bwMode="auto">
          <a:xfrm>
            <a:off x="4816476" y="3870326"/>
            <a:ext cx="87313" cy="176213"/>
          </a:xfrm>
          <a:custGeom>
            <a:avLst/>
            <a:gdLst>
              <a:gd name="T0" fmla="*/ 71 w 143"/>
              <a:gd name="T1" fmla="*/ 0 h 287"/>
              <a:gd name="T2" fmla="*/ 0 w 143"/>
              <a:gd name="T3" fmla="*/ 71 h 287"/>
              <a:gd name="T4" fmla="*/ 0 w 143"/>
              <a:gd name="T5" fmla="*/ 71 h 287"/>
              <a:gd name="T6" fmla="*/ 0 w 143"/>
              <a:gd name="T7" fmla="*/ 71 h 287"/>
              <a:gd name="T8" fmla="*/ 0 w 143"/>
              <a:gd name="T9" fmla="*/ 240 h 287"/>
              <a:gd name="T10" fmla="*/ 0 w 143"/>
              <a:gd name="T11" fmla="*/ 240 h 287"/>
              <a:gd name="T12" fmla="*/ 18 w 143"/>
              <a:gd name="T13" fmla="*/ 239 h 287"/>
              <a:gd name="T14" fmla="*/ 18 w 143"/>
              <a:gd name="T15" fmla="*/ 71 h 287"/>
              <a:gd name="T16" fmla="*/ 71 w 143"/>
              <a:gd name="T17" fmla="*/ 18 h 287"/>
              <a:gd name="T18" fmla="*/ 124 w 143"/>
              <a:gd name="T19" fmla="*/ 71 h 287"/>
              <a:gd name="T20" fmla="*/ 124 w 143"/>
              <a:gd name="T21" fmla="*/ 116 h 287"/>
              <a:gd name="T22" fmla="*/ 124 w 143"/>
              <a:gd name="T23" fmla="*/ 116 h 287"/>
              <a:gd name="T24" fmla="*/ 124 w 143"/>
              <a:gd name="T25" fmla="*/ 236 h 287"/>
              <a:gd name="T26" fmla="*/ 124 w 143"/>
              <a:gd name="T27" fmla="*/ 236 h 287"/>
              <a:gd name="T28" fmla="*/ 124 w 143"/>
              <a:gd name="T29" fmla="*/ 236 h 287"/>
              <a:gd name="T30" fmla="*/ 124 w 143"/>
              <a:gd name="T31" fmla="*/ 237 h 287"/>
              <a:gd name="T32" fmla="*/ 124 w 143"/>
              <a:gd name="T33" fmla="*/ 238 h 287"/>
              <a:gd name="T34" fmla="*/ 124 w 143"/>
              <a:gd name="T35" fmla="*/ 238 h 287"/>
              <a:gd name="T36" fmla="*/ 124 w 143"/>
              <a:gd name="T37" fmla="*/ 238 h 287"/>
              <a:gd name="T38" fmla="*/ 124 w 143"/>
              <a:gd name="T39" fmla="*/ 239 h 287"/>
              <a:gd name="T40" fmla="*/ 124 w 143"/>
              <a:gd name="T41" fmla="*/ 238 h 287"/>
              <a:gd name="T42" fmla="*/ 92 w 143"/>
              <a:gd name="T43" fmla="*/ 269 h 287"/>
              <a:gd name="T44" fmla="*/ 60 w 143"/>
              <a:gd name="T45" fmla="*/ 238 h 287"/>
              <a:gd name="T46" fmla="*/ 60 w 143"/>
              <a:gd name="T47" fmla="*/ 239 h 287"/>
              <a:gd name="T48" fmla="*/ 60 w 143"/>
              <a:gd name="T49" fmla="*/ 237 h 287"/>
              <a:gd name="T50" fmla="*/ 60 w 143"/>
              <a:gd name="T51" fmla="*/ 237 h 287"/>
              <a:gd name="T52" fmla="*/ 60 w 143"/>
              <a:gd name="T53" fmla="*/ 237 h 287"/>
              <a:gd name="T54" fmla="*/ 60 w 143"/>
              <a:gd name="T55" fmla="*/ 237 h 287"/>
              <a:gd name="T56" fmla="*/ 60 w 143"/>
              <a:gd name="T57" fmla="*/ 91 h 287"/>
              <a:gd name="T58" fmla="*/ 42 w 143"/>
              <a:gd name="T59" fmla="*/ 91 h 287"/>
              <a:gd name="T60" fmla="*/ 42 w 143"/>
              <a:gd name="T61" fmla="*/ 237 h 287"/>
              <a:gd name="T62" fmla="*/ 42 w 143"/>
              <a:gd name="T63" fmla="*/ 237 h 287"/>
              <a:gd name="T64" fmla="*/ 42 w 143"/>
              <a:gd name="T65" fmla="*/ 237 h 287"/>
              <a:gd name="T66" fmla="*/ 42 w 143"/>
              <a:gd name="T67" fmla="*/ 239 h 287"/>
              <a:gd name="T68" fmla="*/ 42 w 143"/>
              <a:gd name="T69" fmla="*/ 239 h 287"/>
              <a:gd name="T70" fmla="*/ 92 w 143"/>
              <a:gd name="T71" fmla="*/ 287 h 287"/>
              <a:gd name="T72" fmla="*/ 143 w 143"/>
              <a:gd name="T73" fmla="*/ 239 h 287"/>
              <a:gd name="T74" fmla="*/ 143 w 143"/>
              <a:gd name="T75" fmla="*/ 239 h 287"/>
              <a:gd name="T76" fmla="*/ 143 w 143"/>
              <a:gd name="T77" fmla="*/ 238 h 287"/>
              <a:gd name="T78" fmla="*/ 143 w 143"/>
              <a:gd name="T79" fmla="*/ 237 h 287"/>
              <a:gd name="T80" fmla="*/ 143 w 143"/>
              <a:gd name="T81" fmla="*/ 236 h 287"/>
              <a:gd name="T82" fmla="*/ 143 w 143"/>
              <a:gd name="T83" fmla="*/ 150 h 287"/>
              <a:gd name="T84" fmla="*/ 143 w 143"/>
              <a:gd name="T85" fmla="*/ 150 h 287"/>
              <a:gd name="T86" fmla="*/ 143 w 143"/>
              <a:gd name="T87" fmla="*/ 71 h 287"/>
              <a:gd name="T88" fmla="*/ 143 w 143"/>
              <a:gd name="T89" fmla="*/ 71 h 287"/>
              <a:gd name="T90" fmla="*/ 143 w 143"/>
              <a:gd name="T91" fmla="*/ 71 h 287"/>
              <a:gd name="T92" fmla="*/ 71 w 143"/>
              <a:gd name="T93" fmla="*/ 0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3" h="287">
                <a:moveTo>
                  <a:pt x="71" y="0"/>
                </a:moveTo>
                <a:cubicBezTo>
                  <a:pt x="32" y="0"/>
                  <a:pt x="0" y="32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40"/>
                  <a:pt x="0" y="240"/>
                  <a:pt x="0" y="240"/>
                </a:cubicBezTo>
                <a:cubicBezTo>
                  <a:pt x="18" y="239"/>
                  <a:pt x="18" y="239"/>
                  <a:pt x="18" y="239"/>
                </a:cubicBezTo>
                <a:cubicBezTo>
                  <a:pt x="18" y="71"/>
                  <a:pt x="18" y="71"/>
                  <a:pt x="18" y="71"/>
                </a:cubicBezTo>
                <a:cubicBezTo>
                  <a:pt x="18" y="42"/>
                  <a:pt x="42" y="18"/>
                  <a:pt x="71" y="18"/>
                </a:cubicBezTo>
                <a:cubicBezTo>
                  <a:pt x="101" y="18"/>
                  <a:pt x="125" y="42"/>
                  <a:pt x="124" y="71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16"/>
                  <a:pt x="124" y="236"/>
                  <a:pt x="124" y="236"/>
                </a:cubicBezTo>
                <a:cubicBezTo>
                  <a:pt x="124" y="236"/>
                  <a:pt x="124" y="236"/>
                  <a:pt x="124" y="236"/>
                </a:cubicBezTo>
                <a:cubicBezTo>
                  <a:pt x="124" y="236"/>
                  <a:pt x="124" y="236"/>
                  <a:pt x="124" y="236"/>
                </a:cubicBezTo>
                <a:cubicBezTo>
                  <a:pt x="124" y="236"/>
                  <a:pt x="124" y="237"/>
                  <a:pt x="124" y="237"/>
                </a:cubicBezTo>
                <a:cubicBezTo>
                  <a:pt x="124" y="237"/>
                  <a:pt x="124" y="237"/>
                  <a:pt x="124" y="238"/>
                </a:cubicBezTo>
                <a:cubicBezTo>
                  <a:pt x="124" y="238"/>
                  <a:pt x="124" y="238"/>
                  <a:pt x="124" y="238"/>
                </a:cubicBezTo>
                <a:cubicBezTo>
                  <a:pt x="124" y="238"/>
                  <a:pt x="124" y="238"/>
                  <a:pt x="124" y="238"/>
                </a:cubicBezTo>
                <a:cubicBezTo>
                  <a:pt x="124" y="239"/>
                  <a:pt x="124" y="239"/>
                  <a:pt x="124" y="239"/>
                </a:cubicBezTo>
                <a:cubicBezTo>
                  <a:pt x="124" y="239"/>
                  <a:pt x="124" y="239"/>
                  <a:pt x="124" y="238"/>
                </a:cubicBezTo>
                <a:cubicBezTo>
                  <a:pt x="124" y="256"/>
                  <a:pt x="109" y="269"/>
                  <a:pt x="92" y="269"/>
                </a:cubicBezTo>
                <a:cubicBezTo>
                  <a:pt x="75" y="269"/>
                  <a:pt x="61" y="256"/>
                  <a:pt x="60" y="238"/>
                </a:cubicBezTo>
                <a:cubicBezTo>
                  <a:pt x="60" y="239"/>
                  <a:pt x="60" y="239"/>
                  <a:pt x="60" y="239"/>
                </a:cubicBezTo>
                <a:cubicBezTo>
                  <a:pt x="60" y="237"/>
                  <a:pt x="60" y="237"/>
                  <a:pt x="60" y="237"/>
                </a:cubicBezTo>
                <a:cubicBezTo>
                  <a:pt x="60" y="237"/>
                  <a:pt x="60" y="237"/>
                  <a:pt x="60" y="237"/>
                </a:cubicBezTo>
                <a:cubicBezTo>
                  <a:pt x="60" y="237"/>
                  <a:pt x="60" y="237"/>
                  <a:pt x="60" y="237"/>
                </a:cubicBezTo>
                <a:cubicBezTo>
                  <a:pt x="60" y="237"/>
                  <a:pt x="60" y="237"/>
                  <a:pt x="60" y="237"/>
                </a:cubicBezTo>
                <a:cubicBezTo>
                  <a:pt x="60" y="91"/>
                  <a:pt x="60" y="91"/>
                  <a:pt x="60" y="91"/>
                </a:cubicBezTo>
                <a:cubicBezTo>
                  <a:pt x="42" y="91"/>
                  <a:pt x="42" y="91"/>
                  <a:pt x="42" y="91"/>
                </a:cubicBezTo>
                <a:cubicBezTo>
                  <a:pt x="42" y="237"/>
                  <a:pt x="42" y="237"/>
                  <a:pt x="42" y="237"/>
                </a:cubicBezTo>
                <a:cubicBezTo>
                  <a:pt x="42" y="237"/>
                  <a:pt x="42" y="237"/>
                  <a:pt x="42" y="237"/>
                </a:cubicBezTo>
                <a:cubicBezTo>
                  <a:pt x="42" y="237"/>
                  <a:pt x="42" y="237"/>
                  <a:pt x="42" y="237"/>
                </a:cubicBezTo>
                <a:cubicBezTo>
                  <a:pt x="42" y="239"/>
                  <a:pt x="42" y="239"/>
                  <a:pt x="42" y="239"/>
                </a:cubicBezTo>
                <a:cubicBezTo>
                  <a:pt x="42" y="239"/>
                  <a:pt x="42" y="239"/>
                  <a:pt x="42" y="239"/>
                </a:cubicBezTo>
                <a:cubicBezTo>
                  <a:pt x="43" y="266"/>
                  <a:pt x="65" y="287"/>
                  <a:pt x="92" y="287"/>
                </a:cubicBezTo>
                <a:cubicBezTo>
                  <a:pt x="119" y="287"/>
                  <a:pt x="141" y="266"/>
                  <a:pt x="143" y="239"/>
                </a:cubicBezTo>
                <a:cubicBezTo>
                  <a:pt x="143" y="239"/>
                  <a:pt x="143" y="239"/>
                  <a:pt x="143" y="239"/>
                </a:cubicBezTo>
                <a:cubicBezTo>
                  <a:pt x="143" y="238"/>
                  <a:pt x="143" y="238"/>
                  <a:pt x="143" y="238"/>
                </a:cubicBezTo>
                <a:cubicBezTo>
                  <a:pt x="143" y="238"/>
                  <a:pt x="143" y="237"/>
                  <a:pt x="143" y="237"/>
                </a:cubicBezTo>
                <a:cubicBezTo>
                  <a:pt x="143" y="237"/>
                  <a:pt x="143" y="236"/>
                  <a:pt x="143" y="236"/>
                </a:cubicBezTo>
                <a:cubicBezTo>
                  <a:pt x="143" y="150"/>
                  <a:pt x="143" y="150"/>
                  <a:pt x="143" y="150"/>
                </a:cubicBezTo>
                <a:cubicBezTo>
                  <a:pt x="143" y="150"/>
                  <a:pt x="143" y="150"/>
                  <a:pt x="143" y="150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143" y="32"/>
                  <a:pt x="111" y="0"/>
                  <a:pt x="71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8"/>
          <p:cNvSpPr>
            <a:spLocks/>
          </p:cNvSpPr>
          <p:nvPr/>
        </p:nvSpPr>
        <p:spPr bwMode="auto">
          <a:xfrm>
            <a:off x="6273801" y="338138"/>
            <a:ext cx="87313" cy="85725"/>
          </a:xfrm>
          <a:custGeom>
            <a:avLst/>
            <a:gdLst>
              <a:gd name="T0" fmla="*/ 55 w 55"/>
              <a:gd name="T1" fmla="*/ 22 h 54"/>
              <a:gd name="T2" fmla="*/ 33 w 55"/>
              <a:gd name="T3" fmla="*/ 0 h 54"/>
              <a:gd name="T4" fmla="*/ 17 w 55"/>
              <a:gd name="T5" fmla="*/ 16 h 54"/>
              <a:gd name="T6" fmla="*/ 6 w 55"/>
              <a:gd name="T7" fmla="*/ 5 h 54"/>
              <a:gd name="T8" fmla="*/ 0 w 55"/>
              <a:gd name="T9" fmla="*/ 54 h 54"/>
              <a:gd name="T10" fmla="*/ 49 w 55"/>
              <a:gd name="T11" fmla="*/ 49 h 54"/>
              <a:gd name="T12" fmla="*/ 39 w 55"/>
              <a:gd name="T13" fmla="*/ 38 h 54"/>
              <a:gd name="T14" fmla="*/ 55 w 55"/>
              <a:gd name="T15" fmla="*/ 2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5" h="54">
                <a:moveTo>
                  <a:pt x="55" y="22"/>
                </a:moveTo>
                <a:lnTo>
                  <a:pt x="33" y="0"/>
                </a:lnTo>
                <a:lnTo>
                  <a:pt x="17" y="16"/>
                </a:lnTo>
                <a:lnTo>
                  <a:pt x="6" y="5"/>
                </a:lnTo>
                <a:lnTo>
                  <a:pt x="0" y="54"/>
                </a:lnTo>
                <a:lnTo>
                  <a:pt x="49" y="49"/>
                </a:lnTo>
                <a:lnTo>
                  <a:pt x="39" y="38"/>
                </a:lnTo>
                <a:lnTo>
                  <a:pt x="55" y="2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9"/>
          <p:cNvSpPr>
            <a:spLocks/>
          </p:cNvSpPr>
          <p:nvPr/>
        </p:nvSpPr>
        <p:spPr bwMode="auto">
          <a:xfrm>
            <a:off x="6184901" y="427038"/>
            <a:ext cx="85725" cy="87313"/>
          </a:xfrm>
          <a:custGeom>
            <a:avLst/>
            <a:gdLst>
              <a:gd name="T0" fmla="*/ 16 w 54"/>
              <a:gd name="T1" fmla="*/ 17 h 55"/>
              <a:gd name="T2" fmla="*/ 0 w 54"/>
              <a:gd name="T3" fmla="*/ 33 h 55"/>
              <a:gd name="T4" fmla="*/ 22 w 54"/>
              <a:gd name="T5" fmla="*/ 55 h 55"/>
              <a:gd name="T6" fmla="*/ 38 w 54"/>
              <a:gd name="T7" fmla="*/ 39 h 55"/>
              <a:gd name="T8" fmla="*/ 49 w 54"/>
              <a:gd name="T9" fmla="*/ 49 h 55"/>
              <a:gd name="T10" fmla="*/ 54 w 54"/>
              <a:gd name="T11" fmla="*/ 0 h 55"/>
              <a:gd name="T12" fmla="*/ 5 w 54"/>
              <a:gd name="T13" fmla="*/ 6 h 55"/>
              <a:gd name="T14" fmla="*/ 16 w 54"/>
              <a:gd name="T15" fmla="*/ 17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55">
                <a:moveTo>
                  <a:pt x="16" y="17"/>
                </a:moveTo>
                <a:lnTo>
                  <a:pt x="0" y="33"/>
                </a:lnTo>
                <a:lnTo>
                  <a:pt x="22" y="55"/>
                </a:lnTo>
                <a:lnTo>
                  <a:pt x="38" y="39"/>
                </a:lnTo>
                <a:lnTo>
                  <a:pt x="49" y="49"/>
                </a:lnTo>
                <a:lnTo>
                  <a:pt x="54" y="0"/>
                </a:lnTo>
                <a:lnTo>
                  <a:pt x="5" y="6"/>
                </a:lnTo>
                <a:lnTo>
                  <a:pt x="16" y="1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20"/>
          <p:cNvSpPr>
            <a:spLocks/>
          </p:cNvSpPr>
          <p:nvPr/>
        </p:nvSpPr>
        <p:spPr bwMode="auto">
          <a:xfrm>
            <a:off x="6215064" y="403226"/>
            <a:ext cx="47625" cy="14288"/>
          </a:xfrm>
          <a:custGeom>
            <a:avLst/>
            <a:gdLst>
              <a:gd name="T0" fmla="*/ 3 w 30"/>
              <a:gd name="T1" fmla="*/ 0 h 9"/>
              <a:gd name="T2" fmla="*/ 0 w 30"/>
              <a:gd name="T3" fmla="*/ 7 h 9"/>
              <a:gd name="T4" fmla="*/ 30 w 30"/>
              <a:gd name="T5" fmla="*/ 9 h 9"/>
              <a:gd name="T6" fmla="*/ 3 w 30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" h="9">
                <a:moveTo>
                  <a:pt x="3" y="0"/>
                </a:moveTo>
                <a:lnTo>
                  <a:pt x="0" y="7"/>
                </a:lnTo>
                <a:lnTo>
                  <a:pt x="30" y="9"/>
                </a:lnTo>
                <a:lnTo>
                  <a:pt x="3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21"/>
          <p:cNvSpPr>
            <a:spLocks/>
          </p:cNvSpPr>
          <p:nvPr/>
        </p:nvSpPr>
        <p:spPr bwMode="auto">
          <a:xfrm>
            <a:off x="6259514" y="396876"/>
            <a:ext cx="4763" cy="19050"/>
          </a:xfrm>
          <a:custGeom>
            <a:avLst/>
            <a:gdLst>
              <a:gd name="T0" fmla="*/ 3 w 3"/>
              <a:gd name="T1" fmla="*/ 0 h 12"/>
              <a:gd name="T2" fmla="*/ 0 w 3"/>
              <a:gd name="T3" fmla="*/ 1 h 12"/>
              <a:gd name="T4" fmla="*/ 3 w 3"/>
              <a:gd name="T5" fmla="*/ 12 h 12"/>
              <a:gd name="T6" fmla="*/ 3 w 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2">
                <a:moveTo>
                  <a:pt x="3" y="0"/>
                </a:moveTo>
                <a:lnTo>
                  <a:pt x="0" y="1"/>
                </a:lnTo>
                <a:lnTo>
                  <a:pt x="3" y="12"/>
                </a:lnTo>
                <a:lnTo>
                  <a:pt x="3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22"/>
          <p:cNvSpPr>
            <a:spLocks/>
          </p:cNvSpPr>
          <p:nvPr/>
        </p:nvSpPr>
        <p:spPr bwMode="auto">
          <a:xfrm>
            <a:off x="6284914" y="433388"/>
            <a:ext cx="46038" cy="15875"/>
          </a:xfrm>
          <a:custGeom>
            <a:avLst/>
            <a:gdLst>
              <a:gd name="T0" fmla="*/ 26 w 29"/>
              <a:gd name="T1" fmla="*/ 10 h 10"/>
              <a:gd name="T2" fmla="*/ 29 w 29"/>
              <a:gd name="T3" fmla="*/ 3 h 10"/>
              <a:gd name="T4" fmla="*/ 0 w 29"/>
              <a:gd name="T5" fmla="*/ 0 h 10"/>
              <a:gd name="T6" fmla="*/ 26 w 29"/>
              <a:gd name="T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10">
                <a:moveTo>
                  <a:pt x="26" y="10"/>
                </a:moveTo>
                <a:lnTo>
                  <a:pt x="29" y="3"/>
                </a:lnTo>
                <a:lnTo>
                  <a:pt x="0" y="0"/>
                </a:lnTo>
                <a:lnTo>
                  <a:pt x="26" y="1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3"/>
          <p:cNvSpPr>
            <a:spLocks/>
          </p:cNvSpPr>
          <p:nvPr/>
        </p:nvSpPr>
        <p:spPr bwMode="auto">
          <a:xfrm>
            <a:off x="6281739" y="436563"/>
            <a:ext cx="4763" cy="17463"/>
          </a:xfrm>
          <a:custGeom>
            <a:avLst/>
            <a:gdLst>
              <a:gd name="T0" fmla="*/ 0 w 3"/>
              <a:gd name="T1" fmla="*/ 11 h 11"/>
              <a:gd name="T2" fmla="*/ 3 w 3"/>
              <a:gd name="T3" fmla="*/ 11 h 11"/>
              <a:gd name="T4" fmla="*/ 0 w 3"/>
              <a:gd name="T5" fmla="*/ 0 h 11"/>
              <a:gd name="T6" fmla="*/ 0 w 3"/>
              <a:gd name="T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1">
                <a:moveTo>
                  <a:pt x="0" y="11"/>
                </a:moveTo>
                <a:lnTo>
                  <a:pt x="3" y="11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4"/>
          <p:cNvSpPr>
            <a:spLocks noEditPoints="1"/>
          </p:cNvSpPr>
          <p:nvPr/>
        </p:nvSpPr>
        <p:spPr bwMode="auto">
          <a:xfrm>
            <a:off x="4772026" y="2103438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54 w 288"/>
              <a:gd name="T11" fmla="*/ 252 h 288"/>
              <a:gd name="T12" fmla="*/ 154 w 288"/>
              <a:gd name="T13" fmla="*/ 206 h 288"/>
              <a:gd name="T14" fmla="*/ 135 w 288"/>
              <a:gd name="T15" fmla="*/ 206 h 288"/>
              <a:gd name="T16" fmla="*/ 135 w 288"/>
              <a:gd name="T17" fmla="*/ 252 h 288"/>
              <a:gd name="T18" fmla="*/ 36 w 288"/>
              <a:gd name="T19" fmla="*/ 154 h 288"/>
              <a:gd name="T20" fmla="*/ 83 w 288"/>
              <a:gd name="T21" fmla="*/ 154 h 288"/>
              <a:gd name="T22" fmla="*/ 83 w 288"/>
              <a:gd name="T23" fmla="*/ 135 h 288"/>
              <a:gd name="T24" fmla="*/ 36 w 288"/>
              <a:gd name="T25" fmla="*/ 135 h 288"/>
              <a:gd name="T26" fmla="*/ 135 w 288"/>
              <a:gd name="T27" fmla="*/ 37 h 288"/>
              <a:gd name="T28" fmla="*/ 135 w 288"/>
              <a:gd name="T29" fmla="*/ 83 h 288"/>
              <a:gd name="T30" fmla="*/ 154 w 288"/>
              <a:gd name="T31" fmla="*/ 83 h 288"/>
              <a:gd name="T32" fmla="*/ 154 w 288"/>
              <a:gd name="T33" fmla="*/ 37 h 288"/>
              <a:gd name="T34" fmla="*/ 252 w 288"/>
              <a:gd name="T35" fmla="*/ 135 h 288"/>
              <a:gd name="T36" fmla="*/ 206 w 288"/>
              <a:gd name="T37" fmla="*/ 135 h 288"/>
              <a:gd name="T38" fmla="*/ 206 w 288"/>
              <a:gd name="T39" fmla="*/ 154 h 288"/>
              <a:gd name="T40" fmla="*/ 252 w 288"/>
              <a:gd name="T41" fmla="*/ 154 h 288"/>
              <a:gd name="T42" fmla="*/ 154 w 288"/>
              <a:gd name="T43" fmla="*/ 25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54" y="252"/>
                </a:moveTo>
                <a:cubicBezTo>
                  <a:pt x="154" y="206"/>
                  <a:pt x="154" y="206"/>
                  <a:pt x="154" y="206"/>
                </a:cubicBezTo>
                <a:cubicBezTo>
                  <a:pt x="135" y="206"/>
                  <a:pt x="135" y="206"/>
                  <a:pt x="135" y="206"/>
                </a:cubicBezTo>
                <a:cubicBezTo>
                  <a:pt x="135" y="252"/>
                  <a:pt x="135" y="252"/>
                  <a:pt x="135" y="252"/>
                </a:cubicBezTo>
                <a:cubicBezTo>
                  <a:pt x="83" y="247"/>
                  <a:pt x="41" y="206"/>
                  <a:pt x="36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41" y="83"/>
                  <a:pt x="83" y="41"/>
                  <a:pt x="135" y="37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54" y="83"/>
                  <a:pt x="154" y="83"/>
                  <a:pt x="154" y="83"/>
                </a:cubicBezTo>
                <a:cubicBezTo>
                  <a:pt x="154" y="37"/>
                  <a:pt x="154" y="37"/>
                  <a:pt x="154" y="37"/>
                </a:cubicBezTo>
                <a:cubicBezTo>
                  <a:pt x="206" y="41"/>
                  <a:pt x="247" y="83"/>
                  <a:pt x="252" y="135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52" y="154"/>
                  <a:pt x="252" y="154"/>
                  <a:pt x="252" y="154"/>
                </a:cubicBezTo>
                <a:cubicBezTo>
                  <a:pt x="247" y="206"/>
                  <a:pt x="206" y="247"/>
                  <a:pt x="154" y="25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5"/>
          <p:cNvSpPr>
            <a:spLocks/>
          </p:cNvSpPr>
          <p:nvPr/>
        </p:nvSpPr>
        <p:spPr bwMode="auto">
          <a:xfrm>
            <a:off x="5219701" y="2220913"/>
            <a:ext cx="1588" cy="0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Rectangle 126"/>
          <p:cNvSpPr>
            <a:spLocks noChangeArrowheads="1"/>
          </p:cNvSpPr>
          <p:nvPr/>
        </p:nvSpPr>
        <p:spPr bwMode="auto">
          <a:xfrm>
            <a:off x="5249864" y="2185988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Rectangle 127"/>
          <p:cNvSpPr>
            <a:spLocks noChangeArrowheads="1"/>
          </p:cNvSpPr>
          <p:nvPr/>
        </p:nvSpPr>
        <p:spPr bwMode="auto">
          <a:xfrm>
            <a:off x="5219701" y="2200276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8"/>
          <p:cNvSpPr>
            <a:spLocks/>
          </p:cNvSpPr>
          <p:nvPr/>
        </p:nvSpPr>
        <p:spPr bwMode="auto">
          <a:xfrm>
            <a:off x="5205414" y="2219326"/>
            <a:ext cx="0" cy="1588"/>
          </a:xfrm>
          <a:custGeom>
            <a:avLst/>
            <a:gdLst>
              <a:gd name="T0" fmla="*/ 3 h 3"/>
              <a:gd name="T1" fmla="*/ 0 h 3"/>
              <a:gd name="T2" fmla="*/ 3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9"/>
          <p:cNvSpPr>
            <a:spLocks/>
          </p:cNvSpPr>
          <p:nvPr/>
        </p:nvSpPr>
        <p:spPr bwMode="auto">
          <a:xfrm>
            <a:off x="5173664" y="2185988"/>
            <a:ext cx="3175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30"/>
          <p:cNvSpPr>
            <a:spLocks/>
          </p:cNvSpPr>
          <p:nvPr/>
        </p:nvSpPr>
        <p:spPr bwMode="auto">
          <a:xfrm>
            <a:off x="5208589" y="2160588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31"/>
          <p:cNvSpPr>
            <a:spLocks/>
          </p:cNvSpPr>
          <p:nvPr/>
        </p:nvSpPr>
        <p:spPr bwMode="auto">
          <a:xfrm>
            <a:off x="5176839" y="2174876"/>
            <a:ext cx="0" cy="158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32"/>
          <p:cNvSpPr>
            <a:spLocks/>
          </p:cNvSpPr>
          <p:nvPr/>
        </p:nvSpPr>
        <p:spPr bwMode="auto">
          <a:xfrm>
            <a:off x="5248276" y="2174876"/>
            <a:ext cx="3175" cy="0"/>
          </a:xfrm>
          <a:custGeom>
            <a:avLst/>
            <a:gdLst>
              <a:gd name="T0" fmla="*/ 0 w 2"/>
              <a:gd name="T1" fmla="*/ 0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3"/>
          <p:cNvSpPr>
            <a:spLocks noEditPoints="1"/>
          </p:cNvSpPr>
          <p:nvPr/>
        </p:nvSpPr>
        <p:spPr bwMode="auto">
          <a:xfrm>
            <a:off x="5124451" y="2143126"/>
            <a:ext cx="177800" cy="101600"/>
          </a:xfrm>
          <a:custGeom>
            <a:avLst/>
            <a:gdLst>
              <a:gd name="T0" fmla="*/ 101 w 290"/>
              <a:gd name="T1" fmla="*/ 4 h 168"/>
              <a:gd name="T2" fmla="*/ 2 w 290"/>
              <a:gd name="T3" fmla="*/ 90 h 168"/>
              <a:gd name="T4" fmla="*/ 8 w 290"/>
              <a:gd name="T5" fmla="*/ 109 h 168"/>
              <a:gd name="T6" fmla="*/ 15 w 290"/>
              <a:gd name="T7" fmla="*/ 121 h 168"/>
              <a:gd name="T8" fmla="*/ 27 w 290"/>
              <a:gd name="T9" fmla="*/ 133 h 168"/>
              <a:gd name="T10" fmla="*/ 44 w 290"/>
              <a:gd name="T11" fmla="*/ 144 h 168"/>
              <a:gd name="T12" fmla="*/ 56 w 290"/>
              <a:gd name="T13" fmla="*/ 150 h 168"/>
              <a:gd name="T14" fmla="*/ 78 w 290"/>
              <a:gd name="T15" fmla="*/ 159 h 168"/>
              <a:gd name="T16" fmla="*/ 110 w 290"/>
              <a:gd name="T17" fmla="*/ 166 h 168"/>
              <a:gd name="T18" fmla="*/ 152 w 290"/>
              <a:gd name="T19" fmla="*/ 168 h 168"/>
              <a:gd name="T20" fmla="*/ 187 w 290"/>
              <a:gd name="T21" fmla="*/ 165 h 168"/>
              <a:gd name="T22" fmla="*/ 213 w 290"/>
              <a:gd name="T23" fmla="*/ 158 h 168"/>
              <a:gd name="T24" fmla="*/ 235 w 290"/>
              <a:gd name="T25" fmla="*/ 150 h 168"/>
              <a:gd name="T26" fmla="*/ 253 w 290"/>
              <a:gd name="T27" fmla="*/ 140 h 168"/>
              <a:gd name="T28" fmla="*/ 264 w 290"/>
              <a:gd name="T29" fmla="*/ 132 h 168"/>
              <a:gd name="T30" fmla="*/ 273 w 290"/>
              <a:gd name="T31" fmla="*/ 122 h 168"/>
              <a:gd name="T32" fmla="*/ 281 w 290"/>
              <a:gd name="T33" fmla="*/ 111 h 168"/>
              <a:gd name="T34" fmla="*/ 285 w 290"/>
              <a:gd name="T35" fmla="*/ 103 h 168"/>
              <a:gd name="T36" fmla="*/ 287 w 290"/>
              <a:gd name="T37" fmla="*/ 93 h 168"/>
              <a:gd name="T38" fmla="*/ 288 w 290"/>
              <a:gd name="T39" fmla="*/ 90 h 168"/>
              <a:gd name="T40" fmla="*/ 205 w 290"/>
              <a:gd name="T41" fmla="*/ 70 h 168"/>
              <a:gd name="T42" fmla="*/ 156 w 290"/>
              <a:gd name="T43" fmla="*/ 95 h 168"/>
              <a:gd name="T44" fmla="*/ 134 w 290"/>
              <a:gd name="T45" fmla="*/ 129 h 168"/>
              <a:gd name="T46" fmla="*/ 205 w 290"/>
              <a:gd name="T47" fmla="*/ 71 h 168"/>
              <a:gd name="T48" fmla="*/ 230 w 290"/>
              <a:gd name="T49" fmla="*/ 105 h 168"/>
              <a:gd name="T50" fmla="*/ 135 w 290"/>
              <a:gd name="T51" fmla="*/ 95 h 168"/>
              <a:gd name="T52" fmla="*/ 43 w 290"/>
              <a:gd name="T53" fmla="*/ 85 h 168"/>
              <a:gd name="T54" fmla="*/ 40 w 290"/>
              <a:gd name="T55" fmla="*/ 77 h 168"/>
              <a:gd name="T56" fmla="*/ 40 w 290"/>
              <a:gd name="T57" fmla="*/ 74 h 168"/>
              <a:gd name="T58" fmla="*/ 86 w 290"/>
              <a:gd name="T59" fmla="*/ 71 h 168"/>
              <a:gd name="T60" fmla="*/ 49 w 290"/>
              <a:gd name="T61" fmla="*/ 54 h 168"/>
              <a:gd name="T62" fmla="*/ 54 w 290"/>
              <a:gd name="T63" fmla="*/ 47 h 168"/>
              <a:gd name="T64" fmla="*/ 59 w 290"/>
              <a:gd name="T65" fmla="*/ 44 h 168"/>
              <a:gd name="T66" fmla="*/ 64 w 290"/>
              <a:gd name="T67" fmla="*/ 40 h 168"/>
              <a:gd name="T68" fmla="*/ 69 w 290"/>
              <a:gd name="T69" fmla="*/ 36 h 168"/>
              <a:gd name="T70" fmla="*/ 76 w 290"/>
              <a:gd name="T71" fmla="*/ 33 h 168"/>
              <a:gd name="T72" fmla="*/ 81 w 290"/>
              <a:gd name="T73" fmla="*/ 31 h 168"/>
              <a:gd name="T74" fmla="*/ 87 w 290"/>
              <a:gd name="T75" fmla="*/ 28 h 168"/>
              <a:gd name="T76" fmla="*/ 94 w 290"/>
              <a:gd name="T77" fmla="*/ 26 h 168"/>
              <a:gd name="T78" fmla="*/ 100 w 290"/>
              <a:gd name="T79" fmla="*/ 24 h 168"/>
              <a:gd name="T80" fmla="*/ 107 w 290"/>
              <a:gd name="T81" fmla="*/ 22 h 168"/>
              <a:gd name="T82" fmla="*/ 114 w 290"/>
              <a:gd name="T83" fmla="*/ 21 h 168"/>
              <a:gd name="T84" fmla="*/ 122 w 290"/>
              <a:gd name="T85" fmla="*/ 20 h 168"/>
              <a:gd name="T86" fmla="*/ 126 w 290"/>
              <a:gd name="T87" fmla="*/ 19 h 168"/>
              <a:gd name="T88" fmla="*/ 136 w 290"/>
              <a:gd name="T89" fmla="*/ 18 h 168"/>
              <a:gd name="T90" fmla="*/ 137 w 290"/>
              <a:gd name="T91" fmla="*/ 31 h 168"/>
              <a:gd name="T92" fmla="*/ 154 w 290"/>
              <a:gd name="T93" fmla="*/ 37 h 168"/>
              <a:gd name="T94" fmla="*/ 153 w 290"/>
              <a:gd name="T95" fmla="*/ 18 h 168"/>
              <a:gd name="T96" fmla="*/ 155 w 290"/>
              <a:gd name="T97" fmla="*/ 19 h 168"/>
              <a:gd name="T98" fmla="*/ 166 w 290"/>
              <a:gd name="T99" fmla="*/ 19 h 168"/>
              <a:gd name="T100" fmla="*/ 174 w 290"/>
              <a:gd name="T101" fmla="*/ 21 h 168"/>
              <a:gd name="T102" fmla="*/ 178 w 290"/>
              <a:gd name="T103" fmla="*/ 21 h 168"/>
              <a:gd name="T104" fmla="*/ 192 w 290"/>
              <a:gd name="T105" fmla="*/ 25 h 168"/>
              <a:gd name="T106" fmla="*/ 197 w 290"/>
              <a:gd name="T107" fmla="*/ 26 h 168"/>
              <a:gd name="T108" fmla="*/ 208 w 290"/>
              <a:gd name="T109" fmla="*/ 30 h 168"/>
              <a:gd name="T110" fmla="*/ 213 w 290"/>
              <a:gd name="T111" fmla="*/ 33 h 168"/>
              <a:gd name="T112" fmla="*/ 227 w 290"/>
              <a:gd name="T113" fmla="*/ 40 h 168"/>
              <a:gd name="T114" fmla="*/ 233 w 290"/>
              <a:gd name="T115" fmla="*/ 45 h 168"/>
              <a:gd name="T116" fmla="*/ 239 w 290"/>
              <a:gd name="T117" fmla="*/ 51 h 168"/>
              <a:gd name="T118" fmla="*/ 203 w 290"/>
              <a:gd name="T119" fmla="*/ 54 h 168"/>
              <a:gd name="T120" fmla="*/ 137 w 290"/>
              <a:gd name="T121" fmla="*/ 3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0" h="168">
                <a:moveTo>
                  <a:pt x="284" y="59"/>
                </a:moveTo>
                <a:cubicBezTo>
                  <a:pt x="279" y="49"/>
                  <a:pt x="271" y="41"/>
                  <a:pt x="261" y="33"/>
                </a:cubicBezTo>
                <a:cubicBezTo>
                  <a:pt x="252" y="26"/>
                  <a:pt x="241" y="19"/>
                  <a:pt x="228" y="14"/>
                </a:cubicBezTo>
                <a:cubicBezTo>
                  <a:pt x="216" y="10"/>
                  <a:pt x="202" y="6"/>
                  <a:pt x="188" y="4"/>
                </a:cubicBezTo>
                <a:cubicBezTo>
                  <a:pt x="174" y="1"/>
                  <a:pt x="160" y="0"/>
                  <a:pt x="145" y="0"/>
                </a:cubicBezTo>
                <a:cubicBezTo>
                  <a:pt x="130" y="0"/>
                  <a:pt x="115" y="1"/>
                  <a:pt x="101" y="4"/>
                </a:cubicBezTo>
                <a:cubicBezTo>
                  <a:pt x="88" y="6"/>
                  <a:pt x="74" y="10"/>
                  <a:pt x="62" y="14"/>
                </a:cubicBezTo>
                <a:cubicBezTo>
                  <a:pt x="49" y="19"/>
                  <a:pt x="38" y="26"/>
                  <a:pt x="29" y="33"/>
                </a:cubicBezTo>
                <a:cubicBezTo>
                  <a:pt x="18" y="41"/>
                  <a:pt x="11" y="49"/>
                  <a:pt x="6" y="59"/>
                </a:cubicBezTo>
                <a:cubicBezTo>
                  <a:pt x="1" y="69"/>
                  <a:pt x="0" y="80"/>
                  <a:pt x="2" y="90"/>
                </a:cubicBezTo>
                <a:cubicBezTo>
                  <a:pt x="2" y="90"/>
                  <a:pt x="2" y="90"/>
                  <a:pt x="2" y="90"/>
                </a:cubicBezTo>
                <a:cubicBezTo>
                  <a:pt x="2" y="90"/>
                  <a:pt x="2" y="90"/>
                  <a:pt x="2" y="90"/>
                </a:cubicBezTo>
                <a:cubicBezTo>
                  <a:pt x="3" y="93"/>
                  <a:pt x="3" y="93"/>
                  <a:pt x="3" y="93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9"/>
                  <a:pt x="4" y="101"/>
                  <a:pt x="5" y="103"/>
                </a:cubicBezTo>
                <a:cubicBezTo>
                  <a:pt x="5" y="103"/>
                  <a:pt x="5" y="103"/>
                  <a:pt x="5" y="103"/>
                </a:cubicBezTo>
                <a:cubicBezTo>
                  <a:pt x="5" y="103"/>
                  <a:pt x="5" y="103"/>
                  <a:pt x="5" y="103"/>
                </a:cubicBezTo>
                <a:cubicBezTo>
                  <a:pt x="6" y="105"/>
                  <a:pt x="7" y="107"/>
                  <a:pt x="8" y="109"/>
                </a:cubicBezTo>
                <a:cubicBezTo>
                  <a:pt x="8" y="109"/>
                  <a:pt x="8" y="109"/>
                  <a:pt x="8" y="109"/>
                </a:cubicBezTo>
                <a:cubicBezTo>
                  <a:pt x="8" y="109"/>
                  <a:pt x="8" y="109"/>
                  <a:pt x="8" y="109"/>
                </a:cubicBezTo>
                <a:cubicBezTo>
                  <a:pt x="9" y="111"/>
                  <a:pt x="10" y="113"/>
                  <a:pt x="11" y="115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13" y="117"/>
                  <a:pt x="14" y="119"/>
                  <a:pt x="15" y="121"/>
                </a:cubicBezTo>
                <a:cubicBezTo>
                  <a:pt x="16" y="121"/>
                  <a:pt x="16" y="121"/>
                  <a:pt x="16" y="121"/>
                </a:cubicBezTo>
                <a:cubicBezTo>
                  <a:pt x="16" y="121"/>
                  <a:pt x="16" y="121"/>
                  <a:pt x="16" y="121"/>
                </a:cubicBezTo>
                <a:cubicBezTo>
                  <a:pt x="17" y="123"/>
                  <a:pt x="19" y="125"/>
                  <a:pt x="21" y="126"/>
                </a:cubicBezTo>
                <a:cubicBezTo>
                  <a:pt x="21" y="127"/>
                  <a:pt x="21" y="127"/>
                  <a:pt x="21" y="127"/>
                </a:cubicBezTo>
                <a:cubicBezTo>
                  <a:pt x="23" y="129"/>
                  <a:pt x="25" y="131"/>
                  <a:pt x="27" y="132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30" y="134"/>
                  <a:pt x="32" y="136"/>
                  <a:pt x="34" y="138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7" y="140"/>
                  <a:pt x="39" y="141"/>
                  <a:pt x="42" y="143"/>
                </a:cubicBezTo>
                <a:cubicBezTo>
                  <a:pt x="42" y="143"/>
                  <a:pt x="43" y="144"/>
                  <a:pt x="44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5" y="145"/>
                  <a:pt x="45" y="145"/>
                  <a:pt x="45" y="145"/>
                </a:cubicBezTo>
                <a:cubicBezTo>
                  <a:pt x="45" y="145"/>
                  <a:pt x="45" y="145"/>
                  <a:pt x="46" y="145"/>
                </a:cubicBezTo>
                <a:cubicBezTo>
                  <a:pt x="49" y="147"/>
                  <a:pt x="52" y="148"/>
                  <a:pt x="55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9" y="152"/>
                  <a:pt x="63" y="153"/>
                  <a:pt x="66" y="154"/>
                </a:cubicBezTo>
                <a:cubicBezTo>
                  <a:pt x="66" y="155"/>
                  <a:pt x="66" y="155"/>
                  <a:pt x="66" y="155"/>
                </a:cubicBezTo>
                <a:cubicBezTo>
                  <a:pt x="66" y="155"/>
                  <a:pt x="66" y="155"/>
                  <a:pt x="66" y="155"/>
                </a:cubicBezTo>
                <a:cubicBezTo>
                  <a:pt x="70" y="156"/>
                  <a:pt x="74" y="157"/>
                  <a:pt x="77" y="158"/>
                </a:cubicBezTo>
                <a:cubicBezTo>
                  <a:pt x="78" y="158"/>
                  <a:pt x="78" y="158"/>
                  <a:pt x="78" y="158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82" y="160"/>
                  <a:pt x="86" y="161"/>
                  <a:pt x="89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4" y="163"/>
                  <a:pt x="98" y="164"/>
                  <a:pt x="103" y="164"/>
                </a:cubicBezTo>
                <a:cubicBezTo>
                  <a:pt x="103" y="165"/>
                  <a:pt x="103" y="165"/>
                  <a:pt x="103" y="165"/>
                </a:cubicBezTo>
                <a:cubicBezTo>
                  <a:pt x="105" y="165"/>
                  <a:pt x="107" y="165"/>
                  <a:pt x="109" y="165"/>
                </a:cubicBezTo>
                <a:cubicBezTo>
                  <a:pt x="109" y="165"/>
                  <a:pt x="110" y="165"/>
                  <a:pt x="110" y="166"/>
                </a:cubicBezTo>
                <a:cubicBezTo>
                  <a:pt x="112" y="166"/>
                  <a:pt x="114" y="166"/>
                  <a:pt x="116" y="166"/>
                </a:cubicBezTo>
                <a:cubicBezTo>
                  <a:pt x="116" y="166"/>
                  <a:pt x="117" y="167"/>
                  <a:pt x="117" y="167"/>
                </a:cubicBezTo>
                <a:cubicBezTo>
                  <a:pt x="121" y="167"/>
                  <a:pt x="126" y="167"/>
                  <a:pt x="13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6" y="168"/>
                  <a:pt x="140" y="168"/>
                  <a:pt x="145" y="168"/>
                </a:cubicBezTo>
                <a:cubicBezTo>
                  <a:pt x="147" y="168"/>
                  <a:pt x="150" y="168"/>
                  <a:pt x="152" y="1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5" y="168"/>
                  <a:pt x="157" y="168"/>
                  <a:pt x="159" y="168"/>
                </a:cubicBezTo>
                <a:cubicBezTo>
                  <a:pt x="160" y="168"/>
                  <a:pt x="160" y="168"/>
                  <a:pt x="160" y="168"/>
                </a:cubicBezTo>
                <a:cubicBezTo>
                  <a:pt x="164" y="167"/>
                  <a:pt x="169" y="167"/>
                  <a:pt x="173" y="167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8" y="166"/>
                  <a:pt x="182" y="165"/>
                  <a:pt x="187" y="165"/>
                </a:cubicBezTo>
                <a:cubicBezTo>
                  <a:pt x="188" y="164"/>
                  <a:pt x="188" y="164"/>
                  <a:pt x="188" y="164"/>
                </a:cubicBezTo>
                <a:cubicBezTo>
                  <a:pt x="192" y="164"/>
                  <a:pt x="196" y="163"/>
                  <a:pt x="200" y="162"/>
                </a:cubicBezTo>
                <a:cubicBezTo>
                  <a:pt x="200" y="162"/>
                  <a:pt x="200" y="162"/>
                  <a:pt x="200" y="162"/>
                </a:cubicBezTo>
                <a:cubicBezTo>
                  <a:pt x="200" y="162"/>
                  <a:pt x="200" y="162"/>
                  <a:pt x="200" y="162"/>
                </a:cubicBezTo>
                <a:cubicBezTo>
                  <a:pt x="204" y="161"/>
                  <a:pt x="208" y="160"/>
                  <a:pt x="212" y="159"/>
                </a:cubicBezTo>
                <a:cubicBezTo>
                  <a:pt x="212" y="159"/>
                  <a:pt x="213" y="158"/>
                  <a:pt x="213" y="158"/>
                </a:cubicBezTo>
                <a:cubicBezTo>
                  <a:pt x="215" y="158"/>
                  <a:pt x="215" y="158"/>
                  <a:pt x="215" y="158"/>
                </a:cubicBezTo>
                <a:cubicBezTo>
                  <a:pt x="217" y="157"/>
                  <a:pt x="220" y="156"/>
                  <a:pt x="222" y="155"/>
                </a:cubicBezTo>
                <a:cubicBezTo>
                  <a:pt x="223" y="155"/>
                  <a:pt x="225" y="154"/>
                  <a:pt x="226" y="154"/>
                </a:cubicBezTo>
                <a:cubicBezTo>
                  <a:pt x="228" y="153"/>
                  <a:pt x="230" y="152"/>
                  <a:pt x="232" y="151"/>
                </a:cubicBezTo>
                <a:cubicBezTo>
                  <a:pt x="233" y="151"/>
                  <a:pt x="233" y="151"/>
                  <a:pt x="233" y="151"/>
                </a:cubicBezTo>
                <a:cubicBezTo>
                  <a:pt x="234" y="150"/>
                  <a:pt x="235" y="150"/>
                  <a:pt x="235" y="150"/>
                </a:cubicBezTo>
                <a:cubicBezTo>
                  <a:pt x="238" y="148"/>
                  <a:pt x="241" y="147"/>
                  <a:pt x="244" y="145"/>
                </a:cubicBezTo>
                <a:cubicBezTo>
                  <a:pt x="245" y="145"/>
                  <a:pt x="246" y="144"/>
                  <a:pt x="247" y="144"/>
                </a:cubicBezTo>
                <a:cubicBezTo>
                  <a:pt x="247" y="143"/>
                  <a:pt x="247" y="143"/>
                  <a:pt x="247" y="143"/>
                </a:cubicBezTo>
                <a:cubicBezTo>
                  <a:pt x="248" y="143"/>
                  <a:pt x="248" y="143"/>
                  <a:pt x="248" y="143"/>
                </a:cubicBezTo>
                <a:cubicBezTo>
                  <a:pt x="250" y="142"/>
                  <a:pt x="251" y="141"/>
                  <a:pt x="253" y="140"/>
                </a:cubicBezTo>
                <a:cubicBezTo>
                  <a:pt x="253" y="140"/>
                  <a:pt x="253" y="140"/>
                  <a:pt x="253" y="140"/>
                </a:cubicBezTo>
                <a:cubicBezTo>
                  <a:pt x="254" y="139"/>
                  <a:pt x="256" y="138"/>
                  <a:pt x="257" y="137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58" y="136"/>
                  <a:pt x="258" y="136"/>
                  <a:pt x="258" y="136"/>
                </a:cubicBezTo>
                <a:cubicBezTo>
                  <a:pt x="260" y="135"/>
                  <a:pt x="261" y="134"/>
                  <a:pt x="263" y="133"/>
                </a:cubicBezTo>
                <a:cubicBezTo>
                  <a:pt x="263" y="132"/>
                  <a:pt x="263" y="132"/>
                  <a:pt x="263" y="132"/>
                </a:cubicBezTo>
                <a:cubicBezTo>
                  <a:pt x="264" y="132"/>
                  <a:pt x="264" y="132"/>
                  <a:pt x="264" y="132"/>
                </a:cubicBezTo>
                <a:cubicBezTo>
                  <a:pt x="265" y="131"/>
                  <a:pt x="267" y="129"/>
                  <a:pt x="268" y="128"/>
                </a:cubicBezTo>
                <a:cubicBezTo>
                  <a:pt x="269" y="127"/>
                  <a:pt x="269" y="127"/>
                  <a:pt x="269" y="127"/>
                </a:cubicBezTo>
                <a:cubicBezTo>
                  <a:pt x="269" y="127"/>
                  <a:pt x="269" y="127"/>
                  <a:pt x="269" y="127"/>
                </a:cubicBezTo>
                <a:cubicBezTo>
                  <a:pt x="270" y="125"/>
                  <a:pt x="272" y="124"/>
                  <a:pt x="273" y="123"/>
                </a:cubicBezTo>
                <a:cubicBezTo>
                  <a:pt x="273" y="123"/>
                  <a:pt x="273" y="123"/>
                  <a:pt x="273" y="123"/>
                </a:cubicBezTo>
                <a:cubicBezTo>
                  <a:pt x="273" y="122"/>
                  <a:pt x="273" y="122"/>
                  <a:pt x="273" y="122"/>
                </a:cubicBezTo>
                <a:cubicBezTo>
                  <a:pt x="274" y="121"/>
                  <a:pt x="275" y="120"/>
                  <a:pt x="277" y="118"/>
                </a:cubicBezTo>
                <a:cubicBezTo>
                  <a:pt x="277" y="118"/>
                  <a:pt x="277" y="117"/>
                  <a:pt x="277" y="117"/>
                </a:cubicBezTo>
                <a:cubicBezTo>
                  <a:pt x="278" y="116"/>
                  <a:pt x="278" y="116"/>
                  <a:pt x="278" y="115"/>
                </a:cubicBezTo>
                <a:cubicBezTo>
                  <a:pt x="279" y="115"/>
                  <a:pt x="279" y="114"/>
                  <a:pt x="279" y="114"/>
                </a:cubicBezTo>
                <a:cubicBezTo>
                  <a:pt x="280" y="113"/>
                  <a:pt x="280" y="113"/>
                  <a:pt x="280" y="112"/>
                </a:cubicBezTo>
                <a:cubicBezTo>
                  <a:pt x="281" y="112"/>
                  <a:pt x="281" y="111"/>
                  <a:pt x="281" y="111"/>
                </a:cubicBezTo>
                <a:cubicBezTo>
                  <a:pt x="281" y="110"/>
                  <a:pt x="282" y="110"/>
                  <a:pt x="282" y="109"/>
                </a:cubicBezTo>
                <a:cubicBezTo>
                  <a:pt x="282" y="109"/>
                  <a:pt x="282" y="108"/>
                  <a:pt x="283" y="108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283" y="107"/>
                  <a:pt x="283" y="107"/>
                  <a:pt x="283" y="106"/>
                </a:cubicBezTo>
                <a:cubicBezTo>
                  <a:pt x="284" y="106"/>
                  <a:pt x="284" y="105"/>
                  <a:pt x="284" y="104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102"/>
                  <a:pt x="285" y="101"/>
                  <a:pt x="285" y="101"/>
                </a:cubicBezTo>
                <a:cubicBezTo>
                  <a:pt x="286" y="100"/>
                  <a:pt x="286" y="100"/>
                  <a:pt x="286" y="100"/>
                </a:cubicBezTo>
                <a:cubicBezTo>
                  <a:pt x="286" y="100"/>
                  <a:pt x="286" y="100"/>
                  <a:pt x="286" y="100"/>
                </a:cubicBezTo>
                <a:cubicBezTo>
                  <a:pt x="286" y="99"/>
                  <a:pt x="286" y="98"/>
                  <a:pt x="286" y="97"/>
                </a:cubicBezTo>
                <a:cubicBezTo>
                  <a:pt x="287" y="93"/>
                  <a:pt x="287" y="93"/>
                  <a:pt x="287" y="93"/>
                </a:cubicBezTo>
                <a:cubicBezTo>
                  <a:pt x="288" y="90"/>
                  <a:pt x="288" y="90"/>
                  <a:pt x="288" y="90"/>
                </a:cubicBezTo>
                <a:cubicBezTo>
                  <a:pt x="288" y="90"/>
                  <a:pt x="288" y="90"/>
                  <a:pt x="288" y="90"/>
                </a:cubicBezTo>
                <a:cubicBezTo>
                  <a:pt x="288" y="90"/>
                  <a:pt x="288" y="90"/>
                  <a:pt x="288" y="90"/>
                </a:cubicBezTo>
                <a:cubicBezTo>
                  <a:pt x="288" y="90"/>
                  <a:pt x="288" y="90"/>
                  <a:pt x="288" y="90"/>
                </a:cubicBezTo>
                <a:cubicBezTo>
                  <a:pt x="288" y="90"/>
                  <a:pt x="288" y="90"/>
                  <a:pt x="288" y="90"/>
                </a:cubicBezTo>
                <a:cubicBezTo>
                  <a:pt x="288" y="90"/>
                  <a:pt x="288" y="90"/>
                  <a:pt x="288" y="90"/>
                </a:cubicBezTo>
                <a:cubicBezTo>
                  <a:pt x="290" y="79"/>
                  <a:pt x="289" y="69"/>
                  <a:pt x="284" y="59"/>
                </a:cubicBezTo>
                <a:close/>
                <a:moveTo>
                  <a:pt x="86" y="71"/>
                </a:moveTo>
                <a:cubicBezTo>
                  <a:pt x="81" y="71"/>
                  <a:pt x="81" y="71"/>
                  <a:pt x="81" y="71"/>
                </a:cubicBezTo>
                <a:cubicBezTo>
                  <a:pt x="86" y="71"/>
                  <a:pt x="86" y="71"/>
                  <a:pt x="86" y="71"/>
                </a:cubicBezTo>
                <a:close/>
                <a:moveTo>
                  <a:pt x="205" y="71"/>
                </a:moveTo>
                <a:cubicBezTo>
                  <a:pt x="205" y="70"/>
                  <a:pt x="205" y="70"/>
                  <a:pt x="205" y="70"/>
                </a:cubicBezTo>
                <a:cubicBezTo>
                  <a:pt x="205" y="71"/>
                  <a:pt x="205" y="71"/>
                  <a:pt x="205" y="71"/>
                </a:cubicBezTo>
                <a:close/>
                <a:moveTo>
                  <a:pt x="157" y="129"/>
                </a:moveTo>
                <a:cubicBezTo>
                  <a:pt x="157" y="129"/>
                  <a:pt x="157" y="129"/>
                  <a:pt x="157" y="129"/>
                </a:cubicBezTo>
                <a:cubicBezTo>
                  <a:pt x="157" y="129"/>
                  <a:pt x="158" y="128"/>
                  <a:pt x="158" y="128"/>
                </a:cubicBezTo>
                <a:cubicBezTo>
                  <a:pt x="158" y="128"/>
                  <a:pt x="157" y="129"/>
                  <a:pt x="157" y="129"/>
                </a:cubicBezTo>
                <a:close/>
                <a:moveTo>
                  <a:pt x="156" y="95"/>
                </a:moveTo>
                <a:cubicBezTo>
                  <a:pt x="156" y="95"/>
                  <a:pt x="156" y="95"/>
                  <a:pt x="156" y="95"/>
                </a:cubicBezTo>
                <a:cubicBezTo>
                  <a:pt x="156" y="95"/>
                  <a:pt x="156" y="95"/>
                  <a:pt x="156" y="95"/>
                </a:cubicBezTo>
                <a:close/>
                <a:moveTo>
                  <a:pt x="134" y="129"/>
                </a:moveTo>
                <a:cubicBezTo>
                  <a:pt x="134" y="129"/>
                  <a:pt x="134" y="129"/>
                  <a:pt x="134" y="129"/>
                </a:cubicBezTo>
                <a:cubicBezTo>
                  <a:pt x="134" y="126"/>
                  <a:pt x="134" y="126"/>
                  <a:pt x="134" y="126"/>
                </a:cubicBezTo>
                <a:lnTo>
                  <a:pt x="134" y="129"/>
                </a:lnTo>
                <a:close/>
                <a:moveTo>
                  <a:pt x="203" y="54"/>
                </a:moveTo>
                <a:cubicBezTo>
                  <a:pt x="209" y="54"/>
                  <a:pt x="209" y="54"/>
                  <a:pt x="209" y="54"/>
                </a:cubicBezTo>
                <a:cubicBezTo>
                  <a:pt x="203" y="54"/>
                  <a:pt x="203" y="54"/>
                  <a:pt x="203" y="54"/>
                </a:cubicBezTo>
                <a:close/>
                <a:moveTo>
                  <a:pt x="205" y="71"/>
                </a:moveTo>
                <a:cubicBezTo>
                  <a:pt x="205" y="71"/>
                  <a:pt x="205" y="71"/>
                  <a:pt x="205" y="71"/>
                </a:cubicBezTo>
                <a:cubicBezTo>
                  <a:pt x="205" y="71"/>
                  <a:pt x="205" y="71"/>
                  <a:pt x="205" y="71"/>
                </a:cubicBezTo>
                <a:cubicBezTo>
                  <a:pt x="249" y="71"/>
                  <a:pt x="249" y="71"/>
                  <a:pt x="249" y="71"/>
                </a:cubicBezTo>
                <a:cubicBezTo>
                  <a:pt x="249" y="72"/>
                  <a:pt x="250" y="73"/>
                  <a:pt x="250" y="74"/>
                </a:cubicBezTo>
                <a:cubicBezTo>
                  <a:pt x="250" y="75"/>
                  <a:pt x="250" y="76"/>
                  <a:pt x="250" y="77"/>
                </a:cubicBezTo>
                <a:cubicBezTo>
                  <a:pt x="250" y="77"/>
                  <a:pt x="250" y="78"/>
                  <a:pt x="250" y="79"/>
                </a:cubicBezTo>
                <a:cubicBezTo>
                  <a:pt x="249" y="81"/>
                  <a:pt x="248" y="83"/>
                  <a:pt x="247" y="85"/>
                </a:cubicBezTo>
                <a:cubicBezTo>
                  <a:pt x="244" y="92"/>
                  <a:pt x="238" y="99"/>
                  <a:pt x="230" y="105"/>
                </a:cubicBezTo>
                <a:cubicBezTo>
                  <a:pt x="222" y="111"/>
                  <a:pt x="211" y="117"/>
                  <a:pt x="199" y="121"/>
                </a:cubicBezTo>
                <a:cubicBezTo>
                  <a:pt x="186" y="125"/>
                  <a:pt x="172" y="127"/>
                  <a:pt x="157" y="128"/>
                </a:cubicBezTo>
                <a:cubicBezTo>
                  <a:pt x="156" y="95"/>
                  <a:pt x="156" y="95"/>
                  <a:pt x="156" y="95"/>
                </a:cubicBezTo>
                <a:cubicBezTo>
                  <a:pt x="156" y="95"/>
                  <a:pt x="156" y="95"/>
                  <a:pt x="156" y="95"/>
                </a:cubicBezTo>
                <a:cubicBezTo>
                  <a:pt x="156" y="95"/>
                  <a:pt x="156" y="95"/>
                  <a:pt x="156" y="95"/>
                </a:cubicBezTo>
                <a:cubicBezTo>
                  <a:pt x="135" y="95"/>
                  <a:pt x="135" y="95"/>
                  <a:pt x="135" y="95"/>
                </a:cubicBezTo>
                <a:cubicBezTo>
                  <a:pt x="135" y="95"/>
                  <a:pt x="135" y="95"/>
                  <a:pt x="135" y="95"/>
                </a:cubicBezTo>
                <a:cubicBezTo>
                  <a:pt x="135" y="95"/>
                  <a:pt x="135" y="95"/>
                  <a:pt x="135" y="95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19" y="128"/>
                  <a:pt x="104" y="125"/>
                  <a:pt x="91" y="121"/>
                </a:cubicBezTo>
                <a:cubicBezTo>
                  <a:pt x="79" y="117"/>
                  <a:pt x="68" y="111"/>
                  <a:pt x="60" y="105"/>
                </a:cubicBezTo>
                <a:cubicBezTo>
                  <a:pt x="52" y="99"/>
                  <a:pt x="46" y="92"/>
                  <a:pt x="43" y="85"/>
                </a:cubicBezTo>
                <a:cubicBezTo>
                  <a:pt x="42" y="83"/>
                  <a:pt x="41" y="81"/>
                  <a:pt x="40" y="79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78"/>
                  <a:pt x="40" y="78"/>
                  <a:pt x="40" y="78"/>
                </a:cubicBezTo>
                <a:cubicBezTo>
                  <a:pt x="40" y="78"/>
                  <a:pt x="40" y="77"/>
                  <a:pt x="4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0" y="77"/>
                  <a:pt x="40" y="76"/>
                  <a:pt x="40" y="76"/>
                </a:cubicBezTo>
                <a:cubicBezTo>
                  <a:pt x="40" y="76"/>
                  <a:pt x="40" y="76"/>
                  <a:pt x="40" y="76"/>
                </a:cubicBezTo>
                <a:cubicBezTo>
                  <a:pt x="40" y="76"/>
                  <a:pt x="40" y="76"/>
                  <a:pt x="40" y="76"/>
                </a:cubicBezTo>
                <a:cubicBezTo>
                  <a:pt x="40" y="76"/>
                  <a:pt x="40" y="76"/>
                  <a:pt x="40" y="75"/>
                </a:cubicBezTo>
                <a:cubicBezTo>
                  <a:pt x="40" y="75"/>
                  <a:pt x="40" y="74"/>
                  <a:pt x="4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3"/>
                  <a:pt x="40" y="73"/>
                  <a:pt x="40" y="72"/>
                </a:cubicBezTo>
                <a:cubicBezTo>
                  <a:pt x="41" y="72"/>
                  <a:pt x="41" y="71"/>
                  <a:pt x="41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87" y="54"/>
                  <a:pt x="87" y="54"/>
                  <a:pt x="87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49" y="53"/>
                  <a:pt x="49" y="53"/>
                  <a:pt x="50" y="53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1"/>
                  <a:pt x="51" y="51"/>
                  <a:pt x="51" y="50"/>
                </a:cubicBezTo>
                <a:cubicBezTo>
                  <a:pt x="52" y="50"/>
                  <a:pt x="52" y="50"/>
                  <a:pt x="53" y="49"/>
                </a:cubicBezTo>
                <a:cubicBezTo>
                  <a:pt x="53" y="49"/>
                  <a:pt x="53" y="49"/>
                  <a:pt x="54" y="48"/>
                </a:cubicBezTo>
                <a:cubicBezTo>
                  <a:pt x="54" y="48"/>
                  <a:pt x="54" y="48"/>
                  <a:pt x="54" y="47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5" y="47"/>
                  <a:pt x="56" y="46"/>
                  <a:pt x="56" y="46"/>
                </a:cubicBezTo>
                <a:cubicBezTo>
                  <a:pt x="56" y="46"/>
                  <a:pt x="57" y="45"/>
                  <a:pt x="57" y="45"/>
                </a:cubicBezTo>
                <a:cubicBezTo>
                  <a:pt x="58" y="44"/>
                  <a:pt x="58" y="44"/>
                  <a:pt x="59" y="44"/>
                </a:cubicBezTo>
                <a:cubicBezTo>
                  <a:pt x="59" y="44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60" y="43"/>
                  <a:pt x="60" y="43"/>
                  <a:pt x="60" y="42"/>
                </a:cubicBezTo>
                <a:cubicBezTo>
                  <a:pt x="61" y="42"/>
                  <a:pt x="61" y="42"/>
                  <a:pt x="62" y="41"/>
                </a:cubicBezTo>
                <a:cubicBezTo>
                  <a:pt x="62" y="41"/>
                  <a:pt x="63" y="40"/>
                  <a:pt x="64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5" y="39"/>
                  <a:pt x="65" y="39"/>
                  <a:pt x="66" y="39"/>
                </a:cubicBezTo>
                <a:cubicBezTo>
                  <a:pt x="66" y="38"/>
                  <a:pt x="67" y="38"/>
                  <a:pt x="68" y="37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71" y="35"/>
                  <a:pt x="72" y="35"/>
                  <a:pt x="74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5" y="33"/>
                  <a:pt x="75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7" y="32"/>
                  <a:pt x="77" y="32"/>
                  <a:pt x="78" y="32"/>
                </a:cubicBezTo>
                <a:cubicBezTo>
                  <a:pt x="78" y="32"/>
                  <a:pt x="79" y="31"/>
                  <a:pt x="80" y="31"/>
                </a:cubicBezTo>
                <a:cubicBezTo>
                  <a:pt x="80" y="31"/>
                  <a:pt x="80" y="31"/>
                  <a:pt x="80" y="31"/>
                </a:cubicBezTo>
                <a:cubicBezTo>
                  <a:pt x="81" y="31"/>
                  <a:pt x="81" y="31"/>
                  <a:pt x="81" y="31"/>
                </a:cubicBezTo>
                <a:cubicBezTo>
                  <a:pt x="81" y="30"/>
                  <a:pt x="81" y="30"/>
                  <a:pt x="81" y="30"/>
                </a:cubicBezTo>
                <a:cubicBezTo>
                  <a:pt x="81" y="30"/>
                  <a:pt x="81" y="30"/>
                  <a:pt x="81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30"/>
                  <a:pt x="85" y="29"/>
                  <a:pt x="86" y="29"/>
                </a:cubicBezTo>
                <a:cubicBezTo>
                  <a:pt x="87" y="28"/>
                  <a:pt x="87" y="28"/>
                  <a:pt x="87" y="28"/>
                </a:cubicBezTo>
                <a:cubicBezTo>
                  <a:pt x="87" y="28"/>
                  <a:pt x="87" y="28"/>
                  <a:pt x="87" y="28"/>
                </a:cubicBezTo>
                <a:cubicBezTo>
                  <a:pt x="87" y="28"/>
                  <a:pt x="88" y="28"/>
                  <a:pt x="88" y="28"/>
                </a:cubicBezTo>
                <a:cubicBezTo>
                  <a:pt x="88" y="28"/>
                  <a:pt x="88" y="28"/>
                  <a:pt x="88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90" y="27"/>
                  <a:pt x="91" y="27"/>
                  <a:pt x="92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4" y="26"/>
                  <a:pt x="94" y="26"/>
                  <a:pt x="94" y="26"/>
                </a:cubicBezTo>
                <a:cubicBezTo>
                  <a:pt x="94" y="26"/>
                  <a:pt x="94" y="26"/>
                  <a:pt x="94" y="26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7" y="25"/>
                  <a:pt x="98" y="25"/>
                  <a:pt x="99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1" y="24"/>
                  <a:pt x="101" y="24"/>
                  <a:pt x="102" y="24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3" y="23"/>
                  <a:pt x="103" y="23"/>
                  <a:pt x="104" y="23"/>
                </a:cubicBezTo>
                <a:cubicBezTo>
                  <a:pt x="105" y="23"/>
                  <a:pt x="105" y="23"/>
                  <a:pt x="106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10" y="22"/>
                  <a:pt x="112" y="21"/>
                  <a:pt x="113" y="21"/>
                </a:cubicBezTo>
                <a:cubicBezTo>
                  <a:pt x="114" y="21"/>
                  <a:pt x="114" y="21"/>
                  <a:pt x="114" y="21"/>
                </a:cubicBezTo>
                <a:cubicBezTo>
                  <a:pt x="114" y="21"/>
                  <a:pt x="114" y="21"/>
                  <a:pt x="114" y="21"/>
                </a:cubicBezTo>
                <a:cubicBezTo>
                  <a:pt x="116" y="21"/>
                  <a:pt x="116" y="21"/>
                  <a:pt x="116" y="21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8" y="20"/>
                  <a:pt x="118" y="20"/>
                </a:cubicBezTo>
                <a:cubicBezTo>
                  <a:pt x="119" y="20"/>
                  <a:pt x="120" y="20"/>
                  <a:pt x="121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0"/>
                  <a:pt x="123" y="20"/>
                </a:cubicBezTo>
                <a:cubicBezTo>
                  <a:pt x="123" y="20"/>
                  <a:pt x="123" y="20"/>
                  <a:pt x="123" y="20"/>
                </a:cubicBezTo>
                <a:cubicBezTo>
                  <a:pt x="124" y="19"/>
                  <a:pt x="124" y="19"/>
                  <a:pt x="124" y="19"/>
                </a:cubicBezTo>
                <a:cubicBezTo>
                  <a:pt x="125" y="19"/>
                  <a:pt x="126" y="19"/>
                  <a:pt x="126" y="19"/>
                </a:cubicBezTo>
                <a:cubicBezTo>
                  <a:pt x="127" y="19"/>
                  <a:pt x="128" y="19"/>
                  <a:pt x="129" y="19"/>
                </a:cubicBezTo>
                <a:cubicBezTo>
                  <a:pt x="130" y="19"/>
                  <a:pt x="130" y="19"/>
                  <a:pt x="130" y="19"/>
                </a:cubicBezTo>
                <a:cubicBezTo>
                  <a:pt x="130" y="19"/>
                  <a:pt x="130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2" y="19"/>
                  <a:pt x="133" y="19"/>
                  <a:pt x="133" y="19"/>
                </a:cubicBezTo>
                <a:cubicBezTo>
                  <a:pt x="134" y="19"/>
                  <a:pt x="135" y="19"/>
                  <a:pt x="136" y="18"/>
                </a:cubicBezTo>
                <a:cubicBezTo>
                  <a:pt x="136" y="18"/>
                  <a:pt x="137" y="18"/>
                  <a:pt x="137" y="18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4" y="37"/>
                  <a:pt x="154" y="37"/>
                  <a:pt x="154" y="37"/>
                </a:cubicBezTo>
                <a:cubicBezTo>
                  <a:pt x="154" y="37"/>
                  <a:pt x="154" y="37"/>
                  <a:pt x="154" y="37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54" y="19"/>
                  <a:pt x="154" y="19"/>
                  <a:pt x="154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9" y="19"/>
                  <a:pt x="159" y="19"/>
                  <a:pt x="159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1" y="19"/>
                  <a:pt x="162" y="19"/>
                  <a:pt x="162" y="19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65" y="19"/>
                  <a:pt x="166" y="19"/>
                  <a:pt x="166" y="19"/>
                </a:cubicBezTo>
                <a:cubicBezTo>
                  <a:pt x="168" y="20"/>
                  <a:pt x="168" y="20"/>
                  <a:pt x="168" y="20"/>
                </a:cubicBezTo>
                <a:cubicBezTo>
                  <a:pt x="168" y="20"/>
                  <a:pt x="168" y="20"/>
                  <a:pt x="168" y="20"/>
                </a:cubicBezTo>
                <a:cubicBezTo>
                  <a:pt x="168" y="20"/>
                  <a:pt x="168" y="20"/>
                  <a:pt x="168" y="20"/>
                </a:cubicBezTo>
                <a:cubicBezTo>
                  <a:pt x="169" y="20"/>
                  <a:pt x="170" y="20"/>
                  <a:pt x="170" y="20"/>
                </a:cubicBezTo>
                <a:cubicBezTo>
                  <a:pt x="171" y="20"/>
                  <a:pt x="172" y="20"/>
                  <a:pt x="172" y="20"/>
                </a:cubicBezTo>
                <a:cubicBezTo>
                  <a:pt x="173" y="20"/>
                  <a:pt x="174" y="20"/>
                  <a:pt x="174" y="21"/>
                </a:cubicBezTo>
                <a:cubicBezTo>
                  <a:pt x="175" y="21"/>
                  <a:pt x="175" y="21"/>
                  <a:pt x="175" y="21"/>
                </a:cubicBezTo>
                <a:cubicBezTo>
                  <a:pt x="175" y="21"/>
                  <a:pt x="175" y="21"/>
                  <a:pt x="175" y="21"/>
                </a:cubicBezTo>
                <a:cubicBezTo>
                  <a:pt x="176" y="21"/>
                  <a:pt x="176" y="21"/>
                  <a:pt x="176" y="21"/>
                </a:cubicBezTo>
                <a:cubicBezTo>
                  <a:pt x="176" y="21"/>
                  <a:pt x="176" y="21"/>
                  <a:pt x="176" y="21"/>
                </a:cubicBezTo>
                <a:cubicBezTo>
                  <a:pt x="176" y="21"/>
                  <a:pt x="176" y="21"/>
                  <a:pt x="176" y="21"/>
                </a:cubicBezTo>
                <a:cubicBezTo>
                  <a:pt x="177" y="21"/>
                  <a:pt x="178" y="21"/>
                  <a:pt x="178" y="21"/>
                </a:cubicBezTo>
                <a:cubicBezTo>
                  <a:pt x="179" y="21"/>
                  <a:pt x="180" y="22"/>
                  <a:pt x="180" y="22"/>
                </a:cubicBezTo>
                <a:cubicBezTo>
                  <a:pt x="181" y="22"/>
                  <a:pt x="182" y="22"/>
                  <a:pt x="183" y="22"/>
                </a:cubicBezTo>
                <a:cubicBezTo>
                  <a:pt x="183" y="22"/>
                  <a:pt x="184" y="23"/>
                  <a:pt x="185" y="23"/>
                </a:cubicBezTo>
                <a:cubicBezTo>
                  <a:pt x="186" y="23"/>
                  <a:pt x="186" y="23"/>
                  <a:pt x="187" y="23"/>
                </a:cubicBezTo>
                <a:cubicBezTo>
                  <a:pt x="188" y="23"/>
                  <a:pt x="189" y="24"/>
                  <a:pt x="190" y="24"/>
                </a:cubicBezTo>
                <a:cubicBezTo>
                  <a:pt x="191" y="24"/>
                  <a:pt x="192" y="24"/>
                  <a:pt x="192" y="25"/>
                </a:cubicBezTo>
                <a:cubicBezTo>
                  <a:pt x="193" y="25"/>
                  <a:pt x="194" y="25"/>
                  <a:pt x="195" y="25"/>
                </a:cubicBezTo>
                <a:cubicBezTo>
                  <a:pt x="196" y="26"/>
                  <a:pt x="196" y="26"/>
                  <a:pt x="196" y="26"/>
                </a:cubicBezTo>
                <a:cubicBezTo>
                  <a:pt x="196" y="26"/>
                  <a:pt x="196" y="26"/>
                  <a:pt x="196" y="26"/>
                </a:cubicBezTo>
                <a:cubicBezTo>
                  <a:pt x="196" y="26"/>
                  <a:pt x="196" y="26"/>
                  <a:pt x="196" y="26"/>
                </a:cubicBezTo>
                <a:cubicBezTo>
                  <a:pt x="197" y="26"/>
                  <a:pt x="197" y="26"/>
                  <a:pt x="197" y="26"/>
                </a:cubicBezTo>
                <a:cubicBezTo>
                  <a:pt x="197" y="26"/>
                  <a:pt x="197" y="26"/>
                  <a:pt x="197" y="26"/>
                </a:cubicBezTo>
                <a:cubicBezTo>
                  <a:pt x="198" y="26"/>
                  <a:pt x="198" y="26"/>
                  <a:pt x="198" y="26"/>
                </a:cubicBezTo>
                <a:cubicBezTo>
                  <a:pt x="198" y="26"/>
                  <a:pt x="198" y="26"/>
                  <a:pt x="199" y="27"/>
                </a:cubicBezTo>
                <a:cubicBezTo>
                  <a:pt x="199" y="27"/>
                  <a:pt x="199" y="27"/>
                  <a:pt x="199" y="27"/>
                </a:cubicBezTo>
                <a:cubicBezTo>
                  <a:pt x="201" y="27"/>
                  <a:pt x="203" y="28"/>
                  <a:pt x="204" y="29"/>
                </a:cubicBezTo>
                <a:cubicBezTo>
                  <a:pt x="205" y="29"/>
                  <a:pt x="206" y="29"/>
                  <a:pt x="207" y="30"/>
                </a:cubicBezTo>
                <a:cubicBezTo>
                  <a:pt x="208" y="30"/>
                  <a:pt x="208" y="30"/>
                  <a:pt x="208" y="30"/>
                </a:cubicBezTo>
                <a:cubicBezTo>
                  <a:pt x="208" y="30"/>
                  <a:pt x="209" y="30"/>
                  <a:pt x="209" y="31"/>
                </a:cubicBezTo>
                <a:cubicBezTo>
                  <a:pt x="210" y="31"/>
                  <a:pt x="210" y="31"/>
                  <a:pt x="211" y="31"/>
                </a:cubicBezTo>
                <a:cubicBezTo>
                  <a:pt x="211" y="32"/>
                  <a:pt x="211" y="32"/>
                  <a:pt x="211" y="32"/>
                </a:cubicBezTo>
                <a:cubicBezTo>
                  <a:pt x="212" y="32"/>
                  <a:pt x="212" y="32"/>
                  <a:pt x="212" y="32"/>
                </a:cubicBezTo>
                <a:cubicBezTo>
                  <a:pt x="212" y="32"/>
                  <a:pt x="213" y="32"/>
                  <a:pt x="213" y="32"/>
                </a:cubicBezTo>
                <a:cubicBezTo>
                  <a:pt x="213" y="32"/>
                  <a:pt x="213" y="33"/>
                  <a:pt x="213" y="33"/>
                </a:cubicBezTo>
                <a:cubicBezTo>
                  <a:pt x="214" y="33"/>
                  <a:pt x="214" y="33"/>
                  <a:pt x="214" y="33"/>
                </a:cubicBezTo>
                <a:cubicBezTo>
                  <a:pt x="215" y="34"/>
                  <a:pt x="217" y="34"/>
                  <a:pt x="219" y="35"/>
                </a:cubicBezTo>
                <a:cubicBezTo>
                  <a:pt x="219" y="36"/>
                  <a:pt x="219" y="36"/>
                  <a:pt x="219" y="36"/>
                </a:cubicBezTo>
                <a:cubicBezTo>
                  <a:pt x="220" y="36"/>
                  <a:pt x="220" y="36"/>
                  <a:pt x="220" y="36"/>
                </a:cubicBezTo>
                <a:cubicBezTo>
                  <a:pt x="223" y="38"/>
                  <a:pt x="225" y="39"/>
                  <a:pt x="226" y="40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9" y="42"/>
                  <a:pt x="230" y="43"/>
                  <a:pt x="231" y="43"/>
                </a:cubicBezTo>
                <a:cubicBezTo>
                  <a:pt x="231" y="44"/>
                  <a:pt x="231" y="44"/>
                  <a:pt x="231" y="44"/>
                </a:cubicBezTo>
                <a:cubicBezTo>
                  <a:pt x="232" y="44"/>
                  <a:pt x="232" y="44"/>
                  <a:pt x="232" y="44"/>
                </a:cubicBezTo>
                <a:cubicBezTo>
                  <a:pt x="232" y="45"/>
                  <a:pt x="233" y="45"/>
                  <a:pt x="233" y="45"/>
                </a:cubicBezTo>
                <a:cubicBezTo>
                  <a:pt x="234" y="46"/>
                  <a:pt x="234" y="46"/>
                  <a:pt x="234" y="46"/>
                </a:cubicBezTo>
                <a:cubicBezTo>
                  <a:pt x="235" y="47"/>
                  <a:pt x="236" y="48"/>
                  <a:pt x="237" y="49"/>
                </a:cubicBezTo>
                <a:cubicBezTo>
                  <a:pt x="237" y="49"/>
                  <a:pt x="237" y="49"/>
                  <a:pt x="237" y="49"/>
                </a:cubicBezTo>
                <a:cubicBezTo>
                  <a:pt x="237" y="49"/>
                  <a:pt x="238" y="49"/>
                  <a:pt x="238" y="50"/>
                </a:cubicBezTo>
                <a:cubicBezTo>
                  <a:pt x="238" y="50"/>
                  <a:pt x="238" y="50"/>
                  <a:pt x="239" y="51"/>
                </a:cubicBezTo>
                <a:cubicBezTo>
                  <a:pt x="239" y="51"/>
                  <a:pt x="239" y="51"/>
                  <a:pt x="239" y="51"/>
                </a:cubicBezTo>
                <a:cubicBezTo>
                  <a:pt x="239" y="52"/>
                  <a:pt x="239" y="52"/>
                  <a:pt x="239" y="52"/>
                </a:cubicBezTo>
                <a:cubicBezTo>
                  <a:pt x="240" y="52"/>
                  <a:pt x="240" y="52"/>
                  <a:pt x="240" y="52"/>
                </a:cubicBezTo>
                <a:cubicBezTo>
                  <a:pt x="240" y="53"/>
                  <a:pt x="241" y="53"/>
                  <a:pt x="242" y="54"/>
                </a:cubicBezTo>
                <a:cubicBezTo>
                  <a:pt x="203" y="54"/>
                  <a:pt x="203" y="54"/>
                  <a:pt x="203" y="54"/>
                </a:cubicBezTo>
                <a:cubicBezTo>
                  <a:pt x="203" y="54"/>
                  <a:pt x="203" y="54"/>
                  <a:pt x="203" y="54"/>
                </a:cubicBezTo>
                <a:cubicBezTo>
                  <a:pt x="203" y="54"/>
                  <a:pt x="203" y="54"/>
                  <a:pt x="203" y="54"/>
                </a:cubicBezTo>
                <a:lnTo>
                  <a:pt x="205" y="71"/>
                </a:lnTo>
                <a:close/>
                <a:moveTo>
                  <a:pt x="87" y="54"/>
                </a:moveTo>
                <a:cubicBezTo>
                  <a:pt x="87" y="56"/>
                  <a:pt x="87" y="56"/>
                  <a:pt x="87" y="56"/>
                </a:cubicBezTo>
                <a:cubicBezTo>
                  <a:pt x="87" y="54"/>
                  <a:pt x="87" y="54"/>
                  <a:pt x="87" y="54"/>
                </a:cubicBezTo>
                <a:close/>
                <a:moveTo>
                  <a:pt x="137" y="31"/>
                </a:moveTo>
                <a:cubicBezTo>
                  <a:pt x="137" y="30"/>
                  <a:pt x="137" y="30"/>
                  <a:pt x="137" y="30"/>
                </a:cubicBezTo>
                <a:cubicBezTo>
                  <a:pt x="137" y="31"/>
                  <a:pt x="137" y="31"/>
                  <a:pt x="137" y="3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4"/>
          <p:cNvSpPr>
            <a:spLocks noEditPoints="1"/>
          </p:cNvSpPr>
          <p:nvPr/>
        </p:nvSpPr>
        <p:spPr bwMode="auto">
          <a:xfrm>
            <a:off x="6224589" y="2103438"/>
            <a:ext cx="98425" cy="176213"/>
          </a:xfrm>
          <a:custGeom>
            <a:avLst/>
            <a:gdLst>
              <a:gd name="T0" fmla="*/ 82 w 160"/>
              <a:gd name="T1" fmla="*/ 0 h 288"/>
              <a:gd name="T2" fmla="*/ 80 w 160"/>
              <a:gd name="T3" fmla="*/ 0 h 288"/>
              <a:gd name="T4" fmla="*/ 79 w 160"/>
              <a:gd name="T5" fmla="*/ 0 h 288"/>
              <a:gd name="T6" fmla="*/ 0 w 160"/>
              <a:gd name="T7" fmla="*/ 79 h 288"/>
              <a:gd name="T8" fmla="*/ 80 w 160"/>
              <a:gd name="T9" fmla="*/ 288 h 288"/>
              <a:gd name="T10" fmla="*/ 160 w 160"/>
              <a:gd name="T11" fmla="*/ 79 h 288"/>
              <a:gd name="T12" fmla="*/ 82 w 160"/>
              <a:gd name="T13" fmla="*/ 0 h 288"/>
              <a:gd name="T14" fmla="*/ 80 w 160"/>
              <a:gd name="T15" fmla="*/ 108 h 288"/>
              <a:gd name="T16" fmla="*/ 44 w 160"/>
              <a:gd name="T17" fmla="*/ 72 h 288"/>
              <a:gd name="T18" fmla="*/ 80 w 160"/>
              <a:gd name="T19" fmla="*/ 36 h 288"/>
              <a:gd name="T20" fmla="*/ 116 w 160"/>
              <a:gd name="T21" fmla="*/ 72 h 288"/>
              <a:gd name="T22" fmla="*/ 80 w 160"/>
              <a:gd name="T23" fmla="*/ 10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288">
                <a:moveTo>
                  <a:pt x="82" y="0"/>
                </a:moveTo>
                <a:cubicBezTo>
                  <a:pt x="81" y="0"/>
                  <a:pt x="81" y="0"/>
                  <a:pt x="80" y="0"/>
                </a:cubicBezTo>
                <a:cubicBezTo>
                  <a:pt x="80" y="0"/>
                  <a:pt x="79" y="0"/>
                  <a:pt x="79" y="0"/>
                </a:cubicBezTo>
                <a:cubicBezTo>
                  <a:pt x="35" y="0"/>
                  <a:pt x="0" y="36"/>
                  <a:pt x="0" y="79"/>
                </a:cubicBezTo>
                <a:cubicBezTo>
                  <a:pt x="0" y="122"/>
                  <a:pt x="80" y="288"/>
                  <a:pt x="80" y="288"/>
                </a:cubicBezTo>
                <a:cubicBezTo>
                  <a:pt x="80" y="288"/>
                  <a:pt x="160" y="121"/>
                  <a:pt x="160" y="79"/>
                </a:cubicBezTo>
                <a:cubicBezTo>
                  <a:pt x="160" y="36"/>
                  <a:pt x="125" y="0"/>
                  <a:pt x="82" y="0"/>
                </a:cubicBezTo>
                <a:close/>
                <a:moveTo>
                  <a:pt x="80" y="108"/>
                </a:moveTo>
                <a:cubicBezTo>
                  <a:pt x="60" y="108"/>
                  <a:pt x="44" y="92"/>
                  <a:pt x="44" y="72"/>
                </a:cubicBezTo>
                <a:cubicBezTo>
                  <a:pt x="44" y="52"/>
                  <a:pt x="60" y="36"/>
                  <a:pt x="80" y="36"/>
                </a:cubicBezTo>
                <a:cubicBezTo>
                  <a:pt x="100" y="36"/>
                  <a:pt x="116" y="52"/>
                  <a:pt x="116" y="72"/>
                </a:cubicBezTo>
                <a:cubicBezTo>
                  <a:pt x="116" y="92"/>
                  <a:pt x="100" y="108"/>
                  <a:pt x="80" y="10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5"/>
          <p:cNvSpPr>
            <a:spLocks noEditPoints="1"/>
          </p:cNvSpPr>
          <p:nvPr/>
        </p:nvSpPr>
        <p:spPr bwMode="auto">
          <a:xfrm>
            <a:off x="5124451" y="6018213"/>
            <a:ext cx="177800" cy="119063"/>
          </a:xfrm>
          <a:custGeom>
            <a:avLst/>
            <a:gdLst>
              <a:gd name="T0" fmla="*/ 266 w 289"/>
              <a:gd name="T1" fmla="*/ 0 h 194"/>
              <a:gd name="T2" fmla="*/ 23 w 289"/>
              <a:gd name="T3" fmla="*/ 0 h 194"/>
              <a:gd name="T4" fmla="*/ 0 w 289"/>
              <a:gd name="T5" fmla="*/ 23 h 194"/>
              <a:gd name="T6" fmla="*/ 0 w 289"/>
              <a:gd name="T7" fmla="*/ 172 h 194"/>
              <a:gd name="T8" fmla="*/ 23 w 289"/>
              <a:gd name="T9" fmla="*/ 194 h 194"/>
              <a:gd name="T10" fmla="*/ 266 w 289"/>
              <a:gd name="T11" fmla="*/ 194 h 194"/>
              <a:gd name="T12" fmla="*/ 289 w 289"/>
              <a:gd name="T13" fmla="*/ 172 h 194"/>
              <a:gd name="T14" fmla="*/ 289 w 289"/>
              <a:gd name="T15" fmla="*/ 23 h 194"/>
              <a:gd name="T16" fmla="*/ 266 w 289"/>
              <a:gd name="T17" fmla="*/ 0 h 194"/>
              <a:gd name="T18" fmla="*/ 269 w 289"/>
              <a:gd name="T19" fmla="*/ 78 h 194"/>
              <a:gd name="T20" fmla="*/ 21 w 289"/>
              <a:gd name="T21" fmla="*/ 78 h 194"/>
              <a:gd name="T22" fmla="*/ 21 w 289"/>
              <a:gd name="T23" fmla="*/ 35 h 194"/>
              <a:gd name="T24" fmla="*/ 269 w 289"/>
              <a:gd name="T25" fmla="*/ 35 h 194"/>
              <a:gd name="T26" fmla="*/ 269 w 289"/>
              <a:gd name="T27" fmla="*/ 78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9" h="194">
                <a:moveTo>
                  <a:pt x="266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84"/>
                  <a:pt x="10" y="194"/>
                  <a:pt x="23" y="194"/>
                </a:cubicBezTo>
                <a:cubicBezTo>
                  <a:pt x="266" y="194"/>
                  <a:pt x="266" y="194"/>
                  <a:pt x="266" y="194"/>
                </a:cubicBezTo>
                <a:cubicBezTo>
                  <a:pt x="278" y="194"/>
                  <a:pt x="289" y="184"/>
                  <a:pt x="289" y="172"/>
                </a:cubicBezTo>
                <a:cubicBezTo>
                  <a:pt x="289" y="23"/>
                  <a:pt x="289" y="23"/>
                  <a:pt x="289" y="23"/>
                </a:cubicBezTo>
                <a:cubicBezTo>
                  <a:pt x="289" y="10"/>
                  <a:pt x="278" y="0"/>
                  <a:pt x="266" y="0"/>
                </a:cubicBezTo>
                <a:close/>
                <a:moveTo>
                  <a:pt x="269" y="78"/>
                </a:moveTo>
                <a:cubicBezTo>
                  <a:pt x="21" y="78"/>
                  <a:pt x="21" y="78"/>
                  <a:pt x="21" y="7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9" y="35"/>
                  <a:pt x="269" y="35"/>
                  <a:pt x="269" y="35"/>
                </a:cubicBezTo>
                <a:lnTo>
                  <a:pt x="269" y="7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6"/>
          <p:cNvSpPr>
            <a:spLocks noEditPoints="1"/>
          </p:cNvSpPr>
          <p:nvPr/>
        </p:nvSpPr>
        <p:spPr bwMode="auto">
          <a:xfrm>
            <a:off x="5478464" y="6019801"/>
            <a:ext cx="176213" cy="119063"/>
          </a:xfrm>
          <a:custGeom>
            <a:avLst/>
            <a:gdLst>
              <a:gd name="T0" fmla="*/ 265 w 287"/>
              <a:gd name="T1" fmla="*/ 0 h 194"/>
              <a:gd name="T2" fmla="*/ 22 w 287"/>
              <a:gd name="T3" fmla="*/ 0 h 194"/>
              <a:gd name="T4" fmla="*/ 0 w 287"/>
              <a:gd name="T5" fmla="*/ 22 h 194"/>
              <a:gd name="T6" fmla="*/ 0 w 287"/>
              <a:gd name="T7" fmla="*/ 171 h 194"/>
              <a:gd name="T8" fmla="*/ 22 w 287"/>
              <a:gd name="T9" fmla="*/ 194 h 194"/>
              <a:gd name="T10" fmla="*/ 265 w 287"/>
              <a:gd name="T11" fmla="*/ 194 h 194"/>
              <a:gd name="T12" fmla="*/ 287 w 287"/>
              <a:gd name="T13" fmla="*/ 171 h 194"/>
              <a:gd name="T14" fmla="*/ 287 w 287"/>
              <a:gd name="T15" fmla="*/ 22 h 194"/>
              <a:gd name="T16" fmla="*/ 265 w 287"/>
              <a:gd name="T17" fmla="*/ 0 h 194"/>
              <a:gd name="T18" fmla="*/ 22 w 287"/>
              <a:gd name="T19" fmla="*/ 18 h 194"/>
              <a:gd name="T20" fmla="*/ 265 w 287"/>
              <a:gd name="T21" fmla="*/ 18 h 194"/>
              <a:gd name="T22" fmla="*/ 270 w 287"/>
              <a:gd name="T23" fmla="*/ 22 h 194"/>
              <a:gd name="T24" fmla="*/ 270 w 287"/>
              <a:gd name="T25" fmla="*/ 39 h 194"/>
              <a:gd name="T26" fmla="*/ 17 w 287"/>
              <a:gd name="T27" fmla="*/ 39 h 194"/>
              <a:gd name="T28" fmla="*/ 17 w 287"/>
              <a:gd name="T29" fmla="*/ 22 h 194"/>
              <a:gd name="T30" fmla="*/ 22 w 287"/>
              <a:gd name="T31" fmla="*/ 18 h 194"/>
              <a:gd name="T32" fmla="*/ 265 w 287"/>
              <a:gd name="T33" fmla="*/ 176 h 194"/>
              <a:gd name="T34" fmla="*/ 22 w 287"/>
              <a:gd name="T35" fmla="*/ 176 h 194"/>
              <a:gd name="T36" fmla="*/ 17 w 287"/>
              <a:gd name="T37" fmla="*/ 171 h 194"/>
              <a:gd name="T38" fmla="*/ 17 w 287"/>
              <a:gd name="T39" fmla="*/ 82 h 194"/>
              <a:gd name="T40" fmla="*/ 270 w 287"/>
              <a:gd name="T41" fmla="*/ 82 h 194"/>
              <a:gd name="T42" fmla="*/ 270 w 287"/>
              <a:gd name="T43" fmla="*/ 171 h 194"/>
              <a:gd name="T44" fmla="*/ 265 w 287"/>
              <a:gd name="T45" fmla="*/ 176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7" h="194">
                <a:moveTo>
                  <a:pt x="265" y="0"/>
                </a:move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84"/>
                  <a:pt x="10" y="194"/>
                  <a:pt x="22" y="194"/>
                </a:cubicBezTo>
                <a:cubicBezTo>
                  <a:pt x="265" y="194"/>
                  <a:pt x="265" y="194"/>
                  <a:pt x="265" y="194"/>
                </a:cubicBezTo>
                <a:cubicBezTo>
                  <a:pt x="277" y="194"/>
                  <a:pt x="287" y="184"/>
                  <a:pt x="287" y="171"/>
                </a:cubicBezTo>
                <a:cubicBezTo>
                  <a:pt x="287" y="22"/>
                  <a:pt x="287" y="22"/>
                  <a:pt x="287" y="22"/>
                </a:cubicBezTo>
                <a:cubicBezTo>
                  <a:pt x="287" y="10"/>
                  <a:pt x="277" y="0"/>
                  <a:pt x="265" y="0"/>
                </a:cubicBezTo>
                <a:close/>
                <a:moveTo>
                  <a:pt x="22" y="18"/>
                </a:moveTo>
                <a:cubicBezTo>
                  <a:pt x="265" y="18"/>
                  <a:pt x="265" y="18"/>
                  <a:pt x="265" y="18"/>
                </a:cubicBezTo>
                <a:cubicBezTo>
                  <a:pt x="267" y="18"/>
                  <a:pt x="270" y="20"/>
                  <a:pt x="270" y="22"/>
                </a:cubicBezTo>
                <a:cubicBezTo>
                  <a:pt x="270" y="39"/>
                  <a:pt x="270" y="39"/>
                  <a:pt x="270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0"/>
                  <a:pt x="20" y="18"/>
                  <a:pt x="22" y="18"/>
                </a:cubicBezTo>
                <a:close/>
                <a:moveTo>
                  <a:pt x="265" y="176"/>
                </a:moveTo>
                <a:cubicBezTo>
                  <a:pt x="22" y="176"/>
                  <a:pt x="22" y="176"/>
                  <a:pt x="22" y="176"/>
                </a:cubicBezTo>
                <a:cubicBezTo>
                  <a:pt x="20" y="176"/>
                  <a:pt x="17" y="174"/>
                  <a:pt x="17" y="171"/>
                </a:cubicBezTo>
                <a:cubicBezTo>
                  <a:pt x="17" y="82"/>
                  <a:pt x="17" y="82"/>
                  <a:pt x="17" y="82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0" y="171"/>
                  <a:pt x="270" y="171"/>
                  <a:pt x="270" y="171"/>
                </a:cubicBezTo>
                <a:cubicBezTo>
                  <a:pt x="270" y="174"/>
                  <a:pt x="267" y="176"/>
                  <a:pt x="265" y="17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7"/>
          <p:cNvSpPr>
            <a:spLocks noEditPoints="1"/>
          </p:cNvSpPr>
          <p:nvPr/>
        </p:nvSpPr>
        <p:spPr bwMode="auto">
          <a:xfrm>
            <a:off x="4772026" y="1397001"/>
            <a:ext cx="176213" cy="176213"/>
          </a:xfrm>
          <a:custGeom>
            <a:avLst/>
            <a:gdLst>
              <a:gd name="T0" fmla="*/ 236 w 288"/>
              <a:gd name="T1" fmla="*/ 0 h 288"/>
              <a:gd name="T2" fmla="*/ 52 w 288"/>
              <a:gd name="T3" fmla="*/ 0 h 288"/>
              <a:gd name="T4" fmla="*/ 0 w 288"/>
              <a:gd name="T5" fmla="*/ 52 h 288"/>
              <a:gd name="T6" fmla="*/ 0 w 288"/>
              <a:gd name="T7" fmla="*/ 236 h 288"/>
              <a:gd name="T8" fmla="*/ 52 w 288"/>
              <a:gd name="T9" fmla="*/ 288 h 288"/>
              <a:gd name="T10" fmla="*/ 236 w 288"/>
              <a:gd name="T11" fmla="*/ 288 h 288"/>
              <a:gd name="T12" fmla="*/ 288 w 288"/>
              <a:gd name="T13" fmla="*/ 236 h 288"/>
              <a:gd name="T14" fmla="*/ 288 w 288"/>
              <a:gd name="T15" fmla="*/ 52 h 288"/>
              <a:gd name="T16" fmla="*/ 236 w 288"/>
              <a:gd name="T17" fmla="*/ 0 h 288"/>
              <a:gd name="T18" fmla="*/ 235 w 288"/>
              <a:gd name="T19" fmla="*/ 107 h 288"/>
              <a:gd name="T20" fmla="*/ 135 w 288"/>
              <a:gd name="T21" fmla="*/ 207 h 288"/>
              <a:gd name="T22" fmla="*/ 123 w 288"/>
              <a:gd name="T23" fmla="*/ 212 h 288"/>
              <a:gd name="T24" fmla="*/ 114 w 288"/>
              <a:gd name="T25" fmla="*/ 212 h 288"/>
              <a:gd name="T26" fmla="*/ 102 w 288"/>
              <a:gd name="T27" fmla="*/ 207 h 288"/>
              <a:gd name="T28" fmla="*/ 55 w 288"/>
              <a:gd name="T29" fmla="*/ 160 h 288"/>
              <a:gd name="T30" fmla="*/ 55 w 288"/>
              <a:gd name="T31" fmla="*/ 149 h 288"/>
              <a:gd name="T32" fmla="*/ 73 w 288"/>
              <a:gd name="T33" fmla="*/ 131 h 288"/>
              <a:gd name="T34" fmla="*/ 84 w 288"/>
              <a:gd name="T35" fmla="*/ 131 h 288"/>
              <a:gd name="T36" fmla="*/ 114 w 288"/>
              <a:gd name="T37" fmla="*/ 161 h 288"/>
              <a:gd name="T38" fmla="*/ 124 w 288"/>
              <a:gd name="T39" fmla="*/ 161 h 288"/>
              <a:gd name="T40" fmla="*/ 206 w 288"/>
              <a:gd name="T41" fmla="*/ 78 h 288"/>
              <a:gd name="T42" fmla="*/ 217 w 288"/>
              <a:gd name="T43" fmla="*/ 78 h 288"/>
              <a:gd name="T44" fmla="*/ 235 w 288"/>
              <a:gd name="T45" fmla="*/ 97 h 288"/>
              <a:gd name="T46" fmla="*/ 235 w 288"/>
              <a:gd name="T47" fmla="*/ 10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8" h="288">
                <a:moveTo>
                  <a:pt x="236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65"/>
                  <a:pt x="23" y="288"/>
                  <a:pt x="52" y="288"/>
                </a:cubicBezTo>
                <a:cubicBezTo>
                  <a:pt x="236" y="288"/>
                  <a:pt x="236" y="288"/>
                  <a:pt x="236" y="288"/>
                </a:cubicBezTo>
                <a:cubicBezTo>
                  <a:pt x="265" y="288"/>
                  <a:pt x="288" y="265"/>
                  <a:pt x="288" y="236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88" y="23"/>
                  <a:pt x="265" y="0"/>
                  <a:pt x="236" y="0"/>
                </a:cubicBezTo>
                <a:close/>
                <a:moveTo>
                  <a:pt x="235" y="107"/>
                </a:moveTo>
                <a:cubicBezTo>
                  <a:pt x="135" y="207"/>
                  <a:pt x="135" y="207"/>
                  <a:pt x="135" y="207"/>
                </a:cubicBezTo>
                <a:cubicBezTo>
                  <a:pt x="133" y="210"/>
                  <a:pt x="127" y="212"/>
                  <a:pt x="123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0" y="212"/>
                  <a:pt x="104" y="210"/>
                  <a:pt x="102" y="207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52" y="157"/>
                  <a:pt x="52" y="152"/>
                  <a:pt x="55" y="149"/>
                </a:cubicBezTo>
                <a:cubicBezTo>
                  <a:pt x="73" y="131"/>
                  <a:pt x="73" y="131"/>
                  <a:pt x="73" y="131"/>
                </a:cubicBezTo>
                <a:cubicBezTo>
                  <a:pt x="76" y="128"/>
                  <a:pt x="81" y="128"/>
                  <a:pt x="84" y="131"/>
                </a:cubicBezTo>
                <a:cubicBezTo>
                  <a:pt x="114" y="161"/>
                  <a:pt x="114" y="161"/>
                  <a:pt x="114" y="161"/>
                </a:cubicBezTo>
                <a:cubicBezTo>
                  <a:pt x="116" y="164"/>
                  <a:pt x="121" y="164"/>
                  <a:pt x="124" y="161"/>
                </a:cubicBezTo>
                <a:cubicBezTo>
                  <a:pt x="206" y="78"/>
                  <a:pt x="206" y="78"/>
                  <a:pt x="206" y="78"/>
                </a:cubicBezTo>
                <a:cubicBezTo>
                  <a:pt x="209" y="75"/>
                  <a:pt x="214" y="75"/>
                  <a:pt x="217" y="78"/>
                </a:cubicBezTo>
                <a:cubicBezTo>
                  <a:pt x="235" y="97"/>
                  <a:pt x="235" y="97"/>
                  <a:pt x="235" y="97"/>
                </a:cubicBezTo>
                <a:cubicBezTo>
                  <a:pt x="238" y="99"/>
                  <a:pt x="238" y="104"/>
                  <a:pt x="235" y="10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38"/>
          <p:cNvSpPr>
            <a:spLocks noEditPoints="1"/>
          </p:cNvSpPr>
          <p:nvPr/>
        </p:nvSpPr>
        <p:spPr bwMode="auto">
          <a:xfrm>
            <a:off x="5478464" y="1397001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36 w 288"/>
              <a:gd name="T11" fmla="*/ 106 h 288"/>
              <a:gd name="T12" fmla="*/ 135 w 288"/>
              <a:gd name="T13" fmla="*/ 208 h 288"/>
              <a:gd name="T14" fmla="*/ 122 w 288"/>
              <a:gd name="T15" fmla="*/ 213 h 288"/>
              <a:gd name="T16" fmla="*/ 113 w 288"/>
              <a:gd name="T17" fmla="*/ 213 h 288"/>
              <a:gd name="T18" fmla="*/ 101 w 288"/>
              <a:gd name="T19" fmla="*/ 208 h 288"/>
              <a:gd name="T20" fmla="*/ 53 w 288"/>
              <a:gd name="T21" fmla="*/ 160 h 288"/>
              <a:gd name="T22" fmla="*/ 53 w 288"/>
              <a:gd name="T23" fmla="*/ 149 h 288"/>
              <a:gd name="T24" fmla="*/ 72 w 288"/>
              <a:gd name="T25" fmla="*/ 130 h 288"/>
              <a:gd name="T26" fmla="*/ 82 w 288"/>
              <a:gd name="T27" fmla="*/ 130 h 288"/>
              <a:gd name="T28" fmla="*/ 113 w 288"/>
              <a:gd name="T29" fmla="*/ 161 h 288"/>
              <a:gd name="T30" fmla="*/ 123 w 288"/>
              <a:gd name="T31" fmla="*/ 161 h 288"/>
              <a:gd name="T32" fmla="*/ 207 w 288"/>
              <a:gd name="T33" fmla="*/ 77 h 288"/>
              <a:gd name="T34" fmla="*/ 217 w 288"/>
              <a:gd name="T35" fmla="*/ 77 h 288"/>
              <a:gd name="T36" fmla="*/ 236 w 288"/>
              <a:gd name="T37" fmla="*/ 96 h 288"/>
              <a:gd name="T38" fmla="*/ 236 w 288"/>
              <a:gd name="T39" fmla="*/ 10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36" y="106"/>
                </a:moveTo>
                <a:cubicBezTo>
                  <a:pt x="135" y="208"/>
                  <a:pt x="135" y="208"/>
                  <a:pt x="135" y="208"/>
                </a:cubicBezTo>
                <a:cubicBezTo>
                  <a:pt x="132" y="210"/>
                  <a:pt x="126" y="213"/>
                  <a:pt x="122" y="213"/>
                </a:cubicBezTo>
                <a:cubicBezTo>
                  <a:pt x="113" y="213"/>
                  <a:pt x="113" y="213"/>
                  <a:pt x="113" y="213"/>
                </a:cubicBezTo>
                <a:cubicBezTo>
                  <a:pt x="109" y="213"/>
                  <a:pt x="103" y="210"/>
                  <a:pt x="101" y="208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50" y="157"/>
                  <a:pt x="50" y="152"/>
                  <a:pt x="53" y="149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5" y="127"/>
                  <a:pt x="79" y="127"/>
                  <a:pt x="82" y="130"/>
                </a:cubicBezTo>
                <a:cubicBezTo>
                  <a:pt x="113" y="161"/>
                  <a:pt x="113" y="161"/>
                  <a:pt x="113" y="161"/>
                </a:cubicBezTo>
                <a:cubicBezTo>
                  <a:pt x="116" y="164"/>
                  <a:pt x="120" y="164"/>
                  <a:pt x="123" y="161"/>
                </a:cubicBezTo>
                <a:cubicBezTo>
                  <a:pt x="207" y="77"/>
                  <a:pt x="207" y="77"/>
                  <a:pt x="207" y="77"/>
                </a:cubicBezTo>
                <a:cubicBezTo>
                  <a:pt x="210" y="74"/>
                  <a:pt x="214" y="74"/>
                  <a:pt x="217" y="77"/>
                </a:cubicBezTo>
                <a:cubicBezTo>
                  <a:pt x="236" y="96"/>
                  <a:pt x="236" y="96"/>
                  <a:pt x="236" y="96"/>
                </a:cubicBezTo>
                <a:cubicBezTo>
                  <a:pt x="239" y="98"/>
                  <a:pt x="239" y="103"/>
                  <a:pt x="236" y="10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9"/>
          <p:cNvSpPr>
            <a:spLocks/>
          </p:cNvSpPr>
          <p:nvPr/>
        </p:nvSpPr>
        <p:spPr bwMode="auto">
          <a:xfrm>
            <a:off x="3028951" y="2457451"/>
            <a:ext cx="128588" cy="176213"/>
          </a:xfrm>
          <a:custGeom>
            <a:avLst/>
            <a:gdLst>
              <a:gd name="T0" fmla="*/ 81 w 81"/>
              <a:gd name="T1" fmla="*/ 0 h 111"/>
              <a:gd name="T2" fmla="*/ 23 w 81"/>
              <a:gd name="T3" fmla="*/ 0 h 111"/>
              <a:gd name="T4" fmla="*/ 23 w 81"/>
              <a:gd name="T5" fmla="*/ 0 h 111"/>
              <a:gd name="T6" fmla="*/ 23 w 81"/>
              <a:gd name="T7" fmla="*/ 16 h 111"/>
              <a:gd name="T8" fmla="*/ 23 w 81"/>
              <a:gd name="T9" fmla="*/ 23 h 111"/>
              <a:gd name="T10" fmla="*/ 16 w 81"/>
              <a:gd name="T11" fmla="*/ 23 h 111"/>
              <a:gd name="T12" fmla="*/ 0 w 81"/>
              <a:gd name="T13" fmla="*/ 23 h 111"/>
              <a:gd name="T14" fmla="*/ 0 w 81"/>
              <a:gd name="T15" fmla="*/ 111 h 111"/>
              <a:gd name="T16" fmla="*/ 81 w 81"/>
              <a:gd name="T17" fmla="*/ 111 h 111"/>
              <a:gd name="T18" fmla="*/ 81 w 81"/>
              <a:gd name="T19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" h="111">
                <a:moveTo>
                  <a:pt x="81" y="0"/>
                </a:moveTo>
                <a:lnTo>
                  <a:pt x="23" y="0"/>
                </a:lnTo>
                <a:lnTo>
                  <a:pt x="23" y="0"/>
                </a:lnTo>
                <a:lnTo>
                  <a:pt x="23" y="16"/>
                </a:lnTo>
                <a:lnTo>
                  <a:pt x="23" y="23"/>
                </a:lnTo>
                <a:lnTo>
                  <a:pt x="16" y="23"/>
                </a:lnTo>
                <a:lnTo>
                  <a:pt x="0" y="23"/>
                </a:lnTo>
                <a:lnTo>
                  <a:pt x="0" y="111"/>
                </a:lnTo>
                <a:lnTo>
                  <a:pt x="81" y="111"/>
                </a:lnTo>
                <a:lnTo>
                  <a:pt x="81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40"/>
          <p:cNvSpPr>
            <a:spLocks/>
          </p:cNvSpPr>
          <p:nvPr/>
        </p:nvSpPr>
        <p:spPr bwMode="auto">
          <a:xfrm>
            <a:off x="3028951" y="2457451"/>
            <a:ext cx="25400" cy="25400"/>
          </a:xfrm>
          <a:custGeom>
            <a:avLst/>
            <a:gdLst>
              <a:gd name="T0" fmla="*/ 16 w 16"/>
              <a:gd name="T1" fmla="*/ 0 h 16"/>
              <a:gd name="T2" fmla="*/ 0 w 16"/>
              <a:gd name="T3" fmla="*/ 16 h 16"/>
              <a:gd name="T4" fmla="*/ 16 w 16"/>
              <a:gd name="T5" fmla="*/ 16 h 16"/>
              <a:gd name="T6" fmla="*/ 16 w 16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6">
                <a:moveTo>
                  <a:pt x="16" y="0"/>
                </a:moveTo>
                <a:lnTo>
                  <a:pt x="0" y="16"/>
                </a:lnTo>
                <a:lnTo>
                  <a:pt x="16" y="16"/>
                </a:lnTo>
                <a:lnTo>
                  <a:pt x="16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41"/>
          <p:cNvSpPr>
            <a:spLocks/>
          </p:cNvSpPr>
          <p:nvPr/>
        </p:nvSpPr>
        <p:spPr bwMode="auto">
          <a:xfrm>
            <a:off x="3357564" y="2481263"/>
            <a:ext cx="177800" cy="128588"/>
          </a:xfrm>
          <a:custGeom>
            <a:avLst/>
            <a:gdLst>
              <a:gd name="T0" fmla="*/ 0 w 112"/>
              <a:gd name="T1" fmla="*/ 81 h 81"/>
              <a:gd name="T2" fmla="*/ 0 w 112"/>
              <a:gd name="T3" fmla="*/ 23 h 81"/>
              <a:gd name="T4" fmla="*/ 0 w 112"/>
              <a:gd name="T5" fmla="*/ 23 h 81"/>
              <a:gd name="T6" fmla="*/ 17 w 112"/>
              <a:gd name="T7" fmla="*/ 23 h 81"/>
              <a:gd name="T8" fmla="*/ 24 w 112"/>
              <a:gd name="T9" fmla="*/ 23 h 81"/>
              <a:gd name="T10" fmla="*/ 24 w 112"/>
              <a:gd name="T11" fmla="*/ 16 h 81"/>
              <a:gd name="T12" fmla="*/ 24 w 112"/>
              <a:gd name="T13" fmla="*/ 0 h 81"/>
              <a:gd name="T14" fmla="*/ 112 w 112"/>
              <a:gd name="T15" fmla="*/ 0 h 81"/>
              <a:gd name="T16" fmla="*/ 112 w 112"/>
              <a:gd name="T17" fmla="*/ 81 h 81"/>
              <a:gd name="T18" fmla="*/ 0 w 112"/>
              <a:gd name="T19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81">
                <a:moveTo>
                  <a:pt x="0" y="81"/>
                </a:moveTo>
                <a:lnTo>
                  <a:pt x="0" y="23"/>
                </a:lnTo>
                <a:lnTo>
                  <a:pt x="0" y="23"/>
                </a:lnTo>
                <a:lnTo>
                  <a:pt x="17" y="23"/>
                </a:lnTo>
                <a:lnTo>
                  <a:pt x="24" y="23"/>
                </a:lnTo>
                <a:lnTo>
                  <a:pt x="24" y="16"/>
                </a:lnTo>
                <a:lnTo>
                  <a:pt x="24" y="0"/>
                </a:lnTo>
                <a:lnTo>
                  <a:pt x="112" y="0"/>
                </a:lnTo>
                <a:lnTo>
                  <a:pt x="112" y="81"/>
                </a:lnTo>
                <a:lnTo>
                  <a:pt x="0" y="8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42"/>
          <p:cNvSpPr>
            <a:spLocks/>
          </p:cNvSpPr>
          <p:nvPr/>
        </p:nvSpPr>
        <p:spPr bwMode="auto">
          <a:xfrm>
            <a:off x="3357564" y="2481263"/>
            <a:ext cx="26988" cy="25400"/>
          </a:xfrm>
          <a:custGeom>
            <a:avLst/>
            <a:gdLst>
              <a:gd name="T0" fmla="*/ 0 w 17"/>
              <a:gd name="T1" fmla="*/ 16 h 16"/>
              <a:gd name="T2" fmla="*/ 17 w 17"/>
              <a:gd name="T3" fmla="*/ 0 h 16"/>
              <a:gd name="T4" fmla="*/ 17 w 17"/>
              <a:gd name="T5" fmla="*/ 16 h 16"/>
              <a:gd name="T6" fmla="*/ 0 w 17"/>
              <a:gd name="T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" h="16">
                <a:moveTo>
                  <a:pt x="0" y="16"/>
                </a:moveTo>
                <a:lnTo>
                  <a:pt x="17" y="0"/>
                </a:lnTo>
                <a:lnTo>
                  <a:pt x="17" y="16"/>
                </a:lnTo>
                <a:lnTo>
                  <a:pt x="0" y="1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Rectangle 143"/>
          <p:cNvSpPr>
            <a:spLocks noChangeArrowheads="1"/>
          </p:cNvSpPr>
          <p:nvPr/>
        </p:nvSpPr>
        <p:spPr bwMode="auto">
          <a:xfrm>
            <a:off x="3005139" y="5762626"/>
            <a:ext cx="25400" cy="254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Rectangle 144"/>
          <p:cNvSpPr>
            <a:spLocks noChangeArrowheads="1"/>
          </p:cNvSpPr>
          <p:nvPr/>
        </p:nvSpPr>
        <p:spPr bwMode="auto">
          <a:xfrm>
            <a:off x="3043239" y="5737226"/>
            <a:ext cx="25400" cy="508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Rectangle 145"/>
          <p:cNvSpPr>
            <a:spLocks noChangeArrowheads="1"/>
          </p:cNvSpPr>
          <p:nvPr/>
        </p:nvSpPr>
        <p:spPr bwMode="auto">
          <a:xfrm>
            <a:off x="3081339" y="5713413"/>
            <a:ext cx="25400" cy="746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Rectangle 146"/>
          <p:cNvSpPr>
            <a:spLocks noChangeArrowheads="1"/>
          </p:cNvSpPr>
          <p:nvPr/>
        </p:nvSpPr>
        <p:spPr bwMode="auto">
          <a:xfrm>
            <a:off x="3117851" y="5688013"/>
            <a:ext cx="25400" cy="1000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Rectangle 147"/>
          <p:cNvSpPr>
            <a:spLocks noChangeArrowheads="1"/>
          </p:cNvSpPr>
          <p:nvPr/>
        </p:nvSpPr>
        <p:spPr bwMode="auto">
          <a:xfrm>
            <a:off x="3155951" y="5662613"/>
            <a:ext cx="25400" cy="1254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48"/>
          <p:cNvSpPr>
            <a:spLocks/>
          </p:cNvSpPr>
          <p:nvPr/>
        </p:nvSpPr>
        <p:spPr bwMode="auto">
          <a:xfrm>
            <a:off x="6184901" y="3173413"/>
            <a:ext cx="176213" cy="158750"/>
          </a:xfrm>
          <a:custGeom>
            <a:avLst/>
            <a:gdLst>
              <a:gd name="T0" fmla="*/ 159 w 288"/>
              <a:gd name="T1" fmla="*/ 0 h 258"/>
              <a:gd name="T2" fmla="*/ 31 w 288"/>
              <a:gd name="T3" fmla="*/ 129 h 258"/>
              <a:gd name="T4" fmla="*/ 31 w 288"/>
              <a:gd name="T5" fmla="*/ 130 h 258"/>
              <a:gd name="T6" fmla="*/ 0 w 288"/>
              <a:gd name="T7" fmla="*/ 130 h 258"/>
              <a:gd name="T8" fmla="*/ 48 w 288"/>
              <a:gd name="T9" fmla="*/ 178 h 258"/>
              <a:gd name="T10" fmla="*/ 97 w 288"/>
              <a:gd name="T11" fmla="*/ 130 h 258"/>
              <a:gd name="T12" fmla="*/ 66 w 288"/>
              <a:gd name="T13" fmla="*/ 130 h 258"/>
              <a:gd name="T14" fmla="*/ 66 w 288"/>
              <a:gd name="T15" fmla="*/ 130 h 258"/>
              <a:gd name="T16" fmla="*/ 66 w 288"/>
              <a:gd name="T17" fmla="*/ 130 h 258"/>
              <a:gd name="T18" fmla="*/ 66 w 288"/>
              <a:gd name="T19" fmla="*/ 129 h 258"/>
              <a:gd name="T20" fmla="*/ 159 w 288"/>
              <a:gd name="T21" fmla="*/ 36 h 258"/>
              <a:gd name="T22" fmla="*/ 253 w 288"/>
              <a:gd name="T23" fmla="*/ 129 h 258"/>
              <a:gd name="T24" fmla="*/ 159 w 288"/>
              <a:gd name="T25" fmla="*/ 222 h 258"/>
              <a:gd name="T26" fmla="*/ 84 w 288"/>
              <a:gd name="T27" fmla="*/ 183 h 258"/>
              <a:gd name="T28" fmla="*/ 69 w 288"/>
              <a:gd name="T29" fmla="*/ 198 h 258"/>
              <a:gd name="T30" fmla="*/ 58 w 288"/>
              <a:gd name="T31" fmla="*/ 209 h 258"/>
              <a:gd name="T32" fmla="*/ 159 w 288"/>
              <a:gd name="T33" fmla="*/ 258 h 258"/>
              <a:gd name="T34" fmla="*/ 288 w 288"/>
              <a:gd name="T35" fmla="*/ 129 h 258"/>
              <a:gd name="T36" fmla="*/ 159 w 288"/>
              <a:gd name="T37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8" h="258">
                <a:moveTo>
                  <a:pt x="159" y="0"/>
                </a:moveTo>
                <a:cubicBezTo>
                  <a:pt x="88" y="0"/>
                  <a:pt x="31" y="58"/>
                  <a:pt x="31" y="129"/>
                </a:cubicBezTo>
                <a:cubicBezTo>
                  <a:pt x="31" y="129"/>
                  <a:pt x="31" y="129"/>
                  <a:pt x="31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48" y="178"/>
                  <a:pt x="48" y="178"/>
                  <a:pt x="48" y="178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66" y="130"/>
                  <a:pt x="66" y="130"/>
                  <a:pt x="66" y="130"/>
                </a:cubicBezTo>
                <a:cubicBezTo>
                  <a:pt x="66" y="130"/>
                  <a:pt x="66" y="130"/>
                  <a:pt x="66" y="130"/>
                </a:cubicBezTo>
                <a:cubicBezTo>
                  <a:pt x="66" y="130"/>
                  <a:pt x="66" y="130"/>
                  <a:pt x="66" y="130"/>
                </a:cubicBezTo>
                <a:cubicBezTo>
                  <a:pt x="66" y="129"/>
                  <a:pt x="66" y="129"/>
                  <a:pt x="66" y="129"/>
                </a:cubicBezTo>
                <a:cubicBezTo>
                  <a:pt x="66" y="78"/>
                  <a:pt x="108" y="36"/>
                  <a:pt x="159" y="36"/>
                </a:cubicBezTo>
                <a:cubicBezTo>
                  <a:pt x="211" y="36"/>
                  <a:pt x="253" y="78"/>
                  <a:pt x="253" y="129"/>
                </a:cubicBezTo>
                <a:cubicBezTo>
                  <a:pt x="253" y="180"/>
                  <a:pt x="211" y="222"/>
                  <a:pt x="159" y="222"/>
                </a:cubicBezTo>
                <a:cubicBezTo>
                  <a:pt x="128" y="222"/>
                  <a:pt x="101" y="207"/>
                  <a:pt x="84" y="183"/>
                </a:cubicBezTo>
                <a:cubicBezTo>
                  <a:pt x="69" y="198"/>
                  <a:pt x="69" y="198"/>
                  <a:pt x="69" y="198"/>
                </a:cubicBezTo>
                <a:cubicBezTo>
                  <a:pt x="58" y="209"/>
                  <a:pt x="58" y="209"/>
                  <a:pt x="58" y="209"/>
                </a:cubicBezTo>
                <a:cubicBezTo>
                  <a:pt x="82" y="239"/>
                  <a:pt x="118" y="258"/>
                  <a:pt x="159" y="258"/>
                </a:cubicBezTo>
                <a:cubicBezTo>
                  <a:pt x="231" y="258"/>
                  <a:pt x="288" y="200"/>
                  <a:pt x="288" y="129"/>
                </a:cubicBezTo>
                <a:cubicBezTo>
                  <a:pt x="288" y="58"/>
                  <a:pt x="231" y="0"/>
                  <a:pt x="159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9"/>
          <p:cNvSpPr>
            <a:spLocks/>
          </p:cNvSpPr>
          <p:nvPr/>
        </p:nvSpPr>
        <p:spPr bwMode="auto">
          <a:xfrm>
            <a:off x="6276976" y="3213101"/>
            <a:ext cx="41275" cy="65088"/>
          </a:xfrm>
          <a:custGeom>
            <a:avLst/>
            <a:gdLst>
              <a:gd name="T0" fmla="*/ 0 w 26"/>
              <a:gd name="T1" fmla="*/ 0 h 41"/>
              <a:gd name="T2" fmla="*/ 0 w 26"/>
              <a:gd name="T3" fmla="*/ 27 h 41"/>
              <a:gd name="T4" fmla="*/ 0 w 26"/>
              <a:gd name="T5" fmla="*/ 27 h 41"/>
              <a:gd name="T6" fmla="*/ 23 w 26"/>
              <a:gd name="T7" fmla="*/ 41 h 41"/>
              <a:gd name="T8" fmla="*/ 26 w 26"/>
              <a:gd name="T9" fmla="*/ 36 h 41"/>
              <a:gd name="T10" fmla="*/ 6 w 26"/>
              <a:gd name="T11" fmla="*/ 24 h 41"/>
              <a:gd name="T12" fmla="*/ 6 w 26"/>
              <a:gd name="T13" fmla="*/ 0 h 41"/>
              <a:gd name="T14" fmla="*/ 0 w 26"/>
              <a:gd name="T15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41">
                <a:moveTo>
                  <a:pt x="0" y="0"/>
                </a:moveTo>
                <a:lnTo>
                  <a:pt x="0" y="27"/>
                </a:lnTo>
                <a:lnTo>
                  <a:pt x="0" y="27"/>
                </a:lnTo>
                <a:lnTo>
                  <a:pt x="23" y="41"/>
                </a:lnTo>
                <a:lnTo>
                  <a:pt x="26" y="36"/>
                </a:lnTo>
                <a:lnTo>
                  <a:pt x="6" y="24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50"/>
          <p:cNvSpPr>
            <a:spLocks/>
          </p:cNvSpPr>
          <p:nvPr/>
        </p:nvSpPr>
        <p:spPr bwMode="auto">
          <a:xfrm>
            <a:off x="3732214" y="2492376"/>
            <a:ext cx="101600" cy="141288"/>
          </a:xfrm>
          <a:custGeom>
            <a:avLst/>
            <a:gdLst>
              <a:gd name="T0" fmla="*/ 15 w 64"/>
              <a:gd name="T1" fmla="*/ 74 h 89"/>
              <a:gd name="T2" fmla="*/ 15 w 64"/>
              <a:gd name="T3" fmla="*/ 67 h 89"/>
              <a:gd name="T4" fmla="*/ 15 w 64"/>
              <a:gd name="T5" fmla="*/ 0 h 89"/>
              <a:gd name="T6" fmla="*/ 0 w 64"/>
              <a:gd name="T7" fmla="*/ 0 h 89"/>
              <a:gd name="T8" fmla="*/ 0 w 64"/>
              <a:gd name="T9" fmla="*/ 89 h 89"/>
              <a:gd name="T10" fmla="*/ 64 w 64"/>
              <a:gd name="T11" fmla="*/ 89 h 89"/>
              <a:gd name="T12" fmla="*/ 64 w 64"/>
              <a:gd name="T13" fmla="*/ 74 h 89"/>
              <a:gd name="T14" fmla="*/ 22 w 64"/>
              <a:gd name="T15" fmla="*/ 74 h 89"/>
              <a:gd name="T16" fmla="*/ 15 w 64"/>
              <a:gd name="T17" fmla="*/ 7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89">
                <a:moveTo>
                  <a:pt x="15" y="74"/>
                </a:moveTo>
                <a:lnTo>
                  <a:pt x="15" y="67"/>
                </a:lnTo>
                <a:lnTo>
                  <a:pt x="15" y="0"/>
                </a:lnTo>
                <a:lnTo>
                  <a:pt x="0" y="0"/>
                </a:lnTo>
                <a:lnTo>
                  <a:pt x="0" y="89"/>
                </a:lnTo>
                <a:lnTo>
                  <a:pt x="64" y="89"/>
                </a:lnTo>
                <a:lnTo>
                  <a:pt x="64" y="74"/>
                </a:lnTo>
                <a:lnTo>
                  <a:pt x="22" y="74"/>
                </a:lnTo>
                <a:lnTo>
                  <a:pt x="15" y="7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51"/>
          <p:cNvSpPr>
            <a:spLocks/>
          </p:cNvSpPr>
          <p:nvPr/>
        </p:nvSpPr>
        <p:spPr bwMode="auto">
          <a:xfrm>
            <a:off x="3767139" y="2457451"/>
            <a:ext cx="103188" cy="141288"/>
          </a:xfrm>
          <a:custGeom>
            <a:avLst/>
            <a:gdLst>
              <a:gd name="T0" fmla="*/ 46 w 65"/>
              <a:gd name="T1" fmla="*/ 19 h 89"/>
              <a:gd name="T2" fmla="*/ 46 w 65"/>
              <a:gd name="T3" fmla="*/ 13 h 89"/>
              <a:gd name="T4" fmla="*/ 46 w 65"/>
              <a:gd name="T5" fmla="*/ 0 h 89"/>
              <a:gd name="T6" fmla="*/ 46 w 65"/>
              <a:gd name="T7" fmla="*/ 0 h 89"/>
              <a:gd name="T8" fmla="*/ 0 w 65"/>
              <a:gd name="T9" fmla="*/ 0 h 89"/>
              <a:gd name="T10" fmla="*/ 0 w 65"/>
              <a:gd name="T11" fmla="*/ 89 h 89"/>
              <a:gd name="T12" fmla="*/ 65 w 65"/>
              <a:gd name="T13" fmla="*/ 89 h 89"/>
              <a:gd name="T14" fmla="*/ 65 w 65"/>
              <a:gd name="T15" fmla="*/ 19 h 89"/>
              <a:gd name="T16" fmla="*/ 52 w 65"/>
              <a:gd name="T17" fmla="*/ 19 h 89"/>
              <a:gd name="T18" fmla="*/ 46 w 65"/>
              <a:gd name="T19" fmla="*/ 1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5" h="89">
                <a:moveTo>
                  <a:pt x="46" y="19"/>
                </a:moveTo>
                <a:lnTo>
                  <a:pt x="46" y="13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89"/>
                </a:lnTo>
                <a:lnTo>
                  <a:pt x="65" y="89"/>
                </a:lnTo>
                <a:lnTo>
                  <a:pt x="65" y="19"/>
                </a:lnTo>
                <a:lnTo>
                  <a:pt x="52" y="19"/>
                </a:lnTo>
                <a:lnTo>
                  <a:pt x="46" y="1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52"/>
          <p:cNvSpPr>
            <a:spLocks/>
          </p:cNvSpPr>
          <p:nvPr/>
        </p:nvSpPr>
        <p:spPr bwMode="auto">
          <a:xfrm>
            <a:off x="3849689" y="2457451"/>
            <a:ext cx="20638" cy="20638"/>
          </a:xfrm>
          <a:custGeom>
            <a:avLst/>
            <a:gdLst>
              <a:gd name="T0" fmla="*/ 0 w 13"/>
              <a:gd name="T1" fmla="*/ 13 h 13"/>
              <a:gd name="T2" fmla="*/ 13 w 13"/>
              <a:gd name="T3" fmla="*/ 13 h 13"/>
              <a:gd name="T4" fmla="*/ 12 w 13"/>
              <a:gd name="T5" fmla="*/ 12 h 13"/>
              <a:gd name="T6" fmla="*/ 0 w 13"/>
              <a:gd name="T7" fmla="*/ 1 h 13"/>
              <a:gd name="T8" fmla="*/ 0 w 13"/>
              <a:gd name="T9" fmla="*/ 0 h 13"/>
              <a:gd name="T10" fmla="*/ 0 w 13"/>
              <a:gd name="T1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3">
                <a:moveTo>
                  <a:pt x="0" y="13"/>
                </a:moveTo>
                <a:lnTo>
                  <a:pt x="13" y="13"/>
                </a:lnTo>
                <a:lnTo>
                  <a:pt x="12" y="12"/>
                </a:lnTo>
                <a:lnTo>
                  <a:pt x="0" y="1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53"/>
          <p:cNvSpPr>
            <a:spLocks/>
          </p:cNvSpPr>
          <p:nvPr/>
        </p:nvSpPr>
        <p:spPr bwMode="auto">
          <a:xfrm>
            <a:off x="8674101" y="1912938"/>
            <a:ext cx="28575" cy="14288"/>
          </a:xfrm>
          <a:custGeom>
            <a:avLst/>
            <a:gdLst>
              <a:gd name="T0" fmla="*/ 3 w 46"/>
              <a:gd name="T1" fmla="*/ 15 h 24"/>
              <a:gd name="T2" fmla="*/ 4 w 46"/>
              <a:gd name="T3" fmla="*/ 15 h 24"/>
              <a:gd name="T4" fmla="*/ 4 w 46"/>
              <a:gd name="T5" fmla="*/ 15 h 24"/>
              <a:gd name="T6" fmla="*/ 5 w 46"/>
              <a:gd name="T7" fmla="*/ 15 h 24"/>
              <a:gd name="T8" fmla="*/ 5 w 46"/>
              <a:gd name="T9" fmla="*/ 16 h 24"/>
              <a:gd name="T10" fmla="*/ 5 w 46"/>
              <a:gd name="T11" fmla="*/ 16 h 24"/>
              <a:gd name="T12" fmla="*/ 5 w 46"/>
              <a:gd name="T13" fmla="*/ 16 h 24"/>
              <a:gd name="T14" fmla="*/ 6 w 46"/>
              <a:gd name="T15" fmla="*/ 16 h 24"/>
              <a:gd name="T16" fmla="*/ 6 w 46"/>
              <a:gd name="T17" fmla="*/ 16 h 24"/>
              <a:gd name="T18" fmla="*/ 6 w 46"/>
              <a:gd name="T19" fmla="*/ 16 h 24"/>
              <a:gd name="T20" fmla="*/ 6 w 46"/>
              <a:gd name="T21" fmla="*/ 16 h 24"/>
              <a:gd name="T22" fmla="*/ 7 w 46"/>
              <a:gd name="T23" fmla="*/ 17 h 24"/>
              <a:gd name="T24" fmla="*/ 7 w 46"/>
              <a:gd name="T25" fmla="*/ 17 h 24"/>
              <a:gd name="T26" fmla="*/ 7 w 46"/>
              <a:gd name="T27" fmla="*/ 17 h 24"/>
              <a:gd name="T28" fmla="*/ 22 w 46"/>
              <a:gd name="T29" fmla="*/ 22 h 24"/>
              <a:gd name="T30" fmla="*/ 23 w 46"/>
              <a:gd name="T31" fmla="*/ 23 h 24"/>
              <a:gd name="T32" fmla="*/ 24 w 46"/>
              <a:gd name="T33" fmla="*/ 23 h 24"/>
              <a:gd name="T34" fmla="*/ 24 w 46"/>
              <a:gd name="T35" fmla="*/ 23 h 24"/>
              <a:gd name="T36" fmla="*/ 25 w 46"/>
              <a:gd name="T37" fmla="*/ 23 h 24"/>
              <a:gd name="T38" fmla="*/ 25 w 46"/>
              <a:gd name="T39" fmla="*/ 23 h 24"/>
              <a:gd name="T40" fmla="*/ 25 w 46"/>
              <a:gd name="T41" fmla="*/ 23 h 24"/>
              <a:gd name="T42" fmla="*/ 26 w 46"/>
              <a:gd name="T43" fmla="*/ 23 h 24"/>
              <a:gd name="T44" fmla="*/ 26 w 46"/>
              <a:gd name="T45" fmla="*/ 23 h 24"/>
              <a:gd name="T46" fmla="*/ 27 w 46"/>
              <a:gd name="T47" fmla="*/ 23 h 24"/>
              <a:gd name="T48" fmla="*/ 27 w 46"/>
              <a:gd name="T49" fmla="*/ 23 h 24"/>
              <a:gd name="T50" fmla="*/ 27 w 46"/>
              <a:gd name="T51" fmla="*/ 23 h 24"/>
              <a:gd name="T52" fmla="*/ 28 w 46"/>
              <a:gd name="T53" fmla="*/ 23 h 24"/>
              <a:gd name="T54" fmla="*/ 28 w 46"/>
              <a:gd name="T55" fmla="*/ 23 h 24"/>
              <a:gd name="T56" fmla="*/ 28 w 46"/>
              <a:gd name="T57" fmla="*/ 23 h 24"/>
              <a:gd name="T58" fmla="*/ 28 w 46"/>
              <a:gd name="T59" fmla="*/ 24 h 24"/>
              <a:gd name="T60" fmla="*/ 29 w 46"/>
              <a:gd name="T61" fmla="*/ 24 h 24"/>
              <a:gd name="T62" fmla="*/ 29 w 46"/>
              <a:gd name="T63" fmla="*/ 24 h 24"/>
              <a:gd name="T64" fmla="*/ 29 w 46"/>
              <a:gd name="T65" fmla="*/ 24 h 24"/>
              <a:gd name="T66" fmla="*/ 30 w 46"/>
              <a:gd name="T67" fmla="*/ 24 h 24"/>
              <a:gd name="T68" fmla="*/ 30 w 46"/>
              <a:gd name="T69" fmla="*/ 24 h 24"/>
              <a:gd name="T70" fmla="*/ 30 w 46"/>
              <a:gd name="T71" fmla="*/ 24 h 24"/>
              <a:gd name="T72" fmla="*/ 31 w 46"/>
              <a:gd name="T73" fmla="*/ 24 h 24"/>
              <a:gd name="T74" fmla="*/ 31 w 46"/>
              <a:gd name="T75" fmla="*/ 24 h 24"/>
              <a:gd name="T76" fmla="*/ 31 w 46"/>
              <a:gd name="T77" fmla="*/ 24 h 24"/>
              <a:gd name="T78" fmla="*/ 32 w 46"/>
              <a:gd name="T79" fmla="*/ 24 h 24"/>
              <a:gd name="T80" fmla="*/ 32 w 46"/>
              <a:gd name="T81" fmla="*/ 24 h 24"/>
              <a:gd name="T82" fmla="*/ 32 w 46"/>
              <a:gd name="T83" fmla="*/ 24 h 24"/>
              <a:gd name="T84" fmla="*/ 33 w 46"/>
              <a:gd name="T85" fmla="*/ 24 h 24"/>
              <a:gd name="T86" fmla="*/ 33 w 46"/>
              <a:gd name="T87" fmla="*/ 24 h 24"/>
              <a:gd name="T88" fmla="*/ 33 w 46"/>
              <a:gd name="T89" fmla="*/ 24 h 24"/>
              <a:gd name="T90" fmla="*/ 33 w 46"/>
              <a:gd name="T91" fmla="*/ 24 h 24"/>
              <a:gd name="T92" fmla="*/ 34 w 46"/>
              <a:gd name="T93" fmla="*/ 24 h 24"/>
              <a:gd name="T94" fmla="*/ 34 w 46"/>
              <a:gd name="T95" fmla="*/ 24 h 24"/>
              <a:gd name="T96" fmla="*/ 34 w 46"/>
              <a:gd name="T97" fmla="*/ 24 h 24"/>
              <a:gd name="T98" fmla="*/ 35 w 46"/>
              <a:gd name="T99" fmla="*/ 24 h 24"/>
              <a:gd name="T100" fmla="*/ 35 w 46"/>
              <a:gd name="T101" fmla="*/ 24 h 24"/>
              <a:gd name="T102" fmla="*/ 35 w 46"/>
              <a:gd name="T103" fmla="*/ 24 h 24"/>
              <a:gd name="T104" fmla="*/ 36 w 46"/>
              <a:gd name="T105" fmla="*/ 24 h 24"/>
              <a:gd name="T106" fmla="*/ 36 w 46"/>
              <a:gd name="T107" fmla="*/ 24 h 24"/>
              <a:gd name="T108" fmla="*/ 36 w 46"/>
              <a:gd name="T109" fmla="*/ 24 h 24"/>
              <a:gd name="T110" fmla="*/ 37 w 46"/>
              <a:gd name="T111" fmla="*/ 24 h 24"/>
              <a:gd name="T112" fmla="*/ 37 w 46"/>
              <a:gd name="T113" fmla="*/ 24 h 24"/>
              <a:gd name="T114" fmla="*/ 46 w 46"/>
              <a:gd name="T115" fmla="*/ 24 h 24"/>
              <a:gd name="T116" fmla="*/ 9 w 46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6" h="24">
                <a:moveTo>
                  <a:pt x="9" y="0"/>
                </a:moveTo>
                <a:cubicBezTo>
                  <a:pt x="0" y="13"/>
                  <a:pt x="0" y="13"/>
                  <a:pt x="0" y="13"/>
                </a:cubicBezTo>
                <a:cubicBezTo>
                  <a:pt x="1" y="14"/>
                  <a:pt x="2" y="14"/>
                  <a:pt x="3" y="15"/>
                </a:cubicBezTo>
                <a:cubicBezTo>
                  <a:pt x="3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12" y="19"/>
                  <a:pt x="17" y="21"/>
                  <a:pt x="22" y="22"/>
                </a:cubicBezTo>
                <a:cubicBezTo>
                  <a:pt x="23" y="22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27" y="8"/>
                  <a:pt x="18" y="5"/>
                  <a:pt x="9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4"/>
          <p:cNvSpPr>
            <a:spLocks/>
          </p:cNvSpPr>
          <p:nvPr/>
        </p:nvSpPr>
        <p:spPr bwMode="auto">
          <a:xfrm>
            <a:off x="8669339" y="1751013"/>
            <a:ext cx="26988" cy="19050"/>
          </a:xfrm>
          <a:custGeom>
            <a:avLst/>
            <a:gdLst>
              <a:gd name="T0" fmla="*/ 44 w 44"/>
              <a:gd name="T1" fmla="*/ 16 h 31"/>
              <a:gd name="T2" fmla="*/ 43 w 44"/>
              <a:gd name="T3" fmla="*/ 0 h 31"/>
              <a:gd name="T4" fmla="*/ 21 w 44"/>
              <a:gd name="T5" fmla="*/ 5 h 31"/>
              <a:gd name="T6" fmla="*/ 21 w 44"/>
              <a:gd name="T7" fmla="*/ 5 h 31"/>
              <a:gd name="T8" fmla="*/ 21 w 44"/>
              <a:gd name="T9" fmla="*/ 5 h 31"/>
              <a:gd name="T10" fmla="*/ 21 w 44"/>
              <a:gd name="T11" fmla="*/ 5 h 31"/>
              <a:gd name="T12" fmla="*/ 21 w 44"/>
              <a:gd name="T13" fmla="*/ 6 h 31"/>
              <a:gd name="T14" fmla="*/ 21 w 44"/>
              <a:gd name="T15" fmla="*/ 6 h 31"/>
              <a:gd name="T16" fmla="*/ 21 w 44"/>
              <a:gd name="T17" fmla="*/ 6 h 31"/>
              <a:gd name="T18" fmla="*/ 21 w 44"/>
              <a:gd name="T19" fmla="*/ 6 h 31"/>
              <a:gd name="T20" fmla="*/ 21 w 44"/>
              <a:gd name="T21" fmla="*/ 6 h 31"/>
              <a:gd name="T22" fmla="*/ 21 w 44"/>
              <a:gd name="T23" fmla="*/ 6 h 31"/>
              <a:gd name="T24" fmla="*/ 20 w 44"/>
              <a:gd name="T25" fmla="*/ 6 h 31"/>
              <a:gd name="T26" fmla="*/ 20 w 44"/>
              <a:gd name="T27" fmla="*/ 6 h 31"/>
              <a:gd name="T28" fmla="*/ 20 w 44"/>
              <a:gd name="T29" fmla="*/ 6 h 31"/>
              <a:gd name="T30" fmla="*/ 20 w 44"/>
              <a:gd name="T31" fmla="*/ 6 h 31"/>
              <a:gd name="T32" fmla="*/ 20 w 44"/>
              <a:gd name="T33" fmla="*/ 6 h 31"/>
              <a:gd name="T34" fmla="*/ 20 w 44"/>
              <a:gd name="T35" fmla="*/ 6 h 31"/>
              <a:gd name="T36" fmla="*/ 20 w 44"/>
              <a:gd name="T37" fmla="*/ 6 h 31"/>
              <a:gd name="T38" fmla="*/ 20 w 44"/>
              <a:gd name="T39" fmla="*/ 6 h 31"/>
              <a:gd name="T40" fmla="*/ 20 w 44"/>
              <a:gd name="T41" fmla="*/ 6 h 31"/>
              <a:gd name="T42" fmla="*/ 19 w 44"/>
              <a:gd name="T43" fmla="*/ 6 h 31"/>
              <a:gd name="T44" fmla="*/ 19 w 44"/>
              <a:gd name="T45" fmla="*/ 6 h 31"/>
              <a:gd name="T46" fmla="*/ 19 w 44"/>
              <a:gd name="T47" fmla="*/ 6 h 31"/>
              <a:gd name="T48" fmla="*/ 19 w 44"/>
              <a:gd name="T49" fmla="*/ 6 h 31"/>
              <a:gd name="T50" fmla="*/ 19 w 44"/>
              <a:gd name="T51" fmla="*/ 6 h 31"/>
              <a:gd name="T52" fmla="*/ 19 w 44"/>
              <a:gd name="T53" fmla="*/ 6 h 31"/>
              <a:gd name="T54" fmla="*/ 19 w 44"/>
              <a:gd name="T55" fmla="*/ 7 h 31"/>
              <a:gd name="T56" fmla="*/ 19 w 44"/>
              <a:gd name="T57" fmla="*/ 7 h 31"/>
              <a:gd name="T58" fmla="*/ 19 w 44"/>
              <a:gd name="T59" fmla="*/ 7 h 31"/>
              <a:gd name="T60" fmla="*/ 19 w 44"/>
              <a:gd name="T61" fmla="*/ 7 h 31"/>
              <a:gd name="T62" fmla="*/ 19 w 44"/>
              <a:gd name="T63" fmla="*/ 7 h 31"/>
              <a:gd name="T64" fmla="*/ 18 w 44"/>
              <a:gd name="T65" fmla="*/ 7 h 31"/>
              <a:gd name="T66" fmla="*/ 18 w 44"/>
              <a:gd name="T67" fmla="*/ 7 h 31"/>
              <a:gd name="T68" fmla="*/ 18 w 44"/>
              <a:gd name="T69" fmla="*/ 7 h 31"/>
              <a:gd name="T70" fmla="*/ 18 w 44"/>
              <a:gd name="T71" fmla="*/ 7 h 31"/>
              <a:gd name="T72" fmla="*/ 18 w 44"/>
              <a:gd name="T73" fmla="*/ 7 h 31"/>
              <a:gd name="T74" fmla="*/ 18 w 44"/>
              <a:gd name="T75" fmla="*/ 7 h 31"/>
              <a:gd name="T76" fmla="*/ 18 w 44"/>
              <a:gd name="T77" fmla="*/ 7 h 31"/>
              <a:gd name="T78" fmla="*/ 17 w 44"/>
              <a:gd name="T79" fmla="*/ 8 h 31"/>
              <a:gd name="T80" fmla="*/ 17 w 44"/>
              <a:gd name="T81" fmla="*/ 8 h 31"/>
              <a:gd name="T82" fmla="*/ 0 w 44"/>
              <a:gd name="T83" fmla="*/ 20 h 31"/>
              <a:gd name="T84" fmla="*/ 12 w 44"/>
              <a:gd name="T85" fmla="*/ 31 h 31"/>
              <a:gd name="T86" fmla="*/ 44 w 44"/>
              <a:gd name="T87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4" h="31">
                <a:moveTo>
                  <a:pt x="44" y="16"/>
                </a:moveTo>
                <a:cubicBezTo>
                  <a:pt x="43" y="0"/>
                  <a:pt x="43" y="0"/>
                  <a:pt x="43" y="0"/>
                </a:cubicBezTo>
                <a:cubicBezTo>
                  <a:pt x="35" y="1"/>
                  <a:pt x="28" y="3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0" y="11"/>
                  <a:pt x="5" y="15"/>
                  <a:pt x="0" y="20"/>
                </a:cubicBezTo>
                <a:cubicBezTo>
                  <a:pt x="12" y="31"/>
                  <a:pt x="12" y="31"/>
                  <a:pt x="12" y="31"/>
                </a:cubicBezTo>
                <a:cubicBezTo>
                  <a:pt x="20" y="22"/>
                  <a:pt x="32" y="17"/>
                  <a:pt x="44" y="1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55"/>
          <p:cNvSpPr>
            <a:spLocks/>
          </p:cNvSpPr>
          <p:nvPr/>
        </p:nvSpPr>
        <p:spPr bwMode="auto">
          <a:xfrm>
            <a:off x="8770939" y="1916113"/>
            <a:ext cx="30163" cy="11113"/>
          </a:xfrm>
          <a:custGeom>
            <a:avLst/>
            <a:gdLst>
              <a:gd name="T0" fmla="*/ 0 w 48"/>
              <a:gd name="T1" fmla="*/ 17 h 17"/>
              <a:gd name="T2" fmla="*/ 35 w 48"/>
              <a:gd name="T3" fmla="*/ 17 h 17"/>
              <a:gd name="T4" fmla="*/ 35 w 48"/>
              <a:gd name="T5" fmla="*/ 17 h 17"/>
              <a:gd name="T6" fmla="*/ 36 w 48"/>
              <a:gd name="T7" fmla="*/ 17 h 17"/>
              <a:gd name="T8" fmla="*/ 36 w 48"/>
              <a:gd name="T9" fmla="*/ 17 h 17"/>
              <a:gd name="T10" fmla="*/ 36 w 48"/>
              <a:gd name="T11" fmla="*/ 17 h 17"/>
              <a:gd name="T12" fmla="*/ 37 w 48"/>
              <a:gd name="T13" fmla="*/ 17 h 17"/>
              <a:gd name="T14" fmla="*/ 37 w 48"/>
              <a:gd name="T15" fmla="*/ 17 h 17"/>
              <a:gd name="T16" fmla="*/ 37 w 48"/>
              <a:gd name="T17" fmla="*/ 17 h 17"/>
              <a:gd name="T18" fmla="*/ 38 w 48"/>
              <a:gd name="T19" fmla="*/ 17 h 17"/>
              <a:gd name="T20" fmla="*/ 38 w 48"/>
              <a:gd name="T21" fmla="*/ 17 h 17"/>
              <a:gd name="T22" fmla="*/ 38 w 48"/>
              <a:gd name="T23" fmla="*/ 17 h 17"/>
              <a:gd name="T24" fmla="*/ 39 w 48"/>
              <a:gd name="T25" fmla="*/ 17 h 17"/>
              <a:gd name="T26" fmla="*/ 39 w 48"/>
              <a:gd name="T27" fmla="*/ 17 h 17"/>
              <a:gd name="T28" fmla="*/ 39 w 48"/>
              <a:gd name="T29" fmla="*/ 17 h 17"/>
              <a:gd name="T30" fmla="*/ 40 w 48"/>
              <a:gd name="T31" fmla="*/ 17 h 17"/>
              <a:gd name="T32" fmla="*/ 40 w 48"/>
              <a:gd name="T33" fmla="*/ 17 h 17"/>
              <a:gd name="T34" fmla="*/ 40 w 48"/>
              <a:gd name="T35" fmla="*/ 17 h 17"/>
              <a:gd name="T36" fmla="*/ 40 w 48"/>
              <a:gd name="T37" fmla="*/ 17 h 17"/>
              <a:gd name="T38" fmla="*/ 41 w 48"/>
              <a:gd name="T39" fmla="*/ 17 h 17"/>
              <a:gd name="T40" fmla="*/ 41 w 48"/>
              <a:gd name="T41" fmla="*/ 17 h 17"/>
              <a:gd name="T42" fmla="*/ 41 w 48"/>
              <a:gd name="T43" fmla="*/ 17 h 17"/>
              <a:gd name="T44" fmla="*/ 42 w 48"/>
              <a:gd name="T45" fmla="*/ 17 h 17"/>
              <a:gd name="T46" fmla="*/ 42 w 48"/>
              <a:gd name="T47" fmla="*/ 17 h 17"/>
              <a:gd name="T48" fmla="*/ 42 w 48"/>
              <a:gd name="T49" fmla="*/ 17 h 17"/>
              <a:gd name="T50" fmla="*/ 43 w 48"/>
              <a:gd name="T51" fmla="*/ 17 h 17"/>
              <a:gd name="T52" fmla="*/ 43 w 48"/>
              <a:gd name="T53" fmla="*/ 17 h 17"/>
              <a:gd name="T54" fmla="*/ 43 w 48"/>
              <a:gd name="T55" fmla="*/ 17 h 17"/>
              <a:gd name="T56" fmla="*/ 44 w 48"/>
              <a:gd name="T57" fmla="*/ 17 h 17"/>
              <a:gd name="T58" fmla="*/ 44 w 48"/>
              <a:gd name="T59" fmla="*/ 16 h 17"/>
              <a:gd name="T60" fmla="*/ 44 w 48"/>
              <a:gd name="T61" fmla="*/ 16 h 17"/>
              <a:gd name="T62" fmla="*/ 45 w 48"/>
              <a:gd name="T63" fmla="*/ 16 h 17"/>
              <a:gd name="T64" fmla="*/ 45 w 48"/>
              <a:gd name="T65" fmla="*/ 16 h 17"/>
              <a:gd name="T66" fmla="*/ 45 w 48"/>
              <a:gd name="T67" fmla="*/ 16 h 17"/>
              <a:gd name="T68" fmla="*/ 45 w 48"/>
              <a:gd name="T69" fmla="*/ 16 h 17"/>
              <a:gd name="T70" fmla="*/ 46 w 48"/>
              <a:gd name="T71" fmla="*/ 16 h 17"/>
              <a:gd name="T72" fmla="*/ 46 w 48"/>
              <a:gd name="T73" fmla="*/ 16 h 17"/>
              <a:gd name="T74" fmla="*/ 46 w 48"/>
              <a:gd name="T75" fmla="*/ 16 h 17"/>
              <a:gd name="T76" fmla="*/ 47 w 48"/>
              <a:gd name="T77" fmla="*/ 16 h 17"/>
              <a:gd name="T78" fmla="*/ 47 w 48"/>
              <a:gd name="T79" fmla="*/ 16 h 17"/>
              <a:gd name="T80" fmla="*/ 47 w 48"/>
              <a:gd name="T81" fmla="*/ 16 h 17"/>
              <a:gd name="T82" fmla="*/ 48 w 48"/>
              <a:gd name="T83" fmla="*/ 16 h 17"/>
              <a:gd name="T84" fmla="*/ 48 w 48"/>
              <a:gd name="T85" fmla="*/ 16 h 17"/>
              <a:gd name="T86" fmla="*/ 48 w 48"/>
              <a:gd name="T87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8" h="17">
                <a:moveTo>
                  <a:pt x="35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7"/>
                  <a:pt x="0" y="17"/>
                  <a:pt x="0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4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7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5" y="0"/>
                  <a:pt x="45" y="0"/>
                  <a:pt x="45" y="0"/>
                </a:cubicBezTo>
                <a:cubicBezTo>
                  <a:pt x="42" y="1"/>
                  <a:pt x="38" y="1"/>
                  <a:pt x="35" y="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Rectangle 156"/>
          <p:cNvSpPr>
            <a:spLocks noChangeArrowheads="1"/>
          </p:cNvSpPr>
          <p:nvPr/>
        </p:nvSpPr>
        <p:spPr bwMode="auto">
          <a:xfrm>
            <a:off x="8763001" y="1751013"/>
            <a:ext cx="30163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Rectangle 157"/>
          <p:cNvSpPr>
            <a:spLocks noChangeArrowheads="1"/>
          </p:cNvSpPr>
          <p:nvPr/>
        </p:nvSpPr>
        <p:spPr bwMode="auto">
          <a:xfrm>
            <a:off x="8823326" y="1843088"/>
            <a:ext cx="9525" cy="301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Rectangle 158"/>
          <p:cNvSpPr>
            <a:spLocks noChangeArrowheads="1"/>
          </p:cNvSpPr>
          <p:nvPr/>
        </p:nvSpPr>
        <p:spPr bwMode="auto">
          <a:xfrm>
            <a:off x="8723314" y="1917701"/>
            <a:ext cx="28575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59"/>
          <p:cNvSpPr>
            <a:spLocks/>
          </p:cNvSpPr>
          <p:nvPr/>
        </p:nvSpPr>
        <p:spPr bwMode="auto">
          <a:xfrm>
            <a:off x="8812214" y="1892301"/>
            <a:ext cx="20638" cy="25400"/>
          </a:xfrm>
          <a:custGeom>
            <a:avLst/>
            <a:gdLst>
              <a:gd name="T0" fmla="*/ 10 w 33"/>
              <a:gd name="T1" fmla="*/ 43 h 43"/>
              <a:gd name="T2" fmla="*/ 10 w 33"/>
              <a:gd name="T3" fmla="*/ 43 h 43"/>
              <a:gd name="T4" fmla="*/ 11 w 33"/>
              <a:gd name="T5" fmla="*/ 42 h 43"/>
              <a:gd name="T6" fmla="*/ 11 w 33"/>
              <a:gd name="T7" fmla="*/ 42 h 43"/>
              <a:gd name="T8" fmla="*/ 11 w 33"/>
              <a:gd name="T9" fmla="*/ 42 h 43"/>
              <a:gd name="T10" fmla="*/ 11 w 33"/>
              <a:gd name="T11" fmla="*/ 42 h 43"/>
              <a:gd name="T12" fmla="*/ 11 w 33"/>
              <a:gd name="T13" fmla="*/ 42 h 43"/>
              <a:gd name="T14" fmla="*/ 12 w 33"/>
              <a:gd name="T15" fmla="*/ 41 h 43"/>
              <a:gd name="T16" fmla="*/ 12 w 33"/>
              <a:gd name="T17" fmla="*/ 41 h 43"/>
              <a:gd name="T18" fmla="*/ 12 w 33"/>
              <a:gd name="T19" fmla="*/ 41 h 43"/>
              <a:gd name="T20" fmla="*/ 13 w 33"/>
              <a:gd name="T21" fmla="*/ 41 h 43"/>
              <a:gd name="T22" fmla="*/ 13 w 33"/>
              <a:gd name="T23" fmla="*/ 40 h 43"/>
              <a:gd name="T24" fmla="*/ 13 w 33"/>
              <a:gd name="T25" fmla="*/ 40 h 43"/>
              <a:gd name="T26" fmla="*/ 13 w 33"/>
              <a:gd name="T27" fmla="*/ 40 h 43"/>
              <a:gd name="T28" fmla="*/ 13 w 33"/>
              <a:gd name="T29" fmla="*/ 40 h 43"/>
              <a:gd name="T30" fmla="*/ 14 w 33"/>
              <a:gd name="T31" fmla="*/ 40 h 43"/>
              <a:gd name="T32" fmla="*/ 14 w 33"/>
              <a:gd name="T33" fmla="*/ 39 h 43"/>
              <a:gd name="T34" fmla="*/ 14 w 33"/>
              <a:gd name="T35" fmla="*/ 39 h 43"/>
              <a:gd name="T36" fmla="*/ 14 w 33"/>
              <a:gd name="T37" fmla="*/ 39 h 43"/>
              <a:gd name="T38" fmla="*/ 15 w 33"/>
              <a:gd name="T39" fmla="*/ 39 h 43"/>
              <a:gd name="T40" fmla="*/ 15 w 33"/>
              <a:gd name="T41" fmla="*/ 38 h 43"/>
              <a:gd name="T42" fmla="*/ 15 w 33"/>
              <a:gd name="T43" fmla="*/ 38 h 43"/>
              <a:gd name="T44" fmla="*/ 15 w 33"/>
              <a:gd name="T45" fmla="*/ 38 h 43"/>
              <a:gd name="T46" fmla="*/ 15 w 33"/>
              <a:gd name="T47" fmla="*/ 38 h 43"/>
              <a:gd name="T48" fmla="*/ 17 w 33"/>
              <a:gd name="T49" fmla="*/ 37 h 43"/>
              <a:gd name="T50" fmla="*/ 17 w 33"/>
              <a:gd name="T51" fmla="*/ 36 h 43"/>
              <a:gd name="T52" fmla="*/ 17 w 33"/>
              <a:gd name="T53" fmla="*/ 36 h 43"/>
              <a:gd name="T54" fmla="*/ 17 w 33"/>
              <a:gd name="T55" fmla="*/ 36 h 43"/>
              <a:gd name="T56" fmla="*/ 30 w 33"/>
              <a:gd name="T57" fmla="*/ 13 h 43"/>
              <a:gd name="T58" fmla="*/ 31 w 33"/>
              <a:gd name="T59" fmla="*/ 13 h 43"/>
              <a:gd name="T60" fmla="*/ 31 w 33"/>
              <a:gd name="T61" fmla="*/ 13 h 43"/>
              <a:gd name="T62" fmla="*/ 31 w 33"/>
              <a:gd name="T63" fmla="*/ 12 h 43"/>
              <a:gd name="T64" fmla="*/ 31 w 33"/>
              <a:gd name="T65" fmla="*/ 12 h 43"/>
              <a:gd name="T66" fmla="*/ 31 w 33"/>
              <a:gd name="T67" fmla="*/ 12 h 43"/>
              <a:gd name="T68" fmla="*/ 31 w 33"/>
              <a:gd name="T69" fmla="*/ 11 h 43"/>
              <a:gd name="T70" fmla="*/ 31 w 33"/>
              <a:gd name="T71" fmla="*/ 11 h 43"/>
              <a:gd name="T72" fmla="*/ 31 w 33"/>
              <a:gd name="T73" fmla="*/ 11 h 43"/>
              <a:gd name="T74" fmla="*/ 31 w 33"/>
              <a:gd name="T75" fmla="*/ 11 h 43"/>
              <a:gd name="T76" fmla="*/ 31 w 33"/>
              <a:gd name="T77" fmla="*/ 10 h 43"/>
              <a:gd name="T78" fmla="*/ 31 w 33"/>
              <a:gd name="T79" fmla="*/ 10 h 43"/>
              <a:gd name="T80" fmla="*/ 32 w 33"/>
              <a:gd name="T81" fmla="*/ 10 h 43"/>
              <a:gd name="T82" fmla="*/ 32 w 33"/>
              <a:gd name="T83" fmla="*/ 9 h 43"/>
              <a:gd name="T84" fmla="*/ 17 w 33"/>
              <a:gd name="T85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43">
                <a:moveTo>
                  <a:pt x="0" y="31"/>
                </a:move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2"/>
                  <a:pt x="10" y="42"/>
                  <a:pt x="10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2" y="42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3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1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23" y="29"/>
                  <a:pt x="28" y="22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7"/>
                  <a:pt x="33" y="5"/>
                  <a:pt x="33" y="2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2"/>
                  <a:pt x="9" y="23"/>
                  <a:pt x="0" y="3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60"/>
          <p:cNvSpPr>
            <a:spLocks/>
          </p:cNvSpPr>
          <p:nvPr/>
        </p:nvSpPr>
        <p:spPr bwMode="auto">
          <a:xfrm>
            <a:off x="8805864" y="1754188"/>
            <a:ext cx="25400" cy="25400"/>
          </a:xfrm>
          <a:custGeom>
            <a:avLst/>
            <a:gdLst>
              <a:gd name="T0" fmla="*/ 32 w 39"/>
              <a:gd name="T1" fmla="*/ 21 h 40"/>
              <a:gd name="T2" fmla="*/ 31 w 39"/>
              <a:gd name="T3" fmla="*/ 20 h 40"/>
              <a:gd name="T4" fmla="*/ 31 w 39"/>
              <a:gd name="T5" fmla="*/ 20 h 40"/>
              <a:gd name="T6" fmla="*/ 30 w 39"/>
              <a:gd name="T7" fmla="*/ 19 h 40"/>
              <a:gd name="T8" fmla="*/ 30 w 39"/>
              <a:gd name="T9" fmla="*/ 19 h 40"/>
              <a:gd name="T10" fmla="*/ 30 w 39"/>
              <a:gd name="T11" fmla="*/ 18 h 40"/>
              <a:gd name="T12" fmla="*/ 29 w 39"/>
              <a:gd name="T13" fmla="*/ 18 h 40"/>
              <a:gd name="T14" fmla="*/ 29 w 39"/>
              <a:gd name="T15" fmla="*/ 18 h 40"/>
              <a:gd name="T16" fmla="*/ 29 w 39"/>
              <a:gd name="T17" fmla="*/ 17 h 40"/>
              <a:gd name="T18" fmla="*/ 28 w 39"/>
              <a:gd name="T19" fmla="*/ 17 h 40"/>
              <a:gd name="T20" fmla="*/ 28 w 39"/>
              <a:gd name="T21" fmla="*/ 16 h 40"/>
              <a:gd name="T22" fmla="*/ 28 w 39"/>
              <a:gd name="T23" fmla="*/ 16 h 40"/>
              <a:gd name="T24" fmla="*/ 28 w 39"/>
              <a:gd name="T25" fmla="*/ 16 h 40"/>
              <a:gd name="T26" fmla="*/ 27 w 39"/>
              <a:gd name="T27" fmla="*/ 16 h 40"/>
              <a:gd name="T28" fmla="*/ 27 w 39"/>
              <a:gd name="T29" fmla="*/ 15 h 40"/>
              <a:gd name="T30" fmla="*/ 27 w 39"/>
              <a:gd name="T31" fmla="*/ 15 h 40"/>
              <a:gd name="T32" fmla="*/ 26 w 39"/>
              <a:gd name="T33" fmla="*/ 15 h 40"/>
              <a:gd name="T34" fmla="*/ 26 w 39"/>
              <a:gd name="T35" fmla="*/ 14 h 40"/>
              <a:gd name="T36" fmla="*/ 26 w 39"/>
              <a:gd name="T37" fmla="*/ 14 h 40"/>
              <a:gd name="T38" fmla="*/ 26 w 39"/>
              <a:gd name="T39" fmla="*/ 14 h 40"/>
              <a:gd name="T40" fmla="*/ 25 w 39"/>
              <a:gd name="T41" fmla="*/ 13 h 40"/>
              <a:gd name="T42" fmla="*/ 25 w 39"/>
              <a:gd name="T43" fmla="*/ 13 h 40"/>
              <a:gd name="T44" fmla="*/ 25 w 39"/>
              <a:gd name="T45" fmla="*/ 13 h 40"/>
              <a:gd name="T46" fmla="*/ 25 w 39"/>
              <a:gd name="T47" fmla="*/ 13 h 40"/>
              <a:gd name="T48" fmla="*/ 24 w 39"/>
              <a:gd name="T49" fmla="*/ 12 h 40"/>
              <a:gd name="T50" fmla="*/ 24 w 39"/>
              <a:gd name="T51" fmla="*/ 12 h 40"/>
              <a:gd name="T52" fmla="*/ 24 w 39"/>
              <a:gd name="T53" fmla="*/ 12 h 40"/>
              <a:gd name="T54" fmla="*/ 23 w 39"/>
              <a:gd name="T55" fmla="*/ 11 h 40"/>
              <a:gd name="T56" fmla="*/ 23 w 39"/>
              <a:gd name="T57" fmla="*/ 11 h 40"/>
              <a:gd name="T58" fmla="*/ 23 w 39"/>
              <a:gd name="T59" fmla="*/ 11 h 40"/>
              <a:gd name="T60" fmla="*/ 22 w 39"/>
              <a:gd name="T61" fmla="*/ 11 h 40"/>
              <a:gd name="T62" fmla="*/ 22 w 39"/>
              <a:gd name="T63" fmla="*/ 10 h 40"/>
              <a:gd name="T64" fmla="*/ 22 w 39"/>
              <a:gd name="T65" fmla="*/ 10 h 40"/>
              <a:gd name="T66" fmla="*/ 21 w 39"/>
              <a:gd name="T67" fmla="*/ 10 h 40"/>
              <a:gd name="T68" fmla="*/ 21 w 39"/>
              <a:gd name="T69" fmla="*/ 9 h 40"/>
              <a:gd name="T70" fmla="*/ 21 w 39"/>
              <a:gd name="T71" fmla="*/ 9 h 40"/>
              <a:gd name="T72" fmla="*/ 20 w 39"/>
              <a:gd name="T73" fmla="*/ 9 h 40"/>
              <a:gd name="T74" fmla="*/ 20 w 39"/>
              <a:gd name="T75" fmla="*/ 9 h 40"/>
              <a:gd name="T76" fmla="*/ 20 w 39"/>
              <a:gd name="T77" fmla="*/ 8 h 40"/>
              <a:gd name="T78" fmla="*/ 20 w 39"/>
              <a:gd name="T79" fmla="*/ 8 h 40"/>
              <a:gd name="T80" fmla="*/ 19 w 39"/>
              <a:gd name="T81" fmla="*/ 8 h 40"/>
              <a:gd name="T82" fmla="*/ 19 w 39"/>
              <a:gd name="T83" fmla="*/ 8 h 40"/>
              <a:gd name="T84" fmla="*/ 19 w 39"/>
              <a:gd name="T85" fmla="*/ 7 h 40"/>
              <a:gd name="T86" fmla="*/ 18 w 39"/>
              <a:gd name="T87" fmla="*/ 7 h 40"/>
              <a:gd name="T88" fmla="*/ 18 w 39"/>
              <a:gd name="T89" fmla="*/ 7 h 40"/>
              <a:gd name="T90" fmla="*/ 17 w 39"/>
              <a:gd name="T91" fmla="*/ 6 h 40"/>
              <a:gd name="T92" fmla="*/ 17 w 39"/>
              <a:gd name="T93" fmla="*/ 6 h 40"/>
              <a:gd name="T94" fmla="*/ 16 w 39"/>
              <a:gd name="T95" fmla="*/ 6 h 40"/>
              <a:gd name="T96" fmla="*/ 16 w 39"/>
              <a:gd name="T97" fmla="*/ 5 h 40"/>
              <a:gd name="T98" fmla="*/ 16 w 39"/>
              <a:gd name="T99" fmla="*/ 5 h 40"/>
              <a:gd name="T100" fmla="*/ 7 w 39"/>
              <a:gd name="T10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40">
                <a:moveTo>
                  <a:pt x="24" y="40"/>
                </a:moveTo>
                <a:cubicBezTo>
                  <a:pt x="39" y="34"/>
                  <a:pt x="39" y="34"/>
                  <a:pt x="39" y="34"/>
                </a:cubicBezTo>
                <a:cubicBezTo>
                  <a:pt x="37" y="29"/>
                  <a:pt x="35" y="25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2"/>
                  <a:pt x="23" y="12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3"/>
                  <a:pt x="10" y="1"/>
                  <a:pt x="7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20"/>
                  <a:pt x="19" y="29"/>
                  <a:pt x="24" y="4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Rectangle 161"/>
          <p:cNvSpPr>
            <a:spLocks noChangeArrowheads="1"/>
          </p:cNvSpPr>
          <p:nvPr/>
        </p:nvSpPr>
        <p:spPr bwMode="auto">
          <a:xfrm>
            <a:off x="8715376" y="1751013"/>
            <a:ext cx="28575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62"/>
          <p:cNvSpPr>
            <a:spLocks/>
          </p:cNvSpPr>
          <p:nvPr/>
        </p:nvSpPr>
        <p:spPr bwMode="auto">
          <a:xfrm>
            <a:off x="8656639" y="1878013"/>
            <a:ext cx="14288" cy="26988"/>
          </a:xfrm>
          <a:custGeom>
            <a:avLst/>
            <a:gdLst>
              <a:gd name="T0" fmla="*/ 0 w 22"/>
              <a:gd name="T1" fmla="*/ 15 h 46"/>
              <a:gd name="T2" fmla="*/ 0 w 22"/>
              <a:gd name="T3" fmla="*/ 15 h 46"/>
              <a:gd name="T4" fmla="*/ 0 w 22"/>
              <a:gd name="T5" fmla="*/ 16 h 46"/>
              <a:gd name="T6" fmla="*/ 0 w 22"/>
              <a:gd name="T7" fmla="*/ 16 h 46"/>
              <a:gd name="T8" fmla="*/ 0 w 22"/>
              <a:gd name="T9" fmla="*/ 16 h 46"/>
              <a:gd name="T10" fmla="*/ 0 w 22"/>
              <a:gd name="T11" fmla="*/ 17 h 46"/>
              <a:gd name="T12" fmla="*/ 0 w 22"/>
              <a:gd name="T13" fmla="*/ 17 h 46"/>
              <a:gd name="T14" fmla="*/ 0 w 22"/>
              <a:gd name="T15" fmla="*/ 17 h 46"/>
              <a:gd name="T16" fmla="*/ 0 w 22"/>
              <a:gd name="T17" fmla="*/ 17 h 46"/>
              <a:gd name="T18" fmla="*/ 0 w 22"/>
              <a:gd name="T19" fmla="*/ 18 h 46"/>
              <a:gd name="T20" fmla="*/ 0 w 22"/>
              <a:gd name="T21" fmla="*/ 18 h 46"/>
              <a:gd name="T22" fmla="*/ 0 w 22"/>
              <a:gd name="T23" fmla="*/ 18 h 46"/>
              <a:gd name="T24" fmla="*/ 0 w 22"/>
              <a:gd name="T25" fmla="*/ 19 h 46"/>
              <a:gd name="T26" fmla="*/ 0 w 22"/>
              <a:gd name="T27" fmla="*/ 19 h 46"/>
              <a:gd name="T28" fmla="*/ 0 w 22"/>
              <a:gd name="T29" fmla="*/ 19 h 46"/>
              <a:gd name="T30" fmla="*/ 0 w 22"/>
              <a:gd name="T31" fmla="*/ 20 h 46"/>
              <a:gd name="T32" fmla="*/ 0 w 22"/>
              <a:gd name="T33" fmla="*/ 20 h 46"/>
              <a:gd name="T34" fmla="*/ 0 w 22"/>
              <a:gd name="T35" fmla="*/ 20 h 46"/>
              <a:gd name="T36" fmla="*/ 0 w 22"/>
              <a:gd name="T37" fmla="*/ 21 h 46"/>
              <a:gd name="T38" fmla="*/ 0 w 22"/>
              <a:gd name="T39" fmla="*/ 21 h 46"/>
              <a:gd name="T40" fmla="*/ 0 w 22"/>
              <a:gd name="T41" fmla="*/ 21 h 46"/>
              <a:gd name="T42" fmla="*/ 0 w 22"/>
              <a:gd name="T43" fmla="*/ 22 h 46"/>
              <a:gd name="T44" fmla="*/ 0 w 22"/>
              <a:gd name="T45" fmla="*/ 22 h 46"/>
              <a:gd name="T46" fmla="*/ 0 w 22"/>
              <a:gd name="T47" fmla="*/ 22 h 46"/>
              <a:gd name="T48" fmla="*/ 0 w 22"/>
              <a:gd name="T49" fmla="*/ 22 h 46"/>
              <a:gd name="T50" fmla="*/ 0 w 22"/>
              <a:gd name="T51" fmla="*/ 23 h 46"/>
              <a:gd name="T52" fmla="*/ 1 w 22"/>
              <a:gd name="T53" fmla="*/ 23 h 46"/>
              <a:gd name="T54" fmla="*/ 1 w 22"/>
              <a:gd name="T55" fmla="*/ 23 h 46"/>
              <a:gd name="T56" fmla="*/ 1 w 22"/>
              <a:gd name="T57" fmla="*/ 24 h 46"/>
              <a:gd name="T58" fmla="*/ 1 w 22"/>
              <a:gd name="T59" fmla="*/ 24 h 46"/>
              <a:gd name="T60" fmla="*/ 1 w 22"/>
              <a:gd name="T61" fmla="*/ 24 h 46"/>
              <a:gd name="T62" fmla="*/ 1 w 22"/>
              <a:gd name="T63" fmla="*/ 25 h 46"/>
              <a:gd name="T64" fmla="*/ 1 w 22"/>
              <a:gd name="T65" fmla="*/ 25 h 46"/>
              <a:gd name="T66" fmla="*/ 1 w 22"/>
              <a:gd name="T67" fmla="*/ 25 h 46"/>
              <a:gd name="T68" fmla="*/ 1 w 22"/>
              <a:gd name="T69" fmla="*/ 26 h 46"/>
              <a:gd name="T70" fmla="*/ 1 w 22"/>
              <a:gd name="T71" fmla="*/ 26 h 46"/>
              <a:gd name="T72" fmla="*/ 1 w 22"/>
              <a:gd name="T73" fmla="*/ 26 h 46"/>
              <a:gd name="T74" fmla="*/ 1 w 22"/>
              <a:gd name="T75" fmla="*/ 27 h 46"/>
              <a:gd name="T76" fmla="*/ 1 w 22"/>
              <a:gd name="T77" fmla="*/ 27 h 46"/>
              <a:gd name="T78" fmla="*/ 1 w 22"/>
              <a:gd name="T79" fmla="*/ 27 h 46"/>
              <a:gd name="T80" fmla="*/ 1 w 22"/>
              <a:gd name="T81" fmla="*/ 28 h 46"/>
              <a:gd name="T82" fmla="*/ 1 w 22"/>
              <a:gd name="T83" fmla="*/ 29 h 46"/>
              <a:gd name="T84" fmla="*/ 8 w 22"/>
              <a:gd name="T85" fmla="*/ 46 h 46"/>
              <a:gd name="T86" fmla="*/ 8 w 22"/>
              <a:gd name="T87" fmla="*/ 46 h 46"/>
              <a:gd name="T88" fmla="*/ 8 w 22"/>
              <a:gd name="T89" fmla="*/ 46 h 46"/>
              <a:gd name="T90" fmla="*/ 16 w 22"/>
              <a:gd name="T91" fmla="*/ 1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46">
                <a:moveTo>
                  <a:pt x="1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3" y="35"/>
                  <a:pt x="5" y="40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22" y="39"/>
                  <a:pt x="22" y="39"/>
                  <a:pt x="22" y="39"/>
                </a:cubicBezTo>
                <a:cubicBezTo>
                  <a:pt x="18" y="31"/>
                  <a:pt x="16" y="23"/>
                  <a:pt x="16" y="15"/>
                </a:cubicBezTo>
                <a:lnTo>
                  <a:pt x="16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Rectangle 163"/>
          <p:cNvSpPr>
            <a:spLocks noChangeArrowheads="1"/>
          </p:cNvSpPr>
          <p:nvPr/>
        </p:nvSpPr>
        <p:spPr bwMode="auto">
          <a:xfrm>
            <a:off x="8823326" y="1795463"/>
            <a:ext cx="9525" cy="2857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Rectangle 164"/>
          <p:cNvSpPr>
            <a:spLocks noChangeArrowheads="1"/>
          </p:cNvSpPr>
          <p:nvPr/>
        </p:nvSpPr>
        <p:spPr bwMode="auto">
          <a:xfrm>
            <a:off x="8656639" y="1828801"/>
            <a:ext cx="9525" cy="2857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65"/>
          <p:cNvSpPr>
            <a:spLocks/>
          </p:cNvSpPr>
          <p:nvPr/>
        </p:nvSpPr>
        <p:spPr bwMode="auto">
          <a:xfrm>
            <a:off x="8656639" y="1779588"/>
            <a:ext cx="11113" cy="28575"/>
          </a:xfrm>
          <a:custGeom>
            <a:avLst/>
            <a:gdLst>
              <a:gd name="T0" fmla="*/ 18 w 18"/>
              <a:gd name="T1" fmla="*/ 5 h 48"/>
              <a:gd name="T2" fmla="*/ 0 w 18"/>
              <a:gd name="T3" fmla="*/ 12 h 48"/>
              <a:gd name="T4" fmla="*/ 0 w 18"/>
              <a:gd name="T5" fmla="*/ 12 h 48"/>
              <a:gd name="T6" fmla="*/ 0 w 18"/>
              <a:gd name="T7" fmla="*/ 12 h 48"/>
              <a:gd name="T8" fmla="*/ 0 w 18"/>
              <a:gd name="T9" fmla="*/ 13 h 48"/>
              <a:gd name="T10" fmla="*/ 0 w 18"/>
              <a:gd name="T11" fmla="*/ 13 h 48"/>
              <a:gd name="T12" fmla="*/ 0 w 18"/>
              <a:gd name="T13" fmla="*/ 13 h 48"/>
              <a:gd name="T14" fmla="*/ 0 w 18"/>
              <a:gd name="T15" fmla="*/ 13 h 48"/>
              <a:gd name="T16" fmla="*/ 0 w 18"/>
              <a:gd name="T17" fmla="*/ 14 h 48"/>
              <a:gd name="T18" fmla="*/ 0 w 18"/>
              <a:gd name="T19" fmla="*/ 14 h 48"/>
              <a:gd name="T20" fmla="*/ 0 w 18"/>
              <a:gd name="T21" fmla="*/ 14 h 48"/>
              <a:gd name="T22" fmla="*/ 0 w 18"/>
              <a:gd name="T23" fmla="*/ 14 h 48"/>
              <a:gd name="T24" fmla="*/ 0 w 18"/>
              <a:gd name="T25" fmla="*/ 15 h 48"/>
              <a:gd name="T26" fmla="*/ 0 w 18"/>
              <a:gd name="T27" fmla="*/ 15 h 48"/>
              <a:gd name="T28" fmla="*/ 0 w 18"/>
              <a:gd name="T29" fmla="*/ 15 h 48"/>
              <a:gd name="T30" fmla="*/ 0 w 18"/>
              <a:gd name="T31" fmla="*/ 16 h 48"/>
              <a:gd name="T32" fmla="*/ 0 w 18"/>
              <a:gd name="T33" fmla="*/ 16 h 48"/>
              <a:gd name="T34" fmla="*/ 0 w 18"/>
              <a:gd name="T35" fmla="*/ 16 h 48"/>
              <a:gd name="T36" fmla="*/ 0 w 18"/>
              <a:gd name="T37" fmla="*/ 16 h 48"/>
              <a:gd name="T38" fmla="*/ 0 w 18"/>
              <a:gd name="T39" fmla="*/ 16 h 48"/>
              <a:gd name="T40" fmla="*/ 0 w 18"/>
              <a:gd name="T41" fmla="*/ 17 h 48"/>
              <a:gd name="T42" fmla="*/ 0 w 18"/>
              <a:gd name="T43" fmla="*/ 17 h 48"/>
              <a:gd name="T44" fmla="*/ 0 w 18"/>
              <a:gd name="T45" fmla="*/ 17 h 48"/>
              <a:gd name="T46" fmla="*/ 0 w 18"/>
              <a:gd name="T47" fmla="*/ 17 h 48"/>
              <a:gd name="T48" fmla="*/ 0 w 18"/>
              <a:gd name="T49" fmla="*/ 17 h 48"/>
              <a:gd name="T50" fmla="*/ 0 w 18"/>
              <a:gd name="T51" fmla="*/ 18 h 48"/>
              <a:gd name="T52" fmla="*/ 0 w 18"/>
              <a:gd name="T53" fmla="*/ 18 h 48"/>
              <a:gd name="T54" fmla="*/ 0 w 18"/>
              <a:gd name="T55" fmla="*/ 18 h 48"/>
              <a:gd name="T56" fmla="*/ 0 w 18"/>
              <a:gd name="T57" fmla="*/ 18 h 48"/>
              <a:gd name="T58" fmla="*/ 0 w 18"/>
              <a:gd name="T59" fmla="*/ 18 h 48"/>
              <a:gd name="T60" fmla="*/ 0 w 18"/>
              <a:gd name="T61" fmla="*/ 19 h 48"/>
              <a:gd name="T62" fmla="*/ 0 w 18"/>
              <a:gd name="T63" fmla="*/ 19 h 48"/>
              <a:gd name="T64" fmla="*/ 0 w 18"/>
              <a:gd name="T65" fmla="*/ 19 h 48"/>
              <a:gd name="T66" fmla="*/ 0 w 18"/>
              <a:gd name="T67" fmla="*/ 19 h 48"/>
              <a:gd name="T68" fmla="*/ 16 w 18"/>
              <a:gd name="T6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" h="48">
                <a:moveTo>
                  <a:pt x="16" y="19"/>
                </a:moveTo>
                <a:cubicBezTo>
                  <a:pt x="16" y="14"/>
                  <a:pt x="17" y="9"/>
                  <a:pt x="18" y="5"/>
                </a:cubicBezTo>
                <a:cubicBezTo>
                  <a:pt x="3" y="0"/>
                  <a:pt x="3" y="0"/>
                  <a:pt x="3" y="0"/>
                </a:cubicBezTo>
                <a:cubicBezTo>
                  <a:pt x="2" y="4"/>
                  <a:pt x="1" y="8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8"/>
                  <a:pt x="0" y="48"/>
                  <a:pt x="0" y="48"/>
                </a:cubicBezTo>
                <a:cubicBezTo>
                  <a:pt x="16" y="48"/>
                  <a:pt x="16" y="48"/>
                  <a:pt x="16" y="48"/>
                </a:cubicBezTo>
                <a:lnTo>
                  <a:pt x="16" y="1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6"/>
          <p:cNvSpPr>
            <a:spLocks/>
          </p:cNvSpPr>
          <p:nvPr/>
        </p:nvSpPr>
        <p:spPr bwMode="auto">
          <a:xfrm>
            <a:off x="8729664" y="1784351"/>
            <a:ext cx="30163" cy="76200"/>
          </a:xfrm>
          <a:custGeom>
            <a:avLst/>
            <a:gdLst>
              <a:gd name="T0" fmla="*/ 4 w 19"/>
              <a:gd name="T1" fmla="*/ 48 h 48"/>
              <a:gd name="T2" fmla="*/ 16 w 19"/>
              <a:gd name="T3" fmla="*/ 48 h 48"/>
              <a:gd name="T4" fmla="*/ 19 w 19"/>
              <a:gd name="T5" fmla="*/ 0 h 48"/>
              <a:gd name="T6" fmla="*/ 0 w 19"/>
              <a:gd name="T7" fmla="*/ 0 h 48"/>
              <a:gd name="T8" fmla="*/ 4 w 19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48">
                <a:moveTo>
                  <a:pt x="4" y="48"/>
                </a:moveTo>
                <a:lnTo>
                  <a:pt x="16" y="48"/>
                </a:lnTo>
                <a:lnTo>
                  <a:pt x="19" y="0"/>
                </a:lnTo>
                <a:lnTo>
                  <a:pt x="0" y="0"/>
                </a:lnTo>
                <a:lnTo>
                  <a:pt x="4" y="4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Oval 167"/>
          <p:cNvSpPr>
            <a:spLocks noChangeArrowheads="1"/>
          </p:cNvSpPr>
          <p:nvPr/>
        </p:nvSpPr>
        <p:spPr bwMode="auto">
          <a:xfrm>
            <a:off x="8731251" y="1868488"/>
            <a:ext cx="26988" cy="254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68"/>
          <p:cNvSpPr>
            <a:spLocks noEditPoints="1"/>
          </p:cNvSpPr>
          <p:nvPr/>
        </p:nvSpPr>
        <p:spPr bwMode="auto">
          <a:xfrm>
            <a:off x="9004301" y="1754188"/>
            <a:ext cx="188913" cy="161925"/>
          </a:xfrm>
          <a:custGeom>
            <a:avLst/>
            <a:gdLst>
              <a:gd name="T0" fmla="*/ 291 w 308"/>
              <a:gd name="T1" fmla="*/ 213 h 265"/>
              <a:gd name="T2" fmla="*/ 185 w 308"/>
              <a:gd name="T3" fmla="*/ 29 h 265"/>
              <a:gd name="T4" fmla="*/ 124 w 308"/>
              <a:gd name="T5" fmla="*/ 29 h 265"/>
              <a:gd name="T6" fmla="*/ 17 w 308"/>
              <a:gd name="T7" fmla="*/ 213 h 265"/>
              <a:gd name="T8" fmla="*/ 47 w 308"/>
              <a:gd name="T9" fmla="*/ 265 h 265"/>
              <a:gd name="T10" fmla="*/ 261 w 308"/>
              <a:gd name="T11" fmla="*/ 265 h 265"/>
              <a:gd name="T12" fmla="*/ 291 w 308"/>
              <a:gd name="T13" fmla="*/ 213 h 265"/>
              <a:gd name="T14" fmla="*/ 155 w 308"/>
              <a:gd name="T15" fmla="*/ 233 h 265"/>
              <a:gd name="T16" fmla="*/ 137 w 308"/>
              <a:gd name="T17" fmla="*/ 214 h 265"/>
              <a:gd name="T18" fmla="*/ 155 w 308"/>
              <a:gd name="T19" fmla="*/ 196 h 265"/>
              <a:gd name="T20" fmla="*/ 174 w 308"/>
              <a:gd name="T21" fmla="*/ 214 h 265"/>
              <a:gd name="T22" fmla="*/ 155 w 308"/>
              <a:gd name="T23" fmla="*/ 233 h 265"/>
              <a:gd name="T24" fmla="*/ 168 w 308"/>
              <a:gd name="T25" fmla="*/ 184 h 265"/>
              <a:gd name="T26" fmla="*/ 142 w 308"/>
              <a:gd name="T27" fmla="*/ 184 h 265"/>
              <a:gd name="T28" fmla="*/ 133 w 308"/>
              <a:gd name="T29" fmla="*/ 78 h 265"/>
              <a:gd name="T30" fmla="*/ 177 w 308"/>
              <a:gd name="T31" fmla="*/ 78 h 265"/>
              <a:gd name="T32" fmla="*/ 168 w 308"/>
              <a:gd name="T33" fmla="*/ 184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8" h="265">
                <a:moveTo>
                  <a:pt x="291" y="213"/>
                </a:moveTo>
                <a:cubicBezTo>
                  <a:pt x="185" y="29"/>
                  <a:pt x="185" y="29"/>
                  <a:pt x="185" y="29"/>
                </a:cubicBezTo>
                <a:cubicBezTo>
                  <a:pt x="168" y="0"/>
                  <a:pt x="141" y="0"/>
                  <a:pt x="124" y="29"/>
                </a:cubicBezTo>
                <a:cubicBezTo>
                  <a:pt x="17" y="213"/>
                  <a:pt x="17" y="213"/>
                  <a:pt x="17" y="213"/>
                </a:cubicBezTo>
                <a:cubicBezTo>
                  <a:pt x="0" y="242"/>
                  <a:pt x="14" y="265"/>
                  <a:pt x="47" y="265"/>
                </a:cubicBezTo>
                <a:cubicBezTo>
                  <a:pt x="261" y="265"/>
                  <a:pt x="261" y="265"/>
                  <a:pt x="261" y="265"/>
                </a:cubicBezTo>
                <a:cubicBezTo>
                  <a:pt x="294" y="265"/>
                  <a:pt x="308" y="242"/>
                  <a:pt x="291" y="213"/>
                </a:cubicBezTo>
                <a:close/>
                <a:moveTo>
                  <a:pt x="155" y="233"/>
                </a:moveTo>
                <a:cubicBezTo>
                  <a:pt x="145" y="233"/>
                  <a:pt x="137" y="224"/>
                  <a:pt x="137" y="214"/>
                </a:cubicBezTo>
                <a:cubicBezTo>
                  <a:pt x="137" y="204"/>
                  <a:pt x="145" y="196"/>
                  <a:pt x="155" y="196"/>
                </a:cubicBezTo>
                <a:cubicBezTo>
                  <a:pt x="166" y="196"/>
                  <a:pt x="174" y="204"/>
                  <a:pt x="174" y="214"/>
                </a:cubicBezTo>
                <a:cubicBezTo>
                  <a:pt x="174" y="224"/>
                  <a:pt x="166" y="233"/>
                  <a:pt x="155" y="233"/>
                </a:cubicBezTo>
                <a:close/>
                <a:moveTo>
                  <a:pt x="168" y="184"/>
                </a:moveTo>
                <a:cubicBezTo>
                  <a:pt x="142" y="184"/>
                  <a:pt x="142" y="184"/>
                  <a:pt x="142" y="184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77" y="78"/>
                  <a:pt x="177" y="78"/>
                  <a:pt x="177" y="78"/>
                </a:cubicBezTo>
                <a:lnTo>
                  <a:pt x="168" y="18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69"/>
          <p:cNvSpPr>
            <a:spLocks/>
          </p:cNvSpPr>
          <p:nvPr/>
        </p:nvSpPr>
        <p:spPr bwMode="auto">
          <a:xfrm>
            <a:off x="3711576" y="3184526"/>
            <a:ext cx="66675" cy="134938"/>
          </a:xfrm>
          <a:custGeom>
            <a:avLst/>
            <a:gdLst>
              <a:gd name="T0" fmla="*/ 14 w 42"/>
              <a:gd name="T1" fmla="*/ 28 h 85"/>
              <a:gd name="T2" fmla="*/ 0 w 42"/>
              <a:gd name="T3" fmla="*/ 28 h 85"/>
              <a:gd name="T4" fmla="*/ 0 w 42"/>
              <a:gd name="T5" fmla="*/ 57 h 85"/>
              <a:gd name="T6" fmla="*/ 14 w 42"/>
              <a:gd name="T7" fmla="*/ 57 h 85"/>
              <a:gd name="T8" fmla="*/ 42 w 42"/>
              <a:gd name="T9" fmla="*/ 85 h 85"/>
              <a:gd name="T10" fmla="*/ 42 w 42"/>
              <a:gd name="T11" fmla="*/ 0 h 85"/>
              <a:gd name="T12" fmla="*/ 14 w 42"/>
              <a:gd name="T13" fmla="*/ 28 h 85"/>
              <a:gd name="T14" fmla="*/ 14 w 42"/>
              <a:gd name="T15" fmla="*/ 28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85">
                <a:moveTo>
                  <a:pt x="14" y="28"/>
                </a:moveTo>
                <a:lnTo>
                  <a:pt x="0" y="28"/>
                </a:lnTo>
                <a:lnTo>
                  <a:pt x="0" y="57"/>
                </a:lnTo>
                <a:lnTo>
                  <a:pt x="14" y="57"/>
                </a:lnTo>
                <a:lnTo>
                  <a:pt x="42" y="85"/>
                </a:lnTo>
                <a:lnTo>
                  <a:pt x="42" y="0"/>
                </a:lnTo>
                <a:lnTo>
                  <a:pt x="14" y="28"/>
                </a:lnTo>
                <a:lnTo>
                  <a:pt x="14" y="2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70"/>
          <p:cNvSpPr>
            <a:spLocks/>
          </p:cNvSpPr>
          <p:nvPr/>
        </p:nvSpPr>
        <p:spPr bwMode="auto">
          <a:xfrm>
            <a:off x="3789364" y="3224213"/>
            <a:ext cx="22225" cy="55563"/>
          </a:xfrm>
          <a:custGeom>
            <a:avLst/>
            <a:gdLst>
              <a:gd name="T0" fmla="*/ 11 w 35"/>
              <a:gd name="T1" fmla="*/ 0 h 92"/>
              <a:gd name="T2" fmla="*/ 0 w 35"/>
              <a:gd name="T3" fmla="*/ 22 h 92"/>
              <a:gd name="T4" fmla="*/ 0 w 35"/>
              <a:gd name="T5" fmla="*/ 22 h 92"/>
              <a:gd name="T6" fmla="*/ 11 w 35"/>
              <a:gd name="T7" fmla="*/ 46 h 92"/>
              <a:gd name="T8" fmla="*/ 0 w 35"/>
              <a:gd name="T9" fmla="*/ 70 h 92"/>
              <a:gd name="T10" fmla="*/ 0 w 35"/>
              <a:gd name="T11" fmla="*/ 70 h 92"/>
              <a:gd name="T12" fmla="*/ 11 w 35"/>
              <a:gd name="T13" fmla="*/ 92 h 92"/>
              <a:gd name="T14" fmla="*/ 35 w 35"/>
              <a:gd name="T15" fmla="*/ 46 h 92"/>
              <a:gd name="T16" fmla="*/ 11 w 35"/>
              <a:gd name="T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" h="92">
                <a:moveTo>
                  <a:pt x="11" y="0"/>
                </a:move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7" y="28"/>
                  <a:pt x="11" y="37"/>
                  <a:pt x="11" y="46"/>
                </a:cubicBezTo>
                <a:cubicBezTo>
                  <a:pt x="11" y="56"/>
                  <a:pt x="7" y="64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11" y="92"/>
                  <a:pt x="11" y="92"/>
                  <a:pt x="11" y="92"/>
                </a:cubicBezTo>
                <a:cubicBezTo>
                  <a:pt x="26" y="82"/>
                  <a:pt x="35" y="65"/>
                  <a:pt x="35" y="46"/>
                </a:cubicBezTo>
                <a:cubicBezTo>
                  <a:pt x="35" y="27"/>
                  <a:pt x="26" y="10"/>
                  <a:pt x="11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71"/>
          <p:cNvSpPr>
            <a:spLocks/>
          </p:cNvSpPr>
          <p:nvPr/>
        </p:nvSpPr>
        <p:spPr bwMode="auto">
          <a:xfrm>
            <a:off x="3805239" y="3194051"/>
            <a:ext cx="39688" cy="115888"/>
          </a:xfrm>
          <a:custGeom>
            <a:avLst/>
            <a:gdLst>
              <a:gd name="T0" fmla="*/ 66 w 66"/>
              <a:gd name="T1" fmla="*/ 95 h 190"/>
              <a:gd name="T2" fmla="*/ 11 w 66"/>
              <a:gd name="T3" fmla="*/ 0 h 190"/>
              <a:gd name="T4" fmla="*/ 0 w 66"/>
              <a:gd name="T5" fmla="*/ 22 h 190"/>
              <a:gd name="T6" fmla="*/ 0 w 66"/>
              <a:gd name="T7" fmla="*/ 22 h 190"/>
              <a:gd name="T8" fmla="*/ 42 w 66"/>
              <a:gd name="T9" fmla="*/ 95 h 190"/>
              <a:gd name="T10" fmla="*/ 0 w 66"/>
              <a:gd name="T11" fmla="*/ 168 h 190"/>
              <a:gd name="T12" fmla="*/ 0 w 66"/>
              <a:gd name="T13" fmla="*/ 168 h 190"/>
              <a:gd name="T14" fmla="*/ 11 w 66"/>
              <a:gd name="T15" fmla="*/ 190 h 190"/>
              <a:gd name="T16" fmla="*/ 66 w 66"/>
              <a:gd name="T17" fmla="*/ 95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" h="190">
                <a:moveTo>
                  <a:pt x="66" y="95"/>
                </a:moveTo>
                <a:cubicBezTo>
                  <a:pt x="66" y="54"/>
                  <a:pt x="44" y="19"/>
                  <a:pt x="11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25" y="37"/>
                  <a:pt x="42" y="64"/>
                  <a:pt x="42" y="95"/>
                </a:cubicBezTo>
                <a:cubicBezTo>
                  <a:pt x="42" y="126"/>
                  <a:pt x="25" y="154"/>
                  <a:pt x="0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1" y="190"/>
                  <a:pt x="11" y="190"/>
                  <a:pt x="11" y="190"/>
                </a:cubicBezTo>
                <a:cubicBezTo>
                  <a:pt x="44" y="171"/>
                  <a:pt x="66" y="136"/>
                  <a:pt x="66" y="9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72"/>
          <p:cNvSpPr>
            <a:spLocks/>
          </p:cNvSpPr>
          <p:nvPr/>
        </p:nvSpPr>
        <p:spPr bwMode="auto">
          <a:xfrm>
            <a:off x="3819526" y="3163888"/>
            <a:ext cx="58738" cy="176213"/>
          </a:xfrm>
          <a:custGeom>
            <a:avLst/>
            <a:gdLst>
              <a:gd name="T0" fmla="*/ 11 w 96"/>
              <a:gd name="T1" fmla="*/ 0 h 288"/>
              <a:gd name="T2" fmla="*/ 0 w 96"/>
              <a:gd name="T3" fmla="*/ 22 h 288"/>
              <a:gd name="T4" fmla="*/ 72 w 96"/>
              <a:gd name="T5" fmla="*/ 144 h 288"/>
              <a:gd name="T6" fmla="*/ 0 w 96"/>
              <a:gd name="T7" fmla="*/ 266 h 288"/>
              <a:gd name="T8" fmla="*/ 11 w 96"/>
              <a:gd name="T9" fmla="*/ 288 h 288"/>
              <a:gd name="T10" fmla="*/ 96 w 96"/>
              <a:gd name="T11" fmla="*/ 144 h 288"/>
              <a:gd name="T12" fmla="*/ 11 w 96"/>
              <a:gd name="T13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288">
                <a:moveTo>
                  <a:pt x="11" y="0"/>
                </a:moveTo>
                <a:cubicBezTo>
                  <a:pt x="0" y="22"/>
                  <a:pt x="0" y="22"/>
                  <a:pt x="0" y="22"/>
                </a:cubicBezTo>
                <a:cubicBezTo>
                  <a:pt x="42" y="46"/>
                  <a:pt x="72" y="92"/>
                  <a:pt x="72" y="144"/>
                </a:cubicBezTo>
                <a:cubicBezTo>
                  <a:pt x="72" y="197"/>
                  <a:pt x="43" y="242"/>
                  <a:pt x="0" y="266"/>
                </a:cubicBezTo>
                <a:cubicBezTo>
                  <a:pt x="11" y="288"/>
                  <a:pt x="11" y="288"/>
                  <a:pt x="11" y="288"/>
                </a:cubicBezTo>
                <a:cubicBezTo>
                  <a:pt x="62" y="260"/>
                  <a:pt x="96" y="206"/>
                  <a:pt x="96" y="144"/>
                </a:cubicBezTo>
                <a:cubicBezTo>
                  <a:pt x="96" y="82"/>
                  <a:pt x="61" y="28"/>
                  <a:pt x="11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73"/>
          <p:cNvSpPr>
            <a:spLocks noEditPoints="1"/>
          </p:cNvSpPr>
          <p:nvPr/>
        </p:nvSpPr>
        <p:spPr bwMode="auto">
          <a:xfrm>
            <a:off x="6234114" y="3919538"/>
            <a:ext cx="76200" cy="76200"/>
          </a:xfrm>
          <a:custGeom>
            <a:avLst/>
            <a:gdLst>
              <a:gd name="T0" fmla="*/ 62 w 124"/>
              <a:gd name="T1" fmla="*/ 0 h 124"/>
              <a:gd name="T2" fmla="*/ 124 w 124"/>
              <a:gd name="T3" fmla="*/ 62 h 124"/>
              <a:gd name="T4" fmla="*/ 62 w 124"/>
              <a:gd name="T5" fmla="*/ 124 h 124"/>
              <a:gd name="T6" fmla="*/ 0 w 124"/>
              <a:gd name="T7" fmla="*/ 62 h 124"/>
              <a:gd name="T8" fmla="*/ 62 w 124"/>
              <a:gd name="T9" fmla="*/ 0 h 124"/>
              <a:gd name="T10" fmla="*/ 62 w 124"/>
              <a:gd name="T11" fmla="*/ 18 h 124"/>
              <a:gd name="T12" fmla="*/ 19 w 124"/>
              <a:gd name="T13" fmla="*/ 62 h 124"/>
              <a:gd name="T14" fmla="*/ 62 w 124"/>
              <a:gd name="T15" fmla="*/ 106 h 124"/>
              <a:gd name="T16" fmla="*/ 106 w 124"/>
              <a:gd name="T17" fmla="*/ 62 h 124"/>
              <a:gd name="T18" fmla="*/ 62 w 124"/>
              <a:gd name="T19" fmla="*/ 1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4" h="124">
                <a:moveTo>
                  <a:pt x="62" y="0"/>
                </a:moveTo>
                <a:cubicBezTo>
                  <a:pt x="96" y="0"/>
                  <a:pt x="124" y="28"/>
                  <a:pt x="124" y="62"/>
                </a:cubicBezTo>
                <a:cubicBezTo>
                  <a:pt x="124" y="96"/>
                  <a:pt x="96" y="124"/>
                  <a:pt x="62" y="124"/>
                </a:cubicBezTo>
                <a:cubicBezTo>
                  <a:pt x="28" y="124"/>
                  <a:pt x="0" y="96"/>
                  <a:pt x="0" y="62"/>
                </a:cubicBezTo>
                <a:cubicBezTo>
                  <a:pt x="0" y="28"/>
                  <a:pt x="28" y="0"/>
                  <a:pt x="62" y="0"/>
                </a:cubicBezTo>
                <a:moveTo>
                  <a:pt x="62" y="18"/>
                </a:moveTo>
                <a:cubicBezTo>
                  <a:pt x="38" y="18"/>
                  <a:pt x="19" y="38"/>
                  <a:pt x="19" y="62"/>
                </a:cubicBezTo>
                <a:cubicBezTo>
                  <a:pt x="19" y="86"/>
                  <a:pt x="38" y="106"/>
                  <a:pt x="62" y="106"/>
                </a:cubicBezTo>
                <a:cubicBezTo>
                  <a:pt x="86" y="106"/>
                  <a:pt x="106" y="86"/>
                  <a:pt x="106" y="62"/>
                </a:cubicBezTo>
                <a:cubicBezTo>
                  <a:pt x="106" y="38"/>
                  <a:pt x="86" y="18"/>
                  <a:pt x="62" y="1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74"/>
          <p:cNvSpPr>
            <a:spLocks noEditPoints="1"/>
          </p:cNvSpPr>
          <p:nvPr/>
        </p:nvSpPr>
        <p:spPr bwMode="auto">
          <a:xfrm>
            <a:off x="6208714" y="3895726"/>
            <a:ext cx="127000" cy="125413"/>
          </a:xfrm>
          <a:custGeom>
            <a:avLst/>
            <a:gdLst>
              <a:gd name="T0" fmla="*/ 103 w 206"/>
              <a:gd name="T1" fmla="*/ 0 h 206"/>
              <a:gd name="T2" fmla="*/ 206 w 206"/>
              <a:gd name="T3" fmla="*/ 103 h 206"/>
              <a:gd name="T4" fmla="*/ 103 w 206"/>
              <a:gd name="T5" fmla="*/ 206 h 206"/>
              <a:gd name="T6" fmla="*/ 0 w 206"/>
              <a:gd name="T7" fmla="*/ 103 h 206"/>
              <a:gd name="T8" fmla="*/ 103 w 206"/>
              <a:gd name="T9" fmla="*/ 0 h 206"/>
              <a:gd name="T10" fmla="*/ 103 w 206"/>
              <a:gd name="T11" fmla="*/ 18 h 206"/>
              <a:gd name="T12" fmla="*/ 18 w 206"/>
              <a:gd name="T13" fmla="*/ 103 h 206"/>
              <a:gd name="T14" fmla="*/ 103 w 206"/>
              <a:gd name="T15" fmla="*/ 188 h 206"/>
              <a:gd name="T16" fmla="*/ 188 w 206"/>
              <a:gd name="T17" fmla="*/ 103 h 206"/>
              <a:gd name="T18" fmla="*/ 103 w 206"/>
              <a:gd name="T19" fmla="*/ 18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6" h="206">
                <a:moveTo>
                  <a:pt x="103" y="0"/>
                </a:moveTo>
                <a:cubicBezTo>
                  <a:pt x="160" y="0"/>
                  <a:pt x="206" y="46"/>
                  <a:pt x="206" y="103"/>
                </a:cubicBezTo>
                <a:cubicBezTo>
                  <a:pt x="206" y="160"/>
                  <a:pt x="160" y="206"/>
                  <a:pt x="103" y="206"/>
                </a:cubicBezTo>
                <a:cubicBezTo>
                  <a:pt x="46" y="206"/>
                  <a:pt x="0" y="160"/>
                  <a:pt x="0" y="103"/>
                </a:cubicBezTo>
                <a:cubicBezTo>
                  <a:pt x="0" y="46"/>
                  <a:pt x="46" y="0"/>
                  <a:pt x="103" y="0"/>
                </a:cubicBezTo>
                <a:moveTo>
                  <a:pt x="103" y="18"/>
                </a:moveTo>
                <a:cubicBezTo>
                  <a:pt x="56" y="18"/>
                  <a:pt x="18" y="56"/>
                  <a:pt x="18" y="103"/>
                </a:cubicBezTo>
                <a:cubicBezTo>
                  <a:pt x="18" y="150"/>
                  <a:pt x="56" y="188"/>
                  <a:pt x="103" y="188"/>
                </a:cubicBezTo>
                <a:cubicBezTo>
                  <a:pt x="150" y="188"/>
                  <a:pt x="188" y="150"/>
                  <a:pt x="188" y="103"/>
                </a:cubicBezTo>
                <a:cubicBezTo>
                  <a:pt x="188" y="56"/>
                  <a:pt x="150" y="18"/>
                  <a:pt x="103" y="1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75"/>
          <p:cNvSpPr>
            <a:spLocks noEditPoints="1"/>
          </p:cNvSpPr>
          <p:nvPr/>
        </p:nvSpPr>
        <p:spPr bwMode="auto">
          <a:xfrm>
            <a:off x="6184901" y="3868738"/>
            <a:ext cx="176213" cy="177800"/>
          </a:xfrm>
          <a:custGeom>
            <a:avLst/>
            <a:gdLst>
              <a:gd name="T0" fmla="*/ 144 w 288"/>
              <a:gd name="T1" fmla="*/ 0 h 289"/>
              <a:gd name="T2" fmla="*/ 288 w 288"/>
              <a:gd name="T3" fmla="*/ 145 h 289"/>
              <a:gd name="T4" fmla="*/ 144 w 288"/>
              <a:gd name="T5" fmla="*/ 289 h 289"/>
              <a:gd name="T6" fmla="*/ 0 w 288"/>
              <a:gd name="T7" fmla="*/ 145 h 289"/>
              <a:gd name="T8" fmla="*/ 144 w 288"/>
              <a:gd name="T9" fmla="*/ 0 h 289"/>
              <a:gd name="T10" fmla="*/ 144 w 288"/>
              <a:gd name="T11" fmla="*/ 19 h 289"/>
              <a:gd name="T12" fmla="*/ 18 w 288"/>
              <a:gd name="T13" fmla="*/ 145 h 289"/>
              <a:gd name="T14" fmla="*/ 144 w 288"/>
              <a:gd name="T15" fmla="*/ 270 h 289"/>
              <a:gd name="T16" fmla="*/ 270 w 288"/>
              <a:gd name="T17" fmla="*/ 145 h 289"/>
              <a:gd name="T18" fmla="*/ 144 w 288"/>
              <a:gd name="T19" fmla="*/ 1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89">
                <a:moveTo>
                  <a:pt x="144" y="0"/>
                </a:moveTo>
                <a:cubicBezTo>
                  <a:pt x="224" y="0"/>
                  <a:pt x="288" y="65"/>
                  <a:pt x="288" y="145"/>
                </a:cubicBezTo>
                <a:cubicBezTo>
                  <a:pt x="288" y="224"/>
                  <a:pt x="224" y="289"/>
                  <a:pt x="144" y="289"/>
                </a:cubicBezTo>
                <a:cubicBezTo>
                  <a:pt x="65" y="289"/>
                  <a:pt x="0" y="224"/>
                  <a:pt x="0" y="145"/>
                </a:cubicBezTo>
                <a:cubicBezTo>
                  <a:pt x="0" y="65"/>
                  <a:pt x="65" y="0"/>
                  <a:pt x="144" y="0"/>
                </a:cubicBezTo>
                <a:moveTo>
                  <a:pt x="144" y="19"/>
                </a:moveTo>
                <a:cubicBezTo>
                  <a:pt x="75" y="19"/>
                  <a:pt x="18" y="75"/>
                  <a:pt x="18" y="145"/>
                </a:cubicBezTo>
                <a:cubicBezTo>
                  <a:pt x="18" y="214"/>
                  <a:pt x="75" y="270"/>
                  <a:pt x="144" y="270"/>
                </a:cubicBezTo>
                <a:cubicBezTo>
                  <a:pt x="214" y="270"/>
                  <a:pt x="270" y="214"/>
                  <a:pt x="270" y="145"/>
                </a:cubicBezTo>
                <a:cubicBezTo>
                  <a:pt x="270" y="75"/>
                  <a:pt x="214" y="19"/>
                  <a:pt x="144" y="1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Oval 176"/>
          <p:cNvSpPr>
            <a:spLocks noChangeArrowheads="1"/>
          </p:cNvSpPr>
          <p:nvPr/>
        </p:nvSpPr>
        <p:spPr bwMode="auto">
          <a:xfrm>
            <a:off x="6259514" y="3946526"/>
            <a:ext cx="25400" cy="254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7"/>
          <p:cNvSpPr>
            <a:spLocks/>
          </p:cNvSpPr>
          <p:nvPr/>
        </p:nvSpPr>
        <p:spPr bwMode="auto">
          <a:xfrm>
            <a:off x="4468814" y="3609976"/>
            <a:ext cx="76200" cy="31750"/>
          </a:xfrm>
          <a:custGeom>
            <a:avLst/>
            <a:gdLst>
              <a:gd name="T0" fmla="*/ 0 w 123"/>
              <a:gd name="T1" fmla="*/ 34 h 53"/>
              <a:gd name="T2" fmla="*/ 18 w 123"/>
              <a:gd name="T3" fmla="*/ 52 h 53"/>
              <a:gd name="T4" fmla="*/ 105 w 123"/>
              <a:gd name="T5" fmla="*/ 52 h 53"/>
              <a:gd name="T6" fmla="*/ 105 w 123"/>
              <a:gd name="T7" fmla="*/ 53 h 53"/>
              <a:gd name="T8" fmla="*/ 123 w 123"/>
              <a:gd name="T9" fmla="*/ 35 h 53"/>
              <a:gd name="T10" fmla="*/ 123 w 123"/>
              <a:gd name="T11" fmla="*/ 34 h 53"/>
              <a:gd name="T12" fmla="*/ 0 w 123"/>
              <a:gd name="T13" fmla="*/ 3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3" h="53">
                <a:moveTo>
                  <a:pt x="0" y="34"/>
                </a:moveTo>
                <a:cubicBezTo>
                  <a:pt x="18" y="52"/>
                  <a:pt x="18" y="52"/>
                  <a:pt x="18" y="52"/>
                </a:cubicBezTo>
                <a:cubicBezTo>
                  <a:pt x="42" y="29"/>
                  <a:pt x="81" y="29"/>
                  <a:pt x="105" y="52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89" y="0"/>
                  <a:pt x="34" y="0"/>
                  <a:pt x="0" y="3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78"/>
          <p:cNvSpPr>
            <a:spLocks/>
          </p:cNvSpPr>
          <p:nvPr/>
        </p:nvSpPr>
        <p:spPr bwMode="auto">
          <a:xfrm>
            <a:off x="4443414" y="3571876"/>
            <a:ext cx="125413" cy="46038"/>
          </a:xfrm>
          <a:custGeom>
            <a:avLst/>
            <a:gdLst>
              <a:gd name="T0" fmla="*/ 0 w 205"/>
              <a:gd name="T1" fmla="*/ 56 h 75"/>
              <a:gd name="T2" fmla="*/ 18 w 205"/>
              <a:gd name="T3" fmla="*/ 75 h 75"/>
              <a:gd name="T4" fmla="*/ 186 w 205"/>
              <a:gd name="T5" fmla="*/ 75 h 75"/>
              <a:gd name="T6" fmla="*/ 186 w 205"/>
              <a:gd name="T7" fmla="*/ 75 h 75"/>
              <a:gd name="T8" fmla="*/ 205 w 205"/>
              <a:gd name="T9" fmla="*/ 57 h 75"/>
              <a:gd name="T10" fmla="*/ 204 w 205"/>
              <a:gd name="T11" fmla="*/ 57 h 75"/>
              <a:gd name="T12" fmla="*/ 0 w 205"/>
              <a:gd name="T13" fmla="*/ 5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5" h="75">
                <a:moveTo>
                  <a:pt x="0" y="56"/>
                </a:moveTo>
                <a:cubicBezTo>
                  <a:pt x="18" y="75"/>
                  <a:pt x="18" y="75"/>
                  <a:pt x="18" y="75"/>
                </a:cubicBezTo>
                <a:cubicBezTo>
                  <a:pt x="64" y="28"/>
                  <a:pt x="140" y="28"/>
                  <a:pt x="186" y="75"/>
                </a:cubicBezTo>
                <a:cubicBezTo>
                  <a:pt x="186" y="75"/>
                  <a:pt x="186" y="75"/>
                  <a:pt x="186" y="75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5" y="57"/>
                  <a:pt x="204" y="57"/>
                  <a:pt x="204" y="57"/>
                </a:cubicBezTo>
                <a:cubicBezTo>
                  <a:pt x="148" y="0"/>
                  <a:pt x="56" y="0"/>
                  <a:pt x="0" y="5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179"/>
          <p:cNvSpPr>
            <a:spLocks/>
          </p:cNvSpPr>
          <p:nvPr/>
        </p:nvSpPr>
        <p:spPr bwMode="auto">
          <a:xfrm>
            <a:off x="4418014" y="3532188"/>
            <a:ext cx="176213" cy="60325"/>
          </a:xfrm>
          <a:custGeom>
            <a:avLst/>
            <a:gdLst>
              <a:gd name="T0" fmla="*/ 287 w 288"/>
              <a:gd name="T1" fmla="*/ 79 h 98"/>
              <a:gd name="T2" fmla="*/ 1 w 288"/>
              <a:gd name="T3" fmla="*/ 79 h 98"/>
              <a:gd name="T4" fmla="*/ 0 w 288"/>
              <a:gd name="T5" fmla="*/ 79 h 98"/>
              <a:gd name="T6" fmla="*/ 19 w 288"/>
              <a:gd name="T7" fmla="*/ 97 h 98"/>
              <a:gd name="T8" fmla="*/ 19 w 288"/>
              <a:gd name="T9" fmla="*/ 97 h 98"/>
              <a:gd name="T10" fmla="*/ 269 w 288"/>
              <a:gd name="T11" fmla="*/ 97 h 98"/>
              <a:gd name="T12" fmla="*/ 270 w 288"/>
              <a:gd name="T13" fmla="*/ 98 h 98"/>
              <a:gd name="T14" fmla="*/ 288 w 288"/>
              <a:gd name="T15" fmla="*/ 79 h 98"/>
              <a:gd name="T16" fmla="*/ 287 w 288"/>
              <a:gd name="T17" fmla="*/ 7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8" h="98">
                <a:moveTo>
                  <a:pt x="287" y="79"/>
                </a:moveTo>
                <a:cubicBezTo>
                  <a:pt x="208" y="0"/>
                  <a:pt x="80" y="0"/>
                  <a:pt x="1" y="79"/>
                </a:cubicBezTo>
                <a:cubicBezTo>
                  <a:pt x="0" y="79"/>
                  <a:pt x="0" y="79"/>
                  <a:pt x="0" y="79"/>
                </a:cubicBezTo>
                <a:cubicBezTo>
                  <a:pt x="19" y="97"/>
                  <a:pt x="19" y="97"/>
                  <a:pt x="19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88" y="28"/>
                  <a:pt x="200" y="28"/>
                  <a:pt x="269" y="97"/>
                </a:cubicBezTo>
                <a:cubicBezTo>
                  <a:pt x="269" y="97"/>
                  <a:pt x="270" y="97"/>
                  <a:pt x="270" y="98"/>
                </a:cubicBezTo>
                <a:cubicBezTo>
                  <a:pt x="288" y="79"/>
                  <a:pt x="288" y="79"/>
                  <a:pt x="288" y="79"/>
                </a:cubicBezTo>
                <a:cubicBezTo>
                  <a:pt x="288" y="79"/>
                  <a:pt x="288" y="79"/>
                  <a:pt x="287" y="7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80"/>
          <p:cNvSpPr>
            <a:spLocks/>
          </p:cNvSpPr>
          <p:nvPr/>
        </p:nvSpPr>
        <p:spPr bwMode="auto">
          <a:xfrm>
            <a:off x="4494214" y="3649663"/>
            <a:ext cx="25400" cy="19050"/>
          </a:xfrm>
          <a:custGeom>
            <a:avLst/>
            <a:gdLst>
              <a:gd name="T0" fmla="*/ 0 w 41"/>
              <a:gd name="T1" fmla="*/ 12 h 32"/>
              <a:gd name="T2" fmla="*/ 20 w 41"/>
              <a:gd name="T3" fmla="*/ 32 h 32"/>
              <a:gd name="T4" fmla="*/ 41 w 41"/>
              <a:gd name="T5" fmla="*/ 12 h 32"/>
              <a:gd name="T6" fmla="*/ 0 w 41"/>
              <a:gd name="T7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" h="32">
                <a:moveTo>
                  <a:pt x="0" y="12"/>
                </a:moveTo>
                <a:cubicBezTo>
                  <a:pt x="20" y="32"/>
                  <a:pt x="20" y="32"/>
                  <a:pt x="20" y="32"/>
                </a:cubicBezTo>
                <a:cubicBezTo>
                  <a:pt x="41" y="12"/>
                  <a:pt x="41" y="12"/>
                  <a:pt x="41" y="12"/>
                </a:cubicBezTo>
                <a:cubicBezTo>
                  <a:pt x="30" y="0"/>
                  <a:pt x="11" y="0"/>
                  <a:pt x="0" y="1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81"/>
          <p:cNvSpPr>
            <a:spLocks/>
          </p:cNvSpPr>
          <p:nvPr/>
        </p:nvSpPr>
        <p:spPr bwMode="auto">
          <a:xfrm>
            <a:off x="6213476" y="3516313"/>
            <a:ext cx="117475" cy="177800"/>
          </a:xfrm>
          <a:custGeom>
            <a:avLst/>
            <a:gdLst>
              <a:gd name="T0" fmla="*/ 74 w 74"/>
              <a:gd name="T1" fmla="*/ 0 h 112"/>
              <a:gd name="T2" fmla="*/ 11 w 74"/>
              <a:gd name="T3" fmla="*/ 59 h 112"/>
              <a:gd name="T4" fmla="*/ 32 w 74"/>
              <a:gd name="T5" fmla="*/ 59 h 112"/>
              <a:gd name="T6" fmla="*/ 0 w 74"/>
              <a:gd name="T7" fmla="*/ 112 h 112"/>
              <a:gd name="T8" fmla="*/ 69 w 74"/>
              <a:gd name="T9" fmla="*/ 47 h 112"/>
              <a:gd name="T10" fmla="*/ 48 w 74"/>
              <a:gd name="T11" fmla="*/ 47 h 112"/>
              <a:gd name="T12" fmla="*/ 74 w 74"/>
              <a:gd name="T13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112">
                <a:moveTo>
                  <a:pt x="74" y="0"/>
                </a:moveTo>
                <a:lnTo>
                  <a:pt x="11" y="59"/>
                </a:lnTo>
                <a:lnTo>
                  <a:pt x="32" y="59"/>
                </a:lnTo>
                <a:lnTo>
                  <a:pt x="0" y="112"/>
                </a:lnTo>
                <a:lnTo>
                  <a:pt x="69" y="47"/>
                </a:lnTo>
                <a:lnTo>
                  <a:pt x="48" y="47"/>
                </a:lnTo>
                <a:lnTo>
                  <a:pt x="74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182"/>
          <p:cNvSpPr>
            <a:spLocks noEditPoints="1"/>
          </p:cNvSpPr>
          <p:nvPr/>
        </p:nvSpPr>
        <p:spPr bwMode="auto">
          <a:xfrm>
            <a:off x="5521326" y="2103438"/>
            <a:ext cx="88900" cy="176213"/>
          </a:xfrm>
          <a:custGeom>
            <a:avLst/>
            <a:gdLst>
              <a:gd name="T0" fmla="*/ 85 w 145"/>
              <a:gd name="T1" fmla="*/ 263 h 288"/>
              <a:gd name="T2" fmla="*/ 91 w 145"/>
              <a:gd name="T3" fmla="*/ 142 h 288"/>
              <a:gd name="T4" fmla="*/ 145 w 145"/>
              <a:gd name="T5" fmla="*/ 72 h 288"/>
              <a:gd name="T6" fmla="*/ 72 w 145"/>
              <a:gd name="T7" fmla="*/ 0 h 288"/>
              <a:gd name="T8" fmla="*/ 0 w 145"/>
              <a:gd name="T9" fmla="*/ 72 h 288"/>
              <a:gd name="T10" fmla="*/ 53 w 145"/>
              <a:gd name="T11" fmla="*/ 142 h 288"/>
              <a:gd name="T12" fmla="*/ 59 w 145"/>
              <a:gd name="T13" fmla="*/ 263 h 288"/>
              <a:gd name="T14" fmla="*/ 19 w 145"/>
              <a:gd name="T15" fmla="*/ 275 h 288"/>
              <a:gd name="T16" fmla="*/ 72 w 145"/>
              <a:gd name="T17" fmla="*/ 288 h 288"/>
              <a:gd name="T18" fmla="*/ 126 w 145"/>
              <a:gd name="T19" fmla="*/ 275 h 288"/>
              <a:gd name="T20" fmla="*/ 85 w 145"/>
              <a:gd name="T21" fmla="*/ 263 h 288"/>
              <a:gd name="T22" fmla="*/ 62 w 145"/>
              <a:gd name="T23" fmla="*/ 56 h 288"/>
              <a:gd name="T24" fmla="*/ 36 w 145"/>
              <a:gd name="T25" fmla="*/ 71 h 288"/>
              <a:gd name="T26" fmla="*/ 26 w 145"/>
              <a:gd name="T27" fmla="*/ 43 h 288"/>
              <a:gd name="T28" fmla="*/ 52 w 145"/>
              <a:gd name="T29" fmla="*/ 29 h 288"/>
              <a:gd name="T30" fmla="*/ 62 w 145"/>
              <a:gd name="T31" fmla="*/ 5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" h="288">
                <a:moveTo>
                  <a:pt x="85" y="263"/>
                </a:moveTo>
                <a:cubicBezTo>
                  <a:pt x="91" y="142"/>
                  <a:pt x="91" y="142"/>
                  <a:pt x="91" y="142"/>
                </a:cubicBezTo>
                <a:cubicBezTo>
                  <a:pt x="122" y="134"/>
                  <a:pt x="145" y="106"/>
                  <a:pt x="145" y="72"/>
                </a:cubicBezTo>
                <a:cubicBezTo>
                  <a:pt x="145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06"/>
                  <a:pt x="22" y="134"/>
                  <a:pt x="53" y="142"/>
                </a:cubicBezTo>
                <a:cubicBezTo>
                  <a:pt x="59" y="263"/>
                  <a:pt x="59" y="263"/>
                  <a:pt x="59" y="263"/>
                </a:cubicBezTo>
                <a:cubicBezTo>
                  <a:pt x="36" y="264"/>
                  <a:pt x="19" y="269"/>
                  <a:pt x="19" y="275"/>
                </a:cubicBezTo>
                <a:cubicBezTo>
                  <a:pt x="19" y="282"/>
                  <a:pt x="43" y="288"/>
                  <a:pt x="72" y="288"/>
                </a:cubicBezTo>
                <a:cubicBezTo>
                  <a:pt x="102" y="288"/>
                  <a:pt x="126" y="282"/>
                  <a:pt x="126" y="275"/>
                </a:cubicBezTo>
                <a:cubicBezTo>
                  <a:pt x="126" y="269"/>
                  <a:pt x="108" y="264"/>
                  <a:pt x="85" y="263"/>
                </a:cubicBezTo>
                <a:close/>
                <a:moveTo>
                  <a:pt x="62" y="56"/>
                </a:moveTo>
                <a:cubicBezTo>
                  <a:pt x="58" y="68"/>
                  <a:pt x="46" y="74"/>
                  <a:pt x="36" y="71"/>
                </a:cubicBezTo>
                <a:cubicBezTo>
                  <a:pt x="26" y="67"/>
                  <a:pt x="21" y="54"/>
                  <a:pt x="26" y="43"/>
                </a:cubicBezTo>
                <a:cubicBezTo>
                  <a:pt x="30" y="31"/>
                  <a:pt x="42" y="25"/>
                  <a:pt x="52" y="29"/>
                </a:cubicBezTo>
                <a:cubicBezTo>
                  <a:pt x="62" y="33"/>
                  <a:pt x="67" y="45"/>
                  <a:pt x="62" y="5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83"/>
          <p:cNvSpPr>
            <a:spLocks noEditPoints="1"/>
          </p:cNvSpPr>
          <p:nvPr/>
        </p:nvSpPr>
        <p:spPr bwMode="auto">
          <a:xfrm>
            <a:off x="5843589" y="2103438"/>
            <a:ext cx="152400" cy="176213"/>
          </a:xfrm>
          <a:custGeom>
            <a:avLst/>
            <a:gdLst>
              <a:gd name="T0" fmla="*/ 139 w 249"/>
              <a:gd name="T1" fmla="*/ 98 h 288"/>
              <a:gd name="T2" fmla="*/ 88 w 249"/>
              <a:gd name="T3" fmla="*/ 147 h 288"/>
              <a:gd name="T4" fmla="*/ 2 w 249"/>
              <a:gd name="T5" fmla="*/ 221 h 288"/>
              <a:gd name="T6" fmla="*/ 7 w 249"/>
              <a:gd name="T7" fmla="*/ 237 h 288"/>
              <a:gd name="T8" fmla="*/ 14 w 249"/>
              <a:gd name="T9" fmla="*/ 247 h 288"/>
              <a:gd name="T10" fmla="*/ 24 w 249"/>
              <a:gd name="T11" fmla="*/ 258 h 288"/>
              <a:gd name="T12" fmla="*/ 38 w 249"/>
              <a:gd name="T13" fmla="*/ 267 h 288"/>
              <a:gd name="T14" fmla="*/ 49 w 249"/>
              <a:gd name="T15" fmla="*/ 273 h 288"/>
              <a:gd name="T16" fmla="*/ 67 w 249"/>
              <a:gd name="T17" fmla="*/ 280 h 288"/>
              <a:gd name="T18" fmla="*/ 95 w 249"/>
              <a:gd name="T19" fmla="*/ 286 h 288"/>
              <a:gd name="T20" fmla="*/ 131 w 249"/>
              <a:gd name="T21" fmla="*/ 288 h 288"/>
              <a:gd name="T22" fmla="*/ 161 w 249"/>
              <a:gd name="T23" fmla="*/ 285 h 288"/>
              <a:gd name="T24" fmla="*/ 183 w 249"/>
              <a:gd name="T25" fmla="*/ 280 h 288"/>
              <a:gd name="T26" fmla="*/ 202 w 249"/>
              <a:gd name="T27" fmla="*/ 272 h 288"/>
              <a:gd name="T28" fmla="*/ 217 w 249"/>
              <a:gd name="T29" fmla="*/ 264 h 288"/>
              <a:gd name="T30" fmla="*/ 227 w 249"/>
              <a:gd name="T31" fmla="*/ 257 h 288"/>
              <a:gd name="T32" fmla="*/ 235 w 249"/>
              <a:gd name="T33" fmla="*/ 249 h 288"/>
              <a:gd name="T34" fmla="*/ 242 w 249"/>
              <a:gd name="T35" fmla="*/ 239 h 288"/>
              <a:gd name="T36" fmla="*/ 245 w 249"/>
              <a:gd name="T37" fmla="*/ 232 h 288"/>
              <a:gd name="T38" fmla="*/ 247 w 249"/>
              <a:gd name="T39" fmla="*/ 224 h 288"/>
              <a:gd name="T40" fmla="*/ 247 w 249"/>
              <a:gd name="T41" fmla="*/ 221 h 288"/>
              <a:gd name="T42" fmla="*/ 101 w 249"/>
              <a:gd name="T43" fmla="*/ 49 h 288"/>
              <a:gd name="T44" fmla="*/ 213 w 249"/>
              <a:gd name="T45" fmla="*/ 217 h 288"/>
              <a:gd name="T46" fmla="*/ 134 w 249"/>
              <a:gd name="T47" fmla="*/ 225 h 288"/>
              <a:gd name="T48" fmla="*/ 52 w 249"/>
              <a:gd name="T49" fmla="*/ 234 h 288"/>
              <a:gd name="T50" fmla="*/ 35 w 249"/>
              <a:gd name="T51" fmla="*/ 210 h 288"/>
              <a:gd name="T52" fmla="*/ 35 w 249"/>
              <a:gd name="T53" fmla="*/ 209 h 288"/>
              <a:gd name="T54" fmla="*/ 74 w 249"/>
              <a:gd name="T55" fmla="*/ 205 h 288"/>
              <a:gd name="T56" fmla="*/ 42 w 249"/>
              <a:gd name="T57" fmla="*/ 190 h 288"/>
              <a:gd name="T58" fmla="*/ 47 w 249"/>
              <a:gd name="T59" fmla="*/ 185 h 288"/>
              <a:gd name="T60" fmla="*/ 50 w 249"/>
              <a:gd name="T61" fmla="*/ 182 h 288"/>
              <a:gd name="T62" fmla="*/ 55 w 249"/>
              <a:gd name="T63" fmla="*/ 178 h 288"/>
              <a:gd name="T64" fmla="*/ 60 w 249"/>
              <a:gd name="T65" fmla="*/ 175 h 288"/>
              <a:gd name="T66" fmla="*/ 64 w 249"/>
              <a:gd name="T67" fmla="*/ 173 h 288"/>
              <a:gd name="T68" fmla="*/ 70 w 249"/>
              <a:gd name="T69" fmla="*/ 170 h 288"/>
              <a:gd name="T70" fmla="*/ 75 w 249"/>
              <a:gd name="T71" fmla="*/ 168 h 288"/>
              <a:gd name="T72" fmla="*/ 81 w 249"/>
              <a:gd name="T73" fmla="*/ 166 h 288"/>
              <a:gd name="T74" fmla="*/ 86 w 249"/>
              <a:gd name="T75" fmla="*/ 164 h 288"/>
              <a:gd name="T76" fmla="*/ 93 w 249"/>
              <a:gd name="T77" fmla="*/ 163 h 288"/>
              <a:gd name="T78" fmla="*/ 98 w 249"/>
              <a:gd name="T79" fmla="*/ 162 h 288"/>
              <a:gd name="T80" fmla="*/ 105 w 249"/>
              <a:gd name="T81" fmla="*/ 161 h 288"/>
              <a:gd name="T82" fmla="*/ 109 w 249"/>
              <a:gd name="T83" fmla="*/ 160 h 288"/>
              <a:gd name="T84" fmla="*/ 116 w 249"/>
              <a:gd name="T85" fmla="*/ 160 h 288"/>
              <a:gd name="T86" fmla="*/ 140 w 249"/>
              <a:gd name="T87" fmla="*/ 160 h 288"/>
              <a:gd name="T88" fmla="*/ 146 w 249"/>
              <a:gd name="T89" fmla="*/ 161 h 288"/>
              <a:gd name="T90" fmla="*/ 151 w 249"/>
              <a:gd name="T91" fmla="*/ 162 h 288"/>
              <a:gd name="T92" fmla="*/ 161 w 249"/>
              <a:gd name="T93" fmla="*/ 164 h 288"/>
              <a:gd name="T94" fmla="*/ 169 w 249"/>
              <a:gd name="T95" fmla="*/ 166 h 288"/>
              <a:gd name="T96" fmla="*/ 176 w 249"/>
              <a:gd name="T97" fmla="*/ 169 h 288"/>
              <a:gd name="T98" fmla="*/ 183 w 249"/>
              <a:gd name="T99" fmla="*/ 171 h 288"/>
              <a:gd name="T100" fmla="*/ 190 w 249"/>
              <a:gd name="T101" fmla="*/ 175 h 288"/>
              <a:gd name="T102" fmla="*/ 199 w 249"/>
              <a:gd name="T103" fmla="*/ 182 h 288"/>
              <a:gd name="T104" fmla="*/ 204 w 249"/>
              <a:gd name="T105" fmla="*/ 187 h 288"/>
              <a:gd name="T106" fmla="*/ 175 w 249"/>
              <a:gd name="T107" fmla="*/ 190 h 288"/>
              <a:gd name="T108" fmla="*/ 214 w 249"/>
              <a:gd name="T109" fmla="*/ 205 h 288"/>
              <a:gd name="T110" fmla="*/ 74 w 249"/>
              <a:gd name="T111" fmla="*/ 205 h 288"/>
              <a:gd name="T112" fmla="*/ 175 w 249"/>
              <a:gd name="T113" fmla="*/ 191 h 288"/>
              <a:gd name="T114" fmla="*/ 176 w 249"/>
              <a:gd name="T115" fmla="*/ 20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9" h="288">
                <a:moveTo>
                  <a:pt x="244" y="195"/>
                </a:moveTo>
                <a:cubicBezTo>
                  <a:pt x="240" y="186"/>
                  <a:pt x="233" y="179"/>
                  <a:pt x="224" y="172"/>
                </a:cubicBezTo>
                <a:cubicBezTo>
                  <a:pt x="216" y="166"/>
                  <a:pt x="207" y="161"/>
                  <a:pt x="196" y="156"/>
                </a:cubicBezTo>
                <a:cubicBezTo>
                  <a:pt x="186" y="152"/>
                  <a:pt x="174" y="149"/>
                  <a:pt x="162" y="147"/>
                </a:cubicBezTo>
                <a:cubicBezTo>
                  <a:pt x="154" y="145"/>
                  <a:pt x="145" y="145"/>
                  <a:pt x="136" y="144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60" y="93"/>
                  <a:pt x="176" y="73"/>
                  <a:pt x="176" y="50"/>
                </a:cubicBezTo>
                <a:cubicBezTo>
                  <a:pt x="176" y="22"/>
                  <a:pt x="153" y="0"/>
                  <a:pt x="126" y="0"/>
                </a:cubicBezTo>
                <a:cubicBezTo>
                  <a:pt x="98" y="0"/>
                  <a:pt x="76" y="22"/>
                  <a:pt x="76" y="50"/>
                </a:cubicBezTo>
                <a:cubicBezTo>
                  <a:pt x="76" y="73"/>
                  <a:pt x="91" y="92"/>
                  <a:pt x="112" y="98"/>
                </a:cubicBezTo>
                <a:cubicBezTo>
                  <a:pt x="115" y="144"/>
                  <a:pt x="115" y="144"/>
                  <a:pt x="115" y="144"/>
                </a:cubicBezTo>
                <a:cubicBezTo>
                  <a:pt x="105" y="144"/>
                  <a:pt x="96" y="145"/>
                  <a:pt x="88" y="147"/>
                </a:cubicBezTo>
                <a:cubicBezTo>
                  <a:pt x="76" y="149"/>
                  <a:pt x="64" y="152"/>
                  <a:pt x="54" y="156"/>
                </a:cubicBezTo>
                <a:cubicBezTo>
                  <a:pt x="43" y="161"/>
                  <a:pt x="33" y="166"/>
                  <a:pt x="25" y="172"/>
                </a:cubicBezTo>
                <a:cubicBezTo>
                  <a:pt x="16" y="179"/>
                  <a:pt x="10" y="186"/>
                  <a:pt x="6" y="195"/>
                </a:cubicBezTo>
                <a:cubicBezTo>
                  <a:pt x="2" y="203"/>
                  <a:pt x="0" y="212"/>
                  <a:pt x="2" y="221"/>
                </a:cubicBezTo>
                <a:cubicBezTo>
                  <a:pt x="2" y="221"/>
                  <a:pt x="2" y="221"/>
                  <a:pt x="2" y="221"/>
                </a:cubicBezTo>
                <a:cubicBezTo>
                  <a:pt x="2" y="221"/>
                  <a:pt x="2" y="221"/>
                  <a:pt x="2" y="221"/>
                </a:cubicBezTo>
                <a:cubicBezTo>
                  <a:pt x="3" y="224"/>
                  <a:pt x="3" y="224"/>
                  <a:pt x="3" y="224"/>
                </a:cubicBezTo>
                <a:cubicBezTo>
                  <a:pt x="4" y="227"/>
                  <a:pt x="4" y="227"/>
                  <a:pt x="4" y="227"/>
                </a:cubicBezTo>
                <a:cubicBezTo>
                  <a:pt x="4" y="229"/>
                  <a:pt x="4" y="230"/>
                  <a:pt x="5" y="232"/>
                </a:cubicBezTo>
                <a:cubicBezTo>
                  <a:pt x="5" y="232"/>
                  <a:pt x="5" y="232"/>
                  <a:pt x="5" y="232"/>
                </a:cubicBezTo>
                <a:cubicBezTo>
                  <a:pt x="5" y="232"/>
                  <a:pt x="5" y="232"/>
                  <a:pt x="5" y="232"/>
                </a:cubicBezTo>
                <a:cubicBezTo>
                  <a:pt x="6" y="234"/>
                  <a:pt x="6" y="235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8"/>
                  <a:pt x="7" y="238"/>
                  <a:pt x="7" y="238"/>
                </a:cubicBezTo>
                <a:cubicBezTo>
                  <a:pt x="8" y="239"/>
                  <a:pt x="9" y="241"/>
                  <a:pt x="10" y="242"/>
                </a:cubicBezTo>
                <a:cubicBezTo>
                  <a:pt x="10" y="242"/>
                  <a:pt x="10" y="242"/>
                  <a:pt x="10" y="242"/>
                </a:cubicBezTo>
                <a:cubicBezTo>
                  <a:pt x="10" y="243"/>
                  <a:pt x="10" y="243"/>
                  <a:pt x="10" y="243"/>
                </a:cubicBezTo>
                <a:cubicBezTo>
                  <a:pt x="11" y="244"/>
                  <a:pt x="13" y="246"/>
                  <a:pt x="14" y="247"/>
                </a:cubicBezTo>
                <a:cubicBezTo>
                  <a:pt x="14" y="247"/>
                  <a:pt x="14" y="247"/>
                  <a:pt x="14" y="247"/>
                </a:cubicBezTo>
                <a:cubicBezTo>
                  <a:pt x="14" y="248"/>
                  <a:pt x="14" y="248"/>
                  <a:pt x="14" y="248"/>
                </a:cubicBezTo>
                <a:cubicBezTo>
                  <a:pt x="15" y="249"/>
                  <a:pt x="17" y="251"/>
                  <a:pt x="18" y="252"/>
                </a:cubicBezTo>
                <a:cubicBezTo>
                  <a:pt x="18" y="253"/>
                  <a:pt x="19" y="253"/>
                  <a:pt x="19" y="253"/>
                </a:cubicBezTo>
                <a:cubicBezTo>
                  <a:pt x="20" y="254"/>
                  <a:pt x="22" y="256"/>
                  <a:pt x="23" y="257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6" y="259"/>
                  <a:pt x="28" y="261"/>
                  <a:pt x="30" y="262"/>
                </a:cubicBezTo>
                <a:cubicBezTo>
                  <a:pt x="30" y="262"/>
                  <a:pt x="30" y="262"/>
                  <a:pt x="30" y="262"/>
                </a:cubicBezTo>
                <a:cubicBezTo>
                  <a:pt x="30" y="262"/>
                  <a:pt x="30" y="262"/>
                  <a:pt x="30" y="262"/>
                </a:cubicBezTo>
                <a:cubicBezTo>
                  <a:pt x="32" y="264"/>
                  <a:pt x="34" y="265"/>
                  <a:pt x="36" y="266"/>
                </a:cubicBezTo>
                <a:cubicBezTo>
                  <a:pt x="37" y="267"/>
                  <a:pt x="38" y="267"/>
                  <a:pt x="38" y="267"/>
                </a:cubicBezTo>
                <a:cubicBezTo>
                  <a:pt x="38" y="268"/>
                  <a:pt x="38" y="268"/>
                  <a:pt x="38" y="268"/>
                </a:cubicBezTo>
                <a:cubicBezTo>
                  <a:pt x="39" y="268"/>
                  <a:pt x="39" y="268"/>
                  <a:pt x="39" y="268"/>
                </a:cubicBezTo>
                <a:cubicBezTo>
                  <a:pt x="39" y="268"/>
                  <a:pt x="40" y="268"/>
                  <a:pt x="40" y="268"/>
                </a:cubicBezTo>
                <a:cubicBezTo>
                  <a:pt x="42" y="270"/>
                  <a:pt x="45" y="271"/>
                  <a:pt x="48" y="273"/>
                </a:cubicBezTo>
                <a:cubicBezTo>
                  <a:pt x="48" y="273"/>
                  <a:pt x="48" y="273"/>
                  <a:pt x="48" y="273"/>
                </a:cubicBezTo>
                <a:cubicBezTo>
                  <a:pt x="49" y="273"/>
                  <a:pt x="49" y="273"/>
                  <a:pt x="49" y="273"/>
                </a:cubicBezTo>
                <a:cubicBezTo>
                  <a:pt x="51" y="274"/>
                  <a:pt x="54" y="275"/>
                  <a:pt x="57" y="276"/>
                </a:cubicBezTo>
                <a:cubicBezTo>
                  <a:pt x="57" y="276"/>
                  <a:pt x="57" y="276"/>
                  <a:pt x="57" y="276"/>
                </a:cubicBezTo>
                <a:cubicBezTo>
                  <a:pt x="58" y="277"/>
                  <a:pt x="58" y="277"/>
                  <a:pt x="58" y="277"/>
                </a:cubicBezTo>
                <a:cubicBezTo>
                  <a:pt x="61" y="278"/>
                  <a:pt x="64" y="279"/>
                  <a:pt x="67" y="280"/>
                </a:cubicBezTo>
                <a:cubicBezTo>
                  <a:pt x="67" y="280"/>
                  <a:pt x="67" y="280"/>
                  <a:pt x="67" y="280"/>
                </a:cubicBezTo>
                <a:cubicBezTo>
                  <a:pt x="67" y="280"/>
                  <a:pt x="67" y="280"/>
                  <a:pt x="67" y="280"/>
                </a:cubicBezTo>
                <a:cubicBezTo>
                  <a:pt x="71" y="281"/>
                  <a:pt x="74" y="282"/>
                  <a:pt x="77" y="283"/>
                </a:cubicBezTo>
                <a:cubicBezTo>
                  <a:pt x="78" y="283"/>
                  <a:pt x="78" y="283"/>
                  <a:pt x="78" y="283"/>
                </a:cubicBezTo>
                <a:cubicBezTo>
                  <a:pt x="81" y="284"/>
                  <a:pt x="85" y="284"/>
                  <a:pt x="89" y="285"/>
                </a:cubicBezTo>
                <a:cubicBezTo>
                  <a:pt x="89" y="285"/>
                  <a:pt x="89" y="285"/>
                  <a:pt x="89" y="285"/>
                </a:cubicBezTo>
                <a:cubicBezTo>
                  <a:pt x="91" y="285"/>
                  <a:pt x="92" y="286"/>
                  <a:pt x="94" y="286"/>
                </a:cubicBezTo>
                <a:cubicBezTo>
                  <a:pt x="94" y="286"/>
                  <a:pt x="94" y="286"/>
                  <a:pt x="95" y="286"/>
                </a:cubicBezTo>
                <a:cubicBezTo>
                  <a:pt x="96" y="286"/>
                  <a:pt x="98" y="286"/>
                  <a:pt x="100" y="287"/>
                </a:cubicBezTo>
                <a:cubicBezTo>
                  <a:pt x="100" y="287"/>
                  <a:pt x="101" y="287"/>
                  <a:pt x="101" y="287"/>
                </a:cubicBezTo>
                <a:cubicBezTo>
                  <a:pt x="104" y="287"/>
                  <a:pt x="108" y="288"/>
                  <a:pt x="112" y="288"/>
                </a:cubicBezTo>
                <a:cubicBezTo>
                  <a:pt x="113" y="288"/>
                  <a:pt x="113" y="288"/>
                  <a:pt x="113" y="288"/>
                </a:cubicBezTo>
                <a:cubicBezTo>
                  <a:pt x="117" y="288"/>
                  <a:pt x="121" y="288"/>
                  <a:pt x="125" y="288"/>
                </a:cubicBezTo>
                <a:cubicBezTo>
                  <a:pt x="127" y="288"/>
                  <a:pt x="129" y="288"/>
                  <a:pt x="131" y="288"/>
                </a:cubicBezTo>
                <a:cubicBezTo>
                  <a:pt x="131" y="288"/>
                  <a:pt x="131" y="288"/>
                  <a:pt x="131" y="288"/>
                </a:cubicBezTo>
                <a:cubicBezTo>
                  <a:pt x="133" y="288"/>
                  <a:pt x="135" y="288"/>
                  <a:pt x="137" y="288"/>
                </a:cubicBezTo>
                <a:cubicBezTo>
                  <a:pt x="137" y="288"/>
                  <a:pt x="137" y="288"/>
                  <a:pt x="137" y="288"/>
                </a:cubicBezTo>
                <a:cubicBezTo>
                  <a:pt x="141" y="288"/>
                  <a:pt x="145" y="287"/>
                  <a:pt x="149" y="287"/>
                </a:cubicBezTo>
                <a:cubicBezTo>
                  <a:pt x="150" y="287"/>
                  <a:pt x="150" y="287"/>
                  <a:pt x="150" y="287"/>
                </a:cubicBezTo>
                <a:cubicBezTo>
                  <a:pt x="153" y="286"/>
                  <a:pt x="157" y="286"/>
                  <a:pt x="161" y="285"/>
                </a:cubicBezTo>
                <a:cubicBezTo>
                  <a:pt x="161" y="285"/>
                  <a:pt x="161" y="285"/>
                  <a:pt x="161" y="285"/>
                </a:cubicBezTo>
                <a:cubicBezTo>
                  <a:pt x="165" y="284"/>
                  <a:pt x="169" y="284"/>
                  <a:pt x="172" y="283"/>
                </a:cubicBezTo>
                <a:cubicBezTo>
                  <a:pt x="172" y="283"/>
                  <a:pt x="172" y="283"/>
                  <a:pt x="172" y="283"/>
                </a:cubicBezTo>
                <a:cubicBezTo>
                  <a:pt x="172" y="283"/>
                  <a:pt x="172" y="283"/>
                  <a:pt x="172" y="283"/>
                </a:cubicBezTo>
                <a:cubicBezTo>
                  <a:pt x="176" y="282"/>
                  <a:pt x="179" y="281"/>
                  <a:pt x="182" y="280"/>
                </a:cubicBezTo>
                <a:cubicBezTo>
                  <a:pt x="183" y="280"/>
                  <a:pt x="183" y="280"/>
                  <a:pt x="183" y="280"/>
                </a:cubicBezTo>
                <a:cubicBezTo>
                  <a:pt x="184" y="279"/>
                  <a:pt x="184" y="279"/>
                  <a:pt x="184" y="279"/>
                </a:cubicBezTo>
                <a:cubicBezTo>
                  <a:pt x="187" y="278"/>
                  <a:pt x="189" y="278"/>
                  <a:pt x="191" y="277"/>
                </a:cubicBezTo>
                <a:cubicBezTo>
                  <a:pt x="192" y="277"/>
                  <a:pt x="193" y="276"/>
                  <a:pt x="194" y="276"/>
                </a:cubicBezTo>
                <a:cubicBezTo>
                  <a:pt x="196" y="275"/>
                  <a:pt x="198" y="274"/>
                  <a:pt x="200" y="273"/>
                </a:cubicBezTo>
                <a:cubicBezTo>
                  <a:pt x="200" y="273"/>
                  <a:pt x="200" y="273"/>
                  <a:pt x="200" y="273"/>
                </a:cubicBezTo>
                <a:cubicBezTo>
                  <a:pt x="201" y="273"/>
                  <a:pt x="202" y="273"/>
                  <a:pt x="202" y="272"/>
                </a:cubicBezTo>
                <a:cubicBezTo>
                  <a:pt x="205" y="271"/>
                  <a:pt x="207" y="270"/>
                  <a:pt x="209" y="269"/>
                </a:cubicBezTo>
                <a:cubicBezTo>
                  <a:pt x="210" y="268"/>
                  <a:pt x="211" y="268"/>
                  <a:pt x="212" y="267"/>
                </a:cubicBezTo>
                <a:cubicBezTo>
                  <a:pt x="213" y="267"/>
                  <a:pt x="213" y="267"/>
                  <a:pt x="213" y="267"/>
                </a:cubicBezTo>
                <a:cubicBezTo>
                  <a:pt x="213" y="266"/>
                  <a:pt x="213" y="266"/>
                  <a:pt x="213" y="266"/>
                </a:cubicBezTo>
                <a:cubicBezTo>
                  <a:pt x="215" y="266"/>
                  <a:pt x="216" y="265"/>
                  <a:pt x="217" y="264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3"/>
                  <a:pt x="220" y="262"/>
                  <a:pt x="221" y="261"/>
                </a:cubicBezTo>
                <a:cubicBezTo>
                  <a:pt x="221" y="261"/>
                  <a:pt x="221" y="261"/>
                  <a:pt x="221" y="261"/>
                </a:cubicBezTo>
                <a:cubicBezTo>
                  <a:pt x="222" y="261"/>
                  <a:pt x="222" y="261"/>
                  <a:pt x="222" y="261"/>
                </a:cubicBezTo>
                <a:cubicBezTo>
                  <a:pt x="223" y="260"/>
                  <a:pt x="225" y="259"/>
                  <a:pt x="226" y="258"/>
                </a:cubicBezTo>
                <a:cubicBezTo>
                  <a:pt x="226" y="257"/>
                  <a:pt x="226" y="257"/>
                  <a:pt x="226" y="257"/>
                </a:cubicBezTo>
                <a:cubicBezTo>
                  <a:pt x="227" y="257"/>
                  <a:pt x="227" y="257"/>
                  <a:pt x="227" y="257"/>
                </a:cubicBezTo>
                <a:cubicBezTo>
                  <a:pt x="228" y="256"/>
                  <a:pt x="229" y="255"/>
                  <a:pt x="230" y="253"/>
                </a:cubicBezTo>
                <a:cubicBezTo>
                  <a:pt x="231" y="253"/>
                  <a:pt x="231" y="253"/>
                  <a:pt x="231" y="253"/>
                </a:cubicBezTo>
                <a:cubicBezTo>
                  <a:pt x="231" y="253"/>
                  <a:pt x="231" y="253"/>
                  <a:pt x="231" y="253"/>
                </a:cubicBezTo>
                <a:cubicBezTo>
                  <a:pt x="232" y="252"/>
                  <a:pt x="233" y="250"/>
                  <a:pt x="234" y="249"/>
                </a:cubicBezTo>
                <a:cubicBezTo>
                  <a:pt x="235" y="249"/>
                  <a:pt x="235" y="249"/>
                  <a:pt x="235" y="249"/>
                </a:cubicBezTo>
                <a:cubicBezTo>
                  <a:pt x="235" y="249"/>
                  <a:pt x="235" y="249"/>
                  <a:pt x="235" y="249"/>
                </a:cubicBezTo>
                <a:cubicBezTo>
                  <a:pt x="236" y="248"/>
                  <a:pt x="237" y="247"/>
                  <a:pt x="238" y="245"/>
                </a:cubicBezTo>
                <a:cubicBezTo>
                  <a:pt x="238" y="245"/>
                  <a:pt x="238" y="244"/>
                  <a:pt x="238" y="244"/>
                </a:cubicBezTo>
                <a:cubicBezTo>
                  <a:pt x="239" y="244"/>
                  <a:pt x="239" y="243"/>
                  <a:pt x="239" y="243"/>
                </a:cubicBezTo>
                <a:cubicBezTo>
                  <a:pt x="240" y="242"/>
                  <a:pt x="240" y="242"/>
                  <a:pt x="240" y="242"/>
                </a:cubicBezTo>
                <a:cubicBezTo>
                  <a:pt x="240" y="241"/>
                  <a:pt x="241" y="241"/>
                  <a:pt x="241" y="240"/>
                </a:cubicBezTo>
                <a:cubicBezTo>
                  <a:pt x="241" y="240"/>
                  <a:pt x="241" y="239"/>
                  <a:pt x="242" y="239"/>
                </a:cubicBezTo>
                <a:cubicBezTo>
                  <a:pt x="242" y="238"/>
                  <a:pt x="242" y="238"/>
                  <a:pt x="242" y="238"/>
                </a:cubicBezTo>
                <a:cubicBezTo>
                  <a:pt x="243" y="237"/>
                  <a:pt x="243" y="237"/>
                  <a:pt x="243" y="236"/>
                </a:cubicBezTo>
                <a:cubicBezTo>
                  <a:pt x="243" y="236"/>
                  <a:pt x="243" y="236"/>
                  <a:pt x="243" y="236"/>
                </a:cubicBezTo>
                <a:cubicBezTo>
                  <a:pt x="243" y="236"/>
                  <a:pt x="243" y="235"/>
                  <a:pt x="243" y="235"/>
                </a:cubicBezTo>
                <a:cubicBezTo>
                  <a:pt x="244" y="234"/>
                  <a:pt x="244" y="234"/>
                  <a:pt x="244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5" y="231"/>
                  <a:pt x="245" y="231"/>
                  <a:pt x="245" y="230"/>
                </a:cubicBezTo>
                <a:cubicBezTo>
                  <a:pt x="245" y="230"/>
                  <a:pt x="245" y="230"/>
                  <a:pt x="245" y="230"/>
                </a:cubicBezTo>
                <a:cubicBezTo>
                  <a:pt x="246" y="229"/>
                  <a:pt x="246" y="229"/>
                  <a:pt x="246" y="229"/>
                </a:cubicBezTo>
                <a:cubicBezTo>
                  <a:pt x="246" y="229"/>
                  <a:pt x="246" y="228"/>
                  <a:pt x="246" y="227"/>
                </a:cubicBezTo>
                <a:cubicBezTo>
                  <a:pt x="247" y="224"/>
                  <a:pt x="247" y="224"/>
                  <a:pt x="247" y="224"/>
                </a:cubicBezTo>
                <a:cubicBezTo>
                  <a:pt x="247" y="221"/>
                  <a:pt x="247" y="221"/>
                  <a:pt x="247" y="221"/>
                </a:cubicBezTo>
                <a:cubicBezTo>
                  <a:pt x="247" y="221"/>
                  <a:pt x="247" y="221"/>
                  <a:pt x="247" y="221"/>
                </a:cubicBezTo>
                <a:cubicBezTo>
                  <a:pt x="247" y="221"/>
                  <a:pt x="247" y="221"/>
                  <a:pt x="247" y="221"/>
                </a:cubicBezTo>
                <a:cubicBezTo>
                  <a:pt x="247" y="221"/>
                  <a:pt x="247" y="221"/>
                  <a:pt x="247" y="221"/>
                </a:cubicBezTo>
                <a:cubicBezTo>
                  <a:pt x="247" y="221"/>
                  <a:pt x="247" y="221"/>
                  <a:pt x="247" y="221"/>
                </a:cubicBezTo>
                <a:cubicBezTo>
                  <a:pt x="247" y="221"/>
                  <a:pt x="247" y="221"/>
                  <a:pt x="247" y="221"/>
                </a:cubicBezTo>
                <a:cubicBezTo>
                  <a:pt x="249" y="212"/>
                  <a:pt x="248" y="203"/>
                  <a:pt x="244" y="195"/>
                </a:cubicBezTo>
                <a:close/>
                <a:moveTo>
                  <a:pt x="101" y="49"/>
                </a:moveTo>
                <a:cubicBezTo>
                  <a:pt x="94" y="46"/>
                  <a:pt x="90" y="38"/>
                  <a:pt x="93" y="30"/>
                </a:cubicBezTo>
                <a:cubicBezTo>
                  <a:pt x="96" y="22"/>
                  <a:pt x="104" y="17"/>
                  <a:pt x="111" y="20"/>
                </a:cubicBezTo>
                <a:cubicBezTo>
                  <a:pt x="118" y="23"/>
                  <a:pt x="122" y="31"/>
                  <a:pt x="119" y="39"/>
                </a:cubicBezTo>
                <a:cubicBezTo>
                  <a:pt x="116" y="47"/>
                  <a:pt x="108" y="51"/>
                  <a:pt x="101" y="49"/>
                </a:cubicBezTo>
                <a:close/>
                <a:moveTo>
                  <a:pt x="116" y="254"/>
                </a:moveTo>
                <a:cubicBezTo>
                  <a:pt x="116" y="254"/>
                  <a:pt x="116" y="254"/>
                  <a:pt x="116" y="254"/>
                </a:cubicBezTo>
                <a:cubicBezTo>
                  <a:pt x="116" y="252"/>
                  <a:pt x="116" y="252"/>
                  <a:pt x="116" y="252"/>
                </a:cubicBezTo>
                <a:lnTo>
                  <a:pt x="116" y="254"/>
                </a:lnTo>
                <a:close/>
                <a:moveTo>
                  <a:pt x="215" y="212"/>
                </a:moveTo>
                <a:cubicBezTo>
                  <a:pt x="214" y="213"/>
                  <a:pt x="214" y="215"/>
                  <a:pt x="213" y="217"/>
                </a:cubicBezTo>
                <a:cubicBezTo>
                  <a:pt x="210" y="223"/>
                  <a:pt x="205" y="229"/>
                  <a:pt x="198" y="234"/>
                </a:cubicBezTo>
                <a:cubicBezTo>
                  <a:pt x="191" y="239"/>
                  <a:pt x="182" y="244"/>
                  <a:pt x="171" y="247"/>
                </a:cubicBezTo>
                <a:cubicBezTo>
                  <a:pt x="160" y="251"/>
                  <a:pt x="148" y="253"/>
                  <a:pt x="135" y="254"/>
                </a:cubicBezTo>
                <a:cubicBezTo>
                  <a:pt x="134" y="225"/>
                  <a:pt x="134" y="225"/>
                  <a:pt x="134" y="225"/>
                </a:cubicBezTo>
                <a:cubicBezTo>
                  <a:pt x="134" y="225"/>
                  <a:pt x="134" y="225"/>
                  <a:pt x="134" y="225"/>
                </a:cubicBezTo>
                <a:cubicBezTo>
                  <a:pt x="134" y="225"/>
                  <a:pt x="134" y="225"/>
                  <a:pt x="134" y="225"/>
                </a:cubicBezTo>
                <a:cubicBezTo>
                  <a:pt x="116" y="225"/>
                  <a:pt x="116" y="225"/>
                  <a:pt x="116" y="225"/>
                </a:cubicBezTo>
                <a:cubicBezTo>
                  <a:pt x="116" y="225"/>
                  <a:pt x="116" y="225"/>
                  <a:pt x="116" y="225"/>
                </a:cubicBezTo>
                <a:cubicBezTo>
                  <a:pt x="116" y="225"/>
                  <a:pt x="116" y="225"/>
                  <a:pt x="116" y="225"/>
                </a:cubicBezTo>
                <a:cubicBezTo>
                  <a:pt x="115" y="254"/>
                  <a:pt x="115" y="254"/>
                  <a:pt x="115" y="254"/>
                </a:cubicBezTo>
                <a:cubicBezTo>
                  <a:pt x="102" y="253"/>
                  <a:pt x="90" y="251"/>
                  <a:pt x="79" y="247"/>
                </a:cubicBezTo>
                <a:cubicBezTo>
                  <a:pt x="68" y="244"/>
                  <a:pt x="59" y="240"/>
                  <a:pt x="52" y="234"/>
                </a:cubicBezTo>
                <a:cubicBezTo>
                  <a:pt x="45" y="229"/>
                  <a:pt x="40" y="223"/>
                  <a:pt x="37" y="217"/>
                </a:cubicBezTo>
                <a:cubicBezTo>
                  <a:pt x="36" y="215"/>
                  <a:pt x="35" y="213"/>
                  <a:pt x="35" y="212"/>
                </a:cubicBezTo>
                <a:cubicBezTo>
                  <a:pt x="35" y="211"/>
                  <a:pt x="35" y="211"/>
                  <a:pt x="35" y="211"/>
                </a:cubicBezTo>
                <a:cubicBezTo>
                  <a:pt x="35" y="211"/>
                  <a:pt x="35" y="211"/>
                  <a:pt x="35" y="211"/>
                </a:cubicBezTo>
                <a:cubicBezTo>
                  <a:pt x="35" y="211"/>
                  <a:pt x="35" y="211"/>
                  <a:pt x="35" y="211"/>
                </a:cubicBezTo>
                <a:cubicBezTo>
                  <a:pt x="35" y="211"/>
                  <a:pt x="35" y="210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10"/>
                  <a:pt x="35" y="210"/>
                  <a:pt x="35" y="210"/>
                </a:cubicBezTo>
                <a:cubicBezTo>
                  <a:pt x="35" y="210"/>
                  <a:pt x="35" y="210"/>
                  <a:pt x="35" y="209"/>
                </a:cubicBezTo>
                <a:cubicBezTo>
                  <a:pt x="35" y="209"/>
                  <a:pt x="35" y="209"/>
                  <a:pt x="35" y="209"/>
                </a:cubicBezTo>
                <a:cubicBezTo>
                  <a:pt x="35" y="209"/>
                  <a:pt x="35" y="209"/>
                  <a:pt x="35" y="209"/>
                </a:cubicBezTo>
                <a:cubicBezTo>
                  <a:pt x="35" y="209"/>
                  <a:pt x="35" y="209"/>
                  <a:pt x="35" y="209"/>
                </a:cubicBezTo>
                <a:cubicBezTo>
                  <a:pt x="35" y="208"/>
                  <a:pt x="35" y="208"/>
                  <a:pt x="35" y="207"/>
                </a:cubicBezTo>
                <a:cubicBezTo>
                  <a:pt x="35" y="207"/>
                  <a:pt x="35" y="207"/>
                  <a:pt x="35" y="207"/>
                </a:cubicBezTo>
                <a:cubicBezTo>
                  <a:pt x="35" y="207"/>
                  <a:pt x="35" y="207"/>
                  <a:pt x="35" y="207"/>
                </a:cubicBezTo>
                <a:cubicBezTo>
                  <a:pt x="35" y="207"/>
                  <a:pt x="35" y="206"/>
                  <a:pt x="35" y="206"/>
                </a:cubicBezTo>
                <a:cubicBezTo>
                  <a:pt x="35" y="206"/>
                  <a:pt x="35" y="205"/>
                  <a:pt x="35" y="205"/>
                </a:cubicBezTo>
                <a:cubicBezTo>
                  <a:pt x="74" y="205"/>
                  <a:pt x="74" y="205"/>
                  <a:pt x="74" y="205"/>
                </a:cubicBezTo>
                <a:cubicBezTo>
                  <a:pt x="74" y="205"/>
                  <a:pt x="74" y="205"/>
                  <a:pt x="74" y="205"/>
                </a:cubicBezTo>
                <a:cubicBezTo>
                  <a:pt x="74" y="205"/>
                  <a:pt x="74" y="205"/>
                  <a:pt x="74" y="205"/>
                </a:cubicBezTo>
                <a:cubicBezTo>
                  <a:pt x="76" y="191"/>
                  <a:pt x="76" y="191"/>
                  <a:pt x="76" y="191"/>
                </a:cubicBezTo>
                <a:cubicBezTo>
                  <a:pt x="76" y="190"/>
                  <a:pt x="76" y="190"/>
                  <a:pt x="76" y="190"/>
                </a:cubicBezTo>
                <a:cubicBezTo>
                  <a:pt x="76" y="190"/>
                  <a:pt x="76" y="190"/>
                  <a:pt x="76" y="190"/>
                </a:cubicBezTo>
                <a:cubicBezTo>
                  <a:pt x="42" y="190"/>
                  <a:pt x="42" y="190"/>
                  <a:pt x="42" y="190"/>
                </a:cubicBezTo>
                <a:cubicBezTo>
                  <a:pt x="42" y="190"/>
                  <a:pt x="42" y="190"/>
                  <a:pt x="42" y="190"/>
                </a:cubicBezTo>
                <a:cubicBezTo>
                  <a:pt x="43" y="190"/>
                  <a:pt x="43" y="189"/>
                  <a:pt x="43" y="189"/>
                </a:cubicBezTo>
                <a:cubicBezTo>
                  <a:pt x="43" y="189"/>
                  <a:pt x="44" y="189"/>
                  <a:pt x="44" y="188"/>
                </a:cubicBezTo>
                <a:cubicBezTo>
                  <a:pt x="44" y="188"/>
                  <a:pt x="44" y="188"/>
                  <a:pt x="45" y="187"/>
                </a:cubicBezTo>
                <a:cubicBezTo>
                  <a:pt x="45" y="187"/>
                  <a:pt x="45" y="187"/>
                  <a:pt x="46" y="186"/>
                </a:cubicBezTo>
                <a:cubicBezTo>
                  <a:pt x="46" y="186"/>
                  <a:pt x="46" y="186"/>
                  <a:pt x="47" y="185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47" y="184"/>
                  <a:pt x="47" y="184"/>
                  <a:pt x="47" y="184"/>
                </a:cubicBezTo>
                <a:cubicBezTo>
                  <a:pt x="48" y="184"/>
                  <a:pt x="48" y="184"/>
                  <a:pt x="48" y="184"/>
                </a:cubicBezTo>
                <a:cubicBezTo>
                  <a:pt x="48" y="184"/>
                  <a:pt x="48" y="184"/>
                  <a:pt x="49" y="183"/>
                </a:cubicBezTo>
                <a:cubicBezTo>
                  <a:pt x="49" y="183"/>
                  <a:pt x="49" y="183"/>
                  <a:pt x="50" y="182"/>
                </a:cubicBezTo>
                <a:cubicBezTo>
                  <a:pt x="50" y="182"/>
                  <a:pt x="51" y="182"/>
                  <a:pt x="51" y="181"/>
                </a:cubicBezTo>
                <a:cubicBezTo>
                  <a:pt x="51" y="181"/>
                  <a:pt x="51" y="181"/>
                  <a:pt x="51" y="181"/>
                </a:cubicBezTo>
                <a:cubicBezTo>
                  <a:pt x="51" y="181"/>
                  <a:pt x="51" y="181"/>
                  <a:pt x="51" y="181"/>
                </a:cubicBezTo>
                <a:cubicBezTo>
                  <a:pt x="52" y="181"/>
                  <a:pt x="52" y="181"/>
                  <a:pt x="52" y="180"/>
                </a:cubicBezTo>
                <a:cubicBezTo>
                  <a:pt x="53" y="180"/>
                  <a:pt x="53" y="180"/>
                  <a:pt x="54" y="179"/>
                </a:cubicBezTo>
                <a:cubicBezTo>
                  <a:pt x="54" y="179"/>
                  <a:pt x="55" y="179"/>
                  <a:pt x="55" y="178"/>
                </a:cubicBezTo>
                <a:cubicBezTo>
                  <a:pt x="55" y="178"/>
                  <a:pt x="55" y="178"/>
                  <a:pt x="55" y="178"/>
                </a:cubicBezTo>
                <a:cubicBezTo>
                  <a:pt x="55" y="178"/>
                  <a:pt x="56" y="178"/>
                  <a:pt x="56" y="178"/>
                </a:cubicBezTo>
                <a:cubicBezTo>
                  <a:pt x="56" y="178"/>
                  <a:pt x="56" y="177"/>
                  <a:pt x="57" y="177"/>
                </a:cubicBezTo>
                <a:cubicBezTo>
                  <a:pt x="57" y="177"/>
                  <a:pt x="58" y="176"/>
                  <a:pt x="59" y="176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2" y="174"/>
                  <a:pt x="63" y="174"/>
                  <a:pt x="64" y="173"/>
                </a:cubicBezTo>
                <a:cubicBezTo>
                  <a:pt x="64" y="173"/>
                  <a:pt x="64" y="173"/>
                  <a:pt x="64" y="173"/>
                </a:cubicBezTo>
                <a:cubicBezTo>
                  <a:pt x="64" y="173"/>
                  <a:pt x="64" y="173"/>
                  <a:pt x="64" y="173"/>
                </a:cubicBezTo>
                <a:cubicBezTo>
                  <a:pt x="65" y="173"/>
                  <a:pt x="65" y="172"/>
                  <a:pt x="65" y="172"/>
                </a:cubicBezTo>
                <a:cubicBezTo>
                  <a:pt x="66" y="172"/>
                  <a:pt x="66" y="172"/>
                  <a:pt x="66" y="172"/>
                </a:cubicBezTo>
                <a:cubicBezTo>
                  <a:pt x="66" y="172"/>
                  <a:pt x="66" y="172"/>
                  <a:pt x="66" y="172"/>
                </a:cubicBezTo>
                <a:cubicBezTo>
                  <a:pt x="66" y="172"/>
                  <a:pt x="67" y="172"/>
                  <a:pt x="67" y="171"/>
                </a:cubicBezTo>
                <a:cubicBezTo>
                  <a:pt x="68" y="171"/>
                  <a:pt x="68" y="171"/>
                  <a:pt x="69" y="171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2" y="169"/>
                  <a:pt x="73" y="169"/>
                  <a:pt x="74" y="168"/>
                </a:cubicBezTo>
                <a:cubicBezTo>
                  <a:pt x="75" y="168"/>
                  <a:pt x="75" y="168"/>
                  <a:pt x="75" y="168"/>
                </a:cubicBezTo>
                <a:cubicBezTo>
                  <a:pt x="75" y="168"/>
                  <a:pt x="75" y="168"/>
                  <a:pt x="75" y="168"/>
                </a:cubicBezTo>
                <a:cubicBezTo>
                  <a:pt x="75" y="168"/>
                  <a:pt x="76" y="168"/>
                  <a:pt x="76" y="168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7" y="167"/>
                  <a:pt x="77" y="167"/>
                  <a:pt x="77" y="167"/>
                </a:cubicBezTo>
                <a:cubicBezTo>
                  <a:pt x="78" y="167"/>
                  <a:pt x="79" y="167"/>
                  <a:pt x="80" y="166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1" y="166"/>
                  <a:pt x="81" y="166"/>
                  <a:pt x="81" y="166"/>
                </a:cubicBezTo>
                <a:cubicBezTo>
                  <a:pt x="81" y="166"/>
                  <a:pt x="81" y="166"/>
                  <a:pt x="81" y="166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5"/>
                  <a:pt x="85" y="165"/>
                  <a:pt x="85" y="165"/>
                </a:cubicBezTo>
                <a:cubicBezTo>
                  <a:pt x="86" y="165"/>
                  <a:pt x="86" y="165"/>
                  <a:pt x="86" y="165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8" y="164"/>
                </a:cubicBezTo>
                <a:cubicBezTo>
                  <a:pt x="88" y="164"/>
                  <a:pt x="88" y="164"/>
                  <a:pt x="88" y="164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90" y="163"/>
                  <a:pt x="91" y="163"/>
                  <a:pt x="92" y="163"/>
                </a:cubicBezTo>
                <a:cubicBezTo>
                  <a:pt x="92" y="163"/>
                  <a:pt x="92" y="163"/>
                  <a:pt x="92" y="163"/>
                </a:cubicBezTo>
                <a:cubicBezTo>
                  <a:pt x="93" y="163"/>
                  <a:pt x="93" y="163"/>
                  <a:pt x="93" y="163"/>
                </a:cubicBezTo>
                <a:cubicBezTo>
                  <a:pt x="93" y="163"/>
                  <a:pt x="93" y="163"/>
                  <a:pt x="93" y="163"/>
                </a:cubicBezTo>
                <a:cubicBezTo>
                  <a:pt x="93" y="163"/>
                  <a:pt x="93" y="163"/>
                  <a:pt x="93" y="163"/>
                </a:cubicBezTo>
                <a:cubicBezTo>
                  <a:pt x="93" y="163"/>
                  <a:pt x="93" y="163"/>
                  <a:pt x="93" y="163"/>
                </a:cubicBezTo>
                <a:cubicBezTo>
                  <a:pt x="94" y="163"/>
                  <a:pt x="94" y="163"/>
                  <a:pt x="94" y="163"/>
                </a:cubicBezTo>
                <a:cubicBezTo>
                  <a:pt x="95" y="162"/>
                  <a:pt x="96" y="162"/>
                  <a:pt x="98" y="162"/>
                </a:cubicBezTo>
                <a:cubicBezTo>
                  <a:pt x="98" y="162"/>
                  <a:pt x="98" y="162"/>
                  <a:pt x="98" y="162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100" y="162"/>
                  <a:pt x="100" y="162"/>
                  <a:pt x="100" y="162"/>
                </a:cubicBezTo>
                <a:cubicBezTo>
                  <a:pt x="100" y="161"/>
                  <a:pt x="100" y="161"/>
                  <a:pt x="100" y="161"/>
                </a:cubicBezTo>
                <a:cubicBezTo>
                  <a:pt x="101" y="161"/>
                  <a:pt x="101" y="161"/>
                  <a:pt x="102" y="161"/>
                </a:cubicBezTo>
                <a:cubicBezTo>
                  <a:pt x="103" y="161"/>
                  <a:pt x="104" y="161"/>
                  <a:pt x="104" y="161"/>
                </a:cubicBezTo>
                <a:cubicBezTo>
                  <a:pt x="105" y="161"/>
                  <a:pt x="105" y="161"/>
                  <a:pt x="105" y="161"/>
                </a:cubicBezTo>
                <a:cubicBezTo>
                  <a:pt x="105" y="161"/>
                  <a:pt x="105" y="161"/>
                  <a:pt x="105" y="161"/>
                </a:cubicBezTo>
                <a:cubicBezTo>
                  <a:pt x="105" y="161"/>
                  <a:pt x="105" y="161"/>
                  <a:pt x="105" y="161"/>
                </a:cubicBezTo>
                <a:cubicBezTo>
                  <a:pt x="106" y="161"/>
                  <a:pt x="106" y="161"/>
                  <a:pt x="106" y="161"/>
                </a:cubicBezTo>
                <a:cubicBezTo>
                  <a:pt x="106" y="161"/>
                  <a:pt x="106" y="161"/>
                  <a:pt x="106" y="161"/>
                </a:cubicBezTo>
                <a:cubicBezTo>
                  <a:pt x="107" y="161"/>
                  <a:pt x="107" y="161"/>
                  <a:pt x="107" y="161"/>
                </a:cubicBezTo>
                <a:cubicBezTo>
                  <a:pt x="107" y="161"/>
                  <a:pt x="108" y="160"/>
                  <a:pt x="109" y="160"/>
                </a:cubicBezTo>
                <a:cubicBezTo>
                  <a:pt x="110" y="160"/>
                  <a:pt x="111" y="160"/>
                  <a:pt x="111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4" y="160"/>
                  <a:pt x="114" y="160"/>
                  <a:pt x="115" y="160"/>
                </a:cubicBezTo>
                <a:cubicBezTo>
                  <a:pt x="115" y="160"/>
                  <a:pt x="115" y="160"/>
                  <a:pt x="116" y="160"/>
                </a:cubicBezTo>
                <a:cubicBezTo>
                  <a:pt x="118" y="200"/>
                  <a:pt x="118" y="200"/>
                  <a:pt x="118" y="200"/>
                </a:cubicBezTo>
                <a:cubicBezTo>
                  <a:pt x="133" y="200"/>
                  <a:pt x="133" y="200"/>
                  <a:pt x="133" y="20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39" y="160"/>
                  <a:pt x="139" y="160"/>
                  <a:pt x="140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2" y="161"/>
                  <a:pt x="143" y="161"/>
                  <a:pt x="143" y="1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1"/>
                  <a:pt x="146" y="161"/>
                  <a:pt x="146" y="161"/>
                </a:cubicBezTo>
                <a:cubicBezTo>
                  <a:pt x="147" y="161"/>
                  <a:pt x="148" y="161"/>
                  <a:pt x="148" y="161"/>
                </a:cubicBezTo>
                <a:cubicBezTo>
                  <a:pt x="149" y="161"/>
                  <a:pt x="149" y="161"/>
                  <a:pt x="150" y="162"/>
                </a:cubicBezTo>
                <a:cubicBezTo>
                  <a:pt x="151" y="162"/>
                  <a:pt x="151" y="162"/>
                  <a:pt x="151" y="162"/>
                </a:cubicBezTo>
                <a:cubicBezTo>
                  <a:pt x="151" y="162"/>
                  <a:pt x="151" y="162"/>
                  <a:pt x="151" y="162"/>
                </a:cubicBezTo>
                <a:cubicBezTo>
                  <a:pt x="151" y="162"/>
                  <a:pt x="151" y="162"/>
                  <a:pt x="151" y="162"/>
                </a:cubicBezTo>
                <a:cubicBezTo>
                  <a:pt x="151" y="162"/>
                  <a:pt x="151" y="162"/>
                  <a:pt x="151" y="162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152" y="162"/>
                  <a:pt x="153" y="162"/>
                  <a:pt x="153" y="162"/>
                </a:cubicBezTo>
                <a:cubicBezTo>
                  <a:pt x="154" y="162"/>
                  <a:pt x="155" y="162"/>
                  <a:pt x="155" y="163"/>
                </a:cubicBezTo>
                <a:cubicBezTo>
                  <a:pt x="156" y="163"/>
                  <a:pt x="157" y="163"/>
                  <a:pt x="157" y="163"/>
                </a:cubicBezTo>
                <a:cubicBezTo>
                  <a:pt x="158" y="163"/>
                  <a:pt x="158" y="163"/>
                  <a:pt x="159" y="163"/>
                </a:cubicBezTo>
                <a:cubicBezTo>
                  <a:pt x="160" y="164"/>
                  <a:pt x="160" y="164"/>
                  <a:pt x="161" y="164"/>
                </a:cubicBezTo>
                <a:cubicBezTo>
                  <a:pt x="162" y="164"/>
                  <a:pt x="162" y="164"/>
                  <a:pt x="163" y="164"/>
                </a:cubicBezTo>
                <a:cubicBezTo>
                  <a:pt x="164" y="165"/>
                  <a:pt x="165" y="165"/>
                  <a:pt x="166" y="165"/>
                </a:cubicBezTo>
                <a:cubicBezTo>
                  <a:pt x="166" y="165"/>
                  <a:pt x="167" y="165"/>
                  <a:pt x="168" y="166"/>
                </a:cubicBezTo>
                <a:cubicBezTo>
                  <a:pt x="168" y="166"/>
                  <a:pt x="168" y="166"/>
                  <a:pt x="168" y="166"/>
                </a:cubicBezTo>
                <a:cubicBezTo>
                  <a:pt x="169" y="166"/>
                  <a:pt x="169" y="166"/>
                  <a:pt x="169" y="166"/>
                </a:cubicBezTo>
                <a:cubicBezTo>
                  <a:pt x="169" y="166"/>
                  <a:pt x="169" y="166"/>
                  <a:pt x="169" y="166"/>
                </a:cubicBezTo>
                <a:cubicBezTo>
                  <a:pt x="169" y="166"/>
                  <a:pt x="169" y="166"/>
                  <a:pt x="169" y="166"/>
                </a:cubicBezTo>
                <a:cubicBezTo>
                  <a:pt x="170" y="166"/>
                  <a:pt x="170" y="166"/>
                  <a:pt x="170" y="166"/>
                </a:cubicBezTo>
                <a:cubicBezTo>
                  <a:pt x="170" y="166"/>
                  <a:pt x="170" y="166"/>
                  <a:pt x="170" y="166"/>
                </a:cubicBezTo>
                <a:cubicBezTo>
                  <a:pt x="170" y="167"/>
                  <a:pt x="171" y="167"/>
                  <a:pt x="171" y="167"/>
                </a:cubicBezTo>
                <a:cubicBezTo>
                  <a:pt x="171" y="167"/>
                  <a:pt x="171" y="167"/>
                  <a:pt x="172" y="167"/>
                </a:cubicBezTo>
                <a:cubicBezTo>
                  <a:pt x="173" y="167"/>
                  <a:pt x="174" y="168"/>
                  <a:pt x="176" y="169"/>
                </a:cubicBezTo>
                <a:cubicBezTo>
                  <a:pt x="177" y="169"/>
                  <a:pt x="177" y="169"/>
                  <a:pt x="178" y="169"/>
                </a:cubicBezTo>
                <a:cubicBezTo>
                  <a:pt x="179" y="170"/>
                  <a:pt x="179" y="170"/>
                  <a:pt x="179" y="170"/>
                </a:cubicBezTo>
                <a:cubicBezTo>
                  <a:pt x="179" y="170"/>
                  <a:pt x="180" y="170"/>
                  <a:pt x="180" y="170"/>
                </a:cubicBezTo>
                <a:cubicBezTo>
                  <a:pt x="180" y="170"/>
                  <a:pt x="181" y="171"/>
                  <a:pt x="181" y="171"/>
                </a:cubicBezTo>
                <a:cubicBezTo>
                  <a:pt x="182" y="171"/>
                  <a:pt x="182" y="171"/>
                  <a:pt x="182" y="171"/>
                </a:cubicBezTo>
                <a:cubicBezTo>
                  <a:pt x="182" y="171"/>
                  <a:pt x="182" y="171"/>
                  <a:pt x="183" y="171"/>
                </a:cubicBezTo>
                <a:cubicBezTo>
                  <a:pt x="183" y="171"/>
                  <a:pt x="183" y="172"/>
                  <a:pt x="183" y="172"/>
                </a:cubicBezTo>
                <a:cubicBezTo>
                  <a:pt x="183" y="172"/>
                  <a:pt x="183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5" y="173"/>
                  <a:pt x="187" y="173"/>
                  <a:pt x="188" y="174"/>
                </a:cubicBezTo>
                <a:cubicBezTo>
                  <a:pt x="189" y="175"/>
                  <a:pt x="189" y="175"/>
                  <a:pt x="189" y="175"/>
                </a:cubicBezTo>
                <a:cubicBezTo>
                  <a:pt x="189" y="175"/>
                  <a:pt x="189" y="175"/>
                  <a:pt x="190" y="175"/>
                </a:cubicBezTo>
                <a:cubicBezTo>
                  <a:pt x="191" y="176"/>
                  <a:pt x="193" y="177"/>
                  <a:pt x="195" y="178"/>
                </a:cubicBezTo>
                <a:cubicBezTo>
                  <a:pt x="195" y="178"/>
                  <a:pt x="195" y="178"/>
                  <a:pt x="195" y="178"/>
                </a:cubicBezTo>
                <a:cubicBezTo>
                  <a:pt x="195" y="178"/>
                  <a:pt x="195" y="179"/>
                  <a:pt x="195" y="179"/>
                </a:cubicBezTo>
                <a:cubicBezTo>
                  <a:pt x="195" y="179"/>
                  <a:pt x="195" y="179"/>
                  <a:pt x="196" y="179"/>
                </a:cubicBezTo>
                <a:cubicBezTo>
                  <a:pt x="197" y="180"/>
                  <a:pt x="198" y="180"/>
                  <a:pt x="199" y="181"/>
                </a:cubicBezTo>
                <a:cubicBezTo>
                  <a:pt x="199" y="181"/>
                  <a:pt x="199" y="181"/>
                  <a:pt x="199" y="182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200" y="182"/>
                  <a:pt x="200" y="183"/>
                  <a:pt x="201" y="183"/>
                </a:cubicBezTo>
                <a:cubicBezTo>
                  <a:pt x="201" y="183"/>
                  <a:pt x="201" y="183"/>
                  <a:pt x="201" y="183"/>
                </a:cubicBezTo>
                <a:cubicBezTo>
                  <a:pt x="202" y="184"/>
                  <a:pt x="203" y="185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7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7" y="189"/>
                  <a:pt x="207" y="190"/>
                  <a:pt x="208" y="190"/>
                </a:cubicBezTo>
                <a:cubicBezTo>
                  <a:pt x="175" y="190"/>
                  <a:pt x="175" y="190"/>
                  <a:pt x="175" y="190"/>
                </a:cubicBezTo>
                <a:cubicBezTo>
                  <a:pt x="175" y="190"/>
                  <a:pt x="175" y="190"/>
                  <a:pt x="175" y="190"/>
                </a:cubicBezTo>
                <a:cubicBezTo>
                  <a:pt x="175" y="191"/>
                  <a:pt x="175" y="191"/>
                  <a:pt x="175" y="191"/>
                </a:cubicBezTo>
                <a:cubicBezTo>
                  <a:pt x="176" y="205"/>
                  <a:pt x="176" y="205"/>
                  <a:pt x="176" y="205"/>
                </a:cubicBezTo>
                <a:cubicBezTo>
                  <a:pt x="176" y="205"/>
                  <a:pt x="176" y="205"/>
                  <a:pt x="176" y="205"/>
                </a:cubicBezTo>
                <a:cubicBezTo>
                  <a:pt x="176" y="205"/>
                  <a:pt x="176" y="205"/>
                  <a:pt x="176" y="205"/>
                </a:cubicBezTo>
                <a:cubicBezTo>
                  <a:pt x="214" y="205"/>
                  <a:pt x="214" y="205"/>
                  <a:pt x="214" y="205"/>
                </a:cubicBezTo>
                <a:cubicBezTo>
                  <a:pt x="214" y="206"/>
                  <a:pt x="215" y="206"/>
                  <a:pt x="215" y="207"/>
                </a:cubicBezTo>
                <a:cubicBezTo>
                  <a:pt x="215" y="208"/>
                  <a:pt x="215" y="209"/>
                  <a:pt x="215" y="210"/>
                </a:cubicBezTo>
                <a:cubicBezTo>
                  <a:pt x="215" y="210"/>
                  <a:pt x="215" y="211"/>
                  <a:pt x="215" y="212"/>
                </a:cubicBezTo>
                <a:close/>
                <a:moveTo>
                  <a:pt x="70" y="205"/>
                </a:moveTo>
                <a:cubicBezTo>
                  <a:pt x="74" y="205"/>
                  <a:pt x="74" y="205"/>
                  <a:pt x="74" y="205"/>
                </a:cubicBezTo>
                <a:cubicBezTo>
                  <a:pt x="74" y="205"/>
                  <a:pt x="74" y="205"/>
                  <a:pt x="74" y="205"/>
                </a:cubicBezTo>
                <a:lnTo>
                  <a:pt x="70" y="205"/>
                </a:lnTo>
                <a:close/>
                <a:moveTo>
                  <a:pt x="75" y="192"/>
                </a:moveTo>
                <a:cubicBezTo>
                  <a:pt x="76" y="191"/>
                  <a:pt x="76" y="191"/>
                  <a:pt x="76" y="191"/>
                </a:cubicBezTo>
                <a:cubicBezTo>
                  <a:pt x="76" y="191"/>
                  <a:pt x="76" y="191"/>
                  <a:pt x="76" y="191"/>
                </a:cubicBezTo>
                <a:lnTo>
                  <a:pt x="75" y="192"/>
                </a:lnTo>
                <a:close/>
                <a:moveTo>
                  <a:pt x="175" y="191"/>
                </a:moveTo>
                <a:cubicBezTo>
                  <a:pt x="175" y="191"/>
                  <a:pt x="175" y="191"/>
                  <a:pt x="175" y="191"/>
                </a:cubicBezTo>
                <a:cubicBezTo>
                  <a:pt x="179" y="191"/>
                  <a:pt x="179" y="191"/>
                  <a:pt x="179" y="191"/>
                </a:cubicBezTo>
                <a:lnTo>
                  <a:pt x="175" y="191"/>
                </a:lnTo>
                <a:close/>
                <a:moveTo>
                  <a:pt x="176" y="204"/>
                </a:moveTo>
                <a:cubicBezTo>
                  <a:pt x="176" y="205"/>
                  <a:pt x="176" y="205"/>
                  <a:pt x="176" y="205"/>
                </a:cubicBezTo>
                <a:cubicBezTo>
                  <a:pt x="176" y="205"/>
                  <a:pt x="176" y="205"/>
                  <a:pt x="176" y="205"/>
                </a:cubicBezTo>
                <a:lnTo>
                  <a:pt x="176" y="20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84"/>
          <p:cNvSpPr>
            <a:spLocks/>
          </p:cNvSpPr>
          <p:nvPr/>
        </p:nvSpPr>
        <p:spPr bwMode="auto">
          <a:xfrm>
            <a:off x="7635876" y="6396038"/>
            <a:ext cx="26988" cy="46038"/>
          </a:xfrm>
          <a:custGeom>
            <a:avLst/>
            <a:gdLst>
              <a:gd name="T0" fmla="*/ 22 w 44"/>
              <a:gd name="T1" fmla="*/ 0 h 76"/>
              <a:gd name="T2" fmla="*/ 22 w 44"/>
              <a:gd name="T3" fmla="*/ 0 h 76"/>
              <a:gd name="T4" fmla="*/ 7 w 44"/>
              <a:gd name="T5" fmla="*/ 57 h 76"/>
              <a:gd name="T6" fmla="*/ 0 w 44"/>
              <a:gd name="T7" fmla="*/ 76 h 76"/>
              <a:gd name="T8" fmla="*/ 44 w 44"/>
              <a:gd name="T9" fmla="*/ 76 h 76"/>
              <a:gd name="T10" fmla="*/ 38 w 44"/>
              <a:gd name="T11" fmla="*/ 57 h 76"/>
              <a:gd name="T12" fmla="*/ 22 w 44"/>
              <a:gd name="T1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76">
                <a:moveTo>
                  <a:pt x="22" y="0"/>
                </a:moveTo>
                <a:cubicBezTo>
                  <a:pt x="22" y="0"/>
                  <a:pt x="22" y="0"/>
                  <a:pt x="22" y="0"/>
                </a:cubicBezTo>
                <a:cubicBezTo>
                  <a:pt x="18" y="19"/>
                  <a:pt x="13" y="37"/>
                  <a:pt x="7" y="57"/>
                </a:cubicBezTo>
                <a:cubicBezTo>
                  <a:pt x="7" y="57"/>
                  <a:pt x="2" y="70"/>
                  <a:pt x="0" y="76"/>
                </a:cubicBezTo>
                <a:cubicBezTo>
                  <a:pt x="44" y="76"/>
                  <a:pt x="44" y="76"/>
                  <a:pt x="44" y="76"/>
                </a:cubicBezTo>
                <a:cubicBezTo>
                  <a:pt x="38" y="57"/>
                  <a:pt x="38" y="57"/>
                  <a:pt x="38" y="57"/>
                </a:cubicBezTo>
                <a:cubicBezTo>
                  <a:pt x="31" y="37"/>
                  <a:pt x="26" y="19"/>
                  <a:pt x="22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85"/>
          <p:cNvSpPr>
            <a:spLocks/>
          </p:cNvSpPr>
          <p:nvPr/>
        </p:nvSpPr>
        <p:spPr bwMode="auto">
          <a:xfrm>
            <a:off x="7731126" y="6454776"/>
            <a:ext cx="23813" cy="20638"/>
          </a:xfrm>
          <a:custGeom>
            <a:avLst/>
            <a:gdLst>
              <a:gd name="T0" fmla="*/ 0 w 37"/>
              <a:gd name="T1" fmla="*/ 17 h 32"/>
              <a:gd name="T2" fmla="*/ 17 w 37"/>
              <a:gd name="T3" fmla="*/ 32 h 32"/>
              <a:gd name="T4" fmla="*/ 37 w 37"/>
              <a:gd name="T5" fmla="*/ 7 h 32"/>
              <a:gd name="T6" fmla="*/ 37 w 37"/>
              <a:gd name="T7" fmla="*/ 2 h 32"/>
              <a:gd name="T8" fmla="*/ 20 w 37"/>
              <a:gd name="T9" fmla="*/ 0 h 32"/>
              <a:gd name="T10" fmla="*/ 0 w 37"/>
              <a:gd name="T11" fmla="*/ 1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32">
                <a:moveTo>
                  <a:pt x="0" y="17"/>
                </a:moveTo>
                <a:cubicBezTo>
                  <a:pt x="0" y="27"/>
                  <a:pt x="8" y="32"/>
                  <a:pt x="17" y="32"/>
                </a:cubicBezTo>
                <a:cubicBezTo>
                  <a:pt x="29" y="32"/>
                  <a:pt x="37" y="20"/>
                  <a:pt x="37" y="7"/>
                </a:cubicBezTo>
                <a:cubicBezTo>
                  <a:pt x="37" y="2"/>
                  <a:pt x="37" y="2"/>
                  <a:pt x="37" y="2"/>
                </a:cubicBezTo>
                <a:cubicBezTo>
                  <a:pt x="30" y="1"/>
                  <a:pt x="27" y="0"/>
                  <a:pt x="20" y="0"/>
                </a:cubicBezTo>
                <a:cubicBezTo>
                  <a:pt x="10" y="0"/>
                  <a:pt x="0" y="6"/>
                  <a:pt x="0" y="1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86"/>
          <p:cNvSpPr>
            <a:spLocks noEditPoints="1"/>
          </p:cNvSpPr>
          <p:nvPr/>
        </p:nvSpPr>
        <p:spPr bwMode="auto">
          <a:xfrm>
            <a:off x="7597776" y="6370638"/>
            <a:ext cx="104775" cy="119063"/>
          </a:xfrm>
          <a:custGeom>
            <a:avLst/>
            <a:gdLst>
              <a:gd name="T0" fmla="*/ 69 w 173"/>
              <a:gd name="T1" fmla="*/ 0 h 196"/>
              <a:gd name="T2" fmla="*/ 0 w 173"/>
              <a:gd name="T3" fmla="*/ 196 h 196"/>
              <a:gd name="T4" fmla="*/ 37 w 173"/>
              <a:gd name="T5" fmla="*/ 196 h 196"/>
              <a:gd name="T6" fmla="*/ 52 w 173"/>
              <a:gd name="T7" fmla="*/ 150 h 196"/>
              <a:gd name="T8" fmla="*/ 118 w 173"/>
              <a:gd name="T9" fmla="*/ 150 h 196"/>
              <a:gd name="T10" fmla="*/ 133 w 173"/>
              <a:gd name="T11" fmla="*/ 196 h 196"/>
              <a:gd name="T12" fmla="*/ 173 w 173"/>
              <a:gd name="T13" fmla="*/ 196 h 196"/>
              <a:gd name="T14" fmla="*/ 104 w 173"/>
              <a:gd name="T15" fmla="*/ 0 h 196"/>
              <a:gd name="T16" fmla="*/ 69 w 173"/>
              <a:gd name="T17" fmla="*/ 0 h 196"/>
              <a:gd name="T18" fmla="*/ 63 w 173"/>
              <a:gd name="T19" fmla="*/ 117 h 196"/>
              <a:gd name="T20" fmla="*/ 70 w 173"/>
              <a:gd name="T21" fmla="*/ 98 h 196"/>
              <a:gd name="T22" fmla="*/ 85 w 173"/>
              <a:gd name="T23" fmla="*/ 41 h 196"/>
              <a:gd name="T24" fmla="*/ 85 w 173"/>
              <a:gd name="T25" fmla="*/ 41 h 196"/>
              <a:gd name="T26" fmla="*/ 101 w 173"/>
              <a:gd name="T27" fmla="*/ 98 h 196"/>
              <a:gd name="T28" fmla="*/ 107 w 173"/>
              <a:gd name="T29" fmla="*/ 117 h 196"/>
              <a:gd name="T30" fmla="*/ 63 w 173"/>
              <a:gd name="T31" fmla="*/ 117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3" h="196">
                <a:moveTo>
                  <a:pt x="69" y="0"/>
                </a:moveTo>
                <a:cubicBezTo>
                  <a:pt x="0" y="196"/>
                  <a:pt x="0" y="196"/>
                  <a:pt x="0" y="196"/>
                </a:cubicBezTo>
                <a:cubicBezTo>
                  <a:pt x="37" y="196"/>
                  <a:pt x="37" y="196"/>
                  <a:pt x="37" y="196"/>
                </a:cubicBezTo>
                <a:cubicBezTo>
                  <a:pt x="37" y="196"/>
                  <a:pt x="44" y="177"/>
                  <a:pt x="52" y="150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33" y="196"/>
                  <a:pt x="133" y="196"/>
                  <a:pt x="133" y="196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04" y="0"/>
                  <a:pt x="104" y="0"/>
                  <a:pt x="104" y="0"/>
                </a:cubicBezTo>
                <a:lnTo>
                  <a:pt x="69" y="0"/>
                </a:lnTo>
                <a:close/>
                <a:moveTo>
                  <a:pt x="63" y="117"/>
                </a:moveTo>
                <a:cubicBezTo>
                  <a:pt x="65" y="111"/>
                  <a:pt x="70" y="98"/>
                  <a:pt x="70" y="98"/>
                </a:cubicBezTo>
                <a:cubicBezTo>
                  <a:pt x="76" y="78"/>
                  <a:pt x="81" y="60"/>
                  <a:pt x="85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9" y="60"/>
                  <a:pt x="94" y="78"/>
                  <a:pt x="101" y="98"/>
                </a:cubicBezTo>
                <a:cubicBezTo>
                  <a:pt x="107" y="117"/>
                  <a:pt x="107" y="117"/>
                  <a:pt x="107" y="117"/>
                </a:cubicBezTo>
                <a:lnTo>
                  <a:pt x="63" y="11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87"/>
          <p:cNvSpPr>
            <a:spLocks noEditPoints="1"/>
          </p:cNvSpPr>
          <p:nvPr/>
        </p:nvSpPr>
        <p:spPr bwMode="auto">
          <a:xfrm>
            <a:off x="7713664" y="6416676"/>
            <a:ext cx="60325" cy="74613"/>
          </a:xfrm>
          <a:custGeom>
            <a:avLst/>
            <a:gdLst>
              <a:gd name="T0" fmla="*/ 53 w 99"/>
              <a:gd name="T1" fmla="*/ 0 h 123"/>
              <a:gd name="T2" fmla="*/ 10 w 99"/>
              <a:gd name="T3" fmla="*/ 8 h 123"/>
              <a:gd name="T4" fmla="*/ 14 w 99"/>
              <a:gd name="T5" fmla="*/ 35 h 123"/>
              <a:gd name="T6" fmla="*/ 45 w 99"/>
              <a:gd name="T7" fmla="*/ 27 h 123"/>
              <a:gd name="T8" fmla="*/ 66 w 99"/>
              <a:gd name="T9" fmla="*/ 43 h 123"/>
              <a:gd name="T10" fmla="*/ 66 w 99"/>
              <a:gd name="T11" fmla="*/ 45 h 123"/>
              <a:gd name="T12" fmla="*/ 65 w 99"/>
              <a:gd name="T13" fmla="*/ 45 h 123"/>
              <a:gd name="T14" fmla="*/ 45 w 99"/>
              <a:gd name="T15" fmla="*/ 44 h 123"/>
              <a:gd name="T16" fmla="*/ 0 w 99"/>
              <a:gd name="T17" fmla="*/ 84 h 123"/>
              <a:gd name="T18" fmla="*/ 33 w 99"/>
              <a:gd name="T19" fmla="*/ 123 h 123"/>
              <a:gd name="T20" fmla="*/ 65 w 99"/>
              <a:gd name="T21" fmla="*/ 106 h 123"/>
              <a:gd name="T22" fmla="*/ 66 w 99"/>
              <a:gd name="T23" fmla="*/ 106 h 123"/>
              <a:gd name="T24" fmla="*/ 66 w 99"/>
              <a:gd name="T25" fmla="*/ 121 h 123"/>
              <a:gd name="T26" fmla="*/ 99 w 99"/>
              <a:gd name="T27" fmla="*/ 121 h 123"/>
              <a:gd name="T28" fmla="*/ 99 w 99"/>
              <a:gd name="T29" fmla="*/ 42 h 123"/>
              <a:gd name="T30" fmla="*/ 53 w 99"/>
              <a:gd name="T31" fmla="*/ 0 h 123"/>
              <a:gd name="T32" fmla="*/ 66 w 99"/>
              <a:gd name="T33" fmla="*/ 71 h 123"/>
              <a:gd name="T34" fmla="*/ 46 w 99"/>
              <a:gd name="T35" fmla="*/ 96 h 123"/>
              <a:gd name="T36" fmla="*/ 29 w 99"/>
              <a:gd name="T37" fmla="*/ 81 h 123"/>
              <a:gd name="T38" fmla="*/ 49 w 99"/>
              <a:gd name="T39" fmla="*/ 64 h 123"/>
              <a:gd name="T40" fmla="*/ 66 w 99"/>
              <a:gd name="T41" fmla="*/ 66 h 123"/>
              <a:gd name="T42" fmla="*/ 66 w 99"/>
              <a:gd name="T43" fmla="*/ 71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9" h="123">
                <a:moveTo>
                  <a:pt x="53" y="0"/>
                </a:moveTo>
                <a:cubicBezTo>
                  <a:pt x="36" y="0"/>
                  <a:pt x="23" y="3"/>
                  <a:pt x="10" y="8"/>
                </a:cubicBezTo>
                <a:cubicBezTo>
                  <a:pt x="14" y="35"/>
                  <a:pt x="14" y="35"/>
                  <a:pt x="14" y="35"/>
                </a:cubicBezTo>
                <a:cubicBezTo>
                  <a:pt x="24" y="30"/>
                  <a:pt x="33" y="27"/>
                  <a:pt x="45" y="27"/>
                </a:cubicBezTo>
                <a:cubicBezTo>
                  <a:pt x="59" y="27"/>
                  <a:pt x="66" y="33"/>
                  <a:pt x="66" y="43"/>
                </a:cubicBezTo>
                <a:cubicBezTo>
                  <a:pt x="66" y="45"/>
                  <a:pt x="66" y="45"/>
                  <a:pt x="66" y="45"/>
                </a:cubicBezTo>
                <a:cubicBezTo>
                  <a:pt x="65" y="45"/>
                  <a:pt x="65" y="45"/>
                  <a:pt x="65" y="45"/>
                </a:cubicBezTo>
                <a:cubicBezTo>
                  <a:pt x="60" y="44"/>
                  <a:pt x="53" y="44"/>
                  <a:pt x="45" y="44"/>
                </a:cubicBezTo>
                <a:cubicBezTo>
                  <a:pt x="18" y="44"/>
                  <a:pt x="0" y="58"/>
                  <a:pt x="0" y="84"/>
                </a:cubicBezTo>
                <a:cubicBezTo>
                  <a:pt x="0" y="111"/>
                  <a:pt x="18" y="123"/>
                  <a:pt x="33" y="123"/>
                </a:cubicBezTo>
                <a:cubicBezTo>
                  <a:pt x="48" y="123"/>
                  <a:pt x="56" y="118"/>
                  <a:pt x="65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99" y="121"/>
                  <a:pt x="99" y="121"/>
                  <a:pt x="99" y="12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15"/>
                  <a:pt x="81" y="0"/>
                  <a:pt x="53" y="0"/>
                </a:cubicBezTo>
                <a:close/>
                <a:moveTo>
                  <a:pt x="66" y="71"/>
                </a:moveTo>
                <a:cubicBezTo>
                  <a:pt x="66" y="84"/>
                  <a:pt x="58" y="96"/>
                  <a:pt x="46" y="96"/>
                </a:cubicBezTo>
                <a:cubicBezTo>
                  <a:pt x="37" y="96"/>
                  <a:pt x="29" y="91"/>
                  <a:pt x="29" y="81"/>
                </a:cubicBezTo>
                <a:cubicBezTo>
                  <a:pt x="29" y="70"/>
                  <a:pt x="39" y="64"/>
                  <a:pt x="49" y="64"/>
                </a:cubicBezTo>
                <a:cubicBezTo>
                  <a:pt x="56" y="64"/>
                  <a:pt x="59" y="65"/>
                  <a:pt x="66" y="66"/>
                </a:cubicBezTo>
                <a:lnTo>
                  <a:pt x="66" y="7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88"/>
          <p:cNvSpPr>
            <a:spLocks/>
          </p:cNvSpPr>
          <p:nvPr/>
        </p:nvSpPr>
        <p:spPr bwMode="auto">
          <a:xfrm>
            <a:off x="5830889" y="4233863"/>
            <a:ext cx="176213" cy="155575"/>
          </a:xfrm>
          <a:custGeom>
            <a:avLst/>
            <a:gdLst>
              <a:gd name="T0" fmla="*/ 217 w 288"/>
              <a:gd name="T1" fmla="*/ 0 h 252"/>
              <a:gd name="T2" fmla="*/ 144 w 288"/>
              <a:gd name="T3" fmla="*/ 44 h 252"/>
              <a:gd name="T4" fmla="*/ 72 w 288"/>
              <a:gd name="T5" fmla="*/ 0 h 252"/>
              <a:gd name="T6" fmla="*/ 0 w 288"/>
              <a:gd name="T7" fmla="*/ 72 h 252"/>
              <a:gd name="T8" fmla="*/ 36 w 288"/>
              <a:gd name="T9" fmla="*/ 144 h 252"/>
              <a:gd name="T10" fmla="*/ 144 w 288"/>
              <a:gd name="T11" fmla="*/ 252 h 252"/>
              <a:gd name="T12" fmla="*/ 252 w 288"/>
              <a:gd name="T13" fmla="*/ 144 h 252"/>
              <a:gd name="T14" fmla="*/ 288 w 288"/>
              <a:gd name="T15" fmla="*/ 72 h 252"/>
              <a:gd name="T16" fmla="*/ 217 w 288"/>
              <a:gd name="T17" fmla="*/ 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8" h="252">
                <a:moveTo>
                  <a:pt x="217" y="0"/>
                </a:moveTo>
                <a:cubicBezTo>
                  <a:pt x="180" y="0"/>
                  <a:pt x="144" y="44"/>
                  <a:pt x="144" y="44"/>
                </a:cubicBezTo>
                <a:cubicBezTo>
                  <a:pt x="144" y="44"/>
                  <a:pt x="108" y="0"/>
                  <a:pt x="72" y="0"/>
                </a:cubicBezTo>
                <a:cubicBezTo>
                  <a:pt x="35" y="0"/>
                  <a:pt x="0" y="18"/>
                  <a:pt x="0" y="72"/>
                </a:cubicBezTo>
                <a:cubicBezTo>
                  <a:pt x="0" y="111"/>
                  <a:pt x="36" y="144"/>
                  <a:pt x="36" y="144"/>
                </a:cubicBezTo>
                <a:cubicBezTo>
                  <a:pt x="144" y="252"/>
                  <a:pt x="144" y="252"/>
                  <a:pt x="144" y="252"/>
                </a:cubicBezTo>
                <a:cubicBezTo>
                  <a:pt x="252" y="144"/>
                  <a:pt x="252" y="144"/>
                  <a:pt x="252" y="144"/>
                </a:cubicBezTo>
                <a:cubicBezTo>
                  <a:pt x="252" y="144"/>
                  <a:pt x="288" y="111"/>
                  <a:pt x="288" y="72"/>
                </a:cubicBezTo>
                <a:cubicBezTo>
                  <a:pt x="288" y="18"/>
                  <a:pt x="253" y="0"/>
                  <a:pt x="217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89"/>
          <p:cNvSpPr>
            <a:spLocks noEditPoints="1"/>
          </p:cNvSpPr>
          <p:nvPr/>
        </p:nvSpPr>
        <p:spPr bwMode="auto">
          <a:xfrm>
            <a:off x="3005139" y="3881438"/>
            <a:ext cx="176213" cy="153988"/>
          </a:xfrm>
          <a:custGeom>
            <a:avLst/>
            <a:gdLst>
              <a:gd name="T0" fmla="*/ 111 w 111"/>
              <a:gd name="T1" fmla="*/ 56 h 97"/>
              <a:gd name="T2" fmla="*/ 90 w 111"/>
              <a:gd name="T3" fmla="*/ 0 h 97"/>
              <a:gd name="T4" fmla="*/ 21 w 111"/>
              <a:gd name="T5" fmla="*/ 0 h 97"/>
              <a:gd name="T6" fmla="*/ 0 w 111"/>
              <a:gd name="T7" fmla="*/ 56 h 97"/>
              <a:gd name="T8" fmla="*/ 0 w 111"/>
              <a:gd name="T9" fmla="*/ 97 h 97"/>
              <a:gd name="T10" fmla="*/ 111 w 111"/>
              <a:gd name="T11" fmla="*/ 97 h 97"/>
              <a:gd name="T12" fmla="*/ 111 w 111"/>
              <a:gd name="T13" fmla="*/ 56 h 97"/>
              <a:gd name="T14" fmla="*/ 71 w 111"/>
              <a:gd name="T15" fmla="*/ 56 h 97"/>
              <a:gd name="T16" fmla="*/ 64 w 111"/>
              <a:gd name="T17" fmla="*/ 69 h 97"/>
              <a:gd name="T18" fmla="*/ 47 w 111"/>
              <a:gd name="T19" fmla="*/ 69 h 97"/>
              <a:gd name="T20" fmla="*/ 40 w 111"/>
              <a:gd name="T21" fmla="*/ 56 h 97"/>
              <a:gd name="T22" fmla="*/ 14 w 111"/>
              <a:gd name="T23" fmla="*/ 56 h 97"/>
              <a:gd name="T24" fmla="*/ 28 w 111"/>
              <a:gd name="T25" fmla="*/ 13 h 97"/>
              <a:gd name="T26" fmla="*/ 83 w 111"/>
              <a:gd name="T27" fmla="*/ 13 h 97"/>
              <a:gd name="T28" fmla="*/ 97 w 111"/>
              <a:gd name="T29" fmla="*/ 56 h 97"/>
              <a:gd name="T30" fmla="*/ 71 w 111"/>
              <a:gd name="T31" fmla="*/ 5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1" h="97">
                <a:moveTo>
                  <a:pt x="111" y="56"/>
                </a:moveTo>
                <a:lnTo>
                  <a:pt x="90" y="0"/>
                </a:lnTo>
                <a:lnTo>
                  <a:pt x="21" y="0"/>
                </a:lnTo>
                <a:lnTo>
                  <a:pt x="0" y="56"/>
                </a:lnTo>
                <a:lnTo>
                  <a:pt x="0" y="97"/>
                </a:lnTo>
                <a:lnTo>
                  <a:pt x="111" y="97"/>
                </a:lnTo>
                <a:lnTo>
                  <a:pt x="111" y="56"/>
                </a:lnTo>
                <a:close/>
                <a:moveTo>
                  <a:pt x="71" y="56"/>
                </a:moveTo>
                <a:lnTo>
                  <a:pt x="64" y="69"/>
                </a:lnTo>
                <a:lnTo>
                  <a:pt x="47" y="69"/>
                </a:lnTo>
                <a:lnTo>
                  <a:pt x="40" y="56"/>
                </a:lnTo>
                <a:lnTo>
                  <a:pt x="14" y="56"/>
                </a:lnTo>
                <a:lnTo>
                  <a:pt x="28" y="13"/>
                </a:lnTo>
                <a:lnTo>
                  <a:pt x="83" y="13"/>
                </a:lnTo>
                <a:lnTo>
                  <a:pt x="97" y="56"/>
                </a:lnTo>
                <a:lnTo>
                  <a:pt x="71" y="5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190"/>
          <p:cNvSpPr>
            <a:spLocks/>
          </p:cNvSpPr>
          <p:nvPr/>
        </p:nvSpPr>
        <p:spPr bwMode="auto">
          <a:xfrm>
            <a:off x="7607301" y="690563"/>
            <a:ext cx="155575" cy="176213"/>
          </a:xfrm>
          <a:custGeom>
            <a:avLst/>
            <a:gdLst>
              <a:gd name="T0" fmla="*/ 98 w 98"/>
              <a:gd name="T1" fmla="*/ 57 h 111"/>
              <a:gd name="T2" fmla="*/ 49 w 98"/>
              <a:gd name="T3" fmla="*/ 0 h 111"/>
              <a:gd name="T4" fmla="*/ 0 w 98"/>
              <a:gd name="T5" fmla="*/ 57 h 111"/>
              <a:gd name="T6" fmla="*/ 37 w 98"/>
              <a:gd name="T7" fmla="*/ 57 h 111"/>
              <a:gd name="T8" fmla="*/ 37 w 98"/>
              <a:gd name="T9" fmla="*/ 111 h 111"/>
              <a:gd name="T10" fmla="*/ 61 w 98"/>
              <a:gd name="T11" fmla="*/ 111 h 111"/>
              <a:gd name="T12" fmla="*/ 61 w 98"/>
              <a:gd name="T13" fmla="*/ 57 h 111"/>
              <a:gd name="T14" fmla="*/ 98 w 98"/>
              <a:gd name="T15" fmla="*/ 57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111">
                <a:moveTo>
                  <a:pt x="98" y="57"/>
                </a:moveTo>
                <a:lnTo>
                  <a:pt x="49" y="0"/>
                </a:lnTo>
                <a:lnTo>
                  <a:pt x="0" y="57"/>
                </a:lnTo>
                <a:lnTo>
                  <a:pt x="37" y="57"/>
                </a:lnTo>
                <a:lnTo>
                  <a:pt x="37" y="111"/>
                </a:lnTo>
                <a:lnTo>
                  <a:pt x="61" y="111"/>
                </a:lnTo>
                <a:lnTo>
                  <a:pt x="61" y="57"/>
                </a:lnTo>
                <a:lnTo>
                  <a:pt x="98" y="5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191"/>
          <p:cNvSpPr>
            <a:spLocks/>
          </p:cNvSpPr>
          <p:nvPr/>
        </p:nvSpPr>
        <p:spPr bwMode="auto">
          <a:xfrm>
            <a:off x="7961314" y="688976"/>
            <a:ext cx="153988" cy="177800"/>
          </a:xfrm>
          <a:custGeom>
            <a:avLst/>
            <a:gdLst>
              <a:gd name="T0" fmla="*/ 245 w 253"/>
              <a:gd name="T1" fmla="*/ 134 h 290"/>
              <a:gd name="T2" fmla="*/ 141 w 253"/>
              <a:gd name="T3" fmla="*/ 9 h 290"/>
              <a:gd name="T4" fmla="*/ 113 w 253"/>
              <a:gd name="T5" fmla="*/ 9 h 290"/>
              <a:gd name="T6" fmla="*/ 8 w 253"/>
              <a:gd name="T7" fmla="*/ 134 h 290"/>
              <a:gd name="T8" fmla="*/ 16 w 253"/>
              <a:gd name="T9" fmla="*/ 151 h 290"/>
              <a:gd name="T10" fmla="*/ 71 w 253"/>
              <a:gd name="T11" fmla="*/ 151 h 290"/>
              <a:gd name="T12" fmla="*/ 92 w 253"/>
              <a:gd name="T13" fmla="*/ 151 h 290"/>
              <a:gd name="T14" fmla="*/ 92 w 253"/>
              <a:gd name="T15" fmla="*/ 268 h 290"/>
              <a:gd name="T16" fmla="*/ 114 w 253"/>
              <a:gd name="T17" fmla="*/ 290 h 290"/>
              <a:gd name="T18" fmla="*/ 139 w 253"/>
              <a:gd name="T19" fmla="*/ 290 h 290"/>
              <a:gd name="T20" fmla="*/ 161 w 253"/>
              <a:gd name="T21" fmla="*/ 268 h 290"/>
              <a:gd name="T22" fmla="*/ 161 w 253"/>
              <a:gd name="T23" fmla="*/ 151 h 290"/>
              <a:gd name="T24" fmla="*/ 183 w 253"/>
              <a:gd name="T25" fmla="*/ 151 h 290"/>
              <a:gd name="T26" fmla="*/ 238 w 253"/>
              <a:gd name="T27" fmla="*/ 151 h 290"/>
              <a:gd name="T28" fmla="*/ 245 w 253"/>
              <a:gd name="T29" fmla="*/ 134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3" h="290">
                <a:moveTo>
                  <a:pt x="245" y="134"/>
                </a:moveTo>
                <a:cubicBezTo>
                  <a:pt x="141" y="9"/>
                  <a:pt x="141" y="9"/>
                  <a:pt x="141" y="9"/>
                </a:cubicBezTo>
                <a:cubicBezTo>
                  <a:pt x="133" y="0"/>
                  <a:pt x="120" y="0"/>
                  <a:pt x="113" y="9"/>
                </a:cubicBezTo>
                <a:cubicBezTo>
                  <a:pt x="8" y="134"/>
                  <a:pt x="8" y="134"/>
                  <a:pt x="8" y="134"/>
                </a:cubicBezTo>
                <a:cubicBezTo>
                  <a:pt x="0" y="143"/>
                  <a:pt x="4" y="151"/>
                  <a:pt x="16" y="151"/>
                </a:cubicBezTo>
                <a:cubicBezTo>
                  <a:pt x="71" y="151"/>
                  <a:pt x="71" y="151"/>
                  <a:pt x="71" y="151"/>
                </a:cubicBezTo>
                <a:cubicBezTo>
                  <a:pt x="77" y="151"/>
                  <a:pt x="85" y="151"/>
                  <a:pt x="92" y="151"/>
                </a:cubicBezTo>
                <a:cubicBezTo>
                  <a:pt x="92" y="268"/>
                  <a:pt x="92" y="268"/>
                  <a:pt x="92" y="268"/>
                </a:cubicBezTo>
                <a:cubicBezTo>
                  <a:pt x="92" y="280"/>
                  <a:pt x="102" y="290"/>
                  <a:pt x="114" y="290"/>
                </a:cubicBezTo>
                <a:cubicBezTo>
                  <a:pt x="139" y="290"/>
                  <a:pt x="139" y="290"/>
                  <a:pt x="139" y="290"/>
                </a:cubicBezTo>
                <a:cubicBezTo>
                  <a:pt x="151" y="290"/>
                  <a:pt x="161" y="280"/>
                  <a:pt x="161" y="268"/>
                </a:cubicBezTo>
                <a:cubicBezTo>
                  <a:pt x="161" y="151"/>
                  <a:pt x="161" y="151"/>
                  <a:pt x="161" y="151"/>
                </a:cubicBezTo>
                <a:cubicBezTo>
                  <a:pt x="169" y="151"/>
                  <a:pt x="177" y="151"/>
                  <a:pt x="183" y="151"/>
                </a:cubicBezTo>
                <a:cubicBezTo>
                  <a:pt x="238" y="151"/>
                  <a:pt x="238" y="151"/>
                  <a:pt x="238" y="151"/>
                </a:cubicBezTo>
                <a:cubicBezTo>
                  <a:pt x="250" y="151"/>
                  <a:pt x="253" y="143"/>
                  <a:pt x="245" y="13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192"/>
          <p:cNvSpPr>
            <a:spLocks/>
          </p:cNvSpPr>
          <p:nvPr/>
        </p:nvSpPr>
        <p:spPr bwMode="auto">
          <a:xfrm>
            <a:off x="6891339" y="3543301"/>
            <a:ext cx="176213" cy="122238"/>
          </a:xfrm>
          <a:custGeom>
            <a:avLst/>
            <a:gdLst>
              <a:gd name="T0" fmla="*/ 253 w 288"/>
              <a:gd name="T1" fmla="*/ 91 h 200"/>
              <a:gd name="T2" fmla="*/ 253 w 288"/>
              <a:gd name="T3" fmla="*/ 86 h 200"/>
              <a:gd name="T4" fmla="*/ 167 w 288"/>
              <a:gd name="T5" fmla="*/ 0 h 200"/>
              <a:gd name="T6" fmla="*/ 90 w 288"/>
              <a:gd name="T7" fmla="*/ 49 h 200"/>
              <a:gd name="T8" fmla="*/ 66 w 288"/>
              <a:gd name="T9" fmla="*/ 41 h 200"/>
              <a:gd name="T10" fmla="*/ 26 w 288"/>
              <a:gd name="T11" fmla="*/ 80 h 200"/>
              <a:gd name="T12" fmla="*/ 28 w 288"/>
              <a:gd name="T13" fmla="*/ 92 h 200"/>
              <a:gd name="T14" fmla="*/ 0 w 288"/>
              <a:gd name="T15" fmla="*/ 142 h 200"/>
              <a:gd name="T16" fmla="*/ 57 w 288"/>
              <a:gd name="T17" fmla="*/ 200 h 200"/>
              <a:gd name="T18" fmla="*/ 57 w 288"/>
              <a:gd name="T19" fmla="*/ 200 h 200"/>
              <a:gd name="T20" fmla="*/ 57 w 288"/>
              <a:gd name="T21" fmla="*/ 200 h 200"/>
              <a:gd name="T22" fmla="*/ 58 w 288"/>
              <a:gd name="T23" fmla="*/ 200 h 200"/>
              <a:gd name="T24" fmla="*/ 58 w 288"/>
              <a:gd name="T25" fmla="*/ 200 h 200"/>
              <a:gd name="T26" fmla="*/ 126 w 288"/>
              <a:gd name="T27" fmla="*/ 200 h 200"/>
              <a:gd name="T28" fmla="*/ 126 w 288"/>
              <a:gd name="T29" fmla="*/ 144 h 200"/>
              <a:gd name="T30" fmla="*/ 116 w 288"/>
              <a:gd name="T31" fmla="*/ 144 h 200"/>
              <a:gd name="T32" fmla="*/ 90 w 288"/>
              <a:gd name="T33" fmla="*/ 144 h 200"/>
              <a:gd name="T34" fmla="*/ 86 w 288"/>
              <a:gd name="T35" fmla="*/ 136 h 200"/>
              <a:gd name="T36" fmla="*/ 136 w 288"/>
              <a:gd name="T37" fmla="*/ 76 h 200"/>
              <a:gd name="T38" fmla="*/ 149 w 288"/>
              <a:gd name="T39" fmla="*/ 76 h 200"/>
              <a:gd name="T40" fmla="*/ 200 w 288"/>
              <a:gd name="T41" fmla="*/ 136 h 200"/>
              <a:gd name="T42" fmla="*/ 196 w 288"/>
              <a:gd name="T43" fmla="*/ 144 h 200"/>
              <a:gd name="T44" fmla="*/ 170 w 288"/>
              <a:gd name="T45" fmla="*/ 144 h 200"/>
              <a:gd name="T46" fmla="*/ 159 w 288"/>
              <a:gd name="T47" fmla="*/ 144 h 200"/>
              <a:gd name="T48" fmla="*/ 159 w 288"/>
              <a:gd name="T49" fmla="*/ 200 h 200"/>
              <a:gd name="T50" fmla="*/ 228 w 288"/>
              <a:gd name="T51" fmla="*/ 200 h 200"/>
              <a:gd name="T52" fmla="*/ 231 w 288"/>
              <a:gd name="T53" fmla="*/ 200 h 200"/>
              <a:gd name="T54" fmla="*/ 288 w 288"/>
              <a:gd name="T55" fmla="*/ 143 h 200"/>
              <a:gd name="T56" fmla="*/ 253 w 288"/>
              <a:gd name="T57" fmla="*/ 9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8" h="200">
                <a:moveTo>
                  <a:pt x="253" y="91"/>
                </a:moveTo>
                <a:cubicBezTo>
                  <a:pt x="253" y="89"/>
                  <a:pt x="253" y="88"/>
                  <a:pt x="253" y="86"/>
                </a:cubicBezTo>
                <a:cubicBezTo>
                  <a:pt x="253" y="38"/>
                  <a:pt x="215" y="0"/>
                  <a:pt x="167" y="0"/>
                </a:cubicBezTo>
                <a:cubicBezTo>
                  <a:pt x="133" y="0"/>
                  <a:pt x="104" y="20"/>
                  <a:pt x="90" y="49"/>
                </a:cubicBezTo>
                <a:cubicBezTo>
                  <a:pt x="83" y="44"/>
                  <a:pt x="75" y="41"/>
                  <a:pt x="66" y="41"/>
                </a:cubicBezTo>
                <a:cubicBezTo>
                  <a:pt x="44" y="41"/>
                  <a:pt x="26" y="58"/>
                  <a:pt x="26" y="80"/>
                </a:cubicBezTo>
                <a:cubicBezTo>
                  <a:pt x="26" y="84"/>
                  <a:pt x="27" y="88"/>
                  <a:pt x="28" y="92"/>
                </a:cubicBezTo>
                <a:cubicBezTo>
                  <a:pt x="11" y="102"/>
                  <a:pt x="0" y="121"/>
                  <a:pt x="0" y="142"/>
                </a:cubicBezTo>
                <a:cubicBezTo>
                  <a:pt x="0" y="174"/>
                  <a:pt x="25" y="199"/>
                  <a:pt x="57" y="200"/>
                </a:cubicBezTo>
                <a:cubicBezTo>
                  <a:pt x="57" y="200"/>
                  <a:pt x="57" y="200"/>
                  <a:pt x="57" y="200"/>
                </a:cubicBezTo>
                <a:cubicBezTo>
                  <a:pt x="57" y="200"/>
                  <a:pt x="57" y="200"/>
                  <a:pt x="57" y="200"/>
                </a:cubicBezTo>
                <a:cubicBezTo>
                  <a:pt x="57" y="200"/>
                  <a:pt x="58" y="200"/>
                  <a:pt x="58" y="200"/>
                </a:cubicBezTo>
                <a:cubicBezTo>
                  <a:pt x="58" y="200"/>
                  <a:pt x="58" y="200"/>
                  <a:pt x="58" y="200"/>
                </a:cubicBezTo>
                <a:cubicBezTo>
                  <a:pt x="126" y="200"/>
                  <a:pt x="126" y="200"/>
                  <a:pt x="126" y="200"/>
                </a:cubicBezTo>
                <a:cubicBezTo>
                  <a:pt x="126" y="144"/>
                  <a:pt x="126" y="144"/>
                  <a:pt x="126" y="144"/>
                </a:cubicBezTo>
                <a:cubicBezTo>
                  <a:pt x="123" y="144"/>
                  <a:pt x="119" y="144"/>
                  <a:pt x="116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4" y="144"/>
                  <a:pt x="82" y="141"/>
                  <a:pt x="86" y="136"/>
                </a:cubicBezTo>
                <a:cubicBezTo>
                  <a:pt x="136" y="76"/>
                  <a:pt x="136" y="76"/>
                  <a:pt x="136" y="76"/>
                </a:cubicBezTo>
                <a:cubicBezTo>
                  <a:pt x="140" y="72"/>
                  <a:pt x="146" y="72"/>
                  <a:pt x="149" y="76"/>
                </a:cubicBezTo>
                <a:cubicBezTo>
                  <a:pt x="200" y="136"/>
                  <a:pt x="200" y="136"/>
                  <a:pt x="200" y="136"/>
                </a:cubicBezTo>
                <a:cubicBezTo>
                  <a:pt x="203" y="141"/>
                  <a:pt x="202" y="144"/>
                  <a:pt x="196" y="144"/>
                </a:cubicBezTo>
                <a:cubicBezTo>
                  <a:pt x="170" y="144"/>
                  <a:pt x="170" y="144"/>
                  <a:pt x="170" y="144"/>
                </a:cubicBezTo>
                <a:cubicBezTo>
                  <a:pt x="167" y="144"/>
                  <a:pt x="163" y="144"/>
                  <a:pt x="159" y="144"/>
                </a:cubicBezTo>
                <a:cubicBezTo>
                  <a:pt x="159" y="200"/>
                  <a:pt x="159" y="200"/>
                  <a:pt x="159" y="200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29" y="200"/>
                  <a:pt x="230" y="200"/>
                  <a:pt x="231" y="200"/>
                </a:cubicBezTo>
                <a:cubicBezTo>
                  <a:pt x="262" y="200"/>
                  <a:pt x="288" y="175"/>
                  <a:pt x="288" y="143"/>
                </a:cubicBezTo>
                <a:cubicBezTo>
                  <a:pt x="288" y="120"/>
                  <a:pt x="273" y="99"/>
                  <a:pt x="253" y="9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193"/>
          <p:cNvSpPr>
            <a:spLocks/>
          </p:cNvSpPr>
          <p:nvPr/>
        </p:nvSpPr>
        <p:spPr bwMode="auto">
          <a:xfrm>
            <a:off x="7597776" y="3535363"/>
            <a:ext cx="176213" cy="123825"/>
          </a:xfrm>
          <a:custGeom>
            <a:avLst/>
            <a:gdLst>
              <a:gd name="T0" fmla="*/ 253 w 288"/>
              <a:gd name="T1" fmla="*/ 91 h 200"/>
              <a:gd name="T2" fmla="*/ 253 w 288"/>
              <a:gd name="T3" fmla="*/ 86 h 200"/>
              <a:gd name="T4" fmla="*/ 167 w 288"/>
              <a:gd name="T5" fmla="*/ 0 h 200"/>
              <a:gd name="T6" fmla="*/ 90 w 288"/>
              <a:gd name="T7" fmla="*/ 49 h 200"/>
              <a:gd name="T8" fmla="*/ 66 w 288"/>
              <a:gd name="T9" fmla="*/ 41 h 200"/>
              <a:gd name="T10" fmla="*/ 26 w 288"/>
              <a:gd name="T11" fmla="*/ 80 h 200"/>
              <a:gd name="T12" fmla="*/ 28 w 288"/>
              <a:gd name="T13" fmla="*/ 92 h 200"/>
              <a:gd name="T14" fmla="*/ 0 w 288"/>
              <a:gd name="T15" fmla="*/ 142 h 200"/>
              <a:gd name="T16" fmla="*/ 57 w 288"/>
              <a:gd name="T17" fmla="*/ 200 h 200"/>
              <a:gd name="T18" fmla="*/ 57 w 288"/>
              <a:gd name="T19" fmla="*/ 200 h 200"/>
              <a:gd name="T20" fmla="*/ 57 w 288"/>
              <a:gd name="T21" fmla="*/ 200 h 200"/>
              <a:gd name="T22" fmla="*/ 58 w 288"/>
              <a:gd name="T23" fmla="*/ 200 h 200"/>
              <a:gd name="T24" fmla="*/ 58 w 288"/>
              <a:gd name="T25" fmla="*/ 200 h 200"/>
              <a:gd name="T26" fmla="*/ 86 w 288"/>
              <a:gd name="T27" fmla="*/ 200 h 200"/>
              <a:gd name="T28" fmla="*/ 68 w 288"/>
              <a:gd name="T29" fmla="*/ 178 h 200"/>
              <a:gd name="T30" fmla="*/ 63 w 288"/>
              <a:gd name="T31" fmla="*/ 147 h 200"/>
              <a:gd name="T32" fmla="*/ 90 w 288"/>
              <a:gd name="T33" fmla="*/ 131 h 200"/>
              <a:gd name="T34" fmla="*/ 102 w 288"/>
              <a:gd name="T35" fmla="*/ 131 h 200"/>
              <a:gd name="T36" fmla="*/ 102 w 288"/>
              <a:gd name="T37" fmla="*/ 98 h 200"/>
              <a:gd name="T38" fmla="*/ 137 w 288"/>
              <a:gd name="T39" fmla="*/ 64 h 200"/>
              <a:gd name="T40" fmla="*/ 149 w 288"/>
              <a:gd name="T41" fmla="*/ 64 h 200"/>
              <a:gd name="T42" fmla="*/ 183 w 288"/>
              <a:gd name="T43" fmla="*/ 98 h 200"/>
              <a:gd name="T44" fmla="*/ 183 w 288"/>
              <a:gd name="T45" fmla="*/ 131 h 200"/>
              <a:gd name="T46" fmla="*/ 196 w 288"/>
              <a:gd name="T47" fmla="*/ 131 h 200"/>
              <a:gd name="T48" fmla="*/ 223 w 288"/>
              <a:gd name="T49" fmla="*/ 147 h 200"/>
              <a:gd name="T50" fmla="*/ 218 w 288"/>
              <a:gd name="T51" fmla="*/ 178 h 200"/>
              <a:gd name="T52" fmla="*/ 200 w 288"/>
              <a:gd name="T53" fmla="*/ 200 h 200"/>
              <a:gd name="T54" fmla="*/ 228 w 288"/>
              <a:gd name="T55" fmla="*/ 200 h 200"/>
              <a:gd name="T56" fmla="*/ 231 w 288"/>
              <a:gd name="T57" fmla="*/ 200 h 200"/>
              <a:gd name="T58" fmla="*/ 288 w 288"/>
              <a:gd name="T59" fmla="*/ 143 h 200"/>
              <a:gd name="T60" fmla="*/ 253 w 288"/>
              <a:gd name="T61" fmla="*/ 9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8" h="200">
                <a:moveTo>
                  <a:pt x="253" y="91"/>
                </a:moveTo>
                <a:cubicBezTo>
                  <a:pt x="253" y="89"/>
                  <a:pt x="253" y="88"/>
                  <a:pt x="253" y="86"/>
                </a:cubicBezTo>
                <a:cubicBezTo>
                  <a:pt x="253" y="38"/>
                  <a:pt x="215" y="0"/>
                  <a:pt x="167" y="0"/>
                </a:cubicBezTo>
                <a:cubicBezTo>
                  <a:pt x="133" y="0"/>
                  <a:pt x="104" y="20"/>
                  <a:pt x="90" y="49"/>
                </a:cubicBezTo>
                <a:cubicBezTo>
                  <a:pt x="83" y="44"/>
                  <a:pt x="75" y="41"/>
                  <a:pt x="66" y="41"/>
                </a:cubicBezTo>
                <a:cubicBezTo>
                  <a:pt x="44" y="41"/>
                  <a:pt x="26" y="58"/>
                  <a:pt x="26" y="80"/>
                </a:cubicBezTo>
                <a:cubicBezTo>
                  <a:pt x="26" y="84"/>
                  <a:pt x="27" y="88"/>
                  <a:pt x="28" y="92"/>
                </a:cubicBezTo>
                <a:cubicBezTo>
                  <a:pt x="11" y="102"/>
                  <a:pt x="0" y="121"/>
                  <a:pt x="0" y="142"/>
                </a:cubicBezTo>
                <a:cubicBezTo>
                  <a:pt x="0" y="174"/>
                  <a:pt x="25" y="199"/>
                  <a:pt x="57" y="200"/>
                </a:cubicBezTo>
                <a:cubicBezTo>
                  <a:pt x="57" y="200"/>
                  <a:pt x="57" y="200"/>
                  <a:pt x="57" y="200"/>
                </a:cubicBezTo>
                <a:cubicBezTo>
                  <a:pt x="57" y="200"/>
                  <a:pt x="57" y="200"/>
                  <a:pt x="57" y="200"/>
                </a:cubicBezTo>
                <a:cubicBezTo>
                  <a:pt x="57" y="200"/>
                  <a:pt x="58" y="200"/>
                  <a:pt x="58" y="200"/>
                </a:cubicBezTo>
                <a:cubicBezTo>
                  <a:pt x="58" y="200"/>
                  <a:pt x="58" y="200"/>
                  <a:pt x="58" y="200"/>
                </a:cubicBezTo>
                <a:cubicBezTo>
                  <a:pt x="86" y="200"/>
                  <a:pt x="86" y="200"/>
                  <a:pt x="86" y="200"/>
                </a:cubicBezTo>
                <a:cubicBezTo>
                  <a:pt x="68" y="178"/>
                  <a:pt x="68" y="178"/>
                  <a:pt x="68" y="178"/>
                </a:cubicBezTo>
                <a:cubicBezTo>
                  <a:pt x="60" y="169"/>
                  <a:pt x="58" y="157"/>
                  <a:pt x="63" y="147"/>
                </a:cubicBezTo>
                <a:cubicBezTo>
                  <a:pt x="67" y="137"/>
                  <a:pt x="78" y="131"/>
                  <a:pt x="90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02" y="80"/>
                  <a:pt x="118" y="64"/>
                  <a:pt x="137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68" y="64"/>
                  <a:pt x="183" y="80"/>
                  <a:pt x="183" y="98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96" y="131"/>
                  <a:pt x="196" y="131"/>
                  <a:pt x="196" y="131"/>
                </a:cubicBezTo>
                <a:cubicBezTo>
                  <a:pt x="208" y="131"/>
                  <a:pt x="218" y="137"/>
                  <a:pt x="223" y="147"/>
                </a:cubicBezTo>
                <a:cubicBezTo>
                  <a:pt x="228" y="157"/>
                  <a:pt x="226" y="169"/>
                  <a:pt x="218" y="178"/>
                </a:cubicBezTo>
                <a:cubicBezTo>
                  <a:pt x="200" y="200"/>
                  <a:pt x="200" y="200"/>
                  <a:pt x="200" y="200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29" y="200"/>
                  <a:pt x="230" y="200"/>
                  <a:pt x="231" y="200"/>
                </a:cubicBezTo>
                <a:cubicBezTo>
                  <a:pt x="262" y="200"/>
                  <a:pt x="288" y="175"/>
                  <a:pt x="288" y="143"/>
                </a:cubicBezTo>
                <a:cubicBezTo>
                  <a:pt x="288" y="120"/>
                  <a:pt x="273" y="99"/>
                  <a:pt x="253" y="9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194"/>
          <p:cNvSpPr>
            <a:spLocks/>
          </p:cNvSpPr>
          <p:nvPr/>
        </p:nvSpPr>
        <p:spPr bwMode="auto">
          <a:xfrm>
            <a:off x="7646989" y="3589338"/>
            <a:ext cx="74613" cy="85725"/>
          </a:xfrm>
          <a:custGeom>
            <a:avLst/>
            <a:gdLst>
              <a:gd name="T0" fmla="*/ 114 w 121"/>
              <a:gd name="T1" fmla="*/ 67 h 138"/>
              <a:gd name="T2" fmla="*/ 88 w 121"/>
              <a:gd name="T3" fmla="*/ 67 h 138"/>
              <a:gd name="T4" fmla="*/ 77 w 121"/>
              <a:gd name="T5" fmla="*/ 67 h 138"/>
              <a:gd name="T6" fmla="*/ 77 w 121"/>
              <a:gd name="T7" fmla="*/ 10 h 138"/>
              <a:gd name="T8" fmla="*/ 67 w 121"/>
              <a:gd name="T9" fmla="*/ 0 h 138"/>
              <a:gd name="T10" fmla="*/ 55 w 121"/>
              <a:gd name="T11" fmla="*/ 0 h 138"/>
              <a:gd name="T12" fmla="*/ 44 w 121"/>
              <a:gd name="T13" fmla="*/ 10 h 138"/>
              <a:gd name="T14" fmla="*/ 44 w 121"/>
              <a:gd name="T15" fmla="*/ 67 h 138"/>
              <a:gd name="T16" fmla="*/ 34 w 121"/>
              <a:gd name="T17" fmla="*/ 67 h 138"/>
              <a:gd name="T18" fmla="*/ 8 w 121"/>
              <a:gd name="T19" fmla="*/ 67 h 138"/>
              <a:gd name="T20" fmla="*/ 4 w 121"/>
              <a:gd name="T21" fmla="*/ 75 h 138"/>
              <a:gd name="T22" fmla="*/ 54 w 121"/>
              <a:gd name="T23" fmla="*/ 134 h 138"/>
              <a:gd name="T24" fmla="*/ 61 w 121"/>
              <a:gd name="T25" fmla="*/ 138 h 138"/>
              <a:gd name="T26" fmla="*/ 67 w 121"/>
              <a:gd name="T27" fmla="*/ 134 h 138"/>
              <a:gd name="T28" fmla="*/ 118 w 121"/>
              <a:gd name="T29" fmla="*/ 75 h 138"/>
              <a:gd name="T30" fmla="*/ 114 w 121"/>
              <a:gd name="T31" fmla="*/ 67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1" h="138">
                <a:moveTo>
                  <a:pt x="114" y="67"/>
                </a:moveTo>
                <a:cubicBezTo>
                  <a:pt x="88" y="67"/>
                  <a:pt x="88" y="67"/>
                  <a:pt x="88" y="67"/>
                </a:cubicBezTo>
                <a:cubicBezTo>
                  <a:pt x="85" y="67"/>
                  <a:pt x="81" y="67"/>
                  <a:pt x="77" y="6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5"/>
                  <a:pt x="72" y="0"/>
                  <a:pt x="67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9" y="0"/>
                  <a:pt x="44" y="5"/>
                  <a:pt x="44" y="10"/>
                </a:cubicBezTo>
                <a:cubicBezTo>
                  <a:pt x="44" y="67"/>
                  <a:pt x="44" y="67"/>
                  <a:pt x="44" y="67"/>
                </a:cubicBezTo>
                <a:cubicBezTo>
                  <a:pt x="41" y="67"/>
                  <a:pt x="37" y="67"/>
                  <a:pt x="34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2" y="67"/>
                  <a:pt x="0" y="70"/>
                  <a:pt x="4" y="75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6" y="137"/>
                  <a:pt x="58" y="138"/>
                  <a:pt x="61" y="138"/>
                </a:cubicBezTo>
                <a:cubicBezTo>
                  <a:pt x="63" y="138"/>
                  <a:pt x="66" y="137"/>
                  <a:pt x="67" y="134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121" y="70"/>
                  <a:pt x="120" y="67"/>
                  <a:pt x="114" y="6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195"/>
          <p:cNvSpPr>
            <a:spLocks/>
          </p:cNvSpPr>
          <p:nvPr/>
        </p:nvSpPr>
        <p:spPr bwMode="auto">
          <a:xfrm>
            <a:off x="7243764" y="3536951"/>
            <a:ext cx="176213" cy="123825"/>
          </a:xfrm>
          <a:custGeom>
            <a:avLst/>
            <a:gdLst>
              <a:gd name="T0" fmla="*/ 253 w 288"/>
              <a:gd name="T1" fmla="*/ 90 h 200"/>
              <a:gd name="T2" fmla="*/ 254 w 288"/>
              <a:gd name="T3" fmla="*/ 85 h 200"/>
              <a:gd name="T4" fmla="*/ 168 w 288"/>
              <a:gd name="T5" fmla="*/ 0 h 200"/>
              <a:gd name="T6" fmla="*/ 91 w 288"/>
              <a:gd name="T7" fmla="*/ 48 h 200"/>
              <a:gd name="T8" fmla="*/ 67 w 288"/>
              <a:gd name="T9" fmla="*/ 40 h 200"/>
              <a:gd name="T10" fmla="*/ 27 w 288"/>
              <a:gd name="T11" fmla="*/ 80 h 200"/>
              <a:gd name="T12" fmla="*/ 29 w 288"/>
              <a:gd name="T13" fmla="*/ 91 h 200"/>
              <a:gd name="T14" fmla="*/ 0 w 288"/>
              <a:gd name="T15" fmla="*/ 141 h 200"/>
              <a:gd name="T16" fmla="*/ 58 w 288"/>
              <a:gd name="T17" fmla="*/ 199 h 200"/>
              <a:gd name="T18" fmla="*/ 58 w 288"/>
              <a:gd name="T19" fmla="*/ 199 h 200"/>
              <a:gd name="T20" fmla="*/ 58 w 288"/>
              <a:gd name="T21" fmla="*/ 199 h 200"/>
              <a:gd name="T22" fmla="*/ 58 w 288"/>
              <a:gd name="T23" fmla="*/ 199 h 200"/>
              <a:gd name="T24" fmla="*/ 59 w 288"/>
              <a:gd name="T25" fmla="*/ 199 h 200"/>
              <a:gd name="T26" fmla="*/ 103 w 288"/>
              <a:gd name="T27" fmla="*/ 199 h 200"/>
              <a:gd name="T28" fmla="*/ 103 w 288"/>
              <a:gd name="T29" fmla="*/ 176 h 200"/>
              <a:gd name="T30" fmla="*/ 91 w 288"/>
              <a:gd name="T31" fmla="*/ 176 h 200"/>
              <a:gd name="T32" fmla="*/ 63 w 288"/>
              <a:gd name="T33" fmla="*/ 160 h 200"/>
              <a:gd name="T34" fmla="*/ 68 w 288"/>
              <a:gd name="T35" fmla="*/ 129 h 200"/>
              <a:gd name="T36" fmla="*/ 119 w 288"/>
              <a:gd name="T37" fmla="*/ 69 h 200"/>
              <a:gd name="T38" fmla="*/ 144 w 288"/>
              <a:gd name="T39" fmla="*/ 57 h 200"/>
              <a:gd name="T40" fmla="*/ 169 w 288"/>
              <a:gd name="T41" fmla="*/ 69 h 200"/>
              <a:gd name="T42" fmla="*/ 219 w 288"/>
              <a:gd name="T43" fmla="*/ 129 h 200"/>
              <a:gd name="T44" fmla="*/ 224 w 288"/>
              <a:gd name="T45" fmla="*/ 160 h 200"/>
              <a:gd name="T46" fmla="*/ 197 w 288"/>
              <a:gd name="T47" fmla="*/ 176 h 200"/>
              <a:gd name="T48" fmla="*/ 184 w 288"/>
              <a:gd name="T49" fmla="*/ 176 h 200"/>
              <a:gd name="T50" fmla="*/ 184 w 288"/>
              <a:gd name="T51" fmla="*/ 199 h 200"/>
              <a:gd name="T52" fmla="*/ 229 w 288"/>
              <a:gd name="T53" fmla="*/ 199 h 200"/>
              <a:gd name="T54" fmla="*/ 232 w 288"/>
              <a:gd name="T55" fmla="*/ 200 h 200"/>
              <a:gd name="T56" fmla="*/ 288 w 288"/>
              <a:gd name="T57" fmla="*/ 143 h 200"/>
              <a:gd name="T58" fmla="*/ 253 w 288"/>
              <a:gd name="T59" fmla="*/ 9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88" h="200">
                <a:moveTo>
                  <a:pt x="253" y="90"/>
                </a:moveTo>
                <a:cubicBezTo>
                  <a:pt x="254" y="89"/>
                  <a:pt x="254" y="87"/>
                  <a:pt x="254" y="85"/>
                </a:cubicBezTo>
                <a:cubicBezTo>
                  <a:pt x="254" y="38"/>
                  <a:pt x="215" y="0"/>
                  <a:pt x="168" y="0"/>
                </a:cubicBezTo>
                <a:cubicBezTo>
                  <a:pt x="134" y="0"/>
                  <a:pt x="105" y="20"/>
                  <a:pt x="91" y="48"/>
                </a:cubicBezTo>
                <a:cubicBezTo>
                  <a:pt x="84" y="43"/>
                  <a:pt x="76" y="40"/>
                  <a:pt x="67" y="40"/>
                </a:cubicBezTo>
                <a:cubicBezTo>
                  <a:pt x="45" y="40"/>
                  <a:pt x="27" y="58"/>
                  <a:pt x="27" y="80"/>
                </a:cubicBezTo>
                <a:cubicBezTo>
                  <a:pt x="27" y="84"/>
                  <a:pt x="28" y="88"/>
                  <a:pt x="29" y="91"/>
                </a:cubicBezTo>
                <a:cubicBezTo>
                  <a:pt x="12" y="102"/>
                  <a:pt x="0" y="120"/>
                  <a:pt x="0" y="141"/>
                </a:cubicBezTo>
                <a:cubicBezTo>
                  <a:pt x="0" y="173"/>
                  <a:pt x="26" y="199"/>
                  <a:pt x="58" y="199"/>
                </a:cubicBezTo>
                <a:cubicBezTo>
                  <a:pt x="58" y="199"/>
                  <a:pt x="58" y="199"/>
                  <a:pt x="58" y="199"/>
                </a:cubicBezTo>
                <a:cubicBezTo>
                  <a:pt x="58" y="199"/>
                  <a:pt x="58" y="199"/>
                  <a:pt x="58" y="199"/>
                </a:cubicBezTo>
                <a:cubicBezTo>
                  <a:pt x="58" y="199"/>
                  <a:pt x="58" y="199"/>
                  <a:pt x="58" y="199"/>
                </a:cubicBezTo>
                <a:cubicBezTo>
                  <a:pt x="58" y="199"/>
                  <a:pt x="59" y="199"/>
                  <a:pt x="59" y="199"/>
                </a:cubicBezTo>
                <a:cubicBezTo>
                  <a:pt x="103" y="199"/>
                  <a:pt x="103" y="199"/>
                  <a:pt x="103" y="199"/>
                </a:cubicBezTo>
                <a:cubicBezTo>
                  <a:pt x="103" y="176"/>
                  <a:pt x="103" y="176"/>
                  <a:pt x="103" y="176"/>
                </a:cubicBezTo>
                <a:cubicBezTo>
                  <a:pt x="91" y="176"/>
                  <a:pt x="91" y="176"/>
                  <a:pt x="91" y="176"/>
                </a:cubicBezTo>
                <a:cubicBezTo>
                  <a:pt x="78" y="176"/>
                  <a:pt x="68" y="170"/>
                  <a:pt x="63" y="160"/>
                </a:cubicBezTo>
                <a:cubicBezTo>
                  <a:pt x="59" y="150"/>
                  <a:pt x="61" y="138"/>
                  <a:pt x="68" y="12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25" y="61"/>
                  <a:pt x="134" y="57"/>
                  <a:pt x="144" y="57"/>
                </a:cubicBezTo>
                <a:cubicBezTo>
                  <a:pt x="153" y="57"/>
                  <a:pt x="162" y="61"/>
                  <a:pt x="169" y="69"/>
                </a:cubicBezTo>
                <a:cubicBezTo>
                  <a:pt x="219" y="129"/>
                  <a:pt x="219" y="129"/>
                  <a:pt x="219" y="129"/>
                </a:cubicBezTo>
                <a:cubicBezTo>
                  <a:pt x="227" y="138"/>
                  <a:pt x="228" y="150"/>
                  <a:pt x="224" y="160"/>
                </a:cubicBezTo>
                <a:cubicBezTo>
                  <a:pt x="219" y="170"/>
                  <a:pt x="209" y="176"/>
                  <a:pt x="197" y="176"/>
                </a:cubicBezTo>
                <a:cubicBezTo>
                  <a:pt x="184" y="176"/>
                  <a:pt x="184" y="176"/>
                  <a:pt x="184" y="176"/>
                </a:cubicBezTo>
                <a:cubicBezTo>
                  <a:pt x="184" y="199"/>
                  <a:pt x="184" y="199"/>
                  <a:pt x="184" y="199"/>
                </a:cubicBezTo>
                <a:cubicBezTo>
                  <a:pt x="229" y="199"/>
                  <a:pt x="229" y="199"/>
                  <a:pt x="229" y="199"/>
                </a:cubicBezTo>
                <a:cubicBezTo>
                  <a:pt x="230" y="199"/>
                  <a:pt x="231" y="200"/>
                  <a:pt x="232" y="200"/>
                </a:cubicBezTo>
                <a:cubicBezTo>
                  <a:pt x="263" y="200"/>
                  <a:pt x="288" y="174"/>
                  <a:pt x="288" y="143"/>
                </a:cubicBezTo>
                <a:cubicBezTo>
                  <a:pt x="288" y="119"/>
                  <a:pt x="274" y="99"/>
                  <a:pt x="253" y="9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196"/>
          <p:cNvSpPr>
            <a:spLocks/>
          </p:cNvSpPr>
          <p:nvPr/>
        </p:nvSpPr>
        <p:spPr bwMode="auto">
          <a:xfrm>
            <a:off x="7294564" y="3587751"/>
            <a:ext cx="74613" cy="84138"/>
          </a:xfrm>
          <a:custGeom>
            <a:avLst/>
            <a:gdLst>
              <a:gd name="T0" fmla="*/ 117 w 121"/>
              <a:gd name="T1" fmla="*/ 63 h 138"/>
              <a:gd name="T2" fmla="*/ 67 w 121"/>
              <a:gd name="T3" fmla="*/ 3 h 138"/>
              <a:gd name="T4" fmla="*/ 61 w 121"/>
              <a:gd name="T5" fmla="*/ 0 h 138"/>
              <a:gd name="T6" fmla="*/ 54 w 121"/>
              <a:gd name="T7" fmla="*/ 3 h 138"/>
              <a:gd name="T8" fmla="*/ 4 w 121"/>
              <a:gd name="T9" fmla="*/ 63 h 138"/>
              <a:gd name="T10" fmla="*/ 8 w 121"/>
              <a:gd name="T11" fmla="*/ 71 h 138"/>
              <a:gd name="T12" fmla="*/ 34 w 121"/>
              <a:gd name="T13" fmla="*/ 71 h 138"/>
              <a:gd name="T14" fmla="*/ 44 w 121"/>
              <a:gd name="T15" fmla="*/ 71 h 138"/>
              <a:gd name="T16" fmla="*/ 44 w 121"/>
              <a:gd name="T17" fmla="*/ 127 h 138"/>
              <a:gd name="T18" fmla="*/ 55 w 121"/>
              <a:gd name="T19" fmla="*/ 138 h 138"/>
              <a:gd name="T20" fmla="*/ 67 w 121"/>
              <a:gd name="T21" fmla="*/ 138 h 138"/>
              <a:gd name="T22" fmla="*/ 77 w 121"/>
              <a:gd name="T23" fmla="*/ 127 h 138"/>
              <a:gd name="T24" fmla="*/ 77 w 121"/>
              <a:gd name="T25" fmla="*/ 71 h 138"/>
              <a:gd name="T26" fmla="*/ 87 w 121"/>
              <a:gd name="T27" fmla="*/ 71 h 138"/>
              <a:gd name="T28" fmla="*/ 114 w 121"/>
              <a:gd name="T29" fmla="*/ 71 h 138"/>
              <a:gd name="T30" fmla="*/ 117 w 121"/>
              <a:gd name="T31" fmla="*/ 6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1" h="138">
                <a:moveTo>
                  <a:pt x="117" y="63"/>
                </a:moveTo>
                <a:cubicBezTo>
                  <a:pt x="67" y="3"/>
                  <a:pt x="67" y="3"/>
                  <a:pt x="67" y="3"/>
                </a:cubicBezTo>
                <a:cubicBezTo>
                  <a:pt x="65" y="1"/>
                  <a:pt x="63" y="0"/>
                  <a:pt x="61" y="0"/>
                </a:cubicBezTo>
                <a:cubicBezTo>
                  <a:pt x="58" y="0"/>
                  <a:pt x="56" y="1"/>
                  <a:pt x="54" y="3"/>
                </a:cubicBezTo>
                <a:cubicBezTo>
                  <a:pt x="4" y="63"/>
                  <a:pt x="4" y="63"/>
                  <a:pt x="4" y="63"/>
                </a:cubicBezTo>
                <a:cubicBezTo>
                  <a:pt x="0" y="68"/>
                  <a:pt x="2" y="71"/>
                  <a:pt x="8" y="71"/>
                </a:cubicBezTo>
                <a:cubicBezTo>
                  <a:pt x="34" y="71"/>
                  <a:pt x="34" y="71"/>
                  <a:pt x="34" y="71"/>
                </a:cubicBezTo>
                <a:cubicBezTo>
                  <a:pt x="37" y="71"/>
                  <a:pt x="40" y="71"/>
                  <a:pt x="44" y="71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33"/>
                  <a:pt x="49" y="138"/>
                  <a:pt x="55" y="138"/>
                </a:cubicBezTo>
                <a:cubicBezTo>
                  <a:pt x="67" y="138"/>
                  <a:pt x="67" y="138"/>
                  <a:pt x="67" y="138"/>
                </a:cubicBezTo>
                <a:cubicBezTo>
                  <a:pt x="72" y="138"/>
                  <a:pt x="77" y="133"/>
                  <a:pt x="77" y="127"/>
                </a:cubicBezTo>
                <a:cubicBezTo>
                  <a:pt x="77" y="71"/>
                  <a:pt x="77" y="71"/>
                  <a:pt x="77" y="71"/>
                </a:cubicBezTo>
                <a:cubicBezTo>
                  <a:pt x="81" y="71"/>
                  <a:pt x="84" y="71"/>
                  <a:pt x="87" y="71"/>
                </a:cubicBezTo>
                <a:cubicBezTo>
                  <a:pt x="114" y="71"/>
                  <a:pt x="114" y="71"/>
                  <a:pt x="114" y="71"/>
                </a:cubicBezTo>
                <a:cubicBezTo>
                  <a:pt x="119" y="71"/>
                  <a:pt x="121" y="68"/>
                  <a:pt x="117" y="6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197"/>
          <p:cNvSpPr>
            <a:spLocks/>
          </p:cNvSpPr>
          <p:nvPr/>
        </p:nvSpPr>
        <p:spPr bwMode="auto">
          <a:xfrm>
            <a:off x="3711576" y="3881438"/>
            <a:ext cx="176213" cy="153988"/>
          </a:xfrm>
          <a:custGeom>
            <a:avLst/>
            <a:gdLst>
              <a:gd name="T0" fmla="*/ 111 w 111"/>
              <a:gd name="T1" fmla="*/ 56 h 97"/>
              <a:gd name="T2" fmla="*/ 90 w 111"/>
              <a:gd name="T3" fmla="*/ 0 h 97"/>
              <a:gd name="T4" fmla="*/ 67 w 111"/>
              <a:gd name="T5" fmla="*/ 0 h 97"/>
              <a:gd name="T6" fmla="*/ 76 w 111"/>
              <a:gd name="T7" fmla="*/ 13 h 97"/>
              <a:gd name="T8" fmla="*/ 83 w 111"/>
              <a:gd name="T9" fmla="*/ 13 h 97"/>
              <a:gd name="T10" fmla="*/ 97 w 111"/>
              <a:gd name="T11" fmla="*/ 56 h 97"/>
              <a:gd name="T12" fmla="*/ 71 w 111"/>
              <a:gd name="T13" fmla="*/ 56 h 97"/>
              <a:gd name="T14" fmla="*/ 64 w 111"/>
              <a:gd name="T15" fmla="*/ 69 h 97"/>
              <a:gd name="T16" fmla="*/ 47 w 111"/>
              <a:gd name="T17" fmla="*/ 69 h 97"/>
              <a:gd name="T18" fmla="*/ 40 w 111"/>
              <a:gd name="T19" fmla="*/ 56 h 97"/>
              <a:gd name="T20" fmla="*/ 14 w 111"/>
              <a:gd name="T21" fmla="*/ 56 h 97"/>
              <a:gd name="T22" fmla="*/ 28 w 111"/>
              <a:gd name="T23" fmla="*/ 13 h 97"/>
              <a:gd name="T24" fmla="*/ 35 w 111"/>
              <a:gd name="T25" fmla="*/ 13 h 97"/>
              <a:gd name="T26" fmla="*/ 44 w 111"/>
              <a:gd name="T27" fmla="*/ 0 h 97"/>
              <a:gd name="T28" fmla="*/ 21 w 111"/>
              <a:gd name="T29" fmla="*/ 0 h 97"/>
              <a:gd name="T30" fmla="*/ 0 w 111"/>
              <a:gd name="T31" fmla="*/ 56 h 97"/>
              <a:gd name="T32" fmla="*/ 0 w 111"/>
              <a:gd name="T33" fmla="*/ 97 h 97"/>
              <a:gd name="T34" fmla="*/ 111 w 111"/>
              <a:gd name="T35" fmla="*/ 97 h 97"/>
              <a:gd name="T36" fmla="*/ 111 w 111"/>
              <a:gd name="T37" fmla="*/ 5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" h="97">
                <a:moveTo>
                  <a:pt x="111" y="56"/>
                </a:moveTo>
                <a:lnTo>
                  <a:pt x="90" y="0"/>
                </a:lnTo>
                <a:lnTo>
                  <a:pt x="67" y="0"/>
                </a:lnTo>
                <a:lnTo>
                  <a:pt x="76" y="13"/>
                </a:lnTo>
                <a:lnTo>
                  <a:pt x="83" y="13"/>
                </a:lnTo>
                <a:lnTo>
                  <a:pt x="97" y="56"/>
                </a:lnTo>
                <a:lnTo>
                  <a:pt x="71" y="56"/>
                </a:lnTo>
                <a:lnTo>
                  <a:pt x="64" y="69"/>
                </a:lnTo>
                <a:lnTo>
                  <a:pt x="47" y="69"/>
                </a:lnTo>
                <a:lnTo>
                  <a:pt x="40" y="56"/>
                </a:lnTo>
                <a:lnTo>
                  <a:pt x="14" y="56"/>
                </a:lnTo>
                <a:lnTo>
                  <a:pt x="28" y="13"/>
                </a:lnTo>
                <a:lnTo>
                  <a:pt x="35" y="13"/>
                </a:lnTo>
                <a:lnTo>
                  <a:pt x="44" y="0"/>
                </a:lnTo>
                <a:lnTo>
                  <a:pt x="21" y="0"/>
                </a:lnTo>
                <a:lnTo>
                  <a:pt x="0" y="56"/>
                </a:lnTo>
                <a:lnTo>
                  <a:pt x="0" y="97"/>
                </a:lnTo>
                <a:lnTo>
                  <a:pt x="111" y="97"/>
                </a:lnTo>
                <a:lnTo>
                  <a:pt x="111" y="5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198"/>
          <p:cNvSpPr>
            <a:spLocks/>
          </p:cNvSpPr>
          <p:nvPr/>
        </p:nvSpPr>
        <p:spPr bwMode="auto">
          <a:xfrm>
            <a:off x="3756026" y="3881438"/>
            <a:ext cx="87313" cy="96838"/>
          </a:xfrm>
          <a:custGeom>
            <a:avLst/>
            <a:gdLst>
              <a:gd name="T0" fmla="*/ 28 w 55"/>
              <a:gd name="T1" fmla="*/ 0 h 61"/>
              <a:gd name="T2" fmla="*/ 0 w 55"/>
              <a:gd name="T3" fmla="*/ 32 h 61"/>
              <a:gd name="T4" fmla="*/ 21 w 55"/>
              <a:gd name="T5" fmla="*/ 32 h 61"/>
              <a:gd name="T6" fmla="*/ 21 w 55"/>
              <a:gd name="T7" fmla="*/ 61 h 61"/>
              <a:gd name="T8" fmla="*/ 35 w 55"/>
              <a:gd name="T9" fmla="*/ 61 h 61"/>
              <a:gd name="T10" fmla="*/ 35 w 55"/>
              <a:gd name="T11" fmla="*/ 32 h 61"/>
              <a:gd name="T12" fmla="*/ 55 w 55"/>
              <a:gd name="T13" fmla="*/ 32 h 61"/>
              <a:gd name="T14" fmla="*/ 28 w 55"/>
              <a:gd name="T15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5" h="61">
                <a:moveTo>
                  <a:pt x="28" y="0"/>
                </a:moveTo>
                <a:lnTo>
                  <a:pt x="0" y="32"/>
                </a:lnTo>
                <a:lnTo>
                  <a:pt x="21" y="32"/>
                </a:lnTo>
                <a:lnTo>
                  <a:pt x="21" y="61"/>
                </a:lnTo>
                <a:lnTo>
                  <a:pt x="35" y="61"/>
                </a:lnTo>
                <a:lnTo>
                  <a:pt x="35" y="32"/>
                </a:lnTo>
                <a:lnTo>
                  <a:pt x="55" y="32"/>
                </a:lnTo>
                <a:lnTo>
                  <a:pt x="28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199"/>
          <p:cNvSpPr>
            <a:spLocks/>
          </p:cNvSpPr>
          <p:nvPr/>
        </p:nvSpPr>
        <p:spPr bwMode="auto">
          <a:xfrm>
            <a:off x="3357564" y="3881438"/>
            <a:ext cx="177800" cy="153988"/>
          </a:xfrm>
          <a:custGeom>
            <a:avLst/>
            <a:gdLst>
              <a:gd name="T0" fmla="*/ 112 w 112"/>
              <a:gd name="T1" fmla="*/ 56 h 97"/>
              <a:gd name="T2" fmla="*/ 91 w 112"/>
              <a:gd name="T3" fmla="*/ 0 h 97"/>
              <a:gd name="T4" fmla="*/ 72 w 112"/>
              <a:gd name="T5" fmla="*/ 0 h 97"/>
              <a:gd name="T6" fmla="*/ 72 w 112"/>
              <a:gd name="T7" fmla="*/ 13 h 97"/>
              <a:gd name="T8" fmla="*/ 84 w 112"/>
              <a:gd name="T9" fmla="*/ 13 h 97"/>
              <a:gd name="T10" fmla="*/ 98 w 112"/>
              <a:gd name="T11" fmla="*/ 56 h 97"/>
              <a:gd name="T12" fmla="*/ 72 w 112"/>
              <a:gd name="T13" fmla="*/ 56 h 97"/>
              <a:gd name="T14" fmla="*/ 65 w 112"/>
              <a:gd name="T15" fmla="*/ 69 h 97"/>
              <a:gd name="T16" fmla="*/ 47 w 112"/>
              <a:gd name="T17" fmla="*/ 69 h 97"/>
              <a:gd name="T18" fmla="*/ 41 w 112"/>
              <a:gd name="T19" fmla="*/ 56 h 97"/>
              <a:gd name="T20" fmla="*/ 14 w 112"/>
              <a:gd name="T21" fmla="*/ 56 h 97"/>
              <a:gd name="T22" fmla="*/ 28 w 112"/>
              <a:gd name="T23" fmla="*/ 13 h 97"/>
              <a:gd name="T24" fmla="*/ 40 w 112"/>
              <a:gd name="T25" fmla="*/ 13 h 97"/>
              <a:gd name="T26" fmla="*/ 40 w 112"/>
              <a:gd name="T27" fmla="*/ 0 h 97"/>
              <a:gd name="T28" fmla="*/ 21 w 112"/>
              <a:gd name="T29" fmla="*/ 0 h 97"/>
              <a:gd name="T30" fmla="*/ 0 w 112"/>
              <a:gd name="T31" fmla="*/ 56 h 97"/>
              <a:gd name="T32" fmla="*/ 0 w 112"/>
              <a:gd name="T33" fmla="*/ 97 h 97"/>
              <a:gd name="T34" fmla="*/ 112 w 112"/>
              <a:gd name="T35" fmla="*/ 97 h 97"/>
              <a:gd name="T36" fmla="*/ 112 w 112"/>
              <a:gd name="T37" fmla="*/ 5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2" h="97">
                <a:moveTo>
                  <a:pt x="112" y="56"/>
                </a:moveTo>
                <a:lnTo>
                  <a:pt x="91" y="0"/>
                </a:lnTo>
                <a:lnTo>
                  <a:pt x="72" y="0"/>
                </a:lnTo>
                <a:lnTo>
                  <a:pt x="72" y="13"/>
                </a:lnTo>
                <a:lnTo>
                  <a:pt x="84" y="13"/>
                </a:lnTo>
                <a:lnTo>
                  <a:pt x="98" y="56"/>
                </a:lnTo>
                <a:lnTo>
                  <a:pt x="72" y="56"/>
                </a:lnTo>
                <a:lnTo>
                  <a:pt x="65" y="69"/>
                </a:lnTo>
                <a:lnTo>
                  <a:pt x="47" y="69"/>
                </a:lnTo>
                <a:lnTo>
                  <a:pt x="41" y="56"/>
                </a:lnTo>
                <a:lnTo>
                  <a:pt x="14" y="56"/>
                </a:lnTo>
                <a:lnTo>
                  <a:pt x="28" y="13"/>
                </a:lnTo>
                <a:lnTo>
                  <a:pt x="40" y="13"/>
                </a:lnTo>
                <a:lnTo>
                  <a:pt x="40" y="0"/>
                </a:lnTo>
                <a:lnTo>
                  <a:pt x="21" y="0"/>
                </a:lnTo>
                <a:lnTo>
                  <a:pt x="0" y="56"/>
                </a:lnTo>
                <a:lnTo>
                  <a:pt x="0" y="97"/>
                </a:lnTo>
                <a:lnTo>
                  <a:pt x="112" y="97"/>
                </a:lnTo>
                <a:lnTo>
                  <a:pt x="112" y="5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200"/>
          <p:cNvSpPr>
            <a:spLocks/>
          </p:cNvSpPr>
          <p:nvPr/>
        </p:nvSpPr>
        <p:spPr bwMode="auto">
          <a:xfrm>
            <a:off x="3403601" y="3881438"/>
            <a:ext cx="87313" cy="96838"/>
          </a:xfrm>
          <a:custGeom>
            <a:avLst/>
            <a:gdLst>
              <a:gd name="T0" fmla="*/ 20 w 55"/>
              <a:gd name="T1" fmla="*/ 29 h 61"/>
              <a:gd name="T2" fmla="*/ 0 w 55"/>
              <a:gd name="T3" fmla="*/ 29 h 61"/>
              <a:gd name="T4" fmla="*/ 27 w 55"/>
              <a:gd name="T5" fmla="*/ 61 h 61"/>
              <a:gd name="T6" fmla="*/ 55 w 55"/>
              <a:gd name="T7" fmla="*/ 29 h 61"/>
              <a:gd name="T8" fmla="*/ 34 w 55"/>
              <a:gd name="T9" fmla="*/ 29 h 61"/>
              <a:gd name="T10" fmla="*/ 34 w 55"/>
              <a:gd name="T11" fmla="*/ 0 h 61"/>
              <a:gd name="T12" fmla="*/ 20 w 55"/>
              <a:gd name="T13" fmla="*/ 0 h 61"/>
              <a:gd name="T14" fmla="*/ 20 w 55"/>
              <a:gd name="T15" fmla="*/ 2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5" h="61">
                <a:moveTo>
                  <a:pt x="20" y="29"/>
                </a:moveTo>
                <a:lnTo>
                  <a:pt x="0" y="29"/>
                </a:lnTo>
                <a:lnTo>
                  <a:pt x="27" y="61"/>
                </a:lnTo>
                <a:lnTo>
                  <a:pt x="55" y="29"/>
                </a:lnTo>
                <a:lnTo>
                  <a:pt x="34" y="29"/>
                </a:lnTo>
                <a:lnTo>
                  <a:pt x="34" y="0"/>
                </a:lnTo>
                <a:lnTo>
                  <a:pt x="20" y="0"/>
                </a:lnTo>
                <a:lnTo>
                  <a:pt x="20" y="2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201"/>
          <p:cNvSpPr>
            <a:spLocks noEditPoints="1"/>
          </p:cNvSpPr>
          <p:nvPr/>
        </p:nvSpPr>
        <p:spPr bwMode="auto">
          <a:xfrm>
            <a:off x="6537326" y="3163888"/>
            <a:ext cx="177800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4 w 288"/>
              <a:gd name="T11" fmla="*/ 252 h 288"/>
              <a:gd name="T12" fmla="*/ 36 w 288"/>
              <a:gd name="T13" fmla="*/ 144 h 288"/>
              <a:gd name="T14" fmla="*/ 144 w 288"/>
              <a:gd name="T15" fmla="*/ 36 h 288"/>
              <a:gd name="T16" fmla="*/ 252 w 288"/>
              <a:gd name="T17" fmla="*/ 144 h 288"/>
              <a:gd name="T18" fmla="*/ 144 w 288"/>
              <a:gd name="T19" fmla="*/ 25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  <a:moveTo>
                  <a:pt x="144" y="252"/>
                </a:moveTo>
                <a:cubicBezTo>
                  <a:pt x="84" y="252"/>
                  <a:pt x="36" y="204"/>
                  <a:pt x="36" y="144"/>
                </a:cubicBezTo>
                <a:cubicBezTo>
                  <a:pt x="36" y="85"/>
                  <a:pt x="84" y="36"/>
                  <a:pt x="144" y="36"/>
                </a:cubicBezTo>
                <a:cubicBezTo>
                  <a:pt x="203" y="36"/>
                  <a:pt x="252" y="85"/>
                  <a:pt x="252" y="144"/>
                </a:cubicBezTo>
                <a:cubicBezTo>
                  <a:pt x="252" y="204"/>
                  <a:pt x="203" y="252"/>
                  <a:pt x="144" y="25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202"/>
          <p:cNvSpPr>
            <a:spLocks/>
          </p:cNvSpPr>
          <p:nvPr/>
        </p:nvSpPr>
        <p:spPr bwMode="auto">
          <a:xfrm>
            <a:off x="6616701" y="3203576"/>
            <a:ext cx="53975" cy="82550"/>
          </a:xfrm>
          <a:custGeom>
            <a:avLst/>
            <a:gdLst>
              <a:gd name="T0" fmla="*/ 84 w 88"/>
              <a:gd name="T1" fmla="*/ 111 h 135"/>
              <a:gd name="T2" fmla="*/ 27 w 88"/>
              <a:gd name="T3" fmla="*/ 72 h 135"/>
              <a:gd name="T4" fmla="*/ 27 w 88"/>
              <a:gd name="T5" fmla="*/ 6 h 135"/>
              <a:gd name="T6" fmla="*/ 26 w 88"/>
              <a:gd name="T7" fmla="*/ 2 h 135"/>
              <a:gd name="T8" fmla="*/ 21 w 88"/>
              <a:gd name="T9" fmla="*/ 0 h 135"/>
              <a:gd name="T10" fmla="*/ 6 w 88"/>
              <a:gd name="T11" fmla="*/ 0 h 135"/>
              <a:gd name="T12" fmla="*/ 1 w 88"/>
              <a:gd name="T13" fmla="*/ 2 h 135"/>
              <a:gd name="T14" fmla="*/ 0 w 88"/>
              <a:gd name="T15" fmla="*/ 6 h 135"/>
              <a:gd name="T16" fmla="*/ 0 w 88"/>
              <a:gd name="T17" fmla="*/ 84 h 135"/>
              <a:gd name="T18" fmla="*/ 1 w 88"/>
              <a:gd name="T19" fmla="*/ 88 h 135"/>
              <a:gd name="T20" fmla="*/ 3 w 88"/>
              <a:gd name="T21" fmla="*/ 89 h 135"/>
              <a:gd name="T22" fmla="*/ 69 w 88"/>
              <a:gd name="T23" fmla="*/ 134 h 135"/>
              <a:gd name="T24" fmla="*/ 73 w 88"/>
              <a:gd name="T25" fmla="*/ 135 h 135"/>
              <a:gd name="T26" fmla="*/ 74 w 88"/>
              <a:gd name="T27" fmla="*/ 135 h 135"/>
              <a:gd name="T28" fmla="*/ 78 w 88"/>
              <a:gd name="T29" fmla="*/ 132 h 135"/>
              <a:gd name="T30" fmla="*/ 86 w 88"/>
              <a:gd name="T31" fmla="*/ 119 h 135"/>
              <a:gd name="T32" fmla="*/ 84 w 88"/>
              <a:gd name="T33" fmla="*/ 111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35">
                <a:moveTo>
                  <a:pt x="84" y="111"/>
                </a:moveTo>
                <a:cubicBezTo>
                  <a:pt x="27" y="72"/>
                  <a:pt x="27" y="72"/>
                  <a:pt x="27" y="72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4"/>
                  <a:pt x="27" y="3"/>
                  <a:pt x="26" y="2"/>
                </a:cubicBezTo>
                <a:cubicBezTo>
                  <a:pt x="25" y="1"/>
                  <a:pt x="23" y="0"/>
                  <a:pt x="2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1" y="2"/>
                </a:cubicBezTo>
                <a:cubicBezTo>
                  <a:pt x="0" y="3"/>
                  <a:pt x="0" y="4"/>
                  <a:pt x="0" y="6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6"/>
                  <a:pt x="0" y="87"/>
                  <a:pt x="1" y="88"/>
                </a:cubicBezTo>
                <a:cubicBezTo>
                  <a:pt x="2" y="89"/>
                  <a:pt x="2" y="89"/>
                  <a:pt x="3" y="89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70" y="135"/>
                  <a:pt x="72" y="135"/>
                  <a:pt x="73" y="135"/>
                </a:cubicBezTo>
                <a:cubicBezTo>
                  <a:pt x="73" y="135"/>
                  <a:pt x="74" y="135"/>
                  <a:pt x="74" y="135"/>
                </a:cubicBezTo>
                <a:cubicBezTo>
                  <a:pt x="76" y="134"/>
                  <a:pt x="77" y="133"/>
                  <a:pt x="78" y="132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8" y="116"/>
                  <a:pt x="87" y="112"/>
                  <a:pt x="84" y="11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203"/>
          <p:cNvSpPr>
            <a:spLocks/>
          </p:cNvSpPr>
          <p:nvPr/>
        </p:nvSpPr>
        <p:spPr bwMode="auto">
          <a:xfrm>
            <a:off x="6537326" y="3543301"/>
            <a:ext cx="176213" cy="122238"/>
          </a:xfrm>
          <a:custGeom>
            <a:avLst/>
            <a:gdLst>
              <a:gd name="T0" fmla="*/ 253 w 288"/>
              <a:gd name="T1" fmla="*/ 91 h 200"/>
              <a:gd name="T2" fmla="*/ 253 w 288"/>
              <a:gd name="T3" fmla="*/ 86 h 200"/>
              <a:gd name="T4" fmla="*/ 167 w 288"/>
              <a:gd name="T5" fmla="*/ 0 h 200"/>
              <a:gd name="T6" fmla="*/ 90 w 288"/>
              <a:gd name="T7" fmla="*/ 49 h 200"/>
              <a:gd name="T8" fmla="*/ 66 w 288"/>
              <a:gd name="T9" fmla="*/ 41 h 200"/>
              <a:gd name="T10" fmla="*/ 26 w 288"/>
              <a:gd name="T11" fmla="*/ 80 h 200"/>
              <a:gd name="T12" fmla="*/ 28 w 288"/>
              <a:gd name="T13" fmla="*/ 92 h 200"/>
              <a:gd name="T14" fmla="*/ 0 w 288"/>
              <a:gd name="T15" fmla="*/ 142 h 200"/>
              <a:gd name="T16" fmla="*/ 57 w 288"/>
              <a:gd name="T17" fmla="*/ 200 h 200"/>
              <a:gd name="T18" fmla="*/ 57 w 288"/>
              <a:gd name="T19" fmla="*/ 200 h 200"/>
              <a:gd name="T20" fmla="*/ 57 w 288"/>
              <a:gd name="T21" fmla="*/ 200 h 200"/>
              <a:gd name="T22" fmla="*/ 58 w 288"/>
              <a:gd name="T23" fmla="*/ 200 h 200"/>
              <a:gd name="T24" fmla="*/ 58 w 288"/>
              <a:gd name="T25" fmla="*/ 200 h 200"/>
              <a:gd name="T26" fmla="*/ 228 w 288"/>
              <a:gd name="T27" fmla="*/ 200 h 200"/>
              <a:gd name="T28" fmla="*/ 231 w 288"/>
              <a:gd name="T29" fmla="*/ 200 h 200"/>
              <a:gd name="T30" fmla="*/ 288 w 288"/>
              <a:gd name="T31" fmla="*/ 143 h 200"/>
              <a:gd name="T32" fmla="*/ 253 w 288"/>
              <a:gd name="T33" fmla="*/ 9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8" h="200">
                <a:moveTo>
                  <a:pt x="253" y="91"/>
                </a:moveTo>
                <a:cubicBezTo>
                  <a:pt x="253" y="89"/>
                  <a:pt x="253" y="88"/>
                  <a:pt x="253" y="86"/>
                </a:cubicBezTo>
                <a:cubicBezTo>
                  <a:pt x="253" y="38"/>
                  <a:pt x="215" y="0"/>
                  <a:pt x="167" y="0"/>
                </a:cubicBezTo>
                <a:cubicBezTo>
                  <a:pt x="133" y="0"/>
                  <a:pt x="104" y="20"/>
                  <a:pt x="90" y="49"/>
                </a:cubicBezTo>
                <a:cubicBezTo>
                  <a:pt x="83" y="44"/>
                  <a:pt x="75" y="41"/>
                  <a:pt x="66" y="41"/>
                </a:cubicBezTo>
                <a:cubicBezTo>
                  <a:pt x="44" y="41"/>
                  <a:pt x="26" y="58"/>
                  <a:pt x="26" y="80"/>
                </a:cubicBezTo>
                <a:cubicBezTo>
                  <a:pt x="26" y="84"/>
                  <a:pt x="27" y="88"/>
                  <a:pt x="28" y="92"/>
                </a:cubicBezTo>
                <a:cubicBezTo>
                  <a:pt x="11" y="102"/>
                  <a:pt x="0" y="121"/>
                  <a:pt x="0" y="142"/>
                </a:cubicBezTo>
                <a:cubicBezTo>
                  <a:pt x="0" y="174"/>
                  <a:pt x="25" y="199"/>
                  <a:pt x="57" y="200"/>
                </a:cubicBezTo>
                <a:cubicBezTo>
                  <a:pt x="57" y="200"/>
                  <a:pt x="57" y="200"/>
                  <a:pt x="57" y="200"/>
                </a:cubicBezTo>
                <a:cubicBezTo>
                  <a:pt x="57" y="200"/>
                  <a:pt x="57" y="200"/>
                  <a:pt x="57" y="200"/>
                </a:cubicBezTo>
                <a:cubicBezTo>
                  <a:pt x="57" y="200"/>
                  <a:pt x="58" y="200"/>
                  <a:pt x="58" y="200"/>
                </a:cubicBezTo>
                <a:cubicBezTo>
                  <a:pt x="58" y="200"/>
                  <a:pt x="58" y="200"/>
                  <a:pt x="58" y="200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29" y="200"/>
                  <a:pt x="230" y="200"/>
                  <a:pt x="231" y="200"/>
                </a:cubicBezTo>
                <a:cubicBezTo>
                  <a:pt x="262" y="200"/>
                  <a:pt x="288" y="175"/>
                  <a:pt x="288" y="143"/>
                </a:cubicBezTo>
                <a:cubicBezTo>
                  <a:pt x="288" y="120"/>
                  <a:pt x="273" y="99"/>
                  <a:pt x="253" y="9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204"/>
          <p:cNvSpPr>
            <a:spLocks/>
          </p:cNvSpPr>
          <p:nvPr/>
        </p:nvSpPr>
        <p:spPr bwMode="auto">
          <a:xfrm>
            <a:off x="8304214" y="3884613"/>
            <a:ext cx="176213" cy="88900"/>
          </a:xfrm>
          <a:custGeom>
            <a:avLst/>
            <a:gdLst>
              <a:gd name="T0" fmla="*/ 55 w 111"/>
              <a:gd name="T1" fmla="*/ 0 h 56"/>
              <a:gd name="T2" fmla="*/ 0 w 111"/>
              <a:gd name="T3" fmla="*/ 56 h 56"/>
              <a:gd name="T4" fmla="*/ 111 w 111"/>
              <a:gd name="T5" fmla="*/ 56 h 56"/>
              <a:gd name="T6" fmla="*/ 55 w 111"/>
              <a:gd name="T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" h="56">
                <a:moveTo>
                  <a:pt x="55" y="0"/>
                </a:moveTo>
                <a:lnTo>
                  <a:pt x="0" y="56"/>
                </a:lnTo>
                <a:lnTo>
                  <a:pt x="111" y="56"/>
                </a:lnTo>
                <a:lnTo>
                  <a:pt x="55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Rectangle 206"/>
          <p:cNvSpPr>
            <a:spLocks noChangeArrowheads="1"/>
          </p:cNvSpPr>
          <p:nvPr/>
        </p:nvSpPr>
        <p:spPr bwMode="auto">
          <a:xfrm>
            <a:off x="8304213" y="4002088"/>
            <a:ext cx="176213" cy="301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207"/>
          <p:cNvSpPr>
            <a:spLocks noEditPoints="1"/>
          </p:cNvSpPr>
          <p:nvPr/>
        </p:nvSpPr>
        <p:spPr bwMode="auto">
          <a:xfrm>
            <a:off x="6891338" y="3181351"/>
            <a:ext cx="176213" cy="141288"/>
          </a:xfrm>
          <a:custGeom>
            <a:avLst/>
            <a:gdLst>
              <a:gd name="T0" fmla="*/ 111 w 111"/>
              <a:gd name="T1" fmla="*/ 0 h 89"/>
              <a:gd name="T2" fmla="*/ 0 w 111"/>
              <a:gd name="T3" fmla="*/ 0 h 89"/>
              <a:gd name="T4" fmla="*/ 0 w 111"/>
              <a:gd name="T5" fmla="*/ 76 h 89"/>
              <a:gd name="T6" fmla="*/ 48 w 111"/>
              <a:gd name="T7" fmla="*/ 76 h 89"/>
              <a:gd name="T8" fmla="*/ 34 w 111"/>
              <a:gd name="T9" fmla="*/ 89 h 89"/>
              <a:gd name="T10" fmla="*/ 76 w 111"/>
              <a:gd name="T11" fmla="*/ 89 h 89"/>
              <a:gd name="T12" fmla="*/ 63 w 111"/>
              <a:gd name="T13" fmla="*/ 76 h 89"/>
              <a:gd name="T14" fmla="*/ 111 w 111"/>
              <a:gd name="T15" fmla="*/ 76 h 89"/>
              <a:gd name="T16" fmla="*/ 111 w 111"/>
              <a:gd name="T17" fmla="*/ 0 h 89"/>
              <a:gd name="T18" fmla="*/ 99 w 111"/>
              <a:gd name="T19" fmla="*/ 64 h 89"/>
              <a:gd name="T20" fmla="*/ 12 w 111"/>
              <a:gd name="T21" fmla="*/ 64 h 89"/>
              <a:gd name="T22" fmla="*/ 12 w 111"/>
              <a:gd name="T23" fmla="*/ 12 h 89"/>
              <a:gd name="T24" fmla="*/ 99 w 111"/>
              <a:gd name="T25" fmla="*/ 12 h 89"/>
              <a:gd name="T26" fmla="*/ 99 w 111"/>
              <a:gd name="T27" fmla="*/ 6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1" h="89">
                <a:moveTo>
                  <a:pt x="111" y="0"/>
                </a:moveTo>
                <a:lnTo>
                  <a:pt x="0" y="0"/>
                </a:lnTo>
                <a:lnTo>
                  <a:pt x="0" y="76"/>
                </a:lnTo>
                <a:lnTo>
                  <a:pt x="48" y="76"/>
                </a:lnTo>
                <a:lnTo>
                  <a:pt x="34" y="89"/>
                </a:lnTo>
                <a:lnTo>
                  <a:pt x="76" y="89"/>
                </a:lnTo>
                <a:lnTo>
                  <a:pt x="63" y="76"/>
                </a:lnTo>
                <a:lnTo>
                  <a:pt x="111" y="76"/>
                </a:lnTo>
                <a:lnTo>
                  <a:pt x="111" y="0"/>
                </a:lnTo>
                <a:close/>
                <a:moveTo>
                  <a:pt x="99" y="64"/>
                </a:moveTo>
                <a:lnTo>
                  <a:pt x="12" y="64"/>
                </a:lnTo>
                <a:lnTo>
                  <a:pt x="12" y="12"/>
                </a:lnTo>
                <a:lnTo>
                  <a:pt x="99" y="12"/>
                </a:lnTo>
                <a:lnTo>
                  <a:pt x="99" y="6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208"/>
          <p:cNvSpPr>
            <a:spLocks noEditPoints="1"/>
          </p:cNvSpPr>
          <p:nvPr/>
        </p:nvSpPr>
        <p:spPr bwMode="auto">
          <a:xfrm>
            <a:off x="7280276" y="3163888"/>
            <a:ext cx="104775" cy="176213"/>
          </a:xfrm>
          <a:custGeom>
            <a:avLst/>
            <a:gdLst>
              <a:gd name="T0" fmla="*/ 66 w 66"/>
              <a:gd name="T1" fmla="*/ 58 h 111"/>
              <a:gd name="T2" fmla="*/ 34 w 66"/>
              <a:gd name="T3" fmla="*/ 58 h 111"/>
              <a:gd name="T4" fmla="*/ 62 w 66"/>
              <a:gd name="T5" fmla="*/ 26 h 111"/>
              <a:gd name="T6" fmla="*/ 40 w 66"/>
              <a:gd name="T7" fmla="*/ 26 h 111"/>
              <a:gd name="T8" fmla="*/ 40 w 66"/>
              <a:gd name="T9" fmla="*/ 0 h 111"/>
              <a:gd name="T10" fmla="*/ 26 w 66"/>
              <a:gd name="T11" fmla="*/ 0 h 111"/>
              <a:gd name="T12" fmla="*/ 26 w 66"/>
              <a:gd name="T13" fmla="*/ 26 h 111"/>
              <a:gd name="T14" fmla="*/ 4 w 66"/>
              <a:gd name="T15" fmla="*/ 26 h 111"/>
              <a:gd name="T16" fmla="*/ 32 w 66"/>
              <a:gd name="T17" fmla="*/ 58 h 111"/>
              <a:gd name="T18" fmla="*/ 0 w 66"/>
              <a:gd name="T19" fmla="*/ 58 h 111"/>
              <a:gd name="T20" fmla="*/ 0 w 66"/>
              <a:gd name="T21" fmla="*/ 104 h 111"/>
              <a:gd name="T22" fmla="*/ 29 w 66"/>
              <a:gd name="T23" fmla="*/ 104 h 111"/>
              <a:gd name="T24" fmla="*/ 21 w 66"/>
              <a:gd name="T25" fmla="*/ 111 h 111"/>
              <a:gd name="T26" fmla="*/ 46 w 66"/>
              <a:gd name="T27" fmla="*/ 111 h 111"/>
              <a:gd name="T28" fmla="*/ 38 w 66"/>
              <a:gd name="T29" fmla="*/ 104 h 111"/>
              <a:gd name="T30" fmla="*/ 66 w 66"/>
              <a:gd name="T31" fmla="*/ 104 h 111"/>
              <a:gd name="T32" fmla="*/ 66 w 66"/>
              <a:gd name="T33" fmla="*/ 58 h 111"/>
              <a:gd name="T34" fmla="*/ 58 w 66"/>
              <a:gd name="T35" fmla="*/ 96 h 111"/>
              <a:gd name="T36" fmla="*/ 9 w 66"/>
              <a:gd name="T37" fmla="*/ 96 h 111"/>
              <a:gd name="T38" fmla="*/ 9 w 66"/>
              <a:gd name="T39" fmla="*/ 67 h 111"/>
              <a:gd name="T40" fmla="*/ 58 w 66"/>
              <a:gd name="T41" fmla="*/ 67 h 111"/>
              <a:gd name="T42" fmla="*/ 58 w 66"/>
              <a:gd name="T43" fmla="*/ 9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111">
                <a:moveTo>
                  <a:pt x="66" y="58"/>
                </a:moveTo>
                <a:lnTo>
                  <a:pt x="34" y="58"/>
                </a:lnTo>
                <a:lnTo>
                  <a:pt x="62" y="26"/>
                </a:lnTo>
                <a:lnTo>
                  <a:pt x="40" y="26"/>
                </a:lnTo>
                <a:lnTo>
                  <a:pt x="40" y="0"/>
                </a:lnTo>
                <a:lnTo>
                  <a:pt x="26" y="0"/>
                </a:lnTo>
                <a:lnTo>
                  <a:pt x="26" y="26"/>
                </a:lnTo>
                <a:lnTo>
                  <a:pt x="4" y="26"/>
                </a:lnTo>
                <a:lnTo>
                  <a:pt x="32" y="58"/>
                </a:lnTo>
                <a:lnTo>
                  <a:pt x="0" y="58"/>
                </a:lnTo>
                <a:lnTo>
                  <a:pt x="0" y="104"/>
                </a:lnTo>
                <a:lnTo>
                  <a:pt x="29" y="104"/>
                </a:lnTo>
                <a:lnTo>
                  <a:pt x="21" y="111"/>
                </a:lnTo>
                <a:lnTo>
                  <a:pt x="46" y="111"/>
                </a:lnTo>
                <a:lnTo>
                  <a:pt x="38" y="104"/>
                </a:lnTo>
                <a:lnTo>
                  <a:pt x="66" y="104"/>
                </a:lnTo>
                <a:lnTo>
                  <a:pt x="66" y="58"/>
                </a:lnTo>
                <a:close/>
                <a:moveTo>
                  <a:pt x="58" y="96"/>
                </a:moveTo>
                <a:lnTo>
                  <a:pt x="9" y="96"/>
                </a:lnTo>
                <a:lnTo>
                  <a:pt x="9" y="67"/>
                </a:lnTo>
                <a:lnTo>
                  <a:pt x="58" y="67"/>
                </a:lnTo>
                <a:lnTo>
                  <a:pt x="58" y="9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209"/>
          <p:cNvSpPr>
            <a:spLocks noEditPoints="1"/>
          </p:cNvSpPr>
          <p:nvPr/>
        </p:nvSpPr>
        <p:spPr bwMode="auto">
          <a:xfrm>
            <a:off x="7597776" y="3163888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01 w 288"/>
              <a:gd name="T11" fmla="*/ 228 h 288"/>
              <a:gd name="T12" fmla="*/ 152 w 288"/>
              <a:gd name="T13" fmla="*/ 228 h 288"/>
              <a:gd name="T14" fmla="*/ 165 w 288"/>
              <a:gd name="T15" fmla="*/ 241 h 288"/>
              <a:gd name="T16" fmla="*/ 122 w 288"/>
              <a:gd name="T17" fmla="*/ 241 h 288"/>
              <a:gd name="T18" fmla="*/ 135 w 288"/>
              <a:gd name="T19" fmla="*/ 228 h 288"/>
              <a:gd name="T20" fmla="*/ 86 w 288"/>
              <a:gd name="T21" fmla="*/ 228 h 288"/>
              <a:gd name="T22" fmla="*/ 86 w 288"/>
              <a:gd name="T23" fmla="*/ 149 h 288"/>
              <a:gd name="T24" fmla="*/ 141 w 288"/>
              <a:gd name="T25" fmla="*/ 149 h 288"/>
              <a:gd name="T26" fmla="*/ 92 w 288"/>
              <a:gd name="T27" fmla="*/ 91 h 288"/>
              <a:gd name="T28" fmla="*/ 130 w 288"/>
              <a:gd name="T29" fmla="*/ 91 h 288"/>
              <a:gd name="T30" fmla="*/ 130 w 288"/>
              <a:gd name="T31" fmla="*/ 45 h 288"/>
              <a:gd name="T32" fmla="*/ 156 w 288"/>
              <a:gd name="T33" fmla="*/ 45 h 288"/>
              <a:gd name="T34" fmla="*/ 156 w 288"/>
              <a:gd name="T35" fmla="*/ 91 h 288"/>
              <a:gd name="T36" fmla="*/ 194 w 288"/>
              <a:gd name="T37" fmla="*/ 91 h 288"/>
              <a:gd name="T38" fmla="*/ 145 w 288"/>
              <a:gd name="T39" fmla="*/ 149 h 288"/>
              <a:gd name="T40" fmla="*/ 201 w 288"/>
              <a:gd name="T41" fmla="*/ 149 h 288"/>
              <a:gd name="T42" fmla="*/ 201 w 288"/>
              <a:gd name="T43" fmla="*/ 22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01" y="228"/>
                </a:moveTo>
                <a:cubicBezTo>
                  <a:pt x="152" y="228"/>
                  <a:pt x="152" y="228"/>
                  <a:pt x="152" y="228"/>
                </a:cubicBezTo>
                <a:cubicBezTo>
                  <a:pt x="165" y="241"/>
                  <a:pt x="165" y="241"/>
                  <a:pt x="165" y="241"/>
                </a:cubicBezTo>
                <a:cubicBezTo>
                  <a:pt x="122" y="241"/>
                  <a:pt x="122" y="241"/>
                  <a:pt x="122" y="241"/>
                </a:cubicBezTo>
                <a:cubicBezTo>
                  <a:pt x="135" y="228"/>
                  <a:pt x="135" y="228"/>
                  <a:pt x="135" y="228"/>
                </a:cubicBezTo>
                <a:cubicBezTo>
                  <a:pt x="86" y="228"/>
                  <a:pt x="86" y="228"/>
                  <a:pt x="86" y="228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92" y="91"/>
                  <a:pt x="92" y="91"/>
                  <a:pt x="92" y="91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91"/>
                  <a:pt x="156" y="91"/>
                  <a:pt x="156" y="91"/>
                </a:cubicBezTo>
                <a:cubicBezTo>
                  <a:pt x="194" y="91"/>
                  <a:pt x="194" y="91"/>
                  <a:pt x="194" y="91"/>
                </a:cubicBezTo>
                <a:cubicBezTo>
                  <a:pt x="145" y="149"/>
                  <a:pt x="145" y="149"/>
                  <a:pt x="145" y="149"/>
                </a:cubicBezTo>
                <a:cubicBezTo>
                  <a:pt x="201" y="149"/>
                  <a:pt x="201" y="149"/>
                  <a:pt x="201" y="149"/>
                </a:cubicBezTo>
                <a:lnTo>
                  <a:pt x="201" y="22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Rectangle 210"/>
          <p:cNvSpPr>
            <a:spLocks noChangeArrowheads="1"/>
          </p:cNvSpPr>
          <p:nvPr/>
        </p:nvSpPr>
        <p:spPr bwMode="auto">
          <a:xfrm>
            <a:off x="7658101" y="3263901"/>
            <a:ext cx="53975" cy="301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211"/>
          <p:cNvSpPr>
            <a:spLocks/>
          </p:cNvSpPr>
          <p:nvPr/>
        </p:nvSpPr>
        <p:spPr bwMode="auto">
          <a:xfrm>
            <a:off x="4094163" y="5989638"/>
            <a:ext cx="117475" cy="176213"/>
          </a:xfrm>
          <a:custGeom>
            <a:avLst/>
            <a:gdLst>
              <a:gd name="T0" fmla="*/ 144 w 192"/>
              <a:gd name="T1" fmla="*/ 192 h 288"/>
              <a:gd name="T2" fmla="*/ 130 w 192"/>
              <a:gd name="T3" fmla="*/ 194 h 288"/>
              <a:gd name="T4" fmla="*/ 120 w 192"/>
              <a:gd name="T5" fmla="*/ 192 h 288"/>
              <a:gd name="T6" fmla="*/ 96 w 192"/>
              <a:gd name="T7" fmla="*/ 167 h 288"/>
              <a:gd name="T8" fmla="*/ 94 w 192"/>
              <a:gd name="T9" fmla="*/ 158 h 288"/>
              <a:gd name="T10" fmla="*/ 96 w 192"/>
              <a:gd name="T11" fmla="*/ 144 h 288"/>
              <a:gd name="T12" fmla="*/ 94 w 192"/>
              <a:gd name="T13" fmla="*/ 131 h 288"/>
              <a:gd name="T14" fmla="*/ 96 w 192"/>
              <a:gd name="T15" fmla="*/ 121 h 288"/>
              <a:gd name="T16" fmla="*/ 121 w 192"/>
              <a:gd name="T17" fmla="*/ 96 h 288"/>
              <a:gd name="T18" fmla="*/ 131 w 192"/>
              <a:gd name="T19" fmla="*/ 94 h 288"/>
              <a:gd name="T20" fmla="*/ 144 w 192"/>
              <a:gd name="T21" fmla="*/ 96 h 288"/>
              <a:gd name="T22" fmla="*/ 192 w 192"/>
              <a:gd name="T23" fmla="*/ 48 h 288"/>
              <a:gd name="T24" fmla="*/ 144 w 192"/>
              <a:gd name="T25" fmla="*/ 0 h 288"/>
              <a:gd name="T26" fmla="*/ 96 w 192"/>
              <a:gd name="T27" fmla="*/ 48 h 288"/>
              <a:gd name="T28" fmla="*/ 98 w 192"/>
              <a:gd name="T29" fmla="*/ 62 h 288"/>
              <a:gd name="T30" fmla="*/ 96 w 192"/>
              <a:gd name="T31" fmla="*/ 71 h 288"/>
              <a:gd name="T32" fmla="*/ 71 w 192"/>
              <a:gd name="T33" fmla="*/ 96 h 288"/>
              <a:gd name="T34" fmla="*/ 62 w 192"/>
              <a:gd name="T35" fmla="*/ 98 h 288"/>
              <a:gd name="T36" fmla="*/ 48 w 192"/>
              <a:gd name="T37" fmla="*/ 96 h 288"/>
              <a:gd name="T38" fmla="*/ 0 w 192"/>
              <a:gd name="T39" fmla="*/ 144 h 288"/>
              <a:gd name="T40" fmla="*/ 48 w 192"/>
              <a:gd name="T41" fmla="*/ 192 h 288"/>
              <a:gd name="T42" fmla="*/ 60 w 192"/>
              <a:gd name="T43" fmla="*/ 190 h 288"/>
              <a:gd name="T44" fmla="*/ 70 w 192"/>
              <a:gd name="T45" fmla="*/ 192 h 288"/>
              <a:gd name="T46" fmla="*/ 95 w 192"/>
              <a:gd name="T47" fmla="*/ 218 h 288"/>
              <a:gd name="T48" fmla="*/ 98 w 192"/>
              <a:gd name="T49" fmla="*/ 227 h 288"/>
              <a:gd name="T50" fmla="*/ 96 w 192"/>
              <a:gd name="T51" fmla="*/ 240 h 288"/>
              <a:gd name="T52" fmla="*/ 144 w 192"/>
              <a:gd name="T53" fmla="*/ 288 h 288"/>
              <a:gd name="T54" fmla="*/ 192 w 192"/>
              <a:gd name="T55" fmla="*/ 240 h 288"/>
              <a:gd name="T56" fmla="*/ 144 w 192"/>
              <a:gd name="T57" fmla="*/ 19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2" h="288">
                <a:moveTo>
                  <a:pt x="144" y="192"/>
                </a:moveTo>
                <a:cubicBezTo>
                  <a:pt x="137" y="192"/>
                  <a:pt x="130" y="194"/>
                  <a:pt x="130" y="194"/>
                </a:cubicBezTo>
                <a:cubicBezTo>
                  <a:pt x="127" y="195"/>
                  <a:pt x="123" y="194"/>
                  <a:pt x="120" y="192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4" y="165"/>
                  <a:pt x="93" y="161"/>
                  <a:pt x="94" y="158"/>
                </a:cubicBezTo>
                <a:cubicBezTo>
                  <a:pt x="94" y="158"/>
                  <a:pt x="96" y="151"/>
                  <a:pt x="96" y="144"/>
                </a:cubicBezTo>
                <a:cubicBezTo>
                  <a:pt x="96" y="137"/>
                  <a:pt x="94" y="131"/>
                  <a:pt x="94" y="131"/>
                </a:cubicBezTo>
                <a:cubicBezTo>
                  <a:pt x="93" y="128"/>
                  <a:pt x="94" y="124"/>
                  <a:pt x="96" y="121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3" y="94"/>
                  <a:pt x="128" y="93"/>
                  <a:pt x="131" y="94"/>
                </a:cubicBezTo>
                <a:cubicBezTo>
                  <a:pt x="131" y="94"/>
                  <a:pt x="137" y="96"/>
                  <a:pt x="144" y="96"/>
                </a:cubicBezTo>
                <a:cubicBezTo>
                  <a:pt x="170" y="96"/>
                  <a:pt x="192" y="75"/>
                  <a:pt x="192" y="48"/>
                </a:cubicBezTo>
                <a:cubicBezTo>
                  <a:pt x="192" y="22"/>
                  <a:pt x="170" y="0"/>
                  <a:pt x="144" y="0"/>
                </a:cubicBezTo>
                <a:cubicBezTo>
                  <a:pt x="117" y="0"/>
                  <a:pt x="96" y="22"/>
                  <a:pt x="96" y="48"/>
                </a:cubicBezTo>
                <a:cubicBezTo>
                  <a:pt x="96" y="55"/>
                  <a:pt x="98" y="62"/>
                  <a:pt x="98" y="62"/>
                </a:cubicBezTo>
                <a:cubicBezTo>
                  <a:pt x="99" y="65"/>
                  <a:pt x="98" y="69"/>
                  <a:pt x="96" y="71"/>
                </a:cubicBezTo>
                <a:cubicBezTo>
                  <a:pt x="71" y="96"/>
                  <a:pt x="71" y="96"/>
                  <a:pt x="71" y="96"/>
                </a:cubicBezTo>
                <a:cubicBezTo>
                  <a:pt x="69" y="98"/>
                  <a:pt x="65" y="99"/>
                  <a:pt x="62" y="98"/>
                </a:cubicBezTo>
                <a:cubicBezTo>
                  <a:pt x="62" y="98"/>
                  <a:pt x="55" y="96"/>
                  <a:pt x="48" y="96"/>
                </a:cubicBezTo>
                <a:cubicBezTo>
                  <a:pt x="21" y="96"/>
                  <a:pt x="0" y="117"/>
                  <a:pt x="0" y="144"/>
                </a:cubicBezTo>
                <a:cubicBezTo>
                  <a:pt x="0" y="170"/>
                  <a:pt x="21" y="192"/>
                  <a:pt x="48" y="192"/>
                </a:cubicBezTo>
                <a:cubicBezTo>
                  <a:pt x="54" y="192"/>
                  <a:pt x="60" y="190"/>
                  <a:pt x="60" y="190"/>
                </a:cubicBezTo>
                <a:cubicBezTo>
                  <a:pt x="63" y="189"/>
                  <a:pt x="68" y="190"/>
                  <a:pt x="70" y="192"/>
                </a:cubicBezTo>
                <a:cubicBezTo>
                  <a:pt x="95" y="218"/>
                  <a:pt x="95" y="218"/>
                  <a:pt x="95" y="218"/>
                </a:cubicBezTo>
                <a:cubicBezTo>
                  <a:pt x="97" y="220"/>
                  <a:pt x="98" y="224"/>
                  <a:pt x="98" y="227"/>
                </a:cubicBezTo>
                <a:cubicBezTo>
                  <a:pt x="98" y="227"/>
                  <a:pt x="96" y="234"/>
                  <a:pt x="96" y="240"/>
                </a:cubicBezTo>
                <a:cubicBezTo>
                  <a:pt x="96" y="266"/>
                  <a:pt x="117" y="288"/>
                  <a:pt x="144" y="288"/>
                </a:cubicBezTo>
                <a:cubicBezTo>
                  <a:pt x="170" y="288"/>
                  <a:pt x="192" y="266"/>
                  <a:pt x="192" y="240"/>
                </a:cubicBezTo>
                <a:cubicBezTo>
                  <a:pt x="192" y="213"/>
                  <a:pt x="170" y="192"/>
                  <a:pt x="144" y="19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212"/>
          <p:cNvSpPr>
            <a:spLocks/>
          </p:cNvSpPr>
          <p:nvPr/>
        </p:nvSpPr>
        <p:spPr bwMode="auto">
          <a:xfrm>
            <a:off x="5830888" y="3576638"/>
            <a:ext cx="176213" cy="57150"/>
          </a:xfrm>
          <a:custGeom>
            <a:avLst/>
            <a:gdLst>
              <a:gd name="T0" fmla="*/ 0 w 111"/>
              <a:gd name="T1" fmla="*/ 36 h 36"/>
              <a:gd name="T2" fmla="*/ 49 w 111"/>
              <a:gd name="T3" fmla="*/ 0 h 36"/>
              <a:gd name="T4" fmla="*/ 67 w 111"/>
              <a:gd name="T5" fmla="*/ 18 h 36"/>
              <a:gd name="T6" fmla="*/ 111 w 111"/>
              <a:gd name="T7" fmla="*/ 0 h 36"/>
              <a:gd name="T8" fmla="*/ 63 w 111"/>
              <a:gd name="T9" fmla="*/ 36 h 36"/>
              <a:gd name="T10" fmla="*/ 45 w 111"/>
              <a:gd name="T11" fmla="*/ 18 h 36"/>
              <a:gd name="T12" fmla="*/ 0 w 111"/>
              <a:gd name="T1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6">
                <a:moveTo>
                  <a:pt x="0" y="36"/>
                </a:moveTo>
                <a:lnTo>
                  <a:pt x="49" y="0"/>
                </a:lnTo>
                <a:lnTo>
                  <a:pt x="67" y="18"/>
                </a:lnTo>
                <a:lnTo>
                  <a:pt x="111" y="0"/>
                </a:lnTo>
                <a:lnTo>
                  <a:pt x="63" y="36"/>
                </a:lnTo>
                <a:lnTo>
                  <a:pt x="45" y="18"/>
                </a:lnTo>
                <a:lnTo>
                  <a:pt x="0" y="3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213"/>
          <p:cNvSpPr>
            <a:spLocks noEditPoints="1"/>
          </p:cNvSpPr>
          <p:nvPr/>
        </p:nvSpPr>
        <p:spPr bwMode="auto">
          <a:xfrm>
            <a:off x="7950201" y="5292726"/>
            <a:ext cx="41275" cy="157163"/>
          </a:xfrm>
          <a:custGeom>
            <a:avLst/>
            <a:gdLst>
              <a:gd name="T0" fmla="*/ 19 w 26"/>
              <a:gd name="T1" fmla="*/ 0 h 99"/>
              <a:gd name="T2" fmla="*/ 8 w 26"/>
              <a:gd name="T3" fmla="*/ 0 h 99"/>
              <a:gd name="T4" fmla="*/ 8 w 26"/>
              <a:gd name="T5" fmla="*/ 22 h 99"/>
              <a:gd name="T6" fmla="*/ 0 w 26"/>
              <a:gd name="T7" fmla="*/ 22 h 99"/>
              <a:gd name="T8" fmla="*/ 0 w 26"/>
              <a:gd name="T9" fmla="*/ 51 h 99"/>
              <a:gd name="T10" fmla="*/ 8 w 26"/>
              <a:gd name="T11" fmla="*/ 51 h 99"/>
              <a:gd name="T12" fmla="*/ 8 w 26"/>
              <a:gd name="T13" fmla="*/ 99 h 99"/>
              <a:gd name="T14" fmla="*/ 19 w 26"/>
              <a:gd name="T15" fmla="*/ 99 h 99"/>
              <a:gd name="T16" fmla="*/ 19 w 26"/>
              <a:gd name="T17" fmla="*/ 51 h 99"/>
              <a:gd name="T18" fmla="*/ 26 w 26"/>
              <a:gd name="T19" fmla="*/ 51 h 99"/>
              <a:gd name="T20" fmla="*/ 26 w 26"/>
              <a:gd name="T21" fmla="*/ 22 h 99"/>
              <a:gd name="T22" fmla="*/ 19 w 26"/>
              <a:gd name="T23" fmla="*/ 22 h 99"/>
              <a:gd name="T24" fmla="*/ 19 w 26"/>
              <a:gd name="T25" fmla="*/ 0 h 99"/>
              <a:gd name="T26" fmla="*/ 22 w 26"/>
              <a:gd name="T27" fmla="*/ 26 h 99"/>
              <a:gd name="T28" fmla="*/ 22 w 26"/>
              <a:gd name="T29" fmla="*/ 47 h 99"/>
              <a:gd name="T30" fmla="*/ 4 w 26"/>
              <a:gd name="T31" fmla="*/ 47 h 99"/>
              <a:gd name="T32" fmla="*/ 4 w 26"/>
              <a:gd name="T33" fmla="*/ 26 h 99"/>
              <a:gd name="T34" fmla="*/ 22 w 26"/>
              <a:gd name="T35" fmla="*/ 2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" h="99">
                <a:moveTo>
                  <a:pt x="19" y="0"/>
                </a:moveTo>
                <a:lnTo>
                  <a:pt x="8" y="0"/>
                </a:lnTo>
                <a:lnTo>
                  <a:pt x="8" y="22"/>
                </a:lnTo>
                <a:lnTo>
                  <a:pt x="0" y="22"/>
                </a:lnTo>
                <a:lnTo>
                  <a:pt x="0" y="51"/>
                </a:lnTo>
                <a:lnTo>
                  <a:pt x="8" y="51"/>
                </a:lnTo>
                <a:lnTo>
                  <a:pt x="8" y="99"/>
                </a:lnTo>
                <a:lnTo>
                  <a:pt x="19" y="99"/>
                </a:lnTo>
                <a:lnTo>
                  <a:pt x="19" y="51"/>
                </a:lnTo>
                <a:lnTo>
                  <a:pt x="26" y="51"/>
                </a:lnTo>
                <a:lnTo>
                  <a:pt x="26" y="22"/>
                </a:lnTo>
                <a:lnTo>
                  <a:pt x="19" y="22"/>
                </a:lnTo>
                <a:lnTo>
                  <a:pt x="19" y="0"/>
                </a:lnTo>
                <a:close/>
                <a:moveTo>
                  <a:pt x="22" y="26"/>
                </a:moveTo>
                <a:lnTo>
                  <a:pt x="22" y="47"/>
                </a:lnTo>
                <a:lnTo>
                  <a:pt x="4" y="47"/>
                </a:lnTo>
                <a:lnTo>
                  <a:pt x="4" y="26"/>
                </a:lnTo>
                <a:lnTo>
                  <a:pt x="22" y="2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214"/>
          <p:cNvSpPr>
            <a:spLocks noEditPoints="1"/>
          </p:cNvSpPr>
          <p:nvPr/>
        </p:nvSpPr>
        <p:spPr bwMode="auto">
          <a:xfrm>
            <a:off x="7996238" y="5292726"/>
            <a:ext cx="39688" cy="157163"/>
          </a:xfrm>
          <a:custGeom>
            <a:avLst/>
            <a:gdLst>
              <a:gd name="T0" fmla="*/ 18 w 25"/>
              <a:gd name="T1" fmla="*/ 0 h 99"/>
              <a:gd name="T2" fmla="*/ 7 w 25"/>
              <a:gd name="T3" fmla="*/ 0 h 99"/>
              <a:gd name="T4" fmla="*/ 7 w 25"/>
              <a:gd name="T5" fmla="*/ 57 h 99"/>
              <a:gd name="T6" fmla="*/ 0 w 25"/>
              <a:gd name="T7" fmla="*/ 57 h 99"/>
              <a:gd name="T8" fmla="*/ 0 w 25"/>
              <a:gd name="T9" fmla="*/ 85 h 99"/>
              <a:gd name="T10" fmla="*/ 7 w 25"/>
              <a:gd name="T11" fmla="*/ 85 h 99"/>
              <a:gd name="T12" fmla="*/ 7 w 25"/>
              <a:gd name="T13" fmla="*/ 99 h 99"/>
              <a:gd name="T14" fmla="*/ 18 w 25"/>
              <a:gd name="T15" fmla="*/ 99 h 99"/>
              <a:gd name="T16" fmla="*/ 18 w 25"/>
              <a:gd name="T17" fmla="*/ 85 h 99"/>
              <a:gd name="T18" fmla="*/ 25 w 25"/>
              <a:gd name="T19" fmla="*/ 85 h 99"/>
              <a:gd name="T20" fmla="*/ 25 w 25"/>
              <a:gd name="T21" fmla="*/ 57 h 99"/>
              <a:gd name="T22" fmla="*/ 18 w 25"/>
              <a:gd name="T23" fmla="*/ 57 h 99"/>
              <a:gd name="T24" fmla="*/ 18 w 25"/>
              <a:gd name="T25" fmla="*/ 0 h 99"/>
              <a:gd name="T26" fmla="*/ 21 w 25"/>
              <a:gd name="T27" fmla="*/ 61 h 99"/>
              <a:gd name="T28" fmla="*/ 21 w 25"/>
              <a:gd name="T29" fmla="*/ 82 h 99"/>
              <a:gd name="T30" fmla="*/ 4 w 25"/>
              <a:gd name="T31" fmla="*/ 82 h 99"/>
              <a:gd name="T32" fmla="*/ 4 w 25"/>
              <a:gd name="T33" fmla="*/ 61 h 99"/>
              <a:gd name="T34" fmla="*/ 21 w 25"/>
              <a:gd name="T35" fmla="*/ 6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" h="99">
                <a:moveTo>
                  <a:pt x="18" y="0"/>
                </a:moveTo>
                <a:lnTo>
                  <a:pt x="7" y="0"/>
                </a:lnTo>
                <a:lnTo>
                  <a:pt x="7" y="57"/>
                </a:lnTo>
                <a:lnTo>
                  <a:pt x="0" y="57"/>
                </a:lnTo>
                <a:lnTo>
                  <a:pt x="0" y="85"/>
                </a:lnTo>
                <a:lnTo>
                  <a:pt x="7" y="85"/>
                </a:lnTo>
                <a:lnTo>
                  <a:pt x="7" y="99"/>
                </a:lnTo>
                <a:lnTo>
                  <a:pt x="18" y="99"/>
                </a:lnTo>
                <a:lnTo>
                  <a:pt x="18" y="85"/>
                </a:lnTo>
                <a:lnTo>
                  <a:pt x="25" y="85"/>
                </a:lnTo>
                <a:lnTo>
                  <a:pt x="25" y="57"/>
                </a:lnTo>
                <a:lnTo>
                  <a:pt x="18" y="57"/>
                </a:lnTo>
                <a:lnTo>
                  <a:pt x="18" y="0"/>
                </a:lnTo>
                <a:close/>
                <a:moveTo>
                  <a:pt x="21" y="61"/>
                </a:moveTo>
                <a:lnTo>
                  <a:pt x="21" y="82"/>
                </a:lnTo>
                <a:lnTo>
                  <a:pt x="4" y="82"/>
                </a:lnTo>
                <a:lnTo>
                  <a:pt x="4" y="61"/>
                </a:lnTo>
                <a:lnTo>
                  <a:pt x="21" y="6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215"/>
          <p:cNvSpPr>
            <a:spLocks noEditPoints="1"/>
          </p:cNvSpPr>
          <p:nvPr/>
        </p:nvSpPr>
        <p:spPr bwMode="auto">
          <a:xfrm>
            <a:off x="8042276" y="5292726"/>
            <a:ext cx="39688" cy="157163"/>
          </a:xfrm>
          <a:custGeom>
            <a:avLst/>
            <a:gdLst>
              <a:gd name="T0" fmla="*/ 18 w 25"/>
              <a:gd name="T1" fmla="*/ 0 h 99"/>
              <a:gd name="T2" fmla="*/ 7 w 25"/>
              <a:gd name="T3" fmla="*/ 0 h 99"/>
              <a:gd name="T4" fmla="*/ 7 w 25"/>
              <a:gd name="T5" fmla="*/ 12 h 99"/>
              <a:gd name="T6" fmla="*/ 0 w 25"/>
              <a:gd name="T7" fmla="*/ 12 h 99"/>
              <a:gd name="T8" fmla="*/ 0 w 25"/>
              <a:gd name="T9" fmla="*/ 40 h 99"/>
              <a:gd name="T10" fmla="*/ 7 w 25"/>
              <a:gd name="T11" fmla="*/ 40 h 99"/>
              <a:gd name="T12" fmla="*/ 7 w 25"/>
              <a:gd name="T13" fmla="*/ 99 h 99"/>
              <a:gd name="T14" fmla="*/ 18 w 25"/>
              <a:gd name="T15" fmla="*/ 99 h 99"/>
              <a:gd name="T16" fmla="*/ 18 w 25"/>
              <a:gd name="T17" fmla="*/ 40 h 99"/>
              <a:gd name="T18" fmla="*/ 25 w 25"/>
              <a:gd name="T19" fmla="*/ 40 h 99"/>
              <a:gd name="T20" fmla="*/ 25 w 25"/>
              <a:gd name="T21" fmla="*/ 12 h 99"/>
              <a:gd name="T22" fmla="*/ 18 w 25"/>
              <a:gd name="T23" fmla="*/ 12 h 99"/>
              <a:gd name="T24" fmla="*/ 18 w 25"/>
              <a:gd name="T25" fmla="*/ 0 h 99"/>
              <a:gd name="T26" fmla="*/ 21 w 25"/>
              <a:gd name="T27" fmla="*/ 15 h 99"/>
              <a:gd name="T28" fmla="*/ 21 w 25"/>
              <a:gd name="T29" fmla="*/ 37 h 99"/>
              <a:gd name="T30" fmla="*/ 3 w 25"/>
              <a:gd name="T31" fmla="*/ 37 h 99"/>
              <a:gd name="T32" fmla="*/ 3 w 25"/>
              <a:gd name="T33" fmla="*/ 15 h 99"/>
              <a:gd name="T34" fmla="*/ 21 w 25"/>
              <a:gd name="T35" fmla="*/ 1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" h="99">
                <a:moveTo>
                  <a:pt x="18" y="0"/>
                </a:moveTo>
                <a:lnTo>
                  <a:pt x="7" y="0"/>
                </a:lnTo>
                <a:lnTo>
                  <a:pt x="7" y="12"/>
                </a:lnTo>
                <a:lnTo>
                  <a:pt x="0" y="12"/>
                </a:lnTo>
                <a:lnTo>
                  <a:pt x="0" y="40"/>
                </a:lnTo>
                <a:lnTo>
                  <a:pt x="7" y="40"/>
                </a:lnTo>
                <a:lnTo>
                  <a:pt x="7" y="99"/>
                </a:lnTo>
                <a:lnTo>
                  <a:pt x="18" y="99"/>
                </a:lnTo>
                <a:lnTo>
                  <a:pt x="18" y="40"/>
                </a:lnTo>
                <a:lnTo>
                  <a:pt x="25" y="40"/>
                </a:lnTo>
                <a:lnTo>
                  <a:pt x="25" y="12"/>
                </a:lnTo>
                <a:lnTo>
                  <a:pt x="18" y="12"/>
                </a:lnTo>
                <a:lnTo>
                  <a:pt x="18" y="0"/>
                </a:lnTo>
                <a:close/>
                <a:moveTo>
                  <a:pt x="21" y="15"/>
                </a:moveTo>
                <a:lnTo>
                  <a:pt x="21" y="37"/>
                </a:lnTo>
                <a:lnTo>
                  <a:pt x="3" y="37"/>
                </a:lnTo>
                <a:lnTo>
                  <a:pt x="3" y="15"/>
                </a:lnTo>
                <a:lnTo>
                  <a:pt x="21" y="1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216"/>
          <p:cNvSpPr>
            <a:spLocks noEditPoints="1"/>
          </p:cNvSpPr>
          <p:nvPr/>
        </p:nvSpPr>
        <p:spPr bwMode="auto">
          <a:xfrm>
            <a:off x="8086726" y="5292726"/>
            <a:ext cx="39688" cy="157163"/>
          </a:xfrm>
          <a:custGeom>
            <a:avLst/>
            <a:gdLst>
              <a:gd name="T0" fmla="*/ 18 w 25"/>
              <a:gd name="T1" fmla="*/ 46 h 99"/>
              <a:gd name="T2" fmla="*/ 18 w 25"/>
              <a:gd name="T3" fmla="*/ 0 h 99"/>
              <a:gd name="T4" fmla="*/ 7 w 25"/>
              <a:gd name="T5" fmla="*/ 0 h 99"/>
              <a:gd name="T6" fmla="*/ 7 w 25"/>
              <a:gd name="T7" fmla="*/ 46 h 99"/>
              <a:gd name="T8" fmla="*/ 0 w 25"/>
              <a:gd name="T9" fmla="*/ 46 h 99"/>
              <a:gd name="T10" fmla="*/ 0 w 25"/>
              <a:gd name="T11" fmla="*/ 74 h 99"/>
              <a:gd name="T12" fmla="*/ 7 w 25"/>
              <a:gd name="T13" fmla="*/ 74 h 99"/>
              <a:gd name="T14" fmla="*/ 7 w 25"/>
              <a:gd name="T15" fmla="*/ 99 h 99"/>
              <a:gd name="T16" fmla="*/ 18 w 25"/>
              <a:gd name="T17" fmla="*/ 99 h 99"/>
              <a:gd name="T18" fmla="*/ 18 w 25"/>
              <a:gd name="T19" fmla="*/ 74 h 99"/>
              <a:gd name="T20" fmla="*/ 25 w 25"/>
              <a:gd name="T21" fmla="*/ 74 h 99"/>
              <a:gd name="T22" fmla="*/ 25 w 25"/>
              <a:gd name="T23" fmla="*/ 46 h 99"/>
              <a:gd name="T24" fmla="*/ 18 w 25"/>
              <a:gd name="T25" fmla="*/ 46 h 99"/>
              <a:gd name="T26" fmla="*/ 22 w 25"/>
              <a:gd name="T27" fmla="*/ 70 h 99"/>
              <a:gd name="T28" fmla="*/ 4 w 25"/>
              <a:gd name="T29" fmla="*/ 70 h 99"/>
              <a:gd name="T30" fmla="*/ 4 w 25"/>
              <a:gd name="T31" fmla="*/ 49 h 99"/>
              <a:gd name="T32" fmla="*/ 22 w 25"/>
              <a:gd name="T33" fmla="*/ 49 h 99"/>
              <a:gd name="T34" fmla="*/ 22 w 25"/>
              <a:gd name="T35" fmla="*/ 7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" h="99">
                <a:moveTo>
                  <a:pt x="18" y="46"/>
                </a:moveTo>
                <a:lnTo>
                  <a:pt x="18" y="0"/>
                </a:lnTo>
                <a:lnTo>
                  <a:pt x="7" y="0"/>
                </a:lnTo>
                <a:lnTo>
                  <a:pt x="7" y="46"/>
                </a:lnTo>
                <a:lnTo>
                  <a:pt x="0" y="46"/>
                </a:lnTo>
                <a:lnTo>
                  <a:pt x="0" y="74"/>
                </a:lnTo>
                <a:lnTo>
                  <a:pt x="7" y="74"/>
                </a:lnTo>
                <a:lnTo>
                  <a:pt x="7" y="99"/>
                </a:lnTo>
                <a:lnTo>
                  <a:pt x="18" y="99"/>
                </a:lnTo>
                <a:lnTo>
                  <a:pt x="18" y="74"/>
                </a:lnTo>
                <a:lnTo>
                  <a:pt x="25" y="74"/>
                </a:lnTo>
                <a:lnTo>
                  <a:pt x="25" y="46"/>
                </a:lnTo>
                <a:lnTo>
                  <a:pt x="18" y="46"/>
                </a:lnTo>
                <a:close/>
                <a:moveTo>
                  <a:pt x="22" y="70"/>
                </a:moveTo>
                <a:lnTo>
                  <a:pt x="4" y="70"/>
                </a:lnTo>
                <a:lnTo>
                  <a:pt x="4" y="49"/>
                </a:lnTo>
                <a:lnTo>
                  <a:pt x="22" y="49"/>
                </a:lnTo>
                <a:lnTo>
                  <a:pt x="22" y="7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217"/>
          <p:cNvSpPr>
            <a:spLocks/>
          </p:cNvSpPr>
          <p:nvPr/>
        </p:nvSpPr>
        <p:spPr bwMode="auto">
          <a:xfrm>
            <a:off x="8302626" y="1042988"/>
            <a:ext cx="179388" cy="179388"/>
          </a:xfrm>
          <a:custGeom>
            <a:avLst/>
            <a:gdLst>
              <a:gd name="T0" fmla="*/ 282 w 292"/>
              <a:gd name="T1" fmla="*/ 63 h 292"/>
              <a:gd name="T2" fmla="*/ 282 w 292"/>
              <a:gd name="T3" fmla="*/ 29 h 292"/>
              <a:gd name="T4" fmla="*/ 263 w 292"/>
              <a:gd name="T5" fmla="*/ 10 h 292"/>
              <a:gd name="T6" fmla="*/ 229 w 292"/>
              <a:gd name="T7" fmla="*/ 10 h 292"/>
              <a:gd name="T8" fmla="*/ 163 w 292"/>
              <a:gd name="T9" fmla="*/ 76 h 292"/>
              <a:gd name="T10" fmla="*/ 129 w 292"/>
              <a:gd name="T11" fmla="*/ 76 h 292"/>
              <a:gd name="T12" fmla="*/ 62 w 292"/>
              <a:gd name="T13" fmla="*/ 10 h 292"/>
              <a:gd name="T14" fmla="*/ 28 w 292"/>
              <a:gd name="T15" fmla="*/ 10 h 292"/>
              <a:gd name="T16" fmla="*/ 9 w 292"/>
              <a:gd name="T17" fmla="*/ 29 h 292"/>
              <a:gd name="T18" fmla="*/ 9 w 292"/>
              <a:gd name="T19" fmla="*/ 63 h 292"/>
              <a:gd name="T20" fmla="*/ 76 w 292"/>
              <a:gd name="T21" fmla="*/ 129 h 292"/>
              <a:gd name="T22" fmla="*/ 76 w 292"/>
              <a:gd name="T23" fmla="*/ 163 h 292"/>
              <a:gd name="T24" fmla="*/ 9 w 292"/>
              <a:gd name="T25" fmla="*/ 230 h 292"/>
              <a:gd name="T26" fmla="*/ 9 w 292"/>
              <a:gd name="T27" fmla="*/ 264 h 292"/>
              <a:gd name="T28" fmla="*/ 28 w 292"/>
              <a:gd name="T29" fmla="*/ 283 h 292"/>
              <a:gd name="T30" fmla="*/ 62 w 292"/>
              <a:gd name="T31" fmla="*/ 283 h 292"/>
              <a:gd name="T32" fmla="*/ 129 w 292"/>
              <a:gd name="T33" fmla="*/ 216 h 292"/>
              <a:gd name="T34" fmla="*/ 163 w 292"/>
              <a:gd name="T35" fmla="*/ 216 h 292"/>
              <a:gd name="T36" fmla="*/ 229 w 292"/>
              <a:gd name="T37" fmla="*/ 283 h 292"/>
              <a:gd name="T38" fmla="*/ 263 w 292"/>
              <a:gd name="T39" fmla="*/ 283 h 292"/>
              <a:gd name="T40" fmla="*/ 282 w 292"/>
              <a:gd name="T41" fmla="*/ 264 h 292"/>
              <a:gd name="T42" fmla="*/ 282 w 292"/>
              <a:gd name="T43" fmla="*/ 230 h 292"/>
              <a:gd name="T44" fmla="*/ 216 w 292"/>
              <a:gd name="T45" fmla="*/ 163 h 292"/>
              <a:gd name="T46" fmla="*/ 216 w 292"/>
              <a:gd name="T47" fmla="*/ 129 h 292"/>
              <a:gd name="T48" fmla="*/ 282 w 292"/>
              <a:gd name="T49" fmla="*/ 63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2" h="292">
                <a:moveTo>
                  <a:pt x="282" y="63"/>
                </a:moveTo>
                <a:cubicBezTo>
                  <a:pt x="292" y="53"/>
                  <a:pt x="292" y="38"/>
                  <a:pt x="282" y="29"/>
                </a:cubicBezTo>
                <a:cubicBezTo>
                  <a:pt x="263" y="10"/>
                  <a:pt x="263" y="10"/>
                  <a:pt x="263" y="10"/>
                </a:cubicBezTo>
                <a:cubicBezTo>
                  <a:pt x="254" y="0"/>
                  <a:pt x="239" y="0"/>
                  <a:pt x="229" y="10"/>
                </a:cubicBezTo>
                <a:cubicBezTo>
                  <a:pt x="163" y="76"/>
                  <a:pt x="163" y="76"/>
                  <a:pt x="163" y="76"/>
                </a:cubicBezTo>
                <a:cubicBezTo>
                  <a:pt x="153" y="86"/>
                  <a:pt x="138" y="86"/>
                  <a:pt x="129" y="76"/>
                </a:cubicBezTo>
                <a:cubicBezTo>
                  <a:pt x="62" y="10"/>
                  <a:pt x="62" y="10"/>
                  <a:pt x="62" y="10"/>
                </a:cubicBezTo>
                <a:cubicBezTo>
                  <a:pt x="53" y="0"/>
                  <a:pt x="37" y="0"/>
                  <a:pt x="28" y="10"/>
                </a:cubicBezTo>
                <a:cubicBezTo>
                  <a:pt x="9" y="29"/>
                  <a:pt x="9" y="29"/>
                  <a:pt x="9" y="29"/>
                </a:cubicBezTo>
                <a:cubicBezTo>
                  <a:pt x="0" y="38"/>
                  <a:pt x="0" y="53"/>
                  <a:pt x="9" y="63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85" y="139"/>
                  <a:pt x="85" y="154"/>
                  <a:pt x="76" y="163"/>
                </a:cubicBezTo>
                <a:cubicBezTo>
                  <a:pt x="9" y="230"/>
                  <a:pt x="9" y="230"/>
                  <a:pt x="9" y="230"/>
                </a:cubicBezTo>
                <a:cubicBezTo>
                  <a:pt x="0" y="239"/>
                  <a:pt x="0" y="255"/>
                  <a:pt x="9" y="264"/>
                </a:cubicBezTo>
                <a:cubicBezTo>
                  <a:pt x="28" y="283"/>
                  <a:pt x="28" y="283"/>
                  <a:pt x="28" y="283"/>
                </a:cubicBezTo>
                <a:cubicBezTo>
                  <a:pt x="37" y="292"/>
                  <a:pt x="53" y="292"/>
                  <a:pt x="62" y="283"/>
                </a:cubicBezTo>
                <a:cubicBezTo>
                  <a:pt x="129" y="216"/>
                  <a:pt x="129" y="216"/>
                  <a:pt x="129" y="216"/>
                </a:cubicBezTo>
                <a:cubicBezTo>
                  <a:pt x="138" y="207"/>
                  <a:pt x="153" y="207"/>
                  <a:pt x="163" y="216"/>
                </a:cubicBezTo>
                <a:cubicBezTo>
                  <a:pt x="229" y="283"/>
                  <a:pt x="229" y="283"/>
                  <a:pt x="229" y="283"/>
                </a:cubicBezTo>
                <a:cubicBezTo>
                  <a:pt x="239" y="292"/>
                  <a:pt x="254" y="292"/>
                  <a:pt x="263" y="283"/>
                </a:cubicBezTo>
                <a:cubicBezTo>
                  <a:pt x="282" y="264"/>
                  <a:pt x="282" y="264"/>
                  <a:pt x="282" y="264"/>
                </a:cubicBezTo>
                <a:cubicBezTo>
                  <a:pt x="292" y="255"/>
                  <a:pt x="292" y="239"/>
                  <a:pt x="282" y="230"/>
                </a:cubicBezTo>
                <a:cubicBezTo>
                  <a:pt x="216" y="163"/>
                  <a:pt x="216" y="163"/>
                  <a:pt x="216" y="163"/>
                </a:cubicBezTo>
                <a:cubicBezTo>
                  <a:pt x="206" y="154"/>
                  <a:pt x="206" y="139"/>
                  <a:pt x="216" y="129"/>
                </a:cubicBezTo>
                <a:lnTo>
                  <a:pt x="282" y="6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218"/>
          <p:cNvSpPr>
            <a:spLocks/>
          </p:cNvSpPr>
          <p:nvPr/>
        </p:nvSpPr>
        <p:spPr bwMode="auto">
          <a:xfrm>
            <a:off x="6891338" y="1044576"/>
            <a:ext cx="176213" cy="176213"/>
          </a:xfrm>
          <a:custGeom>
            <a:avLst/>
            <a:gdLst>
              <a:gd name="T0" fmla="*/ 267 w 288"/>
              <a:gd name="T1" fmla="*/ 111 h 288"/>
              <a:gd name="T2" fmla="*/ 198 w 288"/>
              <a:gd name="T3" fmla="*/ 111 h 288"/>
              <a:gd name="T4" fmla="*/ 177 w 288"/>
              <a:gd name="T5" fmla="*/ 90 h 288"/>
              <a:gd name="T6" fmla="*/ 177 w 288"/>
              <a:gd name="T7" fmla="*/ 21 h 288"/>
              <a:gd name="T8" fmla="*/ 156 w 288"/>
              <a:gd name="T9" fmla="*/ 0 h 288"/>
              <a:gd name="T10" fmla="*/ 132 w 288"/>
              <a:gd name="T11" fmla="*/ 0 h 288"/>
              <a:gd name="T12" fmla="*/ 111 w 288"/>
              <a:gd name="T13" fmla="*/ 21 h 288"/>
              <a:gd name="T14" fmla="*/ 111 w 288"/>
              <a:gd name="T15" fmla="*/ 90 h 288"/>
              <a:gd name="T16" fmla="*/ 90 w 288"/>
              <a:gd name="T17" fmla="*/ 111 h 288"/>
              <a:gd name="T18" fmla="*/ 21 w 288"/>
              <a:gd name="T19" fmla="*/ 111 h 288"/>
              <a:gd name="T20" fmla="*/ 0 w 288"/>
              <a:gd name="T21" fmla="*/ 132 h 288"/>
              <a:gd name="T22" fmla="*/ 0 w 288"/>
              <a:gd name="T23" fmla="*/ 156 h 288"/>
              <a:gd name="T24" fmla="*/ 21 w 288"/>
              <a:gd name="T25" fmla="*/ 177 h 288"/>
              <a:gd name="T26" fmla="*/ 90 w 288"/>
              <a:gd name="T27" fmla="*/ 177 h 288"/>
              <a:gd name="T28" fmla="*/ 111 w 288"/>
              <a:gd name="T29" fmla="*/ 198 h 288"/>
              <a:gd name="T30" fmla="*/ 111 w 288"/>
              <a:gd name="T31" fmla="*/ 267 h 288"/>
              <a:gd name="T32" fmla="*/ 132 w 288"/>
              <a:gd name="T33" fmla="*/ 288 h 288"/>
              <a:gd name="T34" fmla="*/ 156 w 288"/>
              <a:gd name="T35" fmla="*/ 288 h 288"/>
              <a:gd name="T36" fmla="*/ 177 w 288"/>
              <a:gd name="T37" fmla="*/ 267 h 288"/>
              <a:gd name="T38" fmla="*/ 177 w 288"/>
              <a:gd name="T39" fmla="*/ 198 h 288"/>
              <a:gd name="T40" fmla="*/ 198 w 288"/>
              <a:gd name="T41" fmla="*/ 177 h 288"/>
              <a:gd name="T42" fmla="*/ 267 w 288"/>
              <a:gd name="T43" fmla="*/ 177 h 288"/>
              <a:gd name="T44" fmla="*/ 288 w 288"/>
              <a:gd name="T45" fmla="*/ 156 h 288"/>
              <a:gd name="T46" fmla="*/ 288 w 288"/>
              <a:gd name="T47" fmla="*/ 132 h 288"/>
              <a:gd name="T48" fmla="*/ 267 w 288"/>
              <a:gd name="T49" fmla="*/ 11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8" h="288">
                <a:moveTo>
                  <a:pt x="267" y="111"/>
                </a:moveTo>
                <a:cubicBezTo>
                  <a:pt x="198" y="111"/>
                  <a:pt x="198" y="111"/>
                  <a:pt x="198" y="111"/>
                </a:cubicBezTo>
                <a:cubicBezTo>
                  <a:pt x="186" y="111"/>
                  <a:pt x="177" y="102"/>
                  <a:pt x="177" y="90"/>
                </a:cubicBezTo>
                <a:cubicBezTo>
                  <a:pt x="177" y="21"/>
                  <a:pt x="177" y="21"/>
                  <a:pt x="177" y="21"/>
                </a:cubicBezTo>
                <a:cubicBezTo>
                  <a:pt x="177" y="10"/>
                  <a:pt x="167" y="0"/>
                  <a:pt x="156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21" y="0"/>
                  <a:pt x="111" y="10"/>
                  <a:pt x="111" y="21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1" y="102"/>
                  <a:pt x="102" y="111"/>
                  <a:pt x="90" y="111"/>
                </a:cubicBezTo>
                <a:cubicBezTo>
                  <a:pt x="21" y="111"/>
                  <a:pt x="21" y="111"/>
                  <a:pt x="21" y="111"/>
                </a:cubicBezTo>
                <a:cubicBezTo>
                  <a:pt x="10" y="111"/>
                  <a:pt x="0" y="121"/>
                  <a:pt x="0" y="13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7"/>
                  <a:pt x="10" y="177"/>
                  <a:pt x="21" y="177"/>
                </a:cubicBezTo>
                <a:cubicBezTo>
                  <a:pt x="90" y="177"/>
                  <a:pt x="90" y="177"/>
                  <a:pt x="90" y="177"/>
                </a:cubicBezTo>
                <a:cubicBezTo>
                  <a:pt x="102" y="177"/>
                  <a:pt x="111" y="186"/>
                  <a:pt x="111" y="198"/>
                </a:cubicBezTo>
                <a:cubicBezTo>
                  <a:pt x="111" y="267"/>
                  <a:pt x="111" y="267"/>
                  <a:pt x="111" y="267"/>
                </a:cubicBezTo>
                <a:cubicBezTo>
                  <a:pt x="111" y="278"/>
                  <a:pt x="121" y="288"/>
                  <a:pt x="132" y="288"/>
                </a:cubicBezTo>
                <a:cubicBezTo>
                  <a:pt x="156" y="288"/>
                  <a:pt x="156" y="288"/>
                  <a:pt x="156" y="288"/>
                </a:cubicBezTo>
                <a:cubicBezTo>
                  <a:pt x="167" y="288"/>
                  <a:pt x="177" y="278"/>
                  <a:pt x="177" y="267"/>
                </a:cubicBezTo>
                <a:cubicBezTo>
                  <a:pt x="177" y="198"/>
                  <a:pt x="177" y="198"/>
                  <a:pt x="177" y="198"/>
                </a:cubicBezTo>
                <a:cubicBezTo>
                  <a:pt x="177" y="186"/>
                  <a:pt x="186" y="177"/>
                  <a:pt x="198" y="177"/>
                </a:cubicBezTo>
                <a:cubicBezTo>
                  <a:pt x="267" y="177"/>
                  <a:pt x="267" y="177"/>
                  <a:pt x="267" y="177"/>
                </a:cubicBezTo>
                <a:cubicBezTo>
                  <a:pt x="279" y="177"/>
                  <a:pt x="288" y="167"/>
                  <a:pt x="288" y="156"/>
                </a:cubicBezTo>
                <a:cubicBezTo>
                  <a:pt x="288" y="132"/>
                  <a:pt x="288" y="132"/>
                  <a:pt x="288" y="132"/>
                </a:cubicBezTo>
                <a:cubicBezTo>
                  <a:pt x="288" y="121"/>
                  <a:pt x="279" y="111"/>
                  <a:pt x="267" y="11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219"/>
          <p:cNvSpPr>
            <a:spLocks/>
          </p:cNvSpPr>
          <p:nvPr/>
        </p:nvSpPr>
        <p:spPr bwMode="auto">
          <a:xfrm>
            <a:off x="7597776" y="1104901"/>
            <a:ext cx="176213" cy="49213"/>
          </a:xfrm>
          <a:custGeom>
            <a:avLst/>
            <a:gdLst>
              <a:gd name="T0" fmla="*/ 29 w 288"/>
              <a:gd name="T1" fmla="*/ 81 h 81"/>
              <a:gd name="T2" fmla="*/ 0 w 288"/>
              <a:gd name="T3" fmla="*/ 52 h 81"/>
              <a:gd name="T4" fmla="*/ 0 w 288"/>
              <a:gd name="T5" fmla="*/ 28 h 81"/>
              <a:gd name="T6" fmla="*/ 29 w 288"/>
              <a:gd name="T7" fmla="*/ 0 h 81"/>
              <a:gd name="T8" fmla="*/ 259 w 288"/>
              <a:gd name="T9" fmla="*/ 0 h 81"/>
              <a:gd name="T10" fmla="*/ 288 w 288"/>
              <a:gd name="T11" fmla="*/ 28 h 81"/>
              <a:gd name="T12" fmla="*/ 288 w 288"/>
              <a:gd name="T13" fmla="*/ 52 h 81"/>
              <a:gd name="T14" fmla="*/ 259 w 288"/>
              <a:gd name="T15" fmla="*/ 81 h 81"/>
              <a:gd name="T16" fmla="*/ 29 w 288"/>
              <a:gd name="T17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8" h="81">
                <a:moveTo>
                  <a:pt x="29" y="81"/>
                </a:moveTo>
                <a:cubicBezTo>
                  <a:pt x="13" y="81"/>
                  <a:pt x="0" y="68"/>
                  <a:pt x="0" y="5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3"/>
                  <a:pt x="13" y="0"/>
                  <a:pt x="29" y="0"/>
                </a:cubicBezTo>
                <a:cubicBezTo>
                  <a:pt x="259" y="0"/>
                  <a:pt x="259" y="0"/>
                  <a:pt x="259" y="0"/>
                </a:cubicBezTo>
                <a:cubicBezTo>
                  <a:pt x="275" y="0"/>
                  <a:pt x="288" y="13"/>
                  <a:pt x="288" y="28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88" y="68"/>
                  <a:pt x="275" y="81"/>
                  <a:pt x="259" y="81"/>
                </a:cubicBezTo>
                <a:lnTo>
                  <a:pt x="29" y="8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220"/>
          <p:cNvSpPr>
            <a:spLocks noEditPoints="1"/>
          </p:cNvSpPr>
          <p:nvPr/>
        </p:nvSpPr>
        <p:spPr bwMode="auto">
          <a:xfrm>
            <a:off x="8656638" y="104457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84 w 288"/>
              <a:gd name="T11" fmla="*/ 153 h 288"/>
              <a:gd name="T12" fmla="*/ 221 w 288"/>
              <a:gd name="T13" fmla="*/ 191 h 288"/>
              <a:gd name="T14" fmla="*/ 221 w 288"/>
              <a:gd name="T15" fmla="*/ 210 h 288"/>
              <a:gd name="T16" fmla="*/ 210 w 288"/>
              <a:gd name="T17" fmla="*/ 220 h 288"/>
              <a:gd name="T18" fmla="*/ 191 w 288"/>
              <a:gd name="T19" fmla="*/ 220 h 288"/>
              <a:gd name="T20" fmla="*/ 154 w 288"/>
              <a:gd name="T21" fmla="*/ 183 h 288"/>
              <a:gd name="T22" fmla="*/ 135 w 288"/>
              <a:gd name="T23" fmla="*/ 183 h 288"/>
              <a:gd name="T24" fmla="*/ 97 w 288"/>
              <a:gd name="T25" fmla="*/ 220 h 288"/>
              <a:gd name="T26" fmla="*/ 78 w 288"/>
              <a:gd name="T27" fmla="*/ 220 h 288"/>
              <a:gd name="T28" fmla="*/ 68 w 288"/>
              <a:gd name="T29" fmla="*/ 210 h 288"/>
              <a:gd name="T30" fmla="*/ 68 w 288"/>
              <a:gd name="T31" fmla="*/ 191 h 288"/>
              <a:gd name="T32" fmla="*/ 105 w 288"/>
              <a:gd name="T33" fmla="*/ 153 h 288"/>
              <a:gd name="T34" fmla="*/ 105 w 288"/>
              <a:gd name="T35" fmla="*/ 134 h 288"/>
              <a:gd name="T36" fmla="*/ 68 w 288"/>
              <a:gd name="T37" fmla="*/ 97 h 288"/>
              <a:gd name="T38" fmla="*/ 68 w 288"/>
              <a:gd name="T39" fmla="*/ 78 h 288"/>
              <a:gd name="T40" fmla="*/ 78 w 288"/>
              <a:gd name="T41" fmla="*/ 67 h 288"/>
              <a:gd name="T42" fmla="*/ 97 w 288"/>
              <a:gd name="T43" fmla="*/ 67 h 288"/>
              <a:gd name="T44" fmla="*/ 135 w 288"/>
              <a:gd name="T45" fmla="*/ 105 h 288"/>
              <a:gd name="T46" fmla="*/ 154 w 288"/>
              <a:gd name="T47" fmla="*/ 105 h 288"/>
              <a:gd name="T48" fmla="*/ 191 w 288"/>
              <a:gd name="T49" fmla="*/ 67 h 288"/>
              <a:gd name="T50" fmla="*/ 210 w 288"/>
              <a:gd name="T51" fmla="*/ 67 h 288"/>
              <a:gd name="T52" fmla="*/ 221 w 288"/>
              <a:gd name="T53" fmla="*/ 78 h 288"/>
              <a:gd name="T54" fmla="*/ 221 w 288"/>
              <a:gd name="T55" fmla="*/ 97 h 288"/>
              <a:gd name="T56" fmla="*/ 184 w 288"/>
              <a:gd name="T57" fmla="*/ 134 h 288"/>
              <a:gd name="T58" fmla="*/ 184 w 288"/>
              <a:gd name="T59" fmla="*/ 15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84" y="153"/>
                </a:moveTo>
                <a:cubicBezTo>
                  <a:pt x="221" y="191"/>
                  <a:pt x="221" y="191"/>
                  <a:pt x="221" y="191"/>
                </a:cubicBezTo>
                <a:cubicBezTo>
                  <a:pt x="226" y="196"/>
                  <a:pt x="226" y="205"/>
                  <a:pt x="221" y="210"/>
                </a:cubicBezTo>
                <a:cubicBezTo>
                  <a:pt x="210" y="220"/>
                  <a:pt x="210" y="220"/>
                  <a:pt x="210" y="220"/>
                </a:cubicBezTo>
                <a:cubicBezTo>
                  <a:pt x="205" y="226"/>
                  <a:pt x="196" y="226"/>
                  <a:pt x="191" y="220"/>
                </a:cubicBezTo>
                <a:cubicBezTo>
                  <a:pt x="154" y="183"/>
                  <a:pt x="154" y="183"/>
                  <a:pt x="154" y="183"/>
                </a:cubicBezTo>
                <a:cubicBezTo>
                  <a:pt x="149" y="178"/>
                  <a:pt x="140" y="178"/>
                  <a:pt x="135" y="183"/>
                </a:cubicBezTo>
                <a:cubicBezTo>
                  <a:pt x="97" y="220"/>
                  <a:pt x="97" y="220"/>
                  <a:pt x="97" y="220"/>
                </a:cubicBezTo>
                <a:cubicBezTo>
                  <a:pt x="92" y="226"/>
                  <a:pt x="84" y="226"/>
                  <a:pt x="78" y="220"/>
                </a:cubicBezTo>
                <a:cubicBezTo>
                  <a:pt x="68" y="210"/>
                  <a:pt x="68" y="210"/>
                  <a:pt x="68" y="210"/>
                </a:cubicBezTo>
                <a:cubicBezTo>
                  <a:pt x="62" y="205"/>
                  <a:pt x="62" y="196"/>
                  <a:pt x="68" y="191"/>
                </a:cubicBezTo>
                <a:cubicBezTo>
                  <a:pt x="105" y="153"/>
                  <a:pt x="105" y="153"/>
                  <a:pt x="105" y="153"/>
                </a:cubicBezTo>
                <a:cubicBezTo>
                  <a:pt x="110" y="148"/>
                  <a:pt x="110" y="140"/>
                  <a:pt x="105" y="134"/>
                </a:cubicBezTo>
                <a:cubicBezTo>
                  <a:pt x="68" y="97"/>
                  <a:pt x="68" y="97"/>
                  <a:pt x="68" y="97"/>
                </a:cubicBezTo>
                <a:cubicBezTo>
                  <a:pt x="62" y="92"/>
                  <a:pt x="62" y="83"/>
                  <a:pt x="68" y="78"/>
                </a:cubicBezTo>
                <a:cubicBezTo>
                  <a:pt x="78" y="67"/>
                  <a:pt x="78" y="67"/>
                  <a:pt x="78" y="67"/>
                </a:cubicBezTo>
                <a:cubicBezTo>
                  <a:pt x="84" y="62"/>
                  <a:pt x="92" y="62"/>
                  <a:pt x="97" y="67"/>
                </a:cubicBezTo>
                <a:cubicBezTo>
                  <a:pt x="135" y="105"/>
                  <a:pt x="135" y="105"/>
                  <a:pt x="135" y="105"/>
                </a:cubicBezTo>
                <a:cubicBezTo>
                  <a:pt x="140" y="110"/>
                  <a:pt x="149" y="110"/>
                  <a:pt x="154" y="105"/>
                </a:cubicBezTo>
                <a:cubicBezTo>
                  <a:pt x="191" y="67"/>
                  <a:pt x="191" y="67"/>
                  <a:pt x="191" y="67"/>
                </a:cubicBezTo>
                <a:cubicBezTo>
                  <a:pt x="196" y="62"/>
                  <a:pt x="205" y="62"/>
                  <a:pt x="210" y="67"/>
                </a:cubicBezTo>
                <a:cubicBezTo>
                  <a:pt x="221" y="78"/>
                  <a:pt x="221" y="78"/>
                  <a:pt x="221" y="78"/>
                </a:cubicBezTo>
                <a:cubicBezTo>
                  <a:pt x="226" y="83"/>
                  <a:pt x="226" y="92"/>
                  <a:pt x="221" y="97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78" y="140"/>
                  <a:pt x="178" y="148"/>
                  <a:pt x="184" y="15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221"/>
          <p:cNvSpPr>
            <a:spLocks noEditPoints="1"/>
          </p:cNvSpPr>
          <p:nvPr/>
        </p:nvSpPr>
        <p:spPr bwMode="auto">
          <a:xfrm>
            <a:off x="7950201" y="104457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24 w 288"/>
              <a:gd name="T11" fmla="*/ 151 h 288"/>
              <a:gd name="T12" fmla="*/ 208 w 288"/>
              <a:gd name="T13" fmla="*/ 167 h 288"/>
              <a:gd name="T14" fmla="*/ 79 w 288"/>
              <a:gd name="T15" fmla="*/ 167 h 288"/>
              <a:gd name="T16" fmla="*/ 63 w 288"/>
              <a:gd name="T17" fmla="*/ 151 h 288"/>
              <a:gd name="T18" fmla="*/ 63 w 288"/>
              <a:gd name="T19" fmla="*/ 137 h 288"/>
              <a:gd name="T20" fmla="*/ 79 w 288"/>
              <a:gd name="T21" fmla="*/ 121 h 288"/>
              <a:gd name="T22" fmla="*/ 208 w 288"/>
              <a:gd name="T23" fmla="*/ 121 h 288"/>
              <a:gd name="T24" fmla="*/ 224 w 288"/>
              <a:gd name="T25" fmla="*/ 137 h 288"/>
              <a:gd name="T26" fmla="*/ 224 w 288"/>
              <a:gd name="T27" fmla="*/ 15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24" y="151"/>
                </a:moveTo>
                <a:cubicBezTo>
                  <a:pt x="224" y="159"/>
                  <a:pt x="217" y="167"/>
                  <a:pt x="208" y="167"/>
                </a:cubicBezTo>
                <a:cubicBezTo>
                  <a:pt x="79" y="167"/>
                  <a:pt x="79" y="167"/>
                  <a:pt x="79" y="167"/>
                </a:cubicBezTo>
                <a:cubicBezTo>
                  <a:pt x="70" y="167"/>
                  <a:pt x="63" y="159"/>
                  <a:pt x="63" y="151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28"/>
                  <a:pt x="70" y="121"/>
                  <a:pt x="79" y="121"/>
                </a:cubicBezTo>
                <a:cubicBezTo>
                  <a:pt x="208" y="121"/>
                  <a:pt x="208" y="121"/>
                  <a:pt x="208" y="121"/>
                </a:cubicBezTo>
                <a:cubicBezTo>
                  <a:pt x="217" y="121"/>
                  <a:pt x="224" y="128"/>
                  <a:pt x="224" y="137"/>
                </a:cubicBezTo>
                <a:lnTo>
                  <a:pt x="224" y="15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222"/>
          <p:cNvSpPr>
            <a:spLocks noEditPoints="1"/>
          </p:cNvSpPr>
          <p:nvPr/>
        </p:nvSpPr>
        <p:spPr bwMode="auto">
          <a:xfrm>
            <a:off x="7243763" y="104457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29 w 288"/>
              <a:gd name="T11" fmla="*/ 151 h 288"/>
              <a:gd name="T12" fmla="*/ 217 w 288"/>
              <a:gd name="T13" fmla="*/ 163 h 288"/>
              <a:gd name="T14" fmla="*/ 176 w 288"/>
              <a:gd name="T15" fmla="*/ 163 h 288"/>
              <a:gd name="T16" fmla="*/ 163 w 288"/>
              <a:gd name="T17" fmla="*/ 176 h 288"/>
              <a:gd name="T18" fmla="*/ 163 w 288"/>
              <a:gd name="T19" fmla="*/ 217 h 288"/>
              <a:gd name="T20" fmla="*/ 150 w 288"/>
              <a:gd name="T21" fmla="*/ 230 h 288"/>
              <a:gd name="T22" fmla="*/ 136 w 288"/>
              <a:gd name="T23" fmla="*/ 230 h 288"/>
              <a:gd name="T24" fmla="*/ 124 w 288"/>
              <a:gd name="T25" fmla="*/ 217 h 288"/>
              <a:gd name="T26" fmla="*/ 124 w 288"/>
              <a:gd name="T27" fmla="*/ 176 h 288"/>
              <a:gd name="T28" fmla="*/ 111 w 288"/>
              <a:gd name="T29" fmla="*/ 163 h 288"/>
              <a:gd name="T30" fmla="*/ 70 w 288"/>
              <a:gd name="T31" fmla="*/ 163 h 288"/>
              <a:gd name="T32" fmla="*/ 57 w 288"/>
              <a:gd name="T33" fmla="*/ 151 h 288"/>
              <a:gd name="T34" fmla="*/ 57 w 288"/>
              <a:gd name="T35" fmla="*/ 137 h 288"/>
              <a:gd name="T36" fmla="*/ 70 w 288"/>
              <a:gd name="T37" fmla="*/ 124 h 288"/>
              <a:gd name="T38" fmla="*/ 111 w 288"/>
              <a:gd name="T39" fmla="*/ 124 h 288"/>
              <a:gd name="T40" fmla="*/ 124 w 288"/>
              <a:gd name="T41" fmla="*/ 112 h 288"/>
              <a:gd name="T42" fmla="*/ 124 w 288"/>
              <a:gd name="T43" fmla="*/ 70 h 288"/>
              <a:gd name="T44" fmla="*/ 136 w 288"/>
              <a:gd name="T45" fmla="*/ 58 h 288"/>
              <a:gd name="T46" fmla="*/ 150 w 288"/>
              <a:gd name="T47" fmla="*/ 58 h 288"/>
              <a:gd name="T48" fmla="*/ 163 w 288"/>
              <a:gd name="T49" fmla="*/ 70 h 288"/>
              <a:gd name="T50" fmla="*/ 163 w 288"/>
              <a:gd name="T51" fmla="*/ 112 h 288"/>
              <a:gd name="T52" fmla="*/ 176 w 288"/>
              <a:gd name="T53" fmla="*/ 124 h 288"/>
              <a:gd name="T54" fmla="*/ 217 w 288"/>
              <a:gd name="T55" fmla="*/ 124 h 288"/>
              <a:gd name="T56" fmla="*/ 229 w 288"/>
              <a:gd name="T57" fmla="*/ 137 h 288"/>
              <a:gd name="T58" fmla="*/ 229 w 288"/>
              <a:gd name="T59" fmla="*/ 15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29" y="151"/>
                </a:moveTo>
                <a:cubicBezTo>
                  <a:pt x="229" y="158"/>
                  <a:pt x="224" y="163"/>
                  <a:pt x="217" y="163"/>
                </a:cubicBezTo>
                <a:cubicBezTo>
                  <a:pt x="176" y="163"/>
                  <a:pt x="176" y="163"/>
                  <a:pt x="176" y="163"/>
                </a:cubicBezTo>
                <a:cubicBezTo>
                  <a:pt x="169" y="163"/>
                  <a:pt x="163" y="169"/>
                  <a:pt x="163" y="176"/>
                </a:cubicBezTo>
                <a:cubicBezTo>
                  <a:pt x="163" y="217"/>
                  <a:pt x="163" y="217"/>
                  <a:pt x="163" y="217"/>
                </a:cubicBezTo>
                <a:cubicBezTo>
                  <a:pt x="163" y="224"/>
                  <a:pt x="157" y="230"/>
                  <a:pt x="150" y="230"/>
                </a:cubicBezTo>
                <a:cubicBezTo>
                  <a:pt x="136" y="230"/>
                  <a:pt x="136" y="230"/>
                  <a:pt x="136" y="230"/>
                </a:cubicBezTo>
                <a:cubicBezTo>
                  <a:pt x="130" y="230"/>
                  <a:pt x="124" y="224"/>
                  <a:pt x="124" y="217"/>
                </a:cubicBezTo>
                <a:cubicBezTo>
                  <a:pt x="124" y="176"/>
                  <a:pt x="124" y="176"/>
                  <a:pt x="124" y="176"/>
                </a:cubicBezTo>
                <a:cubicBezTo>
                  <a:pt x="124" y="169"/>
                  <a:pt x="118" y="163"/>
                  <a:pt x="111" y="163"/>
                </a:cubicBezTo>
                <a:cubicBezTo>
                  <a:pt x="70" y="163"/>
                  <a:pt x="70" y="163"/>
                  <a:pt x="70" y="163"/>
                </a:cubicBezTo>
                <a:cubicBezTo>
                  <a:pt x="63" y="163"/>
                  <a:pt x="57" y="158"/>
                  <a:pt x="57" y="151"/>
                </a:cubicBezTo>
                <a:cubicBezTo>
                  <a:pt x="57" y="137"/>
                  <a:pt x="57" y="137"/>
                  <a:pt x="57" y="137"/>
                </a:cubicBezTo>
                <a:cubicBezTo>
                  <a:pt x="57" y="130"/>
                  <a:pt x="63" y="124"/>
                  <a:pt x="70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8" y="124"/>
                  <a:pt x="124" y="119"/>
                  <a:pt x="124" y="112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4"/>
                  <a:pt x="130" y="58"/>
                  <a:pt x="136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7" y="58"/>
                  <a:pt x="163" y="64"/>
                  <a:pt x="163" y="70"/>
                </a:cubicBezTo>
                <a:cubicBezTo>
                  <a:pt x="163" y="112"/>
                  <a:pt x="163" y="112"/>
                  <a:pt x="163" y="112"/>
                </a:cubicBezTo>
                <a:cubicBezTo>
                  <a:pt x="163" y="119"/>
                  <a:pt x="169" y="124"/>
                  <a:pt x="176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24" y="124"/>
                  <a:pt x="229" y="130"/>
                  <a:pt x="229" y="137"/>
                </a:cubicBezTo>
                <a:lnTo>
                  <a:pt x="229" y="15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223"/>
          <p:cNvSpPr>
            <a:spLocks/>
          </p:cNvSpPr>
          <p:nvPr/>
        </p:nvSpPr>
        <p:spPr bwMode="auto">
          <a:xfrm>
            <a:off x="5273676" y="1401763"/>
            <a:ext cx="23813" cy="23813"/>
          </a:xfrm>
          <a:custGeom>
            <a:avLst/>
            <a:gdLst>
              <a:gd name="T0" fmla="*/ 32 w 39"/>
              <a:gd name="T1" fmla="*/ 21 h 40"/>
              <a:gd name="T2" fmla="*/ 31 w 39"/>
              <a:gd name="T3" fmla="*/ 20 h 40"/>
              <a:gd name="T4" fmla="*/ 31 w 39"/>
              <a:gd name="T5" fmla="*/ 20 h 40"/>
              <a:gd name="T6" fmla="*/ 30 w 39"/>
              <a:gd name="T7" fmla="*/ 19 h 40"/>
              <a:gd name="T8" fmla="*/ 30 w 39"/>
              <a:gd name="T9" fmla="*/ 19 h 40"/>
              <a:gd name="T10" fmla="*/ 30 w 39"/>
              <a:gd name="T11" fmla="*/ 18 h 40"/>
              <a:gd name="T12" fmla="*/ 29 w 39"/>
              <a:gd name="T13" fmla="*/ 18 h 40"/>
              <a:gd name="T14" fmla="*/ 29 w 39"/>
              <a:gd name="T15" fmla="*/ 18 h 40"/>
              <a:gd name="T16" fmla="*/ 29 w 39"/>
              <a:gd name="T17" fmla="*/ 17 h 40"/>
              <a:gd name="T18" fmla="*/ 28 w 39"/>
              <a:gd name="T19" fmla="*/ 17 h 40"/>
              <a:gd name="T20" fmla="*/ 28 w 39"/>
              <a:gd name="T21" fmla="*/ 16 h 40"/>
              <a:gd name="T22" fmla="*/ 28 w 39"/>
              <a:gd name="T23" fmla="*/ 16 h 40"/>
              <a:gd name="T24" fmla="*/ 28 w 39"/>
              <a:gd name="T25" fmla="*/ 16 h 40"/>
              <a:gd name="T26" fmla="*/ 27 w 39"/>
              <a:gd name="T27" fmla="*/ 16 h 40"/>
              <a:gd name="T28" fmla="*/ 27 w 39"/>
              <a:gd name="T29" fmla="*/ 15 h 40"/>
              <a:gd name="T30" fmla="*/ 27 w 39"/>
              <a:gd name="T31" fmla="*/ 15 h 40"/>
              <a:gd name="T32" fmla="*/ 26 w 39"/>
              <a:gd name="T33" fmla="*/ 15 h 40"/>
              <a:gd name="T34" fmla="*/ 26 w 39"/>
              <a:gd name="T35" fmla="*/ 14 h 40"/>
              <a:gd name="T36" fmla="*/ 26 w 39"/>
              <a:gd name="T37" fmla="*/ 14 h 40"/>
              <a:gd name="T38" fmla="*/ 26 w 39"/>
              <a:gd name="T39" fmla="*/ 14 h 40"/>
              <a:gd name="T40" fmla="*/ 25 w 39"/>
              <a:gd name="T41" fmla="*/ 13 h 40"/>
              <a:gd name="T42" fmla="*/ 25 w 39"/>
              <a:gd name="T43" fmla="*/ 13 h 40"/>
              <a:gd name="T44" fmla="*/ 25 w 39"/>
              <a:gd name="T45" fmla="*/ 13 h 40"/>
              <a:gd name="T46" fmla="*/ 25 w 39"/>
              <a:gd name="T47" fmla="*/ 13 h 40"/>
              <a:gd name="T48" fmla="*/ 24 w 39"/>
              <a:gd name="T49" fmla="*/ 12 h 40"/>
              <a:gd name="T50" fmla="*/ 24 w 39"/>
              <a:gd name="T51" fmla="*/ 12 h 40"/>
              <a:gd name="T52" fmla="*/ 24 w 39"/>
              <a:gd name="T53" fmla="*/ 12 h 40"/>
              <a:gd name="T54" fmla="*/ 23 w 39"/>
              <a:gd name="T55" fmla="*/ 11 h 40"/>
              <a:gd name="T56" fmla="*/ 23 w 39"/>
              <a:gd name="T57" fmla="*/ 11 h 40"/>
              <a:gd name="T58" fmla="*/ 23 w 39"/>
              <a:gd name="T59" fmla="*/ 11 h 40"/>
              <a:gd name="T60" fmla="*/ 22 w 39"/>
              <a:gd name="T61" fmla="*/ 11 h 40"/>
              <a:gd name="T62" fmla="*/ 22 w 39"/>
              <a:gd name="T63" fmla="*/ 10 h 40"/>
              <a:gd name="T64" fmla="*/ 22 w 39"/>
              <a:gd name="T65" fmla="*/ 10 h 40"/>
              <a:gd name="T66" fmla="*/ 21 w 39"/>
              <a:gd name="T67" fmla="*/ 10 h 40"/>
              <a:gd name="T68" fmla="*/ 21 w 39"/>
              <a:gd name="T69" fmla="*/ 9 h 40"/>
              <a:gd name="T70" fmla="*/ 21 w 39"/>
              <a:gd name="T71" fmla="*/ 9 h 40"/>
              <a:gd name="T72" fmla="*/ 20 w 39"/>
              <a:gd name="T73" fmla="*/ 9 h 40"/>
              <a:gd name="T74" fmla="*/ 20 w 39"/>
              <a:gd name="T75" fmla="*/ 9 h 40"/>
              <a:gd name="T76" fmla="*/ 20 w 39"/>
              <a:gd name="T77" fmla="*/ 8 h 40"/>
              <a:gd name="T78" fmla="*/ 20 w 39"/>
              <a:gd name="T79" fmla="*/ 8 h 40"/>
              <a:gd name="T80" fmla="*/ 19 w 39"/>
              <a:gd name="T81" fmla="*/ 8 h 40"/>
              <a:gd name="T82" fmla="*/ 19 w 39"/>
              <a:gd name="T83" fmla="*/ 8 h 40"/>
              <a:gd name="T84" fmla="*/ 19 w 39"/>
              <a:gd name="T85" fmla="*/ 7 h 40"/>
              <a:gd name="T86" fmla="*/ 18 w 39"/>
              <a:gd name="T87" fmla="*/ 7 h 40"/>
              <a:gd name="T88" fmla="*/ 18 w 39"/>
              <a:gd name="T89" fmla="*/ 7 h 40"/>
              <a:gd name="T90" fmla="*/ 17 w 39"/>
              <a:gd name="T91" fmla="*/ 6 h 40"/>
              <a:gd name="T92" fmla="*/ 17 w 39"/>
              <a:gd name="T93" fmla="*/ 6 h 40"/>
              <a:gd name="T94" fmla="*/ 16 w 39"/>
              <a:gd name="T95" fmla="*/ 6 h 40"/>
              <a:gd name="T96" fmla="*/ 16 w 39"/>
              <a:gd name="T97" fmla="*/ 5 h 40"/>
              <a:gd name="T98" fmla="*/ 16 w 39"/>
              <a:gd name="T99" fmla="*/ 5 h 40"/>
              <a:gd name="T100" fmla="*/ 7 w 39"/>
              <a:gd name="T10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40">
                <a:moveTo>
                  <a:pt x="24" y="40"/>
                </a:moveTo>
                <a:cubicBezTo>
                  <a:pt x="39" y="34"/>
                  <a:pt x="39" y="34"/>
                  <a:pt x="39" y="34"/>
                </a:cubicBezTo>
                <a:cubicBezTo>
                  <a:pt x="37" y="29"/>
                  <a:pt x="35" y="25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2"/>
                  <a:pt x="23" y="12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3"/>
                  <a:pt x="10" y="1"/>
                  <a:pt x="7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20"/>
                  <a:pt x="19" y="29"/>
                  <a:pt x="24" y="4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224"/>
          <p:cNvSpPr>
            <a:spLocks/>
          </p:cNvSpPr>
          <p:nvPr/>
        </p:nvSpPr>
        <p:spPr bwMode="auto">
          <a:xfrm>
            <a:off x="5238751" y="1563688"/>
            <a:ext cx="30163" cy="9525"/>
          </a:xfrm>
          <a:custGeom>
            <a:avLst/>
            <a:gdLst>
              <a:gd name="T0" fmla="*/ 0 w 48"/>
              <a:gd name="T1" fmla="*/ 17 h 17"/>
              <a:gd name="T2" fmla="*/ 35 w 48"/>
              <a:gd name="T3" fmla="*/ 17 h 17"/>
              <a:gd name="T4" fmla="*/ 35 w 48"/>
              <a:gd name="T5" fmla="*/ 17 h 17"/>
              <a:gd name="T6" fmla="*/ 36 w 48"/>
              <a:gd name="T7" fmla="*/ 17 h 17"/>
              <a:gd name="T8" fmla="*/ 36 w 48"/>
              <a:gd name="T9" fmla="*/ 17 h 17"/>
              <a:gd name="T10" fmla="*/ 36 w 48"/>
              <a:gd name="T11" fmla="*/ 17 h 17"/>
              <a:gd name="T12" fmla="*/ 37 w 48"/>
              <a:gd name="T13" fmla="*/ 17 h 17"/>
              <a:gd name="T14" fmla="*/ 37 w 48"/>
              <a:gd name="T15" fmla="*/ 17 h 17"/>
              <a:gd name="T16" fmla="*/ 37 w 48"/>
              <a:gd name="T17" fmla="*/ 17 h 17"/>
              <a:gd name="T18" fmla="*/ 38 w 48"/>
              <a:gd name="T19" fmla="*/ 17 h 17"/>
              <a:gd name="T20" fmla="*/ 38 w 48"/>
              <a:gd name="T21" fmla="*/ 17 h 17"/>
              <a:gd name="T22" fmla="*/ 38 w 48"/>
              <a:gd name="T23" fmla="*/ 17 h 17"/>
              <a:gd name="T24" fmla="*/ 39 w 48"/>
              <a:gd name="T25" fmla="*/ 17 h 17"/>
              <a:gd name="T26" fmla="*/ 39 w 48"/>
              <a:gd name="T27" fmla="*/ 17 h 17"/>
              <a:gd name="T28" fmla="*/ 39 w 48"/>
              <a:gd name="T29" fmla="*/ 17 h 17"/>
              <a:gd name="T30" fmla="*/ 40 w 48"/>
              <a:gd name="T31" fmla="*/ 17 h 17"/>
              <a:gd name="T32" fmla="*/ 40 w 48"/>
              <a:gd name="T33" fmla="*/ 17 h 17"/>
              <a:gd name="T34" fmla="*/ 40 w 48"/>
              <a:gd name="T35" fmla="*/ 17 h 17"/>
              <a:gd name="T36" fmla="*/ 40 w 48"/>
              <a:gd name="T37" fmla="*/ 17 h 17"/>
              <a:gd name="T38" fmla="*/ 41 w 48"/>
              <a:gd name="T39" fmla="*/ 17 h 17"/>
              <a:gd name="T40" fmla="*/ 41 w 48"/>
              <a:gd name="T41" fmla="*/ 17 h 17"/>
              <a:gd name="T42" fmla="*/ 41 w 48"/>
              <a:gd name="T43" fmla="*/ 17 h 17"/>
              <a:gd name="T44" fmla="*/ 42 w 48"/>
              <a:gd name="T45" fmla="*/ 17 h 17"/>
              <a:gd name="T46" fmla="*/ 42 w 48"/>
              <a:gd name="T47" fmla="*/ 17 h 17"/>
              <a:gd name="T48" fmla="*/ 42 w 48"/>
              <a:gd name="T49" fmla="*/ 17 h 17"/>
              <a:gd name="T50" fmla="*/ 43 w 48"/>
              <a:gd name="T51" fmla="*/ 17 h 17"/>
              <a:gd name="T52" fmla="*/ 43 w 48"/>
              <a:gd name="T53" fmla="*/ 17 h 17"/>
              <a:gd name="T54" fmla="*/ 43 w 48"/>
              <a:gd name="T55" fmla="*/ 17 h 17"/>
              <a:gd name="T56" fmla="*/ 44 w 48"/>
              <a:gd name="T57" fmla="*/ 17 h 17"/>
              <a:gd name="T58" fmla="*/ 44 w 48"/>
              <a:gd name="T59" fmla="*/ 16 h 17"/>
              <a:gd name="T60" fmla="*/ 44 w 48"/>
              <a:gd name="T61" fmla="*/ 16 h 17"/>
              <a:gd name="T62" fmla="*/ 45 w 48"/>
              <a:gd name="T63" fmla="*/ 16 h 17"/>
              <a:gd name="T64" fmla="*/ 45 w 48"/>
              <a:gd name="T65" fmla="*/ 16 h 17"/>
              <a:gd name="T66" fmla="*/ 45 w 48"/>
              <a:gd name="T67" fmla="*/ 16 h 17"/>
              <a:gd name="T68" fmla="*/ 45 w 48"/>
              <a:gd name="T69" fmla="*/ 16 h 17"/>
              <a:gd name="T70" fmla="*/ 46 w 48"/>
              <a:gd name="T71" fmla="*/ 16 h 17"/>
              <a:gd name="T72" fmla="*/ 46 w 48"/>
              <a:gd name="T73" fmla="*/ 16 h 17"/>
              <a:gd name="T74" fmla="*/ 46 w 48"/>
              <a:gd name="T75" fmla="*/ 16 h 17"/>
              <a:gd name="T76" fmla="*/ 47 w 48"/>
              <a:gd name="T77" fmla="*/ 16 h 17"/>
              <a:gd name="T78" fmla="*/ 47 w 48"/>
              <a:gd name="T79" fmla="*/ 16 h 17"/>
              <a:gd name="T80" fmla="*/ 47 w 48"/>
              <a:gd name="T81" fmla="*/ 16 h 17"/>
              <a:gd name="T82" fmla="*/ 48 w 48"/>
              <a:gd name="T83" fmla="*/ 16 h 17"/>
              <a:gd name="T84" fmla="*/ 48 w 48"/>
              <a:gd name="T85" fmla="*/ 16 h 17"/>
              <a:gd name="T86" fmla="*/ 48 w 48"/>
              <a:gd name="T87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8" h="17">
                <a:moveTo>
                  <a:pt x="35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7"/>
                  <a:pt x="0" y="17"/>
                  <a:pt x="0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7"/>
                  <a:pt x="42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4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7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5" y="0"/>
                  <a:pt x="45" y="0"/>
                  <a:pt x="45" y="0"/>
                </a:cubicBezTo>
                <a:cubicBezTo>
                  <a:pt x="42" y="1"/>
                  <a:pt x="38" y="1"/>
                  <a:pt x="35" y="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225"/>
          <p:cNvSpPr>
            <a:spLocks/>
          </p:cNvSpPr>
          <p:nvPr/>
        </p:nvSpPr>
        <p:spPr bwMode="auto">
          <a:xfrm>
            <a:off x="5141913" y="1558926"/>
            <a:ext cx="28575" cy="14288"/>
          </a:xfrm>
          <a:custGeom>
            <a:avLst/>
            <a:gdLst>
              <a:gd name="T0" fmla="*/ 3 w 46"/>
              <a:gd name="T1" fmla="*/ 15 h 24"/>
              <a:gd name="T2" fmla="*/ 4 w 46"/>
              <a:gd name="T3" fmla="*/ 15 h 24"/>
              <a:gd name="T4" fmla="*/ 4 w 46"/>
              <a:gd name="T5" fmla="*/ 15 h 24"/>
              <a:gd name="T6" fmla="*/ 5 w 46"/>
              <a:gd name="T7" fmla="*/ 15 h 24"/>
              <a:gd name="T8" fmla="*/ 5 w 46"/>
              <a:gd name="T9" fmla="*/ 16 h 24"/>
              <a:gd name="T10" fmla="*/ 5 w 46"/>
              <a:gd name="T11" fmla="*/ 16 h 24"/>
              <a:gd name="T12" fmla="*/ 5 w 46"/>
              <a:gd name="T13" fmla="*/ 16 h 24"/>
              <a:gd name="T14" fmla="*/ 6 w 46"/>
              <a:gd name="T15" fmla="*/ 16 h 24"/>
              <a:gd name="T16" fmla="*/ 6 w 46"/>
              <a:gd name="T17" fmla="*/ 16 h 24"/>
              <a:gd name="T18" fmla="*/ 6 w 46"/>
              <a:gd name="T19" fmla="*/ 16 h 24"/>
              <a:gd name="T20" fmla="*/ 6 w 46"/>
              <a:gd name="T21" fmla="*/ 16 h 24"/>
              <a:gd name="T22" fmla="*/ 7 w 46"/>
              <a:gd name="T23" fmla="*/ 17 h 24"/>
              <a:gd name="T24" fmla="*/ 7 w 46"/>
              <a:gd name="T25" fmla="*/ 17 h 24"/>
              <a:gd name="T26" fmla="*/ 7 w 46"/>
              <a:gd name="T27" fmla="*/ 17 h 24"/>
              <a:gd name="T28" fmla="*/ 22 w 46"/>
              <a:gd name="T29" fmla="*/ 22 h 24"/>
              <a:gd name="T30" fmla="*/ 23 w 46"/>
              <a:gd name="T31" fmla="*/ 23 h 24"/>
              <a:gd name="T32" fmla="*/ 24 w 46"/>
              <a:gd name="T33" fmla="*/ 23 h 24"/>
              <a:gd name="T34" fmla="*/ 24 w 46"/>
              <a:gd name="T35" fmla="*/ 23 h 24"/>
              <a:gd name="T36" fmla="*/ 25 w 46"/>
              <a:gd name="T37" fmla="*/ 23 h 24"/>
              <a:gd name="T38" fmla="*/ 25 w 46"/>
              <a:gd name="T39" fmla="*/ 23 h 24"/>
              <a:gd name="T40" fmla="*/ 25 w 46"/>
              <a:gd name="T41" fmla="*/ 23 h 24"/>
              <a:gd name="T42" fmla="*/ 26 w 46"/>
              <a:gd name="T43" fmla="*/ 23 h 24"/>
              <a:gd name="T44" fmla="*/ 26 w 46"/>
              <a:gd name="T45" fmla="*/ 23 h 24"/>
              <a:gd name="T46" fmla="*/ 27 w 46"/>
              <a:gd name="T47" fmla="*/ 23 h 24"/>
              <a:gd name="T48" fmla="*/ 27 w 46"/>
              <a:gd name="T49" fmla="*/ 23 h 24"/>
              <a:gd name="T50" fmla="*/ 27 w 46"/>
              <a:gd name="T51" fmla="*/ 23 h 24"/>
              <a:gd name="T52" fmla="*/ 28 w 46"/>
              <a:gd name="T53" fmla="*/ 23 h 24"/>
              <a:gd name="T54" fmla="*/ 28 w 46"/>
              <a:gd name="T55" fmla="*/ 23 h 24"/>
              <a:gd name="T56" fmla="*/ 28 w 46"/>
              <a:gd name="T57" fmla="*/ 23 h 24"/>
              <a:gd name="T58" fmla="*/ 28 w 46"/>
              <a:gd name="T59" fmla="*/ 24 h 24"/>
              <a:gd name="T60" fmla="*/ 29 w 46"/>
              <a:gd name="T61" fmla="*/ 24 h 24"/>
              <a:gd name="T62" fmla="*/ 29 w 46"/>
              <a:gd name="T63" fmla="*/ 24 h 24"/>
              <a:gd name="T64" fmla="*/ 29 w 46"/>
              <a:gd name="T65" fmla="*/ 24 h 24"/>
              <a:gd name="T66" fmla="*/ 30 w 46"/>
              <a:gd name="T67" fmla="*/ 24 h 24"/>
              <a:gd name="T68" fmla="*/ 30 w 46"/>
              <a:gd name="T69" fmla="*/ 24 h 24"/>
              <a:gd name="T70" fmla="*/ 30 w 46"/>
              <a:gd name="T71" fmla="*/ 24 h 24"/>
              <a:gd name="T72" fmla="*/ 31 w 46"/>
              <a:gd name="T73" fmla="*/ 24 h 24"/>
              <a:gd name="T74" fmla="*/ 31 w 46"/>
              <a:gd name="T75" fmla="*/ 24 h 24"/>
              <a:gd name="T76" fmla="*/ 31 w 46"/>
              <a:gd name="T77" fmla="*/ 24 h 24"/>
              <a:gd name="T78" fmla="*/ 32 w 46"/>
              <a:gd name="T79" fmla="*/ 24 h 24"/>
              <a:gd name="T80" fmla="*/ 32 w 46"/>
              <a:gd name="T81" fmla="*/ 24 h 24"/>
              <a:gd name="T82" fmla="*/ 32 w 46"/>
              <a:gd name="T83" fmla="*/ 24 h 24"/>
              <a:gd name="T84" fmla="*/ 33 w 46"/>
              <a:gd name="T85" fmla="*/ 24 h 24"/>
              <a:gd name="T86" fmla="*/ 33 w 46"/>
              <a:gd name="T87" fmla="*/ 24 h 24"/>
              <a:gd name="T88" fmla="*/ 33 w 46"/>
              <a:gd name="T89" fmla="*/ 24 h 24"/>
              <a:gd name="T90" fmla="*/ 33 w 46"/>
              <a:gd name="T91" fmla="*/ 24 h 24"/>
              <a:gd name="T92" fmla="*/ 34 w 46"/>
              <a:gd name="T93" fmla="*/ 24 h 24"/>
              <a:gd name="T94" fmla="*/ 34 w 46"/>
              <a:gd name="T95" fmla="*/ 24 h 24"/>
              <a:gd name="T96" fmla="*/ 34 w 46"/>
              <a:gd name="T97" fmla="*/ 24 h 24"/>
              <a:gd name="T98" fmla="*/ 35 w 46"/>
              <a:gd name="T99" fmla="*/ 24 h 24"/>
              <a:gd name="T100" fmla="*/ 35 w 46"/>
              <a:gd name="T101" fmla="*/ 24 h 24"/>
              <a:gd name="T102" fmla="*/ 35 w 46"/>
              <a:gd name="T103" fmla="*/ 24 h 24"/>
              <a:gd name="T104" fmla="*/ 36 w 46"/>
              <a:gd name="T105" fmla="*/ 24 h 24"/>
              <a:gd name="T106" fmla="*/ 36 w 46"/>
              <a:gd name="T107" fmla="*/ 24 h 24"/>
              <a:gd name="T108" fmla="*/ 36 w 46"/>
              <a:gd name="T109" fmla="*/ 24 h 24"/>
              <a:gd name="T110" fmla="*/ 37 w 46"/>
              <a:gd name="T111" fmla="*/ 24 h 24"/>
              <a:gd name="T112" fmla="*/ 37 w 46"/>
              <a:gd name="T113" fmla="*/ 24 h 24"/>
              <a:gd name="T114" fmla="*/ 46 w 46"/>
              <a:gd name="T115" fmla="*/ 24 h 24"/>
              <a:gd name="T116" fmla="*/ 9 w 46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6" h="24">
                <a:moveTo>
                  <a:pt x="9" y="0"/>
                </a:moveTo>
                <a:cubicBezTo>
                  <a:pt x="0" y="13"/>
                  <a:pt x="0" y="13"/>
                  <a:pt x="0" y="13"/>
                </a:cubicBezTo>
                <a:cubicBezTo>
                  <a:pt x="1" y="14"/>
                  <a:pt x="2" y="14"/>
                  <a:pt x="3" y="15"/>
                </a:cubicBezTo>
                <a:cubicBezTo>
                  <a:pt x="3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12" y="19"/>
                  <a:pt x="17" y="21"/>
                  <a:pt x="22" y="22"/>
                </a:cubicBezTo>
                <a:cubicBezTo>
                  <a:pt x="23" y="22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27" y="8"/>
                  <a:pt x="18" y="5"/>
                  <a:pt x="9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Rectangle 226"/>
          <p:cNvSpPr>
            <a:spLocks noChangeArrowheads="1"/>
          </p:cNvSpPr>
          <p:nvPr/>
        </p:nvSpPr>
        <p:spPr bwMode="auto">
          <a:xfrm>
            <a:off x="5189538" y="1563688"/>
            <a:ext cx="30163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Rectangle 227"/>
          <p:cNvSpPr>
            <a:spLocks noChangeArrowheads="1"/>
          </p:cNvSpPr>
          <p:nvPr/>
        </p:nvSpPr>
        <p:spPr bwMode="auto">
          <a:xfrm>
            <a:off x="5291138" y="1441451"/>
            <a:ext cx="9525" cy="301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Rectangle 228"/>
          <p:cNvSpPr>
            <a:spLocks noChangeArrowheads="1"/>
          </p:cNvSpPr>
          <p:nvPr/>
        </p:nvSpPr>
        <p:spPr bwMode="auto">
          <a:xfrm>
            <a:off x="5291138" y="1490663"/>
            <a:ext cx="9525" cy="2857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229"/>
          <p:cNvSpPr>
            <a:spLocks/>
          </p:cNvSpPr>
          <p:nvPr/>
        </p:nvSpPr>
        <p:spPr bwMode="auto">
          <a:xfrm>
            <a:off x="5280026" y="1538288"/>
            <a:ext cx="20638" cy="26988"/>
          </a:xfrm>
          <a:custGeom>
            <a:avLst/>
            <a:gdLst>
              <a:gd name="T0" fmla="*/ 10 w 33"/>
              <a:gd name="T1" fmla="*/ 43 h 43"/>
              <a:gd name="T2" fmla="*/ 10 w 33"/>
              <a:gd name="T3" fmla="*/ 43 h 43"/>
              <a:gd name="T4" fmla="*/ 11 w 33"/>
              <a:gd name="T5" fmla="*/ 42 h 43"/>
              <a:gd name="T6" fmla="*/ 11 w 33"/>
              <a:gd name="T7" fmla="*/ 42 h 43"/>
              <a:gd name="T8" fmla="*/ 11 w 33"/>
              <a:gd name="T9" fmla="*/ 42 h 43"/>
              <a:gd name="T10" fmla="*/ 11 w 33"/>
              <a:gd name="T11" fmla="*/ 42 h 43"/>
              <a:gd name="T12" fmla="*/ 11 w 33"/>
              <a:gd name="T13" fmla="*/ 42 h 43"/>
              <a:gd name="T14" fmla="*/ 12 w 33"/>
              <a:gd name="T15" fmla="*/ 41 h 43"/>
              <a:gd name="T16" fmla="*/ 12 w 33"/>
              <a:gd name="T17" fmla="*/ 41 h 43"/>
              <a:gd name="T18" fmla="*/ 12 w 33"/>
              <a:gd name="T19" fmla="*/ 41 h 43"/>
              <a:gd name="T20" fmla="*/ 13 w 33"/>
              <a:gd name="T21" fmla="*/ 41 h 43"/>
              <a:gd name="T22" fmla="*/ 13 w 33"/>
              <a:gd name="T23" fmla="*/ 40 h 43"/>
              <a:gd name="T24" fmla="*/ 13 w 33"/>
              <a:gd name="T25" fmla="*/ 40 h 43"/>
              <a:gd name="T26" fmla="*/ 13 w 33"/>
              <a:gd name="T27" fmla="*/ 40 h 43"/>
              <a:gd name="T28" fmla="*/ 13 w 33"/>
              <a:gd name="T29" fmla="*/ 40 h 43"/>
              <a:gd name="T30" fmla="*/ 14 w 33"/>
              <a:gd name="T31" fmla="*/ 40 h 43"/>
              <a:gd name="T32" fmla="*/ 14 w 33"/>
              <a:gd name="T33" fmla="*/ 39 h 43"/>
              <a:gd name="T34" fmla="*/ 14 w 33"/>
              <a:gd name="T35" fmla="*/ 39 h 43"/>
              <a:gd name="T36" fmla="*/ 14 w 33"/>
              <a:gd name="T37" fmla="*/ 39 h 43"/>
              <a:gd name="T38" fmla="*/ 15 w 33"/>
              <a:gd name="T39" fmla="*/ 39 h 43"/>
              <a:gd name="T40" fmla="*/ 15 w 33"/>
              <a:gd name="T41" fmla="*/ 38 h 43"/>
              <a:gd name="T42" fmla="*/ 15 w 33"/>
              <a:gd name="T43" fmla="*/ 38 h 43"/>
              <a:gd name="T44" fmla="*/ 15 w 33"/>
              <a:gd name="T45" fmla="*/ 38 h 43"/>
              <a:gd name="T46" fmla="*/ 15 w 33"/>
              <a:gd name="T47" fmla="*/ 38 h 43"/>
              <a:gd name="T48" fmla="*/ 17 w 33"/>
              <a:gd name="T49" fmla="*/ 37 h 43"/>
              <a:gd name="T50" fmla="*/ 17 w 33"/>
              <a:gd name="T51" fmla="*/ 36 h 43"/>
              <a:gd name="T52" fmla="*/ 17 w 33"/>
              <a:gd name="T53" fmla="*/ 36 h 43"/>
              <a:gd name="T54" fmla="*/ 17 w 33"/>
              <a:gd name="T55" fmla="*/ 36 h 43"/>
              <a:gd name="T56" fmla="*/ 30 w 33"/>
              <a:gd name="T57" fmla="*/ 13 h 43"/>
              <a:gd name="T58" fmla="*/ 31 w 33"/>
              <a:gd name="T59" fmla="*/ 13 h 43"/>
              <a:gd name="T60" fmla="*/ 31 w 33"/>
              <a:gd name="T61" fmla="*/ 13 h 43"/>
              <a:gd name="T62" fmla="*/ 31 w 33"/>
              <a:gd name="T63" fmla="*/ 12 h 43"/>
              <a:gd name="T64" fmla="*/ 31 w 33"/>
              <a:gd name="T65" fmla="*/ 12 h 43"/>
              <a:gd name="T66" fmla="*/ 31 w 33"/>
              <a:gd name="T67" fmla="*/ 12 h 43"/>
              <a:gd name="T68" fmla="*/ 31 w 33"/>
              <a:gd name="T69" fmla="*/ 11 h 43"/>
              <a:gd name="T70" fmla="*/ 31 w 33"/>
              <a:gd name="T71" fmla="*/ 11 h 43"/>
              <a:gd name="T72" fmla="*/ 31 w 33"/>
              <a:gd name="T73" fmla="*/ 11 h 43"/>
              <a:gd name="T74" fmla="*/ 31 w 33"/>
              <a:gd name="T75" fmla="*/ 11 h 43"/>
              <a:gd name="T76" fmla="*/ 31 w 33"/>
              <a:gd name="T77" fmla="*/ 10 h 43"/>
              <a:gd name="T78" fmla="*/ 31 w 33"/>
              <a:gd name="T79" fmla="*/ 10 h 43"/>
              <a:gd name="T80" fmla="*/ 32 w 33"/>
              <a:gd name="T81" fmla="*/ 10 h 43"/>
              <a:gd name="T82" fmla="*/ 32 w 33"/>
              <a:gd name="T83" fmla="*/ 9 h 43"/>
              <a:gd name="T84" fmla="*/ 17 w 33"/>
              <a:gd name="T85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" h="43">
                <a:moveTo>
                  <a:pt x="0" y="31"/>
                </a:move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2"/>
                  <a:pt x="10" y="42"/>
                  <a:pt x="10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1" y="42"/>
                  <a:pt x="12" y="42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3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1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23" y="29"/>
                  <a:pt x="28" y="22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7"/>
                  <a:pt x="33" y="5"/>
                  <a:pt x="33" y="2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2"/>
                  <a:pt x="9" y="23"/>
                  <a:pt x="0" y="3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Rectangle 230"/>
          <p:cNvSpPr>
            <a:spLocks noChangeArrowheads="1"/>
          </p:cNvSpPr>
          <p:nvPr/>
        </p:nvSpPr>
        <p:spPr bwMode="auto">
          <a:xfrm>
            <a:off x="5124451" y="1474788"/>
            <a:ext cx="9525" cy="301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231"/>
          <p:cNvSpPr>
            <a:spLocks/>
          </p:cNvSpPr>
          <p:nvPr/>
        </p:nvSpPr>
        <p:spPr bwMode="auto">
          <a:xfrm>
            <a:off x="5124451" y="1425576"/>
            <a:ext cx="11113" cy="30163"/>
          </a:xfrm>
          <a:custGeom>
            <a:avLst/>
            <a:gdLst>
              <a:gd name="T0" fmla="*/ 18 w 18"/>
              <a:gd name="T1" fmla="*/ 5 h 48"/>
              <a:gd name="T2" fmla="*/ 0 w 18"/>
              <a:gd name="T3" fmla="*/ 12 h 48"/>
              <a:gd name="T4" fmla="*/ 0 w 18"/>
              <a:gd name="T5" fmla="*/ 12 h 48"/>
              <a:gd name="T6" fmla="*/ 0 w 18"/>
              <a:gd name="T7" fmla="*/ 12 h 48"/>
              <a:gd name="T8" fmla="*/ 0 w 18"/>
              <a:gd name="T9" fmla="*/ 13 h 48"/>
              <a:gd name="T10" fmla="*/ 0 w 18"/>
              <a:gd name="T11" fmla="*/ 13 h 48"/>
              <a:gd name="T12" fmla="*/ 0 w 18"/>
              <a:gd name="T13" fmla="*/ 13 h 48"/>
              <a:gd name="T14" fmla="*/ 0 w 18"/>
              <a:gd name="T15" fmla="*/ 13 h 48"/>
              <a:gd name="T16" fmla="*/ 0 w 18"/>
              <a:gd name="T17" fmla="*/ 14 h 48"/>
              <a:gd name="T18" fmla="*/ 0 w 18"/>
              <a:gd name="T19" fmla="*/ 14 h 48"/>
              <a:gd name="T20" fmla="*/ 0 w 18"/>
              <a:gd name="T21" fmla="*/ 14 h 48"/>
              <a:gd name="T22" fmla="*/ 0 w 18"/>
              <a:gd name="T23" fmla="*/ 14 h 48"/>
              <a:gd name="T24" fmla="*/ 0 w 18"/>
              <a:gd name="T25" fmla="*/ 15 h 48"/>
              <a:gd name="T26" fmla="*/ 0 w 18"/>
              <a:gd name="T27" fmla="*/ 15 h 48"/>
              <a:gd name="T28" fmla="*/ 0 w 18"/>
              <a:gd name="T29" fmla="*/ 15 h 48"/>
              <a:gd name="T30" fmla="*/ 0 w 18"/>
              <a:gd name="T31" fmla="*/ 16 h 48"/>
              <a:gd name="T32" fmla="*/ 0 w 18"/>
              <a:gd name="T33" fmla="*/ 16 h 48"/>
              <a:gd name="T34" fmla="*/ 0 w 18"/>
              <a:gd name="T35" fmla="*/ 16 h 48"/>
              <a:gd name="T36" fmla="*/ 0 w 18"/>
              <a:gd name="T37" fmla="*/ 16 h 48"/>
              <a:gd name="T38" fmla="*/ 0 w 18"/>
              <a:gd name="T39" fmla="*/ 16 h 48"/>
              <a:gd name="T40" fmla="*/ 0 w 18"/>
              <a:gd name="T41" fmla="*/ 17 h 48"/>
              <a:gd name="T42" fmla="*/ 0 w 18"/>
              <a:gd name="T43" fmla="*/ 17 h 48"/>
              <a:gd name="T44" fmla="*/ 0 w 18"/>
              <a:gd name="T45" fmla="*/ 17 h 48"/>
              <a:gd name="T46" fmla="*/ 0 w 18"/>
              <a:gd name="T47" fmla="*/ 17 h 48"/>
              <a:gd name="T48" fmla="*/ 0 w 18"/>
              <a:gd name="T49" fmla="*/ 17 h 48"/>
              <a:gd name="T50" fmla="*/ 0 w 18"/>
              <a:gd name="T51" fmla="*/ 18 h 48"/>
              <a:gd name="T52" fmla="*/ 0 w 18"/>
              <a:gd name="T53" fmla="*/ 18 h 48"/>
              <a:gd name="T54" fmla="*/ 0 w 18"/>
              <a:gd name="T55" fmla="*/ 18 h 48"/>
              <a:gd name="T56" fmla="*/ 0 w 18"/>
              <a:gd name="T57" fmla="*/ 18 h 48"/>
              <a:gd name="T58" fmla="*/ 0 w 18"/>
              <a:gd name="T59" fmla="*/ 18 h 48"/>
              <a:gd name="T60" fmla="*/ 0 w 18"/>
              <a:gd name="T61" fmla="*/ 19 h 48"/>
              <a:gd name="T62" fmla="*/ 0 w 18"/>
              <a:gd name="T63" fmla="*/ 19 h 48"/>
              <a:gd name="T64" fmla="*/ 0 w 18"/>
              <a:gd name="T65" fmla="*/ 19 h 48"/>
              <a:gd name="T66" fmla="*/ 0 w 18"/>
              <a:gd name="T67" fmla="*/ 19 h 48"/>
              <a:gd name="T68" fmla="*/ 16 w 18"/>
              <a:gd name="T6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" h="48">
                <a:moveTo>
                  <a:pt x="16" y="19"/>
                </a:moveTo>
                <a:cubicBezTo>
                  <a:pt x="16" y="14"/>
                  <a:pt x="17" y="9"/>
                  <a:pt x="18" y="5"/>
                </a:cubicBezTo>
                <a:cubicBezTo>
                  <a:pt x="3" y="0"/>
                  <a:pt x="3" y="0"/>
                  <a:pt x="3" y="0"/>
                </a:cubicBezTo>
                <a:cubicBezTo>
                  <a:pt x="2" y="4"/>
                  <a:pt x="1" y="8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8"/>
                  <a:pt x="0" y="48"/>
                  <a:pt x="0" y="48"/>
                </a:cubicBezTo>
                <a:cubicBezTo>
                  <a:pt x="16" y="48"/>
                  <a:pt x="16" y="48"/>
                  <a:pt x="16" y="48"/>
                </a:cubicBezTo>
                <a:lnTo>
                  <a:pt x="16" y="1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Rectangle 232"/>
          <p:cNvSpPr>
            <a:spLocks noChangeArrowheads="1"/>
          </p:cNvSpPr>
          <p:nvPr/>
        </p:nvSpPr>
        <p:spPr bwMode="auto">
          <a:xfrm>
            <a:off x="5230813" y="1397001"/>
            <a:ext cx="30163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Rectangle 233"/>
          <p:cNvSpPr>
            <a:spLocks noChangeArrowheads="1"/>
          </p:cNvSpPr>
          <p:nvPr/>
        </p:nvSpPr>
        <p:spPr bwMode="auto">
          <a:xfrm>
            <a:off x="5181601" y="1397001"/>
            <a:ext cx="30163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234"/>
          <p:cNvSpPr>
            <a:spLocks/>
          </p:cNvSpPr>
          <p:nvPr/>
        </p:nvSpPr>
        <p:spPr bwMode="auto">
          <a:xfrm>
            <a:off x="5135563" y="1397001"/>
            <a:ext cx="26988" cy="19050"/>
          </a:xfrm>
          <a:custGeom>
            <a:avLst/>
            <a:gdLst>
              <a:gd name="T0" fmla="*/ 44 w 44"/>
              <a:gd name="T1" fmla="*/ 16 h 31"/>
              <a:gd name="T2" fmla="*/ 43 w 44"/>
              <a:gd name="T3" fmla="*/ 0 h 31"/>
              <a:gd name="T4" fmla="*/ 21 w 44"/>
              <a:gd name="T5" fmla="*/ 5 h 31"/>
              <a:gd name="T6" fmla="*/ 21 w 44"/>
              <a:gd name="T7" fmla="*/ 5 h 31"/>
              <a:gd name="T8" fmla="*/ 21 w 44"/>
              <a:gd name="T9" fmla="*/ 5 h 31"/>
              <a:gd name="T10" fmla="*/ 21 w 44"/>
              <a:gd name="T11" fmla="*/ 5 h 31"/>
              <a:gd name="T12" fmla="*/ 21 w 44"/>
              <a:gd name="T13" fmla="*/ 6 h 31"/>
              <a:gd name="T14" fmla="*/ 21 w 44"/>
              <a:gd name="T15" fmla="*/ 6 h 31"/>
              <a:gd name="T16" fmla="*/ 21 w 44"/>
              <a:gd name="T17" fmla="*/ 6 h 31"/>
              <a:gd name="T18" fmla="*/ 21 w 44"/>
              <a:gd name="T19" fmla="*/ 6 h 31"/>
              <a:gd name="T20" fmla="*/ 21 w 44"/>
              <a:gd name="T21" fmla="*/ 6 h 31"/>
              <a:gd name="T22" fmla="*/ 21 w 44"/>
              <a:gd name="T23" fmla="*/ 6 h 31"/>
              <a:gd name="T24" fmla="*/ 20 w 44"/>
              <a:gd name="T25" fmla="*/ 6 h 31"/>
              <a:gd name="T26" fmla="*/ 20 w 44"/>
              <a:gd name="T27" fmla="*/ 6 h 31"/>
              <a:gd name="T28" fmla="*/ 20 w 44"/>
              <a:gd name="T29" fmla="*/ 6 h 31"/>
              <a:gd name="T30" fmla="*/ 20 w 44"/>
              <a:gd name="T31" fmla="*/ 6 h 31"/>
              <a:gd name="T32" fmla="*/ 20 w 44"/>
              <a:gd name="T33" fmla="*/ 6 h 31"/>
              <a:gd name="T34" fmla="*/ 20 w 44"/>
              <a:gd name="T35" fmla="*/ 6 h 31"/>
              <a:gd name="T36" fmla="*/ 20 w 44"/>
              <a:gd name="T37" fmla="*/ 6 h 31"/>
              <a:gd name="T38" fmla="*/ 20 w 44"/>
              <a:gd name="T39" fmla="*/ 6 h 31"/>
              <a:gd name="T40" fmla="*/ 20 w 44"/>
              <a:gd name="T41" fmla="*/ 6 h 31"/>
              <a:gd name="T42" fmla="*/ 19 w 44"/>
              <a:gd name="T43" fmla="*/ 6 h 31"/>
              <a:gd name="T44" fmla="*/ 19 w 44"/>
              <a:gd name="T45" fmla="*/ 6 h 31"/>
              <a:gd name="T46" fmla="*/ 19 w 44"/>
              <a:gd name="T47" fmla="*/ 6 h 31"/>
              <a:gd name="T48" fmla="*/ 19 w 44"/>
              <a:gd name="T49" fmla="*/ 6 h 31"/>
              <a:gd name="T50" fmla="*/ 19 w 44"/>
              <a:gd name="T51" fmla="*/ 6 h 31"/>
              <a:gd name="T52" fmla="*/ 19 w 44"/>
              <a:gd name="T53" fmla="*/ 6 h 31"/>
              <a:gd name="T54" fmla="*/ 19 w 44"/>
              <a:gd name="T55" fmla="*/ 7 h 31"/>
              <a:gd name="T56" fmla="*/ 19 w 44"/>
              <a:gd name="T57" fmla="*/ 7 h 31"/>
              <a:gd name="T58" fmla="*/ 19 w 44"/>
              <a:gd name="T59" fmla="*/ 7 h 31"/>
              <a:gd name="T60" fmla="*/ 19 w 44"/>
              <a:gd name="T61" fmla="*/ 7 h 31"/>
              <a:gd name="T62" fmla="*/ 19 w 44"/>
              <a:gd name="T63" fmla="*/ 7 h 31"/>
              <a:gd name="T64" fmla="*/ 18 w 44"/>
              <a:gd name="T65" fmla="*/ 7 h 31"/>
              <a:gd name="T66" fmla="*/ 18 w 44"/>
              <a:gd name="T67" fmla="*/ 7 h 31"/>
              <a:gd name="T68" fmla="*/ 18 w 44"/>
              <a:gd name="T69" fmla="*/ 7 h 31"/>
              <a:gd name="T70" fmla="*/ 18 w 44"/>
              <a:gd name="T71" fmla="*/ 7 h 31"/>
              <a:gd name="T72" fmla="*/ 18 w 44"/>
              <a:gd name="T73" fmla="*/ 7 h 31"/>
              <a:gd name="T74" fmla="*/ 18 w 44"/>
              <a:gd name="T75" fmla="*/ 7 h 31"/>
              <a:gd name="T76" fmla="*/ 18 w 44"/>
              <a:gd name="T77" fmla="*/ 7 h 31"/>
              <a:gd name="T78" fmla="*/ 17 w 44"/>
              <a:gd name="T79" fmla="*/ 8 h 31"/>
              <a:gd name="T80" fmla="*/ 17 w 44"/>
              <a:gd name="T81" fmla="*/ 8 h 31"/>
              <a:gd name="T82" fmla="*/ 0 w 44"/>
              <a:gd name="T83" fmla="*/ 20 h 31"/>
              <a:gd name="T84" fmla="*/ 12 w 44"/>
              <a:gd name="T85" fmla="*/ 31 h 31"/>
              <a:gd name="T86" fmla="*/ 44 w 44"/>
              <a:gd name="T87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4" h="31">
                <a:moveTo>
                  <a:pt x="44" y="16"/>
                </a:moveTo>
                <a:cubicBezTo>
                  <a:pt x="43" y="0"/>
                  <a:pt x="43" y="0"/>
                  <a:pt x="43" y="0"/>
                </a:cubicBezTo>
                <a:cubicBezTo>
                  <a:pt x="35" y="1"/>
                  <a:pt x="28" y="3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0" y="11"/>
                  <a:pt x="5" y="15"/>
                  <a:pt x="0" y="20"/>
                </a:cubicBezTo>
                <a:cubicBezTo>
                  <a:pt x="12" y="31"/>
                  <a:pt x="12" y="31"/>
                  <a:pt x="12" y="31"/>
                </a:cubicBezTo>
                <a:cubicBezTo>
                  <a:pt x="20" y="22"/>
                  <a:pt x="32" y="17"/>
                  <a:pt x="44" y="1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235"/>
          <p:cNvSpPr>
            <a:spLocks/>
          </p:cNvSpPr>
          <p:nvPr/>
        </p:nvSpPr>
        <p:spPr bwMode="auto">
          <a:xfrm>
            <a:off x="5124451" y="1524001"/>
            <a:ext cx="14288" cy="28575"/>
          </a:xfrm>
          <a:custGeom>
            <a:avLst/>
            <a:gdLst>
              <a:gd name="T0" fmla="*/ 0 w 22"/>
              <a:gd name="T1" fmla="*/ 15 h 46"/>
              <a:gd name="T2" fmla="*/ 0 w 22"/>
              <a:gd name="T3" fmla="*/ 15 h 46"/>
              <a:gd name="T4" fmla="*/ 0 w 22"/>
              <a:gd name="T5" fmla="*/ 16 h 46"/>
              <a:gd name="T6" fmla="*/ 0 w 22"/>
              <a:gd name="T7" fmla="*/ 16 h 46"/>
              <a:gd name="T8" fmla="*/ 0 w 22"/>
              <a:gd name="T9" fmla="*/ 16 h 46"/>
              <a:gd name="T10" fmla="*/ 0 w 22"/>
              <a:gd name="T11" fmla="*/ 17 h 46"/>
              <a:gd name="T12" fmla="*/ 0 w 22"/>
              <a:gd name="T13" fmla="*/ 17 h 46"/>
              <a:gd name="T14" fmla="*/ 0 w 22"/>
              <a:gd name="T15" fmla="*/ 17 h 46"/>
              <a:gd name="T16" fmla="*/ 0 w 22"/>
              <a:gd name="T17" fmla="*/ 17 h 46"/>
              <a:gd name="T18" fmla="*/ 0 w 22"/>
              <a:gd name="T19" fmla="*/ 18 h 46"/>
              <a:gd name="T20" fmla="*/ 0 w 22"/>
              <a:gd name="T21" fmla="*/ 18 h 46"/>
              <a:gd name="T22" fmla="*/ 0 w 22"/>
              <a:gd name="T23" fmla="*/ 18 h 46"/>
              <a:gd name="T24" fmla="*/ 0 w 22"/>
              <a:gd name="T25" fmla="*/ 19 h 46"/>
              <a:gd name="T26" fmla="*/ 0 w 22"/>
              <a:gd name="T27" fmla="*/ 19 h 46"/>
              <a:gd name="T28" fmla="*/ 0 w 22"/>
              <a:gd name="T29" fmla="*/ 19 h 46"/>
              <a:gd name="T30" fmla="*/ 0 w 22"/>
              <a:gd name="T31" fmla="*/ 20 h 46"/>
              <a:gd name="T32" fmla="*/ 0 w 22"/>
              <a:gd name="T33" fmla="*/ 20 h 46"/>
              <a:gd name="T34" fmla="*/ 0 w 22"/>
              <a:gd name="T35" fmla="*/ 20 h 46"/>
              <a:gd name="T36" fmla="*/ 0 w 22"/>
              <a:gd name="T37" fmla="*/ 21 h 46"/>
              <a:gd name="T38" fmla="*/ 0 w 22"/>
              <a:gd name="T39" fmla="*/ 21 h 46"/>
              <a:gd name="T40" fmla="*/ 0 w 22"/>
              <a:gd name="T41" fmla="*/ 21 h 46"/>
              <a:gd name="T42" fmla="*/ 0 w 22"/>
              <a:gd name="T43" fmla="*/ 22 h 46"/>
              <a:gd name="T44" fmla="*/ 0 w 22"/>
              <a:gd name="T45" fmla="*/ 22 h 46"/>
              <a:gd name="T46" fmla="*/ 0 w 22"/>
              <a:gd name="T47" fmla="*/ 22 h 46"/>
              <a:gd name="T48" fmla="*/ 0 w 22"/>
              <a:gd name="T49" fmla="*/ 22 h 46"/>
              <a:gd name="T50" fmla="*/ 0 w 22"/>
              <a:gd name="T51" fmla="*/ 23 h 46"/>
              <a:gd name="T52" fmla="*/ 1 w 22"/>
              <a:gd name="T53" fmla="*/ 23 h 46"/>
              <a:gd name="T54" fmla="*/ 1 w 22"/>
              <a:gd name="T55" fmla="*/ 23 h 46"/>
              <a:gd name="T56" fmla="*/ 1 w 22"/>
              <a:gd name="T57" fmla="*/ 24 h 46"/>
              <a:gd name="T58" fmla="*/ 1 w 22"/>
              <a:gd name="T59" fmla="*/ 24 h 46"/>
              <a:gd name="T60" fmla="*/ 1 w 22"/>
              <a:gd name="T61" fmla="*/ 24 h 46"/>
              <a:gd name="T62" fmla="*/ 1 w 22"/>
              <a:gd name="T63" fmla="*/ 25 h 46"/>
              <a:gd name="T64" fmla="*/ 1 w 22"/>
              <a:gd name="T65" fmla="*/ 25 h 46"/>
              <a:gd name="T66" fmla="*/ 1 w 22"/>
              <a:gd name="T67" fmla="*/ 25 h 46"/>
              <a:gd name="T68" fmla="*/ 1 w 22"/>
              <a:gd name="T69" fmla="*/ 26 h 46"/>
              <a:gd name="T70" fmla="*/ 1 w 22"/>
              <a:gd name="T71" fmla="*/ 26 h 46"/>
              <a:gd name="T72" fmla="*/ 1 w 22"/>
              <a:gd name="T73" fmla="*/ 26 h 46"/>
              <a:gd name="T74" fmla="*/ 1 w 22"/>
              <a:gd name="T75" fmla="*/ 27 h 46"/>
              <a:gd name="T76" fmla="*/ 1 w 22"/>
              <a:gd name="T77" fmla="*/ 27 h 46"/>
              <a:gd name="T78" fmla="*/ 1 w 22"/>
              <a:gd name="T79" fmla="*/ 27 h 46"/>
              <a:gd name="T80" fmla="*/ 1 w 22"/>
              <a:gd name="T81" fmla="*/ 28 h 46"/>
              <a:gd name="T82" fmla="*/ 1 w 22"/>
              <a:gd name="T83" fmla="*/ 29 h 46"/>
              <a:gd name="T84" fmla="*/ 8 w 22"/>
              <a:gd name="T85" fmla="*/ 46 h 46"/>
              <a:gd name="T86" fmla="*/ 8 w 22"/>
              <a:gd name="T87" fmla="*/ 46 h 46"/>
              <a:gd name="T88" fmla="*/ 8 w 22"/>
              <a:gd name="T89" fmla="*/ 46 h 46"/>
              <a:gd name="T90" fmla="*/ 16 w 22"/>
              <a:gd name="T91" fmla="*/ 1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46">
                <a:moveTo>
                  <a:pt x="1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3" y="35"/>
                  <a:pt x="5" y="40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22" y="39"/>
                  <a:pt x="22" y="39"/>
                  <a:pt x="22" y="39"/>
                </a:cubicBezTo>
                <a:cubicBezTo>
                  <a:pt x="18" y="31"/>
                  <a:pt x="16" y="23"/>
                  <a:pt x="16" y="15"/>
                </a:cubicBezTo>
                <a:lnTo>
                  <a:pt x="16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236"/>
          <p:cNvSpPr>
            <a:spLocks/>
          </p:cNvSpPr>
          <p:nvPr/>
        </p:nvSpPr>
        <p:spPr bwMode="auto">
          <a:xfrm>
            <a:off x="5156201" y="1444626"/>
            <a:ext cx="114300" cy="82550"/>
          </a:xfrm>
          <a:custGeom>
            <a:avLst/>
            <a:gdLst>
              <a:gd name="T0" fmla="*/ 164 w 186"/>
              <a:gd name="T1" fmla="*/ 3 h 136"/>
              <a:gd name="T2" fmla="*/ 154 w 186"/>
              <a:gd name="T3" fmla="*/ 3 h 136"/>
              <a:gd name="T4" fmla="*/ 72 w 186"/>
              <a:gd name="T5" fmla="*/ 85 h 136"/>
              <a:gd name="T6" fmla="*/ 61 w 186"/>
              <a:gd name="T7" fmla="*/ 85 h 136"/>
              <a:gd name="T8" fmla="*/ 32 w 186"/>
              <a:gd name="T9" fmla="*/ 55 h 136"/>
              <a:gd name="T10" fmla="*/ 21 w 186"/>
              <a:gd name="T11" fmla="*/ 55 h 136"/>
              <a:gd name="T12" fmla="*/ 3 w 186"/>
              <a:gd name="T13" fmla="*/ 74 h 136"/>
              <a:gd name="T14" fmla="*/ 3 w 186"/>
              <a:gd name="T15" fmla="*/ 84 h 136"/>
              <a:gd name="T16" fmla="*/ 50 w 186"/>
              <a:gd name="T17" fmla="*/ 131 h 136"/>
              <a:gd name="T18" fmla="*/ 62 w 186"/>
              <a:gd name="T19" fmla="*/ 136 h 136"/>
              <a:gd name="T20" fmla="*/ 71 w 186"/>
              <a:gd name="T21" fmla="*/ 136 h 136"/>
              <a:gd name="T22" fmla="*/ 83 w 186"/>
              <a:gd name="T23" fmla="*/ 131 h 136"/>
              <a:gd name="T24" fmla="*/ 183 w 186"/>
              <a:gd name="T25" fmla="*/ 31 h 136"/>
              <a:gd name="T26" fmla="*/ 183 w 186"/>
              <a:gd name="T27" fmla="*/ 21 h 136"/>
              <a:gd name="T28" fmla="*/ 164 w 186"/>
              <a:gd name="T29" fmla="*/ 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6" h="136">
                <a:moveTo>
                  <a:pt x="164" y="3"/>
                </a:moveTo>
                <a:cubicBezTo>
                  <a:pt x="162" y="0"/>
                  <a:pt x="157" y="0"/>
                  <a:pt x="154" y="3"/>
                </a:cubicBezTo>
                <a:cubicBezTo>
                  <a:pt x="72" y="85"/>
                  <a:pt x="72" y="85"/>
                  <a:pt x="72" y="85"/>
                </a:cubicBezTo>
                <a:cubicBezTo>
                  <a:pt x="69" y="88"/>
                  <a:pt x="64" y="88"/>
                  <a:pt x="61" y="85"/>
                </a:cubicBezTo>
                <a:cubicBezTo>
                  <a:pt x="32" y="55"/>
                  <a:pt x="32" y="55"/>
                  <a:pt x="32" y="55"/>
                </a:cubicBezTo>
                <a:cubicBezTo>
                  <a:pt x="29" y="52"/>
                  <a:pt x="24" y="52"/>
                  <a:pt x="21" y="55"/>
                </a:cubicBezTo>
                <a:cubicBezTo>
                  <a:pt x="3" y="74"/>
                  <a:pt x="3" y="74"/>
                  <a:pt x="3" y="74"/>
                </a:cubicBezTo>
                <a:cubicBezTo>
                  <a:pt x="0" y="77"/>
                  <a:pt x="0" y="81"/>
                  <a:pt x="3" y="84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52" y="134"/>
                  <a:pt x="58" y="136"/>
                  <a:pt x="62" y="136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5" y="136"/>
                  <a:pt x="80" y="134"/>
                  <a:pt x="83" y="131"/>
                </a:cubicBezTo>
                <a:cubicBezTo>
                  <a:pt x="183" y="31"/>
                  <a:pt x="183" y="31"/>
                  <a:pt x="183" y="31"/>
                </a:cubicBezTo>
                <a:cubicBezTo>
                  <a:pt x="186" y="29"/>
                  <a:pt x="186" y="24"/>
                  <a:pt x="183" y="21"/>
                </a:cubicBezTo>
                <a:lnTo>
                  <a:pt x="164" y="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237"/>
          <p:cNvSpPr>
            <a:spLocks/>
          </p:cNvSpPr>
          <p:nvPr/>
        </p:nvSpPr>
        <p:spPr bwMode="auto">
          <a:xfrm>
            <a:off x="5124451" y="5656263"/>
            <a:ext cx="157163" cy="157163"/>
          </a:xfrm>
          <a:custGeom>
            <a:avLst/>
            <a:gdLst>
              <a:gd name="T0" fmla="*/ 128 w 256"/>
              <a:gd name="T1" fmla="*/ 0 h 256"/>
              <a:gd name="T2" fmla="*/ 0 w 256"/>
              <a:gd name="T3" fmla="*/ 128 h 256"/>
              <a:gd name="T4" fmla="*/ 128 w 256"/>
              <a:gd name="T5" fmla="*/ 256 h 256"/>
              <a:gd name="T6" fmla="*/ 256 w 256"/>
              <a:gd name="T7" fmla="*/ 128 h 256"/>
              <a:gd name="T8" fmla="*/ 128 w 256"/>
              <a:gd name="T9" fmla="*/ 128 h 256"/>
              <a:gd name="T10" fmla="*/ 128 w 256"/>
              <a:gd name="T11" fmla="*/ 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57" y="0"/>
                  <a:pt x="0" y="58"/>
                  <a:pt x="0" y="128"/>
                </a:cubicBezTo>
                <a:cubicBezTo>
                  <a:pt x="0" y="199"/>
                  <a:pt x="58" y="256"/>
                  <a:pt x="128" y="256"/>
                </a:cubicBezTo>
                <a:cubicBezTo>
                  <a:pt x="199" y="256"/>
                  <a:pt x="256" y="199"/>
                  <a:pt x="256" y="128"/>
                </a:cubicBezTo>
                <a:cubicBezTo>
                  <a:pt x="128" y="128"/>
                  <a:pt x="128" y="128"/>
                  <a:pt x="128" y="128"/>
                </a:cubicBezTo>
                <a:lnTo>
                  <a:pt x="128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238"/>
          <p:cNvSpPr>
            <a:spLocks/>
          </p:cNvSpPr>
          <p:nvPr/>
        </p:nvSpPr>
        <p:spPr bwMode="auto">
          <a:xfrm>
            <a:off x="5221288" y="5635626"/>
            <a:ext cx="79375" cy="79375"/>
          </a:xfrm>
          <a:custGeom>
            <a:avLst/>
            <a:gdLst>
              <a:gd name="T0" fmla="*/ 0 w 128"/>
              <a:gd name="T1" fmla="*/ 0 h 128"/>
              <a:gd name="T2" fmla="*/ 0 w 128"/>
              <a:gd name="T3" fmla="*/ 0 h 128"/>
              <a:gd name="T4" fmla="*/ 0 w 128"/>
              <a:gd name="T5" fmla="*/ 128 h 128"/>
              <a:gd name="T6" fmla="*/ 128 w 128"/>
              <a:gd name="T7" fmla="*/ 128 h 128"/>
              <a:gd name="T8" fmla="*/ 128 w 128"/>
              <a:gd name="T9" fmla="*/ 128 h 128"/>
              <a:gd name="T10" fmla="*/ 0 w 128"/>
              <a:gd name="T11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8" h="12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57"/>
                  <a:pt x="71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239"/>
          <p:cNvSpPr>
            <a:spLocks noEditPoints="1"/>
          </p:cNvSpPr>
          <p:nvPr/>
        </p:nvSpPr>
        <p:spPr bwMode="auto">
          <a:xfrm>
            <a:off x="5830888" y="387032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03 w 288"/>
              <a:gd name="T11" fmla="*/ 234 h 288"/>
              <a:gd name="T12" fmla="*/ 144 w 288"/>
              <a:gd name="T13" fmla="*/ 144 h 288"/>
              <a:gd name="T14" fmla="*/ 84 w 288"/>
              <a:gd name="T15" fmla="*/ 234 h 288"/>
              <a:gd name="T16" fmla="*/ 36 w 288"/>
              <a:gd name="T17" fmla="*/ 144 h 288"/>
              <a:gd name="T18" fmla="*/ 144 w 288"/>
              <a:gd name="T19" fmla="*/ 144 h 288"/>
              <a:gd name="T20" fmla="*/ 79 w 288"/>
              <a:gd name="T21" fmla="*/ 58 h 288"/>
              <a:gd name="T22" fmla="*/ 144 w 288"/>
              <a:gd name="T23" fmla="*/ 36 h 288"/>
              <a:gd name="T24" fmla="*/ 209 w 288"/>
              <a:gd name="T25" fmla="*/ 58 h 288"/>
              <a:gd name="T26" fmla="*/ 144 w 288"/>
              <a:gd name="T27" fmla="*/ 144 h 288"/>
              <a:gd name="T28" fmla="*/ 252 w 288"/>
              <a:gd name="T29" fmla="*/ 144 h 288"/>
              <a:gd name="T30" fmla="*/ 203 w 288"/>
              <a:gd name="T31" fmla="*/ 23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03" y="234"/>
                </a:moveTo>
                <a:cubicBezTo>
                  <a:pt x="144" y="144"/>
                  <a:pt x="144" y="144"/>
                  <a:pt x="144" y="144"/>
                </a:cubicBezTo>
                <a:cubicBezTo>
                  <a:pt x="84" y="234"/>
                  <a:pt x="84" y="234"/>
                  <a:pt x="84" y="234"/>
                </a:cubicBezTo>
                <a:cubicBezTo>
                  <a:pt x="55" y="214"/>
                  <a:pt x="36" y="181"/>
                  <a:pt x="36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79" y="58"/>
                  <a:pt x="79" y="58"/>
                  <a:pt x="79" y="58"/>
                </a:cubicBezTo>
                <a:cubicBezTo>
                  <a:pt x="97" y="44"/>
                  <a:pt x="120" y="36"/>
                  <a:pt x="144" y="36"/>
                </a:cubicBezTo>
                <a:cubicBezTo>
                  <a:pt x="168" y="36"/>
                  <a:pt x="191" y="44"/>
                  <a:pt x="209" y="58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252" y="144"/>
                  <a:pt x="252" y="144"/>
                  <a:pt x="252" y="144"/>
                </a:cubicBezTo>
                <a:cubicBezTo>
                  <a:pt x="252" y="182"/>
                  <a:pt x="233" y="215"/>
                  <a:pt x="203" y="23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240"/>
          <p:cNvSpPr>
            <a:spLocks/>
          </p:cNvSpPr>
          <p:nvPr/>
        </p:nvSpPr>
        <p:spPr bwMode="auto">
          <a:xfrm>
            <a:off x="8656638" y="2109788"/>
            <a:ext cx="176213" cy="165100"/>
          </a:xfrm>
          <a:custGeom>
            <a:avLst/>
            <a:gdLst>
              <a:gd name="T0" fmla="*/ 215 w 288"/>
              <a:gd name="T1" fmla="*/ 0 h 270"/>
              <a:gd name="T2" fmla="*/ 213 w 288"/>
              <a:gd name="T3" fmla="*/ 0 h 270"/>
              <a:gd name="T4" fmla="*/ 212 w 288"/>
              <a:gd name="T5" fmla="*/ 0 h 270"/>
              <a:gd name="T6" fmla="*/ 139 w 288"/>
              <a:gd name="T7" fmla="*/ 74 h 270"/>
              <a:gd name="T8" fmla="*/ 139 w 288"/>
              <a:gd name="T9" fmla="*/ 118 h 270"/>
              <a:gd name="T10" fmla="*/ 0 w 288"/>
              <a:gd name="T11" fmla="*/ 118 h 270"/>
              <a:gd name="T12" fmla="*/ 0 w 288"/>
              <a:gd name="T13" fmla="*/ 270 h 270"/>
              <a:gd name="T14" fmla="*/ 202 w 288"/>
              <a:gd name="T15" fmla="*/ 270 h 270"/>
              <a:gd name="T16" fmla="*/ 202 w 288"/>
              <a:gd name="T17" fmla="*/ 118 h 270"/>
              <a:gd name="T18" fmla="*/ 175 w 288"/>
              <a:gd name="T19" fmla="*/ 118 h 270"/>
              <a:gd name="T20" fmla="*/ 175 w 288"/>
              <a:gd name="T21" fmla="*/ 74 h 270"/>
              <a:gd name="T22" fmla="*/ 212 w 288"/>
              <a:gd name="T23" fmla="*/ 37 h 270"/>
              <a:gd name="T24" fmla="*/ 214 w 288"/>
              <a:gd name="T25" fmla="*/ 37 h 270"/>
              <a:gd name="T26" fmla="*/ 215 w 288"/>
              <a:gd name="T27" fmla="*/ 37 h 270"/>
              <a:gd name="T28" fmla="*/ 251 w 288"/>
              <a:gd name="T29" fmla="*/ 74 h 270"/>
              <a:gd name="T30" fmla="*/ 251 w 288"/>
              <a:gd name="T31" fmla="*/ 91 h 270"/>
              <a:gd name="T32" fmla="*/ 264 w 288"/>
              <a:gd name="T33" fmla="*/ 91 h 270"/>
              <a:gd name="T34" fmla="*/ 264 w 288"/>
              <a:gd name="T35" fmla="*/ 96 h 270"/>
              <a:gd name="T36" fmla="*/ 251 w 288"/>
              <a:gd name="T37" fmla="*/ 108 h 270"/>
              <a:gd name="T38" fmla="*/ 251 w 288"/>
              <a:gd name="T39" fmla="*/ 118 h 270"/>
              <a:gd name="T40" fmla="*/ 288 w 288"/>
              <a:gd name="T41" fmla="*/ 118 h 270"/>
              <a:gd name="T42" fmla="*/ 288 w 288"/>
              <a:gd name="T43" fmla="*/ 74 h 270"/>
              <a:gd name="T44" fmla="*/ 215 w 288"/>
              <a:gd name="T45" fmla="*/ 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270">
                <a:moveTo>
                  <a:pt x="215" y="0"/>
                </a:moveTo>
                <a:cubicBezTo>
                  <a:pt x="214" y="0"/>
                  <a:pt x="214" y="0"/>
                  <a:pt x="213" y="0"/>
                </a:cubicBezTo>
                <a:cubicBezTo>
                  <a:pt x="213" y="0"/>
                  <a:pt x="212" y="0"/>
                  <a:pt x="212" y="0"/>
                </a:cubicBezTo>
                <a:cubicBezTo>
                  <a:pt x="172" y="0"/>
                  <a:pt x="139" y="33"/>
                  <a:pt x="139" y="74"/>
                </a:cubicBezTo>
                <a:cubicBezTo>
                  <a:pt x="139" y="74"/>
                  <a:pt x="139" y="99"/>
                  <a:pt x="139" y="11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270"/>
                  <a:pt x="0" y="270"/>
                  <a:pt x="0" y="270"/>
                </a:cubicBezTo>
                <a:cubicBezTo>
                  <a:pt x="202" y="270"/>
                  <a:pt x="202" y="270"/>
                  <a:pt x="202" y="270"/>
                </a:cubicBezTo>
                <a:cubicBezTo>
                  <a:pt x="202" y="118"/>
                  <a:pt x="202" y="118"/>
                  <a:pt x="202" y="118"/>
                </a:cubicBezTo>
                <a:cubicBezTo>
                  <a:pt x="175" y="118"/>
                  <a:pt x="175" y="118"/>
                  <a:pt x="175" y="118"/>
                </a:cubicBezTo>
                <a:cubicBezTo>
                  <a:pt x="175" y="99"/>
                  <a:pt x="175" y="74"/>
                  <a:pt x="175" y="74"/>
                </a:cubicBezTo>
                <a:cubicBezTo>
                  <a:pt x="175" y="54"/>
                  <a:pt x="192" y="37"/>
                  <a:pt x="212" y="37"/>
                </a:cubicBezTo>
                <a:cubicBezTo>
                  <a:pt x="213" y="37"/>
                  <a:pt x="214" y="37"/>
                  <a:pt x="214" y="37"/>
                </a:cubicBezTo>
                <a:cubicBezTo>
                  <a:pt x="214" y="37"/>
                  <a:pt x="214" y="37"/>
                  <a:pt x="215" y="37"/>
                </a:cubicBezTo>
                <a:cubicBezTo>
                  <a:pt x="235" y="37"/>
                  <a:pt x="251" y="54"/>
                  <a:pt x="251" y="74"/>
                </a:cubicBezTo>
                <a:cubicBezTo>
                  <a:pt x="251" y="74"/>
                  <a:pt x="251" y="81"/>
                  <a:pt x="251" y="91"/>
                </a:cubicBezTo>
                <a:cubicBezTo>
                  <a:pt x="264" y="91"/>
                  <a:pt x="264" y="91"/>
                  <a:pt x="264" y="91"/>
                </a:cubicBezTo>
                <a:cubicBezTo>
                  <a:pt x="264" y="96"/>
                  <a:pt x="264" y="96"/>
                  <a:pt x="264" y="96"/>
                </a:cubicBezTo>
                <a:cubicBezTo>
                  <a:pt x="251" y="108"/>
                  <a:pt x="251" y="108"/>
                  <a:pt x="251" y="108"/>
                </a:cubicBezTo>
                <a:cubicBezTo>
                  <a:pt x="251" y="111"/>
                  <a:pt x="251" y="115"/>
                  <a:pt x="251" y="118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88" y="99"/>
                  <a:pt x="288" y="74"/>
                  <a:pt x="288" y="74"/>
                </a:cubicBezTo>
                <a:cubicBezTo>
                  <a:pt x="288" y="33"/>
                  <a:pt x="255" y="0"/>
                  <a:pt x="215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Line 241"/>
          <p:cNvSpPr>
            <a:spLocks noChangeShapeType="1"/>
          </p:cNvSpPr>
          <p:nvPr/>
        </p:nvSpPr>
        <p:spPr bwMode="auto">
          <a:xfrm>
            <a:off x="5178426" y="535463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Line 242"/>
          <p:cNvSpPr>
            <a:spLocks noChangeShapeType="1"/>
          </p:cNvSpPr>
          <p:nvPr/>
        </p:nvSpPr>
        <p:spPr bwMode="auto">
          <a:xfrm>
            <a:off x="5178426" y="535463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243"/>
          <p:cNvSpPr>
            <a:spLocks noEditPoints="1"/>
          </p:cNvSpPr>
          <p:nvPr/>
        </p:nvSpPr>
        <p:spPr bwMode="auto">
          <a:xfrm>
            <a:off x="5124451" y="5300663"/>
            <a:ext cx="176213" cy="142875"/>
          </a:xfrm>
          <a:custGeom>
            <a:avLst/>
            <a:gdLst>
              <a:gd name="T0" fmla="*/ 89 w 111"/>
              <a:gd name="T1" fmla="*/ 23 h 90"/>
              <a:gd name="T2" fmla="*/ 89 w 111"/>
              <a:gd name="T3" fmla="*/ 0 h 90"/>
              <a:gd name="T4" fmla="*/ 0 w 111"/>
              <a:gd name="T5" fmla="*/ 0 h 90"/>
              <a:gd name="T6" fmla="*/ 0 w 111"/>
              <a:gd name="T7" fmla="*/ 67 h 90"/>
              <a:gd name="T8" fmla="*/ 22 w 111"/>
              <a:gd name="T9" fmla="*/ 67 h 90"/>
              <a:gd name="T10" fmla="*/ 22 w 111"/>
              <a:gd name="T11" fmla="*/ 90 h 90"/>
              <a:gd name="T12" fmla="*/ 111 w 111"/>
              <a:gd name="T13" fmla="*/ 90 h 90"/>
              <a:gd name="T14" fmla="*/ 111 w 111"/>
              <a:gd name="T15" fmla="*/ 23 h 90"/>
              <a:gd name="T16" fmla="*/ 89 w 111"/>
              <a:gd name="T17" fmla="*/ 23 h 90"/>
              <a:gd name="T18" fmla="*/ 11 w 111"/>
              <a:gd name="T19" fmla="*/ 56 h 90"/>
              <a:gd name="T20" fmla="*/ 11 w 111"/>
              <a:gd name="T21" fmla="*/ 11 h 90"/>
              <a:gd name="T22" fmla="*/ 78 w 111"/>
              <a:gd name="T23" fmla="*/ 11 h 90"/>
              <a:gd name="T24" fmla="*/ 78 w 111"/>
              <a:gd name="T25" fmla="*/ 23 h 90"/>
              <a:gd name="T26" fmla="*/ 22 w 111"/>
              <a:gd name="T27" fmla="*/ 23 h 90"/>
              <a:gd name="T28" fmla="*/ 22 w 111"/>
              <a:gd name="T29" fmla="*/ 56 h 90"/>
              <a:gd name="T30" fmla="*/ 11 w 111"/>
              <a:gd name="T31" fmla="*/ 56 h 90"/>
              <a:gd name="T32" fmla="*/ 34 w 111"/>
              <a:gd name="T33" fmla="*/ 34 h 90"/>
              <a:gd name="T34" fmla="*/ 100 w 111"/>
              <a:gd name="T35" fmla="*/ 34 h 90"/>
              <a:gd name="T36" fmla="*/ 100 w 111"/>
              <a:gd name="T37" fmla="*/ 79 h 90"/>
              <a:gd name="T38" fmla="*/ 34 w 111"/>
              <a:gd name="T39" fmla="*/ 79 h 90"/>
              <a:gd name="T40" fmla="*/ 34 w 111"/>
              <a:gd name="T41" fmla="*/ 3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1" h="90">
                <a:moveTo>
                  <a:pt x="89" y="23"/>
                </a:moveTo>
                <a:lnTo>
                  <a:pt x="89" y="0"/>
                </a:lnTo>
                <a:lnTo>
                  <a:pt x="0" y="0"/>
                </a:lnTo>
                <a:lnTo>
                  <a:pt x="0" y="67"/>
                </a:lnTo>
                <a:lnTo>
                  <a:pt x="22" y="67"/>
                </a:lnTo>
                <a:lnTo>
                  <a:pt x="22" y="90"/>
                </a:lnTo>
                <a:lnTo>
                  <a:pt x="111" y="90"/>
                </a:lnTo>
                <a:lnTo>
                  <a:pt x="111" y="23"/>
                </a:lnTo>
                <a:lnTo>
                  <a:pt x="89" y="23"/>
                </a:lnTo>
                <a:close/>
                <a:moveTo>
                  <a:pt x="11" y="56"/>
                </a:moveTo>
                <a:lnTo>
                  <a:pt x="11" y="11"/>
                </a:lnTo>
                <a:lnTo>
                  <a:pt x="78" y="11"/>
                </a:lnTo>
                <a:lnTo>
                  <a:pt x="78" y="23"/>
                </a:lnTo>
                <a:lnTo>
                  <a:pt x="22" y="23"/>
                </a:lnTo>
                <a:lnTo>
                  <a:pt x="22" y="56"/>
                </a:lnTo>
                <a:lnTo>
                  <a:pt x="11" y="56"/>
                </a:lnTo>
                <a:close/>
                <a:moveTo>
                  <a:pt x="34" y="34"/>
                </a:moveTo>
                <a:lnTo>
                  <a:pt x="100" y="34"/>
                </a:lnTo>
                <a:lnTo>
                  <a:pt x="100" y="79"/>
                </a:lnTo>
                <a:lnTo>
                  <a:pt x="34" y="79"/>
                </a:lnTo>
                <a:lnTo>
                  <a:pt x="34" y="3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244"/>
          <p:cNvSpPr>
            <a:spLocks noEditPoints="1"/>
          </p:cNvSpPr>
          <p:nvPr/>
        </p:nvSpPr>
        <p:spPr bwMode="auto">
          <a:xfrm>
            <a:off x="9010651" y="4222751"/>
            <a:ext cx="176213" cy="177800"/>
          </a:xfrm>
          <a:custGeom>
            <a:avLst/>
            <a:gdLst>
              <a:gd name="T0" fmla="*/ 285 w 289"/>
              <a:gd name="T1" fmla="*/ 164 h 289"/>
              <a:gd name="T2" fmla="*/ 136 w 289"/>
              <a:gd name="T3" fmla="*/ 15 h 289"/>
              <a:gd name="T4" fmla="*/ 121 w 289"/>
              <a:gd name="T5" fmla="*/ 8 h 289"/>
              <a:gd name="T6" fmla="*/ 40 w 289"/>
              <a:gd name="T7" fmla="*/ 0 h 289"/>
              <a:gd name="T8" fmla="*/ 24 w 289"/>
              <a:gd name="T9" fmla="*/ 6 h 289"/>
              <a:gd name="T10" fmla="*/ 6 w 289"/>
              <a:gd name="T11" fmla="*/ 24 h 289"/>
              <a:gd name="T12" fmla="*/ 0 w 289"/>
              <a:gd name="T13" fmla="*/ 40 h 289"/>
              <a:gd name="T14" fmla="*/ 8 w 289"/>
              <a:gd name="T15" fmla="*/ 121 h 289"/>
              <a:gd name="T16" fmla="*/ 15 w 289"/>
              <a:gd name="T17" fmla="*/ 136 h 289"/>
              <a:gd name="T18" fmla="*/ 164 w 289"/>
              <a:gd name="T19" fmla="*/ 285 h 289"/>
              <a:gd name="T20" fmla="*/ 177 w 289"/>
              <a:gd name="T21" fmla="*/ 285 h 289"/>
              <a:gd name="T22" fmla="*/ 285 w 289"/>
              <a:gd name="T23" fmla="*/ 177 h 289"/>
              <a:gd name="T24" fmla="*/ 285 w 289"/>
              <a:gd name="T25" fmla="*/ 164 h 289"/>
              <a:gd name="T26" fmla="*/ 63 w 289"/>
              <a:gd name="T27" fmla="*/ 63 h 289"/>
              <a:gd name="T28" fmla="*/ 35 w 289"/>
              <a:gd name="T29" fmla="*/ 63 h 289"/>
              <a:gd name="T30" fmla="*/ 35 w 289"/>
              <a:gd name="T31" fmla="*/ 35 h 289"/>
              <a:gd name="T32" fmla="*/ 63 w 289"/>
              <a:gd name="T33" fmla="*/ 35 h 289"/>
              <a:gd name="T34" fmla="*/ 63 w 289"/>
              <a:gd name="T35" fmla="*/ 6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9" h="289">
                <a:moveTo>
                  <a:pt x="285" y="164"/>
                </a:moveTo>
                <a:cubicBezTo>
                  <a:pt x="136" y="15"/>
                  <a:pt x="136" y="15"/>
                  <a:pt x="136" y="15"/>
                </a:cubicBezTo>
                <a:cubicBezTo>
                  <a:pt x="133" y="11"/>
                  <a:pt x="126" y="8"/>
                  <a:pt x="121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35" y="0"/>
                  <a:pt x="28" y="2"/>
                  <a:pt x="24" y="6"/>
                </a:cubicBezTo>
                <a:cubicBezTo>
                  <a:pt x="6" y="24"/>
                  <a:pt x="6" y="24"/>
                  <a:pt x="6" y="24"/>
                </a:cubicBezTo>
                <a:cubicBezTo>
                  <a:pt x="2" y="28"/>
                  <a:pt x="0" y="35"/>
                  <a:pt x="0" y="40"/>
                </a:cubicBezTo>
                <a:cubicBezTo>
                  <a:pt x="8" y="121"/>
                  <a:pt x="8" y="121"/>
                  <a:pt x="8" y="121"/>
                </a:cubicBezTo>
                <a:cubicBezTo>
                  <a:pt x="8" y="126"/>
                  <a:pt x="11" y="133"/>
                  <a:pt x="15" y="136"/>
                </a:cubicBezTo>
                <a:cubicBezTo>
                  <a:pt x="164" y="285"/>
                  <a:pt x="164" y="285"/>
                  <a:pt x="164" y="285"/>
                </a:cubicBezTo>
                <a:cubicBezTo>
                  <a:pt x="167" y="289"/>
                  <a:pt x="173" y="289"/>
                  <a:pt x="177" y="285"/>
                </a:cubicBezTo>
                <a:cubicBezTo>
                  <a:pt x="285" y="177"/>
                  <a:pt x="285" y="177"/>
                  <a:pt x="285" y="177"/>
                </a:cubicBezTo>
                <a:cubicBezTo>
                  <a:pt x="289" y="173"/>
                  <a:pt x="289" y="168"/>
                  <a:pt x="285" y="164"/>
                </a:cubicBezTo>
                <a:close/>
                <a:moveTo>
                  <a:pt x="63" y="63"/>
                </a:moveTo>
                <a:cubicBezTo>
                  <a:pt x="55" y="71"/>
                  <a:pt x="42" y="71"/>
                  <a:pt x="35" y="63"/>
                </a:cubicBezTo>
                <a:cubicBezTo>
                  <a:pt x="27" y="55"/>
                  <a:pt x="27" y="43"/>
                  <a:pt x="35" y="35"/>
                </a:cubicBezTo>
                <a:cubicBezTo>
                  <a:pt x="42" y="27"/>
                  <a:pt x="55" y="27"/>
                  <a:pt x="63" y="35"/>
                </a:cubicBezTo>
                <a:cubicBezTo>
                  <a:pt x="70" y="43"/>
                  <a:pt x="70" y="55"/>
                  <a:pt x="63" y="6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245"/>
          <p:cNvSpPr>
            <a:spLocks/>
          </p:cNvSpPr>
          <p:nvPr/>
        </p:nvSpPr>
        <p:spPr bwMode="auto">
          <a:xfrm>
            <a:off x="3027363" y="4652963"/>
            <a:ext cx="136525" cy="100013"/>
          </a:xfrm>
          <a:custGeom>
            <a:avLst/>
            <a:gdLst>
              <a:gd name="T0" fmla="*/ 130 w 223"/>
              <a:gd name="T1" fmla="*/ 119 h 164"/>
              <a:gd name="T2" fmla="*/ 112 w 223"/>
              <a:gd name="T3" fmla="*/ 112 h 164"/>
              <a:gd name="T4" fmla="*/ 0 w 223"/>
              <a:gd name="T5" fmla="*/ 0 h 164"/>
              <a:gd name="T6" fmla="*/ 2 w 223"/>
              <a:gd name="T7" fmla="*/ 32 h 164"/>
              <a:gd name="T8" fmla="*/ 8 w 223"/>
              <a:gd name="T9" fmla="*/ 44 h 164"/>
              <a:gd name="T10" fmla="*/ 125 w 223"/>
              <a:gd name="T11" fmla="*/ 161 h 164"/>
              <a:gd name="T12" fmla="*/ 135 w 223"/>
              <a:gd name="T13" fmla="*/ 161 h 164"/>
              <a:gd name="T14" fmla="*/ 220 w 223"/>
              <a:gd name="T15" fmla="*/ 76 h 164"/>
              <a:gd name="T16" fmla="*/ 220 w 223"/>
              <a:gd name="T17" fmla="*/ 66 h 164"/>
              <a:gd name="T18" fmla="*/ 207 w 223"/>
              <a:gd name="T19" fmla="*/ 53 h 164"/>
              <a:gd name="T20" fmla="*/ 148 w 223"/>
              <a:gd name="T21" fmla="*/ 112 h 164"/>
              <a:gd name="T22" fmla="*/ 130 w 223"/>
              <a:gd name="T23" fmla="*/ 119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3" h="164">
                <a:moveTo>
                  <a:pt x="130" y="119"/>
                </a:moveTo>
                <a:cubicBezTo>
                  <a:pt x="123" y="119"/>
                  <a:pt x="116" y="117"/>
                  <a:pt x="112" y="112"/>
                </a:cubicBezTo>
                <a:cubicBezTo>
                  <a:pt x="0" y="0"/>
                  <a:pt x="0" y="0"/>
                  <a:pt x="0" y="0"/>
                </a:cubicBezTo>
                <a:cubicBezTo>
                  <a:pt x="2" y="32"/>
                  <a:pt x="2" y="32"/>
                  <a:pt x="2" y="32"/>
                </a:cubicBezTo>
                <a:cubicBezTo>
                  <a:pt x="3" y="36"/>
                  <a:pt x="5" y="42"/>
                  <a:pt x="8" y="44"/>
                </a:cubicBezTo>
                <a:cubicBezTo>
                  <a:pt x="125" y="161"/>
                  <a:pt x="125" y="161"/>
                  <a:pt x="125" y="161"/>
                </a:cubicBezTo>
                <a:cubicBezTo>
                  <a:pt x="128" y="164"/>
                  <a:pt x="132" y="164"/>
                  <a:pt x="135" y="161"/>
                </a:cubicBezTo>
                <a:cubicBezTo>
                  <a:pt x="220" y="76"/>
                  <a:pt x="220" y="76"/>
                  <a:pt x="220" y="76"/>
                </a:cubicBezTo>
                <a:cubicBezTo>
                  <a:pt x="223" y="73"/>
                  <a:pt x="223" y="69"/>
                  <a:pt x="220" y="66"/>
                </a:cubicBezTo>
                <a:cubicBezTo>
                  <a:pt x="207" y="53"/>
                  <a:pt x="207" y="53"/>
                  <a:pt x="207" y="53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43" y="117"/>
                  <a:pt x="137" y="119"/>
                  <a:pt x="130" y="11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246"/>
          <p:cNvSpPr>
            <a:spLocks noEditPoints="1"/>
          </p:cNvSpPr>
          <p:nvPr/>
        </p:nvSpPr>
        <p:spPr bwMode="auto">
          <a:xfrm>
            <a:off x="3025776" y="4576763"/>
            <a:ext cx="138113" cy="138113"/>
          </a:xfrm>
          <a:custGeom>
            <a:avLst/>
            <a:gdLst>
              <a:gd name="T0" fmla="*/ 107 w 227"/>
              <a:gd name="T1" fmla="*/ 12 h 225"/>
              <a:gd name="T2" fmla="*/ 95 w 227"/>
              <a:gd name="T3" fmla="*/ 6 h 225"/>
              <a:gd name="T4" fmla="*/ 32 w 227"/>
              <a:gd name="T5" fmla="*/ 0 h 225"/>
              <a:gd name="T6" fmla="*/ 31 w 227"/>
              <a:gd name="T7" fmla="*/ 0 h 225"/>
              <a:gd name="T8" fmla="*/ 20 w 227"/>
              <a:gd name="T9" fmla="*/ 5 h 225"/>
              <a:gd name="T10" fmla="*/ 5 w 227"/>
              <a:gd name="T11" fmla="*/ 19 h 225"/>
              <a:gd name="T12" fmla="*/ 1 w 227"/>
              <a:gd name="T13" fmla="*/ 31 h 225"/>
              <a:gd name="T14" fmla="*/ 6 w 227"/>
              <a:gd name="T15" fmla="*/ 94 h 225"/>
              <a:gd name="T16" fmla="*/ 12 w 227"/>
              <a:gd name="T17" fmla="*/ 107 h 225"/>
              <a:gd name="T18" fmla="*/ 129 w 227"/>
              <a:gd name="T19" fmla="*/ 223 h 225"/>
              <a:gd name="T20" fmla="*/ 134 w 227"/>
              <a:gd name="T21" fmla="*/ 225 h 225"/>
              <a:gd name="T22" fmla="*/ 139 w 227"/>
              <a:gd name="T23" fmla="*/ 223 h 225"/>
              <a:gd name="T24" fmla="*/ 224 w 227"/>
              <a:gd name="T25" fmla="*/ 138 h 225"/>
              <a:gd name="T26" fmla="*/ 224 w 227"/>
              <a:gd name="T27" fmla="*/ 128 h 225"/>
              <a:gd name="T28" fmla="*/ 107 w 227"/>
              <a:gd name="T29" fmla="*/ 12 h 225"/>
              <a:gd name="T30" fmla="*/ 28 w 227"/>
              <a:gd name="T31" fmla="*/ 27 h 225"/>
              <a:gd name="T32" fmla="*/ 39 w 227"/>
              <a:gd name="T33" fmla="*/ 23 h 225"/>
              <a:gd name="T34" fmla="*/ 50 w 227"/>
              <a:gd name="T35" fmla="*/ 27 h 225"/>
              <a:gd name="T36" fmla="*/ 50 w 227"/>
              <a:gd name="T37" fmla="*/ 49 h 225"/>
              <a:gd name="T38" fmla="*/ 39 w 227"/>
              <a:gd name="T39" fmla="*/ 54 h 225"/>
              <a:gd name="T40" fmla="*/ 28 w 227"/>
              <a:gd name="T41" fmla="*/ 49 h 225"/>
              <a:gd name="T42" fmla="*/ 28 w 227"/>
              <a:gd name="T43" fmla="*/ 27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7" h="225">
                <a:moveTo>
                  <a:pt x="107" y="12"/>
                </a:moveTo>
                <a:cubicBezTo>
                  <a:pt x="104" y="9"/>
                  <a:pt x="99" y="6"/>
                  <a:pt x="95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1" y="0"/>
                  <a:pt x="31" y="0"/>
                </a:cubicBezTo>
                <a:cubicBezTo>
                  <a:pt x="27" y="0"/>
                  <a:pt x="22" y="2"/>
                  <a:pt x="20" y="5"/>
                </a:cubicBezTo>
                <a:cubicBezTo>
                  <a:pt x="5" y="19"/>
                  <a:pt x="5" y="19"/>
                  <a:pt x="5" y="19"/>
                </a:cubicBezTo>
                <a:cubicBezTo>
                  <a:pt x="2" y="22"/>
                  <a:pt x="0" y="27"/>
                  <a:pt x="1" y="31"/>
                </a:cubicBezTo>
                <a:cubicBezTo>
                  <a:pt x="6" y="94"/>
                  <a:pt x="6" y="94"/>
                  <a:pt x="6" y="94"/>
                </a:cubicBezTo>
                <a:cubicBezTo>
                  <a:pt x="7" y="98"/>
                  <a:pt x="9" y="104"/>
                  <a:pt x="12" y="107"/>
                </a:cubicBezTo>
                <a:cubicBezTo>
                  <a:pt x="129" y="223"/>
                  <a:pt x="129" y="223"/>
                  <a:pt x="129" y="223"/>
                </a:cubicBezTo>
                <a:cubicBezTo>
                  <a:pt x="130" y="225"/>
                  <a:pt x="132" y="225"/>
                  <a:pt x="134" y="225"/>
                </a:cubicBezTo>
                <a:cubicBezTo>
                  <a:pt x="136" y="225"/>
                  <a:pt x="138" y="225"/>
                  <a:pt x="139" y="223"/>
                </a:cubicBezTo>
                <a:cubicBezTo>
                  <a:pt x="224" y="138"/>
                  <a:pt x="224" y="138"/>
                  <a:pt x="224" y="138"/>
                </a:cubicBezTo>
                <a:cubicBezTo>
                  <a:pt x="227" y="136"/>
                  <a:pt x="227" y="131"/>
                  <a:pt x="224" y="128"/>
                </a:cubicBezTo>
                <a:lnTo>
                  <a:pt x="107" y="12"/>
                </a:lnTo>
                <a:close/>
                <a:moveTo>
                  <a:pt x="28" y="27"/>
                </a:moveTo>
                <a:cubicBezTo>
                  <a:pt x="31" y="24"/>
                  <a:pt x="35" y="23"/>
                  <a:pt x="39" y="23"/>
                </a:cubicBezTo>
                <a:cubicBezTo>
                  <a:pt x="43" y="23"/>
                  <a:pt x="47" y="24"/>
                  <a:pt x="50" y="27"/>
                </a:cubicBezTo>
                <a:cubicBezTo>
                  <a:pt x="56" y="33"/>
                  <a:pt x="56" y="43"/>
                  <a:pt x="50" y="49"/>
                </a:cubicBezTo>
                <a:cubicBezTo>
                  <a:pt x="47" y="52"/>
                  <a:pt x="43" y="54"/>
                  <a:pt x="39" y="54"/>
                </a:cubicBezTo>
                <a:cubicBezTo>
                  <a:pt x="35" y="54"/>
                  <a:pt x="31" y="52"/>
                  <a:pt x="28" y="49"/>
                </a:cubicBezTo>
                <a:cubicBezTo>
                  <a:pt x="22" y="43"/>
                  <a:pt x="22" y="33"/>
                  <a:pt x="28" y="2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247"/>
          <p:cNvSpPr>
            <a:spLocks noEditPoints="1"/>
          </p:cNvSpPr>
          <p:nvPr/>
        </p:nvSpPr>
        <p:spPr bwMode="auto">
          <a:xfrm>
            <a:off x="8304213" y="5989638"/>
            <a:ext cx="176213" cy="176213"/>
          </a:xfrm>
          <a:custGeom>
            <a:avLst/>
            <a:gdLst>
              <a:gd name="T0" fmla="*/ 288 w 288"/>
              <a:gd name="T1" fmla="*/ 144 h 288"/>
              <a:gd name="T2" fmla="*/ 144 w 288"/>
              <a:gd name="T3" fmla="*/ 0 h 288"/>
              <a:gd name="T4" fmla="*/ 0 w 288"/>
              <a:gd name="T5" fmla="*/ 144 h 288"/>
              <a:gd name="T6" fmla="*/ 144 w 288"/>
              <a:gd name="T7" fmla="*/ 288 h 288"/>
              <a:gd name="T8" fmla="*/ 152 w 288"/>
              <a:gd name="T9" fmla="*/ 288 h 288"/>
              <a:gd name="T10" fmla="*/ 154 w 288"/>
              <a:gd name="T11" fmla="*/ 288 h 288"/>
              <a:gd name="T12" fmla="*/ 268 w 288"/>
              <a:gd name="T13" fmla="*/ 288 h 288"/>
              <a:gd name="T14" fmla="*/ 288 w 288"/>
              <a:gd name="T15" fmla="*/ 268 h 288"/>
              <a:gd name="T16" fmla="*/ 288 w 288"/>
              <a:gd name="T17" fmla="*/ 156 h 288"/>
              <a:gd name="T18" fmla="*/ 288 w 288"/>
              <a:gd name="T19" fmla="*/ 153 h 288"/>
              <a:gd name="T20" fmla="*/ 288 w 288"/>
              <a:gd name="T21" fmla="*/ 144 h 288"/>
              <a:gd name="T22" fmla="*/ 144 w 288"/>
              <a:gd name="T23" fmla="*/ 252 h 288"/>
              <a:gd name="T24" fmla="*/ 133 w 288"/>
              <a:gd name="T25" fmla="*/ 252 h 288"/>
              <a:gd name="T26" fmla="*/ 36 w 288"/>
              <a:gd name="T27" fmla="*/ 144 h 288"/>
              <a:gd name="T28" fmla="*/ 144 w 288"/>
              <a:gd name="T29" fmla="*/ 36 h 288"/>
              <a:gd name="T30" fmla="*/ 252 w 288"/>
              <a:gd name="T31" fmla="*/ 136 h 288"/>
              <a:gd name="T32" fmla="*/ 252 w 288"/>
              <a:gd name="T33" fmla="*/ 144 h 288"/>
              <a:gd name="T34" fmla="*/ 144 w 288"/>
              <a:gd name="T35" fmla="*/ 25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288" y="144"/>
                </a:moveTo>
                <a:cubicBezTo>
                  <a:pt x="288" y="65"/>
                  <a:pt x="224" y="0"/>
                  <a:pt x="144" y="0"/>
                </a:cubicBez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147" y="288"/>
                  <a:pt x="149" y="288"/>
                  <a:pt x="152" y="288"/>
                </a:cubicBezTo>
                <a:cubicBezTo>
                  <a:pt x="152" y="288"/>
                  <a:pt x="153" y="288"/>
                  <a:pt x="154" y="288"/>
                </a:cubicBezTo>
                <a:cubicBezTo>
                  <a:pt x="268" y="288"/>
                  <a:pt x="268" y="288"/>
                  <a:pt x="268" y="288"/>
                </a:cubicBezTo>
                <a:cubicBezTo>
                  <a:pt x="279" y="288"/>
                  <a:pt x="288" y="279"/>
                  <a:pt x="288" y="268"/>
                </a:cubicBezTo>
                <a:cubicBezTo>
                  <a:pt x="288" y="156"/>
                  <a:pt x="288" y="156"/>
                  <a:pt x="288" y="156"/>
                </a:cubicBezTo>
                <a:cubicBezTo>
                  <a:pt x="288" y="155"/>
                  <a:pt x="288" y="154"/>
                  <a:pt x="288" y="153"/>
                </a:cubicBezTo>
                <a:cubicBezTo>
                  <a:pt x="288" y="150"/>
                  <a:pt x="288" y="147"/>
                  <a:pt x="288" y="144"/>
                </a:cubicBezTo>
                <a:close/>
                <a:moveTo>
                  <a:pt x="144" y="252"/>
                </a:moveTo>
                <a:cubicBezTo>
                  <a:pt x="141" y="252"/>
                  <a:pt x="137" y="252"/>
                  <a:pt x="133" y="252"/>
                </a:cubicBezTo>
                <a:cubicBezTo>
                  <a:pt x="79" y="246"/>
                  <a:pt x="36" y="200"/>
                  <a:pt x="36" y="144"/>
                </a:cubicBezTo>
                <a:cubicBezTo>
                  <a:pt x="36" y="85"/>
                  <a:pt x="85" y="36"/>
                  <a:pt x="144" y="36"/>
                </a:cubicBezTo>
                <a:cubicBezTo>
                  <a:pt x="201" y="36"/>
                  <a:pt x="247" y="80"/>
                  <a:pt x="252" y="136"/>
                </a:cubicBezTo>
                <a:cubicBezTo>
                  <a:pt x="252" y="139"/>
                  <a:pt x="252" y="141"/>
                  <a:pt x="252" y="144"/>
                </a:cubicBezTo>
                <a:cubicBezTo>
                  <a:pt x="252" y="204"/>
                  <a:pt x="204" y="252"/>
                  <a:pt x="144" y="25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248"/>
          <p:cNvSpPr>
            <a:spLocks/>
          </p:cNvSpPr>
          <p:nvPr/>
        </p:nvSpPr>
        <p:spPr bwMode="auto">
          <a:xfrm>
            <a:off x="5173663" y="3870326"/>
            <a:ext cx="79375" cy="176213"/>
          </a:xfrm>
          <a:custGeom>
            <a:avLst/>
            <a:gdLst>
              <a:gd name="T0" fmla="*/ 113 w 130"/>
              <a:gd name="T1" fmla="*/ 223 h 289"/>
              <a:gd name="T2" fmla="*/ 113 w 130"/>
              <a:gd name="T3" fmla="*/ 224 h 289"/>
              <a:gd name="T4" fmla="*/ 65 w 130"/>
              <a:gd name="T5" fmla="*/ 272 h 289"/>
              <a:gd name="T6" fmla="*/ 16 w 130"/>
              <a:gd name="T7" fmla="*/ 225 h 289"/>
              <a:gd name="T8" fmla="*/ 16 w 130"/>
              <a:gd name="T9" fmla="*/ 224 h 289"/>
              <a:gd name="T10" fmla="*/ 16 w 130"/>
              <a:gd name="T11" fmla="*/ 223 h 289"/>
              <a:gd name="T12" fmla="*/ 16 w 130"/>
              <a:gd name="T13" fmla="*/ 48 h 289"/>
              <a:gd name="T14" fmla="*/ 16 w 130"/>
              <a:gd name="T15" fmla="*/ 48 h 289"/>
              <a:gd name="T16" fmla="*/ 16 w 130"/>
              <a:gd name="T17" fmla="*/ 48 h 289"/>
              <a:gd name="T18" fmla="*/ 16 w 130"/>
              <a:gd name="T19" fmla="*/ 46 h 289"/>
              <a:gd name="T20" fmla="*/ 46 w 130"/>
              <a:gd name="T21" fmla="*/ 17 h 289"/>
              <a:gd name="T22" fmla="*/ 75 w 130"/>
              <a:gd name="T23" fmla="*/ 46 h 289"/>
              <a:gd name="T24" fmla="*/ 75 w 130"/>
              <a:gd name="T25" fmla="*/ 48 h 289"/>
              <a:gd name="T26" fmla="*/ 75 w 130"/>
              <a:gd name="T27" fmla="*/ 64 h 289"/>
              <a:gd name="T28" fmla="*/ 75 w 130"/>
              <a:gd name="T29" fmla="*/ 79 h 289"/>
              <a:gd name="T30" fmla="*/ 75 w 130"/>
              <a:gd name="T31" fmla="*/ 208 h 289"/>
              <a:gd name="T32" fmla="*/ 75 w 130"/>
              <a:gd name="T33" fmla="*/ 208 h 289"/>
              <a:gd name="T34" fmla="*/ 75 w 130"/>
              <a:gd name="T35" fmla="*/ 223 h 289"/>
              <a:gd name="T36" fmla="*/ 75 w 130"/>
              <a:gd name="T37" fmla="*/ 223 h 289"/>
              <a:gd name="T38" fmla="*/ 75 w 130"/>
              <a:gd name="T39" fmla="*/ 224 h 289"/>
              <a:gd name="T40" fmla="*/ 75 w 130"/>
              <a:gd name="T41" fmla="*/ 225 h 289"/>
              <a:gd name="T42" fmla="*/ 75 w 130"/>
              <a:gd name="T43" fmla="*/ 225 h 289"/>
              <a:gd name="T44" fmla="*/ 64 w 130"/>
              <a:gd name="T45" fmla="*/ 235 h 289"/>
              <a:gd name="T46" fmla="*/ 54 w 130"/>
              <a:gd name="T47" fmla="*/ 225 h 289"/>
              <a:gd name="T48" fmla="*/ 54 w 130"/>
              <a:gd name="T49" fmla="*/ 224 h 289"/>
              <a:gd name="T50" fmla="*/ 54 w 130"/>
              <a:gd name="T51" fmla="*/ 208 h 289"/>
              <a:gd name="T52" fmla="*/ 54 w 130"/>
              <a:gd name="T53" fmla="*/ 90 h 289"/>
              <a:gd name="T54" fmla="*/ 37 w 130"/>
              <a:gd name="T55" fmla="*/ 90 h 289"/>
              <a:gd name="T56" fmla="*/ 37 w 130"/>
              <a:gd name="T57" fmla="*/ 208 h 289"/>
              <a:gd name="T58" fmla="*/ 37 w 130"/>
              <a:gd name="T59" fmla="*/ 224 h 289"/>
              <a:gd name="T60" fmla="*/ 37 w 130"/>
              <a:gd name="T61" fmla="*/ 224 h 289"/>
              <a:gd name="T62" fmla="*/ 37 w 130"/>
              <a:gd name="T63" fmla="*/ 224 h 289"/>
              <a:gd name="T64" fmla="*/ 37 w 130"/>
              <a:gd name="T65" fmla="*/ 225 h 289"/>
              <a:gd name="T66" fmla="*/ 64 w 130"/>
              <a:gd name="T67" fmla="*/ 252 h 289"/>
              <a:gd name="T68" fmla="*/ 92 w 130"/>
              <a:gd name="T69" fmla="*/ 225 h 289"/>
              <a:gd name="T70" fmla="*/ 92 w 130"/>
              <a:gd name="T71" fmla="*/ 225 h 289"/>
              <a:gd name="T72" fmla="*/ 92 w 130"/>
              <a:gd name="T73" fmla="*/ 224 h 289"/>
              <a:gd name="T74" fmla="*/ 92 w 130"/>
              <a:gd name="T75" fmla="*/ 224 h 289"/>
              <a:gd name="T76" fmla="*/ 92 w 130"/>
              <a:gd name="T77" fmla="*/ 224 h 289"/>
              <a:gd name="T78" fmla="*/ 92 w 130"/>
              <a:gd name="T79" fmla="*/ 64 h 289"/>
              <a:gd name="T80" fmla="*/ 92 w 130"/>
              <a:gd name="T81" fmla="*/ 48 h 289"/>
              <a:gd name="T82" fmla="*/ 92 w 130"/>
              <a:gd name="T83" fmla="*/ 46 h 289"/>
              <a:gd name="T84" fmla="*/ 92 w 130"/>
              <a:gd name="T85" fmla="*/ 46 h 289"/>
              <a:gd name="T86" fmla="*/ 46 w 130"/>
              <a:gd name="T87" fmla="*/ 0 h 289"/>
              <a:gd name="T88" fmla="*/ 0 w 130"/>
              <a:gd name="T89" fmla="*/ 46 h 289"/>
              <a:gd name="T90" fmla="*/ 0 w 130"/>
              <a:gd name="T91" fmla="*/ 48 h 289"/>
              <a:gd name="T92" fmla="*/ 0 w 130"/>
              <a:gd name="T93" fmla="*/ 48 h 289"/>
              <a:gd name="T94" fmla="*/ 0 w 130"/>
              <a:gd name="T95" fmla="*/ 223 h 289"/>
              <a:gd name="T96" fmla="*/ 0 w 130"/>
              <a:gd name="T97" fmla="*/ 223 h 289"/>
              <a:gd name="T98" fmla="*/ 0 w 130"/>
              <a:gd name="T99" fmla="*/ 224 h 289"/>
              <a:gd name="T100" fmla="*/ 0 w 130"/>
              <a:gd name="T101" fmla="*/ 224 h 289"/>
              <a:gd name="T102" fmla="*/ 0 w 130"/>
              <a:gd name="T103" fmla="*/ 225 h 289"/>
              <a:gd name="T104" fmla="*/ 0 w 130"/>
              <a:gd name="T105" fmla="*/ 225 h 289"/>
              <a:gd name="T106" fmla="*/ 65 w 130"/>
              <a:gd name="T107" fmla="*/ 289 h 289"/>
              <a:gd name="T108" fmla="*/ 129 w 130"/>
              <a:gd name="T109" fmla="*/ 224 h 289"/>
              <a:gd name="T110" fmla="*/ 129 w 130"/>
              <a:gd name="T111" fmla="*/ 223 h 289"/>
              <a:gd name="T112" fmla="*/ 130 w 130"/>
              <a:gd name="T113" fmla="*/ 223 h 289"/>
              <a:gd name="T114" fmla="*/ 130 w 130"/>
              <a:gd name="T115" fmla="*/ 37 h 289"/>
              <a:gd name="T116" fmla="*/ 113 w 130"/>
              <a:gd name="T117" fmla="*/ 37 h 289"/>
              <a:gd name="T118" fmla="*/ 113 w 130"/>
              <a:gd name="T119" fmla="*/ 22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0" h="289">
                <a:moveTo>
                  <a:pt x="113" y="223"/>
                </a:moveTo>
                <a:cubicBezTo>
                  <a:pt x="113" y="224"/>
                  <a:pt x="113" y="224"/>
                  <a:pt x="113" y="224"/>
                </a:cubicBezTo>
                <a:cubicBezTo>
                  <a:pt x="113" y="251"/>
                  <a:pt x="91" y="272"/>
                  <a:pt x="65" y="272"/>
                </a:cubicBezTo>
                <a:cubicBezTo>
                  <a:pt x="38" y="272"/>
                  <a:pt x="17" y="251"/>
                  <a:pt x="16" y="225"/>
                </a:cubicBezTo>
                <a:cubicBezTo>
                  <a:pt x="16" y="224"/>
                  <a:pt x="16" y="224"/>
                  <a:pt x="16" y="224"/>
                </a:cubicBezTo>
                <a:cubicBezTo>
                  <a:pt x="16" y="224"/>
                  <a:pt x="16" y="224"/>
                  <a:pt x="16" y="223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30"/>
                  <a:pt x="30" y="17"/>
                  <a:pt x="46" y="17"/>
                </a:cubicBezTo>
                <a:cubicBezTo>
                  <a:pt x="62" y="17"/>
                  <a:pt x="75" y="30"/>
                  <a:pt x="75" y="46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64"/>
                  <a:pt x="75" y="64"/>
                  <a:pt x="75" y="64"/>
                </a:cubicBezTo>
                <a:cubicBezTo>
                  <a:pt x="75" y="79"/>
                  <a:pt x="75" y="79"/>
                  <a:pt x="75" y="79"/>
                </a:cubicBez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8"/>
                  <a:pt x="75" y="208"/>
                </a:cubicBezTo>
                <a:cubicBezTo>
                  <a:pt x="75" y="223"/>
                  <a:pt x="75" y="223"/>
                  <a:pt x="75" y="223"/>
                </a:cubicBezTo>
                <a:cubicBezTo>
                  <a:pt x="75" y="223"/>
                  <a:pt x="75" y="223"/>
                  <a:pt x="75" y="223"/>
                </a:cubicBezTo>
                <a:cubicBezTo>
                  <a:pt x="75" y="224"/>
                  <a:pt x="75" y="224"/>
                  <a:pt x="75" y="224"/>
                </a:cubicBezTo>
                <a:cubicBezTo>
                  <a:pt x="75" y="225"/>
                  <a:pt x="75" y="225"/>
                  <a:pt x="75" y="225"/>
                </a:cubicBezTo>
                <a:cubicBezTo>
                  <a:pt x="75" y="225"/>
                  <a:pt x="75" y="225"/>
                  <a:pt x="75" y="225"/>
                </a:cubicBezTo>
                <a:cubicBezTo>
                  <a:pt x="75" y="230"/>
                  <a:pt x="70" y="235"/>
                  <a:pt x="64" y="235"/>
                </a:cubicBezTo>
                <a:cubicBezTo>
                  <a:pt x="59" y="235"/>
                  <a:pt x="54" y="230"/>
                  <a:pt x="54" y="225"/>
                </a:cubicBezTo>
                <a:cubicBezTo>
                  <a:pt x="54" y="225"/>
                  <a:pt x="54" y="224"/>
                  <a:pt x="54" y="224"/>
                </a:cubicBezTo>
                <a:cubicBezTo>
                  <a:pt x="54" y="208"/>
                  <a:pt x="54" y="208"/>
                  <a:pt x="54" y="208"/>
                </a:cubicBezTo>
                <a:cubicBezTo>
                  <a:pt x="54" y="90"/>
                  <a:pt x="54" y="90"/>
                  <a:pt x="54" y="90"/>
                </a:cubicBezTo>
                <a:cubicBezTo>
                  <a:pt x="37" y="90"/>
                  <a:pt x="37" y="90"/>
                  <a:pt x="37" y="90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37" y="224"/>
                  <a:pt x="37" y="224"/>
                  <a:pt x="37" y="224"/>
                </a:cubicBezTo>
                <a:cubicBezTo>
                  <a:pt x="37" y="224"/>
                  <a:pt x="37" y="224"/>
                  <a:pt x="37" y="224"/>
                </a:cubicBezTo>
                <a:cubicBezTo>
                  <a:pt x="37" y="224"/>
                  <a:pt x="37" y="224"/>
                  <a:pt x="37" y="224"/>
                </a:cubicBezTo>
                <a:cubicBezTo>
                  <a:pt x="37" y="224"/>
                  <a:pt x="37" y="225"/>
                  <a:pt x="37" y="225"/>
                </a:cubicBezTo>
                <a:cubicBezTo>
                  <a:pt x="37" y="240"/>
                  <a:pt x="49" y="252"/>
                  <a:pt x="64" y="252"/>
                </a:cubicBezTo>
                <a:cubicBezTo>
                  <a:pt x="79" y="252"/>
                  <a:pt x="91" y="240"/>
                  <a:pt x="92" y="225"/>
                </a:cubicBezTo>
                <a:cubicBezTo>
                  <a:pt x="92" y="225"/>
                  <a:pt x="92" y="225"/>
                  <a:pt x="92" y="225"/>
                </a:cubicBezTo>
                <a:cubicBezTo>
                  <a:pt x="92" y="224"/>
                  <a:pt x="92" y="224"/>
                  <a:pt x="92" y="224"/>
                </a:cubicBezTo>
                <a:cubicBezTo>
                  <a:pt x="92" y="224"/>
                  <a:pt x="92" y="224"/>
                  <a:pt x="92" y="224"/>
                </a:cubicBezTo>
                <a:cubicBezTo>
                  <a:pt x="92" y="224"/>
                  <a:pt x="92" y="224"/>
                  <a:pt x="92" y="22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48"/>
                  <a:pt x="92" y="48"/>
                  <a:pt x="92" y="48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1" y="21"/>
                  <a:pt x="71" y="0"/>
                  <a:pt x="46" y="0"/>
                </a:cubicBezTo>
                <a:cubicBezTo>
                  <a:pt x="20" y="0"/>
                  <a:pt x="0" y="21"/>
                  <a:pt x="0" y="46"/>
                </a:cubicBezTo>
                <a:cubicBezTo>
                  <a:pt x="0" y="47"/>
                  <a:pt x="0" y="47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3"/>
                  <a:pt x="0" y="224"/>
                  <a:pt x="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60"/>
                  <a:pt x="29" y="289"/>
                  <a:pt x="65" y="289"/>
                </a:cubicBezTo>
                <a:cubicBezTo>
                  <a:pt x="100" y="289"/>
                  <a:pt x="129" y="260"/>
                  <a:pt x="129" y="224"/>
                </a:cubicBezTo>
                <a:cubicBezTo>
                  <a:pt x="129" y="224"/>
                  <a:pt x="129" y="223"/>
                  <a:pt x="129" y="223"/>
                </a:cubicBezTo>
                <a:cubicBezTo>
                  <a:pt x="130" y="223"/>
                  <a:pt x="130" y="223"/>
                  <a:pt x="130" y="223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13" y="37"/>
                  <a:pt x="113" y="37"/>
                  <a:pt x="113" y="37"/>
                </a:cubicBezTo>
                <a:lnTo>
                  <a:pt x="113" y="22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249"/>
          <p:cNvSpPr>
            <a:spLocks/>
          </p:cNvSpPr>
          <p:nvPr/>
        </p:nvSpPr>
        <p:spPr bwMode="auto">
          <a:xfrm>
            <a:off x="7945438" y="4578351"/>
            <a:ext cx="185738" cy="174625"/>
          </a:xfrm>
          <a:custGeom>
            <a:avLst/>
            <a:gdLst>
              <a:gd name="T0" fmla="*/ 294 w 301"/>
              <a:gd name="T1" fmla="*/ 107 h 285"/>
              <a:gd name="T2" fmla="*/ 137 w 301"/>
              <a:gd name="T3" fmla="*/ 9 h 285"/>
              <a:gd name="T4" fmla="*/ 8 w 301"/>
              <a:gd name="T5" fmla="*/ 139 h 285"/>
              <a:gd name="T6" fmla="*/ 64 w 301"/>
              <a:gd name="T7" fmla="*/ 218 h 285"/>
              <a:gd name="T8" fmla="*/ 36 w 301"/>
              <a:gd name="T9" fmla="*/ 268 h 285"/>
              <a:gd name="T10" fmla="*/ 123 w 301"/>
              <a:gd name="T11" fmla="*/ 237 h 285"/>
              <a:gd name="T12" fmla="*/ 164 w 301"/>
              <a:gd name="T13" fmla="*/ 237 h 285"/>
              <a:gd name="T14" fmla="*/ 294 w 301"/>
              <a:gd name="T15" fmla="*/ 107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1" h="285">
                <a:moveTo>
                  <a:pt x="294" y="107"/>
                </a:moveTo>
                <a:cubicBezTo>
                  <a:pt x="286" y="44"/>
                  <a:pt x="216" y="0"/>
                  <a:pt x="137" y="9"/>
                </a:cubicBezTo>
                <a:cubicBezTo>
                  <a:pt x="58" y="18"/>
                  <a:pt x="0" y="76"/>
                  <a:pt x="8" y="139"/>
                </a:cubicBezTo>
                <a:cubicBezTo>
                  <a:pt x="12" y="172"/>
                  <a:pt x="33" y="200"/>
                  <a:pt x="64" y="218"/>
                </a:cubicBezTo>
                <a:cubicBezTo>
                  <a:pt x="65" y="232"/>
                  <a:pt x="60" y="250"/>
                  <a:pt x="36" y="268"/>
                </a:cubicBezTo>
                <a:cubicBezTo>
                  <a:pt x="26" y="275"/>
                  <a:pt x="76" y="285"/>
                  <a:pt x="123" y="237"/>
                </a:cubicBezTo>
                <a:cubicBezTo>
                  <a:pt x="136" y="238"/>
                  <a:pt x="150" y="239"/>
                  <a:pt x="164" y="237"/>
                </a:cubicBezTo>
                <a:cubicBezTo>
                  <a:pt x="243" y="228"/>
                  <a:pt x="301" y="170"/>
                  <a:pt x="294" y="10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250"/>
          <p:cNvSpPr>
            <a:spLocks/>
          </p:cNvSpPr>
          <p:nvPr/>
        </p:nvSpPr>
        <p:spPr bwMode="auto">
          <a:xfrm>
            <a:off x="8364538" y="4587876"/>
            <a:ext cx="119063" cy="128588"/>
          </a:xfrm>
          <a:custGeom>
            <a:avLst/>
            <a:gdLst>
              <a:gd name="T0" fmla="*/ 190 w 195"/>
              <a:gd name="T1" fmla="*/ 102 h 210"/>
              <a:gd name="T2" fmla="*/ 92 w 195"/>
              <a:gd name="T3" fmla="*/ 4 h 210"/>
              <a:gd name="T4" fmla="*/ 0 w 195"/>
              <a:gd name="T5" fmla="*/ 30 h 210"/>
              <a:gd name="T6" fmla="*/ 15 w 195"/>
              <a:gd name="T7" fmla="*/ 30 h 210"/>
              <a:gd name="T8" fmla="*/ 94 w 195"/>
              <a:gd name="T9" fmla="*/ 54 h 210"/>
              <a:gd name="T10" fmla="*/ 135 w 195"/>
              <a:gd name="T11" fmla="*/ 120 h 210"/>
              <a:gd name="T12" fmla="*/ 116 w 195"/>
              <a:gd name="T13" fmla="*/ 187 h 210"/>
              <a:gd name="T14" fmla="*/ 168 w 195"/>
              <a:gd name="T15" fmla="*/ 198 h 210"/>
              <a:gd name="T16" fmla="*/ 147 w 195"/>
              <a:gd name="T17" fmla="*/ 161 h 210"/>
              <a:gd name="T18" fmla="*/ 190 w 195"/>
              <a:gd name="T19" fmla="*/ 10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5" h="210">
                <a:moveTo>
                  <a:pt x="190" y="102"/>
                </a:moveTo>
                <a:cubicBezTo>
                  <a:pt x="195" y="54"/>
                  <a:pt x="152" y="10"/>
                  <a:pt x="92" y="4"/>
                </a:cubicBezTo>
                <a:cubicBezTo>
                  <a:pt x="56" y="0"/>
                  <a:pt x="22" y="11"/>
                  <a:pt x="0" y="30"/>
                </a:cubicBezTo>
                <a:cubicBezTo>
                  <a:pt x="5" y="30"/>
                  <a:pt x="10" y="30"/>
                  <a:pt x="15" y="30"/>
                </a:cubicBezTo>
                <a:cubicBezTo>
                  <a:pt x="44" y="30"/>
                  <a:pt x="72" y="38"/>
                  <a:pt x="94" y="54"/>
                </a:cubicBezTo>
                <a:cubicBezTo>
                  <a:pt x="118" y="71"/>
                  <a:pt x="132" y="94"/>
                  <a:pt x="135" y="120"/>
                </a:cubicBezTo>
                <a:cubicBezTo>
                  <a:pt x="138" y="143"/>
                  <a:pt x="131" y="167"/>
                  <a:pt x="116" y="187"/>
                </a:cubicBezTo>
                <a:cubicBezTo>
                  <a:pt x="147" y="210"/>
                  <a:pt x="175" y="203"/>
                  <a:pt x="168" y="198"/>
                </a:cubicBezTo>
                <a:cubicBezTo>
                  <a:pt x="150" y="185"/>
                  <a:pt x="146" y="171"/>
                  <a:pt x="147" y="161"/>
                </a:cubicBezTo>
                <a:cubicBezTo>
                  <a:pt x="171" y="148"/>
                  <a:pt x="187" y="127"/>
                  <a:pt x="190" y="10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251"/>
          <p:cNvSpPr>
            <a:spLocks/>
          </p:cNvSpPr>
          <p:nvPr/>
        </p:nvSpPr>
        <p:spPr bwMode="auto">
          <a:xfrm>
            <a:off x="8299451" y="4616451"/>
            <a:ext cx="139700" cy="123825"/>
          </a:xfrm>
          <a:custGeom>
            <a:avLst/>
            <a:gdLst>
              <a:gd name="T0" fmla="*/ 221 w 227"/>
              <a:gd name="T1" fmla="*/ 74 h 200"/>
              <a:gd name="T2" fmla="*/ 119 w 227"/>
              <a:gd name="T3" fmla="*/ 0 h 200"/>
              <a:gd name="T4" fmla="*/ 103 w 227"/>
              <a:gd name="T5" fmla="*/ 1 h 200"/>
              <a:gd name="T6" fmla="*/ 6 w 227"/>
              <a:gd name="T7" fmla="*/ 98 h 200"/>
              <a:gd name="T8" fmla="*/ 48 w 227"/>
              <a:gd name="T9" fmla="*/ 158 h 200"/>
              <a:gd name="T10" fmla="*/ 27 w 227"/>
              <a:gd name="T11" fmla="*/ 195 h 200"/>
              <a:gd name="T12" fmla="*/ 36 w 227"/>
              <a:gd name="T13" fmla="*/ 200 h 200"/>
              <a:gd name="T14" fmla="*/ 92 w 227"/>
              <a:gd name="T15" fmla="*/ 172 h 200"/>
              <a:gd name="T16" fmla="*/ 108 w 227"/>
              <a:gd name="T17" fmla="*/ 173 h 200"/>
              <a:gd name="T18" fmla="*/ 123 w 227"/>
              <a:gd name="T19" fmla="*/ 172 h 200"/>
              <a:gd name="T20" fmla="*/ 221 w 227"/>
              <a:gd name="T21" fmla="*/ 7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7" h="200">
                <a:moveTo>
                  <a:pt x="221" y="74"/>
                </a:moveTo>
                <a:cubicBezTo>
                  <a:pt x="216" y="31"/>
                  <a:pt x="172" y="0"/>
                  <a:pt x="119" y="0"/>
                </a:cubicBezTo>
                <a:cubicBezTo>
                  <a:pt x="114" y="0"/>
                  <a:pt x="108" y="0"/>
                  <a:pt x="103" y="1"/>
                </a:cubicBezTo>
                <a:cubicBezTo>
                  <a:pt x="44" y="7"/>
                  <a:pt x="0" y="51"/>
                  <a:pt x="6" y="98"/>
                </a:cubicBezTo>
                <a:cubicBezTo>
                  <a:pt x="8" y="123"/>
                  <a:pt x="25" y="144"/>
                  <a:pt x="48" y="158"/>
                </a:cubicBezTo>
                <a:cubicBezTo>
                  <a:pt x="49" y="168"/>
                  <a:pt x="45" y="182"/>
                  <a:pt x="27" y="195"/>
                </a:cubicBezTo>
                <a:cubicBezTo>
                  <a:pt x="24" y="197"/>
                  <a:pt x="28" y="200"/>
                  <a:pt x="36" y="200"/>
                </a:cubicBezTo>
                <a:cubicBezTo>
                  <a:pt x="49" y="200"/>
                  <a:pt x="71" y="194"/>
                  <a:pt x="92" y="172"/>
                </a:cubicBezTo>
                <a:cubicBezTo>
                  <a:pt x="97" y="173"/>
                  <a:pt x="103" y="173"/>
                  <a:pt x="108" y="173"/>
                </a:cubicBezTo>
                <a:cubicBezTo>
                  <a:pt x="113" y="173"/>
                  <a:pt x="118" y="173"/>
                  <a:pt x="123" y="172"/>
                </a:cubicBezTo>
                <a:cubicBezTo>
                  <a:pt x="183" y="165"/>
                  <a:pt x="227" y="122"/>
                  <a:pt x="221" y="7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252"/>
          <p:cNvSpPr>
            <a:spLocks noEditPoints="1"/>
          </p:cNvSpPr>
          <p:nvPr/>
        </p:nvSpPr>
        <p:spPr bwMode="auto">
          <a:xfrm>
            <a:off x="8651876" y="4579938"/>
            <a:ext cx="185738" cy="174625"/>
          </a:xfrm>
          <a:custGeom>
            <a:avLst/>
            <a:gdLst>
              <a:gd name="T0" fmla="*/ 294 w 301"/>
              <a:gd name="T1" fmla="*/ 107 h 285"/>
              <a:gd name="T2" fmla="*/ 137 w 301"/>
              <a:gd name="T3" fmla="*/ 9 h 285"/>
              <a:gd name="T4" fmla="*/ 7 w 301"/>
              <a:gd name="T5" fmla="*/ 139 h 285"/>
              <a:gd name="T6" fmla="*/ 64 w 301"/>
              <a:gd name="T7" fmla="*/ 218 h 285"/>
              <a:gd name="T8" fmla="*/ 36 w 301"/>
              <a:gd name="T9" fmla="*/ 268 h 285"/>
              <a:gd name="T10" fmla="*/ 122 w 301"/>
              <a:gd name="T11" fmla="*/ 237 h 285"/>
              <a:gd name="T12" fmla="*/ 164 w 301"/>
              <a:gd name="T13" fmla="*/ 237 h 285"/>
              <a:gd name="T14" fmla="*/ 294 w 301"/>
              <a:gd name="T15" fmla="*/ 107 h 285"/>
              <a:gd name="T16" fmla="*/ 80 w 301"/>
              <a:gd name="T17" fmla="*/ 143 h 285"/>
              <a:gd name="T18" fmla="*/ 60 w 301"/>
              <a:gd name="T19" fmla="*/ 123 h 285"/>
              <a:gd name="T20" fmla="*/ 80 w 301"/>
              <a:gd name="T21" fmla="*/ 103 h 285"/>
              <a:gd name="T22" fmla="*/ 100 w 301"/>
              <a:gd name="T23" fmla="*/ 123 h 285"/>
              <a:gd name="T24" fmla="*/ 80 w 301"/>
              <a:gd name="T25" fmla="*/ 143 h 285"/>
              <a:gd name="T26" fmla="*/ 151 w 301"/>
              <a:gd name="T27" fmla="*/ 143 h 285"/>
              <a:gd name="T28" fmla="*/ 131 w 301"/>
              <a:gd name="T29" fmla="*/ 123 h 285"/>
              <a:gd name="T30" fmla="*/ 151 w 301"/>
              <a:gd name="T31" fmla="*/ 103 h 285"/>
              <a:gd name="T32" fmla="*/ 172 w 301"/>
              <a:gd name="T33" fmla="*/ 123 h 285"/>
              <a:gd name="T34" fmla="*/ 151 w 301"/>
              <a:gd name="T35" fmla="*/ 143 h 285"/>
              <a:gd name="T36" fmla="*/ 223 w 301"/>
              <a:gd name="T37" fmla="*/ 143 h 285"/>
              <a:gd name="T38" fmla="*/ 203 w 301"/>
              <a:gd name="T39" fmla="*/ 123 h 285"/>
              <a:gd name="T40" fmla="*/ 223 w 301"/>
              <a:gd name="T41" fmla="*/ 103 h 285"/>
              <a:gd name="T42" fmla="*/ 243 w 301"/>
              <a:gd name="T43" fmla="*/ 123 h 285"/>
              <a:gd name="T44" fmla="*/ 223 w 301"/>
              <a:gd name="T45" fmla="*/ 143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01" h="285">
                <a:moveTo>
                  <a:pt x="294" y="107"/>
                </a:moveTo>
                <a:cubicBezTo>
                  <a:pt x="286" y="44"/>
                  <a:pt x="216" y="0"/>
                  <a:pt x="137" y="9"/>
                </a:cubicBezTo>
                <a:cubicBezTo>
                  <a:pt x="58" y="18"/>
                  <a:pt x="0" y="76"/>
                  <a:pt x="7" y="139"/>
                </a:cubicBezTo>
                <a:cubicBezTo>
                  <a:pt x="11" y="172"/>
                  <a:pt x="33" y="200"/>
                  <a:pt x="64" y="218"/>
                </a:cubicBezTo>
                <a:cubicBezTo>
                  <a:pt x="65" y="232"/>
                  <a:pt x="60" y="250"/>
                  <a:pt x="36" y="268"/>
                </a:cubicBezTo>
                <a:cubicBezTo>
                  <a:pt x="26" y="275"/>
                  <a:pt x="76" y="285"/>
                  <a:pt x="122" y="237"/>
                </a:cubicBezTo>
                <a:cubicBezTo>
                  <a:pt x="136" y="238"/>
                  <a:pt x="150" y="239"/>
                  <a:pt x="164" y="237"/>
                </a:cubicBezTo>
                <a:cubicBezTo>
                  <a:pt x="243" y="228"/>
                  <a:pt x="301" y="170"/>
                  <a:pt x="294" y="107"/>
                </a:cubicBezTo>
                <a:close/>
                <a:moveTo>
                  <a:pt x="80" y="143"/>
                </a:moveTo>
                <a:cubicBezTo>
                  <a:pt x="69" y="143"/>
                  <a:pt x="60" y="134"/>
                  <a:pt x="60" y="123"/>
                </a:cubicBezTo>
                <a:cubicBezTo>
                  <a:pt x="60" y="112"/>
                  <a:pt x="69" y="103"/>
                  <a:pt x="80" y="103"/>
                </a:cubicBezTo>
                <a:cubicBezTo>
                  <a:pt x="91" y="103"/>
                  <a:pt x="100" y="112"/>
                  <a:pt x="100" y="123"/>
                </a:cubicBezTo>
                <a:cubicBezTo>
                  <a:pt x="100" y="134"/>
                  <a:pt x="91" y="143"/>
                  <a:pt x="80" y="143"/>
                </a:cubicBezTo>
                <a:close/>
                <a:moveTo>
                  <a:pt x="151" y="143"/>
                </a:moveTo>
                <a:cubicBezTo>
                  <a:pt x="140" y="143"/>
                  <a:pt x="131" y="134"/>
                  <a:pt x="131" y="123"/>
                </a:cubicBezTo>
                <a:cubicBezTo>
                  <a:pt x="131" y="112"/>
                  <a:pt x="140" y="103"/>
                  <a:pt x="151" y="103"/>
                </a:cubicBezTo>
                <a:cubicBezTo>
                  <a:pt x="163" y="103"/>
                  <a:pt x="172" y="112"/>
                  <a:pt x="172" y="123"/>
                </a:cubicBezTo>
                <a:cubicBezTo>
                  <a:pt x="172" y="134"/>
                  <a:pt x="163" y="143"/>
                  <a:pt x="151" y="143"/>
                </a:cubicBezTo>
                <a:close/>
                <a:moveTo>
                  <a:pt x="223" y="143"/>
                </a:moveTo>
                <a:cubicBezTo>
                  <a:pt x="212" y="143"/>
                  <a:pt x="203" y="134"/>
                  <a:pt x="203" y="123"/>
                </a:cubicBezTo>
                <a:cubicBezTo>
                  <a:pt x="203" y="112"/>
                  <a:pt x="212" y="103"/>
                  <a:pt x="223" y="103"/>
                </a:cubicBezTo>
                <a:cubicBezTo>
                  <a:pt x="234" y="103"/>
                  <a:pt x="243" y="112"/>
                  <a:pt x="243" y="123"/>
                </a:cubicBezTo>
                <a:cubicBezTo>
                  <a:pt x="243" y="134"/>
                  <a:pt x="234" y="143"/>
                  <a:pt x="223" y="14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253"/>
          <p:cNvSpPr>
            <a:spLocks noEditPoints="1"/>
          </p:cNvSpPr>
          <p:nvPr/>
        </p:nvSpPr>
        <p:spPr bwMode="auto">
          <a:xfrm>
            <a:off x="4090988" y="2457451"/>
            <a:ext cx="127000" cy="176213"/>
          </a:xfrm>
          <a:custGeom>
            <a:avLst/>
            <a:gdLst>
              <a:gd name="T0" fmla="*/ 80 w 80"/>
              <a:gd name="T1" fmla="*/ 0 h 111"/>
              <a:gd name="T2" fmla="*/ 80 w 80"/>
              <a:gd name="T3" fmla="*/ 111 h 111"/>
              <a:gd name="T4" fmla="*/ 0 w 80"/>
              <a:gd name="T5" fmla="*/ 111 h 111"/>
              <a:gd name="T6" fmla="*/ 0 w 80"/>
              <a:gd name="T7" fmla="*/ 23 h 111"/>
              <a:gd name="T8" fmla="*/ 23 w 80"/>
              <a:gd name="T9" fmla="*/ 0 h 111"/>
              <a:gd name="T10" fmla="*/ 23 w 80"/>
              <a:gd name="T11" fmla="*/ 0 h 111"/>
              <a:gd name="T12" fmla="*/ 80 w 80"/>
              <a:gd name="T13" fmla="*/ 0 h 111"/>
              <a:gd name="T14" fmla="*/ 71 w 80"/>
              <a:gd name="T15" fmla="*/ 9 h 111"/>
              <a:gd name="T16" fmla="*/ 32 w 80"/>
              <a:gd name="T17" fmla="*/ 9 h 111"/>
              <a:gd name="T18" fmla="*/ 32 w 80"/>
              <a:gd name="T19" fmla="*/ 32 h 111"/>
              <a:gd name="T20" fmla="*/ 9 w 80"/>
              <a:gd name="T21" fmla="*/ 32 h 111"/>
              <a:gd name="T22" fmla="*/ 9 w 80"/>
              <a:gd name="T23" fmla="*/ 102 h 111"/>
              <a:gd name="T24" fmla="*/ 71 w 80"/>
              <a:gd name="T25" fmla="*/ 102 h 111"/>
              <a:gd name="T26" fmla="*/ 71 w 80"/>
              <a:gd name="T27" fmla="*/ 9 h 111"/>
              <a:gd name="T28" fmla="*/ 71 w 80"/>
              <a:gd name="T29" fmla="*/ 9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11">
                <a:moveTo>
                  <a:pt x="80" y="0"/>
                </a:moveTo>
                <a:lnTo>
                  <a:pt x="80" y="111"/>
                </a:lnTo>
                <a:lnTo>
                  <a:pt x="0" y="111"/>
                </a:lnTo>
                <a:lnTo>
                  <a:pt x="0" y="23"/>
                </a:lnTo>
                <a:lnTo>
                  <a:pt x="23" y="0"/>
                </a:lnTo>
                <a:lnTo>
                  <a:pt x="23" y="0"/>
                </a:lnTo>
                <a:lnTo>
                  <a:pt x="80" y="0"/>
                </a:lnTo>
                <a:close/>
                <a:moveTo>
                  <a:pt x="71" y="9"/>
                </a:moveTo>
                <a:lnTo>
                  <a:pt x="32" y="9"/>
                </a:lnTo>
                <a:lnTo>
                  <a:pt x="32" y="32"/>
                </a:lnTo>
                <a:lnTo>
                  <a:pt x="9" y="32"/>
                </a:lnTo>
                <a:lnTo>
                  <a:pt x="9" y="102"/>
                </a:lnTo>
                <a:lnTo>
                  <a:pt x="71" y="102"/>
                </a:lnTo>
                <a:lnTo>
                  <a:pt x="71" y="9"/>
                </a:lnTo>
                <a:lnTo>
                  <a:pt x="71" y="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254"/>
          <p:cNvSpPr>
            <a:spLocks noEditPoints="1"/>
          </p:cNvSpPr>
          <p:nvPr/>
        </p:nvSpPr>
        <p:spPr bwMode="auto">
          <a:xfrm>
            <a:off x="4090988" y="2457451"/>
            <a:ext cx="127000" cy="176213"/>
          </a:xfrm>
          <a:custGeom>
            <a:avLst/>
            <a:gdLst>
              <a:gd name="T0" fmla="*/ 80 w 80"/>
              <a:gd name="T1" fmla="*/ 0 h 111"/>
              <a:gd name="T2" fmla="*/ 80 w 80"/>
              <a:gd name="T3" fmla="*/ 111 h 111"/>
              <a:gd name="T4" fmla="*/ 0 w 80"/>
              <a:gd name="T5" fmla="*/ 111 h 111"/>
              <a:gd name="T6" fmla="*/ 0 w 80"/>
              <a:gd name="T7" fmla="*/ 23 h 111"/>
              <a:gd name="T8" fmla="*/ 23 w 80"/>
              <a:gd name="T9" fmla="*/ 0 h 111"/>
              <a:gd name="T10" fmla="*/ 23 w 80"/>
              <a:gd name="T11" fmla="*/ 0 h 111"/>
              <a:gd name="T12" fmla="*/ 80 w 80"/>
              <a:gd name="T13" fmla="*/ 0 h 111"/>
              <a:gd name="T14" fmla="*/ 71 w 80"/>
              <a:gd name="T15" fmla="*/ 9 h 111"/>
              <a:gd name="T16" fmla="*/ 32 w 80"/>
              <a:gd name="T17" fmla="*/ 9 h 111"/>
              <a:gd name="T18" fmla="*/ 32 w 80"/>
              <a:gd name="T19" fmla="*/ 32 h 111"/>
              <a:gd name="T20" fmla="*/ 9 w 80"/>
              <a:gd name="T21" fmla="*/ 32 h 111"/>
              <a:gd name="T22" fmla="*/ 9 w 80"/>
              <a:gd name="T23" fmla="*/ 102 h 111"/>
              <a:gd name="T24" fmla="*/ 71 w 80"/>
              <a:gd name="T25" fmla="*/ 102 h 111"/>
              <a:gd name="T26" fmla="*/ 71 w 80"/>
              <a:gd name="T27" fmla="*/ 9 h 111"/>
              <a:gd name="T28" fmla="*/ 71 w 80"/>
              <a:gd name="T29" fmla="*/ 9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11">
                <a:moveTo>
                  <a:pt x="80" y="0"/>
                </a:moveTo>
                <a:lnTo>
                  <a:pt x="80" y="111"/>
                </a:lnTo>
                <a:lnTo>
                  <a:pt x="0" y="111"/>
                </a:lnTo>
                <a:lnTo>
                  <a:pt x="0" y="23"/>
                </a:lnTo>
                <a:lnTo>
                  <a:pt x="23" y="0"/>
                </a:lnTo>
                <a:lnTo>
                  <a:pt x="23" y="0"/>
                </a:lnTo>
                <a:lnTo>
                  <a:pt x="80" y="0"/>
                </a:lnTo>
                <a:moveTo>
                  <a:pt x="71" y="9"/>
                </a:moveTo>
                <a:lnTo>
                  <a:pt x="32" y="9"/>
                </a:lnTo>
                <a:lnTo>
                  <a:pt x="32" y="32"/>
                </a:lnTo>
                <a:lnTo>
                  <a:pt x="9" y="32"/>
                </a:lnTo>
                <a:lnTo>
                  <a:pt x="9" y="102"/>
                </a:lnTo>
                <a:lnTo>
                  <a:pt x="71" y="102"/>
                </a:lnTo>
                <a:lnTo>
                  <a:pt x="71" y="9"/>
                </a:lnTo>
                <a:lnTo>
                  <a:pt x="71" y="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255"/>
          <p:cNvSpPr>
            <a:spLocks/>
          </p:cNvSpPr>
          <p:nvPr/>
        </p:nvSpPr>
        <p:spPr bwMode="auto">
          <a:xfrm>
            <a:off x="4456113" y="2530476"/>
            <a:ext cx="80963" cy="92075"/>
          </a:xfrm>
          <a:custGeom>
            <a:avLst/>
            <a:gdLst>
              <a:gd name="T0" fmla="*/ 5 w 51"/>
              <a:gd name="T1" fmla="*/ 0 h 58"/>
              <a:gd name="T2" fmla="*/ 0 w 51"/>
              <a:gd name="T3" fmla="*/ 0 h 58"/>
              <a:gd name="T4" fmla="*/ 0 w 51"/>
              <a:gd name="T5" fmla="*/ 58 h 58"/>
              <a:gd name="T6" fmla="*/ 51 w 51"/>
              <a:gd name="T7" fmla="*/ 58 h 58"/>
              <a:gd name="T8" fmla="*/ 51 w 51"/>
              <a:gd name="T9" fmla="*/ 46 h 58"/>
              <a:gd name="T10" fmla="*/ 5 w 51"/>
              <a:gd name="T11" fmla="*/ 46 h 58"/>
              <a:gd name="T12" fmla="*/ 5 w 51"/>
              <a:gd name="T13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" h="58">
                <a:moveTo>
                  <a:pt x="5" y="0"/>
                </a:moveTo>
                <a:lnTo>
                  <a:pt x="0" y="0"/>
                </a:lnTo>
                <a:lnTo>
                  <a:pt x="0" y="58"/>
                </a:lnTo>
                <a:lnTo>
                  <a:pt x="51" y="58"/>
                </a:lnTo>
                <a:lnTo>
                  <a:pt x="51" y="46"/>
                </a:lnTo>
                <a:lnTo>
                  <a:pt x="5" y="46"/>
                </a:lnTo>
                <a:lnTo>
                  <a:pt x="5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256"/>
          <p:cNvSpPr>
            <a:spLocks noEditPoints="1"/>
          </p:cNvSpPr>
          <p:nvPr/>
        </p:nvSpPr>
        <p:spPr bwMode="auto">
          <a:xfrm>
            <a:off x="4445001" y="2459038"/>
            <a:ext cx="125413" cy="174625"/>
          </a:xfrm>
          <a:custGeom>
            <a:avLst/>
            <a:gdLst>
              <a:gd name="T0" fmla="*/ 79 w 79"/>
              <a:gd name="T1" fmla="*/ 0 h 110"/>
              <a:gd name="T2" fmla="*/ 32 w 79"/>
              <a:gd name="T3" fmla="*/ 0 h 110"/>
              <a:gd name="T4" fmla="*/ 32 w 79"/>
              <a:gd name="T5" fmla="*/ 0 h 110"/>
              <a:gd name="T6" fmla="*/ 12 w 79"/>
              <a:gd name="T7" fmla="*/ 19 h 110"/>
              <a:gd name="T8" fmla="*/ 12 w 79"/>
              <a:gd name="T9" fmla="*/ 25 h 110"/>
              <a:gd name="T10" fmla="*/ 0 w 79"/>
              <a:gd name="T11" fmla="*/ 38 h 110"/>
              <a:gd name="T12" fmla="*/ 0 w 79"/>
              <a:gd name="T13" fmla="*/ 110 h 110"/>
              <a:gd name="T14" fmla="*/ 66 w 79"/>
              <a:gd name="T15" fmla="*/ 110 h 110"/>
              <a:gd name="T16" fmla="*/ 66 w 79"/>
              <a:gd name="T17" fmla="*/ 91 h 110"/>
              <a:gd name="T18" fmla="*/ 79 w 79"/>
              <a:gd name="T19" fmla="*/ 91 h 110"/>
              <a:gd name="T20" fmla="*/ 79 w 79"/>
              <a:gd name="T21" fmla="*/ 0 h 110"/>
              <a:gd name="T22" fmla="*/ 58 w 79"/>
              <a:gd name="T23" fmla="*/ 103 h 110"/>
              <a:gd name="T24" fmla="*/ 7 w 79"/>
              <a:gd name="T25" fmla="*/ 103 h 110"/>
              <a:gd name="T26" fmla="*/ 7 w 79"/>
              <a:gd name="T27" fmla="*/ 45 h 110"/>
              <a:gd name="T28" fmla="*/ 12 w 79"/>
              <a:gd name="T29" fmla="*/ 45 h 110"/>
              <a:gd name="T30" fmla="*/ 12 w 79"/>
              <a:gd name="T31" fmla="*/ 91 h 110"/>
              <a:gd name="T32" fmla="*/ 58 w 79"/>
              <a:gd name="T33" fmla="*/ 91 h 110"/>
              <a:gd name="T34" fmla="*/ 58 w 79"/>
              <a:gd name="T35" fmla="*/ 103 h 110"/>
              <a:gd name="T36" fmla="*/ 71 w 79"/>
              <a:gd name="T37" fmla="*/ 84 h 110"/>
              <a:gd name="T38" fmla="*/ 20 w 79"/>
              <a:gd name="T39" fmla="*/ 84 h 110"/>
              <a:gd name="T40" fmla="*/ 20 w 79"/>
              <a:gd name="T41" fmla="*/ 27 h 110"/>
              <a:gd name="T42" fmla="*/ 39 w 79"/>
              <a:gd name="T43" fmla="*/ 27 h 110"/>
              <a:gd name="T44" fmla="*/ 39 w 79"/>
              <a:gd name="T45" fmla="*/ 7 h 110"/>
              <a:gd name="T46" fmla="*/ 71 w 79"/>
              <a:gd name="T47" fmla="*/ 7 h 110"/>
              <a:gd name="T48" fmla="*/ 71 w 79"/>
              <a:gd name="T49" fmla="*/ 84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9" h="110">
                <a:moveTo>
                  <a:pt x="79" y="0"/>
                </a:moveTo>
                <a:lnTo>
                  <a:pt x="32" y="0"/>
                </a:lnTo>
                <a:lnTo>
                  <a:pt x="32" y="0"/>
                </a:lnTo>
                <a:lnTo>
                  <a:pt x="12" y="19"/>
                </a:lnTo>
                <a:lnTo>
                  <a:pt x="12" y="25"/>
                </a:lnTo>
                <a:lnTo>
                  <a:pt x="0" y="38"/>
                </a:lnTo>
                <a:lnTo>
                  <a:pt x="0" y="110"/>
                </a:lnTo>
                <a:lnTo>
                  <a:pt x="66" y="110"/>
                </a:lnTo>
                <a:lnTo>
                  <a:pt x="66" y="91"/>
                </a:lnTo>
                <a:lnTo>
                  <a:pt x="79" y="91"/>
                </a:lnTo>
                <a:lnTo>
                  <a:pt x="79" y="0"/>
                </a:lnTo>
                <a:close/>
                <a:moveTo>
                  <a:pt x="58" y="103"/>
                </a:moveTo>
                <a:lnTo>
                  <a:pt x="7" y="103"/>
                </a:lnTo>
                <a:lnTo>
                  <a:pt x="7" y="45"/>
                </a:lnTo>
                <a:lnTo>
                  <a:pt x="12" y="45"/>
                </a:lnTo>
                <a:lnTo>
                  <a:pt x="12" y="91"/>
                </a:lnTo>
                <a:lnTo>
                  <a:pt x="58" y="91"/>
                </a:lnTo>
                <a:lnTo>
                  <a:pt x="58" y="103"/>
                </a:lnTo>
                <a:close/>
                <a:moveTo>
                  <a:pt x="71" y="84"/>
                </a:moveTo>
                <a:lnTo>
                  <a:pt x="20" y="84"/>
                </a:lnTo>
                <a:lnTo>
                  <a:pt x="20" y="27"/>
                </a:lnTo>
                <a:lnTo>
                  <a:pt x="39" y="27"/>
                </a:lnTo>
                <a:lnTo>
                  <a:pt x="39" y="7"/>
                </a:lnTo>
                <a:lnTo>
                  <a:pt x="71" y="7"/>
                </a:lnTo>
                <a:lnTo>
                  <a:pt x="71" y="8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257"/>
          <p:cNvSpPr>
            <a:spLocks/>
          </p:cNvSpPr>
          <p:nvPr/>
        </p:nvSpPr>
        <p:spPr bwMode="auto">
          <a:xfrm>
            <a:off x="9010651" y="2476501"/>
            <a:ext cx="176213" cy="138113"/>
          </a:xfrm>
          <a:custGeom>
            <a:avLst/>
            <a:gdLst>
              <a:gd name="T0" fmla="*/ 279 w 288"/>
              <a:gd name="T1" fmla="*/ 28 h 227"/>
              <a:gd name="T2" fmla="*/ 121 w 288"/>
              <a:gd name="T3" fmla="*/ 28 h 227"/>
              <a:gd name="T4" fmla="*/ 111 w 288"/>
              <a:gd name="T5" fmla="*/ 8 h 227"/>
              <a:gd name="T6" fmla="*/ 99 w 288"/>
              <a:gd name="T7" fmla="*/ 0 h 227"/>
              <a:gd name="T8" fmla="*/ 44 w 288"/>
              <a:gd name="T9" fmla="*/ 0 h 227"/>
              <a:gd name="T10" fmla="*/ 32 w 288"/>
              <a:gd name="T11" fmla="*/ 8 h 227"/>
              <a:gd name="T12" fmla="*/ 22 w 288"/>
              <a:gd name="T13" fmla="*/ 28 h 227"/>
              <a:gd name="T14" fmla="*/ 9 w 288"/>
              <a:gd name="T15" fmla="*/ 28 h 227"/>
              <a:gd name="T16" fmla="*/ 0 w 288"/>
              <a:gd name="T17" fmla="*/ 37 h 227"/>
              <a:gd name="T18" fmla="*/ 0 w 288"/>
              <a:gd name="T19" fmla="*/ 218 h 227"/>
              <a:gd name="T20" fmla="*/ 9 w 288"/>
              <a:gd name="T21" fmla="*/ 227 h 227"/>
              <a:gd name="T22" fmla="*/ 279 w 288"/>
              <a:gd name="T23" fmla="*/ 227 h 227"/>
              <a:gd name="T24" fmla="*/ 288 w 288"/>
              <a:gd name="T25" fmla="*/ 218 h 227"/>
              <a:gd name="T26" fmla="*/ 288 w 288"/>
              <a:gd name="T27" fmla="*/ 37 h 227"/>
              <a:gd name="T28" fmla="*/ 279 w 288"/>
              <a:gd name="T29" fmla="*/ 2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8" h="227">
                <a:moveTo>
                  <a:pt x="279" y="28"/>
                </a:moveTo>
                <a:cubicBezTo>
                  <a:pt x="121" y="28"/>
                  <a:pt x="121" y="28"/>
                  <a:pt x="121" y="28"/>
                </a:cubicBezTo>
                <a:cubicBezTo>
                  <a:pt x="111" y="8"/>
                  <a:pt x="111" y="8"/>
                  <a:pt x="111" y="8"/>
                </a:cubicBezTo>
                <a:cubicBezTo>
                  <a:pt x="109" y="4"/>
                  <a:pt x="104" y="0"/>
                  <a:pt x="99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34" y="4"/>
                  <a:pt x="32" y="8"/>
                </a:cubicBezTo>
                <a:cubicBezTo>
                  <a:pt x="22" y="28"/>
                  <a:pt x="22" y="28"/>
                  <a:pt x="2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4" y="28"/>
                  <a:pt x="0" y="32"/>
                  <a:pt x="0" y="37"/>
                </a:cubicBezTo>
                <a:cubicBezTo>
                  <a:pt x="0" y="218"/>
                  <a:pt x="0" y="218"/>
                  <a:pt x="0" y="218"/>
                </a:cubicBezTo>
                <a:cubicBezTo>
                  <a:pt x="0" y="223"/>
                  <a:pt x="4" y="227"/>
                  <a:pt x="9" y="227"/>
                </a:cubicBezTo>
                <a:cubicBezTo>
                  <a:pt x="279" y="227"/>
                  <a:pt x="279" y="227"/>
                  <a:pt x="279" y="227"/>
                </a:cubicBezTo>
                <a:cubicBezTo>
                  <a:pt x="284" y="227"/>
                  <a:pt x="288" y="223"/>
                  <a:pt x="288" y="218"/>
                </a:cubicBezTo>
                <a:cubicBezTo>
                  <a:pt x="288" y="37"/>
                  <a:pt x="288" y="37"/>
                  <a:pt x="288" y="37"/>
                </a:cubicBezTo>
                <a:cubicBezTo>
                  <a:pt x="288" y="32"/>
                  <a:pt x="284" y="28"/>
                  <a:pt x="279" y="2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258"/>
          <p:cNvSpPr>
            <a:spLocks/>
          </p:cNvSpPr>
          <p:nvPr/>
        </p:nvSpPr>
        <p:spPr bwMode="auto">
          <a:xfrm>
            <a:off x="3005138" y="2870201"/>
            <a:ext cx="177800" cy="90488"/>
          </a:xfrm>
          <a:custGeom>
            <a:avLst/>
            <a:gdLst>
              <a:gd name="T0" fmla="*/ 18 w 289"/>
              <a:gd name="T1" fmla="*/ 139 h 147"/>
              <a:gd name="T2" fmla="*/ 25 w 289"/>
              <a:gd name="T3" fmla="*/ 147 h 147"/>
              <a:gd name="T4" fmla="*/ 264 w 289"/>
              <a:gd name="T5" fmla="*/ 147 h 147"/>
              <a:gd name="T6" fmla="*/ 271 w 289"/>
              <a:gd name="T7" fmla="*/ 139 h 147"/>
              <a:gd name="T8" fmla="*/ 289 w 289"/>
              <a:gd name="T9" fmla="*/ 0 h 147"/>
              <a:gd name="T10" fmla="*/ 0 w 289"/>
              <a:gd name="T11" fmla="*/ 0 h 147"/>
              <a:gd name="T12" fmla="*/ 18 w 289"/>
              <a:gd name="T13" fmla="*/ 139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9" h="147">
                <a:moveTo>
                  <a:pt x="18" y="139"/>
                </a:moveTo>
                <a:cubicBezTo>
                  <a:pt x="18" y="143"/>
                  <a:pt x="21" y="147"/>
                  <a:pt x="25" y="147"/>
                </a:cubicBezTo>
                <a:cubicBezTo>
                  <a:pt x="264" y="147"/>
                  <a:pt x="264" y="147"/>
                  <a:pt x="264" y="147"/>
                </a:cubicBezTo>
                <a:cubicBezTo>
                  <a:pt x="268" y="147"/>
                  <a:pt x="271" y="143"/>
                  <a:pt x="271" y="139"/>
                </a:cubicBezTo>
                <a:cubicBezTo>
                  <a:pt x="289" y="0"/>
                  <a:pt x="289" y="0"/>
                  <a:pt x="289" y="0"/>
                </a:cubicBezTo>
                <a:cubicBezTo>
                  <a:pt x="0" y="0"/>
                  <a:pt x="0" y="0"/>
                  <a:pt x="0" y="0"/>
                </a:cubicBezTo>
                <a:lnTo>
                  <a:pt x="18" y="13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259"/>
          <p:cNvSpPr>
            <a:spLocks/>
          </p:cNvSpPr>
          <p:nvPr/>
        </p:nvSpPr>
        <p:spPr bwMode="auto">
          <a:xfrm>
            <a:off x="3016251" y="2838451"/>
            <a:ext cx="155575" cy="20638"/>
          </a:xfrm>
          <a:custGeom>
            <a:avLst/>
            <a:gdLst>
              <a:gd name="T0" fmla="*/ 253 w 253"/>
              <a:gd name="T1" fmla="*/ 32 h 35"/>
              <a:gd name="T2" fmla="*/ 246 w 253"/>
              <a:gd name="T3" fmla="*/ 25 h 35"/>
              <a:gd name="T4" fmla="*/ 106 w 253"/>
              <a:gd name="T5" fmla="*/ 25 h 35"/>
              <a:gd name="T6" fmla="*/ 98 w 253"/>
              <a:gd name="T7" fmla="*/ 7 h 35"/>
              <a:gd name="T8" fmla="*/ 87 w 253"/>
              <a:gd name="T9" fmla="*/ 0 h 35"/>
              <a:gd name="T10" fmla="*/ 39 w 253"/>
              <a:gd name="T11" fmla="*/ 0 h 35"/>
              <a:gd name="T12" fmla="*/ 28 w 253"/>
              <a:gd name="T13" fmla="*/ 7 h 35"/>
              <a:gd name="T14" fmla="*/ 19 w 253"/>
              <a:gd name="T15" fmla="*/ 25 h 35"/>
              <a:gd name="T16" fmla="*/ 7 w 253"/>
              <a:gd name="T17" fmla="*/ 25 h 35"/>
              <a:gd name="T18" fmla="*/ 0 w 253"/>
              <a:gd name="T19" fmla="*/ 32 h 35"/>
              <a:gd name="T20" fmla="*/ 0 w 253"/>
              <a:gd name="T21" fmla="*/ 35 h 35"/>
              <a:gd name="T22" fmla="*/ 253 w 253"/>
              <a:gd name="T23" fmla="*/ 35 h 35"/>
              <a:gd name="T24" fmla="*/ 253 w 253"/>
              <a:gd name="T25" fmla="*/ 3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3" h="35">
                <a:moveTo>
                  <a:pt x="253" y="32"/>
                </a:moveTo>
                <a:cubicBezTo>
                  <a:pt x="253" y="28"/>
                  <a:pt x="250" y="25"/>
                  <a:pt x="246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98" y="7"/>
                  <a:pt x="98" y="7"/>
                  <a:pt x="98" y="7"/>
                </a:cubicBezTo>
                <a:cubicBezTo>
                  <a:pt x="96" y="3"/>
                  <a:pt x="91" y="0"/>
                  <a:pt x="87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4" y="0"/>
                  <a:pt x="29" y="3"/>
                  <a:pt x="28" y="7"/>
                </a:cubicBezTo>
                <a:cubicBezTo>
                  <a:pt x="19" y="25"/>
                  <a:pt x="19" y="25"/>
                  <a:pt x="19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3" y="25"/>
                  <a:pt x="0" y="28"/>
                  <a:pt x="0" y="32"/>
                </a:cubicBezTo>
                <a:cubicBezTo>
                  <a:pt x="0" y="35"/>
                  <a:pt x="0" y="35"/>
                  <a:pt x="0" y="35"/>
                </a:cubicBezTo>
                <a:cubicBezTo>
                  <a:pt x="253" y="35"/>
                  <a:pt x="253" y="35"/>
                  <a:pt x="253" y="35"/>
                </a:cubicBezTo>
                <a:lnTo>
                  <a:pt x="253" y="3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260"/>
          <p:cNvSpPr>
            <a:spLocks noEditPoints="1"/>
          </p:cNvSpPr>
          <p:nvPr/>
        </p:nvSpPr>
        <p:spPr bwMode="auto">
          <a:xfrm>
            <a:off x="7950201" y="3175001"/>
            <a:ext cx="176213" cy="153988"/>
          </a:xfrm>
          <a:custGeom>
            <a:avLst/>
            <a:gdLst>
              <a:gd name="T0" fmla="*/ 283 w 288"/>
              <a:gd name="T1" fmla="*/ 0 h 252"/>
              <a:gd name="T2" fmla="*/ 6 w 288"/>
              <a:gd name="T3" fmla="*/ 0 h 252"/>
              <a:gd name="T4" fmla="*/ 0 w 288"/>
              <a:gd name="T5" fmla="*/ 6 h 252"/>
              <a:gd name="T6" fmla="*/ 0 w 288"/>
              <a:gd name="T7" fmla="*/ 210 h 252"/>
              <a:gd name="T8" fmla="*/ 6 w 288"/>
              <a:gd name="T9" fmla="*/ 216 h 252"/>
              <a:gd name="T10" fmla="*/ 119 w 288"/>
              <a:gd name="T11" fmla="*/ 216 h 252"/>
              <a:gd name="T12" fmla="*/ 119 w 288"/>
              <a:gd name="T13" fmla="*/ 233 h 252"/>
              <a:gd name="T14" fmla="*/ 94 w 288"/>
              <a:gd name="T15" fmla="*/ 249 h 252"/>
              <a:gd name="T16" fmla="*/ 95 w 288"/>
              <a:gd name="T17" fmla="*/ 252 h 252"/>
              <a:gd name="T18" fmla="*/ 195 w 288"/>
              <a:gd name="T19" fmla="*/ 252 h 252"/>
              <a:gd name="T20" fmla="*/ 196 w 288"/>
              <a:gd name="T21" fmla="*/ 249 h 252"/>
              <a:gd name="T22" fmla="*/ 170 w 288"/>
              <a:gd name="T23" fmla="*/ 233 h 252"/>
              <a:gd name="T24" fmla="*/ 170 w 288"/>
              <a:gd name="T25" fmla="*/ 216 h 252"/>
              <a:gd name="T26" fmla="*/ 283 w 288"/>
              <a:gd name="T27" fmla="*/ 216 h 252"/>
              <a:gd name="T28" fmla="*/ 288 w 288"/>
              <a:gd name="T29" fmla="*/ 210 h 252"/>
              <a:gd name="T30" fmla="*/ 288 w 288"/>
              <a:gd name="T31" fmla="*/ 6 h 252"/>
              <a:gd name="T32" fmla="*/ 283 w 288"/>
              <a:gd name="T33" fmla="*/ 0 h 252"/>
              <a:gd name="T34" fmla="*/ 264 w 288"/>
              <a:gd name="T35" fmla="*/ 158 h 252"/>
              <a:gd name="T36" fmla="*/ 259 w 288"/>
              <a:gd name="T37" fmla="*/ 164 h 252"/>
              <a:gd name="T38" fmla="*/ 30 w 288"/>
              <a:gd name="T39" fmla="*/ 164 h 252"/>
              <a:gd name="T40" fmla="*/ 24 w 288"/>
              <a:gd name="T41" fmla="*/ 158 h 252"/>
              <a:gd name="T42" fmla="*/ 24 w 288"/>
              <a:gd name="T43" fmla="*/ 30 h 252"/>
              <a:gd name="T44" fmla="*/ 30 w 288"/>
              <a:gd name="T45" fmla="*/ 24 h 252"/>
              <a:gd name="T46" fmla="*/ 259 w 288"/>
              <a:gd name="T47" fmla="*/ 24 h 252"/>
              <a:gd name="T48" fmla="*/ 264 w 288"/>
              <a:gd name="T49" fmla="*/ 30 h 252"/>
              <a:gd name="T50" fmla="*/ 264 w 288"/>
              <a:gd name="T51" fmla="*/ 158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8" h="252">
                <a:moveTo>
                  <a:pt x="283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14"/>
                  <a:pt x="3" y="216"/>
                  <a:pt x="6" y="21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119" y="233"/>
                  <a:pt x="119" y="233"/>
                  <a:pt x="119" y="233"/>
                </a:cubicBezTo>
                <a:cubicBezTo>
                  <a:pt x="94" y="249"/>
                  <a:pt x="94" y="249"/>
                  <a:pt x="94" y="249"/>
                </a:cubicBezTo>
                <a:cubicBezTo>
                  <a:pt x="91" y="250"/>
                  <a:pt x="91" y="252"/>
                  <a:pt x="95" y="252"/>
                </a:cubicBezTo>
                <a:cubicBezTo>
                  <a:pt x="195" y="252"/>
                  <a:pt x="195" y="252"/>
                  <a:pt x="195" y="252"/>
                </a:cubicBezTo>
                <a:cubicBezTo>
                  <a:pt x="198" y="252"/>
                  <a:pt x="199" y="250"/>
                  <a:pt x="196" y="249"/>
                </a:cubicBezTo>
                <a:cubicBezTo>
                  <a:pt x="170" y="233"/>
                  <a:pt x="170" y="233"/>
                  <a:pt x="170" y="233"/>
                </a:cubicBezTo>
                <a:cubicBezTo>
                  <a:pt x="170" y="216"/>
                  <a:pt x="170" y="216"/>
                  <a:pt x="170" y="216"/>
                </a:cubicBezTo>
                <a:cubicBezTo>
                  <a:pt x="283" y="216"/>
                  <a:pt x="283" y="216"/>
                  <a:pt x="283" y="216"/>
                </a:cubicBezTo>
                <a:cubicBezTo>
                  <a:pt x="286" y="216"/>
                  <a:pt x="288" y="214"/>
                  <a:pt x="288" y="210"/>
                </a:cubicBezTo>
                <a:cubicBezTo>
                  <a:pt x="288" y="6"/>
                  <a:pt x="288" y="6"/>
                  <a:pt x="288" y="6"/>
                </a:cubicBezTo>
                <a:cubicBezTo>
                  <a:pt x="288" y="3"/>
                  <a:pt x="286" y="0"/>
                  <a:pt x="283" y="0"/>
                </a:cubicBezTo>
                <a:close/>
                <a:moveTo>
                  <a:pt x="264" y="158"/>
                </a:moveTo>
                <a:cubicBezTo>
                  <a:pt x="264" y="161"/>
                  <a:pt x="262" y="164"/>
                  <a:pt x="259" y="164"/>
                </a:cubicBezTo>
                <a:cubicBezTo>
                  <a:pt x="30" y="164"/>
                  <a:pt x="30" y="164"/>
                  <a:pt x="30" y="164"/>
                </a:cubicBezTo>
                <a:cubicBezTo>
                  <a:pt x="27" y="164"/>
                  <a:pt x="24" y="161"/>
                  <a:pt x="24" y="15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7" y="24"/>
                  <a:pt x="30" y="24"/>
                </a:cubicBezTo>
                <a:cubicBezTo>
                  <a:pt x="259" y="24"/>
                  <a:pt x="259" y="24"/>
                  <a:pt x="259" y="24"/>
                </a:cubicBezTo>
                <a:cubicBezTo>
                  <a:pt x="262" y="24"/>
                  <a:pt x="264" y="27"/>
                  <a:pt x="264" y="30"/>
                </a:cubicBezTo>
                <a:lnTo>
                  <a:pt x="264" y="15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261"/>
          <p:cNvSpPr>
            <a:spLocks/>
          </p:cNvSpPr>
          <p:nvPr/>
        </p:nvSpPr>
        <p:spPr bwMode="auto">
          <a:xfrm>
            <a:off x="8326438" y="3224213"/>
            <a:ext cx="131763" cy="115888"/>
          </a:xfrm>
          <a:custGeom>
            <a:avLst/>
            <a:gdLst>
              <a:gd name="T0" fmla="*/ 212 w 216"/>
              <a:gd name="T1" fmla="*/ 0 h 189"/>
              <a:gd name="T2" fmla="*/ 191 w 216"/>
              <a:gd name="T3" fmla="*/ 0 h 189"/>
              <a:gd name="T4" fmla="*/ 189 w 216"/>
              <a:gd name="T5" fmla="*/ 3 h 189"/>
              <a:gd name="T6" fmla="*/ 176 w 216"/>
              <a:gd name="T7" fmla="*/ 18 h 189"/>
              <a:gd name="T8" fmla="*/ 194 w 216"/>
              <a:gd name="T9" fmla="*/ 18 h 189"/>
              <a:gd name="T10" fmla="*/ 198 w 216"/>
              <a:gd name="T11" fmla="*/ 22 h 189"/>
              <a:gd name="T12" fmla="*/ 198 w 216"/>
              <a:gd name="T13" fmla="*/ 119 h 189"/>
              <a:gd name="T14" fmla="*/ 194 w 216"/>
              <a:gd name="T15" fmla="*/ 123 h 189"/>
              <a:gd name="T16" fmla="*/ 22 w 216"/>
              <a:gd name="T17" fmla="*/ 123 h 189"/>
              <a:gd name="T18" fmla="*/ 18 w 216"/>
              <a:gd name="T19" fmla="*/ 119 h 189"/>
              <a:gd name="T20" fmla="*/ 18 w 216"/>
              <a:gd name="T21" fmla="*/ 22 h 189"/>
              <a:gd name="T22" fmla="*/ 22 w 216"/>
              <a:gd name="T23" fmla="*/ 18 h 189"/>
              <a:gd name="T24" fmla="*/ 34 w 216"/>
              <a:gd name="T25" fmla="*/ 18 h 189"/>
              <a:gd name="T26" fmla="*/ 21 w 216"/>
              <a:gd name="T27" fmla="*/ 3 h 189"/>
              <a:gd name="T28" fmla="*/ 19 w 216"/>
              <a:gd name="T29" fmla="*/ 0 h 189"/>
              <a:gd name="T30" fmla="*/ 4 w 216"/>
              <a:gd name="T31" fmla="*/ 0 h 189"/>
              <a:gd name="T32" fmla="*/ 0 w 216"/>
              <a:gd name="T33" fmla="*/ 4 h 189"/>
              <a:gd name="T34" fmla="*/ 0 w 216"/>
              <a:gd name="T35" fmla="*/ 158 h 189"/>
              <a:gd name="T36" fmla="*/ 4 w 216"/>
              <a:gd name="T37" fmla="*/ 162 h 189"/>
              <a:gd name="T38" fmla="*/ 89 w 216"/>
              <a:gd name="T39" fmla="*/ 162 h 189"/>
              <a:gd name="T40" fmla="*/ 89 w 216"/>
              <a:gd name="T41" fmla="*/ 175 h 189"/>
              <a:gd name="T42" fmla="*/ 70 w 216"/>
              <a:gd name="T43" fmla="*/ 187 h 189"/>
              <a:gd name="T44" fmla="*/ 71 w 216"/>
              <a:gd name="T45" fmla="*/ 189 h 189"/>
              <a:gd name="T46" fmla="*/ 146 w 216"/>
              <a:gd name="T47" fmla="*/ 189 h 189"/>
              <a:gd name="T48" fmla="*/ 147 w 216"/>
              <a:gd name="T49" fmla="*/ 187 h 189"/>
              <a:gd name="T50" fmla="*/ 127 w 216"/>
              <a:gd name="T51" fmla="*/ 175 h 189"/>
              <a:gd name="T52" fmla="*/ 127 w 216"/>
              <a:gd name="T53" fmla="*/ 162 h 189"/>
              <a:gd name="T54" fmla="*/ 212 w 216"/>
              <a:gd name="T55" fmla="*/ 162 h 189"/>
              <a:gd name="T56" fmla="*/ 216 w 216"/>
              <a:gd name="T57" fmla="*/ 158 h 189"/>
              <a:gd name="T58" fmla="*/ 216 w 216"/>
              <a:gd name="T59" fmla="*/ 4 h 189"/>
              <a:gd name="T60" fmla="*/ 212 w 216"/>
              <a:gd name="T61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16" h="189">
                <a:moveTo>
                  <a:pt x="212" y="0"/>
                </a:moveTo>
                <a:cubicBezTo>
                  <a:pt x="191" y="0"/>
                  <a:pt x="191" y="0"/>
                  <a:pt x="191" y="0"/>
                </a:cubicBezTo>
                <a:cubicBezTo>
                  <a:pt x="190" y="1"/>
                  <a:pt x="190" y="2"/>
                  <a:pt x="189" y="3"/>
                </a:cubicBezTo>
                <a:cubicBezTo>
                  <a:pt x="176" y="18"/>
                  <a:pt x="176" y="18"/>
                  <a:pt x="176" y="18"/>
                </a:cubicBezTo>
                <a:cubicBezTo>
                  <a:pt x="194" y="18"/>
                  <a:pt x="194" y="18"/>
                  <a:pt x="194" y="18"/>
                </a:cubicBezTo>
                <a:cubicBezTo>
                  <a:pt x="196" y="18"/>
                  <a:pt x="198" y="20"/>
                  <a:pt x="198" y="22"/>
                </a:cubicBezTo>
                <a:cubicBezTo>
                  <a:pt x="198" y="119"/>
                  <a:pt x="198" y="119"/>
                  <a:pt x="198" y="119"/>
                </a:cubicBezTo>
                <a:cubicBezTo>
                  <a:pt x="198" y="121"/>
                  <a:pt x="196" y="123"/>
                  <a:pt x="194" y="123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3"/>
                  <a:pt x="18" y="121"/>
                  <a:pt x="18" y="119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0"/>
                  <a:pt x="20" y="18"/>
                  <a:pt x="22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0" y="1"/>
                  <a:pt x="1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60"/>
                  <a:pt x="2" y="162"/>
                  <a:pt x="4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75"/>
                  <a:pt x="89" y="175"/>
                  <a:pt x="89" y="175"/>
                </a:cubicBezTo>
                <a:cubicBezTo>
                  <a:pt x="70" y="187"/>
                  <a:pt x="70" y="187"/>
                  <a:pt x="70" y="187"/>
                </a:cubicBezTo>
                <a:cubicBezTo>
                  <a:pt x="68" y="188"/>
                  <a:pt x="68" y="189"/>
                  <a:pt x="71" y="189"/>
                </a:cubicBezTo>
                <a:cubicBezTo>
                  <a:pt x="146" y="189"/>
                  <a:pt x="146" y="189"/>
                  <a:pt x="146" y="189"/>
                </a:cubicBezTo>
                <a:cubicBezTo>
                  <a:pt x="148" y="189"/>
                  <a:pt x="149" y="188"/>
                  <a:pt x="147" y="187"/>
                </a:cubicBezTo>
                <a:cubicBezTo>
                  <a:pt x="127" y="175"/>
                  <a:pt x="127" y="175"/>
                  <a:pt x="127" y="175"/>
                </a:cubicBezTo>
                <a:cubicBezTo>
                  <a:pt x="127" y="162"/>
                  <a:pt x="127" y="162"/>
                  <a:pt x="127" y="162"/>
                </a:cubicBezTo>
                <a:cubicBezTo>
                  <a:pt x="212" y="162"/>
                  <a:pt x="212" y="162"/>
                  <a:pt x="212" y="162"/>
                </a:cubicBezTo>
                <a:cubicBezTo>
                  <a:pt x="214" y="162"/>
                  <a:pt x="216" y="160"/>
                  <a:pt x="216" y="158"/>
                </a:cubicBezTo>
                <a:cubicBezTo>
                  <a:pt x="216" y="4"/>
                  <a:pt x="216" y="4"/>
                  <a:pt x="216" y="4"/>
                </a:cubicBezTo>
                <a:cubicBezTo>
                  <a:pt x="216" y="2"/>
                  <a:pt x="214" y="0"/>
                  <a:pt x="212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262"/>
          <p:cNvSpPr>
            <a:spLocks/>
          </p:cNvSpPr>
          <p:nvPr/>
        </p:nvSpPr>
        <p:spPr bwMode="auto">
          <a:xfrm>
            <a:off x="8347076" y="3163888"/>
            <a:ext cx="85725" cy="96838"/>
          </a:xfrm>
          <a:custGeom>
            <a:avLst/>
            <a:gdLst>
              <a:gd name="T0" fmla="*/ 63 w 140"/>
              <a:gd name="T1" fmla="*/ 155 h 159"/>
              <a:gd name="T2" fmla="*/ 70 w 140"/>
              <a:gd name="T3" fmla="*/ 159 h 159"/>
              <a:gd name="T4" fmla="*/ 78 w 140"/>
              <a:gd name="T5" fmla="*/ 155 h 159"/>
              <a:gd name="T6" fmla="*/ 136 w 140"/>
              <a:gd name="T7" fmla="*/ 86 h 159"/>
              <a:gd name="T8" fmla="*/ 132 w 140"/>
              <a:gd name="T9" fmla="*/ 77 h 159"/>
              <a:gd name="T10" fmla="*/ 101 w 140"/>
              <a:gd name="T11" fmla="*/ 77 h 159"/>
              <a:gd name="T12" fmla="*/ 89 w 140"/>
              <a:gd name="T13" fmla="*/ 77 h 159"/>
              <a:gd name="T14" fmla="*/ 89 w 140"/>
              <a:gd name="T15" fmla="*/ 12 h 159"/>
              <a:gd name="T16" fmla="*/ 77 w 140"/>
              <a:gd name="T17" fmla="*/ 0 h 159"/>
              <a:gd name="T18" fmla="*/ 63 w 140"/>
              <a:gd name="T19" fmla="*/ 0 h 159"/>
              <a:gd name="T20" fmla="*/ 51 w 140"/>
              <a:gd name="T21" fmla="*/ 12 h 159"/>
              <a:gd name="T22" fmla="*/ 51 w 140"/>
              <a:gd name="T23" fmla="*/ 77 h 159"/>
              <a:gd name="T24" fmla="*/ 39 w 140"/>
              <a:gd name="T25" fmla="*/ 77 h 159"/>
              <a:gd name="T26" fmla="*/ 9 w 140"/>
              <a:gd name="T27" fmla="*/ 77 h 159"/>
              <a:gd name="T28" fmla="*/ 5 w 140"/>
              <a:gd name="T29" fmla="*/ 86 h 159"/>
              <a:gd name="T30" fmla="*/ 63 w 140"/>
              <a:gd name="T31" fmla="*/ 15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" h="159">
                <a:moveTo>
                  <a:pt x="63" y="155"/>
                </a:moveTo>
                <a:cubicBezTo>
                  <a:pt x="65" y="158"/>
                  <a:pt x="67" y="159"/>
                  <a:pt x="70" y="159"/>
                </a:cubicBezTo>
                <a:cubicBezTo>
                  <a:pt x="73" y="159"/>
                  <a:pt x="76" y="158"/>
                  <a:pt x="78" y="155"/>
                </a:cubicBezTo>
                <a:cubicBezTo>
                  <a:pt x="136" y="86"/>
                  <a:pt x="136" y="86"/>
                  <a:pt x="136" y="86"/>
                </a:cubicBezTo>
                <a:cubicBezTo>
                  <a:pt x="140" y="81"/>
                  <a:pt x="138" y="77"/>
                  <a:pt x="132" y="77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8" y="77"/>
                  <a:pt x="93" y="77"/>
                  <a:pt x="89" y="77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5"/>
                  <a:pt x="84" y="0"/>
                  <a:pt x="7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57" y="0"/>
                  <a:pt x="51" y="5"/>
                  <a:pt x="51" y="12"/>
                </a:cubicBezTo>
                <a:cubicBezTo>
                  <a:pt x="51" y="77"/>
                  <a:pt x="51" y="77"/>
                  <a:pt x="51" y="77"/>
                </a:cubicBezTo>
                <a:cubicBezTo>
                  <a:pt x="47" y="77"/>
                  <a:pt x="43" y="77"/>
                  <a:pt x="39" y="77"/>
                </a:cubicBezTo>
                <a:cubicBezTo>
                  <a:pt x="9" y="77"/>
                  <a:pt x="9" y="77"/>
                  <a:pt x="9" y="77"/>
                </a:cubicBezTo>
                <a:cubicBezTo>
                  <a:pt x="2" y="77"/>
                  <a:pt x="0" y="81"/>
                  <a:pt x="5" y="86"/>
                </a:cubicBezTo>
                <a:lnTo>
                  <a:pt x="63" y="15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263"/>
          <p:cNvSpPr>
            <a:spLocks/>
          </p:cNvSpPr>
          <p:nvPr/>
        </p:nvSpPr>
        <p:spPr bwMode="auto">
          <a:xfrm>
            <a:off x="4111626" y="3957638"/>
            <a:ext cx="82550" cy="44450"/>
          </a:xfrm>
          <a:custGeom>
            <a:avLst/>
            <a:gdLst>
              <a:gd name="T0" fmla="*/ 112 w 135"/>
              <a:gd name="T1" fmla="*/ 2 h 72"/>
              <a:gd name="T2" fmla="*/ 118 w 135"/>
              <a:gd name="T3" fmla="*/ 21 h 72"/>
              <a:gd name="T4" fmla="*/ 86 w 135"/>
              <a:gd name="T5" fmla="*/ 21 h 72"/>
              <a:gd name="T6" fmla="*/ 78 w 135"/>
              <a:gd name="T7" fmla="*/ 36 h 72"/>
              <a:gd name="T8" fmla="*/ 57 w 135"/>
              <a:gd name="T9" fmla="*/ 36 h 72"/>
              <a:gd name="T10" fmla="*/ 49 w 135"/>
              <a:gd name="T11" fmla="*/ 21 h 72"/>
              <a:gd name="T12" fmla="*/ 17 w 135"/>
              <a:gd name="T13" fmla="*/ 21 h 72"/>
              <a:gd name="T14" fmla="*/ 23 w 135"/>
              <a:gd name="T15" fmla="*/ 2 h 72"/>
              <a:gd name="T16" fmla="*/ 14 w 135"/>
              <a:gd name="T17" fmla="*/ 1 h 72"/>
              <a:gd name="T18" fmla="*/ 8 w 135"/>
              <a:gd name="T19" fmla="*/ 0 h 72"/>
              <a:gd name="T20" fmla="*/ 0 w 135"/>
              <a:gd name="T21" fmla="*/ 21 h 72"/>
              <a:gd name="T22" fmla="*/ 0 w 135"/>
              <a:gd name="T23" fmla="*/ 72 h 72"/>
              <a:gd name="T24" fmla="*/ 135 w 135"/>
              <a:gd name="T25" fmla="*/ 72 h 72"/>
              <a:gd name="T26" fmla="*/ 135 w 135"/>
              <a:gd name="T27" fmla="*/ 21 h 72"/>
              <a:gd name="T28" fmla="*/ 127 w 135"/>
              <a:gd name="T29" fmla="*/ 0 h 72"/>
              <a:gd name="T30" fmla="*/ 121 w 135"/>
              <a:gd name="T31" fmla="*/ 1 h 72"/>
              <a:gd name="T32" fmla="*/ 112 w 135"/>
              <a:gd name="T33" fmla="*/ 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" h="72">
                <a:moveTo>
                  <a:pt x="112" y="2"/>
                </a:moveTo>
                <a:cubicBezTo>
                  <a:pt x="118" y="21"/>
                  <a:pt x="118" y="21"/>
                  <a:pt x="118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78" y="36"/>
                  <a:pt x="78" y="36"/>
                  <a:pt x="78" y="36"/>
                </a:cubicBezTo>
                <a:cubicBezTo>
                  <a:pt x="57" y="36"/>
                  <a:pt x="57" y="36"/>
                  <a:pt x="57" y="36"/>
                </a:cubicBezTo>
                <a:cubicBezTo>
                  <a:pt x="49" y="21"/>
                  <a:pt x="49" y="21"/>
                  <a:pt x="49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23" y="2"/>
                  <a:pt x="23" y="2"/>
                  <a:pt x="23" y="2"/>
                </a:cubicBezTo>
                <a:cubicBezTo>
                  <a:pt x="20" y="2"/>
                  <a:pt x="18" y="1"/>
                  <a:pt x="14" y="1"/>
                </a:cubicBezTo>
                <a:cubicBezTo>
                  <a:pt x="12" y="1"/>
                  <a:pt x="10" y="0"/>
                  <a:pt x="8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72"/>
                  <a:pt x="0" y="72"/>
                  <a:pt x="0" y="72"/>
                </a:cubicBezTo>
                <a:cubicBezTo>
                  <a:pt x="135" y="72"/>
                  <a:pt x="135" y="72"/>
                  <a:pt x="135" y="72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27" y="0"/>
                  <a:pt x="127" y="0"/>
                  <a:pt x="127" y="0"/>
                </a:cubicBezTo>
                <a:cubicBezTo>
                  <a:pt x="125" y="0"/>
                  <a:pt x="123" y="1"/>
                  <a:pt x="121" y="1"/>
                </a:cubicBezTo>
                <a:cubicBezTo>
                  <a:pt x="118" y="1"/>
                  <a:pt x="115" y="2"/>
                  <a:pt x="112" y="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264"/>
          <p:cNvSpPr>
            <a:spLocks/>
          </p:cNvSpPr>
          <p:nvPr/>
        </p:nvSpPr>
        <p:spPr bwMode="auto">
          <a:xfrm>
            <a:off x="4127501" y="3929063"/>
            <a:ext cx="52388" cy="9525"/>
          </a:xfrm>
          <a:custGeom>
            <a:avLst/>
            <a:gdLst>
              <a:gd name="T0" fmla="*/ 25 w 85"/>
              <a:gd name="T1" fmla="*/ 15 h 15"/>
              <a:gd name="T2" fmla="*/ 61 w 85"/>
              <a:gd name="T3" fmla="*/ 15 h 15"/>
              <a:gd name="T4" fmla="*/ 82 w 85"/>
              <a:gd name="T5" fmla="*/ 2 h 15"/>
              <a:gd name="T6" fmla="*/ 85 w 85"/>
              <a:gd name="T7" fmla="*/ 0 h 15"/>
              <a:gd name="T8" fmla="*/ 85 w 85"/>
              <a:gd name="T9" fmla="*/ 0 h 15"/>
              <a:gd name="T10" fmla="*/ 0 w 85"/>
              <a:gd name="T11" fmla="*/ 0 h 15"/>
              <a:gd name="T12" fmla="*/ 0 w 85"/>
              <a:gd name="T13" fmla="*/ 0 h 15"/>
              <a:gd name="T14" fmla="*/ 3 w 85"/>
              <a:gd name="T15" fmla="*/ 2 h 15"/>
              <a:gd name="T16" fmla="*/ 25 w 85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" h="15">
                <a:moveTo>
                  <a:pt x="25" y="15"/>
                </a:moveTo>
                <a:cubicBezTo>
                  <a:pt x="61" y="15"/>
                  <a:pt x="61" y="15"/>
                  <a:pt x="61" y="15"/>
                </a:cubicBezTo>
                <a:cubicBezTo>
                  <a:pt x="67" y="10"/>
                  <a:pt x="74" y="5"/>
                  <a:pt x="82" y="2"/>
                </a:cubicBezTo>
                <a:cubicBezTo>
                  <a:pt x="83" y="1"/>
                  <a:pt x="84" y="1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1"/>
                  <a:pt x="3" y="2"/>
                </a:cubicBezTo>
                <a:cubicBezTo>
                  <a:pt x="12" y="5"/>
                  <a:pt x="19" y="10"/>
                  <a:pt x="25" y="1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265"/>
          <p:cNvSpPr>
            <a:spLocks/>
          </p:cNvSpPr>
          <p:nvPr/>
        </p:nvSpPr>
        <p:spPr bwMode="auto">
          <a:xfrm>
            <a:off x="4157663" y="3914776"/>
            <a:ext cx="84138" cy="52388"/>
          </a:xfrm>
          <a:custGeom>
            <a:avLst/>
            <a:gdLst>
              <a:gd name="T0" fmla="*/ 136 w 136"/>
              <a:gd name="T1" fmla="*/ 42 h 85"/>
              <a:gd name="T2" fmla="*/ 73 w 136"/>
              <a:gd name="T3" fmla="*/ 0 h 85"/>
              <a:gd name="T4" fmla="*/ 73 w 136"/>
              <a:gd name="T5" fmla="*/ 25 h 85"/>
              <a:gd name="T6" fmla="*/ 0 w 136"/>
              <a:gd name="T7" fmla="*/ 85 h 85"/>
              <a:gd name="T8" fmla="*/ 45 w 136"/>
              <a:gd name="T9" fmla="*/ 59 h 85"/>
              <a:gd name="T10" fmla="*/ 73 w 136"/>
              <a:gd name="T11" fmla="*/ 57 h 85"/>
              <a:gd name="T12" fmla="*/ 73 w 136"/>
              <a:gd name="T13" fmla="*/ 85 h 85"/>
              <a:gd name="T14" fmla="*/ 136 w 136"/>
              <a:gd name="T15" fmla="*/ 42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85">
                <a:moveTo>
                  <a:pt x="136" y="42"/>
                </a:moveTo>
                <a:cubicBezTo>
                  <a:pt x="73" y="0"/>
                  <a:pt x="73" y="0"/>
                  <a:pt x="73" y="0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5"/>
                  <a:pt x="0" y="31"/>
                  <a:pt x="0" y="85"/>
                </a:cubicBezTo>
                <a:cubicBezTo>
                  <a:pt x="0" y="85"/>
                  <a:pt x="9" y="63"/>
                  <a:pt x="45" y="59"/>
                </a:cubicBezTo>
                <a:cubicBezTo>
                  <a:pt x="51" y="58"/>
                  <a:pt x="59" y="57"/>
                  <a:pt x="73" y="57"/>
                </a:cubicBezTo>
                <a:cubicBezTo>
                  <a:pt x="73" y="85"/>
                  <a:pt x="73" y="85"/>
                  <a:pt x="73" y="85"/>
                </a:cubicBezTo>
                <a:lnTo>
                  <a:pt x="136" y="4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266"/>
          <p:cNvSpPr>
            <a:spLocks/>
          </p:cNvSpPr>
          <p:nvPr/>
        </p:nvSpPr>
        <p:spPr bwMode="auto">
          <a:xfrm>
            <a:off x="4065588" y="3914776"/>
            <a:ext cx="82550" cy="52388"/>
          </a:xfrm>
          <a:custGeom>
            <a:avLst/>
            <a:gdLst>
              <a:gd name="T0" fmla="*/ 92 w 136"/>
              <a:gd name="T1" fmla="*/ 59 h 85"/>
              <a:gd name="T2" fmla="*/ 136 w 136"/>
              <a:gd name="T3" fmla="*/ 85 h 85"/>
              <a:gd name="T4" fmla="*/ 63 w 136"/>
              <a:gd name="T5" fmla="*/ 25 h 85"/>
              <a:gd name="T6" fmla="*/ 63 w 136"/>
              <a:gd name="T7" fmla="*/ 0 h 85"/>
              <a:gd name="T8" fmla="*/ 0 w 136"/>
              <a:gd name="T9" fmla="*/ 42 h 85"/>
              <a:gd name="T10" fmla="*/ 63 w 136"/>
              <a:gd name="T11" fmla="*/ 85 h 85"/>
              <a:gd name="T12" fmla="*/ 63 w 136"/>
              <a:gd name="T13" fmla="*/ 57 h 85"/>
              <a:gd name="T14" fmla="*/ 92 w 136"/>
              <a:gd name="T15" fmla="*/ 59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85">
                <a:moveTo>
                  <a:pt x="92" y="59"/>
                </a:moveTo>
                <a:cubicBezTo>
                  <a:pt x="127" y="63"/>
                  <a:pt x="136" y="85"/>
                  <a:pt x="136" y="85"/>
                </a:cubicBezTo>
                <a:cubicBezTo>
                  <a:pt x="136" y="31"/>
                  <a:pt x="63" y="25"/>
                  <a:pt x="63" y="25"/>
                </a:cubicBezTo>
                <a:cubicBezTo>
                  <a:pt x="63" y="0"/>
                  <a:pt x="63" y="0"/>
                  <a:pt x="63" y="0"/>
                </a:cubicBezTo>
                <a:cubicBezTo>
                  <a:pt x="0" y="42"/>
                  <a:pt x="0" y="42"/>
                  <a:pt x="0" y="42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57"/>
                  <a:pt x="63" y="57"/>
                  <a:pt x="63" y="57"/>
                </a:cubicBezTo>
                <a:cubicBezTo>
                  <a:pt x="77" y="57"/>
                  <a:pt x="86" y="58"/>
                  <a:pt x="92" y="5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267"/>
          <p:cNvSpPr>
            <a:spLocks noEditPoints="1"/>
          </p:cNvSpPr>
          <p:nvPr/>
        </p:nvSpPr>
        <p:spPr bwMode="auto">
          <a:xfrm>
            <a:off x="5124451" y="3559176"/>
            <a:ext cx="176213" cy="93663"/>
          </a:xfrm>
          <a:custGeom>
            <a:avLst/>
            <a:gdLst>
              <a:gd name="T0" fmla="*/ 111 w 111"/>
              <a:gd name="T1" fmla="*/ 17 h 59"/>
              <a:gd name="T2" fmla="*/ 103 w 111"/>
              <a:gd name="T3" fmla="*/ 14 h 59"/>
              <a:gd name="T4" fmla="*/ 103 w 111"/>
              <a:gd name="T5" fmla="*/ 0 h 59"/>
              <a:gd name="T6" fmla="*/ 0 w 111"/>
              <a:gd name="T7" fmla="*/ 0 h 59"/>
              <a:gd name="T8" fmla="*/ 0 w 111"/>
              <a:gd name="T9" fmla="*/ 59 h 59"/>
              <a:gd name="T10" fmla="*/ 103 w 111"/>
              <a:gd name="T11" fmla="*/ 59 h 59"/>
              <a:gd name="T12" fmla="*/ 103 w 111"/>
              <a:gd name="T13" fmla="*/ 44 h 59"/>
              <a:gd name="T14" fmla="*/ 111 w 111"/>
              <a:gd name="T15" fmla="*/ 41 h 59"/>
              <a:gd name="T16" fmla="*/ 111 w 111"/>
              <a:gd name="T17" fmla="*/ 17 h 59"/>
              <a:gd name="T18" fmla="*/ 93 w 111"/>
              <a:gd name="T19" fmla="*/ 49 h 59"/>
              <a:gd name="T20" fmla="*/ 9 w 111"/>
              <a:gd name="T21" fmla="*/ 49 h 59"/>
              <a:gd name="T22" fmla="*/ 9 w 111"/>
              <a:gd name="T23" fmla="*/ 10 h 59"/>
              <a:gd name="T24" fmla="*/ 93 w 111"/>
              <a:gd name="T25" fmla="*/ 10 h 59"/>
              <a:gd name="T26" fmla="*/ 93 w 111"/>
              <a:gd name="T27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1" h="59">
                <a:moveTo>
                  <a:pt x="111" y="17"/>
                </a:moveTo>
                <a:lnTo>
                  <a:pt x="103" y="14"/>
                </a:lnTo>
                <a:lnTo>
                  <a:pt x="103" y="0"/>
                </a:lnTo>
                <a:lnTo>
                  <a:pt x="0" y="0"/>
                </a:lnTo>
                <a:lnTo>
                  <a:pt x="0" y="59"/>
                </a:lnTo>
                <a:lnTo>
                  <a:pt x="103" y="59"/>
                </a:lnTo>
                <a:lnTo>
                  <a:pt x="103" y="44"/>
                </a:lnTo>
                <a:lnTo>
                  <a:pt x="111" y="41"/>
                </a:lnTo>
                <a:lnTo>
                  <a:pt x="111" y="17"/>
                </a:lnTo>
                <a:close/>
                <a:moveTo>
                  <a:pt x="93" y="49"/>
                </a:moveTo>
                <a:lnTo>
                  <a:pt x="9" y="49"/>
                </a:lnTo>
                <a:lnTo>
                  <a:pt x="9" y="10"/>
                </a:lnTo>
                <a:lnTo>
                  <a:pt x="93" y="10"/>
                </a:lnTo>
                <a:lnTo>
                  <a:pt x="93" y="4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Rectangle 268"/>
          <p:cNvSpPr>
            <a:spLocks noChangeArrowheads="1"/>
          </p:cNvSpPr>
          <p:nvPr/>
        </p:nvSpPr>
        <p:spPr bwMode="auto">
          <a:xfrm>
            <a:off x="5149851" y="3584576"/>
            <a:ext cx="111125" cy="4127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269"/>
          <p:cNvSpPr>
            <a:spLocks noEditPoints="1"/>
          </p:cNvSpPr>
          <p:nvPr/>
        </p:nvSpPr>
        <p:spPr bwMode="auto">
          <a:xfrm>
            <a:off x="4770438" y="3559176"/>
            <a:ext cx="176213" cy="93663"/>
          </a:xfrm>
          <a:custGeom>
            <a:avLst/>
            <a:gdLst>
              <a:gd name="T0" fmla="*/ 111 w 111"/>
              <a:gd name="T1" fmla="*/ 17 h 59"/>
              <a:gd name="T2" fmla="*/ 103 w 111"/>
              <a:gd name="T3" fmla="*/ 14 h 59"/>
              <a:gd name="T4" fmla="*/ 103 w 111"/>
              <a:gd name="T5" fmla="*/ 0 h 59"/>
              <a:gd name="T6" fmla="*/ 0 w 111"/>
              <a:gd name="T7" fmla="*/ 0 h 59"/>
              <a:gd name="T8" fmla="*/ 0 w 111"/>
              <a:gd name="T9" fmla="*/ 59 h 59"/>
              <a:gd name="T10" fmla="*/ 103 w 111"/>
              <a:gd name="T11" fmla="*/ 59 h 59"/>
              <a:gd name="T12" fmla="*/ 103 w 111"/>
              <a:gd name="T13" fmla="*/ 44 h 59"/>
              <a:gd name="T14" fmla="*/ 111 w 111"/>
              <a:gd name="T15" fmla="*/ 41 h 59"/>
              <a:gd name="T16" fmla="*/ 111 w 111"/>
              <a:gd name="T17" fmla="*/ 17 h 59"/>
              <a:gd name="T18" fmla="*/ 93 w 111"/>
              <a:gd name="T19" fmla="*/ 49 h 59"/>
              <a:gd name="T20" fmla="*/ 10 w 111"/>
              <a:gd name="T21" fmla="*/ 49 h 59"/>
              <a:gd name="T22" fmla="*/ 10 w 111"/>
              <a:gd name="T23" fmla="*/ 10 h 59"/>
              <a:gd name="T24" fmla="*/ 93 w 111"/>
              <a:gd name="T25" fmla="*/ 10 h 59"/>
              <a:gd name="T26" fmla="*/ 93 w 111"/>
              <a:gd name="T27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1" h="59">
                <a:moveTo>
                  <a:pt x="111" y="17"/>
                </a:moveTo>
                <a:lnTo>
                  <a:pt x="103" y="14"/>
                </a:lnTo>
                <a:lnTo>
                  <a:pt x="103" y="0"/>
                </a:lnTo>
                <a:lnTo>
                  <a:pt x="0" y="0"/>
                </a:lnTo>
                <a:lnTo>
                  <a:pt x="0" y="59"/>
                </a:lnTo>
                <a:lnTo>
                  <a:pt x="103" y="59"/>
                </a:lnTo>
                <a:lnTo>
                  <a:pt x="103" y="44"/>
                </a:lnTo>
                <a:lnTo>
                  <a:pt x="111" y="41"/>
                </a:lnTo>
                <a:lnTo>
                  <a:pt x="111" y="17"/>
                </a:lnTo>
                <a:close/>
                <a:moveTo>
                  <a:pt x="93" y="49"/>
                </a:moveTo>
                <a:lnTo>
                  <a:pt x="10" y="49"/>
                </a:lnTo>
                <a:lnTo>
                  <a:pt x="10" y="10"/>
                </a:lnTo>
                <a:lnTo>
                  <a:pt x="93" y="10"/>
                </a:lnTo>
                <a:lnTo>
                  <a:pt x="93" y="4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70"/>
          <p:cNvSpPr>
            <a:spLocks/>
          </p:cNvSpPr>
          <p:nvPr/>
        </p:nvSpPr>
        <p:spPr bwMode="auto">
          <a:xfrm>
            <a:off x="4795838" y="3584576"/>
            <a:ext cx="88900" cy="41275"/>
          </a:xfrm>
          <a:custGeom>
            <a:avLst/>
            <a:gdLst>
              <a:gd name="T0" fmla="*/ 26 w 56"/>
              <a:gd name="T1" fmla="*/ 0 h 26"/>
              <a:gd name="T2" fmla="*/ 0 w 56"/>
              <a:gd name="T3" fmla="*/ 0 h 26"/>
              <a:gd name="T4" fmla="*/ 0 w 56"/>
              <a:gd name="T5" fmla="*/ 26 h 26"/>
              <a:gd name="T6" fmla="*/ 56 w 56"/>
              <a:gd name="T7" fmla="*/ 26 h 26"/>
              <a:gd name="T8" fmla="*/ 26 w 56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26">
                <a:moveTo>
                  <a:pt x="26" y="0"/>
                </a:moveTo>
                <a:lnTo>
                  <a:pt x="0" y="0"/>
                </a:lnTo>
                <a:lnTo>
                  <a:pt x="0" y="26"/>
                </a:lnTo>
                <a:lnTo>
                  <a:pt x="56" y="26"/>
                </a:lnTo>
                <a:lnTo>
                  <a:pt x="26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71"/>
          <p:cNvSpPr>
            <a:spLocks noEditPoints="1"/>
          </p:cNvSpPr>
          <p:nvPr/>
        </p:nvSpPr>
        <p:spPr bwMode="auto">
          <a:xfrm>
            <a:off x="5478463" y="3559176"/>
            <a:ext cx="174625" cy="93663"/>
          </a:xfrm>
          <a:custGeom>
            <a:avLst/>
            <a:gdLst>
              <a:gd name="T0" fmla="*/ 102 w 110"/>
              <a:gd name="T1" fmla="*/ 14 h 59"/>
              <a:gd name="T2" fmla="*/ 102 w 110"/>
              <a:gd name="T3" fmla="*/ 0 h 59"/>
              <a:gd name="T4" fmla="*/ 0 w 110"/>
              <a:gd name="T5" fmla="*/ 0 h 59"/>
              <a:gd name="T6" fmla="*/ 0 w 110"/>
              <a:gd name="T7" fmla="*/ 59 h 59"/>
              <a:gd name="T8" fmla="*/ 102 w 110"/>
              <a:gd name="T9" fmla="*/ 59 h 59"/>
              <a:gd name="T10" fmla="*/ 102 w 110"/>
              <a:gd name="T11" fmla="*/ 44 h 59"/>
              <a:gd name="T12" fmla="*/ 110 w 110"/>
              <a:gd name="T13" fmla="*/ 41 h 59"/>
              <a:gd name="T14" fmla="*/ 110 w 110"/>
              <a:gd name="T15" fmla="*/ 17 h 59"/>
              <a:gd name="T16" fmla="*/ 102 w 110"/>
              <a:gd name="T17" fmla="*/ 14 h 59"/>
              <a:gd name="T18" fmla="*/ 92 w 110"/>
              <a:gd name="T19" fmla="*/ 49 h 59"/>
              <a:gd name="T20" fmla="*/ 9 w 110"/>
              <a:gd name="T21" fmla="*/ 49 h 59"/>
              <a:gd name="T22" fmla="*/ 9 w 110"/>
              <a:gd name="T23" fmla="*/ 10 h 59"/>
              <a:gd name="T24" fmla="*/ 92 w 110"/>
              <a:gd name="T25" fmla="*/ 10 h 59"/>
              <a:gd name="T26" fmla="*/ 92 w 110"/>
              <a:gd name="T27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0" h="59">
                <a:moveTo>
                  <a:pt x="102" y="14"/>
                </a:moveTo>
                <a:lnTo>
                  <a:pt x="102" y="0"/>
                </a:lnTo>
                <a:lnTo>
                  <a:pt x="0" y="0"/>
                </a:lnTo>
                <a:lnTo>
                  <a:pt x="0" y="59"/>
                </a:lnTo>
                <a:lnTo>
                  <a:pt x="102" y="59"/>
                </a:lnTo>
                <a:lnTo>
                  <a:pt x="102" y="44"/>
                </a:lnTo>
                <a:lnTo>
                  <a:pt x="110" y="41"/>
                </a:lnTo>
                <a:lnTo>
                  <a:pt x="110" y="17"/>
                </a:lnTo>
                <a:lnTo>
                  <a:pt x="102" y="14"/>
                </a:lnTo>
                <a:close/>
                <a:moveTo>
                  <a:pt x="92" y="49"/>
                </a:moveTo>
                <a:lnTo>
                  <a:pt x="9" y="49"/>
                </a:lnTo>
                <a:lnTo>
                  <a:pt x="9" y="10"/>
                </a:lnTo>
                <a:lnTo>
                  <a:pt x="92" y="10"/>
                </a:lnTo>
                <a:lnTo>
                  <a:pt x="92" y="4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272"/>
          <p:cNvSpPr>
            <a:spLocks/>
          </p:cNvSpPr>
          <p:nvPr/>
        </p:nvSpPr>
        <p:spPr bwMode="auto">
          <a:xfrm>
            <a:off x="5503863" y="3586163"/>
            <a:ext cx="111125" cy="36513"/>
          </a:xfrm>
          <a:custGeom>
            <a:avLst/>
            <a:gdLst>
              <a:gd name="T0" fmla="*/ 39 w 70"/>
              <a:gd name="T1" fmla="*/ 23 h 23"/>
              <a:gd name="T2" fmla="*/ 70 w 70"/>
              <a:gd name="T3" fmla="*/ 0 h 23"/>
              <a:gd name="T4" fmla="*/ 42 w 70"/>
              <a:gd name="T5" fmla="*/ 12 h 23"/>
              <a:gd name="T6" fmla="*/ 30 w 70"/>
              <a:gd name="T7" fmla="*/ 0 h 23"/>
              <a:gd name="T8" fmla="*/ 0 w 70"/>
              <a:gd name="T9" fmla="*/ 23 h 23"/>
              <a:gd name="T10" fmla="*/ 28 w 70"/>
              <a:gd name="T11" fmla="*/ 12 h 23"/>
              <a:gd name="T12" fmla="*/ 39 w 70"/>
              <a:gd name="T13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" h="23">
                <a:moveTo>
                  <a:pt x="39" y="23"/>
                </a:moveTo>
                <a:lnTo>
                  <a:pt x="70" y="0"/>
                </a:lnTo>
                <a:lnTo>
                  <a:pt x="42" y="12"/>
                </a:lnTo>
                <a:lnTo>
                  <a:pt x="30" y="0"/>
                </a:lnTo>
                <a:lnTo>
                  <a:pt x="0" y="23"/>
                </a:lnTo>
                <a:lnTo>
                  <a:pt x="28" y="12"/>
                </a:lnTo>
                <a:lnTo>
                  <a:pt x="39" y="2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273"/>
          <p:cNvSpPr>
            <a:spLocks/>
          </p:cNvSpPr>
          <p:nvPr/>
        </p:nvSpPr>
        <p:spPr bwMode="auto">
          <a:xfrm>
            <a:off x="4772026" y="4222751"/>
            <a:ext cx="176213" cy="177800"/>
          </a:xfrm>
          <a:custGeom>
            <a:avLst/>
            <a:gdLst>
              <a:gd name="T0" fmla="*/ 76 w 111"/>
              <a:gd name="T1" fmla="*/ 68 h 112"/>
              <a:gd name="T2" fmla="*/ 111 w 111"/>
              <a:gd name="T3" fmla="*/ 45 h 112"/>
              <a:gd name="T4" fmla="*/ 68 w 111"/>
              <a:gd name="T5" fmla="*/ 45 h 112"/>
              <a:gd name="T6" fmla="*/ 55 w 111"/>
              <a:gd name="T7" fmla="*/ 0 h 112"/>
              <a:gd name="T8" fmla="*/ 43 w 111"/>
              <a:gd name="T9" fmla="*/ 45 h 112"/>
              <a:gd name="T10" fmla="*/ 0 w 111"/>
              <a:gd name="T11" fmla="*/ 45 h 112"/>
              <a:gd name="T12" fmla="*/ 35 w 111"/>
              <a:gd name="T13" fmla="*/ 68 h 112"/>
              <a:gd name="T14" fmla="*/ 22 w 111"/>
              <a:gd name="T15" fmla="*/ 112 h 112"/>
              <a:gd name="T16" fmla="*/ 55 w 111"/>
              <a:gd name="T17" fmla="*/ 83 h 112"/>
              <a:gd name="T18" fmla="*/ 91 w 111"/>
              <a:gd name="T19" fmla="*/ 112 h 112"/>
              <a:gd name="T20" fmla="*/ 76 w 111"/>
              <a:gd name="T21" fmla="*/ 6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1" h="112">
                <a:moveTo>
                  <a:pt x="76" y="68"/>
                </a:moveTo>
                <a:lnTo>
                  <a:pt x="111" y="45"/>
                </a:lnTo>
                <a:lnTo>
                  <a:pt x="68" y="45"/>
                </a:lnTo>
                <a:lnTo>
                  <a:pt x="55" y="0"/>
                </a:lnTo>
                <a:lnTo>
                  <a:pt x="43" y="45"/>
                </a:lnTo>
                <a:lnTo>
                  <a:pt x="0" y="45"/>
                </a:lnTo>
                <a:lnTo>
                  <a:pt x="35" y="68"/>
                </a:lnTo>
                <a:lnTo>
                  <a:pt x="22" y="112"/>
                </a:lnTo>
                <a:lnTo>
                  <a:pt x="55" y="83"/>
                </a:lnTo>
                <a:lnTo>
                  <a:pt x="91" y="112"/>
                </a:lnTo>
                <a:lnTo>
                  <a:pt x="76" y="6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274"/>
          <p:cNvSpPr>
            <a:spLocks/>
          </p:cNvSpPr>
          <p:nvPr/>
        </p:nvSpPr>
        <p:spPr bwMode="auto">
          <a:xfrm>
            <a:off x="5124451" y="4222751"/>
            <a:ext cx="177800" cy="177800"/>
          </a:xfrm>
          <a:custGeom>
            <a:avLst/>
            <a:gdLst>
              <a:gd name="T0" fmla="*/ 285 w 288"/>
              <a:gd name="T1" fmla="*/ 109 h 288"/>
              <a:gd name="T2" fmla="*/ 277 w 288"/>
              <a:gd name="T3" fmla="*/ 104 h 288"/>
              <a:gd name="T4" fmla="*/ 270 w 288"/>
              <a:gd name="T5" fmla="*/ 103 h 288"/>
              <a:gd name="T6" fmla="*/ 189 w 288"/>
              <a:gd name="T7" fmla="*/ 103 h 288"/>
              <a:gd name="T8" fmla="*/ 185 w 288"/>
              <a:gd name="T9" fmla="*/ 101 h 288"/>
              <a:gd name="T10" fmla="*/ 183 w 288"/>
              <a:gd name="T11" fmla="*/ 98 h 288"/>
              <a:gd name="T12" fmla="*/ 159 w 288"/>
              <a:gd name="T13" fmla="*/ 14 h 288"/>
              <a:gd name="T14" fmla="*/ 156 w 288"/>
              <a:gd name="T15" fmla="*/ 6 h 288"/>
              <a:gd name="T16" fmla="*/ 144 w 288"/>
              <a:gd name="T17" fmla="*/ 0 h 288"/>
              <a:gd name="T18" fmla="*/ 133 w 288"/>
              <a:gd name="T19" fmla="*/ 6 h 288"/>
              <a:gd name="T20" fmla="*/ 129 w 288"/>
              <a:gd name="T21" fmla="*/ 14 h 288"/>
              <a:gd name="T22" fmla="*/ 106 w 288"/>
              <a:gd name="T23" fmla="*/ 98 h 288"/>
              <a:gd name="T24" fmla="*/ 103 w 288"/>
              <a:gd name="T25" fmla="*/ 101 h 288"/>
              <a:gd name="T26" fmla="*/ 99 w 288"/>
              <a:gd name="T27" fmla="*/ 103 h 288"/>
              <a:gd name="T28" fmla="*/ 19 w 288"/>
              <a:gd name="T29" fmla="*/ 103 h 288"/>
              <a:gd name="T30" fmla="*/ 9 w 288"/>
              <a:gd name="T31" fmla="*/ 105 h 288"/>
              <a:gd name="T32" fmla="*/ 4 w 288"/>
              <a:gd name="T33" fmla="*/ 109 h 288"/>
              <a:gd name="T34" fmla="*/ 0 w 288"/>
              <a:gd name="T35" fmla="*/ 117 h 288"/>
              <a:gd name="T36" fmla="*/ 4 w 288"/>
              <a:gd name="T37" fmla="*/ 127 h 288"/>
              <a:gd name="T38" fmla="*/ 10 w 288"/>
              <a:gd name="T39" fmla="*/ 132 h 288"/>
              <a:gd name="T40" fmla="*/ 75 w 288"/>
              <a:gd name="T41" fmla="*/ 175 h 288"/>
              <a:gd name="T42" fmla="*/ 78 w 288"/>
              <a:gd name="T43" fmla="*/ 181 h 288"/>
              <a:gd name="T44" fmla="*/ 78 w 288"/>
              <a:gd name="T45" fmla="*/ 183 h 288"/>
              <a:gd name="T46" fmla="*/ 53 w 288"/>
              <a:gd name="T47" fmla="*/ 266 h 288"/>
              <a:gd name="T48" fmla="*/ 51 w 288"/>
              <a:gd name="T49" fmla="*/ 273 h 288"/>
              <a:gd name="T50" fmla="*/ 54 w 288"/>
              <a:gd name="T51" fmla="*/ 282 h 288"/>
              <a:gd name="T52" fmla="*/ 65 w 288"/>
              <a:gd name="T53" fmla="*/ 288 h 288"/>
              <a:gd name="T54" fmla="*/ 78 w 288"/>
              <a:gd name="T55" fmla="*/ 282 h 288"/>
              <a:gd name="T56" fmla="*/ 141 w 288"/>
              <a:gd name="T57" fmla="*/ 228 h 288"/>
              <a:gd name="T58" fmla="*/ 145 w 288"/>
              <a:gd name="T59" fmla="*/ 227 h 288"/>
              <a:gd name="T60" fmla="*/ 148 w 288"/>
              <a:gd name="T61" fmla="*/ 228 h 288"/>
              <a:gd name="T62" fmla="*/ 215 w 288"/>
              <a:gd name="T63" fmla="*/ 283 h 288"/>
              <a:gd name="T64" fmla="*/ 228 w 288"/>
              <a:gd name="T65" fmla="*/ 288 h 288"/>
              <a:gd name="T66" fmla="*/ 228 w 288"/>
              <a:gd name="T67" fmla="*/ 288 h 288"/>
              <a:gd name="T68" fmla="*/ 238 w 288"/>
              <a:gd name="T69" fmla="*/ 283 h 288"/>
              <a:gd name="T70" fmla="*/ 241 w 288"/>
              <a:gd name="T71" fmla="*/ 274 h 288"/>
              <a:gd name="T72" fmla="*/ 240 w 288"/>
              <a:gd name="T73" fmla="*/ 266 h 288"/>
              <a:gd name="T74" fmla="*/ 211 w 288"/>
              <a:gd name="T75" fmla="*/ 182 h 288"/>
              <a:gd name="T76" fmla="*/ 211 w 288"/>
              <a:gd name="T77" fmla="*/ 181 h 288"/>
              <a:gd name="T78" fmla="*/ 214 w 288"/>
              <a:gd name="T79" fmla="*/ 175 h 288"/>
              <a:gd name="T80" fmla="*/ 279 w 288"/>
              <a:gd name="T81" fmla="*/ 132 h 288"/>
              <a:gd name="T82" fmla="*/ 284 w 288"/>
              <a:gd name="T83" fmla="*/ 127 h 288"/>
              <a:gd name="T84" fmla="*/ 288 w 288"/>
              <a:gd name="T85" fmla="*/ 117 h 288"/>
              <a:gd name="T86" fmla="*/ 285 w 288"/>
              <a:gd name="T87" fmla="*/ 109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8" h="288">
                <a:moveTo>
                  <a:pt x="285" y="109"/>
                </a:moveTo>
                <a:cubicBezTo>
                  <a:pt x="282" y="106"/>
                  <a:pt x="279" y="105"/>
                  <a:pt x="277" y="104"/>
                </a:cubicBezTo>
                <a:cubicBezTo>
                  <a:pt x="275" y="103"/>
                  <a:pt x="272" y="103"/>
                  <a:pt x="270" y="103"/>
                </a:cubicBezTo>
                <a:cubicBezTo>
                  <a:pt x="189" y="103"/>
                  <a:pt x="189" y="103"/>
                  <a:pt x="189" y="103"/>
                </a:cubicBezTo>
                <a:cubicBezTo>
                  <a:pt x="188" y="103"/>
                  <a:pt x="187" y="103"/>
                  <a:pt x="185" y="101"/>
                </a:cubicBezTo>
                <a:cubicBezTo>
                  <a:pt x="184" y="100"/>
                  <a:pt x="183" y="99"/>
                  <a:pt x="183" y="98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8" y="11"/>
                  <a:pt x="158" y="9"/>
                  <a:pt x="156" y="6"/>
                </a:cubicBezTo>
                <a:cubicBezTo>
                  <a:pt x="154" y="4"/>
                  <a:pt x="151" y="0"/>
                  <a:pt x="144" y="0"/>
                </a:cubicBezTo>
                <a:cubicBezTo>
                  <a:pt x="138" y="0"/>
                  <a:pt x="134" y="4"/>
                  <a:pt x="133" y="6"/>
                </a:cubicBezTo>
                <a:cubicBezTo>
                  <a:pt x="131" y="9"/>
                  <a:pt x="130" y="11"/>
                  <a:pt x="129" y="14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6" y="99"/>
                  <a:pt x="105" y="100"/>
                  <a:pt x="103" y="101"/>
                </a:cubicBezTo>
                <a:cubicBezTo>
                  <a:pt x="102" y="103"/>
                  <a:pt x="100" y="103"/>
                  <a:pt x="9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5" y="103"/>
                  <a:pt x="13" y="103"/>
                  <a:pt x="9" y="105"/>
                </a:cubicBezTo>
                <a:cubicBezTo>
                  <a:pt x="7" y="106"/>
                  <a:pt x="5" y="107"/>
                  <a:pt x="4" y="109"/>
                </a:cubicBezTo>
                <a:cubicBezTo>
                  <a:pt x="2" y="111"/>
                  <a:pt x="0" y="114"/>
                  <a:pt x="0" y="117"/>
                </a:cubicBezTo>
                <a:cubicBezTo>
                  <a:pt x="1" y="122"/>
                  <a:pt x="3" y="125"/>
                  <a:pt x="4" y="127"/>
                </a:cubicBezTo>
                <a:cubicBezTo>
                  <a:pt x="6" y="129"/>
                  <a:pt x="8" y="131"/>
                  <a:pt x="10" y="132"/>
                </a:cubicBezTo>
                <a:cubicBezTo>
                  <a:pt x="75" y="175"/>
                  <a:pt x="75" y="175"/>
                  <a:pt x="75" y="175"/>
                </a:cubicBezTo>
                <a:cubicBezTo>
                  <a:pt x="76" y="175"/>
                  <a:pt x="78" y="179"/>
                  <a:pt x="78" y="181"/>
                </a:cubicBezTo>
                <a:cubicBezTo>
                  <a:pt x="78" y="182"/>
                  <a:pt x="78" y="183"/>
                  <a:pt x="78" y="183"/>
                </a:cubicBezTo>
                <a:cubicBezTo>
                  <a:pt x="53" y="266"/>
                  <a:pt x="53" y="266"/>
                  <a:pt x="53" y="266"/>
                </a:cubicBezTo>
                <a:cubicBezTo>
                  <a:pt x="52" y="268"/>
                  <a:pt x="51" y="271"/>
                  <a:pt x="51" y="273"/>
                </a:cubicBezTo>
                <a:cubicBezTo>
                  <a:pt x="51" y="276"/>
                  <a:pt x="52" y="279"/>
                  <a:pt x="54" y="282"/>
                </a:cubicBezTo>
                <a:cubicBezTo>
                  <a:pt x="56" y="286"/>
                  <a:pt x="61" y="288"/>
                  <a:pt x="65" y="288"/>
                </a:cubicBezTo>
                <a:cubicBezTo>
                  <a:pt x="72" y="288"/>
                  <a:pt x="74" y="285"/>
                  <a:pt x="78" y="282"/>
                </a:cubicBezTo>
                <a:cubicBezTo>
                  <a:pt x="141" y="228"/>
                  <a:pt x="141" y="228"/>
                  <a:pt x="141" y="228"/>
                </a:cubicBezTo>
                <a:cubicBezTo>
                  <a:pt x="142" y="228"/>
                  <a:pt x="143" y="227"/>
                  <a:pt x="145" y="227"/>
                </a:cubicBezTo>
                <a:cubicBezTo>
                  <a:pt x="146" y="227"/>
                  <a:pt x="147" y="228"/>
                  <a:pt x="148" y="228"/>
                </a:cubicBezTo>
                <a:cubicBezTo>
                  <a:pt x="215" y="283"/>
                  <a:pt x="215" y="283"/>
                  <a:pt x="215" y="283"/>
                </a:cubicBezTo>
                <a:cubicBezTo>
                  <a:pt x="218" y="285"/>
                  <a:pt x="221" y="288"/>
                  <a:pt x="228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32" y="288"/>
                  <a:pt x="236" y="286"/>
                  <a:pt x="238" y="283"/>
                </a:cubicBezTo>
                <a:cubicBezTo>
                  <a:pt x="241" y="279"/>
                  <a:pt x="241" y="276"/>
                  <a:pt x="241" y="274"/>
                </a:cubicBezTo>
                <a:cubicBezTo>
                  <a:pt x="241" y="271"/>
                  <a:pt x="241" y="268"/>
                  <a:pt x="240" y="266"/>
                </a:cubicBezTo>
                <a:cubicBezTo>
                  <a:pt x="211" y="182"/>
                  <a:pt x="211" y="182"/>
                  <a:pt x="211" y="182"/>
                </a:cubicBezTo>
                <a:cubicBezTo>
                  <a:pt x="211" y="182"/>
                  <a:pt x="211" y="181"/>
                  <a:pt x="211" y="181"/>
                </a:cubicBezTo>
                <a:cubicBezTo>
                  <a:pt x="211" y="178"/>
                  <a:pt x="213" y="175"/>
                  <a:pt x="214" y="175"/>
                </a:cubicBezTo>
                <a:cubicBezTo>
                  <a:pt x="279" y="132"/>
                  <a:pt x="279" y="132"/>
                  <a:pt x="279" y="132"/>
                </a:cubicBezTo>
                <a:cubicBezTo>
                  <a:pt x="281" y="131"/>
                  <a:pt x="283" y="129"/>
                  <a:pt x="284" y="127"/>
                </a:cubicBezTo>
                <a:cubicBezTo>
                  <a:pt x="286" y="125"/>
                  <a:pt x="288" y="122"/>
                  <a:pt x="288" y="117"/>
                </a:cubicBezTo>
                <a:cubicBezTo>
                  <a:pt x="288" y="114"/>
                  <a:pt x="287" y="111"/>
                  <a:pt x="285" y="10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275"/>
          <p:cNvSpPr>
            <a:spLocks noEditPoints="1"/>
          </p:cNvSpPr>
          <p:nvPr/>
        </p:nvSpPr>
        <p:spPr bwMode="auto">
          <a:xfrm>
            <a:off x="5478463" y="4222751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33 w 288"/>
              <a:gd name="T11" fmla="*/ 131 h 288"/>
              <a:gd name="T12" fmla="*/ 230 w 288"/>
              <a:gd name="T13" fmla="*/ 134 h 288"/>
              <a:gd name="T14" fmla="*/ 189 w 288"/>
              <a:gd name="T15" fmla="*/ 161 h 288"/>
              <a:gd name="T16" fmla="*/ 187 w 288"/>
              <a:gd name="T17" fmla="*/ 165 h 288"/>
              <a:gd name="T18" fmla="*/ 188 w 288"/>
              <a:gd name="T19" fmla="*/ 166 h 288"/>
              <a:gd name="T20" fmla="*/ 205 w 288"/>
              <a:gd name="T21" fmla="*/ 218 h 288"/>
              <a:gd name="T22" fmla="*/ 206 w 288"/>
              <a:gd name="T23" fmla="*/ 223 h 288"/>
              <a:gd name="T24" fmla="*/ 205 w 288"/>
              <a:gd name="T25" fmla="*/ 229 h 288"/>
              <a:gd name="T26" fmla="*/ 198 w 288"/>
              <a:gd name="T27" fmla="*/ 232 h 288"/>
              <a:gd name="T28" fmla="*/ 198 w 288"/>
              <a:gd name="T29" fmla="*/ 232 h 288"/>
              <a:gd name="T30" fmla="*/ 190 w 288"/>
              <a:gd name="T31" fmla="*/ 229 h 288"/>
              <a:gd name="T32" fmla="*/ 148 w 288"/>
              <a:gd name="T33" fmla="*/ 195 h 288"/>
              <a:gd name="T34" fmla="*/ 146 w 288"/>
              <a:gd name="T35" fmla="*/ 194 h 288"/>
              <a:gd name="T36" fmla="*/ 144 w 288"/>
              <a:gd name="T37" fmla="*/ 195 h 288"/>
              <a:gd name="T38" fmla="*/ 104 w 288"/>
              <a:gd name="T39" fmla="*/ 229 h 288"/>
              <a:gd name="T40" fmla="*/ 96 w 288"/>
              <a:gd name="T41" fmla="*/ 232 h 288"/>
              <a:gd name="T42" fmla="*/ 89 w 288"/>
              <a:gd name="T43" fmla="*/ 229 h 288"/>
              <a:gd name="T44" fmla="*/ 87 w 288"/>
              <a:gd name="T45" fmla="*/ 223 h 288"/>
              <a:gd name="T46" fmla="*/ 88 w 288"/>
              <a:gd name="T47" fmla="*/ 218 h 288"/>
              <a:gd name="T48" fmla="*/ 104 w 288"/>
              <a:gd name="T49" fmla="*/ 166 h 288"/>
              <a:gd name="T50" fmla="*/ 104 w 288"/>
              <a:gd name="T51" fmla="*/ 165 h 288"/>
              <a:gd name="T52" fmla="*/ 102 w 288"/>
              <a:gd name="T53" fmla="*/ 161 h 288"/>
              <a:gd name="T54" fmla="*/ 61 w 288"/>
              <a:gd name="T55" fmla="*/ 134 h 288"/>
              <a:gd name="T56" fmla="*/ 58 w 288"/>
              <a:gd name="T57" fmla="*/ 131 h 288"/>
              <a:gd name="T58" fmla="*/ 56 w 288"/>
              <a:gd name="T59" fmla="*/ 125 h 288"/>
              <a:gd name="T60" fmla="*/ 57 w 288"/>
              <a:gd name="T61" fmla="*/ 120 h 288"/>
              <a:gd name="T62" fmla="*/ 61 w 288"/>
              <a:gd name="T63" fmla="*/ 117 h 288"/>
              <a:gd name="T64" fmla="*/ 67 w 288"/>
              <a:gd name="T65" fmla="*/ 116 h 288"/>
              <a:gd name="T66" fmla="*/ 118 w 288"/>
              <a:gd name="T67" fmla="*/ 116 h 288"/>
              <a:gd name="T68" fmla="*/ 120 w 288"/>
              <a:gd name="T69" fmla="*/ 115 h 288"/>
              <a:gd name="T70" fmla="*/ 122 w 288"/>
              <a:gd name="T71" fmla="*/ 113 h 288"/>
              <a:gd name="T72" fmla="*/ 136 w 288"/>
              <a:gd name="T73" fmla="*/ 61 h 288"/>
              <a:gd name="T74" fmla="*/ 138 w 288"/>
              <a:gd name="T75" fmla="*/ 56 h 288"/>
              <a:gd name="T76" fmla="*/ 146 w 288"/>
              <a:gd name="T77" fmla="*/ 52 h 288"/>
              <a:gd name="T78" fmla="*/ 153 w 288"/>
              <a:gd name="T79" fmla="*/ 56 h 288"/>
              <a:gd name="T80" fmla="*/ 155 w 288"/>
              <a:gd name="T81" fmla="*/ 61 h 288"/>
              <a:gd name="T82" fmla="*/ 170 w 288"/>
              <a:gd name="T83" fmla="*/ 113 h 288"/>
              <a:gd name="T84" fmla="*/ 171 w 288"/>
              <a:gd name="T85" fmla="*/ 115 h 288"/>
              <a:gd name="T86" fmla="*/ 174 w 288"/>
              <a:gd name="T87" fmla="*/ 116 h 288"/>
              <a:gd name="T88" fmla="*/ 224 w 288"/>
              <a:gd name="T89" fmla="*/ 116 h 288"/>
              <a:gd name="T90" fmla="*/ 229 w 288"/>
              <a:gd name="T91" fmla="*/ 117 h 288"/>
              <a:gd name="T92" fmla="*/ 234 w 288"/>
              <a:gd name="T93" fmla="*/ 120 h 288"/>
              <a:gd name="T94" fmla="*/ 236 w 288"/>
              <a:gd name="T95" fmla="*/ 125 h 288"/>
              <a:gd name="T96" fmla="*/ 233 w 288"/>
              <a:gd name="T97" fmla="*/ 13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3"/>
                  <a:pt x="65" y="288"/>
                  <a:pt x="144" y="288"/>
                </a:cubicBezTo>
                <a:cubicBezTo>
                  <a:pt x="224" y="288"/>
                  <a:pt x="288" y="223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  <a:moveTo>
                  <a:pt x="233" y="131"/>
                </a:moveTo>
                <a:cubicBezTo>
                  <a:pt x="232" y="133"/>
                  <a:pt x="231" y="134"/>
                  <a:pt x="230" y="134"/>
                </a:cubicBezTo>
                <a:cubicBezTo>
                  <a:pt x="189" y="161"/>
                  <a:pt x="189" y="161"/>
                  <a:pt x="189" y="161"/>
                </a:cubicBezTo>
                <a:cubicBezTo>
                  <a:pt x="188" y="161"/>
                  <a:pt x="187" y="164"/>
                  <a:pt x="187" y="165"/>
                </a:cubicBezTo>
                <a:cubicBezTo>
                  <a:pt x="187" y="165"/>
                  <a:pt x="187" y="166"/>
                  <a:pt x="188" y="166"/>
                </a:cubicBezTo>
                <a:cubicBezTo>
                  <a:pt x="205" y="218"/>
                  <a:pt x="205" y="218"/>
                  <a:pt x="205" y="218"/>
                </a:cubicBezTo>
                <a:cubicBezTo>
                  <a:pt x="206" y="220"/>
                  <a:pt x="206" y="221"/>
                  <a:pt x="206" y="223"/>
                </a:cubicBezTo>
                <a:cubicBezTo>
                  <a:pt x="206" y="225"/>
                  <a:pt x="206" y="227"/>
                  <a:pt x="205" y="229"/>
                </a:cubicBezTo>
                <a:cubicBezTo>
                  <a:pt x="203" y="231"/>
                  <a:pt x="200" y="232"/>
                  <a:pt x="198" y="232"/>
                </a:cubicBezTo>
                <a:cubicBezTo>
                  <a:pt x="198" y="232"/>
                  <a:pt x="198" y="232"/>
                  <a:pt x="198" y="232"/>
                </a:cubicBezTo>
                <a:cubicBezTo>
                  <a:pt x="194" y="232"/>
                  <a:pt x="192" y="230"/>
                  <a:pt x="190" y="229"/>
                </a:cubicBezTo>
                <a:cubicBezTo>
                  <a:pt x="148" y="195"/>
                  <a:pt x="148" y="195"/>
                  <a:pt x="148" y="195"/>
                </a:cubicBezTo>
                <a:cubicBezTo>
                  <a:pt x="148" y="194"/>
                  <a:pt x="147" y="194"/>
                  <a:pt x="146" y="194"/>
                </a:cubicBezTo>
                <a:cubicBezTo>
                  <a:pt x="145" y="194"/>
                  <a:pt x="144" y="194"/>
                  <a:pt x="144" y="195"/>
                </a:cubicBezTo>
                <a:cubicBezTo>
                  <a:pt x="104" y="229"/>
                  <a:pt x="104" y="229"/>
                  <a:pt x="104" y="229"/>
                </a:cubicBezTo>
                <a:cubicBezTo>
                  <a:pt x="102" y="230"/>
                  <a:pt x="100" y="232"/>
                  <a:pt x="96" y="232"/>
                </a:cubicBezTo>
                <a:cubicBezTo>
                  <a:pt x="94" y="232"/>
                  <a:pt x="91" y="231"/>
                  <a:pt x="89" y="229"/>
                </a:cubicBezTo>
                <a:cubicBezTo>
                  <a:pt x="88" y="226"/>
                  <a:pt x="87" y="224"/>
                  <a:pt x="87" y="223"/>
                </a:cubicBezTo>
                <a:cubicBezTo>
                  <a:pt x="87" y="221"/>
                  <a:pt x="88" y="220"/>
                  <a:pt x="88" y="218"/>
                </a:cubicBezTo>
                <a:cubicBezTo>
                  <a:pt x="104" y="166"/>
                  <a:pt x="104" y="166"/>
                  <a:pt x="104" y="166"/>
                </a:cubicBezTo>
                <a:cubicBezTo>
                  <a:pt x="104" y="166"/>
                  <a:pt x="104" y="166"/>
                  <a:pt x="104" y="165"/>
                </a:cubicBezTo>
                <a:cubicBezTo>
                  <a:pt x="104" y="164"/>
                  <a:pt x="103" y="162"/>
                  <a:pt x="102" y="161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60" y="134"/>
                  <a:pt x="59" y="133"/>
                  <a:pt x="58" y="131"/>
                </a:cubicBezTo>
                <a:cubicBezTo>
                  <a:pt x="57" y="130"/>
                  <a:pt x="56" y="128"/>
                  <a:pt x="56" y="125"/>
                </a:cubicBezTo>
                <a:cubicBezTo>
                  <a:pt x="56" y="123"/>
                  <a:pt x="56" y="121"/>
                  <a:pt x="57" y="120"/>
                </a:cubicBezTo>
                <a:cubicBezTo>
                  <a:pt x="59" y="119"/>
                  <a:pt x="60" y="118"/>
                  <a:pt x="61" y="117"/>
                </a:cubicBezTo>
                <a:cubicBezTo>
                  <a:pt x="63" y="116"/>
                  <a:pt x="65" y="116"/>
                  <a:pt x="67" y="116"/>
                </a:cubicBezTo>
                <a:cubicBezTo>
                  <a:pt x="118" y="116"/>
                  <a:pt x="118" y="116"/>
                  <a:pt x="118" y="116"/>
                </a:cubicBezTo>
                <a:cubicBezTo>
                  <a:pt x="118" y="116"/>
                  <a:pt x="119" y="116"/>
                  <a:pt x="120" y="115"/>
                </a:cubicBezTo>
                <a:cubicBezTo>
                  <a:pt x="121" y="115"/>
                  <a:pt x="121" y="114"/>
                  <a:pt x="122" y="113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37" y="59"/>
                  <a:pt x="137" y="57"/>
                  <a:pt x="138" y="56"/>
                </a:cubicBezTo>
                <a:cubicBezTo>
                  <a:pt x="139" y="54"/>
                  <a:pt x="142" y="52"/>
                  <a:pt x="146" y="52"/>
                </a:cubicBezTo>
                <a:cubicBezTo>
                  <a:pt x="150" y="52"/>
                  <a:pt x="152" y="54"/>
                  <a:pt x="153" y="56"/>
                </a:cubicBezTo>
                <a:cubicBezTo>
                  <a:pt x="154" y="57"/>
                  <a:pt x="154" y="59"/>
                  <a:pt x="155" y="61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170" y="114"/>
                  <a:pt x="170" y="115"/>
                  <a:pt x="171" y="115"/>
                </a:cubicBezTo>
                <a:cubicBezTo>
                  <a:pt x="172" y="116"/>
                  <a:pt x="173" y="116"/>
                  <a:pt x="174" y="116"/>
                </a:cubicBezTo>
                <a:cubicBezTo>
                  <a:pt x="224" y="116"/>
                  <a:pt x="224" y="116"/>
                  <a:pt x="224" y="116"/>
                </a:cubicBezTo>
                <a:cubicBezTo>
                  <a:pt x="226" y="116"/>
                  <a:pt x="227" y="116"/>
                  <a:pt x="229" y="117"/>
                </a:cubicBezTo>
                <a:cubicBezTo>
                  <a:pt x="230" y="117"/>
                  <a:pt x="232" y="118"/>
                  <a:pt x="234" y="120"/>
                </a:cubicBezTo>
                <a:cubicBezTo>
                  <a:pt x="235" y="121"/>
                  <a:pt x="236" y="123"/>
                  <a:pt x="236" y="125"/>
                </a:cubicBezTo>
                <a:cubicBezTo>
                  <a:pt x="236" y="128"/>
                  <a:pt x="234" y="130"/>
                  <a:pt x="233" y="13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276"/>
          <p:cNvSpPr>
            <a:spLocks noEditPoints="1"/>
          </p:cNvSpPr>
          <p:nvPr/>
        </p:nvSpPr>
        <p:spPr bwMode="auto">
          <a:xfrm>
            <a:off x="6184901" y="4222751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13 w 288"/>
              <a:gd name="T11" fmla="*/ 165 h 288"/>
              <a:gd name="T12" fmla="*/ 144 w 288"/>
              <a:gd name="T13" fmla="*/ 234 h 288"/>
              <a:gd name="T14" fmla="*/ 74 w 288"/>
              <a:gd name="T15" fmla="*/ 165 h 288"/>
              <a:gd name="T16" fmla="*/ 51 w 288"/>
              <a:gd name="T17" fmla="*/ 118 h 288"/>
              <a:gd name="T18" fmla="*/ 97 w 288"/>
              <a:gd name="T19" fmla="*/ 72 h 288"/>
              <a:gd name="T20" fmla="*/ 144 w 288"/>
              <a:gd name="T21" fmla="*/ 100 h 288"/>
              <a:gd name="T22" fmla="*/ 190 w 288"/>
              <a:gd name="T23" fmla="*/ 72 h 288"/>
              <a:gd name="T24" fmla="*/ 236 w 288"/>
              <a:gd name="T25" fmla="*/ 118 h 288"/>
              <a:gd name="T26" fmla="*/ 213 w 288"/>
              <a:gd name="T27" fmla="*/ 16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4"/>
                  <a:pt x="0" y="144"/>
                </a:cubicBezTo>
                <a:cubicBezTo>
                  <a:pt x="0" y="223"/>
                  <a:pt x="64" y="288"/>
                  <a:pt x="144" y="288"/>
                </a:cubicBezTo>
                <a:cubicBezTo>
                  <a:pt x="224" y="288"/>
                  <a:pt x="288" y="223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  <a:moveTo>
                  <a:pt x="213" y="165"/>
                </a:moveTo>
                <a:cubicBezTo>
                  <a:pt x="144" y="234"/>
                  <a:pt x="144" y="234"/>
                  <a:pt x="144" y="234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74" y="165"/>
                  <a:pt x="51" y="143"/>
                  <a:pt x="51" y="118"/>
                </a:cubicBezTo>
                <a:cubicBezTo>
                  <a:pt x="51" y="84"/>
                  <a:pt x="73" y="72"/>
                  <a:pt x="97" y="72"/>
                </a:cubicBezTo>
                <a:cubicBezTo>
                  <a:pt x="121" y="72"/>
                  <a:pt x="144" y="100"/>
                  <a:pt x="144" y="100"/>
                </a:cubicBezTo>
                <a:cubicBezTo>
                  <a:pt x="144" y="100"/>
                  <a:pt x="166" y="72"/>
                  <a:pt x="190" y="72"/>
                </a:cubicBezTo>
                <a:cubicBezTo>
                  <a:pt x="214" y="72"/>
                  <a:pt x="236" y="84"/>
                  <a:pt x="236" y="118"/>
                </a:cubicBezTo>
                <a:cubicBezTo>
                  <a:pt x="236" y="143"/>
                  <a:pt x="213" y="165"/>
                  <a:pt x="213" y="16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277"/>
          <p:cNvSpPr>
            <a:spLocks noEditPoints="1"/>
          </p:cNvSpPr>
          <p:nvPr/>
        </p:nvSpPr>
        <p:spPr bwMode="auto">
          <a:xfrm>
            <a:off x="7950201" y="3543301"/>
            <a:ext cx="176213" cy="123825"/>
          </a:xfrm>
          <a:custGeom>
            <a:avLst/>
            <a:gdLst>
              <a:gd name="T0" fmla="*/ 254 w 289"/>
              <a:gd name="T1" fmla="*/ 90 h 201"/>
              <a:gd name="T2" fmla="*/ 254 w 289"/>
              <a:gd name="T3" fmla="*/ 86 h 201"/>
              <a:gd name="T4" fmla="*/ 168 w 289"/>
              <a:gd name="T5" fmla="*/ 0 h 201"/>
              <a:gd name="T6" fmla="*/ 91 w 289"/>
              <a:gd name="T7" fmla="*/ 47 h 201"/>
              <a:gd name="T8" fmla="*/ 67 w 289"/>
              <a:gd name="T9" fmla="*/ 40 h 201"/>
              <a:gd name="T10" fmla="*/ 26 w 289"/>
              <a:gd name="T11" fmla="*/ 81 h 201"/>
              <a:gd name="T12" fmla="*/ 28 w 289"/>
              <a:gd name="T13" fmla="*/ 91 h 201"/>
              <a:gd name="T14" fmla="*/ 0 w 289"/>
              <a:gd name="T15" fmla="*/ 142 h 201"/>
              <a:gd name="T16" fmla="*/ 56 w 289"/>
              <a:gd name="T17" fmla="*/ 201 h 201"/>
              <a:gd name="T18" fmla="*/ 56 w 289"/>
              <a:gd name="T19" fmla="*/ 201 h 201"/>
              <a:gd name="T20" fmla="*/ 59 w 289"/>
              <a:gd name="T21" fmla="*/ 201 h 201"/>
              <a:gd name="T22" fmla="*/ 59 w 289"/>
              <a:gd name="T23" fmla="*/ 201 h 201"/>
              <a:gd name="T24" fmla="*/ 60 w 289"/>
              <a:gd name="T25" fmla="*/ 201 h 201"/>
              <a:gd name="T26" fmla="*/ 228 w 289"/>
              <a:gd name="T27" fmla="*/ 201 h 201"/>
              <a:gd name="T28" fmla="*/ 231 w 289"/>
              <a:gd name="T29" fmla="*/ 201 h 201"/>
              <a:gd name="T30" fmla="*/ 289 w 289"/>
              <a:gd name="T31" fmla="*/ 143 h 201"/>
              <a:gd name="T32" fmla="*/ 254 w 289"/>
              <a:gd name="T33" fmla="*/ 90 h 201"/>
              <a:gd name="T34" fmla="*/ 231 w 289"/>
              <a:gd name="T35" fmla="*/ 181 h 201"/>
              <a:gd name="T36" fmla="*/ 230 w 289"/>
              <a:gd name="T37" fmla="*/ 181 h 201"/>
              <a:gd name="T38" fmla="*/ 228 w 289"/>
              <a:gd name="T39" fmla="*/ 181 h 201"/>
              <a:gd name="T40" fmla="*/ 228 w 289"/>
              <a:gd name="T41" fmla="*/ 181 h 201"/>
              <a:gd name="T42" fmla="*/ 228 w 289"/>
              <a:gd name="T43" fmla="*/ 181 h 201"/>
              <a:gd name="T44" fmla="*/ 60 w 289"/>
              <a:gd name="T45" fmla="*/ 181 h 201"/>
              <a:gd name="T46" fmla="*/ 59 w 289"/>
              <a:gd name="T47" fmla="*/ 181 h 201"/>
              <a:gd name="T48" fmla="*/ 59 w 289"/>
              <a:gd name="T49" fmla="*/ 181 h 201"/>
              <a:gd name="T50" fmla="*/ 59 w 289"/>
              <a:gd name="T51" fmla="*/ 181 h 201"/>
              <a:gd name="T52" fmla="*/ 20 w 289"/>
              <a:gd name="T53" fmla="*/ 142 h 201"/>
              <a:gd name="T54" fmla="*/ 39 w 289"/>
              <a:gd name="T55" fmla="*/ 108 h 201"/>
              <a:gd name="T56" fmla="*/ 51 w 289"/>
              <a:gd name="T57" fmla="*/ 100 h 201"/>
              <a:gd name="T58" fmla="*/ 47 w 289"/>
              <a:gd name="T59" fmla="*/ 87 h 201"/>
              <a:gd name="T60" fmla="*/ 46 w 289"/>
              <a:gd name="T61" fmla="*/ 81 h 201"/>
              <a:gd name="T62" fmla="*/ 67 w 289"/>
              <a:gd name="T63" fmla="*/ 59 h 201"/>
              <a:gd name="T64" fmla="*/ 80 w 289"/>
              <a:gd name="T65" fmla="*/ 64 h 201"/>
              <a:gd name="T66" fmla="*/ 98 w 289"/>
              <a:gd name="T67" fmla="*/ 77 h 201"/>
              <a:gd name="T68" fmla="*/ 107 w 289"/>
              <a:gd name="T69" fmla="*/ 58 h 201"/>
              <a:gd name="T70" fmla="*/ 168 w 289"/>
              <a:gd name="T71" fmla="*/ 19 h 201"/>
              <a:gd name="T72" fmla="*/ 235 w 289"/>
              <a:gd name="T73" fmla="*/ 86 h 201"/>
              <a:gd name="T74" fmla="*/ 234 w 289"/>
              <a:gd name="T75" fmla="*/ 89 h 201"/>
              <a:gd name="T76" fmla="*/ 234 w 289"/>
              <a:gd name="T77" fmla="*/ 90 h 201"/>
              <a:gd name="T78" fmla="*/ 234 w 289"/>
              <a:gd name="T79" fmla="*/ 103 h 201"/>
              <a:gd name="T80" fmla="*/ 245 w 289"/>
              <a:gd name="T81" fmla="*/ 108 h 201"/>
              <a:gd name="T82" fmla="*/ 269 w 289"/>
              <a:gd name="T83" fmla="*/ 143 h 201"/>
              <a:gd name="T84" fmla="*/ 231 w 289"/>
              <a:gd name="T85" fmla="*/ 18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9" h="201">
                <a:moveTo>
                  <a:pt x="254" y="90"/>
                </a:moveTo>
                <a:cubicBezTo>
                  <a:pt x="254" y="89"/>
                  <a:pt x="254" y="88"/>
                  <a:pt x="254" y="86"/>
                </a:cubicBezTo>
                <a:cubicBezTo>
                  <a:pt x="254" y="38"/>
                  <a:pt x="216" y="0"/>
                  <a:pt x="168" y="0"/>
                </a:cubicBezTo>
                <a:cubicBezTo>
                  <a:pt x="134" y="0"/>
                  <a:pt x="105" y="19"/>
                  <a:pt x="91" y="47"/>
                </a:cubicBezTo>
                <a:cubicBezTo>
                  <a:pt x="84" y="42"/>
                  <a:pt x="76" y="40"/>
                  <a:pt x="67" y="40"/>
                </a:cubicBezTo>
                <a:cubicBezTo>
                  <a:pt x="45" y="40"/>
                  <a:pt x="26" y="58"/>
                  <a:pt x="26" y="81"/>
                </a:cubicBezTo>
                <a:cubicBezTo>
                  <a:pt x="26" y="84"/>
                  <a:pt x="27" y="88"/>
                  <a:pt x="28" y="91"/>
                </a:cubicBezTo>
                <a:cubicBezTo>
                  <a:pt x="11" y="102"/>
                  <a:pt x="0" y="120"/>
                  <a:pt x="0" y="142"/>
                </a:cubicBezTo>
                <a:cubicBezTo>
                  <a:pt x="0" y="173"/>
                  <a:pt x="25" y="199"/>
                  <a:pt x="56" y="201"/>
                </a:cubicBezTo>
                <a:cubicBezTo>
                  <a:pt x="56" y="201"/>
                  <a:pt x="56" y="201"/>
                  <a:pt x="56" y="201"/>
                </a:cubicBezTo>
                <a:cubicBezTo>
                  <a:pt x="59" y="201"/>
                  <a:pt x="59" y="201"/>
                  <a:pt x="59" y="201"/>
                </a:cubicBezTo>
                <a:cubicBezTo>
                  <a:pt x="59" y="201"/>
                  <a:pt x="59" y="201"/>
                  <a:pt x="59" y="201"/>
                </a:cubicBezTo>
                <a:cubicBezTo>
                  <a:pt x="60" y="201"/>
                  <a:pt x="60" y="201"/>
                  <a:pt x="60" y="201"/>
                </a:cubicBezTo>
                <a:cubicBezTo>
                  <a:pt x="228" y="201"/>
                  <a:pt x="228" y="201"/>
                  <a:pt x="228" y="201"/>
                </a:cubicBezTo>
                <a:cubicBezTo>
                  <a:pt x="228" y="201"/>
                  <a:pt x="229" y="201"/>
                  <a:pt x="231" y="201"/>
                </a:cubicBezTo>
                <a:cubicBezTo>
                  <a:pt x="263" y="201"/>
                  <a:pt x="289" y="175"/>
                  <a:pt x="289" y="143"/>
                </a:cubicBezTo>
                <a:cubicBezTo>
                  <a:pt x="289" y="119"/>
                  <a:pt x="274" y="99"/>
                  <a:pt x="254" y="90"/>
                </a:cubicBezTo>
                <a:close/>
                <a:moveTo>
                  <a:pt x="231" y="181"/>
                </a:moveTo>
                <a:cubicBezTo>
                  <a:pt x="230" y="181"/>
                  <a:pt x="230" y="181"/>
                  <a:pt x="230" y="181"/>
                </a:cubicBezTo>
                <a:cubicBezTo>
                  <a:pt x="228" y="181"/>
                  <a:pt x="228" y="181"/>
                  <a:pt x="228" y="181"/>
                </a:cubicBezTo>
                <a:cubicBezTo>
                  <a:pt x="228" y="181"/>
                  <a:pt x="228" y="181"/>
                  <a:pt x="228" y="181"/>
                </a:cubicBezTo>
                <a:cubicBezTo>
                  <a:pt x="228" y="181"/>
                  <a:pt x="228" y="181"/>
                  <a:pt x="228" y="181"/>
                </a:cubicBezTo>
                <a:cubicBezTo>
                  <a:pt x="60" y="181"/>
                  <a:pt x="60" y="181"/>
                  <a:pt x="60" y="181"/>
                </a:cubicBezTo>
                <a:cubicBezTo>
                  <a:pt x="59" y="181"/>
                  <a:pt x="59" y="181"/>
                  <a:pt x="59" y="181"/>
                </a:cubicBezTo>
                <a:cubicBezTo>
                  <a:pt x="59" y="181"/>
                  <a:pt x="59" y="181"/>
                  <a:pt x="59" y="181"/>
                </a:cubicBezTo>
                <a:cubicBezTo>
                  <a:pt x="59" y="181"/>
                  <a:pt x="59" y="181"/>
                  <a:pt x="59" y="181"/>
                </a:cubicBezTo>
                <a:cubicBezTo>
                  <a:pt x="37" y="181"/>
                  <a:pt x="20" y="163"/>
                  <a:pt x="20" y="142"/>
                </a:cubicBezTo>
                <a:cubicBezTo>
                  <a:pt x="20" y="128"/>
                  <a:pt x="27" y="115"/>
                  <a:pt x="39" y="108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47" y="87"/>
                  <a:pt x="47" y="87"/>
                  <a:pt x="47" y="87"/>
                </a:cubicBezTo>
                <a:cubicBezTo>
                  <a:pt x="46" y="85"/>
                  <a:pt x="46" y="83"/>
                  <a:pt x="46" y="81"/>
                </a:cubicBezTo>
                <a:cubicBezTo>
                  <a:pt x="46" y="69"/>
                  <a:pt x="56" y="59"/>
                  <a:pt x="67" y="59"/>
                </a:cubicBezTo>
                <a:cubicBezTo>
                  <a:pt x="72" y="59"/>
                  <a:pt x="77" y="61"/>
                  <a:pt x="80" y="64"/>
                </a:cubicBezTo>
                <a:cubicBezTo>
                  <a:pt x="98" y="77"/>
                  <a:pt x="98" y="77"/>
                  <a:pt x="98" y="77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18" y="34"/>
                  <a:pt x="142" y="19"/>
                  <a:pt x="168" y="19"/>
                </a:cubicBezTo>
                <a:cubicBezTo>
                  <a:pt x="205" y="19"/>
                  <a:pt x="234" y="49"/>
                  <a:pt x="235" y="86"/>
                </a:cubicBezTo>
                <a:cubicBezTo>
                  <a:pt x="235" y="87"/>
                  <a:pt x="234" y="88"/>
                  <a:pt x="234" y="89"/>
                </a:cubicBezTo>
                <a:cubicBezTo>
                  <a:pt x="234" y="90"/>
                  <a:pt x="234" y="90"/>
                  <a:pt x="234" y="90"/>
                </a:cubicBezTo>
                <a:cubicBezTo>
                  <a:pt x="234" y="103"/>
                  <a:pt x="234" y="103"/>
                  <a:pt x="234" y="103"/>
                </a:cubicBezTo>
                <a:cubicBezTo>
                  <a:pt x="245" y="108"/>
                  <a:pt x="245" y="108"/>
                  <a:pt x="245" y="108"/>
                </a:cubicBezTo>
                <a:cubicBezTo>
                  <a:pt x="260" y="114"/>
                  <a:pt x="269" y="128"/>
                  <a:pt x="269" y="143"/>
                </a:cubicBezTo>
                <a:cubicBezTo>
                  <a:pt x="269" y="164"/>
                  <a:pt x="252" y="181"/>
                  <a:pt x="231" y="18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278"/>
          <p:cNvSpPr>
            <a:spLocks/>
          </p:cNvSpPr>
          <p:nvPr/>
        </p:nvSpPr>
        <p:spPr bwMode="auto">
          <a:xfrm>
            <a:off x="8305801" y="3516313"/>
            <a:ext cx="171450" cy="120650"/>
          </a:xfrm>
          <a:custGeom>
            <a:avLst/>
            <a:gdLst>
              <a:gd name="T0" fmla="*/ 247 w 280"/>
              <a:gd name="T1" fmla="*/ 88 h 196"/>
              <a:gd name="T2" fmla="*/ 247 w 280"/>
              <a:gd name="T3" fmla="*/ 84 h 196"/>
              <a:gd name="T4" fmla="*/ 162 w 280"/>
              <a:gd name="T5" fmla="*/ 0 h 196"/>
              <a:gd name="T6" fmla="*/ 88 w 280"/>
              <a:gd name="T7" fmla="*/ 46 h 196"/>
              <a:gd name="T8" fmla="*/ 65 w 280"/>
              <a:gd name="T9" fmla="*/ 39 h 196"/>
              <a:gd name="T10" fmla="*/ 25 w 280"/>
              <a:gd name="T11" fmla="*/ 79 h 196"/>
              <a:gd name="T12" fmla="*/ 27 w 280"/>
              <a:gd name="T13" fmla="*/ 89 h 196"/>
              <a:gd name="T14" fmla="*/ 0 w 280"/>
              <a:gd name="T15" fmla="*/ 138 h 196"/>
              <a:gd name="T16" fmla="*/ 49 w 280"/>
              <a:gd name="T17" fmla="*/ 195 h 196"/>
              <a:gd name="T18" fmla="*/ 66 w 280"/>
              <a:gd name="T19" fmla="*/ 180 h 196"/>
              <a:gd name="T20" fmla="*/ 69 w 280"/>
              <a:gd name="T21" fmla="*/ 177 h 196"/>
              <a:gd name="T22" fmla="*/ 57 w 280"/>
              <a:gd name="T23" fmla="*/ 177 h 196"/>
              <a:gd name="T24" fmla="*/ 57 w 280"/>
              <a:gd name="T25" fmla="*/ 177 h 196"/>
              <a:gd name="T26" fmla="*/ 57 w 280"/>
              <a:gd name="T27" fmla="*/ 177 h 196"/>
              <a:gd name="T28" fmla="*/ 57 w 280"/>
              <a:gd name="T29" fmla="*/ 177 h 196"/>
              <a:gd name="T30" fmla="*/ 19 w 280"/>
              <a:gd name="T31" fmla="*/ 138 h 196"/>
              <a:gd name="T32" fmla="*/ 38 w 280"/>
              <a:gd name="T33" fmla="*/ 105 h 196"/>
              <a:gd name="T34" fmla="*/ 49 w 280"/>
              <a:gd name="T35" fmla="*/ 98 h 196"/>
              <a:gd name="T36" fmla="*/ 45 w 280"/>
              <a:gd name="T37" fmla="*/ 85 h 196"/>
              <a:gd name="T38" fmla="*/ 44 w 280"/>
              <a:gd name="T39" fmla="*/ 79 h 196"/>
              <a:gd name="T40" fmla="*/ 65 w 280"/>
              <a:gd name="T41" fmla="*/ 58 h 196"/>
              <a:gd name="T42" fmla="*/ 78 w 280"/>
              <a:gd name="T43" fmla="*/ 63 h 196"/>
              <a:gd name="T44" fmla="*/ 95 w 280"/>
              <a:gd name="T45" fmla="*/ 76 h 196"/>
              <a:gd name="T46" fmla="*/ 104 w 280"/>
              <a:gd name="T47" fmla="*/ 56 h 196"/>
              <a:gd name="T48" fmla="*/ 162 w 280"/>
              <a:gd name="T49" fmla="*/ 19 h 196"/>
              <a:gd name="T50" fmla="*/ 227 w 280"/>
              <a:gd name="T51" fmla="*/ 84 h 196"/>
              <a:gd name="T52" fmla="*/ 227 w 280"/>
              <a:gd name="T53" fmla="*/ 87 h 196"/>
              <a:gd name="T54" fmla="*/ 227 w 280"/>
              <a:gd name="T55" fmla="*/ 88 h 196"/>
              <a:gd name="T56" fmla="*/ 227 w 280"/>
              <a:gd name="T57" fmla="*/ 101 h 196"/>
              <a:gd name="T58" fmla="*/ 238 w 280"/>
              <a:gd name="T59" fmla="*/ 105 h 196"/>
              <a:gd name="T60" fmla="*/ 261 w 280"/>
              <a:gd name="T61" fmla="*/ 140 h 196"/>
              <a:gd name="T62" fmla="*/ 224 w 280"/>
              <a:gd name="T63" fmla="*/ 177 h 196"/>
              <a:gd name="T64" fmla="*/ 223 w 280"/>
              <a:gd name="T65" fmla="*/ 177 h 196"/>
              <a:gd name="T66" fmla="*/ 222 w 280"/>
              <a:gd name="T67" fmla="*/ 177 h 196"/>
              <a:gd name="T68" fmla="*/ 221 w 280"/>
              <a:gd name="T69" fmla="*/ 177 h 196"/>
              <a:gd name="T70" fmla="*/ 221 w 280"/>
              <a:gd name="T71" fmla="*/ 177 h 196"/>
              <a:gd name="T72" fmla="*/ 217 w 280"/>
              <a:gd name="T73" fmla="*/ 177 h 196"/>
              <a:gd name="T74" fmla="*/ 200 w 280"/>
              <a:gd name="T75" fmla="*/ 192 h 196"/>
              <a:gd name="T76" fmla="*/ 196 w 280"/>
              <a:gd name="T77" fmla="*/ 196 h 196"/>
              <a:gd name="T78" fmla="*/ 221 w 280"/>
              <a:gd name="T79" fmla="*/ 196 h 196"/>
              <a:gd name="T80" fmla="*/ 224 w 280"/>
              <a:gd name="T81" fmla="*/ 196 h 196"/>
              <a:gd name="T82" fmla="*/ 280 w 280"/>
              <a:gd name="T83" fmla="*/ 140 h 196"/>
              <a:gd name="T84" fmla="*/ 247 w 280"/>
              <a:gd name="T85" fmla="*/ 88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0" h="196">
                <a:moveTo>
                  <a:pt x="247" y="88"/>
                </a:moveTo>
                <a:cubicBezTo>
                  <a:pt x="247" y="87"/>
                  <a:pt x="247" y="86"/>
                  <a:pt x="247" y="84"/>
                </a:cubicBezTo>
                <a:cubicBezTo>
                  <a:pt x="247" y="38"/>
                  <a:pt x="209" y="0"/>
                  <a:pt x="162" y="0"/>
                </a:cubicBezTo>
                <a:cubicBezTo>
                  <a:pt x="130" y="0"/>
                  <a:pt x="101" y="19"/>
                  <a:pt x="88" y="46"/>
                </a:cubicBezTo>
                <a:cubicBezTo>
                  <a:pt x="81" y="42"/>
                  <a:pt x="73" y="39"/>
                  <a:pt x="65" y="39"/>
                </a:cubicBezTo>
                <a:cubicBezTo>
                  <a:pt x="43" y="39"/>
                  <a:pt x="25" y="57"/>
                  <a:pt x="25" y="79"/>
                </a:cubicBezTo>
                <a:cubicBezTo>
                  <a:pt x="25" y="83"/>
                  <a:pt x="26" y="86"/>
                  <a:pt x="27" y="89"/>
                </a:cubicBezTo>
                <a:cubicBezTo>
                  <a:pt x="10" y="100"/>
                  <a:pt x="0" y="118"/>
                  <a:pt x="0" y="138"/>
                </a:cubicBezTo>
                <a:cubicBezTo>
                  <a:pt x="0" y="167"/>
                  <a:pt x="21" y="191"/>
                  <a:pt x="49" y="195"/>
                </a:cubicBezTo>
                <a:cubicBezTo>
                  <a:pt x="66" y="180"/>
                  <a:pt x="66" y="180"/>
                  <a:pt x="66" y="180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57" y="177"/>
                  <a:pt x="57" y="177"/>
                  <a:pt x="57" y="177"/>
                </a:cubicBezTo>
                <a:cubicBezTo>
                  <a:pt x="57" y="177"/>
                  <a:pt x="57" y="177"/>
                  <a:pt x="57" y="177"/>
                </a:cubicBezTo>
                <a:cubicBezTo>
                  <a:pt x="57" y="177"/>
                  <a:pt x="57" y="177"/>
                  <a:pt x="57" y="177"/>
                </a:cubicBezTo>
                <a:cubicBezTo>
                  <a:pt x="57" y="177"/>
                  <a:pt x="57" y="177"/>
                  <a:pt x="57" y="177"/>
                </a:cubicBezTo>
                <a:cubicBezTo>
                  <a:pt x="36" y="176"/>
                  <a:pt x="19" y="159"/>
                  <a:pt x="19" y="138"/>
                </a:cubicBezTo>
                <a:cubicBezTo>
                  <a:pt x="19" y="125"/>
                  <a:pt x="26" y="112"/>
                  <a:pt x="38" y="105"/>
                </a:cubicBezTo>
                <a:cubicBezTo>
                  <a:pt x="49" y="98"/>
                  <a:pt x="49" y="98"/>
                  <a:pt x="49" y="98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3"/>
                  <a:pt x="44" y="81"/>
                  <a:pt x="44" y="79"/>
                </a:cubicBezTo>
                <a:cubicBezTo>
                  <a:pt x="44" y="68"/>
                  <a:pt x="54" y="58"/>
                  <a:pt x="65" y="58"/>
                </a:cubicBezTo>
                <a:cubicBezTo>
                  <a:pt x="70" y="58"/>
                  <a:pt x="74" y="60"/>
                  <a:pt x="78" y="63"/>
                </a:cubicBezTo>
                <a:cubicBezTo>
                  <a:pt x="95" y="76"/>
                  <a:pt x="95" y="76"/>
                  <a:pt x="95" y="76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15" y="34"/>
                  <a:pt x="138" y="19"/>
                  <a:pt x="162" y="19"/>
                </a:cubicBezTo>
                <a:cubicBezTo>
                  <a:pt x="198" y="19"/>
                  <a:pt x="227" y="49"/>
                  <a:pt x="227" y="84"/>
                </a:cubicBezTo>
                <a:cubicBezTo>
                  <a:pt x="227" y="85"/>
                  <a:pt x="227" y="86"/>
                  <a:pt x="227" y="87"/>
                </a:cubicBezTo>
                <a:cubicBezTo>
                  <a:pt x="227" y="88"/>
                  <a:pt x="227" y="88"/>
                  <a:pt x="227" y="88"/>
                </a:cubicBezTo>
                <a:cubicBezTo>
                  <a:pt x="227" y="101"/>
                  <a:pt x="227" y="101"/>
                  <a:pt x="227" y="101"/>
                </a:cubicBezTo>
                <a:cubicBezTo>
                  <a:pt x="238" y="105"/>
                  <a:pt x="238" y="105"/>
                  <a:pt x="238" y="105"/>
                </a:cubicBezTo>
                <a:cubicBezTo>
                  <a:pt x="252" y="111"/>
                  <a:pt x="261" y="125"/>
                  <a:pt x="261" y="140"/>
                </a:cubicBezTo>
                <a:cubicBezTo>
                  <a:pt x="261" y="160"/>
                  <a:pt x="244" y="177"/>
                  <a:pt x="224" y="177"/>
                </a:cubicBezTo>
                <a:cubicBezTo>
                  <a:pt x="223" y="177"/>
                  <a:pt x="223" y="177"/>
                  <a:pt x="223" y="177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221" y="177"/>
                  <a:pt x="221" y="177"/>
                  <a:pt x="221" y="177"/>
                </a:cubicBezTo>
                <a:cubicBezTo>
                  <a:pt x="221" y="177"/>
                  <a:pt x="221" y="177"/>
                  <a:pt x="221" y="177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00" y="192"/>
                  <a:pt x="200" y="192"/>
                  <a:pt x="200" y="192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221" y="196"/>
                  <a:pt x="221" y="196"/>
                  <a:pt x="221" y="196"/>
                </a:cubicBezTo>
                <a:cubicBezTo>
                  <a:pt x="221" y="196"/>
                  <a:pt x="222" y="196"/>
                  <a:pt x="224" y="196"/>
                </a:cubicBezTo>
                <a:cubicBezTo>
                  <a:pt x="255" y="196"/>
                  <a:pt x="280" y="171"/>
                  <a:pt x="280" y="140"/>
                </a:cubicBezTo>
                <a:cubicBezTo>
                  <a:pt x="280" y="117"/>
                  <a:pt x="266" y="97"/>
                  <a:pt x="247" y="8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279"/>
          <p:cNvSpPr>
            <a:spLocks/>
          </p:cNvSpPr>
          <p:nvPr/>
        </p:nvSpPr>
        <p:spPr bwMode="auto">
          <a:xfrm>
            <a:off x="8345488" y="3575051"/>
            <a:ext cx="79375" cy="119063"/>
          </a:xfrm>
          <a:custGeom>
            <a:avLst/>
            <a:gdLst>
              <a:gd name="T0" fmla="*/ 46 w 50"/>
              <a:gd name="T1" fmla="*/ 31 h 75"/>
              <a:gd name="T2" fmla="*/ 32 w 50"/>
              <a:gd name="T3" fmla="*/ 31 h 75"/>
              <a:gd name="T4" fmla="*/ 50 w 50"/>
              <a:gd name="T5" fmla="*/ 0 h 75"/>
              <a:gd name="T6" fmla="*/ 7 w 50"/>
              <a:gd name="T7" fmla="*/ 39 h 75"/>
              <a:gd name="T8" fmla="*/ 22 w 50"/>
              <a:gd name="T9" fmla="*/ 39 h 75"/>
              <a:gd name="T10" fmla="*/ 0 w 50"/>
              <a:gd name="T11" fmla="*/ 75 h 75"/>
              <a:gd name="T12" fmla="*/ 46 w 50"/>
              <a:gd name="T13" fmla="*/ 3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" h="75">
                <a:moveTo>
                  <a:pt x="46" y="31"/>
                </a:moveTo>
                <a:lnTo>
                  <a:pt x="32" y="31"/>
                </a:lnTo>
                <a:lnTo>
                  <a:pt x="50" y="0"/>
                </a:lnTo>
                <a:lnTo>
                  <a:pt x="7" y="39"/>
                </a:lnTo>
                <a:lnTo>
                  <a:pt x="22" y="39"/>
                </a:lnTo>
                <a:lnTo>
                  <a:pt x="0" y="75"/>
                </a:lnTo>
                <a:lnTo>
                  <a:pt x="46" y="3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280"/>
          <p:cNvSpPr>
            <a:spLocks/>
          </p:cNvSpPr>
          <p:nvPr/>
        </p:nvSpPr>
        <p:spPr bwMode="auto">
          <a:xfrm>
            <a:off x="4065588" y="5283201"/>
            <a:ext cx="131763" cy="133350"/>
          </a:xfrm>
          <a:custGeom>
            <a:avLst/>
            <a:gdLst>
              <a:gd name="T0" fmla="*/ 10 w 83"/>
              <a:gd name="T1" fmla="*/ 61 h 84"/>
              <a:gd name="T2" fmla="*/ 10 w 83"/>
              <a:gd name="T3" fmla="*/ 11 h 84"/>
              <a:gd name="T4" fmla="*/ 73 w 83"/>
              <a:gd name="T5" fmla="*/ 11 h 84"/>
              <a:gd name="T6" fmla="*/ 73 w 83"/>
              <a:gd name="T7" fmla="*/ 18 h 84"/>
              <a:gd name="T8" fmla="*/ 83 w 83"/>
              <a:gd name="T9" fmla="*/ 18 h 84"/>
              <a:gd name="T10" fmla="*/ 83 w 83"/>
              <a:gd name="T11" fmla="*/ 0 h 84"/>
              <a:gd name="T12" fmla="*/ 0 w 83"/>
              <a:gd name="T13" fmla="*/ 0 h 84"/>
              <a:gd name="T14" fmla="*/ 0 w 83"/>
              <a:gd name="T15" fmla="*/ 84 h 84"/>
              <a:gd name="T16" fmla="*/ 18 w 83"/>
              <a:gd name="T17" fmla="*/ 84 h 84"/>
              <a:gd name="T18" fmla="*/ 18 w 83"/>
              <a:gd name="T19" fmla="*/ 61 h 84"/>
              <a:gd name="T20" fmla="*/ 10 w 83"/>
              <a:gd name="T21" fmla="*/ 6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" h="84">
                <a:moveTo>
                  <a:pt x="10" y="61"/>
                </a:moveTo>
                <a:lnTo>
                  <a:pt x="10" y="11"/>
                </a:lnTo>
                <a:lnTo>
                  <a:pt x="73" y="11"/>
                </a:lnTo>
                <a:lnTo>
                  <a:pt x="73" y="18"/>
                </a:lnTo>
                <a:lnTo>
                  <a:pt x="83" y="18"/>
                </a:lnTo>
                <a:lnTo>
                  <a:pt x="83" y="0"/>
                </a:lnTo>
                <a:lnTo>
                  <a:pt x="0" y="0"/>
                </a:lnTo>
                <a:lnTo>
                  <a:pt x="0" y="84"/>
                </a:lnTo>
                <a:lnTo>
                  <a:pt x="18" y="84"/>
                </a:lnTo>
                <a:lnTo>
                  <a:pt x="18" y="61"/>
                </a:lnTo>
                <a:lnTo>
                  <a:pt x="10" y="6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281"/>
          <p:cNvSpPr>
            <a:spLocks noEditPoints="1"/>
          </p:cNvSpPr>
          <p:nvPr/>
        </p:nvSpPr>
        <p:spPr bwMode="auto">
          <a:xfrm>
            <a:off x="4108451" y="5327651"/>
            <a:ext cx="133350" cy="131763"/>
          </a:xfrm>
          <a:custGeom>
            <a:avLst/>
            <a:gdLst>
              <a:gd name="T0" fmla="*/ 84 w 84"/>
              <a:gd name="T1" fmla="*/ 0 h 83"/>
              <a:gd name="T2" fmla="*/ 0 w 84"/>
              <a:gd name="T3" fmla="*/ 0 h 83"/>
              <a:gd name="T4" fmla="*/ 0 w 84"/>
              <a:gd name="T5" fmla="*/ 83 h 83"/>
              <a:gd name="T6" fmla="*/ 84 w 84"/>
              <a:gd name="T7" fmla="*/ 83 h 83"/>
              <a:gd name="T8" fmla="*/ 84 w 84"/>
              <a:gd name="T9" fmla="*/ 0 h 83"/>
              <a:gd name="T10" fmla="*/ 73 w 84"/>
              <a:gd name="T11" fmla="*/ 61 h 83"/>
              <a:gd name="T12" fmla="*/ 10 w 84"/>
              <a:gd name="T13" fmla="*/ 61 h 83"/>
              <a:gd name="T14" fmla="*/ 10 w 84"/>
              <a:gd name="T15" fmla="*/ 10 h 83"/>
              <a:gd name="T16" fmla="*/ 73 w 84"/>
              <a:gd name="T17" fmla="*/ 10 h 83"/>
              <a:gd name="T18" fmla="*/ 73 w 84"/>
              <a:gd name="T19" fmla="*/ 6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83">
                <a:moveTo>
                  <a:pt x="84" y="0"/>
                </a:moveTo>
                <a:lnTo>
                  <a:pt x="0" y="0"/>
                </a:lnTo>
                <a:lnTo>
                  <a:pt x="0" y="83"/>
                </a:lnTo>
                <a:lnTo>
                  <a:pt x="84" y="83"/>
                </a:lnTo>
                <a:lnTo>
                  <a:pt x="84" y="0"/>
                </a:lnTo>
                <a:close/>
                <a:moveTo>
                  <a:pt x="73" y="61"/>
                </a:moveTo>
                <a:lnTo>
                  <a:pt x="10" y="61"/>
                </a:lnTo>
                <a:lnTo>
                  <a:pt x="10" y="10"/>
                </a:lnTo>
                <a:lnTo>
                  <a:pt x="73" y="10"/>
                </a:lnTo>
                <a:lnTo>
                  <a:pt x="73" y="6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282"/>
          <p:cNvSpPr>
            <a:spLocks noEditPoints="1"/>
          </p:cNvSpPr>
          <p:nvPr/>
        </p:nvSpPr>
        <p:spPr bwMode="auto">
          <a:xfrm>
            <a:off x="6891338" y="387032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7 w 288"/>
              <a:gd name="T5" fmla="*/ 212 h 288"/>
              <a:gd name="T6" fmla="*/ 77 w 288"/>
              <a:gd name="T7" fmla="*/ 272 h 288"/>
              <a:gd name="T8" fmla="*/ 144 w 288"/>
              <a:gd name="T9" fmla="*/ 288 h 288"/>
              <a:gd name="T10" fmla="*/ 213 w 288"/>
              <a:gd name="T11" fmla="*/ 271 h 288"/>
              <a:gd name="T12" fmla="*/ 272 w 288"/>
              <a:gd name="T13" fmla="*/ 210 h 288"/>
              <a:gd name="T14" fmla="*/ 288 w 288"/>
              <a:gd name="T15" fmla="*/ 144 h 288"/>
              <a:gd name="T16" fmla="*/ 144 w 288"/>
              <a:gd name="T17" fmla="*/ 0 h 288"/>
              <a:gd name="T18" fmla="*/ 104 w 288"/>
              <a:gd name="T19" fmla="*/ 57 h 288"/>
              <a:gd name="T20" fmla="*/ 111 w 288"/>
              <a:gd name="T21" fmla="*/ 54 h 288"/>
              <a:gd name="T22" fmla="*/ 158 w 288"/>
              <a:gd name="T23" fmla="*/ 127 h 288"/>
              <a:gd name="T24" fmla="*/ 167 w 288"/>
              <a:gd name="T25" fmla="*/ 144 h 288"/>
              <a:gd name="T26" fmla="*/ 165 w 288"/>
              <a:gd name="T27" fmla="*/ 152 h 288"/>
              <a:gd name="T28" fmla="*/ 145 w 288"/>
              <a:gd name="T29" fmla="*/ 166 h 288"/>
              <a:gd name="T30" fmla="*/ 137 w 288"/>
              <a:gd name="T31" fmla="*/ 164 h 288"/>
              <a:gd name="T32" fmla="*/ 123 w 288"/>
              <a:gd name="T33" fmla="*/ 144 h 288"/>
              <a:gd name="T34" fmla="*/ 123 w 288"/>
              <a:gd name="T35" fmla="*/ 141 h 288"/>
              <a:gd name="T36" fmla="*/ 104 w 288"/>
              <a:gd name="T37" fmla="*/ 57 h 288"/>
              <a:gd name="T38" fmla="*/ 111 w 288"/>
              <a:gd name="T39" fmla="*/ 247 h 288"/>
              <a:gd name="T40" fmla="*/ 43 w 288"/>
              <a:gd name="T41" fmla="*/ 182 h 288"/>
              <a:gd name="T42" fmla="*/ 59 w 288"/>
              <a:gd name="T43" fmla="*/ 180 h 288"/>
              <a:gd name="T44" fmla="*/ 113 w 288"/>
              <a:gd name="T45" fmla="*/ 234 h 288"/>
              <a:gd name="T46" fmla="*/ 111 w 288"/>
              <a:gd name="T47" fmla="*/ 247 h 288"/>
              <a:gd name="T48" fmla="*/ 99 w 288"/>
              <a:gd name="T49" fmla="*/ 88 h 288"/>
              <a:gd name="T50" fmla="*/ 90 w 288"/>
              <a:gd name="T51" fmla="*/ 97 h 288"/>
              <a:gd name="T52" fmla="*/ 66 w 288"/>
              <a:gd name="T53" fmla="*/ 74 h 288"/>
              <a:gd name="T54" fmla="*/ 76 w 288"/>
              <a:gd name="T55" fmla="*/ 65 h 288"/>
              <a:gd name="T56" fmla="*/ 99 w 288"/>
              <a:gd name="T57" fmla="*/ 88 h 288"/>
              <a:gd name="T58" fmla="*/ 73 w 288"/>
              <a:gd name="T59" fmla="*/ 125 h 288"/>
              <a:gd name="T60" fmla="*/ 73 w 288"/>
              <a:gd name="T61" fmla="*/ 138 h 288"/>
              <a:gd name="T62" fmla="*/ 40 w 288"/>
              <a:gd name="T63" fmla="*/ 138 h 288"/>
              <a:gd name="T64" fmla="*/ 40 w 288"/>
              <a:gd name="T65" fmla="*/ 125 h 288"/>
              <a:gd name="T66" fmla="*/ 73 w 288"/>
              <a:gd name="T67" fmla="*/ 125 h 288"/>
              <a:gd name="T68" fmla="*/ 248 w 288"/>
              <a:gd name="T69" fmla="*/ 138 h 288"/>
              <a:gd name="T70" fmla="*/ 215 w 288"/>
              <a:gd name="T71" fmla="*/ 138 h 288"/>
              <a:gd name="T72" fmla="*/ 215 w 288"/>
              <a:gd name="T73" fmla="*/ 125 h 288"/>
              <a:gd name="T74" fmla="*/ 248 w 288"/>
              <a:gd name="T75" fmla="*/ 125 h 288"/>
              <a:gd name="T76" fmla="*/ 248 w 288"/>
              <a:gd name="T77" fmla="*/ 138 h 288"/>
              <a:gd name="T78" fmla="*/ 198 w 288"/>
              <a:gd name="T79" fmla="*/ 97 h 288"/>
              <a:gd name="T80" fmla="*/ 189 w 288"/>
              <a:gd name="T81" fmla="*/ 88 h 288"/>
              <a:gd name="T82" fmla="*/ 212 w 288"/>
              <a:gd name="T83" fmla="*/ 65 h 288"/>
              <a:gd name="T84" fmla="*/ 221 w 288"/>
              <a:gd name="T85" fmla="*/ 74 h 288"/>
              <a:gd name="T86" fmla="*/ 198 w 288"/>
              <a:gd name="T87" fmla="*/ 97 h 288"/>
              <a:gd name="T88" fmla="*/ 176 w 288"/>
              <a:gd name="T89" fmla="*/ 233 h 288"/>
              <a:gd name="T90" fmla="*/ 230 w 288"/>
              <a:gd name="T91" fmla="*/ 179 h 288"/>
              <a:gd name="T92" fmla="*/ 245 w 288"/>
              <a:gd name="T93" fmla="*/ 181 h 288"/>
              <a:gd name="T94" fmla="*/ 178 w 288"/>
              <a:gd name="T95" fmla="*/ 246 h 288"/>
              <a:gd name="T96" fmla="*/ 176 w 288"/>
              <a:gd name="T97" fmla="*/ 233 h 288"/>
              <a:gd name="T98" fmla="*/ 151 w 288"/>
              <a:gd name="T99" fmla="*/ 68 h 288"/>
              <a:gd name="T100" fmla="*/ 137 w 288"/>
              <a:gd name="T101" fmla="*/ 68 h 288"/>
              <a:gd name="T102" fmla="*/ 137 w 288"/>
              <a:gd name="T103" fmla="*/ 35 h 288"/>
              <a:gd name="T104" fmla="*/ 151 w 288"/>
              <a:gd name="T105" fmla="*/ 35 h 288"/>
              <a:gd name="T106" fmla="*/ 151 w 288"/>
              <a:gd name="T107" fmla="*/ 6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4"/>
                  <a:pt x="0" y="144"/>
                </a:cubicBezTo>
                <a:cubicBezTo>
                  <a:pt x="0" y="169"/>
                  <a:pt x="6" y="192"/>
                  <a:pt x="17" y="212"/>
                </a:cubicBezTo>
                <a:cubicBezTo>
                  <a:pt x="31" y="237"/>
                  <a:pt x="52" y="258"/>
                  <a:pt x="77" y="272"/>
                </a:cubicBezTo>
                <a:cubicBezTo>
                  <a:pt x="97" y="282"/>
                  <a:pt x="120" y="288"/>
                  <a:pt x="144" y="288"/>
                </a:cubicBezTo>
                <a:cubicBezTo>
                  <a:pt x="169" y="288"/>
                  <a:pt x="192" y="282"/>
                  <a:pt x="213" y="271"/>
                </a:cubicBezTo>
                <a:cubicBezTo>
                  <a:pt x="238" y="257"/>
                  <a:pt x="259" y="236"/>
                  <a:pt x="272" y="210"/>
                </a:cubicBezTo>
                <a:cubicBezTo>
                  <a:pt x="282" y="190"/>
                  <a:pt x="288" y="168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  <a:moveTo>
                  <a:pt x="104" y="57"/>
                </a:moveTo>
                <a:cubicBezTo>
                  <a:pt x="111" y="54"/>
                  <a:pt x="111" y="54"/>
                  <a:pt x="111" y="54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63" y="131"/>
                  <a:pt x="167" y="137"/>
                  <a:pt x="167" y="144"/>
                </a:cubicBezTo>
                <a:cubicBezTo>
                  <a:pt x="167" y="147"/>
                  <a:pt x="166" y="150"/>
                  <a:pt x="165" y="152"/>
                </a:cubicBezTo>
                <a:cubicBezTo>
                  <a:pt x="161" y="161"/>
                  <a:pt x="153" y="166"/>
                  <a:pt x="145" y="166"/>
                </a:cubicBezTo>
                <a:cubicBezTo>
                  <a:pt x="142" y="166"/>
                  <a:pt x="139" y="165"/>
                  <a:pt x="137" y="164"/>
                </a:cubicBezTo>
                <a:cubicBezTo>
                  <a:pt x="128" y="161"/>
                  <a:pt x="123" y="153"/>
                  <a:pt x="123" y="144"/>
                </a:cubicBezTo>
                <a:cubicBezTo>
                  <a:pt x="123" y="143"/>
                  <a:pt x="123" y="142"/>
                  <a:pt x="123" y="141"/>
                </a:cubicBezTo>
                <a:lnTo>
                  <a:pt x="104" y="57"/>
                </a:lnTo>
                <a:close/>
                <a:moveTo>
                  <a:pt x="111" y="247"/>
                </a:moveTo>
                <a:cubicBezTo>
                  <a:pt x="80" y="237"/>
                  <a:pt x="55" y="213"/>
                  <a:pt x="43" y="182"/>
                </a:cubicBezTo>
                <a:cubicBezTo>
                  <a:pt x="48" y="181"/>
                  <a:pt x="53" y="180"/>
                  <a:pt x="59" y="180"/>
                </a:cubicBezTo>
                <a:cubicBezTo>
                  <a:pt x="89" y="180"/>
                  <a:pt x="113" y="204"/>
                  <a:pt x="113" y="234"/>
                </a:cubicBezTo>
                <a:cubicBezTo>
                  <a:pt x="113" y="238"/>
                  <a:pt x="112" y="243"/>
                  <a:pt x="111" y="247"/>
                </a:cubicBezTo>
                <a:close/>
                <a:moveTo>
                  <a:pt x="99" y="88"/>
                </a:moveTo>
                <a:cubicBezTo>
                  <a:pt x="90" y="97"/>
                  <a:pt x="90" y="97"/>
                  <a:pt x="90" y="97"/>
                </a:cubicBezTo>
                <a:cubicBezTo>
                  <a:pt x="66" y="74"/>
                  <a:pt x="66" y="74"/>
                  <a:pt x="66" y="74"/>
                </a:cubicBezTo>
                <a:cubicBezTo>
                  <a:pt x="76" y="65"/>
                  <a:pt x="76" y="65"/>
                  <a:pt x="76" y="65"/>
                </a:cubicBezTo>
                <a:lnTo>
                  <a:pt x="99" y="88"/>
                </a:lnTo>
                <a:close/>
                <a:moveTo>
                  <a:pt x="73" y="125"/>
                </a:moveTo>
                <a:cubicBezTo>
                  <a:pt x="73" y="138"/>
                  <a:pt x="73" y="138"/>
                  <a:pt x="73" y="138"/>
                </a:cubicBezTo>
                <a:cubicBezTo>
                  <a:pt x="40" y="138"/>
                  <a:pt x="40" y="138"/>
                  <a:pt x="40" y="138"/>
                </a:cubicBezTo>
                <a:cubicBezTo>
                  <a:pt x="40" y="125"/>
                  <a:pt x="40" y="125"/>
                  <a:pt x="40" y="125"/>
                </a:cubicBezTo>
                <a:lnTo>
                  <a:pt x="73" y="125"/>
                </a:lnTo>
                <a:close/>
                <a:moveTo>
                  <a:pt x="248" y="138"/>
                </a:moveTo>
                <a:cubicBezTo>
                  <a:pt x="215" y="138"/>
                  <a:pt x="215" y="138"/>
                  <a:pt x="215" y="138"/>
                </a:cubicBezTo>
                <a:cubicBezTo>
                  <a:pt x="215" y="125"/>
                  <a:pt x="215" y="125"/>
                  <a:pt x="215" y="125"/>
                </a:cubicBezTo>
                <a:cubicBezTo>
                  <a:pt x="248" y="125"/>
                  <a:pt x="248" y="125"/>
                  <a:pt x="248" y="125"/>
                </a:cubicBezTo>
                <a:lnTo>
                  <a:pt x="248" y="138"/>
                </a:lnTo>
                <a:close/>
                <a:moveTo>
                  <a:pt x="198" y="97"/>
                </a:moveTo>
                <a:cubicBezTo>
                  <a:pt x="189" y="88"/>
                  <a:pt x="189" y="88"/>
                  <a:pt x="189" y="88"/>
                </a:cubicBezTo>
                <a:cubicBezTo>
                  <a:pt x="212" y="65"/>
                  <a:pt x="212" y="65"/>
                  <a:pt x="212" y="65"/>
                </a:cubicBezTo>
                <a:cubicBezTo>
                  <a:pt x="221" y="74"/>
                  <a:pt x="221" y="74"/>
                  <a:pt x="221" y="74"/>
                </a:cubicBezTo>
                <a:lnTo>
                  <a:pt x="198" y="97"/>
                </a:lnTo>
                <a:close/>
                <a:moveTo>
                  <a:pt x="176" y="233"/>
                </a:moveTo>
                <a:cubicBezTo>
                  <a:pt x="176" y="203"/>
                  <a:pt x="200" y="179"/>
                  <a:pt x="230" y="179"/>
                </a:cubicBezTo>
                <a:cubicBezTo>
                  <a:pt x="236" y="179"/>
                  <a:pt x="241" y="179"/>
                  <a:pt x="245" y="181"/>
                </a:cubicBezTo>
                <a:cubicBezTo>
                  <a:pt x="234" y="212"/>
                  <a:pt x="209" y="236"/>
                  <a:pt x="178" y="246"/>
                </a:cubicBezTo>
                <a:cubicBezTo>
                  <a:pt x="177" y="242"/>
                  <a:pt x="176" y="238"/>
                  <a:pt x="176" y="233"/>
                </a:cubicBezTo>
                <a:close/>
                <a:moveTo>
                  <a:pt x="151" y="68"/>
                </a:moveTo>
                <a:cubicBezTo>
                  <a:pt x="137" y="68"/>
                  <a:pt x="137" y="68"/>
                  <a:pt x="137" y="68"/>
                </a:cubicBezTo>
                <a:cubicBezTo>
                  <a:pt x="137" y="35"/>
                  <a:pt x="137" y="35"/>
                  <a:pt x="137" y="35"/>
                </a:cubicBezTo>
                <a:cubicBezTo>
                  <a:pt x="151" y="35"/>
                  <a:pt x="151" y="35"/>
                  <a:pt x="151" y="35"/>
                </a:cubicBezTo>
                <a:lnTo>
                  <a:pt x="151" y="6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283"/>
          <p:cNvSpPr>
            <a:spLocks noEditPoints="1"/>
          </p:cNvSpPr>
          <p:nvPr/>
        </p:nvSpPr>
        <p:spPr bwMode="auto">
          <a:xfrm>
            <a:off x="7597776" y="387032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7 w 288"/>
              <a:gd name="T5" fmla="*/ 212 h 288"/>
              <a:gd name="T6" fmla="*/ 77 w 288"/>
              <a:gd name="T7" fmla="*/ 272 h 288"/>
              <a:gd name="T8" fmla="*/ 144 w 288"/>
              <a:gd name="T9" fmla="*/ 288 h 288"/>
              <a:gd name="T10" fmla="*/ 213 w 288"/>
              <a:gd name="T11" fmla="*/ 271 h 288"/>
              <a:gd name="T12" fmla="*/ 272 w 288"/>
              <a:gd name="T13" fmla="*/ 210 h 288"/>
              <a:gd name="T14" fmla="*/ 288 w 288"/>
              <a:gd name="T15" fmla="*/ 144 h 288"/>
              <a:gd name="T16" fmla="*/ 144 w 288"/>
              <a:gd name="T17" fmla="*/ 0 h 288"/>
              <a:gd name="T18" fmla="*/ 248 w 288"/>
              <a:gd name="T19" fmla="*/ 138 h 288"/>
              <a:gd name="T20" fmla="*/ 215 w 288"/>
              <a:gd name="T21" fmla="*/ 138 h 288"/>
              <a:gd name="T22" fmla="*/ 215 w 288"/>
              <a:gd name="T23" fmla="*/ 125 h 288"/>
              <a:gd name="T24" fmla="*/ 248 w 288"/>
              <a:gd name="T25" fmla="*/ 125 h 288"/>
              <a:gd name="T26" fmla="*/ 248 w 288"/>
              <a:gd name="T27" fmla="*/ 138 h 288"/>
              <a:gd name="T28" fmla="*/ 212 w 288"/>
              <a:gd name="T29" fmla="*/ 65 h 288"/>
              <a:gd name="T30" fmla="*/ 221 w 288"/>
              <a:gd name="T31" fmla="*/ 74 h 288"/>
              <a:gd name="T32" fmla="*/ 198 w 288"/>
              <a:gd name="T33" fmla="*/ 97 h 288"/>
              <a:gd name="T34" fmla="*/ 189 w 288"/>
              <a:gd name="T35" fmla="*/ 88 h 288"/>
              <a:gd name="T36" fmla="*/ 212 w 288"/>
              <a:gd name="T37" fmla="*/ 65 h 288"/>
              <a:gd name="T38" fmla="*/ 137 w 288"/>
              <a:gd name="T39" fmla="*/ 35 h 288"/>
              <a:gd name="T40" fmla="*/ 151 w 288"/>
              <a:gd name="T41" fmla="*/ 35 h 288"/>
              <a:gd name="T42" fmla="*/ 151 w 288"/>
              <a:gd name="T43" fmla="*/ 36 h 288"/>
              <a:gd name="T44" fmla="*/ 151 w 288"/>
              <a:gd name="T45" fmla="*/ 68 h 288"/>
              <a:gd name="T46" fmla="*/ 137 w 288"/>
              <a:gd name="T47" fmla="*/ 68 h 288"/>
              <a:gd name="T48" fmla="*/ 137 w 288"/>
              <a:gd name="T49" fmla="*/ 36 h 288"/>
              <a:gd name="T50" fmla="*/ 137 w 288"/>
              <a:gd name="T51" fmla="*/ 35 h 288"/>
              <a:gd name="T52" fmla="*/ 40 w 288"/>
              <a:gd name="T53" fmla="*/ 125 h 288"/>
              <a:gd name="T54" fmla="*/ 73 w 288"/>
              <a:gd name="T55" fmla="*/ 125 h 288"/>
              <a:gd name="T56" fmla="*/ 73 w 288"/>
              <a:gd name="T57" fmla="*/ 138 h 288"/>
              <a:gd name="T58" fmla="*/ 40 w 288"/>
              <a:gd name="T59" fmla="*/ 138 h 288"/>
              <a:gd name="T60" fmla="*/ 40 w 288"/>
              <a:gd name="T61" fmla="*/ 125 h 288"/>
              <a:gd name="T62" fmla="*/ 90 w 288"/>
              <a:gd name="T63" fmla="*/ 97 h 288"/>
              <a:gd name="T64" fmla="*/ 66 w 288"/>
              <a:gd name="T65" fmla="*/ 74 h 288"/>
              <a:gd name="T66" fmla="*/ 76 w 288"/>
              <a:gd name="T67" fmla="*/ 65 h 288"/>
              <a:gd name="T68" fmla="*/ 99 w 288"/>
              <a:gd name="T69" fmla="*/ 88 h 288"/>
              <a:gd name="T70" fmla="*/ 90 w 288"/>
              <a:gd name="T71" fmla="*/ 97 h 288"/>
              <a:gd name="T72" fmla="*/ 140 w 288"/>
              <a:gd name="T73" fmla="*/ 252 h 288"/>
              <a:gd name="T74" fmla="*/ 132 w 288"/>
              <a:gd name="T75" fmla="*/ 248 h 288"/>
              <a:gd name="T76" fmla="*/ 130 w 288"/>
              <a:gd name="T77" fmla="*/ 225 h 288"/>
              <a:gd name="T78" fmla="*/ 140 w 288"/>
              <a:gd name="T79" fmla="*/ 107 h 288"/>
              <a:gd name="T80" fmla="*/ 150 w 288"/>
              <a:gd name="T81" fmla="*/ 107 h 288"/>
              <a:gd name="T82" fmla="*/ 160 w 288"/>
              <a:gd name="T83" fmla="*/ 226 h 288"/>
              <a:gd name="T84" fmla="*/ 157 w 288"/>
              <a:gd name="T85" fmla="*/ 248 h 288"/>
              <a:gd name="T86" fmla="*/ 151 w 288"/>
              <a:gd name="T87" fmla="*/ 252 h 288"/>
              <a:gd name="T88" fmla="*/ 140 w 288"/>
              <a:gd name="T89" fmla="*/ 25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169"/>
                  <a:pt x="6" y="192"/>
                  <a:pt x="17" y="212"/>
                </a:cubicBezTo>
                <a:cubicBezTo>
                  <a:pt x="31" y="237"/>
                  <a:pt x="52" y="258"/>
                  <a:pt x="77" y="272"/>
                </a:cubicBezTo>
                <a:cubicBezTo>
                  <a:pt x="97" y="282"/>
                  <a:pt x="120" y="288"/>
                  <a:pt x="144" y="288"/>
                </a:cubicBezTo>
                <a:cubicBezTo>
                  <a:pt x="169" y="288"/>
                  <a:pt x="192" y="282"/>
                  <a:pt x="213" y="271"/>
                </a:cubicBezTo>
                <a:cubicBezTo>
                  <a:pt x="238" y="257"/>
                  <a:pt x="259" y="236"/>
                  <a:pt x="272" y="210"/>
                </a:cubicBezTo>
                <a:cubicBezTo>
                  <a:pt x="282" y="190"/>
                  <a:pt x="288" y="168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48" y="138"/>
                </a:moveTo>
                <a:cubicBezTo>
                  <a:pt x="215" y="138"/>
                  <a:pt x="215" y="138"/>
                  <a:pt x="215" y="138"/>
                </a:cubicBezTo>
                <a:cubicBezTo>
                  <a:pt x="215" y="125"/>
                  <a:pt x="215" y="125"/>
                  <a:pt x="215" y="125"/>
                </a:cubicBezTo>
                <a:cubicBezTo>
                  <a:pt x="248" y="125"/>
                  <a:pt x="248" y="125"/>
                  <a:pt x="248" y="125"/>
                </a:cubicBezTo>
                <a:lnTo>
                  <a:pt x="248" y="138"/>
                </a:lnTo>
                <a:close/>
                <a:moveTo>
                  <a:pt x="212" y="65"/>
                </a:moveTo>
                <a:cubicBezTo>
                  <a:pt x="221" y="74"/>
                  <a:pt x="221" y="74"/>
                  <a:pt x="221" y="74"/>
                </a:cubicBezTo>
                <a:cubicBezTo>
                  <a:pt x="198" y="97"/>
                  <a:pt x="198" y="97"/>
                  <a:pt x="198" y="97"/>
                </a:cubicBezTo>
                <a:cubicBezTo>
                  <a:pt x="189" y="88"/>
                  <a:pt x="189" y="88"/>
                  <a:pt x="189" y="88"/>
                </a:cubicBezTo>
                <a:lnTo>
                  <a:pt x="212" y="65"/>
                </a:lnTo>
                <a:close/>
                <a:moveTo>
                  <a:pt x="137" y="35"/>
                </a:moveTo>
                <a:cubicBezTo>
                  <a:pt x="151" y="35"/>
                  <a:pt x="151" y="35"/>
                  <a:pt x="151" y="35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1" y="68"/>
                  <a:pt x="151" y="68"/>
                  <a:pt x="151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36"/>
                  <a:pt x="137" y="36"/>
                  <a:pt x="137" y="36"/>
                </a:cubicBezTo>
                <a:lnTo>
                  <a:pt x="137" y="35"/>
                </a:lnTo>
                <a:close/>
                <a:moveTo>
                  <a:pt x="40" y="125"/>
                </a:moveTo>
                <a:cubicBezTo>
                  <a:pt x="73" y="125"/>
                  <a:pt x="73" y="125"/>
                  <a:pt x="73" y="125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40" y="138"/>
                  <a:pt x="40" y="138"/>
                  <a:pt x="40" y="138"/>
                </a:cubicBezTo>
                <a:lnTo>
                  <a:pt x="40" y="125"/>
                </a:lnTo>
                <a:close/>
                <a:moveTo>
                  <a:pt x="90" y="97"/>
                </a:moveTo>
                <a:cubicBezTo>
                  <a:pt x="66" y="74"/>
                  <a:pt x="66" y="74"/>
                  <a:pt x="66" y="74"/>
                </a:cubicBezTo>
                <a:cubicBezTo>
                  <a:pt x="76" y="65"/>
                  <a:pt x="76" y="65"/>
                  <a:pt x="76" y="65"/>
                </a:cubicBezTo>
                <a:cubicBezTo>
                  <a:pt x="99" y="88"/>
                  <a:pt x="99" y="88"/>
                  <a:pt x="99" y="88"/>
                </a:cubicBezTo>
                <a:lnTo>
                  <a:pt x="90" y="97"/>
                </a:lnTo>
                <a:close/>
                <a:moveTo>
                  <a:pt x="140" y="252"/>
                </a:moveTo>
                <a:cubicBezTo>
                  <a:pt x="137" y="251"/>
                  <a:pt x="135" y="250"/>
                  <a:pt x="132" y="248"/>
                </a:cubicBezTo>
                <a:cubicBezTo>
                  <a:pt x="126" y="242"/>
                  <a:pt x="126" y="232"/>
                  <a:pt x="130" y="225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50" y="107"/>
                  <a:pt x="150" y="107"/>
                  <a:pt x="150" y="107"/>
                </a:cubicBezTo>
                <a:cubicBezTo>
                  <a:pt x="160" y="226"/>
                  <a:pt x="160" y="226"/>
                  <a:pt x="160" y="226"/>
                </a:cubicBezTo>
                <a:cubicBezTo>
                  <a:pt x="164" y="233"/>
                  <a:pt x="164" y="242"/>
                  <a:pt x="157" y="248"/>
                </a:cubicBezTo>
                <a:cubicBezTo>
                  <a:pt x="156" y="250"/>
                  <a:pt x="153" y="251"/>
                  <a:pt x="151" y="252"/>
                </a:cubicBezTo>
                <a:cubicBezTo>
                  <a:pt x="147" y="253"/>
                  <a:pt x="143" y="253"/>
                  <a:pt x="140" y="25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284"/>
          <p:cNvSpPr>
            <a:spLocks noEditPoints="1"/>
          </p:cNvSpPr>
          <p:nvPr/>
        </p:nvSpPr>
        <p:spPr bwMode="auto">
          <a:xfrm>
            <a:off x="7245351" y="3868738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6 w 288"/>
              <a:gd name="T5" fmla="*/ 212 h 288"/>
              <a:gd name="T6" fmla="*/ 77 w 288"/>
              <a:gd name="T7" fmla="*/ 272 h 288"/>
              <a:gd name="T8" fmla="*/ 144 w 288"/>
              <a:gd name="T9" fmla="*/ 288 h 288"/>
              <a:gd name="T10" fmla="*/ 212 w 288"/>
              <a:gd name="T11" fmla="*/ 271 h 288"/>
              <a:gd name="T12" fmla="*/ 272 w 288"/>
              <a:gd name="T13" fmla="*/ 210 h 288"/>
              <a:gd name="T14" fmla="*/ 288 w 288"/>
              <a:gd name="T15" fmla="*/ 144 h 288"/>
              <a:gd name="T16" fmla="*/ 144 w 288"/>
              <a:gd name="T17" fmla="*/ 0 h 288"/>
              <a:gd name="T18" fmla="*/ 248 w 288"/>
              <a:gd name="T19" fmla="*/ 172 h 288"/>
              <a:gd name="T20" fmla="*/ 245 w 288"/>
              <a:gd name="T21" fmla="*/ 181 h 288"/>
              <a:gd name="T22" fmla="*/ 230 w 288"/>
              <a:gd name="T23" fmla="*/ 179 h 288"/>
              <a:gd name="T24" fmla="*/ 176 w 288"/>
              <a:gd name="T25" fmla="*/ 233 h 288"/>
              <a:gd name="T26" fmla="*/ 178 w 288"/>
              <a:gd name="T27" fmla="*/ 247 h 288"/>
              <a:gd name="T28" fmla="*/ 174 w 288"/>
              <a:gd name="T29" fmla="*/ 248 h 288"/>
              <a:gd name="T30" fmla="*/ 144 w 288"/>
              <a:gd name="T31" fmla="*/ 252 h 288"/>
              <a:gd name="T32" fmla="*/ 115 w 288"/>
              <a:gd name="T33" fmla="*/ 249 h 288"/>
              <a:gd name="T34" fmla="*/ 111 w 288"/>
              <a:gd name="T35" fmla="*/ 247 h 288"/>
              <a:gd name="T36" fmla="*/ 112 w 288"/>
              <a:gd name="T37" fmla="*/ 234 h 288"/>
              <a:gd name="T38" fmla="*/ 58 w 288"/>
              <a:gd name="T39" fmla="*/ 180 h 288"/>
              <a:gd name="T40" fmla="*/ 43 w 288"/>
              <a:gd name="T41" fmla="*/ 182 h 288"/>
              <a:gd name="T42" fmla="*/ 40 w 288"/>
              <a:gd name="T43" fmla="*/ 174 h 288"/>
              <a:gd name="T44" fmla="*/ 36 w 288"/>
              <a:gd name="T45" fmla="*/ 144 h 288"/>
              <a:gd name="T46" fmla="*/ 144 w 288"/>
              <a:gd name="T47" fmla="*/ 36 h 288"/>
              <a:gd name="T48" fmla="*/ 252 w 288"/>
              <a:gd name="T49" fmla="*/ 144 h 288"/>
              <a:gd name="T50" fmla="*/ 248 w 288"/>
              <a:gd name="T51" fmla="*/ 17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169"/>
                  <a:pt x="6" y="192"/>
                  <a:pt x="16" y="212"/>
                </a:cubicBezTo>
                <a:cubicBezTo>
                  <a:pt x="30" y="238"/>
                  <a:pt x="51" y="259"/>
                  <a:pt x="77" y="272"/>
                </a:cubicBezTo>
                <a:cubicBezTo>
                  <a:pt x="97" y="282"/>
                  <a:pt x="119" y="288"/>
                  <a:pt x="144" y="288"/>
                </a:cubicBezTo>
                <a:cubicBezTo>
                  <a:pt x="168" y="288"/>
                  <a:pt x="192" y="282"/>
                  <a:pt x="212" y="271"/>
                </a:cubicBezTo>
                <a:cubicBezTo>
                  <a:pt x="238" y="257"/>
                  <a:pt x="258" y="236"/>
                  <a:pt x="272" y="210"/>
                </a:cubicBezTo>
                <a:cubicBezTo>
                  <a:pt x="282" y="190"/>
                  <a:pt x="288" y="168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  <a:moveTo>
                  <a:pt x="248" y="172"/>
                </a:moveTo>
                <a:cubicBezTo>
                  <a:pt x="247" y="175"/>
                  <a:pt x="246" y="178"/>
                  <a:pt x="245" y="181"/>
                </a:cubicBezTo>
                <a:cubicBezTo>
                  <a:pt x="240" y="180"/>
                  <a:pt x="235" y="179"/>
                  <a:pt x="230" y="179"/>
                </a:cubicBezTo>
                <a:cubicBezTo>
                  <a:pt x="200" y="179"/>
                  <a:pt x="176" y="203"/>
                  <a:pt x="176" y="233"/>
                </a:cubicBezTo>
                <a:cubicBezTo>
                  <a:pt x="176" y="238"/>
                  <a:pt x="176" y="242"/>
                  <a:pt x="178" y="247"/>
                </a:cubicBezTo>
                <a:cubicBezTo>
                  <a:pt x="176" y="247"/>
                  <a:pt x="175" y="248"/>
                  <a:pt x="174" y="248"/>
                </a:cubicBezTo>
                <a:cubicBezTo>
                  <a:pt x="164" y="251"/>
                  <a:pt x="154" y="252"/>
                  <a:pt x="144" y="252"/>
                </a:cubicBezTo>
                <a:cubicBezTo>
                  <a:pt x="134" y="252"/>
                  <a:pt x="124" y="251"/>
                  <a:pt x="115" y="249"/>
                </a:cubicBezTo>
                <a:cubicBezTo>
                  <a:pt x="114" y="248"/>
                  <a:pt x="112" y="248"/>
                  <a:pt x="111" y="247"/>
                </a:cubicBezTo>
                <a:cubicBezTo>
                  <a:pt x="112" y="243"/>
                  <a:pt x="112" y="239"/>
                  <a:pt x="112" y="234"/>
                </a:cubicBezTo>
                <a:cubicBezTo>
                  <a:pt x="112" y="204"/>
                  <a:pt x="88" y="180"/>
                  <a:pt x="58" y="180"/>
                </a:cubicBezTo>
                <a:cubicBezTo>
                  <a:pt x="53" y="180"/>
                  <a:pt x="48" y="181"/>
                  <a:pt x="43" y="182"/>
                </a:cubicBezTo>
                <a:cubicBezTo>
                  <a:pt x="41" y="180"/>
                  <a:pt x="40" y="177"/>
                  <a:pt x="40" y="174"/>
                </a:cubicBezTo>
                <a:cubicBezTo>
                  <a:pt x="37" y="164"/>
                  <a:pt x="36" y="154"/>
                  <a:pt x="36" y="144"/>
                </a:cubicBezTo>
                <a:cubicBezTo>
                  <a:pt x="36" y="85"/>
                  <a:pt x="84" y="36"/>
                  <a:pt x="144" y="36"/>
                </a:cubicBezTo>
                <a:cubicBezTo>
                  <a:pt x="203" y="36"/>
                  <a:pt x="252" y="85"/>
                  <a:pt x="252" y="144"/>
                </a:cubicBezTo>
                <a:cubicBezTo>
                  <a:pt x="252" y="154"/>
                  <a:pt x="250" y="163"/>
                  <a:pt x="248" y="17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285"/>
          <p:cNvSpPr>
            <a:spLocks/>
          </p:cNvSpPr>
          <p:nvPr/>
        </p:nvSpPr>
        <p:spPr bwMode="auto">
          <a:xfrm>
            <a:off x="7308851" y="3902076"/>
            <a:ext cx="38100" cy="69850"/>
          </a:xfrm>
          <a:custGeom>
            <a:avLst/>
            <a:gdLst>
              <a:gd name="T0" fmla="*/ 53 w 62"/>
              <a:gd name="T1" fmla="*/ 73 h 112"/>
              <a:gd name="T2" fmla="*/ 7 w 62"/>
              <a:gd name="T3" fmla="*/ 0 h 112"/>
              <a:gd name="T4" fmla="*/ 0 w 62"/>
              <a:gd name="T5" fmla="*/ 3 h 112"/>
              <a:gd name="T6" fmla="*/ 19 w 62"/>
              <a:gd name="T7" fmla="*/ 87 h 112"/>
              <a:gd name="T8" fmla="*/ 19 w 62"/>
              <a:gd name="T9" fmla="*/ 90 h 112"/>
              <a:gd name="T10" fmla="*/ 32 w 62"/>
              <a:gd name="T11" fmla="*/ 110 h 112"/>
              <a:gd name="T12" fmla="*/ 40 w 62"/>
              <a:gd name="T13" fmla="*/ 112 h 112"/>
              <a:gd name="T14" fmla="*/ 60 w 62"/>
              <a:gd name="T15" fmla="*/ 99 h 112"/>
              <a:gd name="T16" fmla="*/ 62 w 62"/>
              <a:gd name="T17" fmla="*/ 90 h 112"/>
              <a:gd name="T18" fmla="*/ 53 w 62"/>
              <a:gd name="T19" fmla="*/ 7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2" h="112">
                <a:moveTo>
                  <a:pt x="53" y="73"/>
                </a:moveTo>
                <a:cubicBezTo>
                  <a:pt x="7" y="0"/>
                  <a:pt x="7" y="0"/>
                  <a:pt x="7" y="0"/>
                </a:cubicBezTo>
                <a:cubicBezTo>
                  <a:pt x="0" y="3"/>
                  <a:pt x="0" y="3"/>
                  <a:pt x="0" y="3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8"/>
                  <a:pt x="19" y="89"/>
                  <a:pt x="19" y="90"/>
                </a:cubicBezTo>
                <a:cubicBezTo>
                  <a:pt x="19" y="99"/>
                  <a:pt x="24" y="107"/>
                  <a:pt x="32" y="110"/>
                </a:cubicBezTo>
                <a:cubicBezTo>
                  <a:pt x="35" y="112"/>
                  <a:pt x="38" y="112"/>
                  <a:pt x="40" y="112"/>
                </a:cubicBezTo>
                <a:cubicBezTo>
                  <a:pt x="49" y="112"/>
                  <a:pt x="57" y="107"/>
                  <a:pt x="60" y="99"/>
                </a:cubicBezTo>
                <a:cubicBezTo>
                  <a:pt x="62" y="96"/>
                  <a:pt x="62" y="93"/>
                  <a:pt x="62" y="90"/>
                </a:cubicBezTo>
                <a:cubicBezTo>
                  <a:pt x="62" y="84"/>
                  <a:pt x="59" y="77"/>
                  <a:pt x="53" y="7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Rectangle 286"/>
          <p:cNvSpPr>
            <a:spLocks noChangeArrowheads="1"/>
          </p:cNvSpPr>
          <p:nvPr/>
        </p:nvSpPr>
        <p:spPr bwMode="auto">
          <a:xfrm>
            <a:off x="7327901" y="3898901"/>
            <a:ext cx="7938" cy="1905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287"/>
          <p:cNvSpPr>
            <a:spLocks/>
          </p:cNvSpPr>
          <p:nvPr/>
        </p:nvSpPr>
        <p:spPr bwMode="auto">
          <a:xfrm>
            <a:off x="7354888" y="3914776"/>
            <a:ext cx="20638" cy="19050"/>
          </a:xfrm>
          <a:custGeom>
            <a:avLst/>
            <a:gdLst>
              <a:gd name="T0" fmla="*/ 9 w 13"/>
              <a:gd name="T1" fmla="*/ 0 h 12"/>
              <a:gd name="T2" fmla="*/ 0 w 13"/>
              <a:gd name="T3" fmla="*/ 8 h 12"/>
              <a:gd name="T4" fmla="*/ 4 w 13"/>
              <a:gd name="T5" fmla="*/ 12 h 12"/>
              <a:gd name="T6" fmla="*/ 13 w 13"/>
              <a:gd name="T7" fmla="*/ 3 h 12"/>
              <a:gd name="T8" fmla="*/ 9 w 1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2">
                <a:moveTo>
                  <a:pt x="9" y="0"/>
                </a:moveTo>
                <a:lnTo>
                  <a:pt x="0" y="8"/>
                </a:lnTo>
                <a:lnTo>
                  <a:pt x="4" y="12"/>
                </a:lnTo>
                <a:lnTo>
                  <a:pt x="13" y="3"/>
                </a:lnTo>
                <a:lnTo>
                  <a:pt x="9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Rectangle 288"/>
          <p:cNvSpPr>
            <a:spLocks noChangeArrowheads="1"/>
          </p:cNvSpPr>
          <p:nvPr/>
        </p:nvSpPr>
        <p:spPr bwMode="auto">
          <a:xfrm>
            <a:off x="7369176" y="3946526"/>
            <a:ext cx="20638" cy="79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Rectangle 289"/>
          <p:cNvSpPr>
            <a:spLocks noChangeArrowheads="1"/>
          </p:cNvSpPr>
          <p:nvPr/>
        </p:nvSpPr>
        <p:spPr bwMode="auto">
          <a:xfrm>
            <a:off x="7277101" y="3946526"/>
            <a:ext cx="19050" cy="79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290"/>
          <p:cNvSpPr>
            <a:spLocks/>
          </p:cNvSpPr>
          <p:nvPr/>
        </p:nvSpPr>
        <p:spPr bwMode="auto">
          <a:xfrm>
            <a:off x="7288213" y="3914776"/>
            <a:ext cx="19050" cy="19050"/>
          </a:xfrm>
          <a:custGeom>
            <a:avLst/>
            <a:gdLst>
              <a:gd name="T0" fmla="*/ 0 w 12"/>
              <a:gd name="T1" fmla="*/ 3 h 12"/>
              <a:gd name="T2" fmla="*/ 8 w 12"/>
              <a:gd name="T3" fmla="*/ 12 h 12"/>
              <a:gd name="T4" fmla="*/ 12 w 12"/>
              <a:gd name="T5" fmla="*/ 8 h 12"/>
              <a:gd name="T6" fmla="*/ 3 w 12"/>
              <a:gd name="T7" fmla="*/ 0 h 12"/>
              <a:gd name="T8" fmla="*/ 0 w 12"/>
              <a:gd name="T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0" y="3"/>
                </a:moveTo>
                <a:lnTo>
                  <a:pt x="8" y="12"/>
                </a:lnTo>
                <a:lnTo>
                  <a:pt x="12" y="8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291"/>
          <p:cNvSpPr>
            <a:spLocks/>
          </p:cNvSpPr>
          <p:nvPr/>
        </p:nvSpPr>
        <p:spPr bwMode="auto">
          <a:xfrm>
            <a:off x="4119563" y="4929188"/>
            <a:ext cx="66675" cy="177800"/>
          </a:xfrm>
          <a:custGeom>
            <a:avLst/>
            <a:gdLst>
              <a:gd name="T0" fmla="*/ 42 w 42"/>
              <a:gd name="T1" fmla="*/ 112 h 112"/>
              <a:gd name="T2" fmla="*/ 42 w 42"/>
              <a:gd name="T3" fmla="*/ 0 h 112"/>
              <a:gd name="T4" fmla="*/ 0 w 42"/>
              <a:gd name="T5" fmla="*/ 0 h 112"/>
              <a:gd name="T6" fmla="*/ 0 w 42"/>
              <a:gd name="T7" fmla="*/ 112 h 112"/>
              <a:gd name="T8" fmla="*/ 21 w 42"/>
              <a:gd name="T9" fmla="*/ 89 h 112"/>
              <a:gd name="T10" fmla="*/ 42 w 42"/>
              <a:gd name="T11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112">
                <a:moveTo>
                  <a:pt x="42" y="112"/>
                </a:moveTo>
                <a:lnTo>
                  <a:pt x="42" y="0"/>
                </a:lnTo>
                <a:lnTo>
                  <a:pt x="0" y="0"/>
                </a:lnTo>
                <a:lnTo>
                  <a:pt x="0" y="112"/>
                </a:lnTo>
                <a:lnTo>
                  <a:pt x="21" y="89"/>
                </a:lnTo>
                <a:lnTo>
                  <a:pt x="42" y="11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Rectangle 292"/>
          <p:cNvSpPr>
            <a:spLocks noChangeArrowheads="1"/>
          </p:cNvSpPr>
          <p:nvPr/>
        </p:nvSpPr>
        <p:spPr bwMode="auto">
          <a:xfrm>
            <a:off x="4186238" y="5106988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Rectangle 293"/>
          <p:cNvSpPr>
            <a:spLocks noChangeArrowheads="1"/>
          </p:cNvSpPr>
          <p:nvPr/>
        </p:nvSpPr>
        <p:spPr bwMode="auto">
          <a:xfrm>
            <a:off x="4119563" y="5106988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294"/>
          <p:cNvSpPr>
            <a:spLocks noEditPoints="1"/>
          </p:cNvSpPr>
          <p:nvPr/>
        </p:nvSpPr>
        <p:spPr bwMode="auto">
          <a:xfrm>
            <a:off x="6184901" y="2843213"/>
            <a:ext cx="142875" cy="144463"/>
          </a:xfrm>
          <a:custGeom>
            <a:avLst/>
            <a:gdLst>
              <a:gd name="T0" fmla="*/ 70 w 90"/>
              <a:gd name="T1" fmla="*/ 0 h 91"/>
              <a:gd name="T2" fmla="*/ 10 w 90"/>
              <a:gd name="T3" fmla="*/ 61 h 91"/>
              <a:gd name="T4" fmla="*/ 10 w 90"/>
              <a:gd name="T5" fmla="*/ 61 h 91"/>
              <a:gd name="T6" fmla="*/ 10 w 90"/>
              <a:gd name="T7" fmla="*/ 61 h 91"/>
              <a:gd name="T8" fmla="*/ 10 w 90"/>
              <a:gd name="T9" fmla="*/ 61 h 91"/>
              <a:gd name="T10" fmla="*/ 10 w 90"/>
              <a:gd name="T11" fmla="*/ 61 h 91"/>
              <a:gd name="T12" fmla="*/ 0 w 90"/>
              <a:gd name="T13" fmla="*/ 91 h 91"/>
              <a:gd name="T14" fmla="*/ 30 w 90"/>
              <a:gd name="T15" fmla="*/ 81 h 91"/>
              <a:gd name="T16" fmla="*/ 30 w 90"/>
              <a:gd name="T17" fmla="*/ 81 h 91"/>
              <a:gd name="T18" fmla="*/ 30 w 90"/>
              <a:gd name="T19" fmla="*/ 81 h 91"/>
              <a:gd name="T20" fmla="*/ 30 w 90"/>
              <a:gd name="T21" fmla="*/ 81 h 91"/>
              <a:gd name="T22" fmla="*/ 30 w 90"/>
              <a:gd name="T23" fmla="*/ 81 h 91"/>
              <a:gd name="T24" fmla="*/ 90 w 90"/>
              <a:gd name="T25" fmla="*/ 20 h 91"/>
              <a:gd name="T26" fmla="*/ 70 w 90"/>
              <a:gd name="T27" fmla="*/ 0 h 91"/>
              <a:gd name="T28" fmla="*/ 24 w 90"/>
              <a:gd name="T29" fmla="*/ 64 h 91"/>
              <a:gd name="T30" fmla="*/ 20 w 90"/>
              <a:gd name="T31" fmla="*/ 61 h 91"/>
              <a:gd name="T32" fmla="*/ 70 w 90"/>
              <a:gd name="T33" fmla="*/ 11 h 91"/>
              <a:gd name="T34" fmla="*/ 74 w 90"/>
              <a:gd name="T35" fmla="*/ 14 h 91"/>
              <a:gd name="T36" fmla="*/ 24 w 90"/>
              <a:gd name="T37" fmla="*/ 6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0" h="91">
                <a:moveTo>
                  <a:pt x="70" y="0"/>
                </a:moveTo>
                <a:lnTo>
                  <a:pt x="10" y="61"/>
                </a:lnTo>
                <a:lnTo>
                  <a:pt x="10" y="61"/>
                </a:lnTo>
                <a:lnTo>
                  <a:pt x="10" y="61"/>
                </a:lnTo>
                <a:lnTo>
                  <a:pt x="10" y="61"/>
                </a:lnTo>
                <a:lnTo>
                  <a:pt x="10" y="61"/>
                </a:lnTo>
                <a:lnTo>
                  <a:pt x="0" y="91"/>
                </a:lnTo>
                <a:lnTo>
                  <a:pt x="30" y="81"/>
                </a:lnTo>
                <a:lnTo>
                  <a:pt x="30" y="81"/>
                </a:lnTo>
                <a:lnTo>
                  <a:pt x="30" y="81"/>
                </a:lnTo>
                <a:lnTo>
                  <a:pt x="30" y="81"/>
                </a:lnTo>
                <a:lnTo>
                  <a:pt x="30" y="81"/>
                </a:lnTo>
                <a:lnTo>
                  <a:pt x="90" y="20"/>
                </a:lnTo>
                <a:lnTo>
                  <a:pt x="70" y="0"/>
                </a:lnTo>
                <a:close/>
                <a:moveTo>
                  <a:pt x="24" y="64"/>
                </a:moveTo>
                <a:lnTo>
                  <a:pt x="20" y="61"/>
                </a:lnTo>
                <a:lnTo>
                  <a:pt x="70" y="11"/>
                </a:lnTo>
                <a:lnTo>
                  <a:pt x="74" y="14"/>
                </a:lnTo>
                <a:lnTo>
                  <a:pt x="24" y="6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295"/>
          <p:cNvSpPr>
            <a:spLocks/>
          </p:cNvSpPr>
          <p:nvPr/>
        </p:nvSpPr>
        <p:spPr bwMode="auto">
          <a:xfrm>
            <a:off x="6307138" y="2811463"/>
            <a:ext cx="53975" cy="52388"/>
          </a:xfrm>
          <a:custGeom>
            <a:avLst/>
            <a:gdLst>
              <a:gd name="T0" fmla="*/ 13 w 34"/>
              <a:gd name="T1" fmla="*/ 0 h 33"/>
              <a:gd name="T2" fmla="*/ 0 w 34"/>
              <a:gd name="T3" fmla="*/ 13 h 33"/>
              <a:gd name="T4" fmla="*/ 20 w 34"/>
              <a:gd name="T5" fmla="*/ 33 h 33"/>
              <a:gd name="T6" fmla="*/ 34 w 34"/>
              <a:gd name="T7" fmla="*/ 20 h 33"/>
              <a:gd name="T8" fmla="*/ 13 w 34"/>
              <a:gd name="T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3">
                <a:moveTo>
                  <a:pt x="13" y="0"/>
                </a:moveTo>
                <a:lnTo>
                  <a:pt x="0" y="13"/>
                </a:lnTo>
                <a:lnTo>
                  <a:pt x="20" y="33"/>
                </a:lnTo>
                <a:lnTo>
                  <a:pt x="34" y="20"/>
                </a:lnTo>
                <a:lnTo>
                  <a:pt x="13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296"/>
          <p:cNvSpPr>
            <a:spLocks/>
          </p:cNvSpPr>
          <p:nvPr/>
        </p:nvSpPr>
        <p:spPr bwMode="auto">
          <a:xfrm>
            <a:off x="6184901" y="2463801"/>
            <a:ext cx="119063" cy="163513"/>
          </a:xfrm>
          <a:custGeom>
            <a:avLst/>
            <a:gdLst>
              <a:gd name="T0" fmla="*/ 66 w 75"/>
              <a:gd name="T1" fmla="*/ 95 h 103"/>
              <a:gd name="T2" fmla="*/ 8 w 75"/>
              <a:gd name="T3" fmla="*/ 95 h 103"/>
              <a:gd name="T4" fmla="*/ 8 w 75"/>
              <a:gd name="T5" fmla="*/ 30 h 103"/>
              <a:gd name="T6" fmla="*/ 30 w 75"/>
              <a:gd name="T7" fmla="*/ 30 h 103"/>
              <a:gd name="T8" fmla="*/ 30 w 75"/>
              <a:gd name="T9" fmla="*/ 9 h 103"/>
              <a:gd name="T10" fmla="*/ 66 w 75"/>
              <a:gd name="T11" fmla="*/ 9 h 103"/>
              <a:gd name="T12" fmla="*/ 66 w 75"/>
              <a:gd name="T13" fmla="*/ 18 h 103"/>
              <a:gd name="T14" fmla="*/ 74 w 75"/>
              <a:gd name="T15" fmla="*/ 10 h 103"/>
              <a:gd name="T16" fmla="*/ 75 w 75"/>
              <a:gd name="T17" fmla="*/ 9 h 103"/>
              <a:gd name="T18" fmla="*/ 75 w 75"/>
              <a:gd name="T19" fmla="*/ 0 h 103"/>
              <a:gd name="T20" fmla="*/ 22 w 75"/>
              <a:gd name="T21" fmla="*/ 0 h 103"/>
              <a:gd name="T22" fmla="*/ 22 w 75"/>
              <a:gd name="T23" fmla="*/ 0 h 103"/>
              <a:gd name="T24" fmla="*/ 0 w 75"/>
              <a:gd name="T25" fmla="*/ 22 h 103"/>
              <a:gd name="T26" fmla="*/ 0 w 75"/>
              <a:gd name="T27" fmla="*/ 103 h 103"/>
              <a:gd name="T28" fmla="*/ 75 w 75"/>
              <a:gd name="T29" fmla="*/ 103 h 103"/>
              <a:gd name="T30" fmla="*/ 75 w 75"/>
              <a:gd name="T31" fmla="*/ 65 h 103"/>
              <a:gd name="T32" fmla="*/ 66 w 75"/>
              <a:gd name="T33" fmla="*/ 73 h 103"/>
              <a:gd name="T34" fmla="*/ 66 w 75"/>
              <a:gd name="T35" fmla="*/ 9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5" h="103">
                <a:moveTo>
                  <a:pt x="66" y="95"/>
                </a:moveTo>
                <a:lnTo>
                  <a:pt x="8" y="95"/>
                </a:lnTo>
                <a:lnTo>
                  <a:pt x="8" y="30"/>
                </a:lnTo>
                <a:lnTo>
                  <a:pt x="30" y="30"/>
                </a:lnTo>
                <a:lnTo>
                  <a:pt x="30" y="9"/>
                </a:lnTo>
                <a:lnTo>
                  <a:pt x="66" y="9"/>
                </a:lnTo>
                <a:lnTo>
                  <a:pt x="66" y="18"/>
                </a:lnTo>
                <a:lnTo>
                  <a:pt x="74" y="10"/>
                </a:lnTo>
                <a:lnTo>
                  <a:pt x="75" y="9"/>
                </a:lnTo>
                <a:lnTo>
                  <a:pt x="75" y="0"/>
                </a:lnTo>
                <a:lnTo>
                  <a:pt x="22" y="0"/>
                </a:lnTo>
                <a:lnTo>
                  <a:pt x="22" y="0"/>
                </a:lnTo>
                <a:lnTo>
                  <a:pt x="0" y="22"/>
                </a:lnTo>
                <a:lnTo>
                  <a:pt x="0" y="103"/>
                </a:lnTo>
                <a:lnTo>
                  <a:pt x="75" y="103"/>
                </a:lnTo>
                <a:lnTo>
                  <a:pt x="75" y="65"/>
                </a:lnTo>
                <a:lnTo>
                  <a:pt x="66" y="73"/>
                </a:lnTo>
                <a:lnTo>
                  <a:pt x="66" y="9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297"/>
          <p:cNvSpPr>
            <a:spLocks noEditPoints="1"/>
          </p:cNvSpPr>
          <p:nvPr/>
        </p:nvSpPr>
        <p:spPr bwMode="auto">
          <a:xfrm>
            <a:off x="6224588" y="2489201"/>
            <a:ext cx="112713" cy="111125"/>
          </a:xfrm>
          <a:custGeom>
            <a:avLst/>
            <a:gdLst>
              <a:gd name="T0" fmla="*/ 8 w 71"/>
              <a:gd name="T1" fmla="*/ 47 h 70"/>
              <a:gd name="T2" fmla="*/ 8 w 71"/>
              <a:gd name="T3" fmla="*/ 47 h 70"/>
              <a:gd name="T4" fmla="*/ 8 w 71"/>
              <a:gd name="T5" fmla="*/ 47 h 70"/>
              <a:gd name="T6" fmla="*/ 8 w 71"/>
              <a:gd name="T7" fmla="*/ 47 h 70"/>
              <a:gd name="T8" fmla="*/ 8 w 71"/>
              <a:gd name="T9" fmla="*/ 47 h 70"/>
              <a:gd name="T10" fmla="*/ 0 w 71"/>
              <a:gd name="T11" fmla="*/ 70 h 70"/>
              <a:gd name="T12" fmla="*/ 24 w 71"/>
              <a:gd name="T13" fmla="*/ 62 h 70"/>
              <a:gd name="T14" fmla="*/ 24 w 71"/>
              <a:gd name="T15" fmla="*/ 62 h 70"/>
              <a:gd name="T16" fmla="*/ 24 w 71"/>
              <a:gd name="T17" fmla="*/ 62 h 70"/>
              <a:gd name="T18" fmla="*/ 24 w 71"/>
              <a:gd name="T19" fmla="*/ 62 h 70"/>
              <a:gd name="T20" fmla="*/ 71 w 71"/>
              <a:gd name="T21" fmla="*/ 16 h 70"/>
              <a:gd name="T22" fmla="*/ 55 w 71"/>
              <a:gd name="T23" fmla="*/ 0 h 70"/>
              <a:gd name="T24" fmla="*/ 8 w 71"/>
              <a:gd name="T25" fmla="*/ 47 h 70"/>
              <a:gd name="T26" fmla="*/ 55 w 71"/>
              <a:gd name="T27" fmla="*/ 8 h 70"/>
              <a:gd name="T28" fmla="*/ 58 w 71"/>
              <a:gd name="T29" fmla="*/ 11 h 70"/>
              <a:gd name="T30" fmla="*/ 19 w 71"/>
              <a:gd name="T31" fmla="*/ 49 h 70"/>
              <a:gd name="T32" fmla="*/ 16 w 71"/>
              <a:gd name="T33" fmla="*/ 47 h 70"/>
              <a:gd name="T34" fmla="*/ 55 w 71"/>
              <a:gd name="T35" fmla="*/ 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1" h="70">
                <a:moveTo>
                  <a:pt x="8" y="47"/>
                </a:moveTo>
                <a:lnTo>
                  <a:pt x="8" y="47"/>
                </a:lnTo>
                <a:lnTo>
                  <a:pt x="8" y="47"/>
                </a:lnTo>
                <a:lnTo>
                  <a:pt x="8" y="47"/>
                </a:lnTo>
                <a:lnTo>
                  <a:pt x="8" y="47"/>
                </a:lnTo>
                <a:lnTo>
                  <a:pt x="0" y="70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71" y="16"/>
                </a:lnTo>
                <a:lnTo>
                  <a:pt x="55" y="0"/>
                </a:lnTo>
                <a:lnTo>
                  <a:pt x="8" y="47"/>
                </a:lnTo>
                <a:close/>
                <a:moveTo>
                  <a:pt x="55" y="8"/>
                </a:moveTo>
                <a:lnTo>
                  <a:pt x="58" y="11"/>
                </a:lnTo>
                <a:lnTo>
                  <a:pt x="19" y="49"/>
                </a:lnTo>
                <a:lnTo>
                  <a:pt x="16" y="47"/>
                </a:lnTo>
                <a:lnTo>
                  <a:pt x="55" y="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298"/>
          <p:cNvSpPr>
            <a:spLocks/>
          </p:cNvSpPr>
          <p:nvPr/>
        </p:nvSpPr>
        <p:spPr bwMode="auto">
          <a:xfrm>
            <a:off x="6319838" y="2463801"/>
            <a:ext cx="41275" cy="41275"/>
          </a:xfrm>
          <a:custGeom>
            <a:avLst/>
            <a:gdLst>
              <a:gd name="T0" fmla="*/ 11 w 26"/>
              <a:gd name="T1" fmla="*/ 0 h 26"/>
              <a:gd name="T2" fmla="*/ 0 w 26"/>
              <a:gd name="T3" fmla="*/ 10 h 26"/>
              <a:gd name="T4" fmla="*/ 16 w 26"/>
              <a:gd name="T5" fmla="*/ 26 h 26"/>
              <a:gd name="T6" fmla="*/ 26 w 26"/>
              <a:gd name="T7" fmla="*/ 16 h 26"/>
              <a:gd name="T8" fmla="*/ 11 w 26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6">
                <a:moveTo>
                  <a:pt x="11" y="0"/>
                </a:moveTo>
                <a:lnTo>
                  <a:pt x="0" y="10"/>
                </a:lnTo>
                <a:lnTo>
                  <a:pt x="16" y="26"/>
                </a:lnTo>
                <a:lnTo>
                  <a:pt x="26" y="16"/>
                </a:lnTo>
                <a:lnTo>
                  <a:pt x="11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299"/>
          <p:cNvSpPr>
            <a:spLocks/>
          </p:cNvSpPr>
          <p:nvPr/>
        </p:nvSpPr>
        <p:spPr bwMode="auto">
          <a:xfrm>
            <a:off x="6537326" y="2851151"/>
            <a:ext cx="127000" cy="125413"/>
          </a:xfrm>
          <a:custGeom>
            <a:avLst/>
            <a:gdLst>
              <a:gd name="T0" fmla="*/ 181 w 206"/>
              <a:gd name="T1" fmla="*/ 172 h 206"/>
              <a:gd name="T2" fmla="*/ 172 w 206"/>
              <a:gd name="T3" fmla="*/ 180 h 206"/>
              <a:gd name="T4" fmla="*/ 35 w 206"/>
              <a:gd name="T5" fmla="*/ 180 h 206"/>
              <a:gd name="T6" fmla="*/ 26 w 206"/>
              <a:gd name="T7" fmla="*/ 172 h 206"/>
              <a:gd name="T8" fmla="*/ 26 w 206"/>
              <a:gd name="T9" fmla="*/ 34 h 206"/>
              <a:gd name="T10" fmla="*/ 35 w 206"/>
              <a:gd name="T11" fmla="*/ 25 h 206"/>
              <a:gd name="T12" fmla="*/ 154 w 206"/>
              <a:gd name="T13" fmla="*/ 25 h 206"/>
              <a:gd name="T14" fmla="*/ 179 w 206"/>
              <a:gd name="T15" fmla="*/ 0 h 206"/>
              <a:gd name="T16" fmla="*/ 172 w 206"/>
              <a:gd name="T17" fmla="*/ 0 h 206"/>
              <a:gd name="T18" fmla="*/ 35 w 206"/>
              <a:gd name="T19" fmla="*/ 0 h 206"/>
              <a:gd name="T20" fmla="*/ 0 w 206"/>
              <a:gd name="T21" fmla="*/ 34 h 206"/>
              <a:gd name="T22" fmla="*/ 0 w 206"/>
              <a:gd name="T23" fmla="*/ 172 h 206"/>
              <a:gd name="T24" fmla="*/ 35 w 206"/>
              <a:gd name="T25" fmla="*/ 206 h 206"/>
              <a:gd name="T26" fmla="*/ 172 w 206"/>
              <a:gd name="T27" fmla="*/ 206 h 206"/>
              <a:gd name="T28" fmla="*/ 206 w 206"/>
              <a:gd name="T29" fmla="*/ 172 h 206"/>
              <a:gd name="T30" fmla="*/ 206 w 206"/>
              <a:gd name="T31" fmla="*/ 95 h 206"/>
              <a:gd name="T32" fmla="*/ 181 w 206"/>
              <a:gd name="T33" fmla="*/ 121 h 206"/>
              <a:gd name="T34" fmla="*/ 181 w 206"/>
              <a:gd name="T35" fmla="*/ 172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6" h="206">
                <a:moveTo>
                  <a:pt x="181" y="172"/>
                </a:moveTo>
                <a:cubicBezTo>
                  <a:pt x="181" y="176"/>
                  <a:pt x="177" y="180"/>
                  <a:pt x="172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0" y="180"/>
                  <a:pt x="26" y="176"/>
                  <a:pt x="26" y="172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29"/>
                  <a:pt x="30" y="25"/>
                  <a:pt x="35" y="25"/>
                </a:cubicBezTo>
                <a:cubicBezTo>
                  <a:pt x="154" y="25"/>
                  <a:pt x="154" y="25"/>
                  <a:pt x="154" y="25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0"/>
                  <a:pt x="174" y="0"/>
                  <a:pt x="17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90"/>
                  <a:pt x="16" y="206"/>
                  <a:pt x="35" y="206"/>
                </a:cubicBezTo>
                <a:cubicBezTo>
                  <a:pt x="172" y="206"/>
                  <a:pt x="172" y="206"/>
                  <a:pt x="172" y="206"/>
                </a:cubicBezTo>
                <a:cubicBezTo>
                  <a:pt x="191" y="206"/>
                  <a:pt x="206" y="190"/>
                  <a:pt x="206" y="172"/>
                </a:cubicBezTo>
                <a:cubicBezTo>
                  <a:pt x="206" y="95"/>
                  <a:pt x="206" y="95"/>
                  <a:pt x="206" y="95"/>
                </a:cubicBezTo>
                <a:cubicBezTo>
                  <a:pt x="181" y="121"/>
                  <a:pt x="181" y="121"/>
                  <a:pt x="181" y="121"/>
                </a:cubicBezTo>
                <a:lnTo>
                  <a:pt x="181" y="17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300"/>
          <p:cNvSpPr>
            <a:spLocks noEditPoints="1"/>
          </p:cNvSpPr>
          <p:nvPr/>
        </p:nvSpPr>
        <p:spPr bwMode="auto">
          <a:xfrm>
            <a:off x="6589713" y="2843213"/>
            <a:ext cx="101600" cy="101600"/>
          </a:xfrm>
          <a:custGeom>
            <a:avLst/>
            <a:gdLst>
              <a:gd name="T0" fmla="*/ 64 w 64"/>
              <a:gd name="T1" fmla="*/ 14 h 64"/>
              <a:gd name="T2" fmla="*/ 50 w 64"/>
              <a:gd name="T3" fmla="*/ 0 h 64"/>
              <a:gd name="T4" fmla="*/ 7 w 64"/>
              <a:gd name="T5" fmla="*/ 43 h 64"/>
              <a:gd name="T6" fmla="*/ 7 w 64"/>
              <a:gd name="T7" fmla="*/ 43 h 64"/>
              <a:gd name="T8" fmla="*/ 7 w 64"/>
              <a:gd name="T9" fmla="*/ 43 h 64"/>
              <a:gd name="T10" fmla="*/ 7 w 64"/>
              <a:gd name="T11" fmla="*/ 43 h 64"/>
              <a:gd name="T12" fmla="*/ 7 w 64"/>
              <a:gd name="T13" fmla="*/ 43 h 64"/>
              <a:gd name="T14" fmla="*/ 0 w 64"/>
              <a:gd name="T15" fmla="*/ 64 h 64"/>
              <a:gd name="T16" fmla="*/ 22 w 64"/>
              <a:gd name="T17" fmla="*/ 57 h 64"/>
              <a:gd name="T18" fmla="*/ 22 w 64"/>
              <a:gd name="T19" fmla="*/ 57 h 64"/>
              <a:gd name="T20" fmla="*/ 22 w 64"/>
              <a:gd name="T21" fmla="*/ 57 h 64"/>
              <a:gd name="T22" fmla="*/ 22 w 64"/>
              <a:gd name="T23" fmla="*/ 57 h 64"/>
              <a:gd name="T24" fmla="*/ 22 w 64"/>
              <a:gd name="T25" fmla="*/ 57 h 64"/>
              <a:gd name="T26" fmla="*/ 64 w 64"/>
              <a:gd name="T27" fmla="*/ 14 h 64"/>
              <a:gd name="T28" fmla="*/ 17 w 64"/>
              <a:gd name="T29" fmla="*/ 45 h 64"/>
              <a:gd name="T30" fmla="*/ 15 w 64"/>
              <a:gd name="T31" fmla="*/ 43 h 64"/>
              <a:gd name="T32" fmla="*/ 50 w 64"/>
              <a:gd name="T33" fmla="*/ 7 h 64"/>
              <a:gd name="T34" fmla="*/ 52 w 64"/>
              <a:gd name="T35" fmla="*/ 10 h 64"/>
              <a:gd name="T36" fmla="*/ 17 w 64"/>
              <a:gd name="T37" fmla="*/ 45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4" h="64">
                <a:moveTo>
                  <a:pt x="64" y="14"/>
                </a:moveTo>
                <a:lnTo>
                  <a:pt x="50" y="0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7" y="43"/>
                </a:lnTo>
                <a:lnTo>
                  <a:pt x="0" y="64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64" y="14"/>
                </a:lnTo>
                <a:close/>
                <a:moveTo>
                  <a:pt x="17" y="45"/>
                </a:moveTo>
                <a:lnTo>
                  <a:pt x="15" y="43"/>
                </a:lnTo>
                <a:lnTo>
                  <a:pt x="50" y="7"/>
                </a:lnTo>
                <a:lnTo>
                  <a:pt x="52" y="10"/>
                </a:lnTo>
                <a:lnTo>
                  <a:pt x="17" y="4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301"/>
          <p:cNvSpPr>
            <a:spLocks/>
          </p:cNvSpPr>
          <p:nvPr/>
        </p:nvSpPr>
        <p:spPr bwMode="auto">
          <a:xfrm>
            <a:off x="6677026" y="2820988"/>
            <a:ext cx="38100" cy="38100"/>
          </a:xfrm>
          <a:custGeom>
            <a:avLst/>
            <a:gdLst>
              <a:gd name="T0" fmla="*/ 0 w 24"/>
              <a:gd name="T1" fmla="*/ 9 h 24"/>
              <a:gd name="T2" fmla="*/ 14 w 24"/>
              <a:gd name="T3" fmla="*/ 24 h 24"/>
              <a:gd name="T4" fmla="*/ 24 w 24"/>
              <a:gd name="T5" fmla="*/ 14 h 24"/>
              <a:gd name="T6" fmla="*/ 9 w 24"/>
              <a:gd name="T7" fmla="*/ 0 h 24"/>
              <a:gd name="T8" fmla="*/ 0 w 24"/>
              <a:gd name="T9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9"/>
                </a:moveTo>
                <a:lnTo>
                  <a:pt x="14" y="24"/>
                </a:lnTo>
                <a:lnTo>
                  <a:pt x="24" y="14"/>
                </a:lnTo>
                <a:lnTo>
                  <a:pt x="9" y="0"/>
                </a:lnTo>
                <a:lnTo>
                  <a:pt x="0" y="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302"/>
          <p:cNvSpPr>
            <a:spLocks/>
          </p:cNvSpPr>
          <p:nvPr/>
        </p:nvSpPr>
        <p:spPr bwMode="auto">
          <a:xfrm>
            <a:off x="6537326" y="4256088"/>
            <a:ext cx="176213" cy="111125"/>
          </a:xfrm>
          <a:custGeom>
            <a:avLst/>
            <a:gdLst>
              <a:gd name="T0" fmla="*/ 207 w 287"/>
              <a:gd name="T1" fmla="*/ 51 h 180"/>
              <a:gd name="T2" fmla="*/ 207 w 287"/>
              <a:gd name="T3" fmla="*/ 15 h 180"/>
              <a:gd name="T4" fmla="*/ 191 w 287"/>
              <a:gd name="T5" fmla="*/ 0 h 180"/>
              <a:gd name="T6" fmla="*/ 16 w 287"/>
              <a:gd name="T7" fmla="*/ 0 h 180"/>
              <a:gd name="T8" fmla="*/ 0 w 287"/>
              <a:gd name="T9" fmla="*/ 15 h 180"/>
              <a:gd name="T10" fmla="*/ 0 w 287"/>
              <a:gd name="T11" fmla="*/ 164 h 180"/>
              <a:gd name="T12" fmla="*/ 16 w 287"/>
              <a:gd name="T13" fmla="*/ 180 h 180"/>
              <a:gd name="T14" fmla="*/ 191 w 287"/>
              <a:gd name="T15" fmla="*/ 180 h 180"/>
              <a:gd name="T16" fmla="*/ 207 w 287"/>
              <a:gd name="T17" fmla="*/ 164 h 180"/>
              <a:gd name="T18" fmla="*/ 207 w 287"/>
              <a:gd name="T19" fmla="*/ 129 h 180"/>
              <a:gd name="T20" fmla="*/ 207 w 287"/>
              <a:gd name="T21" fmla="*/ 129 h 180"/>
              <a:gd name="T22" fmla="*/ 287 w 287"/>
              <a:gd name="T23" fmla="*/ 167 h 180"/>
              <a:gd name="T24" fmla="*/ 287 w 287"/>
              <a:gd name="T25" fmla="*/ 13 h 180"/>
              <a:gd name="T26" fmla="*/ 207 w 287"/>
              <a:gd name="T27" fmla="*/ 51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7" h="180">
                <a:moveTo>
                  <a:pt x="207" y="51"/>
                </a:moveTo>
                <a:cubicBezTo>
                  <a:pt x="207" y="15"/>
                  <a:pt x="207" y="15"/>
                  <a:pt x="207" y="15"/>
                </a:cubicBezTo>
                <a:cubicBezTo>
                  <a:pt x="207" y="7"/>
                  <a:pt x="200" y="0"/>
                  <a:pt x="19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3"/>
                  <a:pt x="7" y="180"/>
                  <a:pt x="16" y="180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200" y="180"/>
                  <a:pt x="207" y="173"/>
                  <a:pt x="207" y="164"/>
                </a:cubicBezTo>
                <a:cubicBezTo>
                  <a:pt x="207" y="129"/>
                  <a:pt x="207" y="129"/>
                  <a:pt x="207" y="129"/>
                </a:cubicBezTo>
                <a:cubicBezTo>
                  <a:pt x="207" y="129"/>
                  <a:pt x="207" y="129"/>
                  <a:pt x="207" y="129"/>
                </a:cubicBezTo>
                <a:cubicBezTo>
                  <a:pt x="287" y="167"/>
                  <a:pt x="287" y="167"/>
                  <a:pt x="287" y="167"/>
                </a:cubicBezTo>
                <a:cubicBezTo>
                  <a:pt x="287" y="13"/>
                  <a:pt x="287" y="13"/>
                  <a:pt x="287" y="13"/>
                </a:cubicBezTo>
                <a:lnTo>
                  <a:pt x="207" y="5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303"/>
          <p:cNvSpPr>
            <a:spLocks noEditPoints="1"/>
          </p:cNvSpPr>
          <p:nvPr/>
        </p:nvSpPr>
        <p:spPr bwMode="auto">
          <a:xfrm>
            <a:off x="6891338" y="4222751"/>
            <a:ext cx="176213" cy="177800"/>
          </a:xfrm>
          <a:custGeom>
            <a:avLst/>
            <a:gdLst>
              <a:gd name="T0" fmla="*/ 236 w 288"/>
              <a:gd name="T1" fmla="*/ 0 h 288"/>
              <a:gd name="T2" fmla="*/ 52 w 288"/>
              <a:gd name="T3" fmla="*/ 0 h 288"/>
              <a:gd name="T4" fmla="*/ 0 w 288"/>
              <a:gd name="T5" fmla="*/ 52 h 288"/>
              <a:gd name="T6" fmla="*/ 0 w 288"/>
              <a:gd name="T7" fmla="*/ 236 h 288"/>
              <a:gd name="T8" fmla="*/ 52 w 288"/>
              <a:gd name="T9" fmla="*/ 288 h 288"/>
              <a:gd name="T10" fmla="*/ 236 w 288"/>
              <a:gd name="T11" fmla="*/ 288 h 288"/>
              <a:gd name="T12" fmla="*/ 288 w 288"/>
              <a:gd name="T13" fmla="*/ 236 h 288"/>
              <a:gd name="T14" fmla="*/ 288 w 288"/>
              <a:gd name="T15" fmla="*/ 52 h 288"/>
              <a:gd name="T16" fmla="*/ 236 w 288"/>
              <a:gd name="T17" fmla="*/ 0 h 288"/>
              <a:gd name="T18" fmla="*/ 234 w 288"/>
              <a:gd name="T19" fmla="*/ 192 h 288"/>
              <a:gd name="T20" fmla="*/ 184 w 288"/>
              <a:gd name="T21" fmla="*/ 168 h 288"/>
              <a:gd name="T22" fmla="*/ 184 w 288"/>
              <a:gd name="T23" fmla="*/ 168 h 288"/>
              <a:gd name="T24" fmla="*/ 184 w 288"/>
              <a:gd name="T25" fmla="*/ 190 h 288"/>
              <a:gd name="T26" fmla="*/ 174 w 288"/>
              <a:gd name="T27" fmla="*/ 200 h 288"/>
              <a:gd name="T28" fmla="*/ 65 w 288"/>
              <a:gd name="T29" fmla="*/ 200 h 288"/>
              <a:gd name="T30" fmla="*/ 55 w 288"/>
              <a:gd name="T31" fmla="*/ 190 h 288"/>
              <a:gd name="T32" fmla="*/ 55 w 288"/>
              <a:gd name="T33" fmla="*/ 97 h 288"/>
              <a:gd name="T34" fmla="*/ 65 w 288"/>
              <a:gd name="T35" fmla="*/ 87 h 288"/>
              <a:gd name="T36" fmla="*/ 174 w 288"/>
              <a:gd name="T37" fmla="*/ 87 h 288"/>
              <a:gd name="T38" fmla="*/ 184 w 288"/>
              <a:gd name="T39" fmla="*/ 97 h 288"/>
              <a:gd name="T40" fmla="*/ 184 w 288"/>
              <a:gd name="T41" fmla="*/ 120 h 288"/>
              <a:gd name="T42" fmla="*/ 234 w 288"/>
              <a:gd name="T43" fmla="*/ 96 h 288"/>
              <a:gd name="T44" fmla="*/ 234 w 288"/>
              <a:gd name="T45" fmla="*/ 19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288">
                <a:moveTo>
                  <a:pt x="236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65"/>
                  <a:pt x="23" y="288"/>
                  <a:pt x="52" y="288"/>
                </a:cubicBezTo>
                <a:cubicBezTo>
                  <a:pt x="236" y="288"/>
                  <a:pt x="236" y="288"/>
                  <a:pt x="236" y="288"/>
                </a:cubicBezTo>
                <a:cubicBezTo>
                  <a:pt x="265" y="288"/>
                  <a:pt x="288" y="265"/>
                  <a:pt x="288" y="236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88" y="23"/>
                  <a:pt x="265" y="0"/>
                  <a:pt x="236" y="0"/>
                </a:cubicBezTo>
                <a:close/>
                <a:moveTo>
                  <a:pt x="234" y="192"/>
                </a:moveTo>
                <a:cubicBezTo>
                  <a:pt x="184" y="168"/>
                  <a:pt x="184" y="168"/>
                  <a:pt x="184" y="168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4" y="190"/>
                  <a:pt x="184" y="190"/>
                  <a:pt x="184" y="190"/>
                </a:cubicBezTo>
                <a:cubicBezTo>
                  <a:pt x="184" y="195"/>
                  <a:pt x="179" y="200"/>
                  <a:pt x="174" y="200"/>
                </a:cubicBezTo>
                <a:cubicBezTo>
                  <a:pt x="65" y="200"/>
                  <a:pt x="65" y="200"/>
                  <a:pt x="65" y="200"/>
                </a:cubicBezTo>
                <a:cubicBezTo>
                  <a:pt x="59" y="200"/>
                  <a:pt x="55" y="195"/>
                  <a:pt x="55" y="190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2"/>
                  <a:pt x="59" y="87"/>
                  <a:pt x="65" y="87"/>
                </a:cubicBezTo>
                <a:cubicBezTo>
                  <a:pt x="174" y="87"/>
                  <a:pt x="174" y="87"/>
                  <a:pt x="174" y="87"/>
                </a:cubicBezTo>
                <a:cubicBezTo>
                  <a:pt x="179" y="87"/>
                  <a:pt x="184" y="92"/>
                  <a:pt x="184" y="97"/>
                </a:cubicBezTo>
                <a:cubicBezTo>
                  <a:pt x="184" y="120"/>
                  <a:pt x="184" y="120"/>
                  <a:pt x="184" y="120"/>
                </a:cubicBezTo>
                <a:cubicBezTo>
                  <a:pt x="234" y="96"/>
                  <a:pt x="234" y="96"/>
                  <a:pt x="234" y="96"/>
                </a:cubicBezTo>
                <a:lnTo>
                  <a:pt x="234" y="19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304"/>
          <p:cNvSpPr>
            <a:spLocks/>
          </p:cNvSpPr>
          <p:nvPr/>
        </p:nvSpPr>
        <p:spPr bwMode="auto">
          <a:xfrm>
            <a:off x="3706813" y="3516313"/>
            <a:ext cx="180975" cy="182563"/>
          </a:xfrm>
          <a:custGeom>
            <a:avLst/>
            <a:gdLst>
              <a:gd name="T0" fmla="*/ 293 w 297"/>
              <a:gd name="T1" fmla="*/ 232 h 297"/>
              <a:gd name="T2" fmla="*/ 230 w 297"/>
              <a:gd name="T3" fmla="*/ 195 h 297"/>
              <a:gd name="T4" fmla="*/ 220 w 297"/>
              <a:gd name="T5" fmla="*/ 196 h 297"/>
              <a:gd name="T6" fmla="*/ 201 w 297"/>
              <a:gd name="T7" fmla="*/ 215 h 297"/>
              <a:gd name="T8" fmla="*/ 190 w 297"/>
              <a:gd name="T9" fmla="*/ 220 h 297"/>
              <a:gd name="T10" fmla="*/ 122 w 297"/>
              <a:gd name="T11" fmla="*/ 176 h 297"/>
              <a:gd name="T12" fmla="*/ 78 w 297"/>
              <a:gd name="T13" fmla="*/ 108 h 297"/>
              <a:gd name="T14" fmla="*/ 82 w 297"/>
              <a:gd name="T15" fmla="*/ 96 h 297"/>
              <a:gd name="T16" fmla="*/ 98 w 297"/>
              <a:gd name="T17" fmla="*/ 80 h 297"/>
              <a:gd name="T18" fmla="*/ 100 w 297"/>
              <a:gd name="T19" fmla="*/ 70 h 297"/>
              <a:gd name="T20" fmla="*/ 65 w 297"/>
              <a:gd name="T21" fmla="*/ 4 h 297"/>
              <a:gd name="T22" fmla="*/ 58 w 297"/>
              <a:gd name="T23" fmla="*/ 3 h 297"/>
              <a:gd name="T24" fmla="*/ 14 w 297"/>
              <a:gd name="T25" fmla="*/ 46 h 297"/>
              <a:gd name="T26" fmla="*/ 9 w 297"/>
              <a:gd name="T27" fmla="*/ 57 h 297"/>
              <a:gd name="T28" fmla="*/ 89 w 297"/>
              <a:gd name="T29" fmla="*/ 209 h 297"/>
              <a:gd name="T30" fmla="*/ 240 w 297"/>
              <a:gd name="T31" fmla="*/ 288 h 297"/>
              <a:gd name="T32" fmla="*/ 252 w 297"/>
              <a:gd name="T33" fmla="*/ 283 h 297"/>
              <a:gd name="T34" fmla="*/ 295 w 297"/>
              <a:gd name="T35" fmla="*/ 240 h 297"/>
              <a:gd name="T36" fmla="*/ 293 w 297"/>
              <a:gd name="T37" fmla="*/ 232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7" h="297">
                <a:moveTo>
                  <a:pt x="293" y="232"/>
                </a:moveTo>
                <a:cubicBezTo>
                  <a:pt x="230" y="195"/>
                  <a:pt x="230" y="195"/>
                  <a:pt x="230" y="195"/>
                </a:cubicBezTo>
                <a:cubicBezTo>
                  <a:pt x="227" y="193"/>
                  <a:pt x="222" y="194"/>
                  <a:pt x="220" y="196"/>
                </a:cubicBezTo>
                <a:cubicBezTo>
                  <a:pt x="201" y="215"/>
                  <a:pt x="201" y="215"/>
                  <a:pt x="201" y="215"/>
                </a:cubicBezTo>
                <a:cubicBezTo>
                  <a:pt x="198" y="217"/>
                  <a:pt x="193" y="220"/>
                  <a:pt x="190" y="220"/>
                </a:cubicBezTo>
                <a:cubicBezTo>
                  <a:pt x="190" y="220"/>
                  <a:pt x="166" y="220"/>
                  <a:pt x="122" y="176"/>
                </a:cubicBezTo>
                <a:cubicBezTo>
                  <a:pt x="77" y="132"/>
                  <a:pt x="78" y="108"/>
                  <a:pt x="78" y="108"/>
                </a:cubicBezTo>
                <a:cubicBezTo>
                  <a:pt x="78" y="104"/>
                  <a:pt x="80" y="99"/>
                  <a:pt x="82" y="96"/>
                </a:cubicBezTo>
                <a:cubicBezTo>
                  <a:pt x="98" y="80"/>
                  <a:pt x="98" y="80"/>
                  <a:pt x="98" y="80"/>
                </a:cubicBezTo>
                <a:cubicBezTo>
                  <a:pt x="101" y="78"/>
                  <a:pt x="102" y="73"/>
                  <a:pt x="100" y="70"/>
                </a:cubicBezTo>
                <a:cubicBezTo>
                  <a:pt x="65" y="4"/>
                  <a:pt x="65" y="4"/>
                  <a:pt x="65" y="4"/>
                </a:cubicBezTo>
                <a:cubicBezTo>
                  <a:pt x="64" y="1"/>
                  <a:pt x="60" y="0"/>
                  <a:pt x="58" y="3"/>
                </a:cubicBezTo>
                <a:cubicBezTo>
                  <a:pt x="14" y="46"/>
                  <a:pt x="14" y="46"/>
                  <a:pt x="14" y="46"/>
                </a:cubicBezTo>
                <a:cubicBezTo>
                  <a:pt x="12" y="48"/>
                  <a:pt x="9" y="53"/>
                  <a:pt x="9" y="57"/>
                </a:cubicBezTo>
                <a:cubicBezTo>
                  <a:pt x="9" y="57"/>
                  <a:pt x="0" y="120"/>
                  <a:pt x="89" y="209"/>
                </a:cubicBezTo>
                <a:cubicBezTo>
                  <a:pt x="177" y="297"/>
                  <a:pt x="240" y="288"/>
                  <a:pt x="240" y="288"/>
                </a:cubicBezTo>
                <a:cubicBezTo>
                  <a:pt x="244" y="288"/>
                  <a:pt x="249" y="285"/>
                  <a:pt x="252" y="283"/>
                </a:cubicBezTo>
                <a:cubicBezTo>
                  <a:pt x="295" y="240"/>
                  <a:pt x="295" y="240"/>
                  <a:pt x="295" y="240"/>
                </a:cubicBezTo>
                <a:cubicBezTo>
                  <a:pt x="297" y="237"/>
                  <a:pt x="297" y="233"/>
                  <a:pt x="293" y="23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305"/>
          <p:cNvSpPr>
            <a:spLocks/>
          </p:cNvSpPr>
          <p:nvPr/>
        </p:nvSpPr>
        <p:spPr bwMode="auto">
          <a:xfrm>
            <a:off x="4059238" y="3516313"/>
            <a:ext cx="182563" cy="182563"/>
          </a:xfrm>
          <a:custGeom>
            <a:avLst/>
            <a:gdLst>
              <a:gd name="T0" fmla="*/ 293 w 297"/>
              <a:gd name="T1" fmla="*/ 232 h 297"/>
              <a:gd name="T2" fmla="*/ 230 w 297"/>
              <a:gd name="T3" fmla="*/ 195 h 297"/>
              <a:gd name="T4" fmla="*/ 220 w 297"/>
              <a:gd name="T5" fmla="*/ 196 h 297"/>
              <a:gd name="T6" fmla="*/ 201 w 297"/>
              <a:gd name="T7" fmla="*/ 215 h 297"/>
              <a:gd name="T8" fmla="*/ 190 w 297"/>
              <a:gd name="T9" fmla="*/ 220 h 297"/>
              <a:gd name="T10" fmla="*/ 122 w 297"/>
              <a:gd name="T11" fmla="*/ 176 h 297"/>
              <a:gd name="T12" fmla="*/ 78 w 297"/>
              <a:gd name="T13" fmla="*/ 108 h 297"/>
              <a:gd name="T14" fmla="*/ 82 w 297"/>
              <a:gd name="T15" fmla="*/ 96 h 297"/>
              <a:gd name="T16" fmla="*/ 98 w 297"/>
              <a:gd name="T17" fmla="*/ 80 h 297"/>
              <a:gd name="T18" fmla="*/ 100 w 297"/>
              <a:gd name="T19" fmla="*/ 70 h 297"/>
              <a:gd name="T20" fmla="*/ 65 w 297"/>
              <a:gd name="T21" fmla="*/ 4 h 297"/>
              <a:gd name="T22" fmla="*/ 58 w 297"/>
              <a:gd name="T23" fmla="*/ 3 h 297"/>
              <a:gd name="T24" fmla="*/ 14 w 297"/>
              <a:gd name="T25" fmla="*/ 46 h 297"/>
              <a:gd name="T26" fmla="*/ 9 w 297"/>
              <a:gd name="T27" fmla="*/ 57 h 297"/>
              <a:gd name="T28" fmla="*/ 89 w 297"/>
              <a:gd name="T29" fmla="*/ 209 h 297"/>
              <a:gd name="T30" fmla="*/ 240 w 297"/>
              <a:gd name="T31" fmla="*/ 288 h 297"/>
              <a:gd name="T32" fmla="*/ 252 w 297"/>
              <a:gd name="T33" fmla="*/ 283 h 297"/>
              <a:gd name="T34" fmla="*/ 295 w 297"/>
              <a:gd name="T35" fmla="*/ 240 h 297"/>
              <a:gd name="T36" fmla="*/ 293 w 297"/>
              <a:gd name="T37" fmla="*/ 232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7" h="297">
                <a:moveTo>
                  <a:pt x="293" y="232"/>
                </a:moveTo>
                <a:cubicBezTo>
                  <a:pt x="230" y="195"/>
                  <a:pt x="230" y="195"/>
                  <a:pt x="230" y="195"/>
                </a:cubicBezTo>
                <a:cubicBezTo>
                  <a:pt x="227" y="193"/>
                  <a:pt x="222" y="194"/>
                  <a:pt x="220" y="196"/>
                </a:cubicBezTo>
                <a:cubicBezTo>
                  <a:pt x="201" y="215"/>
                  <a:pt x="201" y="215"/>
                  <a:pt x="201" y="215"/>
                </a:cubicBezTo>
                <a:cubicBezTo>
                  <a:pt x="198" y="217"/>
                  <a:pt x="193" y="220"/>
                  <a:pt x="190" y="220"/>
                </a:cubicBezTo>
                <a:cubicBezTo>
                  <a:pt x="190" y="220"/>
                  <a:pt x="166" y="220"/>
                  <a:pt x="122" y="176"/>
                </a:cubicBezTo>
                <a:cubicBezTo>
                  <a:pt x="77" y="132"/>
                  <a:pt x="78" y="108"/>
                  <a:pt x="78" y="108"/>
                </a:cubicBezTo>
                <a:cubicBezTo>
                  <a:pt x="78" y="104"/>
                  <a:pt x="80" y="99"/>
                  <a:pt x="82" y="96"/>
                </a:cubicBezTo>
                <a:cubicBezTo>
                  <a:pt x="98" y="80"/>
                  <a:pt x="98" y="80"/>
                  <a:pt x="98" y="80"/>
                </a:cubicBezTo>
                <a:cubicBezTo>
                  <a:pt x="101" y="78"/>
                  <a:pt x="102" y="73"/>
                  <a:pt x="100" y="70"/>
                </a:cubicBezTo>
                <a:cubicBezTo>
                  <a:pt x="65" y="4"/>
                  <a:pt x="65" y="4"/>
                  <a:pt x="65" y="4"/>
                </a:cubicBezTo>
                <a:cubicBezTo>
                  <a:pt x="64" y="1"/>
                  <a:pt x="60" y="0"/>
                  <a:pt x="58" y="3"/>
                </a:cubicBezTo>
                <a:cubicBezTo>
                  <a:pt x="14" y="46"/>
                  <a:pt x="14" y="46"/>
                  <a:pt x="14" y="46"/>
                </a:cubicBezTo>
                <a:cubicBezTo>
                  <a:pt x="12" y="48"/>
                  <a:pt x="9" y="53"/>
                  <a:pt x="9" y="57"/>
                </a:cubicBezTo>
                <a:cubicBezTo>
                  <a:pt x="9" y="57"/>
                  <a:pt x="0" y="120"/>
                  <a:pt x="89" y="209"/>
                </a:cubicBezTo>
                <a:cubicBezTo>
                  <a:pt x="177" y="297"/>
                  <a:pt x="240" y="288"/>
                  <a:pt x="240" y="288"/>
                </a:cubicBezTo>
                <a:cubicBezTo>
                  <a:pt x="244" y="288"/>
                  <a:pt x="249" y="285"/>
                  <a:pt x="252" y="283"/>
                </a:cubicBezTo>
                <a:cubicBezTo>
                  <a:pt x="295" y="240"/>
                  <a:pt x="295" y="240"/>
                  <a:pt x="295" y="240"/>
                </a:cubicBezTo>
                <a:cubicBezTo>
                  <a:pt x="297" y="237"/>
                  <a:pt x="297" y="233"/>
                  <a:pt x="293" y="23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306"/>
          <p:cNvSpPr>
            <a:spLocks/>
          </p:cNvSpPr>
          <p:nvPr/>
        </p:nvSpPr>
        <p:spPr bwMode="auto">
          <a:xfrm>
            <a:off x="4144963" y="3575051"/>
            <a:ext cx="34925" cy="34925"/>
          </a:xfrm>
          <a:custGeom>
            <a:avLst/>
            <a:gdLst>
              <a:gd name="T0" fmla="*/ 0 w 57"/>
              <a:gd name="T1" fmla="*/ 18 h 57"/>
              <a:gd name="T2" fmla="*/ 25 w 57"/>
              <a:gd name="T3" fmla="*/ 32 h 57"/>
              <a:gd name="T4" fmla="*/ 40 w 57"/>
              <a:gd name="T5" fmla="*/ 57 h 57"/>
              <a:gd name="T6" fmla="*/ 57 w 57"/>
              <a:gd name="T7" fmla="*/ 57 h 57"/>
              <a:gd name="T8" fmla="*/ 39 w 57"/>
              <a:gd name="T9" fmla="*/ 19 h 57"/>
              <a:gd name="T10" fmla="*/ 0 w 57"/>
              <a:gd name="T11" fmla="*/ 0 h 57"/>
              <a:gd name="T12" fmla="*/ 0 w 57"/>
              <a:gd name="T13" fmla="*/ 1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57">
                <a:moveTo>
                  <a:pt x="0" y="18"/>
                </a:moveTo>
                <a:cubicBezTo>
                  <a:pt x="9" y="20"/>
                  <a:pt x="18" y="25"/>
                  <a:pt x="25" y="32"/>
                </a:cubicBezTo>
                <a:cubicBezTo>
                  <a:pt x="33" y="39"/>
                  <a:pt x="37" y="48"/>
                  <a:pt x="40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43"/>
                  <a:pt x="49" y="29"/>
                  <a:pt x="39" y="19"/>
                </a:cubicBezTo>
                <a:cubicBezTo>
                  <a:pt x="28" y="8"/>
                  <a:pt x="15" y="2"/>
                  <a:pt x="0" y="0"/>
                </a:cubicBezTo>
                <a:lnTo>
                  <a:pt x="0" y="1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307"/>
          <p:cNvSpPr>
            <a:spLocks/>
          </p:cNvSpPr>
          <p:nvPr/>
        </p:nvSpPr>
        <p:spPr bwMode="auto">
          <a:xfrm>
            <a:off x="4144963" y="3517901"/>
            <a:ext cx="93663" cy="92075"/>
          </a:xfrm>
          <a:custGeom>
            <a:avLst/>
            <a:gdLst>
              <a:gd name="T0" fmla="*/ 133 w 153"/>
              <a:gd name="T1" fmla="*/ 152 h 152"/>
              <a:gd name="T2" fmla="*/ 153 w 153"/>
              <a:gd name="T3" fmla="*/ 152 h 152"/>
              <a:gd name="T4" fmla="*/ 0 w 153"/>
              <a:gd name="T5" fmla="*/ 0 h 152"/>
              <a:gd name="T6" fmla="*/ 0 w 153"/>
              <a:gd name="T7" fmla="*/ 20 h 152"/>
              <a:gd name="T8" fmla="*/ 133 w 153"/>
              <a:gd name="T9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3" h="152">
                <a:moveTo>
                  <a:pt x="133" y="152"/>
                </a:moveTo>
                <a:cubicBezTo>
                  <a:pt x="153" y="152"/>
                  <a:pt x="153" y="152"/>
                  <a:pt x="153" y="152"/>
                </a:cubicBezTo>
                <a:cubicBezTo>
                  <a:pt x="152" y="73"/>
                  <a:pt x="79" y="1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71" y="24"/>
                  <a:pt x="128" y="81"/>
                  <a:pt x="133" y="15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308"/>
          <p:cNvSpPr>
            <a:spLocks/>
          </p:cNvSpPr>
          <p:nvPr/>
        </p:nvSpPr>
        <p:spPr bwMode="auto">
          <a:xfrm>
            <a:off x="4144963" y="3546476"/>
            <a:ext cx="65088" cy="63500"/>
          </a:xfrm>
          <a:custGeom>
            <a:avLst/>
            <a:gdLst>
              <a:gd name="T0" fmla="*/ 85 w 105"/>
              <a:gd name="T1" fmla="*/ 105 h 105"/>
              <a:gd name="T2" fmla="*/ 105 w 105"/>
              <a:gd name="T3" fmla="*/ 105 h 105"/>
              <a:gd name="T4" fmla="*/ 0 w 105"/>
              <a:gd name="T5" fmla="*/ 0 h 105"/>
              <a:gd name="T6" fmla="*/ 0 w 105"/>
              <a:gd name="T7" fmla="*/ 21 h 105"/>
              <a:gd name="T8" fmla="*/ 85 w 105"/>
              <a:gd name="T9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5" h="105">
                <a:moveTo>
                  <a:pt x="85" y="105"/>
                </a:moveTo>
                <a:cubicBezTo>
                  <a:pt x="105" y="105"/>
                  <a:pt x="105" y="105"/>
                  <a:pt x="105" y="105"/>
                </a:cubicBezTo>
                <a:cubicBezTo>
                  <a:pt x="101" y="49"/>
                  <a:pt x="56" y="4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45" y="25"/>
                  <a:pt x="81" y="60"/>
                  <a:pt x="85" y="10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309"/>
          <p:cNvSpPr>
            <a:spLocks/>
          </p:cNvSpPr>
          <p:nvPr/>
        </p:nvSpPr>
        <p:spPr bwMode="auto">
          <a:xfrm>
            <a:off x="3413126" y="3633788"/>
            <a:ext cx="66675" cy="22225"/>
          </a:xfrm>
          <a:custGeom>
            <a:avLst/>
            <a:gdLst>
              <a:gd name="T0" fmla="*/ 91 w 107"/>
              <a:gd name="T1" fmla="*/ 35 h 35"/>
              <a:gd name="T2" fmla="*/ 107 w 107"/>
              <a:gd name="T3" fmla="*/ 18 h 35"/>
              <a:gd name="T4" fmla="*/ 54 w 107"/>
              <a:gd name="T5" fmla="*/ 0 h 35"/>
              <a:gd name="T6" fmla="*/ 0 w 107"/>
              <a:gd name="T7" fmla="*/ 19 h 35"/>
              <a:gd name="T8" fmla="*/ 16 w 107"/>
              <a:gd name="T9" fmla="*/ 35 h 35"/>
              <a:gd name="T10" fmla="*/ 53 w 107"/>
              <a:gd name="T11" fmla="*/ 25 h 35"/>
              <a:gd name="T12" fmla="*/ 91 w 107"/>
              <a:gd name="T1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7" h="35">
                <a:moveTo>
                  <a:pt x="91" y="35"/>
                </a:moveTo>
                <a:cubicBezTo>
                  <a:pt x="107" y="18"/>
                  <a:pt x="107" y="18"/>
                  <a:pt x="107" y="18"/>
                </a:cubicBezTo>
                <a:cubicBezTo>
                  <a:pt x="92" y="7"/>
                  <a:pt x="73" y="0"/>
                  <a:pt x="54" y="0"/>
                </a:cubicBezTo>
                <a:cubicBezTo>
                  <a:pt x="34" y="0"/>
                  <a:pt x="15" y="7"/>
                  <a:pt x="0" y="19"/>
                </a:cubicBezTo>
                <a:cubicBezTo>
                  <a:pt x="16" y="35"/>
                  <a:pt x="16" y="35"/>
                  <a:pt x="16" y="35"/>
                </a:cubicBezTo>
                <a:cubicBezTo>
                  <a:pt x="27" y="28"/>
                  <a:pt x="40" y="25"/>
                  <a:pt x="53" y="25"/>
                </a:cubicBezTo>
                <a:cubicBezTo>
                  <a:pt x="67" y="25"/>
                  <a:pt x="80" y="28"/>
                  <a:pt x="91" y="3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310"/>
          <p:cNvSpPr>
            <a:spLocks/>
          </p:cNvSpPr>
          <p:nvPr/>
        </p:nvSpPr>
        <p:spPr bwMode="auto">
          <a:xfrm>
            <a:off x="3357563" y="3544888"/>
            <a:ext cx="176213" cy="57150"/>
          </a:xfrm>
          <a:custGeom>
            <a:avLst/>
            <a:gdLst>
              <a:gd name="T0" fmla="*/ 0 w 287"/>
              <a:gd name="T1" fmla="*/ 74 h 93"/>
              <a:gd name="T2" fmla="*/ 19 w 287"/>
              <a:gd name="T3" fmla="*/ 93 h 93"/>
              <a:gd name="T4" fmla="*/ 268 w 287"/>
              <a:gd name="T5" fmla="*/ 93 h 93"/>
              <a:gd name="T6" fmla="*/ 287 w 287"/>
              <a:gd name="T7" fmla="*/ 73 h 93"/>
              <a:gd name="T8" fmla="*/ 0 w 287"/>
              <a:gd name="T9" fmla="*/ 7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7" h="93">
                <a:moveTo>
                  <a:pt x="0" y="74"/>
                </a:moveTo>
                <a:cubicBezTo>
                  <a:pt x="19" y="93"/>
                  <a:pt x="19" y="93"/>
                  <a:pt x="19" y="93"/>
                </a:cubicBezTo>
                <a:cubicBezTo>
                  <a:pt x="90" y="30"/>
                  <a:pt x="197" y="30"/>
                  <a:pt x="268" y="93"/>
                </a:cubicBezTo>
                <a:cubicBezTo>
                  <a:pt x="287" y="73"/>
                  <a:pt x="287" y="73"/>
                  <a:pt x="287" y="73"/>
                </a:cubicBezTo>
                <a:cubicBezTo>
                  <a:pt x="212" y="0"/>
                  <a:pt x="76" y="1"/>
                  <a:pt x="0" y="7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311"/>
          <p:cNvSpPr>
            <a:spLocks/>
          </p:cNvSpPr>
          <p:nvPr/>
        </p:nvSpPr>
        <p:spPr bwMode="auto">
          <a:xfrm>
            <a:off x="3386138" y="3587751"/>
            <a:ext cx="120650" cy="42863"/>
          </a:xfrm>
          <a:custGeom>
            <a:avLst/>
            <a:gdLst>
              <a:gd name="T0" fmla="*/ 0 w 197"/>
              <a:gd name="T1" fmla="*/ 49 h 69"/>
              <a:gd name="T2" fmla="*/ 19 w 197"/>
              <a:gd name="T3" fmla="*/ 69 h 69"/>
              <a:gd name="T4" fmla="*/ 178 w 197"/>
              <a:gd name="T5" fmla="*/ 69 h 69"/>
              <a:gd name="T6" fmla="*/ 197 w 197"/>
              <a:gd name="T7" fmla="*/ 49 h 69"/>
              <a:gd name="T8" fmla="*/ 0 w 197"/>
              <a:gd name="T9" fmla="*/ 4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69">
                <a:moveTo>
                  <a:pt x="0" y="49"/>
                </a:moveTo>
                <a:cubicBezTo>
                  <a:pt x="19" y="69"/>
                  <a:pt x="19" y="69"/>
                  <a:pt x="19" y="69"/>
                </a:cubicBezTo>
                <a:cubicBezTo>
                  <a:pt x="65" y="31"/>
                  <a:pt x="132" y="31"/>
                  <a:pt x="178" y="69"/>
                </a:cubicBezTo>
                <a:cubicBezTo>
                  <a:pt x="197" y="49"/>
                  <a:pt x="197" y="49"/>
                  <a:pt x="197" y="49"/>
                </a:cubicBezTo>
                <a:cubicBezTo>
                  <a:pt x="141" y="0"/>
                  <a:pt x="56" y="0"/>
                  <a:pt x="0" y="4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312"/>
          <p:cNvSpPr>
            <a:spLocks noEditPoints="1"/>
          </p:cNvSpPr>
          <p:nvPr/>
        </p:nvSpPr>
        <p:spPr bwMode="auto">
          <a:xfrm>
            <a:off x="5478463" y="4576763"/>
            <a:ext cx="176213" cy="176213"/>
          </a:xfrm>
          <a:custGeom>
            <a:avLst/>
            <a:gdLst>
              <a:gd name="T0" fmla="*/ 240 w 288"/>
              <a:gd name="T1" fmla="*/ 0 h 288"/>
              <a:gd name="T2" fmla="*/ 48 w 288"/>
              <a:gd name="T3" fmla="*/ 0 h 288"/>
              <a:gd name="T4" fmla="*/ 0 w 288"/>
              <a:gd name="T5" fmla="*/ 48 h 288"/>
              <a:gd name="T6" fmla="*/ 0 w 288"/>
              <a:gd name="T7" fmla="*/ 240 h 288"/>
              <a:gd name="T8" fmla="*/ 48 w 288"/>
              <a:gd name="T9" fmla="*/ 288 h 288"/>
              <a:gd name="T10" fmla="*/ 240 w 288"/>
              <a:gd name="T11" fmla="*/ 288 h 288"/>
              <a:gd name="T12" fmla="*/ 288 w 288"/>
              <a:gd name="T13" fmla="*/ 240 h 288"/>
              <a:gd name="T14" fmla="*/ 288 w 288"/>
              <a:gd name="T15" fmla="*/ 48 h 288"/>
              <a:gd name="T16" fmla="*/ 240 w 288"/>
              <a:gd name="T17" fmla="*/ 0 h 288"/>
              <a:gd name="T18" fmla="*/ 252 w 288"/>
              <a:gd name="T19" fmla="*/ 72 h 288"/>
              <a:gd name="T20" fmla="*/ 252 w 288"/>
              <a:gd name="T21" fmla="*/ 112 h 288"/>
              <a:gd name="T22" fmla="*/ 76 w 288"/>
              <a:gd name="T23" fmla="*/ 112 h 288"/>
              <a:gd name="T24" fmla="*/ 76 w 288"/>
              <a:gd name="T25" fmla="*/ 72 h 288"/>
              <a:gd name="T26" fmla="*/ 252 w 288"/>
              <a:gd name="T27" fmla="*/ 72 h 288"/>
              <a:gd name="T28" fmla="*/ 69 w 288"/>
              <a:gd name="T29" fmla="*/ 166 h 288"/>
              <a:gd name="T30" fmla="*/ 69 w 288"/>
              <a:gd name="T31" fmla="*/ 205 h 288"/>
              <a:gd name="T32" fmla="*/ 36 w 288"/>
              <a:gd name="T33" fmla="*/ 205 h 288"/>
              <a:gd name="T34" fmla="*/ 36 w 288"/>
              <a:gd name="T35" fmla="*/ 166 h 288"/>
              <a:gd name="T36" fmla="*/ 69 w 288"/>
              <a:gd name="T37" fmla="*/ 166 h 288"/>
              <a:gd name="T38" fmla="*/ 36 w 288"/>
              <a:gd name="T39" fmla="*/ 158 h 288"/>
              <a:gd name="T40" fmla="*/ 36 w 288"/>
              <a:gd name="T41" fmla="*/ 119 h 288"/>
              <a:gd name="T42" fmla="*/ 69 w 288"/>
              <a:gd name="T43" fmla="*/ 119 h 288"/>
              <a:gd name="T44" fmla="*/ 69 w 288"/>
              <a:gd name="T45" fmla="*/ 158 h 288"/>
              <a:gd name="T46" fmla="*/ 36 w 288"/>
              <a:gd name="T47" fmla="*/ 158 h 288"/>
              <a:gd name="T48" fmla="*/ 76 w 288"/>
              <a:gd name="T49" fmla="*/ 166 h 288"/>
              <a:gd name="T50" fmla="*/ 252 w 288"/>
              <a:gd name="T51" fmla="*/ 166 h 288"/>
              <a:gd name="T52" fmla="*/ 252 w 288"/>
              <a:gd name="T53" fmla="*/ 205 h 288"/>
              <a:gd name="T54" fmla="*/ 76 w 288"/>
              <a:gd name="T55" fmla="*/ 205 h 288"/>
              <a:gd name="T56" fmla="*/ 76 w 288"/>
              <a:gd name="T57" fmla="*/ 166 h 288"/>
              <a:gd name="T58" fmla="*/ 76 w 288"/>
              <a:gd name="T59" fmla="*/ 158 h 288"/>
              <a:gd name="T60" fmla="*/ 76 w 288"/>
              <a:gd name="T61" fmla="*/ 119 h 288"/>
              <a:gd name="T62" fmla="*/ 252 w 288"/>
              <a:gd name="T63" fmla="*/ 119 h 288"/>
              <a:gd name="T64" fmla="*/ 252 w 288"/>
              <a:gd name="T65" fmla="*/ 158 h 288"/>
              <a:gd name="T66" fmla="*/ 76 w 288"/>
              <a:gd name="T67" fmla="*/ 158 h 288"/>
              <a:gd name="T68" fmla="*/ 69 w 288"/>
              <a:gd name="T69" fmla="*/ 72 h 288"/>
              <a:gd name="T70" fmla="*/ 69 w 288"/>
              <a:gd name="T71" fmla="*/ 112 h 288"/>
              <a:gd name="T72" fmla="*/ 36 w 288"/>
              <a:gd name="T73" fmla="*/ 112 h 288"/>
              <a:gd name="T74" fmla="*/ 36 w 288"/>
              <a:gd name="T75" fmla="*/ 72 h 288"/>
              <a:gd name="T76" fmla="*/ 69 w 288"/>
              <a:gd name="T77" fmla="*/ 72 h 288"/>
              <a:gd name="T78" fmla="*/ 36 w 288"/>
              <a:gd name="T79" fmla="*/ 240 h 288"/>
              <a:gd name="T80" fmla="*/ 36 w 288"/>
              <a:gd name="T81" fmla="*/ 212 h 288"/>
              <a:gd name="T82" fmla="*/ 69 w 288"/>
              <a:gd name="T83" fmla="*/ 212 h 288"/>
              <a:gd name="T84" fmla="*/ 69 w 288"/>
              <a:gd name="T85" fmla="*/ 252 h 288"/>
              <a:gd name="T86" fmla="*/ 48 w 288"/>
              <a:gd name="T87" fmla="*/ 252 h 288"/>
              <a:gd name="T88" fmla="*/ 36 w 288"/>
              <a:gd name="T89" fmla="*/ 240 h 288"/>
              <a:gd name="T90" fmla="*/ 240 w 288"/>
              <a:gd name="T91" fmla="*/ 252 h 288"/>
              <a:gd name="T92" fmla="*/ 76 w 288"/>
              <a:gd name="T93" fmla="*/ 252 h 288"/>
              <a:gd name="T94" fmla="*/ 76 w 288"/>
              <a:gd name="T95" fmla="*/ 212 h 288"/>
              <a:gd name="T96" fmla="*/ 252 w 288"/>
              <a:gd name="T97" fmla="*/ 212 h 288"/>
              <a:gd name="T98" fmla="*/ 252 w 288"/>
              <a:gd name="T99" fmla="*/ 240 h 288"/>
              <a:gd name="T100" fmla="*/ 240 w 288"/>
              <a:gd name="T101" fmla="*/ 25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88" h="288">
                <a:moveTo>
                  <a:pt x="240" y="0"/>
                </a:move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2"/>
                  <a:pt x="0" y="48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67"/>
                  <a:pt x="21" y="288"/>
                  <a:pt x="48" y="288"/>
                </a:cubicBezTo>
                <a:cubicBezTo>
                  <a:pt x="240" y="288"/>
                  <a:pt x="240" y="288"/>
                  <a:pt x="240" y="288"/>
                </a:cubicBezTo>
                <a:cubicBezTo>
                  <a:pt x="266" y="288"/>
                  <a:pt x="288" y="267"/>
                  <a:pt x="288" y="240"/>
                </a:cubicBezTo>
                <a:cubicBezTo>
                  <a:pt x="288" y="48"/>
                  <a:pt x="288" y="48"/>
                  <a:pt x="288" y="48"/>
                </a:cubicBezTo>
                <a:cubicBezTo>
                  <a:pt x="288" y="22"/>
                  <a:pt x="266" y="0"/>
                  <a:pt x="240" y="0"/>
                </a:cubicBezTo>
                <a:close/>
                <a:moveTo>
                  <a:pt x="252" y="72"/>
                </a:moveTo>
                <a:cubicBezTo>
                  <a:pt x="252" y="112"/>
                  <a:pt x="252" y="112"/>
                  <a:pt x="252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6" y="72"/>
                  <a:pt x="76" y="72"/>
                  <a:pt x="76" y="72"/>
                </a:cubicBezTo>
                <a:lnTo>
                  <a:pt x="252" y="72"/>
                </a:lnTo>
                <a:close/>
                <a:moveTo>
                  <a:pt x="69" y="166"/>
                </a:moveTo>
                <a:cubicBezTo>
                  <a:pt x="69" y="205"/>
                  <a:pt x="69" y="205"/>
                  <a:pt x="69" y="205"/>
                </a:cubicBezTo>
                <a:cubicBezTo>
                  <a:pt x="36" y="205"/>
                  <a:pt x="36" y="205"/>
                  <a:pt x="36" y="205"/>
                </a:cubicBezTo>
                <a:cubicBezTo>
                  <a:pt x="36" y="166"/>
                  <a:pt x="36" y="166"/>
                  <a:pt x="36" y="166"/>
                </a:cubicBezTo>
                <a:lnTo>
                  <a:pt x="69" y="166"/>
                </a:lnTo>
                <a:close/>
                <a:moveTo>
                  <a:pt x="36" y="158"/>
                </a:moveTo>
                <a:cubicBezTo>
                  <a:pt x="36" y="119"/>
                  <a:pt x="36" y="119"/>
                  <a:pt x="36" y="119"/>
                </a:cubicBezTo>
                <a:cubicBezTo>
                  <a:pt x="69" y="119"/>
                  <a:pt x="69" y="119"/>
                  <a:pt x="69" y="119"/>
                </a:cubicBezTo>
                <a:cubicBezTo>
                  <a:pt x="69" y="158"/>
                  <a:pt x="69" y="158"/>
                  <a:pt x="69" y="158"/>
                </a:cubicBezTo>
                <a:lnTo>
                  <a:pt x="36" y="158"/>
                </a:lnTo>
                <a:close/>
                <a:moveTo>
                  <a:pt x="76" y="166"/>
                </a:moveTo>
                <a:cubicBezTo>
                  <a:pt x="252" y="166"/>
                  <a:pt x="252" y="166"/>
                  <a:pt x="252" y="166"/>
                </a:cubicBezTo>
                <a:cubicBezTo>
                  <a:pt x="252" y="205"/>
                  <a:pt x="252" y="205"/>
                  <a:pt x="252" y="205"/>
                </a:cubicBezTo>
                <a:cubicBezTo>
                  <a:pt x="76" y="205"/>
                  <a:pt x="76" y="205"/>
                  <a:pt x="76" y="205"/>
                </a:cubicBezTo>
                <a:lnTo>
                  <a:pt x="76" y="166"/>
                </a:lnTo>
                <a:close/>
                <a:moveTo>
                  <a:pt x="76" y="158"/>
                </a:moveTo>
                <a:cubicBezTo>
                  <a:pt x="76" y="119"/>
                  <a:pt x="76" y="119"/>
                  <a:pt x="76" y="119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2" y="158"/>
                  <a:pt x="252" y="158"/>
                  <a:pt x="252" y="158"/>
                </a:cubicBezTo>
                <a:lnTo>
                  <a:pt x="76" y="158"/>
                </a:lnTo>
                <a:close/>
                <a:moveTo>
                  <a:pt x="69" y="72"/>
                </a:moveTo>
                <a:cubicBezTo>
                  <a:pt x="69" y="112"/>
                  <a:pt x="69" y="112"/>
                  <a:pt x="69" y="112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6" y="72"/>
                  <a:pt x="36" y="72"/>
                  <a:pt x="36" y="72"/>
                </a:cubicBezTo>
                <a:lnTo>
                  <a:pt x="69" y="72"/>
                </a:lnTo>
                <a:close/>
                <a:moveTo>
                  <a:pt x="36" y="240"/>
                </a:moveTo>
                <a:cubicBezTo>
                  <a:pt x="36" y="212"/>
                  <a:pt x="36" y="212"/>
                  <a:pt x="36" y="212"/>
                </a:cubicBezTo>
                <a:cubicBezTo>
                  <a:pt x="69" y="212"/>
                  <a:pt x="69" y="212"/>
                  <a:pt x="69" y="212"/>
                </a:cubicBezTo>
                <a:cubicBezTo>
                  <a:pt x="69" y="252"/>
                  <a:pt x="69" y="252"/>
                  <a:pt x="69" y="252"/>
                </a:cubicBezTo>
                <a:cubicBezTo>
                  <a:pt x="48" y="252"/>
                  <a:pt x="48" y="252"/>
                  <a:pt x="48" y="252"/>
                </a:cubicBezTo>
                <a:cubicBezTo>
                  <a:pt x="41" y="252"/>
                  <a:pt x="36" y="247"/>
                  <a:pt x="36" y="240"/>
                </a:cubicBezTo>
                <a:close/>
                <a:moveTo>
                  <a:pt x="240" y="252"/>
                </a:moveTo>
                <a:cubicBezTo>
                  <a:pt x="76" y="252"/>
                  <a:pt x="76" y="252"/>
                  <a:pt x="76" y="252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252" y="212"/>
                  <a:pt x="252" y="212"/>
                  <a:pt x="252" y="212"/>
                </a:cubicBezTo>
                <a:cubicBezTo>
                  <a:pt x="252" y="240"/>
                  <a:pt x="252" y="240"/>
                  <a:pt x="252" y="240"/>
                </a:cubicBezTo>
                <a:cubicBezTo>
                  <a:pt x="252" y="247"/>
                  <a:pt x="247" y="252"/>
                  <a:pt x="240" y="25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313"/>
          <p:cNvSpPr>
            <a:spLocks noEditPoints="1"/>
          </p:cNvSpPr>
          <p:nvPr/>
        </p:nvSpPr>
        <p:spPr bwMode="auto">
          <a:xfrm>
            <a:off x="3394076" y="4273551"/>
            <a:ext cx="104775" cy="111125"/>
          </a:xfrm>
          <a:custGeom>
            <a:avLst/>
            <a:gdLst>
              <a:gd name="T0" fmla="*/ 11 w 66"/>
              <a:gd name="T1" fmla="*/ 70 h 70"/>
              <a:gd name="T2" fmla="*/ 54 w 66"/>
              <a:gd name="T3" fmla="*/ 70 h 70"/>
              <a:gd name="T4" fmla="*/ 66 w 66"/>
              <a:gd name="T5" fmla="*/ 0 h 70"/>
              <a:gd name="T6" fmla="*/ 0 w 66"/>
              <a:gd name="T7" fmla="*/ 0 h 70"/>
              <a:gd name="T8" fmla="*/ 11 w 66"/>
              <a:gd name="T9" fmla="*/ 70 h 70"/>
              <a:gd name="T10" fmla="*/ 45 w 66"/>
              <a:gd name="T11" fmla="*/ 8 h 70"/>
              <a:gd name="T12" fmla="*/ 54 w 66"/>
              <a:gd name="T13" fmla="*/ 8 h 70"/>
              <a:gd name="T14" fmla="*/ 45 w 66"/>
              <a:gd name="T15" fmla="*/ 62 h 70"/>
              <a:gd name="T16" fmla="*/ 36 w 66"/>
              <a:gd name="T17" fmla="*/ 62 h 70"/>
              <a:gd name="T18" fmla="*/ 45 w 66"/>
              <a:gd name="T19" fmla="*/ 8 h 70"/>
              <a:gd name="T20" fmla="*/ 21 w 66"/>
              <a:gd name="T21" fmla="*/ 8 h 70"/>
              <a:gd name="T22" fmla="*/ 30 w 66"/>
              <a:gd name="T23" fmla="*/ 62 h 70"/>
              <a:gd name="T24" fmla="*/ 21 w 66"/>
              <a:gd name="T25" fmla="*/ 62 h 70"/>
              <a:gd name="T26" fmla="*/ 11 w 66"/>
              <a:gd name="T27" fmla="*/ 8 h 70"/>
              <a:gd name="T28" fmla="*/ 21 w 66"/>
              <a:gd name="T29" fmla="*/ 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6" h="70">
                <a:moveTo>
                  <a:pt x="11" y="70"/>
                </a:moveTo>
                <a:lnTo>
                  <a:pt x="54" y="70"/>
                </a:lnTo>
                <a:lnTo>
                  <a:pt x="66" y="0"/>
                </a:lnTo>
                <a:lnTo>
                  <a:pt x="0" y="0"/>
                </a:lnTo>
                <a:lnTo>
                  <a:pt x="11" y="70"/>
                </a:lnTo>
                <a:close/>
                <a:moveTo>
                  <a:pt x="45" y="8"/>
                </a:moveTo>
                <a:lnTo>
                  <a:pt x="54" y="8"/>
                </a:lnTo>
                <a:lnTo>
                  <a:pt x="45" y="62"/>
                </a:lnTo>
                <a:lnTo>
                  <a:pt x="36" y="62"/>
                </a:lnTo>
                <a:lnTo>
                  <a:pt x="45" y="8"/>
                </a:lnTo>
                <a:close/>
                <a:moveTo>
                  <a:pt x="21" y="8"/>
                </a:moveTo>
                <a:lnTo>
                  <a:pt x="30" y="62"/>
                </a:lnTo>
                <a:lnTo>
                  <a:pt x="21" y="62"/>
                </a:lnTo>
                <a:lnTo>
                  <a:pt x="11" y="8"/>
                </a:lnTo>
                <a:lnTo>
                  <a:pt x="21" y="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314"/>
          <p:cNvSpPr>
            <a:spLocks noEditPoints="1"/>
          </p:cNvSpPr>
          <p:nvPr/>
        </p:nvSpPr>
        <p:spPr bwMode="auto">
          <a:xfrm>
            <a:off x="3375026" y="4257676"/>
            <a:ext cx="142875" cy="142875"/>
          </a:xfrm>
          <a:custGeom>
            <a:avLst/>
            <a:gdLst>
              <a:gd name="T0" fmla="*/ 15 w 90"/>
              <a:gd name="T1" fmla="*/ 90 h 90"/>
              <a:gd name="T2" fmla="*/ 75 w 90"/>
              <a:gd name="T3" fmla="*/ 90 h 90"/>
              <a:gd name="T4" fmla="*/ 90 w 90"/>
              <a:gd name="T5" fmla="*/ 0 h 90"/>
              <a:gd name="T6" fmla="*/ 0 w 90"/>
              <a:gd name="T7" fmla="*/ 0 h 90"/>
              <a:gd name="T8" fmla="*/ 15 w 90"/>
              <a:gd name="T9" fmla="*/ 90 h 90"/>
              <a:gd name="T10" fmla="*/ 66 w 90"/>
              <a:gd name="T11" fmla="*/ 80 h 90"/>
              <a:gd name="T12" fmla="*/ 23 w 90"/>
              <a:gd name="T13" fmla="*/ 80 h 90"/>
              <a:gd name="T14" fmla="*/ 12 w 90"/>
              <a:gd name="T15" fmla="*/ 10 h 90"/>
              <a:gd name="T16" fmla="*/ 78 w 90"/>
              <a:gd name="T17" fmla="*/ 10 h 90"/>
              <a:gd name="T18" fmla="*/ 66 w 90"/>
              <a:gd name="T19" fmla="*/ 8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" h="90">
                <a:moveTo>
                  <a:pt x="15" y="90"/>
                </a:moveTo>
                <a:lnTo>
                  <a:pt x="75" y="90"/>
                </a:lnTo>
                <a:lnTo>
                  <a:pt x="90" y="0"/>
                </a:lnTo>
                <a:lnTo>
                  <a:pt x="0" y="0"/>
                </a:lnTo>
                <a:lnTo>
                  <a:pt x="15" y="90"/>
                </a:lnTo>
                <a:close/>
                <a:moveTo>
                  <a:pt x="66" y="80"/>
                </a:moveTo>
                <a:lnTo>
                  <a:pt x="23" y="80"/>
                </a:lnTo>
                <a:lnTo>
                  <a:pt x="12" y="10"/>
                </a:lnTo>
                <a:lnTo>
                  <a:pt x="78" y="10"/>
                </a:lnTo>
                <a:lnTo>
                  <a:pt x="66" y="8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315"/>
          <p:cNvSpPr>
            <a:spLocks/>
          </p:cNvSpPr>
          <p:nvPr/>
        </p:nvSpPr>
        <p:spPr bwMode="auto">
          <a:xfrm>
            <a:off x="3375026" y="4224338"/>
            <a:ext cx="142875" cy="20638"/>
          </a:xfrm>
          <a:custGeom>
            <a:avLst/>
            <a:gdLst>
              <a:gd name="T0" fmla="*/ 60 w 90"/>
              <a:gd name="T1" fmla="*/ 6 h 13"/>
              <a:gd name="T2" fmla="*/ 60 w 90"/>
              <a:gd name="T3" fmla="*/ 0 h 13"/>
              <a:gd name="T4" fmla="*/ 30 w 90"/>
              <a:gd name="T5" fmla="*/ 0 h 13"/>
              <a:gd name="T6" fmla="*/ 30 w 90"/>
              <a:gd name="T7" fmla="*/ 6 h 13"/>
              <a:gd name="T8" fmla="*/ 0 w 90"/>
              <a:gd name="T9" fmla="*/ 6 h 13"/>
              <a:gd name="T10" fmla="*/ 0 w 90"/>
              <a:gd name="T11" fmla="*/ 13 h 13"/>
              <a:gd name="T12" fmla="*/ 90 w 90"/>
              <a:gd name="T13" fmla="*/ 13 h 13"/>
              <a:gd name="T14" fmla="*/ 90 w 90"/>
              <a:gd name="T15" fmla="*/ 6 h 13"/>
              <a:gd name="T16" fmla="*/ 60 w 90"/>
              <a:gd name="T17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13">
                <a:moveTo>
                  <a:pt x="60" y="6"/>
                </a:moveTo>
                <a:lnTo>
                  <a:pt x="60" y="0"/>
                </a:lnTo>
                <a:lnTo>
                  <a:pt x="30" y="0"/>
                </a:lnTo>
                <a:lnTo>
                  <a:pt x="30" y="6"/>
                </a:lnTo>
                <a:lnTo>
                  <a:pt x="0" y="6"/>
                </a:lnTo>
                <a:lnTo>
                  <a:pt x="0" y="13"/>
                </a:lnTo>
                <a:lnTo>
                  <a:pt x="90" y="13"/>
                </a:lnTo>
                <a:lnTo>
                  <a:pt x="90" y="6"/>
                </a:lnTo>
                <a:lnTo>
                  <a:pt x="60" y="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316"/>
          <p:cNvSpPr>
            <a:spLocks/>
          </p:cNvSpPr>
          <p:nvPr/>
        </p:nvSpPr>
        <p:spPr bwMode="auto">
          <a:xfrm>
            <a:off x="3411538" y="4286251"/>
            <a:ext cx="30163" cy="85725"/>
          </a:xfrm>
          <a:custGeom>
            <a:avLst/>
            <a:gdLst>
              <a:gd name="T0" fmla="*/ 19 w 19"/>
              <a:gd name="T1" fmla="*/ 54 h 54"/>
              <a:gd name="T2" fmla="*/ 10 w 19"/>
              <a:gd name="T3" fmla="*/ 0 h 54"/>
              <a:gd name="T4" fmla="*/ 0 w 19"/>
              <a:gd name="T5" fmla="*/ 0 h 54"/>
              <a:gd name="T6" fmla="*/ 10 w 19"/>
              <a:gd name="T7" fmla="*/ 54 h 54"/>
              <a:gd name="T8" fmla="*/ 19 w 19"/>
              <a:gd name="T9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54">
                <a:moveTo>
                  <a:pt x="19" y="54"/>
                </a:moveTo>
                <a:lnTo>
                  <a:pt x="10" y="0"/>
                </a:lnTo>
                <a:lnTo>
                  <a:pt x="0" y="0"/>
                </a:lnTo>
                <a:lnTo>
                  <a:pt x="10" y="54"/>
                </a:lnTo>
                <a:lnTo>
                  <a:pt x="19" y="5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317"/>
          <p:cNvSpPr>
            <a:spLocks/>
          </p:cNvSpPr>
          <p:nvPr/>
        </p:nvSpPr>
        <p:spPr bwMode="auto">
          <a:xfrm>
            <a:off x="3451226" y="4286251"/>
            <a:ext cx="28575" cy="85725"/>
          </a:xfrm>
          <a:custGeom>
            <a:avLst/>
            <a:gdLst>
              <a:gd name="T0" fmla="*/ 18 w 18"/>
              <a:gd name="T1" fmla="*/ 0 h 54"/>
              <a:gd name="T2" fmla="*/ 9 w 18"/>
              <a:gd name="T3" fmla="*/ 0 h 54"/>
              <a:gd name="T4" fmla="*/ 0 w 18"/>
              <a:gd name="T5" fmla="*/ 54 h 54"/>
              <a:gd name="T6" fmla="*/ 9 w 18"/>
              <a:gd name="T7" fmla="*/ 54 h 54"/>
              <a:gd name="T8" fmla="*/ 18 w 18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54">
                <a:moveTo>
                  <a:pt x="18" y="0"/>
                </a:moveTo>
                <a:lnTo>
                  <a:pt x="9" y="0"/>
                </a:lnTo>
                <a:lnTo>
                  <a:pt x="0" y="54"/>
                </a:lnTo>
                <a:lnTo>
                  <a:pt x="9" y="54"/>
                </a:lnTo>
                <a:lnTo>
                  <a:pt x="18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318"/>
          <p:cNvSpPr>
            <a:spLocks noEditPoints="1"/>
          </p:cNvSpPr>
          <p:nvPr/>
        </p:nvSpPr>
        <p:spPr bwMode="auto">
          <a:xfrm>
            <a:off x="3727451" y="4257676"/>
            <a:ext cx="142875" cy="142875"/>
          </a:xfrm>
          <a:custGeom>
            <a:avLst/>
            <a:gdLst>
              <a:gd name="T0" fmla="*/ 15 w 90"/>
              <a:gd name="T1" fmla="*/ 90 h 90"/>
              <a:gd name="T2" fmla="*/ 75 w 90"/>
              <a:gd name="T3" fmla="*/ 90 h 90"/>
              <a:gd name="T4" fmla="*/ 90 w 90"/>
              <a:gd name="T5" fmla="*/ 0 h 90"/>
              <a:gd name="T6" fmla="*/ 0 w 90"/>
              <a:gd name="T7" fmla="*/ 0 h 90"/>
              <a:gd name="T8" fmla="*/ 15 w 90"/>
              <a:gd name="T9" fmla="*/ 90 h 90"/>
              <a:gd name="T10" fmla="*/ 28 w 90"/>
              <a:gd name="T11" fmla="*/ 75 h 90"/>
              <a:gd name="T12" fmla="*/ 17 w 90"/>
              <a:gd name="T13" fmla="*/ 15 h 90"/>
              <a:gd name="T14" fmla="*/ 26 w 90"/>
              <a:gd name="T15" fmla="*/ 15 h 90"/>
              <a:gd name="T16" fmla="*/ 38 w 90"/>
              <a:gd name="T17" fmla="*/ 75 h 90"/>
              <a:gd name="T18" fmla="*/ 28 w 90"/>
              <a:gd name="T19" fmla="*/ 75 h 90"/>
              <a:gd name="T20" fmla="*/ 53 w 90"/>
              <a:gd name="T21" fmla="*/ 75 h 90"/>
              <a:gd name="T22" fmla="*/ 65 w 90"/>
              <a:gd name="T23" fmla="*/ 15 h 90"/>
              <a:gd name="T24" fmla="*/ 73 w 90"/>
              <a:gd name="T25" fmla="*/ 15 h 90"/>
              <a:gd name="T26" fmla="*/ 63 w 90"/>
              <a:gd name="T27" fmla="*/ 75 h 90"/>
              <a:gd name="T28" fmla="*/ 53 w 90"/>
              <a:gd name="T29" fmla="*/ 7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0" h="90">
                <a:moveTo>
                  <a:pt x="15" y="90"/>
                </a:moveTo>
                <a:lnTo>
                  <a:pt x="75" y="90"/>
                </a:lnTo>
                <a:lnTo>
                  <a:pt x="90" y="0"/>
                </a:lnTo>
                <a:lnTo>
                  <a:pt x="0" y="0"/>
                </a:lnTo>
                <a:lnTo>
                  <a:pt x="15" y="90"/>
                </a:lnTo>
                <a:close/>
                <a:moveTo>
                  <a:pt x="28" y="75"/>
                </a:moveTo>
                <a:lnTo>
                  <a:pt x="17" y="15"/>
                </a:lnTo>
                <a:lnTo>
                  <a:pt x="26" y="15"/>
                </a:lnTo>
                <a:lnTo>
                  <a:pt x="38" y="75"/>
                </a:lnTo>
                <a:lnTo>
                  <a:pt x="28" y="75"/>
                </a:lnTo>
                <a:close/>
                <a:moveTo>
                  <a:pt x="53" y="75"/>
                </a:moveTo>
                <a:lnTo>
                  <a:pt x="65" y="15"/>
                </a:lnTo>
                <a:lnTo>
                  <a:pt x="73" y="15"/>
                </a:lnTo>
                <a:lnTo>
                  <a:pt x="63" y="75"/>
                </a:lnTo>
                <a:lnTo>
                  <a:pt x="53" y="7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319"/>
          <p:cNvSpPr>
            <a:spLocks/>
          </p:cNvSpPr>
          <p:nvPr/>
        </p:nvSpPr>
        <p:spPr bwMode="auto">
          <a:xfrm>
            <a:off x="3727451" y="4224338"/>
            <a:ext cx="142875" cy="20638"/>
          </a:xfrm>
          <a:custGeom>
            <a:avLst/>
            <a:gdLst>
              <a:gd name="T0" fmla="*/ 61 w 90"/>
              <a:gd name="T1" fmla="*/ 6 h 13"/>
              <a:gd name="T2" fmla="*/ 61 w 90"/>
              <a:gd name="T3" fmla="*/ 0 h 13"/>
              <a:gd name="T4" fmla="*/ 31 w 90"/>
              <a:gd name="T5" fmla="*/ 0 h 13"/>
              <a:gd name="T6" fmla="*/ 31 w 90"/>
              <a:gd name="T7" fmla="*/ 6 h 13"/>
              <a:gd name="T8" fmla="*/ 0 w 90"/>
              <a:gd name="T9" fmla="*/ 6 h 13"/>
              <a:gd name="T10" fmla="*/ 0 w 90"/>
              <a:gd name="T11" fmla="*/ 13 h 13"/>
              <a:gd name="T12" fmla="*/ 90 w 90"/>
              <a:gd name="T13" fmla="*/ 13 h 13"/>
              <a:gd name="T14" fmla="*/ 90 w 90"/>
              <a:gd name="T15" fmla="*/ 6 h 13"/>
              <a:gd name="T16" fmla="*/ 61 w 90"/>
              <a:gd name="T17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13">
                <a:moveTo>
                  <a:pt x="61" y="6"/>
                </a:moveTo>
                <a:lnTo>
                  <a:pt x="61" y="0"/>
                </a:lnTo>
                <a:lnTo>
                  <a:pt x="31" y="0"/>
                </a:lnTo>
                <a:lnTo>
                  <a:pt x="31" y="6"/>
                </a:lnTo>
                <a:lnTo>
                  <a:pt x="0" y="6"/>
                </a:lnTo>
                <a:lnTo>
                  <a:pt x="0" y="13"/>
                </a:lnTo>
                <a:lnTo>
                  <a:pt x="90" y="13"/>
                </a:lnTo>
                <a:lnTo>
                  <a:pt x="90" y="6"/>
                </a:lnTo>
                <a:lnTo>
                  <a:pt x="61" y="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320"/>
          <p:cNvSpPr>
            <a:spLocks noEditPoints="1"/>
          </p:cNvSpPr>
          <p:nvPr/>
        </p:nvSpPr>
        <p:spPr bwMode="auto">
          <a:xfrm>
            <a:off x="5478463" y="3870326"/>
            <a:ext cx="176213" cy="176213"/>
          </a:xfrm>
          <a:custGeom>
            <a:avLst/>
            <a:gdLst>
              <a:gd name="T0" fmla="*/ 52 w 288"/>
              <a:gd name="T1" fmla="*/ 0 h 288"/>
              <a:gd name="T2" fmla="*/ 0 w 288"/>
              <a:gd name="T3" fmla="*/ 236 h 288"/>
              <a:gd name="T4" fmla="*/ 236 w 288"/>
              <a:gd name="T5" fmla="*/ 288 h 288"/>
              <a:gd name="T6" fmla="*/ 288 w 288"/>
              <a:gd name="T7" fmla="*/ 52 h 288"/>
              <a:gd name="T8" fmla="*/ 188 w 288"/>
              <a:gd name="T9" fmla="*/ 197 h 288"/>
              <a:gd name="T10" fmla="*/ 144 w 288"/>
              <a:gd name="T11" fmla="*/ 240 h 288"/>
              <a:gd name="T12" fmla="*/ 99 w 288"/>
              <a:gd name="T13" fmla="*/ 198 h 288"/>
              <a:gd name="T14" fmla="*/ 99 w 288"/>
              <a:gd name="T15" fmla="*/ 197 h 288"/>
              <a:gd name="T16" fmla="*/ 99 w 288"/>
              <a:gd name="T17" fmla="*/ 80 h 288"/>
              <a:gd name="T18" fmla="*/ 163 w 288"/>
              <a:gd name="T19" fmla="*/ 78 h 288"/>
              <a:gd name="T20" fmla="*/ 163 w 288"/>
              <a:gd name="T21" fmla="*/ 80 h 288"/>
              <a:gd name="T22" fmla="*/ 163 w 288"/>
              <a:gd name="T23" fmla="*/ 92 h 288"/>
              <a:gd name="T24" fmla="*/ 163 w 288"/>
              <a:gd name="T25" fmla="*/ 196 h 288"/>
              <a:gd name="T26" fmla="*/ 163 w 288"/>
              <a:gd name="T27" fmla="*/ 196 h 288"/>
              <a:gd name="T28" fmla="*/ 163 w 288"/>
              <a:gd name="T29" fmla="*/ 198 h 288"/>
              <a:gd name="T30" fmla="*/ 124 w 288"/>
              <a:gd name="T31" fmla="*/ 196 h 288"/>
              <a:gd name="T32" fmla="*/ 124 w 288"/>
              <a:gd name="T33" fmla="*/ 196 h 288"/>
              <a:gd name="T34" fmla="*/ 124 w 288"/>
              <a:gd name="T35" fmla="*/ 96 h 288"/>
              <a:gd name="T36" fmla="*/ 138 w 288"/>
              <a:gd name="T37" fmla="*/ 185 h 288"/>
              <a:gd name="T38" fmla="*/ 138 w 288"/>
              <a:gd name="T39" fmla="*/ 196 h 288"/>
              <a:gd name="T40" fmla="*/ 148 w 288"/>
              <a:gd name="T41" fmla="*/ 196 h 288"/>
              <a:gd name="T42" fmla="*/ 148 w 288"/>
              <a:gd name="T43" fmla="*/ 195 h 288"/>
              <a:gd name="T44" fmla="*/ 148 w 288"/>
              <a:gd name="T45" fmla="*/ 183 h 288"/>
              <a:gd name="T46" fmla="*/ 148 w 288"/>
              <a:gd name="T47" fmla="*/ 101 h 288"/>
              <a:gd name="T48" fmla="*/ 148 w 288"/>
              <a:gd name="T49" fmla="*/ 81 h 288"/>
              <a:gd name="T50" fmla="*/ 131 w 288"/>
              <a:gd name="T51" fmla="*/ 63 h 288"/>
              <a:gd name="T52" fmla="*/ 114 w 288"/>
              <a:gd name="T53" fmla="*/ 81 h 288"/>
              <a:gd name="T54" fmla="*/ 113 w 288"/>
              <a:gd name="T55" fmla="*/ 81 h 288"/>
              <a:gd name="T56" fmla="*/ 114 w 288"/>
              <a:gd name="T57" fmla="*/ 195 h 288"/>
              <a:gd name="T58" fmla="*/ 114 w 288"/>
              <a:gd name="T59" fmla="*/ 196 h 288"/>
              <a:gd name="T60" fmla="*/ 144 w 288"/>
              <a:gd name="T61" fmla="*/ 225 h 288"/>
              <a:gd name="T62" fmla="*/ 173 w 288"/>
              <a:gd name="T63" fmla="*/ 195 h 288"/>
              <a:gd name="T64" fmla="*/ 173 w 288"/>
              <a:gd name="T65" fmla="*/ 195 h 288"/>
              <a:gd name="T66" fmla="*/ 188 w 288"/>
              <a:gd name="T67" fmla="*/ 7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8" h="288">
                <a:moveTo>
                  <a:pt x="236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65"/>
                  <a:pt x="23" y="288"/>
                  <a:pt x="52" y="288"/>
                </a:cubicBezTo>
                <a:cubicBezTo>
                  <a:pt x="236" y="288"/>
                  <a:pt x="236" y="288"/>
                  <a:pt x="236" y="288"/>
                </a:cubicBezTo>
                <a:cubicBezTo>
                  <a:pt x="265" y="288"/>
                  <a:pt x="288" y="265"/>
                  <a:pt x="288" y="236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88" y="23"/>
                  <a:pt x="265" y="0"/>
                  <a:pt x="236" y="0"/>
                </a:cubicBezTo>
                <a:close/>
                <a:moveTo>
                  <a:pt x="188" y="197"/>
                </a:moveTo>
                <a:cubicBezTo>
                  <a:pt x="188" y="197"/>
                  <a:pt x="188" y="197"/>
                  <a:pt x="188" y="197"/>
                </a:cubicBezTo>
                <a:cubicBezTo>
                  <a:pt x="187" y="221"/>
                  <a:pt x="167" y="240"/>
                  <a:pt x="144" y="240"/>
                </a:cubicBezTo>
                <a:cubicBezTo>
                  <a:pt x="120" y="240"/>
                  <a:pt x="101" y="222"/>
                  <a:pt x="99" y="198"/>
                </a:cubicBezTo>
                <a:cubicBezTo>
                  <a:pt x="99" y="198"/>
                  <a:pt x="99" y="198"/>
                  <a:pt x="99" y="198"/>
                </a:cubicBezTo>
                <a:cubicBezTo>
                  <a:pt x="99" y="197"/>
                  <a:pt x="99" y="197"/>
                  <a:pt x="99" y="197"/>
                </a:cubicBezTo>
                <a:cubicBezTo>
                  <a:pt x="99" y="197"/>
                  <a:pt x="99" y="197"/>
                  <a:pt x="99" y="197"/>
                </a:cubicBezTo>
                <a:cubicBezTo>
                  <a:pt x="99" y="80"/>
                  <a:pt x="99" y="80"/>
                  <a:pt x="99" y="80"/>
                </a:cubicBezTo>
                <a:cubicBezTo>
                  <a:pt x="99" y="80"/>
                  <a:pt x="99" y="80"/>
                  <a:pt x="99" y="80"/>
                </a:cubicBezTo>
                <a:cubicBezTo>
                  <a:pt x="99" y="62"/>
                  <a:pt x="113" y="48"/>
                  <a:pt x="131" y="48"/>
                </a:cubicBezTo>
                <a:cubicBezTo>
                  <a:pt x="148" y="48"/>
                  <a:pt x="162" y="61"/>
                  <a:pt x="163" y="78"/>
                </a:cubicBezTo>
                <a:cubicBezTo>
                  <a:pt x="163" y="78"/>
                  <a:pt x="163" y="78"/>
                  <a:pt x="163" y="78"/>
                </a:cubicBezTo>
                <a:cubicBezTo>
                  <a:pt x="163" y="80"/>
                  <a:pt x="163" y="80"/>
                  <a:pt x="163" y="80"/>
                </a:cubicBezTo>
                <a:cubicBezTo>
                  <a:pt x="163" y="81"/>
                  <a:pt x="163" y="81"/>
                  <a:pt x="163" y="81"/>
                </a:cubicBezTo>
                <a:cubicBezTo>
                  <a:pt x="163" y="92"/>
                  <a:pt x="163" y="92"/>
                  <a:pt x="163" y="92"/>
                </a:cubicBezTo>
                <a:cubicBezTo>
                  <a:pt x="163" y="196"/>
                  <a:pt x="163" y="196"/>
                  <a:pt x="163" y="196"/>
                </a:cubicBezTo>
                <a:cubicBezTo>
                  <a:pt x="163" y="196"/>
                  <a:pt x="163" y="196"/>
                  <a:pt x="163" y="196"/>
                </a:cubicBezTo>
                <a:cubicBezTo>
                  <a:pt x="163" y="196"/>
                  <a:pt x="163" y="196"/>
                  <a:pt x="163" y="196"/>
                </a:cubicBezTo>
                <a:cubicBezTo>
                  <a:pt x="163" y="196"/>
                  <a:pt x="163" y="196"/>
                  <a:pt x="163" y="196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162" y="208"/>
                  <a:pt x="154" y="216"/>
                  <a:pt x="143" y="216"/>
                </a:cubicBezTo>
                <a:cubicBezTo>
                  <a:pt x="132" y="216"/>
                  <a:pt x="124" y="207"/>
                  <a:pt x="124" y="196"/>
                </a:cubicBezTo>
                <a:cubicBezTo>
                  <a:pt x="124" y="196"/>
                  <a:pt x="124" y="196"/>
                  <a:pt x="124" y="196"/>
                </a:cubicBezTo>
                <a:cubicBezTo>
                  <a:pt x="124" y="196"/>
                  <a:pt x="124" y="196"/>
                  <a:pt x="124" y="196"/>
                </a:cubicBezTo>
                <a:cubicBezTo>
                  <a:pt x="124" y="185"/>
                  <a:pt x="124" y="185"/>
                  <a:pt x="124" y="185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38" y="185"/>
                  <a:pt x="138" y="185"/>
                  <a:pt x="138" y="185"/>
                </a:cubicBezTo>
                <a:cubicBezTo>
                  <a:pt x="138" y="196"/>
                  <a:pt x="138" y="196"/>
                  <a:pt x="138" y="196"/>
                </a:cubicBezTo>
                <a:cubicBezTo>
                  <a:pt x="138" y="196"/>
                  <a:pt x="138" y="196"/>
                  <a:pt x="138" y="196"/>
                </a:cubicBezTo>
                <a:cubicBezTo>
                  <a:pt x="139" y="199"/>
                  <a:pt x="141" y="201"/>
                  <a:pt x="143" y="201"/>
                </a:cubicBezTo>
                <a:cubicBezTo>
                  <a:pt x="146" y="201"/>
                  <a:pt x="148" y="199"/>
                  <a:pt x="148" y="196"/>
                </a:cubicBezTo>
                <a:cubicBezTo>
                  <a:pt x="148" y="196"/>
                  <a:pt x="148" y="196"/>
                  <a:pt x="148" y="196"/>
                </a:cubicBezTo>
                <a:cubicBezTo>
                  <a:pt x="148" y="195"/>
                  <a:pt x="148" y="195"/>
                  <a:pt x="148" y="195"/>
                </a:cubicBezTo>
                <a:cubicBezTo>
                  <a:pt x="148" y="195"/>
                  <a:pt x="148" y="195"/>
                  <a:pt x="148" y="195"/>
                </a:cubicBezTo>
                <a:cubicBezTo>
                  <a:pt x="148" y="183"/>
                  <a:pt x="148" y="183"/>
                  <a:pt x="148" y="183"/>
                </a:cubicBezTo>
                <a:cubicBezTo>
                  <a:pt x="148" y="183"/>
                  <a:pt x="148" y="183"/>
                  <a:pt x="148" y="183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8" y="81"/>
                  <a:pt x="148" y="81"/>
                  <a:pt x="148" y="81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70"/>
                  <a:pt x="141" y="63"/>
                  <a:pt x="131" y="63"/>
                </a:cubicBezTo>
                <a:cubicBezTo>
                  <a:pt x="122" y="63"/>
                  <a:pt x="114" y="70"/>
                  <a:pt x="114" y="80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13" y="81"/>
                  <a:pt x="113" y="81"/>
                  <a:pt x="113" y="81"/>
                </a:cubicBezTo>
                <a:cubicBezTo>
                  <a:pt x="113" y="81"/>
                  <a:pt x="113" y="81"/>
                  <a:pt x="113" y="81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14" y="195"/>
                  <a:pt x="114" y="195"/>
                  <a:pt x="114" y="195"/>
                </a:cubicBezTo>
                <a:cubicBezTo>
                  <a:pt x="114" y="195"/>
                  <a:pt x="114" y="195"/>
                  <a:pt x="114" y="196"/>
                </a:cubicBezTo>
                <a:cubicBezTo>
                  <a:pt x="114" y="196"/>
                  <a:pt x="114" y="196"/>
                  <a:pt x="114" y="196"/>
                </a:cubicBezTo>
                <a:cubicBezTo>
                  <a:pt x="114" y="196"/>
                  <a:pt x="114" y="196"/>
                  <a:pt x="114" y="196"/>
                </a:cubicBezTo>
                <a:cubicBezTo>
                  <a:pt x="114" y="212"/>
                  <a:pt x="127" y="225"/>
                  <a:pt x="144" y="225"/>
                </a:cubicBezTo>
                <a:cubicBezTo>
                  <a:pt x="160" y="225"/>
                  <a:pt x="173" y="212"/>
                  <a:pt x="173" y="196"/>
                </a:cubicBezTo>
                <a:cubicBezTo>
                  <a:pt x="173" y="196"/>
                  <a:pt x="173" y="196"/>
                  <a:pt x="173" y="195"/>
                </a:cubicBezTo>
                <a:cubicBezTo>
                  <a:pt x="175" y="195"/>
                  <a:pt x="175" y="195"/>
                  <a:pt x="175" y="195"/>
                </a:cubicBezTo>
                <a:cubicBezTo>
                  <a:pt x="173" y="195"/>
                  <a:pt x="173" y="195"/>
                  <a:pt x="173" y="195"/>
                </a:cubicBezTo>
                <a:cubicBezTo>
                  <a:pt x="173" y="72"/>
                  <a:pt x="173" y="72"/>
                  <a:pt x="173" y="72"/>
                </a:cubicBezTo>
                <a:cubicBezTo>
                  <a:pt x="188" y="72"/>
                  <a:pt x="188" y="72"/>
                  <a:pt x="188" y="72"/>
                </a:cubicBezTo>
                <a:lnTo>
                  <a:pt x="188" y="19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Line 321"/>
          <p:cNvSpPr>
            <a:spLocks noChangeShapeType="1"/>
          </p:cNvSpPr>
          <p:nvPr/>
        </p:nvSpPr>
        <p:spPr bwMode="auto">
          <a:xfrm>
            <a:off x="5578476" y="399097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Line 322"/>
          <p:cNvSpPr>
            <a:spLocks noChangeShapeType="1"/>
          </p:cNvSpPr>
          <p:nvPr/>
        </p:nvSpPr>
        <p:spPr bwMode="auto">
          <a:xfrm>
            <a:off x="5578476" y="399097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323"/>
          <p:cNvSpPr>
            <a:spLocks noEditPoints="1"/>
          </p:cNvSpPr>
          <p:nvPr/>
        </p:nvSpPr>
        <p:spPr bwMode="auto">
          <a:xfrm>
            <a:off x="3711576" y="4576763"/>
            <a:ext cx="177800" cy="176213"/>
          </a:xfrm>
          <a:custGeom>
            <a:avLst/>
            <a:gdLst>
              <a:gd name="T0" fmla="*/ 236 w 288"/>
              <a:gd name="T1" fmla="*/ 0 h 288"/>
              <a:gd name="T2" fmla="*/ 51 w 288"/>
              <a:gd name="T3" fmla="*/ 0 h 288"/>
              <a:gd name="T4" fmla="*/ 0 w 288"/>
              <a:gd name="T5" fmla="*/ 52 h 288"/>
              <a:gd name="T6" fmla="*/ 0 w 288"/>
              <a:gd name="T7" fmla="*/ 236 h 288"/>
              <a:gd name="T8" fmla="*/ 51 w 288"/>
              <a:gd name="T9" fmla="*/ 288 h 288"/>
              <a:gd name="T10" fmla="*/ 236 w 288"/>
              <a:gd name="T11" fmla="*/ 288 h 288"/>
              <a:gd name="T12" fmla="*/ 288 w 288"/>
              <a:gd name="T13" fmla="*/ 236 h 288"/>
              <a:gd name="T14" fmla="*/ 288 w 288"/>
              <a:gd name="T15" fmla="*/ 52 h 288"/>
              <a:gd name="T16" fmla="*/ 236 w 288"/>
              <a:gd name="T17" fmla="*/ 0 h 288"/>
              <a:gd name="T18" fmla="*/ 132 w 288"/>
              <a:gd name="T19" fmla="*/ 107 h 288"/>
              <a:gd name="T20" fmla="*/ 108 w 288"/>
              <a:gd name="T21" fmla="*/ 144 h 288"/>
              <a:gd name="T22" fmla="*/ 107 w 288"/>
              <a:gd name="T23" fmla="*/ 145 h 288"/>
              <a:gd name="T24" fmla="*/ 123 w 288"/>
              <a:gd name="T25" fmla="*/ 145 h 288"/>
              <a:gd name="T26" fmla="*/ 132 w 288"/>
              <a:gd name="T27" fmla="*/ 153 h 288"/>
              <a:gd name="T28" fmla="*/ 132 w 288"/>
              <a:gd name="T29" fmla="*/ 202 h 288"/>
              <a:gd name="T30" fmla="*/ 123 w 288"/>
              <a:gd name="T31" fmla="*/ 211 h 288"/>
              <a:gd name="T32" fmla="*/ 80 w 288"/>
              <a:gd name="T33" fmla="*/ 211 h 288"/>
              <a:gd name="T34" fmla="*/ 72 w 288"/>
              <a:gd name="T35" fmla="*/ 202 h 288"/>
              <a:gd name="T36" fmla="*/ 72 w 288"/>
              <a:gd name="T37" fmla="*/ 153 h 288"/>
              <a:gd name="T38" fmla="*/ 72 w 288"/>
              <a:gd name="T39" fmla="*/ 152 h 288"/>
              <a:gd name="T40" fmla="*/ 132 w 288"/>
              <a:gd name="T41" fmla="*/ 78 h 288"/>
              <a:gd name="T42" fmla="*/ 132 w 288"/>
              <a:gd name="T43" fmla="*/ 107 h 288"/>
              <a:gd name="T44" fmla="*/ 215 w 288"/>
              <a:gd name="T45" fmla="*/ 107 h 288"/>
              <a:gd name="T46" fmla="*/ 192 w 288"/>
              <a:gd name="T47" fmla="*/ 144 h 288"/>
              <a:gd name="T48" fmla="*/ 191 w 288"/>
              <a:gd name="T49" fmla="*/ 145 h 288"/>
              <a:gd name="T50" fmla="*/ 207 w 288"/>
              <a:gd name="T51" fmla="*/ 145 h 288"/>
              <a:gd name="T52" fmla="*/ 215 w 288"/>
              <a:gd name="T53" fmla="*/ 153 h 288"/>
              <a:gd name="T54" fmla="*/ 215 w 288"/>
              <a:gd name="T55" fmla="*/ 202 h 288"/>
              <a:gd name="T56" fmla="*/ 207 w 288"/>
              <a:gd name="T57" fmla="*/ 211 h 288"/>
              <a:gd name="T58" fmla="*/ 164 w 288"/>
              <a:gd name="T59" fmla="*/ 211 h 288"/>
              <a:gd name="T60" fmla="*/ 156 w 288"/>
              <a:gd name="T61" fmla="*/ 202 h 288"/>
              <a:gd name="T62" fmla="*/ 156 w 288"/>
              <a:gd name="T63" fmla="*/ 153 h 288"/>
              <a:gd name="T64" fmla="*/ 156 w 288"/>
              <a:gd name="T65" fmla="*/ 152 h 288"/>
              <a:gd name="T66" fmla="*/ 215 w 288"/>
              <a:gd name="T67" fmla="*/ 78 h 288"/>
              <a:gd name="T68" fmla="*/ 215 w 288"/>
              <a:gd name="T69" fmla="*/ 10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8" h="288">
                <a:moveTo>
                  <a:pt x="236" y="0"/>
                </a:moveTo>
                <a:cubicBezTo>
                  <a:pt x="51" y="0"/>
                  <a:pt x="51" y="0"/>
                  <a:pt x="51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65"/>
                  <a:pt x="23" y="288"/>
                  <a:pt x="51" y="288"/>
                </a:cubicBezTo>
                <a:cubicBezTo>
                  <a:pt x="236" y="288"/>
                  <a:pt x="236" y="288"/>
                  <a:pt x="236" y="288"/>
                </a:cubicBezTo>
                <a:cubicBezTo>
                  <a:pt x="264" y="288"/>
                  <a:pt x="288" y="265"/>
                  <a:pt x="288" y="236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88" y="23"/>
                  <a:pt x="264" y="0"/>
                  <a:pt x="236" y="0"/>
                </a:cubicBezTo>
                <a:close/>
                <a:moveTo>
                  <a:pt x="132" y="107"/>
                </a:moveTo>
                <a:cubicBezTo>
                  <a:pt x="114" y="107"/>
                  <a:pt x="108" y="119"/>
                  <a:pt x="108" y="144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8" y="145"/>
                  <a:pt x="132" y="148"/>
                  <a:pt x="132" y="153"/>
                </a:cubicBezTo>
                <a:cubicBezTo>
                  <a:pt x="132" y="202"/>
                  <a:pt x="132" y="202"/>
                  <a:pt x="132" y="202"/>
                </a:cubicBezTo>
                <a:cubicBezTo>
                  <a:pt x="132" y="207"/>
                  <a:pt x="128" y="211"/>
                  <a:pt x="123" y="211"/>
                </a:cubicBezTo>
                <a:cubicBezTo>
                  <a:pt x="80" y="211"/>
                  <a:pt x="80" y="211"/>
                  <a:pt x="80" y="211"/>
                </a:cubicBezTo>
                <a:cubicBezTo>
                  <a:pt x="76" y="211"/>
                  <a:pt x="72" y="207"/>
                  <a:pt x="72" y="202"/>
                </a:cubicBezTo>
                <a:cubicBezTo>
                  <a:pt x="72" y="153"/>
                  <a:pt x="72" y="153"/>
                  <a:pt x="72" y="153"/>
                </a:cubicBezTo>
                <a:cubicBezTo>
                  <a:pt x="72" y="153"/>
                  <a:pt x="72" y="152"/>
                  <a:pt x="72" y="152"/>
                </a:cubicBezTo>
                <a:cubicBezTo>
                  <a:pt x="72" y="115"/>
                  <a:pt x="81" y="81"/>
                  <a:pt x="132" y="78"/>
                </a:cubicBezTo>
                <a:lnTo>
                  <a:pt x="132" y="107"/>
                </a:lnTo>
                <a:close/>
                <a:moveTo>
                  <a:pt x="215" y="107"/>
                </a:moveTo>
                <a:cubicBezTo>
                  <a:pt x="198" y="107"/>
                  <a:pt x="192" y="119"/>
                  <a:pt x="192" y="144"/>
                </a:cubicBezTo>
                <a:cubicBezTo>
                  <a:pt x="191" y="145"/>
                  <a:pt x="191" y="145"/>
                  <a:pt x="191" y="145"/>
                </a:cubicBezTo>
                <a:cubicBezTo>
                  <a:pt x="207" y="145"/>
                  <a:pt x="207" y="145"/>
                  <a:pt x="207" y="145"/>
                </a:cubicBezTo>
                <a:cubicBezTo>
                  <a:pt x="211" y="145"/>
                  <a:pt x="215" y="148"/>
                  <a:pt x="215" y="153"/>
                </a:cubicBezTo>
                <a:cubicBezTo>
                  <a:pt x="215" y="202"/>
                  <a:pt x="215" y="202"/>
                  <a:pt x="215" y="202"/>
                </a:cubicBezTo>
                <a:cubicBezTo>
                  <a:pt x="215" y="207"/>
                  <a:pt x="211" y="211"/>
                  <a:pt x="207" y="211"/>
                </a:cubicBezTo>
                <a:cubicBezTo>
                  <a:pt x="164" y="211"/>
                  <a:pt x="164" y="211"/>
                  <a:pt x="164" y="211"/>
                </a:cubicBezTo>
                <a:cubicBezTo>
                  <a:pt x="159" y="211"/>
                  <a:pt x="156" y="207"/>
                  <a:pt x="156" y="202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6" y="153"/>
                  <a:pt x="156" y="152"/>
                  <a:pt x="156" y="152"/>
                </a:cubicBezTo>
                <a:cubicBezTo>
                  <a:pt x="156" y="115"/>
                  <a:pt x="164" y="81"/>
                  <a:pt x="215" y="78"/>
                </a:cubicBezTo>
                <a:lnTo>
                  <a:pt x="215" y="10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324"/>
          <p:cNvSpPr>
            <a:spLocks/>
          </p:cNvSpPr>
          <p:nvPr/>
        </p:nvSpPr>
        <p:spPr bwMode="auto">
          <a:xfrm>
            <a:off x="4067176" y="4583113"/>
            <a:ext cx="71438" cy="161925"/>
          </a:xfrm>
          <a:custGeom>
            <a:avLst/>
            <a:gdLst>
              <a:gd name="T0" fmla="*/ 0 w 118"/>
              <a:gd name="T1" fmla="*/ 147 h 265"/>
              <a:gd name="T2" fmla="*/ 0 w 118"/>
              <a:gd name="T3" fmla="*/ 150 h 265"/>
              <a:gd name="T4" fmla="*/ 0 w 118"/>
              <a:gd name="T5" fmla="*/ 248 h 265"/>
              <a:gd name="T6" fmla="*/ 17 w 118"/>
              <a:gd name="T7" fmla="*/ 265 h 265"/>
              <a:gd name="T8" fmla="*/ 101 w 118"/>
              <a:gd name="T9" fmla="*/ 265 h 265"/>
              <a:gd name="T10" fmla="*/ 118 w 118"/>
              <a:gd name="T11" fmla="*/ 248 h 265"/>
              <a:gd name="T12" fmla="*/ 118 w 118"/>
              <a:gd name="T13" fmla="*/ 150 h 265"/>
              <a:gd name="T14" fmla="*/ 101 w 118"/>
              <a:gd name="T15" fmla="*/ 133 h 265"/>
              <a:gd name="T16" fmla="*/ 70 w 118"/>
              <a:gd name="T17" fmla="*/ 133 h 265"/>
              <a:gd name="T18" fmla="*/ 71 w 118"/>
              <a:gd name="T19" fmla="*/ 133 h 265"/>
              <a:gd name="T20" fmla="*/ 118 w 118"/>
              <a:gd name="T21" fmla="*/ 59 h 265"/>
              <a:gd name="T22" fmla="*/ 118 w 118"/>
              <a:gd name="T23" fmla="*/ 0 h 265"/>
              <a:gd name="T24" fmla="*/ 0 w 118"/>
              <a:gd name="T25" fmla="*/ 14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8" h="265">
                <a:moveTo>
                  <a:pt x="0" y="147"/>
                </a:moveTo>
                <a:cubicBezTo>
                  <a:pt x="0" y="148"/>
                  <a:pt x="0" y="149"/>
                  <a:pt x="0" y="150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7"/>
                  <a:pt x="7" y="265"/>
                  <a:pt x="17" y="265"/>
                </a:cubicBezTo>
                <a:cubicBezTo>
                  <a:pt x="101" y="265"/>
                  <a:pt x="101" y="265"/>
                  <a:pt x="101" y="265"/>
                </a:cubicBezTo>
                <a:cubicBezTo>
                  <a:pt x="111" y="265"/>
                  <a:pt x="118" y="257"/>
                  <a:pt x="118" y="248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18" y="141"/>
                  <a:pt x="111" y="133"/>
                  <a:pt x="101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1" y="133"/>
                  <a:pt x="71" y="133"/>
                  <a:pt x="71" y="133"/>
                </a:cubicBezTo>
                <a:cubicBezTo>
                  <a:pt x="71" y="83"/>
                  <a:pt x="84" y="59"/>
                  <a:pt x="118" y="59"/>
                </a:cubicBezTo>
                <a:cubicBezTo>
                  <a:pt x="118" y="0"/>
                  <a:pt x="118" y="0"/>
                  <a:pt x="118" y="0"/>
                </a:cubicBezTo>
                <a:cubicBezTo>
                  <a:pt x="17" y="6"/>
                  <a:pt x="1" y="73"/>
                  <a:pt x="0" y="14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325"/>
          <p:cNvSpPr>
            <a:spLocks/>
          </p:cNvSpPr>
          <p:nvPr/>
        </p:nvSpPr>
        <p:spPr bwMode="auto">
          <a:xfrm>
            <a:off x="4168776" y="4583113"/>
            <a:ext cx="73025" cy="161925"/>
          </a:xfrm>
          <a:custGeom>
            <a:avLst/>
            <a:gdLst>
              <a:gd name="T0" fmla="*/ 1 w 119"/>
              <a:gd name="T1" fmla="*/ 147 h 265"/>
              <a:gd name="T2" fmla="*/ 0 w 119"/>
              <a:gd name="T3" fmla="*/ 150 h 265"/>
              <a:gd name="T4" fmla="*/ 0 w 119"/>
              <a:gd name="T5" fmla="*/ 248 h 265"/>
              <a:gd name="T6" fmla="*/ 17 w 119"/>
              <a:gd name="T7" fmla="*/ 265 h 265"/>
              <a:gd name="T8" fmla="*/ 102 w 119"/>
              <a:gd name="T9" fmla="*/ 265 h 265"/>
              <a:gd name="T10" fmla="*/ 119 w 119"/>
              <a:gd name="T11" fmla="*/ 248 h 265"/>
              <a:gd name="T12" fmla="*/ 119 w 119"/>
              <a:gd name="T13" fmla="*/ 150 h 265"/>
              <a:gd name="T14" fmla="*/ 102 w 119"/>
              <a:gd name="T15" fmla="*/ 133 h 265"/>
              <a:gd name="T16" fmla="*/ 71 w 119"/>
              <a:gd name="T17" fmla="*/ 133 h 265"/>
              <a:gd name="T18" fmla="*/ 72 w 119"/>
              <a:gd name="T19" fmla="*/ 133 h 265"/>
              <a:gd name="T20" fmla="*/ 119 w 119"/>
              <a:gd name="T21" fmla="*/ 59 h 265"/>
              <a:gd name="T22" fmla="*/ 119 w 119"/>
              <a:gd name="T23" fmla="*/ 0 h 265"/>
              <a:gd name="T24" fmla="*/ 1 w 119"/>
              <a:gd name="T25" fmla="*/ 14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9" h="265">
                <a:moveTo>
                  <a:pt x="1" y="147"/>
                </a:moveTo>
                <a:cubicBezTo>
                  <a:pt x="1" y="148"/>
                  <a:pt x="0" y="149"/>
                  <a:pt x="0" y="150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7"/>
                  <a:pt x="8" y="265"/>
                  <a:pt x="17" y="265"/>
                </a:cubicBezTo>
                <a:cubicBezTo>
                  <a:pt x="102" y="265"/>
                  <a:pt x="102" y="265"/>
                  <a:pt x="102" y="265"/>
                </a:cubicBezTo>
                <a:cubicBezTo>
                  <a:pt x="111" y="265"/>
                  <a:pt x="119" y="257"/>
                  <a:pt x="119" y="248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19" y="141"/>
                  <a:pt x="111" y="133"/>
                  <a:pt x="102" y="133"/>
                </a:cubicBezTo>
                <a:cubicBezTo>
                  <a:pt x="71" y="133"/>
                  <a:pt x="71" y="133"/>
                  <a:pt x="71" y="133"/>
                </a:cubicBezTo>
                <a:cubicBezTo>
                  <a:pt x="72" y="133"/>
                  <a:pt x="72" y="133"/>
                  <a:pt x="72" y="133"/>
                </a:cubicBezTo>
                <a:cubicBezTo>
                  <a:pt x="72" y="83"/>
                  <a:pt x="85" y="59"/>
                  <a:pt x="119" y="59"/>
                </a:cubicBezTo>
                <a:cubicBezTo>
                  <a:pt x="119" y="0"/>
                  <a:pt x="119" y="0"/>
                  <a:pt x="119" y="0"/>
                </a:cubicBezTo>
                <a:cubicBezTo>
                  <a:pt x="18" y="6"/>
                  <a:pt x="1" y="73"/>
                  <a:pt x="1" y="14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326"/>
          <p:cNvSpPr>
            <a:spLocks noEditPoints="1"/>
          </p:cNvSpPr>
          <p:nvPr/>
        </p:nvSpPr>
        <p:spPr bwMode="auto">
          <a:xfrm>
            <a:off x="4772026" y="4597401"/>
            <a:ext cx="174625" cy="133350"/>
          </a:xfrm>
          <a:custGeom>
            <a:avLst/>
            <a:gdLst>
              <a:gd name="T0" fmla="*/ 17 w 287"/>
              <a:gd name="T1" fmla="*/ 176 h 218"/>
              <a:gd name="T2" fmla="*/ 69 w 287"/>
              <a:gd name="T3" fmla="*/ 107 h 218"/>
              <a:gd name="T4" fmla="*/ 26 w 287"/>
              <a:gd name="T5" fmla="*/ 57 h 218"/>
              <a:gd name="T6" fmla="*/ 26 w 287"/>
              <a:gd name="T7" fmla="*/ 50 h 218"/>
              <a:gd name="T8" fmla="*/ 77 w 287"/>
              <a:gd name="T9" fmla="*/ 0 h 218"/>
              <a:gd name="T10" fmla="*/ 132 w 287"/>
              <a:gd name="T11" fmla="*/ 66 h 218"/>
              <a:gd name="T12" fmla="*/ 132 w 287"/>
              <a:gd name="T13" fmla="*/ 74 h 218"/>
              <a:gd name="T14" fmla="*/ 95 w 287"/>
              <a:gd name="T15" fmla="*/ 185 h 218"/>
              <a:gd name="T16" fmla="*/ 23 w 287"/>
              <a:gd name="T17" fmla="*/ 218 h 218"/>
              <a:gd name="T18" fmla="*/ 0 w 287"/>
              <a:gd name="T19" fmla="*/ 196 h 218"/>
              <a:gd name="T20" fmla="*/ 17 w 287"/>
              <a:gd name="T21" fmla="*/ 176 h 218"/>
              <a:gd name="T22" fmla="*/ 172 w 287"/>
              <a:gd name="T23" fmla="*/ 176 h 218"/>
              <a:gd name="T24" fmla="*/ 224 w 287"/>
              <a:gd name="T25" fmla="*/ 107 h 218"/>
              <a:gd name="T26" fmla="*/ 181 w 287"/>
              <a:gd name="T27" fmla="*/ 57 h 218"/>
              <a:gd name="T28" fmla="*/ 181 w 287"/>
              <a:gd name="T29" fmla="*/ 50 h 218"/>
              <a:gd name="T30" fmla="*/ 232 w 287"/>
              <a:gd name="T31" fmla="*/ 0 h 218"/>
              <a:gd name="T32" fmla="*/ 287 w 287"/>
              <a:gd name="T33" fmla="*/ 66 h 218"/>
              <a:gd name="T34" fmla="*/ 287 w 287"/>
              <a:gd name="T35" fmla="*/ 74 h 218"/>
              <a:gd name="T36" fmla="*/ 249 w 287"/>
              <a:gd name="T37" fmla="*/ 185 h 218"/>
              <a:gd name="T38" fmla="*/ 178 w 287"/>
              <a:gd name="T39" fmla="*/ 218 h 218"/>
              <a:gd name="T40" fmla="*/ 154 w 287"/>
              <a:gd name="T41" fmla="*/ 196 h 218"/>
              <a:gd name="T42" fmla="*/ 172 w 287"/>
              <a:gd name="T43" fmla="*/ 176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7" h="218">
                <a:moveTo>
                  <a:pt x="17" y="176"/>
                </a:moveTo>
                <a:cubicBezTo>
                  <a:pt x="52" y="165"/>
                  <a:pt x="70" y="142"/>
                  <a:pt x="69" y="107"/>
                </a:cubicBezTo>
                <a:cubicBezTo>
                  <a:pt x="47" y="102"/>
                  <a:pt x="26" y="84"/>
                  <a:pt x="26" y="57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22"/>
                  <a:pt x="46" y="0"/>
                  <a:pt x="77" y="0"/>
                </a:cubicBezTo>
                <a:cubicBezTo>
                  <a:pt x="111" y="0"/>
                  <a:pt x="132" y="25"/>
                  <a:pt x="132" y="66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126"/>
                  <a:pt x="118" y="161"/>
                  <a:pt x="95" y="185"/>
                </a:cubicBezTo>
                <a:cubicBezTo>
                  <a:pt x="74" y="206"/>
                  <a:pt x="45" y="218"/>
                  <a:pt x="23" y="218"/>
                </a:cubicBezTo>
                <a:cubicBezTo>
                  <a:pt x="7" y="218"/>
                  <a:pt x="0" y="209"/>
                  <a:pt x="0" y="196"/>
                </a:cubicBezTo>
                <a:cubicBezTo>
                  <a:pt x="0" y="186"/>
                  <a:pt x="7" y="179"/>
                  <a:pt x="17" y="176"/>
                </a:cubicBezTo>
                <a:close/>
                <a:moveTo>
                  <a:pt x="172" y="176"/>
                </a:moveTo>
                <a:cubicBezTo>
                  <a:pt x="207" y="165"/>
                  <a:pt x="226" y="142"/>
                  <a:pt x="224" y="107"/>
                </a:cubicBezTo>
                <a:cubicBezTo>
                  <a:pt x="202" y="102"/>
                  <a:pt x="181" y="84"/>
                  <a:pt x="181" y="57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81" y="22"/>
                  <a:pt x="201" y="0"/>
                  <a:pt x="232" y="0"/>
                </a:cubicBezTo>
                <a:cubicBezTo>
                  <a:pt x="266" y="0"/>
                  <a:pt x="287" y="25"/>
                  <a:pt x="287" y="66"/>
                </a:cubicBezTo>
                <a:cubicBezTo>
                  <a:pt x="287" y="74"/>
                  <a:pt x="287" y="74"/>
                  <a:pt x="287" y="74"/>
                </a:cubicBezTo>
                <a:cubicBezTo>
                  <a:pt x="287" y="126"/>
                  <a:pt x="273" y="161"/>
                  <a:pt x="249" y="185"/>
                </a:cubicBezTo>
                <a:cubicBezTo>
                  <a:pt x="229" y="206"/>
                  <a:pt x="200" y="218"/>
                  <a:pt x="178" y="218"/>
                </a:cubicBezTo>
                <a:cubicBezTo>
                  <a:pt x="162" y="218"/>
                  <a:pt x="154" y="209"/>
                  <a:pt x="154" y="196"/>
                </a:cubicBezTo>
                <a:cubicBezTo>
                  <a:pt x="154" y="186"/>
                  <a:pt x="162" y="179"/>
                  <a:pt x="172" y="17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327"/>
          <p:cNvSpPr>
            <a:spLocks noEditPoints="1"/>
          </p:cNvSpPr>
          <p:nvPr/>
        </p:nvSpPr>
        <p:spPr bwMode="auto">
          <a:xfrm>
            <a:off x="5124451" y="4576763"/>
            <a:ext cx="177800" cy="176213"/>
          </a:xfrm>
          <a:custGeom>
            <a:avLst/>
            <a:gdLst>
              <a:gd name="T0" fmla="*/ 236 w 288"/>
              <a:gd name="T1" fmla="*/ 0 h 288"/>
              <a:gd name="T2" fmla="*/ 52 w 288"/>
              <a:gd name="T3" fmla="*/ 0 h 288"/>
              <a:gd name="T4" fmla="*/ 0 w 288"/>
              <a:gd name="T5" fmla="*/ 52 h 288"/>
              <a:gd name="T6" fmla="*/ 0 w 288"/>
              <a:gd name="T7" fmla="*/ 237 h 288"/>
              <a:gd name="T8" fmla="*/ 52 w 288"/>
              <a:gd name="T9" fmla="*/ 288 h 288"/>
              <a:gd name="T10" fmla="*/ 236 w 288"/>
              <a:gd name="T11" fmla="*/ 288 h 288"/>
              <a:gd name="T12" fmla="*/ 288 w 288"/>
              <a:gd name="T13" fmla="*/ 237 h 288"/>
              <a:gd name="T14" fmla="*/ 288 w 288"/>
              <a:gd name="T15" fmla="*/ 52 h 288"/>
              <a:gd name="T16" fmla="*/ 236 w 288"/>
              <a:gd name="T17" fmla="*/ 0 h 288"/>
              <a:gd name="T18" fmla="*/ 137 w 288"/>
              <a:gd name="T19" fmla="*/ 122 h 288"/>
              <a:gd name="T20" fmla="*/ 112 w 288"/>
              <a:gd name="T21" fmla="*/ 196 h 288"/>
              <a:gd name="T22" fmla="*/ 65 w 288"/>
              <a:gd name="T23" fmla="*/ 217 h 288"/>
              <a:gd name="T24" fmla="*/ 49 w 288"/>
              <a:gd name="T25" fmla="*/ 203 h 288"/>
              <a:gd name="T26" fmla="*/ 61 w 288"/>
              <a:gd name="T27" fmla="*/ 190 h 288"/>
              <a:gd name="T28" fmla="*/ 95 w 288"/>
              <a:gd name="T29" fmla="*/ 144 h 288"/>
              <a:gd name="T30" fmla="*/ 66 w 288"/>
              <a:gd name="T31" fmla="*/ 111 h 288"/>
              <a:gd name="T32" fmla="*/ 66 w 288"/>
              <a:gd name="T33" fmla="*/ 107 h 288"/>
              <a:gd name="T34" fmla="*/ 101 w 288"/>
              <a:gd name="T35" fmla="*/ 73 h 288"/>
              <a:gd name="T36" fmla="*/ 137 w 288"/>
              <a:gd name="T37" fmla="*/ 117 h 288"/>
              <a:gd name="T38" fmla="*/ 137 w 288"/>
              <a:gd name="T39" fmla="*/ 122 h 288"/>
              <a:gd name="T40" fmla="*/ 240 w 288"/>
              <a:gd name="T41" fmla="*/ 122 h 288"/>
              <a:gd name="T42" fmla="*/ 215 w 288"/>
              <a:gd name="T43" fmla="*/ 196 h 288"/>
              <a:gd name="T44" fmla="*/ 167 w 288"/>
              <a:gd name="T45" fmla="*/ 217 h 288"/>
              <a:gd name="T46" fmla="*/ 152 w 288"/>
              <a:gd name="T47" fmla="*/ 203 h 288"/>
              <a:gd name="T48" fmla="*/ 164 w 288"/>
              <a:gd name="T49" fmla="*/ 190 h 288"/>
              <a:gd name="T50" fmla="*/ 198 w 288"/>
              <a:gd name="T51" fmla="*/ 144 h 288"/>
              <a:gd name="T52" fmla="*/ 169 w 288"/>
              <a:gd name="T53" fmla="*/ 111 h 288"/>
              <a:gd name="T54" fmla="*/ 169 w 288"/>
              <a:gd name="T55" fmla="*/ 107 h 288"/>
              <a:gd name="T56" fmla="*/ 203 w 288"/>
              <a:gd name="T57" fmla="*/ 73 h 288"/>
              <a:gd name="T58" fmla="*/ 240 w 288"/>
              <a:gd name="T59" fmla="*/ 117 h 288"/>
              <a:gd name="T60" fmla="*/ 240 w 288"/>
              <a:gd name="T61" fmla="*/ 12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8" h="288">
                <a:moveTo>
                  <a:pt x="236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4"/>
                  <a:pt x="0" y="52"/>
                </a:cubicBezTo>
                <a:cubicBezTo>
                  <a:pt x="0" y="237"/>
                  <a:pt x="0" y="237"/>
                  <a:pt x="0" y="237"/>
                </a:cubicBezTo>
                <a:cubicBezTo>
                  <a:pt x="0" y="265"/>
                  <a:pt x="23" y="288"/>
                  <a:pt x="52" y="288"/>
                </a:cubicBezTo>
                <a:cubicBezTo>
                  <a:pt x="236" y="288"/>
                  <a:pt x="236" y="288"/>
                  <a:pt x="236" y="288"/>
                </a:cubicBezTo>
                <a:cubicBezTo>
                  <a:pt x="265" y="288"/>
                  <a:pt x="288" y="265"/>
                  <a:pt x="288" y="237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88" y="24"/>
                  <a:pt x="265" y="0"/>
                  <a:pt x="236" y="0"/>
                </a:cubicBezTo>
                <a:close/>
                <a:moveTo>
                  <a:pt x="137" y="122"/>
                </a:moveTo>
                <a:cubicBezTo>
                  <a:pt x="137" y="156"/>
                  <a:pt x="128" y="180"/>
                  <a:pt x="112" y="196"/>
                </a:cubicBezTo>
                <a:cubicBezTo>
                  <a:pt x="99" y="209"/>
                  <a:pt x="79" y="217"/>
                  <a:pt x="65" y="217"/>
                </a:cubicBezTo>
                <a:cubicBezTo>
                  <a:pt x="54" y="217"/>
                  <a:pt x="49" y="211"/>
                  <a:pt x="49" y="203"/>
                </a:cubicBezTo>
                <a:cubicBezTo>
                  <a:pt x="49" y="196"/>
                  <a:pt x="54" y="192"/>
                  <a:pt x="61" y="190"/>
                </a:cubicBezTo>
                <a:cubicBezTo>
                  <a:pt x="84" y="183"/>
                  <a:pt x="96" y="167"/>
                  <a:pt x="95" y="144"/>
                </a:cubicBezTo>
                <a:cubicBezTo>
                  <a:pt x="81" y="141"/>
                  <a:pt x="66" y="129"/>
                  <a:pt x="66" y="111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87"/>
                  <a:pt x="80" y="73"/>
                  <a:pt x="101" y="73"/>
                </a:cubicBezTo>
                <a:cubicBezTo>
                  <a:pt x="123" y="73"/>
                  <a:pt x="137" y="90"/>
                  <a:pt x="137" y="117"/>
                </a:cubicBezTo>
                <a:lnTo>
                  <a:pt x="137" y="122"/>
                </a:lnTo>
                <a:close/>
                <a:moveTo>
                  <a:pt x="240" y="122"/>
                </a:moveTo>
                <a:cubicBezTo>
                  <a:pt x="240" y="156"/>
                  <a:pt x="231" y="180"/>
                  <a:pt x="215" y="196"/>
                </a:cubicBezTo>
                <a:cubicBezTo>
                  <a:pt x="201" y="209"/>
                  <a:pt x="182" y="217"/>
                  <a:pt x="167" y="217"/>
                </a:cubicBezTo>
                <a:cubicBezTo>
                  <a:pt x="157" y="217"/>
                  <a:pt x="152" y="211"/>
                  <a:pt x="152" y="203"/>
                </a:cubicBezTo>
                <a:cubicBezTo>
                  <a:pt x="152" y="196"/>
                  <a:pt x="157" y="192"/>
                  <a:pt x="164" y="190"/>
                </a:cubicBezTo>
                <a:cubicBezTo>
                  <a:pt x="187" y="183"/>
                  <a:pt x="199" y="167"/>
                  <a:pt x="198" y="144"/>
                </a:cubicBezTo>
                <a:cubicBezTo>
                  <a:pt x="183" y="141"/>
                  <a:pt x="169" y="129"/>
                  <a:pt x="169" y="111"/>
                </a:cubicBezTo>
                <a:cubicBezTo>
                  <a:pt x="169" y="107"/>
                  <a:pt x="169" y="107"/>
                  <a:pt x="169" y="107"/>
                </a:cubicBezTo>
                <a:cubicBezTo>
                  <a:pt x="169" y="87"/>
                  <a:pt x="183" y="73"/>
                  <a:pt x="203" y="73"/>
                </a:cubicBezTo>
                <a:cubicBezTo>
                  <a:pt x="226" y="73"/>
                  <a:pt x="240" y="90"/>
                  <a:pt x="240" y="117"/>
                </a:cubicBezTo>
                <a:lnTo>
                  <a:pt x="240" y="12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328"/>
          <p:cNvSpPr>
            <a:spLocks noEditPoints="1"/>
          </p:cNvSpPr>
          <p:nvPr/>
        </p:nvSpPr>
        <p:spPr bwMode="auto">
          <a:xfrm>
            <a:off x="8656638" y="3178176"/>
            <a:ext cx="176213" cy="149225"/>
          </a:xfrm>
          <a:custGeom>
            <a:avLst/>
            <a:gdLst>
              <a:gd name="T0" fmla="*/ 144 w 288"/>
              <a:gd name="T1" fmla="*/ 0 h 244"/>
              <a:gd name="T2" fmla="*/ 144 w 288"/>
              <a:gd name="T3" fmla="*/ 0 h 244"/>
              <a:gd name="T4" fmla="*/ 0 w 288"/>
              <a:gd name="T5" fmla="*/ 0 h 244"/>
              <a:gd name="T6" fmla="*/ 0 w 288"/>
              <a:gd name="T7" fmla="*/ 244 h 244"/>
              <a:gd name="T8" fmla="*/ 72 w 288"/>
              <a:gd name="T9" fmla="*/ 244 h 244"/>
              <a:gd name="T10" fmla="*/ 72 w 288"/>
              <a:gd name="T11" fmla="*/ 218 h 244"/>
              <a:gd name="T12" fmla="*/ 108 w 288"/>
              <a:gd name="T13" fmla="*/ 205 h 244"/>
              <a:gd name="T14" fmla="*/ 144 w 288"/>
              <a:gd name="T15" fmla="*/ 205 h 244"/>
              <a:gd name="T16" fmla="*/ 144 w 288"/>
              <a:gd name="T17" fmla="*/ 205 h 244"/>
              <a:gd name="T18" fmla="*/ 180 w 288"/>
              <a:gd name="T19" fmla="*/ 205 h 244"/>
              <a:gd name="T20" fmla="*/ 216 w 288"/>
              <a:gd name="T21" fmla="*/ 218 h 244"/>
              <a:gd name="T22" fmla="*/ 216 w 288"/>
              <a:gd name="T23" fmla="*/ 244 h 244"/>
              <a:gd name="T24" fmla="*/ 288 w 288"/>
              <a:gd name="T25" fmla="*/ 244 h 244"/>
              <a:gd name="T26" fmla="*/ 288 w 288"/>
              <a:gd name="T27" fmla="*/ 0 h 244"/>
              <a:gd name="T28" fmla="*/ 144 w 288"/>
              <a:gd name="T29" fmla="*/ 0 h 244"/>
              <a:gd name="T30" fmla="*/ 269 w 288"/>
              <a:gd name="T31" fmla="*/ 180 h 244"/>
              <a:gd name="T32" fmla="*/ 17 w 288"/>
              <a:gd name="T33" fmla="*/ 180 h 244"/>
              <a:gd name="T34" fmla="*/ 17 w 288"/>
              <a:gd name="T35" fmla="*/ 18 h 244"/>
              <a:gd name="T36" fmla="*/ 269 w 288"/>
              <a:gd name="T37" fmla="*/ 18 h 244"/>
              <a:gd name="T38" fmla="*/ 269 w 288"/>
              <a:gd name="T39" fmla="*/ 18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8" h="244">
                <a:moveTo>
                  <a:pt x="144" y="0"/>
                </a:moveTo>
                <a:cubicBezTo>
                  <a:pt x="144" y="0"/>
                  <a:pt x="144" y="0"/>
                  <a:pt x="1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44"/>
                  <a:pt x="0" y="244"/>
                  <a:pt x="0" y="244"/>
                </a:cubicBezTo>
                <a:cubicBezTo>
                  <a:pt x="72" y="244"/>
                  <a:pt x="72" y="244"/>
                  <a:pt x="72" y="244"/>
                </a:cubicBezTo>
                <a:cubicBezTo>
                  <a:pt x="72" y="244"/>
                  <a:pt x="72" y="229"/>
                  <a:pt x="72" y="218"/>
                </a:cubicBezTo>
                <a:cubicBezTo>
                  <a:pt x="72" y="205"/>
                  <a:pt x="88" y="205"/>
                  <a:pt x="108" y="205"/>
                </a:cubicBezTo>
                <a:cubicBezTo>
                  <a:pt x="122" y="205"/>
                  <a:pt x="133" y="205"/>
                  <a:pt x="144" y="205"/>
                </a:cubicBezTo>
                <a:cubicBezTo>
                  <a:pt x="144" y="205"/>
                  <a:pt x="144" y="205"/>
                  <a:pt x="144" y="205"/>
                </a:cubicBezTo>
                <a:cubicBezTo>
                  <a:pt x="155" y="205"/>
                  <a:pt x="166" y="205"/>
                  <a:pt x="180" y="205"/>
                </a:cubicBezTo>
                <a:cubicBezTo>
                  <a:pt x="200" y="205"/>
                  <a:pt x="216" y="205"/>
                  <a:pt x="216" y="218"/>
                </a:cubicBezTo>
                <a:cubicBezTo>
                  <a:pt x="216" y="229"/>
                  <a:pt x="216" y="244"/>
                  <a:pt x="216" y="244"/>
                </a:cubicBezTo>
                <a:cubicBezTo>
                  <a:pt x="288" y="244"/>
                  <a:pt x="288" y="244"/>
                  <a:pt x="288" y="244"/>
                </a:cubicBezTo>
                <a:cubicBezTo>
                  <a:pt x="288" y="0"/>
                  <a:pt x="288" y="0"/>
                  <a:pt x="288" y="0"/>
                </a:cubicBezTo>
                <a:lnTo>
                  <a:pt x="144" y="0"/>
                </a:lnTo>
                <a:close/>
                <a:moveTo>
                  <a:pt x="269" y="180"/>
                </a:moveTo>
                <a:cubicBezTo>
                  <a:pt x="17" y="180"/>
                  <a:pt x="17" y="180"/>
                  <a:pt x="17" y="180"/>
                </a:cubicBezTo>
                <a:cubicBezTo>
                  <a:pt x="17" y="18"/>
                  <a:pt x="17" y="18"/>
                  <a:pt x="17" y="18"/>
                </a:cubicBezTo>
                <a:cubicBezTo>
                  <a:pt x="269" y="18"/>
                  <a:pt x="269" y="18"/>
                  <a:pt x="269" y="18"/>
                </a:cubicBezTo>
                <a:lnTo>
                  <a:pt x="269" y="18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329"/>
          <p:cNvSpPr>
            <a:spLocks/>
          </p:cNvSpPr>
          <p:nvPr/>
        </p:nvSpPr>
        <p:spPr bwMode="auto">
          <a:xfrm>
            <a:off x="3070226" y="3611563"/>
            <a:ext cx="46038" cy="15875"/>
          </a:xfrm>
          <a:custGeom>
            <a:avLst/>
            <a:gdLst>
              <a:gd name="T0" fmla="*/ 0 w 73"/>
              <a:gd name="T1" fmla="*/ 13 h 25"/>
              <a:gd name="T2" fmla="*/ 11 w 73"/>
              <a:gd name="T3" fmla="*/ 24 h 25"/>
              <a:gd name="T4" fmla="*/ 36 w 73"/>
              <a:gd name="T5" fmla="*/ 17 h 25"/>
              <a:gd name="T6" fmla="*/ 62 w 73"/>
              <a:gd name="T7" fmla="*/ 25 h 25"/>
              <a:gd name="T8" fmla="*/ 73 w 73"/>
              <a:gd name="T9" fmla="*/ 13 h 25"/>
              <a:gd name="T10" fmla="*/ 37 w 73"/>
              <a:gd name="T11" fmla="*/ 1 h 25"/>
              <a:gd name="T12" fmla="*/ 0 w 73"/>
              <a:gd name="T13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25">
                <a:moveTo>
                  <a:pt x="0" y="13"/>
                </a:moveTo>
                <a:cubicBezTo>
                  <a:pt x="11" y="24"/>
                  <a:pt x="11" y="24"/>
                  <a:pt x="11" y="24"/>
                </a:cubicBezTo>
                <a:cubicBezTo>
                  <a:pt x="18" y="20"/>
                  <a:pt x="27" y="17"/>
                  <a:pt x="36" y="17"/>
                </a:cubicBezTo>
                <a:cubicBezTo>
                  <a:pt x="46" y="17"/>
                  <a:pt x="54" y="20"/>
                  <a:pt x="62" y="25"/>
                </a:cubicBezTo>
                <a:cubicBezTo>
                  <a:pt x="73" y="13"/>
                  <a:pt x="73" y="13"/>
                  <a:pt x="73" y="13"/>
                </a:cubicBezTo>
                <a:cubicBezTo>
                  <a:pt x="63" y="5"/>
                  <a:pt x="50" y="1"/>
                  <a:pt x="37" y="1"/>
                </a:cubicBezTo>
                <a:cubicBezTo>
                  <a:pt x="23" y="0"/>
                  <a:pt x="10" y="5"/>
                  <a:pt x="0" y="1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330"/>
          <p:cNvSpPr>
            <a:spLocks/>
          </p:cNvSpPr>
          <p:nvPr/>
        </p:nvSpPr>
        <p:spPr bwMode="auto">
          <a:xfrm>
            <a:off x="3032126" y="3551238"/>
            <a:ext cx="120650" cy="39688"/>
          </a:xfrm>
          <a:custGeom>
            <a:avLst/>
            <a:gdLst>
              <a:gd name="T0" fmla="*/ 184 w 197"/>
              <a:gd name="T1" fmla="*/ 64 h 64"/>
              <a:gd name="T2" fmla="*/ 197 w 197"/>
              <a:gd name="T3" fmla="*/ 50 h 64"/>
              <a:gd name="T4" fmla="*/ 0 w 197"/>
              <a:gd name="T5" fmla="*/ 51 h 64"/>
              <a:gd name="T6" fmla="*/ 13 w 197"/>
              <a:gd name="T7" fmla="*/ 64 h 64"/>
              <a:gd name="T8" fmla="*/ 184 w 197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64">
                <a:moveTo>
                  <a:pt x="184" y="64"/>
                </a:moveTo>
                <a:cubicBezTo>
                  <a:pt x="197" y="50"/>
                  <a:pt x="197" y="50"/>
                  <a:pt x="197" y="50"/>
                </a:cubicBezTo>
                <a:cubicBezTo>
                  <a:pt x="145" y="0"/>
                  <a:pt x="52" y="0"/>
                  <a:pt x="0" y="51"/>
                </a:cubicBezTo>
                <a:cubicBezTo>
                  <a:pt x="13" y="64"/>
                  <a:pt x="13" y="64"/>
                  <a:pt x="13" y="64"/>
                </a:cubicBezTo>
                <a:cubicBezTo>
                  <a:pt x="61" y="20"/>
                  <a:pt x="135" y="21"/>
                  <a:pt x="184" y="6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331"/>
          <p:cNvSpPr>
            <a:spLocks/>
          </p:cNvSpPr>
          <p:nvPr/>
        </p:nvSpPr>
        <p:spPr bwMode="auto">
          <a:xfrm>
            <a:off x="3051176" y="3579813"/>
            <a:ext cx="82550" cy="30163"/>
          </a:xfrm>
          <a:custGeom>
            <a:avLst/>
            <a:gdLst>
              <a:gd name="T0" fmla="*/ 0 w 135"/>
              <a:gd name="T1" fmla="*/ 33 h 47"/>
              <a:gd name="T2" fmla="*/ 13 w 135"/>
              <a:gd name="T3" fmla="*/ 47 h 47"/>
              <a:gd name="T4" fmla="*/ 122 w 135"/>
              <a:gd name="T5" fmla="*/ 47 h 47"/>
              <a:gd name="T6" fmla="*/ 135 w 135"/>
              <a:gd name="T7" fmla="*/ 33 h 47"/>
              <a:gd name="T8" fmla="*/ 0 w 135"/>
              <a:gd name="T9" fmla="*/ 33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" h="47">
                <a:moveTo>
                  <a:pt x="0" y="33"/>
                </a:moveTo>
                <a:cubicBezTo>
                  <a:pt x="13" y="47"/>
                  <a:pt x="13" y="47"/>
                  <a:pt x="13" y="47"/>
                </a:cubicBezTo>
                <a:cubicBezTo>
                  <a:pt x="44" y="20"/>
                  <a:pt x="90" y="20"/>
                  <a:pt x="122" y="47"/>
                </a:cubicBezTo>
                <a:cubicBezTo>
                  <a:pt x="135" y="33"/>
                  <a:pt x="135" y="33"/>
                  <a:pt x="135" y="33"/>
                </a:cubicBezTo>
                <a:cubicBezTo>
                  <a:pt x="96" y="0"/>
                  <a:pt x="38" y="0"/>
                  <a:pt x="0" y="3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332"/>
          <p:cNvSpPr>
            <a:spLocks noEditPoints="1"/>
          </p:cNvSpPr>
          <p:nvPr/>
        </p:nvSpPr>
        <p:spPr bwMode="auto">
          <a:xfrm>
            <a:off x="3005138" y="3532188"/>
            <a:ext cx="176213" cy="149225"/>
          </a:xfrm>
          <a:custGeom>
            <a:avLst/>
            <a:gdLst>
              <a:gd name="T0" fmla="*/ 144 w 288"/>
              <a:gd name="T1" fmla="*/ 0 h 244"/>
              <a:gd name="T2" fmla="*/ 144 w 288"/>
              <a:gd name="T3" fmla="*/ 0 h 244"/>
              <a:gd name="T4" fmla="*/ 0 w 288"/>
              <a:gd name="T5" fmla="*/ 0 h 244"/>
              <a:gd name="T6" fmla="*/ 0 w 288"/>
              <a:gd name="T7" fmla="*/ 244 h 244"/>
              <a:gd name="T8" fmla="*/ 72 w 288"/>
              <a:gd name="T9" fmla="*/ 244 h 244"/>
              <a:gd name="T10" fmla="*/ 72 w 288"/>
              <a:gd name="T11" fmla="*/ 219 h 244"/>
              <a:gd name="T12" fmla="*/ 108 w 288"/>
              <a:gd name="T13" fmla="*/ 205 h 244"/>
              <a:gd name="T14" fmla="*/ 144 w 288"/>
              <a:gd name="T15" fmla="*/ 205 h 244"/>
              <a:gd name="T16" fmla="*/ 144 w 288"/>
              <a:gd name="T17" fmla="*/ 205 h 244"/>
              <a:gd name="T18" fmla="*/ 180 w 288"/>
              <a:gd name="T19" fmla="*/ 205 h 244"/>
              <a:gd name="T20" fmla="*/ 216 w 288"/>
              <a:gd name="T21" fmla="*/ 219 h 244"/>
              <a:gd name="T22" fmla="*/ 216 w 288"/>
              <a:gd name="T23" fmla="*/ 244 h 244"/>
              <a:gd name="T24" fmla="*/ 288 w 288"/>
              <a:gd name="T25" fmla="*/ 244 h 244"/>
              <a:gd name="T26" fmla="*/ 288 w 288"/>
              <a:gd name="T27" fmla="*/ 0 h 244"/>
              <a:gd name="T28" fmla="*/ 144 w 288"/>
              <a:gd name="T29" fmla="*/ 0 h 244"/>
              <a:gd name="T30" fmla="*/ 269 w 288"/>
              <a:gd name="T31" fmla="*/ 180 h 244"/>
              <a:gd name="T32" fmla="*/ 17 w 288"/>
              <a:gd name="T33" fmla="*/ 180 h 244"/>
              <a:gd name="T34" fmla="*/ 17 w 288"/>
              <a:gd name="T35" fmla="*/ 19 h 244"/>
              <a:gd name="T36" fmla="*/ 269 w 288"/>
              <a:gd name="T37" fmla="*/ 19 h 244"/>
              <a:gd name="T38" fmla="*/ 269 w 288"/>
              <a:gd name="T39" fmla="*/ 18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8" h="244">
                <a:moveTo>
                  <a:pt x="144" y="0"/>
                </a:moveTo>
                <a:cubicBezTo>
                  <a:pt x="144" y="0"/>
                  <a:pt x="144" y="0"/>
                  <a:pt x="1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44"/>
                  <a:pt x="0" y="244"/>
                  <a:pt x="0" y="244"/>
                </a:cubicBezTo>
                <a:cubicBezTo>
                  <a:pt x="72" y="244"/>
                  <a:pt x="72" y="244"/>
                  <a:pt x="72" y="244"/>
                </a:cubicBezTo>
                <a:cubicBezTo>
                  <a:pt x="72" y="244"/>
                  <a:pt x="72" y="229"/>
                  <a:pt x="72" y="219"/>
                </a:cubicBezTo>
                <a:cubicBezTo>
                  <a:pt x="72" y="205"/>
                  <a:pt x="88" y="205"/>
                  <a:pt x="108" y="205"/>
                </a:cubicBezTo>
                <a:cubicBezTo>
                  <a:pt x="122" y="205"/>
                  <a:pt x="133" y="205"/>
                  <a:pt x="144" y="205"/>
                </a:cubicBezTo>
                <a:cubicBezTo>
                  <a:pt x="144" y="205"/>
                  <a:pt x="144" y="205"/>
                  <a:pt x="144" y="205"/>
                </a:cubicBezTo>
                <a:cubicBezTo>
                  <a:pt x="155" y="205"/>
                  <a:pt x="166" y="205"/>
                  <a:pt x="180" y="205"/>
                </a:cubicBezTo>
                <a:cubicBezTo>
                  <a:pt x="200" y="205"/>
                  <a:pt x="216" y="205"/>
                  <a:pt x="216" y="219"/>
                </a:cubicBezTo>
                <a:cubicBezTo>
                  <a:pt x="216" y="229"/>
                  <a:pt x="216" y="244"/>
                  <a:pt x="216" y="244"/>
                </a:cubicBezTo>
                <a:cubicBezTo>
                  <a:pt x="288" y="244"/>
                  <a:pt x="288" y="244"/>
                  <a:pt x="288" y="244"/>
                </a:cubicBezTo>
                <a:cubicBezTo>
                  <a:pt x="288" y="0"/>
                  <a:pt x="288" y="0"/>
                  <a:pt x="288" y="0"/>
                </a:cubicBezTo>
                <a:lnTo>
                  <a:pt x="144" y="0"/>
                </a:lnTo>
                <a:close/>
                <a:moveTo>
                  <a:pt x="269" y="180"/>
                </a:moveTo>
                <a:cubicBezTo>
                  <a:pt x="17" y="180"/>
                  <a:pt x="17" y="180"/>
                  <a:pt x="17" y="180"/>
                </a:cubicBezTo>
                <a:cubicBezTo>
                  <a:pt x="17" y="19"/>
                  <a:pt x="17" y="19"/>
                  <a:pt x="17" y="19"/>
                </a:cubicBezTo>
                <a:cubicBezTo>
                  <a:pt x="269" y="19"/>
                  <a:pt x="269" y="19"/>
                  <a:pt x="269" y="19"/>
                </a:cubicBezTo>
                <a:lnTo>
                  <a:pt x="269" y="18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333"/>
          <p:cNvSpPr>
            <a:spLocks noEditPoints="1"/>
          </p:cNvSpPr>
          <p:nvPr/>
        </p:nvSpPr>
        <p:spPr bwMode="auto">
          <a:xfrm>
            <a:off x="9010651" y="3176588"/>
            <a:ext cx="176213" cy="150813"/>
          </a:xfrm>
          <a:custGeom>
            <a:avLst/>
            <a:gdLst>
              <a:gd name="T0" fmla="*/ 144 w 288"/>
              <a:gd name="T1" fmla="*/ 0 h 244"/>
              <a:gd name="T2" fmla="*/ 144 w 288"/>
              <a:gd name="T3" fmla="*/ 0 h 244"/>
              <a:gd name="T4" fmla="*/ 0 w 288"/>
              <a:gd name="T5" fmla="*/ 0 h 244"/>
              <a:gd name="T6" fmla="*/ 0 w 288"/>
              <a:gd name="T7" fmla="*/ 244 h 244"/>
              <a:gd name="T8" fmla="*/ 72 w 288"/>
              <a:gd name="T9" fmla="*/ 244 h 244"/>
              <a:gd name="T10" fmla="*/ 72 w 288"/>
              <a:gd name="T11" fmla="*/ 219 h 244"/>
              <a:gd name="T12" fmla="*/ 108 w 288"/>
              <a:gd name="T13" fmla="*/ 205 h 244"/>
              <a:gd name="T14" fmla="*/ 144 w 288"/>
              <a:gd name="T15" fmla="*/ 205 h 244"/>
              <a:gd name="T16" fmla="*/ 144 w 288"/>
              <a:gd name="T17" fmla="*/ 205 h 244"/>
              <a:gd name="T18" fmla="*/ 180 w 288"/>
              <a:gd name="T19" fmla="*/ 205 h 244"/>
              <a:gd name="T20" fmla="*/ 216 w 288"/>
              <a:gd name="T21" fmla="*/ 219 h 244"/>
              <a:gd name="T22" fmla="*/ 216 w 288"/>
              <a:gd name="T23" fmla="*/ 244 h 244"/>
              <a:gd name="T24" fmla="*/ 288 w 288"/>
              <a:gd name="T25" fmla="*/ 244 h 244"/>
              <a:gd name="T26" fmla="*/ 288 w 288"/>
              <a:gd name="T27" fmla="*/ 0 h 244"/>
              <a:gd name="T28" fmla="*/ 144 w 288"/>
              <a:gd name="T29" fmla="*/ 0 h 244"/>
              <a:gd name="T30" fmla="*/ 272 w 288"/>
              <a:gd name="T31" fmla="*/ 228 h 244"/>
              <a:gd name="T32" fmla="*/ 232 w 288"/>
              <a:gd name="T33" fmla="*/ 228 h 244"/>
              <a:gd name="T34" fmla="*/ 232 w 288"/>
              <a:gd name="T35" fmla="*/ 219 h 244"/>
              <a:gd name="T36" fmla="*/ 210 w 288"/>
              <a:gd name="T37" fmla="*/ 191 h 244"/>
              <a:gd name="T38" fmla="*/ 180 w 288"/>
              <a:gd name="T39" fmla="*/ 189 h 244"/>
              <a:gd name="T40" fmla="*/ 144 w 288"/>
              <a:gd name="T41" fmla="*/ 189 h 244"/>
              <a:gd name="T42" fmla="*/ 108 w 288"/>
              <a:gd name="T43" fmla="*/ 189 h 244"/>
              <a:gd name="T44" fmla="*/ 78 w 288"/>
              <a:gd name="T45" fmla="*/ 191 h 244"/>
              <a:gd name="T46" fmla="*/ 56 w 288"/>
              <a:gd name="T47" fmla="*/ 219 h 244"/>
              <a:gd name="T48" fmla="*/ 56 w 288"/>
              <a:gd name="T49" fmla="*/ 228 h 244"/>
              <a:gd name="T50" fmla="*/ 16 w 288"/>
              <a:gd name="T51" fmla="*/ 228 h 244"/>
              <a:gd name="T52" fmla="*/ 16 w 288"/>
              <a:gd name="T53" fmla="*/ 16 h 244"/>
              <a:gd name="T54" fmla="*/ 144 w 288"/>
              <a:gd name="T55" fmla="*/ 16 h 244"/>
              <a:gd name="T56" fmla="*/ 272 w 288"/>
              <a:gd name="T57" fmla="*/ 16 h 244"/>
              <a:gd name="T58" fmla="*/ 272 w 288"/>
              <a:gd name="T59" fmla="*/ 22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88" h="244">
                <a:moveTo>
                  <a:pt x="144" y="0"/>
                </a:moveTo>
                <a:cubicBezTo>
                  <a:pt x="144" y="0"/>
                  <a:pt x="144" y="0"/>
                  <a:pt x="1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44"/>
                  <a:pt x="0" y="244"/>
                  <a:pt x="0" y="244"/>
                </a:cubicBezTo>
                <a:cubicBezTo>
                  <a:pt x="72" y="244"/>
                  <a:pt x="72" y="244"/>
                  <a:pt x="72" y="244"/>
                </a:cubicBezTo>
                <a:cubicBezTo>
                  <a:pt x="72" y="244"/>
                  <a:pt x="72" y="229"/>
                  <a:pt x="72" y="219"/>
                </a:cubicBezTo>
                <a:cubicBezTo>
                  <a:pt x="72" y="205"/>
                  <a:pt x="88" y="205"/>
                  <a:pt x="108" y="205"/>
                </a:cubicBezTo>
                <a:cubicBezTo>
                  <a:pt x="122" y="205"/>
                  <a:pt x="133" y="205"/>
                  <a:pt x="144" y="205"/>
                </a:cubicBezTo>
                <a:cubicBezTo>
                  <a:pt x="144" y="205"/>
                  <a:pt x="144" y="205"/>
                  <a:pt x="144" y="205"/>
                </a:cubicBezTo>
                <a:cubicBezTo>
                  <a:pt x="155" y="205"/>
                  <a:pt x="166" y="205"/>
                  <a:pt x="180" y="205"/>
                </a:cubicBezTo>
                <a:cubicBezTo>
                  <a:pt x="200" y="205"/>
                  <a:pt x="216" y="205"/>
                  <a:pt x="216" y="219"/>
                </a:cubicBezTo>
                <a:cubicBezTo>
                  <a:pt x="216" y="229"/>
                  <a:pt x="216" y="244"/>
                  <a:pt x="216" y="244"/>
                </a:cubicBezTo>
                <a:cubicBezTo>
                  <a:pt x="288" y="244"/>
                  <a:pt x="288" y="244"/>
                  <a:pt x="288" y="244"/>
                </a:cubicBezTo>
                <a:cubicBezTo>
                  <a:pt x="288" y="0"/>
                  <a:pt x="288" y="0"/>
                  <a:pt x="288" y="0"/>
                </a:cubicBezTo>
                <a:lnTo>
                  <a:pt x="144" y="0"/>
                </a:lnTo>
                <a:close/>
                <a:moveTo>
                  <a:pt x="272" y="228"/>
                </a:moveTo>
                <a:cubicBezTo>
                  <a:pt x="232" y="228"/>
                  <a:pt x="232" y="228"/>
                  <a:pt x="232" y="228"/>
                </a:cubicBezTo>
                <a:cubicBezTo>
                  <a:pt x="232" y="219"/>
                  <a:pt x="232" y="219"/>
                  <a:pt x="232" y="219"/>
                </a:cubicBezTo>
                <a:cubicBezTo>
                  <a:pt x="232" y="205"/>
                  <a:pt x="224" y="195"/>
                  <a:pt x="210" y="191"/>
                </a:cubicBezTo>
                <a:cubicBezTo>
                  <a:pt x="201" y="189"/>
                  <a:pt x="191" y="189"/>
                  <a:pt x="180" y="189"/>
                </a:cubicBezTo>
                <a:cubicBezTo>
                  <a:pt x="144" y="189"/>
                  <a:pt x="144" y="189"/>
                  <a:pt x="144" y="189"/>
                </a:cubicBezTo>
                <a:cubicBezTo>
                  <a:pt x="108" y="189"/>
                  <a:pt x="108" y="189"/>
                  <a:pt x="108" y="189"/>
                </a:cubicBezTo>
                <a:cubicBezTo>
                  <a:pt x="97" y="189"/>
                  <a:pt x="87" y="189"/>
                  <a:pt x="78" y="191"/>
                </a:cubicBezTo>
                <a:cubicBezTo>
                  <a:pt x="64" y="195"/>
                  <a:pt x="56" y="205"/>
                  <a:pt x="56" y="219"/>
                </a:cubicBezTo>
                <a:cubicBezTo>
                  <a:pt x="56" y="228"/>
                  <a:pt x="56" y="228"/>
                  <a:pt x="56" y="228"/>
                </a:cubicBezTo>
                <a:cubicBezTo>
                  <a:pt x="16" y="228"/>
                  <a:pt x="16" y="228"/>
                  <a:pt x="16" y="228"/>
                </a:cubicBezTo>
                <a:cubicBezTo>
                  <a:pt x="16" y="16"/>
                  <a:pt x="16" y="16"/>
                  <a:pt x="16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272" y="16"/>
                  <a:pt x="272" y="16"/>
                  <a:pt x="272" y="16"/>
                </a:cubicBezTo>
                <a:lnTo>
                  <a:pt x="272" y="22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Rectangle 334"/>
          <p:cNvSpPr>
            <a:spLocks noChangeArrowheads="1"/>
          </p:cNvSpPr>
          <p:nvPr/>
        </p:nvSpPr>
        <p:spPr bwMode="auto">
          <a:xfrm>
            <a:off x="9032876" y="3198813"/>
            <a:ext cx="131763" cy="8255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335"/>
          <p:cNvSpPr>
            <a:spLocks/>
          </p:cNvSpPr>
          <p:nvPr/>
        </p:nvSpPr>
        <p:spPr bwMode="auto">
          <a:xfrm>
            <a:off x="6948488" y="2876551"/>
            <a:ext cx="47625" cy="47625"/>
          </a:xfrm>
          <a:custGeom>
            <a:avLst/>
            <a:gdLst>
              <a:gd name="T0" fmla="*/ 2 w 30"/>
              <a:gd name="T1" fmla="*/ 30 h 30"/>
              <a:gd name="T2" fmla="*/ 30 w 30"/>
              <a:gd name="T3" fmla="*/ 2 h 30"/>
              <a:gd name="T4" fmla="*/ 28 w 30"/>
              <a:gd name="T5" fmla="*/ 0 h 30"/>
              <a:gd name="T6" fmla="*/ 0 w 30"/>
              <a:gd name="T7" fmla="*/ 29 h 30"/>
              <a:gd name="T8" fmla="*/ 2 w 30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0">
                <a:moveTo>
                  <a:pt x="2" y="30"/>
                </a:moveTo>
                <a:lnTo>
                  <a:pt x="30" y="2"/>
                </a:lnTo>
                <a:lnTo>
                  <a:pt x="28" y="0"/>
                </a:lnTo>
                <a:lnTo>
                  <a:pt x="0" y="29"/>
                </a:lnTo>
                <a:lnTo>
                  <a:pt x="2" y="3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336"/>
          <p:cNvSpPr>
            <a:spLocks noEditPoints="1"/>
          </p:cNvSpPr>
          <p:nvPr/>
        </p:nvSpPr>
        <p:spPr bwMode="auto">
          <a:xfrm>
            <a:off x="6891338" y="2809876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08 w 288"/>
              <a:gd name="T11" fmla="*/ 211 h 288"/>
              <a:gd name="T12" fmla="*/ 108 w 288"/>
              <a:gd name="T13" fmla="*/ 211 h 288"/>
              <a:gd name="T14" fmla="*/ 108 w 288"/>
              <a:gd name="T15" fmla="*/ 211 h 288"/>
              <a:gd name="T16" fmla="*/ 108 w 288"/>
              <a:gd name="T17" fmla="*/ 211 h 288"/>
              <a:gd name="T18" fmla="*/ 64 w 288"/>
              <a:gd name="T19" fmla="*/ 225 h 288"/>
              <a:gd name="T20" fmla="*/ 78 w 288"/>
              <a:gd name="T21" fmla="*/ 182 h 288"/>
              <a:gd name="T22" fmla="*/ 78 w 288"/>
              <a:gd name="T23" fmla="*/ 182 h 288"/>
              <a:gd name="T24" fmla="*/ 78 w 288"/>
              <a:gd name="T25" fmla="*/ 182 h 288"/>
              <a:gd name="T26" fmla="*/ 78 w 288"/>
              <a:gd name="T27" fmla="*/ 182 h 288"/>
              <a:gd name="T28" fmla="*/ 78 w 288"/>
              <a:gd name="T29" fmla="*/ 182 h 288"/>
              <a:gd name="T30" fmla="*/ 166 w 288"/>
              <a:gd name="T31" fmla="*/ 94 h 288"/>
              <a:gd name="T32" fmla="*/ 196 w 288"/>
              <a:gd name="T33" fmla="*/ 123 h 288"/>
              <a:gd name="T34" fmla="*/ 108 w 288"/>
              <a:gd name="T35" fmla="*/ 211 h 288"/>
              <a:gd name="T36" fmla="*/ 206 w 288"/>
              <a:gd name="T37" fmla="*/ 113 h 288"/>
              <a:gd name="T38" fmla="*/ 176 w 288"/>
              <a:gd name="T39" fmla="*/ 84 h 288"/>
              <a:gd name="T40" fmla="*/ 196 w 288"/>
              <a:gd name="T41" fmla="*/ 64 h 288"/>
              <a:gd name="T42" fmla="*/ 225 w 288"/>
              <a:gd name="T43" fmla="*/ 94 h 288"/>
              <a:gd name="T44" fmla="*/ 206 w 288"/>
              <a:gd name="T45" fmla="*/ 11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08" y="211"/>
                </a:moveTo>
                <a:cubicBezTo>
                  <a:pt x="108" y="211"/>
                  <a:pt x="108" y="211"/>
                  <a:pt x="108" y="211"/>
                </a:cubicBezTo>
                <a:cubicBezTo>
                  <a:pt x="108" y="211"/>
                  <a:pt x="108" y="211"/>
                  <a:pt x="108" y="211"/>
                </a:cubicBezTo>
                <a:cubicBezTo>
                  <a:pt x="108" y="211"/>
                  <a:pt x="108" y="211"/>
                  <a:pt x="108" y="211"/>
                </a:cubicBezTo>
                <a:cubicBezTo>
                  <a:pt x="64" y="225"/>
                  <a:pt x="64" y="225"/>
                  <a:pt x="64" y="225"/>
                </a:cubicBezTo>
                <a:cubicBezTo>
                  <a:pt x="78" y="182"/>
                  <a:pt x="78" y="182"/>
                  <a:pt x="78" y="182"/>
                </a:cubicBezTo>
                <a:cubicBezTo>
                  <a:pt x="78" y="182"/>
                  <a:pt x="78" y="182"/>
                  <a:pt x="78" y="182"/>
                </a:cubicBezTo>
                <a:cubicBezTo>
                  <a:pt x="78" y="182"/>
                  <a:pt x="78" y="182"/>
                  <a:pt x="78" y="182"/>
                </a:cubicBezTo>
                <a:cubicBezTo>
                  <a:pt x="78" y="182"/>
                  <a:pt x="78" y="182"/>
                  <a:pt x="78" y="182"/>
                </a:cubicBezTo>
                <a:cubicBezTo>
                  <a:pt x="78" y="182"/>
                  <a:pt x="78" y="182"/>
                  <a:pt x="78" y="182"/>
                </a:cubicBezTo>
                <a:cubicBezTo>
                  <a:pt x="166" y="94"/>
                  <a:pt x="166" y="94"/>
                  <a:pt x="166" y="94"/>
                </a:cubicBezTo>
                <a:cubicBezTo>
                  <a:pt x="196" y="123"/>
                  <a:pt x="196" y="123"/>
                  <a:pt x="196" y="123"/>
                </a:cubicBezTo>
                <a:lnTo>
                  <a:pt x="108" y="211"/>
                </a:lnTo>
                <a:close/>
                <a:moveTo>
                  <a:pt x="206" y="113"/>
                </a:moveTo>
                <a:cubicBezTo>
                  <a:pt x="176" y="84"/>
                  <a:pt x="176" y="84"/>
                  <a:pt x="176" y="8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25" y="94"/>
                  <a:pt x="225" y="94"/>
                  <a:pt x="225" y="94"/>
                </a:cubicBezTo>
                <a:lnTo>
                  <a:pt x="206" y="11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337"/>
          <p:cNvSpPr>
            <a:spLocks noEditPoints="1"/>
          </p:cNvSpPr>
          <p:nvPr/>
        </p:nvSpPr>
        <p:spPr bwMode="auto">
          <a:xfrm>
            <a:off x="9010651" y="4576763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53 w 288"/>
              <a:gd name="T11" fmla="*/ 209 h 288"/>
              <a:gd name="T12" fmla="*/ 127 w 288"/>
              <a:gd name="T13" fmla="*/ 209 h 288"/>
              <a:gd name="T14" fmla="*/ 72 w 288"/>
              <a:gd name="T15" fmla="*/ 229 h 288"/>
              <a:gd name="T16" fmla="*/ 90 w 288"/>
              <a:gd name="T17" fmla="*/ 197 h 288"/>
              <a:gd name="T18" fmla="*/ 54 w 288"/>
              <a:gd name="T19" fmla="*/ 147 h 288"/>
              <a:gd name="T20" fmla="*/ 136 w 288"/>
              <a:gd name="T21" fmla="*/ 65 h 288"/>
              <a:gd name="T22" fmla="*/ 235 w 288"/>
              <a:gd name="T23" fmla="*/ 127 h 288"/>
              <a:gd name="T24" fmla="*/ 153 w 288"/>
              <a:gd name="T25" fmla="*/ 209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53" y="209"/>
                </a:moveTo>
                <a:cubicBezTo>
                  <a:pt x="144" y="210"/>
                  <a:pt x="135" y="210"/>
                  <a:pt x="127" y="209"/>
                </a:cubicBezTo>
                <a:cubicBezTo>
                  <a:pt x="97" y="239"/>
                  <a:pt x="66" y="233"/>
                  <a:pt x="72" y="229"/>
                </a:cubicBezTo>
                <a:cubicBezTo>
                  <a:pt x="87" y="217"/>
                  <a:pt x="90" y="206"/>
                  <a:pt x="90" y="197"/>
                </a:cubicBezTo>
                <a:cubicBezTo>
                  <a:pt x="70" y="186"/>
                  <a:pt x="56" y="168"/>
                  <a:pt x="54" y="147"/>
                </a:cubicBezTo>
                <a:cubicBezTo>
                  <a:pt x="49" y="108"/>
                  <a:pt x="86" y="71"/>
                  <a:pt x="136" y="65"/>
                </a:cubicBezTo>
                <a:cubicBezTo>
                  <a:pt x="186" y="60"/>
                  <a:pt x="230" y="87"/>
                  <a:pt x="235" y="127"/>
                </a:cubicBezTo>
                <a:cubicBezTo>
                  <a:pt x="239" y="167"/>
                  <a:pt x="203" y="204"/>
                  <a:pt x="153" y="20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Rectangle 338"/>
          <p:cNvSpPr>
            <a:spLocks noChangeArrowheads="1"/>
          </p:cNvSpPr>
          <p:nvPr/>
        </p:nvSpPr>
        <p:spPr bwMode="auto">
          <a:xfrm>
            <a:off x="5135563" y="4930776"/>
            <a:ext cx="17463" cy="1762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339"/>
          <p:cNvSpPr>
            <a:spLocks noEditPoints="1"/>
          </p:cNvSpPr>
          <p:nvPr/>
        </p:nvSpPr>
        <p:spPr bwMode="auto">
          <a:xfrm>
            <a:off x="5162551" y="4930776"/>
            <a:ext cx="127000" cy="176213"/>
          </a:xfrm>
          <a:custGeom>
            <a:avLst/>
            <a:gdLst>
              <a:gd name="T0" fmla="*/ 80 w 80"/>
              <a:gd name="T1" fmla="*/ 0 h 111"/>
              <a:gd name="T2" fmla="*/ 66 w 80"/>
              <a:gd name="T3" fmla="*/ 0 h 111"/>
              <a:gd name="T4" fmla="*/ 66 w 80"/>
              <a:gd name="T5" fmla="*/ 61 h 111"/>
              <a:gd name="T6" fmla="*/ 54 w 80"/>
              <a:gd name="T7" fmla="*/ 48 h 111"/>
              <a:gd name="T8" fmla="*/ 42 w 80"/>
              <a:gd name="T9" fmla="*/ 61 h 111"/>
              <a:gd name="T10" fmla="*/ 42 w 80"/>
              <a:gd name="T11" fmla="*/ 0 h 111"/>
              <a:gd name="T12" fmla="*/ 0 w 80"/>
              <a:gd name="T13" fmla="*/ 0 h 111"/>
              <a:gd name="T14" fmla="*/ 0 w 80"/>
              <a:gd name="T15" fmla="*/ 111 h 111"/>
              <a:gd name="T16" fmla="*/ 80 w 80"/>
              <a:gd name="T17" fmla="*/ 111 h 111"/>
              <a:gd name="T18" fmla="*/ 80 w 80"/>
              <a:gd name="T19" fmla="*/ 0 h 111"/>
              <a:gd name="T20" fmla="*/ 42 w 80"/>
              <a:gd name="T21" fmla="*/ 61 h 111"/>
              <a:gd name="T22" fmla="*/ 42 w 80"/>
              <a:gd name="T23" fmla="*/ 61 h 111"/>
              <a:gd name="T24" fmla="*/ 42 w 80"/>
              <a:gd name="T25" fmla="*/ 61 h 111"/>
              <a:gd name="T26" fmla="*/ 42 w 80"/>
              <a:gd name="T27" fmla="*/ 61 h 111"/>
              <a:gd name="T28" fmla="*/ 66 w 80"/>
              <a:gd name="T29" fmla="*/ 61 h 111"/>
              <a:gd name="T30" fmla="*/ 66 w 80"/>
              <a:gd name="T31" fmla="*/ 61 h 111"/>
              <a:gd name="T32" fmla="*/ 66 w 80"/>
              <a:gd name="T33" fmla="*/ 61 h 111"/>
              <a:gd name="T34" fmla="*/ 66 w 80"/>
              <a:gd name="T35" fmla="*/ 6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0" h="111">
                <a:moveTo>
                  <a:pt x="80" y="0"/>
                </a:moveTo>
                <a:lnTo>
                  <a:pt x="66" y="0"/>
                </a:lnTo>
                <a:lnTo>
                  <a:pt x="66" y="61"/>
                </a:lnTo>
                <a:lnTo>
                  <a:pt x="54" y="48"/>
                </a:lnTo>
                <a:lnTo>
                  <a:pt x="42" y="61"/>
                </a:lnTo>
                <a:lnTo>
                  <a:pt x="42" y="0"/>
                </a:lnTo>
                <a:lnTo>
                  <a:pt x="0" y="0"/>
                </a:lnTo>
                <a:lnTo>
                  <a:pt x="0" y="111"/>
                </a:lnTo>
                <a:lnTo>
                  <a:pt x="80" y="111"/>
                </a:lnTo>
                <a:lnTo>
                  <a:pt x="80" y="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66" y="61"/>
                </a:move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Rectangle 340"/>
          <p:cNvSpPr>
            <a:spLocks noChangeArrowheads="1"/>
          </p:cNvSpPr>
          <p:nvPr/>
        </p:nvSpPr>
        <p:spPr bwMode="auto">
          <a:xfrm>
            <a:off x="5267326" y="5027613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Rectangle 341"/>
          <p:cNvSpPr>
            <a:spLocks noChangeArrowheads="1"/>
          </p:cNvSpPr>
          <p:nvPr/>
        </p:nvSpPr>
        <p:spPr bwMode="auto">
          <a:xfrm>
            <a:off x="5229226" y="5027613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Rectangle 342"/>
          <p:cNvSpPr>
            <a:spLocks noChangeArrowheads="1"/>
          </p:cNvSpPr>
          <p:nvPr/>
        </p:nvSpPr>
        <p:spPr bwMode="auto">
          <a:xfrm>
            <a:off x="5478463" y="4930776"/>
            <a:ext cx="17463" cy="1762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Rectangle 343"/>
          <p:cNvSpPr>
            <a:spLocks noChangeArrowheads="1"/>
          </p:cNvSpPr>
          <p:nvPr/>
        </p:nvSpPr>
        <p:spPr bwMode="auto">
          <a:xfrm>
            <a:off x="5505451" y="4930776"/>
            <a:ext cx="127000" cy="1762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Rectangle 344"/>
          <p:cNvSpPr>
            <a:spLocks noChangeArrowheads="1"/>
          </p:cNvSpPr>
          <p:nvPr/>
        </p:nvSpPr>
        <p:spPr bwMode="auto">
          <a:xfrm>
            <a:off x="5641976" y="4953001"/>
            <a:ext cx="12700" cy="333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Rectangle 345"/>
          <p:cNvSpPr>
            <a:spLocks noChangeArrowheads="1"/>
          </p:cNvSpPr>
          <p:nvPr/>
        </p:nvSpPr>
        <p:spPr bwMode="auto">
          <a:xfrm>
            <a:off x="5641976" y="5002213"/>
            <a:ext cx="12700" cy="333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Rectangle 346"/>
          <p:cNvSpPr>
            <a:spLocks noChangeArrowheads="1"/>
          </p:cNvSpPr>
          <p:nvPr/>
        </p:nvSpPr>
        <p:spPr bwMode="auto">
          <a:xfrm>
            <a:off x="5641976" y="5049838"/>
            <a:ext cx="12700" cy="349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347"/>
          <p:cNvSpPr>
            <a:spLocks noEditPoints="1"/>
          </p:cNvSpPr>
          <p:nvPr/>
        </p:nvSpPr>
        <p:spPr bwMode="auto">
          <a:xfrm>
            <a:off x="8686801" y="5989638"/>
            <a:ext cx="117475" cy="177800"/>
          </a:xfrm>
          <a:custGeom>
            <a:avLst/>
            <a:gdLst>
              <a:gd name="T0" fmla="*/ 89 w 191"/>
              <a:gd name="T1" fmla="*/ 0 h 288"/>
              <a:gd name="T2" fmla="*/ 90 w 191"/>
              <a:gd name="T3" fmla="*/ 1 h 288"/>
              <a:gd name="T4" fmla="*/ 135 w 191"/>
              <a:gd name="T5" fmla="*/ 69 h 288"/>
              <a:gd name="T6" fmla="*/ 165 w 191"/>
              <a:gd name="T7" fmla="*/ 52 h 288"/>
              <a:gd name="T8" fmla="*/ 167 w 191"/>
              <a:gd name="T9" fmla="*/ 54 h 288"/>
              <a:gd name="T10" fmla="*/ 168 w 191"/>
              <a:gd name="T11" fmla="*/ 120 h 288"/>
              <a:gd name="T12" fmla="*/ 189 w 191"/>
              <a:gd name="T13" fmla="*/ 197 h 288"/>
              <a:gd name="T14" fmla="*/ 97 w 191"/>
              <a:gd name="T15" fmla="*/ 288 h 288"/>
              <a:gd name="T16" fmla="*/ 6 w 191"/>
              <a:gd name="T17" fmla="*/ 197 h 288"/>
              <a:gd name="T18" fmla="*/ 48 w 191"/>
              <a:gd name="T19" fmla="*/ 70 h 288"/>
              <a:gd name="T20" fmla="*/ 63 w 191"/>
              <a:gd name="T21" fmla="*/ 52 h 288"/>
              <a:gd name="T22" fmla="*/ 63 w 191"/>
              <a:gd name="T23" fmla="*/ 52 h 288"/>
              <a:gd name="T24" fmla="*/ 63 w 191"/>
              <a:gd name="T25" fmla="*/ 58 h 288"/>
              <a:gd name="T26" fmla="*/ 63 w 191"/>
              <a:gd name="T27" fmla="*/ 63 h 288"/>
              <a:gd name="T28" fmla="*/ 63 w 191"/>
              <a:gd name="T29" fmla="*/ 63 h 288"/>
              <a:gd name="T30" fmla="*/ 66 w 191"/>
              <a:gd name="T31" fmla="*/ 111 h 288"/>
              <a:gd name="T32" fmla="*/ 69 w 191"/>
              <a:gd name="T33" fmla="*/ 111 h 288"/>
              <a:gd name="T34" fmla="*/ 86 w 191"/>
              <a:gd name="T35" fmla="*/ 56 h 288"/>
              <a:gd name="T36" fmla="*/ 89 w 191"/>
              <a:gd name="T37" fmla="*/ 0 h 288"/>
              <a:gd name="T38" fmla="*/ 132 w 191"/>
              <a:gd name="T39" fmla="*/ 117 h 288"/>
              <a:gd name="T40" fmla="*/ 111 w 191"/>
              <a:gd name="T41" fmla="*/ 133 h 288"/>
              <a:gd name="T42" fmla="*/ 109 w 191"/>
              <a:gd name="T43" fmla="*/ 124 h 288"/>
              <a:gd name="T44" fmla="*/ 69 w 191"/>
              <a:gd name="T45" fmla="*/ 148 h 288"/>
              <a:gd name="T46" fmla="*/ 59 w 191"/>
              <a:gd name="T47" fmla="*/ 147 h 288"/>
              <a:gd name="T48" fmla="*/ 54 w 191"/>
              <a:gd name="T49" fmla="*/ 145 h 288"/>
              <a:gd name="T50" fmla="*/ 43 w 191"/>
              <a:gd name="T51" fmla="*/ 194 h 288"/>
              <a:gd name="T52" fmla="*/ 43 w 191"/>
              <a:gd name="T53" fmla="*/ 196 h 288"/>
              <a:gd name="T54" fmla="*/ 43 w 191"/>
              <a:gd name="T55" fmla="*/ 197 h 288"/>
              <a:gd name="T56" fmla="*/ 97 w 191"/>
              <a:gd name="T57" fmla="*/ 251 h 288"/>
              <a:gd name="T58" fmla="*/ 152 w 191"/>
              <a:gd name="T59" fmla="*/ 197 h 288"/>
              <a:gd name="T60" fmla="*/ 152 w 191"/>
              <a:gd name="T61" fmla="*/ 196 h 288"/>
              <a:gd name="T62" fmla="*/ 152 w 191"/>
              <a:gd name="T63" fmla="*/ 195 h 288"/>
              <a:gd name="T64" fmla="*/ 141 w 191"/>
              <a:gd name="T65" fmla="*/ 154 h 288"/>
              <a:gd name="T66" fmla="*/ 132 w 191"/>
              <a:gd name="T67" fmla="*/ 11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1" h="288">
                <a:moveTo>
                  <a:pt x="89" y="0"/>
                </a:moveTo>
                <a:cubicBezTo>
                  <a:pt x="89" y="0"/>
                  <a:pt x="89" y="0"/>
                  <a:pt x="90" y="1"/>
                </a:cubicBezTo>
                <a:cubicBezTo>
                  <a:pt x="97" y="9"/>
                  <a:pt x="125" y="25"/>
                  <a:pt x="135" y="69"/>
                </a:cubicBezTo>
                <a:cubicBezTo>
                  <a:pt x="135" y="69"/>
                  <a:pt x="159" y="52"/>
                  <a:pt x="165" y="52"/>
                </a:cubicBezTo>
                <a:cubicBezTo>
                  <a:pt x="166" y="52"/>
                  <a:pt x="167" y="52"/>
                  <a:pt x="167" y="54"/>
                </a:cubicBezTo>
                <a:cubicBezTo>
                  <a:pt x="162" y="75"/>
                  <a:pt x="173" y="93"/>
                  <a:pt x="168" y="120"/>
                </a:cubicBezTo>
                <a:cubicBezTo>
                  <a:pt x="166" y="133"/>
                  <a:pt x="191" y="148"/>
                  <a:pt x="189" y="197"/>
                </a:cubicBezTo>
                <a:cubicBezTo>
                  <a:pt x="189" y="247"/>
                  <a:pt x="148" y="288"/>
                  <a:pt x="97" y="288"/>
                </a:cubicBezTo>
                <a:cubicBezTo>
                  <a:pt x="47" y="288"/>
                  <a:pt x="6" y="247"/>
                  <a:pt x="6" y="197"/>
                </a:cubicBezTo>
                <a:cubicBezTo>
                  <a:pt x="6" y="197"/>
                  <a:pt x="0" y="143"/>
                  <a:pt x="48" y="70"/>
                </a:cubicBezTo>
                <a:cubicBezTo>
                  <a:pt x="53" y="62"/>
                  <a:pt x="55" y="59"/>
                  <a:pt x="63" y="52"/>
                </a:cubicBezTo>
                <a:cubicBezTo>
                  <a:pt x="63" y="52"/>
                  <a:pt x="63" y="52"/>
                  <a:pt x="63" y="52"/>
                </a:cubicBezTo>
                <a:cubicBezTo>
                  <a:pt x="63" y="52"/>
                  <a:pt x="63" y="55"/>
                  <a:pt x="63" y="58"/>
                </a:cubicBezTo>
                <a:cubicBezTo>
                  <a:pt x="63" y="61"/>
                  <a:pt x="63" y="63"/>
                  <a:pt x="63" y="63"/>
                </a:cubicBezTo>
                <a:cubicBezTo>
                  <a:pt x="63" y="63"/>
                  <a:pt x="63" y="63"/>
                  <a:pt x="63" y="63"/>
                </a:cubicBezTo>
                <a:cubicBezTo>
                  <a:pt x="63" y="63"/>
                  <a:pt x="54" y="108"/>
                  <a:pt x="66" y="111"/>
                </a:cubicBezTo>
                <a:cubicBezTo>
                  <a:pt x="67" y="111"/>
                  <a:pt x="68" y="111"/>
                  <a:pt x="69" y="111"/>
                </a:cubicBezTo>
                <a:cubicBezTo>
                  <a:pt x="82" y="111"/>
                  <a:pt x="85" y="83"/>
                  <a:pt x="86" y="56"/>
                </a:cubicBezTo>
                <a:cubicBezTo>
                  <a:pt x="87" y="28"/>
                  <a:pt x="85" y="0"/>
                  <a:pt x="89" y="0"/>
                </a:cubicBezTo>
                <a:moveTo>
                  <a:pt x="132" y="117"/>
                </a:moveTo>
                <a:cubicBezTo>
                  <a:pt x="111" y="133"/>
                  <a:pt x="111" y="133"/>
                  <a:pt x="111" y="133"/>
                </a:cubicBezTo>
                <a:cubicBezTo>
                  <a:pt x="109" y="124"/>
                  <a:pt x="109" y="124"/>
                  <a:pt x="109" y="124"/>
                </a:cubicBezTo>
                <a:cubicBezTo>
                  <a:pt x="96" y="146"/>
                  <a:pt x="76" y="148"/>
                  <a:pt x="69" y="148"/>
                </a:cubicBezTo>
                <a:cubicBezTo>
                  <a:pt x="65" y="148"/>
                  <a:pt x="62" y="147"/>
                  <a:pt x="59" y="147"/>
                </a:cubicBezTo>
                <a:cubicBezTo>
                  <a:pt x="57" y="146"/>
                  <a:pt x="55" y="146"/>
                  <a:pt x="54" y="145"/>
                </a:cubicBezTo>
                <a:cubicBezTo>
                  <a:pt x="42" y="175"/>
                  <a:pt x="42" y="191"/>
                  <a:pt x="43" y="194"/>
                </a:cubicBezTo>
                <a:cubicBezTo>
                  <a:pt x="43" y="196"/>
                  <a:pt x="43" y="196"/>
                  <a:pt x="43" y="196"/>
                </a:cubicBezTo>
                <a:cubicBezTo>
                  <a:pt x="43" y="197"/>
                  <a:pt x="43" y="197"/>
                  <a:pt x="43" y="197"/>
                </a:cubicBezTo>
                <a:cubicBezTo>
                  <a:pt x="43" y="227"/>
                  <a:pt x="67" y="251"/>
                  <a:pt x="97" y="251"/>
                </a:cubicBezTo>
                <a:cubicBezTo>
                  <a:pt x="128" y="251"/>
                  <a:pt x="152" y="227"/>
                  <a:pt x="152" y="197"/>
                </a:cubicBezTo>
                <a:cubicBezTo>
                  <a:pt x="152" y="196"/>
                  <a:pt x="152" y="196"/>
                  <a:pt x="152" y="196"/>
                </a:cubicBezTo>
                <a:cubicBezTo>
                  <a:pt x="152" y="195"/>
                  <a:pt x="152" y="195"/>
                  <a:pt x="152" y="195"/>
                </a:cubicBezTo>
                <a:cubicBezTo>
                  <a:pt x="153" y="173"/>
                  <a:pt x="147" y="166"/>
                  <a:pt x="141" y="154"/>
                </a:cubicBezTo>
                <a:cubicBezTo>
                  <a:pt x="136" y="144"/>
                  <a:pt x="130" y="132"/>
                  <a:pt x="132" y="11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348"/>
          <p:cNvSpPr>
            <a:spLocks noEditPoints="1"/>
          </p:cNvSpPr>
          <p:nvPr/>
        </p:nvSpPr>
        <p:spPr bwMode="auto">
          <a:xfrm>
            <a:off x="3019426" y="4222751"/>
            <a:ext cx="146050" cy="177800"/>
          </a:xfrm>
          <a:custGeom>
            <a:avLst/>
            <a:gdLst>
              <a:gd name="T0" fmla="*/ 236 w 238"/>
              <a:gd name="T1" fmla="*/ 77 h 288"/>
              <a:gd name="T2" fmla="*/ 225 w 238"/>
              <a:gd name="T3" fmla="*/ 61 h 288"/>
              <a:gd name="T4" fmla="*/ 215 w 238"/>
              <a:gd name="T5" fmla="*/ 56 h 288"/>
              <a:gd name="T6" fmla="*/ 190 w 238"/>
              <a:gd name="T7" fmla="*/ 56 h 288"/>
              <a:gd name="T8" fmla="*/ 190 w 238"/>
              <a:gd name="T9" fmla="*/ 34 h 288"/>
              <a:gd name="T10" fmla="*/ 186 w 238"/>
              <a:gd name="T11" fmla="*/ 23 h 288"/>
              <a:gd name="T12" fmla="*/ 167 w 238"/>
              <a:gd name="T13" fmla="*/ 5 h 288"/>
              <a:gd name="T14" fmla="*/ 157 w 238"/>
              <a:gd name="T15" fmla="*/ 0 h 288"/>
              <a:gd name="T16" fmla="*/ 81 w 238"/>
              <a:gd name="T17" fmla="*/ 0 h 288"/>
              <a:gd name="T18" fmla="*/ 70 w 238"/>
              <a:gd name="T19" fmla="*/ 5 h 288"/>
              <a:gd name="T20" fmla="*/ 53 w 238"/>
              <a:gd name="T21" fmla="*/ 22 h 288"/>
              <a:gd name="T22" fmla="*/ 49 w 238"/>
              <a:gd name="T23" fmla="*/ 32 h 288"/>
              <a:gd name="T24" fmla="*/ 49 w 238"/>
              <a:gd name="T25" fmla="*/ 56 h 288"/>
              <a:gd name="T26" fmla="*/ 22 w 238"/>
              <a:gd name="T27" fmla="*/ 56 h 288"/>
              <a:gd name="T28" fmla="*/ 13 w 238"/>
              <a:gd name="T29" fmla="*/ 61 h 288"/>
              <a:gd name="T30" fmla="*/ 2 w 238"/>
              <a:gd name="T31" fmla="*/ 77 h 288"/>
              <a:gd name="T32" fmla="*/ 5 w 238"/>
              <a:gd name="T33" fmla="*/ 82 h 288"/>
              <a:gd name="T34" fmla="*/ 23 w 238"/>
              <a:gd name="T35" fmla="*/ 82 h 288"/>
              <a:gd name="T36" fmla="*/ 23 w 238"/>
              <a:gd name="T37" fmla="*/ 282 h 288"/>
              <a:gd name="T38" fmla="*/ 29 w 238"/>
              <a:gd name="T39" fmla="*/ 288 h 288"/>
              <a:gd name="T40" fmla="*/ 210 w 238"/>
              <a:gd name="T41" fmla="*/ 288 h 288"/>
              <a:gd name="T42" fmla="*/ 216 w 238"/>
              <a:gd name="T43" fmla="*/ 282 h 288"/>
              <a:gd name="T44" fmla="*/ 216 w 238"/>
              <a:gd name="T45" fmla="*/ 82 h 288"/>
              <a:gd name="T46" fmla="*/ 233 w 238"/>
              <a:gd name="T47" fmla="*/ 82 h 288"/>
              <a:gd name="T48" fmla="*/ 236 w 238"/>
              <a:gd name="T49" fmla="*/ 77 h 288"/>
              <a:gd name="T50" fmla="*/ 74 w 238"/>
              <a:gd name="T51" fmla="*/ 54 h 288"/>
              <a:gd name="T52" fmla="*/ 74 w 238"/>
              <a:gd name="T53" fmla="*/ 43 h 288"/>
              <a:gd name="T54" fmla="*/ 79 w 238"/>
              <a:gd name="T55" fmla="*/ 32 h 288"/>
              <a:gd name="T56" fmla="*/ 81 w 238"/>
              <a:gd name="T57" fmla="*/ 31 h 288"/>
              <a:gd name="T58" fmla="*/ 91 w 238"/>
              <a:gd name="T59" fmla="*/ 26 h 288"/>
              <a:gd name="T60" fmla="*/ 146 w 238"/>
              <a:gd name="T61" fmla="*/ 26 h 288"/>
              <a:gd name="T62" fmla="*/ 157 w 238"/>
              <a:gd name="T63" fmla="*/ 31 h 288"/>
              <a:gd name="T64" fmla="*/ 160 w 238"/>
              <a:gd name="T65" fmla="*/ 34 h 288"/>
              <a:gd name="T66" fmla="*/ 164 w 238"/>
              <a:gd name="T67" fmla="*/ 44 h 288"/>
              <a:gd name="T68" fmla="*/ 164 w 238"/>
              <a:gd name="T69" fmla="*/ 54 h 288"/>
              <a:gd name="T70" fmla="*/ 164 w 238"/>
              <a:gd name="T71" fmla="*/ 56 h 288"/>
              <a:gd name="T72" fmla="*/ 75 w 238"/>
              <a:gd name="T73" fmla="*/ 56 h 288"/>
              <a:gd name="T74" fmla="*/ 74 w 238"/>
              <a:gd name="T75" fmla="*/ 54 h 288"/>
              <a:gd name="T76" fmla="*/ 190 w 238"/>
              <a:gd name="T77" fmla="*/ 88 h 288"/>
              <a:gd name="T78" fmla="*/ 190 w 238"/>
              <a:gd name="T79" fmla="*/ 256 h 288"/>
              <a:gd name="T80" fmla="*/ 184 w 238"/>
              <a:gd name="T81" fmla="*/ 262 h 288"/>
              <a:gd name="T82" fmla="*/ 55 w 238"/>
              <a:gd name="T83" fmla="*/ 262 h 288"/>
              <a:gd name="T84" fmla="*/ 49 w 238"/>
              <a:gd name="T85" fmla="*/ 256 h 288"/>
              <a:gd name="T86" fmla="*/ 49 w 238"/>
              <a:gd name="T87" fmla="*/ 88 h 288"/>
              <a:gd name="T88" fmla="*/ 55 w 238"/>
              <a:gd name="T89" fmla="*/ 82 h 288"/>
              <a:gd name="T90" fmla="*/ 86 w 238"/>
              <a:gd name="T91" fmla="*/ 82 h 288"/>
              <a:gd name="T92" fmla="*/ 185 w 238"/>
              <a:gd name="T93" fmla="*/ 82 h 288"/>
              <a:gd name="T94" fmla="*/ 190 w 238"/>
              <a:gd name="T95" fmla="*/ 8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8" h="288">
                <a:moveTo>
                  <a:pt x="236" y="77"/>
                </a:moveTo>
                <a:cubicBezTo>
                  <a:pt x="225" y="61"/>
                  <a:pt x="225" y="61"/>
                  <a:pt x="225" y="61"/>
                </a:cubicBezTo>
                <a:cubicBezTo>
                  <a:pt x="223" y="58"/>
                  <a:pt x="219" y="56"/>
                  <a:pt x="215" y="56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190" y="34"/>
                  <a:pt x="190" y="34"/>
                  <a:pt x="190" y="34"/>
                </a:cubicBezTo>
                <a:cubicBezTo>
                  <a:pt x="190" y="30"/>
                  <a:pt x="188" y="26"/>
                  <a:pt x="186" y="23"/>
                </a:cubicBezTo>
                <a:cubicBezTo>
                  <a:pt x="167" y="5"/>
                  <a:pt x="167" y="5"/>
                  <a:pt x="167" y="5"/>
                </a:cubicBezTo>
                <a:cubicBezTo>
                  <a:pt x="165" y="2"/>
                  <a:pt x="160" y="0"/>
                  <a:pt x="157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77" y="0"/>
                  <a:pt x="72" y="2"/>
                  <a:pt x="70" y="5"/>
                </a:cubicBezTo>
                <a:cubicBezTo>
                  <a:pt x="53" y="22"/>
                  <a:pt x="53" y="22"/>
                  <a:pt x="53" y="22"/>
                </a:cubicBezTo>
                <a:cubicBezTo>
                  <a:pt x="51" y="24"/>
                  <a:pt x="49" y="29"/>
                  <a:pt x="49" y="32"/>
                </a:cubicBezTo>
                <a:cubicBezTo>
                  <a:pt x="49" y="56"/>
                  <a:pt x="49" y="56"/>
                  <a:pt x="49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19" y="56"/>
                  <a:pt x="15" y="58"/>
                  <a:pt x="13" y="6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80"/>
                  <a:pt x="1" y="82"/>
                  <a:pt x="5" y="82"/>
                </a:cubicBezTo>
                <a:cubicBezTo>
                  <a:pt x="23" y="82"/>
                  <a:pt x="23" y="82"/>
                  <a:pt x="23" y="82"/>
                </a:cubicBezTo>
                <a:cubicBezTo>
                  <a:pt x="23" y="282"/>
                  <a:pt x="23" y="282"/>
                  <a:pt x="23" y="282"/>
                </a:cubicBezTo>
                <a:cubicBezTo>
                  <a:pt x="23" y="285"/>
                  <a:pt x="26" y="288"/>
                  <a:pt x="29" y="288"/>
                </a:cubicBezTo>
                <a:cubicBezTo>
                  <a:pt x="210" y="288"/>
                  <a:pt x="210" y="288"/>
                  <a:pt x="210" y="288"/>
                </a:cubicBezTo>
                <a:cubicBezTo>
                  <a:pt x="213" y="288"/>
                  <a:pt x="216" y="285"/>
                  <a:pt x="216" y="282"/>
                </a:cubicBezTo>
                <a:cubicBezTo>
                  <a:pt x="216" y="82"/>
                  <a:pt x="216" y="82"/>
                  <a:pt x="216" y="82"/>
                </a:cubicBezTo>
                <a:cubicBezTo>
                  <a:pt x="233" y="82"/>
                  <a:pt x="233" y="82"/>
                  <a:pt x="233" y="82"/>
                </a:cubicBezTo>
                <a:cubicBezTo>
                  <a:pt x="236" y="82"/>
                  <a:pt x="238" y="80"/>
                  <a:pt x="236" y="77"/>
                </a:cubicBezTo>
                <a:close/>
                <a:moveTo>
                  <a:pt x="74" y="54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0"/>
                  <a:pt x="76" y="35"/>
                  <a:pt x="79" y="32"/>
                </a:cubicBezTo>
                <a:cubicBezTo>
                  <a:pt x="81" y="31"/>
                  <a:pt x="81" y="31"/>
                  <a:pt x="81" y="31"/>
                </a:cubicBezTo>
                <a:cubicBezTo>
                  <a:pt x="83" y="28"/>
                  <a:pt x="88" y="26"/>
                  <a:pt x="91" y="26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49" y="26"/>
                  <a:pt x="154" y="28"/>
                  <a:pt x="157" y="31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2" y="36"/>
                  <a:pt x="164" y="41"/>
                  <a:pt x="164" y="44"/>
                </a:cubicBezTo>
                <a:cubicBezTo>
                  <a:pt x="164" y="54"/>
                  <a:pt x="164" y="54"/>
                  <a:pt x="164" y="54"/>
                </a:cubicBezTo>
                <a:cubicBezTo>
                  <a:pt x="164" y="55"/>
                  <a:pt x="164" y="55"/>
                  <a:pt x="164" y="56"/>
                </a:cubicBezTo>
                <a:cubicBezTo>
                  <a:pt x="75" y="56"/>
                  <a:pt x="75" y="56"/>
                  <a:pt x="75" y="56"/>
                </a:cubicBezTo>
                <a:cubicBezTo>
                  <a:pt x="74" y="55"/>
                  <a:pt x="74" y="55"/>
                  <a:pt x="74" y="54"/>
                </a:cubicBezTo>
                <a:close/>
                <a:moveTo>
                  <a:pt x="190" y="88"/>
                </a:moveTo>
                <a:cubicBezTo>
                  <a:pt x="190" y="256"/>
                  <a:pt x="190" y="256"/>
                  <a:pt x="190" y="256"/>
                </a:cubicBezTo>
                <a:cubicBezTo>
                  <a:pt x="190" y="260"/>
                  <a:pt x="187" y="262"/>
                  <a:pt x="184" y="262"/>
                </a:cubicBezTo>
                <a:cubicBezTo>
                  <a:pt x="55" y="262"/>
                  <a:pt x="55" y="262"/>
                  <a:pt x="55" y="262"/>
                </a:cubicBezTo>
                <a:cubicBezTo>
                  <a:pt x="51" y="262"/>
                  <a:pt x="49" y="260"/>
                  <a:pt x="49" y="256"/>
                </a:cubicBezTo>
                <a:cubicBezTo>
                  <a:pt x="49" y="88"/>
                  <a:pt x="49" y="88"/>
                  <a:pt x="49" y="88"/>
                </a:cubicBezTo>
                <a:cubicBezTo>
                  <a:pt x="49" y="85"/>
                  <a:pt x="51" y="82"/>
                  <a:pt x="55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88" y="82"/>
                  <a:pt x="190" y="85"/>
                  <a:pt x="190" y="8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349"/>
          <p:cNvSpPr>
            <a:spLocks/>
          </p:cNvSpPr>
          <p:nvPr/>
        </p:nvSpPr>
        <p:spPr bwMode="auto">
          <a:xfrm>
            <a:off x="3060701" y="4284663"/>
            <a:ext cx="11113" cy="88900"/>
          </a:xfrm>
          <a:custGeom>
            <a:avLst/>
            <a:gdLst>
              <a:gd name="T0" fmla="*/ 14 w 20"/>
              <a:gd name="T1" fmla="*/ 0 h 146"/>
              <a:gd name="T2" fmla="*/ 6 w 20"/>
              <a:gd name="T3" fmla="*/ 0 h 146"/>
              <a:gd name="T4" fmla="*/ 0 w 20"/>
              <a:gd name="T5" fmla="*/ 7 h 146"/>
              <a:gd name="T6" fmla="*/ 0 w 20"/>
              <a:gd name="T7" fmla="*/ 140 h 146"/>
              <a:gd name="T8" fmla="*/ 6 w 20"/>
              <a:gd name="T9" fmla="*/ 146 h 146"/>
              <a:gd name="T10" fmla="*/ 14 w 20"/>
              <a:gd name="T11" fmla="*/ 146 h 146"/>
              <a:gd name="T12" fmla="*/ 20 w 20"/>
              <a:gd name="T13" fmla="*/ 140 h 146"/>
              <a:gd name="T14" fmla="*/ 20 w 20"/>
              <a:gd name="T15" fmla="*/ 7 h 146"/>
              <a:gd name="T16" fmla="*/ 14 w 20"/>
              <a:gd name="T17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46">
                <a:moveTo>
                  <a:pt x="1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4"/>
                  <a:pt x="3" y="146"/>
                  <a:pt x="6" y="146"/>
                </a:cubicBezTo>
                <a:cubicBezTo>
                  <a:pt x="14" y="146"/>
                  <a:pt x="14" y="146"/>
                  <a:pt x="14" y="146"/>
                </a:cubicBezTo>
                <a:cubicBezTo>
                  <a:pt x="17" y="146"/>
                  <a:pt x="20" y="144"/>
                  <a:pt x="20" y="140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3"/>
                  <a:pt x="17" y="0"/>
                  <a:pt x="14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350"/>
          <p:cNvSpPr>
            <a:spLocks/>
          </p:cNvSpPr>
          <p:nvPr/>
        </p:nvSpPr>
        <p:spPr bwMode="auto">
          <a:xfrm>
            <a:off x="3086101" y="4284663"/>
            <a:ext cx="12700" cy="88900"/>
          </a:xfrm>
          <a:custGeom>
            <a:avLst/>
            <a:gdLst>
              <a:gd name="T0" fmla="*/ 6 w 20"/>
              <a:gd name="T1" fmla="*/ 146 h 146"/>
              <a:gd name="T2" fmla="*/ 14 w 20"/>
              <a:gd name="T3" fmla="*/ 146 h 146"/>
              <a:gd name="T4" fmla="*/ 20 w 20"/>
              <a:gd name="T5" fmla="*/ 140 h 146"/>
              <a:gd name="T6" fmla="*/ 20 w 20"/>
              <a:gd name="T7" fmla="*/ 7 h 146"/>
              <a:gd name="T8" fmla="*/ 14 w 20"/>
              <a:gd name="T9" fmla="*/ 0 h 146"/>
              <a:gd name="T10" fmla="*/ 6 w 20"/>
              <a:gd name="T11" fmla="*/ 0 h 146"/>
              <a:gd name="T12" fmla="*/ 0 w 20"/>
              <a:gd name="T13" fmla="*/ 7 h 146"/>
              <a:gd name="T14" fmla="*/ 0 w 20"/>
              <a:gd name="T15" fmla="*/ 140 h 146"/>
              <a:gd name="T16" fmla="*/ 6 w 20"/>
              <a:gd name="T17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46">
                <a:moveTo>
                  <a:pt x="6" y="146"/>
                </a:moveTo>
                <a:cubicBezTo>
                  <a:pt x="14" y="146"/>
                  <a:pt x="14" y="146"/>
                  <a:pt x="14" y="146"/>
                </a:cubicBezTo>
                <a:cubicBezTo>
                  <a:pt x="17" y="146"/>
                  <a:pt x="20" y="144"/>
                  <a:pt x="20" y="140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3"/>
                  <a:pt x="17" y="0"/>
                  <a:pt x="1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4"/>
                  <a:pt x="3" y="146"/>
                  <a:pt x="6" y="14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351"/>
          <p:cNvSpPr>
            <a:spLocks/>
          </p:cNvSpPr>
          <p:nvPr/>
        </p:nvSpPr>
        <p:spPr bwMode="auto">
          <a:xfrm>
            <a:off x="3113088" y="4284663"/>
            <a:ext cx="12700" cy="88900"/>
          </a:xfrm>
          <a:custGeom>
            <a:avLst/>
            <a:gdLst>
              <a:gd name="T0" fmla="*/ 6 w 20"/>
              <a:gd name="T1" fmla="*/ 146 h 146"/>
              <a:gd name="T2" fmla="*/ 14 w 20"/>
              <a:gd name="T3" fmla="*/ 146 h 146"/>
              <a:gd name="T4" fmla="*/ 20 w 20"/>
              <a:gd name="T5" fmla="*/ 140 h 146"/>
              <a:gd name="T6" fmla="*/ 20 w 20"/>
              <a:gd name="T7" fmla="*/ 7 h 146"/>
              <a:gd name="T8" fmla="*/ 14 w 20"/>
              <a:gd name="T9" fmla="*/ 0 h 146"/>
              <a:gd name="T10" fmla="*/ 6 w 20"/>
              <a:gd name="T11" fmla="*/ 0 h 146"/>
              <a:gd name="T12" fmla="*/ 0 w 20"/>
              <a:gd name="T13" fmla="*/ 7 h 146"/>
              <a:gd name="T14" fmla="*/ 0 w 20"/>
              <a:gd name="T15" fmla="*/ 140 h 146"/>
              <a:gd name="T16" fmla="*/ 6 w 20"/>
              <a:gd name="T17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46">
                <a:moveTo>
                  <a:pt x="6" y="146"/>
                </a:moveTo>
                <a:cubicBezTo>
                  <a:pt x="14" y="146"/>
                  <a:pt x="14" y="146"/>
                  <a:pt x="14" y="146"/>
                </a:cubicBezTo>
                <a:cubicBezTo>
                  <a:pt x="17" y="146"/>
                  <a:pt x="20" y="144"/>
                  <a:pt x="20" y="140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3"/>
                  <a:pt x="17" y="0"/>
                  <a:pt x="1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4"/>
                  <a:pt x="3" y="146"/>
                  <a:pt x="6" y="14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352"/>
          <p:cNvSpPr>
            <a:spLocks/>
          </p:cNvSpPr>
          <p:nvPr/>
        </p:nvSpPr>
        <p:spPr bwMode="auto">
          <a:xfrm>
            <a:off x="4183063" y="1787526"/>
            <a:ext cx="58738" cy="104775"/>
          </a:xfrm>
          <a:custGeom>
            <a:avLst/>
            <a:gdLst>
              <a:gd name="T0" fmla="*/ 94 w 95"/>
              <a:gd name="T1" fmla="*/ 171 h 171"/>
              <a:gd name="T2" fmla="*/ 95 w 95"/>
              <a:gd name="T3" fmla="*/ 166 h 171"/>
              <a:gd name="T4" fmla="*/ 95 w 95"/>
              <a:gd name="T5" fmla="*/ 6 h 171"/>
              <a:gd name="T6" fmla="*/ 94 w 95"/>
              <a:gd name="T7" fmla="*/ 0 h 171"/>
              <a:gd name="T8" fmla="*/ 0 w 95"/>
              <a:gd name="T9" fmla="*/ 81 h 171"/>
              <a:gd name="T10" fmla="*/ 94 w 95"/>
              <a:gd name="T11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" h="171">
                <a:moveTo>
                  <a:pt x="94" y="171"/>
                </a:moveTo>
                <a:cubicBezTo>
                  <a:pt x="95" y="170"/>
                  <a:pt x="95" y="168"/>
                  <a:pt x="95" y="166"/>
                </a:cubicBezTo>
                <a:cubicBezTo>
                  <a:pt x="95" y="6"/>
                  <a:pt x="95" y="6"/>
                  <a:pt x="95" y="6"/>
                </a:cubicBezTo>
                <a:cubicBezTo>
                  <a:pt x="95" y="4"/>
                  <a:pt x="95" y="2"/>
                  <a:pt x="94" y="0"/>
                </a:cubicBezTo>
                <a:cubicBezTo>
                  <a:pt x="0" y="81"/>
                  <a:pt x="0" y="81"/>
                  <a:pt x="0" y="81"/>
                </a:cubicBezTo>
                <a:lnTo>
                  <a:pt x="94" y="17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353"/>
          <p:cNvSpPr>
            <a:spLocks/>
          </p:cNvSpPr>
          <p:nvPr/>
        </p:nvSpPr>
        <p:spPr bwMode="auto">
          <a:xfrm>
            <a:off x="4073526" y="1779588"/>
            <a:ext cx="161925" cy="69850"/>
          </a:xfrm>
          <a:custGeom>
            <a:avLst/>
            <a:gdLst>
              <a:gd name="T0" fmla="*/ 132 w 264"/>
              <a:gd name="T1" fmla="*/ 112 h 112"/>
              <a:gd name="T2" fmla="*/ 156 w 264"/>
              <a:gd name="T3" fmla="*/ 92 h 112"/>
              <a:gd name="T4" fmla="*/ 169 w 264"/>
              <a:gd name="T5" fmla="*/ 82 h 112"/>
              <a:gd name="T6" fmla="*/ 264 w 264"/>
              <a:gd name="T7" fmla="*/ 1 h 112"/>
              <a:gd name="T8" fmla="*/ 259 w 264"/>
              <a:gd name="T9" fmla="*/ 0 h 112"/>
              <a:gd name="T10" fmla="*/ 5 w 264"/>
              <a:gd name="T11" fmla="*/ 0 h 112"/>
              <a:gd name="T12" fmla="*/ 0 w 264"/>
              <a:gd name="T13" fmla="*/ 1 h 112"/>
              <a:gd name="T14" fmla="*/ 94 w 264"/>
              <a:gd name="T15" fmla="*/ 82 h 112"/>
              <a:gd name="T16" fmla="*/ 107 w 264"/>
              <a:gd name="T17" fmla="*/ 92 h 112"/>
              <a:gd name="T18" fmla="*/ 132 w 264"/>
              <a:gd name="T19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4" h="112">
                <a:moveTo>
                  <a:pt x="132" y="112"/>
                </a:moveTo>
                <a:cubicBezTo>
                  <a:pt x="156" y="92"/>
                  <a:pt x="156" y="92"/>
                  <a:pt x="156" y="92"/>
                </a:cubicBezTo>
                <a:cubicBezTo>
                  <a:pt x="169" y="82"/>
                  <a:pt x="169" y="82"/>
                  <a:pt x="169" y="82"/>
                </a:cubicBezTo>
                <a:cubicBezTo>
                  <a:pt x="264" y="1"/>
                  <a:pt x="264" y="1"/>
                  <a:pt x="264" y="1"/>
                </a:cubicBezTo>
                <a:cubicBezTo>
                  <a:pt x="262" y="1"/>
                  <a:pt x="260" y="0"/>
                  <a:pt x="259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1" y="1"/>
                  <a:pt x="0" y="1"/>
                </a:cubicBezTo>
                <a:cubicBezTo>
                  <a:pt x="94" y="82"/>
                  <a:pt x="94" y="82"/>
                  <a:pt x="94" y="82"/>
                </a:cubicBezTo>
                <a:cubicBezTo>
                  <a:pt x="107" y="92"/>
                  <a:pt x="107" y="92"/>
                  <a:pt x="107" y="92"/>
                </a:cubicBezTo>
                <a:lnTo>
                  <a:pt x="132" y="11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354"/>
          <p:cNvSpPr>
            <a:spLocks/>
          </p:cNvSpPr>
          <p:nvPr/>
        </p:nvSpPr>
        <p:spPr bwMode="auto">
          <a:xfrm>
            <a:off x="4073526" y="1843088"/>
            <a:ext cx="160338" cy="57150"/>
          </a:xfrm>
          <a:custGeom>
            <a:avLst/>
            <a:gdLst>
              <a:gd name="T0" fmla="*/ 259 w 263"/>
              <a:gd name="T1" fmla="*/ 92 h 92"/>
              <a:gd name="T2" fmla="*/ 263 w 263"/>
              <a:gd name="T3" fmla="*/ 91 h 92"/>
              <a:gd name="T4" fmla="*/ 168 w 263"/>
              <a:gd name="T5" fmla="*/ 0 h 92"/>
              <a:gd name="T6" fmla="*/ 132 w 263"/>
              <a:gd name="T7" fmla="*/ 30 h 92"/>
              <a:gd name="T8" fmla="*/ 95 w 263"/>
              <a:gd name="T9" fmla="*/ 0 h 92"/>
              <a:gd name="T10" fmla="*/ 0 w 263"/>
              <a:gd name="T11" fmla="*/ 91 h 92"/>
              <a:gd name="T12" fmla="*/ 5 w 263"/>
              <a:gd name="T13" fmla="*/ 92 h 92"/>
              <a:gd name="T14" fmla="*/ 259 w 263"/>
              <a:gd name="T15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3" h="92">
                <a:moveTo>
                  <a:pt x="259" y="92"/>
                </a:moveTo>
                <a:cubicBezTo>
                  <a:pt x="260" y="92"/>
                  <a:pt x="262" y="92"/>
                  <a:pt x="263" y="91"/>
                </a:cubicBezTo>
                <a:cubicBezTo>
                  <a:pt x="168" y="0"/>
                  <a:pt x="168" y="0"/>
                  <a:pt x="168" y="0"/>
                </a:cubicBezTo>
                <a:cubicBezTo>
                  <a:pt x="132" y="30"/>
                  <a:pt x="132" y="30"/>
                  <a:pt x="132" y="30"/>
                </a:cubicBezTo>
                <a:cubicBezTo>
                  <a:pt x="95" y="0"/>
                  <a:pt x="95" y="0"/>
                  <a:pt x="95" y="0"/>
                </a:cubicBezTo>
                <a:cubicBezTo>
                  <a:pt x="0" y="91"/>
                  <a:pt x="0" y="91"/>
                  <a:pt x="0" y="91"/>
                </a:cubicBezTo>
                <a:cubicBezTo>
                  <a:pt x="2" y="92"/>
                  <a:pt x="3" y="92"/>
                  <a:pt x="5" y="92"/>
                </a:cubicBezTo>
                <a:lnTo>
                  <a:pt x="259" y="9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355"/>
          <p:cNvSpPr>
            <a:spLocks/>
          </p:cNvSpPr>
          <p:nvPr/>
        </p:nvSpPr>
        <p:spPr bwMode="auto">
          <a:xfrm>
            <a:off x="4065588" y="1787526"/>
            <a:ext cx="57150" cy="104775"/>
          </a:xfrm>
          <a:custGeom>
            <a:avLst/>
            <a:gdLst>
              <a:gd name="T0" fmla="*/ 1 w 95"/>
              <a:gd name="T1" fmla="*/ 0 h 171"/>
              <a:gd name="T2" fmla="*/ 0 w 95"/>
              <a:gd name="T3" fmla="*/ 6 h 171"/>
              <a:gd name="T4" fmla="*/ 0 w 95"/>
              <a:gd name="T5" fmla="*/ 166 h 171"/>
              <a:gd name="T6" fmla="*/ 1 w 95"/>
              <a:gd name="T7" fmla="*/ 171 h 171"/>
              <a:gd name="T8" fmla="*/ 95 w 95"/>
              <a:gd name="T9" fmla="*/ 81 h 171"/>
              <a:gd name="T10" fmla="*/ 1 w 95"/>
              <a:gd name="T1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" h="171">
                <a:moveTo>
                  <a:pt x="1" y="0"/>
                </a:moveTo>
                <a:cubicBezTo>
                  <a:pt x="1" y="2"/>
                  <a:pt x="0" y="4"/>
                  <a:pt x="0" y="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68"/>
                  <a:pt x="1" y="170"/>
                  <a:pt x="1" y="171"/>
                </a:cubicBezTo>
                <a:cubicBezTo>
                  <a:pt x="95" y="81"/>
                  <a:pt x="95" y="81"/>
                  <a:pt x="95" y="81"/>
                </a:cubicBezTo>
                <a:lnTo>
                  <a:pt x="1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356"/>
          <p:cNvSpPr>
            <a:spLocks/>
          </p:cNvSpPr>
          <p:nvPr/>
        </p:nvSpPr>
        <p:spPr bwMode="auto">
          <a:xfrm>
            <a:off x="4530726" y="1835151"/>
            <a:ext cx="49213" cy="85725"/>
          </a:xfrm>
          <a:custGeom>
            <a:avLst/>
            <a:gdLst>
              <a:gd name="T0" fmla="*/ 77 w 78"/>
              <a:gd name="T1" fmla="*/ 0 h 141"/>
              <a:gd name="T2" fmla="*/ 0 w 78"/>
              <a:gd name="T3" fmla="*/ 67 h 141"/>
              <a:gd name="T4" fmla="*/ 77 w 78"/>
              <a:gd name="T5" fmla="*/ 141 h 141"/>
              <a:gd name="T6" fmla="*/ 78 w 78"/>
              <a:gd name="T7" fmla="*/ 137 h 141"/>
              <a:gd name="T8" fmla="*/ 78 w 78"/>
              <a:gd name="T9" fmla="*/ 5 h 141"/>
              <a:gd name="T10" fmla="*/ 77 w 78"/>
              <a:gd name="T11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8" h="141">
                <a:moveTo>
                  <a:pt x="77" y="0"/>
                </a:moveTo>
                <a:cubicBezTo>
                  <a:pt x="0" y="67"/>
                  <a:pt x="0" y="67"/>
                  <a:pt x="0" y="67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8" y="140"/>
                  <a:pt x="78" y="138"/>
                  <a:pt x="78" y="137"/>
                </a:cubicBezTo>
                <a:cubicBezTo>
                  <a:pt x="78" y="5"/>
                  <a:pt x="78" y="5"/>
                  <a:pt x="78" y="5"/>
                </a:cubicBezTo>
                <a:cubicBezTo>
                  <a:pt x="78" y="3"/>
                  <a:pt x="78" y="2"/>
                  <a:pt x="77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357"/>
          <p:cNvSpPr>
            <a:spLocks/>
          </p:cNvSpPr>
          <p:nvPr/>
        </p:nvSpPr>
        <p:spPr bwMode="auto">
          <a:xfrm>
            <a:off x="4440238" y="1828801"/>
            <a:ext cx="133350" cy="57150"/>
          </a:xfrm>
          <a:custGeom>
            <a:avLst/>
            <a:gdLst>
              <a:gd name="T0" fmla="*/ 89 w 218"/>
              <a:gd name="T1" fmla="*/ 76 h 93"/>
              <a:gd name="T2" fmla="*/ 109 w 218"/>
              <a:gd name="T3" fmla="*/ 93 h 93"/>
              <a:gd name="T4" fmla="*/ 130 w 218"/>
              <a:gd name="T5" fmla="*/ 76 h 93"/>
              <a:gd name="T6" fmla="*/ 140 w 218"/>
              <a:gd name="T7" fmla="*/ 68 h 93"/>
              <a:gd name="T8" fmla="*/ 218 w 218"/>
              <a:gd name="T9" fmla="*/ 1 h 93"/>
              <a:gd name="T10" fmla="*/ 214 w 218"/>
              <a:gd name="T11" fmla="*/ 0 h 93"/>
              <a:gd name="T12" fmla="*/ 157 w 218"/>
              <a:gd name="T13" fmla="*/ 0 h 93"/>
              <a:gd name="T14" fmla="*/ 127 w 218"/>
              <a:gd name="T15" fmla="*/ 36 h 93"/>
              <a:gd name="T16" fmla="*/ 109 w 218"/>
              <a:gd name="T17" fmla="*/ 45 h 93"/>
              <a:gd name="T18" fmla="*/ 92 w 218"/>
              <a:gd name="T19" fmla="*/ 36 h 93"/>
              <a:gd name="T20" fmla="*/ 61 w 218"/>
              <a:gd name="T21" fmla="*/ 0 h 93"/>
              <a:gd name="T22" fmla="*/ 4 w 218"/>
              <a:gd name="T23" fmla="*/ 0 h 93"/>
              <a:gd name="T24" fmla="*/ 0 w 218"/>
              <a:gd name="T25" fmla="*/ 1 h 93"/>
              <a:gd name="T26" fmla="*/ 78 w 218"/>
              <a:gd name="T27" fmla="*/ 68 h 93"/>
              <a:gd name="T28" fmla="*/ 89 w 218"/>
              <a:gd name="T29" fmla="*/ 7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8" h="93">
                <a:moveTo>
                  <a:pt x="89" y="76"/>
                </a:moveTo>
                <a:cubicBezTo>
                  <a:pt x="109" y="93"/>
                  <a:pt x="109" y="93"/>
                  <a:pt x="109" y="93"/>
                </a:cubicBezTo>
                <a:cubicBezTo>
                  <a:pt x="130" y="76"/>
                  <a:pt x="130" y="76"/>
                  <a:pt x="130" y="76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218" y="1"/>
                  <a:pt x="218" y="1"/>
                  <a:pt x="218" y="1"/>
                </a:cubicBezTo>
                <a:cubicBezTo>
                  <a:pt x="217" y="1"/>
                  <a:pt x="215" y="0"/>
                  <a:pt x="214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3" y="42"/>
                  <a:pt x="116" y="45"/>
                  <a:pt x="109" y="45"/>
                </a:cubicBezTo>
                <a:cubicBezTo>
                  <a:pt x="103" y="45"/>
                  <a:pt x="96" y="42"/>
                  <a:pt x="92" y="36"/>
                </a:cubicBezTo>
                <a:cubicBezTo>
                  <a:pt x="61" y="0"/>
                  <a:pt x="61" y="0"/>
                  <a:pt x="61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1"/>
                  <a:pt x="0" y="1"/>
                </a:cubicBezTo>
                <a:cubicBezTo>
                  <a:pt x="78" y="68"/>
                  <a:pt x="78" y="68"/>
                  <a:pt x="78" y="68"/>
                </a:cubicBezTo>
                <a:lnTo>
                  <a:pt x="89" y="7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358"/>
          <p:cNvSpPr>
            <a:spLocks/>
          </p:cNvSpPr>
          <p:nvPr/>
        </p:nvSpPr>
        <p:spPr bwMode="auto">
          <a:xfrm>
            <a:off x="4440238" y="1881188"/>
            <a:ext cx="133350" cy="46038"/>
          </a:xfrm>
          <a:custGeom>
            <a:avLst/>
            <a:gdLst>
              <a:gd name="T0" fmla="*/ 109 w 218"/>
              <a:gd name="T1" fmla="*/ 25 h 76"/>
              <a:gd name="T2" fmla="*/ 79 w 218"/>
              <a:gd name="T3" fmla="*/ 0 h 76"/>
              <a:gd name="T4" fmla="*/ 0 w 218"/>
              <a:gd name="T5" fmla="*/ 76 h 76"/>
              <a:gd name="T6" fmla="*/ 4 w 218"/>
              <a:gd name="T7" fmla="*/ 76 h 76"/>
              <a:gd name="T8" fmla="*/ 214 w 218"/>
              <a:gd name="T9" fmla="*/ 76 h 76"/>
              <a:gd name="T10" fmla="*/ 218 w 218"/>
              <a:gd name="T11" fmla="*/ 76 h 76"/>
              <a:gd name="T12" fmla="*/ 139 w 218"/>
              <a:gd name="T13" fmla="*/ 0 h 76"/>
              <a:gd name="T14" fmla="*/ 109 w 218"/>
              <a:gd name="T15" fmla="*/ 25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8" h="76">
                <a:moveTo>
                  <a:pt x="109" y="25"/>
                </a:moveTo>
                <a:cubicBezTo>
                  <a:pt x="79" y="0"/>
                  <a:pt x="79" y="0"/>
                  <a:pt x="79" y="0"/>
                </a:cubicBezTo>
                <a:cubicBezTo>
                  <a:pt x="0" y="76"/>
                  <a:pt x="0" y="76"/>
                  <a:pt x="0" y="76"/>
                </a:cubicBezTo>
                <a:cubicBezTo>
                  <a:pt x="2" y="76"/>
                  <a:pt x="3" y="76"/>
                  <a:pt x="4" y="76"/>
                </a:cubicBezTo>
                <a:cubicBezTo>
                  <a:pt x="214" y="76"/>
                  <a:pt x="214" y="76"/>
                  <a:pt x="214" y="76"/>
                </a:cubicBezTo>
                <a:cubicBezTo>
                  <a:pt x="215" y="76"/>
                  <a:pt x="217" y="76"/>
                  <a:pt x="218" y="76"/>
                </a:cubicBezTo>
                <a:cubicBezTo>
                  <a:pt x="139" y="0"/>
                  <a:pt x="139" y="0"/>
                  <a:pt x="139" y="0"/>
                </a:cubicBezTo>
                <a:lnTo>
                  <a:pt x="109" y="2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359"/>
          <p:cNvSpPr>
            <a:spLocks/>
          </p:cNvSpPr>
          <p:nvPr/>
        </p:nvSpPr>
        <p:spPr bwMode="auto">
          <a:xfrm>
            <a:off x="4433888" y="1835151"/>
            <a:ext cx="47625" cy="85725"/>
          </a:xfrm>
          <a:custGeom>
            <a:avLst/>
            <a:gdLst>
              <a:gd name="T0" fmla="*/ 1 w 78"/>
              <a:gd name="T1" fmla="*/ 0 h 141"/>
              <a:gd name="T2" fmla="*/ 0 w 78"/>
              <a:gd name="T3" fmla="*/ 5 h 141"/>
              <a:gd name="T4" fmla="*/ 0 w 78"/>
              <a:gd name="T5" fmla="*/ 137 h 141"/>
              <a:gd name="T6" fmla="*/ 1 w 78"/>
              <a:gd name="T7" fmla="*/ 141 h 141"/>
              <a:gd name="T8" fmla="*/ 78 w 78"/>
              <a:gd name="T9" fmla="*/ 67 h 141"/>
              <a:gd name="T10" fmla="*/ 1 w 78"/>
              <a:gd name="T11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8" h="141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8"/>
                  <a:pt x="0" y="140"/>
                  <a:pt x="1" y="141"/>
                </a:cubicBezTo>
                <a:cubicBezTo>
                  <a:pt x="78" y="67"/>
                  <a:pt x="78" y="67"/>
                  <a:pt x="78" y="67"/>
                </a:cubicBezTo>
                <a:lnTo>
                  <a:pt x="1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360"/>
          <p:cNvSpPr>
            <a:spLocks/>
          </p:cNvSpPr>
          <p:nvPr/>
        </p:nvSpPr>
        <p:spPr bwMode="auto">
          <a:xfrm>
            <a:off x="4464051" y="1751013"/>
            <a:ext cx="85725" cy="96838"/>
          </a:xfrm>
          <a:custGeom>
            <a:avLst/>
            <a:gdLst>
              <a:gd name="T0" fmla="*/ 62 w 139"/>
              <a:gd name="T1" fmla="*/ 155 h 159"/>
              <a:gd name="T2" fmla="*/ 69 w 139"/>
              <a:gd name="T3" fmla="*/ 159 h 159"/>
              <a:gd name="T4" fmla="*/ 77 w 139"/>
              <a:gd name="T5" fmla="*/ 155 h 159"/>
              <a:gd name="T6" fmla="*/ 135 w 139"/>
              <a:gd name="T7" fmla="*/ 86 h 159"/>
              <a:gd name="T8" fmla="*/ 130 w 139"/>
              <a:gd name="T9" fmla="*/ 77 h 159"/>
              <a:gd name="T10" fmla="*/ 100 w 139"/>
              <a:gd name="T11" fmla="*/ 77 h 159"/>
              <a:gd name="T12" fmla="*/ 88 w 139"/>
              <a:gd name="T13" fmla="*/ 77 h 159"/>
              <a:gd name="T14" fmla="*/ 88 w 139"/>
              <a:gd name="T15" fmla="*/ 12 h 159"/>
              <a:gd name="T16" fmla="*/ 76 w 139"/>
              <a:gd name="T17" fmla="*/ 0 h 159"/>
              <a:gd name="T18" fmla="*/ 62 w 139"/>
              <a:gd name="T19" fmla="*/ 0 h 159"/>
              <a:gd name="T20" fmla="*/ 51 w 139"/>
              <a:gd name="T21" fmla="*/ 12 h 159"/>
              <a:gd name="T22" fmla="*/ 51 w 139"/>
              <a:gd name="T23" fmla="*/ 77 h 159"/>
              <a:gd name="T24" fmla="*/ 39 w 139"/>
              <a:gd name="T25" fmla="*/ 77 h 159"/>
              <a:gd name="T26" fmla="*/ 8 w 139"/>
              <a:gd name="T27" fmla="*/ 77 h 159"/>
              <a:gd name="T28" fmla="*/ 4 w 139"/>
              <a:gd name="T29" fmla="*/ 86 h 159"/>
              <a:gd name="T30" fmla="*/ 62 w 139"/>
              <a:gd name="T31" fmla="*/ 15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9" h="159">
                <a:moveTo>
                  <a:pt x="62" y="155"/>
                </a:moveTo>
                <a:cubicBezTo>
                  <a:pt x="64" y="157"/>
                  <a:pt x="67" y="159"/>
                  <a:pt x="69" y="159"/>
                </a:cubicBezTo>
                <a:cubicBezTo>
                  <a:pt x="72" y="159"/>
                  <a:pt x="75" y="157"/>
                  <a:pt x="77" y="155"/>
                </a:cubicBezTo>
                <a:cubicBezTo>
                  <a:pt x="135" y="86"/>
                  <a:pt x="135" y="86"/>
                  <a:pt x="135" y="86"/>
                </a:cubicBezTo>
                <a:cubicBezTo>
                  <a:pt x="139" y="81"/>
                  <a:pt x="137" y="77"/>
                  <a:pt x="130" y="77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7"/>
                  <a:pt x="93" y="77"/>
                  <a:pt x="88" y="77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"/>
                  <a:pt x="83" y="0"/>
                  <a:pt x="7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6" y="0"/>
                  <a:pt x="51" y="5"/>
                  <a:pt x="51" y="12"/>
                </a:cubicBezTo>
                <a:cubicBezTo>
                  <a:pt x="51" y="77"/>
                  <a:pt x="51" y="77"/>
                  <a:pt x="51" y="77"/>
                </a:cubicBezTo>
                <a:cubicBezTo>
                  <a:pt x="46" y="77"/>
                  <a:pt x="42" y="77"/>
                  <a:pt x="39" y="77"/>
                </a:cubicBezTo>
                <a:cubicBezTo>
                  <a:pt x="8" y="77"/>
                  <a:pt x="8" y="77"/>
                  <a:pt x="8" y="77"/>
                </a:cubicBezTo>
                <a:cubicBezTo>
                  <a:pt x="2" y="77"/>
                  <a:pt x="0" y="81"/>
                  <a:pt x="4" y="86"/>
                </a:cubicBezTo>
                <a:lnTo>
                  <a:pt x="62" y="15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361"/>
          <p:cNvSpPr>
            <a:spLocks/>
          </p:cNvSpPr>
          <p:nvPr/>
        </p:nvSpPr>
        <p:spPr bwMode="auto">
          <a:xfrm>
            <a:off x="9024938" y="338138"/>
            <a:ext cx="146050" cy="176213"/>
          </a:xfrm>
          <a:custGeom>
            <a:avLst/>
            <a:gdLst>
              <a:gd name="T0" fmla="*/ 226 w 236"/>
              <a:gd name="T1" fmla="*/ 159 h 287"/>
              <a:gd name="T2" fmla="*/ 196 w 236"/>
              <a:gd name="T3" fmla="*/ 159 h 287"/>
              <a:gd name="T4" fmla="*/ 186 w 236"/>
              <a:gd name="T5" fmla="*/ 159 h 287"/>
              <a:gd name="T6" fmla="*/ 186 w 236"/>
              <a:gd name="T7" fmla="*/ 169 h 287"/>
              <a:gd name="T8" fmla="*/ 118 w 236"/>
              <a:gd name="T9" fmla="*/ 237 h 287"/>
              <a:gd name="T10" fmla="*/ 50 w 236"/>
              <a:gd name="T11" fmla="*/ 169 h 287"/>
              <a:gd name="T12" fmla="*/ 118 w 236"/>
              <a:gd name="T13" fmla="*/ 101 h 287"/>
              <a:gd name="T14" fmla="*/ 127 w 236"/>
              <a:gd name="T15" fmla="*/ 101 h 287"/>
              <a:gd name="T16" fmla="*/ 127 w 236"/>
              <a:gd name="T17" fmla="*/ 132 h 287"/>
              <a:gd name="T18" fmla="*/ 127 w 236"/>
              <a:gd name="T19" fmla="*/ 156 h 287"/>
              <a:gd name="T20" fmla="*/ 144 w 236"/>
              <a:gd name="T21" fmla="*/ 139 h 287"/>
              <a:gd name="T22" fmla="*/ 198 w 236"/>
              <a:gd name="T23" fmla="*/ 85 h 287"/>
              <a:gd name="T24" fmla="*/ 205 w 236"/>
              <a:gd name="T25" fmla="*/ 78 h 287"/>
              <a:gd name="T26" fmla="*/ 198 w 236"/>
              <a:gd name="T27" fmla="*/ 71 h 287"/>
              <a:gd name="T28" fmla="*/ 144 w 236"/>
              <a:gd name="T29" fmla="*/ 17 h 287"/>
              <a:gd name="T30" fmla="*/ 127 w 236"/>
              <a:gd name="T31" fmla="*/ 0 h 287"/>
              <a:gd name="T32" fmla="*/ 127 w 236"/>
              <a:gd name="T33" fmla="*/ 24 h 287"/>
              <a:gd name="T34" fmla="*/ 127 w 236"/>
              <a:gd name="T35" fmla="*/ 51 h 287"/>
              <a:gd name="T36" fmla="*/ 118 w 236"/>
              <a:gd name="T37" fmla="*/ 51 h 287"/>
              <a:gd name="T38" fmla="*/ 0 w 236"/>
              <a:gd name="T39" fmla="*/ 169 h 287"/>
              <a:gd name="T40" fmla="*/ 118 w 236"/>
              <a:gd name="T41" fmla="*/ 287 h 287"/>
              <a:gd name="T42" fmla="*/ 236 w 236"/>
              <a:gd name="T43" fmla="*/ 169 h 287"/>
              <a:gd name="T44" fmla="*/ 236 w 236"/>
              <a:gd name="T45" fmla="*/ 159 h 287"/>
              <a:gd name="T46" fmla="*/ 226 w 236"/>
              <a:gd name="T47" fmla="*/ 159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36" h="287">
                <a:moveTo>
                  <a:pt x="226" y="159"/>
                </a:moveTo>
                <a:cubicBezTo>
                  <a:pt x="196" y="159"/>
                  <a:pt x="196" y="159"/>
                  <a:pt x="196" y="159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6" y="169"/>
                  <a:pt x="186" y="169"/>
                  <a:pt x="186" y="169"/>
                </a:cubicBezTo>
                <a:cubicBezTo>
                  <a:pt x="186" y="207"/>
                  <a:pt x="156" y="237"/>
                  <a:pt x="118" y="237"/>
                </a:cubicBezTo>
                <a:cubicBezTo>
                  <a:pt x="81" y="237"/>
                  <a:pt x="50" y="207"/>
                  <a:pt x="50" y="169"/>
                </a:cubicBezTo>
                <a:cubicBezTo>
                  <a:pt x="50" y="131"/>
                  <a:pt x="81" y="101"/>
                  <a:pt x="118" y="101"/>
                </a:cubicBezTo>
                <a:cubicBezTo>
                  <a:pt x="121" y="101"/>
                  <a:pt x="124" y="101"/>
                  <a:pt x="127" y="101"/>
                </a:cubicBezTo>
                <a:cubicBezTo>
                  <a:pt x="127" y="132"/>
                  <a:pt x="127" y="132"/>
                  <a:pt x="127" y="132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98" y="85"/>
                  <a:pt x="198" y="85"/>
                  <a:pt x="198" y="85"/>
                </a:cubicBezTo>
                <a:cubicBezTo>
                  <a:pt x="205" y="78"/>
                  <a:pt x="205" y="78"/>
                  <a:pt x="205" y="78"/>
                </a:cubicBezTo>
                <a:cubicBezTo>
                  <a:pt x="198" y="71"/>
                  <a:pt x="198" y="71"/>
                  <a:pt x="198" y="71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24"/>
                  <a:pt x="127" y="24"/>
                  <a:pt x="127" y="24"/>
                </a:cubicBezTo>
                <a:cubicBezTo>
                  <a:pt x="127" y="51"/>
                  <a:pt x="127" y="51"/>
                  <a:pt x="127" y="51"/>
                </a:cubicBezTo>
                <a:cubicBezTo>
                  <a:pt x="124" y="51"/>
                  <a:pt x="121" y="51"/>
                  <a:pt x="118" y="51"/>
                </a:cubicBezTo>
                <a:cubicBezTo>
                  <a:pt x="53" y="51"/>
                  <a:pt x="0" y="104"/>
                  <a:pt x="0" y="169"/>
                </a:cubicBezTo>
                <a:cubicBezTo>
                  <a:pt x="0" y="234"/>
                  <a:pt x="53" y="287"/>
                  <a:pt x="118" y="287"/>
                </a:cubicBezTo>
                <a:cubicBezTo>
                  <a:pt x="183" y="287"/>
                  <a:pt x="236" y="234"/>
                  <a:pt x="236" y="169"/>
                </a:cubicBezTo>
                <a:cubicBezTo>
                  <a:pt x="236" y="159"/>
                  <a:pt x="236" y="159"/>
                  <a:pt x="236" y="159"/>
                </a:cubicBezTo>
                <a:lnTo>
                  <a:pt x="226" y="15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362"/>
          <p:cNvSpPr>
            <a:spLocks noEditPoints="1"/>
          </p:cNvSpPr>
          <p:nvPr/>
        </p:nvSpPr>
        <p:spPr bwMode="auto">
          <a:xfrm>
            <a:off x="7597776" y="4249738"/>
            <a:ext cx="176213" cy="123825"/>
          </a:xfrm>
          <a:custGeom>
            <a:avLst/>
            <a:gdLst>
              <a:gd name="T0" fmla="*/ 279 w 288"/>
              <a:gd name="T1" fmla="*/ 24 h 204"/>
              <a:gd name="T2" fmla="*/ 219 w 288"/>
              <a:gd name="T3" fmla="*/ 24 h 204"/>
              <a:gd name="T4" fmla="*/ 219 w 288"/>
              <a:gd name="T5" fmla="*/ 24 h 204"/>
              <a:gd name="T6" fmla="*/ 211 w 288"/>
              <a:gd name="T7" fmla="*/ 8 h 204"/>
              <a:gd name="T8" fmla="*/ 199 w 288"/>
              <a:gd name="T9" fmla="*/ 0 h 204"/>
              <a:gd name="T10" fmla="*/ 89 w 288"/>
              <a:gd name="T11" fmla="*/ 0 h 204"/>
              <a:gd name="T12" fmla="*/ 77 w 288"/>
              <a:gd name="T13" fmla="*/ 8 h 204"/>
              <a:gd name="T14" fmla="*/ 68 w 288"/>
              <a:gd name="T15" fmla="*/ 24 h 204"/>
              <a:gd name="T16" fmla="*/ 68 w 288"/>
              <a:gd name="T17" fmla="*/ 24 h 204"/>
              <a:gd name="T18" fmla="*/ 9 w 288"/>
              <a:gd name="T19" fmla="*/ 24 h 204"/>
              <a:gd name="T20" fmla="*/ 0 w 288"/>
              <a:gd name="T21" fmla="*/ 33 h 204"/>
              <a:gd name="T22" fmla="*/ 0 w 288"/>
              <a:gd name="T23" fmla="*/ 195 h 204"/>
              <a:gd name="T24" fmla="*/ 9 w 288"/>
              <a:gd name="T25" fmla="*/ 204 h 204"/>
              <a:gd name="T26" fmla="*/ 279 w 288"/>
              <a:gd name="T27" fmla="*/ 204 h 204"/>
              <a:gd name="T28" fmla="*/ 288 w 288"/>
              <a:gd name="T29" fmla="*/ 195 h 204"/>
              <a:gd name="T30" fmla="*/ 288 w 288"/>
              <a:gd name="T31" fmla="*/ 33 h 204"/>
              <a:gd name="T32" fmla="*/ 279 w 288"/>
              <a:gd name="T33" fmla="*/ 24 h 204"/>
              <a:gd name="T34" fmla="*/ 144 w 288"/>
              <a:gd name="T35" fmla="*/ 175 h 204"/>
              <a:gd name="T36" fmla="*/ 82 w 288"/>
              <a:gd name="T37" fmla="*/ 113 h 204"/>
              <a:gd name="T38" fmla="*/ 144 w 288"/>
              <a:gd name="T39" fmla="*/ 51 h 204"/>
              <a:gd name="T40" fmla="*/ 206 w 288"/>
              <a:gd name="T41" fmla="*/ 113 h 204"/>
              <a:gd name="T42" fmla="*/ 144 w 288"/>
              <a:gd name="T43" fmla="*/ 175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204">
                <a:moveTo>
                  <a:pt x="279" y="24"/>
                </a:moveTo>
                <a:cubicBezTo>
                  <a:pt x="219" y="24"/>
                  <a:pt x="219" y="24"/>
                  <a:pt x="219" y="24"/>
                </a:cubicBezTo>
                <a:cubicBezTo>
                  <a:pt x="219" y="24"/>
                  <a:pt x="219" y="24"/>
                  <a:pt x="219" y="24"/>
                </a:cubicBezTo>
                <a:cubicBezTo>
                  <a:pt x="211" y="8"/>
                  <a:pt x="211" y="8"/>
                  <a:pt x="211" y="8"/>
                </a:cubicBezTo>
                <a:cubicBezTo>
                  <a:pt x="209" y="3"/>
                  <a:pt x="204" y="0"/>
                  <a:pt x="199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4" y="0"/>
                  <a:pt x="79" y="3"/>
                  <a:pt x="77" y="8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00"/>
                  <a:pt x="4" y="204"/>
                  <a:pt x="9" y="204"/>
                </a:cubicBezTo>
                <a:cubicBezTo>
                  <a:pt x="279" y="204"/>
                  <a:pt x="279" y="204"/>
                  <a:pt x="279" y="204"/>
                </a:cubicBezTo>
                <a:cubicBezTo>
                  <a:pt x="284" y="204"/>
                  <a:pt x="288" y="200"/>
                  <a:pt x="288" y="195"/>
                </a:cubicBezTo>
                <a:cubicBezTo>
                  <a:pt x="288" y="33"/>
                  <a:pt x="288" y="33"/>
                  <a:pt x="288" y="33"/>
                </a:cubicBezTo>
                <a:cubicBezTo>
                  <a:pt x="288" y="28"/>
                  <a:pt x="284" y="24"/>
                  <a:pt x="279" y="24"/>
                </a:cubicBezTo>
                <a:close/>
                <a:moveTo>
                  <a:pt x="144" y="175"/>
                </a:moveTo>
                <a:cubicBezTo>
                  <a:pt x="109" y="175"/>
                  <a:pt x="82" y="147"/>
                  <a:pt x="82" y="113"/>
                </a:cubicBezTo>
                <a:cubicBezTo>
                  <a:pt x="82" y="78"/>
                  <a:pt x="109" y="51"/>
                  <a:pt x="144" y="51"/>
                </a:cubicBezTo>
                <a:cubicBezTo>
                  <a:pt x="178" y="51"/>
                  <a:pt x="206" y="78"/>
                  <a:pt x="206" y="113"/>
                </a:cubicBezTo>
                <a:cubicBezTo>
                  <a:pt x="206" y="147"/>
                  <a:pt x="178" y="175"/>
                  <a:pt x="144" y="17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363"/>
          <p:cNvSpPr>
            <a:spLocks noEditPoints="1"/>
          </p:cNvSpPr>
          <p:nvPr/>
        </p:nvSpPr>
        <p:spPr bwMode="auto">
          <a:xfrm>
            <a:off x="7950201" y="4248151"/>
            <a:ext cx="176213" cy="125413"/>
          </a:xfrm>
          <a:custGeom>
            <a:avLst/>
            <a:gdLst>
              <a:gd name="T0" fmla="*/ 279 w 288"/>
              <a:gd name="T1" fmla="*/ 24 h 206"/>
              <a:gd name="T2" fmla="*/ 222 w 288"/>
              <a:gd name="T3" fmla="*/ 24 h 206"/>
              <a:gd name="T4" fmla="*/ 221 w 288"/>
              <a:gd name="T5" fmla="*/ 24 h 206"/>
              <a:gd name="T6" fmla="*/ 213 w 288"/>
              <a:gd name="T7" fmla="*/ 8 h 206"/>
              <a:gd name="T8" fmla="*/ 201 w 288"/>
              <a:gd name="T9" fmla="*/ 0 h 206"/>
              <a:gd name="T10" fmla="*/ 90 w 288"/>
              <a:gd name="T11" fmla="*/ 0 h 206"/>
              <a:gd name="T12" fmla="*/ 77 w 288"/>
              <a:gd name="T13" fmla="*/ 8 h 206"/>
              <a:gd name="T14" fmla="*/ 69 w 288"/>
              <a:gd name="T15" fmla="*/ 24 h 206"/>
              <a:gd name="T16" fmla="*/ 69 w 288"/>
              <a:gd name="T17" fmla="*/ 24 h 206"/>
              <a:gd name="T18" fmla="*/ 9 w 288"/>
              <a:gd name="T19" fmla="*/ 24 h 206"/>
              <a:gd name="T20" fmla="*/ 0 w 288"/>
              <a:gd name="T21" fmla="*/ 33 h 206"/>
              <a:gd name="T22" fmla="*/ 0 w 288"/>
              <a:gd name="T23" fmla="*/ 197 h 206"/>
              <a:gd name="T24" fmla="*/ 9 w 288"/>
              <a:gd name="T25" fmla="*/ 206 h 206"/>
              <a:gd name="T26" fmla="*/ 279 w 288"/>
              <a:gd name="T27" fmla="*/ 206 h 206"/>
              <a:gd name="T28" fmla="*/ 288 w 288"/>
              <a:gd name="T29" fmla="*/ 197 h 206"/>
              <a:gd name="T30" fmla="*/ 288 w 288"/>
              <a:gd name="T31" fmla="*/ 33 h 206"/>
              <a:gd name="T32" fmla="*/ 279 w 288"/>
              <a:gd name="T33" fmla="*/ 24 h 206"/>
              <a:gd name="T34" fmla="*/ 144 w 288"/>
              <a:gd name="T35" fmla="*/ 181 h 206"/>
              <a:gd name="T36" fmla="*/ 76 w 288"/>
              <a:gd name="T37" fmla="*/ 113 h 206"/>
              <a:gd name="T38" fmla="*/ 144 w 288"/>
              <a:gd name="T39" fmla="*/ 45 h 206"/>
              <a:gd name="T40" fmla="*/ 212 w 288"/>
              <a:gd name="T41" fmla="*/ 113 h 206"/>
              <a:gd name="T42" fmla="*/ 144 w 288"/>
              <a:gd name="T43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206">
                <a:moveTo>
                  <a:pt x="279" y="24"/>
                </a:move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4"/>
                  <a:pt x="221" y="24"/>
                </a:cubicBezTo>
                <a:cubicBezTo>
                  <a:pt x="213" y="8"/>
                  <a:pt x="213" y="8"/>
                  <a:pt x="213" y="8"/>
                </a:cubicBezTo>
                <a:cubicBezTo>
                  <a:pt x="211" y="3"/>
                  <a:pt x="205" y="0"/>
                  <a:pt x="20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5" y="0"/>
                  <a:pt x="79" y="3"/>
                  <a:pt x="77" y="8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202"/>
                  <a:pt x="4" y="206"/>
                  <a:pt x="9" y="206"/>
                </a:cubicBezTo>
                <a:cubicBezTo>
                  <a:pt x="279" y="206"/>
                  <a:pt x="279" y="206"/>
                  <a:pt x="279" y="206"/>
                </a:cubicBezTo>
                <a:cubicBezTo>
                  <a:pt x="284" y="206"/>
                  <a:pt x="288" y="202"/>
                  <a:pt x="288" y="197"/>
                </a:cubicBezTo>
                <a:cubicBezTo>
                  <a:pt x="288" y="33"/>
                  <a:pt x="288" y="33"/>
                  <a:pt x="288" y="33"/>
                </a:cubicBezTo>
                <a:cubicBezTo>
                  <a:pt x="288" y="28"/>
                  <a:pt x="284" y="24"/>
                  <a:pt x="279" y="24"/>
                </a:cubicBezTo>
                <a:close/>
                <a:moveTo>
                  <a:pt x="144" y="181"/>
                </a:moveTo>
                <a:cubicBezTo>
                  <a:pt x="107" y="181"/>
                  <a:pt x="76" y="150"/>
                  <a:pt x="76" y="113"/>
                </a:cubicBezTo>
                <a:cubicBezTo>
                  <a:pt x="76" y="76"/>
                  <a:pt x="107" y="45"/>
                  <a:pt x="144" y="45"/>
                </a:cubicBezTo>
                <a:cubicBezTo>
                  <a:pt x="182" y="45"/>
                  <a:pt x="212" y="76"/>
                  <a:pt x="212" y="113"/>
                </a:cubicBezTo>
                <a:cubicBezTo>
                  <a:pt x="212" y="150"/>
                  <a:pt x="182" y="181"/>
                  <a:pt x="144" y="18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Oval 364"/>
          <p:cNvSpPr>
            <a:spLocks noChangeArrowheads="1"/>
          </p:cNvSpPr>
          <p:nvPr/>
        </p:nvSpPr>
        <p:spPr bwMode="auto">
          <a:xfrm>
            <a:off x="8012113" y="4289426"/>
            <a:ext cx="53975" cy="5397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Oval 365"/>
          <p:cNvSpPr>
            <a:spLocks noChangeArrowheads="1"/>
          </p:cNvSpPr>
          <p:nvPr/>
        </p:nvSpPr>
        <p:spPr bwMode="auto">
          <a:xfrm>
            <a:off x="8366126" y="4291013"/>
            <a:ext cx="49213" cy="49213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366"/>
          <p:cNvSpPr>
            <a:spLocks noEditPoints="1"/>
          </p:cNvSpPr>
          <p:nvPr/>
        </p:nvSpPr>
        <p:spPr bwMode="auto">
          <a:xfrm>
            <a:off x="8304213" y="4222751"/>
            <a:ext cx="176213" cy="177800"/>
          </a:xfrm>
          <a:custGeom>
            <a:avLst/>
            <a:gdLst>
              <a:gd name="T0" fmla="*/ 236 w 288"/>
              <a:gd name="T1" fmla="*/ 0 h 288"/>
              <a:gd name="T2" fmla="*/ 52 w 288"/>
              <a:gd name="T3" fmla="*/ 0 h 288"/>
              <a:gd name="T4" fmla="*/ 0 w 288"/>
              <a:gd name="T5" fmla="*/ 52 h 288"/>
              <a:gd name="T6" fmla="*/ 0 w 288"/>
              <a:gd name="T7" fmla="*/ 236 h 288"/>
              <a:gd name="T8" fmla="*/ 52 w 288"/>
              <a:gd name="T9" fmla="*/ 288 h 288"/>
              <a:gd name="T10" fmla="*/ 236 w 288"/>
              <a:gd name="T11" fmla="*/ 288 h 288"/>
              <a:gd name="T12" fmla="*/ 288 w 288"/>
              <a:gd name="T13" fmla="*/ 236 h 288"/>
              <a:gd name="T14" fmla="*/ 288 w 288"/>
              <a:gd name="T15" fmla="*/ 52 h 288"/>
              <a:gd name="T16" fmla="*/ 236 w 288"/>
              <a:gd name="T17" fmla="*/ 0 h 288"/>
              <a:gd name="T18" fmla="*/ 237 w 288"/>
              <a:gd name="T19" fmla="*/ 205 h 288"/>
              <a:gd name="T20" fmla="*/ 231 w 288"/>
              <a:gd name="T21" fmla="*/ 210 h 288"/>
              <a:gd name="T22" fmla="*/ 55 w 288"/>
              <a:gd name="T23" fmla="*/ 210 h 288"/>
              <a:gd name="T24" fmla="*/ 49 w 288"/>
              <a:gd name="T25" fmla="*/ 205 h 288"/>
              <a:gd name="T26" fmla="*/ 49 w 288"/>
              <a:gd name="T27" fmla="*/ 99 h 288"/>
              <a:gd name="T28" fmla="*/ 55 w 288"/>
              <a:gd name="T29" fmla="*/ 93 h 288"/>
              <a:gd name="T30" fmla="*/ 94 w 288"/>
              <a:gd name="T31" fmla="*/ 93 h 288"/>
              <a:gd name="T32" fmla="*/ 94 w 288"/>
              <a:gd name="T33" fmla="*/ 93 h 288"/>
              <a:gd name="T34" fmla="*/ 99 w 288"/>
              <a:gd name="T35" fmla="*/ 83 h 288"/>
              <a:gd name="T36" fmla="*/ 107 w 288"/>
              <a:gd name="T37" fmla="*/ 78 h 288"/>
              <a:gd name="T38" fmla="*/ 179 w 288"/>
              <a:gd name="T39" fmla="*/ 78 h 288"/>
              <a:gd name="T40" fmla="*/ 187 w 288"/>
              <a:gd name="T41" fmla="*/ 83 h 288"/>
              <a:gd name="T42" fmla="*/ 192 w 288"/>
              <a:gd name="T43" fmla="*/ 93 h 288"/>
              <a:gd name="T44" fmla="*/ 192 w 288"/>
              <a:gd name="T45" fmla="*/ 93 h 288"/>
              <a:gd name="T46" fmla="*/ 231 w 288"/>
              <a:gd name="T47" fmla="*/ 93 h 288"/>
              <a:gd name="T48" fmla="*/ 237 w 288"/>
              <a:gd name="T49" fmla="*/ 99 h 288"/>
              <a:gd name="T50" fmla="*/ 237 w 288"/>
              <a:gd name="T51" fmla="*/ 20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8" h="288">
                <a:moveTo>
                  <a:pt x="236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65"/>
                  <a:pt x="23" y="288"/>
                  <a:pt x="52" y="288"/>
                </a:cubicBezTo>
                <a:cubicBezTo>
                  <a:pt x="236" y="288"/>
                  <a:pt x="236" y="288"/>
                  <a:pt x="236" y="288"/>
                </a:cubicBezTo>
                <a:cubicBezTo>
                  <a:pt x="264" y="288"/>
                  <a:pt x="288" y="265"/>
                  <a:pt x="288" y="236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88" y="23"/>
                  <a:pt x="264" y="0"/>
                  <a:pt x="236" y="0"/>
                </a:cubicBezTo>
                <a:close/>
                <a:moveTo>
                  <a:pt x="237" y="205"/>
                </a:moveTo>
                <a:cubicBezTo>
                  <a:pt x="237" y="208"/>
                  <a:pt x="234" y="210"/>
                  <a:pt x="231" y="210"/>
                </a:cubicBezTo>
                <a:cubicBezTo>
                  <a:pt x="55" y="210"/>
                  <a:pt x="55" y="210"/>
                  <a:pt x="55" y="210"/>
                </a:cubicBezTo>
                <a:cubicBezTo>
                  <a:pt x="52" y="210"/>
                  <a:pt x="49" y="208"/>
                  <a:pt x="49" y="205"/>
                </a:cubicBezTo>
                <a:cubicBezTo>
                  <a:pt x="49" y="99"/>
                  <a:pt x="49" y="99"/>
                  <a:pt x="49" y="99"/>
                </a:cubicBezTo>
                <a:cubicBezTo>
                  <a:pt x="49" y="96"/>
                  <a:pt x="52" y="93"/>
                  <a:pt x="55" y="93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3"/>
                </a:cubicBezTo>
                <a:cubicBezTo>
                  <a:pt x="99" y="83"/>
                  <a:pt x="99" y="83"/>
                  <a:pt x="99" y="83"/>
                </a:cubicBezTo>
                <a:cubicBezTo>
                  <a:pt x="101" y="80"/>
                  <a:pt x="104" y="78"/>
                  <a:pt x="107" y="78"/>
                </a:cubicBezTo>
                <a:cubicBezTo>
                  <a:pt x="179" y="78"/>
                  <a:pt x="179" y="78"/>
                  <a:pt x="179" y="78"/>
                </a:cubicBezTo>
                <a:cubicBezTo>
                  <a:pt x="182" y="78"/>
                  <a:pt x="185" y="80"/>
                  <a:pt x="187" y="8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231" y="93"/>
                  <a:pt x="231" y="93"/>
                  <a:pt x="231" y="93"/>
                </a:cubicBezTo>
                <a:cubicBezTo>
                  <a:pt x="234" y="93"/>
                  <a:pt x="237" y="96"/>
                  <a:pt x="237" y="99"/>
                </a:cubicBezTo>
                <a:lnTo>
                  <a:pt x="237" y="20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367"/>
          <p:cNvSpPr>
            <a:spLocks noEditPoints="1"/>
          </p:cNvSpPr>
          <p:nvPr/>
        </p:nvSpPr>
        <p:spPr bwMode="auto">
          <a:xfrm>
            <a:off x="3005138" y="6000751"/>
            <a:ext cx="176213" cy="153988"/>
          </a:xfrm>
          <a:custGeom>
            <a:avLst/>
            <a:gdLst>
              <a:gd name="T0" fmla="*/ 252 w 288"/>
              <a:gd name="T1" fmla="*/ 0 h 252"/>
              <a:gd name="T2" fmla="*/ 35 w 288"/>
              <a:gd name="T3" fmla="*/ 0 h 252"/>
              <a:gd name="T4" fmla="*/ 0 w 288"/>
              <a:gd name="T5" fmla="*/ 72 h 252"/>
              <a:gd name="T6" fmla="*/ 0 w 288"/>
              <a:gd name="T7" fmla="*/ 252 h 252"/>
              <a:gd name="T8" fmla="*/ 288 w 288"/>
              <a:gd name="T9" fmla="*/ 252 h 252"/>
              <a:gd name="T10" fmla="*/ 288 w 288"/>
              <a:gd name="T11" fmla="*/ 71 h 252"/>
              <a:gd name="T12" fmla="*/ 252 w 288"/>
              <a:gd name="T13" fmla="*/ 0 h 252"/>
              <a:gd name="T14" fmla="*/ 196 w 288"/>
              <a:gd name="T15" fmla="*/ 161 h 252"/>
              <a:gd name="T16" fmla="*/ 150 w 288"/>
              <a:gd name="T17" fmla="*/ 217 h 252"/>
              <a:gd name="T18" fmla="*/ 138 w 288"/>
              <a:gd name="T19" fmla="*/ 217 h 252"/>
              <a:gd name="T20" fmla="*/ 91 w 288"/>
              <a:gd name="T21" fmla="*/ 161 h 252"/>
              <a:gd name="T22" fmla="*/ 95 w 288"/>
              <a:gd name="T23" fmla="*/ 154 h 252"/>
              <a:gd name="T24" fmla="*/ 119 w 288"/>
              <a:gd name="T25" fmla="*/ 154 h 252"/>
              <a:gd name="T26" fmla="*/ 129 w 288"/>
              <a:gd name="T27" fmla="*/ 154 h 252"/>
              <a:gd name="T28" fmla="*/ 129 w 288"/>
              <a:gd name="T29" fmla="*/ 102 h 252"/>
              <a:gd name="T30" fmla="*/ 138 w 288"/>
              <a:gd name="T31" fmla="*/ 93 h 252"/>
              <a:gd name="T32" fmla="*/ 149 w 288"/>
              <a:gd name="T33" fmla="*/ 93 h 252"/>
              <a:gd name="T34" fmla="*/ 159 w 288"/>
              <a:gd name="T35" fmla="*/ 102 h 252"/>
              <a:gd name="T36" fmla="*/ 159 w 288"/>
              <a:gd name="T37" fmla="*/ 154 h 252"/>
              <a:gd name="T38" fmla="*/ 169 w 288"/>
              <a:gd name="T39" fmla="*/ 154 h 252"/>
              <a:gd name="T40" fmla="*/ 193 w 288"/>
              <a:gd name="T41" fmla="*/ 154 h 252"/>
              <a:gd name="T42" fmla="*/ 196 w 288"/>
              <a:gd name="T43" fmla="*/ 161 h 252"/>
              <a:gd name="T44" fmla="*/ 38 w 288"/>
              <a:gd name="T45" fmla="*/ 61 h 252"/>
              <a:gd name="T46" fmla="*/ 58 w 288"/>
              <a:gd name="T47" fmla="*/ 21 h 252"/>
              <a:gd name="T48" fmla="*/ 230 w 288"/>
              <a:gd name="T49" fmla="*/ 21 h 252"/>
              <a:gd name="T50" fmla="*/ 251 w 288"/>
              <a:gd name="T51" fmla="*/ 61 h 252"/>
              <a:gd name="T52" fmla="*/ 38 w 288"/>
              <a:gd name="T53" fmla="*/ 61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8" h="252">
                <a:moveTo>
                  <a:pt x="252" y="0"/>
                </a:moveTo>
                <a:cubicBezTo>
                  <a:pt x="35" y="0"/>
                  <a:pt x="35" y="0"/>
                  <a:pt x="35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252"/>
                  <a:pt x="0" y="252"/>
                  <a:pt x="0" y="252"/>
                </a:cubicBezTo>
                <a:cubicBezTo>
                  <a:pt x="288" y="252"/>
                  <a:pt x="288" y="252"/>
                  <a:pt x="288" y="252"/>
                </a:cubicBezTo>
                <a:cubicBezTo>
                  <a:pt x="288" y="71"/>
                  <a:pt x="288" y="71"/>
                  <a:pt x="288" y="71"/>
                </a:cubicBezTo>
                <a:lnTo>
                  <a:pt x="252" y="0"/>
                </a:lnTo>
                <a:close/>
                <a:moveTo>
                  <a:pt x="196" y="161"/>
                </a:moveTo>
                <a:cubicBezTo>
                  <a:pt x="150" y="217"/>
                  <a:pt x="150" y="217"/>
                  <a:pt x="150" y="217"/>
                </a:cubicBezTo>
                <a:cubicBezTo>
                  <a:pt x="147" y="221"/>
                  <a:pt x="141" y="221"/>
                  <a:pt x="138" y="217"/>
                </a:cubicBezTo>
                <a:cubicBezTo>
                  <a:pt x="91" y="161"/>
                  <a:pt x="91" y="161"/>
                  <a:pt x="91" y="161"/>
                </a:cubicBezTo>
                <a:cubicBezTo>
                  <a:pt x="88" y="157"/>
                  <a:pt x="90" y="154"/>
                  <a:pt x="95" y="154"/>
                </a:cubicBezTo>
                <a:cubicBezTo>
                  <a:pt x="119" y="154"/>
                  <a:pt x="119" y="154"/>
                  <a:pt x="119" y="154"/>
                </a:cubicBezTo>
                <a:cubicBezTo>
                  <a:pt x="122" y="154"/>
                  <a:pt x="125" y="154"/>
                  <a:pt x="129" y="154"/>
                </a:cubicBezTo>
                <a:cubicBezTo>
                  <a:pt x="129" y="102"/>
                  <a:pt x="129" y="102"/>
                  <a:pt x="129" y="102"/>
                </a:cubicBezTo>
                <a:cubicBezTo>
                  <a:pt x="129" y="97"/>
                  <a:pt x="133" y="93"/>
                  <a:pt x="138" y="93"/>
                </a:cubicBezTo>
                <a:cubicBezTo>
                  <a:pt x="149" y="93"/>
                  <a:pt x="149" y="93"/>
                  <a:pt x="149" y="93"/>
                </a:cubicBezTo>
                <a:cubicBezTo>
                  <a:pt x="155" y="93"/>
                  <a:pt x="159" y="97"/>
                  <a:pt x="159" y="102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62" y="154"/>
                  <a:pt x="166" y="154"/>
                  <a:pt x="169" y="154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8" y="154"/>
                  <a:pt x="200" y="157"/>
                  <a:pt x="196" y="161"/>
                </a:cubicBezTo>
                <a:close/>
                <a:moveTo>
                  <a:pt x="38" y="61"/>
                </a:moveTo>
                <a:cubicBezTo>
                  <a:pt x="58" y="21"/>
                  <a:pt x="58" y="21"/>
                  <a:pt x="58" y="21"/>
                </a:cubicBezTo>
                <a:cubicBezTo>
                  <a:pt x="230" y="21"/>
                  <a:pt x="230" y="21"/>
                  <a:pt x="230" y="21"/>
                </a:cubicBezTo>
                <a:cubicBezTo>
                  <a:pt x="251" y="61"/>
                  <a:pt x="251" y="61"/>
                  <a:pt x="251" y="61"/>
                </a:cubicBezTo>
                <a:lnTo>
                  <a:pt x="38" y="6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368"/>
          <p:cNvSpPr>
            <a:spLocks noEditPoints="1"/>
          </p:cNvSpPr>
          <p:nvPr/>
        </p:nvSpPr>
        <p:spPr bwMode="auto">
          <a:xfrm>
            <a:off x="3357563" y="6000751"/>
            <a:ext cx="177800" cy="153988"/>
          </a:xfrm>
          <a:custGeom>
            <a:avLst/>
            <a:gdLst>
              <a:gd name="T0" fmla="*/ 252 w 288"/>
              <a:gd name="T1" fmla="*/ 0 h 252"/>
              <a:gd name="T2" fmla="*/ 35 w 288"/>
              <a:gd name="T3" fmla="*/ 0 h 252"/>
              <a:gd name="T4" fmla="*/ 0 w 288"/>
              <a:gd name="T5" fmla="*/ 72 h 252"/>
              <a:gd name="T6" fmla="*/ 0 w 288"/>
              <a:gd name="T7" fmla="*/ 252 h 252"/>
              <a:gd name="T8" fmla="*/ 288 w 288"/>
              <a:gd name="T9" fmla="*/ 252 h 252"/>
              <a:gd name="T10" fmla="*/ 288 w 288"/>
              <a:gd name="T11" fmla="*/ 71 h 252"/>
              <a:gd name="T12" fmla="*/ 252 w 288"/>
              <a:gd name="T13" fmla="*/ 0 h 252"/>
              <a:gd name="T14" fmla="*/ 193 w 288"/>
              <a:gd name="T15" fmla="*/ 158 h 252"/>
              <a:gd name="T16" fmla="*/ 169 w 288"/>
              <a:gd name="T17" fmla="*/ 158 h 252"/>
              <a:gd name="T18" fmla="*/ 159 w 288"/>
              <a:gd name="T19" fmla="*/ 158 h 252"/>
              <a:gd name="T20" fmla="*/ 159 w 288"/>
              <a:gd name="T21" fmla="*/ 210 h 252"/>
              <a:gd name="T22" fmla="*/ 149 w 288"/>
              <a:gd name="T23" fmla="*/ 220 h 252"/>
              <a:gd name="T24" fmla="*/ 138 w 288"/>
              <a:gd name="T25" fmla="*/ 220 h 252"/>
              <a:gd name="T26" fmla="*/ 129 w 288"/>
              <a:gd name="T27" fmla="*/ 210 h 252"/>
              <a:gd name="T28" fmla="*/ 129 w 288"/>
              <a:gd name="T29" fmla="*/ 158 h 252"/>
              <a:gd name="T30" fmla="*/ 119 w 288"/>
              <a:gd name="T31" fmla="*/ 158 h 252"/>
              <a:gd name="T32" fmla="*/ 95 w 288"/>
              <a:gd name="T33" fmla="*/ 158 h 252"/>
              <a:gd name="T34" fmla="*/ 91 w 288"/>
              <a:gd name="T35" fmla="*/ 151 h 252"/>
              <a:gd name="T36" fmla="*/ 138 w 288"/>
              <a:gd name="T37" fmla="*/ 96 h 252"/>
              <a:gd name="T38" fmla="*/ 150 w 288"/>
              <a:gd name="T39" fmla="*/ 96 h 252"/>
              <a:gd name="T40" fmla="*/ 196 w 288"/>
              <a:gd name="T41" fmla="*/ 151 h 252"/>
              <a:gd name="T42" fmla="*/ 193 w 288"/>
              <a:gd name="T43" fmla="*/ 158 h 252"/>
              <a:gd name="T44" fmla="*/ 38 w 288"/>
              <a:gd name="T45" fmla="*/ 61 h 252"/>
              <a:gd name="T46" fmla="*/ 58 w 288"/>
              <a:gd name="T47" fmla="*/ 21 h 252"/>
              <a:gd name="T48" fmla="*/ 230 w 288"/>
              <a:gd name="T49" fmla="*/ 21 h 252"/>
              <a:gd name="T50" fmla="*/ 251 w 288"/>
              <a:gd name="T51" fmla="*/ 61 h 252"/>
              <a:gd name="T52" fmla="*/ 38 w 288"/>
              <a:gd name="T53" fmla="*/ 61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8" h="252">
                <a:moveTo>
                  <a:pt x="252" y="0"/>
                </a:moveTo>
                <a:cubicBezTo>
                  <a:pt x="35" y="0"/>
                  <a:pt x="35" y="0"/>
                  <a:pt x="35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252"/>
                  <a:pt x="0" y="252"/>
                  <a:pt x="0" y="252"/>
                </a:cubicBezTo>
                <a:cubicBezTo>
                  <a:pt x="288" y="252"/>
                  <a:pt x="288" y="252"/>
                  <a:pt x="288" y="252"/>
                </a:cubicBezTo>
                <a:cubicBezTo>
                  <a:pt x="288" y="71"/>
                  <a:pt x="288" y="71"/>
                  <a:pt x="288" y="71"/>
                </a:cubicBezTo>
                <a:lnTo>
                  <a:pt x="252" y="0"/>
                </a:lnTo>
                <a:close/>
                <a:moveTo>
                  <a:pt x="193" y="158"/>
                </a:moveTo>
                <a:cubicBezTo>
                  <a:pt x="169" y="158"/>
                  <a:pt x="169" y="158"/>
                  <a:pt x="169" y="158"/>
                </a:cubicBezTo>
                <a:cubicBezTo>
                  <a:pt x="166" y="158"/>
                  <a:pt x="162" y="158"/>
                  <a:pt x="159" y="158"/>
                </a:cubicBezTo>
                <a:cubicBezTo>
                  <a:pt x="159" y="210"/>
                  <a:pt x="159" y="210"/>
                  <a:pt x="159" y="210"/>
                </a:cubicBezTo>
                <a:cubicBezTo>
                  <a:pt x="159" y="216"/>
                  <a:pt x="155" y="220"/>
                  <a:pt x="149" y="220"/>
                </a:cubicBezTo>
                <a:cubicBezTo>
                  <a:pt x="138" y="220"/>
                  <a:pt x="138" y="220"/>
                  <a:pt x="138" y="220"/>
                </a:cubicBezTo>
                <a:cubicBezTo>
                  <a:pt x="133" y="220"/>
                  <a:pt x="129" y="216"/>
                  <a:pt x="129" y="210"/>
                </a:cubicBezTo>
                <a:cubicBezTo>
                  <a:pt x="129" y="158"/>
                  <a:pt x="129" y="158"/>
                  <a:pt x="129" y="158"/>
                </a:cubicBezTo>
                <a:cubicBezTo>
                  <a:pt x="125" y="158"/>
                  <a:pt x="122" y="158"/>
                  <a:pt x="119" y="158"/>
                </a:cubicBezTo>
                <a:cubicBezTo>
                  <a:pt x="95" y="158"/>
                  <a:pt x="95" y="158"/>
                  <a:pt x="95" y="158"/>
                </a:cubicBezTo>
                <a:cubicBezTo>
                  <a:pt x="90" y="158"/>
                  <a:pt x="88" y="155"/>
                  <a:pt x="91" y="151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41" y="92"/>
                  <a:pt x="147" y="92"/>
                  <a:pt x="150" y="96"/>
                </a:cubicBezTo>
                <a:cubicBezTo>
                  <a:pt x="196" y="151"/>
                  <a:pt x="196" y="151"/>
                  <a:pt x="196" y="151"/>
                </a:cubicBezTo>
                <a:cubicBezTo>
                  <a:pt x="200" y="155"/>
                  <a:pt x="198" y="158"/>
                  <a:pt x="193" y="158"/>
                </a:cubicBezTo>
                <a:close/>
                <a:moveTo>
                  <a:pt x="38" y="61"/>
                </a:moveTo>
                <a:cubicBezTo>
                  <a:pt x="58" y="21"/>
                  <a:pt x="58" y="21"/>
                  <a:pt x="58" y="21"/>
                </a:cubicBezTo>
                <a:cubicBezTo>
                  <a:pt x="230" y="21"/>
                  <a:pt x="230" y="21"/>
                  <a:pt x="230" y="21"/>
                </a:cubicBezTo>
                <a:cubicBezTo>
                  <a:pt x="251" y="61"/>
                  <a:pt x="251" y="61"/>
                  <a:pt x="251" y="61"/>
                </a:cubicBezTo>
                <a:lnTo>
                  <a:pt x="38" y="6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369"/>
          <p:cNvSpPr>
            <a:spLocks noEditPoints="1"/>
          </p:cNvSpPr>
          <p:nvPr/>
        </p:nvSpPr>
        <p:spPr bwMode="auto">
          <a:xfrm>
            <a:off x="8304213" y="2809876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93 w 288"/>
              <a:gd name="T11" fmla="*/ 132 h 288"/>
              <a:gd name="T12" fmla="*/ 178 w 288"/>
              <a:gd name="T13" fmla="*/ 128 h 288"/>
              <a:gd name="T14" fmla="*/ 128 w 288"/>
              <a:gd name="T15" fmla="*/ 178 h 288"/>
              <a:gd name="T16" fmla="*/ 133 w 288"/>
              <a:gd name="T17" fmla="*/ 193 h 288"/>
              <a:gd name="T18" fmla="*/ 92 w 288"/>
              <a:gd name="T19" fmla="*/ 233 h 288"/>
              <a:gd name="T20" fmla="*/ 88 w 288"/>
              <a:gd name="T21" fmla="*/ 230 h 288"/>
              <a:gd name="T22" fmla="*/ 106 w 288"/>
              <a:gd name="T23" fmla="*/ 203 h 288"/>
              <a:gd name="T24" fmla="*/ 85 w 288"/>
              <a:gd name="T25" fmla="*/ 182 h 288"/>
              <a:gd name="T26" fmla="*/ 58 w 288"/>
              <a:gd name="T27" fmla="*/ 200 h 288"/>
              <a:gd name="T28" fmla="*/ 55 w 288"/>
              <a:gd name="T29" fmla="*/ 196 h 288"/>
              <a:gd name="T30" fmla="*/ 95 w 288"/>
              <a:gd name="T31" fmla="*/ 155 h 288"/>
              <a:gd name="T32" fmla="*/ 110 w 288"/>
              <a:gd name="T33" fmla="*/ 161 h 288"/>
              <a:gd name="T34" fmla="*/ 160 w 288"/>
              <a:gd name="T35" fmla="*/ 110 h 288"/>
              <a:gd name="T36" fmla="*/ 155 w 288"/>
              <a:gd name="T37" fmla="*/ 95 h 288"/>
              <a:gd name="T38" fmla="*/ 196 w 288"/>
              <a:gd name="T39" fmla="*/ 54 h 288"/>
              <a:gd name="T40" fmla="*/ 200 w 288"/>
              <a:gd name="T41" fmla="*/ 58 h 288"/>
              <a:gd name="T42" fmla="*/ 182 w 288"/>
              <a:gd name="T43" fmla="*/ 85 h 288"/>
              <a:gd name="T44" fmla="*/ 203 w 288"/>
              <a:gd name="T45" fmla="*/ 106 h 288"/>
              <a:gd name="T46" fmla="*/ 230 w 288"/>
              <a:gd name="T47" fmla="*/ 88 h 288"/>
              <a:gd name="T48" fmla="*/ 233 w 288"/>
              <a:gd name="T49" fmla="*/ 92 h 288"/>
              <a:gd name="T50" fmla="*/ 193 w 288"/>
              <a:gd name="T51" fmla="*/ 13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93" y="132"/>
                </a:moveTo>
                <a:cubicBezTo>
                  <a:pt x="188" y="132"/>
                  <a:pt x="183" y="131"/>
                  <a:pt x="178" y="128"/>
                </a:cubicBezTo>
                <a:cubicBezTo>
                  <a:pt x="128" y="178"/>
                  <a:pt x="128" y="178"/>
                  <a:pt x="128" y="178"/>
                </a:cubicBezTo>
                <a:cubicBezTo>
                  <a:pt x="131" y="183"/>
                  <a:pt x="133" y="188"/>
                  <a:pt x="133" y="193"/>
                </a:cubicBezTo>
                <a:cubicBezTo>
                  <a:pt x="133" y="214"/>
                  <a:pt x="113" y="233"/>
                  <a:pt x="92" y="233"/>
                </a:cubicBezTo>
                <a:cubicBezTo>
                  <a:pt x="92" y="233"/>
                  <a:pt x="90" y="231"/>
                  <a:pt x="88" y="230"/>
                </a:cubicBezTo>
                <a:cubicBezTo>
                  <a:pt x="105" y="213"/>
                  <a:pt x="106" y="214"/>
                  <a:pt x="106" y="203"/>
                </a:cubicBezTo>
                <a:cubicBezTo>
                  <a:pt x="106" y="195"/>
                  <a:pt x="93" y="182"/>
                  <a:pt x="85" y="182"/>
                </a:cubicBezTo>
                <a:cubicBezTo>
                  <a:pt x="75" y="182"/>
                  <a:pt x="75" y="183"/>
                  <a:pt x="58" y="200"/>
                </a:cubicBezTo>
                <a:cubicBezTo>
                  <a:pt x="57" y="198"/>
                  <a:pt x="55" y="196"/>
                  <a:pt x="55" y="196"/>
                </a:cubicBezTo>
                <a:cubicBezTo>
                  <a:pt x="54" y="175"/>
                  <a:pt x="74" y="155"/>
                  <a:pt x="95" y="155"/>
                </a:cubicBezTo>
                <a:cubicBezTo>
                  <a:pt x="100" y="155"/>
                  <a:pt x="105" y="157"/>
                  <a:pt x="110" y="161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57" y="105"/>
                  <a:pt x="155" y="100"/>
                  <a:pt x="155" y="95"/>
                </a:cubicBezTo>
                <a:cubicBezTo>
                  <a:pt x="155" y="74"/>
                  <a:pt x="175" y="55"/>
                  <a:pt x="196" y="54"/>
                </a:cubicBezTo>
                <a:cubicBezTo>
                  <a:pt x="196" y="54"/>
                  <a:pt x="198" y="57"/>
                  <a:pt x="200" y="58"/>
                </a:cubicBezTo>
                <a:cubicBezTo>
                  <a:pt x="183" y="75"/>
                  <a:pt x="182" y="74"/>
                  <a:pt x="182" y="85"/>
                </a:cubicBezTo>
                <a:cubicBezTo>
                  <a:pt x="182" y="93"/>
                  <a:pt x="195" y="106"/>
                  <a:pt x="203" y="106"/>
                </a:cubicBezTo>
                <a:cubicBezTo>
                  <a:pt x="213" y="106"/>
                  <a:pt x="213" y="105"/>
                  <a:pt x="230" y="88"/>
                </a:cubicBezTo>
                <a:cubicBezTo>
                  <a:pt x="231" y="90"/>
                  <a:pt x="233" y="92"/>
                  <a:pt x="233" y="92"/>
                </a:cubicBezTo>
                <a:cubicBezTo>
                  <a:pt x="234" y="113"/>
                  <a:pt x="214" y="132"/>
                  <a:pt x="193" y="13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370"/>
          <p:cNvSpPr>
            <a:spLocks/>
          </p:cNvSpPr>
          <p:nvPr/>
        </p:nvSpPr>
        <p:spPr bwMode="auto">
          <a:xfrm>
            <a:off x="4772026" y="1785938"/>
            <a:ext cx="176213" cy="112713"/>
          </a:xfrm>
          <a:custGeom>
            <a:avLst/>
            <a:gdLst>
              <a:gd name="T0" fmla="*/ 288 w 289"/>
              <a:gd name="T1" fmla="*/ 0 h 183"/>
              <a:gd name="T2" fmla="*/ 199 w 289"/>
              <a:gd name="T3" fmla="*/ 76 h 183"/>
              <a:gd name="T4" fmla="*/ 144 w 289"/>
              <a:gd name="T5" fmla="*/ 121 h 183"/>
              <a:gd name="T6" fmla="*/ 90 w 289"/>
              <a:gd name="T7" fmla="*/ 76 h 183"/>
              <a:gd name="T8" fmla="*/ 1 w 289"/>
              <a:gd name="T9" fmla="*/ 0 h 183"/>
              <a:gd name="T10" fmla="*/ 0 w 289"/>
              <a:gd name="T11" fmla="*/ 6 h 183"/>
              <a:gd name="T12" fmla="*/ 0 w 289"/>
              <a:gd name="T13" fmla="*/ 166 h 183"/>
              <a:gd name="T14" fmla="*/ 0 w 289"/>
              <a:gd name="T15" fmla="*/ 169 h 183"/>
              <a:gd name="T16" fmla="*/ 17 w 289"/>
              <a:gd name="T17" fmla="*/ 183 h 183"/>
              <a:gd name="T18" fmla="*/ 271 w 289"/>
              <a:gd name="T19" fmla="*/ 183 h 183"/>
              <a:gd name="T20" fmla="*/ 287 w 289"/>
              <a:gd name="T21" fmla="*/ 171 h 183"/>
              <a:gd name="T22" fmla="*/ 288 w 289"/>
              <a:gd name="T23" fmla="*/ 171 h 183"/>
              <a:gd name="T24" fmla="*/ 289 w 289"/>
              <a:gd name="T25" fmla="*/ 166 h 183"/>
              <a:gd name="T26" fmla="*/ 289 w 289"/>
              <a:gd name="T27" fmla="*/ 6 h 183"/>
              <a:gd name="T28" fmla="*/ 288 w 289"/>
              <a:gd name="T29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9" h="183">
                <a:moveTo>
                  <a:pt x="288" y="0"/>
                </a:moveTo>
                <a:cubicBezTo>
                  <a:pt x="199" y="76"/>
                  <a:pt x="199" y="76"/>
                  <a:pt x="199" y="76"/>
                </a:cubicBezTo>
                <a:cubicBezTo>
                  <a:pt x="144" y="121"/>
                  <a:pt x="144" y="121"/>
                  <a:pt x="144" y="121"/>
                </a:cubicBezTo>
                <a:cubicBezTo>
                  <a:pt x="90" y="76"/>
                  <a:pt x="90" y="76"/>
                  <a:pt x="90" y="76"/>
                </a:cubicBezTo>
                <a:cubicBezTo>
                  <a:pt x="1" y="0"/>
                  <a:pt x="1" y="0"/>
                  <a:pt x="1" y="0"/>
                </a:cubicBezTo>
                <a:cubicBezTo>
                  <a:pt x="0" y="2"/>
                  <a:pt x="0" y="4"/>
                  <a:pt x="0" y="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67"/>
                  <a:pt x="0" y="168"/>
                  <a:pt x="0" y="169"/>
                </a:cubicBezTo>
                <a:cubicBezTo>
                  <a:pt x="2" y="177"/>
                  <a:pt x="9" y="183"/>
                  <a:pt x="17" y="183"/>
                </a:cubicBezTo>
                <a:cubicBezTo>
                  <a:pt x="271" y="183"/>
                  <a:pt x="271" y="183"/>
                  <a:pt x="271" y="183"/>
                </a:cubicBezTo>
                <a:cubicBezTo>
                  <a:pt x="279" y="183"/>
                  <a:pt x="285" y="178"/>
                  <a:pt x="287" y="171"/>
                </a:cubicBezTo>
                <a:cubicBezTo>
                  <a:pt x="288" y="171"/>
                  <a:pt x="288" y="171"/>
                  <a:pt x="288" y="171"/>
                </a:cubicBezTo>
                <a:cubicBezTo>
                  <a:pt x="288" y="169"/>
                  <a:pt x="289" y="168"/>
                  <a:pt x="289" y="166"/>
                </a:cubicBezTo>
                <a:cubicBezTo>
                  <a:pt x="289" y="6"/>
                  <a:pt x="289" y="6"/>
                  <a:pt x="289" y="6"/>
                </a:cubicBezTo>
                <a:cubicBezTo>
                  <a:pt x="289" y="4"/>
                  <a:pt x="288" y="2"/>
                  <a:pt x="288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371"/>
          <p:cNvSpPr>
            <a:spLocks/>
          </p:cNvSpPr>
          <p:nvPr/>
        </p:nvSpPr>
        <p:spPr bwMode="auto">
          <a:xfrm>
            <a:off x="4778376" y="1778001"/>
            <a:ext cx="161925" cy="69850"/>
          </a:xfrm>
          <a:custGeom>
            <a:avLst/>
            <a:gdLst>
              <a:gd name="T0" fmla="*/ 108 w 264"/>
              <a:gd name="T1" fmla="*/ 92 h 112"/>
              <a:gd name="T2" fmla="*/ 132 w 264"/>
              <a:gd name="T3" fmla="*/ 112 h 112"/>
              <a:gd name="T4" fmla="*/ 157 w 264"/>
              <a:gd name="T5" fmla="*/ 92 h 112"/>
              <a:gd name="T6" fmla="*/ 170 w 264"/>
              <a:gd name="T7" fmla="*/ 82 h 112"/>
              <a:gd name="T8" fmla="*/ 264 w 264"/>
              <a:gd name="T9" fmla="*/ 1 h 112"/>
              <a:gd name="T10" fmla="*/ 259 w 264"/>
              <a:gd name="T11" fmla="*/ 0 h 112"/>
              <a:gd name="T12" fmla="*/ 5 w 264"/>
              <a:gd name="T13" fmla="*/ 0 h 112"/>
              <a:gd name="T14" fmla="*/ 0 w 264"/>
              <a:gd name="T15" fmla="*/ 1 h 112"/>
              <a:gd name="T16" fmla="*/ 95 w 264"/>
              <a:gd name="T17" fmla="*/ 82 h 112"/>
              <a:gd name="T18" fmla="*/ 108 w 264"/>
              <a:gd name="T19" fmla="*/ 9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4" h="112">
                <a:moveTo>
                  <a:pt x="108" y="92"/>
                </a:moveTo>
                <a:cubicBezTo>
                  <a:pt x="132" y="112"/>
                  <a:pt x="132" y="112"/>
                  <a:pt x="132" y="112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70" y="82"/>
                  <a:pt x="170" y="82"/>
                  <a:pt x="170" y="82"/>
                </a:cubicBezTo>
                <a:cubicBezTo>
                  <a:pt x="264" y="1"/>
                  <a:pt x="264" y="1"/>
                  <a:pt x="264" y="1"/>
                </a:cubicBezTo>
                <a:cubicBezTo>
                  <a:pt x="263" y="1"/>
                  <a:pt x="261" y="0"/>
                  <a:pt x="259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2" y="1"/>
                  <a:pt x="0" y="1"/>
                </a:cubicBezTo>
                <a:cubicBezTo>
                  <a:pt x="95" y="82"/>
                  <a:pt x="95" y="82"/>
                  <a:pt x="95" y="82"/>
                </a:cubicBezTo>
                <a:lnTo>
                  <a:pt x="108" y="9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372"/>
          <p:cNvSpPr>
            <a:spLocks/>
          </p:cNvSpPr>
          <p:nvPr/>
        </p:nvSpPr>
        <p:spPr bwMode="auto">
          <a:xfrm>
            <a:off x="7950201" y="2809876"/>
            <a:ext cx="176213" cy="177800"/>
          </a:xfrm>
          <a:custGeom>
            <a:avLst/>
            <a:gdLst>
              <a:gd name="T0" fmla="*/ 282 w 288"/>
              <a:gd name="T1" fmla="*/ 54 h 288"/>
              <a:gd name="T2" fmla="*/ 243 w 288"/>
              <a:gd name="T3" fmla="*/ 79 h 288"/>
              <a:gd name="T4" fmla="*/ 209 w 288"/>
              <a:gd name="T5" fmla="*/ 45 h 288"/>
              <a:gd name="T6" fmla="*/ 233 w 288"/>
              <a:gd name="T7" fmla="*/ 6 h 288"/>
              <a:gd name="T8" fmla="*/ 227 w 288"/>
              <a:gd name="T9" fmla="*/ 0 h 288"/>
              <a:gd name="T10" fmla="*/ 162 w 288"/>
              <a:gd name="T11" fmla="*/ 65 h 288"/>
              <a:gd name="T12" fmla="*/ 167 w 288"/>
              <a:gd name="T13" fmla="*/ 85 h 288"/>
              <a:gd name="T14" fmla="*/ 84 w 288"/>
              <a:gd name="T15" fmla="*/ 168 h 288"/>
              <a:gd name="T16" fmla="*/ 65 w 288"/>
              <a:gd name="T17" fmla="*/ 162 h 288"/>
              <a:gd name="T18" fmla="*/ 0 w 288"/>
              <a:gd name="T19" fmla="*/ 228 h 288"/>
              <a:gd name="T20" fmla="*/ 6 w 288"/>
              <a:gd name="T21" fmla="*/ 234 h 288"/>
              <a:gd name="T22" fmla="*/ 45 w 288"/>
              <a:gd name="T23" fmla="*/ 209 h 288"/>
              <a:gd name="T24" fmla="*/ 79 w 288"/>
              <a:gd name="T25" fmla="*/ 243 h 288"/>
              <a:gd name="T26" fmla="*/ 54 w 288"/>
              <a:gd name="T27" fmla="*/ 282 h 288"/>
              <a:gd name="T28" fmla="*/ 60 w 288"/>
              <a:gd name="T29" fmla="*/ 288 h 288"/>
              <a:gd name="T30" fmla="*/ 125 w 288"/>
              <a:gd name="T31" fmla="*/ 223 h 288"/>
              <a:gd name="T32" fmla="*/ 120 w 288"/>
              <a:gd name="T33" fmla="*/ 204 h 288"/>
              <a:gd name="T34" fmla="*/ 204 w 288"/>
              <a:gd name="T35" fmla="*/ 120 h 288"/>
              <a:gd name="T36" fmla="*/ 222 w 288"/>
              <a:gd name="T37" fmla="*/ 126 h 288"/>
              <a:gd name="T38" fmla="*/ 287 w 288"/>
              <a:gd name="T39" fmla="*/ 60 h 288"/>
              <a:gd name="T40" fmla="*/ 282 w 288"/>
              <a:gd name="T41" fmla="*/ 5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8" h="288">
                <a:moveTo>
                  <a:pt x="282" y="54"/>
                </a:moveTo>
                <a:cubicBezTo>
                  <a:pt x="255" y="81"/>
                  <a:pt x="259" y="79"/>
                  <a:pt x="243" y="79"/>
                </a:cubicBezTo>
                <a:cubicBezTo>
                  <a:pt x="230" y="79"/>
                  <a:pt x="209" y="58"/>
                  <a:pt x="209" y="45"/>
                </a:cubicBezTo>
                <a:cubicBezTo>
                  <a:pt x="209" y="28"/>
                  <a:pt x="206" y="33"/>
                  <a:pt x="233" y="6"/>
                </a:cubicBezTo>
                <a:cubicBezTo>
                  <a:pt x="231" y="4"/>
                  <a:pt x="227" y="0"/>
                  <a:pt x="227" y="0"/>
                </a:cubicBezTo>
                <a:cubicBezTo>
                  <a:pt x="194" y="1"/>
                  <a:pt x="162" y="32"/>
                  <a:pt x="162" y="65"/>
                </a:cubicBezTo>
                <a:cubicBezTo>
                  <a:pt x="162" y="71"/>
                  <a:pt x="164" y="78"/>
                  <a:pt x="167" y="85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78" y="164"/>
                  <a:pt x="71" y="162"/>
                  <a:pt x="65" y="162"/>
                </a:cubicBezTo>
                <a:cubicBezTo>
                  <a:pt x="32" y="162"/>
                  <a:pt x="0" y="194"/>
                  <a:pt x="0" y="228"/>
                </a:cubicBezTo>
                <a:cubicBezTo>
                  <a:pt x="0" y="228"/>
                  <a:pt x="4" y="231"/>
                  <a:pt x="6" y="234"/>
                </a:cubicBezTo>
                <a:cubicBezTo>
                  <a:pt x="33" y="207"/>
                  <a:pt x="28" y="209"/>
                  <a:pt x="45" y="209"/>
                </a:cubicBezTo>
                <a:cubicBezTo>
                  <a:pt x="58" y="209"/>
                  <a:pt x="79" y="230"/>
                  <a:pt x="79" y="243"/>
                </a:cubicBezTo>
                <a:cubicBezTo>
                  <a:pt x="79" y="260"/>
                  <a:pt x="82" y="255"/>
                  <a:pt x="54" y="282"/>
                </a:cubicBezTo>
                <a:cubicBezTo>
                  <a:pt x="56" y="284"/>
                  <a:pt x="60" y="288"/>
                  <a:pt x="60" y="288"/>
                </a:cubicBezTo>
                <a:cubicBezTo>
                  <a:pt x="94" y="287"/>
                  <a:pt x="125" y="256"/>
                  <a:pt x="125" y="223"/>
                </a:cubicBezTo>
                <a:cubicBezTo>
                  <a:pt x="125" y="217"/>
                  <a:pt x="123" y="210"/>
                  <a:pt x="120" y="204"/>
                </a:cubicBezTo>
                <a:cubicBezTo>
                  <a:pt x="204" y="120"/>
                  <a:pt x="204" y="120"/>
                  <a:pt x="204" y="120"/>
                </a:cubicBezTo>
                <a:cubicBezTo>
                  <a:pt x="210" y="124"/>
                  <a:pt x="216" y="126"/>
                  <a:pt x="222" y="126"/>
                </a:cubicBezTo>
                <a:cubicBezTo>
                  <a:pt x="256" y="126"/>
                  <a:pt x="288" y="94"/>
                  <a:pt x="287" y="60"/>
                </a:cubicBezTo>
                <a:cubicBezTo>
                  <a:pt x="287" y="60"/>
                  <a:pt x="284" y="56"/>
                  <a:pt x="282" y="5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373"/>
          <p:cNvSpPr>
            <a:spLocks/>
          </p:cNvSpPr>
          <p:nvPr/>
        </p:nvSpPr>
        <p:spPr bwMode="auto">
          <a:xfrm>
            <a:off x="6889751" y="5653088"/>
            <a:ext cx="176213" cy="111125"/>
          </a:xfrm>
          <a:custGeom>
            <a:avLst/>
            <a:gdLst>
              <a:gd name="T0" fmla="*/ 144 w 288"/>
              <a:gd name="T1" fmla="*/ 0 h 180"/>
              <a:gd name="T2" fmla="*/ 0 w 288"/>
              <a:gd name="T3" fmla="*/ 143 h 180"/>
              <a:gd name="T4" fmla="*/ 0 w 288"/>
              <a:gd name="T5" fmla="*/ 180 h 180"/>
              <a:gd name="T6" fmla="*/ 29 w 288"/>
              <a:gd name="T7" fmla="*/ 180 h 180"/>
              <a:gd name="T8" fmla="*/ 29 w 288"/>
              <a:gd name="T9" fmla="*/ 143 h 180"/>
              <a:gd name="T10" fmla="*/ 144 w 288"/>
              <a:gd name="T11" fmla="*/ 29 h 180"/>
              <a:gd name="T12" fmla="*/ 259 w 288"/>
              <a:gd name="T13" fmla="*/ 143 h 180"/>
              <a:gd name="T14" fmla="*/ 259 w 288"/>
              <a:gd name="T15" fmla="*/ 180 h 180"/>
              <a:gd name="T16" fmla="*/ 288 w 288"/>
              <a:gd name="T17" fmla="*/ 180 h 180"/>
              <a:gd name="T18" fmla="*/ 288 w 288"/>
              <a:gd name="T19" fmla="*/ 143 h 180"/>
              <a:gd name="T20" fmla="*/ 144 w 288"/>
              <a:gd name="T21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8" h="180">
                <a:moveTo>
                  <a:pt x="144" y="0"/>
                </a:moveTo>
                <a:cubicBezTo>
                  <a:pt x="65" y="0"/>
                  <a:pt x="1" y="64"/>
                  <a:pt x="0" y="143"/>
                </a:cubicBezTo>
                <a:cubicBezTo>
                  <a:pt x="0" y="143"/>
                  <a:pt x="0" y="170"/>
                  <a:pt x="0" y="180"/>
                </a:cubicBezTo>
                <a:cubicBezTo>
                  <a:pt x="29" y="180"/>
                  <a:pt x="29" y="180"/>
                  <a:pt x="29" y="180"/>
                </a:cubicBezTo>
                <a:cubicBezTo>
                  <a:pt x="29" y="170"/>
                  <a:pt x="29" y="143"/>
                  <a:pt x="29" y="143"/>
                </a:cubicBezTo>
                <a:cubicBezTo>
                  <a:pt x="30" y="80"/>
                  <a:pt x="81" y="29"/>
                  <a:pt x="144" y="29"/>
                </a:cubicBezTo>
                <a:cubicBezTo>
                  <a:pt x="207" y="29"/>
                  <a:pt x="258" y="80"/>
                  <a:pt x="259" y="143"/>
                </a:cubicBezTo>
                <a:cubicBezTo>
                  <a:pt x="259" y="143"/>
                  <a:pt x="259" y="170"/>
                  <a:pt x="259" y="180"/>
                </a:cubicBezTo>
                <a:cubicBezTo>
                  <a:pt x="288" y="180"/>
                  <a:pt x="288" y="180"/>
                  <a:pt x="288" y="180"/>
                </a:cubicBezTo>
                <a:cubicBezTo>
                  <a:pt x="288" y="170"/>
                  <a:pt x="288" y="143"/>
                  <a:pt x="288" y="143"/>
                </a:cubicBezTo>
                <a:cubicBezTo>
                  <a:pt x="287" y="64"/>
                  <a:pt x="223" y="0"/>
                  <a:pt x="144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374"/>
          <p:cNvSpPr>
            <a:spLocks/>
          </p:cNvSpPr>
          <p:nvPr/>
        </p:nvSpPr>
        <p:spPr bwMode="auto">
          <a:xfrm>
            <a:off x="6919913" y="5730876"/>
            <a:ext cx="25400" cy="66675"/>
          </a:xfrm>
          <a:custGeom>
            <a:avLst/>
            <a:gdLst>
              <a:gd name="T0" fmla="*/ 30 w 42"/>
              <a:gd name="T1" fmla="*/ 0 h 108"/>
              <a:gd name="T2" fmla="*/ 12 w 42"/>
              <a:gd name="T3" fmla="*/ 0 h 108"/>
              <a:gd name="T4" fmla="*/ 0 w 42"/>
              <a:gd name="T5" fmla="*/ 12 h 108"/>
              <a:gd name="T6" fmla="*/ 0 w 42"/>
              <a:gd name="T7" fmla="*/ 96 h 108"/>
              <a:gd name="T8" fmla="*/ 12 w 42"/>
              <a:gd name="T9" fmla="*/ 108 h 108"/>
              <a:gd name="T10" fmla="*/ 30 w 42"/>
              <a:gd name="T11" fmla="*/ 108 h 108"/>
              <a:gd name="T12" fmla="*/ 42 w 42"/>
              <a:gd name="T13" fmla="*/ 96 h 108"/>
              <a:gd name="T14" fmla="*/ 42 w 42"/>
              <a:gd name="T15" fmla="*/ 12 h 108"/>
              <a:gd name="T16" fmla="*/ 30 w 42"/>
              <a:gd name="T1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" h="108">
                <a:moveTo>
                  <a:pt x="30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6" y="108"/>
                  <a:pt x="42" y="103"/>
                  <a:pt x="42" y="96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6"/>
                  <a:pt x="36" y="0"/>
                  <a:pt x="3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375"/>
          <p:cNvSpPr>
            <a:spLocks/>
          </p:cNvSpPr>
          <p:nvPr/>
        </p:nvSpPr>
        <p:spPr bwMode="auto">
          <a:xfrm>
            <a:off x="7011988" y="5730876"/>
            <a:ext cx="25400" cy="66675"/>
          </a:xfrm>
          <a:custGeom>
            <a:avLst/>
            <a:gdLst>
              <a:gd name="T0" fmla="*/ 30 w 42"/>
              <a:gd name="T1" fmla="*/ 0 h 108"/>
              <a:gd name="T2" fmla="*/ 11 w 42"/>
              <a:gd name="T3" fmla="*/ 0 h 108"/>
              <a:gd name="T4" fmla="*/ 0 w 42"/>
              <a:gd name="T5" fmla="*/ 12 h 108"/>
              <a:gd name="T6" fmla="*/ 0 w 42"/>
              <a:gd name="T7" fmla="*/ 96 h 108"/>
              <a:gd name="T8" fmla="*/ 11 w 42"/>
              <a:gd name="T9" fmla="*/ 108 h 108"/>
              <a:gd name="T10" fmla="*/ 30 w 42"/>
              <a:gd name="T11" fmla="*/ 108 h 108"/>
              <a:gd name="T12" fmla="*/ 42 w 42"/>
              <a:gd name="T13" fmla="*/ 96 h 108"/>
              <a:gd name="T14" fmla="*/ 42 w 42"/>
              <a:gd name="T15" fmla="*/ 12 h 108"/>
              <a:gd name="T16" fmla="*/ 30 w 42"/>
              <a:gd name="T1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" h="108">
                <a:moveTo>
                  <a:pt x="30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1" y="108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6" y="108"/>
                  <a:pt x="42" y="103"/>
                  <a:pt x="42" y="96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6"/>
                  <a:pt x="36" y="0"/>
                  <a:pt x="3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376"/>
          <p:cNvSpPr>
            <a:spLocks noEditPoints="1"/>
          </p:cNvSpPr>
          <p:nvPr/>
        </p:nvSpPr>
        <p:spPr bwMode="auto">
          <a:xfrm>
            <a:off x="6537326" y="5988051"/>
            <a:ext cx="176213" cy="177800"/>
          </a:xfrm>
          <a:custGeom>
            <a:avLst/>
            <a:gdLst>
              <a:gd name="T0" fmla="*/ 273 w 288"/>
              <a:gd name="T1" fmla="*/ 72 h 289"/>
              <a:gd name="T2" fmla="*/ 157 w 288"/>
              <a:gd name="T3" fmla="*/ 72 h 289"/>
              <a:gd name="T4" fmla="*/ 221 w 288"/>
              <a:gd name="T5" fmla="*/ 15 h 289"/>
              <a:gd name="T6" fmla="*/ 222 w 288"/>
              <a:gd name="T7" fmla="*/ 3 h 289"/>
              <a:gd name="T8" fmla="*/ 211 w 288"/>
              <a:gd name="T9" fmla="*/ 3 h 289"/>
              <a:gd name="T10" fmla="*/ 144 w 288"/>
              <a:gd name="T11" fmla="*/ 62 h 289"/>
              <a:gd name="T12" fmla="*/ 78 w 288"/>
              <a:gd name="T13" fmla="*/ 3 h 289"/>
              <a:gd name="T14" fmla="*/ 66 w 288"/>
              <a:gd name="T15" fmla="*/ 3 h 289"/>
              <a:gd name="T16" fmla="*/ 67 w 288"/>
              <a:gd name="T17" fmla="*/ 15 h 289"/>
              <a:gd name="T18" fmla="*/ 131 w 288"/>
              <a:gd name="T19" fmla="*/ 72 h 289"/>
              <a:gd name="T20" fmla="*/ 14 w 288"/>
              <a:gd name="T21" fmla="*/ 72 h 289"/>
              <a:gd name="T22" fmla="*/ 0 w 288"/>
              <a:gd name="T23" fmla="*/ 87 h 289"/>
              <a:gd name="T24" fmla="*/ 0 w 288"/>
              <a:gd name="T25" fmla="*/ 275 h 289"/>
              <a:gd name="T26" fmla="*/ 14 w 288"/>
              <a:gd name="T27" fmla="*/ 289 h 289"/>
              <a:gd name="T28" fmla="*/ 273 w 288"/>
              <a:gd name="T29" fmla="*/ 289 h 289"/>
              <a:gd name="T30" fmla="*/ 288 w 288"/>
              <a:gd name="T31" fmla="*/ 275 h 289"/>
              <a:gd name="T32" fmla="*/ 288 w 288"/>
              <a:gd name="T33" fmla="*/ 87 h 289"/>
              <a:gd name="T34" fmla="*/ 273 w 288"/>
              <a:gd name="T35" fmla="*/ 72 h 289"/>
              <a:gd name="T36" fmla="*/ 212 w 288"/>
              <a:gd name="T37" fmla="*/ 251 h 289"/>
              <a:gd name="T38" fmla="*/ 197 w 288"/>
              <a:gd name="T39" fmla="*/ 265 h 289"/>
              <a:gd name="T40" fmla="*/ 38 w 288"/>
              <a:gd name="T41" fmla="*/ 265 h 289"/>
              <a:gd name="T42" fmla="*/ 24 w 288"/>
              <a:gd name="T43" fmla="*/ 251 h 289"/>
              <a:gd name="T44" fmla="*/ 24 w 288"/>
              <a:gd name="T45" fmla="*/ 111 h 289"/>
              <a:gd name="T46" fmla="*/ 38 w 288"/>
              <a:gd name="T47" fmla="*/ 96 h 289"/>
              <a:gd name="T48" fmla="*/ 197 w 288"/>
              <a:gd name="T49" fmla="*/ 96 h 289"/>
              <a:gd name="T50" fmla="*/ 212 w 288"/>
              <a:gd name="T51" fmla="*/ 111 h 289"/>
              <a:gd name="T52" fmla="*/ 212 w 288"/>
              <a:gd name="T53" fmla="*/ 251 h 289"/>
              <a:gd name="T54" fmla="*/ 262 w 288"/>
              <a:gd name="T55" fmla="*/ 246 h 289"/>
              <a:gd name="T56" fmla="*/ 258 w 288"/>
              <a:gd name="T57" fmla="*/ 250 h 289"/>
              <a:gd name="T58" fmla="*/ 245 w 288"/>
              <a:gd name="T59" fmla="*/ 250 h 289"/>
              <a:gd name="T60" fmla="*/ 241 w 288"/>
              <a:gd name="T61" fmla="*/ 246 h 289"/>
              <a:gd name="T62" fmla="*/ 241 w 288"/>
              <a:gd name="T63" fmla="*/ 218 h 289"/>
              <a:gd name="T64" fmla="*/ 245 w 288"/>
              <a:gd name="T65" fmla="*/ 214 h 289"/>
              <a:gd name="T66" fmla="*/ 258 w 288"/>
              <a:gd name="T67" fmla="*/ 214 h 289"/>
              <a:gd name="T68" fmla="*/ 262 w 288"/>
              <a:gd name="T69" fmla="*/ 218 h 289"/>
              <a:gd name="T70" fmla="*/ 262 w 288"/>
              <a:gd name="T71" fmla="*/ 246 h 289"/>
              <a:gd name="T72" fmla="*/ 241 w 288"/>
              <a:gd name="T73" fmla="*/ 171 h 289"/>
              <a:gd name="T74" fmla="*/ 251 w 288"/>
              <a:gd name="T75" fmla="*/ 161 h 289"/>
              <a:gd name="T76" fmla="*/ 262 w 288"/>
              <a:gd name="T77" fmla="*/ 171 h 289"/>
              <a:gd name="T78" fmla="*/ 251 w 288"/>
              <a:gd name="T79" fmla="*/ 182 h 289"/>
              <a:gd name="T80" fmla="*/ 241 w 288"/>
              <a:gd name="T81" fmla="*/ 171 h 289"/>
              <a:gd name="T82" fmla="*/ 251 w 288"/>
              <a:gd name="T83" fmla="*/ 148 h 289"/>
              <a:gd name="T84" fmla="*/ 230 w 288"/>
              <a:gd name="T85" fmla="*/ 127 h 289"/>
              <a:gd name="T86" fmla="*/ 251 w 288"/>
              <a:gd name="T87" fmla="*/ 105 h 289"/>
              <a:gd name="T88" fmla="*/ 273 w 288"/>
              <a:gd name="T89" fmla="*/ 127 h 289"/>
              <a:gd name="T90" fmla="*/ 251 w 288"/>
              <a:gd name="T91" fmla="*/ 148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8" h="289">
                <a:moveTo>
                  <a:pt x="273" y="72"/>
                </a:moveTo>
                <a:cubicBezTo>
                  <a:pt x="157" y="72"/>
                  <a:pt x="157" y="72"/>
                  <a:pt x="157" y="72"/>
                </a:cubicBezTo>
                <a:cubicBezTo>
                  <a:pt x="221" y="15"/>
                  <a:pt x="221" y="15"/>
                  <a:pt x="221" y="15"/>
                </a:cubicBezTo>
                <a:cubicBezTo>
                  <a:pt x="225" y="12"/>
                  <a:pt x="225" y="7"/>
                  <a:pt x="222" y="3"/>
                </a:cubicBezTo>
                <a:cubicBezTo>
                  <a:pt x="219" y="0"/>
                  <a:pt x="214" y="0"/>
                  <a:pt x="211" y="3"/>
                </a:cubicBezTo>
                <a:cubicBezTo>
                  <a:pt x="144" y="62"/>
                  <a:pt x="144" y="62"/>
                  <a:pt x="144" y="62"/>
                </a:cubicBezTo>
                <a:cubicBezTo>
                  <a:pt x="78" y="3"/>
                  <a:pt x="78" y="3"/>
                  <a:pt x="78" y="3"/>
                </a:cubicBezTo>
                <a:cubicBezTo>
                  <a:pt x="74" y="0"/>
                  <a:pt x="69" y="0"/>
                  <a:pt x="66" y="3"/>
                </a:cubicBezTo>
                <a:cubicBezTo>
                  <a:pt x="63" y="7"/>
                  <a:pt x="64" y="12"/>
                  <a:pt x="67" y="15"/>
                </a:cubicBezTo>
                <a:cubicBezTo>
                  <a:pt x="131" y="72"/>
                  <a:pt x="131" y="72"/>
                  <a:pt x="131" y="72"/>
                </a:cubicBezTo>
                <a:cubicBezTo>
                  <a:pt x="14" y="72"/>
                  <a:pt x="14" y="72"/>
                  <a:pt x="14" y="72"/>
                </a:cubicBezTo>
                <a:cubicBezTo>
                  <a:pt x="6" y="72"/>
                  <a:pt x="0" y="79"/>
                  <a:pt x="0" y="87"/>
                </a:cubicBezTo>
                <a:cubicBezTo>
                  <a:pt x="0" y="275"/>
                  <a:pt x="0" y="275"/>
                  <a:pt x="0" y="275"/>
                </a:cubicBezTo>
                <a:cubicBezTo>
                  <a:pt x="0" y="283"/>
                  <a:pt x="6" y="289"/>
                  <a:pt x="14" y="289"/>
                </a:cubicBezTo>
                <a:cubicBezTo>
                  <a:pt x="273" y="289"/>
                  <a:pt x="273" y="289"/>
                  <a:pt x="273" y="289"/>
                </a:cubicBezTo>
                <a:cubicBezTo>
                  <a:pt x="281" y="289"/>
                  <a:pt x="288" y="283"/>
                  <a:pt x="288" y="275"/>
                </a:cubicBezTo>
                <a:cubicBezTo>
                  <a:pt x="288" y="87"/>
                  <a:pt x="288" y="87"/>
                  <a:pt x="288" y="87"/>
                </a:cubicBezTo>
                <a:cubicBezTo>
                  <a:pt x="288" y="79"/>
                  <a:pt x="281" y="72"/>
                  <a:pt x="273" y="72"/>
                </a:cubicBezTo>
                <a:close/>
                <a:moveTo>
                  <a:pt x="212" y="251"/>
                </a:moveTo>
                <a:cubicBezTo>
                  <a:pt x="212" y="259"/>
                  <a:pt x="205" y="265"/>
                  <a:pt x="197" y="265"/>
                </a:cubicBezTo>
                <a:cubicBezTo>
                  <a:pt x="38" y="265"/>
                  <a:pt x="38" y="265"/>
                  <a:pt x="38" y="265"/>
                </a:cubicBezTo>
                <a:cubicBezTo>
                  <a:pt x="30" y="265"/>
                  <a:pt x="24" y="259"/>
                  <a:pt x="24" y="251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24" y="103"/>
                  <a:pt x="30" y="96"/>
                  <a:pt x="38" y="96"/>
                </a:cubicBezTo>
                <a:cubicBezTo>
                  <a:pt x="197" y="96"/>
                  <a:pt x="197" y="96"/>
                  <a:pt x="197" y="96"/>
                </a:cubicBezTo>
                <a:cubicBezTo>
                  <a:pt x="205" y="96"/>
                  <a:pt x="212" y="103"/>
                  <a:pt x="212" y="111"/>
                </a:cubicBezTo>
                <a:lnTo>
                  <a:pt x="212" y="251"/>
                </a:lnTo>
                <a:close/>
                <a:moveTo>
                  <a:pt x="262" y="246"/>
                </a:moveTo>
                <a:cubicBezTo>
                  <a:pt x="262" y="249"/>
                  <a:pt x="260" y="250"/>
                  <a:pt x="258" y="250"/>
                </a:cubicBezTo>
                <a:cubicBezTo>
                  <a:pt x="245" y="250"/>
                  <a:pt x="245" y="250"/>
                  <a:pt x="245" y="250"/>
                </a:cubicBezTo>
                <a:cubicBezTo>
                  <a:pt x="243" y="250"/>
                  <a:pt x="241" y="249"/>
                  <a:pt x="241" y="246"/>
                </a:cubicBezTo>
                <a:cubicBezTo>
                  <a:pt x="241" y="218"/>
                  <a:pt x="241" y="218"/>
                  <a:pt x="241" y="218"/>
                </a:cubicBezTo>
                <a:cubicBezTo>
                  <a:pt x="241" y="216"/>
                  <a:pt x="243" y="214"/>
                  <a:pt x="245" y="214"/>
                </a:cubicBezTo>
                <a:cubicBezTo>
                  <a:pt x="258" y="214"/>
                  <a:pt x="258" y="214"/>
                  <a:pt x="258" y="214"/>
                </a:cubicBezTo>
                <a:cubicBezTo>
                  <a:pt x="260" y="214"/>
                  <a:pt x="262" y="216"/>
                  <a:pt x="262" y="218"/>
                </a:cubicBezTo>
                <a:lnTo>
                  <a:pt x="262" y="246"/>
                </a:lnTo>
                <a:close/>
                <a:moveTo>
                  <a:pt x="241" y="171"/>
                </a:moveTo>
                <a:cubicBezTo>
                  <a:pt x="241" y="165"/>
                  <a:pt x="245" y="161"/>
                  <a:pt x="251" y="161"/>
                </a:cubicBezTo>
                <a:cubicBezTo>
                  <a:pt x="257" y="161"/>
                  <a:pt x="262" y="165"/>
                  <a:pt x="262" y="171"/>
                </a:cubicBezTo>
                <a:cubicBezTo>
                  <a:pt x="262" y="177"/>
                  <a:pt x="257" y="182"/>
                  <a:pt x="251" y="182"/>
                </a:cubicBezTo>
                <a:cubicBezTo>
                  <a:pt x="245" y="182"/>
                  <a:pt x="241" y="177"/>
                  <a:pt x="241" y="171"/>
                </a:cubicBezTo>
                <a:close/>
                <a:moveTo>
                  <a:pt x="251" y="148"/>
                </a:moveTo>
                <a:cubicBezTo>
                  <a:pt x="239" y="148"/>
                  <a:pt x="230" y="139"/>
                  <a:pt x="230" y="127"/>
                </a:cubicBezTo>
                <a:cubicBezTo>
                  <a:pt x="230" y="115"/>
                  <a:pt x="239" y="105"/>
                  <a:pt x="251" y="105"/>
                </a:cubicBezTo>
                <a:cubicBezTo>
                  <a:pt x="263" y="105"/>
                  <a:pt x="273" y="115"/>
                  <a:pt x="273" y="127"/>
                </a:cubicBezTo>
                <a:cubicBezTo>
                  <a:pt x="273" y="139"/>
                  <a:pt x="263" y="148"/>
                  <a:pt x="251" y="14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377"/>
          <p:cNvSpPr>
            <a:spLocks noEditPoints="1"/>
          </p:cNvSpPr>
          <p:nvPr/>
        </p:nvSpPr>
        <p:spPr bwMode="auto">
          <a:xfrm>
            <a:off x="5830888" y="6008688"/>
            <a:ext cx="176213" cy="139700"/>
          </a:xfrm>
          <a:custGeom>
            <a:avLst/>
            <a:gdLst>
              <a:gd name="T0" fmla="*/ 274 w 288"/>
              <a:gd name="T1" fmla="*/ 48 h 228"/>
              <a:gd name="T2" fmla="*/ 198 w 288"/>
              <a:gd name="T3" fmla="*/ 48 h 228"/>
              <a:gd name="T4" fmla="*/ 198 w 288"/>
              <a:gd name="T5" fmla="*/ 14 h 228"/>
              <a:gd name="T6" fmla="*/ 184 w 288"/>
              <a:gd name="T7" fmla="*/ 0 h 228"/>
              <a:gd name="T8" fmla="*/ 104 w 288"/>
              <a:gd name="T9" fmla="*/ 0 h 228"/>
              <a:gd name="T10" fmla="*/ 90 w 288"/>
              <a:gd name="T11" fmla="*/ 14 h 228"/>
              <a:gd name="T12" fmla="*/ 90 w 288"/>
              <a:gd name="T13" fmla="*/ 48 h 228"/>
              <a:gd name="T14" fmla="*/ 14 w 288"/>
              <a:gd name="T15" fmla="*/ 48 h 228"/>
              <a:gd name="T16" fmla="*/ 0 w 288"/>
              <a:gd name="T17" fmla="*/ 63 h 228"/>
              <a:gd name="T18" fmla="*/ 0 w 288"/>
              <a:gd name="T19" fmla="*/ 214 h 228"/>
              <a:gd name="T20" fmla="*/ 14 w 288"/>
              <a:gd name="T21" fmla="*/ 228 h 228"/>
              <a:gd name="T22" fmla="*/ 274 w 288"/>
              <a:gd name="T23" fmla="*/ 228 h 228"/>
              <a:gd name="T24" fmla="*/ 288 w 288"/>
              <a:gd name="T25" fmla="*/ 214 h 228"/>
              <a:gd name="T26" fmla="*/ 288 w 288"/>
              <a:gd name="T27" fmla="*/ 63 h 228"/>
              <a:gd name="T28" fmla="*/ 274 w 288"/>
              <a:gd name="T29" fmla="*/ 48 h 228"/>
              <a:gd name="T30" fmla="*/ 114 w 288"/>
              <a:gd name="T31" fmla="*/ 34 h 228"/>
              <a:gd name="T32" fmla="*/ 128 w 288"/>
              <a:gd name="T33" fmla="*/ 20 h 228"/>
              <a:gd name="T34" fmla="*/ 160 w 288"/>
              <a:gd name="T35" fmla="*/ 20 h 228"/>
              <a:gd name="T36" fmla="*/ 174 w 288"/>
              <a:gd name="T37" fmla="*/ 34 h 228"/>
              <a:gd name="T38" fmla="*/ 174 w 288"/>
              <a:gd name="T39" fmla="*/ 48 h 228"/>
              <a:gd name="T40" fmla="*/ 114 w 288"/>
              <a:gd name="T41" fmla="*/ 48 h 228"/>
              <a:gd name="T42" fmla="*/ 114 w 288"/>
              <a:gd name="T43" fmla="*/ 3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228">
                <a:moveTo>
                  <a:pt x="274" y="48"/>
                </a:moveTo>
                <a:cubicBezTo>
                  <a:pt x="198" y="48"/>
                  <a:pt x="198" y="48"/>
                  <a:pt x="198" y="48"/>
                </a:cubicBezTo>
                <a:cubicBezTo>
                  <a:pt x="198" y="14"/>
                  <a:pt x="198" y="14"/>
                  <a:pt x="198" y="14"/>
                </a:cubicBezTo>
                <a:cubicBezTo>
                  <a:pt x="198" y="6"/>
                  <a:pt x="192" y="0"/>
                  <a:pt x="18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96" y="0"/>
                  <a:pt x="90" y="6"/>
                  <a:pt x="90" y="14"/>
                </a:cubicBezTo>
                <a:cubicBezTo>
                  <a:pt x="90" y="48"/>
                  <a:pt x="90" y="48"/>
                  <a:pt x="90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6" y="48"/>
                  <a:pt x="0" y="55"/>
                  <a:pt x="0" y="63"/>
                </a:cubicBezTo>
                <a:cubicBezTo>
                  <a:pt x="0" y="214"/>
                  <a:pt x="0" y="214"/>
                  <a:pt x="0" y="214"/>
                </a:cubicBezTo>
                <a:cubicBezTo>
                  <a:pt x="0" y="222"/>
                  <a:pt x="6" y="228"/>
                  <a:pt x="14" y="228"/>
                </a:cubicBezTo>
                <a:cubicBezTo>
                  <a:pt x="274" y="228"/>
                  <a:pt x="274" y="228"/>
                  <a:pt x="274" y="228"/>
                </a:cubicBezTo>
                <a:cubicBezTo>
                  <a:pt x="282" y="228"/>
                  <a:pt x="288" y="222"/>
                  <a:pt x="288" y="214"/>
                </a:cubicBezTo>
                <a:cubicBezTo>
                  <a:pt x="288" y="63"/>
                  <a:pt x="288" y="63"/>
                  <a:pt x="288" y="63"/>
                </a:cubicBezTo>
                <a:cubicBezTo>
                  <a:pt x="288" y="55"/>
                  <a:pt x="282" y="48"/>
                  <a:pt x="274" y="48"/>
                </a:cubicBezTo>
                <a:close/>
                <a:moveTo>
                  <a:pt x="114" y="34"/>
                </a:moveTo>
                <a:cubicBezTo>
                  <a:pt x="114" y="26"/>
                  <a:pt x="120" y="20"/>
                  <a:pt x="128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8" y="20"/>
                  <a:pt x="174" y="26"/>
                  <a:pt x="174" y="34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14" y="48"/>
                  <a:pt x="114" y="48"/>
                  <a:pt x="114" y="48"/>
                </a:cubicBezTo>
                <a:lnTo>
                  <a:pt x="114" y="3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378"/>
          <p:cNvSpPr>
            <a:spLocks/>
          </p:cNvSpPr>
          <p:nvPr/>
        </p:nvSpPr>
        <p:spPr bwMode="auto">
          <a:xfrm>
            <a:off x="6184901" y="6084888"/>
            <a:ext cx="176213" cy="61913"/>
          </a:xfrm>
          <a:custGeom>
            <a:avLst/>
            <a:gdLst>
              <a:gd name="T0" fmla="*/ 174 w 288"/>
              <a:gd name="T1" fmla="*/ 18 h 101"/>
              <a:gd name="T2" fmla="*/ 174 w 288"/>
              <a:gd name="T3" fmla="*/ 30 h 101"/>
              <a:gd name="T4" fmla="*/ 162 w 288"/>
              <a:gd name="T5" fmla="*/ 30 h 101"/>
              <a:gd name="T6" fmla="*/ 126 w 288"/>
              <a:gd name="T7" fmla="*/ 30 h 101"/>
              <a:gd name="T8" fmla="*/ 114 w 288"/>
              <a:gd name="T9" fmla="*/ 30 h 101"/>
              <a:gd name="T10" fmla="*/ 114 w 288"/>
              <a:gd name="T11" fmla="*/ 18 h 101"/>
              <a:gd name="T12" fmla="*/ 114 w 288"/>
              <a:gd name="T13" fmla="*/ 0 h 101"/>
              <a:gd name="T14" fmla="*/ 0 w 288"/>
              <a:gd name="T15" fmla="*/ 0 h 101"/>
              <a:gd name="T16" fmla="*/ 0 w 288"/>
              <a:gd name="T17" fmla="*/ 86 h 101"/>
              <a:gd name="T18" fmla="*/ 14 w 288"/>
              <a:gd name="T19" fmla="*/ 101 h 101"/>
              <a:gd name="T20" fmla="*/ 274 w 288"/>
              <a:gd name="T21" fmla="*/ 101 h 101"/>
              <a:gd name="T22" fmla="*/ 288 w 288"/>
              <a:gd name="T23" fmla="*/ 86 h 101"/>
              <a:gd name="T24" fmla="*/ 288 w 288"/>
              <a:gd name="T25" fmla="*/ 0 h 101"/>
              <a:gd name="T26" fmla="*/ 174 w 288"/>
              <a:gd name="T27" fmla="*/ 0 h 101"/>
              <a:gd name="T28" fmla="*/ 174 w 288"/>
              <a:gd name="T29" fmla="*/ 1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8" h="101">
                <a:moveTo>
                  <a:pt x="174" y="18"/>
                </a:moveTo>
                <a:cubicBezTo>
                  <a:pt x="174" y="30"/>
                  <a:pt x="174" y="30"/>
                  <a:pt x="17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14" y="30"/>
                  <a:pt x="114" y="30"/>
                  <a:pt x="114" y="30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0"/>
                  <a:pt x="114" y="0"/>
                  <a:pt x="1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1"/>
                  <a:pt x="14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82" y="101"/>
                  <a:pt x="288" y="94"/>
                  <a:pt x="288" y="86"/>
                </a:cubicBezTo>
                <a:cubicBezTo>
                  <a:pt x="288" y="0"/>
                  <a:pt x="288" y="0"/>
                  <a:pt x="288" y="0"/>
                </a:cubicBezTo>
                <a:cubicBezTo>
                  <a:pt x="174" y="0"/>
                  <a:pt x="174" y="0"/>
                  <a:pt x="174" y="0"/>
                </a:cubicBezTo>
                <a:lnTo>
                  <a:pt x="174" y="1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379"/>
          <p:cNvSpPr>
            <a:spLocks noEditPoints="1"/>
          </p:cNvSpPr>
          <p:nvPr/>
        </p:nvSpPr>
        <p:spPr bwMode="auto">
          <a:xfrm>
            <a:off x="6184901" y="6007101"/>
            <a:ext cx="176213" cy="68263"/>
          </a:xfrm>
          <a:custGeom>
            <a:avLst/>
            <a:gdLst>
              <a:gd name="T0" fmla="*/ 114 w 288"/>
              <a:gd name="T1" fmla="*/ 100 h 110"/>
              <a:gd name="T2" fmla="*/ 114 w 288"/>
              <a:gd name="T3" fmla="*/ 88 h 110"/>
              <a:gd name="T4" fmla="*/ 126 w 288"/>
              <a:gd name="T5" fmla="*/ 88 h 110"/>
              <a:gd name="T6" fmla="*/ 162 w 288"/>
              <a:gd name="T7" fmla="*/ 88 h 110"/>
              <a:gd name="T8" fmla="*/ 174 w 288"/>
              <a:gd name="T9" fmla="*/ 88 h 110"/>
              <a:gd name="T10" fmla="*/ 174 w 288"/>
              <a:gd name="T11" fmla="*/ 100 h 110"/>
              <a:gd name="T12" fmla="*/ 174 w 288"/>
              <a:gd name="T13" fmla="*/ 110 h 110"/>
              <a:gd name="T14" fmla="*/ 288 w 288"/>
              <a:gd name="T15" fmla="*/ 110 h 110"/>
              <a:gd name="T16" fmla="*/ 288 w 288"/>
              <a:gd name="T17" fmla="*/ 62 h 110"/>
              <a:gd name="T18" fmla="*/ 274 w 288"/>
              <a:gd name="T19" fmla="*/ 48 h 110"/>
              <a:gd name="T20" fmla="*/ 198 w 288"/>
              <a:gd name="T21" fmla="*/ 48 h 110"/>
              <a:gd name="T22" fmla="*/ 198 w 288"/>
              <a:gd name="T23" fmla="*/ 14 h 110"/>
              <a:gd name="T24" fmla="*/ 184 w 288"/>
              <a:gd name="T25" fmla="*/ 0 h 110"/>
              <a:gd name="T26" fmla="*/ 104 w 288"/>
              <a:gd name="T27" fmla="*/ 0 h 110"/>
              <a:gd name="T28" fmla="*/ 90 w 288"/>
              <a:gd name="T29" fmla="*/ 14 h 110"/>
              <a:gd name="T30" fmla="*/ 90 w 288"/>
              <a:gd name="T31" fmla="*/ 48 h 110"/>
              <a:gd name="T32" fmla="*/ 14 w 288"/>
              <a:gd name="T33" fmla="*/ 48 h 110"/>
              <a:gd name="T34" fmla="*/ 0 w 288"/>
              <a:gd name="T35" fmla="*/ 62 h 110"/>
              <a:gd name="T36" fmla="*/ 0 w 288"/>
              <a:gd name="T37" fmla="*/ 110 h 110"/>
              <a:gd name="T38" fmla="*/ 114 w 288"/>
              <a:gd name="T39" fmla="*/ 110 h 110"/>
              <a:gd name="T40" fmla="*/ 114 w 288"/>
              <a:gd name="T41" fmla="*/ 100 h 110"/>
              <a:gd name="T42" fmla="*/ 114 w 288"/>
              <a:gd name="T43" fmla="*/ 34 h 110"/>
              <a:gd name="T44" fmla="*/ 128 w 288"/>
              <a:gd name="T45" fmla="*/ 20 h 110"/>
              <a:gd name="T46" fmla="*/ 160 w 288"/>
              <a:gd name="T47" fmla="*/ 20 h 110"/>
              <a:gd name="T48" fmla="*/ 174 w 288"/>
              <a:gd name="T49" fmla="*/ 34 h 110"/>
              <a:gd name="T50" fmla="*/ 174 w 288"/>
              <a:gd name="T51" fmla="*/ 48 h 110"/>
              <a:gd name="T52" fmla="*/ 114 w 288"/>
              <a:gd name="T53" fmla="*/ 48 h 110"/>
              <a:gd name="T54" fmla="*/ 114 w 288"/>
              <a:gd name="T55" fmla="*/ 34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8" h="110">
                <a:moveTo>
                  <a:pt x="114" y="100"/>
                </a:moveTo>
                <a:cubicBezTo>
                  <a:pt x="114" y="88"/>
                  <a:pt x="114" y="88"/>
                  <a:pt x="114" y="88"/>
                </a:cubicBezTo>
                <a:cubicBezTo>
                  <a:pt x="126" y="88"/>
                  <a:pt x="126" y="88"/>
                  <a:pt x="126" y="88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74" y="88"/>
                  <a:pt x="174" y="88"/>
                  <a:pt x="174" y="8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74" y="110"/>
                  <a:pt x="174" y="110"/>
                  <a:pt x="174" y="110"/>
                </a:cubicBezTo>
                <a:cubicBezTo>
                  <a:pt x="288" y="110"/>
                  <a:pt x="288" y="110"/>
                  <a:pt x="288" y="110"/>
                </a:cubicBezTo>
                <a:cubicBezTo>
                  <a:pt x="288" y="62"/>
                  <a:pt x="288" y="62"/>
                  <a:pt x="288" y="62"/>
                </a:cubicBezTo>
                <a:cubicBezTo>
                  <a:pt x="288" y="54"/>
                  <a:pt x="282" y="48"/>
                  <a:pt x="274" y="48"/>
                </a:cubicBezTo>
                <a:cubicBezTo>
                  <a:pt x="198" y="48"/>
                  <a:pt x="198" y="48"/>
                  <a:pt x="198" y="48"/>
                </a:cubicBezTo>
                <a:cubicBezTo>
                  <a:pt x="198" y="14"/>
                  <a:pt x="198" y="14"/>
                  <a:pt x="198" y="14"/>
                </a:cubicBezTo>
                <a:cubicBezTo>
                  <a:pt x="198" y="6"/>
                  <a:pt x="192" y="0"/>
                  <a:pt x="18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96" y="0"/>
                  <a:pt x="90" y="6"/>
                  <a:pt x="90" y="14"/>
                </a:cubicBezTo>
                <a:cubicBezTo>
                  <a:pt x="90" y="48"/>
                  <a:pt x="90" y="48"/>
                  <a:pt x="90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6" y="48"/>
                  <a:pt x="0" y="54"/>
                  <a:pt x="0" y="62"/>
                </a:cubicBezTo>
                <a:cubicBezTo>
                  <a:pt x="0" y="110"/>
                  <a:pt x="0" y="110"/>
                  <a:pt x="0" y="110"/>
                </a:cubicBezTo>
                <a:cubicBezTo>
                  <a:pt x="114" y="110"/>
                  <a:pt x="114" y="110"/>
                  <a:pt x="114" y="110"/>
                </a:cubicBezTo>
                <a:lnTo>
                  <a:pt x="114" y="100"/>
                </a:lnTo>
                <a:close/>
                <a:moveTo>
                  <a:pt x="114" y="34"/>
                </a:moveTo>
                <a:cubicBezTo>
                  <a:pt x="114" y="26"/>
                  <a:pt x="120" y="20"/>
                  <a:pt x="128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8" y="20"/>
                  <a:pt x="174" y="26"/>
                  <a:pt x="174" y="34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14" y="48"/>
                  <a:pt x="114" y="48"/>
                  <a:pt x="114" y="48"/>
                </a:cubicBezTo>
                <a:lnTo>
                  <a:pt x="114" y="3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Rectangle 380"/>
          <p:cNvSpPr>
            <a:spLocks noChangeArrowheads="1"/>
          </p:cNvSpPr>
          <p:nvPr/>
        </p:nvSpPr>
        <p:spPr bwMode="auto">
          <a:xfrm>
            <a:off x="6261101" y="6069013"/>
            <a:ext cx="22225" cy="269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381"/>
          <p:cNvSpPr>
            <a:spLocks noEditPoints="1"/>
          </p:cNvSpPr>
          <p:nvPr/>
        </p:nvSpPr>
        <p:spPr bwMode="auto">
          <a:xfrm>
            <a:off x="9010651" y="2103438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97 w 288"/>
              <a:gd name="T11" fmla="*/ 136 h 288"/>
              <a:gd name="T12" fmla="*/ 194 w 288"/>
              <a:gd name="T13" fmla="*/ 99 h 288"/>
              <a:gd name="T14" fmla="*/ 242 w 288"/>
              <a:gd name="T15" fmla="*/ 99 h 288"/>
              <a:gd name="T16" fmla="*/ 252 w 288"/>
              <a:gd name="T17" fmla="*/ 136 h 288"/>
              <a:gd name="T18" fmla="*/ 197 w 288"/>
              <a:gd name="T19" fmla="*/ 136 h 288"/>
              <a:gd name="T20" fmla="*/ 37 w 288"/>
              <a:gd name="T21" fmla="*/ 136 h 288"/>
              <a:gd name="T22" fmla="*/ 46 w 288"/>
              <a:gd name="T23" fmla="*/ 99 h 288"/>
              <a:gd name="T24" fmla="*/ 95 w 288"/>
              <a:gd name="T25" fmla="*/ 99 h 288"/>
              <a:gd name="T26" fmla="*/ 92 w 288"/>
              <a:gd name="T27" fmla="*/ 136 h 288"/>
              <a:gd name="T28" fmla="*/ 37 w 288"/>
              <a:gd name="T29" fmla="*/ 136 h 288"/>
              <a:gd name="T30" fmla="*/ 111 w 288"/>
              <a:gd name="T31" fmla="*/ 99 h 288"/>
              <a:gd name="T32" fmla="*/ 178 w 288"/>
              <a:gd name="T33" fmla="*/ 99 h 288"/>
              <a:gd name="T34" fmla="*/ 181 w 288"/>
              <a:gd name="T35" fmla="*/ 136 h 288"/>
              <a:gd name="T36" fmla="*/ 108 w 288"/>
              <a:gd name="T37" fmla="*/ 136 h 288"/>
              <a:gd name="T38" fmla="*/ 111 w 288"/>
              <a:gd name="T39" fmla="*/ 99 h 288"/>
              <a:gd name="T40" fmla="*/ 37 w 288"/>
              <a:gd name="T41" fmla="*/ 152 h 288"/>
              <a:gd name="T42" fmla="*/ 92 w 288"/>
              <a:gd name="T43" fmla="*/ 152 h 288"/>
              <a:gd name="T44" fmla="*/ 95 w 288"/>
              <a:gd name="T45" fmla="*/ 190 h 288"/>
              <a:gd name="T46" fmla="*/ 47 w 288"/>
              <a:gd name="T47" fmla="*/ 190 h 288"/>
              <a:gd name="T48" fmla="*/ 37 w 288"/>
              <a:gd name="T49" fmla="*/ 152 h 288"/>
              <a:gd name="T50" fmla="*/ 108 w 288"/>
              <a:gd name="T51" fmla="*/ 152 h 288"/>
              <a:gd name="T52" fmla="*/ 181 w 288"/>
              <a:gd name="T53" fmla="*/ 152 h 288"/>
              <a:gd name="T54" fmla="*/ 178 w 288"/>
              <a:gd name="T55" fmla="*/ 190 h 288"/>
              <a:gd name="T56" fmla="*/ 111 w 288"/>
              <a:gd name="T57" fmla="*/ 190 h 288"/>
              <a:gd name="T58" fmla="*/ 108 w 288"/>
              <a:gd name="T59" fmla="*/ 152 h 288"/>
              <a:gd name="T60" fmla="*/ 197 w 288"/>
              <a:gd name="T61" fmla="*/ 152 h 288"/>
              <a:gd name="T62" fmla="*/ 252 w 288"/>
              <a:gd name="T63" fmla="*/ 152 h 288"/>
              <a:gd name="T64" fmla="*/ 242 w 288"/>
              <a:gd name="T65" fmla="*/ 190 h 288"/>
              <a:gd name="T66" fmla="*/ 194 w 288"/>
              <a:gd name="T67" fmla="*/ 190 h 288"/>
              <a:gd name="T68" fmla="*/ 197 w 288"/>
              <a:gd name="T69" fmla="*/ 152 h 288"/>
              <a:gd name="T70" fmla="*/ 233 w 288"/>
              <a:gd name="T71" fmla="*/ 82 h 288"/>
              <a:gd name="T72" fmla="*/ 191 w 288"/>
              <a:gd name="T73" fmla="*/ 82 h 288"/>
              <a:gd name="T74" fmla="*/ 180 w 288"/>
              <a:gd name="T75" fmla="*/ 42 h 288"/>
              <a:gd name="T76" fmla="*/ 233 w 288"/>
              <a:gd name="T77" fmla="*/ 82 h 288"/>
              <a:gd name="T78" fmla="*/ 160 w 288"/>
              <a:gd name="T79" fmla="*/ 37 h 288"/>
              <a:gd name="T80" fmla="*/ 175 w 288"/>
              <a:gd name="T81" fmla="*/ 82 h 288"/>
              <a:gd name="T82" fmla="*/ 114 w 288"/>
              <a:gd name="T83" fmla="*/ 82 h 288"/>
              <a:gd name="T84" fmla="*/ 128 w 288"/>
              <a:gd name="T85" fmla="*/ 37 h 288"/>
              <a:gd name="T86" fmla="*/ 144 w 288"/>
              <a:gd name="T87" fmla="*/ 36 h 288"/>
              <a:gd name="T88" fmla="*/ 160 w 288"/>
              <a:gd name="T89" fmla="*/ 37 h 288"/>
              <a:gd name="T90" fmla="*/ 109 w 288"/>
              <a:gd name="T91" fmla="*/ 42 h 288"/>
              <a:gd name="T92" fmla="*/ 97 w 288"/>
              <a:gd name="T93" fmla="*/ 82 h 288"/>
              <a:gd name="T94" fmla="*/ 56 w 288"/>
              <a:gd name="T95" fmla="*/ 82 h 288"/>
              <a:gd name="T96" fmla="*/ 109 w 288"/>
              <a:gd name="T97" fmla="*/ 42 h 288"/>
              <a:gd name="T98" fmla="*/ 56 w 288"/>
              <a:gd name="T99" fmla="*/ 206 h 288"/>
              <a:gd name="T100" fmla="*/ 97 w 288"/>
              <a:gd name="T101" fmla="*/ 206 h 288"/>
              <a:gd name="T102" fmla="*/ 109 w 288"/>
              <a:gd name="T103" fmla="*/ 246 h 288"/>
              <a:gd name="T104" fmla="*/ 56 w 288"/>
              <a:gd name="T105" fmla="*/ 206 h 288"/>
              <a:gd name="T106" fmla="*/ 128 w 288"/>
              <a:gd name="T107" fmla="*/ 251 h 288"/>
              <a:gd name="T108" fmla="*/ 114 w 288"/>
              <a:gd name="T109" fmla="*/ 206 h 288"/>
              <a:gd name="T110" fmla="*/ 175 w 288"/>
              <a:gd name="T111" fmla="*/ 206 h 288"/>
              <a:gd name="T112" fmla="*/ 160 w 288"/>
              <a:gd name="T113" fmla="*/ 251 h 288"/>
              <a:gd name="T114" fmla="*/ 144 w 288"/>
              <a:gd name="T115" fmla="*/ 252 h 288"/>
              <a:gd name="T116" fmla="*/ 128 w 288"/>
              <a:gd name="T117" fmla="*/ 251 h 288"/>
              <a:gd name="T118" fmla="*/ 180 w 288"/>
              <a:gd name="T119" fmla="*/ 246 h 288"/>
              <a:gd name="T120" fmla="*/ 191 w 288"/>
              <a:gd name="T121" fmla="*/ 206 h 288"/>
              <a:gd name="T122" fmla="*/ 232 w 288"/>
              <a:gd name="T123" fmla="*/ 206 h 288"/>
              <a:gd name="T124" fmla="*/ 180 w 288"/>
              <a:gd name="T125" fmla="*/ 24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97" y="136"/>
                </a:moveTo>
                <a:cubicBezTo>
                  <a:pt x="197" y="123"/>
                  <a:pt x="196" y="110"/>
                  <a:pt x="194" y="99"/>
                </a:cubicBezTo>
                <a:cubicBezTo>
                  <a:pt x="242" y="99"/>
                  <a:pt x="242" y="99"/>
                  <a:pt x="242" y="99"/>
                </a:cubicBezTo>
                <a:cubicBezTo>
                  <a:pt x="247" y="110"/>
                  <a:pt x="251" y="123"/>
                  <a:pt x="252" y="136"/>
                </a:cubicBezTo>
                <a:lnTo>
                  <a:pt x="197" y="136"/>
                </a:lnTo>
                <a:close/>
                <a:moveTo>
                  <a:pt x="37" y="136"/>
                </a:moveTo>
                <a:cubicBezTo>
                  <a:pt x="38" y="123"/>
                  <a:pt x="41" y="110"/>
                  <a:pt x="46" y="99"/>
                </a:cubicBezTo>
                <a:cubicBezTo>
                  <a:pt x="95" y="99"/>
                  <a:pt x="95" y="99"/>
                  <a:pt x="95" y="99"/>
                </a:cubicBezTo>
                <a:cubicBezTo>
                  <a:pt x="93" y="110"/>
                  <a:pt x="92" y="123"/>
                  <a:pt x="92" y="136"/>
                </a:cubicBezTo>
                <a:lnTo>
                  <a:pt x="37" y="136"/>
                </a:lnTo>
                <a:close/>
                <a:moveTo>
                  <a:pt x="111" y="99"/>
                </a:moveTo>
                <a:cubicBezTo>
                  <a:pt x="178" y="99"/>
                  <a:pt x="178" y="99"/>
                  <a:pt x="178" y="99"/>
                </a:cubicBezTo>
                <a:cubicBezTo>
                  <a:pt x="179" y="110"/>
                  <a:pt x="181" y="123"/>
                  <a:pt x="181" y="136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8" y="123"/>
                  <a:pt x="109" y="110"/>
                  <a:pt x="111" y="99"/>
                </a:cubicBezTo>
                <a:close/>
                <a:moveTo>
                  <a:pt x="37" y="152"/>
                </a:moveTo>
                <a:cubicBezTo>
                  <a:pt x="92" y="152"/>
                  <a:pt x="92" y="152"/>
                  <a:pt x="92" y="152"/>
                </a:cubicBezTo>
                <a:cubicBezTo>
                  <a:pt x="92" y="166"/>
                  <a:pt x="93" y="179"/>
                  <a:pt x="95" y="190"/>
                </a:cubicBezTo>
                <a:cubicBezTo>
                  <a:pt x="47" y="190"/>
                  <a:pt x="47" y="190"/>
                  <a:pt x="47" y="190"/>
                </a:cubicBezTo>
                <a:cubicBezTo>
                  <a:pt x="41" y="179"/>
                  <a:pt x="38" y="166"/>
                  <a:pt x="37" y="152"/>
                </a:cubicBezTo>
                <a:close/>
                <a:moveTo>
                  <a:pt x="108" y="152"/>
                </a:moveTo>
                <a:cubicBezTo>
                  <a:pt x="181" y="152"/>
                  <a:pt x="181" y="152"/>
                  <a:pt x="181" y="152"/>
                </a:cubicBezTo>
                <a:cubicBezTo>
                  <a:pt x="180" y="166"/>
                  <a:pt x="179" y="179"/>
                  <a:pt x="178" y="190"/>
                </a:cubicBezTo>
                <a:cubicBezTo>
                  <a:pt x="111" y="190"/>
                  <a:pt x="111" y="190"/>
                  <a:pt x="111" y="190"/>
                </a:cubicBezTo>
                <a:cubicBezTo>
                  <a:pt x="109" y="179"/>
                  <a:pt x="108" y="166"/>
                  <a:pt x="108" y="152"/>
                </a:cubicBezTo>
                <a:close/>
                <a:moveTo>
                  <a:pt x="197" y="152"/>
                </a:moveTo>
                <a:cubicBezTo>
                  <a:pt x="252" y="152"/>
                  <a:pt x="252" y="152"/>
                  <a:pt x="252" y="152"/>
                </a:cubicBezTo>
                <a:cubicBezTo>
                  <a:pt x="251" y="166"/>
                  <a:pt x="247" y="179"/>
                  <a:pt x="242" y="190"/>
                </a:cubicBezTo>
                <a:cubicBezTo>
                  <a:pt x="194" y="190"/>
                  <a:pt x="194" y="190"/>
                  <a:pt x="194" y="190"/>
                </a:cubicBezTo>
                <a:cubicBezTo>
                  <a:pt x="196" y="179"/>
                  <a:pt x="197" y="166"/>
                  <a:pt x="197" y="152"/>
                </a:cubicBezTo>
                <a:close/>
                <a:moveTo>
                  <a:pt x="233" y="82"/>
                </a:moveTo>
                <a:cubicBezTo>
                  <a:pt x="191" y="82"/>
                  <a:pt x="191" y="82"/>
                  <a:pt x="191" y="82"/>
                </a:cubicBezTo>
                <a:cubicBezTo>
                  <a:pt x="188" y="67"/>
                  <a:pt x="184" y="53"/>
                  <a:pt x="180" y="42"/>
                </a:cubicBezTo>
                <a:cubicBezTo>
                  <a:pt x="201" y="50"/>
                  <a:pt x="220" y="64"/>
                  <a:pt x="233" y="82"/>
                </a:cubicBezTo>
                <a:close/>
                <a:moveTo>
                  <a:pt x="160" y="37"/>
                </a:moveTo>
                <a:cubicBezTo>
                  <a:pt x="166" y="49"/>
                  <a:pt x="171" y="64"/>
                  <a:pt x="175" y="82"/>
                </a:cubicBezTo>
                <a:cubicBezTo>
                  <a:pt x="114" y="82"/>
                  <a:pt x="114" y="82"/>
                  <a:pt x="114" y="82"/>
                </a:cubicBezTo>
                <a:cubicBezTo>
                  <a:pt x="118" y="64"/>
                  <a:pt x="123" y="49"/>
                  <a:pt x="128" y="37"/>
                </a:cubicBezTo>
                <a:cubicBezTo>
                  <a:pt x="134" y="37"/>
                  <a:pt x="139" y="36"/>
                  <a:pt x="144" y="36"/>
                </a:cubicBezTo>
                <a:cubicBezTo>
                  <a:pt x="150" y="36"/>
                  <a:pt x="155" y="37"/>
                  <a:pt x="160" y="37"/>
                </a:cubicBezTo>
                <a:close/>
                <a:moveTo>
                  <a:pt x="109" y="42"/>
                </a:moveTo>
                <a:cubicBezTo>
                  <a:pt x="104" y="53"/>
                  <a:pt x="100" y="67"/>
                  <a:pt x="97" y="82"/>
                </a:cubicBezTo>
                <a:cubicBezTo>
                  <a:pt x="56" y="82"/>
                  <a:pt x="56" y="82"/>
                  <a:pt x="56" y="82"/>
                </a:cubicBezTo>
                <a:cubicBezTo>
                  <a:pt x="69" y="64"/>
                  <a:pt x="87" y="50"/>
                  <a:pt x="109" y="42"/>
                </a:cubicBezTo>
                <a:close/>
                <a:moveTo>
                  <a:pt x="56" y="206"/>
                </a:moveTo>
                <a:cubicBezTo>
                  <a:pt x="97" y="206"/>
                  <a:pt x="97" y="206"/>
                  <a:pt x="97" y="206"/>
                </a:cubicBezTo>
                <a:cubicBezTo>
                  <a:pt x="100" y="222"/>
                  <a:pt x="104" y="235"/>
                  <a:pt x="109" y="246"/>
                </a:cubicBezTo>
                <a:cubicBezTo>
                  <a:pt x="87" y="239"/>
                  <a:pt x="69" y="225"/>
                  <a:pt x="56" y="206"/>
                </a:cubicBezTo>
                <a:close/>
                <a:moveTo>
                  <a:pt x="128" y="251"/>
                </a:moveTo>
                <a:cubicBezTo>
                  <a:pt x="123" y="240"/>
                  <a:pt x="118" y="225"/>
                  <a:pt x="114" y="206"/>
                </a:cubicBezTo>
                <a:cubicBezTo>
                  <a:pt x="175" y="206"/>
                  <a:pt x="175" y="206"/>
                  <a:pt x="175" y="206"/>
                </a:cubicBezTo>
                <a:cubicBezTo>
                  <a:pt x="171" y="225"/>
                  <a:pt x="166" y="240"/>
                  <a:pt x="160" y="251"/>
                </a:cubicBezTo>
                <a:cubicBezTo>
                  <a:pt x="155" y="252"/>
                  <a:pt x="150" y="252"/>
                  <a:pt x="144" y="252"/>
                </a:cubicBezTo>
                <a:cubicBezTo>
                  <a:pt x="139" y="252"/>
                  <a:pt x="133" y="252"/>
                  <a:pt x="128" y="251"/>
                </a:cubicBezTo>
                <a:close/>
                <a:moveTo>
                  <a:pt x="180" y="246"/>
                </a:moveTo>
                <a:cubicBezTo>
                  <a:pt x="184" y="235"/>
                  <a:pt x="188" y="222"/>
                  <a:pt x="191" y="206"/>
                </a:cubicBezTo>
                <a:cubicBezTo>
                  <a:pt x="232" y="206"/>
                  <a:pt x="232" y="206"/>
                  <a:pt x="232" y="206"/>
                </a:cubicBezTo>
                <a:cubicBezTo>
                  <a:pt x="219" y="225"/>
                  <a:pt x="201" y="238"/>
                  <a:pt x="180" y="24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382"/>
          <p:cNvSpPr>
            <a:spLocks noEditPoints="1"/>
          </p:cNvSpPr>
          <p:nvPr/>
        </p:nvSpPr>
        <p:spPr bwMode="auto">
          <a:xfrm>
            <a:off x="7597776" y="4621213"/>
            <a:ext cx="176213" cy="87313"/>
          </a:xfrm>
          <a:custGeom>
            <a:avLst/>
            <a:gdLst>
              <a:gd name="T0" fmla="*/ 144 w 288"/>
              <a:gd name="T1" fmla="*/ 102 h 144"/>
              <a:gd name="T2" fmla="*/ 72 w 288"/>
              <a:gd name="T3" fmla="*/ 144 h 144"/>
              <a:gd name="T4" fmla="*/ 20 w 288"/>
              <a:gd name="T5" fmla="*/ 124 h 144"/>
              <a:gd name="T6" fmla="*/ 0 w 288"/>
              <a:gd name="T7" fmla="*/ 72 h 144"/>
              <a:gd name="T8" fmla="*/ 20 w 288"/>
              <a:gd name="T9" fmla="*/ 20 h 144"/>
              <a:gd name="T10" fmla="*/ 72 w 288"/>
              <a:gd name="T11" fmla="*/ 0 h 144"/>
              <a:gd name="T12" fmla="*/ 144 w 288"/>
              <a:gd name="T13" fmla="*/ 42 h 144"/>
              <a:gd name="T14" fmla="*/ 216 w 288"/>
              <a:gd name="T15" fmla="*/ 0 h 144"/>
              <a:gd name="T16" fmla="*/ 268 w 288"/>
              <a:gd name="T17" fmla="*/ 20 h 144"/>
              <a:gd name="T18" fmla="*/ 288 w 288"/>
              <a:gd name="T19" fmla="*/ 72 h 144"/>
              <a:gd name="T20" fmla="*/ 268 w 288"/>
              <a:gd name="T21" fmla="*/ 124 h 144"/>
              <a:gd name="T22" fmla="*/ 217 w 288"/>
              <a:gd name="T23" fmla="*/ 144 h 144"/>
              <a:gd name="T24" fmla="*/ 144 w 288"/>
              <a:gd name="T25" fmla="*/ 102 h 144"/>
              <a:gd name="T26" fmla="*/ 121 w 288"/>
              <a:gd name="T27" fmla="*/ 72 h 144"/>
              <a:gd name="T28" fmla="*/ 73 w 288"/>
              <a:gd name="T29" fmla="*/ 39 h 144"/>
              <a:gd name="T30" fmla="*/ 50 w 288"/>
              <a:gd name="T31" fmla="*/ 49 h 144"/>
              <a:gd name="T32" fmla="*/ 40 w 288"/>
              <a:gd name="T33" fmla="*/ 72 h 144"/>
              <a:gd name="T34" fmla="*/ 50 w 288"/>
              <a:gd name="T35" fmla="*/ 96 h 144"/>
              <a:gd name="T36" fmla="*/ 73 w 288"/>
              <a:gd name="T37" fmla="*/ 105 h 144"/>
              <a:gd name="T38" fmla="*/ 121 w 288"/>
              <a:gd name="T39" fmla="*/ 72 h 144"/>
              <a:gd name="T40" fmla="*/ 167 w 288"/>
              <a:gd name="T41" fmla="*/ 72 h 144"/>
              <a:gd name="T42" fmla="*/ 215 w 288"/>
              <a:gd name="T43" fmla="*/ 105 h 144"/>
              <a:gd name="T44" fmla="*/ 238 w 288"/>
              <a:gd name="T45" fmla="*/ 96 h 144"/>
              <a:gd name="T46" fmla="*/ 247 w 288"/>
              <a:gd name="T47" fmla="*/ 72 h 144"/>
              <a:gd name="T48" fmla="*/ 238 w 288"/>
              <a:gd name="T49" fmla="*/ 49 h 144"/>
              <a:gd name="T50" fmla="*/ 215 w 288"/>
              <a:gd name="T51" fmla="*/ 39 h 144"/>
              <a:gd name="T52" fmla="*/ 167 w 288"/>
              <a:gd name="T53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8" h="144">
                <a:moveTo>
                  <a:pt x="144" y="102"/>
                </a:moveTo>
                <a:cubicBezTo>
                  <a:pt x="122" y="130"/>
                  <a:pt x="99" y="144"/>
                  <a:pt x="72" y="144"/>
                </a:cubicBezTo>
                <a:cubicBezTo>
                  <a:pt x="51" y="144"/>
                  <a:pt x="33" y="137"/>
                  <a:pt x="20" y="124"/>
                </a:cubicBezTo>
                <a:cubicBezTo>
                  <a:pt x="6" y="110"/>
                  <a:pt x="0" y="93"/>
                  <a:pt x="0" y="72"/>
                </a:cubicBezTo>
                <a:cubicBezTo>
                  <a:pt x="0" y="51"/>
                  <a:pt x="7" y="34"/>
                  <a:pt x="20" y="20"/>
                </a:cubicBezTo>
                <a:cubicBezTo>
                  <a:pt x="34" y="7"/>
                  <a:pt x="51" y="0"/>
                  <a:pt x="72" y="0"/>
                </a:cubicBezTo>
                <a:cubicBezTo>
                  <a:pt x="98" y="0"/>
                  <a:pt x="123" y="14"/>
                  <a:pt x="144" y="42"/>
                </a:cubicBezTo>
                <a:cubicBezTo>
                  <a:pt x="164" y="14"/>
                  <a:pt x="188" y="0"/>
                  <a:pt x="216" y="0"/>
                </a:cubicBezTo>
                <a:cubicBezTo>
                  <a:pt x="238" y="0"/>
                  <a:pt x="255" y="7"/>
                  <a:pt x="268" y="20"/>
                </a:cubicBezTo>
                <a:cubicBezTo>
                  <a:pt x="281" y="34"/>
                  <a:pt x="288" y="51"/>
                  <a:pt x="288" y="72"/>
                </a:cubicBezTo>
                <a:cubicBezTo>
                  <a:pt x="288" y="93"/>
                  <a:pt x="281" y="110"/>
                  <a:pt x="268" y="124"/>
                </a:cubicBezTo>
                <a:cubicBezTo>
                  <a:pt x="255" y="137"/>
                  <a:pt x="238" y="144"/>
                  <a:pt x="217" y="144"/>
                </a:cubicBezTo>
                <a:cubicBezTo>
                  <a:pt x="189" y="144"/>
                  <a:pt x="164" y="130"/>
                  <a:pt x="144" y="102"/>
                </a:cubicBezTo>
                <a:close/>
                <a:moveTo>
                  <a:pt x="121" y="72"/>
                </a:moveTo>
                <a:cubicBezTo>
                  <a:pt x="106" y="50"/>
                  <a:pt x="88" y="39"/>
                  <a:pt x="73" y="39"/>
                </a:cubicBezTo>
                <a:cubicBezTo>
                  <a:pt x="63" y="39"/>
                  <a:pt x="56" y="42"/>
                  <a:pt x="50" y="49"/>
                </a:cubicBezTo>
                <a:cubicBezTo>
                  <a:pt x="44" y="55"/>
                  <a:pt x="40" y="63"/>
                  <a:pt x="40" y="72"/>
                </a:cubicBezTo>
                <a:cubicBezTo>
                  <a:pt x="40" y="81"/>
                  <a:pt x="44" y="89"/>
                  <a:pt x="50" y="96"/>
                </a:cubicBezTo>
                <a:cubicBezTo>
                  <a:pt x="56" y="102"/>
                  <a:pt x="64" y="105"/>
                  <a:pt x="73" y="105"/>
                </a:cubicBezTo>
                <a:cubicBezTo>
                  <a:pt x="88" y="105"/>
                  <a:pt x="106" y="94"/>
                  <a:pt x="121" y="72"/>
                </a:cubicBezTo>
                <a:close/>
                <a:moveTo>
                  <a:pt x="167" y="72"/>
                </a:moveTo>
                <a:cubicBezTo>
                  <a:pt x="182" y="94"/>
                  <a:pt x="200" y="105"/>
                  <a:pt x="215" y="105"/>
                </a:cubicBezTo>
                <a:cubicBezTo>
                  <a:pt x="224" y="105"/>
                  <a:pt x="232" y="102"/>
                  <a:pt x="238" y="96"/>
                </a:cubicBezTo>
                <a:cubicBezTo>
                  <a:pt x="244" y="89"/>
                  <a:pt x="247" y="82"/>
                  <a:pt x="247" y="72"/>
                </a:cubicBezTo>
                <a:cubicBezTo>
                  <a:pt x="247" y="63"/>
                  <a:pt x="244" y="55"/>
                  <a:pt x="238" y="49"/>
                </a:cubicBezTo>
                <a:cubicBezTo>
                  <a:pt x="232" y="42"/>
                  <a:pt x="224" y="39"/>
                  <a:pt x="215" y="39"/>
                </a:cubicBezTo>
                <a:cubicBezTo>
                  <a:pt x="200" y="39"/>
                  <a:pt x="182" y="50"/>
                  <a:pt x="167" y="7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383"/>
          <p:cNvSpPr>
            <a:spLocks noEditPoints="1"/>
          </p:cNvSpPr>
          <p:nvPr/>
        </p:nvSpPr>
        <p:spPr bwMode="auto">
          <a:xfrm>
            <a:off x="5478463" y="1751013"/>
            <a:ext cx="176213" cy="176213"/>
          </a:xfrm>
          <a:custGeom>
            <a:avLst/>
            <a:gdLst>
              <a:gd name="T0" fmla="*/ 236 w 288"/>
              <a:gd name="T1" fmla="*/ 0 h 288"/>
              <a:gd name="T2" fmla="*/ 52 w 288"/>
              <a:gd name="T3" fmla="*/ 0 h 288"/>
              <a:gd name="T4" fmla="*/ 0 w 288"/>
              <a:gd name="T5" fmla="*/ 52 h 288"/>
              <a:gd name="T6" fmla="*/ 0 w 288"/>
              <a:gd name="T7" fmla="*/ 236 h 288"/>
              <a:gd name="T8" fmla="*/ 52 w 288"/>
              <a:gd name="T9" fmla="*/ 288 h 288"/>
              <a:gd name="T10" fmla="*/ 236 w 288"/>
              <a:gd name="T11" fmla="*/ 288 h 288"/>
              <a:gd name="T12" fmla="*/ 288 w 288"/>
              <a:gd name="T13" fmla="*/ 236 h 288"/>
              <a:gd name="T14" fmla="*/ 288 w 288"/>
              <a:gd name="T15" fmla="*/ 52 h 288"/>
              <a:gd name="T16" fmla="*/ 236 w 288"/>
              <a:gd name="T17" fmla="*/ 0 h 288"/>
              <a:gd name="T18" fmla="*/ 82 w 288"/>
              <a:gd name="T19" fmla="*/ 228 h 288"/>
              <a:gd name="T20" fmla="*/ 60 w 288"/>
              <a:gd name="T21" fmla="*/ 205 h 288"/>
              <a:gd name="T22" fmla="*/ 82 w 288"/>
              <a:gd name="T23" fmla="*/ 183 h 288"/>
              <a:gd name="T24" fmla="*/ 105 w 288"/>
              <a:gd name="T25" fmla="*/ 205 h 288"/>
              <a:gd name="T26" fmla="*/ 82 w 288"/>
              <a:gd name="T27" fmla="*/ 228 h 288"/>
              <a:gd name="T28" fmla="*/ 139 w 288"/>
              <a:gd name="T29" fmla="*/ 228 h 288"/>
              <a:gd name="T30" fmla="*/ 116 w 288"/>
              <a:gd name="T31" fmla="*/ 173 h 288"/>
              <a:gd name="T32" fmla="*/ 60 w 288"/>
              <a:gd name="T33" fmla="*/ 149 h 288"/>
              <a:gd name="T34" fmla="*/ 60 w 288"/>
              <a:gd name="T35" fmla="*/ 117 h 288"/>
              <a:gd name="T36" fmla="*/ 171 w 288"/>
              <a:gd name="T37" fmla="*/ 228 h 288"/>
              <a:gd name="T38" fmla="*/ 139 w 288"/>
              <a:gd name="T39" fmla="*/ 228 h 288"/>
              <a:gd name="T40" fmla="*/ 196 w 288"/>
              <a:gd name="T41" fmla="*/ 228 h 288"/>
              <a:gd name="T42" fmla="*/ 60 w 288"/>
              <a:gd name="T43" fmla="*/ 92 h 288"/>
              <a:gd name="T44" fmla="*/ 60 w 288"/>
              <a:gd name="T45" fmla="*/ 59 h 288"/>
              <a:gd name="T46" fmla="*/ 229 w 288"/>
              <a:gd name="T47" fmla="*/ 228 h 288"/>
              <a:gd name="T48" fmla="*/ 196 w 288"/>
              <a:gd name="T49" fmla="*/ 22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8" h="288">
                <a:moveTo>
                  <a:pt x="236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65"/>
                  <a:pt x="23" y="288"/>
                  <a:pt x="52" y="288"/>
                </a:cubicBezTo>
                <a:cubicBezTo>
                  <a:pt x="236" y="288"/>
                  <a:pt x="236" y="288"/>
                  <a:pt x="236" y="288"/>
                </a:cubicBezTo>
                <a:cubicBezTo>
                  <a:pt x="265" y="288"/>
                  <a:pt x="288" y="265"/>
                  <a:pt x="288" y="236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88" y="23"/>
                  <a:pt x="265" y="0"/>
                  <a:pt x="236" y="0"/>
                </a:cubicBezTo>
                <a:close/>
                <a:moveTo>
                  <a:pt x="82" y="228"/>
                </a:moveTo>
                <a:cubicBezTo>
                  <a:pt x="70" y="228"/>
                  <a:pt x="60" y="218"/>
                  <a:pt x="60" y="205"/>
                </a:cubicBezTo>
                <a:cubicBezTo>
                  <a:pt x="60" y="193"/>
                  <a:pt x="70" y="183"/>
                  <a:pt x="82" y="183"/>
                </a:cubicBezTo>
                <a:cubicBezTo>
                  <a:pt x="95" y="183"/>
                  <a:pt x="105" y="193"/>
                  <a:pt x="105" y="205"/>
                </a:cubicBezTo>
                <a:cubicBezTo>
                  <a:pt x="105" y="218"/>
                  <a:pt x="95" y="228"/>
                  <a:pt x="82" y="228"/>
                </a:cubicBezTo>
                <a:close/>
                <a:moveTo>
                  <a:pt x="139" y="228"/>
                </a:moveTo>
                <a:cubicBezTo>
                  <a:pt x="139" y="207"/>
                  <a:pt x="131" y="187"/>
                  <a:pt x="116" y="173"/>
                </a:cubicBezTo>
                <a:cubicBezTo>
                  <a:pt x="101" y="158"/>
                  <a:pt x="81" y="149"/>
                  <a:pt x="60" y="149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121" y="117"/>
                  <a:pt x="171" y="167"/>
                  <a:pt x="171" y="228"/>
                </a:cubicBezTo>
                <a:lnTo>
                  <a:pt x="139" y="228"/>
                </a:lnTo>
                <a:close/>
                <a:moveTo>
                  <a:pt x="196" y="228"/>
                </a:moveTo>
                <a:cubicBezTo>
                  <a:pt x="196" y="153"/>
                  <a:pt x="135" y="92"/>
                  <a:pt x="60" y="92"/>
                </a:cubicBezTo>
                <a:cubicBezTo>
                  <a:pt x="60" y="59"/>
                  <a:pt x="60" y="59"/>
                  <a:pt x="60" y="59"/>
                </a:cubicBezTo>
                <a:cubicBezTo>
                  <a:pt x="153" y="59"/>
                  <a:pt x="229" y="135"/>
                  <a:pt x="229" y="228"/>
                </a:cubicBezTo>
                <a:lnTo>
                  <a:pt x="196" y="22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384"/>
          <p:cNvSpPr>
            <a:spLocks/>
          </p:cNvSpPr>
          <p:nvPr/>
        </p:nvSpPr>
        <p:spPr bwMode="auto">
          <a:xfrm>
            <a:off x="8656638" y="2900363"/>
            <a:ext cx="85725" cy="85725"/>
          </a:xfrm>
          <a:custGeom>
            <a:avLst/>
            <a:gdLst>
              <a:gd name="T0" fmla="*/ 43 w 54"/>
              <a:gd name="T1" fmla="*/ 9 h 54"/>
              <a:gd name="T2" fmla="*/ 24 w 54"/>
              <a:gd name="T3" fmla="*/ 27 h 54"/>
              <a:gd name="T4" fmla="*/ 21 w 54"/>
              <a:gd name="T5" fmla="*/ 24 h 54"/>
              <a:gd name="T6" fmla="*/ 39 w 54"/>
              <a:gd name="T7" fmla="*/ 5 h 54"/>
              <a:gd name="T8" fmla="*/ 34 w 54"/>
              <a:gd name="T9" fmla="*/ 0 h 54"/>
              <a:gd name="T10" fmla="*/ 10 w 54"/>
              <a:gd name="T11" fmla="*/ 24 h 54"/>
              <a:gd name="T12" fmla="*/ 10 w 54"/>
              <a:gd name="T13" fmla="*/ 24 h 54"/>
              <a:gd name="T14" fmla="*/ 10 w 54"/>
              <a:gd name="T15" fmla="*/ 24 h 54"/>
              <a:gd name="T16" fmla="*/ 10 w 54"/>
              <a:gd name="T17" fmla="*/ 24 h 54"/>
              <a:gd name="T18" fmla="*/ 10 w 54"/>
              <a:gd name="T19" fmla="*/ 24 h 54"/>
              <a:gd name="T20" fmla="*/ 0 w 54"/>
              <a:gd name="T21" fmla="*/ 54 h 54"/>
              <a:gd name="T22" fmla="*/ 30 w 54"/>
              <a:gd name="T23" fmla="*/ 44 h 54"/>
              <a:gd name="T24" fmla="*/ 30 w 54"/>
              <a:gd name="T25" fmla="*/ 44 h 54"/>
              <a:gd name="T26" fmla="*/ 30 w 54"/>
              <a:gd name="T27" fmla="*/ 44 h 54"/>
              <a:gd name="T28" fmla="*/ 30 w 54"/>
              <a:gd name="T29" fmla="*/ 44 h 54"/>
              <a:gd name="T30" fmla="*/ 30 w 54"/>
              <a:gd name="T31" fmla="*/ 44 h 54"/>
              <a:gd name="T32" fmla="*/ 54 w 54"/>
              <a:gd name="T33" fmla="*/ 21 h 54"/>
              <a:gd name="T34" fmla="*/ 43 w 54"/>
              <a:gd name="T35" fmla="*/ 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4" h="54">
                <a:moveTo>
                  <a:pt x="43" y="9"/>
                </a:moveTo>
                <a:lnTo>
                  <a:pt x="24" y="27"/>
                </a:lnTo>
                <a:lnTo>
                  <a:pt x="21" y="24"/>
                </a:lnTo>
                <a:lnTo>
                  <a:pt x="39" y="5"/>
                </a:lnTo>
                <a:lnTo>
                  <a:pt x="34" y="0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0" y="54"/>
                </a:lnTo>
                <a:lnTo>
                  <a:pt x="30" y="44"/>
                </a:lnTo>
                <a:lnTo>
                  <a:pt x="30" y="44"/>
                </a:lnTo>
                <a:lnTo>
                  <a:pt x="30" y="44"/>
                </a:lnTo>
                <a:lnTo>
                  <a:pt x="30" y="44"/>
                </a:lnTo>
                <a:lnTo>
                  <a:pt x="30" y="44"/>
                </a:lnTo>
                <a:lnTo>
                  <a:pt x="54" y="21"/>
                </a:lnTo>
                <a:lnTo>
                  <a:pt x="43" y="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385"/>
          <p:cNvSpPr>
            <a:spLocks/>
          </p:cNvSpPr>
          <p:nvPr/>
        </p:nvSpPr>
        <p:spPr bwMode="auto">
          <a:xfrm>
            <a:off x="8747126" y="2843213"/>
            <a:ext cx="53975" cy="53975"/>
          </a:xfrm>
          <a:custGeom>
            <a:avLst/>
            <a:gdLst>
              <a:gd name="T0" fmla="*/ 5 w 34"/>
              <a:gd name="T1" fmla="*/ 19 h 34"/>
              <a:gd name="T2" fmla="*/ 14 w 34"/>
              <a:gd name="T3" fmla="*/ 10 h 34"/>
              <a:gd name="T4" fmla="*/ 17 w 34"/>
              <a:gd name="T5" fmla="*/ 13 h 34"/>
              <a:gd name="T6" fmla="*/ 8 w 34"/>
              <a:gd name="T7" fmla="*/ 22 h 34"/>
              <a:gd name="T8" fmla="*/ 20 w 34"/>
              <a:gd name="T9" fmla="*/ 34 h 34"/>
              <a:gd name="T10" fmla="*/ 34 w 34"/>
              <a:gd name="T11" fmla="*/ 20 h 34"/>
              <a:gd name="T12" fmla="*/ 14 w 34"/>
              <a:gd name="T13" fmla="*/ 0 h 34"/>
              <a:gd name="T14" fmla="*/ 0 w 34"/>
              <a:gd name="T15" fmla="*/ 14 h 34"/>
              <a:gd name="T16" fmla="*/ 5 w 34"/>
              <a:gd name="T17" fmla="*/ 1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" h="34">
                <a:moveTo>
                  <a:pt x="5" y="19"/>
                </a:moveTo>
                <a:lnTo>
                  <a:pt x="14" y="10"/>
                </a:lnTo>
                <a:lnTo>
                  <a:pt x="17" y="13"/>
                </a:lnTo>
                <a:lnTo>
                  <a:pt x="8" y="22"/>
                </a:lnTo>
                <a:lnTo>
                  <a:pt x="20" y="34"/>
                </a:lnTo>
                <a:lnTo>
                  <a:pt x="34" y="20"/>
                </a:lnTo>
                <a:lnTo>
                  <a:pt x="14" y="0"/>
                </a:lnTo>
                <a:lnTo>
                  <a:pt x="0" y="14"/>
                </a:lnTo>
                <a:lnTo>
                  <a:pt x="5" y="1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386"/>
          <p:cNvSpPr>
            <a:spLocks/>
          </p:cNvSpPr>
          <p:nvPr/>
        </p:nvSpPr>
        <p:spPr bwMode="auto">
          <a:xfrm>
            <a:off x="8778876" y="2811463"/>
            <a:ext cx="53975" cy="52388"/>
          </a:xfrm>
          <a:custGeom>
            <a:avLst/>
            <a:gdLst>
              <a:gd name="T0" fmla="*/ 14 w 34"/>
              <a:gd name="T1" fmla="*/ 0 h 33"/>
              <a:gd name="T2" fmla="*/ 0 w 34"/>
              <a:gd name="T3" fmla="*/ 13 h 33"/>
              <a:gd name="T4" fmla="*/ 21 w 34"/>
              <a:gd name="T5" fmla="*/ 33 h 33"/>
              <a:gd name="T6" fmla="*/ 34 w 34"/>
              <a:gd name="T7" fmla="*/ 20 h 33"/>
              <a:gd name="T8" fmla="*/ 14 w 34"/>
              <a:gd name="T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3">
                <a:moveTo>
                  <a:pt x="14" y="0"/>
                </a:moveTo>
                <a:lnTo>
                  <a:pt x="0" y="13"/>
                </a:lnTo>
                <a:lnTo>
                  <a:pt x="21" y="33"/>
                </a:lnTo>
                <a:lnTo>
                  <a:pt x="3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387"/>
          <p:cNvSpPr>
            <a:spLocks/>
          </p:cNvSpPr>
          <p:nvPr/>
        </p:nvSpPr>
        <p:spPr bwMode="auto">
          <a:xfrm>
            <a:off x="8656638" y="2811463"/>
            <a:ext cx="176213" cy="176213"/>
          </a:xfrm>
          <a:custGeom>
            <a:avLst/>
            <a:gdLst>
              <a:gd name="T0" fmla="*/ 223 w 288"/>
              <a:gd name="T1" fmla="*/ 162 h 287"/>
              <a:gd name="T2" fmla="*/ 203 w 288"/>
              <a:gd name="T3" fmla="*/ 167 h 287"/>
              <a:gd name="T4" fmla="*/ 120 w 288"/>
              <a:gd name="T5" fmla="*/ 84 h 287"/>
              <a:gd name="T6" fmla="*/ 125 w 288"/>
              <a:gd name="T7" fmla="*/ 65 h 287"/>
              <a:gd name="T8" fmla="*/ 61 w 288"/>
              <a:gd name="T9" fmla="*/ 0 h 287"/>
              <a:gd name="T10" fmla="*/ 60 w 288"/>
              <a:gd name="T11" fmla="*/ 0 h 287"/>
              <a:gd name="T12" fmla="*/ 54 w 288"/>
              <a:gd name="T13" fmla="*/ 6 h 287"/>
              <a:gd name="T14" fmla="*/ 79 w 288"/>
              <a:gd name="T15" fmla="*/ 44 h 287"/>
              <a:gd name="T16" fmla="*/ 45 w 288"/>
              <a:gd name="T17" fmla="*/ 78 h 287"/>
              <a:gd name="T18" fmla="*/ 38 w 288"/>
              <a:gd name="T19" fmla="*/ 79 h 287"/>
              <a:gd name="T20" fmla="*/ 6 w 288"/>
              <a:gd name="T21" fmla="*/ 54 h 287"/>
              <a:gd name="T22" fmla="*/ 0 w 288"/>
              <a:gd name="T23" fmla="*/ 60 h 287"/>
              <a:gd name="T24" fmla="*/ 65 w 288"/>
              <a:gd name="T25" fmla="*/ 125 h 287"/>
              <a:gd name="T26" fmla="*/ 84 w 288"/>
              <a:gd name="T27" fmla="*/ 120 h 287"/>
              <a:gd name="T28" fmla="*/ 167 w 288"/>
              <a:gd name="T29" fmla="*/ 203 h 287"/>
              <a:gd name="T30" fmla="*/ 162 w 288"/>
              <a:gd name="T31" fmla="*/ 222 h 287"/>
              <a:gd name="T32" fmla="*/ 227 w 288"/>
              <a:gd name="T33" fmla="*/ 287 h 287"/>
              <a:gd name="T34" fmla="*/ 227 w 288"/>
              <a:gd name="T35" fmla="*/ 287 h 287"/>
              <a:gd name="T36" fmla="*/ 233 w 288"/>
              <a:gd name="T37" fmla="*/ 281 h 287"/>
              <a:gd name="T38" fmla="*/ 209 w 288"/>
              <a:gd name="T39" fmla="*/ 243 h 287"/>
              <a:gd name="T40" fmla="*/ 243 w 288"/>
              <a:gd name="T41" fmla="*/ 208 h 287"/>
              <a:gd name="T42" fmla="*/ 250 w 288"/>
              <a:gd name="T43" fmla="*/ 208 h 287"/>
              <a:gd name="T44" fmla="*/ 282 w 288"/>
              <a:gd name="T45" fmla="*/ 233 h 287"/>
              <a:gd name="T46" fmla="*/ 288 w 288"/>
              <a:gd name="T47" fmla="*/ 227 h 287"/>
              <a:gd name="T48" fmla="*/ 223 w 288"/>
              <a:gd name="T49" fmla="*/ 162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8" h="287">
                <a:moveTo>
                  <a:pt x="223" y="162"/>
                </a:moveTo>
                <a:cubicBezTo>
                  <a:pt x="216" y="162"/>
                  <a:pt x="210" y="164"/>
                  <a:pt x="203" y="167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3" y="77"/>
                  <a:pt x="125" y="71"/>
                  <a:pt x="125" y="65"/>
                </a:cubicBezTo>
                <a:cubicBezTo>
                  <a:pt x="125" y="32"/>
                  <a:pt x="94" y="0"/>
                  <a:pt x="61" y="0"/>
                </a:cubicBezTo>
                <a:cubicBezTo>
                  <a:pt x="61" y="0"/>
                  <a:pt x="60" y="0"/>
                  <a:pt x="60" y="0"/>
                </a:cubicBezTo>
                <a:cubicBezTo>
                  <a:pt x="60" y="0"/>
                  <a:pt x="56" y="3"/>
                  <a:pt x="54" y="6"/>
                </a:cubicBezTo>
                <a:cubicBezTo>
                  <a:pt x="81" y="32"/>
                  <a:pt x="79" y="28"/>
                  <a:pt x="79" y="44"/>
                </a:cubicBezTo>
                <a:cubicBezTo>
                  <a:pt x="79" y="57"/>
                  <a:pt x="58" y="78"/>
                  <a:pt x="45" y="78"/>
                </a:cubicBezTo>
                <a:cubicBezTo>
                  <a:pt x="42" y="78"/>
                  <a:pt x="40" y="79"/>
                  <a:pt x="38" y="79"/>
                </a:cubicBezTo>
                <a:cubicBezTo>
                  <a:pt x="29" y="79"/>
                  <a:pt x="29" y="77"/>
                  <a:pt x="6" y="54"/>
                </a:cubicBezTo>
                <a:cubicBezTo>
                  <a:pt x="4" y="56"/>
                  <a:pt x="0" y="60"/>
                  <a:pt x="0" y="60"/>
                </a:cubicBezTo>
                <a:cubicBezTo>
                  <a:pt x="0" y="93"/>
                  <a:pt x="32" y="125"/>
                  <a:pt x="65" y="125"/>
                </a:cubicBezTo>
                <a:cubicBezTo>
                  <a:pt x="71" y="125"/>
                  <a:pt x="78" y="123"/>
                  <a:pt x="84" y="120"/>
                </a:cubicBezTo>
                <a:cubicBezTo>
                  <a:pt x="167" y="203"/>
                  <a:pt x="167" y="203"/>
                  <a:pt x="167" y="203"/>
                </a:cubicBezTo>
                <a:cubicBezTo>
                  <a:pt x="164" y="210"/>
                  <a:pt x="162" y="216"/>
                  <a:pt x="162" y="222"/>
                </a:cubicBezTo>
                <a:cubicBezTo>
                  <a:pt x="162" y="255"/>
                  <a:pt x="194" y="287"/>
                  <a:pt x="227" y="287"/>
                </a:cubicBezTo>
                <a:cubicBezTo>
                  <a:pt x="227" y="287"/>
                  <a:pt x="227" y="287"/>
                  <a:pt x="227" y="287"/>
                </a:cubicBezTo>
                <a:cubicBezTo>
                  <a:pt x="228" y="287"/>
                  <a:pt x="231" y="283"/>
                  <a:pt x="233" y="281"/>
                </a:cubicBezTo>
                <a:cubicBezTo>
                  <a:pt x="207" y="255"/>
                  <a:pt x="209" y="259"/>
                  <a:pt x="209" y="243"/>
                </a:cubicBezTo>
                <a:cubicBezTo>
                  <a:pt x="209" y="229"/>
                  <a:pt x="230" y="208"/>
                  <a:pt x="243" y="208"/>
                </a:cubicBezTo>
                <a:cubicBezTo>
                  <a:pt x="246" y="208"/>
                  <a:pt x="248" y="208"/>
                  <a:pt x="250" y="208"/>
                </a:cubicBezTo>
                <a:cubicBezTo>
                  <a:pt x="259" y="208"/>
                  <a:pt x="259" y="210"/>
                  <a:pt x="282" y="233"/>
                </a:cubicBezTo>
                <a:cubicBezTo>
                  <a:pt x="284" y="231"/>
                  <a:pt x="288" y="227"/>
                  <a:pt x="288" y="227"/>
                </a:cubicBezTo>
                <a:cubicBezTo>
                  <a:pt x="287" y="194"/>
                  <a:pt x="256" y="162"/>
                  <a:pt x="223" y="16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388"/>
          <p:cNvSpPr>
            <a:spLocks/>
          </p:cNvSpPr>
          <p:nvPr/>
        </p:nvSpPr>
        <p:spPr bwMode="auto">
          <a:xfrm>
            <a:off x="4065588" y="4227513"/>
            <a:ext cx="176213" cy="168275"/>
          </a:xfrm>
          <a:custGeom>
            <a:avLst/>
            <a:gdLst>
              <a:gd name="T0" fmla="*/ 90 w 111"/>
              <a:gd name="T1" fmla="*/ 55 h 106"/>
              <a:gd name="T2" fmla="*/ 111 w 111"/>
              <a:gd name="T3" fmla="*/ 55 h 106"/>
              <a:gd name="T4" fmla="*/ 55 w 111"/>
              <a:gd name="T5" fmla="*/ 0 h 106"/>
              <a:gd name="T6" fmla="*/ 0 w 111"/>
              <a:gd name="T7" fmla="*/ 55 h 106"/>
              <a:gd name="T8" fmla="*/ 20 w 111"/>
              <a:gd name="T9" fmla="*/ 55 h 106"/>
              <a:gd name="T10" fmla="*/ 20 w 111"/>
              <a:gd name="T11" fmla="*/ 106 h 106"/>
              <a:gd name="T12" fmla="*/ 45 w 111"/>
              <a:gd name="T13" fmla="*/ 106 h 106"/>
              <a:gd name="T14" fmla="*/ 45 w 111"/>
              <a:gd name="T15" fmla="*/ 75 h 106"/>
              <a:gd name="T16" fmla="*/ 66 w 111"/>
              <a:gd name="T17" fmla="*/ 75 h 106"/>
              <a:gd name="T18" fmla="*/ 66 w 111"/>
              <a:gd name="T19" fmla="*/ 106 h 106"/>
              <a:gd name="T20" fmla="*/ 90 w 111"/>
              <a:gd name="T21" fmla="*/ 106 h 106"/>
              <a:gd name="T22" fmla="*/ 90 w 111"/>
              <a:gd name="T23" fmla="*/ 55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06">
                <a:moveTo>
                  <a:pt x="90" y="55"/>
                </a:moveTo>
                <a:lnTo>
                  <a:pt x="111" y="55"/>
                </a:lnTo>
                <a:lnTo>
                  <a:pt x="55" y="0"/>
                </a:lnTo>
                <a:lnTo>
                  <a:pt x="0" y="55"/>
                </a:lnTo>
                <a:lnTo>
                  <a:pt x="20" y="55"/>
                </a:lnTo>
                <a:lnTo>
                  <a:pt x="20" y="106"/>
                </a:lnTo>
                <a:lnTo>
                  <a:pt x="45" y="106"/>
                </a:lnTo>
                <a:lnTo>
                  <a:pt x="45" y="75"/>
                </a:lnTo>
                <a:lnTo>
                  <a:pt x="66" y="75"/>
                </a:lnTo>
                <a:lnTo>
                  <a:pt x="66" y="106"/>
                </a:lnTo>
                <a:lnTo>
                  <a:pt x="90" y="106"/>
                </a:lnTo>
                <a:lnTo>
                  <a:pt x="90" y="5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389"/>
          <p:cNvSpPr>
            <a:spLocks/>
          </p:cNvSpPr>
          <p:nvPr/>
        </p:nvSpPr>
        <p:spPr bwMode="auto">
          <a:xfrm>
            <a:off x="4418013" y="4233863"/>
            <a:ext cx="176213" cy="153988"/>
          </a:xfrm>
          <a:custGeom>
            <a:avLst/>
            <a:gdLst>
              <a:gd name="T0" fmla="*/ 90 w 111"/>
              <a:gd name="T1" fmla="*/ 52 h 97"/>
              <a:gd name="T2" fmla="*/ 111 w 111"/>
              <a:gd name="T3" fmla="*/ 52 h 97"/>
              <a:gd name="T4" fmla="*/ 90 w 111"/>
              <a:gd name="T5" fmla="*/ 32 h 97"/>
              <a:gd name="T6" fmla="*/ 90 w 111"/>
              <a:gd name="T7" fmla="*/ 0 h 97"/>
              <a:gd name="T8" fmla="*/ 73 w 111"/>
              <a:gd name="T9" fmla="*/ 0 h 97"/>
              <a:gd name="T10" fmla="*/ 73 w 111"/>
              <a:gd name="T11" fmla="*/ 16 h 97"/>
              <a:gd name="T12" fmla="*/ 56 w 111"/>
              <a:gd name="T13" fmla="*/ 0 h 97"/>
              <a:gd name="T14" fmla="*/ 0 w 111"/>
              <a:gd name="T15" fmla="*/ 52 h 97"/>
              <a:gd name="T16" fmla="*/ 21 w 111"/>
              <a:gd name="T17" fmla="*/ 52 h 97"/>
              <a:gd name="T18" fmla="*/ 21 w 111"/>
              <a:gd name="T19" fmla="*/ 97 h 97"/>
              <a:gd name="T20" fmla="*/ 45 w 111"/>
              <a:gd name="T21" fmla="*/ 97 h 97"/>
              <a:gd name="T22" fmla="*/ 45 w 111"/>
              <a:gd name="T23" fmla="*/ 66 h 97"/>
              <a:gd name="T24" fmla="*/ 66 w 111"/>
              <a:gd name="T25" fmla="*/ 66 h 97"/>
              <a:gd name="T26" fmla="*/ 66 w 111"/>
              <a:gd name="T27" fmla="*/ 97 h 97"/>
              <a:gd name="T28" fmla="*/ 90 w 111"/>
              <a:gd name="T29" fmla="*/ 97 h 97"/>
              <a:gd name="T30" fmla="*/ 90 w 111"/>
              <a:gd name="T31" fmla="*/ 5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1" h="97">
                <a:moveTo>
                  <a:pt x="90" y="52"/>
                </a:moveTo>
                <a:lnTo>
                  <a:pt x="111" y="52"/>
                </a:lnTo>
                <a:lnTo>
                  <a:pt x="90" y="32"/>
                </a:lnTo>
                <a:lnTo>
                  <a:pt x="90" y="0"/>
                </a:lnTo>
                <a:lnTo>
                  <a:pt x="73" y="0"/>
                </a:lnTo>
                <a:lnTo>
                  <a:pt x="73" y="16"/>
                </a:lnTo>
                <a:lnTo>
                  <a:pt x="56" y="0"/>
                </a:lnTo>
                <a:lnTo>
                  <a:pt x="0" y="52"/>
                </a:lnTo>
                <a:lnTo>
                  <a:pt x="21" y="52"/>
                </a:lnTo>
                <a:lnTo>
                  <a:pt x="21" y="97"/>
                </a:lnTo>
                <a:lnTo>
                  <a:pt x="45" y="97"/>
                </a:lnTo>
                <a:lnTo>
                  <a:pt x="45" y="66"/>
                </a:lnTo>
                <a:lnTo>
                  <a:pt x="66" y="66"/>
                </a:lnTo>
                <a:lnTo>
                  <a:pt x="66" y="97"/>
                </a:lnTo>
                <a:lnTo>
                  <a:pt x="90" y="97"/>
                </a:lnTo>
                <a:lnTo>
                  <a:pt x="90" y="5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390"/>
          <p:cNvSpPr>
            <a:spLocks/>
          </p:cNvSpPr>
          <p:nvPr/>
        </p:nvSpPr>
        <p:spPr bwMode="auto">
          <a:xfrm>
            <a:off x="5830888" y="4940301"/>
            <a:ext cx="176213" cy="155575"/>
          </a:xfrm>
          <a:custGeom>
            <a:avLst/>
            <a:gdLst>
              <a:gd name="T0" fmla="*/ 252 w 288"/>
              <a:gd name="T1" fmla="*/ 189 h 252"/>
              <a:gd name="T2" fmla="*/ 171 w 288"/>
              <a:gd name="T3" fmla="*/ 154 h 252"/>
              <a:gd name="T4" fmla="*/ 195 w 288"/>
              <a:gd name="T5" fmla="*/ 108 h 252"/>
              <a:gd name="T6" fmla="*/ 199 w 288"/>
              <a:gd name="T7" fmla="*/ 74 h 252"/>
              <a:gd name="T8" fmla="*/ 198 w 288"/>
              <a:gd name="T9" fmla="*/ 38 h 252"/>
              <a:gd name="T10" fmla="*/ 144 w 288"/>
              <a:gd name="T11" fmla="*/ 0 h 252"/>
              <a:gd name="T12" fmla="*/ 89 w 288"/>
              <a:gd name="T13" fmla="*/ 38 h 252"/>
              <a:gd name="T14" fmla="*/ 88 w 288"/>
              <a:gd name="T15" fmla="*/ 74 h 252"/>
              <a:gd name="T16" fmla="*/ 92 w 288"/>
              <a:gd name="T17" fmla="*/ 108 h 252"/>
              <a:gd name="T18" fmla="*/ 117 w 288"/>
              <a:gd name="T19" fmla="*/ 154 h 252"/>
              <a:gd name="T20" fmla="*/ 36 w 288"/>
              <a:gd name="T21" fmla="*/ 189 h 252"/>
              <a:gd name="T22" fmla="*/ 0 w 288"/>
              <a:gd name="T23" fmla="*/ 222 h 252"/>
              <a:gd name="T24" fmla="*/ 0 w 288"/>
              <a:gd name="T25" fmla="*/ 252 h 252"/>
              <a:gd name="T26" fmla="*/ 288 w 288"/>
              <a:gd name="T27" fmla="*/ 252 h 252"/>
              <a:gd name="T28" fmla="*/ 288 w 288"/>
              <a:gd name="T29" fmla="*/ 222 h 252"/>
              <a:gd name="T30" fmla="*/ 252 w 288"/>
              <a:gd name="T31" fmla="*/ 189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8" h="252">
                <a:moveTo>
                  <a:pt x="252" y="189"/>
                </a:moveTo>
                <a:cubicBezTo>
                  <a:pt x="235" y="181"/>
                  <a:pt x="209" y="161"/>
                  <a:pt x="171" y="154"/>
                </a:cubicBezTo>
                <a:cubicBezTo>
                  <a:pt x="180" y="144"/>
                  <a:pt x="188" y="127"/>
                  <a:pt x="195" y="108"/>
                </a:cubicBezTo>
                <a:cubicBezTo>
                  <a:pt x="200" y="97"/>
                  <a:pt x="199" y="87"/>
                  <a:pt x="199" y="74"/>
                </a:cubicBezTo>
                <a:cubicBezTo>
                  <a:pt x="199" y="63"/>
                  <a:pt x="201" y="47"/>
                  <a:pt x="198" y="38"/>
                </a:cubicBezTo>
                <a:cubicBezTo>
                  <a:pt x="190" y="8"/>
                  <a:pt x="169" y="0"/>
                  <a:pt x="144" y="0"/>
                </a:cubicBezTo>
                <a:cubicBezTo>
                  <a:pt x="119" y="0"/>
                  <a:pt x="97" y="8"/>
                  <a:pt x="89" y="38"/>
                </a:cubicBezTo>
                <a:cubicBezTo>
                  <a:pt x="86" y="47"/>
                  <a:pt x="88" y="63"/>
                  <a:pt x="88" y="74"/>
                </a:cubicBezTo>
                <a:cubicBezTo>
                  <a:pt x="88" y="87"/>
                  <a:pt x="88" y="97"/>
                  <a:pt x="92" y="108"/>
                </a:cubicBezTo>
                <a:cubicBezTo>
                  <a:pt x="100" y="128"/>
                  <a:pt x="107" y="144"/>
                  <a:pt x="117" y="154"/>
                </a:cubicBezTo>
                <a:cubicBezTo>
                  <a:pt x="79" y="161"/>
                  <a:pt x="53" y="181"/>
                  <a:pt x="36" y="189"/>
                </a:cubicBezTo>
                <a:cubicBezTo>
                  <a:pt x="0" y="205"/>
                  <a:pt x="0" y="222"/>
                  <a:pt x="0" y="222"/>
                </a:cubicBezTo>
                <a:cubicBezTo>
                  <a:pt x="0" y="252"/>
                  <a:pt x="0" y="252"/>
                  <a:pt x="0" y="252"/>
                </a:cubicBezTo>
                <a:cubicBezTo>
                  <a:pt x="288" y="252"/>
                  <a:pt x="288" y="252"/>
                  <a:pt x="288" y="252"/>
                </a:cubicBezTo>
                <a:cubicBezTo>
                  <a:pt x="288" y="222"/>
                  <a:pt x="288" y="222"/>
                  <a:pt x="288" y="222"/>
                </a:cubicBezTo>
                <a:cubicBezTo>
                  <a:pt x="288" y="222"/>
                  <a:pt x="288" y="205"/>
                  <a:pt x="252" y="18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391"/>
          <p:cNvSpPr>
            <a:spLocks/>
          </p:cNvSpPr>
          <p:nvPr/>
        </p:nvSpPr>
        <p:spPr bwMode="auto">
          <a:xfrm>
            <a:off x="6664326" y="4999038"/>
            <a:ext cx="49213" cy="61913"/>
          </a:xfrm>
          <a:custGeom>
            <a:avLst/>
            <a:gdLst>
              <a:gd name="T0" fmla="*/ 81 w 81"/>
              <a:gd name="T1" fmla="*/ 89 h 101"/>
              <a:gd name="T2" fmla="*/ 67 w 81"/>
              <a:gd name="T3" fmla="*/ 76 h 101"/>
              <a:gd name="T4" fmla="*/ 34 w 81"/>
              <a:gd name="T5" fmla="*/ 62 h 101"/>
              <a:gd name="T6" fmla="*/ 44 w 81"/>
              <a:gd name="T7" fmla="*/ 43 h 101"/>
              <a:gd name="T8" fmla="*/ 46 w 81"/>
              <a:gd name="T9" fmla="*/ 29 h 101"/>
              <a:gd name="T10" fmla="*/ 45 w 81"/>
              <a:gd name="T11" fmla="*/ 15 h 101"/>
              <a:gd name="T12" fmla="*/ 23 w 81"/>
              <a:gd name="T13" fmla="*/ 0 h 101"/>
              <a:gd name="T14" fmla="*/ 1 w 81"/>
              <a:gd name="T15" fmla="*/ 15 h 101"/>
              <a:gd name="T16" fmla="*/ 1 w 81"/>
              <a:gd name="T17" fmla="*/ 29 h 101"/>
              <a:gd name="T18" fmla="*/ 3 w 81"/>
              <a:gd name="T19" fmla="*/ 43 h 101"/>
              <a:gd name="T20" fmla="*/ 11 w 81"/>
              <a:gd name="T21" fmla="*/ 59 h 101"/>
              <a:gd name="T22" fmla="*/ 29 w 81"/>
              <a:gd name="T23" fmla="*/ 84 h 101"/>
              <a:gd name="T24" fmla="*/ 29 w 81"/>
              <a:gd name="T25" fmla="*/ 85 h 101"/>
              <a:gd name="T26" fmla="*/ 29 w 81"/>
              <a:gd name="T27" fmla="*/ 85 h 101"/>
              <a:gd name="T28" fmla="*/ 29 w 81"/>
              <a:gd name="T29" fmla="*/ 101 h 101"/>
              <a:gd name="T30" fmla="*/ 29 w 81"/>
              <a:gd name="T31" fmla="*/ 101 h 101"/>
              <a:gd name="T32" fmla="*/ 81 w 81"/>
              <a:gd name="T33" fmla="*/ 101 h 101"/>
              <a:gd name="T34" fmla="*/ 81 w 81"/>
              <a:gd name="T35" fmla="*/ 89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" h="101">
                <a:moveTo>
                  <a:pt x="81" y="89"/>
                </a:moveTo>
                <a:cubicBezTo>
                  <a:pt x="81" y="89"/>
                  <a:pt x="81" y="82"/>
                  <a:pt x="67" y="76"/>
                </a:cubicBezTo>
                <a:cubicBezTo>
                  <a:pt x="60" y="73"/>
                  <a:pt x="50" y="65"/>
                  <a:pt x="34" y="62"/>
                </a:cubicBezTo>
                <a:cubicBezTo>
                  <a:pt x="38" y="58"/>
                  <a:pt x="41" y="51"/>
                  <a:pt x="44" y="43"/>
                </a:cubicBezTo>
                <a:cubicBezTo>
                  <a:pt x="46" y="39"/>
                  <a:pt x="46" y="35"/>
                  <a:pt x="46" y="29"/>
                </a:cubicBezTo>
                <a:cubicBezTo>
                  <a:pt x="46" y="25"/>
                  <a:pt x="46" y="19"/>
                  <a:pt x="45" y="15"/>
                </a:cubicBezTo>
                <a:cubicBezTo>
                  <a:pt x="42" y="3"/>
                  <a:pt x="33" y="0"/>
                  <a:pt x="23" y="0"/>
                </a:cubicBezTo>
                <a:cubicBezTo>
                  <a:pt x="13" y="0"/>
                  <a:pt x="5" y="3"/>
                  <a:pt x="1" y="15"/>
                </a:cubicBezTo>
                <a:cubicBezTo>
                  <a:pt x="0" y="19"/>
                  <a:pt x="1" y="25"/>
                  <a:pt x="1" y="29"/>
                </a:cubicBezTo>
                <a:cubicBezTo>
                  <a:pt x="1" y="35"/>
                  <a:pt x="1" y="39"/>
                  <a:pt x="3" y="43"/>
                </a:cubicBezTo>
                <a:cubicBezTo>
                  <a:pt x="5" y="50"/>
                  <a:pt x="8" y="55"/>
                  <a:pt x="11" y="59"/>
                </a:cubicBezTo>
                <a:cubicBezTo>
                  <a:pt x="28" y="70"/>
                  <a:pt x="29" y="81"/>
                  <a:pt x="29" y="84"/>
                </a:cubicBezTo>
                <a:cubicBezTo>
                  <a:pt x="29" y="85"/>
                  <a:pt x="29" y="85"/>
                  <a:pt x="29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81" y="101"/>
                  <a:pt x="81" y="101"/>
                  <a:pt x="81" y="101"/>
                </a:cubicBezTo>
                <a:lnTo>
                  <a:pt x="81" y="8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392"/>
          <p:cNvSpPr>
            <a:spLocks/>
          </p:cNvSpPr>
          <p:nvPr/>
        </p:nvSpPr>
        <p:spPr bwMode="auto">
          <a:xfrm>
            <a:off x="6537326" y="4999038"/>
            <a:ext cx="49213" cy="61913"/>
          </a:xfrm>
          <a:custGeom>
            <a:avLst/>
            <a:gdLst>
              <a:gd name="T0" fmla="*/ 53 w 81"/>
              <a:gd name="T1" fmla="*/ 85 h 101"/>
              <a:gd name="T2" fmla="*/ 53 w 81"/>
              <a:gd name="T3" fmla="*/ 84 h 101"/>
              <a:gd name="T4" fmla="*/ 71 w 81"/>
              <a:gd name="T5" fmla="*/ 60 h 101"/>
              <a:gd name="T6" fmla="*/ 79 w 81"/>
              <a:gd name="T7" fmla="*/ 43 h 101"/>
              <a:gd name="T8" fmla="*/ 80 w 81"/>
              <a:gd name="T9" fmla="*/ 29 h 101"/>
              <a:gd name="T10" fmla="*/ 80 w 81"/>
              <a:gd name="T11" fmla="*/ 15 h 101"/>
              <a:gd name="T12" fmla="*/ 58 w 81"/>
              <a:gd name="T13" fmla="*/ 0 h 101"/>
              <a:gd name="T14" fmla="*/ 36 w 81"/>
              <a:gd name="T15" fmla="*/ 15 h 101"/>
              <a:gd name="T16" fmla="*/ 36 w 81"/>
              <a:gd name="T17" fmla="*/ 29 h 101"/>
              <a:gd name="T18" fmla="*/ 37 w 81"/>
              <a:gd name="T19" fmla="*/ 43 h 101"/>
              <a:gd name="T20" fmla="*/ 47 w 81"/>
              <a:gd name="T21" fmla="*/ 62 h 101"/>
              <a:gd name="T22" fmla="*/ 15 w 81"/>
              <a:gd name="T23" fmla="*/ 76 h 101"/>
              <a:gd name="T24" fmla="*/ 0 w 81"/>
              <a:gd name="T25" fmla="*/ 89 h 101"/>
              <a:gd name="T26" fmla="*/ 0 w 81"/>
              <a:gd name="T27" fmla="*/ 101 h 101"/>
              <a:gd name="T28" fmla="*/ 53 w 81"/>
              <a:gd name="T29" fmla="*/ 101 h 101"/>
              <a:gd name="T30" fmla="*/ 53 w 81"/>
              <a:gd name="T31" fmla="*/ 85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" h="101">
                <a:moveTo>
                  <a:pt x="53" y="85"/>
                </a:moveTo>
                <a:cubicBezTo>
                  <a:pt x="53" y="84"/>
                  <a:pt x="53" y="84"/>
                  <a:pt x="53" y="84"/>
                </a:cubicBezTo>
                <a:cubicBezTo>
                  <a:pt x="53" y="81"/>
                  <a:pt x="54" y="70"/>
                  <a:pt x="71" y="60"/>
                </a:cubicBezTo>
                <a:cubicBezTo>
                  <a:pt x="74" y="55"/>
                  <a:pt x="76" y="50"/>
                  <a:pt x="79" y="43"/>
                </a:cubicBezTo>
                <a:cubicBezTo>
                  <a:pt x="81" y="39"/>
                  <a:pt x="80" y="35"/>
                  <a:pt x="80" y="29"/>
                </a:cubicBezTo>
                <a:cubicBezTo>
                  <a:pt x="80" y="25"/>
                  <a:pt x="81" y="19"/>
                  <a:pt x="80" y="15"/>
                </a:cubicBezTo>
                <a:cubicBezTo>
                  <a:pt x="77" y="3"/>
                  <a:pt x="68" y="0"/>
                  <a:pt x="58" y="0"/>
                </a:cubicBezTo>
                <a:cubicBezTo>
                  <a:pt x="48" y="0"/>
                  <a:pt x="40" y="3"/>
                  <a:pt x="36" y="15"/>
                </a:cubicBezTo>
                <a:cubicBezTo>
                  <a:pt x="35" y="19"/>
                  <a:pt x="36" y="25"/>
                  <a:pt x="36" y="29"/>
                </a:cubicBezTo>
                <a:cubicBezTo>
                  <a:pt x="36" y="35"/>
                  <a:pt x="36" y="39"/>
                  <a:pt x="37" y="43"/>
                </a:cubicBezTo>
                <a:cubicBezTo>
                  <a:pt x="41" y="51"/>
                  <a:pt x="43" y="58"/>
                  <a:pt x="47" y="62"/>
                </a:cubicBezTo>
                <a:cubicBezTo>
                  <a:pt x="32" y="65"/>
                  <a:pt x="22" y="73"/>
                  <a:pt x="15" y="76"/>
                </a:cubicBezTo>
                <a:cubicBezTo>
                  <a:pt x="1" y="82"/>
                  <a:pt x="0" y="89"/>
                  <a:pt x="0" y="89"/>
                </a:cubicBezTo>
                <a:cubicBezTo>
                  <a:pt x="0" y="101"/>
                  <a:pt x="0" y="101"/>
                  <a:pt x="0" y="101"/>
                </a:cubicBezTo>
                <a:cubicBezTo>
                  <a:pt x="53" y="101"/>
                  <a:pt x="53" y="101"/>
                  <a:pt x="53" y="101"/>
                </a:cubicBezTo>
                <a:cubicBezTo>
                  <a:pt x="53" y="85"/>
                  <a:pt x="53" y="85"/>
                  <a:pt x="53" y="8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393"/>
          <p:cNvSpPr>
            <a:spLocks/>
          </p:cNvSpPr>
          <p:nvPr/>
        </p:nvSpPr>
        <p:spPr bwMode="auto">
          <a:xfrm>
            <a:off x="6577013" y="4976813"/>
            <a:ext cx="98425" cy="84138"/>
          </a:xfrm>
          <a:custGeom>
            <a:avLst/>
            <a:gdLst>
              <a:gd name="T0" fmla="*/ 139 w 159"/>
              <a:gd name="T1" fmla="*/ 104 h 139"/>
              <a:gd name="T2" fmla="*/ 94 w 159"/>
              <a:gd name="T3" fmla="*/ 85 h 139"/>
              <a:gd name="T4" fmla="*/ 108 w 159"/>
              <a:gd name="T5" fmla="*/ 60 h 139"/>
              <a:gd name="T6" fmla="*/ 110 w 159"/>
              <a:gd name="T7" fmla="*/ 41 h 139"/>
              <a:gd name="T8" fmla="*/ 109 w 159"/>
              <a:gd name="T9" fmla="*/ 21 h 139"/>
              <a:gd name="T10" fmla="*/ 79 w 159"/>
              <a:gd name="T11" fmla="*/ 0 h 139"/>
              <a:gd name="T12" fmla="*/ 49 w 159"/>
              <a:gd name="T13" fmla="*/ 21 h 139"/>
              <a:gd name="T14" fmla="*/ 49 w 159"/>
              <a:gd name="T15" fmla="*/ 41 h 139"/>
              <a:gd name="T16" fmla="*/ 51 w 159"/>
              <a:gd name="T17" fmla="*/ 60 h 139"/>
              <a:gd name="T18" fmla="*/ 64 w 159"/>
              <a:gd name="T19" fmla="*/ 85 h 139"/>
              <a:gd name="T20" fmla="*/ 20 w 159"/>
              <a:gd name="T21" fmla="*/ 104 h 139"/>
              <a:gd name="T22" fmla="*/ 0 w 159"/>
              <a:gd name="T23" fmla="*/ 123 h 139"/>
              <a:gd name="T24" fmla="*/ 0 w 159"/>
              <a:gd name="T25" fmla="*/ 139 h 139"/>
              <a:gd name="T26" fmla="*/ 159 w 159"/>
              <a:gd name="T27" fmla="*/ 139 h 139"/>
              <a:gd name="T28" fmla="*/ 159 w 159"/>
              <a:gd name="T29" fmla="*/ 123 h 139"/>
              <a:gd name="T30" fmla="*/ 139 w 159"/>
              <a:gd name="T31" fmla="*/ 10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39">
                <a:moveTo>
                  <a:pt x="139" y="104"/>
                </a:moveTo>
                <a:cubicBezTo>
                  <a:pt x="129" y="100"/>
                  <a:pt x="115" y="89"/>
                  <a:pt x="94" y="85"/>
                </a:cubicBezTo>
                <a:cubicBezTo>
                  <a:pt x="99" y="79"/>
                  <a:pt x="103" y="70"/>
                  <a:pt x="108" y="60"/>
                </a:cubicBezTo>
                <a:cubicBezTo>
                  <a:pt x="110" y="53"/>
                  <a:pt x="110" y="48"/>
                  <a:pt x="110" y="41"/>
                </a:cubicBezTo>
                <a:cubicBezTo>
                  <a:pt x="110" y="35"/>
                  <a:pt x="111" y="26"/>
                  <a:pt x="109" y="21"/>
                </a:cubicBezTo>
                <a:cubicBezTo>
                  <a:pt x="105" y="5"/>
                  <a:pt x="93" y="0"/>
                  <a:pt x="79" y="0"/>
                </a:cubicBezTo>
                <a:cubicBezTo>
                  <a:pt x="65" y="0"/>
                  <a:pt x="54" y="5"/>
                  <a:pt x="49" y="21"/>
                </a:cubicBezTo>
                <a:cubicBezTo>
                  <a:pt x="48" y="26"/>
                  <a:pt x="49" y="35"/>
                  <a:pt x="49" y="41"/>
                </a:cubicBezTo>
                <a:cubicBezTo>
                  <a:pt x="49" y="48"/>
                  <a:pt x="48" y="53"/>
                  <a:pt x="51" y="60"/>
                </a:cubicBezTo>
                <a:cubicBezTo>
                  <a:pt x="55" y="70"/>
                  <a:pt x="59" y="79"/>
                  <a:pt x="64" y="85"/>
                </a:cubicBezTo>
                <a:cubicBezTo>
                  <a:pt x="43" y="89"/>
                  <a:pt x="29" y="100"/>
                  <a:pt x="20" y="104"/>
                </a:cubicBezTo>
                <a:cubicBezTo>
                  <a:pt x="0" y="113"/>
                  <a:pt x="0" y="123"/>
                  <a:pt x="0" y="123"/>
                </a:cubicBezTo>
                <a:cubicBezTo>
                  <a:pt x="0" y="139"/>
                  <a:pt x="0" y="139"/>
                  <a:pt x="0" y="139"/>
                </a:cubicBezTo>
                <a:cubicBezTo>
                  <a:pt x="159" y="139"/>
                  <a:pt x="159" y="139"/>
                  <a:pt x="159" y="139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3"/>
                  <a:pt x="159" y="113"/>
                  <a:pt x="139" y="10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394"/>
          <p:cNvSpPr>
            <a:spLocks/>
          </p:cNvSpPr>
          <p:nvPr/>
        </p:nvSpPr>
        <p:spPr bwMode="auto">
          <a:xfrm>
            <a:off x="6184901" y="4992688"/>
            <a:ext cx="63500" cy="79375"/>
          </a:xfrm>
          <a:custGeom>
            <a:avLst/>
            <a:gdLst>
              <a:gd name="T0" fmla="*/ 67 w 103"/>
              <a:gd name="T1" fmla="*/ 108 h 129"/>
              <a:gd name="T2" fmla="*/ 67 w 103"/>
              <a:gd name="T3" fmla="*/ 108 h 129"/>
              <a:gd name="T4" fmla="*/ 90 w 103"/>
              <a:gd name="T5" fmla="*/ 76 h 129"/>
              <a:gd name="T6" fmla="*/ 101 w 103"/>
              <a:gd name="T7" fmla="*/ 55 h 129"/>
              <a:gd name="T8" fmla="*/ 102 w 103"/>
              <a:gd name="T9" fmla="*/ 37 h 129"/>
              <a:gd name="T10" fmla="*/ 102 w 103"/>
              <a:gd name="T11" fmla="*/ 19 h 129"/>
              <a:gd name="T12" fmla="*/ 74 w 103"/>
              <a:gd name="T13" fmla="*/ 0 h 129"/>
              <a:gd name="T14" fmla="*/ 46 w 103"/>
              <a:gd name="T15" fmla="*/ 19 h 129"/>
              <a:gd name="T16" fmla="*/ 46 w 103"/>
              <a:gd name="T17" fmla="*/ 37 h 129"/>
              <a:gd name="T18" fmla="*/ 47 w 103"/>
              <a:gd name="T19" fmla="*/ 55 h 129"/>
              <a:gd name="T20" fmla="*/ 60 w 103"/>
              <a:gd name="T21" fmla="*/ 79 h 129"/>
              <a:gd name="T22" fmla="*/ 19 w 103"/>
              <a:gd name="T23" fmla="*/ 97 h 129"/>
              <a:gd name="T24" fmla="*/ 0 w 103"/>
              <a:gd name="T25" fmla="*/ 114 h 129"/>
              <a:gd name="T26" fmla="*/ 0 w 103"/>
              <a:gd name="T27" fmla="*/ 129 h 129"/>
              <a:gd name="T28" fmla="*/ 67 w 103"/>
              <a:gd name="T29" fmla="*/ 129 h 129"/>
              <a:gd name="T30" fmla="*/ 67 w 103"/>
              <a:gd name="T31" fmla="*/ 108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3" h="129">
                <a:moveTo>
                  <a:pt x="67" y="108"/>
                </a:moveTo>
                <a:cubicBezTo>
                  <a:pt x="67" y="108"/>
                  <a:pt x="67" y="108"/>
                  <a:pt x="67" y="108"/>
                </a:cubicBezTo>
                <a:cubicBezTo>
                  <a:pt x="67" y="103"/>
                  <a:pt x="69" y="89"/>
                  <a:pt x="90" y="76"/>
                </a:cubicBezTo>
                <a:cubicBezTo>
                  <a:pt x="94" y="71"/>
                  <a:pt x="97" y="63"/>
                  <a:pt x="101" y="55"/>
                </a:cubicBezTo>
                <a:cubicBezTo>
                  <a:pt x="103" y="49"/>
                  <a:pt x="102" y="44"/>
                  <a:pt x="102" y="37"/>
                </a:cubicBezTo>
                <a:cubicBezTo>
                  <a:pt x="102" y="32"/>
                  <a:pt x="103" y="24"/>
                  <a:pt x="102" y="19"/>
                </a:cubicBezTo>
                <a:cubicBezTo>
                  <a:pt x="98" y="4"/>
                  <a:pt x="87" y="0"/>
                  <a:pt x="74" y="0"/>
                </a:cubicBezTo>
                <a:cubicBezTo>
                  <a:pt x="61" y="0"/>
                  <a:pt x="50" y="4"/>
                  <a:pt x="46" y="19"/>
                </a:cubicBezTo>
                <a:cubicBezTo>
                  <a:pt x="45" y="24"/>
                  <a:pt x="46" y="32"/>
                  <a:pt x="46" y="37"/>
                </a:cubicBezTo>
                <a:cubicBezTo>
                  <a:pt x="46" y="44"/>
                  <a:pt x="45" y="49"/>
                  <a:pt x="47" y="55"/>
                </a:cubicBezTo>
                <a:cubicBezTo>
                  <a:pt x="51" y="65"/>
                  <a:pt x="55" y="74"/>
                  <a:pt x="60" y="79"/>
                </a:cubicBezTo>
                <a:cubicBezTo>
                  <a:pt x="41" y="83"/>
                  <a:pt x="27" y="93"/>
                  <a:pt x="19" y="97"/>
                </a:cubicBezTo>
                <a:cubicBezTo>
                  <a:pt x="0" y="105"/>
                  <a:pt x="0" y="114"/>
                  <a:pt x="0" y="114"/>
                </a:cubicBezTo>
                <a:cubicBezTo>
                  <a:pt x="0" y="129"/>
                  <a:pt x="0" y="129"/>
                  <a:pt x="0" y="129"/>
                </a:cubicBezTo>
                <a:cubicBezTo>
                  <a:pt x="67" y="129"/>
                  <a:pt x="67" y="129"/>
                  <a:pt x="67" y="129"/>
                </a:cubicBezTo>
                <a:cubicBezTo>
                  <a:pt x="67" y="108"/>
                  <a:pt x="67" y="108"/>
                  <a:pt x="67" y="10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395"/>
          <p:cNvSpPr>
            <a:spLocks/>
          </p:cNvSpPr>
          <p:nvPr/>
        </p:nvSpPr>
        <p:spPr bwMode="auto">
          <a:xfrm>
            <a:off x="6235701" y="4962526"/>
            <a:ext cx="123825" cy="109538"/>
          </a:xfrm>
          <a:custGeom>
            <a:avLst/>
            <a:gdLst>
              <a:gd name="T0" fmla="*/ 178 w 203"/>
              <a:gd name="T1" fmla="*/ 134 h 178"/>
              <a:gd name="T2" fmla="*/ 120 w 203"/>
              <a:gd name="T3" fmla="*/ 109 h 178"/>
              <a:gd name="T4" fmla="*/ 138 w 203"/>
              <a:gd name="T5" fmla="*/ 76 h 178"/>
              <a:gd name="T6" fmla="*/ 140 w 203"/>
              <a:gd name="T7" fmla="*/ 52 h 178"/>
              <a:gd name="T8" fmla="*/ 140 w 203"/>
              <a:gd name="T9" fmla="*/ 27 h 178"/>
              <a:gd name="T10" fmla="*/ 101 w 203"/>
              <a:gd name="T11" fmla="*/ 0 h 178"/>
              <a:gd name="T12" fmla="*/ 63 w 203"/>
              <a:gd name="T13" fmla="*/ 27 h 178"/>
              <a:gd name="T14" fmla="*/ 62 w 203"/>
              <a:gd name="T15" fmla="*/ 52 h 178"/>
              <a:gd name="T16" fmla="*/ 65 w 203"/>
              <a:gd name="T17" fmla="*/ 76 h 178"/>
              <a:gd name="T18" fmla="*/ 82 w 203"/>
              <a:gd name="T19" fmla="*/ 109 h 178"/>
              <a:gd name="T20" fmla="*/ 25 w 203"/>
              <a:gd name="T21" fmla="*/ 134 h 178"/>
              <a:gd name="T22" fmla="*/ 0 w 203"/>
              <a:gd name="T23" fmla="*/ 157 h 178"/>
              <a:gd name="T24" fmla="*/ 0 w 203"/>
              <a:gd name="T25" fmla="*/ 178 h 178"/>
              <a:gd name="T26" fmla="*/ 203 w 203"/>
              <a:gd name="T27" fmla="*/ 178 h 178"/>
              <a:gd name="T28" fmla="*/ 203 w 203"/>
              <a:gd name="T29" fmla="*/ 157 h 178"/>
              <a:gd name="T30" fmla="*/ 178 w 203"/>
              <a:gd name="T31" fmla="*/ 134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3" h="178">
                <a:moveTo>
                  <a:pt x="178" y="134"/>
                </a:moveTo>
                <a:cubicBezTo>
                  <a:pt x="166" y="128"/>
                  <a:pt x="147" y="114"/>
                  <a:pt x="120" y="109"/>
                </a:cubicBezTo>
                <a:cubicBezTo>
                  <a:pt x="127" y="102"/>
                  <a:pt x="132" y="90"/>
                  <a:pt x="138" y="76"/>
                </a:cubicBezTo>
                <a:cubicBezTo>
                  <a:pt x="141" y="68"/>
                  <a:pt x="140" y="62"/>
                  <a:pt x="140" y="52"/>
                </a:cubicBezTo>
                <a:cubicBezTo>
                  <a:pt x="140" y="45"/>
                  <a:pt x="142" y="33"/>
                  <a:pt x="140" y="27"/>
                </a:cubicBezTo>
                <a:cubicBezTo>
                  <a:pt x="134" y="6"/>
                  <a:pt x="119" y="0"/>
                  <a:pt x="101" y="0"/>
                </a:cubicBezTo>
                <a:cubicBezTo>
                  <a:pt x="84" y="0"/>
                  <a:pt x="68" y="6"/>
                  <a:pt x="63" y="27"/>
                </a:cubicBezTo>
                <a:cubicBezTo>
                  <a:pt x="61" y="34"/>
                  <a:pt x="62" y="45"/>
                  <a:pt x="62" y="52"/>
                </a:cubicBezTo>
                <a:cubicBezTo>
                  <a:pt x="62" y="62"/>
                  <a:pt x="62" y="69"/>
                  <a:pt x="65" y="76"/>
                </a:cubicBezTo>
                <a:cubicBezTo>
                  <a:pt x="70" y="90"/>
                  <a:pt x="75" y="102"/>
                  <a:pt x="82" y="109"/>
                </a:cubicBezTo>
                <a:cubicBezTo>
                  <a:pt x="55" y="114"/>
                  <a:pt x="37" y="128"/>
                  <a:pt x="25" y="134"/>
                </a:cubicBezTo>
                <a:cubicBezTo>
                  <a:pt x="0" y="145"/>
                  <a:pt x="0" y="157"/>
                  <a:pt x="0" y="157"/>
                </a:cubicBezTo>
                <a:cubicBezTo>
                  <a:pt x="0" y="178"/>
                  <a:pt x="0" y="178"/>
                  <a:pt x="0" y="178"/>
                </a:cubicBezTo>
                <a:cubicBezTo>
                  <a:pt x="203" y="178"/>
                  <a:pt x="203" y="178"/>
                  <a:pt x="203" y="178"/>
                </a:cubicBezTo>
                <a:cubicBezTo>
                  <a:pt x="203" y="157"/>
                  <a:pt x="203" y="157"/>
                  <a:pt x="203" y="157"/>
                </a:cubicBezTo>
                <a:cubicBezTo>
                  <a:pt x="203" y="157"/>
                  <a:pt x="203" y="145"/>
                  <a:pt x="178" y="13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396"/>
          <p:cNvSpPr>
            <a:spLocks/>
          </p:cNvSpPr>
          <p:nvPr/>
        </p:nvSpPr>
        <p:spPr bwMode="auto">
          <a:xfrm>
            <a:off x="8321676" y="690563"/>
            <a:ext cx="144463" cy="176213"/>
          </a:xfrm>
          <a:custGeom>
            <a:avLst/>
            <a:gdLst>
              <a:gd name="T0" fmla="*/ 0 w 91"/>
              <a:gd name="T1" fmla="*/ 0 h 111"/>
              <a:gd name="T2" fmla="*/ 0 w 91"/>
              <a:gd name="T3" fmla="*/ 111 h 111"/>
              <a:gd name="T4" fmla="*/ 91 w 91"/>
              <a:gd name="T5" fmla="*/ 56 h 111"/>
              <a:gd name="T6" fmla="*/ 0 w 91"/>
              <a:gd name="T7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1">
                <a:moveTo>
                  <a:pt x="0" y="0"/>
                </a:moveTo>
                <a:lnTo>
                  <a:pt x="0" y="111"/>
                </a:lnTo>
                <a:lnTo>
                  <a:pt x="91" y="56"/>
                </a:ln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397"/>
          <p:cNvSpPr>
            <a:spLocks/>
          </p:cNvSpPr>
          <p:nvPr/>
        </p:nvSpPr>
        <p:spPr bwMode="auto">
          <a:xfrm>
            <a:off x="6537326" y="730251"/>
            <a:ext cx="176213" cy="98425"/>
          </a:xfrm>
          <a:custGeom>
            <a:avLst/>
            <a:gdLst>
              <a:gd name="T0" fmla="*/ 111 w 111"/>
              <a:gd name="T1" fmla="*/ 0 h 62"/>
              <a:gd name="T2" fmla="*/ 0 w 111"/>
              <a:gd name="T3" fmla="*/ 0 h 62"/>
              <a:gd name="T4" fmla="*/ 56 w 111"/>
              <a:gd name="T5" fmla="*/ 62 h 62"/>
              <a:gd name="T6" fmla="*/ 111 w 111"/>
              <a:gd name="T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" h="62">
                <a:moveTo>
                  <a:pt x="111" y="0"/>
                </a:moveTo>
                <a:lnTo>
                  <a:pt x="0" y="0"/>
                </a:lnTo>
                <a:lnTo>
                  <a:pt x="56" y="62"/>
                </a:lnTo>
                <a:lnTo>
                  <a:pt x="111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398"/>
          <p:cNvSpPr>
            <a:spLocks noEditPoints="1"/>
          </p:cNvSpPr>
          <p:nvPr/>
        </p:nvSpPr>
        <p:spPr bwMode="auto">
          <a:xfrm>
            <a:off x="8656638" y="690563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02 w 288"/>
              <a:gd name="T11" fmla="*/ 215 h 288"/>
              <a:gd name="T12" fmla="*/ 102 w 288"/>
              <a:gd name="T13" fmla="*/ 71 h 288"/>
              <a:gd name="T14" fmla="*/ 220 w 288"/>
              <a:gd name="T15" fmla="*/ 143 h 288"/>
              <a:gd name="T16" fmla="*/ 102 w 288"/>
              <a:gd name="T17" fmla="*/ 21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02" y="215"/>
                </a:moveTo>
                <a:cubicBezTo>
                  <a:pt x="102" y="71"/>
                  <a:pt x="102" y="71"/>
                  <a:pt x="102" y="71"/>
                </a:cubicBezTo>
                <a:cubicBezTo>
                  <a:pt x="220" y="143"/>
                  <a:pt x="220" y="143"/>
                  <a:pt x="220" y="143"/>
                </a:cubicBezTo>
                <a:lnTo>
                  <a:pt x="102" y="21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399"/>
          <p:cNvSpPr>
            <a:spLocks noEditPoints="1"/>
          </p:cNvSpPr>
          <p:nvPr/>
        </p:nvSpPr>
        <p:spPr bwMode="auto">
          <a:xfrm>
            <a:off x="7245351" y="2811463"/>
            <a:ext cx="174625" cy="176213"/>
          </a:xfrm>
          <a:custGeom>
            <a:avLst/>
            <a:gdLst>
              <a:gd name="T0" fmla="*/ 110 w 110"/>
              <a:gd name="T1" fmla="*/ 26 h 111"/>
              <a:gd name="T2" fmla="*/ 84 w 110"/>
              <a:gd name="T3" fmla="*/ 0 h 111"/>
              <a:gd name="T4" fmla="*/ 12 w 110"/>
              <a:gd name="T5" fmla="*/ 71 h 111"/>
              <a:gd name="T6" fmla="*/ 12 w 110"/>
              <a:gd name="T7" fmla="*/ 71 h 111"/>
              <a:gd name="T8" fmla="*/ 12 w 110"/>
              <a:gd name="T9" fmla="*/ 71 h 111"/>
              <a:gd name="T10" fmla="*/ 12 w 110"/>
              <a:gd name="T11" fmla="*/ 71 h 111"/>
              <a:gd name="T12" fmla="*/ 12 w 110"/>
              <a:gd name="T13" fmla="*/ 71 h 111"/>
              <a:gd name="T14" fmla="*/ 0 w 110"/>
              <a:gd name="T15" fmla="*/ 111 h 111"/>
              <a:gd name="T16" fmla="*/ 39 w 110"/>
              <a:gd name="T17" fmla="*/ 98 h 111"/>
              <a:gd name="T18" fmla="*/ 39 w 110"/>
              <a:gd name="T19" fmla="*/ 98 h 111"/>
              <a:gd name="T20" fmla="*/ 39 w 110"/>
              <a:gd name="T21" fmla="*/ 98 h 111"/>
              <a:gd name="T22" fmla="*/ 39 w 110"/>
              <a:gd name="T23" fmla="*/ 98 h 111"/>
              <a:gd name="T24" fmla="*/ 110 w 110"/>
              <a:gd name="T25" fmla="*/ 26 h 111"/>
              <a:gd name="T26" fmla="*/ 9 w 110"/>
              <a:gd name="T27" fmla="*/ 101 h 111"/>
              <a:gd name="T28" fmla="*/ 18 w 110"/>
              <a:gd name="T29" fmla="*/ 74 h 111"/>
              <a:gd name="T30" fmla="*/ 35 w 110"/>
              <a:gd name="T31" fmla="*/ 92 h 111"/>
              <a:gd name="T32" fmla="*/ 9 w 110"/>
              <a:gd name="T33" fmla="*/ 10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0" h="111">
                <a:moveTo>
                  <a:pt x="110" y="26"/>
                </a:moveTo>
                <a:lnTo>
                  <a:pt x="84" y="0"/>
                </a:lnTo>
                <a:lnTo>
                  <a:pt x="12" y="71"/>
                </a:lnTo>
                <a:lnTo>
                  <a:pt x="12" y="71"/>
                </a:lnTo>
                <a:lnTo>
                  <a:pt x="12" y="71"/>
                </a:lnTo>
                <a:lnTo>
                  <a:pt x="12" y="71"/>
                </a:lnTo>
                <a:lnTo>
                  <a:pt x="12" y="71"/>
                </a:lnTo>
                <a:lnTo>
                  <a:pt x="0" y="111"/>
                </a:lnTo>
                <a:lnTo>
                  <a:pt x="39" y="98"/>
                </a:lnTo>
                <a:lnTo>
                  <a:pt x="39" y="98"/>
                </a:lnTo>
                <a:lnTo>
                  <a:pt x="39" y="98"/>
                </a:lnTo>
                <a:lnTo>
                  <a:pt x="39" y="98"/>
                </a:lnTo>
                <a:lnTo>
                  <a:pt x="110" y="26"/>
                </a:lnTo>
                <a:close/>
                <a:moveTo>
                  <a:pt x="9" y="101"/>
                </a:moveTo>
                <a:lnTo>
                  <a:pt x="18" y="74"/>
                </a:lnTo>
                <a:lnTo>
                  <a:pt x="35" y="92"/>
                </a:lnTo>
                <a:lnTo>
                  <a:pt x="9" y="10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" name="Freeform 400"/>
          <p:cNvSpPr>
            <a:spLocks noEditPoints="1"/>
          </p:cNvSpPr>
          <p:nvPr/>
        </p:nvSpPr>
        <p:spPr bwMode="auto">
          <a:xfrm>
            <a:off x="5478463" y="690563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55 w 288"/>
              <a:gd name="T11" fmla="*/ 200 h 288"/>
              <a:gd name="T12" fmla="*/ 155 w 288"/>
              <a:gd name="T13" fmla="*/ 159 h 288"/>
              <a:gd name="T14" fmla="*/ 114 w 288"/>
              <a:gd name="T15" fmla="*/ 161 h 288"/>
              <a:gd name="T16" fmla="*/ 50 w 288"/>
              <a:gd name="T17" fmla="*/ 200 h 288"/>
              <a:gd name="T18" fmla="*/ 155 w 288"/>
              <a:gd name="T19" fmla="*/ 113 h 288"/>
              <a:gd name="T20" fmla="*/ 155 w 288"/>
              <a:gd name="T21" fmla="*/ 76 h 288"/>
              <a:gd name="T22" fmla="*/ 247 w 288"/>
              <a:gd name="T23" fmla="*/ 138 h 288"/>
              <a:gd name="T24" fmla="*/ 155 w 288"/>
              <a:gd name="T25" fmla="*/ 20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55" y="200"/>
                </a:moveTo>
                <a:cubicBezTo>
                  <a:pt x="155" y="159"/>
                  <a:pt x="155" y="159"/>
                  <a:pt x="155" y="159"/>
                </a:cubicBezTo>
                <a:cubicBezTo>
                  <a:pt x="135" y="159"/>
                  <a:pt x="123" y="160"/>
                  <a:pt x="114" y="161"/>
                </a:cubicBezTo>
                <a:cubicBezTo>
                  <a:pt x="63" y="167"/>
                  <a:pt x="50" y="200"/>
                  <a:pt x="50" y="200"/>
                </a:cubicBezTo>
                <a:cubicBezTo>
                  <a:pt x="50" y="121"/>
                  <a:pt x="155" y="113"/>
                  <a:pt x="155" y="113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247" y="138"/>
                  <a:pt x="247" y="138"/>
                  <a:pt x="247" y="138"/>
                </a:cubicBezTo>
                <a:lnTo>
                  <a:pt x="155" y="20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401"/>
          <p:cNvSpPr>
            <a:spLocks/>
          </p:cNvSpPr>
          <p:nvPr/>
        </p:nvSpPr>
        <p:spPr bwMode="auto">
          <a:xfrm>
            <a:off x="8778876" y="50546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402"/>
          <p:cNvSpPr>
            <a:spLocks/>
          </p:cNvSpPr>
          <p:nvPr/>
        </p:nvSpPr>
        <p:spPr bwMode="auto">
          <a:xfrm>
            <a:off x="8656638" y="4964113"/>
            <a:ext cx="122238" cy="107950"/>
          </a:xfrm>
          <a:custGeom>
            <a:avLst/>
            <a:gdLst>
              <a:gd name="T0" fmla="*/ 200 w 200"/>
              <a:gd name="T1" fmla="*/ 148 h 178"/>
              <a:gd name="T2" fmla="*/ 200 w 200"/>
              <a:gd name="T3" fmla="*/ 148 h 178"/>
              <a:gd name="T4" fmla="*/ 148 w 200"/>
              <a:gd name="T5" fmla="*/ 148 h 178"/>
              <a:gd name="T6" fmla="*/ 131 w 200"/>
              <a:gd name="T7" fmla="*/ 131 h 178"/>
              <a:gd name="T8" fmla="*/ 131 w 200"/>
              <a:gd name="T9" fmla="*/ 111 h 178"/>
              <a:gd name="T10" fmla="*/ 121 w 200"/>
              <a:gd name="T11" fmla="*/ 109 h 178"/>
              <a:gd name="T12" fmla="*/ 138 w 200"/>
              <a:gd name="T13" fmla="*/ 76 h 178"/>
              <a:gd name="T14" fmla="*/ 141 w 200"/>
              <a:gd name="T15" fmla="*/ 52 h 178"/>
              <a:gd name="T16" fmla="*/ 140 w 200"/>
              <a:gd name="T17" fmla="*/ 27 h 178"/>
              <a:gd name="T18" fmla="*/ 102 w 200"/>
              <a:gd name="T19" fmla="*/ 0 h 178"/>
              <a:gd name="T20" fmla="*/ 63 w 200"/>
              <a:gd name="T21" fmla="*/ 27 h 178"/>
              <a:gd name="T22" fmla="*/ 63 w 200"/>
              <a:gd name="T23" fmla="*/ 52 h 178"/>
              <a:gd name="T24" fmla="*/ 65 w 200"/>
              <a:gd name="T25" fmla="*/ 76 h 178"/>
              <a:gd name="T26" fmla="*/ 83 w 200"/>
              <a:gd name="T27" fmla="*/ 109 h 178"/>
              <a:gd name="T28" fmla="*/ 26 w 200"/>
              <a:gd name="T29" fmla="*/ 133 h 178"/>
              <a:gd name="T30" fmla="*/ 0 w 200"/>
              <a:gd name="T31" fmla="*/ 157 h 178"/>
              <a:gd name="T32" fmla="*/ 0 w 200"/>
              <a:gd name="T33" fmla="*/ 178 h 178"/>
              <a:gd name="T34" fmla="*/ 200 w 200"/>
              <a:gd name="T35" fmla="*/ 178 h 178"/>
              <a:gd name="T36" fmla="*/ 200 w 200"/>
              <a:gd name="T37" fmla="*/ 178 h 178"/>
              <a:gd name="T38" fmla="*/ 200 w 200"/>
              <a:gd name="T39" fmla="*/ 14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0" h="178">
                <a:moveTo>
                  <a:pt x="200" y="148"/>
                </a:moveTo>
                <a:cubicBezTo>
                  <a:pt x="200" y="148"/>
                  <a:pt x="200" y="148"/>
                  <a:pt x="200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38" y="148"/>
                  <a:pt x="131" y="140"/>
                  <a:pt x="131" y="131"/>
                </a:cubicBezTo>
                <a:cubicBezTo>
                  <a:pt x="131" y="111"/>
                  <a:pt x="131" y="111"/>
                  <a:pt x="131" y="111"/>
                </a:cubicBezTo>
                <a:cubicBezTo>
                  <a:pt x="127" y="110"/>
                  <a:pt x="124" y="110"/>
                  <a:pt x="121" y="109"/>
                </a:cubicBezTo>
                <a:cubicBezTo>
                  <a:pt x="128" y="102"/>
                  <a:pt x="133" y="90"/>
                  <a:pt x="138" y="76"/>
                </a:cubicBezTo>
                <a:cubicBezTo>
                  <a:pt x="141" y="68"/>
                  <a:pt x="141" y="62"/>
                  <a:pt x="141" y="52"/>
                </a:cubicBezTo>
                <a:cubicBezTo>
                  <a:pt x="141" y="45"/>
                  <a:pt x="142" y="33"/>
                  <a:pt x="140" y="27"/>
                </a:cubicBezTo>
                <a:cubicBezTo>
                  <a:pt x="135" y="6"/>
                  <a:pt x="119" y="0"/>
                  <a:pt x="102" y="0"/>
                </a:cubicBezTo>
                <a:cubicBezTo>
                  <a:pt x="84" y="0"/>
                  <a:pt x="69" y="6"/>
                  <a:pt x="63" y="27"/>
                </a:cubicBezTo>
                <a:cubicBezTo>
                  <a:pt x="61" y="33"/>
                  <a:pt x="63" y="45"/>
                  <a:pt x="63" y="52"/>
                </a:cubicBezTo>
                <a:cubicBezTo>
                  <a:pt x="63" y="62"/>
                  <a:pt x="62" y="68"/>
                  <a:pt x="65" y="76"/>
                </a:cubicBezTo>
                <a:cubicBezTo>
                  <a:pt x="71" y="90"/>
                  <a:pt x="76" y="102"/>
                  <a:pt x="83" y="109"/>
                </a:cubicBezTo>
                <a:cubicBezTo>
                  <a:pt x="56" y="114"/>
                  <a:pt x="38" y="128"/>
                  <a:pt x="26" y="133"/>
                </a:cubicBezTo>
                <a:cubicBezTo>
                  <a:pt x="0" y="145"/>
                  <a:pt x="0" y="157"/>
                  <a:pt x="0" y="157"/>
                </a:cubicBezTo>
                <a:cubicBezTo>
                  <a:pt x="0" y="178"/>
                  <a:pt x="0" y="178"/>
                  <a:pt x="0" y="178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200" y="178"/>
                  <a:pt x="200" y="178"/>
                  <a:pt x="200" y="178"/>
                </a:cubicBezTo>
                <a:lnTo>
                  <a:pt x="200" y="14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403"/>
          <p:cNvSpPr>
            <a:spLocks/>
          </p:cNvSpPr>
          <p:nvPr/>
        </p:nvSpPr>
        <p:spPr bwMode="auto">
          <a:xfrm>
            <a:off x="8747126" y="4995863"/>
            <a:ext cx="85725" cy="76200"/>
          </a:xfrm>
          <a:custGeom>
            <a:avLst/>
            <a:gdLst>
              <a:gd name="T0" fmla="*/ 54 w 54"/>
              <a:gd name="T1" fmla="*/ 24 h 48"/>
              <a:gd name="T2" fmla="*/ 27 w 54"/>
              <a:gd name="T3" fmla="*/ 0 h 48"/>
              <a:gd name="T4" fmla="*/ 27 w 54"/>
              <a:gd name="T5" fmla="*/ 18 h 48"/>
              <a:gd name="T6" fmla="*/ 0 w 54"/>
              <a:gd name="T7" fmla="*/ 18 h 48"/>
              <a:gd name="T8" fmla="*/ 0 w 54"/>
              <a:gd name="T9" fmla="*/ 30 h 48"/>
              <a:gd name="T10" fmla="*/ 27 w 54"/>
              <a:gd name="T11" fmla="*/ 30 h 48"/>
              <a:gd name="T12" fmla="*/ 27 w 54"/>
              <a:gd name="T13" fmla="*/ 48 h 48"/>
              <a:gd name="T14" fmla="*/ 54 w 54"/>
              <a:gd name="T1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48">
                <a:moveTo>
                  <a:pt x="54" y="24"/>
                </a:moveTo>
                <a:lnTo>
                  <a:pt x="27" y="0"/>
                </a:lnTo>
                <a:lnTo>
                  <a:pt x="27" y="18"/>
                </a:lnTo>
                <a:lnTo>
                  <a:pt x="0" y="18"/>
                </a:lnTo>
                <a:lnTo>
                  <a:pt x="0" y="30"/>
                </a:lnTo>
                <a:lnTo>
                  <a:pt x="27" y="30"/>
                </a:lnTo>
                <a:lnTo>
                  <a:pt x="27" y="48"/>
                </a:lnTo>
                <a:lnTo>
                  <a:pt x="54" y="2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Oval 404"/>
          <p:cNvSpPr>
            <a:spLocks noChangeArrowheads="1"/>
          </p:cNvSpPr>
          <p:nvPr/>
        </p:nvSpPr>
        <p:spPr bwMode="auto">
          <a:xfrm>
            <a:off x="9010651" y="5353051"/>
            <a:ext cx="38100" cy="381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Oval 405"/>
          <p:cNvSpPr>
            <a:spLocks noChangeArrowheads="1"/>
          </p:cNvSpPr>
          <p:nvPr/>
        </p:nvSpPr>
        <p:spPr bwMode="auto">
          <a:xfrm>
            <a:off x="9078913" y="5353051"/>
            <a:ext cx="39688" cy="381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Oval 407"/>
          <p:cNvSpPr>
            <a:spLocks noChangeArrowheads="1"/>
          </p:cNvSpPr>
          <p:nvPr/>
        </p:nvSpPr>
        <p:spPr bwMode="auto">
          <a:xfrm>
            <a:off x="9148763" y="5353051"/>
            <a:ext cx="38100" cy="381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Freeform 408"/>
          <p:cNvSpPr>
            <a:spLocks noEditPoints="1"/>
          </p:cNvSpPr>
          <p:nvPr/>
        </p:nvSpPr>
        <p:spPr bwMode="auto">
          <a:xfrm>
            <a:off x="7597776" y="1397001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54 w 288"/>
              <a:gd name="T11" fmla="*/ 230 h 288"/>
              <a:gd name="T12" fmla="*/ 137 w 288"/>
              <a:gd name="T13" fmla="*/ 236 h 288"/>
              <a:gd name="T14" fmla="*/ 137 w 288"/>
              <a:gd name="T15" fmla="*/ 236 h 288"/>
              <a:gd name="T16" fmla="*/ 120 w 288"/>
              <a:gd name="T17" fmla="*/ 230 h 288"/>
              <a:gd name="T18" fmla="*/ 114 w 288"/>
              <a:gd name="T19" fmla="*/ 214 h 288"/>
              <a:gd name="T20" fmla="*/ 120 w 288"/>
              <a:gd name="T21" fmla="*/ 198 h 288"/>
              <a:gd name="T22" fmla="*/ 137 w 288"/>
              <a:gd name="T23" fmla="*/ 192 h 288"/>
              <a:gd name="T24" fmla="*/ 154 w 288"/>
              <a:gd name="T25" fmla="*/ 198 h 288"/>
              <a:gd name="T26" fmla="*/ 160 w 288"/>
              <a:gd name="T27" fmla="*/ 214 h 288"/>
              <a:gd name="T28" fmla="*/ 154 w 288"/>
              <a:gd name="T29" fmla="*/ 230 h 288"/>
              <a:gd name="T30" fmla="*/ 192 w 288"/>
              <a:gd name="T31" fmla="*/ 120 h 288"/>
              <a:gd name="T32" fmla="*/ 184 w 288"/>
              <a:gd name="T33" fmla="*/ 135 h 288"/>
              <a:gd name="T34" fmla="*/ 173 w 288"/>
              <a:gd name="T35" fmla="*/ 145 h 288"/>
              <a:gd name="T36" fmla="*/ 163 w 288"/>
              <a:gd name="T37" fmla="*/ 153 h 288"/>
              <a:gd name="T38" fmla="*/ 156 w 288"/>
              <a:gd name="T39" fmla="*/ 164 h 288"/>
              <a:gd name="T40" fmla="*/ 153 w 288"/>
              <a:gd name="T41" fmla="*/ 178 h 288"/>
              <a:gd name="T42" fmla="*/ 153 w 288"/>
              <a:gd name="T43" fmla="*/ 182 h 288"/>
              <a:gd name="T44" fmla="*/ 123 w 288"/>
              <a:gd name="T45" fmla="*/ 182 h 288"/>
              <a:gd name="T46" fmla="*/ 119 w 288"/>
              <a:gd name="T47" fmla="*/ 182 h 288"/>
              <a:gd name="T48" fmla="*/ 119 w 288"/>
              <a:gd name="T49" fmla="*/ 178 h 288"/>
              <a:gd name="T50" fmla="*/ 118 w 288"/>
              <a:gd name="T51" fmla="*/ 170 h 288"/>
              <a:gd name="T52" fmla="*/ 120 w 288"/>
              <a:gd name="T53" fmla="*/ 156 h 288"/>
              <a:gd name="T54" fmla="*/ 127 w 288"/>
              <a:gd name="T55" fmla="*/ 140 h 288"/>
              <a:gd name="T56" fmla="*/ 137 w 288"/>
              <a:gd name="T57" fmla="*/ 129 h 288"/>
              <a:gd name="T58" fmla="*/ 147 w 288"/>
              <a:gd name="T59" fmla="*/ 120 h 288"/>
              <a:gd name="T60" fmla="*/ 154 w 288"/>
              <a:gd name="T61" fmla="*/ 112 h 288"/>
              <a:gd name="T62" fmla="*/ 156 w 288"/>
              <a:gd name="T63" fmla="*/ 103 h 288"/>
              <a:gd name="T64" fmla="*/ 153 w 288"/>
              <a:gd name="T65" fmla="*/ 93 h 288"/>
              <a:gd name="T66" fmla="*/ 139 w 288"/>
              <a:gd name="T67" fmla="*/ 89 h 288"/>
              <a:gd name="T68" fmla="*/ 132 w 288"/>
              <a:gd name="T69" fmla="*/ 90 h 288"/>
              <a:gd name="T70" fmla="*/ 124 w 288"/>
              <a:gd name="T71" fmla="*/ 92 h 288"/>
              <a:gd name="T72" fmla="*/ 117 w 288"/>
              <a:gd name="T73" fmla="*/ 95 h 288"/>
              <a:gd name="T74" fmla="*/ 110 w 288"/>
              <a:gd name="T75" fmla="*/ 99 h 288"/>
              <a:gd name="T76" fmla="*/ 106 w 288"/>
              <a:gd name="T77" fmla="*/ 102 h 288"/>
              <a:gd name="T78" fmla="*/ 91 w 288"/>
              <a:gd name="T79" fmla="*/ 72 h 288"/>
              <a:gd name="T80" fmla="*/ 94 w 288"/>
              <a:gd name="T81" fmla="*/ 70 h 288"/>
              <a:gd name="T82" fmla="*/ 115 w 288"/>
              <a:gd name="T83" fmla="*/ 60 h 288"/>
              <a:gd name="T84" fmla="*/ 145 w 288"/>
              <a:gd name="T85" fmla="*/ 55 h 288"/>
              <a:gd name="T86" fmla="*/ 182 w 288"/>
              <a:gd name="T87" fmla="*/ 67 h 288"/>
              <a:gd name="T88" fmla="*/ 196 w 288"/>
              <a:gd name="T89" fmla="*/ 99 h 288"/>
              <a:gd name="T90" fmla="*/ 192 w 288"/>
              <a:gd name="T91" fmla="*/ 12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54" y="230"/>
                </a:moveTo>
                <a:cubicBezTo>
                  <a:pt x="149" y="234"/>
                  <a:pt x="143" y="236"/>
                  <a:pt x="137" y="236"/>
                </a:cubicBezTo>
                <a:cubicBezTo>
                  <a:pt x="137" y="236"/>
                  <a:pt x="137" y="236"/>
                  <a:pt x="137" y="236"/>
                </a:cubicBezTo>
                <a:cubicBezTo>
                  <a:pt x="130" y="236"/>
                  <a:pt x="125" y="234"/>
                  <a:pt x="120" y="230"/>
                </a:cubicBezTo>
                <a:cubicBezTo>
                  <a:pt x="116" y="226"/>
                  <a:pt x="114" y="220"/>
                  <a:pt x="114" y="214"/>
                </a:cubicBezTo>
                <a:cubicBezTo>
                  <a:pt x="114" y="208"/>
                  <a:pt x="116" y="202"/>
                  <a:pt x="120" y="198"/>
                </a:cubicBezTo>
                <a:cubicBezTo>
                  <a:pt x="125" y="194"/>
                  <a:pt x="130" y="192"/>
                  <a:pt x="137" y="192"/>
                </a:cubicBezTo>
                <a:cubicBezTo>
                  <a:pt x="143" y="192"/>
                  <a:pt x="149" y="194"/>
                  <a:pt x="154" y="198"/>
                </a:cubicBezTo>
                <a:cubicBezTo>
                  <a:pt x="158" y="202"/>
                  <a:pt x="160" y="208"/>
                  <a:pt x="160" y="214"/>
                </a:cubicBezTo>
                <a:cubicBezTo>
                  <a:pt x="160" y="220"/>
                  <a:pt x="158" y="226"/>
                  <a:pt x="154" y="230"/>
                </a:cubicBezTo>
                <a:close/>
                <a:moveTo>
                  <a:pt x="192" y="120"/>
                </a:moveTo>
                <a:cubicBezTo>
                  <a:pt x="190" y="126"/>
                  <a:pt x="187" y="130"/>
                  <a:pt x="184" y="135"/>
                </a:cubicBezTo>
                <a:cubicBezTo>
                  <a:pt x="180" y="138"/>
                  <a:pt x="177" y="142"/>
                  <a:pt x="173" y="145"/>
                </a:cubicBezTo>
                <a:cubicBezTo>
                  <a:pt x="169" y="148"/>
                  <a:pt x="166" y="150"/>
                  <a:pt x="163" y="153"/>
                </a:cubicBezTo>
                <a:cubicBezTo>
                  <a:pt x="160" y="156"/>
                  <a:pt x="158" y="160"/>
                  <a:pt x="156" y="164"/>
                </a:cubicBezTo>
                <a:cubicBezTo>
                  <a:pt x="154" y="167"/>
                  <a:pt x="153" y="172"/>
                  <a:pt x="153" y="178"/>
                </a:cubicBezTo>
                <a:cubicBezTo>
                  <a:pt x="153" y="182"/>
                  <a:pt x="153" y="182"/>
                  <a:pt x="153" y="182"/>
                </a:cubicBezTo>
                <a:cubicBezTo>
                  <a:pt x="123" y="182"/>
                  <a:pt x="123" y="182"/>
                  <a:pt x="123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78"/>
                  <a:pt x="119" y="178"/>
                  <a:pt x="119" y="178"/>
                </a:cubicBezTo>
                <a:cubicBezTo>
                  <a:pt x="118" y="175"/>
                  <a:pt x="118" y="173"/>
                  <a:pt x="118" y="170"/>
                </a:cubicBezTo>
                <a:cubicBezTo>
                  <a:pt x="118" y="165"/>
                  <a:pt x="119" y="160"/>
                  <a:pt x="120" y="156"/>
                </a:cubicBezTo>
                <a:cubicBezTo>
                  <a:pt x="122" y="150"/>
                  <a:pt x="124" y="145"/>
                  <a:pt x="127" y="140"/>
                </a:cubicBezTo>
                <a:cubicBezTo>
                  <a:pt x="130" y="136"/>
                  <a:pt x="133" y="132"/>
                  <a:pt x="137" y="129"/>
                </a:cubicBezTo>
                <a:cubicBezTo>
                  <a:pt x="141" y="126"/>
                  <a:pt x="144" y="123"/>
                  <a:pt x="147" y="120"/>
                </a:cubicBezTo>
                <a:cubicBezTo>
                  <a:pt x="150" y="117"/>
                  <a:pt x="152" y="115"/>
                  <a:pt x="154" y="112"/>
                </a:cubicBezTo>
                <a:cubicBezTo>
                  <a:pt x="155" y="110"/>
                  <a:pt x="156" y="107"/>
                  <a:pt x="156" y="103"/>
                </a:cubicBezTo>
                <a:cubicBezTo>
                  <a:pt x="156" y="98"/>
                  <a:pt x="155" y="95"/>
                  <a:pt x="153" y="93"/>
                </a:cubicBezTo>
                <a:cubicBezTo>
                  <a:pt x="151" y="91"/>
                  <a:pt x="147" y="89"/>
                  <a:pt x="139" y="89"/>
                </a:cubicBezTo>
                <a:cubicBezTo>
                  <a:pt x="137" y="89"/>
                  <a:pt x="135" y="89"/>
                  <a:pt x="132" y="90"/>
                </a:cubicBezTo>
                <a:cubicBezTo>
                  <a:pt x="130" y="90"/>
                  <a:pt x="127" y="91"/>
                  <a:pt x="124" y="92"/>
                </a:cubicBezTo>
                <a:cubicBezTo>
                  <a:pt x="122" y="93"/>
                  <a:pt x="119" y="94"/>
                  <a:pt x="117" y="95"/>
                </a:cubicBezTo>
                <a:cubicBezTo>
                  <a:pt x="114" y="97"/>
                  <a:pt x="112" y="98"/>
                  <a:pt x="110" y="99"/>
                </a:cubicBezTo>
                <a:cubicBezTo>
                  <a:pt x="106" y="102"/>
                  <a:pt x="106" y="102"/>
                  <a:pt x="106" y="102"/>
                </a:cubicBezTo>
                <a:cubicBezTo>
                  <a:pt x="91" y="72"/>
                  <a:pt x="91" y="72"/>
                  <a:pt x="91" y="72"/>
                </a:cubicBezTo>
                <a:cubicBezTo>
                  <a:pt x="94" y="70"/>
                  <a:pt x="94" y="70"/>
                  <a:pt x="94" y="70"/>
                </a:cubicBezTo>
                <a:cubicBezTo>
                  <a:pt x="100" y="66"/>
                  <a:pt x="107" y="62"/>
                  <a:pt x="115" y="60"/>
                </a:cubicBezTo>
                <a:cubicBezTo>
                  <a:pt x="124" y="57"/>
                  <a:pt x="133" y="55"/>
                  <a:pt x="145" y="55"/>
                </a:cubicBezTo>
                <a:cubicBezTo>
                  <a:pt x="160" y="55"/>
                  <a:pt x="173" y="59"/>
                  <a:pt x="182" y="67"/>
                </a:cubicBezTo>
                <a:cubicBezTo>
                  <a:pt x="191" y="75"/>
                  <a:pt x="196" y="86"/>
                  <a:pt x="196" y="99"/>
                </a:cubicBezTo>
                <a:cubicBezTo>
                  <a:pt x="196" y="107"/>
                  <a:pt x="194" y="114"/>
                  <a:pt x="192" y="12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Freeform 409"/>
          <p:cNvSpPr>
            <a:spLocks noEditPoints="1"/>
          </p:cNvSpPr>
          <p:nvPr/>
        </p:nvSpPr>
        <p:spPr bwMode="auto">
          <a:xfrm>
            <a:off x="8304213" y="1397001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62 w 288"/>
              <a:gd name="T11" fmla="*/ 45 h 288"/>
              <a:gd name="T12" fmla="*/ 176 w 288"/>
              <a:gd name="T13" fmla="*/ 50 h 288"/>
              <a:gd name="T14" fmla="*/ 180 w 288"/>
              <a:gd name="T15" fmla="*/ 63 h 288"/>
              <a:gd name="T16" fmla="*/ 157 w 288"/>
              <a:gd name="T17" fmla="*/ 87 h 288"/>
              <a:gd name="T18" fmla="*/ 157 w 288"/>
              <a:gd name="T19" fmla="*/ 87 h 288"/>
              <a:gd name="T20" fmla="*/ 139 w 288"/>
              <a:gd name="T21" fmla="*/ 68 h 288"/>
              <a:gd name="T22" fmla="*/ 162 w 288"/>
              <a:gd name="T23" fmla="*/ 45 h 288"/>
              <a:gd name="T24" fmla="*/ 180 w 288"/>
              <a:gd name="T25" fmla="*/ 206 h 288"/>
              <a:gd name="T26" fmla="*/ 125 w 288"/>
              <a:gd name="T27" fmla="*/ 241 h 288"/>
              <a:gd name="T28" fmla="*/ 125 w 288"/>
              <a:gd name="T29" fmla="*/ 241 h 288"/>
              <a:gd name="T30" fmla="*/ 117 w 288"/>
              <a:gd name="T31" fmla="*/ 238 h 288"/>
              <a:gd name="T32" fmla="*/ 113 w 288"/>
              <a:gd name="T33" fmla="*/ 226 h 288"/>
              <a:gd name="T34" fmla="*/ 115 w 288"/>
              <a:gd name="T35" fmla="*/ 205 h 288"/>
              <a:gd name="T36" fmla="*/ 130 w 288"/>
              <a:gd name="T37" fmla="*/ 143 h 288"/>
              <a:gd name="T38" fmla="*/ 131 w 288"/>
              <a:gd name="T39" fmla="*/ 135 h 288"/>
              <a:gd name="T40" fmla="*/ 112 w 288"/>
              <a:gd name="T41" fmla="*/ 149 h 288"/>
              <a:gd name="T42" fmla="*/ 110 w 288"/>
              <a:gd name="T43" fmla="*/ 150 h 288"/>
              <a:gd name="T44" fmla="*/ 104 w 288"/>
              <a:gd name="T45" fmla="*/ 135 h 288"/>
              <a:gd name="T46" fmla="*/ 105 w 288"/>
              <a:gd name="T47" fmla="*/ 134 h 288"/>
              <a:gd name="T48" fmla="*/ 161 w 288"/>
              <a:gd name="T49" fmla="*/ 100 h 288"/>
              <a:gd name="T50" fmla="*/ 169 w 288"/>
              <a:gd name="T51" fmla="*/ 104 h 288"/>
              <a:gd name="T52" fmla="*/ 171 w 288"/>
              <a:gd name="T53" fmla="*/ 114 h 288"/>
              <a:gd name="T54" fmla="*/ 169 w 288"/>
              <a:gd name="T55" fmla="*/ 134 h 288"/>
              <a:gd name="T56" fmla="*/ 153 w 288"/>
              <a:gd name="T57" fmla="*/ 198 h 288"/>
              <a:gd name="T58" fmla="*/ 152 w 288"/>
              <a:gd name="T59" fmla="*/ 205 h 288"/>
              <a:gd name="T60" fmla="*/ 152 w 288"/>
              <a:gd name="T61" fmla="*/ 207 h 288"/>
              <a:gd name="T62" fmla="*/ 172 w 288"/>
              <a:gd name="T63" fmla="*/ 192 h 288"/>
              <a:gd name="T64" fmla="*/ 174 w 288"/>
              <a:gd name="T65" fmla="*/ 190 h 288"/>
              <a:gd name="T66" fmla="*/ 180 w 288"/>
              <a:gd name="T67" fmla="*/ 204 h 288"/>
              <a:gd name="T68" fmla="*/ 181 w 288"/>
              <a:gd name="T69" fmla="*/ 205 h 288"/>
              <a:gd name="T70" fmla="*/ 180 w 288"/>
              <a:gd name="T71" fmla="*/ 20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62" y="45"/>
                </a:moveTo>
                <a:cubicBezTo>
                  <a:pt x="168" y="45"/>
                  <a:pt x="173" y="47"/>
                  <a:pt x="176" y="50"/>
                </a:cubicBezTo>
                <a:cubicBezTo>
                  <a:pt x="179" y="54"/>
                  <a:pt x="180" y="58"/>
                  <a:pt x="180" y="63"/>
                </a:cubicBezTo>
                <a:cubicBezTo>
                  <a:pt x="180" y="75"/>
                  <a:pt x="170" y="87"/>
                  <a:pt x="157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46" y="87"/>
                  <a:pt x="139" y="79"/>
                  <a:pt x="139" y="68"/>
                </a:cubicBezTo>
                <a:cubicBezTo>
                  <a:pt x="139" y="58"/>
                  <a:pt x="147" y="45"/>
                  <a:pt x="162" y="45"/>
                </a:cubicBezTo>
                <a:close/>
                <a:moveTo>
                  <a:pt x="180" y="206"/>
                </a:moveTo>
                <a:cubicBezTo>
                  <a:pt x="160" y="228"/>
                  <a:pt x="135" y="241"/>
                  <a:pt x="125" y="241"/>
                </a:cubicBezTo>
                <a:cubicBezTo>
                  <a:pt x="125" y="241"/>
                  <a:pt x="125" y="241"/>
                  <a:pt x="125" y="241"/>
                </a:cubicBezTo>
                <a:cubicBezTo>
                  <a:pt x="122" y="241"/>
                  <a:pt x="119" y="241"/>
                  <a:pt x="117" y="238"/>
                </a:cubicBezTo>
                <a:cubicBezTo>
                  <a:pt x="114" y="235"/>
                  <a:pt x="113" y="231"/>
                  <a:pt x="113" y="226"/>
                </a:cubicBezTo>
                <a:cubicBezTo>
                  <a:pt x="113" y="221"/>
                  <a:pt x="114" y="212"/>
                  <a:pt x="115" y="205"/>
                </a:cubicBezTo>
                <a:cubicBezTo>
                  <a:pt x="130" y="143"/>
                  <a:pt x="130" y="143"/>
                  <a:pt x="130" y="143"/>
                </a:cubicBezTo>
                <a:cubicBezTo>
                  <a:pt x="130" y="139"/>
                  <a:pt x="131" y="137"/>
                  <a:pt x="131" y="135"/>
                </a:cubicBezTo>
                <a:cubicBezTo>
                  <a:pt x="128" y="136"/>
                  <a:pt x="117" y="144"/>
                  <a:pt x="112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04" y="135"/>
                  <a:pt x="104" y="135"/>
                  <a:pt x="104" y="13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26" y="115"/>
                  <a:pt x="150" y="100"/>
                  <a:pt x="161" y="100"/>
                </a:cubicBezTo>
                <a:cubicBezTo>
                  <a:pt x="165" y="100"/>
                  <a:pt x="167" y="101"/>
                  <a:pt x="169" y="104"/>
                </a:cubicBezTo>
                <a:cubicBezTo>
                  <a:pt x="170" y="107"/>
                  <a:pt x="171" y="110"/>
                  <a:pt x="171" y="114"/>
                </a:cubicBezTo>
                <a:cubicBezTo>
                  <a:pt x="171" y="118"/>
                  <a:pt x="170" y="128"/>
                  <a:pt x="169" y="134"/>
                </a:cubicBezTo>
                <a:cubicBezTo>
                  <a:pt x="153" y="198"/>
                  <a:pt x="153" y="198"/>
                  <a:pt x="153" y="198"/>
                </a:cubicBezTo>
                <a:cubicBezTo>
                  <a:pt x="152" y="201"/>
                  <a:pt x="152" y="204"/>
                  <a:pt x="152" y="205"/>
                </a:cubicBezTo>
                <a:cubicBezTo>
                  <a:pt x="152" y="206"/>
                  <a:pt x="152" y="206"/>
                  <a:pt x="152" y="207"/>
                </a:cubicBezTo>
                <a:cubicBezTo>
                  <a:pt x="154" y="206"/>
                  <a:pt x="165" y="199"/>
                  <a:pt x="172" y="192"/>
                </a:cubicBezTo>
                <a:cubicBezTo>
                  <a:pt x="174" y="190"/>
                  <a:pt x="174" y="190"/>
                  <a:pt x="174" y="190"/>
                </a:cubicBezTo>
                <a:cubicBezTo>
                  <a:pt x="180" y="204"/>
                  <a:pt x="180" y="204"/>
                  <a:pt x="180" y="204"/>
                </a:cubicBezTo>
                <a:cubicBezTo>
                  <a:pt x="181" y="205"/>
                  <a:pt x="181" y="205"/>
                  <a:pt x="181" y="205"/>
                </a:cubicBezTo>
                <a:lnTo>
                  <a:pt x="180" y="20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Freeform 410"/>
          <p:cNvSpPr>
            <a:spLocks noEditPoints="1"/>
          </p:cNvSpPr>
          <p:nvPr/>
        </p:nvSpPr>
        <p:spPr bwMode="auto">
          <a:xfrm>
            <a:off x="9010651" y="1397001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3 w 288"/>
              <a:gd name="T11" fmla="*/ 48 h 288"/>
              <a:gd name="T12" fmla="*/ 163 w 288"/>
              <a:gd name="T13" fmla="*/ 68 h 288"/>
              <a:gd name="T14" fmla="*/ 142 w 288"/>
              <a:gd name="T15" fmla="*/ 88 h 288"/>
              <a:gd name="T16" fmla="*/ 122 w 288"/>
              <a:gd name="T17" fmla="*/ 68 h 288"/>
              <a:gd name="T18" fmla="*/ 143 w 288"/>
              <a:gd name="T19" fmla="*/ 48 h 288"/>
              <a:gd name="T20" fmla="*/ 182 w 288"/>
              <a:gd name="T21" fmla="*/ 242 h 288"/>
              <a:gd name="T22" fmla="*/ 108 w 288"/>
              <a:gd name="T23" fmla="*/ 242 h 288"/>
              <a:gd name="T24" fmla="*/ 108 w 288"/>
              <a:gd name="T25" fmla="*/ 229 h 288"/>
              <a:gd name="T26" fmla="*/ 126 w 288"/>
              <a:gd name="T27" fmla="*/ 205 h 288"/>
              <a:gd name="T28" fmla="*/ 126 w 288"/>
              <a:gd name="T29" fmla="*/ 148 h 288"/>
              <a:gd name="T30" fmla="*/ 110 w 288"/>
              <a:gd name="T31" fmla="*/ 125 h 288"/>
              <a:gd name="T32" fmla="*/ 110 w 288"/>
              <a:gd name="T33" fmla="*/ 113 h 288"/>
              <a:gd name="T34" fmla="*/ 163 w 288"/>
              <a:gd name="T35" fmla="*/ 103 h 288"/>
              <a:gd name="T36" fmla="*/ 163 w 288"/>
              <a:gd name="T37" fmla="*/ 205 h 288"/>
              <a:gd name="T38" fmla="*/ 182 w 288"/>
              <a:gd name="T39" fmla="*/ 229 h 288"/>
              <a:gd name="T40" fmla="*/ 182 w 288"/>
              <a:gd name="T41" fmla="*/ 24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43" y="48"/>
                </a:moveTo>
                <a:cubicBezTo>
                  <a:pt x="154" y="48"/>
                  <a:pt x="163" y="57"/>
                  <a:pt x="163" y="68"/>
                </a:cubicBezTo>
                <a:cubicBezTo>
                  <a:pt x="163" y="79"/>
                  <a:pt x="154" y="88"/>
                  <a:pt x="142" y="88"/>
                </a:cubicBezTo>
                <a:cubicBezTo>
                  <a:pt x="132" y="88"/>
                  <a:pt x="122" y="79"/>
                  <a:pt x="122" y="68"/>
                </a:cubicBezTo>
                <a:cubicBezTo>
                  <a:pt x="122" y="57"/>
                  <a:pt x="132" y="48"/>
                  <a:pt x="143" y="48"/>
                </a:cubicBezTo>
                <a:close/>
                <a:moveTo>
                  <a:pt x="182" y="242"/>
                </a:moveTo>
                <a:cubicBezTo>
                  <a:pt x="108" y="242"/>
                  <a:pt x="108" y="242"/>
                  <a:pt x="108" y="242"/>
                </a:cubicBezTo>
                <a:cubicBezTo>
                  <a:pt x="108" y="229"/>
                  <a:pt x="108" y="229"/>
                  <a:pt x="108" y="229"/>
                </a:cubicBezTo>
                <a:cubicBezTo>
                  <a:pt x="125" y="227"/>
                  <a:pt x="126" y="225"/>
                  <a:pt x="126" y="205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6" y="129"/>
                  <a:pt x="124" y="128"/>
                  <a:pt x="110" y="125"/>
                </a:cubicBezTo>
                <a:cubicBezTo>
                  <a:pt x="110" y="113"/>
                  <a:pt x="110" y="113"/>
                  <a:pt x="110" y="113"/>
                </a:cubicBezTo>
                <a:cubicBezTo>
                  <a:pt x="128" y="111"/>
                  <a:pt x="147" y="107"/>
                  <a:pt x="163" y="103"/>
                </a:cubicBezTo>
                <a:cubicBezTo>
                  <a:pt x="163" y="205"/>
                  <a:pt x="163" y="205"/>
                  <a:pt x="163" y="205"/>
                </a:cubicBezTo>
                <a:cubicBezTo>
                  <a:pt x="163" y="225"/>
                  <a:pt x="164" y="226"/>
                  <a:pt x="182" y="229"/>
                </a:cubicBezTo>
                <a:lnTo>
                  <a:pt x="182" y="24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Freeform 411"/>
          <p:cNvSpPr>
            <a:spLocks noEditPoints="1"/>
          </p:cNvSpPr>
          <p:nvPr/>
        </p:nvSpPr>
        <p:spPr bwMode="auto">
          <a:xfrm>
            <a:off x="7243763" y="5283201"/>
            <a:ext cx="176213" cy="176213"/>
          </a:xfrm>
          <a:custGeom>
            <a:avLst/>
            <a:gdLst>
              <a:gd name="T0" fmla="*/ 280 w 288"/>
              <a:gd name="T1" fmla="*/ 118 h 288"/>
              <a:gd name="T2" fmla="*/ 237 w 288"/>
              <a:gd name="T3" fmla="*/ 110 h 288"/>
              <a:gd name="T4" fmla="*/ 234 w 288"/>
              <a:gd name="T5" fmla="*/ 102 h 288"/>
              <a:gd name="T6" fmla="*/ 259 w 288"/>
              <a:gd name="T7" fmla="*/ 66 h 288"/>
              <a:gd name="T8" fmla="*/ 258 w 288"/>
              <a:gd name="T9" fmla="*/ 54 h 288"/>
              <a:gd name="T10" fmla="*/ 234 w 288"/>
              <a:gd name="T11" fmla="*/ 30 h 288"/>
              <a:gd name="T12" fmla="*/ 222 w 288"/>
              <a:gd name="T13" fmla="*/ 29 h 288"/>
              <a:gd name="T14" fmla="*/ 186 w 288"/>
              <a:gd name="T15" fmla="*/ 54 h 288"/>
              <a:gd name="T16" fmla="*/ 178 w 288"/>
              <a:gd name="T17" fmla="*/ 51 h 288"/>
              <a:gd name="T18" fmla="*/ 170 w 288"/>
              <a:gd name="T19" fmla="*/ 8 h 288"/>
              <a:gd name="T20" fmla="*/ 161 w 288"/>
              <a:gd name="T21" fmla="*/ 0 h 288"/>
              <a:gd name="T22" fmla="*/ 127 w 288"/>
              <a:gd name="T23" fmla="*/ 0 h 288"/>
              <a:gd name="T24" fmla="*/ 118 w 288"/>
              <a:gd name="T25" fmla="*/ 8 h 288"/>
              <a:gd name="T26" fmla="*/ 110 w 288"/>
              <a:gd name="T27" fmla="*/ 51 h 288"/>
              <a:gd name="T28" fmla="*/ 103 w 288"/>
              <a:gd name="T29" fmla="*/ 54 h 288"/>
              <a:gd name="T30" fmla="*/ 66 w 288"/>
              <a:gd name="T31" fmla="*/ 29 h 288"/>
              <a:gd name="T32" fmla="*/ 54 w 288"/>
              <a:gd name="T33" fmla="*/ 30 h 288"/>
              <a:gd name="T34" fmla="*/ 31 w 288"/>
              <a:gd name="T35" fmla="*/ 54 h 288"/>
              <a:gd name="T36" fmla="*/ 29 w 288"/>
              <a:gd name="T37" fmla="*/ 66 h 288"/>
              <a:gd name="T38" fmla="*/ 54 w 288"/>
              <a:gd name="T39" fmla="*/ 102 h 288"/>
              <a:gd name="T40" fmla="*/ 51 w 288"/>
              <a:gd name="T41" fmla="*/ 110 h 288"/>
              <a:gd name="T42" fmla="*/ 8 w 288"/>
              <a:gd name="T43" fmla="*/ 118 h 288"/>
              <a:gd name="T44" fmla="*/ 0 w 288"/>
              <a:gd name="T45" fmla="*/ 127 h 288"/>
              <a:gd name="T46" fmla="*/ 0 w 288"/>
              <a:gd name="T47" fmla="*/ 161 h 288"/>
              <a:gd name="T48" fmla="*/ 8 w 288"/>
              <a:gd name="T49" fmla="*/ 170 h 288"/>
              <a:gd name="T50" fmla="*/ 51 w 288"/>
              <a:gd name="T51" fmla="*/ 178 h 288"/>
              <a:gd name="T52" fmla="*/ 54 w 288"/>
              <a:gd name="T53" fmla="*/ 186 h 288"/>
              <a:gd name="T54" fmla="*/ 29 w 288"/>
              <a:gd name="T55" fmla="*/ 222 h 288"/>
              <a:gd name="T56" fmla="*/ 31 w 288"/>
              <a:gd name="T57" fmla="*/ 234 h 288"/>
              <a:gd name="T58" fmla="*/ 54 w 288"/>
              <a:gd name="T59" fmla="*/ 258 h 288"/>
              <a:gd name="T60" fmla="*/ 66 w 288"/>
              <a:gd name="T61" fmla="*/ 259 h 288"/>
              <a:gd name="T62" fmla="*/ 103 w 288"/>
              <a:gd name="T63" fmla="*/ 234 h 288"/>
              <a:gd name="T64" fmla="*/ 110 w 288"/>
              <a:gd name="T65" fmla="*/ 237 h 288"/>
              <a:gd name="T66" fmla="*/ 118 w 288"/>
              <a:gd name="T67" fmla="*/ 280 h 288"/>
              <a:gd name="T68" fmla="*/ 127 w 288"/>
              <a:gd name="T69" fmla="*/ 288 h 288"/>
              <a:gd name="T70" fmla="*/ 161 w 288"/>
              <a:gd name="T71" fmla="*/ 288 h 288"/>
              <a:gd name="T72" fmla="*/ 170 w 288"/>
              <a:gd name="T73" fmla="*/ 280 h 288"/>
              <a:gd name="T74" fmla="*/ 178 w 288"/>
              <a:gd name="T75" fmla="*/ 237 h 288"/>
              <a:gd name="T76" fmla="*/ 186 w 288"/>
              <a:gd name="T77" fmla="*/ 234 h 288"/>
              <a:gd name="T78" fmla="*/ 222 w 288"/>
              <a:gd name="T79" fmla="*/ 259 h 288"/>
              <a:gd name="T80" fmla="*/ 234 w 288"/>
              <a:gd name="T81" fmla="*/ 258 h 288"/>
              <a:gd name="T82" fmla="*/ 258 w 288"/>
              <a:gd name="T83" fmla="*/ 234 h 288"/>
              <a:gd name="T84" fmla="*/ 259 w 288"/>
              <a:gd name="T85" fmla="*/ 222 h 288"/>
              <a:gd name="T86" fmla="*/ 234 w 288"/>
              <a:gd name="T87" fmla="*/ 186 h 288"/>
              <a:gd name="T88" fmla="*/ 237 w 288"/>
              <a:gd name="T89" fmla="*/ 178 h 288"/>
              <a:gd name="T90" fmla="*/ 280 w 288"/>
              <a:gd name="T91" fmla="*/ 170 h 288"/>
              <a:gd name="T92" fmla="*/ 288 w 288"/>
              <a:gd name="T93" fmla="*/ 161 h 288"/>
              <a:gd name="T94" fmla="*/ 288 w 288"/>
              <a:gd name="T95" fmla="*/ 127 h 288"/>
              <a:gd name="T96" fmla="*/ 280 w 288"/>
              <a:gd name="T97" fmla="*/ 118 h 288"/>
              <a:gd name="T98" fmla="*/ 144 w 288"/>
              <a:gd name="T99" fmla="*/ 196 h 288"/>
              <a:gd name="T100" fmla="*/ 92 w 288"/>
              <a:gd name="T101" fmla="*/ 144 h 288"/>
              <a:gd name="T102" fmla="*/ 144 w 288"/>
              <a:gd name="T103" fmla="*/ 92 h 288"/>
              <a:gd name="T104" fmla="*/ 196 w 288"/>
              <a:gd name="T105" fmla="*/ 144 h 288"/>
              <a:gd name="T106" fmla="*/ 144 w 288"/>
              <a:gd name="T107" fmla="*/ 19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8" h="288">
                <a:moveTo>
                  <a:pt x="280" y="118"/>
                </a:moveTo>
                <a:cubicBezTo>
                  <a:pt x="237" y="110"/>
                  <a:pt x="237" y="110"/>
                  <a:pt x="237" y="110"/>
                </a:cubicBezTo>
                <a:cubicBezTo>
                  <a:pt x="233" y="109"/>
                  <a:pt x="232" y="106"/>
                  <a:pt x="234" y="102"/>
                </a:cubicBezTo>
                <a:cubicBezTo>
                  <a:pt x="259" y="66"/>
                  <a:pt x="259" y="66"/>
                  <a:pt x="259" y="66"/>
                </a:cubicBezTo>
                <a:cubicBezTo>
                  <a:pt x="261" y="62"/>
                  <a:pt x="261" y="57"/>
                  <a:pt x="258" y="54"/>
                </a:cubicBezTo>
                <a:cubicBezTo>
                  <a:pt x="234" y="30"/>
                  <a:pt x="234" y="30"/>
                  <a:pt x="234" y="30"/>
                </a:cubicBezTo>
                <a:cubicBezTo>
                  <a:pt x="231" y="27"/>
                  <a:pt x="226" y="27"/>
                  <a:pt x="222" y="29"/>
                </a:cubicBezTo>
                <a:cubicBezTo>
                  <a:pt x="186" y="54"/>
                  <a:pt x="186" y="54"/>
                  <a:pt x="186" y="54"/>
                </a:cubicBezTo>
                <a:cubicBezTo>
                  <a:pt x="182" y="56"/>
                  <a:pt x="179" y="55"/>
                  <a:pt x="178" y="51"/>
                </a:cubicBezTo>
                <a:cubicBezTo>
                  <a:pt x="170" y="8"/>
                  <a:pt x="170" y="8"/>
                  <a:pt x="170" y="8"/>
                </a:cubicBezTo>
                <a:cubicBezTo>
                  <a:pt x="169" y="4"/>
                  <a:pt x="165" y="0"/>
                  <a:pt x="161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3" y="0"/>
                  <a:pt x="119" y="4"/>
                  <a:pt x="118" y="8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55"/>
                  <a:pt x="106" y="56"/>
                  <a:pt x="103" y="54"/>
                </a:cubicBezTo>
                <a:cubicBezTo>
                  <a:pt x="66" y="29"/>
                  <a:pt x="66" y="29"/>
                  <a:pt x="66" y="29"/>
                </a:cubicBezTo>
                <a:cubicBezTo>
                  <a:pt x="63" y="27"/>
                  <a:pt x="57" y="27"/>
                  <a:pt x="54" y="30"/>
                </a:cubicBezTo>
                <a:cubicBezTo>
                  <a:pt x="31" y="54"/>
                  <a:pt x="31" y="54"/>
                  <a:pt x="31" y="54"/>
                </a:cubicBezTo>
                <a:cubicBezTo>
                  <a:pt x="28" y="57"/>
                  <a:pt x="27" y="62"/>
                  <a:pt x="29" y="66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6"/>
                  <a:pt x="55" y="109"/>
                  <a:pt x="51" y="110"/>
                </a:cubicBezTo>
                <a:cubicBezTo>
                  <a:pt x="8" y="118"/>
                  <a:pt x="8" y="118"/>
                  <a:pt x="8" y="118"/>
                </a:cubicBezTo>
                <a:cubicBezTo>
                  <a:pt x="4" y="119"/>
                  <a:pt x="0" y="123"/>
                  <a:pt x="0" y="127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65"/>
                  <a:pt x="4" y="169"/>
                  <a:pt x="8" y="170"/>
                </a:cubicBezTo>
                <a:cubicBezTo>
                  <a:pt x="51" y="178"/>
                  <a:pt x="51" y="178"/>
                  <a:pt x="51" y="178"/>
                </a:cubicBezTo>
                <a:cubicBezTo>
                  <a:pt x="55" y="179"/>
                  <a:pt x="56" y="182"/>
                  <a:pt x="54" y="186"/>
                </a:cubicBezTo>
                <a:cubicBezTo>
                  <a:pt x="29" y="222"/>
                  <a:pt x="29" y="222"/>
                  <a:pt x="29" y="222"/>
                </a:cubicBezTo>
                <a:cubicBezTo>
                  <a:pt x="27" y="226"/>
                  <a:pt x="28" y="231"/>
                  <a:pt x="31" y="234"/>
                </a:cubicBezTo>
                <a:cubicBezTo>
                  <a:pt x="54" y="258"/>
                  <a:pt x="54" y="258"/>
                  <a:pt x="54" y="258"/>
                </a:cubicBezTo>
                <a:cubicBezTo>
                  <a:pt x="57" y="261"/>
                  <a:pt x="63" y="261"/>
                  <a:pt x="66" y="259"/>
                </a:cubicBezTo>
                <a:cubicBezTo>
                  <a:pt x="103" y="234"/>
                  <a:pt x="103" y="234"/>
                  <a:pt x="103" y="234"/>
                </a:cubicBezTo>
                <a:cubicBezTo>
                  <a:pt x="106" y="232"/>
                  <a:pt x="110" y="233"/>
                  <a:pt x="110" y="237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119" y="285"/>
                  <a:pt x="123" y="288"/>
                  <a:pt x="127" y="288"/>
                </a:cubicBezTo>
                <a:cubicBezTo>
                  <a:pt x="161" y="288"/>
                  <a:pt x="161" y="288"/>
                  <a:pt x="161" y="288"/>
                </a:cubicBezTo>
                <a:cubicBezTo>
                  <a:pt x="165" y="288"/>
                  <a:pt x="169" y="285"/>
                  <a:pt x="170" y="280"/>
                </a:cubicBezTo>
                <a:cubicBezTo>
                  <a:pt x="178" y="237"/>
                  <a:pt x="178" y="237"/>
                  <a:pt x="178" y="237"/>
                </a:cubicBezTo>
                <a:cubicBezTo>
                  <a:pt x="179" y="233"/>
                  <a:pt x="182" y="232"/>
                  <a:pt x="186" y="234"/>
                </a:cubicBezTo>
                <a:cubicBezTo>
                  <a:pt x="222" y="259"/>
                  <a:pt x="222" y="259"/>
                  <a:pt x="222" y="259"/>
                </a:cubicBezTo>
                <a:cubicBezTo>
                  <a:pt x="226" y="261"/>
                  <a:pt x="231" y="261"/>
                  <a:pt x="234" y="258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61" y="231"/>
                  <a:pt x="261" y="226"/>
                  <a:pt x="259" y="222"/>
                </a:cubicBezTo>
                <a:cubicBezTo>
                  <a:pt x="234" y="186"/>
                  <a:pt x="234" y="186"/>
                  <a:pt x="234" y="186"/>
                </a:cubicBezTo>
                <a:cubicBezTo>
                  <a:pt x="232" y="182"/>
                  <a:pt x="233" y="179"/>
                  <a:pt x="237" y="178"/>
                </a:cubicBezTo>
                <a:cubicBezTo>
                  <a:pt x="280" y="170"/>
                  <a:pt x="280" y="170"/>
                  <a:pt x="280" y="170"/>
                </a:cubicBezTo>
                <a:cubicBezTo>
                  <a:pt x="285" y="169"/>
                  <a:pt x="288" y="165"/>
                  <a:pt x="288" y="161"/>
                </a:cubicBezTo>
                <a:cubicBezTo>
                  <a:pt x="288" y="127"/>
                  <a:pt x="288" y="127"/>
                  <a:pt x="288" y="127"/>
                </a:cubicBezTo>
                <a:cubicBezTo>
                  <a:pt x="288" y="123"/>
                  <a:pt x="285" y="119"/>
                  <a:pt x="280" y="118"/>
                </a:cubicBezTo>
                <a:close/>
                <a:moveTo>
                  <a:pt x="144" y="196"/>
                </a:moveTo>
                <a:cubicBezTo>
                  <a:pt x="115" y="196"/>
                  <a:pt x="92" y="173"/>
                  <a:pt x="92" y="144"/>
                </a:cubicBezTo>
                <a:cubicBezTo>
                  <a:pt x="92" y="115"/>
                  <a:pt x="115" y="92"/>
                  <a:pt x="144" y="92"/>
                </a:cubicBezTo>
                <a:cubicBezTo>
                  <a:pt x="173" y="92"/>
                  <a:pt x="196" y="115"/>
                  <a:pt x="196" y="144"/>
                </a:cubicBezTo>
                <a:cubicBezTo>
                  <a:pt x="196" y="173"/>
                  <a:pt x="173" y="196"/>
                  <a:pt x="144" y="19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Freeform 412"/>
          <p:cNvSpPr>
            <a:spLocks noEditPoints="1"/>
          </p:cNvSpPr>
          <p:nvPr/>
        </p:nvSpPr>
        <p:spPr bwMode="auto">
          <a:xfrm>
            <a:off x="7707313" y="5283201"/>
            <a:ext cx="66675" cy="66675"/>
          </a:xfrm>
          <a:custGeom>
            <a:avLst/>
            <a:gdLst>
              <a:gd name="T0" fmla="*/ 105 w 108"/>
              <a:gd name="T1" fmla="*/ 44 h 108"/>
              <a:gd name="T2" fmla="*/ 89 w 108"/>
              <a:gd name="T3" fmla="*/ 41 h 108"/>
              <a:gd name="T4" fmla="*/ 88 w 108"/>
              <a:gd name="T5" fmla="*/ 38 h 108"/>
              <a:gd name="T6" fmla="*/ 97 w 108"/>
              <a:gd name="T7" fmla="*/ 25 h 108"/>
              <a:gd name="T8" fmla="*/ 96 w 108"/>
              <a:gd name="T9" fmla="*/ 20 h 108"/>
              <a:gd name="T10" fmla="*/ 87 w 108"/>
              <a:gd name="T11" fmla="*/ 11 h 108"/>
              <a:gd name="T12" fmla="*/ 83 w 108"/>
              <a:gd name="T13" fmla="*/ 11 h 108"/>
              <a:gd name="T14" fmla="*/ 69 w 108"/>
              <a:gd name="T15" fmla="*/ 20 h 108"/>
              <a:gd name="T16" fmla="*/ 66 w 108"/>
              <a:gd name="T17" fmla="*/ 19 h 108"/>
              <a:gd name="T18" fmla="*/ 64 w 108"/>
              <a:gd name="T19" fmla="*/ 3 h 108"/>
              <a:gd name="T20" fmla="*/ 60 w 108"/>
              <a:gd name="T21" fmla="*/ 0 h 108"/>
              <a:gd name="T22" fmla="*/ 48 w 108"/>
              <a:gd name="T23" fmla="*/ 0 h 108"/>
              <a:gd name="T24" fmla="*/ 44 w 108"/>
              <a:gd name="T25" fmla="*/ 3 h 108"/>
              <a:gd name="T26" fmla="*/ 41 w 108"/>
              <a:gd name="T27" fmla="*/ 19 h 108"/>
              <a:gd name="T28" fmla="*/ 38 w 108"/>
              <a:gd name="T29" fmla="*/ 20 h 108"/>
              <a:gd name="T30" fmla="*/ 25 w 108"/>
              <a:gd name="T31" fmla="*/ 11 h 108"/>
              <a:gd name="T32" fmla="*/ 20 w 108"/>
              <a:gd name="T33" fmla="*/ 11 h 108"/>
              <a:gd name="T34" fmla="*/ 11 w 108"/>
              <a:gd name="T35" fmla="*/ 20 h 108"/>
              <a:gd name="T36" fmla="*/ 11 w 108"/>
              <a:gd name="T37" fmla="*/ 25 h 108"/>
              <a:gd name="T38" fmla="*/ 20 w 108"/>
              <a:gd name="T39" fmla="*/ 38 h 108"/>
              <a:gd name="T40" fmla="*/ 19 w 108"/>
              <a:gd name="T41" fmla="*/ 41 h 108"/>
              <a:gd name="T42" fmla="*/ 3 w 108"/>
              <a:gd name="T43" fmla="*/ 44 h 108"/>
              <a:gd name="T44" fmla="*/ 0 w 108"/>
              <a:gd name="T45" fmla="*/ 48 h 108"/>
              <a:gd name="T46" fmla="*/ 0 w 108"/>
              <a:gd name="T47" fmla="*/ 60 h 108"/>
              <a:gd name="T48" fmla="*/ 3 w 108"/>
              <a:gd name="T49" fmla="*/ 64 h 108"/>
              <a:gd name="T50" fmla="*/ 19 w 108"/>
              <a:gd name="T51" fmla="*/ 67 h 108"/>
              <a:gd name="T52" fmla="*/ 20 w 108"/>
              <a:gd name="T53" fmla="*/ 69 h 108"/>
              <a:gd name="T54" fmla="*/ 11 w 108"/>
              <a:gd name="T55" fmla="*/ 83 h 108"/>
              <a:gd name="T56" fmla="*/ 11 w 108"/>
              <a:gd name="T57" fmla="*/ 88 h 108"/>
              <a:gd name="T58" fmla="*/ 20 w 108"/>
              <a:gd name="T59" fmla="*/ 96 h 108"/>
              <a:gd name="T60" fmla="*/ 25 w 108"/>
              <a:gd name="T61" fmla="*/ 97 h 108"/>
              <a:gd name="T62" fmla="*/ 38 w 108"/>
              <a:gd name="T63" fmla="*/ 88 h 108"/>
              <a:gd name="T64" fmla="*/ 41 w 108"/>
              <a:gd name="T65" fmla="*/ 89 h 108"/>
              <a:gd name="T66" fmla="*/ 44 w 108"/>
              <a:gd name="T67" fmla="*/ 105 h 108"/>
              <a:gd name="T68" fmla="*/ 48 w 108"/>
              <a:gd name="T69" fmla="*/ 108 h 108"/>
              <a:gd name="T70" fmla="*/ 60 w 108"/>
              <a:gd name="T71" fmla="*/ 108 h 108"/>
              <a:gd name="T72" fmla="*/ 64 w 108"/>
              <a:gd name="T73" fmla="*/ 105 h 108"/>
              <a:gd name="T74" fmla="*/ 66 w 108"/>
              <a:gd name="T75" fmla="*/ 89 h 108"/>
              <a:gd name="T76" fmla="*/ 69 w 108"/>
              <a:gd name="T77" fmla="*/ 88 h 108"/>
              <a:gd name="T78" fmla="*/ 83 w 108"/>
              <a:gd name="T79" fmla="*/ 97 h 108"/>
              <a:gd name="T80" fmla="*/ 87 w 108"/>
              <a:gd name="T81" fmla="*/ 96 h 108"/>
              <a:gd name="T82" fmla="*/ 96 w 108"/>
              <a:gd name="T83" fmla="*/ 88 h 108"/>
              <a:gd name="T84" fmla="*/ 97 w 108"/>
              <a:gd name="T85" fmla="*/ 83 h 108"/>
              <a:gd name="T86" fmla="*/ 88 w 108"/>
              <a:gd name="T87" fmla="*/ 69 h 108"/>
              <a:gd name="T88" fmla="*/ 89 w 108"/>
              <a:gd name="T89" fmla="*/ 67 h 108"/>
              <a:gd name="T90" fmla="*/ 105 w 108"/>
              <a:gd name="T91" fmla="*/ 64 h 108"/>
              <a:gd name="T92" fmla="*/ 108 w 108"/>
              <a:gd name="T93" fmla="*/ 60 h 108"/>
              <a:gd name="T94" fmla="*/ 108 w 108"/>
              <a:gd name="T95" fmla="*/ 48 h 108"/>
              <a:gd name="T96" fmla="*/ 105 w 108"/>
              <a:gd name="T97" fmla="*/ 44 h 108"/>
              <a:gd name="T98" fmla="*/ 54 w 108"/>
              <a:gd name="T99" fmla="*/ 71 h 108"/>
              <a:gd name="T100" fmla="*/ 37 w 108"/>
              <a:gd name="T101" fmla="*/ 54 h 108"/>
              <a:gd name="T102" fmla="*/ 54 w 108"/>
              <a:gd name="T103" fmla="*/ 37 h 108"/>
              <a:gd name="T104" fmla="*/ 71 w 108"/>
              <a:gd name="T105" fmla="*/ 54 h 108"/>
              <a:gd name="T106" fmla="*/ 54 w 108"/>
              <a:gd name="T107" fmla="*/ 7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8" h="108">
                <a:moveTo>
                  <a:pt x="105" y="44"/>
                </a:moveTo>
                <a:cubicBezTo>
                  <a:pt x="89" y="41"/>
                  <a:pt x="89" y="41"/>
                  <a:pt x="89" y="41"/>
                </a:cubicBezTo>
                <a:cubicBezTo>
                  <a:pt x="87" y="41"/>
                  <a:pt x="87" y="40"/>
                  <a:pt x="88" y="38"/>
                </a:cubicBezTo>
                <a:cubicBezTo>
                  <a:pt x="97" y="25"/>
                  <a:pt x="97" y="25"/>
                  <a:pt x="97" y="25"/>
                </a:cubicBezTo>
                <a:cubicBezTo>
                  <a:pt x="98" y="23"/>
                  <a:pt x="97" y="21"/>
                  <a:pt x="96" y="20"/>
                </a:cubicBezTo>
                <a:cubicBezTo>
                  <a:pt x="87" y="11"/>
                  <a:pt x="87" y="11"/>
                  <a:pt x="87" y="11"/>
                </a:cubicBezTo>
                <a:cubicBezTo>
                  <a:pt x="86" y="10"/>
                  <a:pt x="84" y="10"/>
                  <a:pt x="83" y="11"/>
                </a:cubicBezTo>
                <a:cubicBezTo>
                  <a:pt x="69" y="20"/>
                  <a:pt x="69" y="20"/>
                  <a:pt x="69" y="20"/>
                </a:cubicBezTo>
                <a:cubicBezTo>
                  <a:pt x="68" y="21"/>
                  <a:pt x="67" y="21"/>
                  <a:pt x="66" y="19"/>
                </a:cubicBezTo>
                <a:cubicBezTo>
                  <a:pt x="64" y="3"/>
                  <a:pt x="64" y="3"/>
                  <a:pt x="64" y="3"/>
                </a:cubicBezTo>
                <a:cubicBezTo>
                  <a:pt x="63" y="1"/>
                  <a:pt x="62" y="0"/>
                  <a:pt x="60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6" y="0"/>
                  <a:pt x="44" y="1"/>
                  <a:pt x="44" y="3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21"/>
                  <a:pt x="40" y="21"/>
                  <a:pt x="38" y="20"/>
                </a:cubicBezTo>
                <a:cubicBezTo>
                  <a:pt x="25" y="11"/>
                  <a:pt x="25" y="11"/>
                  <a:pt x="25" y="11"/>
                </a:cubicBezTo>
                <a:cubicBezTo>
                  <a:pt x="23" y="10"/>
                  <a:pt x="21" y="10"/>
                  <a:pt x="20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10" y="23"/>
                  <a:pt x="11" y="25"/>
                </a:cubicBezTo>
                <a:cubicBezTo>
                  <a:pt x="20" y="38"/>
                  <a:pt x="20" y="38"/>
                  <a:pt x="20" y="38"/>
                </a:cubicBezTo>
                <a:cubicBezTo>
                  <a:pt x="21" y="40"/>
                  <a:pt x="21" y="41"/>
                  <a:pt x="19" y="41"/>
                </a:cubicBezTo>
                <a:cubicBezTo>
                  <a:pt x="3" y="44"/>
                  <a:pt x="3" y="44"/>
                  <a:pt x="3" y="44"/>
                </a:cubicBezTo>
                <a:cubicBezTo>
                  <a:pt x="1" y="45"/>
                  <a:pt x="0" y="46"/>
                  <a:pt x="0" y="4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3"/>
                  <a:pt x="3" y="64"/>
                </a:cubicBezTo>
                <a:cubicBezTo>
                  <a:pt x="19" y="67"/>
                  <a:pt x="19" y="67"/>
                  <a:pt x="19" y="67"/>
                </a:cubicBezTo>
                <a:cubicBezTo>
                  <a:pt x="21" y="67"/>
                  <a:pt x="21" y="68"/>
                  <a:pt x="20" y="69"/>
                </a:cubicBezTo>
                <a:cubicBezTo>
                  <a:pt x="11" y="83"/>
                  <a:pt x="11" y="83"/>
                  <a:pt x="11" y="83"/>
                </a:cubicBezTo>
                <a:cubicBezTo>
                  <a:pt x="10" y="84"/>
                  <a:pt x="10" y="86"/>
                  <a:pt x="11" y="88"/>
                </a:cubicBezTo>
                <a:cubicBezTo>
                  <a:pt x="20" y="96"/>
                  <a:pt x="20" y="96"/>
                  <a:pt x="20" y="96"/>
                </a:cubicBezTo>
                <a:cubicBezTo>
                  <a:pt x="21" y="97"/>
                  <a:pt x="23" y="98"/>
                  <a:pt x="25" y="97"/>
                </a:cubicBezTo>
                <a:cubicBezTo>
                  <a:pt x="38" y="88"/>
                  <a:pt x="38" y="88"/>
                  <a:pt x="38" y="88"/>
                </a:cubicBezTo>
                <a:cubicBezTo>
                  <a:pt x="40" y="87"/>
                  <a:pt x="41" y="87"/>
                  <a:pt x="41" y="89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6"/>
                  <a:pt x="46" y="108"/>
                  <a:pt x="48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2" y="108"/>
                  <a:pt x="63" y="106"/>
                  <a:pt x="64" y="105"/>
                </a:cubicBezTo>
                <a:cubicBezTo>
                  <a:pt x="66" y="89"/>
                  <a:pt x="66" y="89"/>
                  <a:pt x="66" y="89"/>
                </a:cubicBezTo>
                <a:cubicBezTo>
                  <a:pt x="67" y="87"/>
                  <a:pt x="68" y="87"/>
                  <a:pt x="69" y="88"/>
                </a:cubicBezTo>
                <a:cubicBezTo>
                  <a:pt x="83" y="97"/>
                  <a:pt x="83" y="97"/>
                  <a:pt x="83" y="97"/>
                </a:cubicBezTo>
                <a:cubicBezTo>
                  <a:pt x="84" y="98"/>
                  <a:pt x="86" y="97"/>
                  <a:pt x="87" y="96"/>
                </a:cubicBezTo>
                <a:cubicBezTo>
                  <a:pt x="96" y="88"/>
                  <a:pt x="96" y="88"/>
                  <a:pt x="96" y="88"/>
                </a:cubicBezTo>
                <a:cubicBezTo>
                  <a:pt x="97" y="86"/>
                  <a:pt x="98" y="84"/>
                  <a:pt x="97" y="83"/>
                </a:cubicBezTo>
                <a:cubicBezTo>
                  <a:pt x="88" y="69"/>
                  <a:pt x="88" y="69"/>
                  <a:pt x="88" y="69"/>
                </a:cubicBezTo>
                <a:cubicBezTo>
                  <a:pt x="87" y="68"/>
                  <a:pt x="87" y="67"/>
                  <a:pt x="89" y="67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6" y="63"/>
                  <a:pt x="108" y="62"/>
                  <a:pt x="108" y="60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8" y="46"/>
                  <a:pt x="106" y="45"/>
                  <a:pt x="105" y="44"/>
                </a:cubicBezTo>
                <a:close/>
                <a:moveTo>
                  <a:pt x="54" y="71"/>
                </a:moveTo>
                <a:cubicBezTo>
                  <a:pt x="45" y="71"/>
                  <a:pt x="37" y="63"/>
                  <a:pt x="37" y="54"/>
                </a:cubicBezTo>
                <a:cubicBezTo>
                  <a:pt x="37" y="45"/>
                  <a:pt x="45" y="37"/>
                  <a:pt x="54" y="37"/>
                </a:cubicBezTo>
                <a:cubicBezTo>
                  <a:pt x="63" y="37"/>
                  <a:pt x="71" y="45"/>
                  <a:pt x="71" y="54"/>
                </a:cubicBezTo>
                <a:cubicBezTo>
                  <a:pt x="71" y="63"/>
                  <a:pt x="63" y="71"/>
                  <a:pt x="54" y="7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Freeform 413"/>
          <p:cNvSpPr>
            <a:spLocks noEditPoints="1"/>
          </p:cNvSpPr>
          <p:nvPr/>
        </p:nvSpPr>
        <p:spPr bwMode="auto">
          <a:xfrm>
            <a:off x="7597776" y="5327651"/>
            <a:ext cx="131763" cy="131763"/>
          </a:xfrm>
          <a:custGeom>
            <a:avLst/>
            <a:gdLst>
              <a:gd name="T0" fmla="*/ 210 w 216"/>
              <a:gd name="T1" fmla="*/ 89 h 216"/>
              <a:gd name="T2" fmla="*/ 178 w 216"/>
              <a:gd name="T3" fmla="*/ 83 h 216"/>
              <a:gd name="T4" fmla="*/ 176 w 216"/>
              <a:gd name="T5" fmla="*/ 77 h 216"/>
              <a:gd name="T6" fmla="*/ 194 w 216"/>
              <a:gd name="T7" fmla="*/ 49 h 216"/>
              <a:gd name="T8" fmla="*/ 193 w 216"/>
              <a:gd name="T9" fmla="*/ 41 h 216"/>
              <a:gd name="T10" fmla="*/ 175 w 216"/>
              <a:gd name="T11" fmla="*/ 23 h 216"/>
              <a:gd name="T12" fmla="*/ 167 w 216"/>
              <a:gd name="T13" fmla="*/ 22 h 216"/>
              <a:gd name="T14" fmla="*/ 139 w 216"/>
              <a:gd name="T15" fmla="*/ 40 h 216"/>
              <a:gd name="T16" fmla="*/ 133 w 216"/>
              <a:gd name="T17" fmla="*/ 38 h 216"/>
              <a:gd name="T18" fmla="*/ 127 w 216"/>
              <a:gd name="T19" fmla="*/ 6 h 216"/>
              <a:gd name="T20" fmla="*/ 121 w 216"/>
              <a:gd name="T21" fmla="*/ 0 h 216"/>
              <a:gd name="T22" fmla="*/ 95 w 216"/>
              <a:gd name="T23" fmla="*/ 0 h 216"/>
              <a:gd name="T24" fmla="*/ 89 w 216"/>
              <a:gd name="T25" fmla="*/ 6 h 216"/>
              <a:gd name="T26" fmla="*/ 83 w 216"/>
              <a:gd name="T27" fmla="*/ 38 h 216"/>
              <a:gd name="T28" fmla="*/ 77 w 216"/>
              <a:gd name="T29" fmla="*/ 40 h 216"/>
              <a:gd name="T30" fmla="*/ 49 w 216"/>
              <a:gd name="T31" fmla="*/ 22 h 216"/>
              <a:gd name="T32" fmla="*/ 41 w 216"/>
              <a:gd name="T33" fmla="*/ 23 h 216"/>
              <a:gd name="T34" fmla="*/ 23 w 216"/>
              <a:gd name="T35" fmla="*/ 41 h 216"/>
              <a:gd name="T36" fmla="*/ 22 w 216"/>
              <a:gd name="T37" fmla="*/ 49 h 216"/>
              <a:gd name="T38" fmla="*/ 40 w 216"/>
              <a:gd name="T39" fmla="*/ 77 h 216"/>
              <a:gd name="T40" fmla="*/ 38 w 216"/>
              <a:gd name="T41" fmla="*/ 83 h 216"/>
              <a:gd name="T42" fmla="*/ 6 w 216"/>
              <a:gd name="T43" fmla="*/ 89 h 216"/>
              <a:gd name="T44" fmla="*/ 0 w 216"/>
              <a:gd name="T45" fmla="*/ 95 h 216"/>
              <a:gd name="T46" fmla="*/ 0 w 216"/>
              <a:gd name="T47" fmla="*/ 121 h 216"/>
              <a:gd name="T48" fmla="*/ 6 w 216"/>
              <a:gd name="T49" fmla="*/ 127 h 216"/>
              <a:gd name="T50" fmla="*/ 38 w 216"/>
              <a:gd name="T51" fmla="*/ 133 h 216"/>
              <a:gd name="T52" fmla="*/ 40 w 216"/>
              <a:gd name="T53" fmla="*/ 139 h 216"/>
              <a:gd name="T54" fmla="*/ 22 w 216"/>
              <a:gd name="T55" fmla="*/ 167 h 216"/>
              <a:gd name="T56" fmla="*/ 23 w 216"/>
              <a:gd name="T57" fmla="*/ 175 h 216"/>
              <a:gd name="T58" fmla="*/ 41 w 216"/>
              <a:gd name="T59" fmla="*/ 193 h 216"/>
              <a:gd name="T60" fmla="*/ 49 w 216"/>
              <a:gd name="T61" fmla="*/ 194 h 216"/>
              <a:gd name="T62" fmla="*/ 77 w 216"/>
              <a:gd name="T63" fmla="*/ 176 h 216"/>
              <a:gd name="T64" fmla="*/ 83 w 216"/>
              <a:gd name="T65" fmla="*/ 178 h 216"/>
              <a:gd name="T66" fmla="*/ 89 w 216"/>
              <a:gd name="T67" fmla="*/ 210 h 216"/>
              <a:gd name="T68" fmla="*/ 95 w 216"/>
              <a:gd name="T69" fmla="*/ 216 h 216"/>
              <a:gd name="T70" fmla="*/ 121 w 216"/>
              <a:gd name="T71" fmla="*/ 216 h 216"/>
              <a:gd name="T72" fmla="*/ 127 w 216"/>
              <a:gd name="T73" fmla="*/ 210 h 216"/>
              <a:gd name="T74" fmla="*/ 133 w 216"/>
              <a:gd name="T75" fmla="*/ 178 h 216"/>
              <a:gd name="T76" fmla="*/ 139 w 216"/>
              <a:gd name="T77" fmla="*/ 176 h 216"/>
              <a:gd name="T78" fmla="*/ 167 w 216"/>
              <a:gd name="T79" fmla="*/ 194 h 216"/>
              <a:gd name="T80" fmla="*/ 175 w 216"/>
              <a:gd name="T81" fmla="*/ 193 h 216"/>
              <a:gd name="T82" fmla="*/ 193 w 216"/>
              <a:gd name="T83" fmla="*/ 175 h 216"/>
              <a:gd name="T84" fmla="*/ 194 w 216"/>
              <a:gd name="T85" fmla="*/ 167 h 216"/>
              <a:gd name="T86" fmla="*/ 176 w 216"/>
              <a:gd name="T87" fmla="*/ 139 h 216"/>
              <a:gd name="T88" fmla="*/ 178 w 216"/>
              <a:gd name="T89" fmla="*/ 133 h 216"/>
              <a:gd name="T90" fmla="*/ 210 w 216"/>
              <a:gd name="T91" fmla="*/ 127 h 216"/>
              <a:gd name="T92" fmla="*/ 216 w 216"/>
              <a:gd name="T93" fmla="*/ 121 h 216"/>
              <a:gd name="T94" fmla="*/ 216 w 216"/>
              <a:gd name="T95" fmla="*/ 95 h 216"/>
              <a:gd name="T96" fmla="*/ 210 w 216"/>
              <a:gd name="T97" fmla="*/ 89 h 216"/>
              <a:gd name="T98" fmla="*/ 108 w 216"/>
              <a:gd name="T99" fmla="*/ 147 h 216"/>
              <a:gd name="T100" fmla="*/ 69 w 216"/>
              <a:gd name="T101" fmla="*/ 108 h 216"/>
              <a:gd name="T102" fmla="*/ 108 w 216"/>
              <a:gd name="T103" fmla="*/ 69 h 216"/>
              <a:gd name="T104" fmla="*/ 147 w 216"/>
              <a:gd name="T105" fmla="*/ 108 h 216"/>
              <a:gd name="T106" fmla="*/ 108 w 216"/>
              <a:gd name="T107" fmla="*/ 147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216">
                <a:moveTo>
                  <a:pt x="210" y="89"/>
                </a:moveTo>
                <a:cubicBezTo>
                  <a:pt x="178" y="83"/>
                  <a:pt x="178" y="83"/>
                  <a:pt x="178" y="83"/>
                </a:cubicBezTo>
                <a:cubicBezTo>
                  <a:pt x="175" y="82"/>
                  <a:pt x="174" y="80"/>
                  <a:pt x="176" y="77"/>
                </a:cubicBezTo>
                <a:cubicBezTo>
                  <a:pt x="194" y="49"/>
                  <a:pt x="194" y="49"/>
                  <a:pt x="194" y="49"/>
                </a:cubicBezTo>
                <a:cubicBezTo>
                  <a:pt x="196" y="47"/>
                  <a:pt x="195" y="43"/>
                  <a:pt x="193" y="41"/>
                </a:cubicBezTo>
                <a:cubicBezTo>
                  <a:pt x="175" y="23"/>
                  <a:pt x="175" y="23"/>
                  <a:pt x="175" y="23"/>
                </a:cubicBezTo>
                <a:cubicBezTo>
                  <a:pt x="173" y="21"/>
                  <a:pt x="169" y="20"/>
                  <a:pt x="167" y="22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37" y="42"/>
                  <a:pt x="134" y="41"/>
                  <a:pt x="133" y="38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3"/>
                  <a:pt x="124" y="0"/>
                  <a:pt x="121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2" y="0"/>
                  <a:pt x="89" y="3"/>
                  <a:pt x="89" y="6"/>
                </a:cubicBezTo>
                <a:cubicBezTo>
                  <a:pt x="83" y="38"/>
                  <a:pt x="83" y="38"/>
                  <a:pt x="83" y="38"/>
                </a:cubicBezTo>
                <a:cubicBezTo>
                  <a:pt x="82" y="41"/>
                  <a:pt x="80" y="42"/>
                  <a:pt x="77" y="40"/>
                </a:cubicBezTo>
                <a:cubicBezTo>
                  <a:pt x="49" y="22"/>
                  <a:pt x="49" y="22"/>
                  <a:pt x="49" y="22"/>
                </a:cubicBezTo>
                <a:cubicBezTo>
                  <a:pt x="47" y="20"/>
                  <a:pt x="43" y="21"/>
                  <a:pt x="41" y="23"/>
                </a:cubicBezTo>
                <a:cubicBezTo>
                  <a:pt x="23" y="41"/>
                  <a:pt x="23" y="41"/>
                  <a:pt x="23" y="41"/>
                </a:cubicBezTo>
                <a:cubicBezTo>
                  <a:pt x="21" y="43"/>
                  <a:pt x="20" y="47"/>
                  <a:pt x="22" y="49"/>
                </a:cubicBezTo>
                <a:cubicBezTo>
                  <a:pt x="40" y="77"/>
                  <a:pt x="40" y="77"/>
                  <a:pt x="40" y="77"/>
                </a:cubicBezTo>
                <a:cubicBezTo>
                  <a:pt x="42" y="80"/>
                  <a:pt x="41" y="82"/>
                  <a:pt x="38" y="83"/>
                </a:cubicBezTo>
                <a:cubicBezTo>
                  <a:pt x="6" y="89"/>
                  <a:pt x="6" y="89"/>
                  <a:pt x="6" y="89"/>
                </a:cubicBezTo>
                <a:cubicBezTo>
                  <a:pt x="3" y="89"/>
                  <a:pt x="0" y="92"/>
                  <a:pt x="0" y="9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3" y="127"/>
                  <a:pt x="6" y="127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41" y="134"/>
                  <a:pt x="42" y="137"/>
                  <a:pt x="40" y="139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20" y="169"/>
                  <a:pt x="21" y="173"/>
                  <a:pt x="23" y="175"/>
                </a:cubicBezTo>
                <a:cubicBezTo>
                  <a:pt x="41" y="193"/>
                  <a:pt x="41" y="193"/>
                  <a:pt x="41" y="193"/>
                </a:cubicBezTo>
                <a:cubicBezTo>
                  <a:pt x="43" y="195"/>
                  <a:pt x="47" y="196"/>
                  <a:pt x="49" y="194"/>
                </a:cubicBezTo>
                <a:cubicBezTo>
                  <a:pt x="77" y="176"/>
                  <a:pt x="77" y="176"/>
                  <a:pt x="77" y="176"/>
                </a:cubicBezTo>
                <a:cubicBezTo>
                  <a:pt x="80" y="174"/>
                  <a:pt x="82" y="175"/>
                  <a:pt x="83" y="178"/>
                </a:cubicBezTo>
                <a:cubicBezTo>
                  <a:pt x="89" y="210"/>
                  <a:pt x="89" y="210"/>
                  <a:pt x="89" y="210"/>
                </a:cubicBezTo>
                <a:cubicBezTo>
                  <a:pt x="89" y="213"/>
                  <a:pt x="92" y="216"/>
                  <a:pt x="95" y="216"/>
                </a:cubicBezTo>
                <a:cubicBezTo>
                  <a:pt x="121" y="216"/>
                  <a:pt x="121" y="216"/>
                  <a:pt x="121" y="216"/>
                </a:cubicBezTo>
                <a:cubicBezTo>
                  <a:pt x="124" y="216"/>
                  <a:pt x="127" y="213"/>
                  <a:pt x="127" y="210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34" y="175"/>
                  <a:pt x="137" y="174"/>
                  <a:pt x="139" y="176"/>
                </a:cubicBezTo>
                <a:cubicBezTo>
                  <a:pt x="167" y="194"/>
                  <a:pt x="167" y="194"/>
                  <a:pt x="167" y="194"/>
                </a:cubicBezTo>
                <a:cubicBezTo>
                  <a:pt x="169" y="196"/>
                  <a:pt x="173" y="195"/>
                  <a:pt x="175" y="193"/>
                </a:cubicBezTo>
                <a:cubicBezTo>
                  <a:pt x="193" y="175"/>
                  <a:pt x="193" y="175"/>
                  <a:pt x="193" y="175"/>
                </a:cubicBezTo>
                <a:cubicBezTo>
                  <a:pt x="195" y="173"/>
                  <a:pt x="196" y="169"/>
                  <a:pt x="194" y="167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74" y="137"/>
                  <a:pt x="175" y="134"/>
                  <a:pt x="178" y="133"/>
                </a:cubicBezTo>
                <a:cubicBezTo>
                  <a:pt x="210" y="127"/>
                  <a:pt x="210" y="127"/>
                  <a:pt x="210" y="127"/>
                </a:cubicBezTo>
                <a:cubicBezTo>
                  <a:pt x="213" y="127"/>
                  <a:pt x="216" y="124"/>
                  <a:pt x="216" y="121"/>
                </a:cubicBezTo>
                <a:cubicBezTo>
                  <a:pt x="216" y="95"/>
                  <a:pt x="216" y="95"/>
                  <a:pt x="216" y="95"/>
                </a:cubicBezTo>
                <a:cubicBezTo>
                  <a:pt x="216" y="92"/>
                  <a:pt x="213" y="89"/>
                  <a:pt x="210" y="89"/>
                </a:cubicBezTo>
                <a:close/>
                <a:moveTo>
                  <a:pt x="108" y="147"/>
                </a:moveTo>
                <a:cubicBezTo>
                  <a:pt x="86" y="147"/>
                  <a:pt x="69" y="130"/>
                  <a:pt x="69" y="108"/>
                </a:cubicBezTo>
                <a:cubicBezTo>
                  <a:pt x="69" y="87"/>
                  <a:pt x="86" y="69"/>
                  <a:pt x="108" y="69"/>
                </a:cubicBezTo>
                <a:cubicBezTo>
                  <a:pt x="130" y="69"/>
                  <a:pt x="147" y="87"/>
                  <a:pt x="147" y="108"/>
                </a:cubicBezTo>
                <a:cubicBezTo>
                  <a:pt x="147" y="130"/>
                  <a:pt x="130" y="147"/>
                  <a:pt x="108" y="14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Freeform 414"/>
          <p:cNvSpPr>
            <a:spLocks/>
          </p:cNvSpPr>
          <p:nvPr/>
        </p:nvSpPr>
        <p:spPr bwMode="auto">
          <a:xfrm>
            <a:off x="8670926" y="3516313"/>
            <a:ext cx="152400" cy="177800"/>
          </a:xfrm>
          <a:custGeom>
            <a:avLst/>
            <a:gdLst>
              <a:gd name="T0" fmla="*/ 247 w 247"/>
              <a:gd name="T1" fmla="*/ 0 h 288"/>
              <a:gd name="T2" fmla="*/ 218 w 247"/>
              <a:gd name="T3" fmla="*/ 7 h 288"/>
              <a:gd name="T4" fmla="*/ 75 w 247"/>
              <a:gd name="T5" fmla="*/ 41 h 288"/>
              <a:gd name="T6" fmla="*/ 74 w 247"/>
              <a:gd name="T7" fmla="*/ 41 h 288"/>
              <a:gd name="T8" fmla="*/ 74 w 247"/>
              <a:gd name="T9" fmla="*/ 210 h 288"/>
              <a:gd name="T10" fmla="*/ 51 w 247"/>
              <a:gd name="T11" fmla="*/ 205 h 288"/>
              <a:gd name="T12" fmla="*/ 0 w 247"/>
              <a:gd name="T13" fmla="*/ 247 h 288"/>
              <a:gd name="T14" fmla="*/ 51 w 247"/>
              <a:gd name="T15" fmla="*/ 288 h 288"/>
              <a:gd name="T16" fmla="*/ 103 w 247"/>
              <a:gd name="T17" fmla="*/ 247 h 288"/>
              <a:gd name="T18" fmla="*/ 103 w 247"/>
              <a:gd name="T19" fmla="*/ 247 h 288"/>
              <a:gd name="T20" fmla="*/ 103 w 247"/>
              <a:gd name="T21" fmla="*/ 85 h 288"/>
              <a:gd name="T22" fmla="*/ 218 w 247"/>
              <a:gd name="T23" fmla="*/ 57 h 288"/>
              <a:gd name="T24" fmla="*/ 218 w 247"/>
              <a:gd name="T25" fmla="*/ 158 h 288"/>
              <a:gd name="T26" fmla="*/ 195 w 247"/>
              <a:gd name="T27" fmla="*/ 154 h 288"/>
              <a:gd name="T28" fmla="*/ 144 w 247"/>
              <a:gd name="T29" fmla="*/ 196 h 288"/>
              <a:gd name="T30" fmla="*/ 195 w 247"/>
              <a:gd name="T31" fmla="*/ 237 h 288"/>
              <a:gd name="T32" fmla="*/ 247 w 247"/>
              <a:gd name="T33" fmla="*/ 196 h 288"/>
              <a:gd name="T34" fmla="*/ 247 w 247"/>
              <a:gd name="T35" fmla="*/ 196 h 288"/>
              <a:gd name="T36" fmla="*/ 247 w 247"/>
              <a:gd name="T37" fmla="*/ 28 h 288"/>
              <a:gd name="T38" fmla="*/ 247 w 247"/>
              <a:gd name="T39" fmla="*/ 28 h 288"/>
              <a:gd name="T40" fmla="*/ 247 w 247"/>
              <a:gd name="T41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7" h="288">
                <a:moveTo>
                  <a:pt x="247" y="0"/>
                </a:moveTo>
                <a:cubicBezTo>
                  <a:pt x="218" y="7"/>
                  <a:pt x="218" y="7"/>
                  <a:pt x="218" y="7"/>
                </a:cubicBezTo>
                <a:cubicBezTo>
                  <a:pt x="75" y="41"/>
                  <a:pt x="75" y="41"/>
                  <a:pt x="75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210"/>
                  <a:pt x="74" y="210"/>
                  <a:pt x="74" y="210"/>
                </a:cubicBezTo>
                <a:cubicBezTo>
                  <a:pt x="67" y="207"/>
                  <a:pt x="59" y="205"/>
                  <a:pt x="51" y="205"/>
                </a:cubicBezTo>
                <a:cubicBezTo>
                  <a:pt x="23" y="205"/>
                  <a:pt x="0" y="224"/>
                  <a:pt x="0" y="247"/>
                </a:cubicBezTo>
                <a:cubicBezTo>
                  <a:pt x="0" y="270"/>
                  <a:pt x="23" y="288"/>
                  <a:pt x="51" y="288"/>
                </a:cubicBezTo>
                <a:cubicBezTo>
                  <a:pt x="79" y="288"/>
                  <a:pt x="102" y="270"/>
                  <a:pt x="103" y="247"/>
                </a:cubicBezTo>
                <a:cubicBezTo>
                  <a:pt x="103" y="247"/>
                  <a:pt x="103" y="247"/>
                  <a:pt x="103" y="247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218" y="57"/>
                  <a:pt x="218" y="57"/>
                  <a:pt x="218" y="57"/>
                </a:cubicBezTo>
                <a:cubicBezTo>
                  <a:pt x="218" y="158"/>
                  <a:pt x="218" y="158"/>
                  <a:pt x="218" y="158"/>
                </a:cubicBezTo>
                <a:cubicBezTo>
                  <a:pt x="211" y="156"/>
                  <a:pt x="204" y="154"/>
                  <a:pt x="195" y="154"/>
                </a:cubicBezTo>
                <a:cubicBezTo>
                  <a:pt x="167" y="154"/>
                  <a:pt x="144" y="173"/>
                  <a:pt x="144" y="196"/>
                </a:cubicBezTo>
                <a:cubicBezTo>
                  <a:pt x="144" y="218"/>
                  <a:pt x="167" y="237"/>
                  <a:pt x="195" y="237"/>
                </a:cubicBezTo>
                <a:cubicBezTo>
                  <a:pt x="224" y="237"/>
                  <a:pt x="246" y="219"/>
                  <a:pt x="247" y="196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0"/>
                  <a:pt x="247" y="0"/>
                  <a:pt x="247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Freeform 415"/>
          <p:cNvSpPr>
            <a:spLocks/>
          </p:cNvSpPr>
          <p:nvPr/>
        </p:nvSpPr>
        <p:spPr bwMode="auto">
          <a:xfrm>
            <a:off x="9047163" y="3517901"/>
            <a:ext cx="101600" cy="176213"/>
          </a:xfrm>
          <a:custGeom>
            <a:avLst/>
            <a:gdLst>
              <a:gd name="T0" fmla="*/ 82 w 165"/>
              <a:gd name="T1" fmla="*/ 19 h 287"/>
              <a:gd name="T2" fmla="*/ 81 w 165"/>
              <a:gd name="T3" fmla="*/ 19 h 287"/>
              <a:gd name="T4" fmla="*/ 81 w 165"/>
              <a:gd name="T5" fmla="*/ 202 h 287"/>
              <a:gd name="T6" fmla="*/ 56 w 165"/>
              <a:gd name="T7" fmla="*/ 197 h 287"/>
              <a:gd name="T8" fmla="*/ 0 w 165"/>
              <a:gd name="T9" fmla="*/ 242 h 287"/>
              <a:gd name="T10" fmla="*/ 56 w 165"/>
              <a:gd name="T11" fmla="*/ 287 h 287"/>
              <a:gd name="T12" fmla="*/ 112 w 165"/>
              <a:gd name="T13" fmla="*/ 243 h 287"/>
              <a:gd name="T14" fmla="*/ 112 w 165"/>
              <a:gd name="T15" fmla="*/ 243 h 287"/>
              <a:gd name="T16" fmla="*/ 112 w 165"/>
              <a:gd name="T17" fmla="*/ 72 h 287"/>
              <a:gd name="T18" fmla="*/ 165 w 165"/>
              <a:gd name="T19" fmla="*/ 59 h 287"/>
              <a:gd name="T20" fmla="*/ 165 w 165"/>
              <a:gd name="T21" fmla="*/ 0 h 287"/>
              <a:gd name="T22" fmla="*/ 82 w 165"/>
              <a:gd name="T23" fmla="*/ 19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5" h="287">
                <a:moveTo>
                  <a:pt x="82" y="19"/>
                </a:moveTo>
                <a:cubicBezTo>
                  <a:pt x="81" y="19"/>
                  <a:pt x="81" y="19"/>
                  <a:pt x="81" y="19"/>
                </a:cubicBezTo>
                <a:cubicBezTo>
                  <a:pt x="81" y="202"/>
                  <a:pt x="81" y="202"/>
                  <a:pt x="81" y="202"/>
                </a:cubicBezTo>
                <a:cubicBezTo>
                  <a:pt x="74" y="199"/>
                  <a:pt x="65" y="197"/>
                  <a:pt x="56" y="197"/>
                </a:cubicBezTo>
                <a:cubicBezTo>
                  <a:pt x="25" y="197"/>
                  <a:pt x="0" y="217"/>
                  <a:pt x="0" y="242"/>
                </a:cubicBezTo>
                <a:cubicBezTo>
                  <a:pt x="0" y="267"/>
                  <a:pt x="25" y="287"/>
                  <a:pt x="56" y="287"/>
                </a:cubicBezTo>
                <a:cubicBezTo>
                  <a:pt x="87" y="287"/>
                  <a:pt x="112" y="267"/>
                  <a:pt x="112" y="243"/>
                </a:cubicBezTo>
                <a:cubicBezTo>
                  <a:pt x="112" y="243"/>
                  <a:pt x="112" y="243"/>
                  <a:pt x="112" y="243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65" y="59"/>
                  <a:pt x="165" y="59"/>
                  <a:pt x="165" y="59"/>
                </a:cubicBezTo>
                <a:cubicBezTo>
                  <a:pt x="165" y="0"/>
                  <a:pt x="165" y="0"/>
                  <a:pt x="165" y="0"/>
                </a:cubicBezTo>
                <a:lnTo>
                  <a:pt x="82" y="1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416"/>
          <p:cNvSpPr>
            <a:spLocks/>
          </p:cNvSpPr>
          <p:nvPr/>
        </p:nvSpPr>
        <p:spPr bwMode="auto">
          <a:xfrm>
            <a:off x="7245351" y="731838"/>
            <a:ext cx="174625" cy="98425"/>
          </a:xfrm>
          <a:custGeom>
            <a:avLst/>
            <a:gdLst>
              <a:gd name="T0" fmla="*/ 79 w 110"/>
              <a:gd name="T1" fmla="*/ 41 h 62"/>
              <a:gd name="T2" fmla="*/ 0 w 110"/>
              <a:gd name="T3" fmla="*/ 41 h 62"/>
              <a:gd name="T4" fmla="*/ 0 w 110"/>
              <a:gd name="T5" fmla="*/ 21 h 62"/>
              <a:gd name="T6" fmla="*/ 79 w 110"/>
              <a:gd name="T7" fmla="*/ 21 h 62"/>
              <a:gd name="T8" fmla="*/ 79 w 110"/>
              <a:gd name="T9" fmla="*/ 0 h 62"/>
              <a:gd name="T10" fmla="*/ 110 w 110"/>
              <a:gd name="T11" fmla="*/ 31 h 62"/>
              <a:gd name="T12" fmla="*/ 79 w 110"/>
              <a:gd name="T13" fmla="*/ 62 h 62"/>
              <a:gd name="T14" fmla="*/ 79 w 110"/>
              <a:gd name="T15" fmla="*/ 4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" h="62">
                <a:moveTo>
                  <a:pt x="79" y="41"/>
                </a:moveTo>
                <a:lnTo>
                  <a:pt x="0" y="41"/>
                </a:lnTo>
                <a:lnTo>
                  <a:pt x="0" y="21"/>
                </a:lnTo>
                <a:lnTo>
                  <a:pt x="79" y="21"/>
                </a:lnTo>
                <a:lnTo>
                  <a:pt x="79" y="0"/>
                </a:lnTo>
                <a:lnTo>
                  <a:pt x="110" y="31"/>
                </a:lnTo>
                <a:lnTo>
                  <a:pt x="79" y="62"/>
                </a:lnTo>
                <a:lnTo>
                  <a:pt x="79" y="4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Freeform 417"/>
          <p:cNvSpPr>
            <a:spLocks/>
          </p:cNvSpPr>
          <p:nvPr/>
        </p:nvSpPr>
        <p:spPr bwMode="auto">
          <a:xfrm>
            <a:off x="7245351" y="731838"/>
            <a:ext cx="174625" cy="98425"/>
          </a:xfrm>
          <a:custGeom>
            <a:avLst/>
            <a:gdLst>
              <a:gd name="T0" fmla="*/ 79 w 110"/>
              <a:gd name="T1" fmla="*/ 41 h 62"/>
              <a:gd name="T2" fmla="*/ 0 w 110"/>
              <a:gd name="T3" fmla="*/ 41 h 62"/>
              <a:gd name="T4" fmla="*/ 0 w 110"/>
              <a:gd name="T5" fmla="*/ 21 h 62"/>
              <a:gd name="T6" fmla="*/ 79 w 110"/>
              <a:gd name="T7" fmla="*/ 21 h 62"/>
              <a:gd name="T8" fmla="*/ 79 w 110"/>
              <a:gd name="T9" fmla="*/ 0 h 62"/>
              <a:gd name="T10" fmla="*/ 110 w 110"/>
              <a:gd name="T11" fmla="*/ 31 h 62"/>
              <a:gd name="T12" fmla="*/ 79 w 110"/>
              <a:gd name="T13" fmla="*/ 62 h 62"/>
              <a:gd name="T14" fmla="*/ 79 w 110"/>
              <a:gd name="T15" fmla="*/ 4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" h="62">
                <a:moveTo>
                  <a:pt x="79" y="41"/>
                </a:moveTo>
                <a:lnTo>
                  <a:pt x="0" y="41"/>
                </a:lnTo>
                <a:lnTo>
                  <a:pt x="0" y="21"/>
                </a:lnTo>
                <a:lnTo>
                  <a:pt x="79" y="21"/>
                </a:lnTo>
                <a:lnTo>
                  <a:pt x="79" y="0"/>
                </a:lnTo>
                <a:lnTo>
                  <a:pt x="110" y="31"/>
                </a:lnTo>
                <a:lnTo>
                  <a:pt x="79" y="62"/>
                </a:lnTo>
                <a:lnTo>
                  <a:pt x="79" y="4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Freeform 418"/>
          <p:cNvSpPr>
            <a:spLocks/>
          </p:cNvSpPr>
          <p:nvPr/>
        </p:nvSpPr>
        <p:spPr bwMode="auto">
          <a:xfrm>
            <a:off x="4772026" y="388938"/>
            <a:ext cx="176213" cy="74613"/>
          </a:xfrm>
          <a:custGeom>
            <a:avLst/>
            <a:gdLst>
              <a:gd name="T0" fmla="*/ 111 w 111"/>
              <a:gd name="T1" fmla="*/ 24 h 47"/>
              <a:gd name="T2" fmla="*/ 87 w 111"/>
              <a:gd name="T3" fmla="*/ 0 h 47"/>
              <a:gd name="T4" fmla="*/ 87 w 111"/>
              <a:gd name="T5" fmla="*/ 16 h 47"/>
              <a:gd name="T6" fmla="*/ 23 w 111"/>
              <a:gd name="T7" fmla="*/ 16 h 47"/>
              <a:gd name="T8" fmla="*/ 23 w 111"/>
              <a:gd name="T9" fmla="*/ 0 h 47"/>
              <a:gd name="T10" fmla="*/ 0 w 111"/>
              <a:gd name="T11" fmla="*/ 24 h 47"/>
              <a:gd name="T12" fmla="*/ 23 w 111"/>
              <a:gd name="T13" fmla="*/ 47 h 47"/>
              <a:gd name="T14" fmla="*/ 23 w 111"/>
              <a:gd name="T15" fmla="*/ 31 h 47"/>
              <a:gd name="T16" fmla="*/ 87 w 111"/>
              <a:gd name="T17" fmla="*/ 31 h 47"/>
              <a:gd name="T18" fmla="*/ 87 w 111"/>
              <a:gd name="T19" fmla="*/ 47 h 47"/>
              <a:gd name="T20" fmla="*/ 111 w 111"/>
              <a:gd name="T21" fmla="*/ 2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1" h="47">
                <a:moveTo>
                  <a:pt x="111" y="24"/>
                </a:moveTo>
                <a:lnTo>
                  <a:pt x="87" y="0"/>
                </a:lnTo>
                <a:lnTo>
                  <a:pt x="87" y="16"/>
                </a:lnTo>
                <a:lnTo>
                  <a:pt x="23" y="16"/>
                </a:lnTo>
                <a:lnTo>
                  <a:pt x="23" y="0"/>
                </a:lnTo>
                <a:lnTo>
                  <a:pt x="0" y="24"/>
                </a:lnTo>
                <a:lnTo>
                  <a:pt x="23" y="47"/>
                </a:lnTo>
                <a:lnTo>
                  <a:pt x="23" y="31"/>
                </a:lnTo>
                <a:lnTo>
                  <a:pt x="87" y="31"/>
                </a:lnTo>
                <a:lnTo>
                  <a:pt x="87" y="47"/>
                </a:lnTo>
                <a:lnTo>
                  <a:pt x="111" y="2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Freeform 419"/>
          <p:cNvSpPr>
            <a:spLocks/>
          </p:cNvSpPr>
          <p:nvPr/>
        </p:nvSpPr>
        <p:spPr bwMode="auto">
          <a:xfrm>
            <a:off x="3005138" y="338138"/>
            <a:ext cx="176213" cy="176213"/>
          </a:xfrm>
          <a:custGeom>
            <a:avLst/>
            <a:gdLst>
              <a:gd name="T0" fmla="*/ 111 w 111"/>
              <a:gd name="T1" fmla="*/ 55 h 111"/>
              <a:gd name="T2" fmla="*/ 88 w 111"/>
              <a:gd name="T3" fmla="*/ 32 h 111"/>
              <a:gd name="T4" fmla="*/ 88 w 111"/>
              <a:gd name="T5" fmla="*/ 48 h 111"/>
              <a:gd name="T6" fmla="*/ 64 w 111"/>
              <a:gd name="T7" fmla="*/ 48 h 111"/>
              <a:gd name="T8" fmla="*/ 64 w 111"/>
              <a:gd name="T9" fmla="*/ 23 h 111"/>
              <a:gd name="T10" fmla="*/ 79 w 111"/>
              <a:gd name="T11" fmla="*/ 23 h 111"/>
              <a:gd name="T12" fmla="*/ 56 w 111"/>
              <a:gd name="T13" fmla="*/ 0 h 111"/>
              <a:gd name="T14" fmla="*/ 32 w 111"/>
              <a:gd name="T15" fmla="*/ 23 h 111"/>
              <a:gd name="T16" fmla="*/ 48 w 111"/>
              <a:gd name="T17" fmla="*/ 23 h 111"/>
              <a:gd name="T18" fmla="*/ 48 w 111"/>
              <a:gd name="T19" fmla="*/ 48 h 111"/>
              <a:gd name="T20" fmla="*/ 24 w 111"/>
              <a:gd name="T21" fmla="*/ 48 h 111"/>
              <a:gd name="T22" fmla="*/ 24 w 111"/>
              <a:gd name="T23" fmla="*/ 32 h 111"/>
              <a:gd name="T24" fmla="*/ 0 w 111"/>
              <a:gd name="T25" fmla="*/ 55 h 111"/>
              <a:gd name="T26" fmla="*/ 24 w 111"/>
              <a:gd name="T27" fmla="*/ 79 h 111"/>
              <a:gd name="T28" fmla="*/ 24 w 111"/>
              <a:gd name="T29" fmla="*/ 63 h 111"/>
              <a:gd name="T30" fmla="*/ 48 w 111"/>
              <a:gd name="T31" fmla="*/ 63 h 111"/>
              <a:gd name="T32" fmla="*/ 48 w 111"/>
              <a:gd name="T33" fmla="*/ 88 h 111"/>
              <a:gd name="T34" fmla="*/ 32 w 111"/>
              <a:gd name="T35" fmla="*/ 88 h 111"/>
              <a:gd name="T36" fmla="*/ 56 w 111"/>
              <a:gd name="T37" fmla="*/ 111 h 111"/>
              <a:gd name="T38" fmla="*/ 79 w 111"/>
              <a:gd name="T39" fmla="*/ 88 h 111"/>
              <a:gd name="T40" fmla="*/ 64 w 111"/>
              <a:gd name="T41" fmla="*/ 88 h 111"/>
              <a:gd name="T42" fmla="*/ 64 w 111"/>
              <a:gd name="T43" fmla="*/ 63 h 111"/>
              <a:gd name="T44" fmla="*/ 88 w 111"/>
              <a:gd name="T45" fmla="*/ 63 h 111"/>
              <a:gd name="T46" fmla="*/ 88 w 111"/>
              <a:gd name="T47" fmla="*/ 79 h 111"/>
              <a:gd name="T48" fmla="*/ 111 w 111"/>
              <a:gd name="T49" fmla="*/ 5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1" h="111">
                <a:moveTo>
                  <a:pt x="111" y="55"/>
                </a:moveTo>
                <a:lnTo>
                  <a:pt x="88" y="32"/>
                </a:lnTo>
                <a:lnTo>
                  <a:pt x="88" y="48"/>
                </a:lnTo>
                <a:lnTo>
                  <a:pt x="64" y="48"/>
                </a:lnTo>
                <a:lnTo>
                  <a:pt x="64" y="23"/>
                </a:lnTo>
                <a:lnTo>
                  <a:pt x="79" y="23"/>
                </a:lnTo>
                <a:lnTo>
                  <a:pt x="56" y="0"/>
                </a:lnTo>
                <a:lnTo>
                  <a:pt x="32" y="23"/>
                </a:lnTo>
                <a:lnTo>
                  <a:pt x="48" y="23"/>
                </a:lnTo>
                <a:lnTo>
                  <a:pt x="48" y="48"/>
                </a:lnTo>
                <a:lnTo>
                  <a:pt x="24" y="48"/>
                </a:lnTo>
                <a:lnTo>
                  <a:pt x="24" y="32"/>
                </a:lnTo>
                <a:lnTo>
                  <a:pt x="0" y="55"/>
                </a:lnTo>
                <a:lnTo>
                  <a:pt x="24" y="79"/>
                </a:lnTo>
                <a:lnTo>
                  <a:pt x="24" y="63"/>
                </a:lnTo>
                <a:lnTo>
                  <a:pt x="48" y="63"/>
                </a:lnTo>
                <a:lnTo>
                  <a:pt x="48" y="88"/>
                </a:lnTo>
                <a:lnTo>
                  <a:pt x="32" y="88"/>
                </a:lnTo>
                <a:lnTo>
                  <a:pt x="56" y="111"/>
                </a:lnTo>
                <a:lnTo>
                  <a:pt x="79" y="88"/>
                </a:lnTo>
                <a:lnTo>
                  <a:pt x="64" y="88"/>
                </a:lnTo>
                <a:lnTo>
                  <a:pt x="64" y="63"/>
                </a:lnTo>
                <a:lnTo>
                  <a:pt x="88" y="63"/>
                </a:lnTo>
                <a:lnTo>
                  <a:pt x="88" y="79"/>
                </a:lnTo>
                <a:lnTo>
                  <a:pt x="111" y="5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Freeform 420"/>
          <p:cNvSpPr>
            <a:spLocks/>
          </p:cNvSpPr>
          <p:nvPr/>
        </p:nvSpPr>
        <p:spPr bwMode="auto">
          <a:xfrm>
            <a:off x="5478463" y="374651"/>
            <a:ext cx="176213" cy="106363"/>
          </a:xfrm>
          <a:custGeom>
            <a:avLst/>
            <a:gdLst>
              <a:gd name="T0" fmla="*/ 111 w 111"/>
              <a:gd name="T1" fmla="*/ 35 h 67"/>
              <a:gd name="T2" fmla="*/ 110 w 111"/>
              <a:gd name="T3" fmla="*/ 0 h 67"/>
              <a:gd name="T4" fmla="*/ 76 w 111"/>
              <a:gd name="T5" fmla="*/ 0 h 67"/>
              <a:gd name="T6" fmla="*/ 88 w 111"/>
              <a:gd name="T7" fmla="*/ 11 h 67"/>
              <a:gd name="T8" fmla="*/ 55 w 111"/>
              <a:gd name="T9" fmla="*/ 44 h 67"/>
              <a:gd name="T10" fmla="*/ 22 w 111"/>
              <a:gd name="T11" fmla="*/ 11 h 67"/>
              <a:gd name="T12" fmla="*/ 34 w 111"/>
              <a:gd name="T13" fmla="*/ 0 h 67"/>
              <a:gd name="T14" fmla="*/ 0 w 111"/>
              <a:gd name="T15" fmla="*/ 0 h 67"/>
              <a:gd name="T16" fmla="*/ 0 w 111"/>
              <a:gd name="T17" fmla="*/ 34 h 67"/>
              <a:gd name="T18" fmla="*/ 11 w 111"/>
              <a:gd name="T19" fmla="*/ 23 h 67"/>
              <a:gd name="T20" fmla="*/ 55 w 111"/>
              <a:gd name="T21" fmla="*/ 67 h 67"/>
              <a:gd name="T22" fmla="*/ 66 w 111"/>
              <a:gd name="T23" fmla="*/ 55 h 67"/>
              <a:gd name="T24" fmla="*/ 66 w 111"/>
              <a:gd name="T25" fmla="*/ 55 h 67"/>
              <a:gd name="T26" fmla="*/ 99 w 111"/>
              <a:gd name="T27" fmla="*/ 23 h 67"/>
              <a:gd name="T28" fmla="*/ 111 w 111"/>
              <a:gd name="T29" fmla="*/ 3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1" h="67">
                <a:moveTo>
                  <a:pt x="111" y="35"/>
                </a:moveTo>
                <a:lnTo>
                  <a:pt x="110" y="0"/>
                </a:lnTo>
                <a:lnTo>
                  <a:pt x="76" y="0"/>
                </a:lnTo>
                <a:lnTo>
                  <a:pt x="88" y="11"/>
                </a:lnTo>
                <a:lnTo>
                  <a:pt x="55" y="44"/>
                </a:lnTo>
                <a:lnTo>
                  <a:pt x="22" y="11"/>
                </a:lnTo>
                <a:lnTo>
                  <a:pt x="34" y="0"/>
                </a:lnTo>
                <a:lnTo>
                  <a:pt x="0" y="0"/>
                </a:lnTo>
                <a:lnTo>
                  <a:pt x="0" y="34"/>
                </a:lnTo>
                <a:lnTo>
                  <a:pt x="11" y="23"/>
                </a:lnTo>
                <a:lnTo>
                  <a:pt x="55" y="67"/>
                </a:lnTo>
                <a:lnTo>
                  <a:pt x="66" y="55"/>
                </a:lnTo>
                <a:lnTo>
                  <a:pt x="66" y="55"/>
                </a:lnTo>
                <a:lnTo>
                  <a:pt x="99" y="23"/>
                </a:lnTo>
                <a:lnTo>
                  <a:pt x="111" y="3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Freeform 421"/>
          <p:cNvSpPr>
            <a:spLocks/>
          </p:cNvSpPr>
          <p:nvPr/>
        </p:nvSpPr>
        <p:spPr bwMode="auto">
          <a:xfrm>
            <a:off x="7597776" y="2822576"/>
            <a:ext cx="152400" cy="152400"/>
          </a:xfrm>
          <a:custGeom>
            <a:avLst/>
            <a:gdLst>
              <a:gd name="T0" fmla="*/ 217 w 248"/>
              <a:gd name="T1" fmla="*/ 206 h 248"/>
              <a:gd name="T2" fmla="*/ 206 w 248"/>
              <a:gd name="T3" fmla="*/ 217 h 248"/>
              <a:gd name="T4" fmla="*/ 41 w 248"/>
              <a:gd name="T5" fmla="*/ 217 h 248"/>
              <a:gd name="T6" fmla="*/ 31 w 248"/>
              <a:gd name="T7" fmla="*/ 206 h 248"/>
              <a:gd name="T8" fmla="*/ 31 w 248"/>
              <a:gd name="T9" fmla="*/ 41 h 248"/>
              <a:gd name="T10" fmla="*/ 41 w 248"/>
              <a:gd name="T11" fmla="*/ 31 h 248"/>
              <a:gd name="T12" fmla="*/ 184 w 248"/>
              <a:gd name="T13" fmla="*/ 31 h 248"/>
              <a:gd name="T14" fmla="*/ 214 w 248"/>
              <a:gd name="T15" fmla="*/ 0 h 248"/>
              <a:gd name="T16" fmla="*/ 206 w 248"/>
              <a:gd name="T17" fmla="*/ 0 h 248"/>
              <a:gd name="T18" fmla="*/ 41 w 248"/>
              <a:gd name="T19" fmla="*/ 0 h 248"/>
              <a:gd name="T20" fmla="*/ 0 w 248"/>
              <a:gd name="T21" fmla="*/ 41 h 248"/>
              <a:gd name="T22" fmla="*/ 0 w 248"/>
              <a:gd name="T23" fmla="*/ 206 h 248"/>
              <a:gd name="T24" fmla="*/ 41 w 248"/>
              <a:gd name="T25" fmla="*/ 248 h 248"/>
              <a:gd name="T26" fmla="*/ 206 w 248"/>
              <a:gd name="T27" fmla="*/ 248 h 248"/>
              <a:gd name="T28" fmla="*/ 248 w 248"/>
              <a:gd name="T29" fmla="*/ 206 h 248"/>
              <a:gd name="T30" fmla="*/ 248 w 248"/>
              <a:gd name="T31" fmla="*/ 115 h 248"/>
              <a:gd name="T32" fmla="*/ 217 w 248"/>
              <a:gd name="T33" fmla="*/ 146 h 248"/>
              <a:gd name="T34" fmla="*/ 217 w 248"/>
              <a:gd name="T35" fmla="*/ 206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8" h="248">
                <a:moveTo>
                  <a:pt x="217" y="206"/>
                </a:moveTo>
                <a:cubicBezTo>
                  <a:pt x="217" y="212"/>
                  <a:pt x="212" y="217"/>
                  <a:pt x="206" y="217"/>
                </a:cubicBezTo>
                <a:cubicBezTo>
                  <a:pt x="41" y="217"/>
                  <a:pt x="41" y="217"/>
                  <a:pt x="41" y="217"/>
                </a:cubicBezTo>
                <a:cubicBezTo>
                  <a:pt x="35" y="217"/>
                  <a:pt x="31" y="212"/>
                  <a:pt x="31" y="206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35"/>
                  <a:pt x="35" y="31"/>
                  <a:pt x="41" y="31"/>
                </a:cubicBezTo>
                <a:cubicBezTo>
                  <a:pt x="184" y="31"/>
                  <a:pt x="184" y="31"/>
                  <a:pt x="184" y="31"/>
                </a:cubicBezTo>
                <a:cubicBezTo>
                  <a:pt x="214" y="0"/>
                  <a:pt x="214" y="0"/>
                  <a:pt x="214" y="0"/>
                </a:cubicBezTo>
                <a:cubicBezTo>
                  <a:pt x="212" y="0"/>
                  <a:pt x="209" y="0"/>
                  <a:pt x="206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29"/>
                  <a:pt x="18" y="248"/>
                  <a:pt x="41" y="248"/>
                </a:cubicBezTo>
                <a:cubicBezTo>
                  <a:pt x="206" y="248"/>
                  <a:pt x="206" y="248"/>
                  <a:pt x="206" y="248"/>
                </a:cubicBezTo>
                <a:cubicBezTo>
                  <a:pt x="229" y="248"/>
                  <a:pt x="248" y="229"/>
                  <a:pt x="248" y="206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17" y="146"/>
                  <a:pt x="217" y="146"/>
                  <a:pt x="217" y="146"/>
                </a:cubicBezTo>
                <a:lnTo>
                  <a:pt x="217" y="20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422"/>
          <p:cNvSpPr>
            <a:spLocks noEditPoints="1"/>
          </p:cNvSpPr>
          <p:nvPr/>
        </p:nvSpPr>
        <p:spPr bwMode="auto">
          <a:xfrm>
            <a:off x="7661276" y="2824163"/>
            <a:ext cx="112713" cy="112713"/>
          </a:xfrm>
          <a:custGeom>
            <a:avLst/>
            <a:gdLst>
              <a:gd name="T0" fmla="*/ 8 w 71"/>
              <a:gd name="T1" fmla="*/ 45 h 71"/>
              <a:gd name="T2" fmla="*/ 8 w 71"/>
              <a:gd name="T3" fmla="*/ 45 h 71"/>
              <a:gd name="T4" fmla="*/ 8 w 71"/>
              <a:gd name="T5" fmla="*/ 45 h 71"/>
              <a:gd name="T6" fmla="*/ 8 w 71"/>
              <a:gd name="T7" fmla="*/ 45 h 71"/>
              <a:gd name="T8" fmla="*/ 0 w 71"/>
              <a:gd name="T9" fmla="*/ 71 h 71"/>
              <a:gd name="T10" fmla="*/ 25 w 71"/>
              <a:gd name="T11" fmla="*/ 62 h 71"/>
              <a:gd name="T12" fmla="*/ 25 w 71"/>
              <a:gd name="T13" fmla="*/ 62 h 71"/>
              <a:gd name="T14" fmla="*/ 25 w 71"/>
              <a:gd name="T15" fmla="*/ 62 h 71"/>
              <a:gd name="T16" fmla="*/ 25 w 71"/>
              <a:gd name="T17" fmla="*/ 62 h 71"/>
              <a:gd name="T18" fmla="*/ 71 w 71"/>
              <a:gd name="T19" fmla="*/ 17 h 71"/>
              <a:gd name="T20" fmla="*/ 54 w 71"/>
              <a:gd name="T21" fmla="*/ 0 h 71"/>
              <a:gd name="T22" fmla="*/ 8 w 71"/>
              <a:gd name="T23" fmla="*/ 45 h 71"/>
              <a:gd name="T24" fmla="*/ 8 w 71"/>
              <a:gd name="T25" fmla="*/ 45 h 71"/>
              <a:gd name="T26" fmla="*/ 23 w 71"/>
              <a:gd name="T27" fmla="*/ 59 h 71"/>
              <a:gd name="T28" fmla="*/ 6 w 71"/>
              <a:gd name="T29" fmla="*/ 65 h 71"/>
              <a:gd name="T30" fmla="*/ 12 w 71"/>
              <a:gd name="T31" fmla="*/ 48 h 71"/>
              <a:gd name="T32" fmla="*/ 23 w 71"/>
              <a:gd name="T33" fmla="*/ 59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1" h="71">
                <a:moveTo>
                  <a:pt x="8" y="45"/>
                </a:move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0" y="71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71" y="17"/>
                </a:lnTo>
                <a:lnTo>
                  <a:pt x="54" y="0"/>
                </a:lnTo>
                <a:lnTo>
                  <a:pt x="8" y="45"/>
                </a:lnTo>
                <a:lnTo>
                  <a:pt x="8" y="45"/>
                </a:lnTo>
                <a:close/>
                <a:moveTo>
                  <a:pt x="23" y="59"/>
                </a:moveTo>
                <a:lnTo>
                  <a:pt x="6" y="65"/>
                </a:lnTo>
                <a:lnTo>
                  <a:pt x="12" y="48"/>
                </a:lnTo>
                <a:lnTo>
                  <a:pt x="23" y="5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Freeform 423"/>
          <p:cNvSpPr>
            <a:spLocks/>
          </p:cNvSpPr>
          <p:nvPr/>
        </p:nvSpPr>
        <p:spPr bwMode="auto">
          <a:xfrm>
            <a:off x="5837238" y="2457451"/>
            <a:ext cx="128588" cy="176213"/>
          </a:xfrm>
          <a:custGeom>
            <a:avLst/>
            <a:gdLst>
              <a:gd name="T0" fmla="*/ 72 w 81"/>
              <a:gd name="T1" fmla="*/ 102 h 111"/>
              <a:gd name="T2" fmla="*/ 10 w 81"/>
              <a:gd name="T3" fmla="*/ 102 h 111"/>
              <a:gd name="T4" fmla="*/ 10 w 81"/>
              <a:gd name="T5" fmla="*/ 32 h 111"/>
              <a:gd name="T6" fmla="*/ 33 w 81"/>
              <a:gd name="T7" fmla="*/ 32 h 111"/>
              <a:gd name="T8" fmla="*/ 33 w 81"/>
              <a:gd name="T9" fmla="*/ 9 h 111"/>
              <a:gd name="T10" fmla="*/ 72 w 81"/>
              <a:gd name="T11" fmla="*/ 9 h 111"/>
              <a:gd name="T12" fmla="*/ 72 w 81"/>
              <a:gd name="T13" fmla="*/ 19 h 111"/>
              <a:gd name="T14" fmla="*/ 80 w 81"/>
              <a:gd name="T15" fmla="*/ 10 h 111"/>
              <a:gd name="T16" fmla="*/ 81 w 81"/>
              <a:gd name="T17" fmla="*/ 9 h 111"/>
              <a:gd name="T18" fmla="*/ 81 w 81"/>
              <a:gd name="T19" fmla="*/ 0 h 111"/>
              <a:gd name="T20" fmla="*/ 24 w 81"/>
              <a:gd name="T21" fmla="*/ 0 h 111"/>
              <a:gd name="T22" fmla="*/ 24 w 81"/>
              <a:gd name="T23" fmla="*/ 0 h 111"/>
              <a:gd name="T24" fmla="*/ 0 w 81"/>
              <a:gd name="T25" fmla="*/ 23 h 111"/>
              <a:gd name="T26" fmla="*/ 0 w 81"/>
              <a:gd name="T27" fmla="*/ 111 h 111"/>
              <a:gd name="T28" fmla="*/ 81 w 81"/>
              <a:gd name="T29" fmla="*/ 111 h 111"/>
              <a:gd name="T30" fmla="*/ 81 w 81"/>
              <a:gd name="T31" fmla="*/ 69 h 111"/>
              <a:gd name="T32" fmla="*/ 72 w 81"/>
              <a:gd name="T33" fmla="*/ 79 h 111"/>
              <a:gd name="T34" fmla="*/ 72 w 81"/>
              <a:gd name="T35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" h="111">
                <a:moveTo>
                  <a:pt x="72" y="102"/>
                </a:moveTo>
                <a:lnTo>
                  <a:pt x="10" y="102"/>
                </a:lnTo>
                <a:lnTo>
                  <a:pt x="10" y="32"/>
                </a:lnTo>
                <a:lnTo>
                  <a:pt x="33" y="32"/>
                </a:lnTo>
                <a:lnTo>
                  <a:pt x="33" y="9"/>
                </a:lnTo>
                <a:lnTo>
                  <a:pt x="72" y="9"/>
                </a:lnTo>
                <a:lnTo>
                  <a:pt x="72" y="19"/>
                </a:lnTo>
                <a:lnTo>
                  <a:pt x="80" y="10"/>
                </a:lnTo>
                <a:lnTo>
                  <a:pt x="81" y="9"/>
                </a:lnTo>
                <a:lnTo>
                  <a:pt x="81" y="0"/>
                </a:lnTo>
                <a:lnTo>
                  <a:pt x="24" y="0"/>
                </a:lnTo>
                <a:lnTo>
                  <a:pt x="24" y="0"/>
                </a:lnTo>
                <a:lnTo>
                  <a:pt x="0" y="23"/>
                </a:lnTo>
                <a:lnTo>
                  <a:pt x="0" y="111"/>
                </a:lnTo>
                <a:lnTo>
                  <a:pt x="81" y="111"/>
                </a:lnTo>
                <a:lnTo>
                  <a:pt x="81" y="69"/>
                </a:lnTo>
                <a:lnTo>
                  <a:pt x="72" y="79"/>
                </a:lnTo>
                <a:lnTo>
                  <a:pt x="72" y="10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424"/>
          <p:cNvSpPr>
            <a:spLocks noEditPoints="1"/>
          </p:cNvSpPr>
          <p:nvPr/>
        </p:nvSpPr>
        <p:spPr bwMode="auto">
          <a:xfrm>
            <a:off x="5891213" y="2484438"/>
            <a:ext cx="111125" cy="111125"/>
          </a:xfrm>
          <a:custGeom>
            <a:avLst/>
            <a:gdLst>
              <a:gd name="T0" fmla="*/ 8 w 70"/>
              <a:gd name="T1" fmla="*/ 45 h 70"/>
              <a:gd name="T2" fmla="*/ 8 w 70"/>
              <a:gd name="T3" fmla="*/ 45 h 70"/>
              <a:gd name="T4" fmla="*/ 8 w 70"/>
              <a:gd name="T5" fmla="*/ 45 h 70"/>
              <a:gd name="T6" fmla="*/ 8 w 70"/>
              <a:gd name="T7" fmla="*/ 45 h 70"/>
              <a:gd name="T8" fmla="*/ 0 w 70"/>
              <a:gd name="T9" fmla="*/ 70 h 70"/>
              <a:gd name="T10" fmla="*/ 25 w 70"/>
              <a:gd name="T11" fmla="*/ 62 h 70"/>
              <a:gd name="T12" fmla="*/ 25 w 70"/>
              <a:gd name="T13" fmla="*/ 62 h 70"/>
              <a:gd name="T14" fmla="*/ 25 w 70"/>
              <a:gd name="T15" fmla="*/ 62 h 70"/>
              <a:gd name="T16" fmla="*/ 25 w 70"/>
              <a:gd name="T17" fmla="*/ 62 h 70"/>
              <a:gd name="T18" fmla="*/ 70 w 70"/>
              <a:gd name="T19" fmla="*/ 16 h 70"/>
              <a:gd name="T20" fmla="*/ 53 w 70"/>
              <a:gd name="T21" fmla="*/ 0 h 70"/>
              <a:gd name="T22" fmla="*/ 8 w 70"/>
              <a:gd name="T23" fmla="*/ 45 h 70"/>
              <a:gd name="T24" fmla="*/ 8 w 70"/>
              <a:gd name="T25" fmla="*/ 45 h 70"/>
              <a:gd name="T26" fmla="*/ 22 w 70"/>
              <a:gd name="T27" fmla="*/ 58 h 70"/>
              <a:gd name="T28" fmla="*/ 6 w 70"/>
              <a:gd name="T29" fmla="*/ 64 h 70"/>
              <a:gd name="T30" fmla="*/ 11 w 70"/>
              <a:gd name="T31" fmla="*/ 47 h 70"/>
              <a:gd name="T32" fmla="*/ 22 w 70"/>
              <a:gd name="T33" fmla="*/ 5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70">
                <a:moveTo>
                  <a:pt x="8" y="45"/>
                </a:moveTo>
                <a:lnTo>
                  <a:pt x="8" y="45"/>
                </a:lnTo>
                <a:lnTo>
                  <a:pt x="8" y="45"/>
                </a:lnTo>
                <a:lnTo>
                  <a:pt x="8" y="45"/>
                </a:lnTo>
                <a:lnTo>
                  <a:pt x="0" y="70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70" y="16"/>
                </a:lnTo>
                <a:lnTo>
                  <a:pt x="53" y="0"/>
                </a:lnTo>
                <a:lnTo>
                  <a:pt x="8" y="45"/>
                </a:lnTo>
                <a:lnTo>
                  <a:pt x="8" y="45"/>
                </a:lnTo>
                <a:close/>
                <a:moveTo>
                  <a:pt x="22" y="58"/>
                </a:moveTo>
                <a:lnTo>
                  <a:pt x="6" y="64"/>
                </a:lnTo>
                <a:lnTo>
                  <a:pt x="11" y="47"/>
                </a:lnTo>
                <a:lnTo>
                  <a:pt x="22" y="5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Freeform 425"/>
          <p:cNvSpPr>
            <a:spLocks noEditPoints="1"/>
          </p:cNvSpPr>
          <p:nvPr/>
        </p:nvSpPr>
        <p:spPr bwMode="auto">
          <a:xfrm>
            <a:off x="8656638" y="5299076"/>
            <a:ext cx="176213" cy="142875"/>
          </a:xfrm>
          <a:custGeom>
            <a:avLst/>
            <a:gdLst>
              <a:gd name="T0" fmla="*/ 0 w 111"/>
              <a:gd name="T1" fmla="*/ 0 h 90"/>
              <a:gd name="T2" fmla="*/ 0 w 111"/>
              <a:gd name="T3" fmla="*/ 90 h 90"/>
              <a:gd name="T4" fmla="*/ 111 w 111"/>
              <a:gd name="T5" fmla="*/ 90 h 90"/>
              <a:gd name="T6" fmla="*/ 111 w 111"/>
              <a:gd name="T7" fmla="*/ 0 h 90"/>
              <a:gd name="T8" fmla="*/ 0 w 111"/>
              <a:gd name="T9" fmla="*/ 0 h 90"/>
              <a:gd name="T10" fmla="*/ 102 w 111"/>
              <a:gd name="T11" fmla="*/ 81 h 90"/>
              <a:gd name="T12" fmla="*/ 9 w 111"/>
              <a:gd name="T13" fmla="*/ 81 h 90"/>
              <a:gd name="T14" fmla="*/ 9 w 111"/>
              <a:gd name="T15" fmla="*/ 10 h 90"/>
              <a:gd name="T16" fmla="*/ 102 w 111"/>
              <a:gd name="T17" fmla="*/ 10 h 90"/>
              <a:gd name="T18" fmla="*/ 102 w 111"/>
              <a:gd name="T19" fmla="*/ 8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90">
                <a:moveTo>
                  <a:pt x="0" y="0"/>
                </a:moveTo>
                <a:lnTo>
                  <a:pt x="0" y="90"/>
                </a:lnTo>
                <a:lnTo>
                  <a:pt x="111" y="90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102" y="81"/>
                </a:moveTo>
                <a:lnTo>
                  <a:pt x="9" y="81"/>
                </a:lnTo>
                <a:lnTo>
                  <a:pt x="9" y="10"/>
                </a:lnTo>
                <a:lnTo>
                  <a:pt x="102" y="10"/>
                </a:lnTo>
                <a:lnTo>
                  <a:pt x="102" y="8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Oval 426"/>
          <p:cNvSpPr>
            <a:spLocks noChangeArrowheads="1"/>
          </p:cNvSpPr>
          <p:nvPr/>
        </p:nvSpPr>
        <p:spPr bwMode="auto">
          <a:xfrm>
            <a:off x="8682038" y="5322888"/>
            <a:ext cx="19050" cy="1905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2" name="Oval 427"/>
          <p:cNvSpPr>
            <a:spLocks noChangeArrowheads="1"/>
          </p:cNvSpPr>
          <p:nvPr/>
        </p:nvSpPr>
        <p:spPr bwMode="auto">
          <a:xfrm>
            <a:off x="8789988" y="5322888"/>
            <a:ext cx="17463" cy="1905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Oval 428"/>
          <p:cNvSpPr>
            <a:spLocks noChangeArrowheads="1"/>
          </p:cNvSpPr>
          <p:nvPr/>
        </p:nvSpPr>
        <p:spPr bwMode="auto">
          <a:xfrm>
            <a:off x="8682038" y="5399088"/>
            <a:ext cx="19050" cy="1905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Oval 429"/>
          <p:cNvSpPr>
            <a:spLocks noChangeArrowheads="1"/>
          </p:cNvSpPr>
          <p:nvPr/>
        </p:nvSpPr>
        <p:spPr bwMode="auto">
          <a:xfrm>
            <a:off x="8789988" y="5399088"/>
            <a:ext cx="17463" cy="1905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5" name="Freeform 430"/>
          <p:cNvSpPr>
            <a:spLocks noEditPoints="1"/>
          </p:cNvSpPr>
          <p:nvPr/>
        </p:nvSpPr>
        <p:spPr bwMode="auto">
          <a:xfrm>
            <a:off x="8721726" y="5335588"/>
            <a:ext cx="47625" cy="69850"/>
          </a:xfrm>
          <a:custGeom>
            <a:avLst/>
            <a:gdLst>
              <a:gd name="T0" fmla="*/ 30 w 30"/>
              <a:gd name="T1" fmla="*/ 0 h 44"/>
              <a:gd name="T2" fmla="*/ 0 w 30"/>
              <a:gd name="T3" fmla="*/ 0 h 44"/>
              <a:gd name="T4" fmla="*/ 0 w 30"/>
              <a:gd name="T5" fmla="*/ 44 h 44"/>
              <a:gd name="T6" fmla="*/ 30 w 30"/>
              <a:gd name="T7" fmla="*/ 44 h 44"/>
              <a:gd name="T8" fmla="*/ 30 w 30"/>
              <a:gd name="T9" fmla="*/ 0 h 44"/>
              <a:gd name="T10" fmla="*/ 22 w 30"/>
              <a:gd name="T11" fmla="*/ 37 h 44"/>
              <a:gd name="T12" fmla="*/ 8 w 30"/>
              <a:gd name="T13" fmla="*/ 37 h 44"/>
              <a:gd name="T14" fmla="*/ 8 w 30"/>
              <a:gd name="T15" fmla="*/ 22 h 44"/>
              <a:gd name="T16" fmla="*/ 22 w 30"/>
              <a:gd name="T17" fmla="*/ 22 h 44"/>
              <a:gd name="T18" fmla="*/ 22 w 30"/>
              <a:gd name="T19" fmla="*/ 3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44">
                <a:moveTo>
                  <a:pt x="30" y="0"/>
                </a:moveTo>
                <a:lnTo>
                  <a:pt x="0" y="0"/>
                </a:lnTo>
                <a:lnTo>
                  <a:pt x="0" y="44"/>
                </a:lnTo>
                <a:lnTo>
                  <a:pt x="30" y="44"/>
                </a:lnTo>
                <a:lnTo>
                  <a:pt x="30" y="0"/>
                </a:lnTo>
                <a:close/>
                <a:moveTo>
                  <a:pt x="22" y="37"/>
                </a:moveTo>
                <a:lnTo>
                  <a:pt x="8" y="37"/>
                </a:lnTo>
                <a:lnTo>
                  <a:pt x="8" y="22"/>
                </a:lnTo>
                <a:lnTo>
                  <a:pt x="22" y="22"/>
                </a:lnTo>
                <a:lnTo>
                  <a:pt x="22" y="3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Freeform 431"/>
          <p:cNvSpPr>
            <a:spLocks noEditPoints="1"/>
          </p:cNvSpPr>
          <p:nvPr/>
        </p:nvSpPr>
        <p:spPr bwMode="auto">
          <a:xfrm>
            <a:off x="3017838" y="2103438"/>
            <a:ext cx="152400" cy="176213"/>
          </a:xfrm>
          <a:custGeom>
            <a:avLst/>
            <a:gdLst>
              <a:gd name="T0" fmla="*/ 218 w 248"/>
              <a:gd name="T1" fmla="*/ 40 h 287"/>
              <a:gd name="T2" fmla="*/ 218 w 248"/>
              <a:gd name="T3" fmla="*/ 24 h 287"/>
              <a:gd name="T4" fmla="*/ 193 w 248"/>
              <a:gd name="T5" fmla="*/ 0 h 287"/>
              <a:gd name="T6" fmla="*/ 167 w 248"/>
              <a:gd name="T7" fmla="*/ 24 h 287"/>
              <a:gd name="T8" fmla="*/ 167 w 248"/>
              <a:gd name="T9" fmla="*/ 40 h 287"/>
              <a:gd name="T10" fmla="*/ 150 w 248"/>
              <a:gd name="T11" fmla="*/ 40 h 287"/>
              <a:gd name="T12" fmla="*/ 150 w 248"/>
              <a:gd name="T13" fmla="*/ 24 h 287"/>
              <a:gd name="T14" fmla="*/ 124 w 248"/>
              <a:gd name="T15" fmla="*/ 0 h 287"/>
              <a:gd name="T16" fmla="*/ 98 w 248"/>
              <a:gd name="T17" fmla="*/ 24 h 287"/>
              <a:gd name="T18" fmla="*/ 98 w 248"/>
              <a:gd name="T19" fmla="*/ 40 h 287"/>
              <a:gd name="T20" fmla="*/ 81 w 248"/>
              <a:gd name="T21" fmla="*/ 40 h 287"/>
              <a:gd name="T22" fmla="*/ 81 w 248"/>
              <a:gd name="T23" fmla="*/ 24 h 287"/>
              <a:gd name="T24" fmla="*/ 55 w 248"/>
              <a:gd name="T25" fmla="*/ 0 h 287"/>
              <a:gd name="T26" fmla="*/ 29 w 248"/>
              <a:gd name="T27" fmla="*/ 24 h 287"/>
              <a:gd name="T28" fmla="*/ 29 w 248"/>
              <a:gd name="T29" fmla="*/ 40 h 287"/>
              <a:gd name="T30" fmla="*/ 0 w 248"/>
              <a:gd name="T31" fmla="*/ 40 h 287"/>
              <a:gd name="T32" fmla="*/ 0 w 248"/>
              <a:gd name="T33" fmla="*/ 287 h 287"/>
              <a:gd name="T34" fmla="*/ 248 w 248"/>
              <a:gd name="T35" fmla="*/ 287 h 287"/>
              <a:gd name="T36" fmla="*/ 248 w 248"/>
              <a:gd name="T37" fmla="*/ 40 h 287"/>
              <a:gd name="T38" fmla="*/ 218 w 248"/>
              <a:gd name="T39" fmla="*/ 40 h 287"/>
              <a:gd name="T40" fmla="*/ 181 w 248"/>
              <a:gd name="T41" fmla="*/ 24 h 287"/>
              <a:gd name="T42" fmla="*/ 193 w 248"/>
              <a:gd name="T43" fmla="*/ 14 h 287"/>
              <a:gd name="T44" fmla="*/ 205 w 248"/>
              <a:gd name="T45" fmla="*/ 24 h 287"/>
              <a:gd name="T46" fmla="*/ 205 w 248"/>
              <a:gd name="T47" fmla="*/ 66 h 287"/>
              <a:gd name="T48" fmla="*/ 193 w 248"/>
              <a:gd name="T49" fmla="*/ 76 h 287"/>
              <a:gd name="T50" fmla="*/ 181 w 248"/>
              <a:gd name="T51" fmla="*/ 66 h 287"/>
              <a:gd name="T52" fmla="*/ 181 w 248"/>
              <a:gd name="T53" fmla="*/ 24 h 287"/>
              <a:gd name="T54" fmla="*/ 112 w 248"/>
              <a:gd name="T55" fmla="*/ 24 h 287"/>
              <a:gd name="T56" fmla="*/ 124 w 248"/>
              <a:gd name="T57" fmla="*/ 14 h 287"/>
              <a:gd name="T58" fmla="*/ 136 w 248"/>
              <a:gd name="T59" fmla="*/ 24 h 287"/>
              <a:gd name="T60" fmla="*/ 136 w 248"/>
              <a:gd name="T61" fmla="*/ 66 h 287"/>
              <a:gd name="T62" fmla="*/ 124 w 248"/>
              <a:gd name="T63" fmla="*/ 76 h 287"/>
              <a:gd name="T64" fmla="*/ 112 w 248"/>
              <a:gd name="T65" fmla="*/ 66 h 287"/>
              <a:gd name="T66" fmla="*/ 112 w 248"/>
              <a:gd name="T67" fmla="*/ 24 h 287"/>
              <a:gd name="T68" fmla="*/ 43 w 248"/>
              <a:gd name="T69" fmla="*/ 24 h 287"/>
              <a:gd name="T70" fmla="*/ 55 w 248"/>
              <a:gd name="T71" fmla="*/ 14 h 287"/>
              <a:gd name="T72" fmla="*/ 67 w 248"/>
              <a:gd name="T73" fmla="*/ 24 h 287"/>
              <a:gd name="T74" fmla="*/ 67 w 248"/>
              <a:gd name="T75" fmla="*/ 66 h 287"/>
              <a:gd name="T76" fmla="*/ 55 w 248"/>
              <a:gd name="T77" fmla="*/ 76 h 287"/>
              <a:gd name="T78" fmla="*/ 43 w 248"/>
              <a:gd name="T79" fmla="*/ 66 h 287"/>
              <a:gd name="T80" fmla="*/ 43 w 248"/>
              <a:gd name="T81" fmla="*/ 24 h 287"/>
              <a:gd name="T82" fmla="*/ 227 w 248"/>
              <a:gd name="T83" fmla="*/ 267 h 287"/>
              <a:gd name="T84" fmla="*/ 21 w 248"/>
              <a:gd name="T85" fmla="*/ 267 h 287"/>
              <a:gd name="T86" fmla="*/ 21 w 248"/>
              <a:gd name="T87" fmla="*/ 95 h 287"/>
              <a:gd name="T88" fmla="*/ 227 w 248"/>
              <a:gd name="T89" fmla="*/ 95 h 287"/>
              <a:gd name="T90" fmla="*/ 227 w 248"/>
              <a:gd name="T91" fmla="*/ 26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8" h="287">
                <a:moveTo>
                  <a:pt x="218" y="40"/>
                </a:moveTo>
                <a:cubicBezTo>
                  <a:pt x="218" y="24"/>
                  <a:pt x="218" y="24"/>
                  <a:pt x="218" y="24"/>
                </a:cubicBezTo>
                <a:cubicBezTo>
                  <a:pt x="218" y="9"/>
                  <a:pt x="209" y="0"/>
                  <a:pt x="193" y="0"/>
                </a:cubicBezTo>
                <a:cubicBezTo>
                  <a:pt x="177" y="0"/>
                  <a:pt x="167" y="9"/>
                  <a:pt x="167" y="24"/>
                </a:cubicBezTo>
                <a:cubicBezTo>
                  <a:pt x="167" y="40"/>
                  <a:pt x="167" y="40"/>
                  <a:pt x="167" y="4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0" y="9"/>
                  <a:pt x="140" y="0"/>
                  <a:pt x="124" y="0"/>
                </a:cubicBezTo>
                <a:cubicBezTo>
                  <a:pt x="108" y="0"/>
                  <a:pt x="98" y="9"/>
                  <a:pt x="98" y="24"/>
                </a:cubicBezTo>
                <a:cubicBezTo>
                  <a:pt x="98" y="40"/>
                  <a:pt x="98" y="40"/>
                  <a:pt x="98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1" y="24"/>
                  <a:pt x="81" y="24"/>
                  <a:pt x="81" y="24"/>
                </a:cubicBezTo>
                <a:cubicBezTo>
                  <a:pt x="81" y="9"/>
                  <a:pt x="71" y="0"/>
                  <a:pt x="55" y="0"/>
                </a:cubicBezTo>
                <a:cubicBezTo>
                  <a:pt x="39" y="0"/>
                  <a:pt x="29" y="9"/>
                  <a:pt x="29" y="24"/>
                </a:cubicBezTo>
                <a:cubicBezTo>
                  <a:pt x="29" y="40"/>
                  <a:pt x="29" y="40"/>
                  <a:pt x="29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287"/>
                  <a:pt x="0" y="287"/>
                  <a:pt x="0" y="287"/>
                </a:cubicBezTo>
                <a:cubicBezTo>
                  <a:pt x="248" y="287"/>
                  <a:pt x="248" y="287"/>
                  <a:pt x="248" y="287"/>
                </a:cubicBezTo>
                <a:cubicBezTo>
                  <a:pt x="248" y="40"/>
                  <a:pt x="248" y="40"/>
                  <a:pt x="248" y="40"/>
                </a:cubicBezTo>
                <a:lnTo>
                  <a:pt x="218" y="40"/>
                </a:lnTo>
                <a:close/>
                <a:moveTo>
                  <a:pt x="181" y="24"/>
                </a:moveTo>
                <a:cubicBezTo>
                  <a:pt x="181" y="17"/>
                  <a:pt x="184" y="14"/>
                  <a:pt x="193" y="14"/>
                </a:cubicBezTo>
                <a:cubicBezTo>
                  <a:pt x="201" y="14"/>
                  <a:pt x="205" y="17"/>
                  <a:pt x="205" y="24"/>
                </a:cubicBezTo>
                <a:cubicBezTo>
                  <a:pt x="205" y="66"/>
                  <a:pt x="205" y="66"/>
                  <a:pt x="205" y="66"/>
                </a:cubicBezTo>
                <a:cubicBezTo>
                  <a:pt x="205" y="73"/>
                  <a:pt x="201" y="76"/>
                  <a:pt x="193" y="76"/>
                </a:cubicBezTo>
                <a:cubicBezTo>
                  <a:pt x="184" y="76"/>
                  <a:pt x="181" y="73"/>
                  <a:pt x="181" y="66"/>
                </a:cubicBezTo>
                <a:lnTo>
                  <a:pt x="181" y="24"/>
                </a:lnTo>
                <a:close/>
                <a:moveTo>
                  <a:pt x="112" y="24"/>
                </a:moveTo>
                <a:cubicBezTo>
                  <a:pt x="112" y="17"/>
                  <a:pt x="115" y="14"/>
                  <a:pt x="124" y="14"/>
                </a:cubicBezTo>
                <a:cubicBezTo>
                  <a:pt x="132" y="14"/>
                  <a:pt x="136" y="17"/>
                  <a:pt x="136" y="24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36" y="73"/>
                  <a:pt x="132" y="76"/>
                  <a:pt x="124" y="76"/>
                </a:cubicBezTo>
                <a:cubicBezTo>
                  <a:pt x="115" y="76"/>
                  <a:pt x="112" y="73"/>
                  <a:pt x="112" y="66"/>
                </a:cubicBezTo>
                <a:lnTo>
                  <a:pt x="112" y="24"/>
                </a:lnTo>
                <a:close/>
                <a:moveTo>
                  <a:pt x="43" y="24"/>
                </a:moveTo>
                <a:cubicBezTo>
                  <a:pt x="43" y="17"/>
                  <a:pt x="47" y="14"/>
                  <a:pt x="55" y="14"/>
                </a:cubicBezTo>
                <a:cubicBezTo>
                  <a:pt x="64" y="14"/>
                  <a:pt x="67" y="17"/>
                  <a:pt x="67" y="24"/>
                </a:cubicBezTo>
                <a:cubicBezTo>
                  <a:pt x="67" y="66"/>
                  <a:pt x="67" y="66"/>
                  <a:pt x="67" y="66"/>
                </a:cubicBezTo>
                <a:cubicBezTo>
                  <a:pt x="67" y="73"/>
                  <a:pt x="64" y="76"/>
                  <a:pt x="55" y="76"/>
                </a:cubicBezTo>
                <a:cubicBezTo>
                  <a:pt x="47" y="76"/>
                  <a:pt x="43" y="73"/>
                  <a:pt x="43" y="66"/>
                </a:cubicBezTo>
                <a:lnTo>
                  <a:pt x="43" y="24"/>
                </a:lnTo>
                <a:close/>
                <a:moveTo>
                  <a:pt x="227" y="267"/>
                </a:moveTo>
                <a:cubicBezTo>
                  <a:pt x="21" y="267"/>
                  <a:pt x="21" y="267"/>
                  <a:pt x="21" y="267"/>
                </a:cubicBezTo>
                <a:cubicBezTo>
                  <a:pt x="21" y="95"/>
                  <a:pt x="21" y="95"/>
                  <a:pt x="21" y="95"/>
                </a:cubicBezTo>
                <a:cubicBezTo>
                  <a:pt x="227" y="95"/>
                  <a:pt x="227" y="95"/>
                  <a:pt x="227" y="95"/>
                </a:cubicBezTo>
                <a:lnTo>
                  <a:pt x="227" y="26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Freeform 432"/>
          <p:cNvSpPr>
            <a:spLocks/>
          </p:cNvSpPr>
          <p:nvPr/>
        </p:nvSpPr>
        <p:spPr bwMode="auto">
          <a:xfrm>
            <a:off x="3052763" y="2182813"/>
            <a:ext cx="41275" cy="63500"/>
          </a:xfrm>
          <a:custGeom>
            <a:avLst/>
            <a:gdLst>
              <a:gd name="T0" fmla="*/ 66 w 66"/>
              <a:gd name="T1" fmla="*/ 70 h 102"/>
              <a:gd name="T2" fmla="*/ 42 w 66"/>
              <a:gd name="T3" fmla="*/ 46 h 102"/>
              <a:gd name="T4" fmla="*/ 42 w 66"/>
              <a:gd name="T5" fmla="*/ 45 h 102"/>
              <a:gd name="T6" fmla="*/ 64 w 66"/>
              <a:gd name="T7" fmla="*/ 21 h 102"/>
              <a:gd name="T8" fmla="*/ 31 w 66"/>
              <a:gd name="T9" fmla="*/ 0 h 102"/>
              <a:gd name="T10" fmla="*/ 3 w 66"/>
              <a:gd name="T11" fmla="*/ 5 h 102"/>
              <a:gd name="T12" fmla="*/ 5 w 66"/>
              <a:gd name="T13" fmla="*/ 22 h 102"/>
              <a:gd name="T14" fmla="*/ 26 w 66"/>
              <a:gd name="T15" fmla="*/ 17 h 102"/>
              <a:gd name="T16" fmla="*/ 40 w 66"/>
              <a:gd name="T17" fmla="*/ 27 h 102"/>
              <a:gd name="T18" fmla="*/ 19 w 66"/>
              <a:gd name="T19" fmla="*/ 39 h 102"/>
              <a:gd name="T20" fmla="*/ 19 w 66"/>
              <a:gd name="T21" fmla="*/ 57 h 102"/>
              <a:gd name="T22" fmla="*/ 44 w 66"/>
              <a:gd name="T23" fmla="*/ 72 h 102"/>
              <a:gd name="T24" fmla="*/ 27 w 66"/>
              <a:gd name="T25" fmla="*/ 85 h 102"/>
              <a:gd name="T26" fmla="*/ 3 w 66"/>
              <a:gd name="T27" fmla="*/ 80 h 102"/>
              <a:gd name="T28" fmla="*/ 0 w 66"/>
              <a:gd name="T29" fmla="*/ 98 h 102"/>
              <a:gd name="T30" fmla="*/ 25 w 66"/>
              <a:gd name="T31" fmla="*/ 102 h 102"/>
              <a:gd name="T32" fmla="*/ 66 w 66"/>
              <a:gd name="T33" fmla="*/ 7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6" h="102">
                <a:moveTo>
                  <a:pt x="66" y="70"/>
                </a:moveTo>
                <a:cubicBezTo>
                  <a:pt x="66" y="57"/>
                  <a:pt x="58" y="50"/>
                  <a:pt x="42" y="46"/>
                </a:cubicBezTo>
                <a:cubicBezTo>
                  <a:pt x="42" y="45"/>
                  <a:pt x="42" y="45"/>
                  <a:pt x="42" y="45"/>
                </a:cubicBezTo>
                <a:cubicBezTo>
                  <a:pt x="56" y="41"/>
                  <a:pt x="64" y="33"/>
                  <a:pt x="64" y="21"/>
                </a:cubicBezTo>
                <a:cubicBezTo>
                  <a:pt x="64" y="9"/>
                  <a:pt x="52" y="0"/>
                  <a:pt x="31" y="0"/>
                </a:cubicBezTo>
                <a:cubicBezTo>
                  <a:pt x="22" y="0"/>
                  <a:pt x="12" y="1"/>
                  <a:pt x="3" y="5"/>
                </a:cubicBezTo>
                <a:cubicBezTo>
                  <a:pt x="5" y="22"/>
                  <a:pt x="5" y="22"/>
                  <a:pt x="5" y="22"/>
                </a:cubicBezTo>
                <a:cubicBezTo>
                  <a:pt x="12" y="19"/>
                  <a:pt x="19" y="17"/>
                  <a:pt x="26" y="17"/>
                </a:cubicBezTo>
                <a:cubicBezTo>
                  <a:pt x="37" y="17"/>
                  <a:pt x="40" y="21"/>
                  <a:pt x="40" y="27"/>
                </a:cubicBezTo>
                <a:cubicBezTo>
                  <a:pt x="40" y="35"/>
                  <a:pt x="32" y="38"/>
                  <a:pt x="19" y="39"/>
                </a:cubicBezTo>
                <a:cubicBezTo>
                  <a:pt x="19" y="57"/>
                  <a:pt x="19" y="57"/>
                  <a:pt x="19" y="57"/>
                </a:cubicBezTo>
                <a:cubicBezTo>
                  <a:pt x="38" y="58"/>
                  <a:pt x="44" y="62"/>
                  <a:pt x="44" y="72"/>
                </a:cubicBezTo>
                <a:cubicBezTo>
                  <a:pt x="44" y="79"/>
                  <a:pt x="37" y="85"/>
                  <a:pt x="27" y="85"/>
                </a:cubicBezTo>
                <a:cubicBezTo>
                  <a:pt x="18" y="85"/>
                  <a:pt x="11" y="83"/>
                  <a:pt x="3" y="80"/>
                </a:cubicBezTo>
                <a:cubicBezTo>
                  <a:pt x="0" y="98"/>
                  <a:pt x="0" y="98"/>
                  <a:pt x="0" y="98"/>
                </a:cubicBezTo>
                <a:cubicBezTo>
                  <a:pt x="7" y="100"/>
                  <a:pt x="16" y="102"/>
                  <a:pt x="25" y="102"/>
                </a:cubicBezTo>
                <a:cubicBezTo>
                  <a:pt x="48" y="102"/>
                  <a:pt x="66" y="91"/>
                  <a:pt x="66" y="7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Freeform 433"/>
          <p:cNvSpPr>
            <a:spLocks/>
          </p:cNvSpPr>
          <p:nvPr/>
        </p:nvSpPr>
        <p:spPr bwMode="auto">
          <a:xfrm>
            <a:off x="3103563" y="2184401"/>
            <a:ext cx="25400" cy="60325"/>
          </a:xfrm>
          <a:custGeom>
            <a:avLst/>
            <a:gdLst>
              <a:gd name="T0" fmla="*/ 8 w 16"/>
              <a:gd name="T1" fmla="*/ 10 h 38"/>
              <a:gd name="T2" fmla="*/ 8 w 16"/>
              <a:gd name="T3" fmla="*/ 38 h 38"/>
              <a:gd name="T4" fmla="*/ 16 w 16"/>
              <a:gd name="T5" fmla="*/ 38 h 38"/>
              <a:gd name="T6" fmla="*/ 16 w 16"/>
              <a:gd name="T7" fmla="*/ 0 h 38"/>
              <a:gd name="T8" fmla="*/ 12 w 16"/>
              <a:gd name="T9" fmla="*/ 0 h 38"/>
              <a:gd name="T10" fmla="*/ 0 w 16"/>
              <a:gd name="T11" fmla="*/ 6 h 38"/>
              <a:gd name="T12" fmla="*/ 1 w 16"/>
              <a:gd name="T13" fmla="*/ 13 h 38"/>
              <a:gd name="T14" fmla="*/ 8 w 16"/>
              <a:gd name="T15" fmla="*/ 1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38">
                <a:moveTo>
                  <a:pt x="8" y="10"/>
                </a:moveTo>
                <a:lnTo>
                  <a:pt x="8" y="38"/>
                </a:lnTo>
                <a:lnTo>
                  <a:pt x="16" y="38"/>
                </a:lnTo>
                <a:lnTo>
                  <a:pt x="16" y="0"/>
                </a:lnTo>
                <a:lnTo>
                  <a:pt x="12" y="0"/>
                </a:lnTo>
                <a:lnTo>
                  <a:pt x="0" y="6"/>
                </a:lnTo>
                <a:lnTo>
                  <a:pt x="1" y="13"/>
                </a:lnTo>
                <a:lnTo>
                  <a:pt x="8" y="1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Freeform 434"/>
          <p:cNvSpPr>
            <a:spLocks noEditPoints="1"/>
          </p:cNvSpPr>
          <p:nvPr/>
        </p:nvSpPr>
        <p:spPr bwMode="auto">
          <a:xfrm>
            <a:off x="3370263" y="2105026"/>
            <a:ext cx="152400" cy="174625"/>
          </a:xfrm>
          <a:custGeom>
            <a:avLst/>
            <a:gdLst>
              <a:gd name="T0" fmla="*/ 219 w 248"/>
              <a:gd name="T1" fmla="*/ 40 h 287"/>
              <a:gd name="T2" fmla="*/ 219 w 248"/>
              <a:gd name="T3" fmla="*/ 24 h 287"/>
              <a:gd name="T4" fmla="*/ 193 w 248"/>
              <a:gd name="T5" fmla="*/ 0 h 287"/>
              <a:gd name="T6" fmla="*/ 168 w 248"/>
              <a:gd name="T7" fmla="*/ 24 h 287"/>
              <a:gd name="T8" fmla="*/ 168 w 248"/>
              <a:gd name="T9" fmla="*/ 40 h 287"/>
              <a:gd name="T10" fmla="*/ 150 w 248"/>
              <a:gd name="T11" fmla="*/ 40 h 287"/>
              <a:gd name="T12" fmla="*/ 150 w 248"/>
              <a:gd name="T13" fmla="*/ 24 h 287"/>
              <a:gd name="T14" fmla="*/ 124 w 248"/>
              <a:gd name="T15" fmla="*/ 0 h 287"/>
              <a:gd name="T16" fmla="*/ 99 w 248"/>
              <a:gd name="T17" fmla="*/ 24 h 287"/>
              <a:gd name="T18" fmla="*/ 99 w 248"/>
              <a:gd name="T19" fmla="*/ 40 h 287"/>
              <a:gd name="T20" fmla="*/ 81 w 248"/>
              <a:gd name="T21" fmla="*/ 40 h 287"/>
              <a:gd name="T22" fmla="*/ 81 w 248"/>
              <a:gd name="T23" fmla="*/ 24 h 287"/>
              <a:gd name="T24" fmla="*/ 56 w 248"/>
              <a:gd name="T25" fmla="*/ 0 h 287"/>
              <a:gd name="T26" fmla="*/ 30 w 248"/>
              <a:gd name="T27" fmla="*/ 24 h 287"/>
              <a:gd name="T28" fmla="*/ 30 w 248"/>
              <a:gd name="T29" fmla="*/ 40 h 287"/>
              <a:gd name="T30" fmla="*/ 0 w 248"/>
              <a:gd name="T31" fmla="*/ 40 h 287"/>
              <a:gd name="T32" fmla="*/ 0 w 248"/>
              <a:gd name="T33" fmla="*/ 287 h 287"/>
              <a:gd name="T34" fmla="*/ 248 w 248"/>
              <a:gd name="T35" fmla="*/ 287 h 287"/>
              <a:gd name="T36" fmla="*/ 248 w 248"/>
              <a:gd name="T37" fmla="*/ 40 h 287"/>
              <a:gd name="T38" fmla="*/ 219 w 248"/>
              <a:gd name="T39" fmla="*/ 40 h 287"/>
              <a:gd name="T40" fmla="*/ 181 w 248"/>
              <a:gd name="T41" fmla="*/ 24 h 287"/>
              <a:gd name="T42" fmla="*/ 193 w 248"/>
              <a:gd name="T43" fmla="*/ 13 h 287"/>
              <a:gd name="T44" fmla="*/ 205 w 248"/>
              <a:gd name="T45" fmla="*/ 24 h 287"/>
              <a:gd name="T46" fmla="*/ 205 w 248"/>
              <a:gd name="T47" fmla="*/ 65 h 287"/>
              <a:gd name="T48" fmla="*/ 193 w 248"/>
              <a:gd name="T49" fmla="*/ 76 h 287"/>
              <a:gd name="T50" fmla="*/ 181 w 248"/>
              <a:gd name="T51" fmla="*/ 65 h 287"/>
              <a:gd name="T52" fmla="*/ 181 w 248"/>
              <a:gd name="T53" fmla="*/ 24 h 287"/>
              <a:gd name="T54" fmla="*/ 113 w 248"/>
              <a:gd name="T55" fmla="*/ 24 h 287"/>
              <a:gd name="T56" fmla="*/ 124 w 248"/>
              <a:gd name="T57" fmla="*/ 13 h 287"/>
              <a:gd name="T58" fmla="*/ 136 w 248"/>
              <a:gd name="T59" fmla="*/ 24 h 287"/>
              <a:gd name="T60" fmla="*/ 136 w 248"/>
              <a:gd name="T61" fmla="*/ 65 h 287"/>
              <a:gd name="T62" fmla="*/ 124 w 248"/>
              <a:gd name="T63" fmla="*/ 76 h 287"/>
              <a:gd name="T64" fmla="*/ 113 w 248"/>
              <a:gd name="T65" fmla="*/ 65 h 287"/>
              <a:gd name="T66" fmla="*/ 113 w 248"/>
              <a:gd name="T67" fmla="*/ 24 h 287"/>
              <a:gd name="T68" fmla="*/ 44 w 248"/>
              <a:gd name="T69" fmla="*/ 24 h 287"/>
              <a:gd name="T70" fmla="*/ 56 w 248"/>
              <a:gd name="T71" fmla="*/ 13 h 287"/>
              <a:gd name="T72" fmla="*/ 68 w 248"/>
              <a:gd name="T73" fmla="*/ 24 h 287"/>
              <a:gd name="T74" fmla="*/ 68 w 248"/>
              <a:gd name="T75" fmla="*/ 65 h 287"/>
              <a:gd name="T76" fmla="*/ 56 w 248"/>
              <a:gd name="T77" fmla="*/ 76 h 287"/>
              <a:gd name="T78" fmla="*/ 44 w 248"/>
              <a:gd name="T79" fmla="*/ 65 h 287"/>
              <a:gd name="T80" fmla="*/ 44 w 248"/>
              <a:gd name="T81" fmla="*/ 24 h 287"/>
              <a:gd name="T82" fmla="*/ 227 w 248"/>
              <a:gd name="T83" fmla="*/ 266 h 287"/>
              <a:gd name="T84" fmla="*/ 21 w 248"/>
              <a:gd name="T85" fmla="*/ 266 h 287"/>
              <a:gd name="T86" fmla="*/ 21 w 248"/>
              <a:gd name="T87" fmla="*/ 95 h 287"/>
              <a:gd name="T88" fmla="*/ 227 w 248"/>
              <a:gd name="T89" fmla="*/ 95 h 287"/>
              <a:gd name="T90" fmla="*/ 227 w 248"/>
              <a:gd name="T91" fmla="*/ 266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8" h="287">
                <a:moveTo>
                  <a:pt x="219" y="40"/>
                </a:moveTo>
                <a:cubicBezTo>
                  <a:pt x="219" y="24"/>
                  <a:pt x="219" y="24"/>
                  <a:pt x="219" y="24"/>
                </a:cubicBezTo>
                <a:cubicBezTo>
                  <a:pt x="219" y="9"/>
                  <a:pt x="209" y="0"/>
                  <a:pt x="193" y="0"/>
                </a:cubicBezTo>
                <a:cubicBezTo>
                  <a:pt x="177" y="0"/>
                  <a:pt x="168" y="9"/>
                  <a:pt x="168" y="24"/>
                </a:cubicBezTo>
                <a:cubicBezTo>
                  <a:pt x="168" y="40"/>
                  <a:pt x="168" y="40"/>
                  <a:pt x="168" y="4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0" y="9"/>
                  <a:pt x="141" y="0"/>
                  <a:pt x="124" y="0"/>
                </a:cubicBezTo>
                <a:cubicBezTo>
                  <a:pt x="108" y="0"/>
                  <a:pt x="99" y="9"/>
                  <a:pt x="99" y="24"/>
                </a:cubicBezTo>
                <a:cubicBezTo>
                  <a:pt x="99" y="40"/>
                  <a:pt x="99" y="40"/>
                  <a:pt x="99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1" y="24"/>
                  <a:pt x="81" y="24"/>
                  <a:pt x="81" y="24"/>
                </a:cubicBezTo>
                <a:cubicBezTo>
                  <a:pt x="81" y="9"/>
                  <a:pt x="72" y="0"/>
                  <a:pt x="56" y="0"/>
                </a:cubicBezTo>
                <a:cubicBezTo>
                  <a:pt x="40" y="0"/>
                  <a:pt x="30" y="9"/>
                  <a:pt x="30" y="24"/>
                </a:cubicBezTo>
                <a:cubicBezTo>
                  <a:pt x="30" y="40"/>
                  <a:pt x="30" y="40"/>
                  <a:pt x="3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287"/>
                  <a:pt x="0" y="287"/>
                  <a:pt x="0" y="287"/>
                </a:cubicBezTo>
                <a:cubicBezTo>
                  <a:pt x="248" y="287"/>
                  <a:pt x="248" y="287"/>
                  <a:pt x="248" y="287"/>
                </a:cubicBezTo>
                <a:cubicBezTo>
                  <a:pt x="248" y="40"/>
                  <a:pt x="248" y="40"/>
                  <a:pt x="248" y="40"/>
                </a:cubicBezTo>
                <a:lnTo>
                  <a:pt x="219" y="40"/>
                </a:lnTo>
                <a:close/>
                <a:moveTo>
                  <a:pt x="181" y="24"/>
                </a:moveTo>
                <a:cubicBezTo>
                  <a:pt x="181" y="17"/>
                  <a:pt x="185" y="13"/>
                  <a:pt x="193" y="13"/>
                </a:cubicBezTo>
                <a:cubicBezTo>
                  <a:pt x="202" y="13"/>
                  <a:pt x="205" y="17"/>
                  <a:pt x="205" y="24"/>
                </a:cubicBezTo>
                <a:cubicBezTo>
                  <a:pt x="205" y="65"/>
                  <a:pt x="205" y="65"/>
                  <a:pt x="205" y="65"/>
                </a:cubicBezTo>
                <a:cubicBezTo>
                  <a:pt x="205" y="73"/>
                  <a:pt x="202" y="76"/>
                  <a:pt x="193" y="76"/>
                </a:cubicBezTo>
                <a:cubicBezTo>
                  <a:pt x="185" y="76"/>
                  <a:pt x="181" y="73"/>
                  <a:pt x="181" y="65"/>
                </a:cubicBezTo>
                <a:lnTo>
                  <a:pt x="181" y="24"/>
                </a:lnTo>
                <a:close/>
                <a:moveTo>
                  <a:pt x="113" y="24"/>
                </a:moveTo>
                <a:cubicBezTo>
                  <a:pt x="113" y="17"/>
                  <a:pt x="116" y="13"/>
                  <a:pt x="124" y="13"/>
                </a:cubicBezTo>
                <a:cubicBezTo>
                  <a:pt x="133" y="13"/>
                  <a:pt x="136" y="17"/>
                  <a:pt x="136" y="24"/>
                </a:cubicBezTo>
                <a:cubicBezTo>
                  <a:pt x="136" y="65"/>
                  <a:pt x="136" y="65"/>
                  <a:pt x="136" y="65"/>
                </a:cubicBezTo>
                <a:cubicBezTo>
                  <a:pt x="136" y="73"/>
                  <a:pt x="133" y="76"/>
                  <a:pt x="124" y="76"/>
                </a:cubicBezTo>
                <a:cubicBezTo>
                  <a:pt x="116" y="76"/>
                  <a:pt x="113" y="73"/>
                  <a:pt x="113" y="65"/>
                </a:cubicBezTo>
                <a:lnTo>
                  <a:pt x="113" y="24"/>
                </a:lnTo>
                <a:close/>
                <a:moveTo>
                  <a:pt x="44" y="24"/>
                </a:moveTo>
                <a:cubicBezTo>
                  <a:pt x="44" y="17"/>
                  <a:pt x="47" y="13"/>
                  <a:pt x="56" y="13"/>
                </a:cubicBezTo>
                <a:cubicBezTo>
                  <a:pt x="64" y="13"/>
                  <a:pt x="68" y="17"/>
                  <a:pt x="68" y="24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73"/>
                  <a:pt x="64" y="76"/>
                  <a:pt x="56" y="76"/>
                </a:cubicBezTo>
                <a:cubicBezTo>
                  <a:pt x="47" y="76"/>
                  <a:pt x="44" y="73"/>
                  <a:pt x="44" y="65"/>
                </a:cubicBezTo>
                <a:lnTo>
                  <a:pt x="44" y="24"/>
                </a:lnTo>
                <a:close/>
                <a:moveTo>
                  <a:pt x="227" y="266"/>
                </a:moveTo>
                <a:cubicBezTo>
                  <a:pt x="21" y="266"/>
                  <a:pt x="21" y="266"/>
                  <a:pt x="21" y="266"/>
                </a:cubicBezTo>
                <a:cubicBezTo>
                  <a:pt x="21" y="95"/>
                  <a:pt x="21" y="95"/>
                  <a:pt x="21" y="95"/>
                </a:cubicBezTo>
                <a:cubicBezTo>
                  <a:pt x="227" y="95"/>
                  <a:pt x="227" y="95"/>
                  <a:pt x="227" y="95"/>
                </a:cubicBezTo>
                <a:lnTo>
                  <a:pt x="227" y="26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Freeform 435"/>
          <p:cNvSpPr>
            <a:spLocks/>
          </p:cNvSpPr>
          <p:nvPr/>
        </p:nvSpPr>
        <p:spPr bwMode="auto">
          <a:xfrm>
            <a:off x="3409951" y="2178051"/>
            <a:ext cx="74613" cy="74613"/>
          </a:xfrm>
          <a:custGeom>
            <a:avLst/>
            <a:gdLst>
              <a:gd name="T0" fmla="*/ 9 w 123"/>
              <a:gd name="T1" fmla="*/ 75 h 123"/>
              <a:gd name="T2" fmla="*/ 38 w 123"/>
              <a:gd name="T3" fmla="*/ 75 h 123"/>
              <a:gd name="T4" fmla="*/ 47 w 123"/>
              <a:gd name="T5" fmla="*/ 84 h 123"/>
              <a:gd name="T6" fmla="*/ 47 w 123"/>
              <a:gd name="T7" fmla="*/ 114 h 123"/>
              <a:gd name="T8" fmla="*/ 56 w 123"/>
              <a:gd name="T9" fmla="*/ 123 h 123"/>
              <a:gd name="T10" fmla="*/ 66 w 123"/>
              <a:gd name="T11" fmla="*/ 123 h 123"/>
              <a:gd name="T12" fmla="*/ 75 w 123"/>
              <a:gd name="T13" fmla="*/ 114 h 123"/>
              <a:gd name="T14" fmla="*/ 75 w 123"/>
              <a:gd name="T15" fmla="*/ 84 h 123"/>
              <a:gd name="T16" fmla="*/ 84 w 123"/>
              <a:gd name="T17" fmla="*/ 75 h 123"/>
              <a:gd name="T18" fmla="*/ 114 w 123"/>
              <a:gd name="T19" fmla="*/ 75 h 123"/>
              <a:gd name="T20" fmla="*/ 123 w 123"/>
              <a:gd name="T21" fmla="*/ 66 h 123"/>
              <a:gd name="T22" fmla="*/ 123 w 123"/>
              <a:gd name="T23" fmla="*/ 56 h 123"/>
              <a:gd name="T24" fmla="*/ 114 w 123"/>
              <a:gd name="T25" fmla="*/ 47 h 123"/>
              <a:gd name="T26" fmla="*/ 84 w 123"/>
              <a:gd name="T27" fmla="*/ 47 h 123"/>
              <a:gd name="T28" fmla="*/ 75 w 123"/>
              <a:gd name="T29" fmla="*/ 38 h 123"/>
              <a:gd name="T30" fmla="*/ 75 w 123"/>
              <a:gd name="T31" fmla="*/ 9 h 123"/>
              <a:gd name="T32" fmla="*/ 66 w 123"/>
              <a:gd name="T33" fmla="*/ 0 h 123"/>
              <a:gd name="T34" fmla="*/ 56 w 123"/>
              <a:gd name="T35" fmla="*/ 0 h 123"/>
              <a:gd name="T36" fmla="*/ 47 w 123"/>
              <a:gd name="T37" fmla="*/ 9 h 123"/>
              <a:gd name="T38" fmla="*/ 47 w 123"/>
              <a:gd name="T39" fmla="*/ 38 h 123"/>
              <a:gd name="T40" fmla="*/ 38 w 123"/>
              <a:gd name="T41" fmla="*/ 47 h 123"/>
              <a:gd name="T42" fmla="*/ 9 w 123"/>
              <a:gd name="T43" fmla="*/ 47 h 123"/>
              <a:gd name="T44" fmla="*/ 0 w 123"/>
              <a:gd name="T45" fmla="*/ 56 h 123"/>
              <a:gd name="T46" fmla="*/ 0 w 123"/>
              <a:gd name="T47" fmla="*/ 66 h 123"/>
              <a:gd name="T48" fmla="*/ 9 w 123"/>
              <a:gd name="T49" fmla="*/ 7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3" h="123">
                <a:moveTo>
                  <a:pt x="9" y="75"/>
                </a:moveTo>
                <a:cubicBezTo>
                  <a:pt x="38" y="75"/>
                  <a:pt x="38" y="75"/>
                  <a:pt x="38" y="75"/>
                </a:cubicBezTo>
                <a:cubicBezTo>
                  <a:pt x="43" y="75"/>
                  <a:pt x="47" y="79"/>
                  <a:pt x="47" y="8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9"/>
                  <a:pt x="51" y="123"/>
                  <a:pt x="5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71" y="123"/>
                  <a:pt x="75" y="119"/>
                  <a:pt x="75" y="114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79"/>
                  <a:pt x="79" y="75"/>
                  <a:pt x="8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9" y="75"/>
                  <a:pt x="123" y="71"/>
                  <a:pt x="123" y="6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1"/>
                  <a:pt x="119" y="47"/>
                  <a:pt x="114" y="47"/>
                </a:cubicBezTo>
                <a:cubicBezTo>
                  <a:pt x="84" y="47"/>
                  <a:pt x="84" y="47"/>
                  <a:pt x="84" y="47"/>
                </a:cubicBezTo>
                <a:cubicBezTo>
                  <a:pt x="79" y="47"/>
                  <a:pt x="75" y="43"/>
                  <a:pt x="75" y="38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4"/>
                  <a:pt x="71" y="0"/>
                  <a:pt x="6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0"/>
                  <a:pt x="47" y="4"/>
                  <a:pt x="47" y="9"/>
                </a:cubicBezTo>
                <a:cubicBezTo>
                  <a:pt x="47" y="38"/>
                  <a:pt x="47" y="38"/>
                  <a:pt x="47" y="38"/>
                </a:cubicBezTo>
                <a:cubicBezTo>
                  <a:pt x="47" y="43"/>
                  <a:pt x="43" y="47"/>
                  <a:pt x="38" y="47"/>
                </a:cubicBezTo>
                <a:cubicBezTo>
                  <a:pt x="9" y="47"/>
                  <a:pt x="9" y="47"/>
                  <a:pt x="9" y="47"/>
                </a:cubicBezTo>
                <a:cubicBezTo>
                  <a:pt x="4" y="47"/>
                  <a:pt x="0" y="51"/>
                  <a:pt x="0" y="5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71"/>
                  <a:pt x="4" y="75"/>
                  <a:pt x="9" y="7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Freeform 436"/>
          <p:cNvSpPr>
            <a:spLocks noEditPoints="1"/>
          </p:cNvSpPr>
          <p:nvPr/>
        </p:nvSpPr>
        <p:spPr bwMode="auto">
          <a:xfrm>
            <a:off x="3724276" y="2105026"/>
            <a:ext cx="152400" cy="174625"/>
          </a:xfrm>
          <a:custGeom>
            <a:avLst/>
            <a:gdLst>
              <a:gd name="T0" fmla="*/ 219 w 248"/>
              <a:gd name="T1" fmla="*/ 40 h 287"/>
              <a:gd name="T2" fmla="*/ 219 w 248"/>
              <a:gd name="T3" fmla="*/ 24 h 287"/>
              <a:gd name="T4" fmla="*/ 193 w 248"/>
              <a:gd name="T5" fmla="*/ 0 h 287"/>
              <a:gd name="T6" fmla="*/ 167 w 248"/>
              <a:gd name="T7" fmla="*/ 24 h 287"/>
              <a:gd name="T8" fmla="*/ 167 w 248"/>
              <a:gd name="T9" fmla="*/ 40 h 287"/>
              <a:gd name="T10" fmla="*/ 150 w 248"/>
              <a:gd name="T11" fmla="*/ 40 h 287"/>
              <a:gd name="T12" fmla="*/ 150 w 248"/>
              <a:gd name="T13" fmla="*/ 24 h 287"/>
              <a:gd name="T14" fmla="*/ 124 w 248"/>
              <a:gd name="T15" fmla="*/ 0 h 287"/>
              <a:gd name="T16" fmla="*/ 99 w 248"/>
              <a:gd name="T17" fmla="*/ 24 h 287"/>
              <a:gd name="T18" fmla="*/ 99 w 248"/>
              <a:gd name="T19" fmla="*/ 40 h 287"/>
              <a:gd name="T20" fmla="*/ 81 w 248"/>
              <a:gd name="T21" fmla="*/ 40 h 287"/>
              <a:gd name="T22" fmla="*/ 81 w 248"/>
              <a:gd name="T23" fmla="*/ 24 h 287"/>
              <a:gd name="T24" fmla="*/ 55 w 248"/>
              <a:gd name="T25" fmla="*/ 0 h 287"/>
              <a:gd name="T26" fmla="*/ 30 w 248"/>
              <a:gd name="T27" fmla="*/ 24 h 287"/>
              <a:gd name="T28" fmla="*/ 30 w 248"/>
              <a:gd name="T29" fmla="*/ 40 h 287"/>
              <a:gd name="T30" fmla="*/ 0 w 248"/>
              <a:gd name="T31" fmla="*/ 40 h 287"/>
              <a:gd name="T32" fmla="*/ 0 w 248"/>
              <a:gd name="T33" fmla="*/ 287 h 287"/>
              <a:gd name="T34" fmla="*/ 248 w 248"/>
              <a:gd name="T35" fmla="*/ 287 h 287"/>
              <a:gd name="T36" fmla="*/ 248 w 248"/>
              <a:gd name="T37" fmla="*/ 40 h 287"/>
              <a:gd name="T38" fmla="*/ 219 w 248"/>
              <a:gd name="T39" fmla="*/ 40 h 287"/>
              <a:gd name="T40" fmla="*/ 181 w 248"/>
              <a:gd name="T41" fmla="*/ 24 h 287"/>
              <a:gd name="T42" fmla="*/ 193 w 248"/>
              <a:gd name="T43" fmla="*/ 13 h 287"/>
              <a:gd name="T44" fmla="*/ 205 w 248"/>
              <a:gd name="T45" fmla="*/ 24 h 287"/>
              <a:gd name="T46" fmla="*/ 205 w 248"/>
              <a:gd name="T47" fmla="*/ 65 h 287"/>
              <a:gd name="T48" fmla="*/ 193 w 248"/>
              <a:gd name="T49" fmla="*/ 76 h 287"/>
              <a:gd name="T50" fmla="*/ 181 w 248"/>
              <a:gd name="T51" fmla="*/ 65 h 287"/>
              <a:gd name="T52" fmla="*/ 181 w 248"/>
              <a:gd name="T53" fmla="*/ 24 h 287"/>
              <a:gd name="T54" fmla="*/ 112 w 248"/>
              <a:gd name="T55" fmla="*/ 24 h 287"/>
              <a:gd name="T56" fmla="*/ 124 w 248"/>
              <a:gd name="T57" fmla="*/ 13 h 287"/>
              <a:gd name="T58" fmla="*/ 136 w 248"/>
              <a:gd name="T59" fmla="*/ 24 h 287"/>
              <a:gd name="T60" fmla="*/ 136 w 248"/>
              <a:gd name="T61" fmla="*/ 65 h 287"/>
              <a:gd name="T62" fmla="*/ 124 w 248"/>
              <a:gd name="T63" fmla="*/ 76 h 287"/>
              <a:gd name="T64" fmla="*/ 112 w 248"/>
              <a:gd name="T65" fmla="*/ 65 h 287"/>
              <a:gd name="T66" fmla="*/ 112 w 248"/>
              <a:gd name="T67" fmla="*/ 24 h 287"/>
              <a:gd name="T68" fmla="*/ 43 w 248"/>
              <a:gd name="T69" fmla="*/ 24 h 287"/>
              <a:gd name="T70" fmla="*/ 55 w 248"/>
              <a:gd name="T71" fmla="*/ 13 h 287"/>
              <a:gd name="T72" fmla="*/ 67 w 248"/>
              <a:gd name="T73" fmla="*/ 24 h 287"/>
              <a:gd name="T74" fmla="*/ 67 w 248"/>
              <a:gd name="T75" fmla="*/ 65 h 287"/>
              <a:gd name="T76" fmla="*/ 55 w 248"/>
              <a:gd name="T77" fmla="*/ 76 h 287"/>
              <a:gd name="T78" fmla="*/ 43 w 248"/>
              <a:gd name="T79" fmla="*/ 65 h 287"/>
              <a:gd name="T80" fmla="*/ 43 w 248"/>
              <a:gd name="T81" fmla="*/ 24 h 287"/>
              <a:gd name="T82" fmla="*/ 227 w 248"/>
              <a:gd name="T83" fmla="*/ 266 h 287"/>
              <a:gd name="T84" fmla="*/ 21 w 248"/>
              <a:gd name="T85" fmla="*/ 266 h 287"/>
              <a:gd name="T86" fmla="*/ 21 w 248"/>
              <a:gd name="T87" fmla="*/ 95 h 287"/>
              <a:gd name="T88" fmla="*/ 227 w 248"/>
              <a:gd name="T89" fmla="*/ 95 h 287"/>
              <a:gd name="T90" fmla="*/ 227 w 248"/>
              <a:gd name="T91" fmla="*/ 266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8" h="287">
                <a:moveTo>
                  <a:pt x="219" y="40"/>
                </a:moveTo>
                <a:cubicBezTo>
                  <a:pt x="219" y="24"/>
                  <a:pt x="219" y="24"/>
                  <a:pt x="219" y="24"/>
                </a:cubicBezTo>
                <a:cubicBezTo>
                  <a:pt x="219" y="9"/>
                  <a:pt x="209" y="0"/>
                  <a:pt x="193" y="0"/>
                </a:cubicBezTo>
                <a:cubicBezTo>
                  <a:pt x="177" y="0"/>
                  <a:pt x="167" y="9"/>
                  <a:pt x="167" y="24"/>
                </a:cubicBezTo>
                <a:cubicBezTo>
                  <a:pt x="167" y="40"/>
                  <a:pt x="167" y="40"/>
                  <a:pt x="167" y="4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0" y="9"/>
                  <a:pt x="140" y="0"/>
                  <a:pt x="124" y="0"/>
                </a:cubicBezTo>
                <a:cubicBezTo>
                  <a:pt x="108" y="0"/>
                  <a:pt x="99" y="9"/>
                  <a:pt x="99" y="24"/>
                </a:cubicBezTo>
                <a:cubicBezTo>
                  <a:pt x="99" y="40"/>
                  <a:pt x="99" y="40"/>
                  <a:pt x="99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1" y="24"/>
                  <a:pt x="81" y="24"/>
                  <a:pt x="81" y="24"/>
                </a:cubicBezTo>
                <a:cubicBezTo>
                  <a:pt x="81" y="9"/>
                  <a:pt x="72" y="0"/>
                  <a:pt x="55" y="0"/>
                </a:cubicBezTo>
                <a:cubicBezTo>
                  <a:pt x="39" y="0"/>
                  <a:pt x="30" y="9"/>
                  <a:pt x="30" y="24"/>
                </a:cubicBezTo>
                <a:cubicBezTo>
                  <a:pt x="30" y="40"/>
                  <a:pt x="30" y="40"/>
                  <a:pt x="3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287"/>
                  <a:pt x="0" y="287"/>
                  <a:pt x="0" y="287"/>
                </a:cubicBezTo>
                <a:cubicBezTo>
                  <a:pt x="248" y="287"/>
                  <a:pt x="248" y="287"/>
                  <a:pt x="248" y="287"/>
                </a:cubicBezTo>
                <a:cubicBezTo>
                  <a:pt x="248" y="40"/>
                  <a:pt x="248" y="40"/>
                  <a:pt x="248" y="40"/>
                </a:cubicBezTo>
                <a:lnTo>
                  <a:pt x="219" y="40"/>
                </a:lnTo>
                <a:close/>
                <a:moveTo>
                  <a:pt x="181" y="24"/>
                </a:moveTo>
                <a:cubicBezTo>
                  <a:pt x="181" y="17"/>
                  <a:pt x="184" y="13"/>
                  <a:pt x="193" y="13"/>
                </a:cubicBezTo>
                <a:cubicBezTo>
                  <a:pt x="201" y="13"/>
                  <a:pt x="205" y="17"/>
                  <a:pt x="205" y="24"/>
                </a:cubicBezTo>
                <a:cubicBezTo>
                  <a:pt x="205" y="65"/>
                  <a:pt x="205" y="65"/>
                  <a:pt x="205" y="65"/>
                </a:cubicBezTo>
                <a:cubicBezTo>
                  <a:pt x="205" y="73"/>
                  <a:pt x="201" y="76"/>
                  <a:pt x="193" y="76"/>
                </a:cubicBezTo>
                <a:cubicBezTo>
                  <a:pt x="184" y="76"/>
                  <a:pt x="181" y="73"/>
                  <a:pt x="181" y="65"/>
                </a:cubicBezTo>
                <a:lnTo>
                  <a:pt x="181" y="24"/>
                </a:lnTo>
                <a:close/>
                <a:moveTo>
                  <a:pt x="112" y="24"/>
                </a:moveTo>
                <a:cubicBezTo>
                  <a:pt x="112" y="17"/>
                  <a:pt x="116" y="13"/>
                  <a:pt x="124" y="13"/>
                </a:cubicBezTo>
                <a:cubicBezTo>
                  <a:pt x="133" y="13"/>
                  <a:pt x="136" y="17"/>
                  <a:pt x="136" y="24"/>
                </a:cubicBezTo>
                <a:cubicBezTo>
                  <a:pt x="136" y="65"/>
                  <a:pt x="136" y="65"/>
                  <a:pt x="136" y="65"/>
                </a:cubicBezTo>
                <a:cubicBezTo>
                  <a:pt x="136" y="73"/>
                  <a:pt x="133" y="76"/>
                  <a:pt x="124" y="76"/>
                </a:cubicBezTo>
                <a:cubicBezTo>
                  <a:pt x="116" y="76"/>
                  <a:pt x="112" y="73"/>
                  <a:pt x="112" y="65"/>
                </a:cubicBezTo>
                <a:lnTo>
                  <a:pt x="112" y="24"/>
                </a:lnTo>
                <a:close/>
                <a:moveTo>
                  <a:pt x="43" y="24"/>
                </a:moveTo>
                <a:cubicBezTo>
                  <a:pt x="43" y="17"/>
                  <a:pt x="47" y="13"/>
                  <a:pt x="55" y="13"/>
                </a:cubicBezTo>
                <a:cubicBezTo>
                  <a:pt x="64" y="13"/>
                  <a:pt x="67" y="17"/>
                  <a:pt x="67" y="24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73"/>
                  <a:pt x="64" y="76"/>
                  <a:pt x="55" y="76"/>
                </a:cubicBezTo>
                <a:cubicBezTo>
                  <a:pt x="47" y="76"/>
                  <a:pt x="43" y="73"/>
                  <a:pt x="43" y="65"/>
                </a:cubicBezTo>
                <a:lnTo>
                  <a:pt x="43" y="24"/>
                </a:lnTo>
                <a:close/>
                <a:moveTo>
                  <a:pt x="227" y="266"/>
                </a:moveTo>
                <a:cubicBezTo>
                  <a:pt x="21" y="266"/>
                  <a:pt x="21" y="266"/>
                  <a:pt x="21" y="266"/>
                </a:cubicBezTo>
                <a:cubicBezTo>
                  <a:pt x="21" y="95"/>
                  <a:pt x="21" y="95"/>
                  <a:pt x="21" y="95"/>
                </a:cubicBezTo>
                <a:cubicBezTo>
                  <a:pt x="227" y="95"/>
                  <a:pt x="227" y="95"/>
                  <a:pt x="227" y="95"/>
                </a:cubicBezTo>
                <a:lnTo>
                  <a:pt x="227" y="26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437"/>
          <p:cNvSpPr>
            <a:spLocks/>
          </p:cNvSpPr>
          <p:nvPr/>
        </p:nvSpPr>
        <p:spPr bwMode="auto">
          <a:xfrm>
            <a:off x="3752851" y="2178051"/>
            <a:ext cx="95250" cy="69850"/>
          </a:xfrm>
          <a:custGeom>
            <a:avLst/>
            <a:gdLst>
              <a:gd name="T0" fmla="*/ 41 w 155"/>
              <a:gd name="T1" fmla="*/ 110 h 114"/>
              <a:gd name="T2" fmla="*/ 52 w 155"/>
              <a:gd name="T3" fmla="*/ 114 h 114"/>
              <a:gd name="T4" fmla="*/ 59 w 155"/>
              <a:gd name="T5" fmla="*/ 114 h 114"/>
              <a:gd name="T6" fmla="*/ 69 w 155"/>
              <a:gd name="T7" fmla="*/ 110 h 114"/>
              <a:gd name="T8" fmla="*/ 153 w 155"/>
              <a:gd name="T9" fmla="*/ 26 h 114"/>
              <a:gd name="T10" fmla="*/ 152 w 155"/>
              <a:gd name="T11" fmla="*/ 17 h 114"/>
              <a:gd name="T12" fmla="*/ 137 w 155"/>
              <a:gd name="T13" fmla="*/ 2 h 114"/>
              <a:gd name="T14" fmla="*/ 128 w 155"/>
              <a:gd name="T15" fmla="*/ 2 h 114"/>
              <a:gd name="T16" fmla="*/ 60 w 155"/>
              <a:gd name="T17" fmla="*/ 71 h 114"/>
              <a:gd name="T18" fmla="*/ 51 w 155"/>
              <a:gd name="T19" fmla="*/ 71 h 114"/>
              <a:gd name="T20" fmla="*/ 26 w 155"/>
              <a:gd name="T21" fmla="*/ 46 h 114"/>
              <a:gd name="T22" fmla="*/ 17 w 155"/>
              <a:gd name="T23" fmla="*/ 46 h 114"/>
              <a:gd name="T24" fmla="*/ 2 w 155"/>
              <a:gd name="T25" fmla="*/ 61 h 114"/>
              <a:gd name="T26" fmla="*/ 2 w 155"/>
              <a:gd name="T27" fmla="*/ 70 h 114"/>
              <a:gd name="T28" fmla="*/ 41 w 155"/>
              <a:gd name="T29" fmla="*/ 11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5" h="114">
                <a:moveTo>
                  <a:pt x="41" y="110"/>
                </a:moveTo>
                <a:cubicBezTo>
                  <a:pt x="44" y="112"/>
                  <a:pt x="48" y="114"/>
                  <a:pt x="52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62" y="114"/>
                  <a:pt x="67" y="112"/>
                  <a:pt x="69" y="110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5" y="24"/>
                  <a:pt x="155" y="20"/>
                  <a:pt x="152" y="17"/>
                </a:cubicBezTo>
                <a:cubicBezTo>
                  <a:pt x="137" y="2"/>
                  <a:pt x="137" y="2"/>
                  <a:pt x="137" y="2"/>
                </a:cubicBezTo>
                <a:cubicBezTo>
                  <a:pt x="135" y="0"/>
                  <a:pt x="131" y="0"/>
                  <a:pt x="128" y="2"/>
                </a:cubicBezTo>
                <a:cubicBezTo>
                  <a:pt x="60" y="71"/>
                  <a:pt x="60" y="71"/>
                  <a:pt x="60" y="71"/>
                </a:cubicBezTo>
                <a:cubicBezTo>
                  <a:pt x="58" y="73"/>
                  <a:pt x="54" y="73"/>
                  <a:pt x="51" y="71"/>
                </a:cubicBezTo>
                <a:cubicBezTo>
                  <a:pt x="26" y="46"/>
                  <a:pt x="26" y="46"/>
                  <a:pt x="26" y="46"/>
                </a:cubicBezTo>
                <a:cubicBezTo>
                  <a:pt x="24" y="44"/>
                  <a:pt x="20" y="44"/>
                  <a:pt x="17" y="46"/>
                </a:cubicBezTo>
                <a:cubicBezTo>
                  <a:pt x="2" y="61"/>
                  <a:pt x="2" y="61"/>
                  <a:pt x="2" y="61"/>
                </a:cubicBezTo>
                <a:cubicBezTo>
                  <a:pt x="0" y="64"/>
                  <a:pt x="0" y="68"/>
                  <a:pt x="2" y="70"/>
                </a:cubicBezTo>
                <a:lnTo>
                  <a:pt x="41" y="11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Freeform 438"/>
          <p:cNvSpPr>
            <a:spLocks noEditPoints="1"/>
          </p:cNvSpPr>
          <p:nvPr/>
        </p:nvSpPr>
        <p:spPr bwMode="auto">
          <a:xfrm>
            <a:off x="4078288" y="2103438"/>
            <a:ext cx="150813" cy="176213"/>
          </a:xfrm>
          <a:custGeom>
            <a:avLst/>
            <a:gdLst>
              <a:gd name="T0" fmla="*/ 218 w 247"/>
              <a:gd name="T1" fmla="*/ 24 h 287"/>
              <a:gd name="T2" fmla="*/ 167 w 247"/>
              <a:gd name="T3" fmla="*/ 24 h 287"/>
              <a:gd name="T4" fmla="*/ 149 w 247"/>
              <a:gd name="T5" fmla="*/ 40 h 287"/>
              <a:gd name="T6" fmla="*/ 124 w 247"/>
              <a:gd name="T7" fmla="*/ 0 h 287"/>
              <a:gd name="T8" fmla="*/ 98 w 247"/>
              <a:gd name="T9" fmla="*/ 40 h 287"/>
              <a:gd name="T10" fmla="*/ 81 w 247"/>
              <a:gd name="T11" fmla="*/ 24 h 287"/>
              <a:gd name="T12" fmla="*/ 29 w 247"/>
              <a:gd name="T13" fmla="*/ 24 h 287"/>
              <a:gd name="T14" fmla="*/ 0 w 247"/>
              <a:gd name="T15" fmla="*/ 40 h 287"/>
              <a:gd name="T16" fmla="*/ 247 w 247"/>
              <a:gd name="T17" fmla="*/ 287 h 287"/>
              <a:gd name="T18" fmla="*/ 218 w 247"/>
              <a:gd name="T19" fmla="*/ 40 h 287"/>
              <a:gd name="T20" fmla="*/ 65 w 247"/>
              <a:gd name="T21" fmla="*/ 186 h 287"/>
              <a:gd name="T22" fmla="*/ 20 w 247"/>
              <a:gd name="T23" fmla="*/ 224 h 287"/>
              <a:gd name="T24" fmla="*/ 227 w 247"/>
              <a:gd name="T25" fmla="*/ 179 h 287"/>
              <a:gd name="T26" fmla="*/ 182 w 247"/>
              <a:gd name="T27" fmla="*/ 137 h 287"/>
              <a:gd name="T28" fmla="*/ 227 w 247"/>
              <a:gd name="T29" fmla="*/ 179 h 287"/>
              <a:gd name="T30" fmla="*/ 127 w 247"/>
              <a:gd name="T31" fmla="*/ 179 h 287"/>
              <a:gd name="T32" fmla="*/ 175 w 247"/>
              <a:gd name="T33" fmla="*/ 137 h 287"/>
              <a:gd name="T34" fmla="*/ 120 w 247"/>
              <a:gd name="T35" fmla="*/ 179 h 287"/>
              <a:gd name="T36" fmla="*/ 72 w 247"/>
              <a:gd name="T37" fmla="*/ 137 h 287"/>
              <a:gd name="T38" fmla="*/ 120 w 247"/>
              <a:gd name="T39" fmla="*/ 179 h 287"/>
              <a:gd name="T40" fmla="*/ 20 w 247"/>
              <a:gd name="T41" fmla="*/ 179 h 287"/>
              <a:gd name="T42" fmla="*/ 65 w 247"/>
              <a:gd name="T43" fmla="*/ 137 h 287"/>
              <a:gd name="T44" fmla="*/ 72 w 247"/>
              <a:gd name="T45" fmla="*/ 186 h 287"/>
              <a:gd name="T46" fmla="*/ 120 w 247"/>
              <a:gd name="T47" fmla="*/ 224 h 287"/>
              <a:gd name="T48" fmla="*/ 72 w 247"/>
              <a:gd name="T49" fmla="*/ 186 h 287"/>
              <a:gd name="T50" fmla="*/ 120 w 247"/>
              <a:gd name="T51" fmla="*/ 267 h 287"/>
              <a:gd name="T52" fmla="*/ 72 w 247"/>
              <a:gd name="T53" fmla="*/ 231 h 287"/>
              <a:gd name="T54" fmla="*/ 127 w 247"/>
              <a:gd name="T55" fmla="*/ 231 h 287"/>
              <a:gd name="T56" fmla="*/ 175 w 247"/>
              <a:gd name="T57" fmla="*/ 267 h 287"/>
              <a:gd name="T58" fmla="*/ 127 w 247"/>
              <a:gd name="T59" fmla="*/ 231 h 287"/>
              <a:gd name="T60" fmla="*/ 127 w 247"/>
              <a:gd name="T61" fmla="*/ 186 h 287"/>
              <a:gd name="T62" fmla="*/ 175 w 247"/>
              <a:gd name="T63" fmla="*/ 224 h 287"/>
              <a:gd name="T64" fmla="*/ 182 w 247"/>
              <a:gd name="T65" fmla="*/ 186 h 287"/>
              <a:gd name="T66" fmla="*/ 227 w 247"/>
              <a:gd name="T67" fmla="*/ 224 h 287"/>
              <a:gd name="T68" fmla="*/ 182 w 247"/>
              <a:gd name="T69" fmla="*/ 186 h 287"/>
              <a:gd name="T70" fmla="*/ 227 w 247"/>
              <a:gd name="T71" fmla="*/ 130 h 287"/>
              <a:gd name="T72" fmla="*/ 182 w 247"/>
              <a:gd name="T73" fmla="*/ 95 h 287"/>
              <a:gd name="T74" fmla="*/ 181 w 247"/>
              <a:gd name="T75" fmla="*/ 24 h 287"/>
              <a:gd name="T76" fmla="*/ 204 w 247"/>
              <a:gd name="T77" fmla="*/ 24 h 287"/>
              <a:gd name="T78" fmla="*/ 193 w 247"/>
              <a:gd name="T79" fmla="*/ 76 h 287"/>
              <a:gd name="T80" fmla="*/ 181 w 247"/>
              <a:gd name="T81" fmla="*/ 24 h 287"/>
              <a:gd name="T82" fmla="*/ 175 w 247"/>
              <a:gd name="T83" fmla="*/ 130 h 287"/>
              <a:gd name="T84" fmla="*/ 127 w 247"/>
              <a:gd name="T85" fmla="*/ 95 h 287"/>
              <a:gd name="T86" fmla="*/ 112 w 247"/>
              <a:gd name="T87" fmla="*/ 24 h 287"/>
              <a:gd name="T88" fmla="*/ 136 w 247"/>
              <a:gd name="T89" fmla="*/ 24 h 287"/>
              <a:gd name="T90" fmla="*/ 124 w 247"/>
              <a:gd name="T91" fmla="*/ 76 h 287"/>
              <a:gd name="T92" fmla="*/ 112 w 247"/>
              <a:gd name="T93" fmla="*/ 24 h 287"/>
              <a:gd name="T94" fmla="*/ 120 w 247"/>
              <a:gd name="T95" fmla="*/ 130 h 287"/>
              <a:gd name="T96" fmla="*/ 72 w 247"/>
              <a:gd name="T97" fmla="*/ 95 h 287"/>
              <a:gd name="T98" fmla="*/ 43 w 247"/>
              <a:gd name="T99" fmla="*/ 24 h 287"/>
              <a:gd name="T100" fmla="*/ 67 w 247"/>
              <a:gd name="T101" fmla="*/ 24 h 287"/>
              <a:gd name="T102" fmla="*/ 55 w 247"/>
              <a:gd name="T103" fmla="*/ 76 h 287"/>
              <a:gd name="T104" fmla="*/ 43 w 247"/>
              <a:gd name="T105" fmla="*/ 24 h 287"/>
              <a:gd name="T106" fmla="*/ 65 w 247"/>
              <a:gd name="T107" fmla="*/ 130 h 287"/>
              <a:gd name="T108" fmla="*/ 20 w 247"/>
              <a:gd name="T109" fmla="*/ 95 h 287"/>
              <a:gd name="T110" fmla="*/ 20 w 247"/>
              <a:gd name="T111" fmla="*/ 231 h 287"/>
              <a:gd name="T112" fmla="*/ 65 w 247"/>
              <a:gd name="T113" fmla="*/ 267 h 287"/>
              <a:gd name="T114" fmla="*/ 20 w 247"/>
              <a:gd name="T115" fmla="*/ 231 h 287"/>
              <a:gd name="T116" fmla="*/ 182 w 247"/>
              <a:gd name="T117" fmla="*/ 231 h 287"/>
              <a:gd name="T118" fmla="*/ 227 w 247"/>
              <a:gd name="T119" fmla="*/ 26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7" h="287">
                <a:moveTo>
                  <a:pt x="218" y="40"/>
                </a:moveTo>
                <a:cubicBezTo>
                  <a:pt x="218" y="24"/>
                  <a:pt x="218" y="24"/>
                  <a:pt x="218" y="24"/>
                </a:cubicBezTo>
                <a:cubicBezTo>
                  <a:pt x="218" y="9"/>
                  <a:pt x="209" y="0"/>
                  <a:pt x="193" y="0"/>
                </a:cubicBezTo>
                <a:cubicBezTo>
                  <a:pt x="176" y="0"/>
                  <a:pt x="167" y="9"/>
                  <a:pt x="167" y="24"/>
                </a:cubicBezTo>
                <a:cubicBezTo>
                  <a:pt x="167" y="40"/>
                  <a:pt x="167" y="40"/>
                  <a:pt x="167" y="40"/>
                </a:cubicBezTo>
                <a:cubicBezTo>
                  <a:pt x="149" y="40"/>
                  <a:pt x="149" y="40"/>
                  <a:pt x="149" y="40"/>
                </a:cubicBezTo>
                <a:cubicBezTo>
                  <a:pt x="149" y="24"/>
                  <a:pt x="149" y="24"/>
                  <a:pt x="149" y="24"/>
                </a:cubicBezTo>
                <a:cubicBezTo>
                  <a:pt x="149" y="9"/>
                  <a:pt x="140" y="0"/>
                  <a:pt x="124" y="0"/>
                </a:cubicBezTo>
                <a:cubicBezTo>
                  <a:pt x="108" y="0"/>
                  <a:pt x="98" y="9"/>
                  <a:pt x="98" y="24"/>
                </a:cubicBezTo>
                <a:cubicBezTo>
                  <a:pt x="98" y="40"/>
                  <a:pt x="98" y="40"/>
                  <a:pt x="98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1" y="24"/>
                  <a:pt x="81" y="24"/>
                  <a:pt x="81" y="24"/>
                </a:cubicBezTo>
                <a:cubicBezTo>
                  <a:pt x="81" y="9"/>
                  <a:pt x="71" y="0"/>
                  <a:pt x="55" y="0"/>
                </a:cubicBezTo>
                <a:cubicBezTo>
                  <a:pt x="39" y="0"/>
                  <a:pt x="29" y="9"/>
                  <a:pt x="29" y="24"/>
                </a:cubicBezTo>
                <a:cubicBezTo>
                  <a:pt x="29" y="40"/>
                  <a:pt x="29" y="40"/>
                  <a:pt x="29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287"/>
                  <a:pt x="0" y="287"/>
                  <a:pt x="0" y="287"/>
                </a:cubicBezTo>
                <a:cubicBezTo>
                  <a:pt x="247" y="287"/>
                  <a:pt x="247" y="287"/>
                  <a:pt x="247" y="287"/>
                </a:cubicBezTo>
                <a:cubicBezTo>
                  <a:pt x="247" y="40"/>
                  <a:pt x="247" y="40"/>
                  <a:pt x="247" y="40"/>
                </a:cubicBezTo>
                <a:lnTo>
                  <a:pt x="218" y="40"/>
                </a:lnTo>
                <a:close/>
                <a:moveTo>
                  <a:pt x="20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224"/>
                  <a:pt x="65" y="224"/>
                  <a:pt x="65" y="224"/>
                </a:cubicBezTo>
                <a:cubicBezTo>
                  <a:pt x="20" y="224"/>
                  <a:pt x="20" y="224"/>
                  <a:pt x="20" y="224"/>
                </a:cubicBezTo>
                <a:lnTo>
                  <a:pt x="20" y="186"/>
                </a:lnTo>
                <a:close/>
                <a:moveTo>
                  <a:pt x="227" y="179"/>
                </a:moveTo>
                <a:cubicBezTo>
                  <a:pt x="182" y="179"/>
                  <a:pt x="182" y="179"/>
                  <a:pt x="182" y="179"/>
                </a:cubicBezTo>
                <a:cubicBezTo>
                  <a:pt x="182" y="137"/>
                  <a:pt x="182" y="137"/>
                  <a:pt x="182" y="137"/>
                </a:cubicBezTo>
                <a:cubicBezTo>
                  <a:pt x="227" y="137"/>
                  <a:pt x="227" y="137"/>
                  <a:pt x="227" y="137"/>
                </a:cubicBezTo>
                <a:lnTo>
                  <a:pt x="227" y="179"/>
                </a:lnTo>
                <a:close/>
                <a:moveTo>
                  <a:pt x="175" y="179"/>
                </a:moveTo>
                <a:cubicBezTo>
                  <a:pt x="127" y="179"/>
                  <a:pt x="127" y="179"/>
                  <a:pt x="127" y="179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75" y="137"/>
                  <a:pt x="175" y="137"/>
                  <a:pt x="175" y="137"/>
                </a:cubicBezTo>
                <a:lnTo>
                  <a:pt x="175" y="179"/>
                </a:lnTo>
                <a:close/>
                <a:moveTo>
                  <a:pt x="120" y="179"/>
                </a:moveTo>
                <a:cubicBezTo>
                  <a:pt x="72" y="179"/>
                  <a:pt x="72" y="179"/>
                  <a:pt x="72" y="179"/>
                </a:cubicBezTo>
                <a:cubicBezTo>
                  <a:pt x="72" y="137"/>
                  <a:pt x="72" y="137"/>
                  <a:pt x="72" y="137"/>
                </a:cubicBezTo>
                <a:cubicBezTo>
                  <a:pt x="120" y="137"/>
                  <a:pt x="120" y="137"/>
                  <a:pt x="120" y="137"/>
                </a:cubicBezTo>
                <a:lnTo>
                  <a:pt x="120" y="179"/>
                </a:lnTo>
                <a:close/>
                <a:moveTo>
                  <a:pt x="65" y="179"/>
                </a:moveTo>
                <a:cubicBezTo>
                  <a:pt x="20" y="179"/>
                  <a:pt x="20" y="179"/>
                  <a:pt x="20" y="17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65" y="137"/>
                  <a:pt x="65" y="137"/>
                  <a:pt x="65" y="137"/>
                </a:cubicBezTo>
                <a:lnTo>
                  <a:pt x="65" y="179"/>
                </a:lnTo>
                <a:close/>
                <a:moveTo>
                  <a:pt x="72" y="186"/>
                </a:moveTo>
                <a:cubicBezTo>
                  <a:pt x="120" y="186"/>
                  <a:pt x="120" y="186"/>
                  <a:pt x="120" y="186"/>
                </a:cubicBezTo>
                <a:cubicBezTo>
                  <a:pt x="120" y="224"/>
                  <a:pt x="120" y="224"/>
                  <a:pt x="120" y="224"/>
                </a:cubicBezTo>
                <a:cubicBezTo>
                  <a:pt x="72" y="224"/>
                  <a:pt x="72" y="224"/>
                  <a:pt x="72" y="224"/>
                </a:cubicBezTo>
                <a:lnTo>
                  <a:pt x="72" y="186"/>
                </a:lnTo>
                <a:close/>
                <a:moveTo>
                  <a:pt x="120" y="231"/>
                </a:moveTo>
                <a:cubicBezTo>
                  <a:pt x="120" y="267"/>
                  <a:pt x="120" y="267"/>
                  <a:pt x="120" y="267"/>
                </a:cubicBezTo>
                <a:cubicBezTo>
                  <a:pt x="72" y="267"/>
                  <a:pt x="72" y="267"/>
                  <a:pt x="72" y="267"/>
                </a:cubicBezTo>
                <a:cubicBezTo>
                  <a:pt x="72" y="231"/>
                  <a:pt x="72" y="231"/>
                  <a:pt x="72" y="231"/>
                </a:cubicBezTo>
                <a:lnTo>
                  <a:pt x="120" y="231"/>
                </a:lnTo>
                <a:close/>
                <a:moveTo>
                  <a:pt x="127" y="231"/>
                </a:moveTo>
                <a:cubicBezTo>
                  <a:pt x="175" y="231"/>
                  <a:pt x="175" y="231"/>
                  <a:pt x="175" y="231"/>
                </a:cubicBezTo>
                <a:cubicBezTo>
                  <a:pt x="175" y="267"/>
                  <a:pt x="175" y="267"/>
                  <a:pt x="175" y="267"/>
                </a:cubicBezTo>
                <a:cubicBezTo>
                  <a:pt x="127" y="267"/>
                  <a:pt x="127" y="267"/>
                  <a:pt x="127" y="267"/>
                </a:cubicBezTo>
                <a:lnTo>
                  <a:pt x="127" y="231"/>
                </a:lnTo>
                <a:close/>
                <a:moveTo>
                  <a:pt x="127" y="224"/>
                </a:moveTo>
                <a:cubicBezTo>
                  <a:pt x="127" y="186"/>
                  <a:pt x="127" y="186"/>
                  <a:pt x="127" y="186"/>
                </a:cubicBezTo>
                <a:cubicBezTo>
                  <a:pt x="175" y="186"/>
                  <a:pt x="175" y="186"/>
                  <a:pt x="175" y="186"/>
                </a:cubicBezTo>
                <a:cubicBezTo>
                  <a:pt x="175" y="224"/>
                  <a:pt x="175" y="224"/>
                  <a:pt x="175" y="224"/>
                </a:cubicBezTo>
                <a:lnTo>
                  <a:pt x="127" y="224"/>
                </a:lnTo>
                <a:close/>
                <a:moveTo>
                  <a:pt x="182" y="186"/>
                </a:moveTo>
                <a:cubicBezTo>
                  <a:pt x="227" y="186"/>
                  <a:pt x="227" y="186"/>
                  <a:pt x="227" y="186"/>
                </a:cubicBezTo>
                <a:cubicBezTo>
                  <a:pt x="227" y="224"/>
                  <a:pt x="227" y="224"/>
                  <a:pt x="227" y="224"/>
                </a:cubicBezTo>
                <a:cubicBezTo>
                  <a:pt x="182" y="224"/>
                  <a:pt x="182" y="224"/>
                  <a:pt x="182" y="224"/>
                </a:cubicBezTo>
                <a:lnTo>
                  <a:pt x="182" y="186"/>
                </a:lnTo>
                <a:close/>
                <a:moveTo>
                  <a:pt x="227" y="95"/>
                </a:moveTo>
                <a:cubicBezTo>
                  <a:pt x="227" y="130"/>
                  <a:pt x="227" y="130"/>
                  <a:pt x="227" y="130"/>
                </a:cubicBezTo>
                <a:cubicBezTo>
                  <a:pt x="182" y="130"/>
                  <a:pt x="182" y="130"/>
                  <a:pt x="182" y="130"/>
                </a:cubicBezTo>
                <a:cubicBezTo>
                  <a:pt x="182" y="95"/>
                  <a:pt x="182" y="95"/>
                  <a:pt x="182" y="95"/>
                </a:cubicBezTo>
                <a:lnTo>
                  <a:pt x="227" y="95"/>
                </a:lnTo>
                <a:close/>
                <a:moveTo>
                  <a:pt x="181" y="24"/>
                </a:moveTo>
                <a:cubicBezTo>
                  <a:pt x="181" y="17"/>
                  <a:pt x="184" y="14"/>
                  <a:pt x="193" y="14"/>
                </a:cubicBezTo>
                <a:cubicBezTo>
                  <a:pt x="201" y="14"/>
                  <a:pt x="204" y="17"/>
                  <a:pt x="204" y="24"/>
                </a:cubicBezTo>
                <a:cubicBezTo>
                  <a:pt x="204" y="66"/>
                  <a:pt x="204" y="66"/>
                  <a:pt x="204" y="66"/>
                </a:cubicBezTo>
                <a:cubicBezTo>
                  <a:pt x="204" y="73"/>
                  <a:pt x="201" y="76"/>
                  <a:pt x="193" y="76"/>
                </a:cubicBezTo>
                <a:cubicBezTo>
                  <a:pt x="184" y="76"/>
                  <a:pt x="181" y="73"/>
                  <a:pt x="181" y="66"/>
                </a:cubicBezTo>
                <a:lnTo>
                  <a:pt x="181" y="24"/>
                </a:lnTo>
                <a:close/>
                <a:moveTo>
                  <a:pt x="175" y="95"/>
                </a:moveTo>
                <a:cubicBezTo>
                  <a:pt x="175" y="130"/>
                  <a:pt x="175" y="130"/>
                  <a:pt x="175" y="130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27" y="95"/>
                  <a:pt x="127" y="95"/>
                  <a:pt x="127" y="95"/>
                </a:cubicBezTo>
                <a:lnTo>
                  <a:pt x="175" y="95"/>
                </a:lnTo>
                <a:close/>
                <a:moveTo>
                  <a:pt x="112" y="24"/>
                </a:moveTo>
                <a:cubicBezTo>
                  <a:pt x="112" y="17"/>
                  <a:pt x="115" y="14"/>
                  <a:pt x="124" y="14"/>
                </a:cubicBezTo>
                <a:cubicBezTo>
                  <a:pt x="132" y="14"/>
                  <a:pt x="136" y="17"/>
                  <a:pt x="136" y="24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36" y="73"/>
                  <a:pt x="132" y="76"/>
                  <a:pt x="124" y="76"/>
                </a:cubicBezTo>
                <a:cubicBezTo>
                  <a:pt x="115" y="76"/>
                  <a:pt x="112" y="73"/>
                  <a:pt x="112" y="66"/>
                </a:cubicBezTo>
                <a:lnTo>
                  <a:pt x="112" y="24"/>
                </a:lnTo>
                <a:close/>
                <a:moveTo>
                  <a:pt x="120" y="95"/>
                </a:moveTo>
                <a:cubicBezTo>
                  <a:pt x="120" y="130"/>
                  <a:pt x="120" y="130"/>
                  <a:pt x="120" y="130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95"/>
                  <a:pt x="72" y="95"/>
                  <a:pt x="72" y="95"/>
                </a:cubicBezTo>
                <a:lnTo>
                  <a:pt x="120" y="95"/>
                </a:lnTo>
                <a:close/>
                <a:moveTo>
                  <a:pt x="43" y="24"/>
                </a:moveTo>
                <a:cubicBezTo>
                  <a:pt x="43" y="17"/>
                  <a:pt x="47" y="14"/>
                  <a:pt x="55" y="14"/>
                </a:cubicBezTo>
                <a:cubicBezTo>
                  <a:pt x="64" y="14"/>
                  <a:pt x="67" y="17"/>
                  <a:pt x="67" y="24"/>
                </a:cubicBezTo>
                <a:cubicBezTo>
                  <a:pt x="67" y="66"/>
                  <a:pt x="67" y="66"/>
                  <a:pt x="67" y="66"/>
                </a:cubicBezTo>
                <a:cubicBezTo>
                  <a:pt x="67" y="73"/>
                  <a:pt x="64" y="76"/>
                  <a:pt x="55" y="76"/>
                </a:cubicBezTo>
                <a:cubicBezTo>
                  <a:pt x="47" y="76"/>
                  <a:pt x="43" y="73"/>
                  <a:pt x="43" y="66"/>
                </a:cubicBezTo>
                <a:lnTo>
                  <a:pt x="43" y="24"/>
                </a:lnTo>
                <a:close/>
                <a:moveTo>
                  <a:pt x="65" y="95"/>
                </a:moveTo>
                <a:cubicBezTo>
                  <a:pt x="65" y="130"/>
                  <a:pt x="65" y="130"/>
                  <a:pt x="65" y="130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95"/>
                  <a:pt x="20" y="95"/>
                  <a:pt x="20" y="95"/>
                </a:cubicBezTo>
                <a:lnTo>
                  <a:pt x="65" y="95"/>
                </a:lnTo>
                <a:close/>
                <a:moveTo>
                  <a:pt x="20" y="231"/>
                </a:moveTo>
                <a:cubicBezTo>
                  <a:pt x="65" y="231"/>
                  <a:pt x="65" y="231"/>
                  <a:pt x="65" y="231"/>
                </a:cubicBezTo>
                <a:cubicBezTo>
                  <a:pt x="65" y="267"/>
                  <a:pt x="65" y="267"/>
                  <a:pt x="65" y="267"/>
                </a:cubicBezTo>
                <a:cubicBezTo>
                  <a:pt x="20" y="267"/>
                  <a:pt x="20" y="267"/>
                  <a:pt x="20" y="267"/>
                </a:cubicBezTo>
                <a:lnTo>
                  <a:pt x="20" y="231"/>
                </a:lnTo>
                <a:close/>
                <a:moveTo>
                  <a:pt x="182" y="267"/>
                </a:moveTo>
                <a:cubicBezTo>
                  <a:pt x="182" y="231"/>
                  <a:pt x="182" y="231"/>
                  <a:pt x="182" y="231"/>
                </a:cubicBezTo>
                <a:cubicBezTo>
                  <a:pt x="227" y="231"/>
                  <a:pt x="227" y="231"/>
                  <a:pt x="227" y="231"/>
                </a:cubicBezTo>
                <a:cubicBezTo>
                  <a:pt x="227" y="267"/>
                  <a:pt x="227" y="267"/>
                  <a:pt x="227" y="267"/>
                </a:cubicBezTo>
                <a:lnTo>
                  <a:pt x="182" y="26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Freeform 439"/>
          <p:cNvSpPr>
            <a:spLocks noEditPoints="1"/>
          </p:cNvSpPr>
          <p:nvPr/>
        </p:nvSpPr>
        <p:spPr bwMode="auto">
          <a:xfrm>
            <a:off x="4429126" y="2103438"/>
            <a:ext cx="153988" cy="176213"/>
          </a:xfrm>
          <a:custGeom>
            <a:avLst/>
            <a:gdLst>
              <a:gd name="T0" fmla="*/ 219 w 249"/>
              <a:gd name="T1" fmla="*/ 24 h 288"/>
              <a:gd name="T2" fmla="*/ 168 w 249"/>
              <a:gd name="T3" fmla="*/ 24 h 288"/>
              <a:gd name="T4" fmla="*/ 150 w 249"/>
              <a:gd name="T5" fmla="*/ 40 h 288"/>
              <a:gd name="T6" fmla="*/ 125 w 249"/>
              <a:gd name="T7" fmla="*/ 0 h 288"/>
              <a:gd name="T8" fmla="*/ 99 w 249"/>
              <a:gd name="T9" fmla="*/ 40 h 288"/>
              <a:gd name="T10" fmla="*/ 82 w 249"/>
              <a:gd name="T11" fmla="*/ 24 h 288"/>
              <a:gd name="T12" fmla="*/ 30 w 249"/>
              <a:gd name="T13" fmla="*/ 24 h 288"/>
              <a:gd name="T14" fmla="*/ 0 w 249"/>
              <a:gd name="T15" fmla="*/ 40 h 288"/>
              <a:gd name="T16" fmla="*/ 249 w 249"/>
              <a:gd name="T17" fmla="*/ 288 h 288"/>
              <a:gd name="T18" fmla="*/ 219 w 249"/>
              <a:gd name="T19" fmla="*/ 40 h 288"/>
              <a:gd name="T20" fmla="*/ 55 w 249"/>
              <a:gd name="T21" fmla="*/ 224 h 288"/>
              <a:gd name="T22" fmla="*/ 21 w 249"/>
              <a:gd name="T23" fmla="*/ 186 h 288"/>
              <a:gd name="T24" fmla="*/ 21 w 249"/>
              <a:gd name="T25" fmla="*/ 179 h 288"/>
              <a:gd name="T26" fmla="*/ 55 w 249"/>
              <a:gd name="T27" fmla="*/ 138 h 288"/>
              <a:gd name="T28" fmla="*/ 21 w 249"/>
              <a:gd name="T29" fmla="*/ 179 h 288"/>
              <a:gd name="T30" fmla="*/ 228 w 249"/>
              <a:gd name="T31" fmla="*/ 186 h 288"/>
              <a:gd name="T32" fmla="*/ 62 w 249"/>
              <a:gd name="T33" fmla="*/ 224 h 288"/>
              <a:gd name="T34" fmla="*/ 62 w 249"/>
              <a:gd name="T35" fmla="*/ 179 h 288"/>
              <a:gd name="T36" fmla="*/ 228 w 249"/>
              <a:gd name="T37" fmla="*/ 138 h 288"/>
              <a:gd name="T38" fmla="*/ 62 w 249"/>
              <a:gd name="T39" fmla="*/ 179 h 288"/>
              <a:gd name="T40" fmla="*/ 194 w 249"/>
              <a:gd name="T41" fmla="*/ 14 h 288"/>
              <a:gd name="T42" fmla="*/ 206 w 249"/>
              <a:gd name="T43" fmla="*/ 66 h 288"/>
              <a:gd name="T44" fmla="*/ 182 w 249"/>
              <a:gd name="T45" fmla="*/ 66 h 288"/>
              <a:gd name="T46" fmla="*/ 113 w 249"/>
              <a:gd name="T47" fmla="*/ 24 h 288"/>
              <a:gd name="T48" fmla="*/ 137 w 249"/>
              <a:gd name="T49" fmla="*/ 24 h 288"/>
              <a:gd name="T50" fmla="*/ 125 w 249"/>
              <a:gd name="T51" fmla="*/ 76 h 288"/>
              <a:gd name="T52" fmla="*/ 113 w 249"/>
              <a:gd name="T53" fmla="*/ 24 h 288"/>
              <a:gd name="T54" fmla="*/ 228 w 249"/>
              <a:gd name="T55" fmla="*/ 131 h 288"/>
              <a:gd name="T56" fmla="*/ 62 w 249"/>
              <a:gd name="T57" fmla="*/ 95 h 288"/>
              <a:gd name="T58" fmla="*/ 44 w 249"/>
              <a:gd name="T59" fmla="*/ 24 h 288"/>
              <a:gd name="T60" fmla="*/ 68 w 249"/>
              <a:gd name="T61" fmla="*/ 24 h 288"/>
              <a:gd name="T62" fmla="*/ 56 w 249"/>
              <a:gd name="T63" fmla="*/ 76 h 288"/>
              <a:gd name="T64" fmla="*/ 44 w 249"/>
              <a:gd name="T65" fmla="*/ 24 h 288"/>
              <a:gd name="T66" fmla="*/ 55 w 249"/>
              <a:gd name="T67" fmla="*/ 131 h 288"/>
              <a:gd name="T68" fmla="*/ 21 w 249"/>
              <a:gd name="T69" fmla="*/ 95 h 288"/>
              <a:gd name="T70" fmla="*/ 21 w 249"/>
              <a:gd name="T71" fmla="*/ 231 h 288"/>
              <a:gd name="T72" fmla="*/ 55 w 249"/>
              <a:gd name="T73" fmla="*/ 267 h 288"/>
              <a:gd name="T74" fmla="*/ 21 w 249"/>
              <a:gd name="T75" fmla="*/ 231 h 288"/>
              <a:gd name="T76" fmla="*/ 62 w 249"/>
              <a:gd name="T77" fmla="*/ 231 h 288"/>
              <a:gd name="T78" fmla="*/ 228 w 249"/>
              <a:gd name="T79" fmla="*/ 26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288">
                <a:moveTo>
                  <a:pt x="219" y="40"/>
                </a:moveTo>
                <a:cubicBezTo>
                  <a:pt x="219" y="24"/>
                  <a:pt x="219" y="24"/>
                  <a:pt x="219" y="24"/>
                </a:cubicBezTo>
                <a:cubicBezTo>
                  <a:pt x="219" y="9"/>
                  <a:pt x="210" y="0"/>
                  <a:pt x="194" y="0"/>
                </a:cubicBezTo>
                <a:cubicBezTo>
                  <a:pt x="178" y="0"/>
                  <a:pt x="168" y="9"/>
                  <a:pt x="168" y="24"/>
                </a:cubicBezTo>
                <a:cubicBezTo>
                  <a:pt x="168" y="40"/>
                  <a:pt x="168" y="40"/>
                  <a:pt x="168" y="4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0" y="9"/>
                  <a:pt x="141" y="0"/>
                  <a:pt x="125" y="0"/>
                </a:cubicBezTo>
                <a:cubicBezTo>
                  <a:pt x="109" y="0"/>
                  <a:pt x="99" y="9"/>
                  <a:pt x="99" y="24"/>
                </a:cubicBezTo>
                <a:cubicBezTo>
                  <a:pt x="99" y="40"/>
                  <a:pt x="99" y="40"/>
                  <a:pt x="99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9"/>
                  <a:pt x="72" y="0"/>
                  <a:pt x="56" y="0"/>
                </a:cubicBezTo>
                <a:cubicBezTo>
                  <a:pt x="40" y="0"/>
                  <a:pt x="30" y="9"/>
                  <a:pt x="30" y="24"/>
                </a:cubicBezTo>
                <a:cubicBezTo>
                  <a:pt x="30" y="40"/>
                  <a:pt x="30" y="40"/>
                  <a:pt x="3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288"/>
                  <a:pt x="0" y="288"/>
                  <a:pt x="0" y="288"/>
                </a:cubicBezTo>
                <a:cubicBezTo>
                  <a:pt x="249" y="288"/>
                  <a:pt x="249" y="288"/>
                  <a:pt x="249" y="288"/>
                </a:cubicBezTo>
                <a:cubicBezTo>
                  <a:pt x="249" y="40"/>
                  <a:pt x="249" y="40"/>
                  <a:pt x="249" y="40"/>
                </a:cubicBezTo>
                <a:lnTo>
                  <a:pt x="219" y="40"/>
                </a:lnTo>
                <a:close/>
                <a:moveTo>
                  <a:pt x="55" y="186"/>
                </a:moveTo>
                <a:cubicBezTo>
                  <a:pt x="55" y="224"/>
                  <a:pt x="55" y="224"/>
                  <a:pt x="55" y="224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186"/>
                  <a:pt x="21" y="186"/>
                  <a:pt x="21" y="186"/>
                </a:cubicBezTo>
                <a:lnTo>
                  <a:pt x="55" y="186"/>
                </a:lnTo>
                <a:close/>
                <a:moveTo>
                  <a:pt x="21" y="179"/>
                </a:moveTo>
                <a:cubicBezTo>
                  <a:pt x="21" y="138"/>
                  <a:pt x="21" y="138"/>
                  <a:pt x="21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5" y="179"/>
                  <a:pt x="55" y="179"/>
                  <a:pt x="55" y="179"/>
                </a:cubicBezTo>
                <a:lnTo>
                  <a:pt x="21" y="179"/>
                </a:lnTo>
                <a:close/>
                <a:moveTo>
                  <a:pt x="62" y="186"/>
                </a:moveTo>
                <a:cubicBezTo>
                  <a:pt x="228" y="186"/>
                  <a:pt x="228" y="186"/>
                  <a:pt x="228" y="186"/>
                </a:cubicBezTo>
                <a:cubicBezTo>
                  <a:pt x="228" y="224"/>
                  <a:pt x="228" y="224"/>
                  <a:pt x="228" y="224"/>
                </a:cubicBezTo>
                <a:cubicBezTo>
                  <a:pt x="62" y="224"/>
                  <a:pt x="62" y="224"/>
                  <a:pt x="62" y="224"/>
                </a:cubicBezTo>
                <a:lnTo>
                  <a:pt x="62" y="186"/>
                </a:lnTo>
                <a:close/>
                <a:moveTo>
                  <a:pt x="62" y="179"/>
                </a:moveTo>
                <a:cubicBezTo>
                  <a:pt x="62" y="138"/>
                  <a:pt x="62" y="138"/>
                  <a:pt x="62" y="138"/>
                </a:cubicBezTo>
                <a:cubicBezTo>
                  <a:pt x="228" y="138"/>
                  <a:pt x="228" y="138"/>
                  <a:pt x="228" y="138"/>
                </a:cubicBezTo>
                <a:cubicBezTo>
                  <a:pt x="228" y="179"/>
                  <a:pt x="228" y="179"/>
                  <a:pt x="228" y="179"/>
                </a:cubicBezTo>
                <a:lnTo>
                  <a:pt x="62" y="179"/>
                </a:lnTo>
                <a:close/>
                <a:moveTo>
                  <a:pt x="182" y="24"/>
                </a:moveTo>
                <a:cubicBezTo>
                  <a:pt x="182" y="17"/>
                  <a:pt x="185" y="14"/>
                  <a:pt x="194" y="14"/>
                </a:cubicBezTo>
                <a:cubicBezTo>
                  <a:pt x="202" y="14"/>
                  <a:pt x="206" y="17"/>
                  <a:pt x="206" y="24"/>
                </a:cubicBezTo>
                <a:cubicBezTo>
                  <a:pt x="206" y="66"/>
                  <a:pt x="206" y="66"/>
                  <a:pt x="206" y="66"/>
                </a:cubicBezTo>
                <a:cubicBezTo>
                  <a:pt x="206" y="73"/>
                  <a:pt x="202" y="76"/>
                  <a:pt x="194" y="76"/>
                </a:cubicBezTo>
                <a:cubicBezTo>
                  <a:pt x="185" y="76"/>
                  <a:pt x="182" y="73"/>
                  <a:pt x="182" y="66"/>
                </a:cubicBezTo>
                <a:lnTo>
                  <a:pt x="182" y="24"/>
                </a:lnTo>
                <a:close/>
                <a:moveTo>
                  <a:pt x="113" y="24"/>
                </a:moveTo>
                <a:cubicBezTo>
                  <a:pt x="113" y="17"/>
                  <a:pt x="116" y="14"/>
                  <a:pt x="125" y="14"/>
                </a:cubicBezTo>
                <a:cubicBezTo>
                  <a:pt x="133" y="14"/>
                  <a:pt x="137" y="17"/>
                  <a:pt x="137" y="24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7" y="73"/>
                  <a:pt x="133" y="76"/>
                  <a:pt x="125" y="76"/>
                </a:cubicBezTo>
                <a:cubicBezTo>
                  <a:pt x="116" y="76"/>
                  <a:pt x="113" y="73"/>
                  <a:pt x="113" y="66"/>
                </a:cubicBezTo>
                <a:lnTo>
                  <a:pt x="113" y="24"/>
                </a:lnTo>
                <a:close/>
                <a:moveTo>
                  <a:pt x="228" y="95"/>
                </a:moveTo>
                <a:cubicBezTo>
                  <a:pt x="228" y="131"/>
                  <a:pt x="228" y="131"/>
                  <a:pt x="228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5"/>
                  <a:pt x="62" y="95"/>
                  <a:pt x="62" y="95"/>
                </a:cubicBezTo>
                <a:lnTo>
                  <a:pt x="228" y="95"/>
                </a:lnTo>
                <a:close/>
                <a:moveTo>
                  <a:pt x="44" y="24"/>
                </a:moveTo>
                <a:cubicBezTo>
                  <a:pt x="44" y="17"/>
                  <a:pt x="47" y="14"/>
                  <a:pt x="56" y="14"/>
                </a:cubicBezTo>
                <a:cubicBezTo>
                  <a:pt x="64" y="14"/>
                  <a:pt x="68" y="17"/>
                  <a:pt x="68" y="24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73"/>
                  <a:pt x="64" y="76"/>
                  <a:pt x="56" y="76"/>
                </a:cubicBezTo>
                <a:cubicBezTo>
                  <a:pt x="47" y="76"/>
                  <a:pt x="44" y="73"/>
                  <a:pt x="44" y="66"/>
                </a:cubicBezTo>
                <a:lnTo>
                  <a:pt x="44" y="24"/>
                </a:lnTo>
                <a:close/>
                <a:moveTo>
                  <a:pt x="55" y="95"/>
                </a:moveTo>
                <a:cubicBezTo>
                  <a:pt x="55" y="131"/>
                  <a:pt x="55" y="131"/>
                  <a:pt x="55" y="131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1" y="95"/>
                  <a:pt x="21" y="95"/>
                  <a:pt x="21" y="95"/>
                </a:cubicBezTo>
                <a:lnTo>
                  <a:pt x="55" y="95"/>
                </a:lnTo>
                <a:close/>
                <a:moveTo>
                  <a:pt x="21" y="231"/>
                </a:moveTo>
                <a:cubicBezTo>
                  <a:pt x="55" y="231"/>
                  <a:pt x="55" y="231"/>
                  <a:pt x="55" y="231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1" y="267"/>
                  <a:pt x="21" y="267"/>
                  <a:pt x="21" y="267"/>
                </a:cubicBezTo>
                <a:lnTo>
                  <a:pt x="21" y="231"/>
                </a:lnTo>
                <a:close/>
                <a:moveTo>
                  <a:pt x="62" y="267"/>
                </a:moveTo>
                <a:cubicBezTo>
                  <a:pt x="62" y="231"/>
                  <a:pt x="62" y="231"/>
                  <a:pt x="62" y="231"/>
                </a:cubicBezTo>
                <a:cubicBezTo>
                  <a:pt x="228" y="231"/>
                  <a:pt x="228" y="231"/>
                  <a:pt x="228" y="231"/>
                </a:cubicBezTo>
                <a:cubicBezTo>
                  <a:pt x="228" y="267"/>
                  <a:pt x="228" y="267"/>
                  <a:pt x="228" y="267"/>
                </a:cubicBezTo>
                <a:lnTo>
                  <a:pt x="62" y="26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Freeform 440"/>
          <p:cNvSpPr>
            <a:spLocks noEditPoints="1"/>
          </p:cNvSpPr>
          <p:nvPr/>
        </p:nvSpPr>
        <p:spPr bwMode="auto">
          <a:xfrm>
            <a:off x="3357563" y="6384926"/>
            <a:ext cx="177800" cy="92075"/>
          </a:xfrm>
          <a:custGeom>
            <a:avLst/>
            <a:gdLst>
              <a:gd name="T0" fmla="*/ 281 w 288"/>
              <a:gd name="T1" fmla="*/ 0 h 151"/>
              <a:gd name="T2" fmla="*/ 89 w 288"/>
              <a:gd name="T3" fmla="*/ 0 h 151"/>
              <a:gd name="T4" fmla="*/ 78 w 288"/>
              <a:gd name="T5" fmla="*/ 5 h 151"/>
              <a:gd name="T6" fmla="*/ 5 w 288"/>
              <a:gd name="T7" fmla="*/ 71 h 151"/>
              <a:gd name="T8" fmla="*/ 0 w 288"/>
              <a:gd name="T9" fmla="*/ 76 h 151"/>
              <a:gd name="T10" fmla="*/ 5 w 288"/>
              <a:gd name="T11" fmla="*/ 80 h 151"/>
              <a:gd name="T12" fmla="*/ 78 w 288"/>
              <a:gd name="T13" fmla="*/ 147 h 151"/>
              <a:gd name="T14" fmla="*/ 89 w 288"/>
              <a:gd name="T15" fmla="*/ 151 h 151"/>
              <a:gd name="T16" fmla="*/ 281 w 288"/>
              <a:gd name="T17" fmla="*/ 151 h 151"/>
              <a:gd name="T18" fmla="*/ 288 w 288"/>
              <a:gd name="T19" fmla="*/ 144 h 151"/>
              <a:gd name="T20" fmla="*/ 288 w 288"/>
              <a:gd name="T21" fmla="*/ 7 h 151"/>
              <a:gd name="T22" fmla="*/ 281 w 288"/>
              <a:gd name="T23" fmla="*/ 0 h 151"/>
              <a:gd name="T24" fmla="*/ 206 w 288"/>
              <a:gd name="T25" fmla="*/ 81 h 151"/>
              <a:gd name="T26" fmla="*/ 229 w 288"/>
              <a:gd name="T27" fmla="*/ 104 h 151"/>
              <a:gd name="T28" fmla="*/ 229 w 288"/>
              <a:gd name="T29" fmla="*/ 115 h 151"/>
              <a:gd name="T30" fmla="*/ 222 w 288"/>
              <a:gd name="T31" fmla="*/ 122 h 151"/>
              <a:gd name="T32" fmla="*/ 211 w 288"/>
              <a:gd name="T33" fmla="*/ 122 h 151"/>
              <a:gd name="T34" fmla="*/ 188 w 288"/>
              <a:gd name="T35" fmla="*/ 99 h 151"/>
              <a:gd name="T36" fmla="*/ 177 w 288"/>
              <a:gd name="T37" fmla="*/ 99 h 151"/>
              <a:gd name="T38" fmla="*/ 154 w 288"/>
              <a:gd name="T39" fmla="*/ 122 h 151"/>
              <a:gd name="T40" fmla="*/ 143 w 288"/>
              <a:gd name="T41" fmla="*/ 122 h 151"/>
              <a:gd name="T42" fmla="*/ 136 w 288"/>
              <a:gd name="T43" fmla="*/ 115 h 151"/>
              <a:gd name="T44" fmla="*/ 136 w 288"/>
              <a:gd name="T45" fmla="*/ 104 h 151"/>
              <a:gd name="T46" fmla="*/ 159 w 288"/>
              <a:gd name="T47" fmla="*/ 81 h 151"/>
              <a:gd name="T48" fmla="*/ 159 w 288"/>
              <a:gd name="T49" fmla="*/ 70 h 151"/>
              <a:gd name="T50" fmla="*/ 136 w 288"/>
              <a:gd name="T51" fmla="*/ 47 h 151"/>
              <a:gd name="T52" fmla="*/ 136 w 288"/>
              <a:gd name="T53" fmla="*/ 36 h 151"/>
              <a:gd name="T54" fmla="*/ 143 w 288"/>
              <a:gd name="T55" fmla="*/ 29 h 151"/>
              <a:gd name="T56" fmla="*/ 154 w 288"/>
              <a:gd name="T57" fmla="*/ 29 h 151"/>
              <a:gd name="T58" fmla="*/ 177 w 288"/>
              <a:gd name="T59" fmla="*/ 52 h 151"/>
              <a:gd name="T60" fmla="*/ 188 w 288"/>
              <a:gd name="T61" fmla="*/ 52 h 151"/>
              <a:gd name="T62" fmla="*/ 211 w 288"/>
              <a:gd name="T63" fmla="*/ 29 h 151"/>
              <a:gd name="T64" fmla="*/ 222 w 288"/>
              <a:gd name="T65" fmla="*/ 29 h 151"/>
              <a:gd name="T66" fmla="*/ 229 w 288"/>
              <a:gd name="T67" fmla="*/ 36 h 151"/>
              <a:gd name="T68" fmla="*/ 229 w 288"/>
              <a:gd name="T69" fmla="*/ 47 h 151"/>
              <a:gd name="T70" fmla="*/ 206 w 288"/>
              <a:gd name="T71" fmla="*/ 70 h 151"/>
              <a:gd name="T72" fmla="*/ 206 w 288"/>
              <a:gd name="T73" fmla="*/ 8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8" h="151">
                <a:moveTo>
                  <a:pt x="281" y="0"/>
                </a:moveTo>
                <a:cubicBezTo>
                  <a:pt x="89" y="0"/>
                  <a:pt x="89" y="0"/>
                  <a:pt x="89" y="0"/>
                </a:cubicBezTo>
                <a:cubicBezTo>
                  <a:pt x="86" y="0"/>
                  <a:pt x="80" y="2"/>
                  <a:pt x="78" y="5"/>
                </a:cubicBezTo>
                <a:cubicBezTo>
                  <a:pt x="5" y="71"/>
                  <a:pt x="5" y="71"/>
                  <a:pt x="5" y="71"/>
                </a:cubicBezTo>
                <a:cubicBezTo>
                  <a:pt x="2" y="73"/>
                  <a:pt x="0" y="75"/>
                  <a:pt x="0" y="76"/>
                </a:cubicBezTo>
                <a:cubicBezTo>
                  <a:pt x="0" y="76"/>
                  <a:pt x="2" y="78"/>
                  <a:pt x="5" y="80"/>
                </a:cubicBezTo>
                <a:cubicBezTo>
                  <a:pt x="78" y="147"/>
                  <a:pt x="78" y="147"/>
                  <a:pt x="78" y="147"/>
                </a:cubicBezTo>
                <a:cubicBezTo>
                  <a:pt x="80" y="149"/>
                  <a:pt x="86" y="151"/>
                  <a:pt x="89" y="151"/>
                </a:cubicBezTo>
                <a:cubicBezTo>
                  <a:pt x="281" y="151"/>
                  <a:pt x="281" y="151"/>
                  <a:pt x="281" y="151"/>
                </a:cubicBezTo>
                <a:cubicBezTo>
                  <a:pt x="285" y="151"/>
                  <a:pt x="288" y="148"/>
                  <a:pt x="288" y="144"/>
                </a:cubicBezTo>
                <a:cubicBezTo>
                  <a:pt x="288" y="7"/>
                  <a:pt x="288" y="7"/>
                  <a:pt x="288" y="7"/>
                </a:cubicBezTo>
                <a:cubicBezTo>
                  <a:pt x="288" y="3"/>
                  <a:pt x="285" y="0"/>
                  <a:pt x="281" y="0"/>
                </a:cubicBezTo>
                <a:close/>
                <a:moveTo>
                  <a:pt x="206" y="81"/>
                </a:moveTo>
                <a:cubicBezTo>
                  <a:pt x="229" y="104"/>
                  <a:pt x="229" y="104"/>
                  <a:pt x="229" y="104"/>
                </a:cubicBezTo>
                <a:cubicBezTo>
                  <a:pt x="232" y="107"/>
                  <a:pt x="232" y="112"/>
                  <a:pt x="229" y="115"/>
                </a:cubicBezTo>
                <a:cubicBezTo>
                  <a:pt x="222" y="122"/>
                  <a:pt x="222" y="122"/>
                  <a:pt x="222" y="122"/>
                </a:cubicBezTo>
                <a:cubicBezTo>
                  <a:pt x="219" y="125"/>
                  <a:pt x="214" y="125"/>
                  <a:pt x="211" y="122"/>
                </a:cubicBezTo>
                <a:cubicBezTo>
                  <a:pt x="188" y="99"/>
                  <a:pt x="188" y="99"/>
                  <a:pt x="188" y="99"/>
                </a:cubicBezTo>
                <a:cubicBezTo>
                  <a:pt x="185" y="96"/>
                  <a:pt x="180" y="96"/>
                  <a:pt x="177" y="99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1" y="125"/>
                  <a:pt x="146" y="125"/>
                  <a:pt x="143" y="122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3" y="112"/>
                  <a:pt x="133" y="107"/>
                  <a:pt x="136" y="104"/>
                </a:cubicBezTo>
                <a:cubicBezTo>
                  <a:pt x="159" y="81"/>
                  <a:pt x="159" y="81"/>
                  <a:pt x="159" y="81"/>
                </a:cubicBezTo>
                <a:cubicBezTo>
                  <a:pt x="162" y="78"/>
                  <a:pt x="162" y="73"/>
                  <a:pt x="159" y="70"/>
                </a:cubicBezTo>
                <a:cubicBezTo>
                  <a:pt x="136" y="47"/>
                  <a:pt x="136" y="47"/>
                  <a:pt x="136" y="47"/>
                </a:cubicBezTo>
                <a:cubicBezTo>
                  <a:pt x="133" y="44"/>
                  <a:pt x="133" y="39"/>
                  <a:pt x="136" y="36"/>
                </a:cubicBezTo>
                <a:cubicBezTo>
                  <a:pt x="143" y="29"/>
                  <a:pt x="143" y="29"/>
                  <a:pt x="143" y="29"/>
                </a:cubicBezTo>
                <a:cubicBezTo>
                  <a:pt x="146" y="26"/>
                  <a:pt x="151" y="26"/>
                  <a:pt x="154" y="29"/>
                </a:cubicBezTo>
                <a:cubicBezTo>
                  <a:pt x="177" y="52"/>
                  <a:pt x="177" y="52"/>
                  <a:pt x="177" y="52"/>
                </a:cubicBezTo>
                <a:cubicBezTo>
                  <a:pt x="180" y="55"/>
                  <a:pt x="185" y="55"/>
                  <a:pt x="188" y="52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214" y="26"/>
                  <a:pt x="219" y="26"/>
                  <a:pt x="222" y="29"/>
                </a:cubicBezTo>
                <a:cubicBezTo>
                  <a:pt x="229" y="36"/>
                  <a:pt x="229" y="36"/>
                  <a:pt x="229" y="36"/>
                </a:cubicBezTo>
                <a:cubicBezTo>
                  <a:pt x="232" y="39"/>
                  <a:pt x="232" y="44"/>
                  <a:pt x="229" y="47"/>
                </a:cubicBezTo>
                <a:cubicBezTo>
                  <a:pt x="206" y="70"/>
                  <a:pt x="206" y="70"/>
                  <a:pt x="206" y="70"/>
                </a:cubicBezTo>
                <a:cubicBezTo>
                  <a:pt x="203" y="73"/>
                  <a:pt x="203" y="78"/>
                  <a:pt x="206" y="8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441"/>
          <p:cNvSpPr>
            <a:spLocks/>
          </p:cNvSpPr>
          <p:nvPr/>
        </p:nvSpPr>
        <p:spPr bwMode="auto">
          <a:xfrm>
            <a:off x="7243763" y="4576763"/>
            <a:ext cx="177800" cy="176213"/>
          </a:xfrm>
          <a:custGeom>
            <a:avLst/>
            <a:gdLst>
              <a:gd name="T0" fmla="*/ 85 w 289"/>
              <a:gd name="T1" fmla="*/ 289 h 289"/>
              <a:gd name="T2" fmla="*/ 85 w 289"/>
              <a:gd name="T3" fmla="*/ 289 h 289"/>
              <a:gd name="T4" fmla="*/ 85 w 289"/>
              <a:gd name="T5" fmla="*/ 289 h 289"/>
              <a:gd name="T6" fmla="*/ 39 w 289"/>
              <a:gd name="T7" fmla="*/ 274 h 289"/>
              <a:gd name="T8" fmla="*/ 26 w 289"/>
              <a:gd name="T9" fmla="*/ 262 h 289"/>
              <a:gd name="T10" fmla="*/ 0 w 289"/>
              <a:gd name="T11" fmla="*/ 204 h 289"/>
              <a:gd name="T12" fmla="*/ 26 w 289"/>
              <a:gd name="T13" fmla="*/ 145 h 289"/>
              <a:gd name="T14" fmla="*/ 97 w 289"/>
              <a:gd name="T15" fmla="*/ 118 h 289"/>
              <a:gd name="T16" fmla="*/ 120 w 289"/>
              <a:gd name="T17" fmla="*/ 120 h 289"/>
              <a:gd name="T18" fmla="*/ 163 w 289"/>
              <a:gd name="T19" fmla="*/ 125 h 289"/>
              <a:gd name="T20" fmla="*/ 187 w 289"/>
              <a:gd name="T21" fmla="*/ 128 h 289"/>
              <a:gd name="T22" fmla="*/ 230 w 289"/>
              <a:gd name="T23" fmla="*/ 113 h 289"/>
              <a:gd name="T24" fmla="*/ 241 w 289"/>
              <a:gd name="T25" fmla="*/ 87 h 289"/>
              <a:gd name="T26" fmla="*/ 232 w 289"/>
              <a:gd name="T27" fmla="*/ 63 h 289"/>
              <a:gd name="T28" fmla="*/ 229 w 289"/>
              <a:gd name="T29" fmla="*/ 60 h 289"/>
              <a:gd name="T30" fmla="*/ 220 w 289"/>
              <a:gd name="T31" fmla="*/ 53 h 289"/>
              <a:gd name="T32" fmla="*/ 202 w 289"/>
              <a:gd name="T33" fmla="*/ 48 h 289"/>
              <a:gd name="T34" fmla="*/ 202 w 289"/>
              <a:gd name="T35" fmla="*/ 48 h 289"/>
              <a:gd name="T36" fmla="*/ 175 w 289"/>
              <a:gd name="T37" fmla="*/ 59 h 289"/>
              <a:gd name="T38" fmla="*/ 161 w 289"/>
              <a:gd name="T39" fmla="*/ 102 h 289"/>
              <a:gd name="T40" fmla="*/ 123 w 289"/>
              <a:gd name="T41" fmla="*/ 97 h 289"/>
              <a:gd name="T42" fmla="*/ 123 w 289"/>
              <a:gd name="T43" fmla="*/ 97 h 289"/>
              <a:gd name="T44" fmla="*/ 123 w 289"/>
              <a:gd name="T45" fmla="*/ 97 h 289"/>
              <a:gd name="T46" fmla="*/ 122 w 289"/>
              <a:gd name="T47" fmla="*/ 97 h 289"/>
              <a:gd name="T48" fmla="*/ 122 w 289"/>
              <a:gd name="T49" fmla="*/ 97 h 289"/>
              <a:gd name="T50" fmla="*/ 118 w 289"/>
              <a:gd name="T51" fmla="*/ 97 h 289"/>
              <a:gd name="T52" fmla="*/ 145 w 289"/>
              <a:gd name="T53" fmla="*/ 26 h 289"/>
              <a:gd name="T54" fmla="*/ 203 w 289"/>
              <a:gd name="T55" fmla="*/ 0 h 289"/>
              <a:gd name="T56" fmla="*/ 204 w 289"/>
              <a:gd name="T57" fmla="*/ 0 h 289"/>
              <a:gd name="T58" fmla="*/ 204 w 289"/>
              <a:gd name="T59" fmla="*/ 0 h 289"/>
              <a:gd name="T60" fmla="*/ 263 w 289"/>
              <a:gd name="T61" fmla="*/ 26 h 289"/>
              <a:gd name="T62" fmla="*/ 274 w 289"/>
              <a:gd name="T63" fmla="*/ 40 h 289"/>
              <a:gd name="T64" fmla="*/ 289 w 289"/>
              <a:gd name="T65" fmla="*/ 85 h 289"/>
              <a:gd name="T66" fmla="*/ 275 w 289"/>
              <a:gd name="T67" fmla="*/ 130 h 289"/>
              <a:gd name="T68" fmla="*/ 263 w 289"/>
              <a:gd name="T69" fmla="*/ 144 h 289"/>
              <a:gd name="T70" fmla="*/ 193 w 289"/>
              <a:gd name="T71" fmla="*/ 171 h 289"/>
              <a:gd name="T72" fmla="*/ 169 w 289"/>
              <a:gd name="T73" fmla="*/ 169 h 289"/>
              <a:gd name="T74" fmla="*/ 125 w 289"/>
              <a:gd name="T75" fmla="*/ 163 h 289"/>
              <a:gd name="T76" fmla="*/ 103 w 289"/>
              <a:gd name="T77" fmla="*/ 161 h 289"/>
              <a:gd name="T78" fmla="*/ 59 w 289"/>
              <a:gd name="T79" fmla="*/ 176 h 289"/>
              <a:gd name="T80" fmla="*/ 52 w 289"/>
              <a:gd name="T81" fmla="*/ 185 h 289"/>
              <a:gd name="T82" fmla="*/ 48 w 289"/>
              <a:gd name="T83" fmla="*/ 202 h 289"/>
              <a:gd name="T84" fmla="*/ 55 w 289"/>
              <a:gd name="T85" fmla="*/ 223 h 289"/>
              <a:gd name="T86" fmla="*/ 60 w 289"/>
              <a:gd name="T87" fmla="*/ 229 h 289"/>
              <a:gd name="T88" fmla="*/ 86 w 289"/>
              <a:gd name="T89" fmla="*/ 241 h 289"/>
              <a:gd name="T90" fmla="*/ 87 w 289"/>
              <a:gd name="T91" fmla="*/ 241 h 289"/>
              <a:gd name="T92" fmla="*/ 114 w 289"/>
              <a:gd name="T93" fmla="*/ 230 h 289"/>
              <a:gd name="T94" fmla="*/ 128 w 289"/>
              <a:gd name="T95" fmla="*/ 186 h 289"/>
              <a:gd name="T96" fmla="*/ 166 w 289"/>
              <a:gd name="T97" fmla="*/ 191 h 289"/>
              <a:gd name="T98" fmla="*/ 170 w 289"/>
              <a:gd name="T99" fmla="*/ 192 h 289"/>
              <a:gd name="T100" fmla="*/ 144 w 289"/>
              <a:gd name="T101" fmla="*/ 263 h 289"/>
              <a:gd name="T102" fmla="*/ 85 w 289"/>
              <a:gd name="T103" fmla="*/ 28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89" h="289">
                <a:moveTo>
                  <a:pt x="85" y="289"/>
                </a:moveTo>
                <a:cubicBezTo>
                  <a:pt x="85" y="289"/>
                  <a:pt x="85" y="289"/>
                  <a:pt x="85" y="289"/>
                </a:cubicBezTo>
                <a:cubicBezTo>
                  <a:pt x="85" y="289"/>
                  <a:pt x="85" y="289"/>
                  <a:pt x="85" y="289"/>
                </a:cubicBezTo>
                <a:cubicBezTo>
                  <a:pt x="69" y="289"/>
                  <a:pt x="53" y="284"/>
                  <a:pt x="39" y="274"/>
                </a:cubicBezTo>
                <a:cubicBezTo>
                  <a:pt x="35" y="271"/>
                  <a:pt x="30" y="267"/>
                  <a:pt x="26" y="262"/>
                </a:cubicBezTo>
                <a:cubicBezTo>
                  <a:pt x="9" y="245"/>
                  <a:pt x="0" y="226"/>
                  <a:pt x="0" y="204"/>
                </a:cubicBezTo>
                <a:cubicBezTo>
                  <a:pt x="1" y="182"/>
                  <a:pt x="9" y="162"/>
                  <a:pt x="26" y="145"/>
                </a:cubicBezTo>
                <a:cubicBezTo>
                  <a:pt x="44" y="127"/>
                  <a:pt x="68" y="118"/>
                  <a:pt x="97" y="118"/>
                </a:cubicBezTo>
                <a:cubicBezTo>
                  <a:pt x="104" y="118"/>
                  <a:pt x="112" y="118"/>
                  <a:pt x="120" y="120"/>
                </a:cubicBezTo>
                <a:cubicBezTo>
                  <a:pt x="163" y="125"/>
                  <a:pt x="163" y="125"/>
                  <a:pt x="163" y="125"/>
                </a:cubicBezTo>
                <a:cubicBezTo>
                  <a:pt x="172" y="127"/>
                  <a:pt x="179" y="128"/>
                  <a:pt x="187" y="128"/>
                </a:cubicBezTo>
                <a:cubicBezTo>
                  <a:pt x="206" y="128"/>
                  <a:pt x="221" y="122"/>
                  <a:pt x="230" y="113"/>
                </a:cubicBezTo>
                <a:cubicBezTo>
                  <a:pt x="238" y="106"/>
                  <a:pt x="241" y="97"/>
                  <a:pt x="241" y="87"/>
                </a:cubicBezTo>
                <a:cubicBezTo>
                  <a:pt x="241" y="78"/>
                  <a:pt x="238" y="70"/>
                  <a:pt x="232" y="63"/>
                </a:cubicBezTo>
                <a:cubicBezTo>
                  <a:pt x="231" y="61"/>
                  <a:pt x="230" y="61"/>
                  <a:pt x="229" y="60"/>
                </a:cubicBezTo>
                <a:cubicBezTo>
                  <a:pt x="226" y="57"/>
                  <a:pt x="223" y="54"/>
                  <a:pt x="220" y="53"/>
                </a:cubicBezTo>
                <a:cubicBezTo>
                  <a:pt x="215" y="50"/>
                  <a:pt x="209" y="48"/>
                  <a:pt x="202" y="48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192" y="48"/>
                  <a:pt x="183" y="51"/>
                  <a:pt x="175" y="59"/>
                </a:cubicBezTo>
                <a:cubicBezTo>
                  <a:pt x="166" y="68"/>
                  <a:pt x="160" y="81"/>
                  <a:pt x="161" y="102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1" y="97"/>
                  <a:pt x="120" y="97"/>
                  <a:pt x="118" y="97"/>
                </a:cubicBezTo>
                <a:cubicBezTo>
                  <a:pt x="117" y="66"/>
                  <a:pt x="125" y="46"/>
                  <a:pt x="145" y="26"/>
                </a:cubicBezTo>
                <a:cubicBezTo>
                  <a:pt x="162" y="9"/>
                  <a:pt x="182" y="0"/>
                  <a:pt x="203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26" y="0"/>
                  <a:pt x="245" y="9"/>
                  <a:pt x="263" y="26"/>
                </a:cubicBezTo>
                <a:cubicBezTo>
                  <a:pt x="267" y="31"/>
                  <a:pt x="271" y="35"/>
                  <a:pt x="274" y="40"/>
                </a:cubicBezTo>
                <a:cubicBezTo>
                  <a:pt x="284" y="54"/>
                  <a:pt x="289" y="69"/>
                  <a:pt x="289" y="85"/>
                </a:cubicBezTo>
                <a:cubicBezTo>
                  <a:pt x="289" y="102"/>
                  <a:pt x="284" y="117"/>
                  <a:pt x="275" y="130"/>
                </a:cubicBezTo>
                <a:cubicBezTo>
                  <a:pt x="271" y="135"/>
                  <a:pt x="268" y="139"/>
                  <a:pt x="263" y="144"/>
                </a:cubicBezTo>
                <a:cubicBezTo>
                  <a:pt x="245" y="162"/>
                  <a:pt x="222" y="171"/>
                  <a:pt x="193" y="171"/>
                </a:cubicBezTo>
                <a:cubicBezTo>
                  <a:pt x="185" y="171"/>
                  <a:pt x="177" y="170"/>
                  <a:pt x="169" y="169"/>
                </a:cubicBezTo>
                <a:cubicBezTo>
                  <a:pt x="125" y="163"/>
                  <a:pt x="125" y="163"/>
                  <a:pt x="125" y="163"/>
                </a:cubicBezTo>
                <a:cubicBezTo>
                  <a:pt x="117" y="162"/>
                  <a:pt x="110" y="161"/>
                  <a:pt x="103" y="161"/>
                </a:cubicBezTo>
                <a:cubicBezTo>
                  <a:pt x="83" y="161"/>
                  <a:pt x="68" y="167"/>
                  <a:pt x="59" y="176"/>
                </a:cubicBezTo>
                <a:cubicBezTo>
                  <a:pt x="56" y="179"/>
                  <a:pt x="54" y="182"/>
                  <a:pt x="52" y="185"/>
                </a:cubicBezTo>
                <a:cubicBezTo>
                  <a:pt x="49" y="190"/>
                  <a:pt x="48" y="196"/>
                  <a:pt x="48" y="202"/>
                </a:cubicBezTo>
                <a:cubicBezTo>
                  <a:pt x="48" y="210"/>
                  <a:pt x="50" y="217"/>
                  <a:pt x="55" y="223"/>
                </a:cubicBezTo>
                <a:cubicBezTo>
                  <a:pt x="56" y="225"/>
                  <a:pt x="58" y="227"/>
                  <a:pt x="60" y="229"/>
                </a:cubicBezTo>
                <a:cubicBezTo>
                  <a:pt x="67" y="237"/>
                  <a:pt x="76" y="241"/>
                  <a:pt x="86" y="241"/>
                </a:cubicBezTo>
                <a:cubicBezTo>
                  <a:pt x="87" y="241"/>
                  <a:pt x="87" y="241"/>
                  <a:pt x="87" y="241"/>
                </a:cubicBezTo>
                <a:cubicBezTo>
                  <a:pt x="97" y="241"/>
                  <a:pt x="106" y="238"/>
                  <a:pt x="114" y="230"/>
                </a:cubicBezTo>
                <a:cubicBezTo>
                  <a:pt x="123" y="221"/>
                  <a:pt x="129" y="208"/>
                  <a:pt x="128" y="186"/>
                </a:cubicBezTo>
                <a:cubicBezTo>
                  <a:pt x="166" y="191"/>
                  <a:pt x="166" y="191"/>
                  <a:pt x="166" y="191"/>
                </a:cubicBezTo>
                <a:cubicBezTo>
                  <a:pt x="167" y="192"/>
                  <a:pt x="169" y="192"/>
                  <a:pt x="170" y="192"/>
                </a:cubicBezTo>
                <a:cubicBezTo>
                  <a:pt x="171" y="223"/>
                  <a:pt x="163" y="244"/>
                  <a:pt x="144" y="263"/>
                </a:cubicBezTo>
                <a:cubicBezTo>
                  <a:pt x="127" y="280"/>
                  <a:pt x="107" y="289"/>
                  <a:pt x="85" y="289"/>
                </a:cubicBezTo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Freeform 442"/>
          <p:cNvSpPr>
            <a:spLocks/>
          </p:cNvSpPr>
          <p:nvPr/>
        </p:nvSpPr>
        <p:spPr bwMode="auto">
          <a:xfrm>
            <a:off x="8027988" y="3935413"/>
            <a:ext cx="23813" cy="90488"/>
          </a:xfrm>
          <a:custGeom>
            <a:avLst/>
            <a:gdLst>
              <a:gd name="T0" fmla="*/ 24 w 39"/>
              <a:gd name="T1" fmla="*/ 0 h 146"/>
              <a:gd name="T2" fmla="*/ 14 w 39"/>
              <a:gd name="T3" fmla="*/ 0 h 146"/>
              <a:gd name="T4" fmla="*/ 5 w 39"/>
              <a:gd name="T5" fmla="*/ 118 h 146"/>
              <a:gd name="T6" fmla="*/ 7 w 39"/>
              <a:gd name="T7" fmla="*/ 140 h 146"/>
              <a:gd name="T8" fmla="*/ 14 w 39"/>
              <a:gd name="T9" fmla="*/ 145 h 146"/>
              <a:gd name="T10" fmla="*/ 25 w 39"/>
              <a:gd name="T11" fmla="*/ 145 h 146"/>
              <a:gd name="T12" fmla="*/ 32 w 39"/>
              <a:gd name="T13" fmla="*/ 140 h 146"/>
              <a:gd name="T14" fmla="*/ 34 w 39"/>
              <a:gd name="T15" fmla="*/ 118 h 146"/>
              <a:gd name="T16" fmla="*/ 24 w 39"/>
              <a:gd name="T17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146">
                <a:moveTo>
                  <a:pt x="24" y="0"/>
                </a:moveTo>
                <a:cubicBezTo>
                  <a:pt x="14" y="0"/>
                  <a:pt x="14" y="0"/>
                  <a:pt x="14" y="0"/>
                </a:cubicBezTo>
                <a:cubicBezTo>
                  <a:pt x="5" y="118"/>
                  <a:pt x="5" y="118"/>
                  <a:pt x="5" y="118"/>
                </a:cubicBezTo>
                <a:cubicBezTo>
                  <a:pt x="0" y="125"/>
                  <a:pt x="1" y="134"/>
                  <a:pt x="7" y="140"/>
                </a:cubicBezTo>
                <a:cubicBezTo>
                  <a:pt x="9" y="142"/>
                  <a:pt x="11" y="144"/>
                  <a:pt x="14" y="145"/>
                </a:cubicBezTo>
                <a:cubicBezTo>
                  <a:pt x="17" y="146"/>
                  <a:pt x="21" y="146"/>
                  <a:pt x="25" y="145"/>
                </a:cubicBezTo>
                <a:cubicBezTo>
                  <a:pt x="28" y="144"/>
                  <a:pt x="30" y="142"/>
                  <a:pt x="32" y="140"/>
                </a:cubicBezTo>
                <a:cubicBezTo>
                  <a:pt x="38" y="134"/>
                  <a:pt x="39" y="125"/>
                  <a:pt x="34" y="118"/>
                </a:cubicBezTo>
                <a:lnTo>
                  <a:pt x="24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Freeform 443"/>
          <p:cNvSpPr>
            <a:spLocks/>
          </p:cNvSpPr>
          <p:nvPr/>
        </p:nvSpPr>
        <p:spPr bwMode="auto">
          <a:xfrm>
            <a:off x="8034338" y="3890963"/>
            <a:ext cx="9525" cy="20638"/>
          </a:xfrm>
          <a:custGeom>
            <a:avLst/>
            <a:gdLst>
              <a:gd name="T0" fmla="*/ 6 w 6"/>
              <a:gd name="T1" fmla="*/ 1 h 13"/>
              <a:gd name="T2" fmla="*/ 6 w 6"/>
              <a:gd name="T3" fmla="*/ 0 h 13"/>
              <a:gd name="T4" fmla="*/ 0 w 6"/>
              <a:gd name="T5" fmla="*/ 0 h 13"/>
              <a:gd name="T6" fmla="*/ 0 w 6"/>
              <a:gd name="T7" fmla="*/ 1 h 13"/>
              <a:gd name="T8" fmla="*/ 0 w 6"/>
              <a:gd name="T9" fmla="*/ 13 h 13"/>
              <a:gd name="T10" fmla="*/ 6 w 6"/>
              <a:gd name="T11" fmla="*/ 13 h 13"/>
              <a:gd name="T12" fmla="*/ 6 w 6"/>
              <a:gd name="T13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3">
                <a:moveTo>
                  <a:pt x="6" y="1"/>
                </a:moveTo>
                <a:lnTo>
                  <a:pt x="6" y="0"/>
                </a:lnTo>
                <a:lnTo>
                  <a:pt x="0" y="0"/>
                </a:lnTo>
                <a:lnTo>
                  <a:pt x="0" y="1"/>
                </a:lnTo>
                <a:lnTo>
                  <a:pt x="0" y="13"/>
                </a:lnTo>
                <a:lnTo>
                  <a:pt x="6" y="13"/>
                </a:lnTo>
                <a:lnTo>
                  <a:pt x="6" y="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Freeform 444"/>
          <p:cNvSpPr>
            <a:spLocks/>
          </p:cNvSpPr>
          <p:nvPr/>
        </p:nvSpPr>
        <p:spPr bwMode="auto">
          <a:xfrm>
            <a:off x="8066088" y="3910013"/>
            <a:ext cx="20638" cy="19050"/>
          </a:xfrm>
          <a:custGeom>
            <a:avLst/>
            <a:gdLst>
              <a:gd name="T0" fmla="*/ 9 w 13"/>
              <a:gd name="T1" fmla="*/ 0 h 12"/>
              <a:gd name="T2" fmla="*/ 0 w 13"/>
              <a:gd name="T3" fmla="*/ 9 h 12"/>
              <a:gd name="T4" fmla="*/ 4 w 13"/>
              <a:gd name="T5" fmla="*/ 12 h 12"/>
              <a:gd name="T6" fmla="*/ 13 w 13"/>
              <a:gd name="T7" fmla="*/ 3 h 12"/>
              <a:gd name="T8" fmla="*/ 9 w 1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2">
                <a:moveTo>
                  <a:pt x="9" y="0"/>
                </a:moveTo>
                <a:lnTo>
                  <a:pt x="0" y="9"/>
                </a:lnTo>
                <a:lnTo>
                  <a:pt x="4" y="12"/>
                </a:lnTo>
                <a:lnTo>
                  <a:pt x="13" y="3"/>
                </a:lnTo>
                <a:lnTo>
                  <a:pt x="9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Rectangle 445"/>
          <p:cNvSpPr>
            <a:spLocks noChangeArrowheads="1"/>
          </p:cNvSpPr>
          <p:nvPr/>
        </p:nvSpPr>
        <p:spPr bwMode="auto">
          <a:xfrm>
            <a:off x="8081963" y="3946526"/>
            <a:ext cx="20638" cy="79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Rectangle 446"/>
          <p:cNvSpPr>
            <a:spLocks noChangeArrowheads="1"/>
          </p:cNvSpPr>
          <p:nvPr/>
        </p:nvSpPr>
        <p:spPr bwMode="auto">
          <a:xfrm>
            <a:off x="7975601" y="3946526"/>
            <a:ext cx="19050" cy="79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Freeform 447"/>
          <p:cNvSpPr>
            <a:spLocks/>
          </p:cNvSpPr>
          <p:nvPr/>
        </p:nvSpPr>
        <p:spPr bwMode="auto">
          <a:xfrm>
            <a:off x="7991476" y="3910013"/>
            <a:ext cx="19050" cy="19050"/>
          </a:xfrm>
          <a:custGeom>
            <a:avLst/>
            <a:gdLst>
              <a:gd name="T0" fmla="*/ 0 w 12"/>
              <a:gd name="T1" fmla="*/ 3 h 12"/>
              <a:gd name="T2" fmla="*/ 9 w 12"/>
              <a:gd name="T3" fmla="*/ 12 h 12"/>
              <a:gd name="T4" fmla="*/ 12 w 12"/>
              <a:gd name="T5" fmla="*/ 9 h 12"/>
              <a:gd name="T6" fmla="*/ 4 w 12"/>
              <a:gd name="T7" fmla="*/ 0 h 12"/>
              <a:gd name="T8" fmla="*/ 0 w 12"/>
              <a:gd name="T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0" y="3"/>
                </a:moveTo>
                <a:lnTo>
                  <a:pt x="9" y="12"/>
                </a:lnTo>
                <a:lnTo>
                  <a:pt x="12" y="9"/>
                </a:lnTo>
                <a:lnTo>
                  <a:pt x="4" y="0"/>
                </a:lnTo>
                <a:lnTo>
                  <a:pt x="0" y="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448"/>
          <p:cNvSpPr>
            <a:spLocks noEditPoints="1"/>
          </p:cNvSpPr>
          <p:nvPr/>
        </p:nvSpPr>
        <p:spPr bwMode="auto">
          <a:xfrm>
            <a:off x="7950201" y="3870326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7 w 288"/>
              <a:gd name="T5" fmla="*/ 212 h 288"/>
              <a:gd name="T6" fmla="*/ 77 w 288"/>
              <a:gd name="T7" fmla="*/ 272 h 288"/>
              <a:gd name="T8" fmla="*/ 144 w 288"/>
              <a:gd name="T9" fmla="*/ 288 h 288"/>
              <a:gd name="T10" fmla="*/ 213 w 288"/>
              <a:gd name="T11" fmla="*/ 271 h 288"/>
              <a:gd name="T12" fmla="*/ 272 w 288"/>
              <a:gd name="T13" fmla="*/ 210 h 288"/>
              <a:gd name="T14" fmla="*/ 288 w 288"/>
              <a:gd name="T15" fmla="*/ 144 h 288"/>
              <a:gd name="T16" fmla="*/ 144 w 288"/>
              <a:gd name="T17" fmla="*/ 0 h 288"/>
              <a:gd name="T18" fmla="*/ 258 w 288"/>
              <a:gd name="T19" fmla="*/ 203 h 288"/>
              <a:gd name="T20" fmla="*/ 205 w 288"/>
              <a:gd name="T21" fmla="*/ 257 h 288"/>
              <a:gd name="T22" fmla="*/ 144 w 288"/>
              <a:gd name="T23" fmla="*/ 272 h 288"/>
              <a:gd name="T24" fmla="*/ 85 w 288"/>
              <a:gd name="T25" fmla="*/ 258 h 288"/>
              <a:gd name="T26" fmla="*/ 31 w 288"/>
              <a:gd name="T27" fmla="*/ 204 h 288"/>
              <a:gd name="T28" fmla="*/ 16 w 288"/>
              <a:gd name="T29" fmla="*/ 144 h 288"/>
              <a:gd name="T30" fmla="*/ 144 w 288"/>
              <a:gd name="T31" fmla="*/ 16 h 288"/>
              <a:gd name="T32" fmla="*/ 272 w 288"/>
              <a:gd name="T33" fmla="*/ 144 h 288"/>
              <a:gd name="T34" fmla="*/ 258 w 288"/>
              <a:gd name="T35" fmla="*/ 20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169"/>
                  <a:pt x="6" y="192"/>
                  <a:pt x="17" y="212"/>
                </a:cubicBezTo>
                <a:cubicBezTo>
                  <a:pt x="31" y="237"/>
                  <a:pt x="52" y="258"/>
                  <a:pt x="77" y="272"/>
                </a:cubicBezTo>
                <a:cubicBezTo>
                  <a:pt x="97" y="282"/>
                  <a:pt x="120" y="288"/>
                  <a:pt x="144" y="288"/>
                </a:cubicBezTo>
                <a:cubicBezTo>
                  <a:pt x="169" y="288"/>
                  <a:pt x="192" y="282"/>
                  <a:pt x="213" y="271"/>
                </a:cubicBezTo>
                <a:cubicBezTo>
                  <a:pt x="238" y="257"/>
                  <a:pt x="259" y="236"/>
                  <a:pt x="272" y="210"/>
                </a:cubicBezTo>
                <a:cubicBezTo>
                  <a:pt x="282" y="190"/>
                  <a:pt x="288" y="168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58" y="203"/>
                </a:moveTo>
                <a:cubicBezTo>
                  <a:pt x="246" y="226"/>
                  <a:pt x="228" y="244"/>
                  <a:pt x="205" y="257"/>
                </a:cubicBezTo>
                <a:cubicBezTo>
                  <a:pt x="186" y="267"/>
                  <a:pt x="165" y="272"/>
                  <a:pt x="144" y="272"/>
                </a:cubicBezTo>
                <a:cubicBezTo>
                  <a:pt x="123" y="272"/>
                  <a:pt x="103" y="267"/>
                  <a:pt x="85" y="258"/>
                </a:cubicBezTo>
                <a:cubicBezTo>
                  <a:pt x="62" y="246"/>
                  <a:pt x="43" y="227"/>
                  <a:pt x="31" y="204"/>
                </a:cubicBezTo>
                <a:cubicBezTo>
                  <a:pt x="21" y="186"/>
                  <a:pt x="16" y="165"/>
                  <a:pt x="16" y="144"/>
                </a:cubicBezTo>
                <a:cubicBezTo>
                  <a:pt x="16" y="74"/>
                  <a:pt x="73" y="16"/>
                  <a:pt x="144" y="16"/>
                </a:cubicBezTo>
                <a:cubicBezTo>
                  <a:pt x="215" y="16"/>
                  <a:pt x="272" y="74"/>
                  <a:pt x="272" y="144"/>
                </a:cubicBezTo>
                <a:cubicBezTo>
                  <a:pt x="272" y="165"/>
                  <a:pt x="267" y="184"/>
                  <a:pt x="258" y="20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Freeform 449"/>
          <p:cNvSpPr>
            <a:spLocks noEditPoints="1"/>
          </p:cNvSpPr>
          <p:nvPr/>
        </p:nvSpPr>
        <p:spPr bwMode="auto">
          <a:xfrm>
            <a:off x="6891338" y="4940301"/>
            <a:ext cx="176213" cy="155575"/>
          </a:xfrm>
          <a:custGeom>
            <a:avLst/>
            <a:gdLst>
              <a:gd name="T0" fmla="*/ 252 w 288"/>
              <a:gd name="T1" fmla="*/ 189 h 252"/>
              <a:gd name="T2" fmla="*/ 171 w 288"/>
              <a:gd name="T3" fmla="*/ 154 h 252"/>
              <a:gd name="T4" fmla="*/ 196 w 288"/>
              <a:gd name="T5" fmla="*/ 108 h 252"/>
              <a:gd name="T6" fmla="*/ 199 w 288"/>
              <a:gd name="T7" fmla="*/ 74 h 252"/>
              <a:gd name="T8" fmla="*/ 199 w 288"/>
              <a:gd name="T9" fmla="*/ 38 h 252"/>
              <a:gd name="T10" fmla="*/ 144 w 288"/>
              <a:gd name="T11" fmla="*/ 0 h 252"/>
              <a:gd name="T12" fmla="*/ 89 w 288"/>
              <a:gd name="T13" fmla="*/ 38 h 252"/>
              <a:gd name="T14" fmla="*/ 89 w 288"/>
              <a:gd name="T15" fmla="*/ 74 h 252"/>
              <a:gd name="T16" fmla="*/ 92 w 288"/>
              <a:gd name="T17" fmla="*/ 108 h 252"/>
              <a:gd name="T18" fmla="*/ 117 w 288"/>
              <a:gd name="T19" fmla="*/ 154 h 252"/>
              <a:gd name="T20" fmla="*/ 36 w 288"/>
              <a:gd name="T21" fmla="*/ 189 h 252"/>
              <a:gd name="T22" fmla="*/ 0 w 288"/>
              <a:gd name="T23" fmla="*/ 222 h 252"/>
              <a:gd name="T24" fmla="*/ 0 w 288"/>
              <a:gd name="T25" fmla="*/ 252 h 252"/>
              <a:gd name="T26" fmla="*/ 288 w 288"/>
              <a:gd name="T27" fmla="*/ 252 h 252"/>
              <a:gd name="T28" fmla="*/ 288 w 288"/>
              <a:gd name="T29" fmla="*/ 222 h 252"/>
              <a:gd name="T30" fmla="*/ 252 w 288"/>
              <a:gd name="T31" fmla="*/ 189 h 252"/>
              <a:gd name="T32" fmla="*/ 226 w 288"/>
              <a:gd name="T33" fmla="*/ 235 h 252"/>
              <a:gd name="T34" fmla="*/ 161 w 288"/>
              <a:gd name="T35" fmla="*/ 235 h 252"/>
              <a:gd name="T36" fmla="*/ 161 w 288"/>
              <a:gd name="T37" fmla="*/ 209 h 252"/>
              <a:gd name="T38" fmla="*/ 226 w 288"/>
              <a:gd name="T39" fmla="*/ 209 h 252"/>
              <a:gd name="T40" fmla="*/ 226 w 288"/>
              <a:gd name="T41" fmla="*/ 235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8" h="252">
                <a:moveTo>
                  <a:pt x="252" y="189"/>
                </a:moveTo>
                <a:cubicBezTo>
                  <a:pt x="235" y="181"/>
                  <a:pt x="209" y="161"/>
                  <a:pt x="171" y="154"/>
                </a:cubicBezTo>
                <a:cubicBezTo>
                  <a:pt x="181" y="144"/>
                  <a:pt x="188" y="127"/>
                  <a:pt x="196" y="108"/>
                </a:cubicBezTo>
                <a:cubicBezTo>
                  <a:pt x="200" y="97"/>
                  <a:pt x="199" y="87"/>
                  <a:pt x="199" y="74"/>
                </a:cubicBezTo>
                <a:cubicBezTo>
                  <a:pt x="199" y="63"/>
                  <a:pt x="201" y="47"/>
                  <a:pt x="199" y="38"/>
                </a:cubicBezTo>
                <a:cubicBezTo>
                  <a:pt x="190" y="8"/>
                  <a:pt x="169" y="0"/>
                  <a:pt x="144" y="0"/>
                </a:cubicBezTo>
                <a:cubicBezTo>
                  <a:pt x="119" y="0"/>
                  <a:pt x="98" y="8"/>
                  <a:pt x="89" y="38"/>
                </a:cubicBezTo>
                <a:cubicBezTo>
                  <a:pt x="87" y="47"/>
                  <a:pt x="89" y="63"/>
                  <a:pt x="89" y="74"/>
                </a:cubicBezTo>
                <a:cubicBezTo>
                  <a:pt x="89" y="87"/>
                  <a:pt x="88" y="97"/>
                  <a:pt x="92" y="108"/>
                </a:cubicBezTo>
                <a:cubicBezTo>
                  <a:pt x="100" y="128"/>
                  <a:pt x="107" y="144"/>
                  <a:pt x="117" y="154"/>
                </a:cubicBezTo>
                <a:cubicBezTo>
                  <a:pt x="79" y="161"/>
                  <a:pt x="54" y="181"/>
                  <a:pt x="36" y="189"/>
                </a:cubicBezTo>
                <a:cubicBezTo>
                  <a:pt x="0" y="205"/>
                  <a:pt x="0" y="222"/>
                  <a:pt x="0" y="222"/>
                </a:cubicBezTo>
                <a:cubicBezTo>
                  <a:pt x="0" y="252"/>
                  <a:pt x="0" y="252"/>
                  <a:pt x="0" y="252"/>
                </a:cubicBezTo>
                <a:cubicBezTo>
                  <a:pt x="288" y="252"/>
                  <a:pt x="288" y="252"/>
                  <a:pt x="288" y="252"/>
                </a:cubicBezTo>
                <a:cubicBezTo>
                  <a:pt x="288" y="222"/>
                  <a:pt x="288" y="222"/>
                  <a:pt x="288" y="222"/>
                </a:cubicBezTo>
                <a:cubicBezTo>
                  <a:pt x="288" y="222"/>
                  <a:pt x="288" y="205"/>
                  <a:pt x="252" y="189"/>
                </a:cubicBezTo>
                <a:close/>
                <a:moveTo>
                  <a:pt x="226" y="235"/>
                </a:moveTo>
                <a:cubicBezTo>
                  <a:pt x="161" y="235"/>
                  <a:pt x="161" y="235"/>
                  <a:pt x="161" y="235"/>
                </a:cubicBezTo>
                <a:cubicBezTo>
                  <a:pt x="161" y="209"/>
                  <a:pt x="161" y="209"/>
                  <a:pt x="161" y="209"/>
                </a:cubicBezTo>
                <a:cubicBezTo>
                  <a:pt x="226" y="209"/>
                  <a:pt x="226" y="209"/>
                  <a:pt x="226" y="209"/>
                </a:cubicBezTo>
                <a:lnTo>
                  <a:pt x="226" y="23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Freeform 450"/>
          <p:cNvSpPr>
            <a:spLocks/>
          </p:cNvSpPr>
          <p:nvPr/>
        </p:nvSpPr>
        <p:spPr bwMode="auto">
          <a:xfrm>
            <a:off x="7243763" y="4940301"/>
            <a:ext cx="176213" cy="155575"/>
          </a:xfrm>
          <a:custGeom>
            <a:avLst/>
            <a:gdLst>
              <a:gd name="T0" fmla="*/ 288 w 288"/>
              <a:gd name="T1" fmla="*/ 222 h 252"/>
              <a:gd name="T2" fmla="*/ 252 w 288"/>
              <a:gd name="T3" fmla="*/ 189 h 252"/>
              <a:gd name="T4" fmla="*/ 171 w 288"/>
              <a:gd name="T5" fmla="*/ 154 h 252"/>
              <a:gd name="T6" fmla="*/ 195 w 288"/>
              <a:gd name="T7" fmla="*/ 108 h 252"/>
              <a:gd name="T8" fmla="*/ 199 w 288"/>
              <a:gd name="T9" fmla="*/ 74 h 252"/>
              <a:gd name="T10" fmla="*/ 198 w 288"/>
              <a:gd name="T11" fmla="*/ 38 h 252"/>
              <a:gd name="T12" fmla="*/ 144 w 288"/>
              <a:gd name="T13" fmla="*/ 0 h 252"/>
              <a:gd name="T14" fmla="*/ 89 w 288"/>
              <a:gd name="T15" fmla="*/ 38 h 252"/>
              <a:gd name="T16" fmla="*/ 88 w 288"/>
              <a:gd name="T17" fmla="*/ 74 h 252"/>
              <a:gd name="T18" fmla="*/ 92 w 288"/>
              <a:gd name="T19" fmla="*/ 108 h 252"/>
              <a:gd name="T20" fmla="*/ 117 w 288"/>
              <a:gd name="T21" fmla="*/ 154 h 252"/>
              <a:gd name="T22" fmla="*/ 36 w 288"/>
              <a:gd name="T23" fmla="*/ 189 h 252"/>
              <a:gd name="T24" fmla="*/ 0 w 288"/>
              <a:gd name="T25" fmla="*/ 222 h 252"/>
              <a:gd name="T26" fmla="*/ 0 w 288"/>
              <a:gd name="T27" fmla="*/ 252 h 252"/>
              <a:gd name="T28" fmla="*/ 127 w 288"/>
              <a:gd name="T29" fmla="*/ 252 h 252"/>
              <a:gd name="T30" fmla="*/ 134 w 288"/>
              <a:gd name="T31" fmla="*/ 219 h 252"/>
              <a:gd name="T32" fmla="*/ 120 w 288"/>
              <a:gd name="T33" fmla="*/ 200 h 252"/>
              <a:gd name="T34" fmla="*/ 144 w 288"/>
              <a:gd name="T35" fmla="*/ 184 h 252"/>
              <a:gd name="T36" fmla="*/ 168 w 288"/>
              <a:gd name="T37" fmla="*/ 200 h 252"/>
              <a:gd name="T38" fmla="*/ 154 w 288"/>
              <a:gd name="T39" fmla="*/ 219 h 252"/>
              <a:gd name="T40" fmla="*/ 160 w 288"/>
              <a:gd name="T41" fmla="*/ 252 h 252"/>
              <a:gd name="T42" fmla="*/ 288 w 288"/>
              <a:gd name="T43" fmla="*/ 252 h 252"/>
              <a:gd name="T44" fmla="*/ 288 w 288"/>
              <a:gd name="T45" fmla="*/ 22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252">
                <a:moveTo>
                  <a:pt x="288" y="222"/>
                </a:moveTo>
                <a:cubicBezTo>
                  <a:pt x="288" y="222"/>
                  <a:pt x="288" y="205"/>
                  <a:pt x="252" y="189"/>
                </a:cubicBezTo>
                <a:cubicBezTo>
                  <a:pt x="235" y="181"/>
                  <a:pt x="209" y="161"/>
                  <a:pt x="171" y="154"/>
                </a:cubicBezTo>
                <a:cubicBezTo>
                  <a:pt x="180" y="144"/>
                  <a:pt x="188" y="127"/>
                  <a:pt x="195" y="108"/>
                </a:cubicBezTo>
                <a:cubicBezTo>
                  <a:pt x="200" y="97"/>
                  <a:pt x="199" y="87"/>
                  <a:pt x="199" y="74"/>
                </a:cubicBezTo>
                <a:cubicBezTo>
                  <a:pt x="199" y="63"/>
                  <a:pt x="201" y="47"/>
                  <a:pt x="198" y="38"/>
                </a:cubicBezTo>
                <a:cubicBezTo>
                  <a:pt x="190" y="8"/>
                  <a:pt x="169" y="0"/>
                  <a:pt x="144" y="0"/>
                </a:cubicBezTo>
                <a:cubicBezTo>
                  <a:pt x="119" y="0"/>
                  <a:pt x="97" y="8"/>
                  <a:pt x="89" y="38"/>
                </a:cubicBezTo>
                <a:cubicBezTo>
                  <a:pt x="86" y="47"/>
                  <a:pt x="88" y="63"/>
                  <a:pt x="88" y="74"/>
                </a:cubicBezTo>
                <a:cubicBezTo>
                  <a:pt x="88" y="87"/>
                  <a:pt x="88" y="97"/>
                  <a:pt x="92" y="108"/>
                </a:cubicBezTo>
                <a:cubicBezTo>
                  <a:pt x="100" y="128"/>
                  <a:pt x="107" y="144"/>
                  <a:pt x="117" y="154"/>
                </a:cubicBezTo>
                <a:cubicBezTo>
                  <a:pt x="79" y="161"/>
                  <a:pt x="53" y="181"/>
                  <a:pt x="36" y="189"/>
                </a:cubicBezTo>
                <a:cubicBezTo>
                  <a:pt x="0" y="205"/>
                  <a:pt x="0" y="222"/>
                  <a:pt x="0" y="222"/>
                </a:cubicBezTo>
                <a:cubicBezTo>
                  <a:pt x="0" y="252"/>
                  <a:pt x="0" y="252"/>
                  <a:pt x="0" y="252"/>
                </a:cubicBezTo>
                <a:cubicBezTo>
                  <a:pt x="127" y="252"/>
                  <a:pt x="127" y="252"/>
                  <a:pt x="127" y="252"/>
                </a:cubicBezTo>
                <a:cubicBezTo>
                  <a:pt x="134" y="219"/>
                  <a:pt x="134" y="219"/>
                  <a:pt x="134" y="219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20" y="200"/>
                  <a:pt x="135" y="184"/>
                  <a:pt x="144" y="184"/>
                </a:cubicBezTo>
                <a:cubicBezTo>
                  <a:pt x="153" y="184"/>
                  <a:pt x="168" y="200"/>
                  <a:pt x="168" y="200"/>
                </a:cubicBezTo>
                <a:cubicBezTo>
                  <a:pt x="154" y="219"/>
                  <a:pt x="154" y="219"/>
                  <a:pt x="154" y="219"/>
                </a:cubicBezTo>
                <a:cubicBezTo>
                  <a:pt x="160" y="252"/>
                  <a:pt x="160" y="252"/>
                  <a:pt x="160" y="252"/>
                </a:cubicBezTo>
                <a:cubicBezTo>
                  <a:pt x="288" y="252"/>
                  <a:pt x="288" y="252"/>
                  <a:pt x="288" y="252"/>
                </a:cubicBezTo>
                <a:lnTo>
                  <a:pt x="288" y="22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Freeform 451"/>
          <p:cNvSpPr>
            <a:spLocks noEditPoints="1"/>
          </p:cNvSpPr>
          <p:nvPr/>
        </p:nvSpPr>
        <p:spPr bwMode="auto">
          <a:xfrm>
            <a:off x="3005138" y="3163888"/>
            <a:ext cx="176213" cy="176213"/>
          </a:xfrm>
          <a:custGeom>
            <a:avLst/>
            <a:gdLst>
              <a:gd name="T0" fmla="*/ 283 w 287"/>
              <a:gd name="T1" fmla="*/ 234 h 288"/>
              <a:gd name="T2" fmla="*/ 247 w 287"/>
              <a:gd name="T3" fmla="*/ 208 h 288"/>
              <a:gd name="T4" fmla="*/ 136 w 287"/>
              <a:gd name="T5" fmla="*/ 96 h 288"/>
              <a:gd name="T6" fmla="*/ 142 w 287"/>
              <a:gd name="T7" fmla="*/ 74 h 288"/>
              <a:gd name="T8" fmla="*/ 68 w 287"/>
              <a:gd name="T9" fmla="*/ 0 h 288"/>
              <a:gd name="T10" fmla="*/ 61 w 287"/>
              <a:gd name="T11" fmla="*/ 7 h 288"/>
              <a:gd name="T12" fmla="*/ 89 w 287"/>
              <a:gd name="T13" fmla="*/ 51 h 288"/>
              <a:gd name="T14" fmla="*/ 50 w 287"/>
              <a:gd name="T15" fmla="*/ 90 h 288"/>
              <a:gd name="T16" fmla="*/ 6 w 287"/>
              <a:gd name="T17" fmla="*/ 62 h 288"/>
              <a:gd name="T18" fmla="*/ 0 w 287"/>
              <a:gd name="T19" fmla="*/ 69 h 288"/>
              <a:gd name="T20" fmla="*/ 74 w 287"/>
              <a:gd name="T21" fmla="*/ 143 h 288"/>
              <a:gd name="T22" fmla="*/ 95 w 287"/>
              <a:gd name="T23" fmla="*/ 137 h 288"/>
              <a:gd name="T24" fmla="*/ 207 w 287"/>
              <a:gd name="T25" fmla="*/ 249 h 288"/>
              <a:gd name="T26" fmla="*/ 233 w 287"/>
              <a:gd name="T27" fmla="*/ 284 h 288"/>
              <a:gd name="T28" fmla="*/ 247 w 287"/>
              <a:gd name="T29" fmla="*/ 288 h 288"/>
              <a:gd name="T30" fmla="*/ 287 w 287"/>
              <a:gd name="T31" fmla="*/ 249 h 288"/>
              <a:gd name="T32" fmla="*/ 283 w 287"/>
              <a:gd name="T33" fmla="*/ 234 h 288"/>
              <a:gd name="T34" fmla="*/ 244 w 287"/>
              <a:gd name="T35" fmla="*/ 261 h 288"/>
              <a:gd name="T36" fmla="*/ 227 w 287"/>
              <a:gd name="T37" fmla="*/ 244 h 288"/>
              <a:gd name="T38" fmla="*/ 244 w 287"/>
              <a:gd name="T39" fmla="*/ 228 h 288"/>
              <a:gd name="T40" fmla="*/ 260 w 287"/>
              <a:gd name="T41" fmla="*/ 244 h 288"/>
              <a:gd name="T42" fmla="*/ 244 w 287"/>
              <a:gd name="T43" fmla="*/ 26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7" h="288">
                <a:moveTo>
                  <a:pt x="283" y="234"/>
                </a:moveTo>
                <a:cubicBezTo>
                  <a:pt x="247" y="208"/>
                  <a:pt x="247" y="208"/>
                  <a:pt x="247" y="208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40" y="89"/>
                  <a:pt x="142" y="81"/>
                  <a:pt x="142" y="74"/>
                </a:cubicBezTo>
                <a:cubicBezTo>
                  <a:pt x="142" y="37"/>
                  <a:pt x="106" y="0"/>
                  <a:pt x="68" y="0"/>
                </a:cubicBezTo>
                <a:cubicBezTo>
                  <a:pt x="68" y="0"/>
                  <a:pt x="64" y="5"/>
                  <a:pt x="61" y="7"/>
                </a:cubicBezTo>
                <a:cubicBezTo>
                  <a:pt x="92" y="37"/>
                  <a:pt x="89" y="32"/>
                  <a:pt x="89" y="51"/>
                </a:cubicBezTo>
                <a:cubicBezTo>
                  <a:pt x="89" y="66"/>
                  <a:pt x="65" y="90"/>
                  <a:pt x="50" y="90"/>
                </a:cubicBezTo>
                <a:cubicBezTo>
                  <a:pt x="31" y="90"/>
                  <a:pt x="37" y="93"/>
                  <a:pt x="6" y="62"/>
                </a:cubicBezTo>
                <a:cubicBezTo>
                  <a:pt x="4" y="65"/>
                  <a:pt x="0" y="69"/>
                  <a:pt x="0" y="69"/>
                </a:cubicBezTo>
                <a:cubicBezTo>
                  <a:pt x="0" y="107"/>
                  <a:pt x="36" y="143"/>
                  <a:pt x="74" y="143"/>
                </a:cubicBezTo>
                <a:cubicBezTo>
                  <a:pt x="80" y="143"/>
                  <a:pt x="88" y="141"/>
                  <a:pt x="95" y="137"/>
                </a:cubicBezTo>
                <a:cubicBezTo>
                  <a:pt x="207" y="249"/>
                  <a:pt x="207" y="249"/>
                  <a:pt x="207" y="249"/>
                </a:cubicBezTo>
                <a:cubicBezTo>
                  <a:pt x="233" y="284"/>
                  <a:pt x="233" y="284"/>
                  <a:pt x="233" y="284"/>
                </a:cubicBezTo>
                <a:cubicBezTo>
                  <a:pt x="247" y="288"/>
                  <a:pt x="247" y="288"/>
                  <a:pt x="247" y="288"/>
                </a:cubicBezTo>
                <a:cubicBezTo>
                  <a:pt x="287" y="249"/>
                  <a:pt x="287" y="249"/>
                  <a:pt x="287" y="249"/>
                </a:cubicBezTo>
                <a:lnTo>
                  <a:pt x="283" y="234"/>
                </a:lnTo>
                <a:close/>
                <a:moveTo>
                  <a:pt x="244" y="261"/>
                </a:moveTo>
                <a:cubicBezTo>
                  <a:pt x="234" y="261"/>
                  <a:pt x="227" y="254"/>
                  <a:pt x="227" y="244"/>
                </a:cubicBezTo>
                <a:cubicBezTo>
                  <a:pt x="227" y="235"/>
                  <a:pt x="234" y="228"/>
                  <a:pt x="244" y="228"/>
                </a:cubicBezTo>
                <a:cubicBezTo>
                  <a:pt x="253" y="228"/>
                  <a:pt x="260" y="235"/>
                  <a:pt x="260" y="244"/>
                </a:cubicBezTo>
                <a:cubicBezTo>
                  <a:pt x="260" y="254"/>
                  <a:pt x="253" y="261"/>
                  <a:pt x="244" y="26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Freeform 452"/>
          <p:cNvSpPr>
            <a:spLocks noEditPoints="1"/>
          </p:cNvSpPr>
          <p:nvPr/>
        </p:nvSpPr>
        <p:spPr bwMode="auto">
          <a:xfrm>
            <a:off x="3711576" y="5659438"/>
            <a:ext cx="177800" cy="131763"/>
          </a:xfrm>
          <a:custGeom>
            <a:avLst/>
            <a:gdLst>
              <a:gd name="T0" fmla="*/ 0 w 112"/>
              <a:gd name="T1" fmla="*/ 0 h 83"/>
              <a:gd name="T2" fmla="*/ 0 w 112"/>
              <a:gd name="T3" fmla="*/ 83 h 83"/>
              <a:gd name="T4" fmla="*/ 112 w 112"/>
              <a:gd name="T5" fmla="*/ 83 h 83"/>
              <a:gd name="T6" fmla="*/ 112 w 112"/>
              <a:gd name="T7" fmla="*/ 0 h 83"/>
              <a:gd name="T8" fmla="*/ 0 w 112"/>
              <a:gd name="T9" fmla="*/ 0 h 83"/>
              <a:gd name="T10" fmla="*/ 102 w 112"/>
              <a:gd name="T11" fmla="*/ 74 h 83"/>
              <a:gd name="T12" fmla="*/ 10 w 112"/>
              <a:gd name="T13" fmla="*/ 74 h 83"/>
              <a:gd name="T14" fmla="*/ 10 w 112"/>
              <a:gd name="T15" fmla="*/ 9 h 83"/>
              <a:gd name="T16" fmla="*/ 102 w 112"/>
              <a:gd name="T17" fmla="*/ 9 h 83"/>
              <a:gd name="T18" fmla="*/ 102 w 112"/>
              <a:gd name="T19" fmla="*/ 7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83">
                <a:moveTo>
                  <a:pt x="0" y="0"/>
                </a:moveTo>
                <a:lnTo>
                  <a:pt x="0" y="83"/>
                </a:lnTo>
                <a:lnTo>
                  <a:pt x="112" y="83"/>
                </a:lnTo>
                <a:lnTo>
                  <a:pt x="112" y="0"/>
                </a:lnTo>
                <a:lnTo>
                  <a:pt x="0" y="0"/>
                </a:lnTo>
                <a:close/>
                <a:moveTo>
                  <a:pt x="102" y="74"/>
                </a:moveTo>
                <a:lnTo>
                  <a:pt x="10" y="74"/>
                </a:lnTo>
                <a:lnTo>
                  <a:pt x="10" y="9"/>
                </a:lnTo>
                <a:lnTo>
                  <a:pt x="102" y="9"/>
                </a:lnTo>
                <a:lnTo>
                  <a:pt x="102" y="7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" name="Freeform 453"/>
          <p:cNvSpPr>
            <a:spLocks/>
          </p:cNvSpPr>
          <p:nvPr/>
        </p:nvSpPr>
        <p:spPr bwMode="auto">
          <a:xfrm>
            <a:off x="3738563" y="5681663"/>
            <a:ext cx="123825" cy="85725"/>
          </a:xfrm>
          <a:custGeom>
            <a:avLst/>
            <a:gdLst>
              <a:gd name="T0" fmla="*/ 6 w 204"/>
              <a:gd name="T1" fmla="*/ 110 h 140"/>
              <a:gd name="T2" fmla="*/ 23 w 204"/>
              <a:gd name="T3" fmla="*/ 108 h 140"/>
              <a:gd name="T4" fmla="*/ 23 w 204"/>
              <a:gd name="T5" fmla="*/ 108 h 140"/>
              <a:gd name="T6" fmla="*/ 35 w 204"/>
              <a:gd name="T7" fmla="*/ 93 h 140"/>
              <a:gd name="T8" fmla="*/ 54 w 204"/>
              <a:gd name="T9" fmla="*/ 120 h 140"/>
              <a:gd name="T10" fmla="*/ 66 w 204"/>
              <a:gd name="T11" fmla="*/ 124 h 140"/>
              <a:gd name="T12" fmla="*/ 75 w 204"/>
              <a:gd name="T13" fmla="*/ 117 h 140"/>
              <a:gd name="T14" fmla="*/ 94 w 204"/>
              <a:gd name="T15" fmla="*/ 70 h 140"/>
              <a:gd name="T16" fmla="*/ 121 w 204"/>
              <a:gd name="T17" fmla="*/ 133 h 140"/>
              <a:gd name="T18" fmla="*/ 132 w 204"/>
              <a:gd name="T19" fmla="*/ 140 h 140"/>
              <a:gd name="T20" fmla="*/ 132 w 204"/>
              <a:gd name="T21" fmla="*/ 140 h 140"/>
              <a:gd name="T22" fmla="*/ 143 w 204"/>
              <a:gd name="T23" fmla="*/ 132 h 140"/>
              <a:gd name="T24" fmla="*/ 169 w 204"/>
              <a:gd name="T25" fmla="*/ 46 h 140"/>
              <a:gd name="T26" fmla="*/ 180 w 204"/>
              <a:gd name="T27" fmla="*/ 69 h 140"/>
              <a:gd name="T28" fmla="*/ 196 w 204"/>
              <a:gd name="T29" fmla="*/ 74 h 140"/>
              <a:gd name="T30" fmla="*/ 201 w 204"/>
              <a:gd name="T31" fmla="*/ 58 h 140"/>
              <a:gd name="T32" fmla="*/ 177 w 204"/>
              <a:gd name="T33" fmla="*/ 7 h 140"/>
              <a:gd name="T34" fmla="*/ 165 w 204"/>
              <a:gd name="T35" fmla="*/ 1 h 140"/>
              <a:gd name="T36" fmla="*/ 154 w 204"/>
              <a:gd name="T37" fmla="*/ 9 h 140"/>
              <a:gd name="T38" fmla="*/ 130 w 204"/>
              <a:gd name="T39" fmla="*/ 93 h 140"/>
              <a:gd name="T40" fmla="*/ 104 w 204"/>
              <a:gd name="T41" fmla="*/ 33 h 140"/>
              <a:gd name="T42" fmla="*/ 93 w 204"/>
              <a:gd name="T43" fmla="*/ 26 h 140"/>
              <a:gd name="T44" fmla="*/ 82 w 204"/>
              <a:gd name="T45" fmla="*/ 33 h 140"/>
              <a:gd name="T46" fmla="*/ 61 w 204"/>
              <a:gd name="T47" fmla="*/ 88 h 140"/>
              <a:gd name="T48" fmla="*/ 45 w 204"/>
              <a:gd name="T49" fmla="*/ 66 h 140"/>
              <a:gd name="T50" fmla="*/ 36 w 204"/>
              <a:gd name="T51" fmla="*/ 62 h 140"/>
              <a:gd name="T52" fmla="*/ 26 w 204"/>
              <a:gd name="T53" fmla="*/ 66 h 140"/>
              <a:gd name="T54" fmla="*/ 4 w 204"/>
              <a:gd name="T55" fmla="*/ 93 h 140"/>
              <a:gd name="T56" fmla="*/ 6 w 204"/>
              <a:gd name="T57" fmla="*/ 11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4" h="140">
                <a:moveTo>
                  <a:pt x="6" y="110"/>
                </a:moveTo>
                <a:cubicBezTo>
                  <a:pt x="11" y="114"/>
                  <a:pt x="18" y="113"/>
                  <a:pt x="23" y="108"/>
                </a:cubicBezTo>
                <a:cubicBezTo>
                  <a:pt x="23" y="108"/>
                  <a:pt x="23" y="108"/>
                  <a:pt x="23" y="108"/>
                </a:cubicBezTo>
                <a:cubicBezTo>
                  <a:pt x="35" y="93"/>
                  <a:pt x="35" y="93"/>
                  <a:pt x="35" y="93"/>
                </a:cubicBezTo>
                <a:cubicBezTo>
                  <a:pt x="54" y="120"/>
                  <a:pt x="54" y="120"/>
                  <a:pt x="54" y="120"/>
                </a:cubicBezTo>
                <a:cubicBezTo>
                  <a:pt x="57" y="123"/>
                  <a:pt x="61" y="125"/>
                  <a:pt x="66" y="124"/>
                </a:cubicBezTo>
                <a:cubicBezTo>
                  <a:pt x="70" y="124"/>
                  <a:pt x="74" y="121"/>
                  <a:pt x="75" y="117"/>
                </a:cubicBezTo>
                <a:cubicBezTo>
                  <a:pt x="94" y="70"/>
                  <a:pt x="94" y="70"/>
                  <a:pt x="94" y="70"/>
                </a:cubicBezTo>
                <a:cubicBezTo>
                  <a:pt x="121" y="133"/>
                  <a:pt x="121" y="133"/>
                  <a:pt x="121" y="133"/>
                </a:cubicBezTo>
                <a:cubicBezTo>
                  <a:pt x="122" y="137"/>
                  <a:pt x="127" y="140"/>
                  <a:pt x="132" y="140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37" y="140"/>
                  <a:pt x="142" y="136"/>
                  <a:pt x="143" y="132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80" y="69"/>
                  <a:pt x="180" y="69"/>
                  <a:pt x="180" y="69"/>
                </a:cubicBezTo>
                <a:cubicBezTo>
                  <a:pt x="183" y="75"/>
                  <a:pt x="190" y="77"/>
                  <a:pt x="196" y="74"/>
                </a:cubicBezTo>
                <a:cubicBezTo>
                  <a:pt x="202" y="71"/>
                  <a:pt x="204" y="64"/>
                  <a:pt x="201" y="58"/>
                </a:cubicBezTo>
                <a:cubicBezTo>
                  <a:pt x="177" y="7"/>
                  <a:pt x="177" y="7"/>
                  <a:pt x="177" y="7"/>
                </a:cubicBezTo>
                <a:cubicBezTo>
                  <a:pt x="175" y="3"/>
                  <a:pt x="170" y="0"/>
                  <a:pt x="165" y="1"/>
                </a:cubicBezTo>
                <a:cubicBezTo>
                  <a:pt x="160" y="1"/>
                  <a:pt x="156" y="4"/>
                  <a:pt x="154" y="9"/>
                </a:cubicBezTo>
                <a:cubicBezTo>
                  <a:pt x="130" y="93"/>
                  <a:pt x="130" y="93"/>
                  <a:pt x="130" y="9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2" y="29"/>
                  <a:pt x="98" y="26"/>
                  <a:pt x="93" y="26"/>
                </a:cubicBezTo>
                <a:cubicBezTo>
                  <a:pt x="88" y="26"/>
                  <a:pt x="84" y="29"/>
                  <a:pt x="82" y="33"/>
                </a:cubicBezTo>
                <a:cubicBezTo>
                  <a:pt x="61" y="88"/>
                  <a:pt x="61" y="88"/>
                  <a:pt x="61" y="88"/>
                </a:cubicBezTo>
                <a:cubicBezTo>
                  <a:pt x="45" y="66"/>
                  <a:pt x="45" y="66"/>
                  <a:pt x="45" y="66"/>
                </a:cubicBezTo>
                <a:cubicBezTo>
                  <a:pt x="43" y="63"/>
                  <a:pt x="39" y="62"/>
                  <a:pt x="36" y="62"/>
                </a:cubicBezTo>
                <a:cubicBezTo>
                  <a:pt x="32" y="61"/>
                  <a:pt x="28" y="63"/>
                  <a:pt x="26" y="66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98"/>
                  <a:pt x="1" y="106"/>
                  <a:pt x="6" y="11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" name="Freeform 454"/>
          <p:cNvSpPr>
            <a:spLocks/>
          </p:cNvSpPr>
          <p:nvPr/>
        </p:nvSpPr>
        <p:spPr bwMode="auto">
          <a:xfrm>
            <a:off x="5237163" y="2620963"/>
            <a:ext cx="19050" cy="12700"/>
          </a:xfrm>
          <a:custGeom>
            <a:avLst/>
            <a:gdLst>
              <a:gd name="T0" fmla="*/ 0 w 12"/>
              <a:gd name="T1" fmla="*/ 8 h 8"/>
              <a:gd name="T2" fmla="*/ 12 w 12"/>
              <a:gd name="T3" fmla="*/ 8 h 8"/>
              <a:gd name="T4" fmla="*/ 12 w 12"/>
              <a:gd name="T5" fmla="*/ 5 h 8"/>
              <a:gd name="T6" fmla="*/ 7 w 12"/>
              <a:gd name="T7" fmla="*/ 0 h 8"/>
              <a:gd name="T8" fmla="*/ 0 w 12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8"/>
                </a:moveTo>
                <a:lnTo>
                  <a:pt x="12" y="8"/>
                </a:lnTo>
                <a:lnTo>
                  <a:pt x="12" y="5"/>
                </a:lnTo>
                <a:lnTo>
                  <a:pt x="7" y="0"/>
                </a:lnTo>
                <a:lnTo>
                  <a:pt x="0" y="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" name="Freeform 455"/>
          <p:cNvSpPr>
            <a:spLocks/>
          </p:cNvSpPr>
          <p:nvPr/>
        </p:nvSpPr>
        <p:spPr bwMode="auto">
          <a:xfrm>
            <a:off x="5127626" y="2457451"/>
            <a:ext cx="128588" cy="176213"/>
          </a:xfrm>
          <a:custGeom>
            <a:avLst/>
            <a:gdLst>
              <a:gd name="T0" fmla="*/ 10 w 81"/>
              <a:gd name="T1" fmla="*/ 102 h 111"/>
              <a:gd name="T2" fmla="*/ 10 w 81"/>
              <a:gd name="T3" fmla="*/ 33 h 111"/>
              <a:gd name="T4" fmla="*/ 33 w 81"/>
              <a:gd name="T5" fmla="*/ 33 h 111"/>
              <a:gd name="T6" fmla="*/ 33 w 81"/>
              <a:gd name="T7" fmla="*/ 9 h 111"/>
              <a:gd name="T8" fmla="*/ 72 w 81"/>
              <a:gd name="T9" fmla="*/ 9 h 111"/>
              <a:gd name="T10" fmla="*/ 72 w 81"/>
              <a:gd name="T11" fmla="*/ 45 h 111"/>
              <a:gd name="T12" fmla="*/ 76 w 81"/>
              <a:gd name="T13" fmla="*/ 49 h 111"/>
              <a:gd name="T14" fmla="*/ 81 w 81"/>
              <a:gd name="T15" fmla="*/ 45 h 111"/>
              <a:gd name="T16" fmla="*/ 81 w 81"/>
              <a:gd name="T17" fmla="*/ 0 h 111"/>
              <a:gd name="T18" fmla="*/ 24 w 81"/>
              <a:gd name="T19" fmla="*/ 0 h 111"/>
              <a:gd name="T20" fmla="*/ 24 w 81"/>
              <a:gd name="T21" fmla="*/ 0 h 111"/>
              <a:gd name="T22" fmla="*/ 0 w 81"/>
              <a:gd name="T23" fmla="*/ 23 h 111"/>
              <a:gd name="T24" fmla="*/ 0 w 81"/>
              <a:gd name="T25" fmla="*/ 111 h 111"/>
              <a:gd name="T26" fmla="*/ 49 w 81"/>
              <a:gd name="T27" fmla="*/ 111 h 111"/>
              <a:gd name="T28" fmla="*/ 40 w 81"/>
              <a:gd name="T29" fmla="*/ 102 h 111"/>
              <a:gd name="T30" fmla="*/ 10 w 81"/>
              <a:gd name="T31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" h="111">
                <a:moveTo>
                  <a:pt x="10" y="102"/>
                </a:moveTo>
                <a:lnTo>
                  <a:pt x="10" y="33"/>
                </a:lnTo>
                <a:lnTo>
                  <a:pt x="33" y="33"/>
                </a:lnTo>
                <a:lnTo>
                  <a:pt x="33" y="9"/>
                </a:lnTo>
                <a:lnTo>
                  <a:pt x="72" y="9"/>
                </a:lnTo>
                <a:lnTo>
                  <a:pt x="72" y="45"/>
                </a:lnTo>
                <a:lnTo>
                  <a:pt x="76" y="49"/>
                </a:lnTo>
                <a:lnTo>
                  <a:pt x="81" y="45"/>
                </a:lnTo>
                <a:lnTo>
                  <a:pt x="81" y="0"/>
                </a:lnTo>
                <a:lnTo>
                  <a:pt x="24" y="0"/>
                </a:lnTo>
                <a:lnTo>
                  <a:pt x="24" y="0"/>
                </a:lnTo>
                <a:lnTo>
                  <a:pt x="0" y="23"/>
                </a:lnTo>
                <a:lnTo>
                  <a:pt x="0" y="111"/>
                </a:lnTo>
                <a:lnTo>
                  <a:pt x="49" y="111"/>
                </a:lnTo>
                <a:lnTo>
                  <a:pt x="40" y="102"/>
                </a:lnTo>
                <a:lnTo>
                  <a:pt x="10" y="10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" name="Freeform 456"/>
          <p:cNvSpPr>
            <a:spLocks/>
          </p:cNvSpPr>
          <p:nvPr/>
        </p:nvSpPr>
        <p:spPr bwMode="auto">
          <a:xfrm>
            <a:off x="5199063" y="2528888"/>
            <a:ext cx="100013" cy="100013"/>
          </a:xfrm>
          <a:custGeom>
            <a:avLst/>
            <a:gdLst>
              <a:gd name="T0" fmla="*/ 49 w 63"/>
              <a:gd name="T1" fmla="*/ 63 h 63"/>
              <a:gd name="T2" fmla="*/ 63 w 63"/>
              <a:gd name="T3" fmla="*/ 49 h 63"/>
              <a:gd name="T4" fmla="*/ 45 w 63"/>
              <a:gd name="T5" fmla="*/ 31 h 63"/>
              <a:gd name="T6" fmla="*/ 63 w 63"/>
              <a:gd name="T7" fmla="*/ 13 h 63"/>
              <a:gd name="T8" fmla="*/ 49 w 63"/>
              <a:gd name="T9" fmla="*/ 0 h 63"/>
              <a:gd name="T10" fmla="*/ 31 w 63"/>
              <a:gd name="T11" fmla="*/ 17 h 63"/>
              <a:gd name="T12" fmla="*/ 14 w 63"/>
              <a:gd name="T13" fmla="*/ 0 h 63"/>
              <a:gd name="T14" fmla="*/ 0 w 63"/>
              <a:gd name="T15" fmla="*/ 13 h 63"/>
              <a:gd name="T16" fmla="*/ 18 w 63"/>
              <a:gd name="T17" fmla="*/ 31 h 63"/>
              <a:gd name="T18" fmla="*/ 0 w 63"/>
              <a:gd name="T19" fmla="*/ 49 h 63"/>
              <a:gd name="T20" fmla="*/ 14 w 63"/>
              <a:gd name="T21" fmla="*/ 63 h 63"/>
              <a:gd name="T22" fmla="*/ 31 w 63"/>
              <a:gd name="T23" fmla="*/ 45 h 63"/>
              <a:gd name="T24" fmla="*/ 49 w 63"/>
              <a:gd name="T25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3" h="63">
                <a:moveTo>
                  <a:pt x="49" y="63"/>
                </a:moveTo>
                <a:lnTo>
                  <a:pt x="63" y="49"/>
                </a:lnTo>
                <a:lnTo>
                  <a:pt x="45" y="31"/>
                </a:lnTo>
                <a:lnTo>
                  <a:pt x="63" y="13"/>
                </a:lnTo>
                <a:lnTo>
                  <a:pt x="49" y="0"/>
                </a:lnTo>
                <a:lnTo>
                  <a:pt x="31" y="17"/>
                </a:lnTo>
                <a:lnTo>
                  <a:pt x="14" y="0"/>
                </a:lnTo>
                <a:lnTo>
                  <a:pt x="0" y="13"/>
                </a:lnTo>
                <a:lnTo>
                  <a:pt x="18" y="31"/>
                </a:lnTo>
                <a:lnTo>
                  <a:pt x="0" y="49"/>
                </a:lnTo>
                <a:lnTo>
                  <a:pt x="14" y="63"/>
                </a:lnTo>
                <a:lnTo>
                  <a:pt x="31" y="45"/>
                </a:lnTo>
                <a:lnTo>
                  <a:pt x="49" y="6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" name="Freeform 457"/>
          <p:cNvSpPr>
            <a:spLocks/>
          </p:cNvSpPr>
          <p:nvPr/>
        </p:nvSpPr>
        <p:spPr bwMode="auto">
          <a:xfrm>
            <a:off x="4772026" y="2457451"/>
            <a:ext cx="128588" cy="176213"/>
          </a:xfrm>
          <a:custGeom>
            <a:avLst/>
            <a:gdLst>
              <a:gd name="T0" fmla="*/ 57 w 81"/>
              <a:gd name="T1" fmla="*/ 102 h 111"/>
              <a:gd name="T2" fmla="*/ 9 w 81"/>
              <a:gd name="T3" fmla="*/ 102 h 111"/>
              <a:gd name="T4" fmla="*/ 9 w 81"/>
              <a:gd name="T5" fmla="*/ 32 h 111"/>
              <a:gd name="T6" fmla="*/ 33 w 81"/>
              <a:gd name="T7" fmla="*/ 32 h 111"/>
              <a:gd name="T8" fmla="*/ 33 w 81"/>
              <a:gd name="T9" fmla="*/ 9 h 111"/>
              <a:gd name="T10" fmla="*/ 71 w 81"/>
              <a:gd name="T11" fmla="*/ 9 h 111"/>
              <a:gd name="T12" fmla="*/ 71 w 81"/>
              <a:gd name="T13" fmla="*/ 32 h 111"/>
              <a:gd name="T14" fmla="*/ 81 w 81"/>
              <a:gd name="T15" fmla="*/ 32 h 111"/>
              <a:gd name="T16" fmla="*/ 81 w 81"/>
              <a:gd name="T17" fmla="*/ 0 h 111"/>
              <a:gd name="T18" fmla="*/ 23 w 81"/>
              <a:gd name="T19" fmla="*/ 0 h 111"/>
              <a:gd name="T20" fmla="*/ 23 w 81"/>
              <a:gd name="T21" fmla="*/ 0 h 111"/>
              <a:gd name="T22" fmla="*/ 0 w 81"/>
              <a:gd name="T23" fmla="*/ 23 h 111"/>
              <a:gd name="T24" fmla="*/ 0 w 81"/>
              <a:gd name="T25" fmla="*/ 111 h 111"/>
              <a:gd name="T26" fmla="*/ 57 w 81"/>
              <a:gd name="T27" fmla="*/ 111 h 111"/>
              <a:gd name="T28" fmla="*/ 57 w 81"/>
              <a:gd name="T29" fmla="*/ 111 h 111"/>
              <a:gd name="T30" fmla="*/ 57 w 81"/>
              <a:gd name="T31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" h="111">
                <a:moveTo>
                  <a:pt x="57" y="102"/>
                </a:moveTo>
                <a:lnTo>
                  <a:pt x="9" y="102"/>
                </a:lnTo>
                <a:lnTo>
                  <a:pt x="9" y="32"/>
                </a:lnTo>
                <a:lnTo>
                  <a:pt x="33" y="32"/>
                </a:lnTo>
                <a:lnTo>
                  <a:pt x="33" y="9"/>
                </a:lnTo>
                <a:lnTo>
                  <a:pt x="71" y="9"/>
                </a:lnTo>
                <a:lnTo>
                  <a:pt x="71" y="32"/>
                </a:lnTo>
                <a:lnTo>
                  <a:pt x="81" y="32"/>
                </a:lnTo>
                <a:lnTo>
                  <a:pt x="81" y="0"/>
                </a:lnTo>
                <a:lnTo>
                  <a:pt x="23" y="0"/>
                </a:lnTo>
                <a:lnTo>
                  <a:pt x="23" y="0"/>
                </a:lnTo>
                <a:lnTo>
                  <a:pt x="0" y="23"/>
                </a:lnTo>
                <a:lnTo>
                  <a:pt x="0" y="111"/>
                </a:lnTo>
                <a:lnTo>
                  <a:pt x="57" y="111"/>
                </a:lnTo>
                <a:lnTo>
                  <a:pt x="57" y="111"/>
                </a:lnTo>
                <a:lnTo>
                  <a:pt x="57" y="10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" name="Freeform 458"/>
          <p:cNvSpPr>
            <a:spLocks/>
          </p:cNvSpPr>
          <p:nvPr/>
        </p:nvSpPr>
        <p:spPr bwMode="auto">
          <a:xfrm>
            <a:off x="4837113" y="2522538"/>
            <a:ext cx="111125" cy="111125"/>
          </a:xfrm>
          <a:custGeom>
            <a:avLst/>
            <a:gdLst>
              <a:gd name="T0" fmla="*/ 45 w 70"/>
              <a:gd name="T1" fmla="*/ 0 h 70"/>
              <a:gd name="T2" fmla="*/ 25 w 70"/>
              <a:gd name="T3" fmla="*/ 0 h 70"/>
              <a:gd name="T4" fmla="*/ 25 w 70"/>
              <a:gd name="T5" fmla="*/ 25 h 70"/>
              <a:gd name="T6" fmla="*/ 0 w 70"/>
              <a:gd name="T7" fmla="*/ 25 h 70"/>
              <a:gd name="T8" fmla="*/ 0 w 70"/>
              <a:gd name="T9" fmla="*/ 45 h 70"/>
              <a:gd name="T10" fmla="*/ 25 w 70"/>
              <a:gd name="T11" fmla="*/ 45 h 70"/>
              <a:gd name="T12" fmla="*/ 25 w 70"/>
              <a:gd name="T13" fmla="*/ 70 h 70"/>
              <a:gd name="T14" fmla="*/ 45 w 70"/>
              <a:gd name="T15" fmla="*/ 70 h 70"/>
              <a:gd name="T16" fmla="*/ 45 w 70"/>
              <a:gd name="T17" fmla="*/ 45 h 70"/>
              <a:gd name="T18" fmla="*/ 70 w 70"/>
              <a:gd name="T19" fmla="*/ 45 h 70"/>
              <a:gd name="T20" fmla="*/ 70 w 70"/>
              <a:gd name="T21" fmla="*/ 25 h 70"/>
              <a:gd name="T22" fmla="*/ 45 w 70"/>
              <a:gd name="T23" fmla="*/ 25 h 70"/>
              <a:gd name="T24" fmla="*/ 45 w 70"/>
              <a:gd name="T25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" h="70">
                <a:moveTo>
                  <a:pt x="45" y="0"/>
                </a:moveTo>
                <a:lnTo>
                  <a:pt x="25" y="0"/>
                </a:lnTo>
                <a:lnTo>
                  <a:pt x="25" y="25"/>
                </a:lnTo>
                <a:lnTo>
                  <a:pt x="0" y="25"/>
                </a:lnTo>
                <a:lnTo>
                  <a:pt x="0" y="45"/>
                </a:lnTo>
                <a:lnTo>
                  <a:pt x="25" y="45"/>
                </a:lnTo>
                <a:lnTo>
                  <a:pt x="25" y="70"/>
                </a:lnTo>
                <a:lnTo>
                  <a:pt x="45" y="70"/>
                </a:lnTo>
                <a:lnTo>
                  <a:pt x="45" y="45"/>
                </a:lnTo>
                <a:lnTo>
                  <a:pt x="70" y="45"/>
                </a:lnTo>
                <a:lnTo>
                  <a:pt x="70" y="25"/>
                </a:lnTo>
                <a:lnTo>
                  <a:pt x="45" y="25"/>
                </a:lnTo>
                <a:lnTo>
                  <a:pt x="45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" name="Freeform 459"/>
          <p:cNvSpPr>
            <a:spLocks/>
          </p:cNvSpPr>
          <p:nvPr/>
        </p:nvSpPr>
        <p:spPr bwMode="auto">
          <a:xfrm>
            <a:off x="5478463" y="2457451"/>
            <a:ext cx="127000" cy="176213"/>
          </a:xfrm>
          <a:custGeom>
            <a:avLst/>
            <a:gdLst>
              <a:gd name="T0" fmla="*/ 9 w 80"/>
              <a:gd name="T1" fmla="*/ 101 h 111"/>
              <a:gd name="T2" fmla="*/ 9 w 80"/>
              <a:gd name="T3" fmla="*/ 33 h 111"/>
              <a:gd name="T4" fmla="*/ 32 w 80"/>
              <a:gd name="T5" fmla="*/ 33 h 111"/>
              <a:gd name="T6" fmla="*/ 32 w 80"/>
              <a:gd name="T7" fmla="*/ 9 h 111"/>
              <a:gd name="T8" fmla="*/ 71 w 80"/>
              <a:gd name="T9" fmla="*/ 9 h 111"/>
              <a:gd name="T10" fmla="*/ 71 w 80"/>
              <a:gd name="T11" fmla="*/ 29 h 111"/>
              <a:gd name="T12" fmla="*/ 77 w 80"/>
              <a:gd name="T13" fmla="*/ 34 h 111"/>
              <a:gd name="T14" fmla="*/ 80 w 80"/>
              <a:gd name="T15" fmla="*/ 37 h 111"/>
              <a:gd name="T16" fmla="*/ 80 w 80"/>
              <a:gd name="T17" fmla="*/ 0 h 111"/>
              <a:gd name="T18" fmla="*/ 23 w 80"/>
              <a:gd name="T19" fmla="*/ 0 h 111"/>
              <a:gd name="T20" fmla="*/ 23 w 80"/>
              <a:gd name="T21" fmla="*/ 0 h 111"/>
              <a:gd name="T22" fmla="*/ 0 w 80"/>
              <a:gd name="T23" fmla="*/ 23 h 111"/>
              <a:gd name="T24" fmla="*/ 0 w 80"/>
              <a:gd name="T25" fmla="*/ 111 h 111"/>
              <a:gd name="T26" fmla="*/ 62 w 80"/>
              <a:gd name="T27" fmla="*/ 111 h 111"/>
              <a:gd name="T28" fmla="*/ 62 w 80"/>
              <a:gd name="T29" fmla="*/ 101 h 111"/>
              <a:gd name="T30" fmla="*/ 9 w 80"/>
              <a:gd name="T31" fmla="*/ 10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0" h="111">
                <a:moveTo>
                  <a:pt x="9" y="101"/>
                </a:moveTo>
                <a:lnTo>
                  <a:pt x="9" y="33"/>
                </a:lnTo>
                <a:lnTo>
                  <a:pt x="32" y="33"/>
                </a:lnTo>
                <a:lnTo>
                  <a:pt x="32" y="9"/>
                </a:lnTo>
                <a:lnTo>
                  <a:pt x="71" y="9"/>
                </a:lnTo>
                <a:lnTo>
                  <a:pt x="71" y="29"/>
                </a:lnTo>
                <a:lnTo>
                  <a:pt x="77" y="34"/>
                </a:lnTo>
                <a:lnTo>
                  <a:pt x="80" y="37"/>
                </a:lnTo>
                <a:lnTo>
                  <a:pt x="80" y="0"/>
                </a:lnTo>
                <a:lnTo>
                  <a:pt x="23" y="0"/>
                </a:lnTo>
                <a:lnTo>
                  <a:pt x="23" y="0"/>
                </a:lnTo>
                <a:lnTo>
                  <a:pt x="0" y="23"/>
                </a:lnTo>
                <a:lnTo>
                  <a:pt x="0" y="111"/>
                </a:lnTo>
                <a:lnTo>
                  <a:pt x="62" y="111"/>
                </a:lnTo>
                <a:lnTo>
                  <a:pt x="62" y="101"/>
                </a:lnTo>
                <a:lnTo>
                  <a:pt x="9" y="10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" name="Freeform 460"/>
          <p:cNvSpPr>
            <a:spLocks/>
          </p:cNvSpPr>
          <p:nvPr/>
        </p:nvSpPr>
        <p:spPr bwMode="auto">
          <a:xfrm>
            <a:off x="5530851" y="2522538"/>
            <a:ext cx="123825" cy="111125"/>
          </a:xfrm>
          <a:custGeom>
            <a:avLst/>
            <a:gdLst>
              <a:gd name="T0" fmla="*/ 38 w 78"/>
              <a:gd name="T1" fmla="*/ 0 h 70"/>
              <a:gd name="T2" fmla="*/ 38 w 78"/>
              <a:gd name="T3" fmla="*/ 26 h 70"/>
              <a:gd name="T4" fmla="*/ 0 w 78"/>
              <a:gd name="T5" fmla="*/ 26 h 70"/>
              <a:gd name="T6" fmla="*/ 0 w 78"/>
              <a:gd name="T7" fmla="*/ 44 h 70"/>
              <a:gd name="T8" fmla="*/ 38 w 78"/>
              <a:gd name="T9" fmla="*/ 44 h 70"/>
              <a:gd name="T10" fmla="*/ 38 w 78"/>
              <a:gd name="T11" fmla="*/ 70 h 70"/>
              <a:gd name="T12" fmla="*/ 78 w 78"/>
              <a:gd name="T13" fmla="*/ 35 h 70"/>
              <a:gd name="T14" fmla="*/ 38 w 78"/>
              <a:gd name="T15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8" h="70">
                <a:moveTo>
                  <a:pt x="38" y="0"/>
                </a:moveTo>
                <a:lnTo>
                  <a:pt x="38" y="26"/>
                </a:lnTo>
                <a:lnTo>
                  <a:pt x="0" y="26"/>
                </a:lnTo>
                <a:lnTo>
                  <a:pt x="0" y="44"/>
                </a:lnTo>
                <a:lnTo>
                  <a:pt x="38" y="44"/>
                </a:lnTo>
                <a:lnTo>
                  <a:pt x="38" y="70"/>
                </a:lnTo>
                <a:lnTo>
                  <a:pt x="78" y="35"/>
                </a:lnTo>
                <a:lnTo>
                  <a:pt x="38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" name="Freeform 461"/>
          <p:cNvSpPr>
            <a:spLocks/>
          </p:cNvSpPr>
          <p:nvPr/>
        </p:nvSpPr>
        <p:spPr bwMode="auto">
          <a:xfrm>
            <a:off x="6577013" y="2457451"/>
            <a:ext cx="98425" cy="114300"/>
          </a:xfrm>
          <a:custGeom>
            <a:avLst/>
            <a:gdLst>
              <a:gd name="T0" fmla="*/ 8 w 62"/>
              <a:gd name="T1" fmla="*/ 72 h 72"/>
              <a:gd name="T2" fmla="*/ 8 w 62"/>
              <a:gd name="T3" fmla="*/ 25 h 72"/>
              <a:gd name="T4" fmla="*/ 25 w 62"/>
              <a:gd name="T5" fmla="*/ 25 h 72"/>
              <a:gd name="T6" fmla="*/ 25 w 62"/>
              <a:gd name="T7" fmla="*/ 7 h 72"/>
              <a:gd name="T8" fmla="*/ 55 w 62"/>
              <a:gd name="T9" fmla="*/ 7 h 72"/>
              <a:gd name="T10" fmla="*/ 55 w 62"/>
              <a:gd name="T11" fmla="*/ 72 h 72"/>
              <a:gd name="T12" fmla="*/ 59 w 62"/>
              <a:gd name="T13" fmla="*/ 72 h 72"/>
              <a:gd name="T14" fmla="*/ 62 w 62"/>
              <a:gd name="T15" fmla="*/ 72 h 72"/>
              <a:gd name="T16" fmla="*/ 62 w 62"/>
              <a:gd name="T17" fmla="*/ 0 h 72"/>
              <a:gd name="T18" fmla="*/ 18 w 62"/>
              <a:gd name="T19" fmla="*/ 0 h 72"/>
              <a:gd name="T20" fmla="*/ 18 w 62"/>
              <a:gd name="T21" fmla="*/ 0 h 72"/>
              <a:gd name="T22" fmla="*/ 0 w 62"/>
              <a:gd name="T23" fmla="*/ 18 h 72"/>
              <a:gd name="T24" fmla="*/ 0 w 62"/>
              <a:gd name="T25" fmla="*/ 72 h 72"/>
              <a:gd name="T26" fmla="*/ 4 w 62"/>
              <a:gd name="T27" fmla="*/ 72 h 72"/>
              <a:gd name="T28" fmla="*/ 8 w 62"/>
              <a:gd name="T2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2" h="72">
                <a:moveTo>
                  <a:pt x="8" y="72"/>
                </a:moveTo>
                <a:lnTo>
                  <a:pt x="8" y="25"/>
                </a:lnTo>
                <a:lnTo>
                  <a:pt x="25" y="25"/>
                </a:lnTo>
                <a:lnTo>
                  <a:pt x="25" y="7"/>
                </a:lnTo>
                <a:lnTo>
                  <a:pt x="55" y="7"/>
                </a:lnTo>
                <a:lnTo>
                  <a:pt x="55" y="72"/>
                </a:lnTo>
                <a:lnTo>
                  <a:pt x="59" y="72"/>
                </a:lnTo>
                <a:lnTo>
                  <a:pt x="62" y="72"/>
                </a:lnTo>
                <a:lnTo>
                  <a:pt x="62" y="0"/>
                </a:lnTo>
                <a:lnTo>
                  <a:pt x="18" y="0"/>
                </a:lnTo>
                <a:lnTo>
                  <a:pt x="18" y="0"/>
                </a:lnTo>
                <a:lnTo>
                  <a:pt x="0" y="18"/>
                </a:lnTo>
                <a:lnTo>
                  <a:pt x="0" y="72"/>
                </a:lnTo>
                <a:lnTo>
                  <a:pt x="4" y="72"/>
                </a:lnTo>
                <a:lnTo>
                  <a:pt x="8" y="7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" name="Freeform 462"/>
          <p:cNvSpPr>
            <a:spLocks/>
          </p:cNvSpPr>
          <p:nvPr/>
        </p:nvSpPr>
        <p:spPr bwMode="auto">
          <a:xfrm>
            <a:off x="6583363" y="2535238"/>
            <a:ext cx="87313" cy="98425"/>
          </a:xfrm>
          <a:custGeom>
            <a:avLst/>
            <a:gdLst>
              <a:gd name="T0" fmla="*/ 55 w 55"/>
              <a:gd name="T1" fmla="*/ 30 h 62"/>
              <a:gd name="T2" fmla="*/ 34 w 55"/>
              <a:gd name="T3" fmla="*/ 30 h 62"/>
              <a:gd name="T4" fmla="*/ 34 w 55"/>
              <a:gd name="T5" fmla="*/ 0 h 62"/>
              <a:gd name="T6" fmla="*/ 20 w 55"/>
              <a:gd name="T7" fmla="*/ 0 h 62"/>
              <a:gd name="T8" fmla="*/ 20 w 55"/>
              <a:gd name="T9" fmla="*/ 30 h 62"/>
              <a:gd name="T10" fmla="*/ 0 w 55"/>
              <a:gd name="T11" fmla="*/ 30 h 62"/>
              <a:gd name="T12" fmla="*/ 27 w 55"/>
              <a:gd name="T13" fmla="*/ 62 h 62"/>
              <a:gd name="T14" fmla="*/ 55 w 55"/>
              <a:gd name="T15" fmla="*/ 3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5" h="62">
                <a:moveTo>
                  <a:pt x="55" y="30"/>
                </a:moveTo>
                <a:lnTo>
                  <a:pt x="34" y="30"/>
                </a:lnTo>
                <a:lnTo>
                  <a:pt x="34" y="0"/>
                </a:lnTo>
                <a:lnTo>
                  <a:pt x="20" y="0"/>
                </a:lnTo>
                <a:lnTo>
                  <a:pt x="20" y="30"/>
                </a:lnTo>
                <a:lnTo>
                  <a:pt x="0" y="30"/>
                </a:lnTo>
                <a:lnTo>
                  <a:pt x="27" y="62"/>
                </a:lnTo>
                <a:lnTo>
                  <a:pt x="55" y="3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" name="Freeform 463"/>
          <p:cNvSpPr>
            <a:spLocks/>
          </p:cNvSpPr>
          <p:nvPr/>
        </p:nvSpPr>
        <p:spPr bwMode="auto">
          <a:xfrm>
            <a:off x="6584951" y="5635626"/>
            <a:ext cx="55563" cy="57150"/>
          </a:xfrm>
          <a:custGeom>
            <a:avLst/>
            <a:gdLst>
              <a:gd name="T0" fmla="*/ 45 w 91"/>
              <a:gd name="T1" fmla="*/ 91 h 91"/>
              <a:gd name="T2" fmla="*/ 56 w 91"/>
              <a:gd name="T3" fmla="*/ 90 h 91"/>
              <a:gd name="T4" fmla="*/ 41 w 91"/>
              <a:gd name="T5" fmla="*/ 77 h 91"/>
              <a:gd name="T6" fmla="*/ 31 w 91"/>
              <a:gd name="T7" fmla="*/ 60 h 91"/>
              <a:gd name="T8" fmla="*/ 37 w 91"/>
              <a:gd name="T9" fmla="*/ 40 h 91"/>
              <a:gd name="T10" fmla="*/ 58 w 91"/>
              <a:gd name="T11" fmla="*/ 31 h 91"/>
              <a:gd name="T12" fmla="*/ 74 w 91"/>
              <a:gd name="T13" fmla="*/ 37 h 91"/>
              <a:gd name="T14" fmla="*/ 91 w 91"/>
              <a:gd name="T15" fmla="*/ 50 h 91"/>
              <a:gd name="T16" fmla="*/ 91 w 91"/>
              <a:gd name="T17" fmla="*/ 46 h 91"/>
              <a:gd name="T18" fmla="*/ 45 w 91"/>
              <a:gd name="T19" fmla="*/ 0 h 91"/>
              <a:gd name="T20" fmla="*/ 0 w 91"/>
              <a:gd name="T21" fmla="*/ 46 h 91"/>
              <a:gd name="T22" fmla="*/ 45 w 91"/>
              <a:gd name="T23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1" h="91">
                <a:moveTo>
                  <a:pt x="45" y="91"/>
                </a:moveTo>
                <a:cubicBezTo>
                  <a:pt x="49" y="91"/>
                  <a:pt x="53" y="91"/>
                  <a:pt x="56" y="90"/>
                </a:cubicBezTo>
                <a:cubicBezTo>
                  <a:pt x="41" y="77"/>
                  <a:pt x="41" y="77"/>
                  <a:pt x="41" y="77"/>
                </a:cubicBezTo>
                <a:cubicBezTo>
                  <a:pt x="35" y="73"/>
                  <a:pt x="32" y="67"/>
                  <a:pt x="31" y="60"/>
                </a:cubicBezTo>
                <a:cubicBezTo>
                  <a:pt x="31" y="53"/>
                  <a:pt x="33" y="46"/>
                  <a:pt x="37" y="40"/>
                </a:cubicBezTo>
                <a:cubicBezTo>
                  <a:pt x="42" y="34"/>
                  <a:pt x="50" y="31"/>
                  <a:pt x="58" y="31"/>
                </a:cubicBezTo>
                <a:cubicBezTo>
                  <a:pt x="64" y="31"/>
                  <a:pt x="70" y="33"/>
                  <a:pt x="74" y="37"/>
                </a:cubicBezTo>
                <a:cubicBezTo>
                  <a:pt x="91" y="50"/>
                  <a:pt x="91" y="50"/>
                  <a:pt x="91" y="50"/>
                </a:cubicBezTo>
                <a:cubicBezTo>
                  <a:pt x="91" y="49"/>
                  <a:pt x="91" y="47"/>
                  <a:pt x="91" y="46"/>
                </a:cubicBezTo>
                <a:cubicBezTo>
                  <a:pt x="91" y="21"/>
                  <a:pt x="71" y="0"/>
                  <a:pt x="45" y="0"/>
                </a:cubicBezTo>
                <a:cubicBezTo>
                  <a:pt x="20" y="0"/>
                  <a:pt x="0" y="21"/>
                  <a:pt x="0" y="46"/>
                </a:cubicBezTo>
                <a:cubicBezTo>
                  <a:pt x="0" y="71"/>
                  <a:pt x="20" y="91"/>
                  <a:pt x="45" y="9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" name="Freeform 464"/>
          <p:cNvSpPr>
            <a:spLocks/>
          </p:cNvSpPr>
          <p:nvPr/>
        </p:nvSpPr>
        <p:spPr bwMode="auto">
          <a:xfrm>
            <a:off x="6611938" y="5664201"/>
            <a:ext cx="100013" cy="87313"/>
          </a:xfrm>
          <a:custGeom>
            <a:avLst/>
            <a:gdLst>
              <a:gd name="T0" fmla="*/ 104 w 163"/>
              <a:gd name="T1" fmla="*/ 26 h 143"/>
              <a:gd name="T2" fmla="*/ 79 w 163"/>
              <a:gd name="T3" fmla="*/ 31 h 143"/>
              <a:gd name="T4" fmla="*/ 66 w 163"/>
              <a:gd name="T5" fmla="*/ 40 h 143"/>
              <a:gd name="T6" fmla="*/ 20 w 163"/>
              <a:gd name="T7" fmla="*/ 2 h 143"/>
              <a:gd name="T8" fmla="*/ 13 w 163"/>
              <a:gd name="T9" fmla="*/ 0 h 143"/>
              <a:gd name="T10" fmla="*/ 4 w 163"/>
              <a:gd name="T11" fmla="*/ 4 h 143"/>
              <a:gd name="T12" fmla="*/ 5 w 163"/>
              <a:gd name="T13" fmla="*/ 20 h 143"/>
              <a:gd name="T14" fmla="*/ 52 w 163"/>
              <a:gd name="T15" fmla="*/ 58 h 143"/>
              <a:gd name="T16" fmla="*/ 46 w 163"/>
              <a:gd name="T17" fmla="*/ 73 h 143"/>
              <a:gd name="T18" fmla="*/ 45 w 163"/>
              <a:gd name="T19" fmla="*/ 81 h 143"/>
              <a:gd name="T20" fmla="*/ 73 w 163"/>
              <a:gd name="T21" fmla="*/ 66 h 143"/>
              <a:gd name="T22" fmla="*/ 89 w 163"/>
              <a:gd name="T23" fmla="*/ 62 h 143"/>
              <a:gd name="T24" fmla="*/ 119 w 163"/>
              <a:gd name="T25" fmla="*/ 79 h 143"/>
              <a:gd name="T26" fmla="*/ 106 w 163"/>
              <a:gd name="T27" fmla="*/ 125 h 143"/>
              <a:gd name="T28" fmla="*/ 82 w 163"/>
              <a:gd name="T29" fmla="*/ 139 h 143"/>
              <a:gd name="T30" fmla="*/ 104 w 163"/>
              <a:gd name="T31" fmla="*/ 143 h 143"/>
              <a:gd name="T32" fmla="*/ 163 w 163"/>
              <a:gd name="T33" fmla="*/ 84 h 143"/>
              <a:gd name="T34" fmla="*/ 104 w 163"/>
              <a:gd name="T35" fmla="*/ 26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3" h="143">
                <a:moveTo>
                  <a:pt x="104" y="26"/>
                </a:moveTo>
                <a:cubicBezTo>
                  <a:pt x="95" y="26"/>
                  <a:pt x="86" y="28"/>
                  <a:pt x="79" y="31"/>
                </a:cubicBezTo>
                <a:cubicBezTo>
                  <a:pt x="74" y="34"/>
                  <a:pt x="70" y="36"/>
                  <a:pt x="66" y="40"/>
                </a:cubicBezTo>
                <a:cubicBezTo>
                  <a:pt x="20" y="2"/>
                  <a:pt x="20" y="2"/>
                  <a:pt x="20" y="2"/>
                </a:cubicBezTo>
                <a:cubicBezTo>
                  <a:pt x="18" y="0"/>
                  <a:pt x="15" y="0"/>
                  <a:pt x="13" y="0"/>
                </a:cubicBezTo>
                <a:cubicBezTo>
                  <a:pt x="9" y="0"/>
                  <a:pt x="6" y="1"/>
                  <a:pt x="4" y="4"/>
                </a:cubicBezTo>
                <a:cubicBezTo>
                  <a:pt x="0" y="9"/>
                  <a:pt x="1" y="16"/>
                  <a:pt x="5" y="20"/>
                </a:cubicBezTo>
                <a:cubicBezTo>
                  <a:pt x="52" y="58"/>
                  <a:pt x="52" y="58"/>
                  <a:pt x="52" y="58"/>
                </a:cubicBezTo>
                <a:cubicBezTo>
                  <a:pt x="49" y="62"/>
                  <a:pt x="47" y="67"/>
                  <a:pt x="46" y="73"/>
                </a:cubicBezTo>
                <a:cubicBezTo>
                  <a:pt x="46" y="75"/>
                  <a:pt x="45" y="78"/>
                  <a:pt x="45" y="81"/>
                </a:cubicBezTo>
                <a:cubicBezTo>
                  <a:pt x="73" y="66"/>
                  <a:pt x="73" y="66"/>
                  <a:pt x="73" y="66"/>
                </a:cubicBezTo>
                <a:cubicBezTo>
                  <a:pt x="78" y="63"/>
                  <a:pt x="84" y="62"/>
                  <a:pt x="89" y="62"/>
                </a:cubicBezTo>
                <a:cubicBezTo>
                  <a:pt x="102" y="62"/>
                  <a:pt x="113" y="68"/>
                  <a:pt x="119" y="79"/>
                </a:cubicBezTo>
                <a:cubicBezTo>
                  <a:pt x="128" y="95"/>
                  <a:pt x="122" y="116"/>
                  <a:pt x="106" y="125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8" y="141"/>
                  <a:pt x="96" y="143"/>
                  <a:pt x="104" y="143"/>
                </a:cubicBezTo>
                <a:cubicBezTo>
                  <a:pt x="136" y="143"/>
                  <a:pt x="163" y="117"/>
                  <a:pt x="163" y="84"/>
                </a:cubicBezTo>
                <a:cubicBezTo>
                  <a:pt x="163" y="52"/>
                  <a:pt x="136" y="26"/>
                  <a:pt x="104" y="2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" name="Freeform 465"/>
          <p:cNvSpPr>
            <a:spLocks/>
          </p:cNvSpPr>
          <p:nvPr/>
        </p:nvSpPr>
        <p:spPr bwMode="auto">
          <a:xfrm>
            <a:off x="6540501" y="5711826"/>
            <a:ext cx="139700" cy="101600"/>
          </a:xfrm>
          <a:custGeom>
            <a:avLst/>
            <a:gdLst>
              <a:gd name="T0" fmla="*/ 152 w 227"/>
              <a:gd name="T1" fmla="*/ 69 h 165"/>
              <a:gd name="T2" fmla="*/ 215 w 227"/>
              <a:gd name="T3" fmla="*/ 35 h 165"/>
              <a:gd name="T4" fmla="*/ 222 w 227"/>
              <a:gd name="T5" fmla="*/ 9 h 165"/>
              <a:gd name="T6" fmla="*/ 205 w 227"/>
              <a:gd name="T7" fmla="*/ 0 h 165"/>
              <a:gd name="T8" fmla="*/ 196 w 227"/>
              <a:gd name="T9" fmla="*/ 2 h 165"/>
              <a:gd name="T10" fmla="*/ 135 w 227"/>
              <a:gd name="T11" fmla="*/ 36 h 165"/>
              <a:gd name="T12" fmla="*/ 123 w 227"/>
              <a:gd name="T13" fmla="*/ 26 h 165"/>
              <a:gd name="T14" fmla="*/ 77 w 227"/>
              <a:gd name="T15" fmla="*/ 11 h 165"/>
              <a:gd name="T16" fmla="*/ 0 w 227"/>
              <a:gd name="T17" fmla="*/ 88 h 165"/>
              <a:gd name="T18" fmla="*/ 77 w 227"/>
              <a:gd name="T19" fmla="*/ 165 h 165"/>
              <a:gd name="T20" fmla="*/ 155 w 227"/>
              <a:gd name="T21" fmla="*/ 88 h 165"/>
              <a:gd name="T22" fmla="*/ 154 w 227"/>
              <a:gd name="T23" fmla="*/ 85 h 165"/>
              <a:gd name="T24" fmla="*/ 152 w 227"/>
              <a:gd name="T25" fmla="*/ 6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7" h="165">
                <a:moveTo>
                  <a:pt x="152" y="69"/>
                </a:moveTo>
                <a:cubicBezTo>
                  <a:pt x="215" y="35"/>
                  <a:pt x="215" y="35"/>
                  <a:pt x="215" y="35"/>
                </a:cubicBezTo>
                <a:cubicBezTo>
                  <a:pt x="224" y="30"/>
                  <a:pt x="227" y="18"/>
                  <a:pt x="222" y="9"/>
                </a:cubicBezTo>
                <a:cubicBezTo>
                  <a:pt x="219" y="3"/>
                  <a:pt x="212" y="0"/>
                  <a:pt x="205" y="0"/>
                </a:cubicBezTo>
                <a:cubicBezTo>
                  <a:pt x="202" y="0"/>
                  <a:pt x="199" y="0"/>
                  <a:pt x="196" y="2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1" y="32"/>
                  <a:pt x="127" y="29"/>
                  <a:pt x="123" y="26"/>
                </a:cubicBezTo>
                <a:cubicBezTo>
                  <a:pt x="110" y="16"/>
                  <a:pt x="94" y="11"/>
                  <a:pt x="77" y="11"/>
                </a:cubicBezTo>
                <a:cubicBezTo>
                  <a:pt x="35" y="11"/>
                  <a:pt x="0" y="45"/>
                  <a:pt x="0" y="88"/>
                </a:cubicBezTo>
                <a:cubicBezTo>
                  <a:pt x="0" y="131"/>
                  <a:pt x="35" y="165"/>
                  <a:pt x="77" y="165"/>
                </a:cubicBezTo>
                <a:cubicBezTo>
                  <a:pt x="120" y="165"/>
                  <a:pt x="155" y="131"/>
                  <a:pt x="155" y="88"/>
                </a:cubicBezTo>
                <a:cubicBezTo>
                  <a:pt x="155" y="87"/>
                  <a:pt x="155" y="86"/>
                  <a:pt x="154" y="85"/>
                </a:cubicBezTo>
                <a:cubicBezTo>
                  <a:pt x="154" y="80"/>
                  <a:pt x="154" y="75"/>
                  <a:pt x="152" y="6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1" name="Freeform 466"/>
          <p:cNvSpPr>
            <a:spLocks noEditPoints="1"/>
          </p:cNvSpPr>
          <p:nvPr/>
        </p:nvSpPr>
        <p:spPr bwMode="auto">
          <a:xfrm>
            <a:off x="4775201" y="5989638"/>
            <a:ext cx="169863" cy="176213"/>
          </a:xfrm>
          <a:custGeom>
            <a:avLst/>
            <a:gdLst>
              <a:gd name="T0" fmla="*/ 46 w 278"/>
              <a:gd name="T1" fmla="*/ 34 h 288"/>
              <a:gd name="T2" fmla="*/ 28 w 278"/>
              <a:gd name="T3" fmla="*/ 34 h 288"/>
              <a:gd name="T4" fmla="*/ 0 w 278"/>
              <a:gd name="T5" fmla="*/ 64 h 288"/>
              <a:gd name="T6" fmla="*/ 28 w 278"/>
              <a:gd name="T7" fmla="*/ 94 h 288"/>
              <a:gd name="T8" fmla="*/ 46 w 278"/>
              <a:gd name="T9" fmla="*/ 94 h 288"/>
              <a:gd name="T10" fmla="*/ 46 w 278"/>
              <a:gd name="T11" fmla="*/ 114 h 288"/>
              <a:gd name="T12" fmla="*/ 28 w 278"/>
              <a:gd name="T13" fmla="*/ 114 h 288"/>
              <a:gd name="T14" fmla="*/ 0 w 278"/>
              <a:gd name="T15" fmla="*/ 144 h 288"/>
              <a:gd name="T16" fmla="*/ 28 w 278"/>
              <a:gd name="T17" fmla="*/ 174 h 288"/>
              <a:gd name="T18" fmla="*/ 46 w 278"/>
              <a:gd name="T19" fmla="*/ 174 h 288"/>
              <a:gd name="T20" fmla="*/ 46 w 278"/>
              <a:gd name="T21" fmla="*/ 194 h 288"/>
              <a:gd name="T22" fmla="*/ 28 w 278"/>
              <a:gd name="T23" fmla="*/ 194 h 288"/>
              <a:gd name="T24" fmla="*/ 0 w 278"/>
              <a:gd name="T25" fmla="*/ 224 h 288"/>
              <a:gd name="T26" fmla="*/ 28 w 278"/>
              <a:gd name="T27" fmla="*/ 254 h 288"/>
              <a:gd name="T28" fmla="*/ 46 w 278"/>
              <a:gd name="T29" fmla="*/ 254 h 288"/>
              <a:gd name="T30" fmla="*/ 46 w 278"/>
              <a:gd name="T31" fmla="*/ 288 h 288"/>
              <a:gd name="T32" fmla="*/ 278 w 278"/>
              <a:gd name="T33" fmla="*/ 288 h 288"/>
              <a:gd name="T34" fmla="*/ 278 w 278"/>
              <a:gd name="T35" fmla="*/ 0 h 288"/>
              <a:gd name="T36" fmla="*/ 46 w 278"/>
              <a:gd name="T37" fmla="*/ 0 h 288"/>
              <a:gd name="T38" fmla="*/ 46 w 278"/>
              <a:gd name="T39" fmla="*/ 34 h 288"/>
              <a:gd name="T40" fmla="*/ 28 w 278"/>
              <a:gd name="T41" fmla="*/ 78 h 288"/>
              <a:gd name="T42" fmla="*/ 16 w 278"/>
              <a:gd name="T43" fmla="*/ 64 h 288"/>
              <a:gd name="T44" fmla="*/ 28 w 278"/>
              <a:gd name="T45" fmla="*/ 50 h 288"/>
              <a:gd name="T46" fmla="*/ 76 w 278"/>
              <a:gd name="T47" fmla="*/ 50 h 288"/>
              <a:gd name="T48" fmla="*/ 88 w 278"/>
              <a:gd name="T49" fmla="*/ 64 h 288"/>
              <a:gd name="T50" fmla="*/ 76 w 278"/>
              <a:gd name="T51" fmla="*/ 78 h 288"/>
              <a:gd name="T52" fmla="*/ 28 w 278"/>
              <a:gd name="T53" fmla="*/ 78 h 288"/>
              <a:gd name="T54" fmla="*/ 28 w 278"/>
              <a:gd name="T55" fmla="*/ 158 h 288"/>
              <a:gd name="T56" fmla="*/ 16 w 278"/>
              <a:gd name="T57" fmla="*/ 144 h 288"/>
              <a:gd name="T58" fmla="*/ 28 w 278"/>
              <a:gd name="T59" fmla="*/ 130 h 288"/>
              <a:gd name="T60" fmla="*/ 76 w 278"/>
              <a:gd name="T61" fmla="*/ 130 h 288"/>
              <a:gd name="T62" fmla="*/ 88 w 278"/>
              <a:gd name="T63" fmla="*/ 144 h 288"/>
              <a:gd name="T64" fmla="*/ 76 w 278"/>
              <a:gd name="T65" fmla="*/ 158 h 288"/>
              <a:gd name="T66" fmla="*/ 28 w 278"/>
              <a:gd name="T67" fmla="*/ 158 h 288"/>
              <a:gd name="T68" fmla="*/ 28 w 278"/>
              <a:gd name="T69" fmla="*/ 238 h 288"/>
              <a:gd name="T70" fmla="*/ 16 w 278"/>
              <a:gd name="T71" fmla="*/ 224 h 288"/>
              <a:gd name="T72" fmla="*/ 28 w 278"/>
              <a:gd name="T73" fmla="*/ 210 h 288"/>
              <a:gd name="T74" fmla="*/ 76 w 278"/>
              <a:gd name="T75" fmla="*/ 210 h 288"/>
              <a:gd name="T76" fmla="*/ 88 w 278"/>
              <a:gd name="T77" fmla="*/ 224 h 288"/>
              <a:gd name="T78" fmla="*/ 76 w 278"/>
              <a:gd name="T79" fmla="*/ 238 h 288"/>
              <a:gd name="T80" fmla="*/ 28 w 278"/>
              <a:gd name="T81" fmla="*/ 23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8" h="288">
                <a:moveTo>
                  <a:pt x="46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10" y="34"/>
                  <a:pt x="0" y="45"/>
                  <a:pt x="0" y="64"/>
                </a:cubicBezTo>
                <a:cubicBezTo>
                  <a:pt x="0" y="83"/>
                  <a:pt x="10" y="94"/>
                  <a:pt x="28" y="94"/>
                </a:cubicBezTo>
                <a:cubicBezTo>
                  <a:pt x="46" y="94"/>
                  <a:pt x="46" y="94"/>
                  <a:pt x="46" y="9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10" y="114"/>
                  <a:pt x="0" y="125"/>
                  <a:pt x="0" y="144"/>
                </a:cubicBezTo>
                <a:cubicBezTo>
                  <a:pt x="0" y="163"/>
                  <a:pt x="10" y="174"/>
                  <a:pt x="28" y="174"/>
                </a:cubicBezTo>
                <a:cubicBezTo>
                  <a:pt x="46" y="174"/>
                  <a:pt x="46" y="174"/>
                  <a:pt x="46" y="174"/>
                </a:cubicBezTo>
                <a:cubicBezTo>
                  <a:pt x="46" y="194"/>
                  <a:pt x="46" y="194"/>
                  <a:pt x="46" y="194"/>
                </a:cubicBezTo>
                <a:cubicBezTo>
                  <a:pt x="28" y="194"/>
                  <a:pt x="28" y="194"/>
                  <a:pt x="28" y="194"/>
                </a:cubicBezTo>
                <a:cubicBezTo>
                  <a:pt x="10" y="194"/>
                  <a:pt x="0" y="205"/>
                  <a:pt x="0" y="224"/>
                </a:cubicBezTo>
                <a:cubicBezTo>
                  <a:pt x="0" y="243"/>
                  <a:pt x="10" y="254"/>
                  <a:pt x="28" y="254"/>
                </a:cubicBezTo>
                <a:cubicBezTo>
                  <a:pt x="46" y="254"/>
                  <a:pt x="46" y="254"/>
                  <a:pt x="46" y="254"/>
                </a:cubicBezTo>
                <a:cubicBezTo>
                  <a:pt x="46" y="288"/>
                  <a:pt x="46" y="288"/>
                  <a:pt x="46" y="288"/>
                </a:cubicBezTo>
                <a:cubicBezTo>
                  <a:pt x="278" y="288"/>
                  <a:pt x="278" y="288"/>
                  <a:pt x="278" y="288"/>
                </a:cubicBezTo>
                <a:cubicBezTo>
                  <a:pt x="278" y="0"/>
                  <a:pt x="278" y="0"/>
                  <a:pt x="278" y="0"/>
                </a:cubicBezTo>
                <a:cubicBezTo>
                  <a:pt x="46" y="0"/>
                  <a:pt x="46" y="0"/>
                  <a:pt x="46" y="0"/>
                </a:cubicBezTo>
                <a:lnTo>
                  <a:pt x="46" y="34"/>
                </a:lnTo>
                <a:close/>
                <a:moveTo>
                  <a:pt x="28" y="78"/>
                </a:moveTo>
                <a:cubicBezTo>
                  <a:pt x="19" y="78"/>
                  <a:pt x="16" y="74"/>
                  <a:pt x="16" y="64"/>
                </a:cubicBezTo>
                <a:cubicBezTo>
                  <a:pt x="16" y="54"/>
                  <a:pt x="19" y="50"/>
                  <a:pt x="28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85" y="50"/>
                  <a:pt x="88" y="54"/>
                  <a:pt x="88" y="64"/>
                </a:cubicBezTo>
                <a:cubicBezTo>
                  <a:pt x="88" y="74"/>
                  <a:pt x="85" y="78"/>
                  <a:pt x="76" y="78"/>
                </a:cubicBezTo>
                <a:lnTo>
                  <a:pt x="28" y="78"/>
                </a:lnTo>
                <a:close/>
                <a:moveTo>
                  <a:pt x="28" y="158"/>
                </a:moveTo>
                <a:cubicBezTo>
                  <a:pt x="19" y="158"/>
                  <a:pt x="16" y="154"/>
                  <a:pt x="16" y="144"/>
                </a:cubicBezTo>
                <a:cubicBezTo>
                  <a:pt x="16" y="134"/>
                  <a:pt x="19" y="130"/>
                  <a:pt x="28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85" y="130"/>
                  <a:pt x="88" y="134"/>
                  <a:pt x="88" y="144"/>
                </a:cubicBezTo>
                <a:cubicBezTo>
                  <a:pt x="88" y="154"/>
                  <a:pt x="85" y="158"/>
                  <a:pt x="76" y="158"/>
                </a:cubicBezTo>
                <a:lnTo>
                  <a:pt x="28" y="158"/>
                </a:lnTo>
                <a:close/>
                <a:moveTo>
                  <a:pt x="28" y="238"/>
                </a:moveTo>
                <a:cubicBezTo>
                  <a:pt x="19" y="238"/>
                  <a:pt x="16" y="234"/>
                  <a:pt x="16" y="224"/>
                </a:cubicBezTo>
                <a:cubicBezTo>
                  <a:pt x="16" y="214"/>
                  <a:pt x="19" y="210"/>
                  <a:pt x="28" y="210"/>
                </a:cubicBezTo>
                <a:cubicBezTo>
                  <a:pt x="76" y="210"/>
                  <a:pt x="76" y="210"/>
                  <a:pt x="76" y="210"/>
                </a:cubicBezTo>
                <a:cubicBezTo>
                  <a:pt x="85" y="210"/>
                  <a:pt x="88" y="214"/>
                  <a:pt x="88" y="224"/>
                </a:cubicBezTo>
                <a:cubicBezTo>
                  <a:pt x="88" y="234"/>
                  <a:pt x="85" y="238"/>
                  <a:pt x="76" y="238"/>
                </a:cubicBezTo>
                <a:lnTo>
                  <a:pt x="28" y="23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" name="Freeform 467"/>
          <p:cNvSpPr>
            <a:spLocks noEditPoints="1"/>
          </p:cNvSpPr>
          <p:nvPr/>
        </p:nvSpPr>
        <p:spPr bwMode="auto">
          <a:xfrm>
            <a:off x="8328026" y="2457451"/>
            <a:ext cx="128588" cy="176213"/>
          </a:xfrm>
          <a:custGeom>
            <a:avLst/>
            <a:gdLst>
              <a:gd name="T0" fmla="*/ 23 w 81"/>
              <a:gd name="T1" fmla="*/ 0 h 111"/>
              <a:gd name="T2" fmla="*/ 23 w 81"/>
              <a:gd name="T3" fmla="*/ 0 h 111"/>
              <a:gd name="T4" fmla="*/ 0 w 81"/>
              <a:gd name="T5" fmla="*/ 23 h 111"/>
              <a:gd name="T6" fmla="*/ 0 w 81"/>
              <a:gd name="T7" fmla="*/ 111 h 111"/>
              <a:gd name="T8" fmla="*/ 81 w 81"/>
              <a:gd name="T9" fmla="*/ 111 h 111"/>
              <a:gd name="T10" fmla="*/ 81 w 81"/>
              <a:gd name="T11" fmla="*/ 0 h 111"/>
              <a:gd name="T12" fmla="*/ 23 w 81"/>
              <a:gd name="T13" fmla="*/ 0 h 111"/>
              <a:gd name="T14" fmla="*/ 72 w 81"/>
              <a:gd name="T15" fmla="*/ 102 h 111"/>
              <a:gd name="T16" fmla="*/ 9 w 81"/>
              <a:gd name="T17" fmla="*/ 102 h 111"/>
              <a:gd name="T18" fmla="*/ 9 w 81"/>
              <a:gd name="T19" fmla="*/ 32 h 111"/>
              <a:gd name="T20" fmla="*/ 33 w 81"/>
              <a:gd name="T21" fmla="*/ 32 h 111"/>
              <a:gd name="T22" fmla="*/ 33 w 81"/>
              <a:gd name="T23" fmla="*/ 9 h 111"/>
              <a:gd name="T24" fmla="*/ 72 w 81"/>
              <a:gd name="T25" fmla="*/ 9 h 111"/>
              <a:gd name="T26" fmla="*/ 72 w 81"/>
              <a:gd name="T27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" h="111">
                <a:moveTo>
                  <a:pt x="23" y="0"/>
                </a:moveTo>
                <a:lnTo>
                  <a:pt x="23" y="0"/>
                </a:lnTo>
                <a:lnTo>
                  <a:pt x="0" y="23"/>
                </a:lnTo>
                <a:lnTo>
                  <a:pt x="0" y="111"/>
                </a:lnTo>
                <a:lnTo>
                  <a:pt x="81" y="111"/>
                </a:lnTo>
                <a:lnTo>
                  <a:pt x="81" y="0"/>
                </a:lnTo>
                <a:lnTo>
                  <a:pt x="23" y="0"/>
                </a:lnTo>
                <a:close/>
                <a:moveTo>
                  <a:pt x="72" y="102"/>
                </a:moveTo>
                <a:lnTo>
                  <a:pt x="9" y="102"/>
                </a:lnTo>
                <a:lnTo>
                  <a:pt x="9" y="32"/>
                </a:lnTo>
                <a:lnTo>
                  <a:pt x="33" y="32"/>
                </a:lnTo>
                <a:lnTo>
                  <a:pt x="33" y="9"/>
                </a:lnTo>
                <a:lnTo>
                  <a:pt x="72" y="9"/>
                </a:lnTo>
                <a:lnTo>
                  <a:pt x="72" y="10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" name="Rectangle 468"/>
          <p:cNvSpPr>
            <a:spLocks noChangeArrowheads="1"/>
          </p:cNvSpPr>
          <p:nvPr/>
        </p:nvSpPr>
        <p:spPr bwMode="auto">
          <a:xfrm>
            <a:off x="8356601" y="2524126"/>
            <a:ext cx="58738" cy="127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Rectangle 469"/>
          <p:cNvSpPr>
            <a:spLocks noChangeArrowheads="1"/>
          </p:cNvSpPr>
          <p:nvPr/>
        </p:nvSpPr>
        <p:spPr bwMode="auto">
          <a:xfrm>
            <a:off x="8356601" y="2551113"/>
            <a:ext cx="41275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" name="Rectangle 470"/>
          <p:cNvSpPr>
            <a:spLocks noChangeArrowheads="1"/>
          </p:cNvSpPr>
          <p:nvPr/>
        </p:nvSpPr>
        <p:spPr bwMode="auto">
          <a:xfrm>
            <a:off x="8356601" y="2576513"/>
            <a:ext cx="71438" cy="127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6" name="Freeform 471"/>
          <p:cNvSpPr>
            <a:spLocks noEditPoints="1"/>
          </p:cNvSpPr>
          <p:nvPr/>
        </p:nvSpPr>
        <p:spPr bwMode="auto">
          <a:xfrm>
            <a:off x="8304213" y="5289551"/>
            <a:ext cx="176213" cy="161925"/>
          </a:xfrm>
          <a:custGeom>
            <a:avLst/>
            <a:gdLst>
              <a:gd name="T0" fmla="*/ 0 w 111"/>
              <a:gd name="T1" fmla="*/ 0 h 102"/>
              <a:gd name="T2" fmla="*/ 0 w 111"/>
              <a:gd name="T3" fmla="*/ 102 h 102"/>
              <a:gd name="T4" fmla="*/ 111 w 111"/>
              <a:gd name="T5" fmla="*/ 102 h 102"/>
              <a:gd name="T6" fmla="*/ 111 w 111"/>
              <a:gd name="T7" fmla="*/ 0 h 102"/>
              <a:gd name="T8" fmla="*/ 0 w 111"/>
              <a:gd name="T9" fmla="*/ 0 h 102"/>
              <a:gd name="T10" fmla="*/ 102 w 111"/>
              <a:gd name="T11" fmla="*/ 93 h 102"/>
              <a:gd name="T12" fmla="*/ 9 w 111"/>
              <a:gd name="T13" fmla="*/ 93 h 102"/>
              <a:gd name="T14" fmla="*/ 9 w 111"/>
              <a:gd name="T15" fmla="*/ 27 h 102"/>
              <a:gd name="T16" fmla="*/ 102 w 111"/>
              <a:gd name="T17" fmla="*/ 27 h 102"/>
              <a:gd name="T18" fmla="*/ 102 w 111"/>
              <a:gd name="T19" fmla="*/ 9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02">
                <a:moveTo>
                  <a:pt x="0" y="0"/>
                </a:moveTo>
                <a:lnTo>
                  <a:pt x="0" y="102"/>
                </a:lnTo>
                <a:lnTo>
                  <a:pt x="111" y="102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102" y="93"/>
                </a:moveTo>
                <a:lnTo>
                  <a:pt x="9" y="93"/>
                </a:lnTo>
                <a:lnTo>
                  <a:pt x="9" y="27"/>
                </a:lnTo>
                <a:lnTo>
                  <a:pt x="102" y="27"/>
                </a:lnTo>
                <a:lnTo>
                  <a:pt x="102" y="9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" name="Freeform 472"/>
          <p:cNvSpPr>
            <a:spLocks/>
          </p:cNvSpPr>
          <p:nvPr/>
        </p:nvSpPr>
        <p:spPr bwMode="auto">
          <a:xfrm>
            <a:off x="8337551" y="5349876"/>
            <a:ext cx="109538" cy="34925"/>
          </a:xfrm>
          <a:custGeom>
            <a:avLst/>
            <a:gdLst>
              <a:gd name="T0" fmla="*/ 43 w 69"/>
              <a:gd name="T1" fmla="*/ 22 h 22"/>
              <a:gd name="T2" fmla="*/ 54 w 69"/>
              <a:gd name="T3" fmla="*/ 22 h 22"/>
              <a:gd name="T4" fmla="*/ 54 w 69"/>
              <a:gd name="T5" fmla="*/ 14 h 22"/>
              <a:gd name="T6" fmla="*/ 69 w 69"/>
              <a:gd name="T7" fmla="*/ 14 h 22"/>
              <a:gd name="T8" fmla="*/ 69 w 69"/>
              <a:gd name="T9" fmla="*/ 8 h 22"/>
              <a:gd name="T10" fmla="*/ 54 w 69"/>
              <a:gd name="T11" fmla="*/ 8 h 22"/>
              <a:gd name="T12" fmla="*/ 54 w 69"/>
              <a:gd name="T13" fmla="*/ 0 h 22"/>
              <a:gd name="T14" fmla="*/ 43 w 69"/>
              <a:gd name="T15" fmla="*/ 0 h 22"/>
              <a:gd name="T16" fmla="*/ 43 w 69"/>
              <a:gd name="T17" fmla="*/ 8 h 22"/>
              <a:gd name="T18" fmla="*/ 0 w 69"/>
              <a:gd name="T19" fmla="*/ 8 h 22"/>
              <a:gd name="T20" fmla="*/ 0 w 69"/>
              <a:gd name="T21" fmla="*/ 14 h 22"/>
              <a:gd name="T22" fmla="*/ 43 w 69"/>
              <a:gd name="T23" fmla="*/ 14 h 22"/>
              <a:gd name="T24" fmla="*/ 43 w 69"/>
              <a:gd name="T2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" h="22">
                <a:moveTo>
                  <a:pt x="43" y="22"/>
                </a:moveTo>
                <a:lnTo>
                  <a:pt x="54" y="22"/>
                </a:lnTo>
                <a:lnTo>
                  <a:pt x="54" y="14"/>
                </a:lnTo>
                <a:lnTo>
                  <a:pt x="69" y="14"/>
                </a:lnTo>
                <a:lnTo>
                  <a:pt x="69" y="8"/>
                </a:lnTo>
                <a:lnTo>
                  <a:pt x="54" y="8"/>
                </a:lnTo>
                <a:lnTo>
                  <a:pt x="54" y="0"/>
                </a:lnTo>
                <a:lnTo>
                  <a:pt x="43" y="0"/>
                </a:lnTo>
                <a:lnTo>
                  <a:pt x="43" y="8"/>
                </a:lnTo>
                <a:lnTo>
                  <a:pt x="0" y="8"/>
                </a:lnTo>
                <a:lnTo>
                  <a:pt x="0" y="14"/>
                </a:lnTo>
                <a:lnTo>
                  <a:pt x="43" y="14"/>
                </a:lnTo>
                <a:lnTo>
                  <a:pt x="43" y="2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" name="Freeform 473"/>
          <p:cNvSpPr>
            <a:spLocks/>
          </p:cNvSpPr>
          <p:nvPr/>
        </p:nvSpPr>
        <p:spPr bwMode="auto">
          <a:xfrm>
            <a:off x="8337551" y="5389563"/>
            <a:ext cx="109538" cy="33338"/>
          </a:xfrm>
          <a:custGeom>
            <a:avLst/>
            <a:gdLst>
              <a:gd name="T0" fmla="*/ 23 w 69"/>
              <a:gd name="T1" fmla="*/ 0 h 21"/>
              <a:gd name="T2" fmla="*/ 12 w 69"/>
              <a:gd name="T3" fmla="*/ 0 h 21"/>
              <a:gd name="T4" fmla="*/ 12 w 69"/>
              <a:gd name="T5" fmla="*/ 7 h 21"/>
              <a:gd name="T6" fmla="*/ 0 w 69"/>
              <a:gd name="T7" fmla="*/ 7 h 21"/>
              <a:gd name="T8" fmla="*/ 0 w 69"/>
              <a:gd name="T9" fmla="*/ 14 h 21"/>
              <a:gd name="T10" fmla="*/ 12 w 69"/>
              <a:gd name="T11" fmla="*/ 14 h 21"/>
              <a:gd name="T12" fmla="*/ 12 w 69"/>
              <a:gd name="T13" fmla="*/ 21 h 21"/>
              <a:gd name="T14" fmla="*/ 23 w 69"/>
              <a:gd name="T15" fmla="*/ 21 h 21"/>
              <a:gd name="T16" fmla="*/ 23 w 69"/>
              <a:gd name="T17" fmla="*/ 14 h 21"/>
              <a:gd name="T18" fmla="*/ 69 w 69"/>
              <a:gd name="T19" fmla="*/ 14 h 21"/>
              <a:gd name="T20" fmla="*/ 69 w 69"/>
              <a:gd name="T21" fmla="*/ 7 h 21"/>
              <a:gd name="T22" fmla="*/ 23 w 69"/>
              <a:gd name="T23" fmla="*/ 7 h 21"/>
              <a:gd name="T24" fmla="*/ 23 w 69"/>
              <a:gd name="T2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" h="21">
                <a:moveTo>
                  <a:pt x="23" y="0"/>
                </a:moveTo>
                <a:lnTo>
                  <a:pt x="12" y="0"/>
                </a:lnTo>
                <a:lnTo>
                  <a:pt x="12" y="7"/>
                </a:lnTo>
                <a:lnTo>
                  <a:pt x="0" y="7"/>
                </a:lnTo>
                <a:lnTo>
                  <a:pt x="0" y="14"/>
                </a:lnTo>
                <a:lnTo>
                  <a:pt x="12" y="14"/>
                </a:lnTo>
                <a:lnTo>
                  <a:pt x="12" y="21"/>
                </a:lnTo>
                <a:lnTo>
                  <a:pt x="23" y="21"/>
                </a:lnTo>
                <a:lnTo>
                  <a:pt x="23" y="14"/>
                </a:lnTo>
                <a:lnTo>
                  <a:pt x="69" y="14"/>
                </a:lnTo>
                <a:lnTo>
                  <a:pt x="69" y="7"/>
                </a:lnTo>
                <a:lnTo>
                  <a:pt x="23" y="7"/>
                </a:lnTo>
                <a:lnTo>
                  <a:pt x="23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" name="Freeform 474"/>
          <p:cNvSpPr>
            <a:spLocks/>
          </p:cNvSpPr>
          <p:nvPr/>
        </p:nvSpPr>
        <p:spPr bwMode="auto">
          <a:xfrm>
            <a:off x="8094663" y="5659438"/>
            <a:ext cx="41275" cy="128588"/>
          </a:xfrm>
          <a:custGeom>
            <a:avLst/>
            <a:gdLst>
              <a:gd name="T0" fmla="*/ 14 w 68"/>
              <a:gd name="T1" fmla="*/ 0 h 210"/>
              <a:gd name="T2" fmla="*/ 0 w 68"/>
              <a:gd name="T3" fmla="*/ 14 h 210"/>
              <a:gd name="T4" fmla="*/ 0 w 68"/>
              <a:gd name="T5" fmla="*/ 196 h 210"/>
              <a:gd name="T6" fmla="*/ 14 w 68"/>
              <a:gd name="T7" fmla="*/ 210 h 210"/>
              <a:gd name="T8" fmla="*/ 14 w 68"/>
              <a:gd name="T9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210">
                <a:moveTo>
                  <a:pt x="14" y="0"/>
                </a:moveTo>
                <a:cubicBezTo>
                  <a:pt x="0" y="14"/>
                  <a:pt x="0" y="14"/>
                  <a:pt x="0" y="14"/>
                </a:cubicBezTo>
                <a:cubicBezTo>
                  <a:pt x="46" y="66"/>
                  <a:pt x="46" y="144"/>
                  <a:pt x="0" y="196"/>
                </a:cubicBezTo>
                <a:cubicBezTo>
                  <a:pt x="14" y="210"/>
                  <a:pt x="14" y="210"/>
                  <a:pt x="14" y="210"/>
                </a:cubicBezTo>
                <a:cubicBezTo>
                  <a:pt x="68" y="155"/>
                  <a:pt x="67" y="55"/>
                  <a:pt x="14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0" name="Freeform 475"/>
          <p:cNvSpPr>
            <a:spLocks/>
          </p:cNvSpPr>
          <p:nvPr/>
        </p:nvSpPr>
        <p:spPr bwMode="auto">
          <a:xfrm>
            <a:off x="8074026" y="5680076"/>
            <a:ext cx="30163" cy="87313"/>
          </a:xfrm>
          <a:custGeom>
            <a:avLst/>
            <a:gdLst>
              <a:gd name="T0" fmla="*/ 14 w 50"/>
              <a:gd name="T1" fmla="*/ 0 h 144"/>
              <a:gd name="T2" fmla="*/ 0 w 50"/>
              <a:gd name="T3" fmla="*/ 14 h 144"/>
              <a:gd name="T4" fmla="*/ 0 w 50"/>
              <a:gd name="T5" fmla="*/ 130 h 144"/>
              <a:gd name="T6" fmla="*/ 14 w 50"/>
              <a:gd name="T7" fmla="*/ 144 h 144"/>
              <a:gd name="T8" fmla="*/ 14 w 50"/>
              <a:gd name="T9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144">
                <a:moveTo>
                  <a:pt x="14" y="0"/>
                </a:moveTo>
                <a:cubicBezTo>
                  <a:pt x="0" y="14"/>
                  <a:pt x="0" y="14"/>
                  <a:pt x="0" y="14"/>
                </a:cubicBezTo>
                <a:cubicBezTo>
                  <a:pt x="28" y="47"/>
                  <a:pt x="28" y="97"/>
                  <a:pt x="0" y="13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50" y="103"/>
                  <a:pt x="50" y="41"/>
                  <a:pt x="14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" name="Freeform 476"/>
          <p:cNvSpPr>
            <a:spLocks/>
          </p:cNvSpPr>
          <p:nvPr/>
        </p:nvSpPr>
        <p:spPr bwMode="auto">
          <a:xfrm>
            <a:off x="7943851" y="5659438"/>
            <a:ext cx="39688" cy="128588"/>
          </a:xfrm>
          <a:custGeom>
            <a:avLst/>
            <a:gdLst>
              <a:gd name="T0" fmla="*/ 67 w 67"/>
              <a:gd name="T1" fmla="*/ 14 h 210"/>
              <a:gd name="T2" fmla="*/ 54 w 67"/>
              <a:gd name="T3" fmla="*/ 0 h 210"/>
              <a:gd name="T4" fmla="*/ 53 w 67"/>
              <a:gd name="T5" fmla="*/ 210 h 210"/>
              <a:gd name="T6" fmla="*/ 67 w 67"/>
              <a:gd name="T7" fmla="*/ 196 h 210"/>
              <a:gd name="T8" fmla="*/ 67 w 67"/>
              <a:gd name="T9" fmla="*/ 14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210">
                <a:moveTo>
                  <a:pt x="67" y="14"/>
                </a:moveTo>
                <a:cubicBezTo>
                  <a:pt x="54" y="0"/>
                  <a:pt x="54" y="0"/>
                  <a:pt x="54" y="0"/>
                </a:cubicBezTo>
                <a:cubicBezTo>
                  <a:pt x="0" y="55"/>
                  <a:pt x="0" y="155"/>
                  <a:pt x="53" y="210"/>
                </a:cubicBezTo>
                <a:cubicBezTo>
                  <a:pt x="67" y="196"/>
                  <a:pt x="67" y="196"/>
                  <a:pt x="67" y="196"/>
                </a:cubicBezTo>
                <a:cubicBezTo>
                  <a:pt x="21" y="144"/>
                  <a:pt x="21" y="66"/>
                  <a:pt x="67" y="1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" name="Freeform 477"/>
          <p:cNvSpPr>
            <a:spLocks/>
          </p:cNvSpPr>
          <p:nvPr/>
        </p:nvSpPr>
        <p:spPr bwMode="auto">
          <a:xfrm>
            <a:off x="7974013" y="5680076"/>
            <a:ext cx="31750" cy="87313"/>
          </a:xfrm>
          <a:custGeom>
            <a:avLst/>
            <a:gdLst>
              <a:gd name="T0" fmla="*/ 36 w 51"/>
              <a:gd name="T1" fmla="*/ 0 h 144"/>
              <a:gd name="T2" fmla="*/ 36 w 51"/>
              <a:gd name="T3" fmla="*/ 144 h 144"/>
              <a:gd name="T4" fmla="*/ 50 w 51"/>
              <a:gd name="T5" fmla="*/ 130 h 144"/>
              <a:gd name="T6" fmla="*/ 51 w 51"/>
              <a:gd name="T7" fmla="*/ 14 h 144"/>
              <a:gd name="T8" fmla="*/ 36 w 51"/>
              <a:gd name="T9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144">
                <a:moveTo>
                  <a:pt x="36" y="0"/>
                </a:moveTo>
                <a:cubicBezTo>
                  <a:pt x="0" y="41"/>
                  <a:pt x="0" y="103"/>
                  <a:pt x="36" y="144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22" y="97"/>
                  <a:pt x="22" y="47"/>
                  <a:pt x="51" y="14"/>
                </a:cubicBezTo>
                <a:lnTo>
                  <a:pt x="36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3" name="Oval 478"/>
          <p:cNvSpPr>
            <a:spLocks noChangeArrowheads="1"/>
          </p:cNvSpPr>
          <p:nvPr/>
        </p:nvSpPr>
        <p:spPr bwMode="auto">
          <a:xfrm>
            <a:off x="8010526" y="5695951"/>
            <a:ext cx="57150" cy="5715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" name="Freeform 479"/>
          <p:cNvSpPr>
            <a:spLocks noEditPoints="1"/>
          </p:cNvSpPr>
          <p:nvPr/>
        </p:nvSpPr>
        <p:spPr bwMode="auto">
          <a:xfrm>
            <a:off x="8656638" y="5651501"/>
            <a:ext cx="176213" cy="149225"/>
          </a:xfrm>
          <a:custGeom>
            <a:avLst/>
            <a:gdLst>
              <a:gd name="T0" fmla="*/ 221 w 288"/>
              <a:gd name="T1" fmla="*/ 0 h 242"/>
              <a:gd name="T2" fmla="*/ 67 w 288"/>
              <a:gd name="T3" fmla="*/ 0 h 242"/>
              <a:gd name="T4" fmla="*/ 0 w 288"/>
              <a:gd name="T5" fmla="*/ 122 h 242"/>
              <a:gd name="T6" fmla="*/ 67 w 288"/>
              <a:gd name="T7" fmla="*/ 242 h 242"/>
              <a:gd name="T8" fmla="*/ 221 w 288"/>
              <a:gd name="T9" fmla="*/ 242 h 242"/>
              <a:gd name="T10" fmla="*/ 288 w 288"/>
              <a:gd name="T11" fmla="*/ 122 h 242"/>
              <a:gd name="T12" fmla="*/ 221 w 288"/>
              <a:gd name="T13" fmla="*/ 0 h 242"/>
              <a:gd name="T14" fmla="*/ 216 w 288"/>
              <a:gd name="T15" fmla="*/ 222 h 242"/>
              <a:gd name="T16" fmla="*/ 72 w 288"/>
              <a:gd name="T17" fmla="*/ 222 h 242"/>
              <a:gd name="T18" fmla="*/ 20 w 288"/>
              <a:gd name="T19" fmla="*/ 122 h 242"/>
              <a:gd name="T20" fmla="*/ 72 w 288"/>
              <a:gd name="T21" fmla="*/ 21 h 242"/>
              <a:gd name="T22" fmla="*/ 216 w 288"/>
              <a:gd name="T23" fmla="*/ 21 h 242"/>
              <a:gd name="T24" fmla="*/ 268 w 288"/>
              <a:gd name="T25" fmla="*/ 122 h 242"/>
              <a:gd name="T26" fmla="*/ 216 w 288"/>
              <a:gd name="T27" fmla="*/ 22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8" h="242">
                <a:moveTo>
                  <a:pt x="221" y="0"/>
                </a:move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0" y="31"/>
                  <a:pt x="0" y="122"/>
                </a:cubicBezTo>
                <a:cubicBezTo>
                  <a:pt x="0" y="212"/>
                  <a:pt x="67" y="242"/>
                  <a:pt x="67" y="242"/>
                </a:cubicBezTo>
                <a:cubicBezTo>
                  <a:pt x="221" y="242"/>
                  <a:pt x="221" y="242"/>
                  <a:pt x="221" y="242"/>
                </a:cubicBezTo>
                <a:cubicBezTo>
                  <a:pt x="221" y="242"/>
                  <a:pt x="288" y="212"/>
                  <a:pt x="288" y="122"/>
                </a:cubicBezTo>
                <a:cubicBezTo>
                  <a:pt x="288" y="31"/>
                  <a:pt x="221" y="0"/>
                  <a:pt x="221" y="0"/>
                </a:cubicBezTo>
                <a:close/>
                <a:moveTo>
                  <a:pt x="216" y="222"/>
                </a:moveTo>
                <a:cubicBezTo>
                  <a:pt x="72" y="222"/>
                  <a:pt x="72" y="222"/>
                  <a:pt x="72" y="222"/>
                </a:cubicBezTo>
                <a:cubicBezTo>
                  <a:pt x="60" y="215"/>
                  <a:pt x="20" y="187"/>
                  <a:pt x="20" y="122"/>
                </a:cubicBezTo>
                <a:cubicBezTo>
                  <a:pt x="20" y="56"/>
                  <a:pt x="60" y="28"/>
                  <a:pt x="72" y="21"/>
                </a:cubicBezTo>
                <a:cubicBezTo>
                  <a:pt x="216" y="21"/>
                  <a:pt x="216" y="21"/>
                  <a:pt x="216" y="21"/>
                </a:cubicBezTo>
                <a:cubicBezTo>
                  <a:pt x="228" y="28"/>
                  <a:pt x="268" y="56"/>
                  <a:pt x="268" y="122"/>
                </a:cubicBezTo>
                <a:cubicBezTo>
                  <a:pt x="268" y="187"/>
                  <a:pt x="228" y="215"/>
                  <a:pt x="216" y="22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" name="Rectangle 480"/>
          <p:cNvSpPr>
            <a:spLocks noChangeArrowheads="1"/>
          </p:cNvSpPr>
          <p:nvPr/>
        </p:nvSpPr>
        <p:spPr bwMode="auto">
          <a:xfrm>
            <a:off x="8707438" y="5688013"/>
            <a:ext cx="15875" cy="428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" name="Rectangle 481"/>
          <p:cNvSpPr>
            <a:spLocks noChangeArrowheads="1"/>
          </p:cNvSpPr>
          <p:nvPr/>
        </p:nvSpPr>
        <p:spPr bwMode="auto">
          <a:xfrm>
            <a:off x="8767763" y="5688013"/>
            <a:ext cx="14288" cy="428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" name="Freeform 482"/>
          <p:cNvSpPr>
            <a:spLocks/>
          </p:cNvSpPr>
          <p:nvPr/>
        </p:nvSpPr>
        <p:spPr bwMode="auto">
          <a:xfrm>
            <a:off x="8731251" y="5745163"/>
            <a:ext cx="28575" cy="31750"/>
          </a:xfrm>
          <a:custGeom>
            <a:avLst/>
            <a:gdLst>
              <a:gd name="T0" fmla="*/ 24 w 48"/>
              <a:gd name="T1" fmla="*/ 0 h 52"/>
              <a:gd name="T2" fmla="*/ 0 w 48"/>
              <a:gd name="T3" fmla="*/ 24 h 52"/>
              <a:gd name="T4" fmla="*/ 0 w 48"/>
              <a:gd name="T5" fmla="*/ 52 h 52"/>
              <a:gd name="T6" fmla="*/ 48 w 48"/>
              <a:gd name="T7" fmla="*/ 52 h 52"/>
              <a:gd name="T8" fmla="*/ 48 w 48"/>
              <a:gd name="T9" fmla="*/ 24 h 52"/>
              <a:gd name="T10" fmla="*/ 24 w 48"/>
              <a:gd name="T1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52">
                <a:moveTo>
                  <a:pt x="24" y="0"/>
                </a:moveTo>
                <a:cubicBezTo>
                  <a:pt x="1" y="0"/>
                  <a:pt x="0" y="21"/>
                  <a:pt x="0" y="24"/>
                </a:cubicBezTo>
                <a:cubicBezTo>
                  <a:pt x="0" y="24"/>
                  <a:pt x="0" y="52"/>
                  <a:pt x="0" y="52"/>
                </a:cubicBez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24"/>
                  <a:pt x="48" y="24"/>
                </a:cubicBezTo>
                <a:cubicBezTo>
                  <a:pt x="48" y="22"/>
                  <a:pt x="47" y="0"/>
                  <a:pt x="24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" name="Freeform 483"/>
          <p:cNvSpPr>
            <a:spLocks/>
          </p:cNvSpPr>
          <p:nvPr/>
        </p:nvSpPr>
        <p:spPr bwMode="auto">
          <a:xfrm>
            <a:off x="3711576" y="338138"/>
            <a:ext cx="71438" cy="71438"/>
          </a:xfrm>
          <a:custGeom>
            <a:avLst/>
            <a:gdLst>
              <a:gd name="T0" fmla="*/ 34 w 45"/>
              <a:gd name="T1" fmla="*/ 45 h 45"/>
              <a:gd name="T2" fmla="*/ 45 w 45"/>
              <a:gd name="T3" fmla="*/ 33 h 45"/>
              <a:gd name="T4" fmla="*/ 25 w 45"/>
              <a:gd name="T5" fmla="*/ 13 h 45"/>
              <a:gd name="T6" fmla="*/ 38 w 45"/>
              <a:gd name="T7" fmla="*/ 0 h 45"/>
              <a:gd name="T8" fmla="*/ 0 w 45"/>
              <a:gd name="T9" fmla="*/ 0 h 45"/>
              <a:gd name="T10" fmla="*/ 0 w 45"/>
              <a:gd name="T11" fmla="*/ 38 h 45"/>
              <a:gd name="T12" fmla="*/ 13 w 45"/>
              <a:gd name="T13" fmla="*/ 24 h 45"/>
              <a:gd name="T14" fmla="*/ 34 w 45"/>
              <a:gd name="T15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45">
                <a:moveTo>
                  <a:pt x="34" y="45"/>
                </a:moveTo>
                <a:lnTo>
                  <a:pt x="45" y="33"/>
                </a:lnTo>
                <a:lnTo>
                  <a:pt x="25" y="13"/>
                </a:lnTo>
                <a:lnTo>
                  <a:pt x="38" y="0"/>
                </a:lnTo>
                <a:lnTo>
                  <a:pt x="0" y="0"/>
                </a:lnTo>
                <a:lnTo>
                  <a:pt x="0" y="38"/>
                </a:lnTo>
                <a:lnTo>
                  <a:pt x="13" y="24"/>
                </a:lnTo>
                <a:lnTo>
                  <a:pt x="34" y="4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" name="Freeform 484"/>
          <p:cNvSpPr>
            <a:spLocks/>
          </p:cNvSpPr>
          <p:nvPr/>
        </p:nvSpPr>
        <p:spPr bwMode="auto">
          <a:xfrm>
            <a:off x="3816351" y="442913"/>
            <a:ext cx="71438" cy="71438"/>
          </a:xfrm>
          <a:custGeom>
            <a:avLst/>
            <a:gdLst>
              <a:gd name="T0" fmla="*/ 33 w 45"/>
              <a:gd name="T1" fmla="*/ 20 h 45"/>
              <a:gd name="T2" fmla="*/ 12 w 45"/>
              <a:gd name="T3" fmla="*/ 0 h 45"/>
              <a:gd name="T4" fmla="*/ 0 w 45"/>
              <a:gd name="T5" fmla="*/ 11 h 45"/>
              <a:gd name="T6" fmla="*/ 21 w 45"/>
              <a:gd name="T7" fmla="*/ 32 h 45"/>
              <a:gd name="T8" fmla="*/ 7 w 45"/>
              <a:gd name="T9" fmla="*/ 45 h 45"/>
              <a:gd name="T10" fmla="*/ 45 w 45"/>
              <a:gd name="T11" fmla="*/ 45 h 45"/>
              <a:gd name="T12" fmla="*/ 45 w 45"/>
              <a:gd name="T13" fmla="*/ 7 h 45"/>
              <a:gd name="T14" fmla="*/ 33 w 45"/>
              <a:gd name="T15" fmla="*/ 2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45">
                <a:moveTo>
                  <a:pt x="33" y="20"/>
                </a:moveTo>
                <a:lnTo>
                  <a:pt x="12" y="0"/>
                </a:lnTo>
                <a:lnTo>
                  <a:pt x="0" y="11"/>
                </a:lnTo>
                <a:lnTo>
                  <a:pt x="21" y="32"/>
                </a:lnTo>
                <a:lnTo>
                  <a:pt x="7" y="45"/>
                </a:lnTo>
                <a:lnTo>
                  <a:pt x="45" y="45"/>
                </a:lnTo>
                <a:lnTo>
                  <a:pt x="45" y="7"/>
                </a:lnTo>
                <a:lnTo>
                  <a:pt x="33" y="2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" name="Freeform 485"/>
          <p:cNvSpPr>
            <a:spLocks/>
          </p:cNvSpPr>
          <p:nvPr/>
        </p:nvSpPr>
        <p:spPr bwMode="auto">
          <a:xfrm>
            <a:off x="3816351" y="338138"/>
            <a:ext cx="71438" cy="71438"/>
          </a:xfrm>
          <a:custGeom>
            <a:avLst/>
            <a:gdLst>
              <a:gd name="T0" fmla="*/ 12 w 45"/>
              <a:gd name="T1" fmla="*/ 45 h 45"/>
              <a:gd name="T2" fmla="*/ 33 w 45"/>
              <a:gd name="T3" fmla="*/ 24 h 45"/>
              <a:gd name="T4" fmla="*/ 45 w 45"/>
              <a:gd name="T5" fmla="*/ 38 h 45"/>
              <a:gd name="T6" fmla="*/ 45 w 45"/>
              <a:gd name="T7" fmla="*/ 0 h 45"/>
              <a:gd name="T8" fmla="*/ 8 w 45"/>
              <a:gd name="T9" fmla="*/ 0 h 45"/>
              <a:gd name="T10" fmla="*/ 21 w 45"/>
              <a:gd name="T11" fmla="*/ 12 h 45"/>
              <a:gd name="T12" fmla="*/ 0 w 45"/>
              <a:gd name="T13" fmla="*/ 33 h 45"/>
              <a:gd name="T14" fmla="*/ 12 w 45"/>
              <a:gd name="T15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45">
                <a:moveTo>
                  <a:pt x="12" y="45"/>
                </a:moveTo>
                <a:lnTo>
                  <a:pt x="33" y="24"/>
                </a:lnTo>
                <a:lnTo>
                  <a:pt x="45" y="38"/>
                </a:lnTo>
                <a:lnTo>
                  <a:pt x="45" y="0"/>
                </a:lnTo>
                <a:lnTo>
                  <a:pt x="8" y="0"/>
                </a:lnTo>
                <a:lnTo>
                  <a:pt x="21" y="12"/>
                </a:lnTo>
                <a:lnTo>
                  <a:pt x="0" y="33"/>
                </a:lnTo>
                <a:lnTo>
                  <a:pt x="12" y="4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" name="Freeform 486"/>
          <p:cNvSpPr>
            <a:spLocks/>
          </p:cNvSpPr>
          <p:nvPr/>
        </p:nvSpPr>
        <p:spPr bwMode="auto">
          <a:xfrm>
            <a:off x="3711576" y="442913"/>
            <a:ext cx="71438" cy="71438"/>
          </a:xfrm>
          <a:custGeom>
            <a:avLst/>
            <a:gdLst>
              <a:gd name="T0" fmla="*/ 34 w 45"/>
              <a:gd name="T1" fmla="*/ 0 h 45"/>
              <a:gd name="T2" fmla="*/ 13 w 45"/>
              <a:gd name="T3" fmla="*/ 20 h 45"/>
              <a:gd name="T4" fmla="*/ 0 w 45"/>
              <a:gd name="T5" fmla="*/ 7 h 45"/>
              <a:gd name="T6" fmla="*/ 0 w 45"/>
              <a:gd name="T7" fmla="*/ 45 h 45"/>
              <a:gd name="T8" fmla="*/ 37 w 45"/>
              <a:gd name="T9" fmla="*/ 45 h 45"/>
              <a:gd name="T10" fmla="*/ 25 w 45"/>
              <a:gd name="T11" fmla="*/ 32 h 45"/>
              <a:gd name="T12" fmla="*/ 45 w 45"/>
              <a:gd name="T13" fmla="*/ 11 h 45"/>
              <a:gd name="T14" fmla="*/ 34 w 45"/>
              <a:gd name="T15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45">
                <a:moveTo>
                  <a:pt x="34" y="0"/>
                </a:moveTo>
                <a:lnTo>
                  <a:pt x="13" y="20"/>
                </a:lnTo>
                <a:lnTo>
                  <a:pt x="0" y="7"/>
                </a:lnTo>
                <a:lnTo>
                  <a:pt x="0" y="45"/>
                </a:lnTo>
                <a:lnTo>
                  <a:pt x="37" y="45"/>
                </a:lnTo>
                <a:lnTo>
                  <a:pt x="25" y="32"/>
                </a:lnTo>
                <a:lnTo>
                  <a:pt x="45" y="11"/>
                </a:lnTo>
                <a:lnTo>
                  <a:pt x="34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" name="Freeform 487"/>
          <p:cNvSpPr>
            <a:spLocks noEditPoints="1"/>
          </p:cNvSpPr>
          <p:nvPr/>
        </p:nvSpPr>
        <p:spPr bwMode="auto">
          <a:xfrm>
            <a:off x="4418013" y="338138"/>
            <a:ext cx="176213" cy="176213"/>
          </a:xfrm>
          <a:custGeom>
            <a:avLst/>
            <a:gdLst>
              <a:gd name="T0" fmla="*/ 236 w 288"/>
              <a:gd name="T1" fmla="*/ 0 h 288"/>
              <a:gd name="T2" fmla="*/ 52 w 288"/>
              <a:gd name="T3" fmla="*/ 0 h 288"/>
              <a:gd name="T4" fmla="*/ 0 w 288"/>
              <a:gd name="T5" fmla="*/ 52 h 288"/>
              <a:gd name="T6" fmla="*/ 0 w 288"/>
              <a:gd name="T7" fmla="*/ 236 h 288"/>
              <a:gd name="T8" fmla="*/ 52 w 288"/>
              <a:gd name="T9" fmla="*/ 288 h 288"/>
              <a:gd name="T10" fmla="*/ 236 w 288"/>
              <a:gd name="T11" fmla="*/ 288 h 288"/>
              <a:gd name="T12" fmla="*/ 288 w 288"/>
              <a:gd name="T13" fmla="*/ 236 h 288"/>
              <a:gd name="T14" fmla="*/ 288 w 288"/>
              <a:gd name="T15" fmla="*/ 52 h 288"/>
              <a:gd name="T16" fmla="*/ 236 w 288"/>
              <a:gd name="T17" fmla="*/ 0 h 288"/>
              <a:gd name="T18" fmla="*/ 143 w 288"/>
              <a:gd name="T19" fmla="*/ 114 h 288"/>
              <a:gd name="T20" fmla="*/ 115 w 288"/>
              <a:gd name="T21" fmla="*/ 142 h 288"/>
              <a:gd name="T22" fmla="*/ 85 w 288"/>
              <a:gd name="T23" fmla="*/ 112 h 288"/>
              <a:gd name="T24" fmla="*/ 55 w 288"/>
              <a:gd name="T25" fmla="*/ 142 h 288"/>
              <a:gd name="T26" fmla="*/ 55 w 288"/>
              <a:gd name="T27" fmla="*/ 55 h 288"/>
              <a:gd name="T28" fmla="*/ 143 w 288"/>
              <a:gd name="T29" fmla="*/ 55 h 288"/>
              <a:gd name="T30" fmla="*/ 113 w 288"/>
              <a:gd name="T31" fmla="*/ 85 h 288"/>
              <a:gd name="T32" fmla="*/ 143 w 288"/>
              <a:gd name="T33" fmla="*/ 114 h 288"/>
              <a:gd name="T34" fmla="*/ 235 w 288"/>
              <a:gd name="T35" fmla="*/ 235 h 288"/>
              <a:gd name="T36" fmla="*/ 148 w 288"/>
              <a:gd name="T37" fmla="*/ 235 h 288"/>
              <a:gd name="T38" fmla="*/ 178 w 288"/>
              <a:gd name="T39" fmla="*/ 205 h 288"/>
              <a:gd name="T40" fmla="*/ 148 w 288"/>
              <a:gd name="T41" fmla="*/ 175 h 288"/>
              <a:gd name="T42" fmla="*/ 176 w 288"/>
              <a:gd name="T43" fmla="*/ 147 h 288"/>
              <a:gd name="T44" fmla="*/ 205 w 288"/>
              <a:gd name="T45" fmla="*/ 177 h 288"/>
              <a:gd name="T46" fmla="*/ 235 w 288"/>
              <a:gd name="T47" fmla="*/ 147 h 288"/>
              <a:gd name="T48" fmla="*/ 235 w 288"/>
              <a:gd name="T49" fmla="*/ 23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8" h="288">
                <a:moveTo>
                  <a:pt x="236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65"/>
                  <a:pt x="23" y="288"/>
                  <a:pt x="52" y="288"/>
                </a:cubicBezTo>
                <a:cubicBezTo>
                  <a:pt x="236" y="288"/>
                  <a:pt x="236" y="288"/>
                  <a:pt x="236" y="288"/>
                </a:cubicBezTo>
                <a:cubicBezTo>
                  <a:pt x="265" y="288"/>
                  <a:pt x="288" y="265"/>
                  <a:pt x="288" y="236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88" y="23"/>
                  <a:pt x="265" y="0"/>
                  <a:pt x="236" y="0"/>
                </a:cubicBezTo>
                <a:close/>
                <a:moveTo>
                  <a:pt x="143" y="114"/>
                </a:moveTo>
                <a:cubicBezTo>
                  <a:pt x="115" y="142"/>
                  <a:pt x="115" y="142"/>
                  <a:pt x="115" y="142"/>
                </a:cubicBezTo>
                <a:cubicBezTo>
                  <a:pt x="85" y="112"/>
                  <a:pt x="85" y="112"/>
                  <a:pt x="85" y="112"/>
                </a:cubicBezTo>
                <a:cubicBezTo>
                  <a:pt x="55" y="142"/>
                  <a:pt x="55" y="142"/>
                  <a:pt x="55" y="142"/>
                </a:cubicBezTo>
                <a:cubicBezTo>
                  <a:pt x="55" y="55"/>
                  <a:pt x="55" y="55"/>
                  <a:pt x="55" y="55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13" y="85"/>
                  <a:pt x="113" y="85"/>
                  <a:pt x="113" y="85"/>
                </a:cubicBezTo>
                <a:lnTo>
                  <a:pt x="143" y="114"/>
                </a:lnTo>
                <a:close/>
                <a:moveTo>
                  <a:pt x="235" y="235"/>
                </a:moveTo>
                <a:cubicBezTo>
                  <a:pt x="148" y="235"/>
                  <a:pt x="148" y="235"/>
                  <a:pt x="148" y="235"/>
                </a:cubicBezTo>
                <a:cubicBezTo>
                  <a:pt x="178" y="205"/>
                  <a:pt x="178" y="205"/>
                  <a:pt x="178" y="205"/>
                </a:cubicBezTo>
                <a:cubicBezTo>
                  <a:pt x="148" y="175"/>
                  <a:pt x="148" y="175"/>
                  <a:pt x="148" y="175"/>
                </a:cubicBezTo>
                <a:cubicBezTo>
                  <a:pt x="176" y="147"/>
                  <a:pt x="176" y="147"/>
                  <a:pt x="176" y="147"/>
                </a:cubicBezTo>
                <a:cubicBezTo>
                  <a:pt x="205" y="177"/>
                  <a:pt x="205" y="177"/>
                  <a:pt x="205" y="177"/>
                </a:cubicBezTo>
                <a:cubicBezTo>
                  <a:pt x="235" y="147"/>
                  <a:pt x="235" y="147"/>
                  <a:pt x="235" y="147"/>
                </a:cubicBezTo>
                <a:lnTo>
                  <a:pt x="235" y="23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" name="Freeform 488"/>
          <p:cNvSpPr>
            <a:spLocks/>
          </p:cNvSpPr>
          <p:nvPr/>
        </p:nvSpPr>
        <p:spPr bwMode="auto">
          <a:xfrm>
            <a:off x="4065588" y="338138"/>
            <a:ext cx="85725" cy="85725"/>
          </a:xfrm>
          <a:custGeom>
            <a:avLst/>
            <a:gdLst>
              <a:gd name="T0" fmla="*/ 37 w 54"/>
              <a:gd name="T1" fmla="*/ 54 h 54"/>
              <a:gd name="T2" fmla="*/ 54 w 54"/>
              <a:gd name="T3" fmla="*/ 37 h 54"/>
              <a:gd name="T4" fmla="*/ 35 w 54"/>
              <a:gd name="T5" fmla="*/ 18 h 54"/>
              <a:gd name="T6" fmla="*/ 54 w 54"/>
              <a:gd name="T7" fmla="*/ 0 h 54"/>
              <a:gd name="T8" fmla="*/ 0 w 54"/>
              <a:gd name="T9" fmla="*/ 0 h 54"/>
              <a:gd name="T10" fmla="*/ 0 w 54"/>
              <a:gd name="T11" fmla="*/ 54 h 54"/>
              <a:gd name="T12" fmla="*/ 18 w 54"/>
              <a:gd name="T13" fmla="*/ 35 h 54"/>
              <a:gd name="T14" fmla="*/ 37 w 54"/>
              <a:gd name="T1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54">
                <a:moveTo>
                  <a:pt x="37" y="54"/>
                </a:moveTo>
                <a:lnTo>
                  <a:pt x="54" y="37"/>
                </a:lnTo>
                <a:lnTo>
                  <a:pt x="35" y="18"/>
                </a:lnTo>
                <a:lnTo>
                  <a:pt x="54" y="0"/>
                </a:lnTo>
                <a:lnTo>
                  <a:pt x="0" y="0"/>
                </a:lnTo>
                <a:lnTo>
                  <a:pt x="0" y="54"/>
                </a:lnTo>
                <a:lnTo>
                  <a:pt x="18" y="35"/>
                </a:lnTo>
                <a:lnTo>
                  <a:pt x="37" y="5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" name="Freeform 489"/>
          <p:cNvSpPr>
            <a:spLocks/>
          </p:cNvSpPr>
          <p:nvPr/>
        </p:nvSpPr>
        <p:spPr bwMode="auto">
          <a:xfrm>
            <a:off x="4156076" y="428626"/>
            <a:ext cx="85725" cy="85725"/>
          </a:xfrm>
          <a:custGeom>
            <a:avLst/>
            <a:gdLst>
              <a:gd name="T0" fmla="*/ 35 w 54"/>
              <a:gd name="T1" fmla="*/ 18 h 54"/>
              <a:gd name="T2" fmla="*/ 17 w 54"/>
              <a:gd name="T3" fmla="*/ 0 h 54"/>
              <a:gd name="T4" fmla="*/ 0 w 54"/>
              <a:gd name="T5" fmla="*/ 17 h 54"/>
              <a:gd name="T6" fmla="*/ 18 w 54"/>
              <a:gd name="T7" fmla="*/ 35 h 54"/>
              <a:gd name="T8" fmla="*/ 0 w 54"/>
              <a:gd name="T9" fmla="*/ 54 h 54"/>
              <a:gd name="T10" fmla="*/ 54 w 54"/>
              <a:gd name="T11" fmla="*/ 54 h 54"/>
              <a:gd name="T12" fmla="*/ 54 w 54"/>
              <a:gd name="T13" fmla="*/ 0 h 54"/>
              <a:gd name="T14" fmla="*/ 35 w 54"/>
              <a:gd name="T15" fmla="*/ 1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54">
                <a:moveTo>
                  <a:pt x="35" y="18"/>
                </a:moveTo>
                <a:lnTo>
                  <a:pt x="17" y="0"/>
                </a:lnTo>
                <a:lnTo>
                  <a:pt x="0" y="17"/>
                </a:lnTo>
                <a:lnTo>
                  <a:pt x="18" y="35"/>
                </a:lnTo>
                <a:lnTo>
                  <a:pt x="0" y="54"/>
                </a:lnTo>
                <a:lnTo>
                  <a:pt x="54" y="54"/>
                </a:lnTo>
                <a:lnTo>
                  <a:pt x="54" y="0"/>
                </a:lnTo>
                <a:lnTo>
                  <a:pt x="35" y="1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" name="Freeform 490"/>
          <p:cNvSpPr>
            <a:spLocks/>
          </p:cNvSpPr>
          <p:nvPr/>
        </p:nvSpPr>
        <p:spPr bwMode="auto">
          <a:xfrm>
            <a:off x="6224588" y="688976"/>
            <a:ext cx="119063" cy="98425"/>
          </a:xfrm>
          <a:custGeom>
            <a:avLst/>
            <a:gdLst>
              <a:gd name="T0" fmla="*/ 99 w 194"/>
              <a:gd name="T1" fmla="*/ 101 h 160"/>
              <a:gd name="T2" fmla="*/ 99 w 194"/>
              <a:gd name="T3" fmla="*/ 115 h 160"/>
              <a:gd name="T4" fmla="*/ 99 w 194"/>
              <a:gd name="T5" fmla="*/ 150 h 160"/>
              <a:gd name="T6" fmla="*/ 109 w 194"/>
              <a:gd name="T7" fmla="*/ 155 h 160"/>
              <a:gd name="T8" fmla="*/ 189 w 194"/>
              <a:gd name="T9" fmla="*/ 88 h 160"/>
              <a:gd name="T10" fmla="*/ 189 w 194"/>
              <a:gd name="T11" fmla="*/ 71 h 160"/>
              <a:gd name="T12" fmla="*/ 109 w 194"/>
              <a:gd name="T13" fmla="*/ 5 h 160"/>
              <a:gd name="T14" fmla="*/ 99 w 194"/>
              <a:gd name="T15" fmla="*/ 10 h 160"/>
              <a:gd name="T16" fmla="*/ 99 w 194"/>
              <a:gd name="T17" fmla="*/ 44 h 160"/>
              <a:gd name="T18" fmla="*/ 99 w 194"/>
              <a:gd name="T19" fmla="*/ 58 h 160"/>
              <a:gd name="T20" fmla="*/ 0 w 194"/>
              <a:gd name="T21" fmla="*/ 58 h 160"/>
              <a:gd name="T22" fmla="*/ 0 w 194"/>
              <a:gd name="T23" fmla="*/ 101 h 160"/>
              <a:gd name="T24" fmla="*/ 99 w 194"/>
              <a:gd name="T25" fmla="*/ 10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4" h="160">
                <a:moveTo>
                  <a:pt x="99" y="101"/>
                </a:moveTo>
                <a:cubicBezTo>
                  <a:pt x="99" y="106"/>
                  <a:pt x="99" y="111"/>
                  <a:pt x="99" y="115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99" y="157"/>
                  <a:pt x="104" y="160"/>
                  <a:pt x="109" y="155"/>
                </a:cubicBezTo>
                <a:cubicBezTo>
                  <a:pt x="189" y="88"/>
                  <a:pt x="189" y="88"/>
                  <a:pt x="189" y="88"/>
                </a:cubicBezTo>
                <a:cubicBezTo>
                  <a:pt x="194" y="84"/>
                  <a:pt x="194" y="76"/>
                  <a:pt x="189" y="71"/>
                </a:cubicBezTo>
                <a:cubicBezTo>
                  <a:pt x="109" y="5"/>
                  <a:pt x="109" y="5"/>
                  <a:pt x="109" y="5"/>
                </a:cubicBezTo>
                <a:cubicBezTo>
                  <a:pt x="104" y="0"/>
                  <a:pt x="99" y="2"/>
                  <a:pt x="99" y="10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8"/>
                  <a:pt x="99" y="53"/>
                  <a:pt x="99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101"/>
                  <a:pt x="0" y="101"/>
                  <a:pt x="0" y="101"/>
                </a:cubicBezTo>
                <a:lnTo>
                  <a:pt x="99" y="10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" name="Freeform 491"/>
          <p:cNvSpPr>
            <a:spLocks/>
          </p:cNvSpPr>
          <p:nvPr/>
        </p:nvSpPr>
        <p:spPr bwMode="auto">
          <a:xfrm>
            <a:off x="6184901" y="725488"/>
            <a:ext cx="23813" cy="25400"/>
          </a:xfrm>
          <a:custGeom>
            <a:avLst/>
            <a:gdLst>
              <a:gd name="T0" fmla="*/ 39 w 39"/>
              <a:gd name="T1" fmla="*/ 0 h 43"/>
              <a:gd name="T2" fmla="*/ 14 w 39"/>
              <a:gd name="T3" fmla="*/ 0 h 43"/>
              <a:gd name="T4" fmla="*/ 0 w 39"/>
              <a:gd name="T5" fmla="*/ 14 h 43"/>
              <a:gd name="T6" fmla="*/ 0 w 39"/>
              <a:gd name="T7" fmla="*/ 30 h 43"/>
              <a:gd name="T8" fmla="*/ 14 w 39"/>
              <a:gd name="T9" fmla="*/ 43 h 43"/>
              <a:gd name="T10" fmla="*/ 39 w 39"/>
              <a:gd name="T11" fmla="*/ 43 h 43"/>
              <a:gd name="T12" fmla="*/ 39 w 39"/>
              <a:gd name="T1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43">
                <a:moveTo>
                  <a:pt x="39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7"/>
                  <a:pt x="6" y="43"/>
                  <a:pt x="14" y="43"/>
                </a:cubicBezTo>
                <a:cubicBezTo>
                  <a:pt x="39" y="43"/>
                  <a:pt x="39" y="43"/>
                  <a:pt x="39" y="43"/>
                </a:cubicBezTo>
                <a:lnTo>
                  <a:pt x="39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7" name="Freeform 492"/>
          <p:cNvSpPr>
            <a:spLocks/>
          </p:cNvSpPr>
          <p:nvPr/>
        </p:nvSpPr>
        <p:spPr bwMode="auto">
          <a:xfrm>
            <a:off x="6335713" y="806451"/>
            <a:ext cx="25400" cy="25400"/>
          </a:xfrm>
          <a:custGeom>
            <a:avLst/>
            <a:gdLst>
              <a:gd name="T0" fmla="*/ 27 w 41"/>
              <a:gd name="T1" fmla="*/ 0 h 43"/>
              <a:gd name="T2" fmla="*/ 0 w 41"/>
              <a:gd name="T3" fmla="*/ 0 h 43"/>
              <a:gd name="T4" fmla="*/ 0 w 41"/>
              <a:gd name="T5" fmla="*/ 43 h 43"/>
              <a:gd name="T6" fmla="*/ 27 w 41"/>
              <a:gd name="T7" fmla="*/ 43 h 43"/>
              <a:gd name="T8" fmla="*/ 41 w 41"/>
              <a:gd name="T9" fmla="*/ 30 h 43"/>
              <a:gd name="T10" fmla="*/ 41 w 41"/>
              <a:gd name="T11" fmla="*/ 14 h 43"/>
              <a:gd name="T12" fmla="*/ 27 w 41"/>
              <a:gd name="T1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43">
                <a:moveTo>
                  <a:pt x="2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35" y="43"/>
                  <a:pt x="41" y="37"/>
                  <a:pt x="41" y="30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6"/>
                  <a:pt x="35" y="0"/>
                  <a:pt x="27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8" name="Freeform 493"/>
          <p:cNvSpPr>
            <a:spLocks/>
          </p:cNvSpPr>
          <p:nvPr/>
        </p:nvSpPr>
        <p:spPr bwMode="auto">
          <a:xfrm>
            <a:off x="6200776" y="769938"/>
            <a:ext cx="117475" cy="98425"/>
          </a:xfrm>
          <a:custGeom>
            <a:avLst/>
            <a:gdLst>
              <a:gd name="T0" fmla="*/ 95 w 192"/>
              <a:gd name="T1" fmla="*/ 58 h 160"/>
              <a:gd name="T2" fmla="*/ 95 w 192"/>
              <a:gd name="T3" fmla="*/ 45 h 160"/>
              <a:gd name="T4" fmla="*/ 95 w 192"/>
              <a:gd name="T5" fmla="*/ 10 h 160"/>
              <a:gd name="T6" fmla="*/ 84 w 192"/>
              <a:gd name="T7" fmla="*/ 5 h 160"/>
              <a:gd name="T8" fmla="*/ 5 w 192"/>
              <a:gd name="T9" fmla="*/ 71 h 160"/>
              <a:gd name="T10" fmla="*/ 5 w 192"/>
              <a:gd name="T11" fmla="*/ 89 h 160"/>
              <a:gd name="T12" fmla="*/ 84 w 192"/>
              <a:gd name="T13" fmla="*/ 155 h 160"/>
              <a:gd name="T14" fmla="*/ 95 w 192"/>
              <a:gd name="T15" fmla="*/ 150 h 160"/>
              <a:gd name="T16" fmla="*/ 95 w 192"/>
              <a:gd name="T17" fmla="*/ 115 h 160"/>
              <a:gd name="T18" fmla="*/ 95 w 192"/>
              <a:gd name="T19" fmla="*/ 101 h 160"/>
              <a:gd name="T20" fmla="*/ 192 w 192"/>
              <a:gd name="T21" fmla="*/ 101 h 160"/>
              <a:gd name="T22" fmla="*/ 192 w 192"/>
              <a:gd name="T23" fmla="*/ 58 h 160"/>
              <a:gd name="T24" fmla="*/ 95 w 192"/>
              <a:gd name="T25" fmla="*/ 5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2" h="160">
                <a:moveTo>
                  <a:pt x="95" y="58"/>
                </a:moveTo>
                <a:cubicBezTo>
                  <a:pt x="95" y="53"/>
                  <a:pt x="95" y="48"/>
                  <a:pt x="95" y="45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2"/>
                  <a:pt x="90" y="0"/>
                  <a:pt x="84" y="5"/>
                </a:cubicBezTo>
                <a:cubicBezTo>
                  <a:pt x="5" y="71"/>
                  <a:pt x="5" y="71"/>
                  <a:pt x="5" y="71"/>
                </a:cubicBezTo>
                <a:cubicBezTo>
                  <a:pt x="0" y="76"/>
                  <a:pt x="0" y="84"/>
                  <a:pt x="5" y="89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90" y="160"/>
                  <a:pt x="95" y="158"/>
                  <a:pt x="95" y="150"/>
                </a:cubicBezTo>
                <a:cubicBezTo>
                  <a:pt x="95" y="115"/>
                  <a:pt x="95" y="115"/>
                  <a:pt x="95" y="115"/>
                </a:cubicBezTo>
                <a:cubicBezTo>
                  <a:pt x="95" y="111"/>
                  <a:pt x="95" y="106"/>
                  <a:pt x="95" y="101"/>
                </a:cubicBezTo>
                <a:cubicBezTo>
                  <a:pt x="192" y="101"/>
                  <a:pt x="192" y="101"/>
                  <a:pt x="192" y="101"/>
                </a:cubicBezTo>
                <a:cubicBezTo>
                  <a:pt x="192" y="58"/>
                  <a:pt x="192" y="58"/>
                  <a:pt x="192" y="58"/>
                </a:cubicBezTo>
                <a:lnTo>
                  <a:pt x="95" y="5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9" name="Rectangle 494"/>
          <p:cNvSpPr>
            <a:spLocks noChangeArrowheads="1"/>
          </p:cNvSpPr>
          <p:nvPr/>
        </p:nvSpPr>
        <p:spPr bwMode="auto">
          <a:xfrm>
            <a:off x="3389313" y="5734051"/>
            <a:ext cx="14288" cy="301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0" name="Rectangle 495"/>
          <p:cNvSpPr>
            <a:spLocks noChangeArrowheads="1"/>
          </p:cNvSpPr>
          <p:nvPr/>
        </p:nvSpPr>
        <p:spPr bwMode="auto">
          <a:xfrm>
            <a:off x="3414713" y="5699126"/>
            <a:ext cx="14288" cy="650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1" name="Rectangle 496"/>
          <p:cNvSpPr>
            <a:spLocks noChangeArrowheads="1"/>
          </p:cNvSpPr>
          <p:nvPr/>
        </p:nvSpPr>
        <p:spPr bwMode="auto">
          <a:xfrm>
            <a:off x="3438526" y="5713413"/>
            <a:ext cx="14288" cy="508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2" name="Rectangle 497"/>
          <p:cNvSpPr>
            <a:spLocks noChangeArrowheads="1"/>
          </p:cNvSpPr>
          <p:nvPr/>
        </p:nvSpPr>
        <p:spPr bwMode="auto">
          <a:xfrm>
            <a:off x="3463926" y="5748338"/>
            <a:ext cx="14288" cy="1587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3" name="Rectangle 498"/>
          <p:cNvSpPr>
            <a:spLocks noChangeArrowheads="1"/>
          </p:cNvSpPr>
          <p:nvPr/>
        </p:nvSpPr>
        <p:spPr bwMode="auto">
          <a:xfrm>
            <a:off x="3487738" y="5686426"/>
            <a:ext cx="15875" cy="777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4" name="Freeform 499"/>
          <p:cNvSpPr>
            <a:spLocks noEditPoints="1"/>
          </p:cNvSpPr>
          <p:nvPr/>
        </p:nvSpPr>
        <p:spPr bwMode="auto">
          <a:xfrm>
            <a:off x="3357563" y="5657851"/>
            <a:ext cx="176213" cy="133350"/>
          </a:xfrm>
          <a:custGeom>
            <a:avLst/>
            <a:gdLst>
              <a:gd name="T0" fmla="*/ 0 w 111"/>
              <a:gd name="T1" fmla="*/ 0 h 84"/>
              <a:gd name="T2" fmla="*/ 0 w 111"/>
              <a:gd name="T3" fmla="*/ 84 h 84"/>
              <a:gd name="T4" fmla="*/ 111 w 111"/>
              <a:gd name="T5" fmla="*/ 84 h 84"/>
              <a:gd name="T6" fmla="*/ 111 w 111"/>
              <a:gd name="T7" fmla="*/ 0 h 84"/>
              <a:gd name="T8" fmla="*/ 0 w 111"/>
              <a:gd name="T9" fmla="*/ 0 h 84"/>
              <a:gd name="T10" fmla="*/ 102 w 111"/>
              <a:gd name="T11" fmla="*/ 74 h 84"/>
              <a:gd name="T12" fmla="*/ 10 w 111"/>
              <a:gd name="T13" fmla="*/ 74 h 84"/>
              <a:gd name="T14" fmla="*/ 10 w 111"/>
              <a:gd name="T15" fmla="*/ 10 h 84"/>
              <a:gd name="T16" fmla="*/ 102 w 111"/>
              <a:gd name="T17" fmla="*/ 10 h 84"/>
              <a:gd name="T18" fmla="*/ 102 w 111"/>
              <a:gd name="T19" fmla="*/ 7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84">
                <a:moveTo>
                  <a:pt x="0" y="0"/>
                </a:moveTo>
                <a:lnTo>
                  <a:pt x="0" y="84"/>
                </a:lnTo>
                <a:lnTo>
                  <a:pt x="111" y="84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102" y="74"/>
                </a:moveTo>
                <a:lnTo>
                  <a:pt x="10" y="74"/>
                </a:lnTo>
                <a:lnTo>
                  <a:pt x="10" y="10"/>
                </a:lnTo>
                <a:lnTo>
                  <a:pt x="102" y="10"/>
                </a:lnTo>
                <a:lnTo>
                  <a:pt x="102" y="7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5" name="Freeform 500"/>
          <p:cNvSpPr>
            <a:spLocks noEditPoints="1"/>
          </p:cNvSpPr>
          <p:nvPr/>
        </p:nvSpPr>
        <p:spPr bwMode="auto">
          <a:xfrm>
            <a:off x="4418013" y="5305426"/>
            <a:ext cx="176213" cy="131763"/>
          </a:xfrm>
          <a:custGeom>
            <a:avLst/>
            <a:gdLst>
              <a:gd name="T0" fmla="*/ 0 w 111"/>
              <a:gd name="T1" fmla="*/ 0 h 83"/>
              <a:gd name="T2" fmla="*/ 0 w 111"/>
              <a:gd name="T3" fmla="*/ 83 h 83"/>
              <a:gd name="T4" fmla="*/ 111 w 111"/>
              <a:gd name="T5" fmla="*/ 83 h 83"/>
              <a:gd name="T6" fmla="*/ 111 w 111"/>
              <a:gd name="T7" fmla="*/ 0 h 83"/>
              <a:gd name="T8" fmla="*/ 0 w 111"/>
              <a:gd name="T9" fmla="*/ 0 h 83"/>
              <a:gd name="T10" fmla="*/ 102 w 111"/>
              <a:gd name="T11" fmla="*/ 74 h 83"/>
              <a:gd name="T12" fmla="*/ 9 w 111"/>
              <a:gd name="T13" fmla="*/ 74 h 83"/>
              <a:gd name="T14" fmla="*/ 9 w 111"/>
              <a:gd name="T15" fmla="*/ 9 h 83"/>
              <a:gd name="T16" fmla="*/ 102 w 111"/>
              <a:gd name="T17" fmla="*/ 9 h 83"/>
              <a:gd name="T18" fmla="*/ 102 w 111"/>
              <a:gd name="T19" fmla="*/ 7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83">
                <a:moveTo>
                  <a:pt x="0" y="0"/>
                </a:moveTo>
                <a:lnTo>
                  <a:pt x="0" y="83"/>
                </a:lnTo>
                <a:lnTo>
                  <a:pt x="111" y="83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102" y="74"/>
                </a:moveTo>
                <a:lnTo>
                  <a:pt x="9" y="74"/>
                </a:lnTo>
                <a:lnTo>
                  <a:pt x="9" y="9"/>
                </a:lnTo>
                <a:lnTo>
                  <a:pt x="102" y="9"/>
                </a:lnTo>
                <a:lnTo>
                  <a:pt x="102" y="7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6" name="Freeform 501"/>
          <p:cNvSpPr>
            <a:spLocks/>
          </p:cNvSpPr>
          <p:nvPr/>
        </p:nvSpPr>
        <p:spPr bwMode="auto">
          <a:xfrm>
            <a:off x="4451351" y="5343526"/>
            <a:ext cx="115888" cy="66675"/>
          </a:xfrm>
          <a:custGeom>
            <a:avLst/>
            <a:gdLst>
              <a:gd name="T0" fmla="*/ 0 w 73"/>
              <a:gd name="T1" fmla="*/ 42 h 42"/>
              <a:gd name="T2" fmla="*/ 73 w 73"/>
              <a:gd name="T3" fmla="*/ 42 h 42"/>
              <a:gd name="T4" fmla="*/ 63 w 73"/>
              <a:gd name="T5" fmla="*/ 10 h 42"/>
              <a:gd name="T6" fmla="*/ 56 w 73"/>
              <a:gd name="T7" fmla="*/ 12 h 42"/>
              <a:gd name="T8" fmla="*/ 49 w 73"/>
              <a:gd name="T9" fmla="*/ 0 h 42"/>
              <a:gd name="T10" fmla="*/ 28 w 73"/>
              <a:gd name="T11" fmla="*/ 31 h 42"/>
              <a:gd name="T12" fmla="*/ 17 w 73"/>
              <a:gd name="T13" fmla="*/ 23 h 42"/>
              <a:gd name="T14" fmla="*/ 0 w 73"/>
              <a:gd name="T1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" h="42">
                <a:moveTo>
                  <a:pt x="0" y="42"/>
                </a:moveTo>
                <a:lnTo>
                  <a:pt x="73" y="42"/>
                </a:lnTo>
                <a:lnTo>
                  <a:pt x="63" y="10"/>
                </a:lnTo>
                <a:lnTo>
                  <a:pt x="56" y="12"/>
                </a:lnTo>
                <a:lnTo>
                  <a:pt x="49" y="0"/>
                </a:lnTo>
                <a:lnTo>
                  <a:pt x="28" y="31"/>
                </a:lnTo>
                <a:lnTo>
                  <a:pt x="17" y="23"/>
                </a:lnTo>
                <a:lnTo>
                  <a:pt x="0" y="4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7" name="Oval 502"/>
          <p:cNvSpPr>
            <a:spLocks noChangeArrowheads="1"/>
          </p:cNvSpPr>
          <p:nvPr/>
        </p:nvSpPr>
        <p:spPr bwMode="auto">
          <a:xfrm>
            <a:off x="4451351" y="5335588"/>
            <a:ext cx="28575" cy="2857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8" name="Freeform 503"/>
          <p:cNvSpPr>
            <a:spLocks noEditPoints="1"/>
          </p:cNvSpPr>
          <p:nvPr/>
        </p:nvSpPr>
        <p:spPr bwMode="auto">
          <a:xfrm>
            <a:off x="7597776" y="2106613"/>
            <a:ext cx="176213" cy="173038"/>
          </a:xfrm>
          <a:custGeom>
            <a:avLst/>
            <a:gdLst>
              <a:gd name="T0" fmla="*/ 143 w 287"/>
              <a:gd name="T1" fmla="*/ 0 h 283"/>
              <a:gd name="T2" fmla="*/ 208 w 287"/>
              <a:gd name="T3" fmla="*/ 14 h 283"/>
              <a:gd name="T4" fmla="*/ 280 w 287"/>
              <a:gd name="T5" fmla="*/ 4 h 283"/>
              <a:gd name="T6" fmla="*/ 287 w 287"/>
              <a:gd name="T7" fmla="*/ 61 h 283"/>
              <a:gd name="T8" fmla="*/ 220 w 287"/>
              <a:gd name="T9" fmla="*/ 237 h 283"/>
              <a:gd name="T10" fmla="*/ 143 w 287"/>
              <a:gd name="T11" fmla="*/ 283 h 283"/>
              <a:gd name="T12" fmla="*/ 67 w 287"/>
              <a:gd name="T13" fmla="*/ 238 h 283"/>
              <a:gd name="T14" fmla="*/ 0 w 287"/>
              <a:gd name="T15" fmla="*/ 61 h 283"/>
              <a:gd name="T16" fmla="*/ 7 w 287"/>
              <a:gd name="T17" fmla="*/ 4 h 283"/>
              <a:gd name="T18" fmla="*/ 79 w 287"/>
              <a:gd name="T19" fmla="*/ 14 h 283"/>
              <a:gd name="T20" fmla="*/ 143 w 287"/>
              <a:gd name="T21" fmla="*/ 0 h 283"/>
              <a:gd name="T22" fmla="*/ 37 w 287"/>
              <a:gd name="T23" fmla="*/ 90 h 283"/>
              <a:gd name="T24" fmla="*/ 90 w 287"/>
              <a:gd name="T25" fmla="*/ 210 h 283"/>
              <a:gd name="T26" fmla="*/ 143 w 287"/>
              <a:gd name="T27" fmla="*/ 246 h 283"/>
              <a:gd name="T28" fmla="*/ 197 w 287"/>
              <a:gd name="T29" fmla="*/ 210 h 283"/>
              <a:gd name="T30" fmla="*/ 250 w 287"/>
              <a:gd name="T31" fmla="*/ 90 h 283"/>
              <a:gd name="T32" fmla="*/ 37 w 287"/>
              <a:gd name="T33" fmla="*/ 9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7" h="283">
                <a:moveTo>
                  <a:pt x="143" y="0"/>
                </a:moveTo>
                <a:cubicBezTo>
                  <a:pt x="143" y="0"/>
                  <a:pt x="176" y="14"/>
                  <a:pt x="208" y="14"/>
                </a:cubicBezTo>
                <a:cubicBezTo>
                  <a:pt x="240" y="14"/>
                  <a:pt x="280" y="4"/>
                  <a:pt x="280" y="4"/>
                </a:cubicBezTo>
                <a:cubicBezTo>
                  <a:pt x="280" y="4"/>
                  <a:pt x="287" y="27"/>
                  <a:pt x="287" y="61"/>
                </a:cubicBezTo>
                <a:cubicBezTo>
                  <a:pt x="287" y="150"/>
                  <a:pt x="258" y="206"/>
                  <a:pt x="220" y="237"/>
                </a:cubicBezTo>
                <a:cubicBezTo>
                  <a:pt x="197" y="257"/>
                  <a:pt x="159" y="283"/>
                  <a:pt x="143" y="283"/>
                </a:cubicBezTo>
                <a:cubicBezTo>
                  <a:pt x="128" y="283"/>
                  <a:pt x="90" y="257"/>
                  <a:pt x="67" y="238"/>
                </a:cubicBezTo>
                <a:cubicBezTo>
                  <a:pt x="29" y="206"/>
                  <a:pt x="0" y="150"/>
                  <a:pt x="0" y="61"/>
                </a:cubicBezTo>
                <a:cubicBezTo>
                  <a:pt x="0" y="26"/>
                  <a:pt x="7" y="4"/>
                  <a:pt x="7" y="4"/>
                </a:cubicBezTo>
                <a:cubicBezTo>
                  <a:pt x="7" y="4"/>
                  <a:pt x="46" y="14"/>
                  <a:pt x="79" y="14"/>
                </a:cubicBezTo>
                <a:cubicBezTo>
                  <a:pt x="111" y="14"/>
                  <a:pt x="143" y="0"/>
                  <a:pt x="143" y="0"/>
                </a:cubicBezTo>
                <a:moveTo>
                  <a:pt x="37" y="90"/>
                </a:moveTo>
                <a:cubicBezTo>
                  <a:pt x="42" y="144"/>
                  <a:pt x="60" y="185"/>
                  <a:pt x="90" y="210"/>
                </a:cubicBezTo>
                <a:cubicBezTo>
                  <a:pt x="113" y="229"/>
                  <a:pt x="134" y="242"/>
                  <a:pt x="143" y="246"/>
                </a:cubicBezTo>
                <a:cubicBezTo>
                  <a:pt x="153" y="242"/>
                  <a:pt x="174" y="228"/>
                  <a:pt x="197" y="210"/>
                </a:cubicBezTo>
                <a:cubicBezTo>
                  <a:pt x="227" y="185"/>
                  <a:pt x="245" y="144"/>
                  <a:pt x="250" y="90"/>
                </a:cubicBezTo>
                <a:lnTo>
                  <a:pt x="37" y="9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9" name="Freeform 504"/>
          <p:cNvSpPr>
            <a:spLocks noEditPoints="1"/>
          </p:cNvSpPr>
          <p:nvPr/>
        </p:nvSpPr>
        <p:spPr bwMode="auto">
          <a:xfrm>
            <a:off x="4429126" y="5989638"/>
            <a:ext cx="155575" cy="176213"/>
          </a:xfrm>
          <a:custGeom>
            <a:avLst/>
            <a:gdLst>
              <a:gd name="T0" fmla="*/ 25 w 255"/>
              <a:gd name="T1" fmla="*/ 19 h 288"/>
              <a:gd name="T2" fmla="*/ 0 w 255"/>
              <a:gd name="T3" fmla="*/ 35 h 288"/>
              <a:gd name="T4" fmla="*/ 25 w 255"/>
              <a:gd name="T5" fmla="*/ 51 h 288"/>
              <a:gd name="T6" fmla="*/ 15 w 255"/>
              <a:gd name="T7" fmla="*/ 62 h 288"/>
              <a:gd name="T8" fmla="*/ 15 w 255"/>
              <a:gd name="T9" fmla="*/ 95 h 288"/>
              <a:gd name="T10" fmla="*/ 25 w 255"/>
              <a:gd name="T11" fmla="*/ 106 h 288"/>
              <a:gd name="T12" fmla="*/ 0 w 255"/>
              <a:gd name="T13" fmla="*/ 122 h 288"/>
              <a:gd name="T14" fmla="*/ 25 w 255"/>
              <a:gd name="T15" fmla="*/ 139 h 288"/>
              <a:gd name="T16" fmla="*/ 25 w 255"/>
              <a:gd name="T17" fmla="*/ 146 h 288"/>
              <a:gd name="T18" fmla="*/ 15 w 255"/>
              <a:gd name="T19" fmla="*/ 150 h 288"/>
              <a:gd name="T20" fmla="*/ 15 w 255"/>
              <a:gd name="T21" fmla="*/ 182 h 288"/>
              <a:gd name="T22" fmla="*/ 25 w 255"/>
              <a:gd name="T23" fmla="*/ 193 h 288"/>
              <a:gd name="T24" fmla="*/ 0 w 255"/>
              <a:gd name="T25" fmla="*/ 210 h 288"/>
              <a:gd name="T26" fmla="*/ 25 w 255"/>
              <a:gd name="T27" fmla="*/ 226 h 288"/>
              <a:gd name="T28" fmla="*/ 15 w 255"/>
              <a:gd name="T29" fmla="*/ 237 h 288"/>
              <a:gd name="T30" fmla="*/ 15 w 255"/>
              <a:gd name="T31" fmla="*/ 270 h 288"/>
              <a:gd name="T32" fmla="*/ 25 w 255"/>
              <a:gd name="T33" fmla="*/ 288 h 288"/>
              <a:gd name="T34" fmla="*/ 255 w 255"/>
              <a:gd name="T35" fmla="*/ 146 h 288"/>
              <a:gd name="T36" fmla="*/ 255 w 255"/>
              <a:gd name="T37" fmla="*/ 0 h 288"/>
              <a:gd name="T38" fmla="*/ 41 w 255"/>
              <a:gd name="T39" fmla="*/ 261 h 288"/>
              <a:gd name="T40" fmla="*/ 9 w 255"/>
              <a:gd name="T41" fmla="*/ 253 h 288"/>
              <a:gd name="T42" fmla="*/ 41 w 255"/>
              <a:gd name="T43" fmla="*/ 246 h 288"/>
              <a:gd name="T44" fmla="*/ 41 w 255"/>
              <a:gd name="T45" fmla="*/ 261 h 288"/>
              <a:gd name="T46" fmla="*/ 15 w 255"/>
              <a:gd name="T47" fmla="*/ 217 h 288"/>
              <a:gd name="T48" fmla="*/ 15 w 255"/>
              <a:gd name="T49" fmla="*/ 202 h 288"/>
              <a:gd name="T50" fmla="*/ 48 w 255"/>
              <a:gd name="T51" fmla="*/ 210 h 288"/>
              <a:gd name="T52" fmla="*/ 41 w 255"/>
              <a:gd name="T53" fmla="*/ 174 h 288"/>
              <a:gd name="T54" fmla="*/ 9 w 255"/>
              <a:gd name="T55" fmla="*/ 166 h 288"/>
              <a:gd name="T56" fmla="*/ 41 w 255"/>
              <a:gd name="T57" fmla="*/ 159 h 288"/>
              <a:gd name="T58" fmla="*/ 41 w 255"/>
              <a:gd name="T59" fmla="*/ 174 h 288"/>
              <a:gd name="T60" fmla="*/ 15 w 255"/>
              <a:gd name="T61" fmla="*/ 130 h 288"/>
              <a:gd name="T62" fmla="*/ 15 w 255"/>
              <a:gd name="T63" fmla="*/ 115 h 288"/>
              <a:gd name="T64" fmla="*/ 48 w 255"/>
              <a:gd name="T65" fmla="*/ 122 h 288"/>
              <a:gd name="T66" fmla="*/ 41 w 255"/>
              <a:gd name="T67" fmla="*/ 86 h 288"/>
              <a:gd name="T68" fmla="*/ 9 w 255"/>
              <a:gd name="T69" fmla="*/ 79 h 288"/>
              <a:gd name="T70" fmla="*/ 41 w 255"/>
              <a:gd name="T71" fmla="*/ 71 h 288"/>
              <a:gd name="T72" fmla="*/ 41 w 255"/>
              <a:gd name="T73" fmla="*/ 86 h 288"/>
              <a:gd name="T74" fmla="*/ 15 w 255"/>
              <a:gd name="T75" fmla="*/ 43 h 288"/>
              <a:gd name="T76" fmla="*/ 15 w 255"/>
              <a:gd name="T77" fmla="*/ 28 h 288"/>
              <a:gd name="T78" fmla="*/ 48 w 255"/>
              <a:gd name="T79" fmla="*/ 35 h 288"/>
              <a:gd name="T80" fmla="*/ 214 w 255"/>
              <a:gd name="T81" fmla="*/ 205 h 288"/>
              <a:gd name="T82" fmla="*/ 76 w 255"/>
              <a:gd name="T83" fmla="*/ 191 h 288"/>
              <a:gd name="T84" fmla="*/ 132 w 255"/>
              <a:gd name="T85" fmla="*/ 159 h 288"/>
              <a:gd name="T86" fmla="*/ 118 w 255"/>
              <a:gd name="T87" fmla="*/ 120 h 288"/>
              <a:gd name="T88" fmla="*/ 145 w 255"/>
              <a:gd name="T89" fmla="*/ 85 h 288"/>
              <a:gd name="T90" fmla="*/ 171 w 255"/>
              <a:gd name="T91" fmla="*/ 120 h 288"/>
              <a:gd name="T92" fmla="*/ 157 w 255"/>
              <a:gd name="T93" fmla="*/ 159 h 288"/>
              <a:gd name="T94" fmla="*/ 214 w 255"/>
              <a:gd name="T95" fmla="*/ 19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55" h="288">
                <a:moveTo>
                  <a:pt x="25" y="0"/>
                </a:moveTo>
                <a:cubicBezTo>
                  <a:pt x="25" y="19"/>
                  <a:pt x="25" y="19"/>
                  <a:pt x="2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6" y="19"/>
                  <a:pt x="0" y="25"/>
                  <a:pt x="0" y="35"/>
                </a:cubicBezTo>
                <a:cubicBezTo>
                  <a:pt x="0" y="45"/>
                  <a:pt x="6" y="51"/>
                  <a:pt x="15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62"/>
                  <a:pt x="25" y="62"/>
                  <a:pt x="2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6" y="62"/>
                  <a:pt x="0" y="68"/>
                  <a:pt x="0" y="79"/>
                </a:cubicBezTo>
                <a:cubicBezTo>
                  <a:pt x="0" y="89"/>
                  <a:pt x="6" y="95"/>
                  <a:pt x="15" y="95"/>
                </a:cubicBezTo>
                <a:cubicBezTo>
                  <a:pt x="25" y="95"/>
                  <a:pt x="25" y="95"/>
                  <a:pt x="25" y="95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6" y="106"/>
                  <a:pt x="0" y="112"/>
                  <a:pt x="0" y="122"/>
                </a:cubicBezTo>
                <a:cubicBezTo>
                  <a:pt x="0" y="132"/>
                  <a:pt x="6" y="139"/>
                  <a:pt x="15" y="139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25" y="142"/>
                  <a:pt x="25" y="142"/>
                  <a:pt x="25" y="142"/>
                </a:cubicBezTo>
                <a:cubicBezTo>
                  <a:pt x="25" y="146"/>
                  <a:pt x="25" y="146"/>
                  <a:pt x="25" y="146"/>
                </a:cubicBezTo>
                <a:cubicBezTo>
                  <a:pt x="25" y="150"/>
                  <a:pt x="25" y="150"/>
                  <a:pt x="25" y="150"/>
                </a:cubicBezTo>
                <a:cubicBezTo>
                  <a:pt x="15" y="150"/>
                  <a:pt x="15" y="150"/>
                  <a:pt x="15" y="150"/>
                </a:cubicBezTo>
                <a:cubicBezTo>
                  <a:pt x="6" y="150"/>
                  <a:pt x="0" y="156"/>
                  <a:pt x="0" y="166"/>
                </a:cubicBezTo>
                <a:cubicBezTo>
                  <a:pt x="0" y="176"/>
                  <a:pt x="6" y="182"/>
                  <a:pt x="1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5" y="193"/>
                  <a:pt x="15" y="193"/>
                  <a:pt x="15" y="193"/>
                </a:cubicBezTo>
                <a:cubicBezTo>
                  <a:pt x="6" y="193"/>
                  <a:pt x="0" y="199"/>
                  <a:pt x="0" y="210"/>
                </a:cubicBezTo>
                <a:cubicBezTo>
                  <a:pt x="0" y="220"/>
                  <a:pt x="6" y="226"/>
                  <a:pt x="15" y="226"/>
                </a:cubicBezTo>
                <a:cubicBezTo>
                  <a:pt x="25" y="226"/>
                  <a:pt x="25" y="226"/>
                  <a:pt x="25" y="226"/>
                </a:cubicBezTo>
                <a:cubicBezTo>
                  <a:pt x="25" y="237"/>
                  <a:pt x="25" y="237"/>
                  <a:pt x="25" y="237"/>
                </a:cubicBezTo>
                <a:cubicBezTo>
                  <a:pt x="15" y="237"/>
                  <a:pt x="15" y="237"/>
                  <a:pt x="15" y="237"/>
                </a:cubicBezTo>
                <a:cubicBezTo>
                  <a:pt x="6" y="237"/>
                  <a:pt x="0" y="243"/>
                  <a:pt x="0" y="253"/>
                </a:cubicBezTo>
                <a:cubicBezTo>
                  <a:pt x="0" y="263"/>
                  <a:pt x="6" y="270"/>
                  <a:pt x="15" y="270"/>
                </a:cubicBezTo>
                <a:cubicBezTo>
                  <a:pt x="25" y="270"/>
                  <a:pt x="25" y="270"/>
                  <a:pt x="25" y="270"/>
                </a:cubicBezTo>
                <a:cubicBezTo>
                  <a:pt x="25" y="288"/>
                  <a:pt x="25" y="288"/>
                  <a:pt x="25" y="288"/>
                </a:cubicBezTo>
                <a:cubicBezTo>
                  <a:pt x="255" y="288"/>
                  <a:pt x="255" y="288"/>
                  <a:pt x="255" y="288"/>
                </a:cubicBezTo>
                <a:cubicBezTo>
                  <a:pt x="255" y="146"/>
                  <a:pt x="255" y="146"/>
                  <a:pt x="255" y="146"/>
                </a:cubicBezTo>
                <a:cubicBezTo>
                  <a:pt x="255" y="142"/>
                  <a:pt x="255" y="142"/>
                  <a:pt x="255" y="142"/>
                </a:cubicBezTo>
                <a:cubicBezTo>
                  <a:pt x="255" y="0"/>
                  <a:pt x="255" y="0"/>
                  <a:pt x="255" y="0"/>
                </a:cubicBezTo>
                <a:lnTo>
                  <a:pt x="25" y="0"/>
                </a:lnTo>
                <a:close/>
                <a:moveTo>
                  <a:pt x="41" y="261"/>
                </a:moveTo>
                <a:cubicBezTo>
                  <a:pt x="15" y="261"/>
                  <a:pt x="15" y="261"/>
                  <a:pt x="15" y="261"/>
                </a:cubicBezTo>
                <a:cubicBezTo>
                  <a:pt x="11" y="261"/>
                  <a:pt x="9" y="259"/>
                  <a:pt x="9" y="253"/>
                </a:cubicBezTo>
                <a:cubicBezTo>
                  <a:pt x="9" y="248"/>
                  <a:pt x="11" y="246"/>
                  <a:pt x="15" y="246"/>
                </a:cubicBezTo>
                <a:cubicBezTo>
                  <a:pt x="41" y="246"/>
                  <a:pt x="41" y="246"/>
                  <a:pt x="41" y="246"/>
                </a:cubicBezTo>
                <a:cubicBezTo>
                  <a:pt x="46" y="246"/>
                  <a:pt x="48" y="248"/>
                  <a:pt x="48" y="253"/>
                </a:cubicBezTo>
                <a:cubicBezTo>
                  <a:pt x="48" y="259"/>
                  <a:pt x="46" y="261"/>
                  <a:pt x="41" y="261"/>
                </a:cubicBezTo>
                <a:close/>
                <a:moveTo>
                  <a:pt x="41" y="217"/>
                </a:moveTo>
                <a:cubicBezTo>
                  <a:pt x="15" y="217"/>
                  <a:pt x="15" y="217"/>
                  <a:pt x="15" y="217"/>
                </a:cubicBezTo>
                <a:cubicBezTo>
                  <a:pt x="11" y="217"/>
                  <a:pt x="9" y="215"/>
                  <a:pt x="9" y="210"/>
                </a:cubicBezTo>
                <a:cubicBezTo>
                  <a:pt x="9" y="204"/>
                  <a:pt x="11" y="202"/>
                  <a:pt x="15" y="202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46" y="202"/>
                  <a:pt x="48" y="204"/>
                  <a:pt x="48" y="210"/>
                </a:cubicBezTo>
                <a:cubicBezTo>
                  <a:pt x="48" y="215"/>
                  <a:pt x="46" y="217"/>
                  <a:pt x="41" y="217"/>
                </a:cubicBezTo>
                <a:close/>
                <a:moveTo>
                  <a:pt x="41" y="174"/>
                </a:moveTo>
                <a:cubicBezTo>
                  <a:pt x="15" y="174"/>
                  <a:pt x="15" y="174"/>
                  <a:pt x="15" y="174"/>
                </a:cubicBezTo>
                <a:cubicBezTo>
                  <a:pt x="11" y="174"/>
                  <a:pt x="9" y="171"/>
                  <a:pt x="9" y="166"/>
                </a:cubicBezTo>
                <a:cubicBezTo>
                  <a:pt x="9" y="161"/>
                  <a:pt x="11" y="159"/>
                  <a:pt x="15" y="159"/>
                </a:cubicBezTo>
                <a:cubicBezTo>
                  <a:pt x="41" y="159"/>
                  <a:pt x="41" y="159"/>
                  <a:pt x="41" y="159"/>
                </a:cubicBezTo>
                <a:cubicBezTo>
                  <a:pt x="46" y="159"/>
                  <a:pt x="48" y="161"/>
                  <a:pt x="48" y="166"/>
                </a:cubicBezTo>
                <a:cubicBezTo>
                  <a:pt x="48" y="171"/>
                  <a:pt x="46" y="174"/>
                  <a:pt x="41" y="174"/>
                </a:cubicBezTo>
                <a:close/>
                <a:moveTo>
                  <a:pt x="41" y="130"/>
                </a:moveTo>
                <a:cubicBezTo>
                  <a:pt x="15" y="130"/>
                  <a:pt x="15" y="130"/>
                  <a:pt x="15" y="130"/>
                </a:cubicBezTo>
                <a:cubicBezTo>
                  <a:pt x="11" y="130"/>
                  <a:pt x="9" y="128"/>
                  <a:pt x="9" y="122"/>
                </a:cubicBezTo>
                <a:cubicBezTo>
                  <a:pt x="9" y="117"/>
                  <a:pt x="11" y="115"/>
                  <a:pt x="15" y="115"/>
                </a:cubicBezTo>
                <a:cubicBezTo>
                  <a:pt x="41" y="115"/>
                  <a:pt x="41" y="115"/>
                  <a:pt x="41" y="115"/>
                </a:cubicBezTo>
                <a:cubicBezTo>
                  <a:pt x="46" y="115"/>
                  <a:pt x="48" y="117"/>
                  <a:pt x="48" y="122"/>
                </a:cubicBezTo>
                <a:cubicBezTo>
                  <a:pt x="48" y="128"/>
                  <a:pt x="46" y="130"/>
                  <a:pt x="41" y="130"/>
                </a:cubicBezTo>
                <a:close/>
                <a:moveTo>
                  <a:pt x="41" y="86"/>
                </a:moveTo>
                <a:cubicBezTo>
                  <a:pt x="15" y="86"/>
                  <a:pt x="15" y="86"/>
                  <a:pt x="15" y="86"/>
                </a:cubicBezTo>
                <a:cubicBezTo>
                  <a:pt x="11" y="86"/>
                  <a:pt x="9" y="84"/>
                  <a:pt x="9" y="79"/>
                </a:cubicBezTo>
                <a:cubicBezTo>
                  <a:pt x="9" y="73"/>
                  <a:pt x="11" y="71"/>
                  <a:pt x="15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6" y="71"/>
                  <a:pt x="48" y="73"/>
                  <a:pt x="48" y="79"/>
                </a:cubicBezTo>
                <a:cubicBezTo>
                  <a:pt x="48" y="84"/>
                  <a:pt x="46" y="86"/>
                  <a:pt x="41" y="86"/>
                </a:cubicBezTo>
                <a:close/>
                <a:moveTo>
                  <a:pt x="41" y="43"/>
                </a:moveTo>
                <a:cubicBezTo>
                  <a:pt x="15" y="43"/>
                  <a:pt x="15" y="43"/>
                  <a:pt x="15" y="43"/>
                </a:cubicBezTo>
                <a:cubicBezTo>
                  <a:pt x="11" y="43"/>
                  <a:pt x="9" y="40"/>
                  <a:pt x="9" y="35"/>
                </a:cubicBezTo>
                <a:cubicBezTo>
                  <a:pt x="9" y="30"/>
                  <a:pt x="11" y="28"/>
                  <a:pt x="15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6" y="28"/>
                  <a:pt x="48" y="30"/>
                  <a:pt x="48" y="35"/>
                </a:cubicBezTo>
                <a:cubicBezTo>
                  <a:pt x="48" y="40"/>
                  <a:pt x="46" y="43"/>
                  <a:pt x="41" y="43"/>
                </a:cubicBezTo>
                <a:close/>
                <a:moveTo>
                  <a:pt x="214" y="205"/>
                </a:moveTo>
                <a:cubicBezTo>
                  <a:pt x="76" y="205"/>
                  <a:pt x="76" y="205"/>
                  <a:pt x="76" y="205"/>
                </a:cubicBezTo>
                <a:cubicBezTo>
                  <a:pt x="76" y="191"/>
                  <a:pt x="76" y="191"/>
                  <a:pt x="76" y="191"/>
                </a:cubicBezTo>
                <a:cubicBezTo>
                  <a:pt x="76" y="191"/>
                  <a:pt x="76" y="183"/>
                  <a:pt x="93" y="175"/>
                </a:cubicBezTo>
                <a:cubicBezTo>
                  <a:pt x="101" y="172"/>
                  <a:pt x="114" y="162"/>
                  <a:pt x="132" y="159"/>
                </a:cubicBezTo>
                <a:cubicBezTo>
                  <a:pt x="127" y="154"/>
                  <a:pt x="124" y="146"/>
                  <a:pt x="120" y="137"/>
                </a:cubicBezTo>
                <a:cubicBezTo>
                  <a:pt x="118" y="131"/>
                  <a:pt x="118" y="127"/>
                  <a:pt x="118" y="120"/>
                </a:cubicBezTo>
                <a:cubicBezTo>
                  <a:pt x="118" y="115"/>
                  <a:pt x="117" y="108"/>
                  <a:pt x="118" y="103"/>
                </a:cubicBezTo>
                <a:cubicBezTo>
                  <a:pt x="122" y="89"/>
                  <a:pt x="133" y="85"/>
                  <a:pt x="145" y="85"/>
                </a:cubicBezTo>
                <a:cubicBezTo>
                  <a:pt x="157" y="85"/>
                  <a:pt x="167" y="89"/>
                  <a:pt x="171" y="103"/>
                </a:cubicBezTo>
                <a:cubicBezTo>
                  <a:pt x="172" y="108"/>
                  <a:pt x="171" y="115"/>
                  <a:pt x="171" y="120"/>
                </a:cubicBezTo>
                <a:cubicBezTo>
                  <a:pt x="171" y="127"/>
                  <a:pt x="171" y="131"/>
                  <a:pt x="169" y="137"/>
                </a:cubicBezTo>
                <a:cubicBezTo>
                  <a:pt x="166" y="146"/>
                  <a:pt x="162" y="154"/>
                  <a:pt x="157" y="159"/>
                </a:cubicBezTo>
                <a:cubicBezTo>
                  <a:pt x="176" y="162"/>
                  <a:pt x="188" y="171"/>
                  <a:pt x="196" y="175"/>
                </a:cubicBezTo>
                <a:cubicBezTo>
                  <a:pt x="214" y="183"/>
                  <a:pt x="214" y="191"/>
                  <a:pt x="214" y="191"/>
                </a:cubicBezTo>
                <a:lnTo>
                  <a:pt x="214" y="20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0" name="Freeform 505"/>
          <p:cNvSpPr>
            <a:spLocks noEditPoints="1"/>
          </p:cNvSpPr>
          <p:nvPr/>
        </p:nvSpPr>
        <p:spPr bwMode="auto">
          <a:xfrm>
            <a:off x="4772026" y="5297488"/>
            <a:ext cx="176213" cy="147638"/>
          </a:xfrm>
          <a:custGeom>
            <a:avLst/>
            <a:gdLst>
              <a:gd name="T0" fmla="*/ 92 w 111"/>
              <a:gd name="T1" fmla="*/ 27 h 93"/>
              <a:gd name="T2" fmla="*/ 81 w 111"/>
              <a:gd name="T3" fmla="*/ 0 h 93"/>
              <a:gd name="T4" fmla="*/ 0 w 111"/>
              <a:gd name="T5" fmla="*/ 31 h 93"/>
              <a:gd name="T6" fmla="*/ 23 w 111"/>
              <a:gd name="T7" fmla="*/ 93 h 93"/>
              <a:gd name="T8" fmla="*/ 23 w 111"/>
              <a:gd name="T9" fmla="*/ 93 h 93"/>
              <a:gd name="T10" fmla="*/ 111 w 111"/>
              <a:gd name="T11" fmla="*/ 93 h 93"/>
              <a:gd name="T12" fmla="*/ 111 w 111"/>
              <a:gd name="T13" fmla="*/ 27 h 93"/>
              <a:gd name="T14" fmla="*/ 92 w 111"/>
              <a:gd name="T15" fmla="*/ 27 h 93"/>
              <a:gd name="T16" fmla="*/ 84 w 111"/>
              <a:gd name="T17" fmla="*/ 27 h 93"/>
              <a:gd name="T18" fmla="*/ 32 w 111"/>
              <a:gd name="T19" fmla="*/ 27 h 93"/>
              <a:gd name="T20" fmla="*/ 77 w 111"/>
              <a:gd name="T21" fmla="*/ 9 h 93"/>
              <a:gd name="T22" fmla="*/ 84 w 111"/>
              <a:gd name="T23" fmla="*/ 27 h 93"/>
              <a:gd name="T24" fmla="*/ 9 w 111"/>
              <a:gd name="T25" fmla="*/ 36 h 93"/>
              <a:gd name="T26" fmla="*/ 23 w 111"/>
              <a:gd name="T27" fmla="*/ 30 h 93"/>
              <a:gd name="T28" fmla="*/ 23 w 111"/>
              <a:gd name="T29" fmla="*/ 73 h 93"/>
              <a:gd name="T30" fmla="*/ 9 w 111"/>
              <a:gd name="T31" fmla="*/ 36 h 93"/>
              <a:gd name="T32" fmla="*/ 31 w 111"/>
              <a:gd name="T33" fmla="*/ 85 h 93"/>
              <a:gd name="T34" fmla="*/ 31 w 111"/>
              <a:gd name="T35" fmla="*/ 34 h 93"/>
              <a:gd name="T36" fmla="*/ 104 w 111"/>
              <a:gd name="T37" fmla="*/ 34 h 93"/>
              <a:gd name="T38" fmla="*/ 104 w 111"/>
              <a:gd name="T39" fmla="*/ 85 h 93"/>
              <a:gd name="T40" fmla="*/ 31 w 111"/>
              <a:gd name="T41" fmla="*/ 8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1" h="93">
                <a:moveTo>
                  <a:pt x="92" y="27"/>
                </a:moveTo>
                <a:lnTo>
                  <a:pt x="81" y="0"/>
                </a:lnTo>
                <a:lnTo>
                  <a:pt x="0" y="31"/>
                </a:lnTo>
                <a:lnTo>
                  <a:pt x="23" y="93"/>
                </a:lnTo>
                <a:lnTo>
                  <a:pt x="23" y="93"/>
                </a:lnTo>
                <a:lnTo>
                  <a:pt x="111" y="93"/>
                </a:lnTo>
                <a:lnTo>
                  <a:pt x="111" y="27"/>
                </a:lnTo>
                <a:lnTo>
                  <a:pt x="92" y="27"/>
                </a:lnTo>
                <a:close/>
                <a:moveTo>
                  <a:pt x="84" y="27"/>
                </a:moveTo>
                <a:lnTo>
                  <a:pt x="32" y="27"/>
                </a:lnTo>
                <a:lnTo>
                  <a:pt x="77" y="9"/>
                </a:lnTo>
                <a:lnTo>
                  <a:pt x="84" y="27"/>
                </a:lnTo>
                <a:close/>
                <a:moveTo>
                  <a:pt x="9" y="36"/>
                </a:moveTo>
                <a:lnTo>
                  <a:pt x="23" y="30"/>
                </a:lnTo>
                <a:lnTo>
                  <a:pt x="23" y="73"/>
                </a:lnTo>
                <a:lnTo>
                  <a:pt x="9" y="36"/>
                </a:lnTo>
                <a:close/>
                <a:moveTo>
                  <a:pt x="31" y="85"/>
                </a:moveTo>
                <a:lnTo>
                  <a:pt x="31" y="34"/>
                </a:lnTo>
                <a:lnTo>
                  <a:pt x="104" y="34"/>
                </a:lnTo>
                <a:lnTo>
                  <a:pt x="104" y="85"/>
                </a:lnTo>
                <a:lnTo>
                  <a:pt x="31" y="8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1" name="Freeform 506"/>
          <p:cNvSpPr>
            <a:spLocks/>
          </p:cNvSpPr>
          <p:nvPr/>
        </p:nvSpPr>
        <p:spPr bwMode="auto">
          <a:xfrm>
            <a:off x="4833938" y="5372101"/>
            <a:ext cx="92075" cy="52388"/>
          </a:xfrm>
          <a:custGeom>
            <a:avLst/>
            <a:gdLst>
              <a:gd name="T0" fmla="*/ 50 w 58"/>
              <a:gd name="T1" fmla="*/ 7 h 33"/>
              <a:gd name="T2" fmla="*/ 44 w 58"/>
              <a:gd name="T3" fmla="*/ 9 h 33"/>
              <a:gd name="T4" fmla="*/ 39 w 58"/>
              <a:gd name="T5" fmla="*/ 0 h 33"/>
              <a:gd name="T6" fmla="*/ 23 w 58"/>
              <a:gd name="T7" fmla="*/ 23 h 33"/>
              <a:gd name="T8" fmla="*/ 14 w 58"/>
              <a:gd name="T9" fmla="*/ 18 h 33"/>
              <a:gd name="T10" fmla="*/ 0 w 58"/>
              <a:gd name="T11" fmla="*/ 33 h 33"/>
              <a:gd name="T12" fmla="*/ 58 w 58"/>
              <a:gd name="T13" fmla="*/ 33 h 33"/>
              <a:gd name="T14" fmla="*/ 50 w 58"/>
              <a:gd name="T15" fmla="*/ 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" h="33">
                <a:moveTo>
                  <a:pt x="50" y="7"/>
                </a:moveTo>
                <a:lnTo>
                  <a:pt x="44" y="9"/>
                </a:lnTo>
                <a:lnTo>
                  <a:pt x="39" y="0"/>
                </a:lnTo>
                <a:lnTo>
                  <a:pt x="23" y="23"/>
                </a:lnTo>
                <a:lnTo>
                  <a:pt x="14" y="18"/>
                </a:lnTo>
                <a:lnTo>
                  <a:pt x="0" y="33"/>
                </a:lnTo>
                <a:lnTo>
                  <a:pt x="58" y="33"/>
                </a:lnTo>
                <a:lnTo>
                  <a:pt x="50" y="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2" name="Oval 507"/>
          <p:cNvSpPr>
            <a:spLocks noChangeArrowheads="1"/>
          </p:cNvSpPr>
          <p:nvPr/>
        </p:nvSpPr>
        <p:spPr bwMode="auto">
          <a:xfrm>
            <a:off x="4835526" y="5365751"/>
            <a:ext cx="22225" cy="2222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3" name="Oval 508"/>
          <p:cNvSpPr>
            <a:spLocks noChangeArrowheads="1"/>
          </p:cNvSpPr>
          <p:nvPr/>
        </p:nvSpPr>
        <p:spPr bwMode="auto">
          <a:xfrm>
            <a:off x="6592888" y="1452563"/>
            <a:ext cx="42863" cy="42863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4" name="Freeform 509"/>
          <p:cNvSpPr>
            <a:spLocks noEditPoints="1"/>
          </p:cNvSpPr>
          <p:nvPr/>
        </p:nvSpPr>
        <p:spPr bwMode="auto">
          <a:xfrm>
            <a:off x="6537326" y="1397001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20 w 288"/>
              <a:gd name="T11" fmla="*/ 220 h 288"/>
              <a:gd name="T12" fmla="*/ 211 w 288"/>
              <a:gd name="T13" fmla="*/ 224 h 288"/>
              <a:gd name="T14" fmla="*/ 211 w 288"/>
              <a:gd name="T15" fmla="*/ 224 h 288"/>
              <a:gd name="T16" fmla="*/ 200 w 288"/>
              <a:gd name="T17" fmla="*/ 220 h 288"/>
              <a:gd name="T18" fmla="*/ 157 w 288"/>
              <a:gd name="T19" fmla="*/ 177 h 288"/>
              <a:gd name="T20" fmla="*/ 124 w 288"/>
              <a:gd name="T21" fmla="*/ 186 h 288"/>
              <a:gd name="T22" fmla="*/ 63 w 288"/>
              <a:gd name="T23" fmla="*/ 125 h 288"/>
              <a:gd name="T24" fmla="*/ 124 w 288"/>
              <a:gd name="T25" fmla="*/ 63 h 288"/>
              <a:gd name="T26" fmla="*/ 186 w 288"/>
              <a:gd name="T27" fmla="*/ 125 h 288"/>
              <a:gd name="T28" fmla="*/ 176 w 288"/>
              <a:gd name="T29" fmla="*/ 157 h 288"/>
              <a:gd name="T30" fmla="*/ 219 w 288"/>
              <a:gd name="T31" fmla="*/ 200 h 288"/>
              <a:gd name="T32" fmla="*/ 224 w 288"/>
              <a:gd name="T33" fmla="*/ 211 h 288"/>
              <a:gd name="T34" fmla="*/ 220 w 288"/>
              <a:gd name="T35" fmla="*/ 22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20" y="220"/>
                </a:moveTo>
                <a:cubicBezTo>
                  <a:pt x="218" y="223"/>
                  <a:pt x="214" y="224"/>
                  <a:pt x="211" y="224"/>
                </a:cubicBezTo>
                <a:cubicBezTo>
                  <a:pt x="211" y="224"/>
                  <a:pt x="211" y="224"/>
                  <a:pt x="211" y="224"/>
                </a:cubicBezTo>
                <a:cubicBezTo>
                  <a:pt x="207" y="224"/>
                  <a:pt x="203" y="222"/>
                  <a:pt x="200" y="220"/>
                </a:cubicBezTo>
                <a:cubicBezTo>
                  <a:pt x="157" y="177"/>
                  <a:pt x="157" y="177"/>
                  <a:pt x="157" y="177"/>
                </a:cubicBezTo>
                <a:cubicBezTo>
                  <a:pt x="148" y="182"/>
                  <a:pt x="136" y="186"/>
                  <a:pt x="124" y="186"/>
                </a:cubicBezTo>
                <a:cubicBezTo>
                  <a:pt x="91" y="186"/>
                  <a:pt x="63" y="159"/>
                  <a:pt x="63" y="125"/>
                </a:cubicBezTo>
                <a:cubicBezTo>
                  <a:pt x="63" y="91"/>
                  <a:pt x="91" y="63"/>
                  <a:pt x="124" y="63"/>
                </a:cubicBezTo>
                <a:cubicBezTo>
                  <a:pt x="158" y="63"/>
                  <a:pt x="186" y="91"/>
                  <a:pt x="186" y="125"/>
                </a:cubicBezTo>
                <a:cubicBezTo>
                  <a:pt x="186" y="137"/>
                  <a:pt x="182" y="148"/>
                  <a:pt x="176" y="157"/>
                </a:cubicBezTo>
                <a:cubicBezTo>
                  <a:pt x="219" y="200"/>
                  <a:pt x="219" y="200"/>
                  <a:pt x="219" y="200"/>
                </a:cubicBezTo>
                <a:cubicBezTo>
                  <a:pt x="222" y="203"/>
                  <a:pt x="224" y="207"/>
                  <a:pt x="224" y="211"/>
                </a:cubicBezTo>
                <a:cubicBezTo>
                  <a:pt x="224" y="214"/>
                  <a:pt x="223" y="218"/>
                  <a:pt x="220" y="22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5" name="Freeform 510"/>
          <p:cNvSpPr>
            <a:spLocks noEditPoints="1"/>
          </p:cNvSpPr>
          <p:nvPr/>
        </p:nvSpPr>
        <p:spPr bwMode="auto">
          <a:xfrm>
            <a:off x="6891338" y="1397001"/>
            <a:ext cx="176213" cy="176213"/>
          </a:xfrm>
          <a:custGeom>
            <a:avLst/>
            <a:gdLst>
              <a:gd name="T0" fmla="*/ 280 w 288"/>
              <a:gd name="T1" fmla="*/ 245 h 288"/>
              <a:gd name="T2" fmla="*/ 203 w 288"/>
              <a:gd name="T3" fmla="*/ 168 h 288"/>
              <a:gd name="T4" fmla="*/ 220 w 288"/>
              <a:gd name="T5" fmla="*/ 110 h 288"/>
              <a:gd name="T6" fmla="*/ 110 w 288"/>
              <a:gd name="T7" fmla="*/ 0 h 288"/>
              <a:gd name="T8" fmla="*/ 0 w 288"/>
              <a:gd name="T9" fmla="*/ 110 h 288"/>
              <a:gd name="T10" fmla="*/ 110 w 288"/>
              <a:gd name="T11" fmla="*/ 220 h 288"/>
              <a:gd name="T12" fmla="*/ 168 w 288"/>
              <a:gd name="T13" fmla="*/ 203 h 288"/>
              <a:gd name="T14" fmla="*/ 245 w 288"/>
              <a:gd name="T15" fmla="*/ 280 h 288"/>
              <a:gd name="T16" fmla="*/ 264 w 288"/>
              <a:gd name="T17" fmla="*/ 288 h 288"/>
              <a:gd name="T18" fmla="*/ 264 w 288"/>
              <a:gd name="T19" fmla="*/ 288 h 288"/>
              <a:gd name="T20" fmla="*/ 281 w 288"/>
              <a:gd name="T21" fmla="*/ 281 h 288"/>
              <a:gd name="T22" fmla="*/ 288 w 288"/>
              <a:gd name="T23" fmla="*/ 264 h 288"/>
              <a:gd name="T24" fmla="*/ 280 w 288"/>
              <a:gd name="T25" fmla="*/ 245 h 288"/>
              <a:gd name="T26" fmla="*/ 171 w 288"/>
              <a:gd name="T27" fmla="*/ 110 h 288"/>
              <a:gd name="T28" fmla="*/ 110 w 288"/>
              <a:gd name="T29" fmla="*/ 171 h 288"/>
              <a:gd name="T30" fmla="*/ 49 w 288"/>
              <a:gd name="T31" fmla="*/ 110 h 288"/>
              <a:gd name="T32" fmla="*/ 110 w 288"/>
              <a:gd name="T33" fmla="*/ 49 h 288"/>
              <a:gd name="T34" fmla="*/ 171 w 288"/>
              <a:gd name="T35" fmla="*/ 11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280" y="245"/>
                </a:moveTo>
                <a:cubicBezTo>
                  <a:pt x="203" y="168"/>
                  <a:pt x="203" y="168"/>
                  <a:pt x="203" y="168"/>
                </a:cubicBezTo>
                <a:cubicBezTo>
                  <a:pt x="213" y="151"/>
                  <a:pt x="220" y="131"/>
                  <a:pt x="220" y="110"/>
                </a:cubicBezTo>
                <a:cubicBezTo>
                  <a:pt x="220" y="49"/>
                  <a:pt x="170" y="0"/>
                  <a:pt x="110" y="0"/>
                </a:cubicBezTo>
                <a:cubicBezTo>
                  <a:pt x="49" y="0"/>
                  <a:pt x="0" y="49"/>
                  <a:pt x="0" y="110"/>
                </a:cubicBezTo>
                <a:cubicBezTo>
                  <a:pt x="0" y="171"/>
                  <a:pt x="49" y="220"/>
                  <a:pt x="110" y="220"/>
                </a:cubicBezTo>
                <a:cubicBezTo>
                  <a:pt x="131" y="220"/>
                  <a:pt x="151" y="213"/>
                  <a:pt x="168" y="203"/>
                </a:cubicBezTo>
                <a:cubicBezTo>
                  <a:pt x="245" y="280"/>
                  <a:pt x="245" y="280"/>
                  <a:pt x="245" y="280"/>
                </a:cubicBezTo>
                <a:cubicBezTo>
                  <a:pt x="251" y="285"/>
                  <a:pt x="257" y="288"/>
                  <a:pt x="264" y="288"/>
                </a:cubicBezTo>
                <a:cubicBezTo>
                  <a:pt x="264" y="288"/>
                  <a:pt x="264" y="288"/>
                  <a:pt x="264" y="288"/>
                </a:cubicBezTo>
                <a:cubicBezTo>
                  <a:pt x="270" y="288"/>
                  <a:pt x="277" y="286"/>
                  <a:pt x="281" y="281"/>
                </a:cubicBezTo>
                <a:cubicBezTo>
                  <a:pt x="286" y="277"/>
                  <a:pt x="288" y="270"/>
                  <a:pt x="288" y="264"/>
                </a:cubicBezTo>
                <a:cubicBezTo>
                  <a:pt x="288" y="257"/>
                  <a:pt x="285" y="250"/>
                  <a:pt x="280" y="245"/>
                </a:cubicBezTo>
                <a:close/>
                <a:moveTo>
                  <a:pt x="171" y="110"/>
                </a:moveTo>
                <a:cubicBezTo>
                  <a:pt x="171" y="144"/>
                  <a:pt x="144" y="171"/>
                  <a:pt x="110" y="171"/>
                </a:cubicBezTo>
                <a:cubicBezTo>
                  <a:pt x="76" y="171"/>
                  <a:pt x="49" y="144"/>
                  <a:pt x="49" y="110"/>
                </a:cubicBezTo>
                <a:cubicBezTo>
                  <a:pt x="49" y="76"/>
                  <a:pt x="76" y="49"/>
                  <a:pt x="110" y="49"/>
                </a:cubicBezTo>
                <a:cubicBezTo>
                  <a:pt x="144" y="49"/>
                  <a:pt x="171" y="76"/>
                  <a:pt x="171" y="11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6" name="Freeform 511"/>
          <p:cNvSpPr>
            <a:spLocks/>
          </p:cNvSpPr>
          <p:nvPr/>
        </p:nvSpPr>
        <p:spPr bwMode="auto">
          <a:xfrm>
            <a:off x="6927851" y="2212976"/>
            <a:ext cx="30163" cy="30163"/>
          </a:xfrm>
          <a:custGeom>
            <a:avLst/>
            <a:gdLst>
              <a:gd name="T0" fmla="*/ 11 w 19"/>
              <a:gd name="T1" fmla="*/ 0 h 19"/>
              <a:gd name="T2" fmla="*/ 0 w 19"/>
              <a:gd name="T3" fmla="*/ 19 h 19"/>
              <a:gd name="T4" fmla="*/ 19 w 19"/>
              <a:gd name="T5" fmla="*/ 8 h 19"/>
              <a:gd name="T6" fmla="*/ 18 w 19"/>
              <a:gd name="T7" fmla="*/ 2 h 19"/>
              <a:gd name="T8" fmla="*/ 11 w 19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9">
                <a:moveTo>
                  <a:pt x="11" y="0"/>
                </a:moveTo>
                <a:lnTo>
                  <a:pt x="0" y="19"/>
                </a:lnTo>
                <a:lnTo>
                  <a:pt x="19" y="8"/>
                </a:lnTo>
                <a:lnTo>
                  <a:pt x="18" y="2"/>
                </a:lnTo>
                <a:lnTo>
                  <a:pt x="11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7" name="Freeform 512"/>
          <p:cNvSpPr>
            <a:spLocks/>
          </p:cNvSpPr>
          <p:nvPr/>
        </p:nvSpPr>
        <p:spPr bwMode="auto">
          <a:xfrm>
            <a:off x="6927851" y="2139951"/>
            <a:ext cx="30163" cy="30163"/>
          </a:xfrm>
          <a:custGeom>
            <a:avLst/>
            <a:gdLst>
              <a:gd name="T0" fmla="*/ 19 w 19"/>
              <a:gd name="T1" fmla="*/ 12 h 19"/>
              <a:gd name="T2" fmla="*/ 0 w 19"/>
              <a:gd name="T3" fmla="*/ 0 h 19"/>
              <a:gd name="T4" fmla="*/ 11 w 19"/>
              <a:gd name="T5" fmla="*/ 19 h 19"/>
              <a:gd name="T6" fmla="*/ 18 w 19"/>
              <a:gd name="T7" fmla="*/ 18 h 19"/>
              <a:gd name="T8" fmla="*/ 19 w 19"/>
              <a:gd name="T9" fmla="*/ 1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9">
                <a:moveTo>
                  <a:pt x="19" y="12"/>
                </a:moveTo>
                <a:lnTo>
                  <a:pt x="0" y="0"/>
                </a:lnTo>
                <a:lnTo>
                  <a:pt x="11" y="19"/>
                </a:lnTo>
                <a:lnTo>
                  <a:pt x="18" y="18"/>
                </a:lnTo>
                <a:lnTo>
                  <a:pt x="19" y="1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8" name="Freeform 513"/>
          <p:cNvSpPr>
            <a:spLocks/>
          </p:cNvSpPr>
          <p:nvPr/>
        </p:nvSpPr>
        <p:spPr bwMode="auto">
          <a:xfrm>
            <a:off x="7000876" y="2212976"/>
            <a:ext cx="30163" cy="30163"/>
          </a:xfrm>
          <a:custGeom>
            <a:avLst/>
            <a:gdLst>
              <a:gd name="T0" fmla="*/ 0 w 19"/>
              <a:gd name="T1" fmla="*/ 8 h 19"/>
              <a:gd name="T2" fmla="*/ 19 w 19"/>
              <a:gd name="T3" fmla="*/ 19 h 19"/>
              <a:gd name="T4" fmla="*/ 7 w 19"/>
              <a:gd name="T5" fmla="*/ 0 h 19"/>
              <a:gd name="T6" fmla="*/ 1 w 19"/>
              <a:gd name="T7" fmla="*/ 2 h 19"/>
              <a:gd name="T8" fmla="*/ 0 w 19"/>
              <a:gd name="T9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9">
                <a:moveTo>
                  <a:pt x="0" y="8"/>
                </a:moveTo>
                <a:lnTo>
                  <a:pt x="19" y="19"/>
                </a:lnTo>
                <a:lnTo>
                  <a:pt x="7" y="0"/>
                </a:lnTo>
                <a:lnTo>
                  <a:pt x="1" y="2"/>
                </a:lnTo>
                <a:lnTo>
                  <a:pt x="0" y="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9" name="Freeform 514"/>
          <p:cNvSpPr>
            <a:spLocks/>
          </p:cNvSpPr>
          <p:nvPr/>
        </p:nvSpPr>
        <p:spPr bwMode="auto">
          <a:xfrm>
            <a:off x="7000876" y="2139951"/>
            <a:ext cx="30163" cy="30163"/>
          </a:xfrm>
          <a:custGeom>
            <a:avLst/>
            <a:gdLst>
              <a:gd name="T0" fmla="*/ 7 w 19"/>
              <a:gd name="T1" fmla="*/ 19 h 19"/>
              <a:gd name="T2" fmla="*/ 19 w 19"/>
              <a:gd name="T3" fmla="*/ 0 h 19"/>
              <a:gd name="T4" fmla="*/ 0 w 19"/>
              <a:gd name="T5" fmla="*/ 12 h 19"/>
              <a:gd name="T6" fmla="*/ 1 w 19"/>
              <a:gd name="T7" fmla="*/ 18 h 19"/>
              <a:gd name="T8" fmla="*/ 7 w 19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9">
                <a:moveTo>
                  <a:pt x="7" y="19"/>
                </a:moveTo>
                <a:lnTo>
                  <a:pt x="19" y="0"/>
                </a:lnTo>
                <a:lnTo>
                  <a:pt x="0" y="12"/>
                </a:lnTo>
                <a:lnTo>
                  <a:pt x="1" y="18"/>
                </a:lnTo>
                <a:lnTo>
                  <a:pt x="7" y="1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0" name="Freeform 515"/>
          <p:cNvSpPr>
            <a:spLocks noEditPoints="1"/>
          </p:cNvSpPr>
          <p:nvPr/>
        </p:nvSpPr>
        <p:spPr bwMode="auto">
          <a:xfrm>
            <a:off x="6891338" y="2103438"/>
            <a:ext cx="176213" cy="176213"/>
          </a:xfrm>
          <a:custGeom>
            <a:avLst/>
            <a:gdLst>
              <a:gd name="T0" fmla="*/ 287 w 287"/>
              <a:gd name="T1" fmla="*/ 144 h 288"/>
              <a:gd name="T2" fmla="*/ 171 w 287"/>
              <a:gd name="T3" fmla="*/ 116 h 288"/>
              <a:gd name="T4" fmla="*/ 143 w 287"/>
              <a:gd name="T5" fmla="*/ 0 h 288"/>
              <a:gd name="T6" fmla="*/ 115 w 287"/>
              <a:gd name="T7" fmla="*/ 116 h 288"/>
              <a:gd name="T8" fmla="*/ 0 w 287"/>
              <a:gd name="T9" fmla="*/ 144 h 288"/>
              <a:gd name="T10" fmla="*/ 115 w 287"/>
              <a:gd name="T11" fmla="*/ 172 h 288"/>
              <a:gd name="T12" fmla="*/ 143 w 287"/>
              <a:gd name="T13" fmla="*/ 288 h 288"/>
              <a:gd name="T14" fmla="*/ 171 w 287"/>
              <a:gd name="T15" fmla="*/ 172 h 288"/>
              <a:gd name="T16" fmla="*/ 287 w 287"/>
              <a:gd name="T17" fmla="*/ 144 h 288"/>
              <a:gd name="T18" fmla="*/ 157 w 287"/>
              <a:gd name="T19" fmla="*/ 144 h 288"/>
              <a:gd name="T20" fmla="*/ 143 w 287"/>
              <a:gd name="T21" fmla="*/ 158 h 288"/>
              <a:gd name="T22" fmla="*/ 129 w 287"/>
              <a:gd name="T23" fmla="*/ 144 h 288"/>
              <a:gd name="T24" fmla="*/ 143 w 287"/>
              <a:gd name="T25" fmla="*/ 130 h 288"/>
              <a:gd name="T26" fmla="*/ 157 w 287"/>
              <a:gd name="T27" fmla="*/ 14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7" h="288">
                <a:moveTo>
                  <a:pt x="287" y="144"/>
                </a:moveTo>
                <a:cubicBezTo>
                  <a:pt x="171" y="116"/>
                  <a:pt x="171" y="116"/>
                  <a:pt x="171" y="116"/>
                </a:cubicBezTo>
                <a:cubicBezTo>
                  <a:pt x="143" y="0"/>
                  <a:pt x="143" y="0"/>
                  <a:pt x="143" y="0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0" y="144"/>
                  <a:pt x="0" y="144"/>
                  <a:pt x="0" y="144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43" y="288"/>
                  <a:pt x="143" y="288"/>
                  <a:pt x="143" y="288"/>
                </a:cubicBezTo>
                <a:cubicBezTo>
                  <a:pt x="171" y="172"/>
                  <a:pt x="171" y="172"/>
                  <a:pt x="171" y="172"/>
                </a:cubicBezTo>
                <a:lnTo>
                  <a:pt x="287" y="144"/>
                </a:lnTo>
                <a:close/>
                <a:moveTo>
                  <a:pt x="157" y="144"/>
                </a:moveTo>
                <a:cubicBezTo>
                  <a:pt x="157" y="152"/>
                  <a:pt x="151" y="158"/>
                  <a:pt x="143" y="158"/>
                </a:cubicBezTo>
                <a:cubicBezTo>
                  <a:pt x="136" y="158"/>
                  <a:pt x="129" y="152"/>
                  <a:pt x="129" y="144"/>
                </a:cubicBezTo>
                <a:cubicBezTo>
                  <a:pt x="129" y="136"/>
                  <a:pt x="136" y="130"/>
                  <a:pt x="143" y="130"/>
                </a:cubicBezTo>
                <a:cubicBezTo>
                  <a:pt x="151" y="130"/>
                  <a:pt x="157" y="136"/>
                  <a:pt x="157" y="14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1" name="Freeform 516"/>
          <p:cNvSpPr>
            <a:spLocks noEditPoints="1"/>
          </p:cNvSpPr>
          <p:nvPr/>
        </p:nvSpPr>
        <p:spPr bwMode="auto">
          <a:xfrm>
            <a:off x="7243763" y="2103438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4 w 288"/>
              <a:gd name="T11" fmla="*/ 264 h 288"/>
              <a:gd name="T12" fmla="*/ 24 w 288"/>
              <a:gd name="T13" fmla="*/ 144 h 288"/>
              <a:gd name="T14" fmla="*/ 144 w 288"/>
              <a:gd name="T15" fmla="*/ 24 h 288"/>
              <a:gd name="T16" fmla="*/ 264 w 288"/>
              <a:gd name="T17" fmla="*/ 144 h 288"/>
              <a:gd name="T18" fmla="*/ 144 w 288"/>
              <a:gd name="T19" fmla="*/ 26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4"/>
                  <a:pt x="0" y="144"/>
                </a:cubicBezTo>
                <a:cubicBezTo>
                  <a:pt x="0" y="223"/>
                  <a:pt x="64" y="288"/>
                  <a:pt x="144" y="288"/>
                </a:cubicBezTo>
                <a:cubicBezTo>
                  <a:pt x="224" y="288"/>
                  <a:pt x="288" y="223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  <a:moveTo>
                  <a:pt x="144" y="264"/>
                </a:moveTo>
                <a:cubicBezTo>
                  <a:pt x="78" y="264"/>
                  <a:pt x="24" y="210"/>
                  <a:pt x="24" y="144"/>
                </a:cubicBezTo>
                <a:cubicBezTo>
                  <a:pt x="24" y="78"/>
                  <a:pt x="78" y="24"/>
                  <a:pt x="144" y="24"/>
                </a:cubicBezTo>
                <a:cubicBezTo>
                  <a:pt x="210" y="24"/>
                  <a:pt x="264" y="78"/>
                  <a:pt x="264" y="144"/>
                </a:cubicBezTo>
                <a:cubicBezTo>
                  <a:pt x="264" y="210"/>
                  <a:pt x="210" y="264"/>
                  <a:pt x="144" y="26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2" name="Freeform 517"/>
          <p:cNvSpPr>
            <a:spLocks/>
          </p:cNvSpPr>
          <p:nvPr/>
        </p:nvSpPr>
        <p:spPr bwMode="auto">
          <a:xfrm>
            <a:off x="7292976" y="2208213"/>
            <a:ext cx="22225" cy="23813"/>
          </a:xfrm>
          <a:custGeom>
            <a:avLst/>
            <a:gdLst>
              <a:gd name="T0" fmla="*/ 9 w 14"/>
              <a:gd name="T1" fmla="*/ 0 h 15"/>
              <a:gd name="T2" fmla="*/ 0 w 14"/>
              <a:gd name="T3" fmla="*/ 15 h 15"/>
              <a:gd name="T4" fmla="*/ 14 w 14"/>
              <a:gd name="T5" fmla="*/ 6 h 15"/>
              <a:gd name="T6" fmla="*/ 13 w 14"/>
              <a:gd name="T7" fmla="*/ 1 h 15"/>
              <a:gd name="T8" fmla="*/ 9 w 14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9" y="0"/>
                </a:moveTo>
                <a:lnTo>
                  <a:pt x="0" y="15"/>
                </a:lnTo>
                <a:lnTo>
                  <a:pt x="14" y="6"/>
                </a:lnTo>
                <a:lnTo>
                  <a:pt x="13" y="1"/>
                </a:lnTo>
                <a:lnTo>
                  <a:pt x="9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3" name="Freeform 518"/>
          <p:cNvSpPr>
            <a:spLocks/>
          </p:cNvSpPr>
          <p:nvPr/>
        </p:nvSpPr>
        <p:spPr bwMode="auto">
          <a:xfrm>
            <a:off x="7292976" y="2152651"/>
            <a:ext cx="22225" cy="23813"/>
          </a:xfrm>
          <a:custGeom>
            <a:avLst/>
            <a:gdLst>
              <a:gd name="T0" fmla="*/ 13 w 14"/>
              <a:gd name="T1" fmla="*/ 14 h 15"/>
              <a:gd name="T2" fmla="*/ 14 w 14"/>
              <a:gd name="T3" fmla="*/ 9 h 15"/>
              <a:gd name="T4" fmla="*/ 0 w 14"/>
              <a:gd name="T5" fmla="*/ 0 h 15"/>
              <a:gd name="T6" fmla="*/ 9 w 14"/>
              <a:gd name="T7" fmla="*/ 15 h 15"/>
              <a:gd name="T8" fmla="*/ 13 w 14"/>
              <a:gd name="T9" fmla="*/ 1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13" y="14"/>
                </a:moveTo>
                <a:lnTo>
                  <a:pt x="14" y="9"/>
                </a:lnTo>
                <a:lnTo>
                  <a:pt x="0" y="0"/>
                </a:lnTo>
                <a:lnTo>
                  <a:pt x="9" y="15"/>
                </a:lnTo>
                <a:lnTo>
                  <a:pt x="13" y="1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4" name="Freeform 519"/>
          <p:cNvSpPr>
            <a:spLocks/>
          </p:cNvSpPr>
          <p:nvPr/>
        </p:nvSpPr>
        <p:spPr bwMode="auto">
          <a:xfrm>
            <a:off x="7348538" y="2208213"/>
            <a:ext cx="22225" cy="23813"/>
          </a:xfrm>
          <a:custGeom>
            <a:avLst/>
            <a:gdLst>
              <a:gd name="T0" fmla="*/ 1 w 14"/>
              <a:gd name="T1" fmla="*/ 1 h 15"/>
              <a:gd name="T2" fmla="*/ 0 w 14"/>
              <a:gd name="T3" fmla="*/ 6 h 15"/>
              <a:gd name="T4" fmla="*/ 14 w 14"/>
              <a:gd name="T5" fmla="*/ 15 h 15"/>
              <a:gd name="T6" fmla="*/ 5 w 14"/>
              <a:gd name="T7" fmla="*/ 0 h 15"/>
              <a:gd name="T8" fmla="*/ 1 w 14"/>
              <a:gd name="T9" fmla="*/ 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1" y="1"/>
                </a:moveTo>
                <a:lnTo>
                  <a:pt x="0" y="6"/>
                </a:lnTo>
                <a:lnTo>
                  <a:pt x="14" y="15"/>
                </a:lnTo>
                <a:lnTo>
                  <a:pt x="5" y="0"/>
                </a:lnTo>
                <a:lnTo>
                  <a:pt x="1" y="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5" name="Freeform 520"/>
          <p:cNvSpPr>
            <a:spLocks/>
          </p:cNvSpPr>
          <p:nvPr/>
        </p:nvSpPr>
        <p:spPr bwMode="auto">
          <a:xfrm>
            <a:off x="7348538" y="2152651"/>
            <a:ext cx="22225" cy="23813"/>
          </a:xfrm>
          <a:custGeom>
            <a:avLst/>
            <a:gdLst>
              <a:gd name="T0" fmla="*/ 5 w 14"/>
              <a:gd name="T1" fmla="*/ 15 h 15"/>
              <a:gd name="T2" fmla="*/ 14 w 14"/>
              <a:gd name="T3" fmla="*/ 0 h 15"/>
              <a:gd name="T4" fmla="*/ 0 w 14"/>
              <a:gd name="T5" fmla="*/ 9 h 15"/>
              <a:gd name="T6" fmla="*/ 1 w 14"/>
              <a:gd name="T7" fmla="*/ 14 h 15"/>
              <a:gd name="T8" fmla="*/ 5 w 14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5" y="15"/>
                </a:moveTo>
                <a:lnTo>
                  <a:pt x="14" y="0"/>
                </a:lnTo>
                <a:lnTo>
                  <a:pt x="0" y="9"/>
                </a:lnTo>
                <a:lnTo>
                  <a:pt x="1" y="14"/>
                </a:lnTo>
                <a:lnTo>
                  <a:pt x="5" y="1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6" name="Freeform 521"/>
          <p:cNvSpPr>
            <a:spLocks noEditPoints="1"/>
          </p:cNvSpPr>
          <p:nvPr/>
        </p:nvSpPr>
        <p:spPr bwMode="auto">
          <a:xfrm>
            <a:off x="7265988" y="2125663"/>
            <a:ext cx="131763" cy="133350"/>
          </a:xfrm>
          <a:custGeom>
            <a:avLst/>
            <a:gdLst>
              <a:gd name="T0" fmla="*/ 130 w 217"/>
              <a:gd name="T1" fmla="*/ 88 h 218"/>
              <a:gd name="T2" fmla="*/ 109 w 217"/>
              <a:gd name="T3" fmla="*/ 0 h 218"/>
              <a:gd name="T4" fmla="*/ 87 w 217"/>
              <a:gd name="T5" fmla="*/ 88 h 218"/>
              <a:gd name="T6" fmla="*/ 0 w 217"/>
              <a:gd name="T7" fmla="*/ 109 h 218"/>
              <a:gd name="T8" fmla="*/ 87 w 217"/>
              <a:gd name="T9" fmla="*/ 130 h 218"/>
              <a:gd name="T10" fmla="*/ 109 w 217"/>
              <a:gd name="T11" fmla="*/ 218 h 218"/>
              <a:gd name="T12" fmla="*/ 130 w 217"/>
              <a:gd name="T13" fmla="*/ 130 h 218"/>
              <a:gd name="T14" fmla="*/ 217 w 217"/>
              <a:gd name="T15" fmla="*/ 109 h 218"/>
              <a:gd name="T16" fmla="*/ 130 w 217"/>
              <a:gd name="T17" fmla="*/ 88 h 218"/>
              <a:gd name="T18" fmla="*/ 109 w 217"/>
              <a:gd name="T19" fmla="*/ 120 h 218"/>
              <a:gd name="T20" fmla="*/ 98 w 217"/>
              <a:gd name="T21" fmla="*/ 109 h 218"/>
              <a:gd name="T22" fmla="*/ 109 w 217"/>
              <a:gd name="T23" fmla="*/ 98 h 218"/>
              <a:gd name="T24" fmla="*/ 119 w 217"/>
              <a:gd name="T25" fmla="*/ 109 h 218"/>
              <a:gd name="T26" fmla="*/ 109 w 217"/>
              <a:gd name="T27" fmla="*/ 12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7" h="218">
                <a:moveTo>
                  <a:pt x="130" y="88"/>
                </a:moveTo>
                <a:cubicBezTo>
                  <a:pt x="109" y="0"/>
                  <a:pt x="109" y="0"/>
                  <a:pt x="109" y="0"/>
                </a:cubicBezTo>
                <a:cubicBezTo>
                  <a:pt x="87" y="88"/>
                  <a:pt x="87" y="88"/>
                  <a:pt x="87" y="88"/>
                </a:cubicBezTo>
                <a:cubicBezTo>
                  <a:pt x="0" y="109"/>
                  <a:pt x="0" y="109"/>
                  <a:pt x="0" y="109"/>
                </a:cubicBezTo>
                <a:cubicBezTo>
                  <a:pt x="87" y="130"/>
                  <a:pt x="87" y="130"/>
                  <a:pt x="87" y="130"/>
                </a:cubicBezTo>
                <a:cubicBezTo>
                  <a:pt x="109" y="218"/>
                  <a:pt x="109" y="218"/>
                  <a:pt x="109" y="218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217" y="109"/>
                  <a:pt x="217" y="109"/>
                  <a:pt x="217" y="109"/>
                </a:cubicBezTo>
                <a:lnTo>
                  <a:pt x="130" y="88"/>
                </a:lnTo>
                <a:close/>
                <a:moveTo>
                  <a:pt x="109" y="120"/>
                </a:moveTo>
                <a:cubicBezTo>
                  <a:pt x="103" y="120"/>
                  <a:pt x="98" y="115"/>
                  <a:pt x="98" y="109"/>
                </a:cubicBezTo>
                <a:cubicBezTo>
                  <a:pt x="98" y="103"/>
                  <a:pt x="103" y="98"/>
                  <a:pt x="109" y="98"/>
                </a:cubicBezTo>
                <a:cubicBezTo>
                  <a:pt x="114" y="98"/>
                  <a:pt x="119" y="103"/>
                  <a:pt x="119" y="109"/>
                </a:cubicBezTo>
                <a:cubicBezTo>
                  <a:pt x="119" y="115"/>
                  <a:pt x="114" y="120"/>
                  <a:pt x="109" y="12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7" name="Freeform 522"/>
          <p:cNvSpPr>
            <a:spLocks/>
          </p:cNvSpPr>
          <p:nvPr/>
        </p:nvSpPr>
        <p:spPr bwMode="auto">
          <a:xfrm>
            <a:off x="5138738" y="338138"/>
            <a:ext cx="149225" cy="176213"/>
          </a:xfrm>
          <a:custGeom>
            <a:avLst/>
            <a:gdLst>
              <a:gd name="T0" fmla="*/ 94 w 94"/>
              <a:gd name="T1" fmla="*/ 29 h 111"/>
              <a:gd name="T2" fmla="*/ 94 w 94"/>
              <a:gd name="T3" fmla="*/ 0 h 111"/>
              <a:gd name="T4" fmla="*/ 64 w 94"/>
              <a:gd name="T5" fmla="*/ 0 h 111"/>
              <a:gd name="T6" fmla="*/ 74 w 94"/>
              <a:gd name="T7" fmla="*/ 9 h 111"/>
              <a:gd name="T8" fmla="*/ 47 w 94"/>
              <a:gd name="T9" fmla="*/ 37 h 111"/>
              <a:gd name="T10" fmla="*/ 19 w 94"/>
              <a:gd name="T11" fmla="*/ 10 h 111"/>
              <a:gd name="T12" fmla="*/ 29 w 94"/>
              <a:gd name="T13" fmla="*/ 0 h 111"/>
              <a:gd name="T14" fmla="*/ 0 w 94"/>
              <a:gd name="T15" fmla="*/ 0 h 111"/>
              <a:gd name="T16" fmla="*/ 0 w 94"/>
              <a:gd name="T17" fmla="*/ 29 h 111"/>
              <a:gd name="T18" fmla="*/ 9 w 94"/>
              <a:gd name="T19" fmla="*/ 19 h 111"/>
              <a:gd name="T20" fmla="*/ 40 w 94"/>
              <a:gd name="T21" fmla="*/ 50 h 111"/>
              <a:gd name="T22" fmla="*/ 40 w 94"/>
              <a:gd name="T23" fmla="*/ 90 h 111"/>
              <a:gd name="T24" fmla="*/ 26 w 94"/>
              <a:gd name="T25" fmla="*/ 90 h 111"/>
              <a:gd name="T26" fmla="*/ 47 w 94"/>
              <a:gd name="T27" fmla="*/ 111 h 111"/>
              <a:gd name="T28" fmla="*/ 68 w 94"/>
              <a:gd name="T29" fmla="*/ 90 h 111"/>
              <a:gd name="T30" fmla="*/ 54 w 94"/>
              <a:gd name="T31" fmla="*/ 90 h 111"/>
              <a:gd name="T32" fmla="*/ 54 w 94"/>
              <a:gd name="T33" fmla="*/ 49 h 111"/>
              <a:gd name="T34" fmla="*/ 84 w 94"/>
              <a:gd name="T35" fmla="*/ 19 h 111"/>
              <a:gd name="T36" fmla="*/ 94 w 94"/>
              <a:gd name="T37" fmla="*/ 29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4" h="111">
                <a:moveTo>
                  <a:pt x="94" y="29"/>
                </a:moveTo>
                <a:lnTo>
                  <a:pt x="94" y="0"/>
                </a:lnTo>
                <a:lnTo>
                  <a:pt x="64" y="0"/>
                </a:lnTo>
                <a:lnTo>
                  <a:pt x="74" y="9"/>
                </a:lnTo>
                <a:lnTo>
                  <a:pt x="47" y="37"/>
                </a:lnTo>
                <a:lnTo>
                  <a:pt x="19" y="10"/>
                </a:lnTo>
                <a:lnTo>
                  <a:pt x="29" y="0"/>
                </a:lnTo>
                <a:lnTo>
                  <a:pt x="0" y="0"/>
                </a:lnTo>
                <a:lnTo>
                  <a:pt x="0" y="29"/>
                </a:lnTo>
                <a:lnTo>
                  <a:pt x="9" y="19"/>
                </a:lnTo>
                <a:lnTo>
                  <a:pt x="40" y="50"/>
                </a:lnTo>
                <a:lnTo>
                  <a:pt x="40" y="90"/>
                </a:lnTo>
                <a:lnTo>
                  <a:pt x="26" y="90"/>
                </a:lnTo>
                <a:lnTo>
                  <a:pt x="47" y="111"/>
                </a:lnTo>
                <a:lnTo>
                  <a:pt x="68" y="90"/>
                </a:lnTo>
                <a:lnTo>
                  <a:pt x="54" y="90"/>
                </a:lnTo>
                <a:lnTo>
                  <a:pt x="54" y="49"/>
                </a:lnTo>
                <a:lnTo>
                  <a:pt x="84" y="19"/>
                </a:lnTo>
                <a:lnTo>
                  <a:pt x="94" y="2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8" name="Rectangle 523"/>
          <p:cNvSpPr>
            <a:spLocks noChangeArrowheads="1"/>
          </p:cNvSpPr>
          <p:nvPr/>
        </p:nvSpPr>
        <p:spPr bwMode="auto">
          <a:xfrm>
            <a:off x="4819651" y="5651501"/>
            <a:ext cx="128588" cy="2857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9" name="Rectangle 524"/>
          <p:cNvSpPr>
            <a:spLocks noChangeArrowheads="1"/>
          </p:cNvSpPr>
          <p:nvPr/>
        </p:nvSpPr>
        <p:spPr bwMode="auto">
          <a:xfrm>
            <a:off x="4819651" y="5711826"/>
            <a:ext cx="128588" cy="2857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0" name="Rectangle 525"/>
          <p:cNvSpPr>
            <a:spLocks noChangeArrowheads="1"/>
          </p:cNvSpPr>
          <p:nvPr/>
        </p:nvSpPr>
        <p:spPr bwMode="auto">
          <a:xfrm>
            <a:off x="4819651" y="5772151"/>
            <a:ext cx="128588" cy="2857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1" name="Oval 526"/>
          <p:cNvSpPr>
            <a:spLocks noChangeArrowheads="1"/>
          </p:cNvSpPr>
          <p:nvPr/>
        </p:nvSpPr>
        <p:spPr bwMode="auto">
          <a:xfrm>
            <a:off x="4772026" y="5651501"/>
            <a:ext cx="26988" cy="2857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" name="Oval 527"/>
          <p:cNvSpPr>
            <a:spLocks noChangeArrowheads="1"/>
          </p:cNvSpPr>
          <p:nvPr/>
        </p:nvSpPr>
        <p:spPr bwMode="auto">
          <a:xfrm>
            <a:off x="4772026" y="5711826"/>
            <a:ext cx="26988" cy="2857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3" name="Oval 528"/>
          <p:cNvSpPr>
            <a:spLocks noChangeArrowheads="1"/>
          </p:cNvSpPr>
          <p:nvPr/>
        </p:nvSpPr>
        <p:spPr bwMode="auto">
          <a:xfrm>
            <a:off x="4772026" y="5772151"/>
            <a:ext cx="26988" cy="2857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4" name="Freeform 529"/>
          <p:cNvSpPr>
            <a:spLocks noEditPoints="1"/>
          </p:cNvSpPr>
          <p:nvPr/>
        </p:nvSpPr>
        <p:spPr bwMode="auto">
          <a:xfrm>
            <a:off x="8680451" y="2457451"/>
            <a:ext cx="128588" cy="176213"/>
          </a:xfrm>
          <a:custGeom>
            <a:avLst/>
            <a:gdLst>
              <a:gd name="T0" fmla="*/ 23 w 81"/>
              <a:gd name="T1" fmla="*/ 0 h 111"/>
              <a:gd name="T2" fmla="*/ 23 w 81"/>
              <a:gd name="T3" fmla="*/ 0 h 111"/>
              <a:gd name="T4" fmla="*/ 0 w 81"/>
              <a:gd name="T5" fmla="*/ 23 h 111"/>
              <a:gd name="T6" fmla="*/ 0 w 81"/>
              <a:gd name="T7" fmla="*/ 111 h 111"/>
              <a:gd name="T8" fmla="*/ 81 w 81"/>
              <a:gd name="T9" fmla="*/ 111 h 111"/>
              <a:gd name="T10" fmla="*/ 81 w 81"/>
              <a:gd name="T11" fmla="*/ 0 h 111"/>
              <a:gd name="T12" fmla="*/ 23 w 81"/>
              <a:gd name="T13" fmla="*/ 0 h 111"/>
              <a:gd name="T14" fmla="*/ 71 w 81"/>
              <a:gd name="T15" fmla="*/ 102 h 111"/>
              <a:gd name="T16" fmla="*/ 9 w 81"/>
              <a:gd name="T17" fmla="*/ 102 h 111"/>
              <a:gd name="T18" fmla="*/ 9 w 81"/>
              <a:gd name="T19" fmla="*/ 32 h 111"/>
              <a:gd name="T20" fmla="*/ 33 w 81"/>
              <a:gd name="T21" fmla="*/ 32 h 111"/>
              <a:gd name="T22" fmla="*/ 33 w 81"/>
              <a:gd name="T23" fmla="*/ 9 h 111"/>
              <a:gd name="T24" fmla="*/ 71 w 81"/>
              <a:gd name="T25" fmla="*/ 9 h 111"/>
              <a:gd name="T26" fmla="*/ 71 w 81"/>
              <a:gd name="T27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" h="111">
                <a:moveTo>
                  <a:pt x="23" y="0"/>
                </a:moveTo>
                <a:lnTo>
                  <a:pt x="23" y="0"/>
                </a:lnTo>
                <a:lnTo>
                  <a:pt x="0" y="23"/>
                </a:lnTo>
                <a:lnTo>
                  <a:pt x="0" y="111"/>
                </a:lnTo>
                <a:lnTo>
                  <a:pt x="81" y="111"/>
                </a:lnTo>
                <a:lnTo>
                  <a:pt x="81" y="0"/>
                </a:lnTo>
                <a:lnTo>
                  <a:pt x="23" y="0"/>
                </a:lnTo>
                <a:close/>
                <a:moveTo>
                  <a:pt x="71" y="102"/>
                </a:moveTo>
                <a:lnTo>
                  <a:pt x="9" y="102"/>
                </a:lnTo>
                <a:lnTo>
                  <a:pt x="9" y="32"/>
                </a:lnTo>
                <a:lnTo>
                  <a:pt x="33" y="32"/>
                </a:lnTo>
                <a:lnTo>
                  <a:pt x="33" y="9"/>
                </a:lnTo>
                <a:lnTo>
                  <a:pt x="71" y="9"/>
                </a:lnTo>
                <a:lnTo>
                  <a:pt x="71" y="10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5" name="Rectangle 530"/>
          <p:cNvSpPr>
            <a:spLocks noChangeArrowheads="1"/>
          </p:cNvSpPr>
          <p:nvPr/>
        </p:nvSpPr>
        <p:spPr bwMode="auto">
          <a:xfrm>
            <a:off x="8726488" y="2530476"/>
            <a:ext cx="55563" cy="127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6" name="Rectangle 531"/>
          <p:cNvSpPr>
            <a:spLocks noChangeArrowheads="1"/>
          </p:cNvSpPr>
          <p:nvPr/>
        </p:nvSpPr>
        <p:spPr bwMode="auto">
          <a:xfrm>
            <a:off x="8726488" y="2557463"/>
            <a:ext cx="55563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7" name="Rectangle 532"/>
          <p:cNvSpPr>
            <a:spLocks noChangeArrowheads="1"/>
          </p:cNvSpPr>
          <p:nvPr/>
        </p:nvSpPr>
        <p:spPr bwMode="auto">
          <a:xfrm>
            <a:off x="8726488" y="2582863"/>
            <a:ext cx="55563" cy="127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8" name="Oval 533"/>
          <p:cNvSpPr>
            <a:spLocks noChangeArrowheads="1"/>
          </p:cNvSpPr>
          <p:nvPr/>
        </p:nvSpPr>
        <p:spPr bwMode="auto">
          <a:xfrm>
            <a:off x="8705851" y="2530476"/>
            <a:ext cx="12700" cy="127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9" name="Oval 534"/>
          <p:cNvSpPr>
            <a:spLocks noChangeArrowheads="1"/>
          </p:cNvSpPr>
          <p:nvPr/>
        </p:nvSpPr>
        <p:spPr bwMode="auto">
          <a:xfrm>
            <a:off x="8705851" y="2557463"/>
            <a:ext cx="12700" cy="11113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0" name="Oval 535"/>
          <p:cNvSpPr>
            <a:spLocks noChangeArrowheads="1"/>
          </p:cNvSpPr>
          <p:nvPr/>
        </p:nvSpPr>
        <p:spPr bwMode="auto">
          <a:xfrm>
            <a:off x="8705851" y="2582863"/>
            <a:ext cx="12700" cy="12700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1" name="Freeform 536"/>
          <p:cNvSpPr>
            <a:spLocks/>
          </p:cNvSpPr>
          <p:nvPr/>
        </p:nvSpPr>
        <p:spPr bwMode="auto">
          <a:xfrm>
            <a:off x="6537326" y="2106613"/>
            <a:ext cx="50800" cy="173038"/>
          </a:xfrm>
          <a:custGeom>
            <a:avLst/>
            <a:gdLst>
              <a:gd name="T0" fmla="*/ 32 w 32"/>
              <a:gd name="T1" fmla="*/ 0 h 109"/>
              <a:gd name="T2" fmla="*/ 0 w 32"/>
              <a:gd name="T3" fmla="*/ 11 h 109"/>
              <a:gd name="T4" fmla="*/ 0 w 32"/>
              <a:gd name="T5" fmla="*/ 109 h 109"/>
              <a:gd name="T6" fmla="*/ 32 w 32"/>
              <a:gd name="T7" fmla="*/ 99 h 109"/>
              <a:gd name="T8" fmla="*/ 32 w 32"/>
              <a:gd name="T9" fmla="*/ 97 h 109"/>
              <a:gd name="T10" fmla="*/ 32 w 32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109">
                <a:moveTo>
                  <a:pt x="32" y="0"/>
                </a:moveTo>
                <a:lnTo>
                  <a:pt x="0" y="11"/>
                </a:lnTo>
                <a:lnTo>
                  <a:pt x="0" y="109"/>
                </a:lnTo>
                <a:lnTo>
                  <a:pt x="32" y="99"/>
                </a:lnTo>
                <a:lnTo>
                  <a:pt x="32" y="97"/>
                </a:lnTo>
                <a:lnTo>
                  <a:pt x="32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2" name="Freeform 537"/>
          <p:cNvSpPr>
            <a:spLocks/>
          </p:cNvSpPr>
          <p:nvPr/>
        </p:nvSpPr>
        <p:spPr bwMode="auto">
          <a:xfrm>
            <a:off x="6664326" y="2103438"/>
            <a:ext cx="49213" cy="174625"/>
          </a:xfrm>
          <a:custGeom>
            <a:avLst/>
            <a:gdLst>
              <a:gd name="T0" fmla="*/ 31 w 31"/>
              <a:gd name="T1" fmla="*/ 0 h 110"/>
              <a:gd name="T2" fmla="*/ 0 w 31"/>
              <a:gd name="T3" fmla="*/ 11 h 110"/>
              <a:gd name="T4" fmla="*/ 0 w 31"/>
              <a:gd name="T5" fmla="*/ 13 h 110"/>
              <a:gd name="T6" fmla="*/ 0 w 31"/>
              <a:gd name="T7" fmla="*/ 110 h 110"/>
              <a:gd name="T8" fmla="*/ 31 w 31"/>
              <a:gd name="T9" fmla="*/ 99 h 110"/>
              <a:gd name="T10" fmla="*/ 31 w 31"/>
              <a:gd name="T11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110">
                <a:moveTo>
                  <a:pt x="31" y="0"/>
                </a:moveTo>
                <a:lnTo>
                  <a:pt x="0" y="11"/>
                </a:lnTo>
                <a:lnTo>
                  <a:pt x="0" y="13"/>
                </a:lnTo>
                <a:lnTo>
                  <a:pt x="0" y="110"/>
                </a:lnTo>
                <a:lnTo>
                  <a:pt x="31" y="99"/>
                </a:lnTo>
                <a:lnTo>
                  <a:pt x="31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3" name="Freeform 538"/>
          <p:cNvSpPr>
            <a:spLocks/>
          </p:cNvSpPr>
          <p:nvPr/>
        </p:nvSpPr>
        <p:spPr bwMode="auto">
          <a:xfrm>
            <a:off x="6597651" y="2106613"/>
            <a:ext cx="58738" cy="171450"/>
          </a:xfrm>
          <a:custGeom>
            <a:avLst/>
            <a:gdLst>
              <a:gd name="T0" fmla="*/ 0 w 37"/>
              <a:gd name="T1" fmla="*/ 99 h 108"/>
              <a:gd name="T2" fmla="*/ 37 w 37"/>
              <a:gd name="T3" fmla="*/ 108 h 108"/>
              <a:gd name="T4" fmla="*/ 37 w 37"/>
              <a:gd name="T5" fmla="*/ 9 h 108"/>
              <a:gd name="T6" fmla="*/ 0 w 37"/>
              <a:gd name="T7" fmla="*/ 0 h 108"/>
              <a:gd name="T8" fmla="*/ 0 w 37"/>
              <a:gd name="T9" fmla="*/ 9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8">
                <a:moveTo>
                  <a:pt x="0" y="99"/>
                </a:moveTo>
                <a:lnTo>
                  <a:pt x="37" y="108"/>
                </a:lnTo>
                <a:lnTo>
                  <a:pt x="37" y="9"/>
                </a:lnTo>
                <a:lnTo>
                  <a:pt x="0" y="0"/>
                </a:lnTo>
                <a:lnTo>
                  <a:pt x="0" y="9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4" name="Rectangle 539"/>
          <p:cNvSpPr>
            <a:spLocks noChangeArrowheads="1"/>
          </p:cNvSpPr>
          <p:nvPr/>
        </p:nvSpPr>
        <p:spPr bwMode="auto">
          <a:xfrm>
            <a:off x="5476876" y="5635626"/>
            <a:ext cx="73025" cy="730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5" name="Rectangle 540"/>
          <p:cNvSpPr>
            <a:spLocks noChangeArrowheads="1"/>
          </p:cNvSpPr>
          <p:nvPr/>
        </p:nvSpPr>
        <p:spPr bwMode="auto">
          <a:xfrm>
            <a:off x="5581651" y="5635626"/>
            <a:ext cx="71438" cy="730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" name="Rectangle 541"/>
          <p:cNvSpPr>
            <a:spLocks noChangeArrowheads="1"/>
          </p:cNvSpPr>
          <p:nvPr/>
        </p:nvSpPr>
        <p:spPr bwMode="auto">
          <a:xfrm>
            <a:off x="5476876" y="5740401"/>
            <a:ext cx="73025" cy="730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" name="Rectangle 542"/>
          <p:cNvSpPr>
            <a:spLocks noChangeArrowheads="1"/>
          </p:cNvSpPr>
          <p:nvPr/>
        </p:nvSpPr>
        <p:spPr bwMode="auto">
          <a:xfrm>
            <a:off x="5581651" y="5740401"/>
            <a:ext cx="71438" cy="730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" name="Freeform 543"/>
          <p:cNvSpPr>
            <a:spLocks noEditPoints="1"/>
          </p:cNvSpPr>
          <p:nvPr/>
        </p:nvSpPr>
        <p:spPr bwMode="auto">
          <a:xfrm>
            <a:off x="8716963" y="3930651"/>
            <a:ext cx="57150" cy="55563"/>
          </a:xfrm>
          <a:custGeom>
            <a:avLst/>
            <a:gdLst>
              <a:gd name="T0" fmla="*/ 46 w 92"/>
              <a:gd name="T1" fmla="*/ 0 h 92"/>
              <a:gd name="T2" fmla="*/ 0 w 92"/>
              <a:gd name="T3" fmla="*/ 46 h 92"/>
              <a:gd name="T4" fmla="*/ 46 w 92"/>
              <a:gd name="T5" fmla="*/ 92 h 92"/>
              <a:gd name="T6" fmla="*/ 92 w 92"/>
              <a:gd name="T7" fmla="*/ 46 h 92"/>
              <a:gd name="T8" fmla="*/ 46 w 92"/>
              <a:gd name="T9" fmla="*/ 0 h 92"/>
              <a:gd name="T10" fmla="*/ 46 w 92"/>
              <a:gd name="T11" fmla="*/ 76 h 92"/>
              <a:gd name="T12" fmla="*/ 16 w 92"/>
              <a:gd name="T13" fmla="*/ 46 h 92"/>
              <a:gd name="T14" fmla="*/ 46 w 92"/>
              <a:gd name="T15" fmla="*/ 16 h 92"/>
              <a:gd name="T16" fmla="*/ 76 w 92"/>
              <a:gd name="T17" fmla="*/ 46 h 92"/>
              <a:gd name="T18" fmla="*/ 46 w 92"/>
              <a:gd name="T19" fmla="*/ 7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2">
                <a:moveTo>
                  <a:pt x="46" y="0"/>
                </a:moveTo>
                <a:cubicBezTo>
                  <a:pt x="21" y="0"/>
                  <a:pt x="0" y="21"/>
                  <a:pt x="0" y="46"/>
                </a:cubicBezTo>
                <a:cubicBezTo>
                  <a:pt x="0" y="72"/>
                  <a:pt x="21" y="92"/>
                  <a:pt x="46" y="92"/>
                </a:cubicBezTo>
                <a:cubicBezTo>
                  <a:pt x="72" y="92"/>
                  <a:pt x="92" y="72"/>
                  <a:pt x="92" y="46"/>
                </a:cubicBezTo>
                <a:cubicBezTo>
                  <a:pt x="92" y="21"/>
                  <a:pt x="72" y="0"/>
                  <a:pt x="46" y="0"/>
                </a:cubicBezTo>
                <a:close/>
                <a:moveTo>
                  <a:pt x="46" y="76"/>
                </a:moveTo>
                <a:cubicBezTo>
                  <a:pt x="30" y="76"/>
                  <a:pt x="16" y="63"/>
                  <a:pt x="16" y="46"/>
                </a:cubicBezTo>
                <a:cubicBezTo>
                  <a:pt x="16" y="30"/>
                  <a:pt x="30" y="16"/>
                  <a:pt x="46" y="16"/>
                </a:cubicBezTo>
                <a:cubicBezTo>
                  <a:pt x="63" y="16"/>
                  <a:pt x="76" y="30"/>
                  <a:pt x="76" y="46"/>
                </a:cubicBezTo>
                <a:cubicBezTo>
                  <a:pt x="76" y="63"/>
                  <a:pt x="63" y="76"/>
                  <a:pt x="46" y="7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" name="Rectangle 544"/>
          <p:cNvSpPr>
            <a:spLocks noChangeArrowheads="1"/>
          </p:cNvSpPr>
          <p:nvPr/>
        </p:nvSpPr>
        <p:spPr bwMode="auto">
          <a:xfrm>
            <a:off x="8739188" y="3870326"/>
            <a:ext cx="11113" cy="4445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" name="Rectangle 545"/>
          <p:cNvSpPr>
            <a:spLocks noChangeArrowheads="1"/>
          </p:cNvSpPr>
          <p:nvPr/>
        </p:nvSpPr>
        <p:spPr bwMode="auto">
          <a:xfrm>
            <a:off x="8739188" y="4002088"/>
            <a:ext cx="11113" cy="4445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" name="Rectangle 546"/>
          <p:cNvSpPr>
            <a:spLocks noChangeArrowheads="1"/>
          </p:cNvSpPr>
          <p:nvPr/>
        </p:nvSpPr>
        <p:spPr bwMode="auto">
          <a:xfrm>
            <a:off x="8789988" y="3952876"/>
            <a:ext cx="42863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" name="Rectangle 547"/>
          <p:cNvSpPr>
            <a:spLocks noChangeArrowheads="1"/>
          </p:cNvSpPr>
          <p:nvPr/>
        </p:nvSpPr>
        <p:spPr bwMode="auto">
          <a:xfrm>
            <a:off x="8656638" y="3952876"/>
            <a:ext cx="44450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" name="Freeform 548"/>
          <p:cNvSpPr>
            <a:spLocks/>
          </p:cNvSpPr>
          <p:nvPr/>
        </p:nvSpPr>
        <p:spPr bwMode="auto">
          <a:xfrm>
            <a:off x="8772526" y="3892551"/>
            <a:ext cx="39688" cy="38100"/>
          </a:xfrm>
          <a:custGeom>
            <a:avLst/>
            <a:gdLst>
              <a:gd name="T0" fmla="*/ 25 w 25"/>
              <a:gd name="T1" fmla="*/ 5 h 24"/>
              <a:gd name="T2" fmla="*/ 20 w 25"/>
              <a:gd name="T3" fmla="*/ 0 h 24"/>
              <a:gd name="T4" fmla="*/ 0 w 25"/>
              <a:gd name="T5" fmla="*/ 19 h 24"/>
              <a:gd name="T6" fmla="*/ 5 w 25"/>
              <a:gd name="T7" fmla="*/ 24 h 24"/>
              <a:gd name="T8" fmla="*/ 25 w 25"/>
              <a:gd name="T9" fmla="*/ 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4">
                <a:moveTo>
                  <a:pt x="25" y="5"/>
                </a:moveTo>
                <a:lnTo>
                  <a:pt x="20" y="0"/>
                </a:lnTo>
                <a:lnTo>
                  <a:pt x="0" y="19"/>
                </a:lnTo>
                <a:lnTo>
                  <a:pt x="5" y="24"/>
                </a:lnTo>
                <a:lnTo>
                  <a:pt x="25" y="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" name="Freeform 549"/>
          <p:cNvSpPr>
            <a:spLocks/>
          </p:cNvSpPr>
          <p:nvPr/>
        </p:nvSpPr>
        <p:spPr bwMode="auto">
          <a:xfrm>
            <a:off x="8678863" y="3986213"/>
            <a:ext cx="39688" cy="38100"/>
          </a:xfrm>
          <a:custGeom>
            <a:avLst/>
            <a:gdLst>
              <a:gd name="T0" fmla="*/ 0 w 25"/>
              <a:gd name="T1" fmla="*/ 19 h 24"/>
              <a:gd name="T2" fmla="*/ 5 w 25"/>
              <a:gd name="T3" fmla="*/ 24 h 24"/>
              <a:gd name="T4" fmla="*/ 25 w 25"/>
              <a:gd name="T5" fmla="*/ 5 h 24"/>
              <a:gd name="T6" fmla="*/ 20 w 25"/>
              <a:gd name="T7" fmla="*/ 0 h 24"/>
              <a:gd name="T8" fmla="*/ 0 w 25"/>
              <a:gd name="T9" fmla="*/ 1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4">
                <a:moveTo>
                  <a:pt x="0" y="19"/>
                </a:moveTo>
                <a:lnTo>
                  <a:pt x="5" y="24"/>
                </a:lnTo>
                <a:lnTo>
                  <a:pt x="25" y="5"/>
                </a:lnTo>
                <a:lnTo>
                  <a:pt x="20" y="0"/>
                </a:lnTo>
                <a:lnTo>
                  <a:pt x="0" y="1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5" name="Freeform 550"/>
          <p:cNvSpPr>
            <a:spLocks/>
          </p:cNvSpPr>
          <p:nvPr/>
        </p:nvSpPr>
        <p:spPr bwMode="auto">
          <a:xfrm>
            <a:off x="8772526" y="3984626"/>
            <a:ext cx="39688" cy="39688"/>
          </a:xfrm>
          <a:custGeom>
            <a:avLst/>
            <a:gdLst>
              <a:gd name="T0" fmla="*/ 0 w 25"/>
              <a:gd name="T1" fmla="*/ 5 h 25"/>
              <a:gd name="T2" fmla="*/ 20 w 25"/>
              <a:gd name="T3" fmla="*/ 25 h 25"/>
              <a:gd name="T4" fmla="*/ 25 w 25"/>
              <a:gd name="T5" fmla="*/ 20 h 25"/>
              <a:gd name="T6" fmla="*/ 5 w 25"/>
              <a:gd name="T7" fmla="*/ 0 h 25"/>
              <a:gd name="T8" fmla="*/ 0 w 25"/>
              <a:gd name="T9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5"/>
                </a:moveTo>
                <a:lnTo>
                  <a:pt x="20" y="25"/>
                </a:lnTo>
                <a:lnTo>
                  <a:pt x="25" y="2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6" name="Freeform 551"/>
          <p:cNvSpPr>
            <a:spLocks/>
          </p:cNvSpPr>
          <p:nvPr/>
        </p:nvSpPr>
        <p:spPr bwMode="auto">
          <a:xfrm>
            <a:off x="8678863" y="3892551"/>
            <a:ext cx="39688" cy="38100"/>
          </a:xfrm>
          <a:custGeom>
            <a:avLst/>
            <a:gdLst>
              <a:gd name="T0" fmla="*/ 25 w 25"/>
              <a:gd name="T1" fmla="*/ 19 h 24"/>
              <a:gd name="T2" fmla="*/ 5 w 25"/>
              <a:gd name="T3" fmla="*/ 0 h 24"/>
              <a:gd name="T4" fmla="*/ 0 w 25"/>
              <a:gd name="T5" fmla="*/ 4 h 24"/>
              <a:gd name="T6" fmla="*/ 20 w 25"/>
              <a:gd name="T7" fmla="*/ 24 h 24"/>
              <a:gd name="T8" fmla="*/ 25 w 25"/>
              <a:gd name="T9" fmla="*/ 1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4">
                <a:moveTo>
                  <a:pt x="25" y="19"/>
                </a:moveTo>
                <a:lnTo>
                  <a:pt x="5" y="0"/>
                </a:lnTo>
                <a:lnTo>
                  <a:pt x="0" y="4"/>
                </a:lnTo>
                <a:lnTo>
                  <a:pt x="20" y="24"/>
                </a:lnTo>
                <a:lnTo>
                  <a:pt x="25" y="1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7" name="Freeform 552"/>
          <p:cNvSpPr>
            <a:spLocks noEditPoints="1"/>
          </p:cNvSpPr>
          <p:nvPr/>
        </p:nvSpPr>
        <p:spPr bwMode="auto">
          <a:xfrm>
            <a:off x="9070976" y="3930651"/>
            <a:ext cx="55563" cy="55563"/>
          </a:xfrm>
          <a:custGeom>
            <a:avLst/>
            <a:gdLst>
              <a:gd name="T0" fmla="*/ 46 w 92"/>
              <a:gd name="T1" fmla="*/ 0 h 92"/>
              <a:gd name="T2" fmla="*/ 0 w 92"/>
              <a:gd name="T3" fmla="*/ 46 h 92"/>
              <a:gd name="T4" fmla="*/ 46 w 92"/>
              <a:gd name="T5" fmla="*/ 92 h 92"/>
              <a:gd name="T6" fmla="*/ 92 w 92"/>
              <a:gd name="T7" fmla="*/ 46 h 92"/>
              <a:gd name="T8" fmla="*/ 46 w 92"/>
              <a:gd name="T9" fmla="*/ 0 h 92"/>
              <a:gd name="T10" fmla="*/ 46 w 92"/>
              <a:gd name="T11" fmla="*/ 76 h 92"/>
              <a:gd name="T12" fmla="*/ 16 w 92"/>
              <a:gd name="T13" fmla="*/ 46 h 92"/>
              <a:gd name="T14" fmla="*/ 46 w 92"/>
              <a:gd name="T15" fmla="*/ 16 h 92"/>
              <a:gd name="T16" fmla="*/ 76 w 92"/>
              <a:gd name="T17" fmla="*/ 46 h 92"/>
              <a:gd name="T18" fmla="*/ 46 w 92"/>
              <a:gd name="T19" fmla="*/ 7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2">
                <a:moveTo>
                  <a:pt x="46" y="0"/>
                </a:moveTo>
                <a:cubicBezTo>
                  <a:pt x="21" y="0"/>
                  <a:pt x="0" y="21"/>
                  <a:pt x="0" y="46"/>
                </a:cubicBezTo>
                <a:cubicBezTo>
                  <a:pt x="0" y="72"/>
                  <a:pt x="21" y="92"/>
                  <a:pt x="46" y="92"/>
                </a:cubicBezTo>
                <a:cubicBezTo>
                  <a:pt x="72" y="92"/>
                  <a:pt x="92" y="72"/>
                  <a:pt x="92" y="46"/>
                </a:cubicBezTo>
                <a:cubicBezTo>
                  <a:pt x="92" y="21"/>
                  <a:pt x="72" y="0"/>
                  <a:pt x="46" y="0"/>
                </a:cubicBezTo>
                <a:close/>
                <a:moveTo>
                  <a:pt x="46" y="76"/>
                </a:moveTo>
                <a:cubicBezTo>
                  <a:pt x="30" y="76"/>
                  <a:pt x="16" y="63"/>
                  <a:pt x="16" y="46"/>
                </a:cubicBezTo>
                <a:cubicBezTo>
                  <a:pt x="16" y="30"/>
                  <a:pt x="30" y="16"/>
                  <a:pt x="46" y="16"/>
                </a:cubicBezTo>
                <a:cubicBezTo>
                  <a:pt x="63" y="16"/>
                  <a:pt x="76" y="30"/>
                  <a:pt x="76" y="46"/>
                </a:cubicBezTo>
                <a:cubicBezTo>
                  <a:pt x="76" y="63"/>
                  <a:pt x="63" y="76"/>
                  <a:pt x="46" y="7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8" name="Rectangle 553"/>
          <p:cNvSpPr>
            <a:spLocks noChangeArrowheads="1"/>
          </p:cNvSpPr>
          <p:nvPr/>
        </p:nvSpPr>
        <p:spPr bwMode="auto">
          <a:xfrm>
            <a:off x="9093201" y="3894138"/>
            <a:ext cx="11113" cy="206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9" name="Rectangle 554"/>
          <p:cNvSpPr>
            <a:spLocks noChangeArrowheads="1"/>
          </p:cNvSpPr>
          <p:nvPr/>
        </p:nvSpPr>
        <p:spPr bwMode="auto">
          <a:xfrm>
            <a:off x="9093201" y="4002088"/>
            <a:ext cx="11113" cy="206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0" name="Rectangle 555"/>
          <p:cNvSpPr>
            <a:spLocks noChangeArrowheads="1"/>
          </p:cNvSpPr>
          <p:nvPr/>
        </p:nvSpPr>
        <p:spPr bwMode="auto">
          <a:xfrm>
            <a:off x="9142413" y="3952876"/>
            <a:ext cx="20638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1" name="Rectangle 556"/>
          <p:cNvSpPr>
            <a:spLocks noChangeArrowheads="1"/>
          </p:cNvSpPr>
          <p:nvPr/>
        </p:nvSpPr>
        <p:spPr bwMode="auto">
          <a:xfrm>
            <a:off x="9034463" y="3952876"/>
            <a:ext cx="20638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2" name="Freeform 557"/>
          <p:cNvSpPr>
            <a:spLocks/>
          </p:cNvSpPr>
          <p:nvPr/>
        </p:nvSpPr>
        <p:spPr bwMode="auto">
          <a:xfrm>
            <a:off x="9126538" y="3910013"/>
            <a:ext cx="20638" cy="20638"/>
          </a:xfrm>
          <a:custGeom>
            <a:avLst/>
            <a:gdLst>
              <a:gd name="T0" fmla="*/ 13 w 13"/>
              <a:gd name="T1" fmla="*/ 5 h 13"/>
              <a:gd name="T2" fmla="*/ 8 w 13"/>
              <a:gd name="T3" fmla="*/ 0 h 13"/>
              <a:gd name="T4" fmla="*/ 0 w 13"/>
              <a:gd name="T5" fmla="*/ 8 h 13"/>
              <a:gd name="T6" fmla="*/ 5 w 13"/>
              <a:gd name="T7" fmla="*/ 13 h 13"/>
              <a:gd name="T8" fmla="*/ 13 w 13"/>
              <a:gd name="T9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3" y="5"/>
                </a:moveTo>
                <a:lnTo>
                  <a:pt x="8" y="0"/>
                </a:lnTo>
                <a:lnTo>
                  <a:pt x="0" y="8"/>
                </a:lnTo>
                <a:lnTo>
                  <a:pt x="5" y="13"/>
                </a:lnTo>
                <a:lnTo>
                  <a:pt x="13" y="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3" name="Freeform 558"/>
          <p:cNvSpPr>
            <a:spLocks/>
          </p:cNvSpPr>
          <p:nvPr/>
        </p:nvSpPr>
        <p:spPr bwMode="auto">
          <a:xfrm>
            <a:off x="9050338" y="3986213"/>
            <a:ext cx="20638" cy="20638"/>
          </a:xfrm>
          <a:custGeom>
            <a:avLst/>
            <a:gdLst>
              <a:gd name="T0" fmla="*/ 0 w 13"/>
              <a:gd name="T1" fmla="*/ 8 h 13"/>
              <a:gd name="T2" fmla="*/ 4 w 13"/>
              <a:gd name="T3" fmla="*/ 13 h 13"/>
              <a:gd name="T4" fmla="*/ 13 w 13"/>
              <a:gd name="T5" fmla="*/ 5 h 13"/>
              <a:gd name="T6" fmla="*/ 8 w 13"/>
              <a:gd name="T7" fmla="*/ 0 h 13"/>
              <a:gd name="T8" fmla="*/ 0 w 13"/>
              <a:gd name="T9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0" y="8"/>
                </a:moveTo>
                <a:lnTo>
                  <a:pt x="4" y="13"/>
                </a:lnTo>
                <a:lnTo>
                  <a:pt x="13" y="5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4" name="Freeform 559"/>
          <p:cNvSpPr>
            <a:spLocks/>
          </p:cNvSpPr>
          <p:nvPr/>
        </p:nvSpPr>
        <p:spPr bwMode="auto">
          <a:xfrm>
            <a:off x="9126538" y="3984626"/>
            <a:ext cx="20638" cy="22225"/>
          </a:xfrm>
          <a:custGeom>
            <a:avLst/>
            <a:gdLst>
              <a:gd name="T0" fmla="*/ 0 w 13"/>
              <a:gd name="T1" fmla="*/ 5 h 14"/>
              <a:gd name="T2" fmla="*/ 8 w 13"/>
              <a:gd name="T3" fmla="*/ 14 h 14"/>
              <a:gd name="T4" fmla="*/ 13 w 13"/>
              <a:gd name="T5" fmla="*/ 9 h 14"/>
              <a:gd name="T6" fmla="*/ 5 w 13"/>
              <a:gd name="T7" fmla="*/ 0 h 14"/>
              <a:gd name="T8" fmla="*/ 0 w 13"/>
              <a:gd name="T9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4">
                <a:moveTo>
                  <a:pt x="0" y="5"/>
                </a:moveTo>
                <a:lnTo>
                  <a:pt x="8" y="14"/>
                </a:lnTo>
                <a:lnTo>
                  <a:pt x="13" y="9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5" name="Freeform 560"/>
          <p:cNvSpPr>
            <a:spLocks/>
          </p:cNvSpPr>
          <p:nvPr/>
        </p:nvSpPr>
        <p:spPr bwMode="auto">
          <a:xfrm>
            <a:off x="9050338" y="3910013"/>
            <a:ext cx="20638" cy="20638"/>
          </a:xfrm>
          <a:custGeom>
            <a:avLst/>
            <a:gdLst>
              <a:gd name="T0" fmla="*/ 13 w 13"/>
              <a:gd name="T1" fmla="*/ 8 h 13"/>
              <a:gd name="T2" fmla="*/ 4 w 13"/>
              <a:gd name="T3" fmla="*/ 0 h 13"/>
              <a:gd name="T4" fmla="*/ 0 w 13"/>
              <a:gd name="T5" fmla="*/ 5 h 13"/>
              <a:gd name="T6" fmla="*/ 8 w 13"/>
              <a:gd name="T7" fmla="*/ 13 h 13"/>
              <a:gd name="T8" fmla="*/ 13 w 13"/>
              <a:gd name="T9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3" y="8"/>
                </a:moveTo>
                <a:lnTo>
                  <a:pt x="4" y="0"/>
                </a:lnTo>
                <a:lnTo>
                  <a:pt x="0" y="5"/>
                </a:lnTo>
                <a:lnTo>
                  <a:pt x="8" y="13"/>
                </a:lnTo>
                <a:lnTo>
                  <a:pt x="13" y="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6" name="Freeform 561"/>
          <p:cNvSpPr>
            <a:spLocks noEditPoints="1"/>
          </p:cNvSpPr>
          <p:nvPr/>
        </p:nvSpPr>
        <p:spPr bwMode="auto">
          <a:xfrm>
            <a:off x="8339138" y="5637213"/>
            <a:ext cx="104775" cy="141288"/>
          </a:xfrm>
          <a:custGeom>
            <a:avLst/>
            <a:gdLst>
              <a:gd name="T0" fmla="*/ 86 w 170"/>
              <a:gd name="T1" fmla="*/ 0 h 230"/>
              <a:gd name="T2" fmla="*/ 85 w 170"/>
              <a:gd name="T3" fmla="*/ 0 h 230"/>
              <a:gd name="T4" fmla="*/ 84 w 170"/>
              <a:gd name="T5" fmla="*/ 0 h 230"/>
              <a:gd name="T6" fmla="*/ 0 w 170"/>
              <a:gd name="T7" fmla="*/ 96 h 230"/>
              <a:gd name="T8" fmla="*/ 50 w 170"/>
              <a:gd name="T9" fmla="*/ 230 h 230"/>
              <a:gd name="T10" fmla="*/ 120 w 170"/>
              <a:gd name="T11" fmla="*/ 230 h 230"/>
              <a:gd name="T12" fmla="*/ 170 w 170"/>
              <a:gd name="T13" fmla="*/ 96 h 230"/>
              <a:gd name="T14" fmla="*/ 86 w 170"/>
              <a:gd name="T15" fmla="*/ 0 h 230"/>
              <a:gd name="T16" fmla="*/ 105 w 170"/>
              <a:gd name="T17" fmla="*/ 210 h 230"/>
              <a:gd name="T18" fmla="*/ 97 w 170"/>
              <a:gd name="T19" fmla="*/ 210 h 230"/>
              <a:gd name="T20" fmla="*/ 97 w 170"/>
              <a:gd name="T21" fmla="*/ 159 h 230"/>
              <a:gd name="T22" fmla="*/ 73 w 170"/>
              <a:gd name="T23" fmla="*/ 159 h 230"/>
              <a:gd name="T24" fmla="*/ 73 w 170"/>
              <a:gd name="T25" fmla="*/ 210 h 230"/>
              <a:gd name="T26" fmla="*/ 65 w 170"/>
              <a:gd name="T27" fmla="*/ 210 h 230"/>
              <a:gd name="T28" fmla="*/ 49 w 170"/>
              <a:gd name="T29" fmla="*/ 176 h 230"/>
              <a:gd name="T30" fmla="*/ 20 w 170"/>
              <a:gd name="T31" fmla="*/ 96 h 230"/>
              <a:gd name="T32" fmla="*/ 49 w 170"/>
              <a:gd name="T33" fmla="*/ 30 h 230"/>
              <a:gd name="T34" fmla="*/ 84 w 170"/>
              <a:gd name="T35" fmla="*/ 20 h 230"/>
              <a:gd name="T36" fmla="*/ 84 w 170"/>
              <a:gd name="T37" fmla="*/ 20 h 230"/>
              <a:gd name="T38" fmla="*/ 85 w 170"/>
              <a:gd name="T39" fmla="*/ 20 h 230"/>
              <a:gd name="T40" fmla="*/ 86 w 170"/>
              <a:gd name="T41" fmla="*/ 20 h 230"/>
              <a:gd name="T42" fmla="*/ 86 w 170"/>
              <a:gd name="T43" fmla="*/ 20 h 230"/>
              <a:gd name="T44" fmla="*/ 121 w 170"/>
              <a:gd name="T45" fmla="*/ 30 h 230"/>
              <a:gd name="T46" fmla="*/ 150 w 170"/>
              <a:gd name="T47" fmla="*/ 96 h 230"/>
              <a:gd name="T48" fmla="*/ 121 w 170"/>
              <a:gd name="T49" fmla="*/ 176 h 230"/>
              <a:gd name="T50" fmla="*/ 105 w 170"/>
              <a:gd name="T51" fmla="*/ 21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0" h="230">
                <a:moveTo>
                  <a:pt x="86" y="0"/>
                </a:moveTo>
                <a:cubicBezTo>
                  <a:pt x="85" y="0"/>
                  <a:pt x="85" y="0"/>
                  <a:pt x="85" y="0"/>
                </a:cubicBezTo>
                <a:cubicBezTo>
                  <a:pt x="85" y="0"/>
                  <a:pt x="84" y="0"/>
                  <a:pt x="84" y="0"/>
                </a:cubicBezTo>
                <a:cubicBezTo>
                  <a:pt x="74" y="0"/>
                  <a:pt x="0" y="3"/>
                  <a:pt x="0" y="96"/>
                </a:cubicBezTo>
                <a:cubicBezTo>
                  <a:pt x="0" y="136"/>
                  <a:pt x="50" y="210"/>
                  <a:pt x="50" y="230"/>
                </a:cubicBezTo>
                <a:cubicBezTo>
                  <a:pt x="120" y="230"/>
                  <a:pt x="120" y="230"/>
                  <a:pt x="120" y="230"/>
                </a:cubicBezTo>
                <a:cubicBezTo>
                  <a:pt x="120" y="210"/>
                  <a:pt x="170" y="136"/>
                  <a:pt x="170" y="96"/>
                </a:cubicBezTo>
                <a:cubicBezTo>
                  <a:pt x="170" y="3"/>
                  <a:pt x="96" y="0"/>
                  <a:pt x="86" y="0"/>
                </a:cubicBezTo>
                <a:close/>
                <a:moveTo>
                  <a:pt x="105" y="210"/>
                </a:moveTo>
                <a:cubicBezTo>
                  <a:pt x="97" y="210"/>
                  <a:pt x="97" y="210"/>
                  <a:pt x="97" y="210"/>
                </a:cubicBezTo>
                <a:cubicBezTo>
                  <a:pt x="97" y="159"/>
                  <a:pt x="97" y="159"/>
                  <a:pt x="97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65" y="210"/>
                  <a:pt x="65" y="210"/>
                  <a:pt x="65" y="210"/>
                </a:cubicBezTo>
                <a:cubicBezTo>
                  <a:pt x="62" y="201"/>
                  <a:pt x="56" y="190"/>
                  <a:pt x="49" y="176"/>
                </a:cubicBezTo>
                <a:cubicBezTo>
                  <a:pt x="37" y="150"/>
                  <a:pt x="20" y="115"/>
                  <a:pt x="20" y="96"/>
                </a:cubicBezTo>
                <a:cubicBezTo>
                  <a:pt x="20" y="64"/>
                  <a:pt x="30" y="42"/>
                  <a:pt x="49" y="30"/>
                </a:cubicBezTo>
                <a:cubicBezTo>
                  <a:pt x="65" y="20"/>
                  <a:pt x="82" y="20"/>
                  <a:pt x="84" y="20"/>
                </a:cubicBezTo>
                <a:cubicBezTo>
                  <a:pt x="84" y="20"/>
                  <a:pt x="84" y="20"/>
                  <a:pt x="84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8" y="20"/>
                  <a:pt x="105" y="20"/>
                  <a:pt x="121" y="30"/>
                </a:cubicBezTo>
                <a:cubicBezTo>
                  <a:pt x="140" y="42"/>
                  <a:pt x="150" y="64"/>
                  <a:pt x="150" y="96"/>
                </a:cubicBezTo>
                <a:cubicBezTo>
                  <a:pt x="150" y="115"/>
                  <a:pt x="133" y="150"/>
                  <a:pt x="121" y="176"/>
                </a:cubicBezTo>
                <a:cubicBezTo>
                  <a:pt x="114" y="190"/>
                  <a:pt x="108" y="201"/>
                  <a:pt x="105" y="21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7" name="Rectangle 562"/>
          <p:cNvSpPr>
            <a:spLocks noChangeArrowheads="1"/>
          </p:cNvSpPr>
          <p:nvPr/>
        </p:nvSpPr>
        <p:spPr bwMode="auto">
          <a:xfrm>
            <a:off x="8370888" y="5783263"/>
            <a:ext cx="42863" cy="127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8" name="Rectangle 563"/>
          <p:cNvSpPr>
            <a:spLocks noChangeArrowheads="1"/>
          </p:cNvSpPr>
          <p:nvPr/>
        </p:nvSpPr>
        <p:spPr bwMode="auto">
          <a:xfrm>
            <a:off x="8382001" y="5802313"/>
            <a:ext cx="20638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9" name="Freeform 564"/>
          <p:cNvSpPr>
            <a:spLocks noEditPoints="1"/>
          </p:cNvSpPr>
          <p:nvPr/>
        </p:nvSpPr>
        <p:spPr bwMode="auto">
          <a:xfrm>
            <a:off x="3005138" y="6392863"/>
            <a:ext cx="125413" cy="125413"/>
          </a:xfrm>
          <a:custGeom>
            <a:avLst/>
            <a:gdLst>
              <a:gd name="T0" fmla="*/ 63 w 79"/>
              <a:gd name="T1" fmla="*/ 0 h 79"/>
              <a:gd name="T2" fmla="*/ 0 w 79"/>
              <a:gd name="T3" fmla="*/ 63 h 79"/>
              <a:gd name="T4" fmla="*/ 16 w 79"/>
              <a:gd name="T5" fmla="*/ 79 h 79"/>
              <a:gd name="T6" fmla="*/ 79 w 79"/>
              <a:gd name="T7" fmla="*/ 16 h 79"/>
              <a:gd name="T8" fmla="*/ 63 w 79"/>
              <a:gd name="T9" fmla="*/ 0 h 79"/>
              <a:gd name="T10" fmla="*/ 48 w 79"/>
              <a:gd name="T11" fmla="*/ 22 h 79"/>
              <a:gd name="T12" fmla="*/ 63 w 79"/>
              <a:gd name="T13" fmla="*/ 7 h 79"/>
              <a:gd name="T14" fmla="*/ 72 w 79"/>
              <a:gd name="T15" fmla="*/ 16 h 79"/>
              <a:gd name="T16" fmla="*/ 57 w 79"/>
              <a:gd name="T17" fmla="*/ 31 h 79"/>
              <a:gd name="T18" fmla="*/ 48 w 79"/>
              <a:gd name="T19" fmla="*/ 2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" h="79">
                <a:moveTo>
                  <a:pt x="63" y="0"/>
                </a:moveTo>
                <a:lnTo>
                  <a:pt x="0" y="63"/>
                </a:lnTo>
                <a:lnTo>
                  <a:pt x="16" y="79"/>
                </a:lnTo>
                <a:lnTo>
                  <a:pt x="79" y="16"/>
                </a:lnTo>
                <a:lnTo>
                  <a:pt x="63" y="0"/>
                </a:lnTo>
                <a:close/>
                <a:moveTo>
                  <a:pt x="48" y="22"/>
                </a:moveTo>
                <a:lnTo>
                  <a:pt x="63" y="7"/>
                </a:lnTo>
                <a:lnTo>
                  <a:pt x="72" y="16"/>
                </a:lnTo>
                <a:lnTo>
                  <a:pt x="57" y="31"/>
                </a:lnTo>
                <a:lnTo>
                  <a:pt x="48" y="2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0" name="Freeform 565"/>
          <p:cNvSpPr>
            <a:spLocks/>
          </p:cNvSpPr>
          <p:nvPr/>
        </p:nvSpPr>
        <p:spPr bwMode="auto">
          <a:xfrm>
            <a:off x="3127376" y="6364288"/>
            <a:ext cx="33338" cy="33338"/>
          </a:xfrm>
          <a:custGeom>
            <a:avLst/>
            <a:gdLst>
              <a:gd name="T0" fmla="*/ 21 w 21"/>
              <a:gd name="T1" fmla="*/ 5 h 21"/>
              <a:gd name="T2" fmla="*/ 16 w 21"/>
              <a:gd name="T3" fmla="*/ 0 h 21"/>
              <a:gd name="T4" fmla="*/ 0 w 21"/>
              <a:gd name="T5" fmla="*/ 15 h 21"/>
              <a:gd name="T6" fmla="*/ 5 w 21"/>
              <a:gd name="T7" fmla="*/ 21 h 21"/>
              <a:gd name="T8" fmla="*/ 21 w 21"/>
              <a:gd name="T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21" y="5"/>
                </a:moveTo>
                <a:lnTo>
                  <a:pt x="16" y="0"/>
                </a:lnTo>
                <a:lnTo>
                  <a:pt x="0" y="15"/>
                </a:lnTo>
                <a:lnTo>
                  <a:pt x="5" y="21"/>
                </a:lnTo>
                <a:lnTo>
                  <a:pt x="21" y="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1" name="Freeform 566"/>
          <p:cNvSpPr>
            <a:spLocks/>
          </p:cNvSpPr>
          <p:nvPr/>
        </p:nvSpPr>
        <p:spPr bwMode="auto">
          <a:xfrm>
            <a:off x="3127376" y="6438901"/>
            <a:ext cx="33338" cy="33338"/>
          </a:xfrm>
          <a:custGeom>
            <a:avLst/>
            <a:gdLst>
              <a:gd name="T0" fmla="*/ 0 w 21"/>
              <a:gd name="T1" fmla="*/ 5 h 21"/>
              <a:gd name="T2" fmla="*/ 16 w 21"/>
              <a:gd name="T3" fmla="*/ 21 h 21"/>
              <a:gd name="T4" fmla="*/ 21 w 21"/>
              <a:gd name="T5" fmla="*/ 16 h 21"/>
              <a:gd name="T6" fmla="*/ 5 w 21"/>
              <a:gd name="T7" fmla="*/ 0 h 21"/>
              <a:gd name="T8" fmla="*/ 0 w 21"/>
              <a:gd name="T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0" y="5"/>
                </a:moveTo>
                <a:lnTo>
                  <a:pt x="16" y="21"/>
                </a:lnTo>
                <a:lnTo>
                  <a:pt x="21" y="16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2" name="Freeform 567"/>
          <p:cNvSpPr>
            <a:spLocks/>
          </p:cNvSpPr>
          <p:nvPr/>
        </p:nvSpPr>
        <p:spPr bwMode="auto">
          <a:xfrm>
            <a:off x="3051176" y="6364288"/>
            <a:ext cx="33338" cy="33338"/>
          </a:xfrm>
          <a:custGeom>
            <a:avLst/>
            <a:gdLst>
              <a:gd name="T0" fmla="*/ 21 w 21"/>
              <a:gd name="T1" fmla="*/ 15 h 21"/>
              <a:gd name="T2" fmla="*/ 5 w 21"/>
              <a:gd name="T3" fmla="*/ 0 h 21"/>
              <a:gd name="T4" fmla="*/ 0 w 21"/>
              <a:gd name="T5" fmla="*/ 5 h 21"/>
              <a:gd name="T6" fmla="*/ 16 w 21"/>
              <a:gd name="T7" fmla="*/ 21 h 21"/>
              <a:gd name="T8" fmla="*/ 21 w 21"/>
              <a:gd name="T9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21" y="15"/>
                </a:moveTo>
                <a:lnTo>
                  <a:pt x="5" y="0"/>
                </a:lnTo>
                <a:lnTo>
                  <a:pt x="0" y="5"/>
                </a:lnTo>
                <a:lnTo>
                  <a:pt x="16" y="21"/>
                </a:lnTo>
                <a:lnTo>
                  <a:pt x="21" y="1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3" name="Rectangle 568"/>
          <p:cNvSpPr>
            <a:spLocks noChangeArrowheads="1"/>
          </p:cNvSpPr>
          <p:nvPr/>
        </p:nvSpPr>
        <p:spPr bwMode="auto">
          <a:xfrm>
            <a:off x="3100388" y="6342063"/>
            <a:ext cx="11113" cy="365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4" name="Rectangle 569"/>
          <p:cNvSpPr>
            <a:spLocks noChangeArrowheads="1"/>
          </p:cNvSpPr>
          <p:nvPr/>
        </p:nvSpPr>
        <p:spPr bwMode="auto">
          <a:xfrm>
            <a:off x="3146426" y="6411913"/>
            <a:ext cx="34925" cy="127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5" name="Freeform 570"/>
          <p:cNvSpPr>
            <a:spLocks/>
          </p:cNvSpPr>
          <p:nvPr/>
        </p:nvSpPr>
        <p:spPr bwMode="auto">
          <a:xfrm>
            <a:off x="8034338" y="1397001"/>
            <a:ext cx="38100" cy="38100"/>
          </a:xfrm>
          <a:custGeom>
            <a:avLst/>
            <a:gdLst>
              <a:gd name="T0" fmla="*/ 26 w 60"/>
              <a:gd name="T1" fmla="*/ 62 h 62"/>
              <a:gd name="T2" fmla="*/ 26 w 60"/>
              <a:gd name="T3" fmla="*/ 62 h 62"/>
              <a:gd name="T4" fmla="*/ 60 w 60"/>
              <a:gd name="T5" fmla="*/ 27 h 62"/>
              <a:gd name="T6" fmla="*/ 54 w 60"/>
              <a:gd name="T7" fmla="*/ 8 h 62"/>
              <a:gd name="T8" fmla="*/ 34 w 60"/>
              <a:gd name="T9" fmla="*/ 0 h 62"/>
              <a:gd name="T10" fmla="*/ 0 w 60"/>
              <a:gd name="T11" fmla="*/ 34 h 62"/>
              <a:gd name="T12" fmla="*/ 26 w 60"/>
              <a:gd name="T13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62">
                <a:moveTo>
                  <a:pt x="26" y="62"/>
                </a:moveTo>
                <a:cubicBezTo>
                  <a:pt x="26" y="62"/>
                  <a:pt x="26" y="62"/>
                  <a:pt x="26" y="62"/>
                </a:cubicBezTo>
                <a:cubicBezTo>
                  <a:pt x="46" y="62"/>
                  <a:pt x="60" y="45"/>
                  <a:pt x="60" y="27"/>
                </a:cubicBezTo>
                <a:cubicBezTo>
                  <a:pt x="60" y="20"/>
                  <a:pt x="58" y="14"/>
                  <a:pt x="54" y="8"/>
                </a:cubicBezTo>
                <a:cubicBezTo>
                  <a:pt x="49" y="3"/>
                  <a:pt x="43" y="0"/>
                  <a:pt x="34" y="0"/>
                </a:cubicBezTo>
                <a:cubicBezTo>
                  <a:pt x="12" y="0"/>
                  <a:pt x="0" y="19"/>
                  <a:pt x="0" y="34"/>
                </a:cubicBezTo>
                <a:cubicBezTo>
                  <a:pt x="0" y="50"/>
                  <a:pt x="10" y="62"/>
                  <a:pt x="26" y="6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6" name="Freeform 571"/>
          <p:cNvSpPr>
            <a:spLocks/>
          </p:cNvSpPr>
          <p:nvPr/>
        </p:nvSpPr>
        <p:spPr bwMode="auto">
          <a:xfrm>
            <a:off x="8004176" y="1446213"/>
            <a:ext cx="68263" cy="127000"/>
          </a:xfrm>
          <a:custGeom>
            <a:avLst/>
            <a:gdLst>
              <a:gd name="T0" fmla="*/ 111 w 112"/>
              <a:gd name="T1" fmla="*/ 152 h 207"/>
              <a:gd name="T2" fmla="*/ 102 w 112"/>
              <a:gd name="T3" fmla="*/ 133 h 207"/>
              <a:gd name="T4" fmla="*/ 100 w 112"/>
              <a:gd name="T5" fmla="*/ 135 h 207"/>
              <a:gd name="T6" fmla="*/ 70 w 112"/>
              <a:gd name="T7" fmla="*/ 157 h 207"/>
              <a:gd name="T8" fmla="*/ 70 w 112"/>
              <a:gd name="T9" fmla="*/ 154 h 207"/>
              <a:gd name="T10" fmla="*/ 71 w 112"/>
              <a:gd name="T11" fmla="*/ 144 h 207"/>
              <a:gd name="T12" fmla="*/ 95 w 112"/>
              <a:gd name="T13" fmla="*/ 50 h 207"/>
              <a:gd name="T14" fmla="*/ 98 w 112"/>
              <a:gd name="T15" fmla="*/ 21 h 207"/>
              <a:gd name="T16" fmla="*/ 95 w 112"/>
              <a:gd name="T17" fmla="*/ 6 h 207"/>
              <a:gd name="T18" fmla="*/ 84 w 112"/>
              <a:gd name="T19" fmla="*/ 0 h 207"/>
              <a:gd name="T20" fmla="*/ 2 w 112"/>
              <a:gd name="T21" fmla="*/ 50 h 207"/>
              <a:gd name="T22" fmla="*/ 0 w 112"/>
              <a:gd name="T23" fmla="*/ 51 h 207"/>
              <a:gd name="T24" fmla="*/ 8 w 112"/>
              <a:gd name="T25" fmla="*/ 74 h 207"/>
              <a:gd name="T26" fmla="*/ 11 w 112"/>
              <a:gd name="T27" fmla="*/ 71 h 207"/>
              <a:gd name="T28" fmla="*/ 39 w 112"/>
              <a:gd name="T29" fmla="*/ 52 h 207"/>
              <a:gd name="T30" fmla="*/ 37 w 112"/>
              <a:gd name="T31" fmla="*/ 63 h 207"/>
              <a:gd name="T32" fmla="*/ 16 w 112"/>
              <a:gd name="T33" fmla="*/ 154 h 207"/>
              <a:gd name="T34" fmla="*/ 13 w 112"/>
              <a:gd name="T35" fmla="*/ 184 h 207"/>
              <a:gd name="T36" fmla="*/ 18 w 112"/>
              <a:gd name="T37" fmla="*/ 202 h 207"/>
              <a:gd name="T38" fmla="*/ 31 w 112"/>
              <a:gd name="T39" fmla="*/ 207 h 207"/>
              <a:gd name="T40" fmla="*/ 31 w 112"/>
              <a:gd name="T41" fmla="*/ 207 h 207"/>
              <a:gd name="T42" fmla="*/ 111 w 112"/>
              <a:gd name="T43" fmla="*/ 156 h 207"/>
              <a:gd name="T44" fmla="*/ 112 w 112"/>
              <a:gd name="T45" fmla="*/ 154 h 207"/>
              <a:gd name="T46" fmla="*/ 111 w 112"/>
              <a:gd name="T47" fmla="*/ 152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" h="207">
                <a:moveTo>
                  <a:pt x="111" y="152"/>
                </a:moveTo>
                <a:cubicBezTo>
                  <a:pt x="102" y="133"/>
                  <a:pt x="102" y="133"/>
                  <a:pt x="102" y="133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89" y="145"/>
                  <a:pt x="73" y="156"/>
                  <a:pt x="70" y="157"/>
                </a:cubicBezTo>
                <a:cubicBezTo>
                  <a:pt x="70" y="156"/>
                  <a:pt x="70" y="155"/>
                  <a:pt x="70" y="154"/>
                </a:cubicBezTo>
                <a:cubicBezTo>
                  <a:pt x="70" y="152"/>
                  <a:pt x="70" y="149"/>
                  <a:pt x="71" y="144"/>
                </a:cubicBezTo>
                <a:cubicBezTo>
                  <a:pt x="95" y="50"/>
                  <a:pt x="95" y="50"/>
                  <a:pt x="95" y="50"/>
                </a:cubicBezTo>
                <a:cubicBezTo>
                  <a:pt x="97" y="41"/>
                  <a:pt x="98" y="27"/>
                  <a:pt x="98" y="21"/>
                </a:cubicBezTo>
                <a:cubicBezTo>
                  <a:pt x="98" y="15"/>
                  <a:pt x="97" y="10"/>
                  <a:pt x="95" y="6"/>
                </a:cubicBezTo>
                <a:cubicBezTo>
                  <a:pt x="92" y="2"/>
                  <a:pt x="88" y="0"/>
                  <a:pt x="84" y="0"/>
                </a:cubicBezTo>
                <a:cubicBezTo>
                  <a:pt x="67" y="0"/>
                  <a:pt x="31" y="22"/>
                  <a:pt x="2" y="50"/>
                </a:cubicBezTo>
                <a:cubicBezTo>
                  <a:pt x="0" y="51"/>
                  <a:pt x="0" y="51"/>
                  <a:pt x="0" y="51"/>
                </a:cubicBezTo>
                <a:cubicBezTo>
                  <a:pt x="8" y="74"/>
                  <a:pt x="8" y="74"/>
                  <a:pt x="8" y="74"/>
                </a:cubicBezTo>
                <a:cubicBezTo>
                  <a:pt x="11" y="71"/>
                  <a:pt x="11" y="71"/>
                  <a:pt x="11" y="71"/>
                </a:cubicBezTo>
                <a:cubicBezTo>
                  <a:pt x="19" y="65"/>
                  <a:pt x="35" y="53"/>
                  <a:pt x="39" y="52"/>
                </a:cubicBezTo>
                <a:cubicBezTo>
                  <a:pt x="39" y="54"/>
                  <a:pt x="38" y="58"/>
                  <a:pt x="37" y="63"/>
                </a:cubicBezTo>
                <a:cubicBezTo>
                  <a:pt x="16" y="154"/>
                  <a:pt x="16" y="154"/>
                  <a:pt x="16" y="154"/>
                </a:cubicBezTo>
                <a:cubicBezTo>
                  <a:pt x="14" y="164"/>
                  <a:pt x="13" y="178"/>
                  <a:pt x="13" y="184"/>
                </a:cubicBezTo>
                <a:cubicBezTo>
                  <a:pt x="13" y="193"/>
                  <a:pt x="14" y="198"/>
                  <a:pt x="18" y="202"/>
                </a:cubicBezTo>
                <a:cubicBezTo>
                  <a:pt x="21" y="206"/>
                  <a:pt x="26" y="207"/>
                  <a:pt x="31" y="207"/>
                </a:cubicBezTo>
                <a:cubicBezTo>
                  <a:pt x="31" y="207"/>
                  <a:pt x="31" y="207"/>
                  <a:pt x="31" y="207"/>
                </a:cubicBezTo>
                <a:cubicBezTo>
                  <a:pt x="45" y="207"/>
                  <a:pt x="81" y="188"/>
                  <a:pt x="111" y="156"/>
                </a:cubicBezTo>
                <a:cubicBezTo>
                  <a:pt x="112" y="154"/>
                  <a:pt x="112" y="154"/>
                  <a:pt x="112" y="154"/>
                </a:cubicBezTo>
                <a:lnTo>
                  <a:pt x="111" y="15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7" name="Freeform 572"/>
          <p:cNvSpPr>
            <a:spLocks/>
          </p:cNvSpPr>
          <p:nvPr/>
        </p:nvSpPr>
        <p:spPr bwMode="auto">
          <a:xfrm>
            <a:off x="8724901" y="1398588"/>
            <a:ext cx="36513" cy="36513"/>
          </a:xfrm>
          <a:custGeom>
            <a:avLst/>
            <a:gdLst>
              <a:gd name="T0" fmla="*/ 30 w 61"/>
              <a:gd name="T1" fmla="*/ 60 h 60"/>
              <a:gd name="T2" fmla="*/ 61 w 61"/>
              <a:gd name="T3" fmla="*/ 30 h 60"/>
              <a:gd name="T4" fmla="*/ 30 w 61"/>
              <a:gd name="T5" fmla="*/ 0 h 60"/>
              <a:gd name="T6" fmla="*/ 0 w 61"/>
              <a:gd name="T7" fmla="*/ 30 h 60"/>
              <a:gd name="T8" fmla="*/ 30 w 61"/>
              <a:gd name="T9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60">
                <a:moveTo>
                  <a:pt x="30" y="60"/>
                </a:moveTo>
                <a:cubicBezTo>
                  <a:pt x="48" y="60"/>
                  <a:pt x="61" y="46"/>
                  <a:pt x="61" y="30"/>
                </a:cubicBezTo>
                <a:cubicBezTo>
                  <a:pt x="61" y="12"/>
                  <a:pt x="48" y="0"/>
                  <a:pt x="30" y="0"/>
                </a:cubicBezTo>
                <a:cubicBezTo>
                  <a:pt x="14" y="0"/>
                  <a:pt x="0" y="12"/>
                  <a:pt x="0" y="30"/>
                </a:cubicBezTo>
                <a:cubicBezTo>
                  <a:pt x="0" y="46"/>
                  <a:pt x="14" y="60"/>
                  <a:pt x="30" y="6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8" name="Freeform 573"/>
          <p:cNvSpPr>
            <a:spLocks/>
          </p:cNvSpPr>
          <p:nvPr/>
        </p:nvSpPr>
        <p:spPr bwMode="auto">
          <a:xfrm>
            <a:off x="8712201" y="1447801"/>
            <a:ext cx="66675" cy="125413"/>
          </a:xfrm>
          <a:custGeom>
            <a:avLst/>
            <a:gdLst>
              <a:gd name="T0" fmla="*/ 82 w 110"/>
              <a:gd name="T1" fmla="*/ 151 h 206"/>
              <a:gd name="T2" fmla="*/ 82 w 110"/>
              <a:gd name="T3" fmla="*/ 0 h 206"/>
              <a:gd name="T4" fmla="*/ 4 w 110"/>
              <a:gd name="T5" fmla="*/ 15 h 206"/>
              <a:gd name="T6" fmla="*/ 4 w 110"/>
              <a:gd name="T7" fmla="*/ 33 h 206"/>
              <a:gd name="T8" fmla="*/ 27 w 110"/>
              <a:gd name="T9" fmla="*/ 66 h 206"/>
              <a:gd name="T10" fmla="*/ 27 w 110"/>
              <a:gd name="T11" fmla="*/ 151 h 206"/>
              <a:gd name="T12" fmla="*/ 0 w 110"/>
              <a:gd name="T13" fmla="*/ 186 h 206"/>
              <a:gd name="T14" fmla="*/ 0 w 110"/>
              <a:gd name="T15" fmla="*/ 206 h 206"/>
              <a:gd name="T16" fmla="*/ 110 w 110"/>
              <a:gd name="T17" fmla="*/ 206 h 206"/>
              <a:gd name="T18" fmla="*/ 110 w 110"/>
              <a:gd name="T19" fmla="*/ 186 h 206"/>
              <a:gd name="T20" fmla="*/ 82 w 110"/>
              <a:gd name="T21" fmla="*/ 15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0" h="206">
                <a:moveTo>
                  <a:pt x="82" y="151"/>
                </a:moveTo>
                <a:cubicBezTo>
                  <a:pt x="82" y="0"/>
                  <a:pt x="82" y="0"/>
                  <a:pt x="82" y="0"/>
                </a:cubicBezTo>
                <a:cubicBezTo>
                  <a:pt x="58" y="6"/>
                  <a:pt x="30" y="12"/>
                  <a:pt x="4" y="15"/>
                </a:cubicBezTo>
                <a:cubicBezTo>
                  <a:pt x="4" y="33"/>
                  <a:pt x="4" y="33"/>
                  <a:pt x="4" y="33"/>
                </a:cubicBezTo>
                <a:cubicBezTo>
                  <a:pt x="24" y="37"/>
                  <a:pt x="27" y="38"/>
                  <a:pt x="27" y="66"/>
                </a:cubicBezTo>
                <a:cubicBezTo>
                  <a:pt x="27" y="151"/>
                  <a:pt x="27" y="151"/>
                  <a:pt x="27" y="151"/>
                </a:cubicBezTo>
                <a:cubicBezTo>
                  <a:pt x="27" y="182"/>
                  <a:pt x="25" y="183"/>
                  <a:pt x="0" y="186"/>
                </a:cubicBezTo>
                <a:cubicBezTo>
                  <a:pt x="0" y="206"/>
                  <a:pt x="0" y="206"/>
                  <a:pt x="0" y="206"/>
                </a:cubicBezTo>
                <a:cubicBezTo>
                  <a:pt x="110" y="206"/>
                  <a:pt x="110" y="206"/>
                  <a:pt x="110" y="206"/>
                </a:cubicBezTo>
                <a:cubicBezTo>
                  <a:pt x="110" y="186"/>
                  <a:pt x="110" y="186"/>
                  <a:pt x="110" y="186"/>
                </a:cubicBezTo>
                <a:cubicBezTo>
                  <a:pt x="84" y="183"/>
                  <a:pt x="82" y="181"/>
                  <a:pt x="82" y="15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9" name="Freeform 574"/>
          <p:cNvSpPr>
            <a:spLocks/>
          </p:cNvSpPr>
          <p:nvPr/>
        </p:nvSpPr>
        <p:spPr bwMode="auto">
          <a:xfrm>
            <a:off x="7305676" y="1530351"/>
            <a:ext cx="44450" cy="42863"/>
          </a:xfrm>
          <a:custGeom>
            <a:avLst/>
            <a:gdLst>
              <a:gd name="T0" fmla="*/ 36 w 73"/>
              <a:gd name="T1" fmla="*/ 0 h 70"/>
              <a:gd name="T2" fmla="*/ 10 w 73"/>
              <a:gd name="T3" fmla="*/ 10 h 70"/>
              <a:gd name="T4" fmla="*/ 0 w 73"/>
              <a:gd name="T5" fmla="*/ 35 h 70"/>
              <a:gd name="T6" fmla="*/ 10 w 73"/>
              <a:gd name="T7" fmla="*/ 61 h 70"/>
              <a:gd name="T8" fmla="*/ 36 w 73"/>
              <a:gd name="T9" fmla="*/ 70 h 70"/>
              <a:gd name="T10" fmla="*/ 36 w 73"/>
              <a:gd name="T11" fmla="*/ 70 h 70"/>
              <a:gd name="T12" fmla="*/ 63 w 73"/>
              <a:gd name="T13" fmla="*/ 60 h 70"/>
              <a:gd name="T14" fmla="*/ 73 w 73"/>
              <a:gd name="T15" fmla="*/ 35 h 70"/>
              <a:gd name="T16" fmla="*/ 63 w 73"/>
              <a:gd name="T17" fmla="*/ 10 h 70"/>
              <a:gd name="T18" fmla="*/ 36 w 73"/>
              <a:gd name="T1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3" h="70">
                <a:moveTo>
                  <a:pt x="36" y="0"/>
                </a:moveTo>
                <a:cubicBezTo>
                  <a:pt x="26" y="0"/>
                  <a:pt x="17" y="3"/>
                  <a:pt x="10" y="10"/>
                </a:cubicBezTo>
                <a:cubicBezTo>
                  <a:pt x="3" y="16"/>
                  <a:pt x="0" y="25"/>
                  <a:pt x="0" y="35"/>
                </a:cubicBezTo>
                <a:cubicBezTo>
                  <a:pt x="0" y="45"/>
                  <a:pt x="3" y="54"/>
                  <a:pt x="10" y="61"/>
                </a:cubicBezTo>
                <a:cubicBezTo>
                  <a:pt x="17" y="67"/>
                  <a:pt x="26" y="70"/>
                  <a:pt x="36" y="70"/>
                </a:cubicBezTo>
                <a:cubicBezTo>
                  <a:pt x="36" y="70"/>
                  <a:pt x="36" y="70"/>
                  <a:pt x="36" y="70"/>
                </a:cubicBezTo>
                <a:cubicBezTo>
                  <a:pt x="47" y="70"/>
                  <a:pt x="56" y="67"/>
                  <a:pt x="63" y="60"/>
                </a:cubicBezTo>
                <a:cubicBezTo>
                  <a:pt x="70" y="54"/>
                  <a:pt x="73" y="45"/>
                  <a:pt x="73" y="35"/>
                </a:cubicBezTo>
                <a:cubicBezTo>
                  <a:pt x="73" y="25"/>
                  <a:pt x="70" y="16"/>
                  <a:pt x="63" y="10"/>
                </a:cubicBezTo>
                <a:cubicBezTo>
                  <a:pt x="56" y="3"/>
                  <a:pt x="47" y="0"/>
                  <a:pt x="36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0" name="Freeform 575"/>
          <p:cNvSpPr>
            <a:spLocks/>
          </p:cNvSpPr>
          <p:nvPr/>
        </p:nvSpPr>
        <p:spPr bwMode="auto">
          <a:xfrm>
            <a:off x="7281863" y="1397001"/>
            <a:ext cx="103188" cy="123825"/>
          </a:xfrm>
          <a:custGeom>
            <a:avLst/>
            <a:gdLst>
              <a:gd name="T0" fmla="*/ 145 w 167"/>
              <a:gd name="T1" fmla="*/ 19 h 202"/>
              <a:gd name="T2" fmla="*/ 86 w 167"/>
              <a:gd name="T3" fmla="*/ 0 h 202"/>
              <a:gd name="T4" fmla="*/ 39 w 167"/>
              <a:gd name="T5" fmla="*/ 7 h 202"/>
              <a:gd name="T6" fmla="*/ 5 w 167"/>
              <a:gd name="T7" fmla="*/ 24 h 202"/>
              <a:gd name="T8" fmla="*/ 0 w 167"/>
              <a:gd name="T9" fmla="*/ 27 h 202"/>
              <a:gd name="T10" fmla="*/ 25 w 167"/>
              <a:gd name="T11" fmla="*/ 74 h 202"/>
              <a:gd name="T12" fmla="*/ 31 w 167"/>
              <a:gd name="T13" fmla="*/ 70 h 202"/>
              <a:gd name="T14" fmla="*/ 41 w 167"/>
              <a:gd name="T15" fmla="*/ 64 h 202"/>
              <a:gd name="T16" fmla="*/ 53 w 167"/>
              <a:gd name="T17" fmla="*/ 59 h 202"/>
              <a:gd name="T18" fmla="*/ 66 w 167"/>
              <a:gd name="T19" fmla="*/ 55 h 202"/>
              <a:gd name="T20" fmla="*/ 77 w 167"/>
              <a:gd name="T21" fmla="*/ 54 h 202"/>
              <a:gd name="T22" fmla="*/ 98 w 167"/>
              <a:gd name="T23" fmla="*/ 60 h 202"/>
              <a:gd name="T24" fmla="*/ 104 w 167"/>
              <a:gd name="T25" fmla="*/ 76 h 202"/>
              <a:gd name="T26" fmla="*/ 100 w 167"/>
              <a:gd name="T27" fmla="*/ 90 h 202"/>
              <a:gd name="T28" fmla="*/ 89 w 167"/>
              <a:gd name="T29" fmla="*/ 103 h 202"/>
              <a:gd name="T30" fmla="*/ 74 w 167"/>
              <a:gd name="T31" fmla="*/ 117 h 202"/>
              <a:gd name="T32" fmla="*/ 57 w 167"/>
              <a:gd name="T33" fmla="*/ 135 h 202"/>
              <a:gd name="T34" fmla="*/ 46 w 167"/>
              <a:gd name="T35" fmla="*/ 161 h 202"/>
              <a:gd name="T36" fmla="*/ 44 w 167"/>
              <a:gd name="T37" fmla="*/ 183 h 202"/>
              <a:gd name="T38" fmla="*/ 44 w 167"/>
              <a:gd name="T39" fmla="*/ 196 h 202"/>
              <a:gd name="T40" fmla="*/ 45 w 167"/>
              <a:gd name="T41" fmla="*/ 202 h 202"/>
              <a:gd name="T42" fmla="*/ 51 w 167"/>
              <a:gd name="T43" fmla="*/ 202 h 202"/>
              <a:gd name="T44" fmla="*/ 98 w 167"/>
              <a:gd name="T45" fmla="*/ 202 h 202"/>
              <a:gd name="T46" fmla="*/ 98 w 167"/>
              <a:gd name="T47" fmla="*/ 195 h 202"/>
              <a:gd name="T48" fmla="*/ 103 w 167"/>
              <a:gd name="T49" fmla="*/ 172 h 202"/>
              <a:gd name="T50" fmla="*/ 115 w 167"/>
              <a:gd name="T51" fmla="*/ 156 h 202"/>
              <a:gd name="T52" fmla="*/ 130 w 167"/>
              <a:gd name="T53" fmla="*/ 143 h 202"/>
              <a:gd name="T54" fmla="*/ 148 w 167"/>
              <a:gd name="T55" fmla="*/ 126 h 202"/>
              <a:gd name="T56" fmla="*/ 161 w 167"/>
              <a:gd name="T57" fmla="*/ 103 h 202"/>
              <a:gd name="T58" fmla="*/ 167 w 167"/>
              <a:gd name="T59" fmla="*/ 69 h 202"/>
              <a:gd name="T60" fmla="*/ 145 w 167"/>
              <a:gd name="T61" fmla="*/ 19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7" h="202">
                <a:moveTo>
                  <a:pt x="145" y="19"/>
                </a:moveTo>
                <a:cubicBezTo>
                  <a:pt x="130" y="6"/>
                  <a:pt x="110" y="0"/>
                  <a:pt x="86" y="0"/>
                </a:cubicBezTo>
                <a:cubicBezTo>
                  <a:pt x="68" y="0"/>
                  <a:pt x="52" y="2"/>
                  <a:pt x="39" y="7"/>
                </a:cubicBezTo>
                <a:cubicBezTo>
                  <a:pt x="26" y="11"/>
                  <a:pt x="15" y="17"/>
                  <a:pt x="5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25" y="74"/>
                  <a:pt x="25" y="74"/>
                  <a:pt x="25" y="74"/>
                </a:cubicBezTo>
                <a:cubicBezTo>
                  <a:pt x="31" y="70"/>
                  <a:pt x="31" y="70"/>
                  <a:pt x="31" y="70"/>
                </a:cubicBezTo>
                <a:cubicBezTo>
                  <a:pt x="34" y="68"/>
                  <a:pt x="37" y="66"/>
                  <a:pt x="41" y="64"/>
                </a:cubicBezTo>
                <a:cubicBezTo>
                  <a:pt x="45" y="62"/>
                  <a:pt x="49" y="60"/>
                  <a:pt x="53" y="59"/>
                </a:cubicBezTo>
                <a:cubicBezTo>
                  <a:pt x="57" y="57"/>
                  <a:pt x="62" y="56"/>
                  <a:pt x="66" y="55"/>
                </a:cubicBezTo>
                <a:cubicBezTo>
                  <a:pt x="70" y="54"/>
                  <a:pt x="74" y="54"/>
                  <a:pt x="77" y="54"/>
                </a:cubicBezTo>
                <a:cubicBezTo>
                  <a:pt x="89" y="54"/>
                  <a:pt x="96" y="57"/>
                  <a:pt x="98" y="60"/>
                </a:cubicBezTo>
                <a:cubicBezTo>
                  <a:pt x="102" y="64"/>
                  <a:pt x="104" y="69"/>
                  <a:pt x="104" y="76"/>
                </a:cubicBezTo>
                <a:cubicBezTo>
                  <a:pt x="104" y="82"/>
                  <a:pt x="103" y="86"/>
                  <a:pt x="100" y="90"/>
                </a:cubicBezTo>
                <a:cubicBezTo>
                  <a:pt x="97" y="94"/>
                  <a:pt x="94" y="99"/>
                  <a:pt x="89" y="103"/>
                </a:cubicBezTo>
                <a:cubicBezTo>
                  <a:pt x="84" y="107"/>
                  <a:pt x="79" y="112"/>
                  <a:pt x="74" y="117"/>
                </a:cubicBezTo>
                <a:cubicBezTo>
                  <a:pt x="67" y="122"/>
                  <a:pt x="62" y="128"/>
                  <a:pt x="57" y="135"/>
                </a:cubicBezTo>
                <a:cubicBezTo>
                  <a:pt x="53" y="142"/>
                  <a:pt x="49" y="151"/>
                  <a:pt x="46" y="161"/>
                </a:cubicBezTo>
                <a:cubicBezTo>
                  <a:pt x="44" y="167"/>
                  <a:pt x="44" y="175"/>
                  <a:pt x="44" y="183"/>
                </a:cubicBezTo>
                <a:cubicBezTo>
                  <a:pt x="44" y="187"/>
                  <a:pt x="44" y="191"/>
                  <a:pt x="44" y="196"/>
                </a:cubicBezTo>
                <a:cubicBezTo>
                  <a:pt x="45" y="202"/>
                  <a:pt x="45" y="202"/>
                  <a:pt x="45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98" y="202"/>
                  <a:pt x="98" y="202"/>
                  <a:pt x="98" y="202"/>
                </a:cubicBezTo>
                <a:cubicBezTo>
                  <a:pt x="98" y="195"/>
                  <a:pt x="98" y="195"/>
                  <a:pt x="98" y="195"/>
                </a:cubicBezTo>
                <a:cubicBezTo>
                  <a:pt x="98" y="185"/>
                  <a:pt x="100" y="178"/>
                  <a:pt x="103" y="172"/>
                </a:cubicBezTo>
                <a:cubicBezTo>
                  <a:pt x="106" y="166"/>
                  <a:pt x="110" y="161"/>
                  <a:pt x="115" y="156"/>
                </a:cubicBezTo>
                <a:cubicBezTo>
                  <a:pt x="119" y="151"/>
                  <a:pt x="124" y="147"/>
                  <a:pt x="130" y="143"/>
                </a:cubicBezTo>
                <a:cubicBezTo>
                  <a:pt x="137" y="138"/>
                  <a:pt x="142" y="132"/>
                  <a:pt x="148" y="126"/>
                </a:cubicBezTo>
                <a:cubicBezTo>
                  <a:pt x="153" y="120"/>
                  <a:pt x="158" y="112"/>
                  <a:pt x="161" y="103"/>
                </a:cubicBezTo>
                <a:cubicBezTo>
                  <a:pt x="165" y="94"/>
                  <a:pt x="167" y="82"/>
                  <a:pt x="167" y="69"/>
                </a:cubicBezTo>
                <a:cubicBezTo>
                  <a:pt x="167" y="49"/>
                  <a:pt x="159" y="31"/>
                  <a:pt x="145" y="1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1" name="Freeform 576"/>
          <p:cNvSpPr>
            <a:spLocks/>
          </p:cNvSpPr>
          <p:nvPr/>
        </p:nvSpPr>
        <p:spPr bwMode="auto">
          <a:xfrm>
            <a:off x="6181726" y="4573588"/>
            <a:ext cx="111125" cy="111125"/>
          </a:xfrm>
          <a:custGeom>
            <a:avLst/>
            <a:gdLst>
              <a:gd name="T0" fmla="*/ 103 w 181"/>
              <a:gd name="T1" fmla="*/ 142 h 181"/>
              <a:gd name="T2" fmla="*/ 90 w 181"/>
              <a:gd name="T3" fmla="*/ 140 h 181"/>
              <a:gd name="T4" fmla="*/ 41 w 181"/>
              <a:gd name="T5" fmla="*/ 90 h 181"/>
              <a:gd name="T6" fmla="*/ 41 w 181"/>
              <a:gd name="T7" fmla="*/ 75 h 181"/>
              <a:gd name="T8" fmla="*/ 75 w 181"/>
              <a:gd name="T9" fmla="*/ 41 h 181"/>
              <a:gd name="T10" fmla="*/ 91 w 181"/>
              <a:gd name="T11" fmla="*/ 41 h 181"/>
              <a:gd name="T12" fmla="*/ 140 w 181"/>
              <a:gd name="T13" fmla="*/ 90 h 181"/>
              <a:gd name="T14" fmla="*/ 142 w 181"/>
              <a:gd name="T15" fmla="*/ 103 h 181"/>
              <a:gd name="T16" fmla="*/ 166 w 181"/>
              <a:gd name="T17" fmla="*/ 127 h 181"/>
              <a:gd name="T18" fmla="*/ 164 w 181"/>
              <a:gd name="T19" fmla="*/ 67 h 181"/>
              <a:gd name="T20" fmla="*/ 114 w 181"/>
              <a:gd name="T21" fmla="*/ 17 h 181"/>
              <a:gd name="T22" fmla="*/ 51 w 181"/>
              <a:gd name="T23" fmla="*/ 17 h 181"/>
              <a:gd name="T24" fmla="*/ 17 w 181"/>
              <a:gd name="T25" fmla="*/ 51 h 181"/>
              <a:gd name="T26" fmla="*/ 17 w 181"/>
              <a:gd name="T27" fmla="*/ 114 h 181"/>
              <a:gd name="T28" fmla="*/ 67 w 181"/>
              <a:gd name="T29" fmla="*/ 164 h 181"/>
              <a:gd name="T30" fmla="*/ 127 w 181"/>
              <a:gd name="T31" fmla="*/ 166 h 181"/>
              <a:gd name="T32" fmla="*/ 103 w 181"/>
              <a:gd name="T33" fmla="*/ 142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1" h="181">
                <a:moveTo>
                  <a:pt x="103" y="142"/>
                </a:moveTo>
                <a:cubicBezTo>
                  <a:pt x="99" y="144"/>
                  <a:pt x="94" y="143"/>
                  <a:pt x="90" y="140"/>
                </a:cubicBezTo>
                <a:cubicBezTo>
                  <a:pt x="41" y="90"/>
                  <a:pt x="41" y="90"/>
                  <a:pt x="41" y="90"/>
                </a:cubicBezTo>
                <a:cubicBezTo>
                  <a:pt x="37" y="86"/>
                  <a:pt x="37" y="79"/>
                  <a:pt x="41" y="75"/>
                </a:cubicBezTo>
                <a:cubicBezTo>
                  <a:pt x="75" y="41"/>
                  <a:pt x="75" y="41"/>
                  <a:pt x="75" y="41"/>
                </a:cubicBezTo>
                <a:cubicBezTo>
                  <a:pt x="79" y="36"/>
                  <a:pt x="86" y="36"/>
                  <a:pt x="91" y="41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4" y="94"/>
                  <a:pt x="144" y="99"/>
                  <a:pt x="142" y="103"/>
                </a:cubicBezTo>
                <a:cubicBezTo>
                  <a:pt x="166" y="127"/>
                  <a:pt x="166" y="127"/>
                  <a:pt x="166" y="127"/>
                </a:cubicBezTo>
                <a:cubicBezTo>
                  <a:pt x="181" y="110"/>
                  <a:pt x="180" y="83"/>
                  <a:pt x="164" y="67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97" y="0"/>
                  <a:pt x="69" y="0"/>
                  <a:pt x="51" y="17"/>
                </a:cubicBezTo>
                <a:cubicBezTo>
                  <a:pt x="17" y="51"/>
                  <a:pt x="17" y="51"/>
                  <a:pt x="17" y="51"/>
                </a:cubicBezTo>
                <a:cubicBezTo>
                  <a:pt x="0" y="69"/>
                  <a:pt x="0" y="97"/>
                  <a:pt x="17" y="114"/>
                </a:cubicBezTo>
                <a:cubicBezTo>
                  <a:pt x="67" y="164"/>
                  <a:pt x="67" y="164"/>
                  <a:pt x="67" y="164"/>
                </a:cubicBezTo>
                <a:cubicBezTo>
                  <a:pt x="83" y="180"/>
                  <a:pt x="109" y="181"/>
                  <a:pt x="127" y="166"/>
                </a:cubicBezTo>
                <a:lnTo>
                  <a:pt x="103" y="14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2" name="Freeform 577"/>
          <p:cNvSpPr>
            <a:spLocks/>
          </p:cNvSpPr>
          <p:nvPr/>
        </p:nvSpPr>
        <p:spPr bwMode="auto">
          <a:xfrm>
            <a:off x="6251576" y="4645026"/>
            <a:ext cx="111125" cy="111125"/>
          </a:xfrm>
          <a:custGeom>
            <a:avLst/>
            <a:gdLst>
              <a:gd name="T0" fmla="*/ 130 w 181"/>
              <a:gd name="T1" fmla="*/ 164 h 181"/>
              <a:gd name="T2" fmla="*/ 164 w 181"/>
              <a:gd name="T3" fmla="*/ 130 h 181"/>
              <a:gd name="T4" fmla="*/ 164 w 181"/>
              <a:gd name="T5" fmla="*/ 67 h 181"/>
              <a:gd name="T6" fmla="*/ 115 w 181"/>
              <a:gd name="T7" fmla="*/ 18 h 181"/>
              <a:gd name="T8" fmla="*/ 54 w 181"/>
              <a:gd name="T9" fmla="*/ 15 h 181"/>
              <a:gd name="T10" fmla="*/ 78 w 181"/>
              <a:gd name="T11" fmla="*/ 39 h 181"/>
              <a:gd name="T12" fmla="*/ 91 w 181"/>
              <a:gd name="T13" fmla="*/ 41 h 181"/>
              <a:gd name="T14" fmla="*/ 141 w 181"/>
              <a:gd name="T15" fmla="*/ 91 h 181"/>
              <a:gd name="T16" fmla="*/ 141 w 181"/>
              <a:gd name="T17" fmla="*/ 106 h 181"/>
              <a:gd name="T18" fmla="*/ 107 w 181"/>
              <a:gd name="T19" fmla="*/ 140 h 181"/>
              <a:gd name="T20" fmla="*/ 91 w 181"/>
              <a:gd name="T21" fmla="*/ 140 h 181"/>
              <a:gd name="T22" fmla="*/ 41 w 181"/>
              <a:gd name="T23" fmla="*/ 91 h 181"/>
              <a:gd name="T24" fmla="*/ 39 w 181"/>
              <a:gd name="T25" fmla="*/ 78 h 181"/>
              <a:gd name="T26" fmla="*/ 15 w 181"/>
              <a:gd name="T27" fmla="*/ 54 h 181"/>
              <a:gd name="T28" fmla="*/ 18 w 181"/>
              <a:gd name="T29" fmla="*/ 114 h 181"/>
              <a:gd name="T30" fmla="*/ 67 w 181"/>
              <a:gd name="T31" fmla="*/ 164 h 181"/>
              <a:gd name="T32" fmla="*/ 130 w 181"/>
              <a:gd name="T33" fmla="*/ 164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1" h="181">
                <a:moveTo>
                  <a:pt x="130" y="164"/>
                </a:moveTo>
                <a:cubicBezTo>
                  <a:pt x="164" y="130"/>
                  <a:pt x="164" y="130"/>
                  <a:pt x="164" y="130"/>
                </a:cubicBezTo>
                <a:cubicBezTo>
                  <a:pt x="181" y="113"/>
                  <a:pt x="181" y="84"/>
                  <a:pt x="164" y="67"/>
                </a:cubicBezTo>
                <a:cubicBezTo>
                  <a:pt x="115" y="18"/>
                  <a:pt x="115" y="18"/>
                  <a:pt x="115" y="18"/>
                </a:cubicBezTo>
                <a:cubicBezTo>
                  <a:pt x="98" y="1"/>
                  <a:pt x="72" y="0"/>
                  <a:pt x="54" y="15"/>
                </a:cubicBezTo>
                <a:cubicBezTo>
                  <a:pt x="78" y="39"/>
                  <a:pt x="78" y="39"/>
                  <a:pt x="78" y="39"/>
                </a:cubicBezTo>
                <a:cubicBezTo>
                  <a:pt x="82" y="37"/>
                  <a:pt x="88" y="38"/>
                  <a:pt x="91" y="41"/>
                </a:cubicBezTo>
                <a:cubicBezTo>
                  <a:pt x="141" y="91"/>
                  <a:pt x="141" y="91"/>
                  <a:pt x="141" y="91"/>
                </a:cubicBezTo>
                <a:cubicBezTo>
                  <a:pt x="145" y="95"/>
                  <a:pt x="145" y="102"/>
                  <a:pt x="141" y="106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02" y="145"/>
                  <a:pt x="95" y="145"/>
                  <a:pt x="91" y="140"/>
                </a:cubicBezTo>
                <a:cubicBezTo>
                  <a:pt x="41" y="91"/>
                  <a:pt x="41" y="91"/>
                  <a:pt x="41" y="91"/>
                </a:cubicBezTo>
                <a:cubicBezTo>
                  <a:pt x="38" y="87"/>
                  <a:pt x="37" y="82"/>
                  <a:pt x="39" y="78"/>
                </a:cubicBezTo>
                <a:cubicBezTo>
                  <a:pt x="15" y="54"/>
                  <a:pt x="15" y="54"/>
                  <a:pt x="15" y="54"/>
                </a:cubicBezTo>
                <a:cubicBezTo>
                  <a:pt x="0" y="72"/>
                  <a:pt x="1" y="98"/>
                  <a:pt x="18" y="114"/>
                </a:cubicBezTo>
                <a:cubicBezTo>
                  <a:pt x="67" y="164"/>
                  <a:pt x="67" y="164"/>
                  <a:pt x="67" y="164"/>
                </a:cubicBezTo>
                <a:cubicBezTo>
                  <a:pt x="85" y="181"/>
                  <a:pt x="113" y="181"/>
                  <a:pt x="130" y="16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3" name="Freeform 578"/>
          <p:cNvSpPr>
            <a:spLocks/>
          </p:cNvSpPr>
          <p:nvPr/>
        </p:nvSpPr>
        <p:spPr bwMode="auto">
          <a:xfrm>
            <a:off x="6229351" y="4622801"/>
            <a:ext cx="85725" cy="84138"/>
          </a:xfrm>
          <a:custGeom>
            <a:avLst/>
            <a:gdLst>
              <a:gd name="T0" fmla="*/ 7 w 139"/>
              <a:gd name="T1" fmla="*/ 6 h 138"/>
              <a:gd name="T2" fmla="*/ 7 w 139"/>
              <a:gd name="T3" fmla="*/ 30 h 138"/>
              <a:gd name="T4" fmla="*/ 108 w 139"/>
              <a:gd name="T5" fmla="*/ 131 h 138"/>
              <a:gd name="T6" fmla="*/ 132 w 139"/>
              <a:gd name="T7" fmla="*/ 131 h 138"/>
              <a:gd name="T8" fmla="*/ 132 w 139"/>
              <a:gd name="T9" fmla="*/ 108 h 138"/>
              <a:gd name="T10" fmla="*/ 30 w 139"/>
              <a:gd name="T11" fmla="*/ 6 h 138"/>
              <a:gd name="T12" fmla="*/ 7 w 139"/>
              <a:gd name="T13" fmla="*/ 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138">
                <a:moveTo>
                  <a:pt x="7" y="6"/>
                </a:moveTo>
                <a:cubicBezTo>
                  <a:pt x="0" y="13"/>
                  <a:pt x="0" y="23"/>
                  <a:pt x="7" y="30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15" y="138"/>
                  <a:pt x="126" y="138"/>
                  <a:pt x="132" y="131"/>
                </a:cubicBezTo>
                <a:cubicBezTo>
                  <a:pt x="139" y="125"/>
                  <a:pt x="138" y="114"/>
                  <a:pt x="132" y="108"/>
                </a:cubicBezTo>
                <a:cubicBezTo>
                  <a:pt x="30" y="6"/>
                  <a:pt x="30" y="6"/>
                  <a:pt x="30" y="6"/>
                </a:cubicBezTo>
                <a:cubicBezTo>
                  <a:pt x="24" y="0"/>
                  <a:pt x="13" y="0"/>
                  <a:pt x="7" y="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4" name="Freeform 579"/>
          <p:cNvSpPr>
            <a:spLocks/>
          </p:cNvSpPr>
          <p:nvPr/>
        </p:nvSpPr>
        <p:spPr bwMode="auto">
          <a:xfrm>
            <a:off x="6948488" y="4625976"/>
            <a:ext cx="119063" cy="122238"/>
          </a:xfrm>
          <a:custGeom>
            <a:avLst/>
            <a:gdLst>
              <a:gd name="T0" fmla="*/ 188 w 196"/>
              <a:gd name="T1" fmla="*/ 83 h 199"/>
              <a:gd name="T2" fmla="*/ 124 w 196"/>
              <a:gd name="T3" fmla="*/ 15 h 199"/>
              <a:gd name="T4" fmla="*/ 99 w 196"/>
              <a:gd name="T5" fmla="*/ 0 h 199"/>
              <a:gd name="T6" fmla="*/ 120 w 196"/>
              <a:gd name="T7" fmla="*/ 53 h 199"/>
              <a:gd name="T8" fmla="*/ 154 w 196"/>
              <a:gd name="T9" fmla="*/ 93 h 199"/>
              <a:gd name="T10" fmla="*/ 161 w 196"/>
              <a:gd name="T11" fmla="*/ 111 h 199"/>
              <a:gd name="T12" fmla="*/ 154 w 196"/>
              <a:gd name="T13" fmla="*/ 129 h 199"/>
              <a:gd name="T14" fmla="*/ 114 w 196"/>
              <a:gd name="T15" fmla="*/ 159 h 199"/>
              <a:gd name="T16" fmla="*/ 75 w 196"/>
              <a:gd name="T17" fmla="*/ 130 h 199"/>
              <a:gd name="T18" fmla="*/ 42 w 196"/>
              <a:gd name="T19" fmla="*/ 97 h 199"/>
              <a:gd name="T20" fmla="*/ 34 w 196"/>
              <a:gd name="T21" fmla="*/ 79 h 199"/>
              <a:gd name="T22" fmla="*/ 36 w 196"/>
              <a:gd name="T23" fmla="*/ 71 h 199"/>
              <a:gd name="T24" fmla="*/ 37 w 196"/>
              <a:gd name="T25" fmla="*/ 68 h 199"/>
              <a:gd name="T26" fmla="*/ 39 w 196"/>
              <a:gd name="T27" fmla="*/ 65 h 199"/>
              <a:gd name="T28" fmla="*/ 39 w 196"/>
              <a:gd name="T29" fmla="*/ 64 h 199"/>
              <a:gd name="T30" fmla="*/ 50 w 196"/>
              <a:gd name="T31" fmla="*/ 53 h 199"/>
              <a:gd name="T32" fmla="*/ 48 w 196"/>
              <a:gd name="T33" fmla="*/ 48 h 199"/>
              <a:gd name="T34" fmla="*/ 27 w 196"/>
              <a:gd name="T35" fmla="*/ 27 h 199"/>
              <a:gd name="T36" fmla="*/ 14 w 196"/>
              <a:gd name="T37" fmla="*/ 40 h 199"/>
              <a:gd name="T38" fmla="*/ 14 w 196"/>
              <a:gd name="T39" fmla="*/ 41 h 199"/>
              <a:gd name="T40" fmla="*/ 11 w 196"/>
              <a:gd name="T41" fmla="*/ 44 h 199"/>
              <a:gd name="T42" fmla="*/ 9 w 196"/>
              <a:gd name="T43" fmla="*/ 47 h 199"/>
              <a:gd name="T44" fmla="*/ 9 w 196"/>
              <a:gd name="T45" fmla="*/ 47 h 199"/>
              <a:gd name="T46" fmla="*/ 7 w 196"/>
              <a:gd name="T47" fmla="*/ 51 h 199"/>
              <a:gd name="T48" fmla="*/ 2 w 196"/>
              <a:gd name="T49" fmla="*/ 63 h 199"/>
              <a:gd name="T50" fmla="*/ 0 w 196"/>
              <a:gd name="T51" fmla="*/ 79 h 199"/>
              <a:gd name="T52" fmla="*/ 17 w 196"/>
              <a:gd name="T53" fmla="*/ 121 h 199"/>
              <a:gd name="T54" fmla="*/ 45 w 196"/>
              <a:gd name="T55" fmla="*/ 149 h 199"/>
              <a:gd name="T56" fmla="*/ 156 w 196"/>
              <a:gd name="T57" fmla="*/ 176 h 199"/>
              <a:gd name="T58" fmla="*/ 194 w 196"/>
              <a:gd name="T59" fmla="*/ 126 h 199"/>
              <a:gd name="T60" fmla="*/ 189 w 196"/>
              <a:gd name="T61" fmla="*/ 84 h 199"/>
              <a:gd name="T62" fmla="*/ 189 w 196"/>
              <a:gd name="T63" fmla="*/ 83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6" h="199">
                <a:moveTo>
                  <a:pt x="188" y="83"/>
                </a:moveTo>
                <a:cubicBezTo>
                  <a:pt x="188" y="83"/>
                  <a:pt x="188" y="83"/>
                  <a:pt x="188" y="83"/>
                </a:cubicBezTo>
                <a:cubicBezTo>
                  <a:pt x="185" y="77"/>
                  <a:pt x="182" y="73"/>
                  <a:pt x="178" y="69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4"/>
                  <a:pt x="123" y="14"/>
                  <a:pt x="123" y="14"/>
                </a:cubicBezTo>
                <a:cubicBezTo>
                  <a:pt x="116" y="7"/>
                  <a:pt x="108" y="2"/>
                  <a:pt x="99" y="0"/>
                </a:cubicBezTo>
                <a:cubicBezTo>
                  <a:pt x="109" y="11"/>
                  <a:pt x="116" y="25"/>
                  <a:pt x="119" y="40"/>
                </a:cubicBezTo>
                <a:cubicBezTo>
                  <a:pt x="120" y="44"/>
                  <a:pt x="120" y="49"/>
                  <a:pt x="120" y="53"/>
                </a:cubicBezTo>
                <a:cubicBezTo>
                  <a:pt x="120" y="55"/>
                  <a:pt x="120" y="57"/>
                  <a:pt x="120" y="59"/>
                </a:cubicBezTo>
                <a:cubicBezTo>
                  <a:pt x="154" y="93"/>
                  <a:pt x="154" y="93"/>
                  <a:pt x="154" y="93"/>
                </a:cubicBezTo>
                <a:cubicBezTo>
                  <a:pt x="157" y="96"/>
                  <a:pt x="159" y="100"/>
                  <a:pt x="160" y="104"/>
                </a:cubicBezTo>
                <a:cubicBezTo>
                  <a:pt x="161" y="106"/>
                  <a:pt x="161" y="109"/>
                  <a:pt x="161" y="111"/>
                </a:cubicBezTo>
                <a:cubicBezTo>
                  <a:pt x="161" y="114"/>
                  <a:pt x="161" y="117"/>
                  <a:pt x="160" y="119"/>
                </a:cubicBezTo>
                <a:cubicBezTo>
                  <a:pt x="159" y="123"/>
                  <a:pt x="157" y="126"/>
                  <a:pt x="154" y="129"/>
                </a:cubicBezTo>
                <a:cubicBezTo>
                  <a:pt x="132" y="151"/>
                  <a:pt x="132" y="151"/>
                  <a:pt x="132" y="151"/>
                </a:cubicBezTo>
                <a:cubicBezTo>
                  <a:pt x="127" y="156"/>
                  <a:pt x="121" y="159"/>
                  <a:pt x="114" y="159"/>
                </a:cubicBezTo>
                <a:cubicBezTo>
                  <a:pt x="107" y="159"/>
                  <a:pt x="100" y="156"/>
                  <a:pt x="96" y="15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42" y="97"/>
                  <a:pt x="42" y="97"/>
                  <a:pt x="42" y="97"/>
                </a:cubicBezTo>
                <a:cubicBezTo>
                  <a:pt x="40" y="95"/>
                  <a:pt x="38" y="93"/>
                  <a:pt x="37" y="90"/>
                </a:cubicBezTo>
                <a:cubicBezTo>
                  <a:pt x="35" y="87"/>
                  <a:pt x="34" y="83"/>
                  <a:pt x="34" y="79"/>
                </a:cubicBezTo>
                <a:cubicBezTo>
                  <a:pt x="34" y="76"/>
                  <a:pt x="35" y="74"/>
                  <a:pt x="35" y="71"/>
                </a:cubicBezTo>
                <a:cubicBezTo>
                  <a:pt x="35" y="71"/>
                  <a:pt x="36" y="71"/>
                  <a:pt x="36" y="71"/>
                </a:cubicBezTo>
                <a:cubicBezTo>
                  <a:pt x="36" y="70"/>
                  <a:pt x="36" y="70"/>
                  <a:pt x="36" y="70"/>
                </a:cubicBezTo>
                <a:cubicBezTo>
                  <a:pt x="36" y="69"/>
                  <a:pt x="36" y="69"/>
                  <a:pt x="37" y="68"/>
                </a:cubicBezTo>
                <a:cubicBezTo>
                  <a:pt x="37" y="68"/>
                  <a:pt x="37" y="67"/>
                  <a:pt x="37" y="67"/>
                </a:cubicBezTo>
                <a:cubicBezTo>
                  <a:pt x="38" y="66"/>
                  <a:pt x="38" y="66"/>
                  <a:pt x="39" y="65"/>
                </a:cubicBezTo>
                <a:cubicBezTo>
                  <a:pt x="39" y="64"/>
                  <a:pt x="39" y="64"/>
                  <a:pt x="39" y="64"/>
                </a:cubicBezTo>
                <a:cubicBezTo>
                  <a:pt x="39" y="64"/>
                  <a:pt x="39" y="64"/>
                  <a:pt x="39" y="64"/>
                </a:cubicBezTo>
                <a:cubicBezTo>
                  <a:pt x="40" y="63"/>
                  <a:pt x="41" y="62"/>
                  <a:pt x="42" y="61"/>
                </a:cubicBezTo>
                <a:cubicBezTo>
                  <a:pt x="50" y="53"/>
                  <a:pt x="50" y="53"/>
                  <a:pt x="50" y="53"/>
                </a:cubicBezTo>
                <a:cubicBezTo>
                  <a:pt x="50" y="52"/>
                  <a:pt x="50" y="51"/>
                  <a:pt x="49" y="50"/>
                </a:cubicBezTo>
                <a:cubicBezTo>
                  <a:pt x="49" y="49"/>
                  <a:pt x="48" y="49"/>
                  <a:pt x="48" y="48"/>
                </a:cubicBezTo>
                <a:cubicBezTo>
                  <a:pt x="28" y="28"/>
                  <a:pt x="28" y="28"/>
                  <a:pt x="28" y="28"/>
                </a:cubicBezTo>
                <a:cubicBezTo>
                  <a:pt x="27" y="27"/>
                  <a:pt x="27" y="27"/>
                  <a:pt x="27" y="27"/>
                </a:cubicBezTo>
                <a:cubicBezTo>
                  <a:pt x="17" y="37"/>
                  <a:pt x="17" y="37"/>
                  <a:pt x="17" y="37"/>
                </a:cubicBezTo>
                <a:cubicBezTo>
                  <a:pt x="16" y="38"/>
                  <a:pt x="15" y="39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3" y="41"/>
                  <a:pt x="12" y="42"/>
                  <a:pt x="12" y="43"/>
                </a:cubicBezTo>
                <a:cubicBezTo>
                  <a:pt x="11" y="43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5"/>
                  <a:pt x="10" y="46"/>
                  <a:pt x="9" y="47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7"/>
                  <a:pt x="9" y="47"/>
                  <a:pt x="9" y="47"/>
                </a:cubicBezTo>
                <a:cubicBezTo>
                  <a:pt x="8" y="49"/>
                  <a:pt x="7" y="50"/>
                  <a:pt x="7" y="51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1"/>
                  <a:pt x="7" y="51"/>
                  <a:pt x="7" y="51"/>
                </a:cubicBezTo>
                <a:cubicBezTo>
                  <a:pt x="5" y="55"/>
                  <a:pt x="3" y="59"/>
                  <a:pt x="2" y="63"/>
                </a:cubicBezTo>
                <a:cubicBezTo>
                  <a:pt x="2" y="64"/>
                  <a:pt x="1" y="66"/>
                  <a:pt x="1" y="67"/>
                </a:cubicBezTo>
                <a:cubicBezTo>
                  <a:pt x="0" y="71"/>
                  <a:pt x="0" y="75"/>
                  <a:pt x="0" y="79"/>
                </a:cubicBezTo>
                <a:cubicBezTo>
                  <a:pt x="0" y="83"/>
                  <a:pt x="0" y="86"/>
                  <a:pt x="1" y="90"/>
                </a:cubicBezTo>
                <a:cubicBezTo>
                  <a:pt x="3" y="102"/>
                  <a:pt x="9" y="113"/>
                  <a:pt x="17" y="121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95" y="199"/>
                  <a:pt x="133" y="199"/>
                  <a:pt x="156" y="176"/>
                </a:cubicBezTo>
                <a:cubicBezTo>
                  <a:pt x="178" y="153"/>
                  <a:pt x="178" y="153"/>
                  <a:pt x="178" y="153"/>
                </a:cubicBezTo>
                <a:cubicBezTo>
                  <a:pt x="186" y="146"/>
                  <a:pt x="191" y="136"/>
                  <a:pt x="194" y="126"/>
                </a:cubicBezTo>
                <a:cubicBezTo>
                  <a:pt x="195" y="121"/>
                  <a:pt x="196" y="116"/>
                  <a:pt x="196" y="111"/>
                </a:cubicBezTo>
                <a:cubicBezTo>
                  <a:pt x="196" y="102"/>
                  <a:pt x="193" y="92"/>
                  <a:pt x="189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9" y="84"/>
                  <a:pt x="189" y="83"/>
                  <a:pt x="189" y="83"/>
                </a:cubicBezTo>
                <a:cubicBezTo>
                  <a:pt x="189" y="83"/>
                  <a:pt x="189" y="83"/>
                  <a:pt x="188" y="8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5" name="Freeform 580"/>
          <p:cNvSpPr>
            <a:spLocks/>
          </p:cNvSpPr>
          <p:nvPr/>
        </p:nvSpPr>
        <p:spPr bwMode="auto">
          <a:xfrm>
            <a:off x="6891338" y="4584701"/>
            <a:ext cx="119063" cy="122238"/>
          </a:xfrm>
          <a:custGeom>
            <a:avLst/>
            <a:gdLst>
              <a:gd name="T0" fmla="*/ 178 w 195"/>
              <a:gd name="T1" fmla="*/ 78 h 199"/>
              <a:gd name="T2" fmla="*/ 167 w 195"/>
              <a:gd name="T3" fmla="*/ 66 h 199"/>
              <a:gd name="T4" fmla="*/ 150 w 195"/>
              <a:gd name="T5" fmla="*/ 50 h 199"/>
              <a:gd name="T6" fmla="*/ 124 w 195"/>
              <a:gd name="T7" fmla="*/ 23 h 199"/>
              <a:gd name="T8" fmla="*/ 39 w 195"/>
              <a:gd name="T9" fmla="*/ 23 h 199"/>
              <a:gd name="T10" fmla="*/ 17 w 195"/>
              <a:gd name="T11" fmla="*/ 45 h 199"/>
              <a:gd name="T12" fmla="*/ 2 w 195"/>
              <a:gd name="T13" fmla="*/ 73 h 199"/>
              <a:gd name="T14" fmla="*/ 0 w 195"/>
              <a:gd name="T15" fmla="*/ 88 h 199"/>
              <a:gd name="T16" fmla="*/ 6 w 195"/>
              <a:gd name="T17" fmla="*/ 115 h 199"/>
              <a:gd name="T18" fmla="*/ 6 w 195"/>
              <a:gd name="T19" fmla="*/ 115 h 199"/>
              <a:gd name="T20" fmla="*/ 7 w 195"/>
              <a:gd name="T21" fmla="*/ 116 h 199"/>
              <a:gd name="T22" fmla="*/ 7 w 195"/>
              <a:gd name="T23" fmla="*/ 116 h 199"/>
              <a:gd name="T24" fmla="*/ 7 w 195"/>
              <a:gd name="T25" fmla="*/ 116 h 199"/>
              <a:gd name="T26" fmla="*/ 17 w 195"/>
              <a:gd name="T27" fmla="*/ 130 h 199"/>
              <a:gd name="T28" fmla="*/ 71 w 195"/>
              <a:gd name="T29" fmla="*/ 184 h 199"/>
              <a:gd name="T30" fmla="*/ 72 w 195"/>
              <a:gd name="T31" fmla="*/ 185 h 199"/>
              <a:gd name="T32" fmla="*/ 96 w 195"/>
              <a:gd name="T33" fmla="*/ 199 h 199"/>
              <a:gd name="T34" fmla="*/ 76 w 195"/>
              <a:gd name="T35" fmla="*/ 159 h 199"/>
              <a:gd name="T36" fmla="*/ 75 w 195"/>
              <a:gd name="T37" fmla="*/ 145 h 199"/>
              <a:gd name="T38" fmla="*/ 75 w 195"/>
              <a:gd name="T39" fmla="*/ 139 h 199"/>
              <a:gd name="T40" fmla="*/ 41 w 195"/>
              <a:gd name="T41" fmla="*/ 106 h 199"/>
              <a:gd name="T42" fmla="*/ 35 w 195"/>
              <a:gd name="T43" fmla="*/ 95 h 199"/>
              <a:gd name="T44" fmla="*/ 34 w 195"/>
              <a:gd name="T45" fmla="*/ 88 h 199"/>
              <a:gd name="T46" fmla="*/ 35 w 195"/>
              <a:gd name="T47" fmla="*/ 80 h 199"/>
              <a:gd name="T48" fmla="*/ 41 w 195"/>
              <a:gd name="T49" fmla="*/ 70 h 199"/>
              <a:gd name="T50" fmla="*/ 63 w 195"/>
              <a:gd name="T51" fmla="*/ 48 h 199"/>
              <a:gd name="T52" fmla="*/ 99 w 195"/>
              <a:gd name="T53" fmla="*/ 48 h 199"/>
              <a:gd name="T54" fmla="*/ 120 w 195"/>
              <a:gd name="T55" fmla="*/ 69 h 199"/>
              <a:gd name="T56" fmla="*/ 134 w 195"/>
              <a:gd name="T57" fmla="*/ 82 h 199"/>
              <a:gd name="T58" fmla="*/ 154 w 195"/>
              <a:gd name="T59" fmla="*/ 102 h 199"/>
              <a:gd name="T60" fmla="*/ 158 w 195"/>
              <a:gd name="T61" fmla="*/ 109 h 199"/>
              <a:gd name="T62" fmla="*/ 161 w 195"/>
              <a:gd name="T63" fmla="*/ 120 h 199"/>
              <a:gd name="T64" fmla="*/ 160 w 195"/>
              <a:gd name="T65" fmla="*/ 127 h 199"/>
              <a:gd name="T66" fmla="*/ 160 w 195"/>
              <a:gd name="T67" fmla="*/ 128 h 199"/>
              <a:gd name="T68" fmla="*/ 159 w 195"/>
              <a:gd name="T69" fmla="*/ 128 h 199"/>
              <a:gd name="T70" fmla="*/ 159 w 195"/>
              <a:gd name="T71" fmla="*/ 131 h 199"/>
              <a:gd name="T72" fmla="*/ 158 w 195"/>
              <a:gd name="T73" fmla="*/ 132 h 199"/>
              <a:gd name="T74" fmla="*/ 157 w 195"/>
              <a:gd name="T75" fmla="*/ 134 h 199"/>
              <a:gd name="T76" fmla="*/ 157 w 195"/>
              <a:gd name="T77" fmla="*/ 134 h 199"/>
              <a:gd name="T78" fmla="*/ 156 w 195"/>
              <a:gd name="T79" fmla="*/ 135 h 199"/>
              <a:gd name="T80" fmla="*/ 154 w 195"/>
              <a:gd name="T81" fmla="*/ 138 h 199"/>
              <a:gd name="T82" fmla="*/ 145 w 195"/>
              <a:gd name="T83" fmla="*/ 146 h 199"/>
              <a:gd name="T84" fmla="*/ 146 w 195"/>
              <a:gd name="T85" fmla="*/ 149 h 199"/>
              <a:gd name="T86" fmla="*/ 147 w 195"/>
              <a:gd name="T87" fmla="*/ 151 h 199"/>
              <a:gd name="T88" fmla="*/ 167 w 195"/>
              <a:gd name="T89" fmla="*/ 170 h 199"/>
              <a:gd name="T90" fmla="*/ 168 w 195"/>
              <a:gd name="T91" fmla="*/ 172 h 199"/>
              <a:gd name="T92" fmla="*/ 178 w 195"/>
              <a:gd name="T93" fmla="*/ 162 h 199"/>
              <a:gd name="T94" fmla="*/ 181 w 195"/>
              <a:gd name="T95" fmla="*/ 159 h 199"/>
              <a:gd name="T96" fmla="*/ 181 w 195"/>
              <a:gd name="T97" fmla="*/ 159 h 199"/>
              <a:gd name="T98" fmla="*/ 182 w 195"/>
              <a:gd name="T99" fmla="*/ 158 h 199"/>
              <a:gd name="T100" fmla="*/ 184 w 195"/>
              <a:gd name="T101" fmla="*/ 156 h 199"/>
              <a:gd name="T102" fmla="*/ 184 w 195"/>
              <a:gd name="T103" fmla="*/ 155 h 199"/>
              <a:gd name="T104" fmla="*/ 186 w 195"/>
              <a:gd name="T105" fmla="*/ 152 h 199"/>
              <a:gd name="T106" fmla="*/ 186 w 195"/>
              <a:gd name="T107" fmla="*/ 152 h 199"/>
              <a:gd name="T108" fmla="*/ 187 w 195"/>
              <a:gd name="T109" fmla="*/ 151 h 199"/>
              <a:gd name="T110" fmla="*/ 188 w 195"/>
              <a:gd name="T111" fmla="*/ 148 h 199"/>
              <a:gd name="T112" fmla="*/ 188 w 195"/>
              <a:gd name="T113" fmla="*/ 148 h 199"/>
              <a:gd name="T114" fmla="*/ 189 w 195"/>
              <a:gd name="T115" fmla="*/ 148 h 199"/>
              <a:gd name="T116" fmla="*/ 193 w 195"/>
              <a:gd name="T117" fmla="*/ 136 h 199"/>
              <a:gd name="T118" fmla="*/ 194 w 195"/>
              <a:gd name="T119" fmla="*/ 132 h 199"/>
              <a:gd name="T120" fmla="*/ 195 w 195"/>
              <a:gd name="T121" fmla="*/ 120 h 199"/>
              <a:gd name="T122" fmla="*/ 194 w 195"/>
              <a:gd name="T123" fmla="*/ 109 h 199"/>
              <a:gd name="T124" fmla="*/ 178 w 195"/>
              <a:gd name="T125" fmla="*/ 78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" h="199">
                <a:moveTo>
                  <a:pt x="178" y="78"/>
                </a:moveTo>
                <a:cubicBezTo>
                  <a:pt x="167" y="66"/>
                  <a:pt x="167" y="66"/>
                  <a:pt x="167" y="66"/>
                </a:cubicBezTo>
                <a:cubicBezTo>
                  <a:pt x="150" y="50"/>
                  <a:pt x="150" y="50"/>
                  <a:pt x="150" y="50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00" y="0"/>
                  <a:pt x="63" y="0"/>
                  <a:pt x="39" y="23"/>
                </a:cubicBezTo>
                <a:cubicBezTo>
                  <a:pt x="17" y="45"/>
                  <a:pt x="17" y="45"/>
                  <a:pt x="17" y="45"/>
                </a:cubicBezTo>
                <a:cubicBezTo>
                  <a:pt x="10" y="53"/>
                  <a:pt x="4" y="62"/>
                  <a:pt x="2" y="73"/>
                </a:cubicBezTo>
                <a:cubicBezTo>
                  <a:pt x="0" y="78"/>
                  <a:pt x="0" y="83"/>
                  <a:pt x="0" y="88"/>
                </a:cubicBezTo>
                <a:cubicBezTo>
                  <a:pt x="0" y="97"/>
                  <a:pt x="2" y="107"/>
                  <a:pt x="6" y="115"/>
                </a:cubicBezTo>
                <a:cubicBezTo>
                  <a:pt x="6" y="115"/>
                  <a:pt x="6" y="115"/>
                  <a:pt x="6" y="115"/>
                </a:cubicBezTo>
                <a:cubicBezTo>
                  <a:pt x="6" y="115"/>
                  <a:pt x="6" y="115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10" y="121"/>
                  <a:pt x="13" y="126"/>
                  <a:pt x="17" y="130"/>
                </a:cubicBezTo>
                <a:cubicBezTo>
                  <a:pt x="71" y="184"/>
                  <a:pt x="71" y="184"/>
                  <a:pt x="71" y="184"/>
                </a:cubicBezTo>
                <a:cubicBezTo>
                  <a:pt x="72" y="184"/>
                  <a:pt x="72" y="185"/>
                  <a:pt x="72" y="185"/>
                </a:cubicBezTo>
                <a:cubicBezTo>
                  <a:pt x="79" y="191"/>
                  <a:pt x="87" y="196"/>
                  <a:pt x="96" y="199"/>
                </a:cubicBezTo>
                <a:cubicBezTo>
                  <a:pt x="86" y="188"/>
                  <a:pt x="79" y="174"/>
                  <a:pt x="76" y="159"/>
                </a:cubicBezTo>
                <a:cubicBezTo>
                  <a:pt x="75" y="155"/>
                  <a:pt x="75" y="150"/>
                  <a:pt x="75" y="145"/>
                </a:cubicBezTo>
                <a:cubicBezTo>
                  <a:pt x="75" y="144"/>
                  <a:pt x="75" y="142"/>
                  <a:pt x="75" y="139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39" y="103"/>
                  <a:pt x="36" y="99"/>
                  <a:pt x="35" y="95"/>
                </a:cubicBezTo>
                <a:cubicBezTo>
                  <a:pt x="34" y="93"/>
                  <a:pt x="34" y="90"/>
                  <a:pt x="34" y="88"/>
                </a:cubicBezTo>
                <a:cubicBezTo>
                  <a:pt x="34" y="85"/>
                  <a:pt x="35" y="82"/>
                  <a:pt x="35" y="80"/>
                </a:cubicBezTo>
                <a:cubicBezTo>
                  <a:pt x="37" y="76"/>
                  <a:pt x="39" y="72"/>
                  <a:pt x="41" y="70"/>
                </a:cubicBezTo>
                <a:cubicBezTo>
                  <a:pt x="63" y="48"/>
                  <a:pt x="63" y="48"/>
                  <a:pt x="63" y="48"/>
                </a:cubicBezTo>
                <a:cubicBezTo>
                  <a:pt x="73" y="38"/>
                  <a:pt x="90" y="38"/>
                  <a:pt x="99" y="48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6" y="104"/>
                  <a:pt x="157" y="106"/>
                  <a:pt x="158" y="109"/>
                </a:cubicBezTo>
                <a:cubicBezTo>
                  <a:pt x="160" y="112"/>
                  <a:pt x="161" y="116"/>
                  <a:pt x="161" y="120"/>
                </a:cubicBezTo>
                <a:cubicBezTo>
                  <a:pt x="161" y="122"/>
                  <a:pt x="161" y="125"/>
                  <a:pt x="160" y="127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59" y="129"/>
                  <a:pt x="159" y="130"/>
                  <a:pt x="159" y="131"/>
                </a:cubicBezTo>
                <a:cubicBezTo>
                  <a:pt x="158" y="131"/>
                  <a:pt x="158" y="132"/>
                  <a:pt x="158" y="132"/>
                </a:cubicBezTo>
                <a:cubicBezTo>
                  <a:pt x="158" y="133"/>
                  <a:pt x="157" y="133"/>
                  <a:pt x="157" y="134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6" y="135"/>
                  <a:pt x="156" y="135"/>
                  <a:pt x="156" y="135"/>
                </a:cubicBezTo>
                <a:cubicBezTo>
                  <a:pt x="155" y="136"/>
                  <a:pt x="154" y="137"/>
                  <a:pt x="154" y="138"/>
                </a:cubicBezTo>
                <a:cubicBezTo>
                  <a:pt x="145" y="146"/>
                  <a:pt x="145" y="146"/>
                  <a:pt x="145" y="146"/>
                </a:cubicBezTo>
                <a:cubicBezTo>
                  <a:pt x="145" y="147"/>
                  <a:pt x="146" y="148"/>
                  <a:pt x="146" y="149"/>
                </a:cubicBezTo>
                <a:cubicBezTo>
                  <a:pt x="146" y="150"/>
                  <a:pt x="147" y="150"/>
                  <a:pt x="147" y="151"/>
                </a:cubicBezTo>
                <a:cubicBezTo>
                  <a:pt x="167" y="170"/>
                  <a:pt x="167" y="170"/>
                  <a:pt x="167" y="170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78" y="162"/>
                  <a:pt x="178" y="162"/>
                  <a:pt x="178" y="162"/>
                </a:cubicBezTo>
                <a:cubicBezTo>
                  <a:pt x="179" y="161"/>
                  <a:pt x="180" y="160"/>
                  <a:pt x="181" y="159"/>
                </a:cubicBezTo>
                <a:cubicBezTo>
                  <a:pt x="181" y="159"/>
                  <a:pt x="181" y="159"/>
                  <a:pt x="181" y="159"/>
                </a:cubicBezTo>
                <a:cubicBezTo>
                  <a:pt x="182" y="158"/>
                  <a:pt x="182" y="158"/>
                  <a:pt x="182" y="158"/>
                </a:cubicBezTo>
                <a:cubicBezTo>
                  <a:pt x="182" y="157"/>
                  <a:pt x="183" y="157"/>
                  <a:pt x="184" y="156"/>
                </a:cubicBezTo>
                <a:cubicBezTo>
                  <a:pt x="184" y="155"/>
                  <a:pt x="184" y="155"/>
                  <a:pt x="184" y="155"/>
                </a:cubicBezTo>
                <a:cubicBezTo>
                  <a:pt x="185" y="154"/>
                  <a:pt x="185" y="153"/>
                  <a:pt x="186" y="152"/>
                </a:cubicBezTo>
                <a:cubicBezTo>
                  <a:pt x="186" y="152"/>
                  <a:pt x="186" y="152"/>
                  <a:pt x="186" y="152"/>
                </a:cubicBezTo>
                <a:cubicBezTo>
                  <a:pt x="187" y="151"/>
                  <a:pt x="187" y="151"/>
                  <a:pt x="187" y="151"/>
                </a:cubicBezTo>
                <a:cubicBezTo>
                  <a:pt x="187" y="150"/>
                  <a:pt x="188" y="149"/>
                  <a:pt x="188" y="148"/>
                </a:cubicBezTo>
                <a:cubicBezTo>
                  <a:pt x="188" y="148"/>
                  <a:pt x="188" y="148"/>
                  <a:pt x="188" y="148"/>
                </a:cubicBezTo>
                <a:cubicBezTo>
                  <a:pt x="189" y="148"/>
                  <a:pt x="189" y="148"/>
                  <a:pt x="189" y="148"/>
                </a:cubicBezTo>
                <a:cubicBezTo>
                  <a:pt x="190" y="144"/>
                  <a:pt x="192" y="140"/>
                  <a:pt x="193" y="136"/>
                </a:cubicBezTo>
                <a:cubicBezTo>
                  <a:pt x="194" y="135"/>
                  <a:pt x="194" y="133"/>
                  <a:pt x="194" y="132"/>
                </a:cubicBezTo>
                <a:cubicBezTo>
                  <a:pt x="195" y="128"/>
                  <a:pt x="195" y="124"/>
                  <a:pt x="195" y="120"/>
                </a:cubicBezTo>
                <a:cubicBezTo>
                  <a:pt x="195" y="116"/>
                  <a:pt x="195" y="113"/>
                  <a:pt x="194" y="109"/>
                </a:cubicBezTo>
                <a:cubicBezTo>
                  <a:pt x="192" y="97"/>
                  <a:pt x="187" y="86"/>
                  <a:pt x="178" y="7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6" name="Freeform 581"/>
          <p:cNvSpPr>
            <a:spLocks/>
          </p:cNvSpPr>
          <p:nvPr/>
        </p:nvSpPr>
        <p:spPr bwMode="auto">
          <a:xfrm>
            <a:off x="4783138" y="4962526"/>
            <a:ext cx="69850" cy="93663"/>
          </a:xfrm>
          <a:custGeom>
            <a:avLst/>
            <a:gdLst>
              <a:gd name="T0" fmla="*/ 112 w 112"/>
              <a:gd name="T1" fmla="*/ 53 h 154"/>
              <a:gd name="T2" fmla="*/ 105 w 112"/>
              <a:gd name="T3" fmla="*/ 35 h 154"/>
              <a:gd name="T4" fmla="*/ 52 w 112"/>
              <a:gd name="T5" fmla="*/ 0 h 154"/>
              <a:gd name="T6" fmla="*/ 0 w 112"/>
              <a:gd name="T7" fmla="*/ 33 h 154"/>
              <a:gd name="T8" fmla="*/ 0 w 112"/>
              <a:gd name="T9" fmla="*/ 148 h 154"/>
              <a:gd name="T10" fmla="*/ 52 w 112"/>
              <a:gd name="T11" fmla="*/ 132 h 154"/>
              <a:gd name="T12" fmla="*/ 112 w 112"/>
              <a:gd name="T13" fmla="*/ 154 h 154"/>
              <a:gd name="T14" fmla="*/ 112 w 112"/>
              <a:gd name="T15" fmla="*/ 53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2" h="154">
                <a:moveTo>
                  <a:pt x="112" y="53"/>
                </a:moveTo>
                <a:cubicBezTo>
                  <a:pt x="105" y="35"/>
                  <a:pt x="105" y="35"/>
                  <a:pt x="105" y="35"/>
                </a:cubicBezTo>
                <a:cubicBezTo>
                  <a:pt x="104" y="32"/>
                  <a:pt x="91" y="0"/>
                  <a:pt x="52" y="0"/>
                </a:cubicBezTo>
                <a:cubicBezTo>
                  <a:pt x="18" y="0"/>
                  <a:pt x="4" y="24"/>
                  <a:pt x="0" y="33"/>
                </a:cubicBezTo>
                <a:cubicBezTo>
                  <a:pt x="0" y="148"/>
                  <a:pt x="0" y="148"/>
                  <a:pt x="0" y="148"/>
                </a:cubicBezTo>
                <a:cubicBezTo>
                  <a:pt x="13" y="139"/>
                  <a:pt x="30" y="132"/>
                  <a:pt x="52" y="132"/>
                </a:cubicBezTo>
                <a:cubicBezTo>
                  <a:pt x="78" y="132"/>
                  <a:pt x="98" y="142"/>
                  <a:pt x="112" y="154"/>
                </a:cubicBezTo>
                <a:lnTo>
                  <a:pt x="112" y="5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7" name="Freeform 582"/>
          <p:cNvSpPr>
            <a:spLocks/>
          </p:cNvSpPr>
          <p:nvPr/>
        </p:nvSpPr>
        <p:spPr bwMode="auto">
          <a:xfrm>
            <a:off x="4867276" y="4962526"/>
            <a:ext cx="68263" cy="93663"/>
          </a:xfrm>
          <a:custGeom>
            <a:avLst/>
            <a:gdLst>
              <a:gd name="T0" fmla="*/ 60 w 112"/>
              <a:gd name="T1" fmla="*/ 0 h 153"/>
              <a:gd name="T2" fmla="*/ 6 w 112"/>
              <a:gd name="T3" fmla="*/ 36 h 153"/>
              <a:gd name="T4" fmla="*/ 0 w 112"/>
              <a:gd name="T5" fmla="*/ 53 h 153"/>
              <a:gd name="T6" fmla="*/ 0 w 112"/>
              <a:gd name="T7" fmla="*/ 153 h 153"/>
              <a:gd name="T8" fmla="*/ 60 w 112"/>
              <a:gd name="T9" fmla="*/ 132 h 153"/>
              <a:gd name="T10" fmla="*/ 112 w 112"/>
              <a:gd name="T11" fmla="*/ 147 h 153"/>
              <a:gd name="T12" fmla="*/ 112 w 112"/>
              <a:gd name="T13" fmla="*/ 34 h 153"/>
              <a:gd name="T14" fmla="*/ 60 w 112"/>
              <a:gd name="T1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2" h="153">
                <a:moveTo>
                  <a:pt x="60" y="0"/>
                </a:moveTo>
                <a:cubicBezTo>
                  <a:pt x="21" y="0"/>
                  <a:pt x="7" y="35"/>
                  <a:pt x="6" y="36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53"/>
                  <a:pt x="0" y="153"/>
                  <a:pt x="0" y="153"/>
                </a:cubicBezTo>
                <a:cubicBezTo>
                  <a:pt x="14" y="142"/>
                  <a:pt x="33" y="132"/>
                  <a:pt x="60" y="132"/>
                </a:cubicBezTo>
                <a:cubicBezTo>
                  <a:pt x="81" y="132"/>
                  <a:pt x="99" y="139"/>
                  <a:pt x="112" y="147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07" y="25"/>
                  <a:pt x="92" y="0"/>
                  <a:pt x="60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8" name="Freeform 583"/>
          <p:cNvSpPr>
            <a:spLocks noEditPoints="1"/>
          </p:cNvSpPr>
          <p:nvPr/>
        </p:nvSpPr>
        <p:spPr bwMode="auto">
          <a:xfrm>
            <a:off x="4772026" y="4949826"/>
            <a:ext cx="176213" cy="134938"/>
          </a:xfrm>
          <a:custGeom>
            <a:avLst/>
            <a:gdLst>
              <a:gd name="T0" fmla="*/ 216 w 288"/>
              <a:gd name="T1" fmla="*/ 0 h 221"/>
              <a:gd name="T2" fmla="*/ 144 w 288"/>
              <a:gd name="T3" fmla="*/ 49 h 221"/>
              <a:gd name="T4" fmla="*/ 72 w 288"/>
              <a:gd name="T5" fmla="*/ 0 h 221"/>
              <a:gd name="T6" fmla="*/ 0 w 288"/>
              <a:gd name="T7" fmla="*/ 49 h 221"/>
              <a:gd name="T8" fmla="*/ 0 w 288"/>
              <a:gd name="T9" fmla="*/ 221 h 221"/>
              <a:gd name="T10" fmla="*/ 72 w 288"/>
              <a:gd name="T11" fmla="*/ 172 h 221"/>
              <a:gd name="T12" fmla="*/ 144 w 288"/>
              <a:gd name="T13" fmla="*/ 221 h 221"/>
              <a:gd name="T14" fmla="*/ 216 w 288"/>
              <a:gd name="T15" fmla="*/ 172 h 221"/>
              <a:gd name="T16" fmla="*/ 288 w 288"/>
              <a:gd name="T17" fmla="*/ 221 h 221"/>
              <a:gd name="T18" fmla="*/ 288 w 288"/>
              <a:gd name="T19" fmla="*/ 50 h 221"/>
              <a:gd name="T20" fmla="*/ 216 w 288"/>
              <a:gd name="T21" fmla="*/ 0 h 221"/>
              <a:gd name="T22" fmla="*/ 72 w 288"/>
              <a:gd name="T23" fmla="*/ 152 h 221"/>
              <a:gd name="T24" fmla="*/ 20 w 288"/>
              <a:gd name="T25" fmla="*/ 168 h 221"/>
              <a:gd name="T26" fmla="*/ 20 w 288"/>
              <a:gd name="T27" fmla="*/ 53 h 221"/>
              <a:gd name="T28" fmla="*/ 72 w 288"/>
              <a:gd name="T29" fmla="*/ 20 h 221"/>
              <a:gd name="T30" fmla="*/ 125 w 288"/>
              <a:gd name="T31" fmla="*/ 55 h 221"/>
              <a:gd name="T32" fmla="*/ 132 w 288"/>
              <a:gd name="T33" fmla="*/ 73 h 221"/>
              <a:gd name="T34" fmla="*/ 132 w 288"/>
              <a:gd name="T35" fmla="*/ 174 h 221"/>
              <a:gd name="T36" fmla="*/ 72 w 288"/>
              <a:gd name="T37" fmla="*/ 152 h 221"/>
              <a:gd name="T38" fmla="*/ 268 w 288"/>
              <a:gd name="T39" fmla="*/ 167 h 221"/>
              <a:gd name="T40" fmla="*/ 216 w 288"/>
              <a:gd name="T41" fmla="*/ 152 h 221"/>
              <a:gd name="T42" fmla="*/ 156 w 288"/>
              <a:gd name="T43" fmla="*/ 173 h 221"/>
              <a:gd name="T44" fmla="*/ 156 w 288"/>
              <a:gd name="T45" fmla="*/ 73 h 221"/>
              <a:gd name="T46" fmla="*/ 162 w 288"/>
              <a:gd name="T47" fmla="*/ 56 h 221"/>
              <a:gd name="T48" fmla="*/ 216 w 288"/>
              <a:gd name="T49" fmla="*/ 20 h 221"/>
              <a:gd name="T50" fmla="*/ 268 w 288"/>
              <a:gd name="T51" fmla="*/ 54 h 221"/>
              <a:gd name="T52" fmla="*/ 268 w 288"/>
              <a:gd name="T53" fmla="*/ 167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8" h="221">
                <a:moveTo>
                  <a:pt x="216" y="0"/>
                </a:moveTo>
                <a:cubicBezTo>
                  <a:pt x="162" y="0"/>
                  <a:pt x="144" y="49"/>
                  <a:pt x="144" y="49"/>
                </a:cubicBezTo>
                <a:cubicBezTo>
                  <a:pt x="144" y="49"/>
                  <a:pt x="127" y="0"/>
                  <a:pt x="72" y="0"/>
                </a:cubicBezTo>
                <a:cubicBezTo>
                  <a:pt x="16" y="0"/>
                  <a:pt x="0" y="49"/>
                  <a:pt x="0" y="49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21"/>
                  <a:pt x="21" y="172"/>
                  <a:pt x="72" y="172"/>
                </a:cubicBezTo>
                <a:cubicBezTo>
                  <a:pt x="123" y="172"/>
                  <a:pt x="144" y="221"/>
                  <a:pt x="144" y="221"/>
                </a:cubicBezTo>
                <a:cubicBezTo>
                  <a:pt x="144" y="221"/>
                  <a:pt x="162" y="172"/>
                  <a:pt x="216" y="172"/>
                </a:cubicBezTo>
                <a:cubicBezTo>
                  <a:pt x="269" y="172"/>
                  <a:pt x="288" y="221"/>
                  <a:pt x="288" y="221"/>
                </a:cubicBezTo>
                <a:cubicBezTo>
                  <a:pt x="288" y="50"/>
                  <a:pt x="288" y="50"/>
                  <a:pt x="288" y="50"/>
                </a:cubicBezTo>
                <a:cubicBezTo>
                  <a:pt x="288" y="50"/>
                  <a:pt x="269" y="0"/>
                  <a:pt x="216" y="0"/>
                </a:cubicBezTo>
                <a:close/>
                <a:moveTo>
                  <a:pt x="72" y="152"/>
                </a:moveTo>
                <a:cubicBezTo>
                  <a:pt x="50" y="152"/>
                  <a:pt x="33" y="159"/>
                  <a:pt x="20" y="168"/>
                </a:cubicBezTo>
                <a:cubicBezTo>
                  <a:pt x="20" y="53"/>
                  <a:pt x="20" y="53"/>
                  <a:pt x="20" y="53"/>
                </a:cubicBezTo>
                <a:cubicBezTo>
                  <a:pt x="24" y="44"/>
                  <a:pt x="38" y="20"/>
                  <a:pt x="72" y="20"/>
                </a:cubicBezTo>
                <a:cubicBezTo>
                  <a:pt x="111" y="20"/>
                  <a:pt x="124" y="52"/>
                  <a:pt x="125" y="55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18" y="162"/>
                  <a:pt x="98" y="152"/>
                  <a:pt x="72" y="152"/>
                </a:cubicBezTo>
                <a:close/>
                <a:moveTo>
                  <a:pt x="268" y="167"/>
                </a:moveTo>
                <a:cubicBezTo>
                  <a:pt x="255" y="159"/>
                  <a:pt x="237" y="152"/>
                  <a:pt x="216" y="152"/>
                </a:cubicBezTo>
                <a:cubicBezTo>
                  <a:pt x="189" y="152"/>
                  <a:pt x="170" y="162"/>
                  <a:pt x="156" y="173"/>
                </a:cubicBezTo>
                <a:cubicBezTo>
                  <a:pt x="156" y="73"/>
                  <a:pt x="156" y="73"/>
                  <a:pt x="156" y="73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3" y="55"/>
                  <a:pt x="177" y="20"/>
                  <a:pt x="216" y="20"/>
                </a:cubicBezTo>
                <a:cubicBezTo>
                  <a:pt x="248" y="20"/>
                  <a:pt x="263" y="45"/>
                  <a:pt x="268" y="54"/>
                </a:cubicBezTo>
                <a:lnTo>
                  <a:pt x="268" y="16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9" name="Freeform 584"/>
          <p:cNvSpPr>
            <a:spLocks noEditPoints="1"/>
          </p:cNvSpPr>
          <p:nvPr/>
        </p:nvSpPr>
        <p:spPr bwMode="auto">
          <a:xfrm>
            <a:off x="4418013" y="4949826"/>
            <a:ext cx="176213" cy="134938"/>
          </a:xfrm>
          <a:custGeom>
            <a:avLst/>
            <a:gdLst>
              <a:gd name="T0" fmla="*/ 245 w 288"/>
              <a:gd name="T1" fmla="*/ 6 h 221"/>
              <a:gd name="T2" fmla="*/ 245 w 288"/>
              <a:gd name="T3" fmla="*/ 131 h 221"/>
              <a:gd name="T4" fmla="*/ 216 w 288"/>
              <a:gd name="T5" fmla="*/ 100 h 221"/>
              <a:gd name="T6" fmla="*/ 187 w 288"/>
              <a:gd name="T7" fmla="*/ 131 h 221"/>
              <a:gd name="T8" fmla="*/ 187 w 288"/>
              <a:gd name="T9" fmla="*/ 6 h 221"/>
              <a:gd name="T10" fmla="*/ 144 w 288"/>
              <a:gd name="T11" fmla="*/ 49 h 221"/>
              <a:gd name="T12" fmla="*/ 72 w 288"/>
              <a:gd name="T13" fmla="*/ 0 h 221"/>
              <a:gd name="T14" fmla="*/ 0 w 288"/>
              <a:gd name="T15" fmla="*/ 49 h 221"/>
              <a:gd name="T16" fmla="*/ 0 w 288"/>
              <a:gd name="T17" fmla="*/ 221 h 221"/>
              <a:gd name="T18" fmla="*/ 72 w 288"/>
              <a:gd name="T19" fmla="*/ 172 h 221"/>
              <a:gd name="T20" fmla="*/ 144 w 288"/>
              <a:gd name="T21" fmla="*/ 221 h 221"/>
              <a:gd name="T22" fmla="*/ 216 w 288"/>
              <a:gd name="T23" fmla="*/ 172 h 221"/>
              <a:gd name="T24" fmla="*/ 288 w 288"/>
              <a:gd name="T25" fmla="*/ 221 h 221"/>
              <a:gd name="T26" fmla="*/ 288 w 288"/>
              <a:gd name="T27" fmla="*/ 50 h 221"/>
              <a:gd name="T28" fmla="*/ 245 w 288"/>
              <a:gd name="T29" fmla="*/ 6 h 221"/>
              <a:gd name="T30" fmla="*/ 187 w 288"/>
              <a:gd name="T31" fmla="*/ 131 h 221"/>
              <a:gd name="T32" fmla="*/ 187 w 288"/>
              <a:gd name="T33" fmla="*/ 131 h 221"/>
              <a:gd name="T34" fmla="*/ 187 w 288"/>
              <a:gd name="T35" fmla="*/ 131 h 221"/>
              <a:gd name="T36" fmla="*/ 245 w 288"/>
              <a:gd name="T37" fmla="*/ 131 h 221"/>
              <a:gd name="T38" fmla="*/ 245 w 288"/>
              <a:gd name="T39" fmla="*/ 131 h 221"/>
              <a:gd name="T40" fmla="*/ 245 w 288"/>
              <a:gd name="T41" fmla="*/ 131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8" h="221">
                <a:moveTo>
                  <a:pt x="245" y="6"/>
                </a:moveTo>
                <a:cubicBezTo>
                  <a:pt x="245" y="131"/>
                  <a:pt x="245" y="131"/>
                  <a:pt x="245" y="131"/>
                </a:cubicBezTo>
                <a:cubicBezTo>
                  <a:pt x="216" y="100"/>
                  <a:pt x="216" y="100"/>
                  <a:pt x="216" y="100"/>
                </a:cubicBezTo>
                <a:cubicBezTo>
                  <a:pt x="187" y="131"/>
                  <a:pt x="187" y="131"/>
                  <a:pt x="187" y="131"/>
                </a:cubicBezTo>
                <a:cubicBezTo>
                  <a:pt x="187" y="6"/>
                  <a:pt x="187" y="6"/>
                  <a:pt x="187" y="6"/>
                </a:cubicBezTo>
                <a:cubicBezTo>
                  <a:pt x="156" y="19"/>
                  <a:pt x="144" y="49"/>
                  <a:pt x="144" y="49"/>
                </a:cubicBezTo>
                <a:cubicBezTo>
                  <a:pt x="144" y="49"/>
                  <a:pt x="127" y="0"/>
                  <a:pt x="72" y="0"/>
                </a:cubicBezTo>
                <a:cubicBezTo>
                  <a:pt x="17" y="0"/>
                  <a:pt x="0" y="49"/>
                  <a:pt x="0" y="49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21"/>
                  <a:pt x="21" y="172"/>
                  <a:pt x="72" y="172"/>
                </a:cubicBezTo>
                <a:cubicBezTo>
                  <a:pt x="123" y="172"/>
                  <a:pt x="144" y="221"/>
                  <a:pt x="144" y="221"/>
                </a:cubicBezTo>
                <a:cubicBezTo>
                  <a:pt x="144" y="221"/>
                  <a:pt x="163" y="172"/>
                  <a:pt x="216" y="172"/>
                </a:cubicBezTo>
                <a:cubicBezTo>
                  <a:pt x="269" y="172"/>
                  <a:pt x="288" y="221"/>
                  <a:pt x="288" y="221"/>
                </a:cubicBezTo>
                <a:cubicBezTo>
                  <a:pt x="288" y="50"/>
                  <a:pt x="288" y="50"/>
                  <a:pt x="288" y="50"/>
                </a:cubicBezTo>
                <a:cubicBezTo>
                  <a:pt x="288" y="50"/>
                  <a:pt x="276" y="19"/>
                  <a:pt x="245" y="6"/>
                </a:cubicBezTo>
                <a:close/>
                <a:moveTo>
                  <a:pt x="187" y="131"/>
                </a:moveTo>
                <a:cubicBezTo>
                  <a:pt x="187" y="131"/>
                  <a:pt x="187" y="131"/>
                  <a:pt x="187" y="131"/>
                </a:cubicBezTo>
                <a:cubicBezTo>
                  <a:pt x="187" y="131"/>
                  <a:pt x="187" y="131"/>
                  <a:pt x="187" y="131"/>
                </a:cubicBezTo>
                <a:close/>
                <a:moveTo>
                  <a:pt x="245" y="131"/>
                </a:moveTo>
                <a:cubicBezTo>
                  <a:pt x="245" y="131"/>
                  <a:pt x="245" y="131"/>
                  <a:pt x="245" y="131"/>
                </a:cubicBezTo>
                <a:cubicBezTo>
                  <a:pt x="245" y="131"/>
                  <a:pt x="245" y="131"/>
                  <a:pt x="245" y="13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0" name="Rectangle 585"/>
          <p:cNvSpPr>
            <a:spLocks noChangeArrowheads="1"/>
          </p:cNvSpPr>
          <p:nvPr/>
        </p:nvSpPr>
        <p:spPr bwMode="auto">
          <a:xfrm>
            <a:off x="4568826" y="5030788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1" name="Rectangle 586"/>
          <p:cNvSpPr>
            <a:spLocks noChangeArrowheads="1"/>
          </p:cNvSpPr>
          <p:nvPr/>
        </p:nvSpPr>
        <p:spPr bwMode="auto">
          <a:xfrm>
            <a:off x="4532313" y="5030788"/>
            <a:ext cx="1588" cy="158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2" name="Freeform 587"/>
          <p:cNvSpPr>
            <a:spLocks noEditPoints="1"/>
          </p:cNvSpPr>
          <p:nvPr/>
        </p:nvSpPr>
        <p:spPr bwMode="auto">
          <a:xfrm>
            <a:off x="6184901" y="5635626"/>
            <a:ext cx="176213" cy="177800"/>
          </a:xfrm>
          <a:custGeom>
            <a:avLst/>
            <a:gdLst>
              <a:gd name="T0" fmla="*/ 288 w 288"/>
              <a:gd name="T1" fmla="*/ 49 h 289"/>
              <a:gd name="T2" fmla="*/ 239 w 288"/>
              <a:gd name="T3" fmla="*/ 0 h 289"/>
              <a:gd name="T4" fmla="*/ 191 w 288"/>
              <a:gd name="T5" fmla="*/ 49 h 289"/>
              <a:gd name="T6" fmla="*/ 227 w 288"/>
              <a:gd name="T7" fmla="*/ 95 h 289"/>
              <a:gd name="T8" fmla="*/ 227 w 288"/>
              <a:gd name="T9" fmla="*/ 133 h 289"/>
              <a:gd name="T10" fmla="*/ 190 w 288"/>
              <a:gd name="T11" fmla="*/ 133 h 289"/>
              <a:gd name="T12" fmla="*/ 143 w 288"/>
              <a:gd name="T13" fmla="*/ 96 h 289"/>
              <a:gd name="T14" fmla="*/ 96 w 288"/>
              <a:gd name="T15" fmla="*/ 133 h 289"/>
              <a:gd name="T16" fmla="*/ 35 w 288"/>
              <a:gd name="T17" fmla="*/ 133 h 289"/>
              <a:gd name="T18" fmla="*/ 35 w 288"/>
              <a:gd name="T19" fmla="*/ 194 h 289"/>
              <a:gd name="T20" fmla="*/ 0 w 288"/>
              <a:gd name="T21" fmla="*/ 241 h 289"/>
              <a:gd name="T22" fmla="*/ 48 w 288"/>
              <a:gd name="T23" fmla="*/ 289 h 289"/>
              <a:gd name="T24" fmla="*/ 95 w 288"/>
              <a:gd name="T25" fmla="*/ 241 h 289"/>
              <a:gd name="T26" fmla="*/ 59 w 288"/>
              <a:gd name="T27" fmla="*/ 194 h 289"/>
              <a:gd name="T28" fmla="*/ 59 w 288"/>
              <a:gd name="T29" fmla="*/ 157 h 289"/>
              <a:gd name="T30" fmla="*/ 96 w 288"/>
              <a:gd name="T31" fmla="*/ 157 h 289"/>
              <a:gd name="T32" fmla="*/ 143 w 288"/>
              <a:gd name="T33" fmla="*/ 193 h 289"/>
              <a:gd name="T34" fmla="*/ 190 w 288"/>
              <a:gd name="T35" fmla="*/ 157 h 289"/>
              <a:gd name="T36" fmla="*/ 251 w 288"/>
              <a:gd name="T37" fmla="*/ 157 h 289"/>
              <a:gd name="T38" fmla="*/ 251 w 288"/>
              <a:gd name="T39" fmla="*/ 95 h 289"/>
              <a:gd name="T40" fmla="*/ 288 w 288"/>
              <a:gd name="T41" fmla="*/ 49 h 289"/>
              <a:gd name="T42" fmla="*/ 71 w 288"/>
              <a:gd name="T43" fmla="*/ 241 h 289"/>
              <a:gd name="T44" fmla="*/ 48 w 288"/>
              <a:gd name="T45" fmla="*/ 265 h 289"/>
              <a:gd name="T46" fmla="*/ 24 w 288"/>
              <a:gd name="T47" fmla="*/ 241 h 289"/>
              <a:gd name="T48" fmla="*/ 48 w 288"/>
              <a:gd name="T49" fmla="*/ 217 h 289"/>
              <a:gd name="T50" fmla="*/ 71 w 288"/>
              <a:gd name="T51" fmla="*/ 241 h 289"/>
              <a:gd name="T52" fmla="*/ 59 w 288"/>
              <a:gd name="T53" fmla="*/ 206 h 289"/>
              <a:gd name="T54" fmla="*/ 59 w 288"/>
              <a:gd name="T55" fmla="*/ 206 h 289"/>
              <a:gd name="T56" fmla="*/ 143 w 288"/>
              <a:gd name="T57" fmla="*/ 169 h 289"/>
              <a:gd name="T58" fmla="*/ 119 w 288"/>
              <a:gd name="T59" fmla="*/ 145 h 289"/>
              <a:gd name="T60" fmla="*/ 143 w 288"/>
              <a:gd name="T61" fmla="*/ 120 h 289"/>
              <a:gd name="T62" fmla="*/ 168 w 288"/>
              <a:gd name="T63" fmla="*/ 145 h 289"/>
              <a:gd name="T64" fmla="*/ 143 w 288"/>
              <a:gd name="T65" fmla="*/ 169 h 289"/>
              <a:gd name="T66" fmla="*/ 239 w 288"/>
              <a:gd name="T67" fmla="*/ 73 h 289"/>
              <a:gd name="T68" fmla="*/ 215 w 288"/>
              <a:gd name="T69" fmla="*/ 49 h 289"/>
              <a:gd name="T70" fmla="*/ 239 w 288"/>
              <a:gd name="T71" fmla="*/ 24 h 289"/>
              <a:gd name="T72" fmla="*/ 263 w 288"/>
              <a:gd name="T73" fmla="*/ 49 h 289"/>
              <a:gd name="T74" fmla="*/ 239 w 288"/>
              <a:gd name="T75" fmla="*/ 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8" h="289">
                <a:moveTo>
                  <a:pt x="288" y="49"/>
                </a:moveTo>
                <a:cubicBezTo>
                  <a:pt x="288" y="22"/>
                  <a:pt x="266" y="0"/>
                  <a:pt x="239" y="0"/>
                </a:cubicBezTo>
                <a:cubicBezTo>
                  <a:pt x="213" y="0"/>
                  <a:pt x="191" y="22"/>
                  <a:pt x="191" y="49"/>
                </a:cubicBezTo>
                <a:cubicBezTo>
                  <a:pt x="191" y="71"/>
                  <a:pt x="207" y="90"/>
                  <a:pt x="227" y="95"/>
                </a:cubicBezTo>
                <a:cubicBezTo>
                  <a:pt x="227" y="133"/>
                  <a:pt x="227" y="133"/>
                  <a:pt x="227" y="133"/>
                </a:cubicBezTo>
                <a:cubicBezTo>
                  <a:pt x="190" y="133"/>
                  <a:pt x="190" y="133"/>
                  <a:pt x="190" y="133"/>
                </a:cubicBezTo>
                <a:cubicBezTo>
                  <a:pt x="185" y="112"/>
                  <a:pt x="166" y="96"/>
                  <a:pt x="143" y="96"/>
                </a:cubicBezTo>
                <a:cubicBezTo>
                  <a:pt x="121" y="96"/>
                  <a:pt x="102" y="112"/>
                  <a:pt x="96" y="133"/>
                </a:cubicBezTo>
                <a:cubicBezTo>
                  <a:pt x="35" y="133"/>
                  <a:pt x="35" y="133"/>
                  <a:pt x="35" y="133"/>
                </a:cubicBezTo>
                <a:cubicBezTo>
                  <a:pt x="35" y="194"/>
                  <a:pt x="35" y="194"/>
                  <a:pt x="35" y="194"/>
                </a:cubicBezTo>
                <a:cubicBezTo>
                  <a:pt x="15" y="200"/>
                  <a:pt x="0" y="219"/>
                  <a:pt x="0" y="241"/>
                </a:cubicBezTo>
                <a:cubicBezTo>
                  <a:pt x="0" y="267"/>
                  <a:pt x="21" y="289"/>
                  <a:pt x="48" y="289"/>
                </a:cubicBezTo>
                <a:cubicBezTo>
                  <a:pt x="74" y="289"/>
                  <a:pt x="95" y="267"/>
                  <a:pt x="95" y="241"/>
                </a:cubicBezTo>
                <a:cubicBezTo>
                  <a:pt x="95" y="218"/>
                  <a:pt x="80" y="199"/>
                  <a:pt x="59" y="194"/>
                </a:cubicBezTo>
                <a:cubicBezTo>
                  <a:pt x="59" y="157"/>
                  <a:pt x="59" y="157"/>
                  <a:pt x="59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102" y="178"/>
                  <a:pt x="121" y="193"/>
                  <a:pt x="143" y="193"/>
                </a:cubicBezTo>
                <a:cubicBezTo>
                  <a:pt x="166" y="193"/>
                  <a:pt x="185" y="178"/>
                  <a:pt x="190" y="157"/>
                </a:cubicBezTo>
                <a:cubicBezTo>
                  <a:pt x="251" y="157"/>
                  <a:pt x="251" y="157"/>
                  <a:pt x="251" y="157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72" y="90"/>
                  <a:pt x="288" y="71"/>
                  <a:pt x="288" y="49"/>
                </a:cubicBezTo>
                <a:close/>
                <a:moveTo>
                  <a:pt x="71" y="241"/>
                </a:moveTo>
                <a:cubicBezTo>
                  <a:pt x="71" y="254"/>
                  <a:pt x="61" y="265"/>
                  <a:pt x="48" y="265"/>
                </a:cubicBezTo>
                <a:cubicBezTo>
                  <a:pt x="34" y="265"/>
                  <a:pt x="24" y="254"/>
                  <a:pt x="24" y="241"/>
                </a:cubicBezTo>
                <a:cubicBezTo>
                  <a:pt x="24" y="228"/>
                  <a:pt x="34" y="217"/>
                  <a:pt x="48" y="217"/>
                </a:cubicBezTo>
                <a:cubicBezTo>
                  <a:pt x="61" y="217"/>
                  <a:pt x="71" y="228"/>
                  <a:pt x="71" y="241"/>
                </a:cubicBezTo>
                <a:close/>
                <a:moveTo>
                  <a:pt x="59" y="206"/>
                </a:moveTo>
                <a:cubicBezTo>
                  <a:pt x="59" y="206"/>
                  <a:pt x="59" y="206"/>
                  <a:pt x="59" y="206"/>
                </a:cubicBezTo>
                <a:close/>
                <a:moveTo>
                  <a:pt x="143" y="169"/>
                </a:moveTo>
                <a:cubicBezTo>
                  <a:pt x="130" y="169"/>
                  <a:pt x="119" y="158"/>
                  <a:pt x="119" y="145"/>
                </a:cubicBezTo>
                <a:cubicBezTo>
                  <a:pt x="119" y="131"/>
                  <a:pt x="130" y="120"/>
                  <a:pt x="143" y="120"/>
                </a:cubicBezTo>
                <a:cubicBezTo>
                  <a:pt x="157" y="120"/>
                  <a:pt x="168" y="131"/>
                  <a:pt x="168" y="145"/>
                </a:cubicBezTo>
                <a:cubicBezTo>
                  <a:pt x="168" y="158"/>
                  <a:pt x="157" y="169"/>
                  <a:pt x="143" y="169"/>
                </a:cubicBezTo>
                <a:close/>
                <a:moveTo>
                  <a:pt x="239" y="73"/>
                </a:moveTo>
                <a:cubicBezTo>
                  <a:pt x="226" y="73"/>
                  <a:pt x="215" y="62"/>
                  <a:pt x="215" y="49"/>
                </a:cubicBezTo>
                <a:cubicBezTo>
                  <a:pt x="215" y="35"/>
                  <a:pt x="226" y="24"/>
                  <a:pt x="239" y="24"/>
                </a:cubicBezTo>
                <a:cubicBezTo>
                  <a:pt x="253" y="24"/>
                  <a:pt x="263" y="35"/>
                  <a:pt x="263" y="49"/>
                </a:cubicBezTo>
                <a:cubicBezTo>
                  <a:pt x="263" y="62"/>
                  <a:pt x="253" y="73"/>
                  <a:pt x="239" y="7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3" name="Line 588"/>
          <p:cNvSpPr>
            <a:spLocks noChangeShapeType="1"/>
          </p:cNvSpPr>
          <p:nvPr/>
        </p:nvSpPr>
        <p:spPr bwMode="auto">
          <a:xfrm>
            <a:off x="6219826" y="576262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4" name="Line 589"/>
          <p:cNvSpPr>
            <a:spLocks noChangeShapeType="1"/>
          </p:cNvSpPr>
          <p:nvPr/>
        </p:nvSpPr>
        <p:spPr bwMode="auto">
          <a:xfrm>
            <a:off x="6219826" y="5762626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5" name="Freeform 590"/>
          <p:cNvSpPr>
            <a:spLocks noEditPoints="1"/>
          </p:cNvSpPr>
          <p:nvPr/>
        </p:nvSpPr>
        <p:spPr bwMode="auto">
          <a:xfrm>
            <a:off x="3711576" y="5989638"/>
            <a:ext cx="177800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4 w 288"/>
              <a:gd name="T11" fmla="*/ 256 h 288"/>
              <a:gd name="T12" fmla="*/ 32 w 288"/>
              <a:gd name="T13" fmla="*/ 144 h 288"/>
              <a:gd name="T14" fmla="*/ 144 w 288"/>
              <a:gd name="T15" fmla="*/ 32 h 288"/>
              <a:gd name="T16" fmla="*/ 256 w 288"/>
              <a:gd name="T17" fmla="*/ 144 h 288"/>
              <a:gd name="T18" fmla="*/ 144 w 288"/>
              <a:gd name="T19" fmla="*/ 25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4"/>
                  <a:pt x="0" y="144"/>
                </a:cubicBezTo>
                <a:cubicBezTo>
                  <a:pt x="0" y="223"/>
                  <a:pt x="64" y="288"/>
                  <a:pt x="144" y="288"/>
                </a:cubicBezTo>
                <a:cubicBezTo>
                  <a:pt x="223" y="288"/>
                  <a:pt x="288" y="223"/>
                  <a:pt x="288" y="144"/>
                </a:cubicBezTo>
                <a:cubicBezTo>
                  <a:pt x="288" y="64"/>
                  <a:pt x="223" y="0"/>
                  <a:pt x="144" y="0"/>
                </a:cubicBezTo>
                <a:close/>
                <a:moveTo>
                  <a:pt x="144" y="256"/>
                </a:moveTo>
                <a:cubicBezTo>
                  <a:pt x="82" y="256"/>
                  <a:pt x="32" y="205"/>
                  <a:pt x="32" y="144"/>
                </a:cubicBezTo>
                <a:cubicBezTo>
                  <a:pt x="32" y="82"/>
                  <a:pt x="82" y="32"/>
                  <a:pt x="144" y="32"/>
                </a:cubicBezTo>
                <a:cubicBezTo>
                  <a:pt x="205" y="32"/>
                  <a:pt x="256" y="82"/>
                  <a:pt x="256" y="144"/>
                </a:cubicBezTo>
                <a:cubicBezTo>
                  <a:pt x="256" y="205"/>
                  <a:pt x="205" y="256"/>
                  <a:pt x="144" y="25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6" name="Freeform 591"/>
          <p:cNvSpPr>
            <a:spLocks noEditPoints="1"/>
          </p:cNvSpPr>
          <p:nvPr/>
        </p:nvSpPr>
        <p:spPr bwMode="auto">
          <a:xfrm>
            <a:off x="3757613" y="6034088"/>
            <a:ext cx="85725" cy="87313"/>
          </a:xfrm>
          <a:custGeom>
            <a:avLst/>
            <a:gdLst>
              <a:gd name="T0" fmla="*/ 19 w 54"/>
              <a:gd name="T1" fmla="*/ 19 h 55"/>
              <a:gd name="T2" fmla="*/ 19 w 54"/>
              <a:gd name="T3" fmla="*/ 19 h 55"/>
              <a:gd name="T4" fmla="*/ 18 w 54"/>
              <a:gd name="T5" fmla="*/ 19 h 55"/>
              <a:gd name="T6" fmla="*/ 19 w 54"/>
              <a:gd name="T7" fmla="*/ 19 h 55"/>
              <a:gd name="T8" fmla="*/ 0 w 54"/>
              <a:gd name="T9" fmla="*/ 55 h 55"/>
              <a:gd name="T10" fmla="*/ 36 w 54"/>
              <a:gd name="T11" fmla="*/ 36 h 55"/>
              <a:gd name="T12" fmla="*/ 36 w 54"/>
              <a:gd name="T13" fmla="*/ 36 h 55"/>
              <a:gd name="T14" fmla="*/ 36 w 54"/>
              <a:gd name="T15" fmla="*/ 36 h 55"/>
              <a:gd name="T16" fmla="*/ 36 w 54"/>
              <a:gd name="T17" fmla="*/ 36 h 55"/>
              <a:gd name="T18" fmla="*/ 36 w 54"/>
              <a:gd name="T19" fmla="*/ 36 h 55"/>
              <a:gd name="T20" fmla="*/ 54 w 54"/>
              <a:gd name="T21" fmla="*/ 0 h 55"/>
              <a:gd name="T22" fmla="*/ 19 w 54"/>
              <a:gd name="T23" fmla="*/ 19 h 55"/>
              <a:gd name="T24" fmla="*/ 19 w 54"/>
              <a:gd name="T25" fmla="*/ 19 h 55"/>
              <a:gd name="T26" fmla="*/ 22 w 54"/>
              <a:gd name="T27" fmla="*/ 22 h 55"/>
              <a:gd name="T28" fmla="*/ 32 w 54"/>
              <a:gd name="T29" fmla="*/ 33 h 55"/>
              <a:gd name="T30" fmla="*/ 11 w 54"/>
              <a:gd name="T31" fmla="*/ 44 h 55"/>
              <a:gd name="T32" fmla="*/ 22 w 54"/>
              <a:gd name="T33" fmla="*/ 22 h 55"/>
              <a:gd name="T34" fmla="*/ 22 w 54"/>
              <a:gd name="T35" fmla="*/ 2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4" h="55">
                <a:moveTo>
                  <a:pt x="19" y="19"/>
                </a:moveTo>
                <a:lnTo>
                  <a:pt x="19" y="19"/>
                </a:lnTo>
                <a:lnTo>
                  <a:pt x="18" y="19"/>
                </a:lnTo>
                <a:lnTo>
                  <a:pt x="19" y="19"/>
                </a:lnTo>
                <a:lnTo>
                  <a:pt x="0" y="55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54" y="0"/>
                </a:lnTo>
                <a:lnTo>
                  <a:pt x="19" y="19"/>
                </a:lnTo>
                <a:lnTo>
                  <a:pt x="19" y="19"/>
                </a:lnTo>
                <a:close/>
                <a:moveTo>
                  <a:pt x="22" y="22"/>
                </a:moveTo>
                <a:lnTo>
                  <a:pt x="32" y="33"/>
                </a:lnTo>
                <a:lnTo>
                  <a:pt x="11" y="44"/>
                </a:lnTo>
                <a:lnTo>
                  <a:pt x="22" y="22"/>
                </a:lnTo>
                <a:lnTo>
                  <a:pt x="22" y="2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7" name="Freeform 592"/>
          <p:cNvSpPr>
            <a:spLocks/>
          </p:cNvSpPr>
          <p:nvPr/>
        </p:nvSpPr>
        <p:spPr bwMode="auto">
          <a:xfrm>
            <a:off x="5478463" y="2887663"/>
            <a:ext cx="176213" cy="88900"/>
          </a:xfrm>
          <a:custGeom>
            <a:avLst/>
            <a:gdLst>
              <a:gd name="T0" fmla="*/ 97 w 111"/>
              <a:gd name="T1" fmla="*/ 0 h 56"/>
              <a:gd name="T2" fmla="*/ 87 w 111"/>
              <a:gd name="T3" fmla="*/ 0 h 56"/>
              <a:gd name="T4" fmla="*/ 87 w 111"/>
              <a:gd name="T5" fmla="*/ 8 h 56"/>
              <a:gd name="T6" fmla="*/ 93 w 111"/>
              <a:gd name="T7" fmla="*/ 8 h 56"/>
              <a:gd name="T8" fmla="*/ 103 w 111"/>
              <a:gd name="T9" fmla="*/ 19 h 56"/>
              <a:gd name="T10" fmla="*/ 103 w 111"/>
              <a:gd name="T11" fmla="*/ 48 h 56"/>
              <a:gd name="T12" fmla="*/ 7 w 111"/>
              <a:gd name="T13" fmla="*/ 48 h 56"/>
              <a:gd name="T14" fmla="*/ 7 w 111"/>
              <a:gd name="T15" fmla="*/ 19 h 56"/>
              <a:gd name="T16" fmla="*/ 17 w 111"/>
              <a:gd name="T17" fmla="*/ 8 h 56"/>
              <a:gd name="T18" fmla="*/ 24 w 111"/>
              <a:gd name="T19" fmla="*/ 8 h 56"/>
              <a:gd name="T20" fmla="*/ 24 w 111"/>
              <a:gd name="T21" fmla="*/ 0 h 56"/>
              <a:gd name="T22" fmla="*/ 13 w 111"/>
              <a:gd name="T23" fmla="*/ 0 h 56"/>
              <a:gd name="T24" fmla="*/ 0 w 111"/>
              <a:gd name="T25" fmla="*/ 16 h 56"/>
              <a:gd name="T26" fmla="*/ 0 w 111"/>
              <a:gd name="T27" fmla="*/ 56 h 56"/>
              <a:gd name="T28" fmla="*/ 111 w 111"/>
              <a:gd name="T29" fmla="*/ 56 h 56"/>
              <a:gd name="T30" fmla="*/ 111 w 111"/>
              <a:gd name="T31" fmla="*/ 16 h 56"/>
              <a:gd name="T32" fmla="*/ 97 w 111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1" h="56">
                <a:moveTo>
                  <a:pt x="97" y="0"/>
                </a:moveTo>
                <a:lnTo>
                  <a:pt x="87" y="0"/>
                </a:lnTo>
                <a:lnTo>
                  <a:pt x="87" y="8"/>
                </a:lnTo>
                <a:lnTo>
                  <a:pt x="93" y="8"/>
                </a:lnTo>
                <a:lnTo>
                  <a:pt x="103" y="19"/>
                </a:lnTo>
                <a:lnTo>
                  <a:pt x="103" y="48"/>
                </a:lnTo>
                <a:lnTo>
                  <a:pt x="7" y="48"/>
                </a:lnTo>
                <a:lnTo>
                  <a:pt x="7" y="19"/>
                </a:lnTo>
                <a:lnTo>
                  <a:pt x="17" y="8"/>
                </a:lnTo>
                <a:lnTo>
                  <a:pt x="24" y="8"/>
                </a:lnTo>
                <a:lnTo>
                  <a:pt x="24" y="0"/>
                </a:lnTo>
                <a:lnTo>
                  <a:pt x="13" y="0"/>
                </a:lnTo>
                <a:lnTo>
                  <a:pt x="0" y="16"/>
                </a:lnTo>
                <a:lnTo>
                  <a:pt x="0" y="56"/>
                </a:lnTo>
                <a:lnTo>
                  <a:pt x="111" y="56"/>
                </a:lnTo>
                <a:lnTo>
                  <a:pt x="111" y="16"/>
                </a:lnTo>
                <a:lnTo>
                  <a:pt x="97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8" name="Freeform 593"/>
          <p:cNvSpPr>
            <a:spLocks noEditPoints="1"/>
          </p:cNvSpPr>
          <p:nvPr/>
        </p:nvSpPr>
        <p:spPr bwMode="auto">
          <a:xfrm>
            <a:off x="5516563" y="2824163"/>
            <a:ext cx="100013" cy="92075"/>
          </a:xfrm>
          <a:custGeom>
            <a:avLst/>
            <a:gdLst>
              <a:gd name="T0" fmla="*/ 0 w 63"/>
              <a:gd name="T1" fmla="*/ 58 h 58"/>
              <a:gd name="T2" fmla="*/ 63 w 63"/>
              <a:gd name="T3" fmla="*/ 58 h 58"/>
              <a:gd name="T4" fmla="*/ 63 w 63"/>
              <a:gd name="T5" fmla="*/ 48 h 58"/>
              <a:gd name="T6" fmla="*/ 63 w 63"/>
              <a:gd name="T7" fmla="*/ 40 h 58"/>
              <a:gd name="T8" fmla="*/ 63 w 63"/>
              <a:gd name="T9" fmla="*/ 0 h 58"/>
              <a:gd name="T10" fmla="*/ 18 w 63"/>
              <a:gd name="T11" fmla="*/ 0 h 58"/>
              <a:gd name="T12" fmla="*/ 18 w 63"/>
              <a:gd name="T13" fmla="*/ 0 h 58"/>
              <a:gd name="T14" fmla="*/ 0 w 63"/>
              <a:gd name="T15" fmla="*/ 18 h 58"/>
              <a:gd name="T16" fmla="*/ 0 w 63"/>
              <a:gd name="T17" fmla="*/ 40 h 58"/>
              <a:gd name="T18" fmla="*/ 0 w 63"/>
              <a:gd name="T19" fmla="*/ 48 h 58"/>
              <a:gd name="T20" fmla="*/ 0 w 63"/>
              <a:gd name="T21" fmla="*/ 58 h 58"/>
              <a:gd name="T22" fmla="*/ 7 w 63"/>
              <a:gd name="T23" fmla="*/ 25 h 58"/>
              <a:gd name="T24" fmla="*/ 25 w 63"/>
              <a:gd name="T25" fmla="*/ 25 h 58"/>
              <a:gd name="T26" fmla="*/ 25 w 63"/>
              <a:gd name="T27" fmla="*/ 7 h 58"/>
              <a:gd name="T28" fmla="*/ 56 w 63"/>
              <a:gd name="T29" fmla="*/ 7 h 58"/>
              <a:gd name="T30" fmla="*/ 56 w 63"/>
              <a:gd name="T31" fmla="*/ 50 h 58"/>
              <a:gd name="T32" fmla="*/ 7 w 63"/>
              <a:gd name="T33" fmla="*/ 50 h 58"/>
              <a:gd name="T34" fmla="*/ 7 w 63"/>
              <a:gd name="T35" fmla="*/ 2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3" h="58">
                <a:moveTo>
                  <a:pt x="0" y="58"/>
                </a:moveTo>
                <a:lnTo>
                  <a:pt x="63" y="58"/>
                </a:lnTo>
                <a:lnTo>
                  <a:pt x="63" y="48"/>
                </a:lnTo>
                <a:lnTo>
                  <a:pt x="63" y="40"/>
                </a:lnTo>
                <a:lnTo>
                  <a:pt x="63" y="0"/>
                </a:lnTo>
                <a:lnTo>
                  <a:pt x="18" y="0"/>
                </a:lnTo>
                <a:lnTo>
                  <a:pt x="18" y="0"/>
                </a:lnTo>
                <a:lnTo>
                  <a:pt x="0" y="18"/>
                </a:lnTo>
                <a:lnTo>
                  <a:pt x="0" y="40"/>
                </a:lnTo>
                <a:lnTo>
                  <a:pt x="0" y="48"/>
                </a:lnTo>
                <a:lnTo>
                  <a:pt x="0" y="58"/>
                </a:lnTo>
                <a:close/>
                <a:moveTo>
                  <a:pt x="7" y="25"/>
                </a:moveTo>
                <a:lnTo>
                  <a:pt x="25" y="25"/>
                </a:lnTo>
                <a:lnTo>
                  <a:pt x="25" y="7"/>
                </a:lnTo>
                <a:lnTo>
                  <a:pt x="56" y="7"/>
                </a:lnTo>
                <a:lnTo>
                  <a:pt x="56" y="50"/>
                </a:lnTo>
                <a:lnTo>
                  <a:pt x="7" y="50"/>
                </a:lnTo>
                <a:lnTo>
                  <a:pt x="7" y="2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9" name="Freeform 594"/>
          <p:cNvSpPr>
            <a:spLocks noEditPoints="1"/>
          </p:cNvSpPr>
          <p:nvPr/>
        </p:nvSpPr>
        <p:spPr bwMode="auto">
          <a:xfrm>
            <a:off x="5830888" y="2816226"/>
            <a:ext cx="176213" cy="166688"/>
          </a:xfrm>
          <a:custGeom>
            <a:avLst/>
            <a:gdLst>
              <a:gd name="T0" fmla="*/ 87 w 111"/>
              <a:gd name="T1" fmla="*/ 23 h 105"/>
              <a:gd name="T2" fmla="*/ 87 w 111"/>
              <a:gd name="T3" fmla="*/ 0 h 105"/>
              <a:gd name="T4" fmla="*/ 24 w 111"/>
              <a:gd name="T5" fmla="*/ 0 h 105"/>
              <a:gd name="T6" fmla="*/ 24 w 111"/>
              <a:gd name="T7" fmla="*/ 23 h 105"/>
              <a:gd name="T8" fmla="*/ 0 w 111"/>
              <a:gd name="T9" fmla="*/ 23 h 105"/>
              <a:gd name="T10" fmla="*/ 0 w 111"/>
              <a:gd name="T11" fmla="*/ 40 h 105"/>
              <a:gd name="T12" fmla="*/ 0 w 111"/>
              <a:gd name="T13" fmla="*/ 80 h 105"/>
              <a:gd name="T14" fmla="*/ 24 w 111"/>
              <a:gd name="T15" fmla="*/ 80 h 105"/>
              <a:gd name="T16" fmla="*/ 24 w 111"/>
              <a:gd name="T17" fmla="*/ 105 h 105"/>
              <a:gd name="T18" fmla="*/ 69 w 111"/>
              <a:gd name="T19" fmla="*/ 105 h 105"/>
              <a:gd name="T20" fmla="*/ 69 w 111"/>
              <a:gd name="T21" fmla="*/ 105 h 105"/>
              <a:gd name="T22" fmla="*/ 87 w 111"/>
              <a:gd name="T23" fmla="*/ 87 h 105"/>
              <a:gd name="T24" fmla="*/ 87 w 111"/>
              <a:gd name="T25" fmla="*/ 80 h 105"/>
              <a:gd name="T26" fmla="*/ 111 w 111"/>
              <a:gd name="T27" fmla="*/ 80 h 105"/>
              <a:gd name="T28" fmla="*/ 111 w 111"/>
              <a:gd name="T29" fmla="*/ 40 h 105"/>
              <a:gd name="T30" fmla="*/ 111 w 111"/>
              <a:gd name="T31" fmla="*/ 23 h 105"/>
              <a:gd name="T32" fmla="*/ 87 w 111"/>
              <a:gd name="T33" fmla="*/ 23 h 105"/>
              <a:gd name="T34" fmla="*/ 104 w 111"/>
              <a:gd name="T35" fmla="*/ 30 h 105"/>
              <a:gd name="T36" fmla="*/ 104 w 111"/>
              <a:gd name="T37" fmla="*/ 37 h 105"/>
              <a:gd name="T38" fmla="*/ 90 w 111"/>
              <a:gd name="T39" fmla="*/ 37 h 105"/>
              <a:gd name="T40" fmla="*/ 90 w 111"/>
              <a:gd name="T41" fmla="*/ 30 h 105"/>
              <a:gd name="T42" fmla="*/ 104 w 111"/>
              <a:gd name="T43" fmla="*/ 30 h 105"/>
              <a:gd name="T44" fmla="*/ 31 w 111"/>
              <a:gd name="T45" fmla="*/ 8 h 105"/>
              <a:gd name="T46" fmla="*/ 80 w 111"/>
              <a:gd name="T47" fmla="*/ 8 h 105"/>
              <a:gd name="T48" fmla="*/ 80 w 111"/>
              <a:gd name="T49" fmla="*/ 23 h 105"/>
              <a:gd name="T50" fmla="*/ 31 w 111"/>
              <a:gd name="T51" fmla="*/ 23 h 105"/>
              <a:gd name="T52" fmla="*/ 31 w 111"/>
              <a:gd name="T53" fmla="*/ 8 h 105"/>
              <a:gd name="T54" fmla="*/ 62 w 111"/>
              <a:gd name="T55" fmla="*/ 97 h 105"/>
              <a:gd name="T56" fmla="*/ 31 w 111"/>
              <a:gd name="T57" fmla="*/ 97 h 105"/>
              <a:gd name="T58" fmla="*/ 31 w 111"/>
              <a:gd name="T59" fmla="*/ 62 h 105"/>
              <a:gd name="T60" fmla="*/ 31 w 111"/>
              <a:gd name="T61" fmla="*/ 55 h 105"/>
              <a:gd name="T62" fmla="*/ 24 w 111"/>
              <a:gd name="T63" fmla="*/ 55 h 105"/>
              <a:gd name="T64" fmla="*/ 24 w 111"/>
              <a:gd name="T65" fmla="*/ 57 h 105"/>
              <a:gd name="T66" fmla="*/ 24 w 111"/>
              <a:gd name="T67" fmla="*/ 72 h 105"/>
              <a:gd name="T68" fmla="*/ 16 w 111"/>
              <a:gd name="T69" fmla="*/ 72 h 105"/>
              <a:gd name="T70" fmla="*/ 16 w 111"/>
              <a:gd name="T71" fmla="*/ 46 h 105"/>
              <a:gd name="T72" fmla="*/ 96 w 111"/>
              <a:gd name="T73" fmla="*/ 46 h 105"/>
              <a:gd name="T74" fmla="*/ 96 w 111"/>
              <a:gd name="T75" fmla="*/ 72 h 105"/>
              <a:gd name="T76" fmla="*/ 87 w 111"/>
              <a:gd name="T77" fmla="*/ 72 h 105"/>
              <a:gd name="T78" fmla="*/ 87 w 111"/>
              <a:gd name="T79" fmla="*/ 55 h 105"/>
              <a:gd name="T80" fmla="*/ 80 w 111"/>
              <a:gd name="T81" fmla="*/ 55 h 105"/>
              <a:gd name="T82" fmla="*/ 80 w 111"/>
              <a:gd name="T83" fmla="*/ 62 h 105"/>
              <a:gd name="T84" fmla="*/ 80 w 111"/>
              <a:gd name="T85" fmla="*/ 79 h 105"/>
              <a:gd name="T86" fmla="*/ 62 w 111"/>
              <a:gd name="T87" fmla="*/ 79 h 105"/>
              <a:gd name="T88" fmla="*/ 62 w 111"/>
              <a:gd name="T89" fmla="*/ 97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1" h="105">
                <a:moveTo>
                  <a:pt x="87" y="23"/>
                </a:moveTo>
                <a:lnTo>
                  <a:pt x="87" y="0"/>
                </a:lnTo>
                <a:lnTo>
                  <a:pt x="24" y="0"/>
                </a:lnTo>
                <a:lnTo>
                  <a:pt x="24" y="23"/>
                </a:lnTo>
                <a:lnTo>
                  <a:pt x="0" y="23"/>
                </a:lnTo>
                <a:lnTo>
                  <a:pt x="0" y="40"/>
                </a:lnTo>
                <a:lnTo>
                  <a:pt x="0" y="80"/>
                </a:lnTo>
                <a:lnTo>
                  <a:pt x="24" y="80"/>
                </a:lnTo>
                <a:lnTo>
                  <a:pt x="24" y="105"/>
                </a:lnTo>
                <a:lnTo>
                  <a:pt x="69" y="105"/>
                </a:lnTo>
                <a:lnTo>
                  <a:pt x="69" y="105"/>
                </a:lnTo>
                <a:lnTo>
                  <a:pt x="87" y="87"/>
                </a:lnTo>
                <a:lnTo>
                  <a:pt x="87" y="80"/>
                </a:lnTo>
                <a:lnTo>
                  <a:pt x="111" y="80"/>
                </a:lnTo>
                <a:lnTo>
                  <a:pt x="111" y="40"/>
                </a:lnTo>
                <a:lnTo>
                  <a:pt x="111" y="23"/>
                </a:lnTo>
                <a:lnTo>
                  <a:pt x="87" y="23"/>
                </a:lnTo>
                <a:close/>
                <a:moveTo>
                  <a:pt x="104" y="30"/>
                </a:moveTo>
                <a:lnTo>
                  <a:pt x="104" y="37"/>
                </a:lnTo>
                <a:lnTo>
                  <a:pt x="90" y="37"/>
                </a:lnTo>
                <a:lnTo>
                  <a:pt x="90" y="30"/>
                </a:lnTo>
                <a:lnTo>
                  <a:pt x="104" y="30"/>
                </a:lnTo>
                <a:close/>
                <a:moveTo>
                  <a:pt x="31" y="8"/>
                </a:moveTo>
                <a:lnTo>
                  <a:pt x="80" y="8"/>
                </a:lnTo>
                <a:lnTo>
                  <a:pt x="80" y="23"/>
                </a:lnTo>
                <a:lnTo>
                  <a:pt x="31" y="23"/>
                </a:lnTo>
                <a:lnTo>
                  <a:pt x="31" y="8"/>
                </a:lnTo>
                <a:close/>
                <a:moveTo>
                  <a:pt x="62" y="97"/>
                </a:moveTo>
                <a:lnTo>
                  <a:pt x="31" y="97"/>
                </a:lnTo>
                <a:lnTo>
                  <a:pt x="31" y="62"/>
                </a:lnTo>
                <a:lnTo>
                  <a:pt x="31" y="55"/>
                </a:lnTo>
                <a:lnTo>
                  <a:pt x="24" y="55"/>
                </a:lnTo>
                <a:lnTo>
                  <a:pt x="24" y="57"/>
                </a:lnTo>
                <a:lnTo>
                  <a:pt x="24" y="72"/>
                </a:lnTo>
                <a:lnTo>
                  <a:pt x="16" y="72"/>
                </a:lnTo>
                <a:lnTo>
                  <a:pt x="16" y="46"/>
                </a:lnTo>
                <a:lnTo>
                  <a:pt x="96" y="46"/>
                </a:lnTo>
                <a:lnTo>
                  <a:pt x="96" y="72"/>
                </a:lnTo>
                <a:lnTo>
                  <a:pt x="87" y="72"/>
                </a:lnTo>
                <a:lnTo>
                  <a:pt x="87" y="55"/>
                </a:lnTo>
                <a:lnTo>
                  <a:pt x="80" y="55"/>
                </a:lnTo>
                <a:lnTo>
                  <a:pt x="80" y="62"/>
                </a:lnTo>
                <a:lnTo>
                  <a:pt x="80" y="79"/>
                </a:lnTo>
                <a:lnTo>
                  <a:pt x="62" y="79"/>
                </a:lnTo>
                <a:lnTo>
                  <a:pt x="62" y="9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0" name="Freeform 595"/>
          <p:cNvSpPr>
            <a:spLocks/>
          </p:cNvSpPr>
          <p:nvPr/>
        </p:nvSpPr>
        <p:spPr bwMode="auto">
          <a:xfrm>
            <a:off x="3778251" y="5368926"/>
            <a:ext cx="38100" cy="49213"/>
          </a:xfrm>
          <a:custGeom>
            <a:avLst/>
            <a:gdLst>
              <a:gd name="T0" fmla="*/ 44 w 63"/>
              <a:gd name="T1" fmla="*/ 0 h 82"/>
              <a:gd name="T2" fmla="*/ 26 w 63"/>
              <a:gd name="T3" fmla="*/ 5 h 82"/>
              <a:gd name="T4" fmla="*/ 12 w 63"/>
              <a:gd name="T5" fmla="*/ 19 h 82"/>
              <a:gd name="T6" fmla="*/ 3 w 63"/>
              <a:gd name="T7" fmla="*/ 38 h 82"/>
              <a:gd name="T8" fmla="*/ 0 w 63"/>
              <a:gd name="T9" fmla="*/ 58 h 82"/>
              <a:gd name="T10" fmla="*/ 4 w 63"/>
              <a:gd name="T11" fmla="*/ 75 h 82"/>
              <a:gd name="T12" fmla="*/ 19 w 63"/>
              <a:gd name="T13" fmla="*/ 82 h 82"/>
              <a:gd name="T14" fmla="*/ 28 w 63"/>
              <a:gd name="T15" fmla="*/ 79 h 82"/>
              <a:gd name="T16" fmla="*/ 38 w 63"/>
              <a:gd name="T17" fmla="*/ 72 h 82"/>
              <a:gd name="T18" fmla="*/ 47 w 63"/>
              <a:gd name="T19" fmla="*/ 62 h 82"/>
              <a:gd name="T20" fmla="*/ 55 w 63"/>
              <a:gd name="T21" fmla="*/ 50 h 82"/>
              <a:gd name="T22" fmla="*/ 63 w 63"/>
              <a:gd name="T23" fmla="*/ 7 h 82"/>
              <a:gd name="T24" fmla="*/ 55 w 63"/>
              <a:gd name="T25" fmla="*/ 1 h 82"/>
              <a:gd name="T26" fmla="*/ 44 w 63"/>
              <a:gd name="T2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" h="82">
                <a:moveTo>
                  <a:pt x="44" y="0"/>
                </a:moveTo>
                <a:cubicBezTo>
                  <a:pt x="37" y="0"/>
                  <a:pt x="31" y="1"/>
                  <a:pt x="26" y="5"/>
                </a:cubicBezTo>
                <a:cubicBezTo>
                  <a:pt x="21" y="9"/>
                  <a:pt x="16" y="13"/>
                  <a:pt x="12" y="19"/>
                </a:cubicBezTo>
                <a:cubicBezTo>
                  <a:pt x="8" y="24"/>
                  <a:pt x="5" y="31"/>
                  <a:pt x="3" y="38"/>
                </a:cubicBezTo>
                <a:cubicBezTo>
                  <a:pt x="1" y="45"/>
                  <a:pt x="0" y="52"/>
                  <a:pt x="0" y="58"/>
                </a:cubicBezTo>
                <a:cubicBezTo>
                  <a:pt x="0" y="65"/>
                  <a:pt x="2" y="71"/>
                  <a:pt x="4" y="75"/>
                </a:cubicBezTo>
                <a:cubicBezTo>
                  <a:pt x="7" y="80"/>
                  <a:pt x="12" y="82"/>
                  <a:pt x="19" y="82"/>
                </a:cubicBezTo>
                <a:cubicBezTo>
                  <a:pt x="22" y="82"/>
                  <a:pt x="25" y="81"/>
                  <a:pt x="28" y="79"/>
                </a:cubicBezTo>
                <a:cubicBezTo>
                  <a:pt x="32" y="78"/>
                  <a:pt x="35" y="75"/>
                  <a:pt x="38" y="72"/>
                </a:cubicBezTo>
                <a:cubicBezTo>
                  <a:pt x="41" y="69"/>
                  <a:pt x="44" y="66"/>
                  <a:pt x="47" y="62"/>
                </a:cubicBezTo>
                <a:cubicBezTo>
                  <a:pt x="50" y="58"/>
                  <a:pt x="53" y="54"/>
                  <a:pt x="55" y="50"/>
                </a:cubicBezTo>
                <a:cubicBezTo>
                  <a:pt x="63" y="7"/>
                  <a:pt x="63" y="7"/>
                  <a:pt x="63" y="7"/>
                </a:cubicBezTo>
                <a:cubicBezTo>
                  <a:pt x="60" y="5"/>
                  <a:pt x="58" y="3"/>
                  <a:pt x="55" y="1"/>
                </a:cubicBezTo>
                <a:cubicBezTo>
                  <a:pt x="52" y="0"/>
                  <a:pt x="48" y="0"/>
                  <a:pt x="44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1" name="Freeform 596"/>
          <p:cNvSpPr>
            <a:spLocks noEditPoints="1"/>
          </p:cNvSpPr>
          <p:nvPr/>
        </p:nvSpPr>
        <p:spPr bwMode="auto">
          <a:xfrm>
            <a:off x="3711576" y="5305426"/>
            <a:ext cx="177800" cy="133350"/>
          </a:xfrm>
          <a:custGeom>
            <a:avLst/>
            <a:gdLst>
              <a:gd name="T0" fmla="*/ 249 w 288"/>
              <a:gd name="T1" fmla="*/ 32 h 218"/>
              <a:gd name="T2" fmla="*/ 152 w 288"/>
              <a:gd name="T3" fmla="*/ 0 h 218"/>
              <a:gd name="T4" fmla="*/ 45 w 288"/>
              <a:gd name="T5" fmla="*/ 41 h 218"/>
              <a:gd name="T6" fmla="*/ 0 w 288"/>
              <a:gd name="T7" fmla="*/ 150 h 218"/>
              <a:gd name="T8" fmla="*/ 15 w 288"/>
              <a:gd name="T9" fmla="*/ 217 h 218"/>
              <a:gd name="T10" fmla="*/ 43 w 288"/>
              <a:gd name="T11" fmla="*/ 193 h 218"/>
              <a:gd name="T12" fmla="*/ 44 w 288"/>
              <a:gd name="T13" fmla="*/ 102 h 218"/>
              <a:gd name="T14" fmla="*/ 105 w 288"/>
              <a:gd name="T15" fmla="*/ 41 h 218"/>
              <a:gd name="T16" fmla="*/ 191 w 288"/>
              <a:gd name="T17" fmla="*/ 38 h 218"/>
              <a:gd name="T18" fmla="*/ 245 w 288"/>
              <a:gd name="T19" fmla="*/ 81 h 218"/>
              <a:gd name="T20" fmla="*/ 249 w 288"/>
              <a:gd name="T21" fmla="*/ 150 h 218"/>
              <a:gd name="T22" fmla="*/ 224 w 288"/>
              <a:gd name="T23" fmla="*/ 181 h 218"/>
              <a:gd name="T24" fmla="*/ 198 w 288"/>
              <a:gd name="T25" fmla="*/ 178 h 218"/>
              <a:gd name="T26" fmla="*/ 213 w 288"/>
              <a:gd name="T27" fmla="*/ 72 h 218"/>
              <a:gd name="T28" fmla="*/ 181 w 288"/>
              <a:gd name="T29" fmla="*/ 82 h 218"/>
              <a:gd name="T30" fmla="*/ 149 w 288"/>
              <a:gd name="T31" fmla="*/ 70 h 218"/>
              <a:gd name="T32" fmla="*/ 93 w 288"/>
              <a:gd name="T33" fmla="*/ 101 h 218"/>
              <a:gd name="T34" fmla="*/ 70 w 288"/>
              <a:gd name="T35" fmla="*/ 172 h 218"/>
              <a:gd name="T36" fmla="*/ 81 w 288"/>
              <a:gd name="T37" fmla="*/ 205 h 218"/>
              <a:gd name="T38" fmla="*/ 107 w 288"/>
              <a:gd name="T39" fmla="*/ 218 h 218"/>
              <a:gd name="T40" fmla="*/ 139 w 288"/>
              <a:gd name="T41" fmla="*/ 207 h 218"/>
              <a:gd name="T42" fmla="*/ 161 w 288"/>
              <a:gd name="T43" fmla="*/ 183 h 218"/>
              <a:gd name="T44" fmla="*/ 164 w 288"/>
              <a:gd name="T45" fmla="*/ 200 h 218"/>
              <a:gd name="T46" fmla="*/ 182 w 288"/>
              <a:gd name="T47" fmla="*/ 216 h 218"/>
              <a:gd name="T48" fmla="*/ 232 w 288"/>
              <a:gd name="T49" fmla="*/ 210 h 218"/>
              <a:gd name="T50" fmla="*/ 281 w 288"/>
              <a:gd name="T51" fmla="*/ 159 h 218"/>
              <a:gd name="T52" fmla="*/ 277 w 288"/>
              <a:gd name="T53" fmla="*/ 70 h 218"/>
              <a:gd name="T54" fmla="*/ 155 w 288"/>
              <a:gd name="T55" fmla="*/ 165 h 218"/>
              <a:gd name="T56" fmla="*/ 136 w 288"/>
              <a:gd name="T57" fmla="*/ 182 h 218"/>
              <a:gd name="T58" fmla="*/ 112 w 288"/>
              <a:gd name="T59" fmla="*/ 178 h 218"/>
              <a:gd name="T60" fmla="*/ 111 w 288"/>
              <a:gd name="T61" fmla="*/ 141 h 218"/>
              <a:gd name="T62" fmla="*/ 134 w 288"/>
              <a:gd name="T63" fmla="*/ 108 h 218"/>
              <a:gd name="T64" fmla="*/ 163 w 288"/>
              <a:gd name="T65" fmla="*/ 104 h 218"/>
              <a:gd name="T66" fmla="*/ 163 w 288"/>
              <a:gd name="T67" fmla="*/ 153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8" h="218">
                <a:moveTo>
                  <a:pt x="277" y="70"/>
                </a:moveTo>
                <a:cubicBezTo>
                  <a:pt x="270" y="55"/>
                  <a:pt x="261" y="43"/>
                  <a:pt x="249" y="32"/>
                </a:cubicBezTo>
                <a:cubicBezTo>
                  <a:pt x="236" y="22"/>
                  <a:pt x="222" y="14"/>
                  <a:pt x="205" y="8"/>
                </a:cubicBezTo>
                <a:cubicBezTo>
                  <a:pt x="189" y="3"/>
                  <a:pt x="171" y="0"/>
                  <a:pt x="152" y="0"/>
                </a:cubicBezTo>
                <a:cubicBezTo>
                  <a:pt x="131" y="0"/>
                  <a:pt x="112" y="3"/>
                  <a:pt x="94" y="10"/>
                </a:cubicBezTo>
                <a:cubicBezTo>
                  <a:pt x="75" y="18"/>
                  <a:pt x="59" y="28"/>
                  <a:pt x="45" y="41"/>
                </a:cubicBezTo>
                <a:cubicBezTo>
                  <a:pt x="32" y="54"/>
                  <a:pt x="21" y="69"/>
                  <a:pt x="12" y="88"/>
                </a:cubicBezTo>
                <a:cubicBezTo>
                  <a:pt x="4" y="106"/>
                  <a:pt x="0" y="127"/>
                  <a:pt x="0" y="150"/>
                </a:cubicBezTo>
                <a:cubicBezTo>
                  <a:pt x="0" y="172"/>
                  <a:pt x="4" y="192"/>
                  <a:pt x="11" y="209"/>
                </a:cubicBezTo>
                <a:cubicBezTo>
                  <a:pt x="12" y="212"/>
                  <a:pt x="15" y="217"/>
                  <a:pt x="15" y="217"/>
                </a:cubicBezTo>
                <a:cubicBezTo>
                  <a:pt x="57" y="217"/>
                  <a:pt x="57" y="217"/>
                  <a:pt x="57" y="217"/>
                </a:cubicBezTo>
                <a:cubicBezTo>
                  <a:pt x="51" y="210"/>
                  <a:pt x="46" y="202"/>
                  <a:pt x="43" y="193"/>
                </a:cubicBezTo>
                <a:cubicBezTo>
                  <a:pt x="38" y="180"/>
                  <a:pt x="35" y="165"/>
                  <a:pt x="35" y="149"/>
                </a:cubicBezTo>
                <a:cubicBezTo>
                  <a:pt x="35" y="132"/>
                  <a:pt x="38" y="117"/>
                  <a:pt x="44" y="102"/>
                </a:cubicBezTo>
                <a:cubicBezTo>
                  <a:pt x="50" y="88"/>
                  <a:pt x="58" y="76"/>
                  <a:pt x="69" y="66"/>
                </a:cubicBezTo>
                <a:cubicBezTo>
                  <a:pt x="79" y="55"/>
                  <a:pt x="91" y="47"/>
                  <a:pt x="105" y="41"/>
                </a:cubicBezTo>
                <a:cubicBezTo>
                  <a:pt x="119" y="36"/>
                  <a:pt x="135" y="33"/>
                  <a:pt x="151" y="33"/>
                </a:cubicBezTo>
                <a:cubicBezTo>
                  <a:pt x="165" y="33"/>
                  <a:pt x="179" y="34"/>
                  <a:pt x="191" y="38"/>
                </a:cubicBezTo>
                <a:cubicBezTo>
                  <a:pt x="203" y="41"/>
                  <a:pt x="214" y="46"/>
                  <a:pt x="223" y="54"/>
                </a:cubicBezTo>
                <a:cubicBezTo>
                  <a:pt x="232" y="61"/>
                  <a:pt x="240" y="70"/>
                  <a:pt x="245" y="81"/>
                </a:cubicBezTo>
                <a:cubicBezTo>
                  <a:pt x="250" y="92"/>
                  <a:pt x="253" y="106"/>
                  <a:pt x="253" y="121"/>
                </a:cubicBezTo>
                <a:cubicBezTo>
                  <a:pt x="253" y="132"/>
                  <a:pt x="251" y="142"/>
                  <a:pt x="249" y="150"/>
                </a:cubicBezTo>
                <a:cubicBezTo>
                  <a:pt x="246" y="158"/>
                  <a:pt x="243" y="164"/>
                  <a:pt x="239" y="170"/>
                </a:cubicBezTo>
                <a:cubicBezTo>
                  <a:pt x="234" y="175"/>
                  <a:pt x="230" y="179"/>
                  <a:pt x="224" y="181"/>
                </a:cubicBezTo>
                <a:cubicBezTo>
                  <a:pt x="219" y="184"/>
                  <a:pt x="214" y="185"/>
                  <a:pt x="208" y="185"/>
                </a:cubicBezTo>
                <a:cubicBezTo>
                  <a:pt x="203" y="185"/>
                  <a:pt x="199" y="183"/>
                  <a:pt x="198" y="178"/>
                </a:cubicBezTo>
                <a:cubicBezTo>
                  <a:pt x="196" y="174"/>
                  <a:pt x="196" y="167"/>
                  <a:pt x="198" y="157"/>
                </a:cubicBezTo>
                <a:cubicBezTo>
                  <a:pt x="213" y="72"/>
                  <a:pt x="213" y="72"/>
                  <a:pt x="213" y="72"/>
                </a:cubicBezTo>
                <a:cubicBezTo>
                  <a:pt x="191" y="72"/>
                  <a:pt x="191" y="72"/>
                  <a:pt x="191" y="72"/>
                </a:cubicBezTo>
                <a:cubicBezTo>
                  <a:pt x="181" y="82"/>
                  <a:pt x="181" y="82"/>
                  <a:pt x="181" y="82"/>
                </a:cubicBezTo>
                <a:cubicBezTo>
                  <a:pt x="177" y="78"/>
                  <a:pt x="172" y="75"/>
                  <a:pt x="167" y="73"/>
                </a:cubicBezTo>
                <a:cubicBezTo>
                  <a:pt x="162" y="71"/>
                  <a:pt x="156" y="70"/>
                  <a:pt x="149" y="70"/>
                </a:cubicBezTo>
                <a:cubicBezTo>
                  <a:pt x="138" y="70"/>
                  <a:pt x="128" y="73"/>
                  <a:pt x="118" y="78"/>
                </a:cubicBezTo>
                <a:cubicBezTo>
                  <a:pt x="109" y="84"/>
                  <a:pt x="100" y="92"/>
                  <a:pt x="93" y="101"/>
                </a:cubicBezTo>
                <a:cubicBezTo>
                  <a:pt x="86" y="111"/>
                  <a:pt x="80" y="122"/>
                  <a:pt x="76" y="134"/>
                </a:cubicBezTo>
                <a:cubicBezTo>
                  <a:pt x="72" y="146"/>
                  <a:pt x="70" y="159"/>
                  <a:pt x="70" y="172"/>
                </a:cubicBezTo>
                <a:cubicBezTo>
                  <a:pt x="70" y="179"/>
                  <a:pt x="71" y="185"/>
                  <a:pt x="73" y="191"/>
                </a:cubicBezTo>
                <a:cubicBezTo>
                  <a:pt x="75" y="196"/>
                  <a:pt x="77" y="201"/>
                  <a:pt x="81" y="205"/>
                </a:cubicBezTo>
                <a:cubicBezTo>
                  <a:pt x="84" y="209"/>
                  <a:pt x="88" y="212"/>
                  <a:pt x="93" y="215"/>
                </a:cubicBezTo>
                <a:cubicBezTo>
                  <a:pt x="97" y="217"/>
                  <a:pt x="102" y="218"/>
                  <a:pt x="107" y="218"/>
                </a:cubicBezTo>
                <a:cubicBezTo>
                  <a:pt x="114" y="218"/>
                  <a:pt x="119" y="217"/>
                  <a:pt x="125" y="215"/>
                </a:cubicBezTo>
                <a:cubicBezTo>
                  <a:pt x="130" y="213"/>
                  <a:pt x="135" y="211"/>
                  <a:pt x="139" y="207"/>
                </a:cubicBezTo>
                <a:cubicBezTo>
                  <a:pt x="143" y="204"/>
                  <a:pt x="147" y="200"/>
                  <a:pt x="151" y="196"/>
                </a:cubicBezTo>
                <a:cubicBezTo>
                  <a:pt x="155" y="192"/>
                  <a:pt x="158" y="188"/>
                  <a:pt x="161" y="183"/>
                </a:cubicBezTo>
                <a:cubicBezTo>
                  <a:pt x="163" y="183"/>
                  <a:pt x="163" y="183"/>
                  <a:pt x="163" y="183"/>
                </a:cubicBezTo>
                <a:cubicBezTo>
                  <a:pt x="162" y="190"/>
                  <a:pt x="162" y="195"/>
                  <a:pt x="164" y="200"/>
                </a:cubicBezTo>
                <a:cubicBezTo>
                  <a:pt x="165" y="204"/>
                  <a:pt x="168" y="208"/>
                  <a:pt x="171" y="210"/>
                </a:cubicBezTo>
                <a:cubicBezTo>
                  <a:pt x="174" y="213"/>
                  <a:pt x="177" y="215"/>
                  <a:pt x="182" y="216"/>
                </a:cubicBezTo>
                <a:cubicBezTo>
                  <a:pt x="187" y="217"/>
                  <a:pt x="191" y="218"/>
                  <a:pt x="197" y="218"/>
                </a:cubicBezTo>
                <a:cubicBezTo>
                  <a:pt x="209" y="218"/>
                  <a:pt x="221" y="215"/>
                  <a:pt x="232" y="210"/>
                </a:cubicBezTo>
                <a:cubicBezTo>
                  <a:pt x="243" y="205"/>
                  <a:pt x="253" y="198"/>
                  <a:pt x="261" y="190"/>
                </a:cubicBezTo>
                <a:cubicBezTo>
                  <a:pt x="269" y="181"/>
                  <a:pt x="276" y="171"/>
                  <a:pt x="281" y="159"/>
                </a:cubicBezTo>
                <a:cubicBezTo>
                  <a:pt x="285" y="148"/>
                  <a:pt x="288" y="135"/>
                  <a:pt x="288" y="121"/>
                </a:cubicBezTo>
                <a:cubicBezTo>
                  <a:pt x="288" y="102"/>
                  <a:pt x="284" y="85"/>
                  <a:pt x="277" y="70"/>
                </a:cubicBezTo>
                <a:close/>
                <a:moveTo>
                  <a:pt x="163" y="153"/>
                </a:moveTo>
                <a:cubicBezTo>
                  <a:pt x="161" y="157"/>
                  <a:pt x="158" y="161"/>
                  <a:pt x="155" y="165"/>
                </a:cubicBezTo>
                <a:cubicBezTo>
                  <a:pt x="152" y="169"/>
                  <a:pt x="149" y="172"/>
                  <a:pt x="146" y="175"/>
                </a:cubicBezTo>
                <a:cubicBezTo>
                  <a:pt x="143" y="178"/>
                  <a:pt x="140" y="181"/>
                  <a:pt x="136" y="182"/>
                </a:cubicBezTo>
                <a:cubicBezTo>
                  <a:pt x="133" y="184"/>
                  <a:pt x="130" y="185"/>
                  <a:pt x="127" y="185"/>
                </a:cubicBezTo>
                <a:cubicBezTo>
                  <a:pt x="120" y="185"/>
                  <a:pt x="115" y="183"/>
                  <a:pt x="112" y="178"/>
                </a:cubicBezTo>
                <a:cubicBezTo>
                  <a:pt x="110" y="174"/>
                  <a:pt x="108" y="168"/>
                  <a:pt x="108" y="161"/>
                </a:cubicBezTo>
                <a:cubicBezTo>
                  <a:pt x="108" y="155"/>
                  <a:pt x="109" y="148"/>
                  <a:pt x="111" y="141"/>
                </a:cubicBezTo>
                <a:cubicBezTo>
                  <a:pt x="113" y="134"/>
                  <a:pt x="116" y="127"/>
                  <a:pt x="120" y="122"/>
                </a:cubicBezTo>
                <a:cubicBezTo>
                  <a:pt x="124" y="116"/>
                  <a:pt x="129" y="112"/>
                  <a:pt x="134" y="108"/>
                </a:cubicBezTo>
                <a:cubicBezTo>
                  <a:pt x="139" y="104"/>
                  <a:pt x="145" y="103"/>
                  <a:pt x="152" y="103"/>
                </a:cubicBezTo>
                <a:cubicBezTo>
                  <a:pt x="156" y="103"/>
                  <a:pt x="160" y="103"/>
                  <a:pt x="163" y="104"/>
                </a:cubicBezTo>
                <a:cubicBezTo>
                  <a:pt x="166" y="106"/>
                  <a:pt x="168" y="108"/>
                  <a:pt x="171" y="110"/>
                </a:cubicBezTo>
                <a:lnTo>
                  <a:pt x="163" y="15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2" name="Freeform 597"/>
          <p:cNvSpPr>
            <a:spLocks/>
          </p:cNvSpPr>
          <p:nvPr/>
        </p:nvSpPr>
        <p:spPr bwMode="auto">
          <a:xfrm>
            <a:off x="7597776" y="4953001"/>
            <a:ext cx="119063" cy="128588"/>
          </a:xfrm>
          <a:custGeom>
            <a:avLst/>
            <a:gdLst>
              <a:gd name="T0" fmla="*/ 194 w 194"/>
              <a:gd name="T1" fmla="*/ 188 h 209"/>
              <a:gd name="T2" fmla="*/ 172 w 194"/>
              <a:gd name="T3" fmla="*/ 188 h 209"/>
              <a:gd name="T4" fmla="*/ 152 w 194"/>
              <a:gd name="T5" fmla="*/ 188 h 209"/>
              <a:gd name="T6" fmla="*/ 152 w 194"/>
              <a:gd name="T7" fmla="*/ 168 h 209"/>
              <a:gd name="T8" fmla="*/ 152 w 194"/>
              <a:gd name="T9" fmla="*/ 135 h 209"/>
              <a:gd name="T10" fmla="*/ 152 w 194"/>
              <a:gd name="T11" fmla="*/ 130 h 209"/>
              <a:gd name="T12" fmla="*/ 142 w 194"/>
              <a:gd name="T13" fmla="*/ 128 h 209"/>
              <a:gd name="T14" fmla="*/ 162 w 194"/>
              <a:gd name="T15" fmla="*/ 90 h 209"/>
              <a:gd name="T16" fmla="*/ 165 w 194"/>
              <a:gd name="T17" fmla="*/ 61 h 209"/>
              <a:gd name="T18" fmla="*/ 165 w 194"/>
              <a:gd name="T19" fmla="*/ 32 h 209"/>
              <a:gd name="T20" fmla="*/ 119 w 194"/>
              <a:gd name="T21" fmla="*/ 0 h 209"/>
              <a:gd name="T22" fmla="*/ 74 w 194"/>
              <a:gd name="T23" fmla="*/ 32 h 209"/>
              <a:gd name="T24" fmla="*/ 73 w 194"/>
              <a:gd name="T25" fmla="*/ 61 h 209"/>
              <a:gd name="T26" fmla="*/ 76 w 194"/>
              <a:gd name="T27" fmla="*/ 90 h 209"/>
              <a:gd name="T28" fmla="*/ 97 w 194"/>
              <a:gd name="T29" fmla="*/ 128 h 209"/>
              <a:gd name="T30" fmla="*/ 30 w 194"/>
              <a:gd name="T31" fmla="*/ 157 h 209"/>
              <a:gd name="T32" fmla="*/ 0 w 194"/>
              <a:gd name="T33" fmla="*/ 185 h 209"/>
              <a:gd name="T34" fmla="*/ 0 w 194"/>
              <a:gd name="T35" fmla="*/ 209 h 209"/>
              <a:gd name="T36" fmla="*/ 194 w 194"/>
              <a:gd name="T37" fmla="*/ 209 h 209"/>
              <a:gd name="T38" fmla="*/ 194 w 194"/>
              <a:gd name="T39" fmla="*/ 209 h 209"/>
              <a:gd name="T40" fmla="*/ 194 w 194"/>
              <a:gd name="T41" fmla="*/ 188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4" h="209">
                <a:moveTo>
                  <a:pt x="194" y="188"/>
                </a:moveTo>
                <a:cubicBezTo>
                  <a:pt x="172" y="188"/>
                  <a:pt x="172" y="188"/>
                  <a:pt x="172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2" y="130"/>
                  <a:pt x="152" y="130"/>
                  <a:pt x="152" y="130"/>
                </a:cubicBezTo>
                <a:cubicBezTo>
                  <a:pt x="149" y="130"/>
                  <a:pt x="145" y="129"/>
                  <a:pt x="142" y="128"/>
                </a:cubicBezTo>
                <a:cubicBezTo>
                  <a:pt x="150" y="119"/>
                  <a:pt x="156" y="106"/>
                  <a:pt x="162" y="90"/>
                </a:cubicBezTo>
                <a:cubicBezTo>
                  <a:pt x="166" y="80"/>
                  <a:pt x="165" y="72"/>
                  <a:pt x="165" y="61"/>
                </a:cubicBezTo>
                <a:cubicBezTo>
                  <a:pt x="165" y="53"/>
                  <a:pt x="167" y="39"/>
                  <a:pt x="165" y="32"/>
                </a:cubicBezTo>
                <a:cubicBezTo>
                  <a:pt x="158" y="7"/>
                  <a:pt x="140" y="0"/>
                  <a:pt x="119" y="0"/>
                </a:cubicBezTo>
                <a:cubicBezTo>
                  <a:pt x="99" y="0"/>
                  <a:pt x="81" y="7"/>
                  <a:pt x="74" y="32"/>
                </a:cubicBezTo>
                <a:cubicBezTo>
                  <a:pt x="72" y="39"/>
                  <a:pt x="73" y="53"/>
                  <a:pt x="73" y="61"/>
                </a:cubicBezTo>
                <a:cubicBezTo>
                  <a:pt x="73" y="72"/>
                  <a:pt x="73" y="80"/>
                  <a:pt x="76" y="90"/>
                </a:cubicBezTo>
                <a:cubicBezTo>
                  <a:pt x="83" y="106"/>
                  <a:pt x="89" y="120"/>
                  <a:pt x="97" y="128"/>
                </a:cubicBezTo>
                <a:cubicBezTo>
                  <a:pt x="65" y="134"/>
                  <a:pt x="44" y="151"/>
                  <a:pt x="30" y="157"/>
                </a:cubicBezTo>
                <a:cubicBezTo>
                  <a:pt x="0" y="170"/>
                  <a:pt x="0" y="185"/>
                  <a:pt x="0" y="185"/>
                </a:cubicBezTo>
                <a:cubicBezTo>
                  <a:pt x="0" y="209"/>
                  <a:pt x="0" y="209"/>
                  <a:pt x="0" y="209"/>
                </a:cubicBezTo>
                <a:cubicBezTo>
                  <a:pt x="194" y="209"/>
                  <a:pt x="194" y="209"/>
                  <a:pt x="194" y="209"/>
                </a:cubicBezTo>
                <a:cubicBezTo>
                  <a:pt x="194" y="209"/>
                  <a:pt x="194" y="209"/>
                  <a:pt x="194" y="209"/>
                </a:cubicBezTo>
                <a:lnTo>
                  <a:pt x="194" y="18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3" name="Freeform 598"/>
          <p:cNvSpPr>
            <a:spLocks/>
          </p:cNvSpPr>
          <p:nvPr/>
        </p:nvSpPr>
        <p:spPr bwMode="auto">
          <a:xfrm>
            <a:off x="7702551" y="5010151"/>
            <a:ext cx="71438" cy="71438"/>
          </a:xfrm>
          <a:custGeom>
            <a:avLst/>
            <a:gdLst>
              <a:gd name="T0" fmla="*/ 45 w 45"/>
              <a:gd name="T1" fmla="*/ 16 h 45"/>
              <a:gd name="T2" fmla="*/ 29 w 45"/>
              <a:gd name="T3" fmla="*/ 16 h 45"/>
              <a:gd name="T4" fmla="*/ 29 w 45"/>
              <a:gd name="T5" fmla="*/ 0 h 45"/>
              <a:gd name="T6" fmla="*/ 16 w 45"/>
              <a:gd name="T7" fmla="*/ 0 h 45"/>
              <a:gd name="T8" fmla="*/ 16 w 45"/>
              <a:gd name="T9" fmla="*/ 16 h 45"/>
              <a:gd name="T10" fmla="*/ 0 w 45"/>
              <a:gd name="T11" fmla="*/ 16 h 45"/>
              <a:gd name="T12" fmla="*/ 0 w 45"/>
              <a:gd name="T13" fmla="*/ 29 h 45"/>
              <a:gd name="T14" fmla="*/ 16 w 45"/>
              <a:gd name="T15" fmla="*/ 29 h 45"/>
              <a:gd name="T16" fmla="*/ 16 w 45"/>
              <a:gd name="T17" fmla="*/ 45 h 45"/>
              <a:gd name="T18" fmla="*/ 29 w 45"/>
              <a:gd name="T19" fmla="*/ 45 h 45"/>
              <a:gd name="T20" fmla="*/ 29 w 45"/>
              <a:gd name="T21" fmla="*/ 29 h 45"/>
              <a:gd name="T22" fmla="*/ 45 w 45"/>
              <a:gd name="T23" fmla="*/ 29 h 45"/>
              <a:gd name="T24" fmla="*/ 45 w 45"/>
              <a:gd name="T25" fmla="*/ 1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" h="45">
                <a:moveTo>
                  <a:pt x="45" y="16"/>
                </a:moveTo>
                <a:lnTo>
                  <a:pt x="29" y="16"/>
                </a:lnTo>
                <a:lnTo>
                  <a:pt x="29" y="0"/>
                </a:lnTo>
                <a:lnTo>
                  <a:pt x="16" y="0"/>
                </a:lnTo>
                <a:lnTo>
                  <a:pt x="16" y="16"/>
                </a:lnTo>
                <a:lnTo>
                  <a:pt x="0" y="16"/>
                </a:lnTo>
                <a:lnTo>
                  <a:pt x="0" y="29"/>
                </a:lnTo>
                <a:lnTo>
                  <a:pt x="16" y="29"/>
                </a:lnTo>
                <a:lnTo>
                  <a:pt x="16" y="45"/>
                </a:lnTo>
                <a:lnTo>
                  <a:pt x="29" y="45"/>
                </a:lnTo>
                <a:lnTo>
                  <a:pt x="29" y="29"/>
                </a:lnTo>
                <a:lnTo>
                  <a:pt x="45" y="29"/>
                </a:lnTo>
                <a:lnTo>
                  <a:pt x="45" y="1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4" name="Freeform 599"/>
          <p:cNvSpPr>
            <a:spLocks/>
          </p:cNvSpPr>
          <p:nvPr/>
        </p:nvSpPr>
        <p:spPr bwMode="auto">
          <a:xfrm>
            <a:off x="9055101" y="5988051"/>
            <a:ext cx="117475" cy="114300"/>
          </a:xfrm>
          <a:custGeom>
            <a:avLst/>
            <a:gdLst>
              <a:gd name="T0" fmla="*/ 185 w 192"/>
              <a:gd name="T1" fmla="*/ 46 h 187"/>
              <a:gd name="T2" fmla="*/ 120 w 192"/>
              <a:gd name="T3" fmla="*/ 50 h 187"/>
              <a:gd name="T4" fmla="*/ 116 w 192"/>
              <a:gd name="T5" fmla="*/ 22 h 187"/>
              <a:gd name="T6" fmla="*/ 0 w 192"/>
              <a:gd name="T7" fmla="*/ 32 h 187"/>
              <a:gd name="T8" fmla="*/ 0 w 192"/>
              <a:gd name="T9" fmla="*/ 165 h 187"/>
              <a:gd name="T10" fmla="*/ 21 w 192"/>
              <a:gd name="T11" fmla="*/ 165 h 187"/>
              <a:gd name="T12" fmla="*/ 98 w 192"/>
              <a:gd name="T13" fmla="*/ 164 h 187"/>
              <a:gd name="T14" fmla="*/ 182 w 192"/>
              <a:gd name="T15" fmla="*/ 168 h 187"/>
              <a:gd name="T16" fmla="*/ 184 w 192"/>
              <a:gd name="T17" fmla="*/ 90 h 187"/>
              <a:gd name="T18" fmla="*/ 185 w 192"/>
              <a:gd name="T19" fmla="*/ 4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2" h="187">
                <a:moveTo>
                  <a:pt x="185" y="46"/>
                </a:moveTo>
                <a:cubicBezTo>
                  <a:pt x="185" y="46"/>
                  <a:pt x="143" y="48"/>
                  <a:pt x="120" y="50"/>
                </a:cubicBezTo>
                <a:cubicBezTo>
                  <a:pt x="108" y="52"/>
                  <a:pt x="116" y="27"/>
                  <a:pt x="116" y="22"/>
                </a:cubicBezTo>
                <a:cubicBezTo>
                  <a:pt x="116" y="0"/>
                  <a:pt x="0" y="32"/>
                  <a:pt x="0" y="32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65"/>
                  <a:pt x="9" y="169"/>
                  <a:pt x="21" y="165"/>
                </a:cubicBezTo>
                <a:cubicBezTo>
                  <a:pt x="52" y="153"/>
                  <a:pt x="106" y="136"/>
                  <a:pt x="98" y="164"/>
                </a:cubicBezTo>
                <a:cubicBezTo>
                  <a:pt x="90" y="187"/>
                  <a:pt x="182" y="168"/>
                  <a:pt x="182" y="168"/>
                </a:cubicBezTo>
                <a:cubicBezTo>
                  <a:pt x="182" y="168"/>
                  <a:pt x="176" y="119"/>
                  <a:pt x="184" y="90"/>
                </a:cubicBezTo>
                <a:cubicBezTo>
                  <a:pt x="192" y="62"/>
                  <a:pt x="185" y="46"/>
                  <a:pt x="185" y="4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5" name="Freeform 600"/>
          <p:cNvSpPr>
            <a:spLocks/>
          </p:cNvSpPr>
          <p:nvPr/>
        </p:nvSpPr>
        <p:spPr bwMode="auto">
          <a:xfrm>
            <a:off x="9028113" y="5989638"/>
            <a:ext cx="17463" cy="176213"/>
          </a:xfrm>
          <a:custGeom>
            <a:avLst/>
            <a:gdLst>
              <a:gd name="T0" fmla="*/ 29 w 29"/>
              <a:gd name="T1" fmla="*/ 14 h 287"/>
              <a:gd name="T2" fmla="*/ 14 w 29"/>
              <a:gd name="T3" fmla="*/ 0 h 287"/>
              <a:gd name="T4" fmla="*/ 0 w 29"/>
              <a:gd name="T5" fmla="*/ 14 h 287"/>
              <a:gd name="T6" fmla="*/ 0 w 29"/>
              <a:gd name="T7" fmla="*/ 287 h 287"/>
              <a:gd name="T8" fmla="*/ 29 w 29"/>
              <a:gd name="T9" fmla="*/ 287 h 287"/>
              <a:gd name="T10" fmla="*/ 29 w 29"/>
              <a:gd name="T11" fmla="*/ 1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87">
                <a:moveTo>
                  <a:pt x="29" y="14"/>
                </a:moveTo>
                <a:cubicBezTo>
                  <a:pt x="29" y="7"/>
                  <a:pt x="22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287"/>
                  <a:pt x="0" y="287"/>
                  <a:pt x="0" y="287"/>
                </a:cubicBezTo>
                <a:cubicBezTo>
                  <a:pt x="29" y="287"/>
                  <a:pt x="29" y="287"/>
                  <a:pt x="29" y="287"/>
                </a:cubicBezTo>
                <a:lnTo>
                  <a:pt x="29" y="1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6" name="Freeform 601"/>
          <p:cNvSpPr>
            <a:spLocks noEditPoints="1"/>
          </p:cNvSpPr>
          <p:nvPr/>
        </p:nvSpPr>
        <p:spPr bwMode="auto">
          <a:xfrm>
            <a:off x="4132263" y="5702301"/>
            <a:ext cx="79375" cy="68263"/>
          </a:xfrm>
          <a:custGeom>
            <a:avLst/>
            <a:gdLst>
              <a:gd name="T0" fmla="*/ 50 w 50"/>
              <a:gd name="T1" fmla="*/ 0 h 43"/>
              <a:gd name="T2" fmla="*/ 0 w 50"/>
              <a:gd name="T3" fmla="*/ 0 h 43"/>
              <a:gd name="T4" fmla="*/ 0 w 50"/>
              <a:gd name="T5" fmla="*/ 43 h 43"/>
              <a:gd name="T6" fmla="*/ 50 w 50"/>
              <a:gd name="T7" fmla="*/ 43 h 43"/>
              <a:gd name="T8" fmla="*/ 50 w 50"/>
              <a:gd name="T9" fmla="*/ 0 h 43"/>
              <a:gd name="T10" fmla="*/ 44 w 50"/>
              <a:gd name="T11" fmla="*/ 37 h 43"/>
              <a:gd name="T12" fmla="*/ 7 w 50"/>
              <a:gd name="T13" fmla="*/ 37 h 43"/>
              <a:gd name="T14" fmla="*/ 7 w 50"/>
              <a:gd name="T15" fmla="*/ 6 h 43"/>
              <a:gd name="T16" fmla="*/ 44 w 50"/>
              <a:gd name="T17" fmla="*/ 6 h 43"/>
              <a:gd name="T18" fmla="*/ 44 w 50"/>
              <a:gd name="T19" fmla="*/ 3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43">
                <a:moveTo>
                  <a:pt x="50" y="0"/>
                </a:moveTo>
                <a:lnTo>
                  <a:pt x="0" y="0"/>
                </a:lnTo>
                <a:lnTo>
                  <a:pt x="0" y="43"/>
                </a:lnTo>
                <a:lnTo>
                  <a:pt x="50" y="43"/>
                </a:lnTo>
                <a:lnTo>
                  <a:pt x="50" y="0"/>
                </a:lnTo>
                <a:close/>
                <a:moveTo>
                  <a:pt x="44" y="37"/>
                </a:moveTo>
                <a:lnTo>
                  <a:pt x="7" y="37"/>
                </a:lnTo>
                <a:lnTo>
                  <a:pt x="7" y="6"/>
                </a:lnTo>
                <a:lnTo>
                  <a:pt x="44" y="6"/>
                </a:lnTo>
                <a:lnTo>
                  <a:pt x="44" y="3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7" name="Rectangle 602"/>
          <p:cNvSpPr>
            <a:spLocks noChangeArrowheads="1"/>
          </p:cNvSpPr>
          <p:nvPr/>
        </p:nvSpPr>
        <p:spPr bwMode="auto">
          <a:xfrm>
            <a:off x="4094163" y="5702301"/>
            <a:ext cx="25400" cy="682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8" name="Freeform 603"/>
          <p:cNvSpPr>
            <a:spLocks noEditPoints="1"/>
          </p:cNvSpPr>
          <p:nvPr/>
        </p:nvSpPr>
        <p:spPr bwMode="auto">
          <a:xfrm>
            <a:off x="4064001" y="5651501"/>
            <a:ext cx="176213" cy="150813"/>
          </a:xfrm>
          <a:custGeom>
            <a:avLst/>
            <a:gdLst>
              <a:gd name="T0" fmla="*/ 0 w 111"/>
              <a:gd name="T1" fmla="*/ 0 h 95"/>
              <a:gd name="T2" fmla="*/ 0 w 111"/>
              <a:gd name="T3" fmla="*/ 95 h 95"/>
              <a:gd name="T4" fmla="*/ 111 w 111"/>
              <a:gd name="T5" fmla="*/ 95 h 95"/>
              <a:gd name="T6" fmla="*/ 111 w 111"/>
              <a:gd name="T7" fmla="*/ 0 h 95"/>
              <a:gd name="T8" fmla="*/ 0 w 111"/>
              <a:gd name="T9" fmla="*/ 0 h 95"/>
              <a:gd name="T10" fmla="*/ 79 w 111"/>
              <a:gd name="T11" fmla="*/ 6 h 95"/>
              <a:gd name="T12" fmla="*/ 102 w 111"/>
              <a:gd name="T13" fmla="*/ 6 h 95"/>
              <a:gd name="T14" fmla="*/ 102 w 111"/>
              <a:gd name="T15" fmla="*/ 15 h 95"/>
              <a:gd name="T16" fmla="*/ 79 w 111"/>
              <a:gd name="T17" fmla="*/ 15 h 95"/>
              <a:gd name="T18" fmla="*/ 79 w 111"/>
              <a:gd name="T19" fmla="*/ 6 h 95"/>
              <a:gd name="T20" fmla="*/ 9 w 111"/>
              <a:gd name="T21" fmla="*/ 6 h 95"/>
              <a:gd name="T22" fmla="*/ 71 w 111"/>
              <a:gd name="T23" fmla="*/ 6 h 95"/>
              <a:gd name="T24" fmla="*/ 71 w 111"/>
              <a:gd name="T25" fmla="*/ 15 h 95"/>
              <a:gd name="T26" fmla="*/ 9 w 111"/>
              <a:gd name="T27" fmla="*/ 15 h 95"/>
              <a:gd name="T28" fmla="*/ 9 w 111"/>
              <a:gd name="T29" fmla="*/ 6 h 95"/>
              <a:gd name="T30" fmla="*/ 102 w 111"/>
              <a:gd name="T31" fmla="*/ 86 h 95"/>
              <a:gd name="T32" fmla="*/ 9 w 111"/>
              <a:gd name="T33" fmla="*/ 86 h 95"/>
              <a:gd name="T34" fmla="*/ 9 w 111"/>
              <a:gd name="T35" fmla="*/ 21 h 95"/>
              <a:gd name="T36" fmla="*/ 102 w 111"/>
              <a:gd name="T37" fmla="*/ 21 h 95"/>
              <a:gd name="T38" fmla="*/ 102 w 111"/>
              <a:gd name="T39" fmla="*/ 8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1" h="95">
                <a:moveTo>
                  <a:pt x="0" y="0"/>
                </a:moveTo>
                <a:lnTo>
                  <a:pt x="0" y="95"/>
                </a:lnTo>
                <a:lnTo>
                  <a:pt x="111" y="95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79" y="6"/>
                </a:moveTo>
                <a:lnTo>
                  <a:pt x="102" y="6"/>
                </a:lnTo>
                <a:lnTo>
                  <a:pt x="102" y="15"/>
                </a:lnTo>
                <a:lnTo>
                  <a:pt x="79" y="15"/>
                </a:lnTo>
                <a:lnTo>
                  <a:pt x="79" y="6"/>
                </a:lnTo>
                <a:close/>
                <a:moveTo>
                  <a:pt x="9" y="6"/>
                </a:moveTo>
                <a:lnTo>
                  <a:pt x="71" y="6"/>
                </a:lnTo>
                <a:lnTo>
                  <a:pt x="71" y="15"/>
                </a:lnTo>
                <a:lnTo>
                  <a:pt x="9" y="15"/>
                </a:lnTo>
                <a:lnTo>
                  <a:pt x="9" y="6"/>
                </a:lnTo>
                <a:close/>
                <a:moveTo>
                  <a:pt x="102" y="86"/>
                </a:moveTo>
                <a:lnTo>
                  <a:pt x="9" y="86"/>
                </a:lnTo>
                <a:lnTo>
                  <a:pt x="9" y="21"/>
                </a:lnTo>
                <a:lnTo>
                  <a:pt x="102" y="21"/>
                </a:lnTo>
                <a:lnTo>
                  <a:pt x="102" y="8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9" name="Freeform 604"/>
          <p:cNvSpPr>
            <a:spLocks noEditPoints="1"/>
          </p:cNvSpPr>
          <p:nvPr/>
        </p:nvSpPr>
        <p:spPr bwMode="auto">
          <a:xfrm>
            <a:off x="3357563" y="5283201"/>
            <a:ext cx="177800" cy="176213"/>
          </a:xfrm>
          <a:custGeom>
            <a:avLst/>
            <a:gdLst>
              <a:gd name="T0" fmla="*/ 0 w 112"/>
              <a:gd name="T1" fmla="*/ 0 h 111"/>
              <a:gd name="T2" fmla="*/ 0 w 112"/>
              <a:gd name="T3" fmla="*/ 111 h 111"/>
              <a:gd name="T4" fmla="*/ 112 w 112"/>
              <a:gd name="T5" fmla="*/ 111 h 111"/>
              <a:gd name="T6" fmla="*/ 112 w 112"/>
              <a:gd name="T7" fmla="*/ 0 h 111"/>
              <a:gd name="T8" fmla="*/ 0 w 112"/>
              <a:gd name="T9" fmla="*/ 0 h 111"/>
              <a:gd name="T10" fmla="*/ 102 w 112"/>
              <a:gd name="T11" fmla="*/ 102 h 111"/>
              <a:gd name="T12" fmla="*/ 10 w 112"/>
              <a:gd name="T13" fmla="*/ 102 h 111"/>
              <a:gd name="T14" fmla="*/ 10 w 112"/>
              <a:gd name="T15" fmla="*/ 9 h 111"/>
              <a:gd name="T16" fmla="*/ 102 w 112"/>
              <a:gd name="T17" fmla="*/ 9 h 111"/>
              <a:gd name="T18" fmla="*/ 102 w 112"/>
              <a:gd name="T19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11">
                <a:moveTo>
                  <a:pt x="0" y="0"/>
                </a:moveTo>
                <a:lnTo>
                  <a:pt x="0" y="111"/>
                </a:lnTo>
                <a:lnTo>
                  <a:pt x="112" y="111"/>
                </a:lnTo>
                <a:lnTo>
                  <a:pt x="112" y="0"/>
                </a:lnTo>
                <a:lnTo>
                  <a:pt x="0" y="0"/>
                </a:lnTo>
                <a:close/>
                <a:moveTo>
                  <a:pt x="102" y="102"/>
                </a:moveTo>
                <a:lnTo>
                  <a:pt x="10" y="102"/>
                </a:lnTo>
                <a:lnTo>
                  <a:pt x="10" y="9"/>
                </a:lnTo>
                <a:lnTo>
                  <a:pt x="102" y="9"/>
                </a:lnTo>
                <a:lnTo>
                  <a:pt x="102" y="10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0" name="Freeform 605"/>
          <p:cNvSpPr>
            <a:spLocks/>
          </p:cNvSpPr>
          <p:nvPr/>
        </p:nvSpPr>
        <p:spPr bwMode="auto">
          <a:xfrm>
            <a:off x="3395663" y="5327651"/>
            <a:ext cx="103188" cy="88900"/>
          </a:xfrm>
          <a:custGeom>
            <a:avLst/>
            <a:gdLst>
              <a:gd name="T0" fmla="*/ 167 w 167"/>
              <a:gd name="T1" fmla="*/ 129 h 146"/>
              <a:gd name="T2" fmla="*/ 146 w 167"/>
              <a:gd name="T3" fmla="*/ 109 h 146"/>
              <a:gd name="T4" fmla="*/ 99 w 167"/>
              <a:gd name="T5" fmla="*/ 89 h 146"/>
              <a:gd name="T6" fmla="*/ 113 w 167"/>
              <a:gd name="T7" fmla="*/ 62 h 146"/>
              <a:gd name="T8" fmla="*/ 115 w 167"/>
              <a:gd name="T9" fmla="*/ 42 h 146"/>
              <a:gd name="T10" fmla="*/ 115 w 167"/>
              <a:gd name="T11" fmla="*/ 22 h 146"/>
              <a:gd name="T12" fmla="*/ 83 w 167"/>
              <a:gd name="T13" fmla="*/ 0 h 146"/>
              <a:gd name="T14" fmla="*/ 51 w 167"/>
              <a:gd name="T15" fmla="*/ 22 h 146"/>
              <a:gd name="T16" fmla="*/ 51 w 167"/>
              <a:gd name="T17" fmla="*/ 42 h 146"/>
              <a:gd name="T18" fmla="*/ 53 w 167"/>
              <a:gd name="T19" fmla="*/ 62 h 146"/>
              <a:gd name="T20" fmla="*/ 68 w 167"/>
              <a:gd name="T21" fmla="*/ 89 h 146"/>
              <a:gd name="T22" fmla="*/ 21 w 167"/>
              <a:gd name="T23" fmla="*/ 109 h 146"/>
              <a:gd name="T24" fmla="*/ 0 w 167"/>
              <a:gd name="T25" fmla="*/ 129 h 146"/>
              <a:gd name="T26" fmla="*/ 0 w 167"/>
              <a:gd name="T27" fmla="*/ 146 h 146"/>
              <a:gd name="T28" fmla="*/ 167 w 167"/>
              <a:gd name="T29" fmla="*/ 146 h 146"/>
              <a:gd name="T30" fmla="*/ 167 w 167"/>
              <a:gd name="T31" fmla="*/ 12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7" h="146">
                <a:moveTo>
                  <a:pt x="167" y="129"/>
                </a:moveTo>
                <a:cubicBezTo>
                  <a:pt x="167" y="129"/>
                  <a:pt x="167" y="118"/>
                  <a:pt x="146" y="109"/>
                </a:cubicBezTo>
                <a:cubicBezTo>
                  <a:pt x="136" y="105"/>
                  <a:pt x="121" y="93"/>
                  <a:pt x="99" y="89"/>
                </a:cubicBezTo>
                <a:cubicBezTo>
                  <a:pt x="104" y="83"/>
                  <a:pt x="109" y="74"/>
                  <a:pt x="113" y="62"/>
                </a:cubicBezTo>
                <a:cubicBezTo>
                  <a:pt x="116" y="56"/>
                  <a:pt x="115" y="50"/>
                  <a:pt x="115" y="42"/>
                </a:cubicBezTo>
                <a:cubicBezTo>
                  <a:pt x="115" y="37"/>
                  <a:pt x="116" y="27"/>
                  <a:pt x="115" y="22"/>
                </a:cubicBezTo>
                <a:cubicBezTo>
                  <a:pt x="110" y="5"/>
                  <a:pt x="98" y="0"/>
                  <a:pt x="83" y="0"/>
                </a:cubicBezTo>
                <a:cubicBezTo>
                  <a:pt x="69" y="0"/>
                  <a:pt x="56" y="5"/>
                  <a:pt x="51" y="22"/>
                </a:cubicBezTo>
                <a:cubicBezTo>
                  <a:pt x="50" y="27"/>
                  <a:pt x="51" y="37"/>
                  <a:pt x="51" y="42"/>
                </a:cubicBezTo>
                <a:cubicBezTo>
                  <a:pt x="51" y="50"/>
                  <a:pt x="51" y="56"/>
                  <a:pt x="53" y="62"/>
                </a:cubicBezTo>
                <a:cubicBezTo>
                  <a:pt x="58" y="74"/>
                  <a:pt x="62" y="83"/>
                  <a:pt x="68" y="89"/>
                </a:cubicBezTo>
                <a:cubicBezTo>
                  <a:pt x="46" y="93"/>
                  <a:pt x="31" y="105"/>
                  <a:pt x="21" y="109"/>
                </a:cubicBezTo>
                <a:cubicBezTo>
                  <a:pt x="0" y="118"/>
                  <a:pt x="0" y="129"/>
                  <a:pt x="0" y="129"/>
                </a:cubicBezTo>
                <a:cubicBezTo>
                  <a:pt x="0" y="146"/>
                  <a:pt x="0" y="146"/>
                  <a:pt x="0" y="146"/>
                </a:cubicBezTo>
                <a:cubicBezTo>
                  <a:pt x="167" y="146"/>
                  <a:pt x="167" y="146"/>
                  <a:pt x="167" y="146"/>
                </a:cubicBezTo>
                <a:lnTo>
                  <a:pt x="167" y="12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1" name="Freeform 606"/>
          <p:cNvSpPr>
            <a:spLocks/>
          </p:cNvSpPr>
          <p:nvPr/>
        </p:nvSpPr>
        <p:spPr bwMode="auto">
          <a:xfrm>
            <a:off x="9010651" y="4956176"/>
            <a:ext cx="142875" cy="123825"/>
          </a:xfrm>
          <a:custGeom>
            <a:avLst/>
            <a:gdLst>
              <a:gd name="T0" fmla="*/ 203 w 232"/>
              <a:gd name="T1" fmla="*/ 152 h 203"/>
              <a:gd name="T2" fmla="*/ 137 w 232"/>
              <a:gd name="T3" fmla="*/ 124 h 203"/>
              <a:gd name="T4" fmla="*/ 157 w 232"/>
              <a:gd name="T5" fmla="*/ 87 h 203"/>
              <a:gd name="T6" fmla="*/ 160 w 232"/>
              <a:gd name="T7" fmla="*/ 59 h 203"/>
              <a:gd name="T8" fmla="*/ 159 w 232"/>
              <a:gd name="T9" fmla="*/ 31 h 203"/>
              <a:gd name="T10" fmla="*/ 115 w 232"/>
              <a:gd name="T11" fmla="*/ 0 h 203"/>
              <a:gd name="T12" fmla="*/ 71 w 232"/>
              <a:gd name="T13" fmla="*/ 31 h 203"/>
              <a:gd name="T14" fmla="*/ 71 w 232"/>
              <a:gd name="T15" fmla="*/ 59 h 203"/>
              <a:gd name="T16" fmla="*/ 74 w 232"/>
              <a:gd name="T17" fmla="*/ 87 h 203"/>
              <a:gd name="T18" fmla="*/ 94 w 232"/>
              <a:gd name="T19" fmla="*/ 124 h 203"/>
              <a:gd name="T20" fmla="*/ 29 w 232"/>
              <a:gd name="T21" fmla="*/ 152 h 203"/>
              <a:gd name="T22" fmla="*/ 0 w 232"/>
              <a:gd name="T23" fmla="*/ 179 h 203"/>
              <a:gd name="T24" fmla="*/ 0 w 232"/>
              <a:gd name="T25" fmla="*/ 203 h 203"/>
              <a:gd name="T26" fmla="*/ 232 w 232"/>
              <a:gd name="T27" fmla="*/ 203 h 203"/>
              <a:gd name="T28" fmla="*/ 232 w 232"/>
              <a:gd name="T29" fmla="*/ 179 h 203"/>
              <a:gd name="T30" fmla="*/ 203 w 232"/>
              <a:gd name="T31" fmla="*/ 152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2" h="203">
                <a:moveTo>
                  <a:pt x="203" y="152"/>
                </a:moveTo>
                <a:cubicBezTo>
                  <a:pt x="189" y="146"/>
                  <a:pt x="168" y="130"/>
                  <a:pt x="137" y="124"/>
                </a:cubicBezTo>
                <a:cubicBezTo>
                  <a:pt x="145" y="116"/>
                  <a:pt x="151" y="103"/>
                  <a:pt x="157" y="87"/>
                </a:cubicBezTo>
                <a:cubicBezTo>
                  <a:pt x="161" y="78"/>
                  <a:pt x="160" y="70"/>
                  <a:pt x="160" y="59"/>
                </a:cubicBezTo>
                <a:cubicBezTo>
                  <a:pt x="160" y="51"/>
                  <a:pt x="162" y="38"/>
                  <a:pt x="159" y="31"/>
                </a:cubicBezTo>
                <a:cubicBezTo>
                  <a:pt x="153" y="7"/>
                  <a:pt x="136" y="0"/>
                  <a:pt x="115" y="0"/>
                </a:cubicBezTo>
                <a:cubicBezTo>
                  <a:pt x="95" y="0"/>
                  <a:pt x="78" y="7"/>
                  <a:pt x="71" y="31"/>
                </a:cubicBezTo>
                <a:cubicBezTo>
                  <a:pt x="69" y="38"/>
                  <a:pt x="71" y="51"/>
                  <a:pt x="71" y="59"/>
                </a:cubicBezTo>
                <a:cubicBezTo>
                  <a:pt x="71" y="70"/>
                  <a:pt x="70" y="78"/>
                  <a:pt x="74" y="87"/>
                </a:cubicBezTo>
                <a:cubicBezTo>
                  <a:pt x="80" y="103"/>
                  <a:pt x="86" y="116"/>
                  <a:pt x="94" y="124"/>
                </a:cubicBezTo>
                <a:cubicBezTo>
                  <a:pt x="63" y="130"/>
                  <a:pt x="42" y="146"/>
                  <a:pt x="29" y="152"/>
                </a:cubicBezTo>
                <a:cubicBezTo>
                  <a:pt x="0" y="165"/>
                  <a:pt x="0" y="179"/>
                  <a:pt x="0" y="179"/>
                </a:cubicBezTo>
                <a:cubicBezTo>
                  <a:pt x="0" y="203"/>
                  <a:pt x="0" y="203"/>
                  <a:pt x="0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179"/>
                  <a:pt x="232" y="179"/>
                  <a:pt x="232" y="179"/>
                </a:cubicBezTo>
                <a:cubicBezTo>
                  <a:pt x="232" y="179"/>
                  <a:pt x="232" y="165"/>
                  <a:pt x="203" y="15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2" name="Rectangle 608"/>
          <p:cNvSpPr>
            <a:spLocks noChangeArrowheads="1"/>
          </p:cNvSpPr>
          <p:nvPr/>
        </p:nvSpPr>
        <p:spPr bwMode="auto">
          <a:xfrm>
            <a:off x="9129713" y="4959351"/>
            <a:ext cx="57150" cy="127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3" name="Rectangle 609"/>
          <p:cNvSpPr>
            <a:spLocks noChangeArrowheads="1"/>
          </p:cNvSpPr>
          <p:nvPr/>
        </p:nvSpPr>
        <p:spPr bwMode="auto">
          <a:xfrm>
            <a:off x="9129713" y="4986338"/>
            <a:ext cx="33338" cy="1270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4" name="Rectangle 610"/>
          <p:cNvSpPr>
            <a:spLocks noChangeArrowheads="1"/>
          </p:cNvSpPr>
          <p:nvPr/>
        </p:nvSpPr>
        <p:spPr bwMode="auto">
          <a:xfrm>
            <a:off x="9129713" y="5013326"/>
            <a:ext cx="47625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5" name="Freeform 611"/>
          <p:cNvSpPr>
            <a:spLocks/>
          </p:cNvSpPr>
          <p:nvPr/>
        </p:nvSpPr>
        <p:spPr bwMode="auto">
          <a:xfrm>
            <a:off x="8304213" y="4959351"/>
            <a:ext cx="104775" cy="117475"/>
          </a:xfrm>
          <a:custGeom>
            <a:avLst/>
            <a:gdLst>
              <a:gd name="T0" fmla="*/ 133 w 172"/>
              <a:gd name="T1" fmla="*/ 117 h 190"/>
              <a:gd name="T2" fmla="*/ 129 w 172"/>
              <a:gd name="T3" fmla="*/ 116 h 190"/>
              <a:gd name="T4" fmla="*/ 148 w 172"/>
              <a:gd name="T5" fmla="*/ 81 h 190"/>
              <a:gd name="T6" fmla="*/ 150 w 172"/>
              <a:gd name="T7" fmla="*/ 55 h 190"/>
              <a:gd name="T8" fmla="*/ 150 w 172"/>
              <a:gd name="T9" fmla="*/ 29 h 190"/>
              <a:gd name="T10" fmla="*/ 109 w 172"/>
              <a:gd name="T11" fmla="*/ 0 h 190"/>
              <a:gd name="T12" fmla="*/ 67 w 172"/>
              <a:gd name="T13" fmla="*/ 29 h 190"/>
              <a:gd name="T14" fmla="*/ 67 w 172"/>
              <a:gd name="T15" fmla="*/ 55 h 190"/>
              <a:gd name="T16" fmla="*/ 70 w 172"/>
              <a:gd name="T17" fmla="*/ 82 h 190"/>
              <a:gd name="T18" fmla="*/ 88 w 172"/>
              <a:gd name="T19" fmla="*/ 116 h 190"/>
              <a:gd name="T20" fmla="*/ 27 w 172"/>
              <a:gd name="T21" fmla="*/ 142 h 190"/>
              <a:gd name="T22" fmla="*/ 0 w 172"/>
              <a:gd name="T23" fmla="*/ 168 h 190"/>
              <a:gd name="T24" fmla="*/ 0 w 172"/>
              <a:gd name="T25" fmla="*/ 190 h 190"/>
              <a:gd name="T26" fmla="*/ 158 w 172"/>
              <a:gd name="T27" fmla="*/ 190 h 190"/>
              <a:gd name="T28" fmla="*/ 160 w 172"/>
              <a:gd name="T29" fmla="*/ 183 h 190"/>
              <a:gd name="T30" fmla="*/ 172 w 172"/>
              <a:gd name="T31" fmla="*/ 143 h 190"/>
              <a:gd name="T32" fmla="*/ 141 w 172"/>
              <a:gd name="T33" fmla="*/ 123 h 190"/>
              <a:gd name="T34" fmla="*/ 133 w 172"/>
              <a:gd name="T35" fmla="*/ 117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2" h="190">
                <a:moveTo>
                  <a:pt x="133" y="117"/>
                </a:moveTo>
                <a:cubicBezTo>
                  <a:pt x="131" y="117"/>
                  <a:pt x="130" y="117"/>
                  <a:pt x="129" y="116"/>
                </a:cubicBezTo>
                <a:cubicBezTo>
                  <a:pt x="136" y="108"/>
                  <a:pt x="142" y="96"/>
                  <a:pt x="148" y="81"/>
                </a:cubicBezTo>
                <a:cubicBezTo>
                  <a:pt x="151" y="73"/>
                  <a:pt x="150" y="66"/>
                  <a:pt x="150" y="55"/>
                </a:cubicBezTo>
                <a:cubicBezTo>
                  <a:pt x="150" y="48"/>
                  <a:pt x="152" y="36"/>
                  <a:pt x="150" y="29"/>
                </a:cubicBezTo>
                <a:cubicBezTo>
                  <a:pt x="144" y="6"/>
                  <a:pt x="127" y="0"/>
                  <a:pt x="109" y="0"/>
                </a:cubicBezTo>
                <a:cubicBezTo>
                  <a:pt x="90" y="0"/>
                  <a:pt x="74" y="6"/>
                  <a:pt x="67" y="29"/>
                </a:cubicBezTo>
                <a:cubicBezTo>
                  <a:pt x="65" y="36"/>
                  <a:pt x="67" y="48"/>
                  <a:pt x="67" y="55"/>
                </a:cubicBezTo>
                <a:cubicBezTo>
                  <a:pt x="67" y="66"/>
                  <a:pt x="66" y="73"/>
                  <a:pt x="70" y="82"/>
                </a:cubicBezTo>
                <a:cubicBezTo>
                  <a:pt x="75" y="96"/>
                  <a:pt x="81" y="109"/>
                  <a:pt x="88" y="116"/>
                </a:cubicBezTo>
                <a:cubicBezTo>
                  <a:pt x="60" y="122"/>
                  <a:pt x="40" y="137"/>
                  <a:pt x="27" y="142"/>
                </a:cubicBezTo>
                <a:cubicBezTo>
                  <a:pt x="0" y="154"/>
                  <a:pt x="0" y="168"/>
                  <a:pt x="0" y="168"/>
                </a:cubicBezTo>
                <a:cubicBezTo>
                  <a:pt x="0" y="190"/>
                  <a:pt x="0" y="190"/>
                  <a:pt x="0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60" y="183"/>
                  <a:pt x="160" y="183"/>
                  <a:pt x="160" y="18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41" y="123"/>
                  <a:pt x="141" y="123"/>
                  <a:pt x="141" y="123"/>
                </a:cubicBezTo>
                <a:lnTo>
                  <a:pt x="133" y="11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6" name="Freeform 612"/>
          <p:cNvSpPr>
            <a:spLocks/>
          </p:cNvSpPr>
          <p:nvPr/>
        </p:nvSpPr>
        <p:spPr bwMode="auto">
          <a:xfrm>
            <a:off x="8396288" y="4992688"/>
            <a:ext cx="84138" cy="84138"/>
          </a:xfrm>
          <a:custGeom>
            <a:avLst/>
            <a:gdLst>
              <a:gd name="T0" fmla="*/ 53 w 53"/>
              <a:gd name="T1" fmla="*/ 21 h 53"/>
              <a:gd name="T2" fmla="*/ 32 w 53"/>
              <a:gd name="T3" fmla="*/ 21 h 53"/>
              <a:gd name="T4" fmla="*/ 27 w 53"/>
              <a:gd name="T5" fmla="*/ 0 h 53"/>
              <a:gd name="T6" fmla="*/ 21 w 53"/>
              <a:gd name="T7" fmla="*/ 21 h 53"/>
              <a:gd name="T8" fmla="*/ 0 w 53"/>
              <a:gd name="T9" fmla="*/ 21 h 53"/>
              <a:gd name="T10" fmla="*/ 17 w 53"/>
              <a:gd name="T11" fmla="*/ 32 h 53"/>
              <a:gd name="T12" fmla="*/ 11 w 53"/>
              <a:gd name="T13" fmla="*/ 53 h 53"/>
              <a:gd name="T14" fmla="*/ 27 w 53"/>
              <a:gd name="T15" fmla="*/ 39 h 53"/>
              <a:gd name="T16" fmla="*/ 43 w 53"/>
              <a:gd name="T17" fmla="*/ 53 h 53"/>
              <a:gd name="T18" fmla="*/ 36 w 53"/>
              <a:gd name="T19" fmla="*/ 32 h 53"/>
              <a:gd name="T20" fmla="*/ 53 w 53"/>
              <a:gd name="T21" fmla="*/ 21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3" h="53">
                <a:moveTo>
                  <a:pt x="53" y="21"/>
                </a:moveTo>
                <a:lnTo>
                  <a:pt x="32" y="21"/>
                </a:lnTo>
                <a:lnTo>
                  <a:pt x="27" y="0"/>
                </a:lnTo>
                <a:lnTo>
                  <a:pt x="21" y="21"/>
                </a:lnTo>
                <a:lnTo>
                  <a:pt x="0" y="21"/>
                </a:lnTo>
                <a:lnTo>
                  <a:pt x="17" y="32"/>
                </a:lnTo>
                <a:lnTo>
                  <a:pt x="11" y="53"/>
                </a:lnTo>
                <a:lnTo>
                  <a:pt x="27" y="39"/>
                </a:lnTo>
                <a:lnTo>
                  <a:pt x="43" y="53"/>
                </a:lnTo>
                <a:lnTo>
                  <a:pt x="36" y="32"/>
                </a:lnTo>
                <a:lnTo>
                  <a:pt x="53" y="2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7" name="Freeform 613"/>
          <p:cNvSpPr>
            <a:spLocks/>
          </p:cNvSpPr>
          <p:nvPr/>
        </p:nvSpPr>
        <p:spPr bwMode="auto">
          <a:xfrm>
            <a:off x="7950201" y="4948238"/>
            <a:ext cx="157163" cy="138113"/>
          </a:xfrm>
          <a:custGeom>
            <a:avLst/>
            <a:gdLst>
              <a:gd name="T0" fmla="*/ 163 w 257"/>
              <a:gd name="T1" fmla="*/ 201 h 224"/>
              <a:gd name="T2" fmla="*/ 163 w 257"/>
              <a:gd name="T3" fmla="*/ 179 h 224"/>
              <a:gd name="T4" fmla="*/ 163 w 257"/>
              <a:gd name="T5" fmla="*/ 144 h 224"/>
              <a:gd name="T6" fmla="*/ 163 w 257"/>
              <a:gd name="T7" fmla="*/ 139 h 224"/>
              <a:gd name="T8" fmla="*/ 152 w 257"/>
              <a:gd name="T9" fmla="*/ 137 h 224"/>
              <a:gd name="T10" fmla="*/ 174 w 257"/>
              <a:gd name="T11" fmla="*/ 96 h 224"/>
              <a:gd name="T12" fmla="*/ 178 w 257"/>
              <a:gd name="T13" fmla="*/ 65 h 224"/>
              <a:gd name="T14" fmla="*/ 177 w 257"/>
              <a:gd name="T15" fmla="*/ 34 h 224"/>
              <a:gd name="T16" fmla="*/ 128 w 257"/>
              <a:gd name="T17" fmla="*/ 0 h 224"/>
              <a:gd name="T18" fmla="*/ 79 w 257"/>
              <a:gd name="T19" fmla="*/ 34 h 224"/>
              <a:gd name="T20" fmla="*/ 79 w 257"/>
              <a:gd name="T21" fmla="*/ 65 h 224"/>
              <a:gd name="T22" fmla="*/ 82 w 257"/>
              <a:gd name="T23" fmla="*/ 96 h 224"/>
              <a:gd name="T24" fmla="*/ 104 w 257"/>
              <a:gd name="T25" fmla="*/ 137 h 224"/>
              <a:gd name="T26" fmla="*/ 32 w 257"/>
              <a:gd name="T27" fmla="*/ 168 h 224"/>
              <a:gd name="T28" fmla="*/ 0 w 257"/>
              <a:gd name="T29" fmla="*/ 198 h 224"/>
              <a:gd name="T30" fmla="*/ 0 w 257"/>
              <a:gd name="T31" fmla="*/ 224 h 224"/>
              <a:gd name="T32" fmla="*/ 257 w 257"/>
              <a:gd name="T33" fmla="*/ 224 h 224"/>
              <a:gd name="T34" fmla="*/ 257 w 257"/>
              <a:gd name="T35" fmla="*/ 201 h 224"/>
              <a:gd name="T36" fmla="*/ 185 w 257"/>
              <a:gd name="T37" fmla="*/ 201 h 224"/>
              <a:gd name="T38" fmla="*/ 163 w 257"/>
              <a:gd name="T39" fmla="*/ 201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7" h="224">
                <a:moveTo>
                  <a:pt x="163" y="201"/>
                </a:moveTo>
                <a:cubicBezTo>
                  <a:pt x="163" y="179"/>
                  <a:pt x="163" y="179"/>
                  <a:pt x="163" y="179"/>
                </a:cubicBezTo>
                <a:cubicBezTo>
                  <a:pt x="163" y="144"/>
                  <a:pt x="163" y="144"/>
                  <a:pt x="163" y="144"/>
                </a:cubicBezTo>
                <a:cubicBezTo>
                  <a:pt x="163" y="139"/>
                  <a:pt x="163" y="139"/>
                  <a:pt x="163" y="139"/>
                </a:cubicBezTo>
                <a:cubicBezTo>
                  <a:pt x="160" y="139"/>
                  <a:pt x="156" y="138"/>
                  <a:pt x="152" y="137"/>
                </a:cubicBezTo>
                <a:cubicBezTo>
                  <a:pt x="161" y="128"/>
                  <a:pt x="167" y="113"/>
                  <a:pt x="174" y="96"/>
                </a:cubicBezTo>
                <a:cubicBezTo>
                  <a:pt x="178" y="86"/>
                  <a:pt x="178" y="77"/>
                  <a:pt x="178" y="65"/>
                </a:cubicBezTo>
                <a:cubicBezTo>
                  <a:pt x="178" y="56"/>
                  <a:pt x="179" y="42"/>
                  <a:pt x="177" y="34"/>
                </a:cubicBezTo>
                <a:cubicBezTo>
                  <a:pt x="169" y="7"/>
                  <a:pt x="150" y="0"/>
                  <a:pt x="128" y="0"/>
                </a:cubicBezTo>
                <a:cubicBezTo>
                  <a:pt x="106" y="0"/>
                  <a:pt x="87" y="7"/>
                  <a:pt x="79" y="34"/>
                </a:cubicBezTo>
                <a:cubicBezTo>
                  <a:pt x="77" y="42"/>
                  <a:pt x="79" y="56"/>
                  <a:pt x="79" y="65"/>
                </a:cubicBezTo>
                <a:cubicBezTo>
                  <a:pt x="79" y="77"/>
                  <a:pt x="78" y="86"/>
                  <a:pt x="82" y="96"/>
                </a:cubicBezTo>
                <a:cubicBezTo>
                  <a:pt x="89" y="113"/>
                  <a:pt x="95" y="128"/>
                  <a:pt x="104" y="137"/>
                </a:cubicBezTo>
                <a:cubicBezTo>
                  <a:pt x="70" y="143"/>
                  <a:pt x="48" y="161"/>
                  <a:pt x="32" y="168"/>
                </a:cubicBezTo>
                <a:cubicBezTo>
                  <a:pt x="0" y="182"/>
                  <a:pt x="0" y="198"/>
                  <a:pt x="0" y="198"/>
                </a:cubicBezTo>
                <a:cubicBezTo>
                  <a:pt x="0" y="224"/>
                  <a:pt x="0" y="224"/>
                  <a:pt x="0" y="224"/>
                </a:cubicBezTo>
                <a:cubicBezTo>
                  <a:pt x="257" y="224"/>
                  <a:pt x="257" y="224"/>
                  <a:pt x="257" y="224"/>
                </a:cubicBezTo>
                <a:cubicBezTo>
                  <a:pt x="257" y="201"/>
                  <a:pt x="257" y="201"/>
                  <a:pt x="257" y="201"/>
                </a:cubicBezTo>
                <a:cubicBezTo>
                  <a:pt x="185" y="201"/>
                  <a:pt x="185" y="201"/>
                  <a:pt x="185" y="201"/>
                </a:cubicBezTo>
                <a:lnTo>
                  <a:pt x="163" y="20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8" name="Rectangle 614"/>
          <p:cNvSpPr>
            <a:spLocks noChangeArrowheads="1"/>
          </p:cNvSpPr>
          <p:nvPr/>
        </p:nvSpPr>
        <p:spPr bwMode="auto">
          <a:xfrm>
            <a:off x="8064501" y="5037138"/>
            <a:ext cx="61913" cy="206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9" name="Freeform 615"/>
          <p:cNvSpPr>
            <a:spLocks/>
          </p:cNvSpPr>
          <p:nvPr/>
        </p:nvSpPr>
        <p:spPr bwMode="auto">
          <a:xfrm>
            <a:off x="5830888" y="701676"/>
            <a:ext cx="176213" cy="155575"/>
          </a:xfrm>
          <a:custGeom>
            <a:avLst/>
            <a:gdLst>
              <a:gd name="T0" fmla="*/ 55 w 111"/>
              <a:gd name="T1" fmla="*/ 98 h 98"/>
              <a:gd name="T2" fmla="*/ 111 w 111"/>
              <a:gd name="T3" fmla="*/ 49 h 98"/>
              <a:gd name="T4" fmla="*/ 55 w 111"/>
              <a:gd name="T5" fmla="*/ 0 h 98"/>
              <a:gd name="T6" fmla="*/ 55 w 111"/>
              <a:gd name="T7" fmla="*/ 31 h 98"/>
              <a:gd name="T8" fmla="*/ 0 w 111"/>
              <a:gd name="T9" fmla="*/ 31 h 98"/>
              <a:gd name="T10" fmla="*/ 0 w 111"/>
              <a:gd name="T11" fmla="*/ 67 h 98"/>
              <a:gd name="T12" fmla="*/ 55 w 111"/>
              <a:gd name="T13" fmla="*/ 67 h 98"/>
              <a:gd name="T14" fmla="*/ 55 w 111"/>
              <a:gd name="T1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1" h="98">
                <a:moveTo>
                  <a:pt x="55" y="98"/>
                </a:moveTo>
                <a:lnTo>
                  <a:pt x="111" y="49"/>
                </a:lnTo>
                <a:lnTo>
                  <a:pt x="55" y="0"/>
                </a:lnTo>
                <a:lnTo>
                  <a:pt x="55" y="31"/>
                </a:lnTo>
                <a:lnTo>
                  <a:pt x="0" y="31"/>
                </a:lnTo>
                <a:lnTo>
                  <a:pt x="0" y="67"/>
                </a:lnTo>
                <a:lnTo>
                  <a:pt x="55" y="67"/>
                </a:lnTo>
                <a:lnTo>
                  <a:pt x="55" y="9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0" name="Freeform 616"/>
          <p:cNvSpPr>
            <a:spLocks noEditPoints="1"/>
          </p:cNvSpPr>
          <p:nvPr/>
        </p:nvSpPr>
        <p:spPr bwMode="auto">
          <a:xfrm>
            <a:off x="5830888" y="5635626"/>
            <a:ext cx="77788" cy="77788"/>
          </a:xfrm>
          <a:custGeom>
            <a:avLst/>
            <a:gdLst>
              <a:gd name="T0" fmla="*/ 103 w 126"/>
              <a:gd name="T1" fmla="*/ 0 h 126"/>
              <a:gd name="T2" fmla="*/ 23 w 126"/>
              <a:gd name="T3" fmla="*/ 0 h 126"/>
              <a:gd name="T4" fmla="*/ 0 w 126"/>
              <a:gd name="T5" fmla="*/ 23 h 126"/>
              <a:gd name="T6" fmla="*/ 0 w 126"/>
              <a:gd name="T7" fmla="*/ 103 h 126"/>
              <a:gd name="T8" fmla="*/ 23 w 126"/>
              <a:gd name="T9" fmla="*/ 126 h 126"/>
              <a:gd name="T10" fmla="*/ 103 w 126"/>
              <a:gd name="T11" fmla="*/ 126 h 126"/>
              <a:gd name="T12" fmla="*/ 126 w 126"/>
              <a:gd name="T13" fmla="*/ 103 h 126"/>
              <a:gd name="T14" fmla="*/ 126 w 126"/>
              <a:gd name="T15" fmla="*/ 23 h 126"/>
              <a:gd name="T16" fmla="*/ 103 w 126"/>
              <a:gd name="T17" fmla="*/ 0 h 126"/>
              <a:gd name="T18" fmla="*/ 114 w 126"/>
              <a:gd name="T19" fmla="*/ 89 h 126"/>
              <a:gd name="T20" fmla="*/ 107 w 126"/>
              <a:gd name="T21" fmla="*/ 96 h 126"/>
              <a:gd name="T22" fmla="*/ 19 w 126"/>
              <a:gd name="T23" fmla="*/ 96 h 126"/>
              <a:gd name="T24" fmla="*/ 12 w 126"/>
              <a:gd name="T25" fmla="*/ 89 h 126"/>
              <a:gd name="T26" fmla="*/ 12 w 126"/>
              <a:gd name="T27" fmla="*/ 37 h 126"/>
              <a:gd name="T28" fmla="*/ 19 w 126"/>
              <a:gd name="T29" fmla="*/ 30 h 126"/>
              <a:gd name="T30" fmla="*/ 107 w 126"/>
              <a:gd name="T31" fmla="*/ 30 h 126"/>
              <a:gd name="T32" fmla="*/ 114 w 126"/>
              <a:gd name="T33" fmla="*/ 37 h 126"/>
              <a:gd name="T34" fmla="*/ 114 w 126"/>
              <a:gd name="T35" fmla="*/ 8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6" h="126">
                <a:moveTo>
                  <a:pt x="103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6"/>
                  <a:pt x="10" y="126"/>
                  <a:pt x="2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16" y="126"/>
                  <a:pt x="126" y="116"/>
                  <a:pt x="126" y="103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6" y="10"/>
                  <a:pt x="116" y="0"/>
                  <a:pt x="103" y="0"/>
                </a:cubicBezTo>
                <a:close/>
                <a:moveTo>
                  <a:pt x="114" y="89"/>
                </a:moveTo>
                <a:cubicBezTo>
                  <a:pt x="114" y="95"/>
                  <a:pt x="113" y="96"/>
                  <a:pt x="107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13" y="96"/>
                  <a:pt x="12" y="95"/>
                  <a:pt x="12" y="89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1"/>
                  <a:pt x="13" y="30"/>
                  <a:pt x="19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13" y="30"/>
                  <a:pt x="114" y="31"/>
                  <a:pt x="114" y="37"/>
                </a:cubicBezTo>
                <a:lnTo>
                  <a:pt x="114" y="8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1" name="Freeform 617"/>
          <p:cNvSpPr>
            <a:spLocks noEditPoints="1"/>
          </p:cNvSpPr>
          <p:nvPr/>
        </p:nvSpPr>
        <p:spPr bwMode="auto">
          <a:xfrm>
            <a:off x="5930901" y="5635626"/>
            <a:ext cx="76200" cy="77788"/>
          </a:xfrm>
          <a:custGeom>
            <a:avLst/>
            <a:gdLst>
              <a:gd name="T0" fmla="*/ 103 w 125"/>
              <a:gd name="T1" fmla="*/ 0 h 126"/>
              <a:gd name="T2" fmla="*/ 22 w 125"/>
              <a:gd name="T3" fmla="*/ 0 h 126"/>
              <a:gd name="T4" fmla="*/ 0 w 125"/>
              <a:gd name="T5" fmla="*/ 23 h 126"/>
              <a:gd name="T6" fmla="*/ 0 w 125"/>
              <a:gd name="T7" fmla="*/ 103 h 126"/>
              <a:gd name="T8" fmla="*/ 22 w 125"/>
              <a:gd name="T9" fmla="*/ 126 h 126"/>
              <a:gd name="T10" fmla="*/ 103 w 125"/>
              <a:gd name="T11" fmla="*/ 126 h 126"/>
              <a:gd name="T12" fmla="*/ 125 w 125"/>
              <a:gd name="T13" fmla="*/ 103 h 126"/>
              <a:gd name="T14" fmla="*/ 125 w 125"/>
              <a:gd name="T15" fmla="*/ 23 h 126"/>
              <a:gd name="T16" fmla="*/ 103 w 125"/>
              <a:gd name="T17" fmla="*/ 0 h 126"/>
              <a:gd name="T18" fmla="*/ 114 w 125"/>
              <a:gd name="T19" fmla="*/ 89 h 126"/>
              <a:gd name="T20" fmla="*/ 107 w 125"/>
              <a:gd name="T21" fmla="*/ 96 h 126"/>
              <a:gd name="T22" fmla="*/ 18 w 125"/>
              <a:gd name="T23" fmla="*/ 96 h 126"/>
              <a:gd name="T24" fmla="*/ 11 w 125"/>
              <a:gd name="T25" fmla="*/ 89 h 126"/>
              <a:gd name="T26" fmla="*/ 11 w 125"/>
              <a:gd name="T27" fmla="*/ 37 h 126"/>
              <a:gd name="T28" fmla="*/ 18 w 125"/>
              <a:gd name="T29" fmla="*/ 30 h 126"/>
              <a:gd name="T30" fmla="*/ 107 w 125"/>
              <a:gd name="T31" fmla="*/ 30 h 126"/>
              <a:gd name="T32" fmla="*/ 114 w 125"/>
              <a:gd name="T33" fmla="*/ 37 h 126"/>
              <a:gd name="T34" fmla="*/ 114 w 125"/>
              <a:gd name="T35" fmla="*/ 8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5" h="126">
                <a:moveTo>
                  <a:pt x="103" y="0"/>
                </a:move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6"/>
                  <a:pt x="10" y="126"/>
                  <a:pt x="22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15" y="126"/>
                  <a:pt x="125" y="116"/>
                  <a:pt x="125" y="10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10"/>
                  <a:pt x="115" y="0"/>
                  <a:pt x="103" y="0"/>
                </a:cubicBezTo>
                <a:close/>
                <a:moveTo>
                  <a:pt x="114" y="89"/>
                </a:moveTo>
                <a:cubicBezTo>
                  <a:pt x="114" y="95"/>
                  <a:pt x="113" y="96"/>
                  <a:pt x="107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12" y="96"/>
                  <a:pt x="11" y="95"/>
                  <a:pt x="11" y="89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1"/>
                  <a:pt x="12" y="30"/>
                  <a:pt x="18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13" y="30"/>
                  <a:pt x="114" y="31"/>
                  <a:pt x="114" y="37"/>
                </a:cubicBezTo>
                <a:lnTo>
                  <a:pt x="114" y="8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2" name="Freeform 618"/>
          <p:cNvSpPr>
            <a:spLocks noEditPoints="1"/>
          </p:cNvSpPr>
          <p:nvPr/>
        </p:nvSpPr>
        <p:spPr bwMode="auto">
          <a:xfrm>
            <a:off x="5830888" y="5735638"/>
            <a:ext cx="77788" cy="77788"/>
          </a:xfrm>
          <a:custGeom>
            <a:avLst/>
            <a:gdLst>
              <a:gd name="T0" fmla="*/ 103 w 126"/>
              <a:gd name="T1" fmla="*/ 0 h 126"/>
              <a:gd name="T2" fmla="*/ 23 w 126"/>
              <a:gd name="T3" fmla="*/ 0 h 126"/>
              <a:gd name="T4" fmla="*/ 0 w 126"/>
              <a:gd name="T5" fmla="*/ 23 h 126"/>
              <a:gd name="T6" fmla="*/ 0 w 126"/>
              <a:gd name="T7" fmla="*/ 103 h 126"/>
              <a:gd name="T8" fmla="*/ 23 w 126"/>
              <a:gd name="T9" fmla="*/ 126 h 126"/>
              <a:gd name="T10" fmla="*/ 103 w 126"/>
              <a:gd name="T11" fmla="*/ 126 h 126"/>
              <a:gd name="T12" fmla="*/ 126 w 126"/>
              <a:gd name="T13" fmla="*/ 103 h 126"/>
              <a:gd name="T14" fmla="*/ 126 w 126"/>
              <a:gd name="T15" fmla="*/ 23 h 126"/>
              <a:gd name="T16" fmla="*/ 103 w 126"/>
              <a:gd name="T17" fmla="*/ 0 h 126"/>
              <a:gd name="T18" fmla="*/ 114 w 126"/>
              <a:gd name="T19" fmla="*/ 89 h 126"/>
              <a:gd name="T20" fmla="*/ 107 w 126"/>
              <a:gd name="T21" fmla="*/ 96 h 126"/>
              <a:gd name="T22" fmla="*/ 19 w 126"/>
              <a:gd name="T23" fmla="*/ 96 h 126"/>
              <a:gd name="T24" fmla="*/ 12 w 126"/>
              <a:gd name="T25" fmla="*/ 89 h 126"/>
              <a:gd name="T26" fmla="*/ 12 w 126"/>
              <a:gd name="T27" fmla="*/ 37 h 126"/>
              <a:gd name="T28" fmla="*/ 19 w 126"/>
              <a:gd name="T29" fmla="*/ 30 h 126"/>
              <a:gd name="T30" fmla="*/ 107 w 126"/>
              <a:gd name="T31" fmla="*/ 30 h 126"/>
              <a:gd name="T32" fmla="*/ 114 w 126"/>
              <a:gd name="T33" fmla="*/ 37 h 126"/>
              <a:gd name="T34" fmla="*/ 114 w 126"/>
              <a:gd name="T35" fmla="*/ 8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6" h="126">
                <a:moveTo>
                  <a:pt x="103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6"/>
                  <a:pt x="10" y="126"/>
                  <a:pt x="23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16" y="126"/>
                  <a:pt x="126" y="116"/>
                  <a:pt x="126" y="103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6" y="10"/>
                  <a:pt x="116" y="0"/>
                  <a:pt x="103" y="0"/>
                </a:cubicBezTo>
                <a:close/>
                <a:moveTo>
                  <a:pt x="114" y="89"/>
                </a:moveTo>
                <a:cubicBezTo>
                  <a:pt x="114" y="95"/>
                  <a:pt x="113" y="96"/>
                  <a:pt x="107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13" y="96"/>
                  <a:pt x="12" y="95"/>
                  <a:pt x="12" y="89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1"/>
                  <a:pt x="13" y="30"/>
                  <a:pt x="19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13" y="30"/>
                  <a:pt x="114" y="31"/>
                  <a:pt x="114" y="37"/>
                </a:cubicBezTo>
                <a:lnTo>
                  <a:pt x="114" y="8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3" name="Freeform 619"/>
          <p:cNvSpPr>
            <a:spLocks noEditPoints="1"/>
          </p:cNvSpPr>
          <p:nvPr/>
        </p:nvSpPr>
        <p:spPr bwMode="auto">
          <a:xfrm>
            <a:off x="5930901" y="5735638"/>
            <a:ext cx="76200" cy="77788"/>
          </a:xfrm>
          <a:custGeom>
            <a:avLst/>
            <a:gdLst>
              <a:gd name="T0" fmla="*/ 103 w 125"/>
              <a:gd name="T1" fmla="*/ 0 h 126"/>
              <a:gd name="T2" fmla="*/ 22 w 125"/>
              <a:gd name="T3" fmla="*/ 0 h 126"/>
              <a:gd name="T4" fmla="*/ 0 w 125"/>
              <a:gd name="T5" fmla="*/ 23 h 126"/>
              <a:gd name="T6" fmla="*/ 0 w 125"/>
              <a:gd name="T7" fmla="*/ 103 h 126"/>
              <a:gd name="T8" fmla="*/ 22 w 125"/>
              <a:gd name="T9" fmla="*/ 126 h 126"/>
              <a:gd name="T10" fmla="*/ 103 w 125"/>
              <a:gd name="T11" fmla="*/ 126 h 126"/>
              <a:gd name="T12" fmla="*/ 125 w 125"/>
              <a:gd name="T13" fmla="*/ 103 h 126"/>
              <a:gd name="T14" fmla="*/ 125 w 125"/>
              <a:gd name="T15" fmla="*/ 23 h 126"/>
              <a:gd name="T16" fmla="*/ 103 w 125"/>
              <a:gd name="T17" fmla="*/ 0 h 126"/>
              <a:gd name="T18" fmla="*/ 114 w 125"/>
              <a:gd name="T19" fmla="*/ 89 h 126"/>
              <a:gd name="T20" fmla="*/ 107 w 125"/>
              <a:gd name="T21" fmla="*/ 96 h 126"/>
              <a:gd name="T22" fmla="*/ 18 w 125"/>
              <a:gd name="T23" fmla="*/ 96 h 126"/>
              <a:gd name="T24" fmla="*/ 11 w 125"/>
              <a:gd name="T25" fmla="*/ 89 h 126"/>
              <a:gd name="T26" fmla="*/ 11 w 125"/>
              <a:gd name="T27" fmla="*/ 37 h 126"/>
              <a:gd name="T28" fmla="*/ 18 w 125"/>
              <a:gd name="T29" fmla="*/ 30 h 126"/>
              <a:gd name="T30" fmla="*/ 107 w 125"/>
              <a:gd name="T31" fmla="*/ 30 h 126"/>
              <a:gd name="T32" fmla="*/ 114 w 125"/>
              <a:gd name="T33" fmla="*/ 37 h 126"/>
              <a:gd name="T34" fmla="*/ 114 w 125"/>
              <a:gd name="T35" fmla="*/ 8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5" h="126">
                <a:moveTo>
                  <a:pt x="103" y="0"/>
                </a:move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6"/>
                  <a:pt x="10" y="126"/>
                  <a:pt x="22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15" y="126"/>
                  <a:pt x="125" y="116"/>
                  <a:pt x="125" y="10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10"/>
                  <a:pt x="115" y="0"/>
                  <a:pt x="103" y="0"/>
                </a:cubicBezTo>
                <a:close/>
                <a:moveTo>
                  <a:pt x="114" y="89"/>
                </a:moveTo>
                <a:cubicBezTo>
                  <a:pt x="114" y="95"/>
                  <a:pt x="113" y="96"/>
                  <a:pt x="107" y="96"/>
                </a:cubicBezTo>
                <a:cubicBezTo>
                  <a:pt x="18" y="96"/>
                  <a:pt x="18" y="96"/>
                  <a:pt x="18" y="96"/>
                </a:cubicBezTo>
                <a:cubicBezTo>
                  <a:pt x="12" y="96"/>
                  <a:pt x="11" y="95"/>
                  <a:pt x="11" y="89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1"/>
                  <a:pt x="12" y="30"/>
                  <a:pt x="18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13" y="30"/>
                  <a:pt x="114" y="31"/>
                  <a:pt x="114" y="37"/>
                </a:cubicBezTo>
                <a:lnTo>
                  <a:pt x="114" y="8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" name="Freeform 620"/>
          <p:cNvSpPr>
            <a:spLocks/>
          </p:cNvSpPr>
          <p:nvPr/>
        </p:nvSpPr>
        <p:spPr bwMode="auto">
          <a:xfrm>
            <a:off x="7950201" y="2103438"/>
            <a:ext cx="176213" cy="174625"/>
          </a:xfrm>
          <a:custGeom>
            <a:avLst/>
            <a:gdLst>
              <a:gd name="T0" fmla="*/ 280 w 287"/>
              <a:gd name="T1" fmla="*/ 3 h 283"/>
              <a:gd name="T2" fmla="*/ 208 w 287"/>
              <a:gd name="T3" fmla="*/ 14 h 283"/>
              <a:gd name="T4" fmla="*/ 143 w 287"/>
              <a:gd name="T5" fmla="*/ 0 h 283"/>
              <a:gd name="T6" fmla="*/ 79 w 287"/>
              <a:gd name="T7" fmla="*/ 14 h 283"/>
              <a:gd name="T8" fmla="*/ 7 w 287"/>
              <a:gd name="T9" fmla="*/ 3 h 283"/>
              <a:gd name="T10" fmla="*/ 0 w 287"/>
              <a:gd name="T11" fmla="*/ 60 h 283"/>
              <a:gd name="T12" fmla="*/ 67 w 287"/>
              <a:gd name="T13" fmla="*/ 237 h 283"/>
              <a:gd name="T14" fmla="*/ 143 w 287"/>
              <a:gd name="T15" fmla="*/ 283 h 283"/>
              <a:gd name="T16" fmla="*/ 220 w 287"/>
              <a:gd name="T17" fmla="*/ 237 h 283"/>
              <a:gd name="T18" fmla="*/ 287 w 287"/>
              <a:gd name="T19" fmla="*/ 60 h 283"/>
              <a:gd name="T20" fmla="*/ 280 w 287"/>
              <a:gd name="T21" fmla="*/ 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7" h="283">
                <a:moveTo>
                  <a:pt x="280" y="3"/>
                </a:moveTo>
                <a:cubicBezTo>
                  <a:pt x="280" y="3"/>
                  <a:pt x="240" y="14"/>
                  <a:pt x="208" y="14"/>
                </a:cubicBezTo>
                <a:cubicBezTo>
                  <a:pt x="176" y="14"/>
                  <a:pt x="143" y="0"/>
                  <a:pt x="143" y="0"/>
                </a:cubicBezTo>
                <a:cubicBezTo>
                  <a:pt x="143" y="0"/>
                  <a:pt x="111" y="14"/>
                  <a:pt x="79" y="14"/>
                </a:cubicBezTo>
                <a:cubicBezTo>
                  <a:pt x="46" y="14"/>
                  <a:pt x="7" y="3"/>
                  <a:pt x="7" y="3"/>
                </a:cubicBezTo>
                <a:cubicBezTo>
                  <a:pt x="7" y="3"/>
                  <a:pt x="0" y="26"/>
                  <a:pt x="0" y="60"/>
                </a:cubicBezTo>
                <a:cubicBezTo>
                  <a:pt x="0" y="149"/>
                  <a:pt x="28" y="206"/>
                  <a:pt x="67" y="237"/>
                </a:cubicBezTo>
                <a:cubicBezTo>
                  <a:pt x="90" y="256"/>
                  <a:pt x="128" y="283"/>
                  <a:pt x="143" y="283"/>
                </a:cubicBezTo>
                <a:cubicBezTo>
                  <a:pt x="159" y="283"/>
                  <a:pt x="196" y="256"/>
                  <a:pt x="220" y="237"/>
                </a:cubicBezTo>
                <a:cubicBezTo>
                  <a:pt x="258" y="205"/>
                  <a:pt x="287" y="149"/>
                  <a:pt x="287" y="60"/>
                </a:cubicBezTo>
                <a:cubicBezTo>
                  <a:pt x="287" y="26"/>
                  <a:pt x="280" y="3"/>
                  <a:pt x="280" y="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" name="Freeform 621"/>
          <p:cNvSpPr>
            <a:spLocks/>
          </p:cNvSpPr>
          <p:nvPr/>
        </p:nvSpPr>
        <p:spPr bwMode="auto">
          <a:xfrm>
            <a:off x="3463926" y="338138"/>
            <a:ext cx="71438" cy="71438"/>
          </a:xfrm>
          <a:custGeom>
            <a:avLst/>
            <a:gdLst>
              <a:gd name="T0" fmla="*/ 45 w 45"/>
              <a:gd name="T1" fmla="*/ 12 h 45"/>
              <a:gd name="T2" fmla="*/ 33 w 45"/>
              <a:gd name="T3" fmla="*/ 0 h 45"/>
              <a:gd name="T4" fmla="*/ 12 w 45"/>
              <a:gd name="T5" fmla="*/ 21 h 45"/>
              <a:gd name="T6" fmla="*/ 0 w 45"/>
              <a:gd name="T7" fmla="*/ 7 h 45"/>
              <a:gd name="T8" fmla="*/ 0 w 45"/>
              <a:gd name="T9" fmla="*/ 45 h 45"/>
              <a:gd name="T10" fmla="*/ 37 w 45"/>
              <a:gd name="T11" fmla="*/ 45 h 45"/>
              <a:gd name="T12" fmla="*/ 24 w 45"/>
              <a:gd name="T13" fmla="*/ 32 h 45"/>
              <a:gd name="T14" fmla="*/ 45 w 45"/>
              <a:gd name="T15" fmla="*/ 1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45">
                <a:moveTo>
                  <a:pt x="45" y="12"/>
                </a:moveTo>
                <a:lnTo>
                  <a:pt x="33" y="0"/>
                </a:lnTo>
                <a:lnTo>
                  <a:pt x="12" y="21"/>
                </a:lnTo>
                <a:lnTo>
                  <a:pt x="0" y="7"/>
                </a:lnTo>
                <a:lnTo>
                  <a:pt x="0" y="45"/>
                </a:lnTo>
                <a:lnTo>
                  <a:pt x="37" y="45"/>
                </a:lnTo>
                <a:lnTo>
                  <a:pt x="24" y="32"/>
                </a:lnTo>
                <a:lnTo>
                  <a:pt x="45" y="1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" name="Freeform 622"/>
          <p:cNvSpPr>
            <a:spLocks/>
          </p:cNvSpPr>
          <p:nvPr/>
        </p:nvSpPr>
        <p:spPr bwMode="auto">
          <a:xfrm>
            <a:off x="3357563" y="442913"/>
            <a:ext cx="73025" cy="71438"/>
          </a:xfrm>
          <a:custGeom>
            <a:avLst/>
            <a:gdLst>
              <a:gd name="T0" fmla="*/ 21 w 46"/>
              <a:gd name="T1" fmla="*/ 12 h 45"/>
              <a:gd name="T2" fmla="*/ 0 w 46"/>
              <a:gd name="T3" fmla="*/ 33 h 45"/>
              <a:gd name="T4" fmla="*/ 12 w 46"/>
              <a:gd name="T5" fmla="*/ 45 h 45"/>
              <a:gd name="T6" fmla="*/ 33 w 46"/>
              <a:gd name="T7" fmla="*/ 24 h 45"/>
              <a:gd name="T8" fmla="*/ 46 w 46"/>
              <a:gd name="T9" fmla="*/ 37 h 45"/>
              <a:gd name="T10" fmla="*/ 46 w 46"/>
              <a:gd name="T11" fmla="*/ 0 h 45"/>
              <a:gd name="T12" fmla="*/ 8 w 46"/>
              <a:gd name="T13" fmla="*/ 0 h 45"/>
              <a:gd name="T14" fmla="*/ 21 w 46"/>
              <a:gd name="T15" fmla="*/ 1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45">
                <a:moveTo>
                  <a:pt x="21" y="12"/>
                </a:moveTo>
                <a:lnTo>
                  <a:pt x="0" y="33"/>
                </a:lnTo>
                <a:lnTo>
                  <a:pt x="12" y="45"/>
                </a:lnTo>
                <a:lnTo>
                  <a:pt x="33" y="24"/>
                </a:lnTo>
                <a:lnTo>
                  <a:pt x="46" y="37"/>
                </a:lnTo>
                <a:lnTo>
                  <a:pt x="46" y="0"/>
                </a:lnTo>
                <a:lnTo>
                  <a:pt x="8" y="0"/>
                </a:lnTo>
                <a:lnTo>
                  <a:pt x="21" y="1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" name="Freeform 623"/>
          <p:cNvSpPr>
            <a:spLocks/>
          </p:cNvSpPr>
          <p:nvPr/>
        </p:nvSpPr>
        <p:spPr bwMode="auto">
          <a:xfrm>
            <a:off x="3463926" y="442913"/>
            <a:ext cx="71438" cy="71438"/>
          </a:xfrm>
          <a:custGeom>
            <a:avLst/>
            <a:gdLst>
              <a:gd name="T0" fmla="*/ 45 w 45"/>
              <a:gd name="T1" fmla="*/ 33 h 45"/>
              <a:gd name="T2" fmla="*/ 24 w 45"/>
              <a:gd name="T3" fmla="*/ 12 h 45"/>
              <a:gd name="T4" fmla="*/ 37 w 45"/>
              <a:gd name="T5" fmla="*/ 0 h 45"/>
              <a:gd name="T6" fmla="*/ 0 w 45"/>
              <a:gd name="T7" fmla="*/ 0 h 45"/>
              <a:gd name="T8" fmla="*/ 0 w 45"/>
              <a:gd name="T9" fmla="*/ 37 h 45"/>
              <a:gd name="T10" fmla="*/ 12 w 45"/>
              <a:gd name="T11" fmla="*/ 24 h 45"/>
              <a:gd name="T12" fmla="*/ 33 w 45"/>
              <a:gd name="T13" fmla="*/ 45 h 45"/>
              <a:gd name="T14" fmla="*/ 45 w 45"/>
              <a:gd name="T15" fmla="*/ 3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45">
                <a:moveTo>
                  <a:pt x="45" y="33"/>
                </a:moveTo>
                <a:lnTo>
                  <a:pt x="24" y="12"/>
                </a:lnTo>
                <a:lnTo>
                  <a:pt x="37" y="0"/>
                </a:lnTo>
                <a:lnTo>
                  <a:pt x="0" y="0"/>
                </a:lnTo>
                <a:lnTo>
                  <a:pt x="0" y="37"/>
                </a:lnTo>
                <a:lnTo>
                  <a:pt x="12" y="24"/>
                </a:lnTo>
                <a:lnTo>
                  <a:pt x="33" y="45"/>
                </a:lnTo>
                <a:lnTo>
                  <a:pt x="45" y="3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" name="Freeform 624"/>
          <p:cNvSpPr>
            <a:spLocks/>
          </p:cNvSpPr>
          <p:nvPr/>
        </p:nvSpPr>
        <p:spPr bwMode="auto">
          <a:xfrm>
            <a:off x="3357563" y="338138"/>
            <a:ext cx="73025" cy="71438"/>
          </a:xfrm>
          <a:custGeom>
            <a:avLst/>
            <a:gdLst>
              <a:gd name="T0" fmla="*/ 0 w 46"/>
              <a:gd name="T1" fmla="*/ 12 h 45"/>
              <a:gd name="T2" fmla="*/ 21 w 46"/>
              <a:gd name="T3" fmla="*/ 32 h 45"/>
              <a:gd name="T4" fmla="*/ 8 w 46"/>
              <a:gd name="T5" fmla="*/ 45 h 45"/>
              <a:gd name="T6" fmla="*/ 46 w 46"/>
              <a:gd name="T7" fmla="*/ 45 h 45"/>
              <a:gd name="T8" fmla="*/ 46 w 46"/>
              <a:gd name="T9" fmla="*/ 7 h 45"/>
              <a:gd name="T10" fmla="*/ 33 w 46"/>
              <a:gd name="T11" fmla="*/ 21 h 45"/>
              <a:gd name="T12" fmla="*/ 12 w 46"/>
              <a:gd name="T13" fmla="*/ 0 h 45"/>
              <a:gd name="T14" fmla="*/ 0 w 46"/>
              <a:gd name="T15" fmla="*/ 1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45">
                <a:moveTo>
                  <a:pt x="0" y="12"/>
                </a:moveTo>
                <a:lnTo>
                  <a:pt x="21" y="32"/>
                </a:lnTo>
                <a:lnTo>
                  <a:pt x="8" y="45"/>
                </a:lnTo>
                <a:lnTo>
                  <a:pt x="46" y="45"/>
                </a:lnTo>
                <a:lnTo>
                  <a:pt x="46" y="7"/>
                </a:lnTo>
                <a:lnTo>
                  <a:pt x="33" y="21"/>
                </a:lnTo>
                <a:lnTo>
                  <a:pt x="12" y="0"/>
                </a:lnTo>
                <a:lnTo>
                  <a:pt x="0" y="1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" name="Freeform 625"/>
          <p:cNvSpPr>
            <a:spLocks/>
          </p:cNvSpPr>
          <p:nvPr/>
        </p:nvSpPr>
        <p:spPr bwMode="auto">
          <a:xfrm>
            <a:off x="5830888" y="338138"/>
            <a:ext cx="176213" cy="174625"/>
          </a:xfrm>
          <a:custGeom>
            <a:avLst/>
            <a:gdLst>
              <a:gd name="T0" fmla="*/ 249 w 287"/>
              <a:gd name="T1" fmla="*/ 217 h 284"/>
              <a:gd name="T2" fmla="*/ 248 w 287"/>
              <a:gd name="T3" fmla="*/ 218 h 284"/>
              <a:gd name="T4" fmla="*/ 245 w 287"/>
              <a:gd name="T5" fmla="*/ 218 h 284"/>
              <a:gd name="T6" fmla="*/ 245 w 287"/>
              <a:gd name="T7" fmla="*/ 217 h 284"/>
              <a:gd name="T8" fmla="*/ 67 w 287"/>
              <a:gd name="T9" fmla="*/ 39 h 284"/>
              <a:gd name="T10" fmla="*/ 66 w 287"/>
              <a:gd name="T11" fmla="*/ 39 h 284"/>
              <a:gd name="T12" fmla="*/ 66 w 287"/>
              <a:gd name="T13" fmla="*/ 0 h 284"/>
              <a:gd name="T14" fmla="*/ 0 w 287"/>
              <a:gd name="T15" fmla="*/ 66 h 284"/>
              <a:gd name="T16" fmla="*/ 66 w 287"/>
              <a:gd name="T17" fmla="*/ 132 h 284"/>
              <a:gd name="T18" fmla="*/ 66 w 287"/>
              <a:gd name="T19" fmla="*/ 131 h 284"/>
              <a:gd name="T20" fmla="*/ 66 w 287"/>
              <a:gd name="T21" fmla="*/ 89 h 284"/>
              <a:gd name="T22" fmla="*/ 67 w 287"/>
              <a:gd name="T23" fmla="*/ 89 h 284"/>
              <a:gd name="T24" fmla="*/ 196 w 287"/>
              <a:gd name="T25" fmla="*/ 217 h 284"/>
              <a:gd name="T26" fmla="*/ 196 w 287"/>
              <a:gd name="T27" fmla="*/ 218 h 284"/>
              <a:gd name="T28" fmla="*/ 192 w 287"/>
              <a:gd name="T29" fmla="*/ 218 h 284"/>
              <a:gd name="T30" fmla="*/ 191 w 287"/>
              <a:gd name="T31" fmla="*/ 217 h 284"/>
              <a:gd name="T32" fmla="*/ 154 w 287"/>
              <a:gd name="T33" fmla="*/ 217 h 284"/>
              <a:gd name="T34" fmla="*/ 220 w 287"/>
              <a:gd name="T35" fmla="*/ 284 h 284"/>
              <a:gd name="T36" fmla="*/ 287 w 287"/>
              <a:gd name="T37" fmla="*/ 217 h 284"/>
              <a:gd name="T38" fmla="*/ 249 w 287"/>
              <a:gd name="T39" fmla="*/ 217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7" h="284">
                <a:moveTo>
                  <a:pt x="249" y="217"/>
                </a:moveTo>
                <a:cubicBezTo>
                  <a:pt x="248" y="218"/>
                  <a:pt x="248" y="218"/>
                  <a:pt x="248" y="218"/>
                </a:cubicBezTo>
                <a:cubicBezTo>
                  <a:pt x="245" y="218"/>
                  <a:pt x="245" y="218"/>
                  <a:pt x="245" y="218"/>
                </a:cubicBezTo>
                <a:cubicBezTo>
                  <a:pt x="245" y="217"/>
                  <a:pt x="245" y="217"/>
                  <a:pt x="245" y="217"/>
                </a:cubicBezTo>
                <a:cubicBezTo>
                  <a:pt x="245" y="119"/>
                  <a:pt x="165" y="39"/>
                  <a:pt x="67" y="39"/>
                </a:cubicBezTo>
                <a:cubicBezTo>
                  <a:pt x="67" y="39"/>
                  <a:pt x="66" y="39"/>
                  <a:pt x="66" y="39"/>
                </a:cubicBezTo>
                <a:cubicBezTo>
                  <a:pt x="66" y="0"/>
                  <a:pt x="66" y="0"/>
                  <a:pt x="66" y="0"/>
                </a:cubicBezTo>
                <a:cubicBezTo>
                  <a:pt x="0" y="66"/>
                  <a:pt x="0" y="66"/>
                  <a:pt x="0" y="66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1"/>
                  <a:pt x="66" y="131"/>
                  <a:pt x="66" y="131"/>
                </a:cubicBezTo>
                <a:cubicBezTo>
                  <a:pt x="66" y="89"/>
                  <a:pt x="66" y="89"/>
                  <a:pt x="66" y="89"/>
                </a:cubicBezTo>
                <a:cubicBezTo>
                  <a:pt x="66" y="89"/>
                  <a:pt x="67" y="89"/>
                  <a:pt x="67" y="89"/>
                </a:cubicBezTo>
                <a:cubicBezTo>
                  <a:pt x="138" y="89"/>
                  <a:pt x="196" y="146"/>
                  <a:pt x="196" y="217"/>
                </a:cubicBezTo>
                <a:cubicBezTo>
                  <a:pt x="196" y="217"/>
                  <a:pt x="196" y="217"/>
                  <a:pt x="196" y="218"/>
                </a:cubicBezTo>
                <a:cubicBezTo>
                  <a:pt x="192" y="218"/>
                  <a:pt x="192" y="218"/>
                  <a:pt x="192" y="218"/>
                </a:cubicBezTo>
                <a:cubicBezTo>
                  <a:pt x="191" y="217"/>
                  <a:pt x="191" y="217"/>
                  <a:pt x="191" y="217"/>
                </a:cubicBezTo>
                <a:cubicBezTo>
                  <a:pt x="154" y="217"/>
                  <a:pt x="154" y="217"/>
                  <a:pt x="154" y="217"/>
                </a:cubicBezTo>
                <a:cubicBezTo>
                  <a:pt x="220" y="284"/>
                  <a:pt x="220" y="284"/>
                  <a:pt x="220" y="284"/>
                </a:cubicBezTo>
                <a:cubicBezTo>
                  <a:pt x="287" y="217"/>
                  <a:pt x="287" y="217"/>
                  <a:pt x="287" y="217"/>
                </a:cubicBezTo>
                <a:lnTo>
                  <a:pt x="249" y="21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" name="Freeform 626"/>
          <p:cNvSpPr>
            <a:spLocks/>
          </p:cNvSpPr>
          <p:nvPr/>
        </p:nvSpPr>
        <p:spPr bwMode="auto">
          <a:xfrm>
            <a:off x="7277101" y="5684838"/>
            <a:ext cx="111125" cy="128588"/>
          </a:xfrm>
          <a:custGeom>
            <a:avLst/>
            <a:gdLst>
              <a:gd name="T0" fmla="*/ 180 w 180"/>
              <a:gd name="T1" fmla="*/ 68 h 209"/>
              <a:gd name="T2" fmla="*/ 180 w 180"/>
              <a:gd name="T3" fmla="*/ 15 h 209"/>
              <a:gd name="T4" fmla="*/ 156 w 180"/>
              <a:gd name="T5" fmla="*/ 15 h 209"/>
              <a:gd name="T6" fmla="*/ 156 w 180"/>
              <a:gd name="T7" fmla="*/ 68 h 209"/>
              <a:gd name="T8" fmla="*/ 92 w 180"/>
              <a:gd name="T9" fmla="*/ 132 h 209"/>
              <a:gd name="T10" fmla="*/ 91 w 180"/>
              <a:gd name="T11" fmla="*/ 132 h 209"/>
              <a:gd name="T12" fmla="*/ 90 w 180"/>
              <a:gd name="T13" fmla="*/ 132 h 209"/>
              <a:gd name="T14" fmla="*/ 90 w 180"/>
              <a:gd name="T15" fmla="*/ 132 h 209"/>
              <a:gd name="T16" fmla="*/ 89 w 180"/>
              <a:gd name="T17" fmla="*/ 132 h 209"/>
              <a:gd name="T18" fmla="*/ 24 w 180"/>
              <a:gd name="T19" fmla="*/ 68 h 209"/>
              <a:gd name="T20" fmla="*/ 24 w 180"/>
              <a:gd name="T21" fmla="*/ 15 h 209"/>
              <a:gd name="T22" fmla="*/ 0 w 180"/>
              <a:gd name="T23" fmla="*/ 15 h 209"/>
              <a:gd name="T24" fmla="*/ 0 w 180"/>
              <a:gd name="T25" fmla="*/ 68 h 209"/>
              <a:gd name="T26" fmla="*/ 76 w 180"/>
              <a:gd name="T27" fmla="*/ 156 h 209"/>
              <a:gd name="T28" fmla="*/ 76 w 180"/>
              <a:gd name="T29" fmla="*/ 194 h 209"/>
              <a:gd name="T30" fmla="*/ 22 w 180"/>
              <a:gd name="T31" fmla="*/ 209 h 209"/>
              <a:gd name="T32" fmla="*/ 159 w 180"/>
              <a:gd name="T33" fmla="*/ 209 h 209"/>
              <a:gd name="T34" fmla="*/ 104 w 180"/>
              <a:gd name="T35" fmla="*/ 193 h 209"/>
              <a:gd name="T36" fmla="*/ 104 w 180"/>
              <a:gd name="T37" fmla="*/ 156 h 209"/>
              <a:gd name="T38" fmla="*/ 180 w 180"/>
              <a:gd name="T39" fmla="*/ 68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0" h="209">
                <a:moveTo>
                  <a:pt x="180" y="68"/>
                </a:moveTo>
                <a:cubicBezTo>
                  <a:pt x="180" y="68"/>
                  <a:pt x="180" y="38"/>
                  <a:pt x="180" y="15"/>
                </a:cubicBezTo>
                <a:cubicBezTo>
                  <a:pt x="180" y="0"/>
                  <a:pt x="156" y="0"/>
                  <a:pt x="156" y="15"/>
                </a:cubicBezTo>
                <a:cubicBezTo>
                  <a:pt x="156" y="38"/>
                  <a:pt x="156" y="68"/>
                  <a:pt x="156" y="68"/>
                </a:cubicBezTo>
                <a:cubicBezTo>
                  <a:pt x="156" y="104"/>
                  <a:pt x="128" y="132"/>
                  <a:pt x="92" y="132"/>
                </a:cubicBezTo>
                <a:cubicBezTo>
                  <a:pt x="92" y="132"/>
                  <a:pt x="91" y="132"/>
                  <a:pt x="91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53" y="132"/>
                  <a:pt x="24" y="104"/>
                  <a:pt x="24" y="68"/>
                </a:cubicBezTo>
                <a:cubicBezTo>
                  <a:pt x="24" y="68"/>
                  <a:pt x="24" y="38"/>
                  <a:pt x="24" y="15"/>
                </a:cubicBezTo>
                <a:cubicBezTo>
                  <a:pt x="24" y="0"/>
                  <a:pt x="0" y="0"/>
                  <a:pt x="0" y="15"/>
                </a:cubicBezTo>
                <a:cubicBezTo>
                  <a:pt x="0" y="22"/>
                  <a:pt x="0" y="68"/>
                  <a:pt x="0" y="68"/>
                </a:cubicBezTo>
                <a:cubicBezTo>
                  <a:pt x="0" y="113"/>
                  <a:pt x="33" y="149"/>
                  <a:pt x="76" y="156"/>
                </a:cubicBezTo>
                <a:cubicBezTo>
                  <a:pt x="76" y="194"/>
                  <a:pt x="76" y="194"/>
                  <a:pt x="76" y="194"/>
                </a:cubicBezTo>
                <a:cubicBezTo>
                  <a:pt x="22" y="209"/>
                  <a:pt x="22" y="209"/>
                  <a:pt x="22" y="209"/>
                </a:cubicBezTo>
                <a:cubicBezTo>
                  <a:pt x="159" y="209"/>
                  <a:pt x="159" y="209"/>
                  <a:pt x="159" y="209"/>
                </a:cubicBezTo>
                <a:cubicBezTo>
                  <a:pt x="104" y="193"/>
                  <a:pt x="104" y="193"/>
                  <a:pt x="104" y="193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47" y="150"/>
                  <a:pt x="180" y="113"/>
                  <a:pt x="180" y="6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" name="Freeform 627"/>
          <p:cNvSpPr>
            <a:spLocks/>
          </p:cNvSpPr>
          <p:nvPr/>
        </p:nvSpPr>
        <p:spPr bwMode="auto">
          <a:xfrm>
            <a:off x="7307263" y="5635626"/>
            <a:ext cx="52388" cy="117475"/>
          </a:xfrm>
          <a:custGeom>
            <a:avLst/>
            <a:gdLst>
              <a:gd name="T0" fmla="*/ 43 w 87"/>
              <a:gd name="T1" fmla="*/ 190 h 190"/>
              <a:gd name="T2" fmla="*/ 43 w 87"/>
              <a:gd name="T3" fmla="*/ 190 h 190"/>
              <a:gd name="T4" fmla="*/ 44 w 87"/>
              <a:gd name="T5" fmla="*/ 190 h 190"/>
              <a:gd name="T6" fmla="*/ 87 w 87"/>
              <a:gd name="T7" fmla="*/ 147 h 190"/>
              <a:gd name="T8" fmla="*/ 87 w 87"/>
              <a:gd name="T9" fmla="*/ 43 h 190"/>
              <a:gd name="T10" fmla="*/ 44 w 87"/>
              <a:gd name="T11" fmla="*/ 0 h 190"/>
              <a:gd name="T12" fmla="*/ 43 w 87"/>
              <a:gd name="T13" fmla="*/ 0 h 190"/>
              <a:gd name="T14" fmla="*/ 43 w 87"/>
              <a:gd name="T15" fmla="*/ 0 h 190"/>
              <a:gd name="T16" fmla="*/ 0 w 87"/>
              <a:gd name="T17" fmla="*/ 43 h 190"/>
              <a:gd name="T18" fmla="*/ 0 w 87"/>
              <a:gd name="T19" fmla="*/ 147 h 190"/>
              <a:gd name="T20" fmla="*/ 43 w 87"/>
              <a:gd name="T21" fmla="*/ 1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90">
                <a:moveTo>
                  <a:pt x="43" y="190"/>
                </a:moveTo>
                <a:cubicBezTo>
                  <a:pt x="43" y="190"/>
                  <a:pt x="43" y="190"/>
                  <a:pt x="43" y="190"/>
                </a:cubicBezTo>
                <a:cubicBezTo>
                  <a:pt x="44" y="190"/>
                  <a:pt x="44" y="190"/>
                  <a:pt x="44" y="190"/>
                </a:cubicBezTo>
                <a:cubicBezTo>
                  <a:pt x="68" y="190"/>
                  <a:pt x="87" y="171"/>
                  <a:pt x="87" y="147"/>
                </a:cubicBezTo>
                <a:cubicBezTo>
                  <a:pt x="87" y="43"/>
                  <a:pt x="87" y="43"/>
                  <a:pt x="87" y="43"/>
                </a:cubicBezTo>
                <a:cubicBezTo>
                  <a:pt x="87" y="19"/>
                  <a:pt x="68" y="0"/>
                  <a:pt x="44" y="0"/>
                </a:cubicBezTo>
                <a:cubicBezTo>
                  <a:pt x="44" y="0"/>
                  <a:pt x="44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71"/>
                  <a:pt x="19" y="190"/>
                  <a:pt x="43" y="19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" name="Freeform 628"/>
          <p:cNvSpPr>
            <a:spLocks/>
          </p:cNvSpPr>
          <p:nvPr/>
        </p:nvSpPr>
        <p:spPr bwMode="auto">
          <a:xfrm>
            <a:off x="7635876" y="5665788"/>
            <a:ext cx="100013" cy="84138"/>
          </a:xfrm>
          <a:custGeom>
            <a:avLst/>
            <a:gdLst>
              <a:gd name="T0" fmla="*/ 163 w 163"/>
              <a:gd name="T1" fmla="*/ 81 h 139"/>
              <a:gd name="T2" fmla="*/ 81 w 163"/>
              <a:gd name="T3" fmla="*/ 0 h 139"/>
              <a:gd name="T4" fmla="*/ 0 w 163"/>
              <a:gd name="T5" fmla="*/ 81 h 139"/>
              <a:gd name="T6" fmla="*/ 24 w 163"/>
              <a:gd name="T7" fmla="*/ 139 h 139"/>
              <a:gd name="T8" fmla="*/ 39 w 163"/>
              <a:gd name="T9" fmla="*/ 120 h 139"/>
              <a:gd name="T10" fmla="*/ 24 w 163"/>
              <a:gd name="T11" fmla="*/ 81 h 139"/>
              <a:gd name="T12" fmla="*/ 81 w 163"/>
              <a:gd name="T13" fmla="*/ 24 h 139"/>
              <a:gd name="T14" fmla="*/ 139 w 163"/>
              <a:gd name="T15" fmla="*/ 81 h 139"/>
              <a:gd name="T16" fmla="*/ 123 w 163"/>
              <a:gd name="T17" fmla="*/ 120 h 139"/>
              <a:gd name="T18" fmla="*/ 139 w 163"/>
              <a:gd name="T19" fmla="*/ 139 h 139"/>
              <a:gd name="T20" fmla="*/ 163 w 163"/>
              <a:gd name="T21" fmla="*/ 8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139">
                <a:moveTo>
                  <a:pt x="163" y="81"/>
                </a:moveTo>
                <a:cubicBezTo>
                  <a:pt x="163" y="36"/>
                  <a:pt x="126" y="0"/>
                  <a:pt x="81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104"/>
                  <a:pt x="9" y="124"/>
                  <a:pt x="24" y="139"/>
                </a:cubicBezTo>
                <a:cubicBezTo>
                  <a:pt x="28" y="132"/>
                  <a:pt x="33" y="126"/>
                  <a:pt x="39" y="120"/>
                </a:cubicBezTo>
                <a:cubicBezTo>
                  <a:pt x="30" y="110"/>
                  <a:pt x="24" y="96"/>
                  <a:pt x="24" y="81"/>
                </a:cubicBezTo>
                <a:cubicBezTo>
                  <a:pt x="24" y="50"/>
                  <a:pt x="49" y="24"/>
                  <a:pt x="81" y="24"/>
                </a:cubicBezTo>
                <a:cubicBezTo>
                  <a:pt x="113" y="24"/>
                  <a:pt x="139" y="50"/>
                  <a:pt x="139" y="81"/>
                </a:cubicBezTo>
                <a:cubicBezTo>
                  <a:pt x="139" y="96"/>
                  <a:pt x="133" y="110"/>
                  <a:pt x="123" y="120"/>
                </a:cubicBezTo>
                <a:cubicBezTo>
                  <a:pt x="129" y="125"/>
                  <a:pt x="135" y="132"/>
                  <a:pt x="139" y="139"/>
                </a:cubicBezTo>
                <a:cubicBezTo>
                  <a:pt x="153" y="124"/>
                  <a:pt x="163" y="104"/>
                  <a:pt x="163" y="8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3" name="Freeform 629"/>
          <p:cNvSpPr>
            <a:spLocks/>
          </p:cNvSpPr>
          <p:nvPr/>
        </p:nvSpPr>
        <p:spPr bwMode="auto">
          <a:xfrm>
            <a:off x="7605713" y="5635626"/>
            <a:ext cx="158750" cy="149225"/>
          </a:xfrm>
          <a:custGeom>
            <a:avLst/>
            <a:gdLst>
              <a:gd name="T0" fmla="*/ 259 w 259"/>
              <a:gd name="T1" fmla="*/ 129 h 244"/>
              <a:gd name="T2" fmla="*/ 130 w 259"/>
              <a:gd name="T3" fmla="*/ 0 h 244"/>
              <a:gd name="T4" fmla="*/ 0 w 259"/>
              <a:gd name="T5" fmla="*/ 129 h 244"/>
              <a:gd name="T6" fmla="*/ 70 w 259"/>
              <a:gd name="T7" fmla="*/ 244 h 244"/>
              <a:gd name="T8" fmla="*/ 65 w 259"/>
              <a:gd name="T9" fmla="*/ 217 h 244"/>
              <a:gd name="T10" fmla="*/ 65 w 259"/>
              <a:gd name="T11" fmla="*/ 214 h 244"/>
              <a:gd name="T12" fmla="*/ 23 w 259"/>
              <a:gd name="T13" fmla="*/ 129 h 244"/>
              <a:gd name="T14" fmla="*/ 130 w 259"/>
              <a:gd name="T15" fmla="*/ 23 h 244"/>
              <a:gd name="T16" fmla="*/ 236 w 259"/>
              <a:gd name="T17" fmla="*/ 129 h 244"/>
              <a:gd name="T18" fmla="*/ 195 w 259"/>
              <a:gd name="T19" fmla="*/ 214 h 244"/>
              <a:gd name="T20" fmla="*/ 195 w 259"/>
              <a:gd name="T21" fmla="*/ 217 h 244"/>
              <a:gd name="T22" fmla="*/ 191 w 259"/>
              <a:gd name="T23" fmla="*/ 244 h 244"/>
              <a:gd name="T24" fmla="*/ 259 w 259"/>
              <a:gd name="T25" fmla="*/ 129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9" h="244">
                <a:moveTo>
                  <a:pt x="259" y="129"/>
                </a:moveTo>
                <a:cubicBezTo>
                  <a:pt x="259" y="58"/>
                  <a:pt x="201" y="0"/>
                  <a:pt x="130" y="0"/>
                </a:cubicBezTo>
                <a:cubicBezTo>
                  <a:pt x="58" y="0"/>
                  <a:pt x="0" y="58"/>
                  <a:pt x="0" y="129"/>
                </a:cubicBezTo>
                <a:cubicBezTo>
                  <a:pt x="0" y="179"/>
                  <a:pt x="29" y="223"/>
                  <a:pt x="70" y="244"/>
                </a:cubicBezTo>
                <a:cubicBezTo>
                  <a:pt x="67" y="233"/>
                  <a:pt x="65" y="223"/>
                  <a:pt x="65" y="217"/>
                </a:cubicBezTo>
                <a:cubicBezTo>
                  <a:pt x="65" y="216"/>
                  <a:pt x="65" y="215"/>
                  <a:pt x="65" y="214"/>
                </a:cubicBezTo>
                <a:cubicBezTo>
                  <a:pt x="40" y="195"/>
                  <a:pt x="23" y="164"/>
                  <a:pt x="23" y="129"/>
                </a:cubicBezTo>
                <a:cubicBezTo>
                  <a:pt x="23" y="71"/>
                  <a:pt x="71" y="23"/>
                  <a:pt x="130" y="23"/>
                </a:cubicBezTo>
                <a:cubicBezTo>
                  <a:pt x="189" y="23"/>
                  <a:pt x="236" y="71"/>
                  <a:pt x="236" y="129"/>
                </a:cubicBezTo>
                <a:cubicBezTo>
                  <a:pt x="236" y="164"/>
                  <a:pt x="220" y="194"/>
                  <a:pt x="195" y="214"/>
                </a:cubicBezTo>
                <a:cubicBezTo>
                  <a:pt x="195" y="215"/>
                  <a:pt x="195" y="216"/>
                  <a:pt x="195" y="217"/>
                </a:cubicBezTo>
                <a:cubicBezTo>
                  <a:pt x="195" y="223"/>
                  <a:pt x="193" y="233"/>
                  <a:pt x="191" y="244"/>
                </a:cubicBezTo>
                <a:cubicBezTo>
                  <a:pt x="232" y="222"/>
                  <a:pt x="259" y="179"/>
                  <a:pt x="259" y="12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" name="Freeform 630"/>
          <p:cNvSpPr>
            <a:spLocks/>
          </p:cNvSpPr>
          <p:nvPr/>
        </p:nvSpPr>
        <p:spPr bwMode="auto">
          <a:xfrm>
            <a:off x="7659688" y="5743576"/>
            <a:ext cx="50800" cy="69850"/>
          </a:xfrm>
          <a:custGeom>
            <a:avLst/>
            <a:gdLst>
              <a:gd name="T0" fmla="*/ 21 w 84"/>
              <a:gd name="T1" fmla="*/ 113 h 113"/>
              <a:gd name="T2" fmla="*/ 64 w 84"/>
              <a:gd name="T3" fmla="*/ 113 h 113"/>
              <a:gd name="T4" fmla="*/ 84 w 84"/>
              <a:gd name="T5" fmla="*/ 41 h 113"/>
              <a:gd name="T6" fmla="*/ 43 w 84"/>
              <a:gd name="T7" fmla="*/ 0 h 113"/>
              <a:gd name="T8" fmla="*/ 42 w 84"/>
              <a:gd name="T9" fmla="*/ 0 h 113"/>
              <a:gd name="T10" fmla="*/ 42 w 84"/>
              <a:gd name="T11" fmla="*/ 0 h 113"/>
              <a:gd name="T12" fmla="*/ 42 w 84"/>
              <a:gd name="T13" fmla="*/ 0 h 113"/>
              <a:gd name="T14" fmla="*/ 42 w 84"/>
              <a:gd name="T15" fmla="*/ 0 h 113"/>
              <a:gd name="T16" fmla="*/ 0 w 84"/>
              <a:gd name="T17" fmla="*/ 41 h 113"/>
              <a:gd name="T18" fmla="*/ 21 w 84"/>
              <a:gd name="T19" fmla="*/ 113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113">
                <a:moveTo>
                  <a:pt x="21" y="113"/>
                </a:moveTo>
                <a:cubicBezTo>
                  <a:pt x="64" y="113"/>
                  <a:pt x="64" y="113"/>
                  <a:pt x="64" y="113"/>
                </a:cubicBezTo>
                <a:cubicBezTo>
                  <a:pt x="73" y="90"/>
                  <a:pt x="84" y="52"/>
                  <a:pt x="84" y="41"/>
                </a:cubicBezTo>
                <a:cubicBezTo>
                  <a:pt x="84" y="19"/>
                  <a:pt x="66" y="0"/>
                  <a:pt x="43" y="0"/>
                </a:cubicBezTo>
                <a:cubicBezTo>
                  <a:pt x="43" y="0"/>
                  <a:pt x="43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1"/>
                </a:cubicBezTo>
                <a:cubicBezTo>
                  <a:pt x="0" y="52"/>
                  <a:pt x="11" y="90"/>
                  <a:pt x="21" y="11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" name="Freeform 631"/>
          <p:cNvSpPr>
            <a:spLocks/>
          </p:cNvSpPr>
          <p:nvPr/>
        </p:nvSpPr>
        <p:spPr bwMode="auto">
          <a:xfrm>
            <a:off x="7666038" y="5695951"/>
            <a:ext cx="36513" cy="38100"/>
          </a:xfrm>
          <a:custGeom>
            <a:avLst/>
            <a:gdLst>
              <a:gd name="T0" fmla="*/ 60 w 60"/>
              <a:gd name="T1" fmla="*/ 30 h 61"/>
              <a:gd name="T2" fmla="*/ 30 w 60"/>
              <a:gd name="T3" fmla="*/ 0 h 61"/>
              <a:gd name="T4" fmla="*/ 0 w 60"/>
              <a:gd name="T5" fmla="*/ 30 h 61"/>
              <a:gd name="T6" fmla="*/ 14 w 60"/>
              <a:gd name="T7" fmla="*/ 56 h 61"/>
              <a:gd name="T8" fmla="*/ 30 w 60"/>
              <a:gd name="T9" fmla="*/ 61 h 61"/>
              <a:gd name="T10" fmla="*/ 46 w 60"/>
              <a:gd name="T11" fmla="*/ 56 h 61"/>
              <a:gd name="T12" fmla="*/ 60 w 60"/>
              <a:gd name="T13" fmla="*/ 3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61">
                <a:moveTo>
                  <a:pt x="60" y="30"/>
                </a:moveTo>
                <a:cubicBezTo>
                  <a:pt x="60" y="14"/>
                  <a:pt x="47" y="0"/>
                  <a:pt x="30" y="0"/>
                </a:cubicBezTo>
                <a:cubicBezTo>
                  <a:pt x="13" y="0"/>
                  <a:pt x="0" y="14"/>
                  <a:pt x="0" y="30"/>
                </a:cubicBezTo>
                <a:cubicBezTo>
                  <a:pt x="0" y="41"/>
                  <a:pt x="5" y="51"/>
                  <a:pt x="14" y="56"/>
                </a:cubicBezTo>
                <a:cubicBezTo>
                  <a:pt x="19" y="59"/>
                  <a:pt x="24" y="61"/>
                  <a:pt x="30" y="61"/>
                </a:cubicBezTo>
                <a:cubicBezTo>
                  <a:pt x="36" y="61"/>
                  <a:pt x="41" y="59"/>
                  <a:pt x="46" y="56"/>
                </a:cubicBezTo>
                <a:cubicBezTo>
                  <a:pt x="55" y="51"/>
                  <a:pt x="60" y="41"/>
                  <a:pt x="60" y="3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" name="Freeform 632"/>
          <p:cNvSpPr>
            <a:spLocks/>
          </p:cNvSpPr>
          <p:nvPr/>
        </p:nvSpPr>
        <p:spPr bwMode="auto">
          <a:xfrm>
            <a:off x="4065588" y="6384926"/>
            <a:ext cx="82550" cy="125413"/>
          </a:xfrm>
          <a:custGeom>
            <a:avLst/>
            <a:gdLst>
              <a:gd name="T0" fmla="*/ 0 w 52"/>
              <a:gd name="T1" fmla="*/ 65 h 79"/>
              <a:gd name="T2" fmla="*/ 52 w 52"/>
              <a:gd name="T3" fmla="*/ 79 h 79"/>
              <a:gd name="T4" fmla="*/ 52 w 52"/>
              <a:gd name="T5" fmla="*/ 15 h 79"/>
              <a:gd name="T6" fmla="*/ 0 w 52"/>
              <a:gd name="T7" fmla="*/ 0 h 79"/>
              <a:gd name="T8" fmla="*/ 0 w 52"/>
              <a:gd name="T9" fmla="*/ 65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79">
                <a:moveTo>
                  <a:pt x="0" y="65"/>
                </a:moveTo>
                <a:lnTo>
                  <a:pt x="52" y="79"/>
                </a:lnTo>
                <a:lnTo>
                  <a:pt x="52" y="15"/>
                </a:lnTo>
                <a:lnTo>
                  <a:pt x="0" y="0"/>
                </a:lnTo>
                <a:lnTo>
                  <a:pt x="0" y="6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7" name="Freeform 633"/>
          <p:cNvSpPr>
            <a:spLocks/>
          </p:cNvSpPr>
          <p:nvPr/>
        </p:nvSpPr>
        <p:spPr bwMode="auto">
          <a:xfrm>
            <a:off x="4159251" y="6384926"/>
            <a:ext cx="82550" cy="125413"/>
          </a:xfrm>
          <a:custGeom>
            <a:avLst/>
            <a:gdLst>
              <a:gd name="T0" fmla="*/ 0 w 52"/>
              <a:gd name="T1" fmla="*/ 15 h 79"/>
              <a:gd name="T2" fmla="*/ 0 w 52"/>
              <a:gd name="T3" fmla="*/ 79 h 79"/>
              <a:gd name="T4" fmla="*/ 52 w 52"/>
              <a:gd name="T5" fmla="*/ 65 h 79"/>
              <a:gd name="T6" fmla="*/ 52 w 52"/>
              <a:gd name="T7" fmla="*/ 0 h 79"/>
              <a:gd name="T8" fmla="*/ 0 w 52"/>
              <a:gd name="T9" fmla="*/ 15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79">
                <a:moveTo>
                  <a:pt x="0" y="15"/>
                </a:moveTo>
                <a:lnTo>
                  <a:pt x="0" y="79"/>
                </a:lnTo>
                <a:lnTo>
                  <a:pt x="52" y="65"/>
                </a:lnTo>
                <a:lnTo>
                  <a:pt x="52" y="0"/>
                </a:lnTo>
                <a:lnTo>
                  <a:pt x="0" y="1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8" name="Freeform 634"/>
          <p:cNvSpPr>
            <a:spLocks/>
          </p:cNvSpPr>
          <p:nvPr/>
        </p:nvSpPr>
        <p:spPr bwMode="auto">
          <a:xfrm>
            <a:off x="4064001" y="6353176"/>
            <a:ext cx="176213" cy="47625"/>
          </a:xfrm>
          <a:custGeom>
            <a:avLst/>
            <a:gdLst>
              <a:gd name="T0" fmla="*/ 56 w 111"/>
              <a:gd name="T1" fmla="*/ 0 h 30"/>
              <a:gd name="T2" fmla="*/ 0 w 111"/>
              <a:gd name="T3" fmla="*/ 15 h 30"/>
              <a:gd name="T4" fmla="*/ 56 w 111"/>
              <a:gd name="T5" fmla="*/ 30 h 30"/>
              <a:gd name="T6" fmla="*/ 111 w 111"/>
              <a:gd name="T7" fmla="*/ 15 h 30"/>
              <a:gd name="T8" fmla="*/ 56 w 111"/>
              <a:gd name="T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" h="30">
                <a:moveTo>
                  <a:pt x="56" y="0"/>
                </a:moveTo>
                <a:lnTo>
                  <a:pt x="0" y="15"/>
                </a:lnTo>
                <a:lnTo>
                  <a:pt x="56" y="30"/>
                </a:lnTo>
                <a:lnTo>
                  <a:pt x="111" y="15"/>
                </a:lnTo>
                <a:lnTo>
                  <a:pt x="56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9" name="Freeform 635"/>
          <p:cNvSpPr>
            <a:spLocks noEditPoints="1"/>
          </p:cNvSpPr>
          <p:nvPr/>
        </p:nvSpPr>
        <p:spPr bwMode="auto">
          <a:xfrm>
            <a:off x="3711576" y="6342063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4 w 288"/>
              <a:gd name="T11" fmla="*/ 191 h 288"/>
              <a:gd name="T12" fmla="*/ 97 w 288"/>
              <a:gd name="T13" fmla="*/ 144 h 288"/>
              <a:gd name="T14" fmla="*/ 144 w 288"/>
              <a:gd name="T15" fmla="*/ 97 h 288"/>
              <a:gd name="T16" fmla="*/ 191 w 288"/>
              <a:gd name="T17" fmla="*/ 144 h 288"/>
              <a:gd name="T18" fmla="*/ 144 w 288"/>
              <a:gd name="T19" fmla="*/ 19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44" y="191"/>
                </a:moveTo>
                <a:cubicBezTo>
                  <a:pt x="118" y="191"/>
                  <a:pt x="97" y="170"/>
                  <a:pt x="97" y="144"/>
                </a:cubicBezTo>
                <a:cubicBezTo>
                  <a:pt x="97" y="118"/>
                  <a:pt x="118" y="97"/>
                  <a:pt x="144" y="97"/>
                </a:cubicBezTo>
                <a:cubicBezTo>
                  <a:pt x="170" y="97"/>
                  <a:pt x="191" y="118"/>
                  <a:pt x="191" y="144"/>
                </a:cubicBezTo>
                <a:cubicBezTo>
                  <a:pt x="191" y="170"/>
                  <a:pt x="170" y="191"/>
                  <a:pt x="144" y="19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0" name="Freeform 636"/>
          <p:cNvSpPr>
            <a:spLocks/>
          </p:cNvSpPr>
          <p:nvPr/>
        </p:nvSpPr>
        <p:spPr bwMode="auto">
          <a:xfrm>
            <a:off x="6967538" y="6062663"/>
            <a:ext cx="25400" cy="14288"/>
          </a:xfrm>
          <a:custGeom>
            <a:avLst/>
            <a:gdLst>
              <a:gd name="T0" fmla="*/ 0 w 16"/>
              <a:gd name="T1" fmla="*/ 0 h 9"/>
              <a:gd name="T2" fmla="*/ 2 w 16"/>
              <a:gd name="T3" fmla="*/ 9 h 9"/>
              <a:gd name="T4" fmla="*/ 16 w 16"/>
              <a:gd name="T5" fmla="*/ 9 h 9"/>
              <a:gd name="T6" fmla="*/ 16 w 16"/>
              <a:gd name="T7" fmla="*/ 0 h 9"/>
              <a:gd name="T8" fmla="*/ 0 w 16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9">
                <a:moveTo>
                  <a:pt x="0" y="0"/>
                </a:moveTo>
                <a:lnTo>
                  <a:pt x="2" y="9"/>
                </a:lnTo>
                <a:lnTo>
                  <a:pt x="16" y="9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1" name="Freeform 637"/>
          <p:cNvSpPr>
            <a:spLocks/>
          </p:cNvSpPr>
          <p:nvPr/>
        </p:nvSpPr>
        <p:spPr bwMode="auto">
          <a:xfrm>
            <a:off x="7005638" y="6062663"/>
            <a:ext cx="25400" cy="14288"/>
          </a:xfrm>
          <a:custGeom>
            <a:avLst/>
            <a:gdLst>
              <a:gd name="T0" fmla="*/ 0 w 16"/>
              <a:gd name="T1" fmla="*/ 0 h 9"/>
              <a:gd name="T2" fmla="*/ 0 w 16"/>
              <a:gd name="T3" fmla="*/ 9 h 9"/>
              <a:gd name="T4" fmla="*/ 14 w 16"/>
              <a:gd name="T5" fmla="*/ 9 h 9"/>
              <a:gd name="T6" fmla="*/ 16 w 16"/>
              <a:gd name="T7" fmla="*/ 0 h 9"/>
              <a:gd name="T8" fmla="*/ 0 w 16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9">
                <a:moveTo>
                  <a:pt x="0" y="0"/>
                </a:moveTo>
                <a:lnTo>
                  <a:pt x="0" y="9"/>
                </a:lnTo>
                <a:lnTo>
                  <a:pt x="14" y="9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2" name="Oval 638"/>
          <p:cNvSpPr>
            <a:spLocks noChangeArrowheads="1"/>
          </p:cNvSpPr>
          <p:nvPr/>
        </p:nvSpPr>
        <p:spPr bwMode="auto">
          <a:xfrm>
            <a:off x="6956426" y="6111876"/>
            <a:ext cx="30163" cy="2857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3" name="Oval 639"/>
          <p:cNvSpPr>
            <a:spLocks noChangeArrowheads="1"/>
          </p:cNvSpPr>
          <p:nvPr/>
        </p:nvSpPr>
        <p:spPr bwMode="auto">
          <a:xfrm>
            <a:off x="7011988" y="6111876"/>
            <a:ext cx="28575" cy="2857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4" name="Freeform 640"/>
          <p:cNvSpPr>
            <a:spLocks noEditPoints="1"/>
          </p:cNvSpPr>
          <p:nvPr/>
        </p:nvSpPr>
        <p:spPr bwMode="auto">
          <a:xfrm>
            <a:off x="6891338" y="6015038"/>
            <a:ext cx="176213" cy="88900"/>
          </a:xfrm>
          <a:custGeom>
            <a:avLst/>
            <a:gdLst>
              <a:gd name="T0" fmla="*/ 278 w 286"/>
              <a:gd name="T1" fmla="*/ 21 h 145"/>
              <a:gd name="T2" fmla="*/ 275 w 286"/>
              <a:gd name="T3" fmla="*/ 21 h 145"/>
              <a:gd name="T4" fmla="*/ 264 w 286"/>
              <a:gd name="T5" fmla="*/ 29 h 145"/>
              <a:gd name="T6" fmla="*/ 262 w 286"/>
              <a:gd name="T7" fmla="*/ 34 h 145"/>
              <a:gd name="T8" fmla="*/ 89 w 286"/>
              <a:gd name="T9" fmla="*/ 34 h 145"/>
              <a:gd name="T10" fmla="*/ 83 w 286"/>
              <a:gd name="T11" fmla="*/ 9 h 145"/>
              <a:gd name="T12" fmla="*/ 72 w 286"/>
              <a:gd name="T13" fmla="*/ 0 h 145"/>
              <a:gd name="T14" fmla="*/ 11 w 286"/>
              <a:gd name="T15" fmla="*/ 0 h 145"/>
              <a:gd name="T16" fmla="*/ 0 w 286"/>
              <a:gd name="T17" fmla="*/ 12 h 145"/>
              <a:gd name="T18" fmla="*/ 11 w 286"/>
              <a:gd name="T19" fmla="*/ 24 h 145"/>
              <a:gd name="T20" fmla="*/ 63 w 286"/>
              <a:gd name="T21" fmla="*/ 24 h 145"/>
              <a:gd name="T22" fmla="*/ 90 w 286"/>
              <a:gd name="T23" fmla="*/ 136 h 145"/>
              <a:gd name="T24" fmla="*/ 102 w 286"/>
              <a:gd name="T25" fmla="*/ 145 h 145"/>
              <a:gd name="T26" fmla="*/ 245 w 286"/>
              <a:gd name="T27" fmla="*/ 145 h 145"/>
              <a:gd name="T28" fmla="*/ 256 w 286"/>
              <a:gd name="T29" fmla="*/ 137 h 145"/>
              <a:gd name="T30" fmla="*/ 286 w 286"/>
              <a:gd name="T31" fmla="*/ 36 h 145"/>
              <a:gd name="T32" fmla="*/ 286 w 286"/>
              <a:gd name="T33" fmla="*/ 33 h 145"/>
              <a:gd name="T34" fmla="*/ 278 w 286"/>
              <a:gd name="T35" fmla="*/ 21 h 145"/>
              <a:gd name="T36" fmla="*/ 237 w 286"/>
              <a:gd name="T37" fmla="*/ 119 h 145"/>
              <a:gd name="T38" fmla="*/ 236 w 286"/>
              <a:gd name="T39" fmla="*/ 121 h 145"/>
              <a:gd name="T40" fmla="*/ 111 w 286"/>
              <a:gd name="T41" fmla="*/ 121 h 145"/>
              <a:gd name="T42" fmla="*/ 95 w 286"/>
              <a:gd name="T43" fmla="*/ 58 h 145"/>
              <a:gd name="T44" fmla="*/ 255 w 286"/>
              <a:gd name="T45" fmla="*/ 58 h 145"/>
              <a:gd name="T46" fmla="*/ 237 w 286"/>
              <a:gd name="T47" fmla="*/ 119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6" h="145">
                <a:moveTo>
                  <a:pt x="278" y="21"/>
                </a:moveTo>
                <a:cubicBezTo>
                  <a:pt x="277" y="21"/>
                  <a:pt x="276" y="21"/>
                  <a:pt x="275" y="21"/>
                </a:cubicBezTo>
                <a:cubicBezTo>
                  <a:pt x="270" y="21"/>
                  <a:pt x="265" y="24"/>
                  <a:pt x="264" y="29"/>
                </a:cubicBezTo>
                <a:cubicBezTo>
                  <a:pt x="262" y="34"/>
                  <a:pt x="262" y="34"/>
                  <a:pt x="262" y="34"/>
                </a:cubicBezTo>
                <a:cubicBezTo>
                  <a:pt x="89" y="34"/>
                  <a:pt x="89" y="34"/>
                  <a:pt x="89" y="34"/>
                </a:cubicBezTo>
                <a:cubicBezTo>
                  <a:pt x="83" y="9"/>
                  <a:pt x="83" y="9"/>
                  <a:pt x="83" y="9"/>
                </a:cubicBezTo>
                <a:cubicBezTo>
                  <a:pt x="82" y="4"/>
                  <a:pt x="77" y="0"/>
                  <a:pt x="7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1"/>
                  <a:pt x="0" y="6"/>
                  <a:pt x="0" y="12"/>
                </a:cubicBezTo>
                <a:cubicBezTo>
                  <a:pt x="0" y="19"/>
                  <a:pt x="5" y="24"/>
                  <a:pt x="11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1" y="141"/>
                  <a:pt x="96" y="145"/>
                  <a:pt x="102" y="145"/>
                </a:cubicBezTo>
                <a:cubicBezTo>
                  <a:pt x="245" y="145"/>
                  <a:pt x="245" y="145"/>
                  <a:pt x="245" y="145"/>
                </a:cubicBezTo>
                <a:cubicBezTo>
                  <a:pt x="250" y="145"/>
                  <a:pt x="254" y="141"/>
                  <a:pt x="256" y="137"/>
                </a:cubicBezTo>
                <a:cubicBezTo>
                  <a:pt x="286" y="36"/>
                  <a:pt x="286" y="36"/>
                  <a:pt x="286" y="36"/>
                </a:cubicBezTo>
                <a:cubicBezTo>
                  <a:pt x="286" y="35"/>
                  <a:pt x="286" y="34"/>
                  <a:pt x="286" y="33"/>
                </a:cubicBezTo>
                <a:cubicBezTo>
                  <a:pt x="286" y="28"/>
                  <a:pt x="283" y="23"/>
                  <a:pt x="278" y="21"/>
                </a:cubicBezTo>
                <a:moveTo>
                  <a:pt x="237" y="119"/>
                </a:moveTo>
                <a:cubicBezTo>
                  <a:pt x="236" y="121"/>
                  <a:pt x="236" y="121"/>
                  <a:pt x="236" y="121"/>
                </a:cubicBezTo>
                <a:cubicBezTo>
                  <a:pt x="111" y="121"/>
                  <a:pt x="111" y="121"/>
                  <a:pt x="111" y="121"/>
                </a:cubicBezTo>
                <a:cubicBezTo>
                  <a:pt x="95" y="58"/>
                  <a:pt x="95" y="58"/>
                  <a:pt x="95" y="58"/>
                </a:cubicBezTo>
                <a:cubicBezTo>
                  <a:pt x="255" y="58"/>
                  <a:pt x="255" y="58"/>
                  <a:pt x="255" y="58"/>
                </a:cubicBezTo>
                <a:lnTo>
                  <a:pt x="237" y="11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5" name="Oval 641"/>
          <p:cNvSpPr>
            <a:spLocks noChangeArrowheads="1"/>
          </p:cNvSpPr>
          <p:nvPr/>
        </p:nvSpPr>
        <p:spPr bwMode="auto">
          <a:xfrm>
            <a:off x="7310438" y="6111876"/>
            <a:ext cx="28575" cy="2857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6" name="Oval 642"/>
          <p:cNvSpPr>
            <a:spLocks noChangeArrowheads="1"/>
          </p:cNvSpPr>
          <p:nvPr/>
        </p:nvSpPr>
        <p:spPr bwMode="auto">
          <a:xfrm>
            <a:off x="7364413" y="6111876"/>
            <a:ext cx="28575" cy="2857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7" name="Freeform 643"/>
          <p:cNvSpPr>
            <a:spLocks noEditPoints="1"/>
          </p:cNvSpPr>
          <p:nvPr/>
        </p:nvSpPr>
        <p:spPr bwMode="auto">
          <a:xfrm>
            <a:off x="7245351" y="6015038"/>
            <a:ext cx="176213" cy="88900"/>
          </a:xfrm>
          <a:custGeom>
            <a:avLst/>
            <a:gdLst>
              <a:gd name="T0" fmla="*/ 279 w 287"/>
              <a:gd name="T1" fmla="*/ 21 h 145"/>
              <a:gd name="T2" fmla="*/ 279 w 287"/>
              <a:gd name="T3" fmla="*/ 21 h 145"/>
              <a:gd name="T4" fmla="*/ 275 w 287"/>
              <a:gd name="T5" fmla="*/ 21 h 145"/>
              <a:gd name="T6" fmla="*/ 264 w 287"/>
              <a:gd name="T7" fmla="*/ 29 h 145"/>
              <a:gd name="T8" fmla="*/ 263 w 287"/>
              <a:gd name="T9" fmla="*/ 34 h 145"/>
              <a:gd name="T10" fmla="*/ 90 w 287"/>
              <a:gd name="T11" fmla="*/ 34 h 145"/>
              <a:gd name="T12" fmla="*/ 84 w 287"/>
              <a:gd name="T13" fmla="*/ 9 h 145"/>
              <a:gd name="T14" fmla="*/ 72 w 287"/>
              <a:gd name="T15" fmla="*/ 0 h 145"/>
              <a:gd name="T16" fmla="*/ 12 w 287"/>
              <a:gd name="T17" fmla="*/ 0 h 145"/>
              <a:gd name="T18" fmla="*/ 0 w 287"/>
              <a:gd name="T19" fmla="*/ 12 h 145"/>
              <a:gd name="T20" fmla="*/ 12 w 287"/>
              <a:gd name="T21" fmla="*/ 24 h 145"/>
              <a:gd name="T22" fmla="*/ 63 w 287"/>
              <a:gd name="T23" fmla="*/ 24 h 145"/>
              <a:gd name="T24" fmla="*/ 91 w 287"/>
              <a:gd name="T25" fmla="*/ 136 h 145"/>
              <a:gd name="T26" fmla="*/ 102 w 287"/>
              <a:gd name="T27" fmla="*/ 145 h 145"/>
              <a:gd name="T28" fmla="*/ 245 w 287"/>
              <a:gd name="T29" fmla="*/ 145 h 145"/>
              <a:gd name="T30" fmla="*/ 256 w 287"/>
              <a:gd name="T31" fmla="*/ 137 h 145"/>
              <a:gd name="T32" fmla="*/ 287 w 287"/>
              <a:gd name="T33" fmla="*/ 36 h 145"/>
              <a:gd name="T34" fmla="*/ 287 w 287"/>
              <a:gd name="T35" fmla="*/ 33 h 145"/>
              <a:gd name="T36" fmla="*/ 279 w 287"/>
              <a:gd name="T37" fmla="*/ 21 h 145"/>
              <a:gd name="T38" fmla="*/ 120 w 287"/>
              <a:gd name="T39" fmla="*/ 105 h 145"/>
              <a:gd name="T40" fmla="*/ 115 w 287"/>
              <a:gd name="T41" fmla="*/ 74 h 145"/>
              <a:gd name="T42" fmla="*/ 165 w 287"/>
              <a:gd name="T43" fmla="*/ 74 h 145"/>
              <a:gd name="T44" fmla="*/ 165 w 287"/>
              <a:gd name="T45" fmla="*/ 105 h 145"/>
              <a:gd name="T46" fmla="*/ 120 w 287"/>
              <a:gd name="T47" fmla="*/ 105 h 145"/>
              <a:gd name="T48" fmla="*/ 229 w 287"/>
              <a:gd name="T49" fmla="*/ 105 h 145"/>
              <a:gd name="T50" fmla="*/ 186 w 287"/>
              <a:gd name="T51" fmla="*/ 105 h 145"/>
              <a:gd name="T52" fmla="*/ 186 w 287"/>
              <a:gd name="T53" fmla="*/ 74 h 145"/>
              <a:gd name="T54" fmla="*/ 235 w 287"/>
              <a:gd name="T55" fmla="*/ 74 h 145"/>
              <a:gd name="T56" fmla="*/ 229 w 287"/>
              <a:gd name="T57" fmla="*/ 10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7" h="145">
                <a:moveTo>
                  <a:pt x="279" y="21"/>
                </a:moveTo>
                <a:cubicBezTo>
                  <a:pt x="279" y="21"/>
                  <a:pt x="279" y="21"/>
                  <a:pt x="279" y="21"/>
                </a:cubicBezTo>
                <a:cubicBezTo>
                  <a:pt x="278" y="21"/>
                  <a:pt x="276" y="21"/>
                  <a:pt x="275" y="21"/>
                </a:cubicBezTo>
                <a:cubicBezTo>
                  <a:pt x="270" y="21"/>
                  <a:pt x="266" y="24"/>
                  <a:pt x="264" y="29"/>
                </a:cubicBezTo>
                <a:cubicBezTo>
                  <a:pt x="263" y="34"/>
                  <a:pt x="263" y="34"/>
                  <a:pt x="263" y="34"/>
                </a:cubicBezTo>
                <a:cubicBezTo>
                  <a:pt x="90" y="34"/>
                  <a:pt x="90" y="34"/>
                  <a:pt x="90" y="34"/>
                </a:cubicBezTo>
                <a:cubicBezTo>
                  <a:pt x="84" y="9"/>
                  <a:pt x="84" y="9"/>
                  <a:pt x="84" y="9"/>
                </a:cubicBezTo>
                <a:cubicBezTo>
                  <a:pt x="82" y="4"/>
                  <a:pt x="78" y="0"/>
                  <a:pt x="7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1"/>
                  <a:pt x="0" y="6"/>
                  <a:pt x="0" y="12"/>
                </a:cubicBezTo>
                <a:cubicBezTo>
                  <a:pt x="0" y="19"/>
                  <a:pt x="6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2" y="141"/>
                  <a:pt x="97" y="145"/>
                  <a:pt x="102" y="145"/>
                </a:cubicBezTo>
                <a:cubicBezTo>
                  <a:pt x="245" y="145"/>
                  <a:pt x="245" y="145"/>
                  <a:pt x="245" y="145"/>
                </a:cubicBezTo>
                <a:cubicBezTo>
                  <a:pt x="250" y="145"/>
                  <a:pt x="255" y="141"/>
                  <a:pt x="256" y="137"/>
                </a:cubicBezTo>
                <a:cubicBezTo>
                  <a:pt x="287" y="36"/>
                  <a:pt x="287" y="36"/>
                  <a:pt x="287" y="36"/>
                </a:cubicBezTo>
                <a:cubicBezTo>
                  <a:pt x="287" y="35"/>
                  <a:pt x="287" y="34"/>
                  <a:pt x="287" y="33"/>
                </a:cubicBezTo>
                <a:cubicBezTo>
                  <a:pt x="287" y="28"/>
                  <a:pt x="284" y="23"/>
                  <a:pt x="279" y="21"/>
                </a:cubicBezTo>
                <a:close/>
                <a:moveTo>
                  <a:pt x="120" y="105"/>
                </a:moveTo>
                <a:cubicBezTo>
                  <a:pt x="115" y="74"/>
                  <a:pt x="115" y="74"/>
                  <a:pt x="115" y="74"/>
                </a:cubicBezTo>
                <a:cubicBezTo>
                  <a:pt x="165" y="74"/>
                  <a:pt x="165" y="74"/>
                  <a:pt x="165" y="74"/>
                </a:cubicBezTo>
                <a:cubicBezTo>
                  <a:pt x="165" y="105"/>
                  <a:pt x="165" y="105"/>
                  <a:pt x="165" y="105"/>
                </a:cubicBezTo>
                <a:lnTo>
                  <a:pt x="120" y="105"/>
                </a:lnTo>
                <a:close/>
                <a:moveTo>
                  <a:pt x="229" y="105"/>
                </a:moveTo>
                <a:cubicBezTo>
                  <a:pt x="186" y="105"/>
                  <a:pt x="186" y="105"/>
                  <a:pt x="186" y="105"/>
                </a:cubicBezTo>
                <a:cubicBezTo>
                  <a:pt x="186" y="74"/>
                  <a:pt x="186" y="74"/>
                  <a:pt x="186" y="74"/>
                </a:cubicBezTo>
                <a:cubicBezTo>
                  <a:pt x="235" y="74"/>
                  <a:pt x="235" y="74"/>
                  <a:pt x="235" y="74"/>
                </a:cubicBezTo>
                <a:lnTo>
                  <a:pt x="229" y="10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8" name="Freeform 644"/>
          <p:cNvSpPr>
            <a:spLocks/>
          </p:cNvSpPr>
          <p:nvPr/>
        </p:nvSpPr>
        <p:spPr bwMode="auto">
          <a:xfrm>
            <a:off x="7597776" y="6029326"/>
            <a:ext cx="66675" cy="96838"/>
          </a:xfrm>
          <a:custGeom>
            <a:avLst/>
            <a:gdLst>
              <a:gd name="T0" fmla="*/ 42 w 42"/>
              <a:gd name="T1" fmla="*/ 9 h 61"/>
              <a:gd name="T2" fmla="*/ 31 w 42"/>
              <a:gd name="T3" fmla="*/ 0 h 61"/>
              <a:gd name="T4" fmla="*/ 0 w 42"/>
              <a:gd name="T5" fmla="*/ 31 h 61"/>
              <a:gd name="T6" fmla="*/ 32 w 42"/>
              <a:gd name="T7" fmla="*/ 61 h 61"/>
              <a:gd name="T8" fmla="*/ 42 w 42"/>
              <a:gd name="T9" fmla="*/ 52 h 61"/>
              <a:gd name="T10" fmla="*/ 19 w 42"/>
              <a:gd name="T11" fmla="*/ 31 h 61"/>
              <a:gd name="T12" fmla="*/ 42 w 42"/>
              <a:gd name="T13" fmla="*/ 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" h="61">
                <a:moveTo>
                  <a:pt x="42" y="9"/>
                </a:moveTo>
                <a:lnTo>
                  <a:pt x="31" y="0"/>
                </a:lnTo>
                <a:lnTo>
                  <a:pt x="0" y="31"/>
                </a:lnTo>
                <a:lnTo>
                  <a:pt x="32" y="61"/>
                </a:lnTo>
                <a:lnTo>
                  <a:pt x="42" y="52"/>
                </a:lnTo>
                <a:lnTo>
                  <a:pt x="19" y="31"/>
                </a:lnTo>
                <a:lnTo>
                  <a:pt x="42" y="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9" name="Freeform 645"/>
          <p:cNvSpPr>
            <a:spLocks/>
          </p:cNvSpPr>
          <p:nvPr/>
        </p:nvSpPr>
        <p:spPr bwMode="auto">
          <a:xfrm>
            <a:off x="7707313" y="6029326"/>
            <a:ext cx="66675" cy="96838"/>
          </a:xfrm>
          <a:custGeom>
            <a:avLst/>
            <a:gdLst>
              <a:gd name="T0" fmla="*/ 10 w 42"/>
              <a:gd name="T1" fmla="*/ 0 h 61"/>
              <a:gd name="T2" fmla="*/ 0 w 42"/>
              <a:gd name="T3" fmla="*/ 9 h 61"/>
              <a:gd name="T4" fmla="*/ 23 w 42"/>
              <a:gd name="T5" fmla="*/ 31 h 61"/>
              <a:gd name="T6" fmla="*/ 0 w 42"/>
              <a:gd name="T7" fmla="*/ 52 h 61"/>
              <a:gd name="T8" fmla="*/ 11 w 42"/>
              <a:gd name="T9" fmla="*/ 61 h 61"/>
              <a:gd name="T10" fmla="*/ 42 w 42"/>
              <a:gd name="T11" fmla="*/ 31 h 61"/>
              <a:gd name="T12" fmla="*/ 10 w 42"/>
              <a:gd name="T13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" h="61">
                <a:moveTo>
                  <a:pt x="10" y="0"/>
                </a:moveTo>
                <a:lnTo>
                  <a:pt x="0" y="9"/>
                </a:lnTo>
                <a:lnTo>
                  <a:pt x="23" y="31"/>
                </a:lnTo>
                <a:lnTo>
                  <a:pt x="0" y="52"/>
                </a:lnTo>
                <a:lnTo>
                  <a:pt x="11" y="61"/>
                </a:lnTo>
                <a:lnTo>
                  <a:pt x="42" y="31"/>
                </a:lnTo>
                <a:lnTo>
                  <a:pt x="1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0" name="Freeform 646"/>
          <p:cNvSpPr>
            <a:spLocks/>
          </p:cNvSpPr>
          <p:nvPr/>
        </p:nvSpPr>
        <p:spPr bwMode="auto">
          <a:xfrm>
            <a:off x="7950201" y="6040438"/>
            <a:ext cx="52388" cy="74613"/>
          </a:xfrm>
          <a:custGeom>
            <a:avLst/>
            <a:gdLst>
              <a:gd name="T0" fmla="*/ 33 w 33"/>
              <a:gd name="T1" fmla="*/ 7 h 47"/>
              <a:gd name="T2" fmla="*/ 25 w 33"/>
              <a:gd name="T3" fmla="*/ 0 h 47"/>
              <a:gd name="T4" fmla="*/ 0 w 33"/>
              <a:gd name="T5" fmla="*/ 24 h 47"/>
              <a:gd name="T6" fmla="*/ 25 w 33"/>
              <a:gd name="T7" fmla="*/ 47 h 47"/>
              <a:gd name="T8" fmla="*/ 33 w 33"/>
              <a:gd name="T9" fmla="*/ 40 h 47"/>
              <a:gd name="T10" fmla="*/ 15 w 33"/>
              <a:gd name="T11" fmla="*/ 24 h 47"/>
              <a:gd name="T12" fmla="*/ 33 w 33"/>
              <a:gd name="T13" fmla="*/ 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47">
                <a:moveTo>
                  <a:pt x="33" y="7"/>
                </a:moveTo>
                <a:lnTo>
                  <a:pt x="25" y="0"/>
                </a:lnTo>
                <a:lnTo>
                  <a:pt x="0" y="24"/>
                </a:lnTo>
                <a:lnTo>
                  <a:pt x="25" y="47"/>
                </a:lnTo>
                <a:lnTo>
                  <a:pt x="33" y="40"/>
                </a:lnTo>
                <a:lnTo>
                  <a:pt x="15" y="24"/>
                </a:lnTo>
                <a:lnTo>
                  <a:pt x="33" y="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1" name="Freeform 647"/>
          <p:cNvSpPr>
            <a:spLocks/>
          </p:cNvSpPr>
          <p:nvPr/>
        </p:nvSpPr>
        <p:spPr bwMode="auto">
          <a:xfrm>
            <a:off x="8075613" y="6040438"/>
            <a:ext cx="50800" cy="74613"/>
          </a:xfrm>
          <a:custGeom>
            <a:avLst/>
            <a:gdLst>
              <a:gd name="T0" fmla="*/ 8 w 32"/>
              <a:gd name="T1" fmla="*/ 0 h 47"/>
              <a:gd name="T2" fmla="*/ 0 w 32"/>
              <a:gd name="T3" fmla="*/ 7 h 47"/>
              <a:gd name="T4" fmla="*/ 17 w 32"/>
              <a:gd name="T5" fmla="*/ 24 h 47"/>
              <a:gd name="T6" fmla="*/ 0 w 32"/>
              <a:gd name="T7" fmla="*/ 40 h 47"/>
              <a:gd name="T8" fmla="*/ 8 w 32"/>
              <a:gd name="T9" fmla="*/ 47 h 47"/>
              <a:gd name="T10" fmla="*/ 32 w 32"/>
              <a:gd name="T11" fmla="*/ 24 h 47"/>
              <a:gd name="T12" fmla="*/ 8 w 32"/>
              <a:gd name="T13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7">
                <a:moveTo>
                  <a:pt x="8" y="0"/>
                </a:moveTo>
                <a:lnTo>
                  <a:pt x="0" y="7"/>
                </a:lnTo>
                <a:lnTo>
                  <a:pt x="17" y="24"/>
                </a:lnTo>
                <a:lnTo>
                  <a:pt x="0" y="40"/>
                </a:lnTo>
                <a:lnTo>
                  <a:pt x="8" y="47"/>
                </a:lnTo>
                <a:lnTo>
                  <a:pt x="32" y="24"/>
                </a:lnTo>
                <a:lnTo>
                  <a:pt x="8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2" name="Freeform 648"/>
          <p:cNvSpPr>
            <a:spLocks/>
          </p:cNvSpPr>
          <p:nvPr/>
        </p:nvSpPr>
        <p:spPr bwMode="auto">
          <a:xfrm>
            <a:off x="8027988" y="6026151"/>
            <a:ext cx="39688" cy="98425"/>
          </a:xfrm>
          <a:custGeom>
            <a:avLst/>
            <a:gdLst>
              <a:gd name="T0" fmla="*/ 0 w 25"/>
              <a:gd name="T1" fmla="*/ 62 h 62"/>
              <a:gd name="T2" fmla="*/ 10 w 25"/>
              <a:gd name="T3" fmla="*/ 62 h 62"/>
              <a:gd name="T4" fmla="*/ 25 w 25"/>
              <a:gd name="T5" fmla="*/ 0 h 62"/>
              <a:gd name="T6" fmla="*/ 15 w 25"/>
              <a:gd name="T7" fmla="*/ 0 h 62"/>
              <a:gd name="T8" fmla="*/ 0 w 25"/>
              <a:gd name="T9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62">
                <a:moveTo>
                  <a:pt x="0" y="62"/>
                </a:moveTo>
                <a:lnTo>
                  <a:pt x="10" y="62"/>
                </a:lnTo>
                <a:lnTo>
                  <a:pt x="25" y="0"/>
                </a:lnTo>
                <a:lnTo>
                  <a:pt x="15" y="0"/>
                </a:lnTo>
                <a:lnTo>
                  <a:pt x="0" y="6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3" name="Freeform 649"/>
          <p:cNvSpPr>
            <a:spLocks noEditPoints="1"/>
          </p:cNvSpPr>
          <p:nvPr/>
        </p:nvSpPr>
        <p:spPr bwMode="auto">
          <a:xfrm>
            <a:off x="3357563" y="1397001"/>
            <a:ext cx="177800" cy="176213"/>
          </a:xfrm>
          <a:custGeom>
            <a:avLst/>
            <a:gdLst>
              <a:gd name="T0" fmla="*/ 80 w 112"/>
              <a:gd name="T1" fmla="*/ 0 h 111"/>
              <a:gd name="T2" fmla="*/ 32 w 112"/>
              <a:gd name="T3" fmla="*/ 0 h 111"/>
              <a:gd name="T4" fmla="*/ 0 w 112"/>
              <a:gd name="T5" fmla="*/ 32 h 111"/>
              <a:gd name="T6" fmla="*/ 0 w 112"/>
              <a:gd name="T7" fmla="*/ 80 h 111"/>
              <a:gd name="T8" fmla="*/ 32 w 112"/>
              <a:gd name="T9" fmla="*/ 111 h 111"/>
              <a:gd name="T10" fmla="*/ 80 w 112"/>
              <a:gd name="T11" fmla="*/ 111 h 111"/>
              <a:gd name="T12" fmla="*/ 112 w 112"/>
              <a:gd name="T13" fmla="*/ 80 h 111"/>
              <a:gd name="T14" fmla="*/ 112 w 112"/>
              <a:gd name="T15" fmla="*/ 32 h 111"/>
              <a:gd name="T16" fmla="*/ 80 w 112"/>
              <a:gd name="T17" fmla="*/ 0 h 111"/>
              <a:gd name="T18" fmla="*/ 87 w 112"/>
              <a:gd name="T19" fmla="*/ 73 h 111"/>
              <a:gd name="T20" fmla="*/ 73 w 112"/>
              <a:gd name="T21" fmla="*/ 87 h 111"/>
              <a:gd name="T22" fmla="*/ 56 w 112"/>
              <a:gd name="T23" fmla="*/ 69 h 111"/>
              <a:gd name="T24" fmla="*/ 39 w 112"/>
              <a:gd name="T25" fmla="*/ 87 h 111"/>
              <a:gd name="T26" fmla="*/ 25 w 112"/>
              <a:gd name="T27" fmla="*/ 73 h 111"/>
              <a:gd name="T28" fmla="*/ 42 w 112"/>
              <a:gd name="T29" fmla="*/ 56 h 111"/>
              <a:gd name="T30" fmla="*/ 25 w 112"/>
              <a:gd name="T31" fmla="*/ 38 h 111"/>
              <a:gd name="T32" fmla="*/ 39 w 112"/>
              <a:gd name="T33" fmla="*/ 25 h 111"/>
              <a:gd name="T34" fmla="*/ 56 w 112"/>
              <a:gd name="T35" fmla="*/ 42 h 111"/>
              <a:gd name="T36" fmla="*/ 73 w 112"/>
              <a:gd name="T37" fmla="*/ 25 h 111"/>
              <a:gd name="T38" fmla="*/ 87 w 112"/>
              <a:gd name="T39" fmla="*/ 38 h 111"/>
              <a:gd name="T40" fmla="*/ 70 w 112"/>
              <a:gd name="T41" fmla="*/ 56 h 111"/>
              <a:gd name="T42" fmla="*/ 87 w 112"/>
              <a:gd name="T43" fmla="*/ 7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2" h="111">
                <a:moveTo>
                  <a:pt x="80" y="0"/>
                </a:moveTo>
                <a:lnTo>
                  <a:pt x="32" y="0"/>
                </a:lnTo>
                <a:lnTo>
                  <a:pt x="0" y="32"/>
                </a:lnTo>
                <a:lnTo>
                  <a:pt x="0" y="80"/>
                </a:lnTo>
                <a:lnTo>
                  <a:pt x="32" y="111"/>
                </a:lnTo>
                <a:lnTo>
                  <a:pt x="80" y="111"/>
                </a:lnTo>
                <a:lnTo>
                  <a:pt x="112" y="80"/>
                </a:lnTo>
                <a:lnTo>
                  <a:pt x="112" y="32"/>
                </a:lnTo>
                <a:lnTo>
                  <a:pt x="80" y="0"/>
                </a:lnTo>
                <a:close/>
                <a:moveTo>
                  <a:pt x="87" y="73"/>
                </a:moveTo>
                <a:lnTo>
                  <a:pt x="73" y="87"/>
                </a:lnTo>
                <a:lnTo>
                  <a:pt x="56" y="69"/>
                </a:lnTo>
                <a:lnTo>
                  <a:pt x="39" y="87"/>
                </a:lnTo>
                <a:lnTo>
                  <a:pt x="25" y="73"/>
                </a:lnTo>
                <a:lnTo>
                  <a:pt x="42" y="56"/>
                </a:lnTo>
                <a:lnTo>
                  <a:pt x="25" y="38"/>
                </a:lnTo>
                <a:lnTo>
                  <a:pt x="39" y="25"/>
                </a:lnTo>
                <a:lnTo>
                  <a:pt x="56" y="42"/>
                </a:lnTo>
                <a:lnTo>
                  <a:pt x="73" y="25"/>
                </a:lnTo>
                <a:lnTo>
                  <a:pt x="87" y="38"/>
                </a:lnTo>
                <a:lnTo>
                  <a:pt x="70" y="56"/>
                </a:lnTo>
                <a:lnTo>
                  <a:pt x="87" y="7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4" name="Freeform 650"/>
          <p:cNvSpPr>
            <a:spLocks noEditPoints="1"/>
          </p:cNvSpPr>
          <p:nvPr/>
        </p:nvSpPr>
        <p:spPr bwMode="auto">
          <a:xfrm>
            <a:off x="3711576" y="1397001"/>
            <a:ext cx="176213" cy="176213"/>
          </a:xfrm>
          <a:custGeom>
            <a:avLst/>
            <a:gdLst>
              <a:gd name="T0" fmla="*/ 80 w 111"/>
              <a:gd name="T1" fmla="*/ 0 h 111"/>
              <a:gd name="T2" fmla="*/ 32 w 111"/>
              <a:gd name="T3" fmla="*/ 0 h 111"/>
              <a:gd name="T4" fmla="*/ 0 w 111"/>
              <a:gd name="T5" fmla="*/ 32 h 111"/>
              <a:gd name="T6" fmla="*/ 0 w 111"/>
              <a:gd name="T7" fmla="*/ 80 h 111"/>
              <a:gd name="T8" fmla="*/ 32 w 111"/>
              <a:gd name="T9" fmla="*/ 111 h 111"/>
              <a:gd name="T10" fmla="*/ 80 w 111"/>
              <a:gd name="T11" fmla="*/ 111 h 111"/>
              <a:gd name="T12" fmla="*/ 111 w 111"/>
              <a:gd name="T13" fmla="*/ 80 h 111"/>
              <a:gd name="T14" fmla="*/ 111 w 111"/>
              <a:gd name="T15" fmla="*/ 32 h 111"/>
              <a:gd name="T16" fmla="*/ 80 w 111"/>
              <a:gd name="T17" fmla="*/ 0 h 111"/>
              <a:gd name="T18" fmla="*/ 97 w 111"/>
              <a:gd name="T19" fmla="*/ 74 h 111"/>
              <a:gd name="T20" fmla="*/ 74 w 111"/>
              <a:gd name="T21" fmla="*/ 98 h 111"/>
              <a:gd name="T22" fmla="*/ 37 w 111"/>
              <a:gd name="T23" fmla="*/ 98 h 111"/>
              <a:gd name="T24" fmla="*/ 14 w 111"/>
              <a:gd name="T25" fmla="*/ 74 h 111"/>
              <a:gd name="T26" fmla="*/ 14 w 111"/>
              <a:gd name="T27" fmla="*/ 38 h 111"/>
              <a:gd name="T28" fmla="*/ 37 w 111"/>
              <a:gd name="T29" fmla="*/ 14 h 111"/>
              <a:gd name="T30" fmla="*/ 74 w 111"/>
              <a:gd name="T31" fmla="*/ 14 h 111"/>
              <a:gd name="T32" fmla="*/ 97 w 111"/>
              <a:gd name="T33" fmla="*/ 38 h 111"/>
              <a:gd name="T34" fmla="*/ 97 w 111"/>
              <a:gd name="T35" fmla="*/ 7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1" h="111">
                <a:moveTo>
                  <a:pt x="80" y="0"/>
                </a:moveTo>
                <a:lnTo>
                  <a:pt x="32" y="0"/>
                </a:lnTo>
                <a:lnTo>
                  <a:pt x="0" y="32"/>
                </a:lnTo>
                <a:lnTo>
                  <a:pt x="0" y="80"/>
                </a:lnTo>
                <a:lnTo>
                  <a:pt x="32" y="111"/>
                </a:lnTo>
                <a:lnTo>
                  <a:pt x="80" y="111"/>
                </a:lnTo>
                <a:lnTo>
                  <a:pt x="111" y="80"/>
                </a:lnTo>
                <a:lnTo>
                  <a:pt x="111" y="32"/>
                </a:lnTo>
                <a:lnTo>
                  <a:pt x="80" y="0"/>
                </a:lnTo>
                <a:close/>
                <a:moveTo>
                  <a:pt x="97" y="74"/>
                </a:moveTo>
                <a:lnTo>
                  <a:pt x="74" y="98"/>
                </a:lnTo>
                <a:lnTo>
                  <a:pt x="37" y="98"/>
                </a:lnTo>
                <a:lnTo>
                  <a:pt x="14" y="74"/>
                </a:lnTo>
                <a:lnTo>
                  <a:pt x="14" y="38"/>
                </a:lnTo>
                <a:lnTo>
                  <a:pt x="37" y="14"/>
                </a:lnTo>
                <a:lnTo>
                  <a:pt x="74" y="14"/>
                </a:lnTo>
                <a:lnTo>
                  <a:pt x="97" y="38"/>
                </a:lnTo>
                <a:lnTo>
                  <a:pt x="97" y="7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5" name="Freeform 651"/>
          <p:cNvSpPr>
            <a:spLocks/>
          </p:cNvSpPr>
          <p:nvPr/>
        </p:nvSpPr>
        <p:spPr bwMode="auto">
          <a:xfrm>
            <a:off x="3762376" y="1447801"/>
            <a:ext cx="74613" cy="74613"/>
          </a:xfrm>
          <a:custGeom>
            <a:avLst/>
            <a:gdLst>
              <a:gd name="T0" fmla="*/ 37 w 47"/>
              <a:gd name="T1" fmla="*/ 0 h 47"/>
              <a:gd name="T2" fmla="*/ 24 w 47"/>
              <a:gd name="T3" fmla="*/ 13 h 47"/>
              <a:gd name="T4" fmla="*/ 10 w 47"/>
              <a:gd name="T5" fmla="*/ 0 h 47"/>
              <a:gd name="T6" fmla="*/ 0 w 47"/>
              <a:gd name="T7" fmla="*/ 11 h 47"/>
              <a:gd name="T8" fmla="*/ 13 w 47"/>
              <a:gd name="T9" fmla="*/ 24 h 47"/>
              <a:gd name="T10" fmla="*/ 0 w 47"/>
              <a:gd name="T11" fmla="*/ 37 h 47"/>
              <a:gd name="T12" fmla="*/ 10 w 47"/>
              <a:gd name="T13" fmla="*/ 47 h 47"/>
              <a:gd name="T14" fmla="*/ 24 w 47"/>
              <a:gd name="T15" fmla="*/ 34 h 47"/>
              <a:gd name="T16" fmla="*/ 37 w 47"/>
              <a:gd name="T17" fmla="*/ 47 h 47"/>
              <a:gd name="T18" fmla="*/ 47 w 47"/>
              <a:gd name="T19" fmla="*/ 37 h 47"/>
              <a:gd name="T20" fmla="*/ 34 w 47"/>
              <a:gd name="T21" fmla="*/ 24 h 47"/>
              <a:gd name="T22" fmla="*/ 47 w 47"/>
              <a:gd name="T23" fmla="*/ 11 h 47"/>
              <a:gd name="T24" fmla="*/ 37 w 47"/>
              <a:gd name="T2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7" h="47">
                <a:moveTo>
                  <a:pt x="37" y="0"/>
                </a:moveTo>
                <a:lnTo>
                  <a:pt x="24" y="13"/>
                </a:lnTo>
                <a:lnTo>
                  <a:pt x="10" y="0"/>
                </a:lnTo>
                <a:lnTo>
                  <a:pt x="0" y="11"/>
                </a:lnTo>
                <a:lnTo>
                  <a:pt x="13" y="24"/>
                </a:lnTo>
                <a:lnTo>
                  <a:pt x="0" y="37"/>
                </a:lnTo>
                <a:lnTo>
                  <a:pt x="10" y="47"/>
                </a:lnTo>
                <a:lnTo>
                  <a:pt x="24" y="34"/>
                </a:lnTo>
                <a:lnTo>
                  <a:pt x="37" y="47"/>
                </a:lnTo>
                <a:lnTo>
                  <a:pt x="47" y="37"/>
                </a:lnTo>
                <a:lnTo>
                  <a:pt x="34" y="24"/>
                </a:lnTo>
                <a:lnTo>
                  <a:pt x="47" y="11"/>
                </a:lnTo>
                <a:lnTo>
                  <a:pt x="37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6" name="Freeform 652"/>
          <p:cNvSpPr>
            <a:spLocks/>
          </p:cNvSpPr>
          <p:nvPr/>
        </p:nvSpPr>
        <p:spPr bwMode="auto">
          <a:xfrm>
            <a:off x="3711576" y="2840038"/>
            <a:ext cx="147638" cy="117475"/>
          </a:xfrm>
          <a:custGeom>
            <a:avLst/>
            <a:gdLst>
              <a:gd name="T0" fmla="*/ 173 w 241"/>
              <a:gd name="T1" fmla="*/ 122 h 190"/>
              <a:gd name="T2" fmla="*/ 173 w 241"/>
              <a:gd name="T3" fmla="*/ 98 h 190"/>
              <a:gd name="T4" fmla="*/ 185 w 241"/>
              <a:gd name="T5" fmla="*/ 98 h 190"/>
              <a:gd name="T6" fmla="*/ 241 w 241"/>
              <a:gd name="T7" fmla="*/ 46 h 190"/>
              <a:gd name="T8" fmla="*/ 241 w 241"/>
              <a:gd name="T9" fmla="*/ 31 h 190"/>
              <a:gd name="T10" fmla="*/ 234 w 241"/>
              <a:gd name="T11" fmla="*/ 23 h 190"/>
              <a:gd name="T12" fmla="*/ 101 w 241"/>
              <a:gd name="T13" fmla="*/ 23 h 190"/>
              <a:gd name="T14" fmla="*/ 93 w 241"/>
              <a:gd name="T15" fmla="*/ 7 h 190"/>
              <a:gd name="T16" fmla="*/ 83 w 241"/>
              <a:gd name="T17" fmla="*/ 0 h 190"/>
              <a:gd name="T18" fmla="*/ 37 w 241"/>
              <a:gd name="T19" fmla="*/ 0 h 190"/>
              <a:gd name="T20" fmla="*/ 27 w 241"/>
              <a:gd name="T21" fmla="*/ 7 h 190"/>
              <a:gd name="T22" fmla="*/ 18 w 241"/>
              <a:gd name="T23" fmla="*/ 23 h 190"/>
              <a:gd name="T24" fmla="*/ 7 w 241"/>
              <a:gd name="T25" fmla="*/ 23 h 190"/>
              <a:gd name="T26" fmla="*/ 0 w 241"/>
              <a:gd name="T27" fmla="*/ 31 h 190"/>
              <a:gd name="T28" fmla="*/ 0 w 241"/>
              <a:gd name="T29" fmla="*/ 183 h 190"/>
              <a:gd name="T30" fmla="*/ 7 w 241"/>
              <a:gd name="T31" fmla="*/ 190 h 190"/>
              <a:gd name="T32" fmla="*/ 173 w 241"/>
              <a:gd name="T33" fmla="*/ 190 h 190"/>
              <a:gd name="T34" fmla="*/ 173 w 241"/>
              <a:gd name="T35" fmla="*/ 190 h 190"/>
              <a:gd name="T36" fmla="*/ 173 w 241"/>
              <a:gd name="T37" fmla="*/ 122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1" h="190">
                <a:moveTo>
                  <a:pt x="173" y="122"/>
                </a:moveTo>
                <a:cubicBezTo>
                  <a:pt x="173" y="98"/>
                  <a:pt x="173" y="98"/>
                  <a:pt x="173" y="98"/>
                </a:cubicBezTo>
                <a:cubicBezTo>
                  <a:pt x="185" y="98"/>
                  <a:pt x="185" y="98"/>
                  <a:pt x="185" y="98"/>
                </a:cubicBezTo>
                <a:cubicBezTo>
                  <a:pt x="187" y="69"/>
                  <a:pt x="211" y="46"/>
                  <a:pt x="241" y="46"/>
                </a:cubicBezTo>
                <a:cubicBezTo>
                  <a:pt x="241" y="31"/>
                  <a:pt x="241" y="31"/>
                  <a:pt x="241" y="31"/>
                </a:cubicBezTo>
                <a:cubicBezTo>
                  <a:pt x="241" y="27"/>
                  <a:pt x="238" y="23"/>
                  <a:pt x="234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3" y="7"/>
                  <a:pt x="93" y="7"/>
                  <a:pt x="93" y="7"/>
                </a:cubicBezTo>
                <a:cubicBezTo>
                  <a:pt x="91" y="3"/>
                  <a:pt x="87" y="0"/>
                  <a:pt x="8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3" y="0"/>
                  <a:pt x="28" y="3"/>
                  <a:pt x="27" y="7"/>
                </a:cubicBezTo>
                <a:cubicBezTo>
                  <a:pt x="18" y="23"/>
                  <a:pt x="18" y="23"/>
                  <a:pt x="18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7"/>
                  <a:pt x="0" y="31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86"/>
                  <a:pt x="3" y="190"/>
                  <a:pt x="7" y="190"/>
                </a:cubicBezTo>
                <a:cubicBezTo>
                  <a:pt x="173" y="190"/>
                  <a:pt x="173" y="190"/>
                  <a:pt x="173" y="190"/>
                </a:cubicBezTo>
                <a:cubicBezTo>
                  <a:pt x="173" y="190"/>
                  <a:pt x="173" y="190"/>
                  <a:pt x="173" y="190"/>
                </a:cubicBezTo>
                <a:lnTo>
                  <a:pt x="173" y="12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7" name="Freeform 653"/>
          <p:cNvSpPr>
            <a:spLocks noEditPoints="1"/>
          </p:cNvSpPr>
          <p:nvPr/>
        </p:nvSpPr>
        <p:spPr bwMode="auto">
          <a:xfrm>
            <a:off x="3832226" y="2882901"/>
            <a:ext cx="55563" cy="74613"/>
          </a:xfrm>
          <a:custGeom>
            <a:avLst/>
            <a:gdLst>
              <a:gd name="T0" fmla="*/ 90 w 90"/>
              <a:gd name="T1" fmla="*/ 53 h 121"/>
              <a:gd name="T2" fmla="*/ 78 w 90"/>
              <a:gd name="T3" fmla="*/ 53 h 121"/>
              <a:gd name="T4" fmla="*/ 78 w 90"/>
              <a:gd name="T5" fmla="*/ 33 h 121"/>
              <a:gd name="T6" fmla="*/ 45 w 90"/>
              <a:gd name="T7" fmla="*/ 0 h 121"/>
              <a:gd name="T8" fmla="*/ 45 w 90"/>
              <a:gd name="T9" fmla="*/ 0 h 121"/>
              <a:gd name="T10" fmla="*/ 45 w 90"/>
              <a:gd name="T11" fmla="*/ 0 h 121"/>
              <a:gd name="T12" fmla="*/ 45 w 90"/>
              <a:gd name="T13" fmla="*/ 0 h 121"/>
              <a:gd name="T14" fmla="*/ 44 w 90"/>
              <a:gd name="T15" fmla="*/ 0 h 121"/>
              <a:gd name="T16" fmla="*/ 11 w 90"/>
              <a:gd name="T17" fmla="*/ 33 h 121"/>
              <a:gd name="T18" fmla="*/ 11 w 90"/>
              <a:gd name="T19" fmla="*/ 53 h 121"/>
              <a:gd name="T20" fmla="*/ 0 w 90"/>
              <a:gd name="T21" fmla="*/ 53 h 121"/>
              <a:gd name="T22" fmla="*/ 0 w 90"/>
              <a:gd name="T23" fmla="*/ 121 h 121"/>
              <a:gd name="T24" fmla="*/ 90 w 90"/>
              <a:gd name="T25" fmla="*/ 121 h 121"/>
              <a:gd name="T26" fmla="*/ 90 w 90"/>
              <a:gd name="T27" fmla="*/ 53 h 121"/>
              <a:gd name="T28" fmla="*/ 62 w 90"/>
              <a:gd name="T29" fmla="*/ 53 h 121"/>
              <a:gd name="T30" fmla="*/ 28 w 90"/>
              <a:gd name="T31" fmla="*/ 53 h 121"/>
              <a:gd name="T32" fmla="*/ 28 w 90"/>
              <a:gd name="T33" fmla="*/ 33 h 121"/>
              <a:gd name="T34" fmla="*/ 44 w 90"/>
              <a:gd name="T35" fmla="*/ 17 h 121"/>
              <a:gd name="T36" fmla="*/ 45 w 90"/>
              <a:gd name="T37" fmla="*/ 17 h 121"/>
              <a:gd name="T38" fmla="*/ 45 w 90"/>
              <a:gd name="T39" fmla="*/ 17 h 121"/>
              <a:gd name="T40" fmla="*/ 62 w 90"/>
              <a:gd name="T41" fmla="*/ 33 h 121"/>
              <a:gd name="T42" fmla="*/ 62 w 90"/>
              <a:gd name="T43" fmla="*/ 5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121">
                <a:moveTo>
                  <a:pt x="90" y="53"/>
                </a:moveTo>
                <a:cubicBezTo>
                  <a:pt x="78" y="53"/>
                  <a:pt x="78" y="53"/>
                  <a:pt x="78" y="5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15"/>
                  <a:pt x="64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4" y="0"/>
                  <a:pt x="44" y="0"/>
                </a:cubicBezTo>
                <a:cubicBezTo>
                  <a:pt x="26" y="0"/>
                  <a:pt x="11" y="15"/>
                  <a:pt x="11" y="33"/>
                </a:cubicBezTo>
                <a:cubicBezTo>
                  <a:pt x="11" y="53"/>
                  <a:pt x="11" y="53"/>
                  <a:pt x="11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21"/>
                  <a:pt x="0" y="121"/>
                  <a:pt x="0" y="121"/>
                </a:cubicBezTo>
                <a:cubicBezTo>
                  <a:pt x="90" y="121"/>
                  <a:pt x="90" y="121"/>
                  <a:pt x="90" y="121"/>
                </a:cubicBezTo>
                <a:lnTo>
                  <a:pt x="90" y="53"/>
                </a:lnTo>
                <a:close/>
                <a:moveTo>
                  <a:pt x="62" y="53"/>
                </a:moveTo>
                <a:cubicBezTo>
                  <a:pt x="28" y="53"/>
                  <a:pt x="28" y="53"/>
                  <a:pt x="28" y="5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24"/>
                  <a:pt x="35" y="17"/>
                  <a:pt x="44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55" y="17"/>
                  <a:pt x="62" y="24"/>
                  <a:pt x="62" y="33"/>
                </a:cubicBezTo>
                <a:lnTo>
                  <a:pt x="62" y="5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8" name="Freeform 654"/>
          <p:cNvSpPr>
            <a:spLocks noEditPoints="1"/>
          </p:cNvSpPr>
          <p:nvPr/>
        </p:nvSpPr>
        <p:spPr bwMode="auto">
          <a:xfrm>
            <a:off x="3005138" y="5300663"/>
            <a:ext cx="176213" cy="141288"/>
          </a:xfrm>
          <a:custGeom>
            <a:avLst/>
            <a:gdLst>
              <a:gd name="T0" fmla="*/ 0 w 111"/>
              <a:gd name="T1" fmla="*/ 0 h 89"/>
              <a:gd name="T2" fmla="*/ 0 w 111"/>
              <a:gd name="T3" fmla="*/ 89 h 89"/>
              <a:gd name="T4" fmla="*/ 111 w 111"/>
              <a:gd name="T5" fmla="*/ 89 h 89"/>
              <a:gd name="T6" fmla="*/ 111 w 111"/>
              <a:gd name="T7" fmla="*/ 0 h 89"/>
              <a:gd name="T8" fmla="*/ 0 w 111"/>
              <a:gd name="T9" fmla="*/ 0 h 89"/>
              <a:gd name="T10" fmla="*/ 102 w 111"/>
              <a:gd name="T11" fmla="*/ 80 h 89"/>
              <a:gd name="T12" fmla="*/ 9 w 111"/>
              <a:gd name="T13" fmla="*/ 80 h 89"/>
              <a:gd name="T14" fmla="*/ 9 w 111"/>
              <a:gd name="T15" fmla="*/ 9 h 89"/>
              <a:gd name="T16" fmla="*/ 102 w 111"/>
              <a:gd name="T17" fmla="*/ 9 h 89"/>
              <a:gd name="T18" fmla="*/ 102 w 111"/>
              <a:gd name="T19" fmla="*/ 8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89">
                <a:moveTo>
                  <a:pt x="0" y="0"/>
                </a:moveTo>
                <a:lnTo>
                  <a:pt x="0" y="89"/>
                </a:lnTo>
                <a:lnTo>
                  <a:pt x="111" y="89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102" y="80"/>
                </a:moveTo>
                <a:lnTo>
                  <a:pt x="9" y="80"/>
                </a:lnTo>
                <a:lnTo>
                  <a:pt x="9" y="9"/>
                </a:lnTo>
                <a:lnTo>
                  <a:pt x="102" y="9"/>
                </a:lnTo>
                <a:lnTo>
                  <a:pt x="102" y="8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9" name="Freeform 655"/>
          <p:cNvSpPr>
            <a:spLocks/>
          </p:cNvSpPr>
          <p:nvPr/>
        </p:nvSpPr>
        <p:spPr bwMode="auto">
          <a:xfrm>
            <a:off x="3036888" y="5332413"/>
            <a:ext cx="88900" cy="79375"/>
          </a:xfrm>
          <a:custGeom>
            <a:avLst/>
            <a:gdLst>
              <a:gd name="T0" fmla="*/ 147 w 147"/>
              <a:gd name="T1" fmla="*/ 114 h 130"/>
              <a:gd name="T2" fmla="*/ 129 w 147"/>
              <a:gd name="T3" fmla="*/ 97 h 130"/>
              <a:gd name="T4" fmla="*/ 87 w 147"/>
              <a:gd name="T5" fmla="*/ 80 h 130"/>
              <a:gd name="T6" fmla="*/ 100 w 147"/>
              <a:gd name="T7" fmla="*/ 56 h 130"/>
              <a:gd name="T8" fmla="*/ 102 w 147"/>
              <a:gd name="T9" fmla="*/ 38 h 130"/>
              <a:gd name="T10" fmla="*/ 101 w 147"/>
              <a:gd name="T11" fmla="*/ 20 h 130"/>
              <a:gd name="T12" fmla="*/ 73 w 147"/>
              <a:gd name="T13" fmla="*/ 0 h 130"/>
              <a:gd name="T14" fmla="*/ 45 w 147"/>
              <a:gd name="T15" fmla="*/ 20 h 130"/>
              <a:gd name="T16" fmla="*/ 45 w 147"/>
              <a:gd name="T17" fmla="*/ 38 h 130"/>
              <a:gd name="T18" fmla="*/ 47 w 147"/>
              <a:gd name="T19" fmla="*/ 56 h 130"/>
              <a:gd name="T20" fmla="*/ 60 w 147"/>
              <a:gd name="T21" fmla="*/ 80 h 130"/>
              <a:gd name="T22" fmla="*/ 18 w 147"/>
              <a:gd name="T23" fmla="*/ 97 h 130"/>
              <a:gd name="T24" fmla="*/ 0 w 147"/>
              <a:gd name="T25" fmla="*/ 114 h 130"/>
              <a:gd name="T26" fmla="*/ 0 w 147"/>
              <a:gd name="T27" fmla="*/ 130 h 130"/>
              <a:gd name="T28" fmla="*/ 147 w 147"/>
              <a:gd name="T29" fmla="*/ 130 h 130"/>
              <a:gd name="T30" fmla="*/ 147 w 147"/>
              <a:gd name="T31" fmla="*/ 11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7" h="130">
                <a:moveTo>
                  <a:pt x="147" y="114"/>
                </a:moveTo>
                <a:cubicBezTo>
                  <a:pt x="147" y="114"/>
                  <a:pt x="147" y="105"/>
                  <a:pt x="129" y="97"/>
                </a:cubicBezTo>
                <a:cubicBezTo>
                  <a:pt x="120" y="93"/>
                  <a:pt x="107" y="83"/>
                  <a:pt x="87" y="80"/>
                </a:cubicBezTo>
                <a:cubicBezTo>
                  <a:pt x="92" y="74"/>
                  <a:pt x="96" y="66"/>
                  <a:pt x="100" y="56"/>
                </a:cubicBezTo>
                <a:cubicBezTo>
                  <a:pt x="102" y="50"/>
                  <a:pt x="102" y="45"/>
                  <a:pt x="102" y="38"/>
                </a:cubicBezTo>
                <a:cubicBezTo>
                  <a:pt x="102" y="33"/>
                  <a:pt x="103" y="25"/>
                  <a:pt x="101" y="20"/>
                </a:cubicBezTo>
                <a:cubicBezTo>
                  <a:pt x="97" y="5"/>
                  <a:pt x="86" y="0"/>
                  <a:pt x="73" y="0"/>
                </a:cubicBezTo>
                <a:cubicBezTo>
                  <a:pt x="61" y="0"/>
                  <a:pt x="50" y="5"/>
                  <a:pt x="45" y="20"/>
                </a:cubicBezTo>
                <a:cubicBezTo>
                  <a:pt x="44" y="25"/>
                  <a:pt x="45" y="33"/>
                  <a:pt x="45" y="38"/>
                </a:cubicBezTo>
                <a:cubicBezTo>
                  <a:pt x="45" y="45"/>
                  <a:pt x="45" y="50"/>
                  <a:pt x="47" y="56"/>
                </a:cubicBezTo>
                <a:cubicBezTo>
                  <a:pt x="51" y="66"/>
                  <a:pt x="55" y="74"/>
                  <a:pt x="60" y="80"/>
                </a:cubicBezTo>
                <a:cubicBezTo>
                  <a:pt x="40" y="83"/>
                  <a:pt x="27" y="93"/>
                  <a:pt x="18" y="97"/>
                </a:cubicBezTo>
                <a:cubicBezTo>
                  <a:pt x="0" y="105"/>
                  <a:pt x="0" y="114"/>
                  <a:pt x="0" y="114"/>
                </a:cubicBezTo>
                <a:cubicBezTo>
                  <a:pt x="0" y="130"/>
                  <a:pt x="0" y="130"/>
                  <a:pt x="0" y="130"/>
                </a:cubicBezTo>
                <a:cubicBezTo>
                  <a:pt x="147" y="130"/>
                  <a:pt x="147" y="130"/>
                  <a:pt x="147" y="130"/>
                </a:cubicBezTo>
                <a:lnTo>
                  <a:pt x="147" y="11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0" name="Rectangle 656"/>
          <p:cNvSpPr>
            <a:spLocks noChangeArrowheads="1"/>
          </p:cNvSpPr>
          <p:nvPr/>
        </p:nvSpPr>
        <p:spPr bwMode="auto">
          <a:xfrm>
            <a:off x="3111501" y="5335588"/>
            <a:ext cx="36513" cy="79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1" name="Rectangle 657"/>
          <p:cNvSpPr>
            <a:spLocks noChangeArrowheads="1"/>
          </p:cNvSpPr>
          <p:nvPr/>
        </p:nvSpPr>
        <p:spPr bwMode="auto">
          <a:xfrm>
            <a:off x="3111501" y="5353051"/>
            <a:ext cx="22225" cy="79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2" name="Rectangle 658"/>
          <p:cNvSpPr>
            <a:spLocks noChangeArrowheads="1"/>
          </p:cNvSpPr>
          <p:nvPr/>
        </p:nvSpPr>
        <p:spPr bwMode="auto">
          <a:xfrm>
            <a:off x="3111501" y="5370513"/>
            <a:ext cx="31750" cy="635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3" name="Freeform 659"/>
          <p:cNvSpPr>
            <a:spLocks/>
          </p:cNvSpPr>
          <p:nvPr/>
        </p:nvSpPr>
        <p:spPr bwMode="auto">
          <a:xfrm>
            <a:off x="9010651" y="2808288"/>
            <a:ext cx="177800" cy="177800"/>
          </a:xfrm>
          <a:custGeom>
            <a:avLst/>
            <a:gdLst>
              <a:gd name="T0" fmla="*/ 280 w 291"/>
              <a:gd name="T1" fmla="*/ 31 h 290"/>
              <a:gd name="T2" fmla="*/ 260 w 291"/>
              <a:gd name="T3" fmla="*/ 11 h 290"/>
              <a:gd name="T4" fmla="*/ 222 w 291"/>
              <a:gd name="T5" fmla="*/ 11 h 290"/>
              <a:gd name="T6" fmla="*/ 137 w 291"/>
              <a:gd name="T7" fmla="*/ 96 h 290"/>
              <a:gd name="T8" fmla="*/ 133 w 291"/>
              <a:gd name="T9" fmla="*/ 113 h 290"/>
              <a:gd name="T10" fmla="*/ 116 w 291"/>
              <a:gd name="T11" fmla="*/ 116 h 290"/>
              <a:gd name="T12" fmla="*/ 109 w 291"/>
              <a:gd name="T13" fmla="*/ 124 h 290"/>
              <a:gd name="T14" fmla="*/ 109 w 291"/>
              <a:gd name="T15" fmla="*/ 162 h 290"/>
              <a:gd name="T16" fmla="*/ 110 w 291"/>
              <a:gd name="T17" fmla="*/ 164 h 290"/>
              <a:gd name="T18" fmla="*/ 44 w 291"/>
              <a:gd name="T19" fmla="*/ 230 h 290"/>
              <a:gd name="T20" fmla="*/ 26 w 291"/>
              <a:gd name="T21" fmla="*/ 237 h 290"/>
              <a:gd name="T22" fmla="*/ 0 w 291"/>
              <a:gd name="T23" fmla="*/ 274 h 290"/>
              <a:gd name="T24" fmla="*/ 17 w 291"/>
              <a:gd name="T25" fmla="*/ 290 h 290"/>
              <a:gd name="T26" fmla="*/ 54 w 291"/>
              <a:gd name="T27" fmla="*/ 264 h 290"/>
              <a:gd name="T28" fmla="*/ 61 w 291"/>
              <a:gd name="T29" fmla="*/ 247 h 290"/>
              <a:gd name="T30" fmla="*/ 127 w 291"/>
              <a:gd name="T31" fmla="*/ 180 h 290"/>
              <a:gd name="T32" fmla="*/ 129 w 291"/>
              <a:gd name="T33" fmla="*/ 182 h 290"/>
              <a:gd name="T34" fmla="*/ 167 w 291"/>
              <a:gd name="T35" fmla="*/ 182 h 290"/>
              <a:gd name="T36" fmla="*/ 175 w 291"/>
              <a:gd name="T37" fmla="*/ 175 h 290"/>
              <a:gd name="T38" fmla="*/ 178 w 291"/>
              <a:gd name="T39" fmla="*/ 158 h 290"/>
              <a:gd name="T40" fmla="*/ 195 w 291"/>
              <a:gd name="T41" fmla="*/ 155 h 290"/>
              <a:gd name="T42" fmla="*/ 280 w 291"/>
              <a:gd name="T43" fmla="*/ 69 h 290"/>
              <a:gd name="T44" fmla="*/ 280 w 291"/>
              <a:gd name="T45" fmla="*/ 31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91" h="290">
                <a:moveTo>
                  <a:pt x="280" y="31"/>
                </a:moveTo>
                <a:cubicBezTo>
                  <a:pt x="260" y="11"/>
                  <a:pt x="260" y="11"/>
                  <a:pt x="260" y="11"/>
                </a:cubicBezTo>
                <a:cubicBezTo>
                  <a:pt x="250" y="0"/>
                  <a:pt x="232" y="0"/>
                  <a:pt x="222" y="11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39" y="101"/>
                  <a:pt x="137" y="109"/>
                  <a:pt x="133" y="113"/>
                </a:cubicBezTo>
                <a:cubicBezTo>
                  <a:pt x="129" y="117"/>
                  <a:pt x="122" y="119"/>
                  <a:pt x="116" y="116"/>
                </a:cubicBezTo>
                <a:cubicBezTo>
                  <a:pt x="109" y="124"/>
                  <a:pt x="109" y="124"/>
                  <a:pt x="109" y="124"/>
                </a:cubicBezTo>
                <a:cubicBezTo>
                  <a:pt x="98" y="134"/>
                  <a:pt x="98" y="152"/>
                  <a:pt x="109" y="162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44" y="230"/>
                  <a:pt x="44" y="230"/>
                  <a:pt x="44" y="230"/>
                </a:cubicBezTo>
                <a:cubicBezTo>
                  <a:pt x="26" y="237"/>
                  <a:pt x="26" y="237"/>
                  <a:pt x="26" y="237"/>
                </a:cubicBezTo>
                <a:cubicBezTo>
                  <a:pt x="0" y="274"/>
                  <a:pt x="0" y="274"/>
                  <a:pt x="0" y="274"/>
                </a:cubicBezTo>
                <a:cubicBezTo>
                  <a:pt x="17" y="290"/>
                  <a:pt x="17" y="290"/>
                  <a:pt x="17" y="290"/>
                </a:cubicBezTo>
                <a:cubicBezTo>
                  <a:pt x="54" y="264"/>
                  <a:pt x="54" y="264"/>
                  <a:pt x="54" y="264"/>
                </a:cubicBezTo>
                <a:cubicBezTo>
                  <a:pt x="61" y="247"/>
                  <a:pt x="61" y="247"/>
                  <a:pt x="61" y="247"/>
                </a:cubicBezTo>
                <a:cubicBezTo>
                  <a:pt x="127" y="180"/>
                  <a:pt x="127" y="180"/>
                  <a:pt x="127" y="180"/>
                </a:cubicBezTo>
                <a:cubicBezTo>
                  <a:pt x="129" y="182"/>
                  <a:pt x="129" y="182"/>
                  <a:pt x="129" y="182"/>
                </a:cubicBezTo>
                <a:cubicBezTo>
                  <a:pt x="139" y="193"/>
                  <a:pt x="157" y="193"/>
                  <a:pt x="167" y="182"/>
                </a:cubicBezTo>
                <a:cubicBezTo>
                  <a:pt x="175" y="175"/>
                  <a:pt x="175" y="175"/>
                  <a:pt x="175" y="175"/>
                </a:cubicBezTo>
                <a:cubicBezTo>
                  <a:pt x="172" y="170"/>
                  <a:pt x="174" y="162"/>
                  <a:pt x="178" y="158"/>
                </a:cubicBezTo>
                <a:cubicBezTo>
                  <a:pt x="182" y="154"/>
                  <a:pt x="190" y="152"/>
                  <a:pt x="195" y="155"/>
                </a:cubicBezTo>
                <a:cubicBezTo>
                  <a:pt x="280" y="69"/>
                  <a:pt x="280" y="69"/>
                  <a:pt x="280" y="69"/>
                </a:cubicBezTo>
                <a:cubicBezTo>
                  <a:pt x="291" y="59"/>
                  <a:pt x="291" y="42"/>
                  <a:pt x="280" y="3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4" name="Freeform 660"/>
          <p:cNvSpPr>
            <a:spLocks noEditPoints="1"/>
          </p:cNvSpPr>
          <p:nvPr/>
        </p:nvSpPr>
        <p:spPr bwMode="auto">
          <a:xfrm>
            <a:off x="6591301" y="6392863"/>
            <a:ext cx="69850" cy="127000"/>
          </a:xfrm>
          <a:custGeom>
            <a:avLst/>
            <a:gdLst>
              <a:gd name="T0" fmla="*/ 106 w 115"/>
              <a:gd name="T1" fmla="*/ 0 h 206"/>
              <a:gd name="T2" fmla="*/ 9 w 115"/>
              <a:gd name="T3" fmla="*/ 0 h 206"/>
              <a:gd name="T4" fmla="*/ 0 w 115"/>
              <a:gd name="T5" fmla="*/ 9 h 206"/>
              <a:gd name="T6" fmla="*/ 9 w 115"/>
              <a:gd name="T7" fmla="*/ 18 h 206"/>
              <a:gd name="T8" fmla="*/ 19 w 115"/>
              <a:gd name="T9" fmla="*/ 18 h 206"/>
              <a:gd name="T10" fmla="*/ 19 w 115"/>
              <a:gd name="T11" fmla="*/ 168 h 206"/>
              <a:gd name="T12" fmla="*/ 19 w 115"/>
              <a:gd name="T13" fmla="*/ 168 h 206"/>
              <a:gd name="T14" fmla="*/ 58 w 115"/>
              <a:gd name="T15" fmla="*/ 206 h 206"/>
              <a:gd name="T16" fmla="*/ 96 w 115"/>
              <a:gd name="T17" fmla="*/ 168 h 206"/>
              <a:gd name="T18" fmla="*/ 96 w 115"/>
              <a:gd name="T19" fmla="*/ 168 h 206"/>
              <a:gd name="T20" fmla="*/ 96 w 115"/>
              <a:gd name="T21" fmla="*/ 18 h 206"/>
              <a:gd name="T22" fmla="*/ 106 w 115"/>
              <a:gd name="T23" fmla="*/ 18 h 206"/>
              <a:gd name="T24" fmla="*/ 115 w 115"/>
              <a:gd name="T25" fmla="*/ 9 h 206"/>
              <a:gd name="T26" fmla="*/ 106 w 115"/>
              <a:gd name="T27" fmla="*/ 0 h 206"/>
              <a:gd name="T28" fmla="*/ 76 w 115"/>
              <a:gd name="T29" fmla="*/ 168 h 206"/>
              <a:gd name="T30" fmla="*/ 76 w 115"/>
              <a:gd name="T31" fmla="*/ 168 h 206"/>
              <a:gd name="T32" fmla="*/ 58 w 115"/>
              <a:gd name="T33" fmla="*/ 186 h 206"/>
              <a:gd name="T34" fmla="*/ 39 w 115"/>
              <a:gd name="T35" fmla="*/ 168 h 206"/>
              <a:gd name="T36" fmla="*/ 39 w 115"/>
              <a:gd name="T37" fmla="*/ 168 h 206"/>
              <a:gd name="T38" fmla="*/ 39 w 115"/>
              <a:gd name="T39" fmla="*/ 20 h 206"/>
              <a:gd name="T40" fmla="*/ 76 w 115"/>
              <a:gd name="T41" fmla="*/ 20 h 206"/>
              <a:gd name="T42" fmla="*/ 76 w 115"/>
              <a:gd name="T43" fmla="*/ 168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5" h="206">
                <a:moveTo>
                  <a:pt x="106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19" y="189"/>
                  <a:pt x="37" y="206"/>
                  <a:pt x="58" y="206"/>
                </a:cubicBezTo>
                <a:cubicBezTo>
                  <a:pt x="79" y="206"/>
                  <a:pt x="96" y="18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8"/>
                  <a:pt x="96" y="18"/>
                  <a:pt x="96" y="18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11" y="18"/>
                  <a:pt x="115" y="14"/>
                  <a:pt x="115" y="9"/>
                </a:cubicBezTo>
                <a:cubicBezTo>
                  <a:pt x="115" y="4"/>
                  <a:pt x="111" y="0"/>
                  <a:pt x="106" y="0"/>
                </a:cubicBezTo>
                <a:close/>
                <a:moveTo>
                  <a:pt x="76" y="168"/>
                </a:moveTo>
                <a:cubicBezTo>
                  <a:pt x="76" y="168"/>
                  <a:pt x="76" y="168"/>
                  <a:pt x="76" y="168"/>
                </a:cubicBezTo>
                <a:cubicBezTo>
                  <a:pt x="76" y="178"/>
                  <a:pt x="68" y="186"/>
                  <a:pt x="58" y="186"/>
                </a:cubicBezTo>
                <a:cubicBezTo>
                  <a:pt x="47" y="186"/>
                  <a:pt x="39" y="178"/>
                  <a:pt x="39" y="168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9" y="20"/>
                  <a:pt x="39" y="20"/>
                  <a:pt x="39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16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5" name="Freeform 661"/>
          <p:cNvSpPr>
            <a:spLocks noEditPoints="1"/>
          </p:cNvSpPr>
          <p:nvPr/>
        </p:nvSpPr>
        <p:spPr bwMode="auto">
          <a:xfrm>
            <a:off x="6594476" y="6356351"/>
            <a:ext cx="26988" cy="28575"/>
          </a:xfrm>
          <a:custGeom>
            <a:avLst/>
            <a:gdLst>
              <a:gd name="T0" fmla="*/ 23 w 45"/>
              <a:gd name="T1" fmla="*/ 45 h 45"/>
              <a:gd name="T2" fmla="*/ 45 w 45"/>
              <a:gd name="T3" fmla="*/ 23 h 45"/>
              <a:gd name="T4" fmla="*/ 23 w 45"/>
              <a:gd name="T5" fmla="*/ 0 h 45"/>
              <a:gd name="T6" fmla="*/ 0 w 45"/>
              <a:gd name="T7" fmla="*/ 23 h 45"/>
              <a:gd name="T8" fmla="*/ 23 w 45"/>
              <a:gd name="T9" fmla="*/ 45 h 45"/>
              <a:gd name="T10" fmla="*/ 23 w 45"/>
              <a:gd name="T11" fmla="*/ 12 h 45"/>
              <a:gd name="T12" fmla="*/ 33 w 45"/>
              <a:gd name="T13" fmla="*/ 23 h 45"/>
              <a:gd name="T14" fmla="*/ 23 w 45"/>
              <a:gd name="T15" fmla="*/ 33 h 45"/>
              <a:gd name="T16" fmla="*/ 12 w 45"/>
              <a:gd name="T17" fmla="*/ 23 h 45"/>
              <a:gd name="T18" fmla="*/ 23 w 45"/>
              <a:gd name="T19" fmla="*/ 1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45">
                <a:moveTo>
                  <a:pt x="23" y="45"/>
                </a:moveTo>
                <a:cubicBezTo>
                  <a:pt x="35" y="45"/>
                  <a:pt x="45" y="35"/>
                  <a:pt x="45" y="23"/>
                </a:cubicBezTo>
                <a:cubicBezTo>
                  <a:pt x="45" y="10"/>
                  <a:pt x="35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35"/>
                  <a:pt x="10" y="45"/>
                  <a:pt x="23" y="45"/>
                </a:cubicBezTo>
                <a:close/>
                <a:moveTo>
                  <a:pt x="23" y="12"/>
                </a:moveTo>
                <a:cubicBezTo>
                  <a:pt x="29" y="12"/>
                  <a:pt x="33" y="17"/>
                  <a:pt x="33" y="23"/>
                </a:cubicBezTo>
                <a:cubicBezTo>
                  <a:pt x="33" y="29"/>
                  <a:pt x="29" y="33"/>
                  <a:pt x="23" y="33"/>
                </a:cubicBezTo>
                <a:cubicBezTo>
                  <a:pt x="17" y="33"/>
                  <a:pt x="12" y="29"/>
                  <a:pt x="12" y="23"/>
                </a:cubicBezTo>
                <a:cubicBezTo>
                  <a:pt x="12" y="17"/>
                  <a:pt x="17" y="12"/>
                  <a:pt x="23" y="1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6" name="Oval 662"/>
          <p:cNvSpPr>
            <a:spLocks noChangeArrowheads="1"/>
          </p:cNvSpPr>
          <p:nvPr/>
        </p:nvSpPr>
        <p:spPr bwMode="auto">
          <a:xfrm>
            <a:off x="6623051" y="6375401"/>
            <a:ext cx="14288" cy="14288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7" name="Freeform 663"/>
          <p:cNvSpPr>
            <a:spLocks noEditPoints="1"/>
          </p:cNvSpPr>
          <p:nvPr/>
        </p:nvSpPr>
        <p:spPr bwMode="auto">
          <a:xfrm>
            <a:off x="6616701" y="6342063"/>
            <a:ext cx="17463" cy="17463"/>
          </a:xfrm>
          <a:custGeom>
            <a:avLst/>
            <a:gdLst>
              <a:gd name="T0" fmla="*/ 14 w 28"/>
              <a:gd name="T1" fmla="*/ 28 h 28"/>
              <a:gd name="T2" fmla="*/ 28 w 28"/>
              <a:gd name="T3" fmla="*/ 14 h 28"/>
              <a:gd name="T4" fmla="*/ 14 w 28"/>
              <a:gd name="T5" fmla="*/ 0 h 28"/>
              <a:gd name="T6" fmla="*/ 0 w 28"/>
              <a:gd name="T7" fmla="*/ 14 h 28"/>
              <a:gd name="T8" fmla="*/ 14 w 28"/>
              <a:gd name="T9" fmla="*/ 28 h 28"/>
              <a:gd name="T10" fmla="*/ 14 w 28"/>
              <a:gd name="T11" fmla="*/ 8 h 28"/>
              <a:gd name="T12" fmla="*/ 20 w 28"/>
              <a:gd name="T13" fmla="*/ 14 h 28"/>
              <a:gd name="T14" fmla="*/ 14 w 28"/>
              <a:gd name="T15" fmla="*/ 20 h 28"/>
              <a:gd name="T16" fmla="*/ 8 w 28"/>
              <a:gd name="T17" fmla="*/ 14 h 28"/>
              <a:gd name="T18" fmla="*/ 14 w 28"/>
              <a:gd name="T19" fmla="*/ 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28">
                <a:moveTo>
                  <a:pt x="14" y="28"/>
                </a:moveTo>
                <a:cubicBezTo>
                  <a:pt x="22" y="28"/>
                  <a:pt x="28" y="22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2"/>
                  <a:pt x="6" y="28"/>
                  <a:pt x="14" y="28"/>
                </a:cubicBezTo>
                <a:close/>
                <a:moveTo>
                  <a:pt x="14" y="8"/>
                </a:moveTo>
                <a:cubicBezTo>
                  <a:pt x="17" y="8"/>
                  <a:pt x="20" y="11"/>
                  <a:pt x="20" y="14"/>
                </a:cubicBezTo>
                <a:cubicBezTo>
                  <a:pt x="20" y="18"/>
                  <a:pt x="17" y="20"/>
                  <a:pt x="14" y="20"/>
                </a:cubicBezTo>
                <a:cubicBezTo>
                  <a:pt x="11" y="20"/>
                  <a:pt x="8" y="18"/>
                  <a:pt x="8" y="14"/>
                </a:cubicBezTo>
                <a:cubicBezTo>
                  <a:pt x="8" y="11"/>
                  <a:pt x="11" y="8"/>
                  <a:pt x="14" y="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8" name="Freeform 664"/>
          <p:cNvSpPr>
            <a:spLocks/>
          </p:cNvSpPr>
          <p:nvPr/>
        </p:nvSpPr>
        <p:spPr bwMode="auto">
          <a:xfrm>
            <a:off x="4421188" y="6467476"/>
            <a:ext cx="171450" cy="52388"/>
          </a:xfrm>
          <a:custGeom>
            <a:avLst/>
            <a:gdLst>
              <a:gd name="T0" fmla="*/ 139 w 278"/>
              <a:gd name="T1" fmla="*/ 20 h 84"/>
              <a:gd name="T2" fmla="*/ 138 w 278"/>
              <a:gd name="T3" fmla="*/ 20 h 84"/>
              <a:gd name="T4" fmla="*/ 36 w 278"/>
              <a:gd name="T5" fmla="*/ 11 h 84"/>
              <a:gd name="T6" fmla="*/ 0 w 278"/>
              <a:gd name="T7" fmla="*/ 1 h 84"/>
              <a:gd name="T8" fmla="*/ 0 w 278"/>
              <a:gd name="T9" fmla="*/ 57 h 84"/>
              <a:gd name="T10" fmla="*/ 138 w 278"/>
              <a:gd name="T11" fmla="*/ 84 h 84"/>
              <a:gd name="T12" fmla="*/ 139 w 278"/>
              <a:gd name="T13" fmla="*/ 84 h 84"/>
              <a:gd name="T14" fmla="*/ 278 w 278"/>
              <a:gd name="T15" fmla="*/ 57 h 84"/>
              <a:gd name="T16" fmla="*/ 278 w 278"/>
              <a:gd name="T17" fmla="*/ 0 h 84"/>
              <a:gd name="T18" fmla="*/ 242 w 278"/>
              <a:gd name="T19" fmla="*/ 11 h 84"/>
              <a:gd name="T20" fmla="*/ 139 w 278"/>
              <a:gd name="T21" fmla="*/ 2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8" h="84">
                <a:moveTo>
                  <a:pt x="139" y="20"/>
                </a:moveTo>
                <a:cubicBezTo>
                  <a:pt x="138" y="20"/>
                  <a:pt x="138" y="20"/>
                  <a:pt x="138" y="20"/>
                </a:cubicBezTo>
                <a:cubicBezTo>
                  <a:pt x="100" y="20"/>
                  <a:pt x="64" y="17"/>
                  <a:pt x="36" y="11"/>
                </a:cubicBezTo>
                <a:cubicBezTo>
                  <a:pt x="27" y="10"/>
                  <a:pt x="13" y="7"/>
                  <a:pt x="0" y="1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72"/>
                  <a:pt x="62" y="84"/>
                  <a:pt x="138" y="84"/>
                </a:cubicBezTo>
                <a:cubicBezTo>
                  <a:pt x="138" y="84"/>
                  <a:pt x="139" y="84"/>
                  <a:pt x="139" y="84"/>
                </a:cubicBezTo>
                <a:cubicBezTo>
                  <a:pt x="216" y="84"/>
                  <a:pt x="278" y="72"/>
                  <a:pt x="278" y="57"/>
                </a:cubicBezTo>
                <a:cubicBezTo>
                  <a:pt x="278" y="0"/>
                  <a:pt x="278" y="0"/>
                  <a:pt x="278" y="0"/>
                </a:cubicBezTo>
                <a:cubicBezTo>
                  <a:pt x="265" y="7"/>
                  <a:pt x="251" y="9"/>
                  <a:pt x="242" y="11"/>
                </a:cubicBezTo>
                <a:cubicBezTo>
                  <a:pt x="214" y="17"/>
                  <a:pt x="178" y="20"/>
                  <a:pt x="139" y="2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9" name="Freeform 665"/>
          <p:cNvSpPr>
            <a:spLocks/>
          </p:cNvSpPr>
          <p:nvPr/>
        </p:nvSpPr>
        <p:spPr bwMode="auto">
          <a:xfrm>
            <a:off x="4421188" y="6413501"/>
            <a:ext cx="171450" cy="52388"/>
          </a:xfrm>
          <a:custGeom>
            <a:avLst/>
            <a:gdLst>
              <a:gd name="T0" fmla="*/ 139 w 278"/>
              <a:gd name="T1" fmla="*/ 19 h 85"/>
              <a:gd name="T2" fmla="*/ 138 w 278"/>
              <a:gd name="T3" fmla="*/ 19 h 85"/>
              <a:gd name="T4" fmla="*/ 36 w 278"/>
              <a:gd name="T5" fmla="*/ 10 h 85"/>
              <a:gd name="T6" fmla="*/ 0 w 278"/>
              <a:gd name="T7" fmla="*/ 0 h 85"/>
              <a:gd name="T8" fmla="*/ 0 w 278"/>
              <a:gd name="T9" fmla="*/ 0 h 85"/>
              <a:gd name="T10" fmla="*/ 0 w 278"/>
              <a:gd name="T11" fmla="*/ 58 h 85"/>
              <a:gd name="T12" fmla="*/ 138 w 278"/>
              <a:gd name="T13" fmla="*/ 85 h 85"/>
              <a:gd name="T14" fmla="*/ 139 w 278"/>
              <a:gd name="T15" fmla="*/ 85 h 85"/>
              <a:gd name="T16" fmla="*/ 278 w 278"/>
              <a:gd name="T17" fmla="*/ 58 h 85"/>
              <a:gd name="T18" fmla="*/ 278 w 278"/>
              <a:gd name="T19" fmla="*/ 0 h 85"/>
              <a:gd name="T20" fmla="*/ 278 w 278"/>
              <a:gd name="T21" fmla="*/ 0 h 85"/>
              <a:gd name="T22" fmla="*/ 242 w 278"/>
              <a:gd name="T23" fmla="*/ 10 h 85"/>
              <a:gd name="T24" fmla="*/ 139 w 278"/>
              <a:gd name="T25" fmla="*/ 19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8" h="85">
                <a:moveTo>
                  <a:pt x="139" y="19"/>
                </a:moveTo>
                <a:cubicBezTo>
                  <a:pt x="138" y="19"/>
                  <a:pt x="138" y="19"/>
                  <a:pt x="138" y="19"/>
                </a:cubicBezTo>
                <a:cubicBezTo>
                  <a:pt x="100" y="19"/>
                  <a:pt x="64" y="16"/>
                  <a:pt x="36" y="10"/>
                </a:cubicBezTo>
                <a:cubicBezTo>
                  <a:pt x="27" y="9"/>
                  <a:pt x="13" y="6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73"/>
                  <a:pt x="62" y="85"/>
                  <a:pt x="138" y="85"/>
                </a:cubicBezTo>
                <a:cubicBezTo>
                  <a:pt x="138" y="85"/>
                  <a:pt x="139" y="85"/>
                  <a:pt x="139" y="85"/>
                </a:cubicBezTo>
                <a:cubicBezTo>
                  <a:pt x="216" y="84"/>
                  <a:pt x="278" y="72"/>
                  <a:pt x="278" y="58"/>
                </a:cubicBezTo>
                <a:cubicBezTo>
                  <a:pt x="278" y="0"/>
                  <a:pt x="278" y="0"/>
                  <a:pt x="278" y="0"/>
                </a:cubicBezTo>
                <a:cubicBezTo>
                  <a:pt x="278" y="0"/>
                  <a:pt x="278" y="0"/>
                  <a:pt x="278" y="0"/>
                </a:cubicBezTo>
                <a:cubicBezTo>
                  <a:pt x="265" y="6"/>
                  <a:pt x="251" y="9"/>
                  <a:pt x="242" y="10"/>
                </a:cubicBezTo>
                <a:cubicBezTo>
                  <a:pt x="214" y="16"/>
                  <a:pt x="178" y="19"/>
                  <a:pt x="139" y="1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0" name="Freeform 666"/>
          <p:cNvSpPr>
            <a:spLocks/>
          </p:cNvSpPr>
          <p:nvPr/>
        </p:nvSpPr>
        <p:spPr bwMode="auto">
          <a:xfrm>
            <a:off x="4421188" y="6342063"/>
            <a:ext cx="171450" cy="69850"/>
          </a:xfrm>
          <a:custGeom>
            <a:avLst/>
            <a:gdLst>
              <a:gd name="T0" fmla="*/ 138 w 278"/>
              <a:gd name="T1" fmla="*/ 112 h 112"/>
              <a:gd name="T2" fmla="*/ 139 w 278"/>
              <a:gd name="T3" fmla="*/ 112 h 112"/>
              <a:gd name="T4" fmla="*/ 278 w 278"/>
              <a:gd name="T5" fmla="*/ 85 h 112"/>
              <a:gd name="T6" fmla="*/ 278 w 278"/>
              <a:gd name="T7" fmla="*/ 27 h 112"/>
              <a:gd name="T8" fmla="*/ 140 w 278"/>
              <a:gd name="T9" fmla="*/ 0 h 112"/>
              <a:gd name="T10" fmla="*/ 139 w 278"/>
              <a:gd name="T11" fmla="*/ 0 h 112"/>
              <a:gd name="T12" fmla="*/ 0 w 278"/>
              <a:gd name="T13" fmla="*/ 27 h 112"/>
              <a:gd name="T14" fmla="*/ 0 w 278"/>
              <a:gd name="T15" fmla="*/ 85 h 112"/>
              <a:gd name="T16" fmla="*/ 138 w 278"/>
              <a:gd name="T17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8" h="112">
                <a:moveTo>
                  <a:pt x="138" y="112"/>
                </a:moveTo>
                <a:cubicBezTo>
                  <a:pt x="138" y="112"/>
                  <a:pt x="139" y="112"/>
                  <a:pt x="139" y="112"/>
                </a:cubicBezTo>
                <a:cubicBezTo>
                  <a:pt x="216" y="112"/>
                  <a:pt x="278" y="99"/>
                  <a:pt x="278" y="85"/>
                </a:cubicBezTo>
                <a:cubicBezTo>
                  <a:pt x="278" y="27"/>
                  <a:pt x="278" y="27"/>
                  <a:pt x="278" y="27"/>
                </a:cubicBezTo>
                <a:cubicBezTo>
                  <a:pt x="278" y="12"/>
                  <a:pt x="216" y="0"/>
                  <a:pt x="140" y="0"/>
                </a:cubicBezTo>
                <a:cubicBezTo>
                  <a:pt x="140" y="0"/>
                  <a:pt x="139" y="0"/>
                  <a:pt x="139" y="0"/>
                </a:cubicBezTo>
                <a:cubicBezTo>
                  <a:pt x="62" y="0"/>
                  <a:pt x="0" y="12"/>
                  <a:pt x="0" y="27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100"/>
                  <a:pt x="62" y="112"/>
                  <a:pt x="138" y="11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1" name="Freeform 667"/>
          <p:cNvSpPr>
            <a:spLocks noEditPoints="1"/>
          </p:cNvSpPr>
          <p:nvPr/>
        </p:nvSpPr>
        <p:spPr bwMode="auto">
          <a:xfrm>
            <a:off x="4772026" y="6391276"/>
            <a:ext cx="176213" cy="80963"/>
          </a:xfrm>
          <a:custGeom>
            <a:avLst/>
            <a:gdLst>
              <a:gd name="T0" fmla="*/ 104 w 111"/>
              <a:gd name="T1" fmla="*/ 30 h 51"/>
              <a:gd name="T2" fmla="*/ 81 w 111"/>
              <a:gd name="T3" fmla="*/ 0 h 51"/>
              <a:gd name="T4" fmla="*/ 29 w 111"/>
              <a:gd name="T5" fmla="*/ 0 h 51"/>
              <a:gd name="T6" fmla="*/ 6 w 111"/>
              <a:gd name="T7" fmla="*/ 30 h 51"/>
              <a:gd name="T8" fmla="*/ 0 w 111"/>
              <a:gd name="T9" fmla="*/ 30 h 51"/>
              <a:gd name="T10" fmla="*/ 0 w 111"/>
              <a:gd name="T11" fmla="*/ 51 h 51"/>
              <a:gd name="T12" fmla="*/ 111 w 111"/>
              <a:gd name="T13" fmla="*/ 51 h 51"/>
              <a:gd name="T14" fmla="*/ 111 w 111"/>
              <a:gd name="T15" fmla="*/ 30 h 51"/>
              <a:gd name="T16" fmla="*/ 104 w 111"/>
              <a:gd name="T17" fmla="*/ 30 h 51"/>
              <a:gd name="T18" fmla="*/ 12 w 111"/>
              <a:gd name="T19" fmla="*/ 45 h 51"/>
              <a:gd name="T20" fmla="*/ 6 w 111"/>
              <a:gd name="T21" fmla="*/ 45 h 51"/>
              <a:gd name="T22" fmla="*/ 6 w 111"/>
              <a:gd name="T23" fmla="*/ 37 h 51"/>
              <a:gd name="T24" fmla="*/ 12 w 111"/>
              <a:gd name="T25" fmla="*/ 37 h 51"/>
              <a:gd name="T26" fmla="*/ 12 w 111"/>
              <a:gd name="T27" fmla="*/ 45 h 51"/>
              <a:gd name="T28" fmla="*/ 20 w 111"/>
              <a:gd name="T29" fmla="*/ 45 h 51"/>
              <a:gd name="T30" fmla="*/ 15 w 111"/>
              <a:gd name="T31" fmla="*/ 45 h 51"/>
              <a:gd name="T32" fmla="*/ 15 w 111"/>
              <a:gd name="T33" fmla="*/ 37 h 51"/>
              <a:gd name="T34" fmla="*/ 20 w 111"/>
              <a:gd name="T35" fmla="*/ 37 h 51"/>
              <a:gd name="T36" fmla="*/ 20 w 111"/>
              <a:gd name="T37" fmla="*/ 45 h 51"/>
              <a:gd name="T38" fmla="*/ 30 w 111"/>
              <a:gd name="T39" fmla="*/ 45 h 51"/>
              <a:gd name="T40" fmla="*/ 25 w 111"/>
              <a:gd name="T41" fmla="*/ 45 h 51"/>
              <a:gd name="T42" fmla="*/ 25 w 111"/>
              <a:gd name="T43" fmla="*/ 37 h 51"/>
              <a:gd name="T44" fmla="*/ 30 w 111"/>
              <a:gd name="T45" fmla="*/ 37 h 51"/>
              <a:gd name="T46" fmla="*/ 30 w 111"/>
              <a:gd name="T47" fmla="*/ 45 h 51"/>
              <a:gd name="T48" fmla="*/ 104 w 111"/>
              <a:gd name="T49" fmla="*/ 44 h 51"/>
              <a:gd name="T50" fmla="*/ 71 w 111"/>
              <a:gd name="T51" fmla="*/ 44 h 51"/>
              <a:gd name="T52" fmla="*/ 71 w 111"/>
              <a:gd name="T53" fmla="*/ 38 h 51"/>
              <a:gd name="T54" fmla="*/ 104 w 111"/>
              <a:gd name="T55" fmla="*/ 38 h 51"/>
              <a:gd name="T56" fmla="*/ 104 w 111"/>
              <a:gd name="T57" fmla="*/ 4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1" h="51">
                <a:moveTo>
                  <a:pt x="104" y="30"/>
                </a:moveTo>
                <a:lnTo>
                  <a:pt x="81" y="0"/>
                </a:lnTo>
                <a:lnTo>
                  <a:pt x="29" y="0"/>
                </a:lnTo>
                <a:lnTo>
                  <a:pt x="6" y="30"/>
                </a:lnTo>
                <a:lnTo>
                  <a:pt x="0" y="30"/>
                </a:lnTo>
                <a:lnTo>
                  <a:pt x="0" y="51"/>
                </a:lnTo>
                <a:lnTo>
                  <a:pt x="111" y="51"/>
                </a:lnTo>
                <a:lnTo>
                  <a:pt x="111" y="30"/>
                </a:lnTo>
                <a:lnTo>
                  <a:pt x="104" y="30"/>
                </a:lnTo>
                <a:close/>
                <a:moveTo>
                  <a:pt x="12" y="45"/>
                </a:moveTo>
                <a:lnTo>
                  <a:pt x="6" y="45"/>
                </a:lnTo>
                <a:lnTo>
                  <a:pt x="6" y="37"/>
                </a:lnTo>
                <a:lnTo>
                  <a:pt x="12" y="37"/>
                </a:lnTo>
                <a:lnTo>
                  <a:pt x="12" y="45"/>
                </a:lnTo>
                <a:close/>
                <a:moveTo>
                  <a:pt x="20" y="45"/>
                </a:moveTo>
                <a:lnTo>
                  <a:pt x="15" y="45"/>
                </a:lnTo>
                <a:lnTo>
                  <a:pt x="15" y="37"/>
                </a:lnTo>
                <a:lnTo>
                  <a:pt x="20" y="37"/>
                </a:lnTo>
                <a:lnTo>
                  <a:pt x="20" y="45"/>
                </a:lnTo>
                <a:close/>
                <a:moveTo>
                  <a:pt x="30" y="45"/>
                </a:moveTo>
                <a:lnTo>
                  <a:pt x="25" y="45"/>
                </a:lnTo>
                <a:lnTo>
                  <a:pt x="25" y="37"/>
                </a:lnTo>
                <a:lnTo>
                  <a:pt x="30" y="37"/>
                </a:lnTo>
                <a:lnTo>
                  <a:pt x="30" y="45"/>
                </a:lnTo>
                <a:close/>
                <a:moveTo>
                  <a:pt x="104" y="44"/>
                </a:moveTo>
                <a:lnTo>
                  <a:pt x="71" y="44"/>
                </a:lnTo>
                <a:lnTo>
                  <a:pt x="71" y="38"/>
                </a:lnTo>
                <a:lnTo>
                  <a:pt x="104" y="38"/>
                </a:lnTo>
                <a:lnTo>
                  <a:pt x="104" y="4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2" name="Freeform 668"/>
          <p:cNvSpPr>
            <a:spLocks noEditPoints="1"/>
          </p:cNvSpPr>
          <p:nvPr/>
        </p:nvSpPr>
        <p:spPr bwMode="auto">
          <a:xfrm>
            <a:off x="5124451" y="6346826"/>
            <a:ext cx="176213" cy="80963"/>
          </a:xfrm>
          <a:custGeom>
            <a:avLst/>
            <a:gdLst>
              <a:gd name="T0" fmla="*/ 104 w 111"/>
              <a:gd name="T1" fmla="*/ 31 h 51"/>
              <a:gd name="T2" fmla="*/ 82 w 111"/>
              <a:gd name="T3" fmla="*/ 0 h 51"/>
              <a:gd name="T4" fmla="*/ 30 w 111"/>
              <a:gd name="T5" fmla="*/ 0 h 51"/>
              <a:gd name="T6" fmla="*/ 7 w 111"/>
              <a:gd name="T7" fmla="*/ 31 h 51"/>
              <a:gd name="T8" fmla="*/ 0 w 111"/>
              <a:gd name="T9" fmla="*/ 31 h 51"/>
              <a:gd name="T10" fmla="*/ 0 w 111"/>
              <a:gd name="T11" fmla="*/ 51 h 51"/>
              <a:gd name="T12" fmla="*/ 111 w 111"/>
              <a:gd name="T13" fmla="*/ 51 h 51"/>
              <a:gd name="T14" fmla="*/ 111 w 111"/>
              <a:gd name="T15" fmla="*/ 31 h 51"/>
              <a:gd name="T16" fmla="*/ 104 w 111"/>
              <a:gd name="T17" fmla="*/ 31 h 51"/>
              <a:gd name="T18" fmla="*/ 12 w 111"/>
              <a:gd name="T19" fmla="*/ 45 h 51"/>
              <a:gd name="T20" fmla="*/ 7 w 111"/>
              <a:gd name="T21" fmla="*/ 45 h 51"/>
              <a:gd name="T22" fmla="*/ 7 w 111"/>
              <a:gd name="T23" fmla="*/ 37 h 51"/>
              <a:gd name="T24" fmla="*/ 12 w 111"/>
              <a:gd name="T25" fmla="*/ 37 h 51"/>
              <a:gd name="T26" fmla="*/ 12 w 111"/>
              <a:gd name="T27" fmla="*/ 45 h 51"/>
              <a:gd name="T28" fmla="*/ 21 w 111"/>
              <a:gd name="T29" fmla="*/ 45 h 51"/>
              <a:gd name="T30" fmla="*/ 16 w 111"/>
              <a:gd name="T31" fmla="*/ 45 h 51"/>
              <a:gd name="T32" fmla="*/ 16 w 111"/>
              <a:gd name="T33" fmla="*/ 37 h 51"/>
              <a:gd name="T34" fmla="*/ 21 w 111"/>
              <a:gd name="T35" fmla="*/ 37 h 51"/>
              <a:gd name="T36" fmla="*/ 21 w 111"/>
              <a:gd name="T37" fmla="*/ 45 h 51"/>
              <a:gd name="T38" fmla="*/ 30 w 111"/>
              <a:gd name="T39" fmla="*/ 45 h 51"/>
              <a:gd name="T40" fmla="*/ 25 w 111"/>
              <a:gd name="T41" fmla="*/ 45 h 51"/>
              <a:gd name="T42" fmla="*/ 25 w 111"/>
              <a:gd name="T43" fmla="*/ 37 h 51"/>
              <a:gd name="T44" fmla="*/ 30 w 111"/>
              <a:gd name="T45" fmla="*/ 37 h 51"/>
              <a:gd name="T46" fmla="*/ 30 w 111"/>
              <a:gd name="T47" fmla="*/ 45 h 51"/>
              <a:gd name="T48" fmla="*/ 104 w 111"/>
              <a:gd name="T49" fmla="*/ 44 h 51"/>
              <a:gd name="T50" fmla="*/ 72 w 111"/>
              <a:gd name="T51" fmla="*/ 44 h 51"/>
              <a:gd name="T52" fmla="*/ 72 w 111"/>
              <a:gd name="T53" fmla="*/ 38 h 51"/>
              <a:gd name="T54" fmla="*/ 104 w 111"/>
              <a:gd name="T55" fmla="*/ 38 h 51"/>
              <a:gd name="T56" fmla="*/ 104 w 111"/>
              <a:gd name="T57" fmla="*/ 4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1" h="51">
                <a:moveTo>
                  <a:pt x="104" y="31"/>
                </a:moveTo>
                <a:lnTo>
                  <a:pt x="82" y="0"/>
                </a:lnTo>
                <a:lnTo>
                  <a:pt x="30" y="0"/>
                </a:lnTo>
                <a:lnTo>
                  <a:pt x="7" y="31"/>
                </a:lnTo>
                <a:lnTo>
                  <a:pt x="0" y="31"/>
                </a:lnTo>
                <a:lnTo>
                  <a:pt x="0" y="51"/>
                </a:lnTo>
                <a:lnTo>
                  <a:pt x="111" y="51"/>
                </a:lnTo>
                <a:lnTo>
                  <a:pt x="111" y="31"/>
                </a:lnTo>
                <a:lnTo>
                  <a:pt x="104" y="31"/>
                </a:lnTo>
                <a:close/>
                <a:moveTo>
                  <a:pt x="12" y="45"/>
                </a:moveTo>
                <a:lnTo>
                  <a:pt x="7" y="45"/>
                </a:lnTo>
                <a:lnTo>
                  <a:pt x="7" y="37"/>
                </a:lnTo>
                <a:lnTo>
                  <a:pt x="12" y="37"/>
                </a:lnTo>
                <a:lnTo>
                  <a:pt x="12" y="45"/>
                </a:lnTo>
                <a:close/>
                <a:moveTo>
                  <a:pt x="21" y="45"/>
                </a:moveTo>
                <a:lnTo>
                  <a:pt x="16" y="45"/>
                </a:lnTo>
                <a:lnTo>
                  <a:pt x="16" y="37"/>
                </a:lnTo>
                <a:lnTo>
                  <a:pt x="21" y="37"/>
                </a:lnTo>
                <a:lnTo>
                  <a:pt x="21" y="45"/>
                </a:lnTo>
                <a:close/>
                <a:moveTo>
                  <a:pt x="30" y="45"/>
                </a:moveTo>
                <a:lnTo>
                  <a:pt x="25" y="45"/>
                </a:lnTo>
                <a:lnTo>
                  <a:pt x="25" y="37"/>
                </a:lnTo>
                <a:lnTo>
                  <a:pt x="30" y="37"/>
                </a:lnTo>
                <a:lnTo>
                  <a:pt x="30" y="45"/>
                </a:lnTo>
                <a:close/>
                <a:moveTo>
                  <a:pt x="104" y="44"/>
                </a:moveTo>
                <a:lnTo>
                  <a:pt x="72" y="44"/>
                </a:lnTo>
                <a:lnTo>
                  <a:pt x="72" y="38"/>
                </a:lnTo>
                <a:lnTo>
                  <a:pt x="104" y="38"/>
                </a:lnTo>
                <a:lnTo>
                  <a:pt x="104" y="4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3" name="Freeform 669"/>
          <p:cNvSpPr>
            <a:spLocks noEditPoints="1"/>
          </p:cNvSpPr>
          <p:nvPr/>
        </p:nvSpPr>
        <p:spPr bwMode="auto">
          <a:xfrm>
            <a:off x="5124451" y="6438901"/>
            <a:ext cx="176213" cy="33338"/>
          </a:xfrm>
          <a:custGeom>
            <a:avLst/>
            <a:gdLst>
              <a:gd name="T0" fmla="*/ 7 w 111"/>
              <a:gd name="T1" fmla="*/ 0 h 21"/>
              <a:gd name="T2" fmla="*/ 0 w 111"/>
              <a:gd name="T3" fmla="*/ 0 h 21"/>
              <a:gd name="T4" fmla="*/ 0 w 111"/>
              <a:gd name="T5" fmla="*/ 21 h 21"/>
              <a:gd name="T6" fmla="*/ 111 w 111"/>
              <a:gd name="T7" fmla="*/ 21 h 21"/>
              <a:gd name="T8" fmla="*/ 111 w 111"/>
              <a:gd name="T9" fmla="*/ 0 h 21"/>
              <a:gd name="T10" fmla="*/ 104 w 111"/>
              <a:gd name="T11" fmla="*/ 0 h 21"/>
              <a:gd name="T12" fmla="*/ 7 w 111"/>
              <a:gd name="T13" fmla="*/ 0 h 21"/>
              <a:gd name="T14" fmla="*/ 12 w 111"/>
              <a:gd name="T15" fmla="*/ 15 h 21"/>
              <a:gd name="T16" fmla="*/ 7 w 111"/>
              <a:gd name="T17" fmla="*/ 15 h 21"/>
              <a:gd name="T18" fmla="*/ 7 w 111"/>
              <a:gd name="T19" fmla="*/ 6 h 21"/>
              <a:gd name="T20" fmla="*/ 12 w 111"/>
              <a:gd name="T21" fmla="*/ 6 h 21"/>
              <a:gd name="T22" fmla="*/ 12 w 111"/>
              <a:gd name="T23" fmla="*/ 15 h 21"/>
              <a:gd name="T24" fmla="*/ 21 w 111"/>
              <a:gd name="T25" fmla="*/ 15 h 21"/>
              <a:gd name="T26" fmla="*/ 16 w 111"/>
              <a:gd name="T27" fmla="*/ 15 h 21"/>
              <a:gd name="T28" fmla="*/ 16 w 111"/>
              <a:gd name="T29" fmla="*/ 6 h 21"/>
              <a:gd name="T30" fmla="*/ 21 w 111"/>
              <a:gd name="T31" fmla="*/ 6 h 21"/>
              <a:gd name="T32" fmla="*/ 21 w 111"/>
              <a:gd name="T33" fmla="*/ 15 h 21"/>
              <a:gd name="T34" fmla="*/ 30 w 111"/>
              <a:gd name="T35" fmla="*/ 15 h 21"/>
              <a:gd name="T36" fmla="*/ 25 w 111"/>
              <a:gd name="T37" fmla="*/ 15 h 21"/>
              <a:gd name="T38" fmla="*/ 25 w 111"/>
              <a:gd name="T39" fmla="*/ 6 h 21"/>
              <a:gd name="T40" fmla="*/ 30 w 111"/>
              <a:gd name="T41" fmla="*/ 6 h 21"/>
              <a:gd name="T42" fmla="*/ 30 w 111"/>
              <a:gd name="T43" fmla="*/ 15 h 21"/>
              <a:gd name="T44" fmla="*/ 104 w 111"/>
              <a:gd name="T45" fmla="*/ 13 h 21"/>
              <a:gd name="T46" fmla="*/ 72 w 111"/>
              <a:gd name="T47" fmla="*/ 13 h 21"/>
              <a:gd name="T48" fmla="*/ 72 w 111"/>
              <a:gd name="T49" fmla="*/ 8 h 21"/>
              <a:gd name="T50" fmla="*/ 104 w 111"/>
              <a:gd name="T51" fmla="*/ 8 h 21"/>
              <a:gd name="T52" fmla="*/ 104 w 111"/>
              <a:gd name="T53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1" h="21">
                <a:moveTo>
                  <a:pt x="7" y="0"/>
                </a:moveTo>
                <a:lnTo>
                  <a:pt x="0" y="0"/>
                </a:lnTo>
                <a:lnTo>
                  <a:pt x="0" y="21"/>
                </a:lnTo>
                <a:lnTo>
                  <a:pt x="111" y="21"/>
                </a:lnTo>
                <a:lnTo>
                  <a:pt x="111" y="0"/>
                </a:lnTo>
                <a:lnTo>
                  <a:pt x="104" y="0"/>
                </a:lnTo>
                <a:lnTo>
                  <a:pt x="7" y="0"/>
                </a:lnTo>
                <a:close/>
                <a:moveTo>
                  <a:pt x="12" y="15"/>
                </a:moveTo>
                <a:lnTo>
                  <a:pt x="7" y="15"/>
                </a:lnTo>
                <a:lnTo>
                  <a:pt x="7" y="6"/>
                </a:lnTo>
                <a:lnTo>
                  <a:pt x="12" y="6"/>
                </a:lnTo>
                <a:lnTo>
                  <a:pt x="12" y="15"/>
                </a:lnTo>
                <a:close/>
                <a:moveTo>
                  <a:pt x="21" y="15"/>
                </a:moveTo>
                <a:lnTo>
                  <a:pt x="16" y="15"/>
                </a:lnTo>
                <a:lnTo>
                  <a:pt x="16" y="6"/>
                </a:lnTo>
                <a:lnTo>
                  <a:pt x="21" y="6"/>
                </a:lnTo>
                <a:lnTo>
                  <a:pt x="21" y="15"/>
                </a:lnTo>
                <a:close/>
                <a:moveTo>
                  <a:pt x="30" y="15"/>
                </a:moveTo>
                <a:lnTo>
                  <a:pt x="25" y="15"/>
                </a:lnTo>
                <a:lnTo>
                  <a:pt x="25" y="6"/>
                </a:lnTo>
                <a:lnTo>
                  <a:pt x="30" y="6"/>
                </a:lnTo>
                <a:lnTo>
                  <a:pt x="30" y="15"/>
                </a:lnTo>
                <a:close/>
                <a:moveTo>
                  <a:pt x="104" y="13"/>
                </a:moveTo>
                <a:lnTo>
                  <a:pt x="72" y="13"/>
                </a:lnTo>
                <a:lnTo>
                  <a:pt x="72" y="8"/>
                </a:lnTo>
                <a:lnTo>
                  <a:pt x="104" y="8"/>
                </a:lnTo>
                <a:lnTo>
                  <a:pt x="104" y="1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4" name="Freeform 670"/>
          <p:cNvSpPr>
            <a:spLocks noEditPoints="1"/>
          </p:cNvSpPr>
          <p:nvPr/>
        </p:nvSpPr>
        <p:spPr bwMode="auto">
          <a:xfrm>
            <a:off x="5124451" y="6481763"/>
            <a:ext cx="176213" cy="33338"/>
          </a:xfrm>
          <a:custGeom>
            <a:avLst/>
            <a:gdLst>
              <a:gd name="T0" fmla="*/ 7 w 111"/>
              <a:gd name="T1" fmla="*/ 0 h 21"/>
              <a:gd name="T2" fmla="*/ 0 w 111"/>
              <a:gd name="T3" fmla="*/ 0 h 21"/>
              <a:gd name="T4" fmla="*/ 0 w 111"/>
              <a:gd name="T5" fmla="*/ 21 h 21"/>
              <a:gd name="T6" fmla="*/ 111 w 111"/>
              <a:gd name="T7" fmla="*/ 21 h 21"/>
              <a:gd name="T8" fmla="*/ 111 w 111"/>
              <a:gd name="T9" fmla="*/ 0 h 21"/>
              <a:gd name="T10" fmla="*/ 104 w 111"/>
              <a:gd name="T11" fmla="*/ 0 h 21"/>
              <a:gd name="T12" fmla="*/ 7 w 111"/>
              <a:gd name="T13" fmla="*/ 0 h 21"/>
              <a:gd name="T14" fmla="*/ 12 w 111"/>
              <a:gd name="T15" fmla="*/ 15 h 21"/>
              <a:gd name="T16" fmla="*/ 7 w 111"/>
              <a:gd name="T17" fmla="*/ 15 h 21"/>
              <a:gd name="T18" fmla="*/ 7 w 111"/>
              <a:gd name="T19" fmla="*/ 6 h 21"/>
              <a:gd name="T20" fmla="*/ 12 w 111"/>
              <a:gd name="T21" fmla="*/ 6 h 21"/>
              <a:gd name="T22" fmla="*/ 12 w 111"/>
              <a:gd name="T23" fmla="*/ 15 h 21"/>
              <a:gd name="T24" fmla="*/ 21 w 111"/>
              <a:gd name="T25" fmla="*/ 15 h 21"/>
              <a:gd name="T26" fmla="*/ 16 w 111"/>
              <a:gd name="T27" fmla="*/ 15 h 21"/>
              <a:gd name="T28" fmla="*/ 16 w 111"/>
              <a:gd name="T29" fmla="*/ 6 h 21"/>
              <a:gd name="T30" fmla="*/ 21 w 111"/>
              <a:gd name="T31" fmla="*/ 6 h 21"/>
              <a:gd name="T32" fmla="*/ 21 w 111"/>
              <a:gd name="T33" fmla="*/ 15 h 21"/>
              <a:gd name="T34" fmla="*/ 30 w 111"/>
              <a:gd name="T35" fmla="*/ 15 h 21"/>
              <a:gd name="T36" fmla="*/ 25 w 111"/>
              <a:gd name="T37" fmla="*/ 15 h 21"/>
              <a:gd name="T38" fmla="*/ 25 w 111"/>
              <a:gd name="T39" fmla="*/ 6 h 21"/>
              <a:gd name="T40" fmla="*/ 30 w 111"/>
              <a:gd name="T41" fmla="*/ 6 h 21"/>
              <a:gd name="T42" fmla="*/ 30 w 111"/>
              <a:gd name="T43" fmla="*/ 15 h 21"/>
              <a:gd name="T44" fmla="*/ 104 w 111"/>
              <a:gd name="T45" fmla="*/ 13 h 21"/>
              <a:gd name="T46" fmla="*/ 72 w 111"/>
              <a:gd name="T47" fmla="*/ 13 h 21"/>
              <a:gd name="T48" fmla="*/ 72 w 111"/>
              <a:gd name="T49" fmla="*/ 8 h 21"/>
              <a:gd name="T50" fmla="*/ 104 w 111"/>
              <a:gd name="T51" fmla="*/ 8 h 21"/>
              <a:gd name="T52" fmla="*/ 104 w 111"/>
              <a:gd name="T53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1" h="21">
                <a:moveTo>
                  <a:pt x="7" y="0"/>
                </a:moveTo>
                <a:lnTo>
                  <a:pt x="0" y="0"/>
                </a:lnTo>
                <a:lnTo>
                  <a:pt x="0" y="21"/>
                </a:lnTo>
                <a:lnTo>
                  <a:pt x="111" y="21"/>
                </a:lnTo>
                <a:lnTo>
                  <a:pt x="111" y="0"/>
                </a:lnTo>
                <a:lnTo>
                  <a:pt x="104" y="0"/>
                </a:lnTo>
                <a:lnTo>
                  <a:pt x="7" y="0"/>
                </a:lnTo>
                <a:close/>
                <a:moveTo>
                  <a:pt x="12" y="15"/>
                </a:moveTo>
                <a:lnTo>
                  <a:pt x="7" y="15"/>
                </a:lnTo>
                <a:lnTo>
                  <a:pt x="7" y="6"/>
                </a:lnTo>
                <a:lnTo>
                  <a:pt x="12" y="6"/>
                </a:lnTo>
                <a:lnTo>
                  <a:pt x="12" y="15"/>
                </a:lnTo>
                <a:close/>
                <a:moveTo>
                  <a:pt x="21" y="15"/>
                </a:moveTo>
                <a:lnTo>
                  <a:pt x="16" y="15"/>
                </a:lnTo>
                <a:lnTo>
                  <a:pt x="16" y="6"/>
                </a:lnTo>
                <a:lnTo>
                  <a:pt x="21" y="6"/>
                </a:lnTo>
                <a:lnTo>
                  <a:pt x="21" y="15"/>
                </a:lnTo>
                <a:close/>
                <a:moveTo>
                  <a:pt x="30" y="15"/>
                </a:moveTo>
                <a:lnTo>
                  <a:pt x="25" y="15"/>
                </a:lnTo>
                <a:lnTo>
                  <a:pt x="25" y="6"/>
                </a:lnTo>
                <a:lnTo>
                  <a:pt x="30" y="6"/>
                </a:lnTo>
                <a:lnTo>
                  <a:pt x="30" y="15"/>
                </a:lnTo>
                <a:close/>
                <a:moveTo>
                  <a:pt x="104" y="13"/>
                </a:moveTo>
                <a:lnTo>
                  <a:pt x="72" y="13"/>
                </a:lnTo>
                <a:lnTo>
                  <a:pt x="72" y="8"/>
                </a:lnTo>
                <a:lnTo>
                  <a:pt x="104" y="8"/>
                </a:lnTo>
                <a:lnTo>
                  <a:pt x="104" y="1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5" name="Freeform 671"/>
          <p:cNvSpPr>
            <a:spLocks/>
          </p:cNvSpPr>
          <p:nvPr/>
        </p:nvSpPr>
        <p:spPr bwMode="auto">
          <a:xfrm>
            <a:off x="7597776" y="379413"/>
            <a:ext cx="60325" cy="36513"/>
          </a:xfrm>
          <a:custGeom>
            <a:avLst/>
            <a:gdLst>
              <a:gd name="T0" fmla="*/ 99 w 99"/>
              <a:gd name="T1" fmla="*/ 32 h 60"/>
              <a:gd name="T2" fmla="*/ 76 w 99"/>
              <a:gd name="T3" fmla="*/ 13 h 60"/>
              <a:gd name="T4" fmla="*/ 35 w 99"/>
              <a:gd name="T5" fmla="*/ 0 h 60"/>
              <a:gd name="T6" fmla="*/ 0 w 99"/>
              <a:gd name="T7" fmla="*/ 0 h 60"/>
              <a:gd name="T8" fmla="*/ 0 w 99"/>
              <a:gd name="T9" fmla="*/ 38 h 60"/>
              <a:gd name="T10" fmla="*/ 35 w 99"/>
              <a:gd name="T11" fmla="*/ 38 h 60"/>
              <a:gd name="T12" fmla="*/ 63 w 99"/>
              <a:gd name="T13" fmla="*/ 52 h 60"/>
              <a:gd name="T14" fmla="*/ 72 w 99"/>
              <a:gd name="T15" fmla="*/ 60 h 60"/>
              <a:gd name="T16" fmla="*/ 84 w 99"/>
              <a:gd name="T17" fmla="*/ 47 h 60"/>
              <a:gd name="T18" fmla="*/ 99 w 99"/>
              <a:gd name="T19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" h="60">
                <a:moveTo>
                  <a:pt x="99" y="32"/>
                </a:moveTo>
                <a:cubicBezTo>
                  <a:pt x="91" y="25"/>
                  <a:pt x="84" y="19"/>
                  <a:pt x="76" y="13"/>
                </a:cubicBezTo>
                <a:cubicBezTo>
                  <a:pt x="64" y="6"/>
                  <a:pt x="50" y="0"/>
                  <a:pt x="35" y="0"/>
                </a:cubicBezTo>
                <a:cubicBezTo>
                  <a:pt x="19" y="0"/>
                  <a:pt x="8" y="0"/>
                  <a:pt x="0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8" y="38"/>
                  <a:pt x="19" y="38"/>
                  <a:pt x="35" y="38"/>
                </a:cubicBezTo>
                <a:cubicBezTo>
                  <a:pt x="41" y="38"/>
                  <a:pt x="51" y="42"/>
                  <a:pt x="63" y="52"/>
                </a:cubicBezTo>
                <a:cubicBezTo>
                  <a:pt x="66" y="54"/>
                  <a:pt x="69" y="57"/>
                  <a:pt x="72" y="60"/>
                </a:cubicBezTo>
                <a:cubicBezTo>
                  <a:pt x="76" y="56"/>
                  <a:pt x="80" y="52"/>
                  <a:pt x="84" y="47"/>
                </a:cubicBezTo>
                <a:cubicBezTo>
                  <a:pt x="89" y="42"/>
                  <a:pt x="94" y="37"/>
                  <a:pt x="99" y="32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6" name="Freeform 672"/>
          <p:cNvSpPr>
            <a:spLocks/>
          </p:cNvSpPr>
          <p:nvPr/>
        </p:nvSpPr>
        <p:spPr bwMode="auto">
          <a:xfrm>
            <a:off x="7678738" y="430213"/>
            <a:ext cx="95250" cy="61913"/>
          </a:xfrm>
          <a:custGeom>
            <a:avLst/>
            <a:gdLst>
              <a:gd name="T0" fmla="*/ 0 w 155"/>
              <a:gd name="T1" fmla="*/ 39 h 102"/>
              <a:gd name="T2" fmla="*/ 23 w 155"/>
              <a:gd name="T3" fmla="*/ 58 h 102"/>
              <a:gd name="T4" fmla="*/ 64 w 155"/>
              <a:gd name="T5" fmla="*/ 72 h 102"/>
              <a:gd name="T6" fmla="*/ 94 w 155"/>
              <a:gd name="T7" fmla="*/ 72 h 102"/>
              <a:gd name="T8" fmla="*/ 94 w 155"/>
              <a:gd name="T9" fmla="*/ 102 h 102"/>
              <a:gd name="T10" fmla="*/ 155 w 155"/>
              <a:gd name="T11" fmla="*/ 51 h 102"/>
              <a:gd name="T12" fmla="*/ 94 w 155"/>
              <a:gd name="T13" fmla="*/ 0 h 102"/>
              <a:gd name="T14" fmla="*/ 94 w 155"/>
              <a:gd name="T15" fmla="*/ 33 h 102"/>
              <a:gd name="T16" fmla="*/ 64 w 155"/>
              <a:gd name="T17" fmla="*/ 33 h 102"/>
              <a:gd name="T18" fmla="*/ 35 w 155"/>
              <a:gd name="T19" fmla="*/ 19 h 102"/>
              <a:gd name="T20" fmla="*/ 26 w 155"/>
              <a:gd name="T21" fmla="*/ 11 h 102"/>
              <a:gd name="T22" fmla="*/ 16 w 155"/>
              <a:gd name="T23" fmla="*/ 23 h 102"/>
              <a:gd name="T24" fmla="*/ 0 w 155"/>
              <a:gd name="T25" fmla="*/ 39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5" h="102">
                <a:moveTo>
                  <a:pt x="0" y="39"/>
                </a:moveTo>
                <a:cubicBezTo>
                  <a:pt x="7" y="46"/>
                  <a:pt x="15" y="52"/>
                  <a:pt x="23" y="58"/>
                </a:cubicBezTo>
                <a:cubicBezTo>
                  <a:pt x="35" y="66"/>
                  <a:pt x="49" y="72"/>
                  <a:pt x="64" y="72"/>
                </a:cubicBezTo>
                <a:cubicBezTo>
                  <a:pt x="80" y="72"/>
                  <a:pt x="87" y="72"/>
                  <a:pt x="94" y="72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33"/>
                  <a:pt x="94" y="33"/>
                  <a:pt x="94" y="33"/>
                </a:cubicBezTo>
                <a:cubicBezTo>
                  <a:pt x="87" y="33"/>
                  <a:pt x="80" y="33"/>
                  <a:pt x="64" y="33"/>
                </a:cubicBezTo>
                <a:cubicBezTo>
                  <a:pt x="58" y="33"/>
                  <a:pt x="47" y="29"/>
                  <a:pt x="35" y="19"/>
                </a:cubicBezTo>
                <a:cubicBezTo>
                  <a:pt x="32" y="17"/>
                  <a:pt x="30" y="14"/>
                  <a:pt x="26" y="11"/>
                </a:cubicBezTo>
                <a:cubicBezTo>
                  <a:pt x="23" y="15"/>
                  <a:pt x="19" y="19"/>
                  <a:pt x="16" y="23"/>
                </a:cubicBezTo>
                <a:cubicBezTo>
                  <a:pt x="10" y="29"/>
                  <a:pt x="5" y="34"/>
                  <a:pt x="0" y="3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7" name="Freeform 673"/>
          <p:cNvSpPr>
            <a:spLocks/>
          </p:cNvSpPr>
          <p:nvPr/>
        </p:nvSpPr>
        <p:spPr bwMode="auto">
          <a:xfrm>
            <a:off x="7597776" y="360363"/>
            <a:ext cx="176213" cy="114300"/>
          </a:xfrm>
          <a:custGeom>
            <a:avLst/>
            <a:gdLst>
              <a:gd name="T0" fmla="*/ 197 w 288"/>
              <a:gd name="T1" fmla="*/ 70 h 187"/>
              <a:gd name="T2" fmla="*/ 197 w 288"/>
              <a:gd name="T3" fmla="*/ 70 h 187"/>
              <a:gd name="T4" fmla="*/ 227 w 288"/>
              <a:gd name="T5" fmla="*/ 70 h 187"/>
              <a:gd name="T6" fmla="*/ 227 w 288"/>
              <a:gd name="T7" fmla="*/ 101 h 187"/>
              <a:gd name="T8" fmla="*/ 288 w 288"/>
              <a:gd name="T9" fmla="*/ 50 h 187"/>
              <a:gd name="T10" fmla="*/ 227 w 288"/>
              <a:gd name="T11" fmla="*/ 0 h 187"/>
              <a:gd name="T12" fmla="*/ 227 w 288"/>
              <a:gd name="T13" fmla="*/ 32 h 187"/>
              <a:gd name="T14" fmla="*/ 197 w 288"/>
              <a:gd name="T15" fmla="*/ 32 h 187"/>
              <a:gd name="T16" fmla="*/ 144 w 288"/>
              <a:gd name="T17" fmla="*/ 54 h 187"/>
              <a:gd name="T18" fmla="*/ 82 w 288"/>
              <a:gd name="T19" fmla="*/ 117 h 187"/>
              <a:gd name="T20" fmla="*/ 55 w 288"/>
              <a:gd name="T21" fmla="*/ 140 h 187"/>
              <a:gd name="T22" fmla="*/ 34 w 288"/>
              <a:gd name="T23" fmla="*/ 148 h 187"/>
              <a:gd name="T24" fmla="*/ 34 w 288"/>
              <a:gd name="T25" fmla="*/ 148 h 187"/>
              <a:gd name="T26" fmla="*/ 0 w 288"/>
              <a:gd name="T27" fmla="*/ 148 h 187"/>
              <a:gd name="T28" fmla="*/ 0 w 288"/>
              <a:gd name="T29" fmla="*/ 187 h 187"/>
              <a:gd name="T30" fmla="*/ 34 w 288"/>
              <a:gd name="T31" fmla="*/ 187 h 187"/>
              <a:gd name="T32" fmla="*/ 87 w 288"/>
              <a:gd name="T33" fmla="*/ 164 h 187"/>
              <a:gd name="T34" fmla="*/ 150 w 288"/>
              <a:gd name="T35" fmla="*/ 101 h 187"/>
              <a:gd name="T36" fmla="*/ 177 w 288"/>
              <a:gd name="T37" fmla="*/ 78 h 187"/>
              <a:gd name="T38" fmla="*/ 197 w 288"/>
              <a:gd name="T39" fmla="*/ 7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8" h="187">
                <a:moveTo>
                  <a:pt x="197" y="70"/>
                </a:moveTo>
                <a:cubicBezTo>
                  <a:pt x="197" y="70"/>
                  <a:pt x="197" y="70"/>
                  <a:pt x="197" y="70"/>
                </a:cubicBezTo>
                <a:cubicBezTo>
                  <a:pt x="212" y="70"/>
                  <a:pt x="219" y="70"/>
                  <a:pt x="227" y="70"/>
                </a:cubicBezTo>
                <a:cubicBezTo>
                  <a:pt x="227" y="101"/>
                  <a:pt x="227" y="101"/>
                  <a:pt x="227" y="101"/>
                </a:cubicBezTo>
                <a:cubicBezTo>
                  <a:pt x="288" y="50"/>
                  <a:pt x="288" y="50"/>
                  <a:pt x="288" y="50"/>
                </a:cubicBezTo>
                <a:cubicBezTo>
                  <a:pt x="227" y="0"/>
                  <a:pt x="227" y="0"/>
                  <a:pt x="227" y="0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19" y="32"/>
                  <a:pt x="212" y="32"/>
                  <a:pt x="197" y="32"/>
                </a:cubicBezTo>
                <a:cubicBezTo>
                  <a:pt x="176" y="32"/>
                  <a:pt x="159" y="42"/>
                  <a:pt x="144" y="54"/>
                </a:cubicBezTo>
                <a:cubicBezTo>
                  <a:pt x="122" y="72"/>
                  <a:pt x="102" y="97"/>
                  <a:pt x="82" y="117"/>
                </a:cubicBezTo>
                <a:cubicBezTo>
                  <a:pt x="72" y="127"/>
                  <a:pt x="63" y="135"/>
                  <a:pt x="55" y="140"/>
                </a:cubicBezTo>
                <a:cubicBezTo>
                  <a:pt x="46" y="146"/>
                  <a:pt x="40" y="148"/>
                  <a:pt x="34" y="148"/>
                </a:cubicBezTo>
                <a:cubicBezTo>
                  <a:pt x="34" y="148"/>
                  <a:pt x="34" y="148"/>
                  <a:pt x="34" y="148"/>
                </a:cubicBezTo>
                <a:cubicBezTo>
                  <a:pt x="19" y="148"/>
                  <a:pt x="8" y="148"/>
                  <a:pt x="0" y="148"/>
                </a:cubicBezTo>
                <a:cubicBezTo>
                  <a:pt x="0" y="187"/>
                  <a:pt x="0" y="187"/>
                  <a:pt x="0" y="187"/>
                </a:cubicBezTo>
                <a:cubicBezTo>
                  <a:pt x="8" y="187"/>
                  <a:pt x="19" y="187"/>
                  <a:pt x="34" y="187"/>
                </a:cubicBezTo>
                <a:cubicBezTo>
                  <a:pt x="55" y="186"/>
                  <a:pt x="72" y="176"/>
                  <a:pt x="87" y="164"/>
                </a:cubicBezTo>
                <a:cubicBezTo>
                  <a:pt x="110" y="146"/>
                  <a:pt x="130" y="121"/>
                  <a:pt x="150" y="101"/>
                </a:cubicBezTo>
                <a:cubicBezTo>
                  <a:pt x="160" y="91"/>
                  <a:pt x="169" y="83"/>
                  <a:pt x="177" y="78"/>
                </a:cubicBezTo>
                <a:cubicBezTo>
                  <a:pt x="185" y="72"/>
                  <a:pt x="192" y="70"/>
                  <a:pt x="197" y="7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8" name="Freeform 674"/>
          <p:cNvSpPr>
            <a:spLocks/>
          </p:cNvSpPr>
          <p:nvPr/>
        </p:nvSpPr>
        <p:spPr bwMode="auto">
          <a:xfrm>
            <a:off x="3359151" y="2919413"/>
            <a:ext cx="176213" cy="36513"/>
          </a:xfrm>
          <a:custGeom>
            <a:avLst/>
            <a:gdLst>
              <a:gd name="T0" fmla="*/ 25 w 287"/>
              <a:gd name="T1" fmla="*/ 51 h 58"/>
              <a:gd name="T2" fmla="*/ 32 w 287"/>
              <a:gd name="T3" fmla="*/ 58 h 58"/>
              <a:gd name="T4" fmla="*/ 254 w 287"/>
              <a:gd name="T5" fmla="*/ 58 h 58"/>
              <a:gd name="T6" fmla="*/ 262 w 287"/>
              <a:gd name="T7" fmla="*/ 51 h 58"/>
              <a:gd name="T8" fmla="*/ 287 w 287"/>
              <a:gd name="T9" fmla="*/ 0 h 58"/>
              <a:gd name="T10" fmla="*/ 0 w 287"/>
              <a:gd name="T11" fmla="*/ 0 h 58"/>
              <a:gd name="T12" fmla="*/ 25 w 287"/>
              <a:gd name="T13" fmla="*/ 5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7" h="58">
                <a:moveTo>
                  <a:pt x="25" y="51"/>
                </a:moveTo>
                <a:cubicBezTo>
                  <a:pt x="25" y="55"/>
                  <a:pt x="28" y="58"/>
                  <a:pt x="32" y="58"/>
                </a:cubicBezTo>
                <a:cubicBezTo>
                  <a:pt x="254" y="58"/>
                  <a:pt x="254" y="58"/>
                  <a:pt x="254" y="58"/>
                </a:cubicBezTo>
                <a:cubicBezTo>
                  <a:pt x="258" y="58"/>
                  <a:pt x="262" y="55"/>
                  <a:pt x="262" y="51"/>
                </a:cubicBezTo>
                <a:cubicBezTo>
                  <a:pt x="287" y="0"/>
                  <a:pt x="287" y="0"/>
                  <a:pt x="287" y="0"/>
                </a:cubicBezTo>
                <a:cubicBezTo>
                  <a:pt x="0" y="0"/>
                  <a:pt x="0" y="0"/>
                  <a:pt x="0" y="0"/>
                </a:cubicBezTo>
                <a:lnTo>
                  <a:pt x="25" y="5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9" name="Freeform 675"/>
          <p:cNvSpPr>
            <a:spLocks/>
          </p:cNvSpPr>
          <p:nvPr/>
        </p:nvSpPr>
        <p:spPr bwMode="auto">
          <a:xfrm>
            <a:off x="3375026" y="2841626"/>
            <a:ext cx="144463" cy="66675"/>
          </a:xfrm>
          <a:custGeom>
            <a:avLst/>
            <a:gdLst>
              <a:gd name="T0" fmla="*/ 237 w 237"/>
              <a:gd name="T1" fmla="*/ 30 h 108"/>
              <a:gd name="T2" fmla="*/ 229 w 237"/>
              <a:gd name="T3" fmla="*/ 23 h 108"/>
              <a:gd name="T4" fmla="*/ 99 w 237"/>
              <a:gd name="T5" fmla="*/ 23 h 108"/>
              <a:gd name="T6" fmla="*/ 91 w 237"/>
              <a:gd name="T7" fmla="*/ 6 h 108"/>
              <a:gd name="T8" fmla="*/ 81 w 237"/>
              <a:gd name="T9" fmla="*/ 0 h 108"/>
              <a:gd name="T10" fmla="*/ 36 w 237"/>
              <a:gd name="T11" fmla="*/ 0 h 108"/>
              <a:gd name="T12" fmla="*/ 26 w 237"/>
              <a:gd name="T13" fmla="*/ 6 h 108"/>
              <a:gd name="T14" fmla="*/ 18 w 237"/>
              <a:gd name="T15" fmla="*/ 23 h 108"/>
              <a:gd name="T16" fmla="*/ 7 w 237"/>
              <a:gd name="T17" fmla="*/ 23 h 108"/>
              <a:gd name="T18" fmla="*/ 0 w 237"/>
              <a:gd name="T19" fmla="*/ 30 h 108"/>
              <a:gd name="T20" fmla="*/ 0 w 237"/>
              <a:gd name="T21" fmla="*/ 108 h 108"/>
              <a:gd name="T22" fmla="*/ 237 w 237"/>
              <a:gd name="T23" fmla="*/ 108 h 108"/>
              <a:gd name="T24" fmla="*/ 237 w 237"/>
              <a:gd name="T25" fmla="*/ 3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7" h="108">
                <a:moveTo>
                  <a:pt x="237" y="30"/>
                </a:moveTo>
                <a:cubicBezTo>
                  <a:pt x="237" y="26"/>
                  <a:pt x="233" y="23"/>
                  <a:pt x="229" y="23"/>
                </a:cubicBezTo>
                <a:cubicBezTo>
                  <a:pt x="99" y="23"/>
                  <a:pt x="99" y="23"/>
                  <a:pt x="99" y="23"/>
                </a:cubicBezTo>
                <a:cubicBezTo>
                  <a:pt x="91" y="6"/>
                  <a:pt x="91" y="6"/>
                  <a:pt x="91" y="6"/>
                </a:cubicBezTo>
                <a:cubicBezTo>
                  <a:pt x="90" y="3"/>
                  <a:pt x="85" y="0"/>
                  <a:pt x="8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8" y="3"/>
                  <a:pt x="26" y="6"/>
                </a:cubicBezTo>
                <a:cubicBezTo>
                  <a:pt x="18" y="23"/>
                  <a:pt x="18" y="23"/>
                  <a:pt x="18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6"/>
                  <a:pt x="0" y="30"/>
                </a:cubicBezTo>
                <a:cubicBezTo>
                  <a:pt x="0" y="108"/>
                  <a:pt x="0" y="108"/>
                  <a:pt x="0" y="108"/>
                </a:cubicBezTo>
                <a:cubicBezTo>
                  <a:pt x="237" y="108"/>
                  <a:pt x="237" y="108"/>
                  <a:pt x="237" y="108"/>
                </a:cubicBezTo>
                <a:lnTo>
                  <a:pt x="237" y="3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0" name="Freeform 676"/>
          <p:cNvSpPr>
            <a:spLocks/>
          </p:cNvSpPr>
          <p:nvPr/>
        </p:nvSpPr>
        <p:spPr bwMode="auto">
          <a:xfrm>
            <a:off x="6932613" y="2457451"/>
            <a:ext cx="95250" cy="122238"/>
          </a:xfrm>
          <a:custGeom>
            <a:avLst/>
            <a:gdLst>
              <a:gd name="T0" fmla="*/ 6 w 60"/>
              <a:gd name="T1" fmla="*/ 24 h 77"/>
              <a:gd name="T2" fmla="*/ 24 w 60"/>
              <a:gd name="T3" fmla="*/ 24 h 77"/>
              <a:gd name="T4" fmla="*/ 24 w 60"/>
              <a:gd name="T5" fmla="*/ 7 h 77"/>
              <a:gd name="T6" fmla="*/ 53 w 60"/>
              <a:gd name="T7" fmla="*/ 7 h 77"/>
              <a:gd name="T8" fmla="*/ 53 w 60"/>
              <a:gd name="T9" fmla="*/ 69 h 77"/>
              <a:gd name="T10" fmla="*/ 60 w 60"/>
              <a:gd name="T11" fmla="*/ 77 h 77"/>
              <a:gd name="T12" fmla="*/ 60 w 60"/>
              <a:gd name="T13" fmla="*/ 0 h 77"/>
              <a:gd name="T14" fmla="*/ 17 w 60"/>
              <a:gd name="T15" fmla="*/ 0 h 77"/>
              <a:gd name="T16" fmla="*/ 17 w 60"/>
              <a:gd name="T17" fmla="*/ 0 h 77"/>
              <a:gd name="T18" fmla="*/ 0 w 60"/>
              <a:gd name="T19" fmla="*/ 17 h 77"/>
              <a:gd name="T20" fmla="*/ 0 w 60"/>
              <a:gd name="T21" fmla="*/ 77 h 77"/>
              <a:gd name="T22" fmla="*/ 6 w 60"/>
              <a:gd name="T23" fmla="*/ 68 h 77"/>
              <a:gd name="T24" fmla="*/ 6 w 60"/>
              <a:gd name="T25" fmla="*/ 2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0" h="77">
                <a:moveTo>
                  <a:pt x="6" y="24"/>
                </a:moveTo>
                <a:lnTo>
                  <a:pt x="24" y="24"/>
                </a:lnTo>
                <a:lnTo>
                  <a:pt x="24" y="7"/>
                </a:lnTo>
                <a:lnTo>
                  <a:pt x="53" y="7"/>
                </a:lnTo>
                <a:lnTo>
                  <a:pt x="53" y="69"/>
                </a:lnTo>
                <a:lnTo>
                  <a:pt x="60" y="77"/>
                </a:lnTo>
                <a:lnTo>
                  <a:pt x="60" y="0"/>
                </a:lnTo>
                <a:lnTo>
                  <a:pt x="17" y="0"/>
                </a:lnTo>
                <a:lnTo>
                  <a:pt x="17" y="0"/>
                </a:lnTo>
                <a:lnTo>
                  <a:pt x="0" y="17"/>
                </a:lnTo>
                <a:lnTo>
                  <a:pt x="0" y="77"/>
                </a:lnTo>
                <a:lnTo>
                  <a:pt x="6" y="68"/>
                </a:lnTo>
                <a:lnTo>
                  <a:pt x="6" y="2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1" name="Freeform 677"/>
          <p:cNvSpPr>
            <a:spLocks/>
          </p:cNvSpPr>
          <p:nvPr/>
        </p:nvSpPr>
        <p:spPr bwMode="auto">
          <a:xfrm>
            <a:off x="6938963" y="2541588"/>
            <a:ext cx="82550" cy="92075"/>
          </a:xfrm>
          <a:custGeom>
            <a:avLst/>
            <a:gdLst>
              <a:gd name="T0" fmla="*/ 26 w 52"/>
              <a:gd name="T1" fmla="*/ 0 h 58"/>
              <a:gd name="T2" fmla="*/ 0 w 52"/>
              <a:gd name="T3" fmla="*/ 29 h 58"/>
              <a:gd name="T4" fmla="*/ 19 w 52"/>
              <a:gd name="T5" fmla="*/ 29 h 58"/>
              <a:gd name="T6" fmla="*/ 19 w 52"/>
              <a:gd name="T7" fmla="*/ 58 h 58"/>
              <a:gd name="T8" fmla="*/ 32 w 52"/>
              <a:gd name="T9" fmla="*/ 58 h 58"/>
              <a:gd name="T10" fmla="*/ 32 w 52"/>
              <a:gd name="T11" fmla="*/ 29 h 58"/>
              <a:gd name="T12" fmla="*/ 52 w 52"/>
              <a:gd name="T13" fmla="*/ 29 h 58"/>
              <a:gd name="T14" fmla="*/ 26 w 52"/>
              <a:gd name="T15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2" h="58">
                <a:moveTo>
                  <a:pt x="26" y="0"/>
                </a:moveTo>
                <a:lnTo>
                  <a:pt x="0" y="29"/>
                </a:lnTo>
                <a:lnTo>
                  <a:pt x="19" y="29"/>
                </a:lnTo>
                <a:lnTo>
                  <a:pt x="19" y="58"/>
                </a:lnTo>
                <a:lnTo>
                  <a:pt x="32" y="58"/>
                </a:lnTo>
                <a:lnTo>
                  <a:pt x="32" y="29"/>
                </a:lnTo>
                <a:lnTo>
                  <a:pt x="52" y="29"/>
                </a:lnTo>
                <a:lnTo>
                  <a:pt x="26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2" name="Freeform 678"/>
          <p:cNvSpPr>
            <a:spLocks/>
          </p:cNvSpPr>
          <p:nvPr/>
        </p:nvSpPr>
        <p:spPr bwMode="auto">
          <a:xfrm>
            <a:off x="4065588" y="2838451"/>
            <a:ext cx="150813" cy="120650"/>
          </a:xfrm>
          <a:custGeom>
            <a:avLst/>
            <a:gdLst>
              <a:gd name="T0" fmla="*/ 177 w 248"/>
              <a:gd name="T1" fmla="*/ 176 h 196"/>
              <a:gd name="T2" fmla="*/ 157 w 248"/>
              <a:gd name="T3" fmla="*/ 176 h 196"/>
              <a:gd name="T4" fmla="*/ 157 w 248"/>
              <a:gd name="T5" fmla="*/ 156 h 196"/>
              <a:gd name="T6" fmla="*/ 157 w 248"/>
              <a:gd name="T7" fmla="*/ 125 h 196"/>
              <a:gd name="T8" fmla="*/ 157 w 248"/>
              <a:gd name="T9" fmla="*/ 105 h 196"/>
              <a:gd name="T10" fmla="*/ 177 w 248"/>
              <a:gd name="T11" fmla="*/ 105 h 196"/>
              <a:gd name="T12" fmla="*/ 197 w 248"/>
              <a:gd name="T13" fmla="*/ 105 h 196"/>
              <a:gd name="T14" fmla="*/ 197 w 248"/>
              <a:gd name="T15" fmla="*/ 85 h 196"/>
              <a:gd name="T16" fmla="*/ 197 w 248"/>
              <a:gd name="T17" fmla="*/ 65 h 196"/>
              <a:gd name="T18" fmla="*/ 217 w 248"/>
              <a:gd name="T19" fmla="*/ 65 h 196"/>
              <a:gd name="T20" fmla="*/ 248 w 248"/>
              <a:gd name="T21" fmla="*/ 65 h 196"/>
              <a:gd name="T22" fmla="*/ 248 w 248"/>
              <a:gd name="T23" fmla="*/ 32 h 196"/>
              <a:gd name="T24" fmla="*/ 241 w 248"/>
              <a:gd name="T25" fmla="*/ 24 h 196"/>
              <a:gd name="T26" fmla="*/ 104 w 248"/>
              <a:gd name="T27" fmla="*/ 24 h 196"/>
              <a:gd name="T28" fmla="*/ 96 w 248"/>
              <a:gd name="T29" fmla="*/ 7 h 196"/>
              <a:gd name="T30" fmla="*/ 85 w 248"/>
              <a:gd name="T31" fmla="*/ 0 h 196"/>
              <a:gd name="T32" fmla="*/ 38 w 248"/>
              <a:gd name="T33" fmla="*/ 0 h 196"/>
              <a:gd name="T34" fmla="*/ 27 w 248"/>
              <a:gd name="T35" fmla="*/ 7 h 196"/>
              <a:gd name="T36" fmla="*/ 18 w 248"/>
              <a:gd name="T37" fmla="*/ 24 h 196"/>
              <a:gd name="T38" fmla="*/ 7 w 248"/>
              <a:gd name="T39" fmla="*/ 24 h 196"/>
              <a:gd name="T40" fmla="*/ 0 w 248"/>
              <a:gd name="T41" fmla="*/ 32 h 196"/>
              <a:gd name="T42" fmla="*/ 0 w 248"/>
              <a:gd name="T43" fmla="*/ 188 h 196"/>
              <a:gd name="T44" fmla="*/ 7 w 248"/>
              <a:gd name="T45" fmla="*/ 196 h 196"/>
              <a:gd name="T46" fmla="*/ 197 w 248"/>
              <a:gd name="T47" fmla="*/ 196 h 196"/>
              <a:gd name="T48" fmla="*/ 197 w 248"/>
              <a:gd name="T49" fmla="*/ 176 h 196"/>
              <a:gd name="T50" fmla="*/ 177 w 248"/>
              <a:gd name="T51" fmla="*/ 17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48" h="196">
                <a:moveTo>
                  <a:pt x="177" y="176"/>
                </a:moveTo>
                <a:cubicBezTo>
                  <a:pt x="157" y="176"/>
                  <a:pt x="157" y="176"/>
                  <a:pt x="157" y="176"/>
                </a:cubicBezTo>
                <a:cubicBezTo>
                  <a:pt x="157" y="156"/>
                  <a:pt x="157" y="156"/>
                  <a:pt x="157" y="156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7" y="105"/>
                  <a:pt x="157" y="105"/>
                  <a:pt x="157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197" y="105"/>
                  <a:pt x="197" y="105"/>
                  <a:pt x="197" y="105"/>
                </a:cubicBezTo>
                <a:cubicBezTo>
                  <a:pt x="197" y="85"/>
                  <a:pt x="197" y="85"/>
                  <a:pt x="197" y="85"/>
                </a:cubicBezTo>
                <a:cubicBezTo>
                  <a:pt x="197" y="65"/>
                  <a:pt x="197" y="65"/>
                  <a:pt x="197" y="65"/>
                </a:cubicBezTo>
                <a:cubicBezTo>
                  <a:pt x="217" y="65"/>
                  <a:pt x="217" y="65"/>
                  <a:pt x="217" y="65"/>
                </a:cubicBezTo>
                <a:cubicBezTo>
                  <a:pt x="248" y="65"/>
                  <a:pt x="248" y="65"/>
                  <a:pt x="248" y="65"/>
                </a:cubicBezTo>
                <a:cubicBezTo>
                  <a:pt x="248" y="32"/>
                  <a:pt x="248" y="32"/>
                  <a:pt x="248" y="32"/>
                </a:cubicBezTo>
                <a:cubicBezTo>
                  <a:pt x="248" y="28"/>
                  <a:pt x="245" y="24"/>
                  <a:pt x="241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96" y="7"/>
                  <a:pt x="96" y="7"/>
                  <a:pt x="96" y="7"/>
                </a:cubicBezTo>
                <a:cubicBezTo>
                  <a:pt x="94" y="3"/>
                  <a:pt x="89" y="0"/>
                  <a:pt x="85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4" y="0"/>
                  <a:pt x="29" y="3"/>
                  <a:pt x="27" y="7"/>
                </a:cubicBezTo>
                <a:cubicBezTo>
                  <a:pt x="18" y="24"/>
                  <a:pt x="18" y="24"/>
                  <a:pt x="18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3" y="24"/>
                  <a:pt x="0" y="28"/>
                  <a:pt x="0" y="32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192"/>
                  <a:pt x="3" y="196"/>
                  <a:pt x="7" y="196"/>
                </a:cubicBezTo>
                <a:cubicBezTo>
                  <a:pt x="197" y="196"/>
                  <a:pt x="197" y="196"/>
                  <a:pt x="197" y="196"/>
                </a:cubicBezTo>
                <a:cubicBezTo>
                  <a:pt x="197" y="176"/>
                  <a:pt x="197" y="176"/>
                  <a:pt x="197" y="176"/>
                </a:cubicBezTo>
                <a:lnTo>
                  <a:pt x="177" y="17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3" name="Freeform 679"/>
          <p:cNvSpPr>
            <a:spLocks/>
          </p:cNvSpPr>
          <p:nvPr/>
        </p:nvSpPr>
        <p:spPr bwMode="auto">
          <a:xfrm>
            <a:off x="4173538" y="2890838"/>
            <a:ext cx="68263" cy="68263"/>
          </a:xfrm>
          <a:custGeom>
            <a:avLst/>
            <a:gdLst>
              <a:gd name="T0" fmla="*/ 27 w 43"/>
              <a:gd name="T1" fmla="*/ 0 h 43"/>
              <a:gd name="T2" fmla="*/ 15 w 43"/>
              <a:gd name="T3" fmla="*/ 0 h 43"/>
              <a:gd name="T4" fmla="*/ 15 w 43"/>
              <a:gd name="T5" fmla="*/ 15 h 43"/>
              <a:gd name="T6" fmla="*/ 0 w 43"/>
              <a:gd name="T7" fmla="*/ 15 h 43"/>
              <a:gd name="T8" fmla="*/ 0 w 43"/>
              <a:gd name="T9" fmla="*/ 27 h 43"/>
              <a:gd name="T10" fmla="*/ 15 w 43"/>
              <a:gd name="T11" fmla="*/ 27 h 43"/>
              <a:gd name="T12" fmla="*/ 15 w 43"/>
              <a:gd name="T13" fmla="*/ 43 h 43"/>
              <a:gd name="T14" fmla="*/ 27 w 43"/>
              <a:gd name="T15" fmla="*/ 43 h 43"/>
              <a:gd name="T16" fmla="*/ 27 w 43"/>
              <a:gd name="T17" fmla="*/ 27 h 43"/>
              <a:gd name="T18" fmla="*/ 43 w 43"/>
              <a:gd name="T19" fmla="*/ 27 h 43"/>
              <a:gd name="T20" fmla="*/ 43 w 43"/>
              <a:gd name="T21" fmla="*/ 15 h 43"/>
              <a:gd name="T22" fmla="*/ 27 w 43"/>
              <a:gd name="T23" fmla="*/ 15 h 43"/>
              <a:gd name="T24" fmla="*/ 27 w 43"/>
              <a:gd name="T25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3" h="43">
                <a:moveTo>
                  <a:pt x="27" y="0"/>
                </a:moveTo>
                <a:lnTo>
                  <a:pt x="15" y="0"/>
                </a:lnTo>
                <a:lnTo>
                  <a:pt x="15" y="15"/>
                </a:lnTo>
                <a:lnTo>
                  <a:pt x="0" y="15"/>
                </a:lnTo>
                <a:lnTo>
                  <a:pt x="0" y="27"/>
                </a:lnTo>
                <a:lnTo>
                  <a:pt x="15" y="27"/>
                </a:lnTo>
                <a:lnTo>
                  <a:pt x="15" y="43"/>
                </a:lnTo>
                <a:lnTo>
                  <a:pt x="27" y="43"/>
                </a:lnTo>
                <a:lnTo>
                  <a:pt x="27" y="27"/>
                </a:lnTo>
                <a:lnTo>
                  <a:pt x="43" y="27"/>
                </a:lnTo>
                <a:lnTo>
                  <a:pt x="43" y="15"/>
                </a:lnTo>
                <a:lnTo>
                  <a:pt x="27" y="15"/>
                </a:lnTo>
                <a:lnTo>
                  <a:pt x="27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4" name="Freeform 680"/>
          <p:cNvSpPr>
            <a:spLocks/>
          </p:cNvSpPr>
          <p:nvPr/>
        </p:nvSpPr>
        <p:spPr bwMode="auto">
          <a:xfrm>
            <a:off x="4418013" y="2838451"/>
            <a:ext cx="152400" cy="120650"/>
          </a:xfrm>
          <a:custGeom>
            <a:avLst/>
            <a:gdLst>
              <a:gd name="T0" fmla="*/ 158 w 249"/>
              <a:gd name="T1" fmla="*/ 176 h 196"/>
              <a:gd name="T2" fmla="*/ 158 w 249"/>
              <a:gd name="T3" fmla="*/ 156 h 196"/>
              <a:gd name="T4" fmla="*/ 158 w 249"/>
              <a:gd name="T5" fmla="*/ 125 h 196"/>
              <a:gd name="T6" fmla="*/ 158 w 249"/>
              <a:gd name="T7" fmla="*/ 105 h 196"/>
              <a:gd name="T8" fmla="*/ 178 w 249"/>
              <a:gd name="T9" fmla="*/ 105 h 196"/>
              <a:gd name="T10" fmla="*/ 249 w 249"/>
              <a:gd name="T11" fmla="*/ 105 h 196"/>
              <a:gd name="T12" fmla="*/ 249 w 249"/>
              <a:gd name="T13" fmla="*/ 32 h 196"/>
              <a:gd name="T14" fmla="*/ 242 w 249"/>
              <a:gd name="T15" fmla="*/ 24 h 196"/>
              <a:gd name="T16" fmla="*/ 105 w 249"/>
              <a:gd name="T17" fmla="*/ 24 h 196"/>
              <a:gd name="T18" fmla="*/ 97 w 249"/>
              <a:gd name="T19" fmla="*/ 7 h 196"/>
              <a:gd name="T20" fmla="*/ 86 w 249"/>
              <a:gd name="T21" fmla="*/ 0 h 196"/>
              <a:gd name="T22" fmla="*/ 39 w 249"/>
              <a:gd name="T23" fmla="*/ 0 h 196"/>
              <a:gd name="T24" fmla="*/ 28 w 249"/>
              <a:gd name="T25" fmla="*/ 7 h 196"/>
              <a:gd name="T26" fmla="*/ 19 w 249"/>
              <a:gd name="T27" fmla="*/ 24 h 196"/>
              <a:gd name="T28" fmla="*/ 8 w 249"/>
              <a:gd name="T29" fmla="*/ 24 h 196"/>
              <a:gd name="T30" fmla="*/ 0 w 249"/>
              <a:gd name="T31" fmla="*/ 32 h 196"/>
              <a:gd name="T32" fmla="*/ 0 w 249"/>
              <a:gd name="T33" fmla="*/ 188 h 196"/>
              <a:gd name="T34" fmla="*/ 8 w 249"/>
              <a:gd name="T35" fmla="*/ 196 h 196"/>
              <a:gd name="T36" fmla="*/ 242 w 249"/>
              <a:gd name="T37" fmla="*/ 196 h 196"/>
              <a:gd name="T38" fmla="*/ 249 w 249"/>
              <a:gd name="T39" fmla="*/ 188 h 196"/>
              <a:gd name="T40" fmla="*/ 249 w 249"/>
              <a:gd name="T41" fmla="*/ 176 h 196"/>
              <a:gd name="T42" fmla="*/ 178 w 249"/>
              <a:gd name="T43" fmla="*/ 176 h 196"/>
              <a:gd name="T44" fmla="*/ 158 w 249"/>
              <a:gd name="T45" fmla="*/ 17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49" h="196">
                <a:moveTo>
                  <a:pt x="158" y="176"/>
                </a:moveTo>
                <a:cubicBezTo>
                  <a:pt x="158" y="156"/>
                  <a:pt x="158" y="156"/>
                  <a:pt x="158" y="156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178" y="105"/>
                  <a:pt x="178" y="105"/>
                  <a:pt x="178" y="105"/>
                </a:cubicBezTo>
                <a:cubicBezTo>
                  <a:pt x="249" y="105"/>
                  <a:pt x="249" y="105"/>
                  <a:pt x="249" y="105"/>
                </a:cubicBezTo>
                <a:cubicBezTo>
                  <a:pt x="249" y="32"/>
                  <a:pt x="249" y="32"/>
                  <a:pt x="249" y="32"/>
                </a:cubicBezTo>
                <a:cubicBezTo>
                  <a:pt x="249" y="27"/>
                  <a:pt x="246" y="24"/>
                  <a:pt x="242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97" y="7"/>
                  <a:pt x="97" y="7"/>
                  <a:pt x="97" y="7"/>
                </a:cubicBezTo>
                <a:cubicBezTo>
                  <a:pt x="95" y="3"/>
                  <a:pt x="90" y="0"/>
                  <a:pt x="8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5" y="0"/>
                  <a:pt x="30" y="3"/>
                  <a:pt x="28" y="7"/>
                </a:cubicBezTo>
                <a:cubicBezTo>
                  <a:pt x="19" y="24"/>
                  <a:pt x="19" y="24"/>
                  <a:pt x="19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7"/>
                  <a:pt x="0" y="32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192"/>
                  <a:pt x="4" y="196"/>
                  <a:pt x="8" y="196"/>
                </a:cubicBezTo>
                <a:cubicBezTo>
                  <a:pt x="242" y="196"/>
                  <a:pt x="242" y="196"/>
                  <a:pt x="242" y="196"/>
                </a:cubicBezTo>
                <a:cubicBezTo>
                  <a:pt x="246" y="196"/>
                  <a:pt x="249" y="192"/>
                  <a:pt x="249" y="188"/>
                </a:cubicBezTo>
                <a:cubicBezTo>
                  <a:pt x="249" y="176"/>
                  <a:pt x="249" y="176"/>
                  <a:pt x="249" y="176"/>
                </a:cubicBezTo>
                <a:cubicBezTo>
                  <a:pt x="178" y="176"/>
                  <a:pt x="178" y="176"/>
                  <a:pt x="178" y="176"/>
                </a:cubicBezTo>
                <a:lnTo>
                  <a:pt x="158" y="17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5" name="Rectangle 681"/>
          <p:cNvSpPr>
            <a:spLocks noChangeArrowheads="1"/>
          </p:cNvSpPr>
          <p:nvPr/>
        </p:nvSpPr>
        <p:spPr bwMode="auto">
          <a:xfrm>
            <a:off x="4525963" y="2916238"/>
            <a:ext cx="68263" cy="1905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6" name="Freeform 682"/>
          <p:cNvSpPr>
            <a:spLocks noEditPoints="1"/>
          </p:cNvSpPr>
          <p:nvPr/>
        </p:nvSpPr>
        <p:spPr bwMode="auto">
          <a:xfrm>
            <a:off x="5124451" y="2828926"/>
            <a:ext cx="176213" cy="139700"/>
          </a:xfrm>
          <a:custGeom>
            <a:avLst/>
            <a:gdLst>
              <a:gd name="T0" fmla="*/ 279 w 288"/>
              <a:gd name="T1" fmla="*/ 28 h 227"/>
              <a:gd name="T2" fmla="*/ 121 w 288"/>
              <a:gd name="T3" fmla="*/ 28 h 227"/>
              <a:gd name="T4" fmla="*/ 111 w 288"/>
              <a:gd name="T5" fmla="*/ 8 h 227"/>
              <a:gd name="T6" fmla="*/ 99 w 288"/>
              <a:gd name="T7" fmla="*/ 0 h 227"/>
              <a:gd name="T8" fmla="*/ 44 w 288"/>
              <a:gd name="T9" fmla="*/ 0 h 227"/>
              <a:gd name="T10" fmla="*/ 32 w 288"/>
              <a:gd name="T11" fmla="*/ 8 h 227"/>
              <a:gd name="T12" fmla="*/ 22 w 288"/>
              <a:gd name="T13" fmla="*/ 28 h 227"/>
              <a:gd name="T14" fmla="*/ 9 w 288"/>
              <a:gd name="T15" fmla="*/ 28 h 227"/>
              <a:gd name="T16" fmla="*/ 0 w 288"/>
              <a:gd name="T17" fmla="*/ 37 h 227"/>
              <a:gd name="T18" fmla="*/ 0 w 288"/>
              <a:gd name="T19" fmla="*/ 218 h 227"/>
              <a:gd name="T20" fmla="*/ 9 w 288"/>
              <a:gd name="T21" fmla="*/ 227 h 227"/>
              <a:gd name="T22" fmla="*/ 279 w 288"/>
              <a:gd name="T23" fmla="*/ 227 h 227"/>
              <a:gd name="T24" fmla="*/ 288 w 288"/>
              <a:gd name="T25" fmla="*/ 218 h 227"/>
              <a:gd name="T26" fmla="*/ 288 w 288"/>
              <a:gd name="T27" fmla="*/ 37 h 227"/>
              <a:gd name="T28" fmla="*/ 279 w 288"/>
              <a:gd name="T29" fmla="*/ 28 h 227"/>
              <a:gd name="T30" fmla="*/ 264 w 288"/>
              <a:gd name="T31" fmla="*/ 203 h 227"/>
              <a:gd name="T32" fmla="*/ 24 w 288"/>
              <a:gd name="T33" fmla="*/ 203 h 227"/>
              <a:gd name="T34" fmla="*/ 24 w 288"/>
              <a:gd name="T35" fmla="*/ 52 h 227"/>
              <a:gd name="T36" fmla="*/ 43 w 288"/>
              <a:gd name="T37" fmla="*/ 39 h 227"/>
              <a:gd name="T38" fmla="*/ 50 w 288"/>
              <a:gd name="T39" fmla="*/ 24 h 227"/>
              <a:gd name="T40" fmla="*/ 92 w 288"/>
              <a:gd name="T41" fmla="*/ 24 h 227"/>
              <a:gd name="T42" fmla="*/ 99 w 288"/>
              <a:gd name="T43" fmla="*/ 39 h 227"/>
              <a:gd name="T44" fmla="*/ 121 w 288"/>
              <a:gd name="T45" fmla="*/ 52 h 227"/>
              <a:gd name="T46" fmla="*/ 264 w 288"/>
              <a:gd name="T47" fmla="*/ 52 h 227"/>
              <a:gd name="T48" fmla="*/ 264 w 288"/>
              <a:gd name="T49" fmla="*/ 20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8" h="227">
                <a:moveTo>
                  <a:pt x="279" y="28"/>
                </a:moveTo>
                <a:cubicBezTo>
                  <a:pt x="121" y="28"/>
                  <a:pt x="121" y="28"/>
                  <a:pt x="121" y="28"/>
                </a:cubicBezTo>
                <a:cubicBezTo>
                  <a:pt x="111" y="8"/>
                  <a:pt x="111" y="8"/>
                  <a:pt x="111" y="8"/>
                </a:cubicBezTo>
                <a:cubicBezTo>
                  <a:pt x="109" y="4"/>
                  <a:pt x="103" y="0"/>
                  <a:pt x="99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9" y="0"/>
                  <a:pt x="34" y="4"/>
                  <a:pt x="32" y="8"/>
                </a:cubicBezTo>
                <a:cubicBezTo>
                  <a:pt x="22" y="28"/>
                  <a:pt x="22" y="28"/>
                  <a:pt x="2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4" y="28"/>
                  <a:pt x="0" y="32"/>
                  <a:pt x="0" y="37"/>
                </a:cubicBezTo>
                <a:cubicBezTo>
                  <a:pt x="0" y="218"/>
                  <a:pt x="0" y="218"/>
                  <a:pt x="0" y="218"/>
                </a:cubicBezTo>
                <a:cubicBezTo>
                  <a:pt x="0" y="223"/>
                  <a:pt x="4" y="227"/>
                  <a:pt x="9" y="227"/>
                </a:cubicBezTo>
                <a:cubicBezTo>
                  <a:pt x="279" y="227"/>
                  <a:pt x="279" y="227"/>
                  <a:pt x="279" y="227"/>
                </a:cubicBezTo>
                <a:cubicBezTo>
                  <a:pt x="284" y="227"/>
                  <a:pt x="288" y="223"/>
                  <a:pt x="288" y="218"/>
                </a:cubicBezTo>
                <a:cubicBezTo>
                  <a:pt x="288" y="37"/>
                  <a:pt x="288" y="37"/>
                  <a:pt x="288" y="37"/>
                </a:cubicBezTo>
                <a:cubicBezTo>
                  <a:pt x="288" y="32"/>
                  <a:pt x="284" y="28"/>
                  <a:pt x="279" y="28"/>
                </a:cubicBezTo>
                <a:close/>
                <a:moveTo>
                  <a:pt x="264" y="203"/>
                </a:moveTo>
                <a:cubicBezTo>
                  <a:pt x="24" y="203"/>
                  <a:pt x="24" y="203"/>
                  <a:pt x="24" y="203"/>
                </a:cubicBezTo>
                <a:cubicBezTo>
                  <a:pt x="24" y="52"/>
                  <a:pt x="24" y="52"/>
                  <a:pt x="24" y="52"/>
                </a:cubicBezTo>
                <a:cubicBezTo>
                  <a:pt x="32" y="52"/>
                  <a:pt x="39" y="47"/>
                  <a:pt x="43" y="39"/>
                </a:cubicBezTo>
                <a:cubicBezTo>
                  <a:pt x="50" y="24"/>
                  <a:pt x="50" y="24"/>
                  <a:pt x="50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9" y="39"/>
                  <a:pt x="99" y="39"/>
                  <a:pt x="99" y="39"/>
                </a:cubicBezTo>
                <a:cubicBezTo>
                  <a:pt x="103" y="47"/>
                  <a:pt x="112" y="52"/>
                  <a:pt x="121" y="52"/>
                </a:cubicBezTo>
                <a:cubicBezTo>
                  <a:pt x="264" y="52"/>
                  <a:pt x="264" y="52"/>
                  <a:pt x="264" y="52"/>
                </a:cubicBezTo>
                <a:lnTo>
                  <a:pt x="264" y="20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7" name="Freeform 683"/>
          <p:cNvSpPr>
            <a:spLocks/>
          </p:cNvSpPr>
          <p:nvPr/>
        </p:nvSpPr>
        <p:spPr bwMode="auto">
          <a:xfrm>
            <a:off x="4772026" y="2841626"/>
            <a:ext cx="144463" cy="114300"/>
          </a:xfrm>
          <a:custGeom>
            <a:avLst/>
            <a:gdLst>
              <a:gd name="T0" fmla="*/ 157 w 236"/>
              <a:gd name="T1" fmla="*/ 162 h 185"/>
              <a:gd name="T2" fmla="*/ 170 w 236"/>
              <a:gd name="T3" fmla="*/ 149 h 185"/>
              <a:gd name="T4" fmla="*/ 186 w 236"/>
              <a:gd name="T5" fmla="*/ 133 h 185"/>
              <a:gd name="T6" fmla="*/ 170 w 236"/>
              <a:gd name="T7" fmla="*/ 117 h 185"/>
              <a:gd name="T8" fmla="*/ 157 w 236"/>
              <a:gd name="T9" fmla="*/ 104 h 185"/>
              <a:gd name="T10" fmla="*/ 170 w 236"/>
              <a:gd name="T11" fmla="*/ 90 h 185"/>
              <a:gd name="T12" fmla="*/ 193 w 236"/>
              <a:gd name="T13" fmla="*/ 67 h 185"/>
              <a:gd name="T14" fmla="*/ 207 w 236"/>
              <a:gd name="T15" fmla="*/ 54 h 185"/>
              <a:gd name="T16" fmla="*/ 220 w 236"/>
              <a:gd name="T17" fmla="*/ 67 h 185"/>
              <a:gd name="T18" fmla="*/ 236 w 236"/>
              <a:gd name="T19" fmla="*/ 83 h 185"/>
              <a:gd name="T20" fmla="*/ 236 w 236"/>
              <a:gd name="T21" fmla="*/ 83 h 185"/>
              <a:gd name="T22" fmla="*/ 236 w 236"/>
              <a:gd name="T23" fmla="*/ 30 h 185"/>
              <a:gd name="T24" fmla="*/ 229 w 236"/>
              <a:gd name="T25" fmla="*/ 22 h 185"/>
              <a:gd name="T26" fmla="*/ 99 w 236"/>
              <a:gd name="T27" fmla="*/ 22 h 185"/>
              <a:gd name="T28" fmla="*/ 91 w 236"/>
              <a:gd name="T29" fmla="*/ 6 h 185"/>
              <a:gd name="T30" fmla="*/ 81 w 236"/>
              <a:gd name="T31" fmla="*/ 0 h 185"/>
              <a:gd name="T32" fmla="*/ 36 w 236"/>
              <a:gd name="T33" fmla="*/ 0 h 185"/>
              <a:gd name="T34" fmla="*/ 26 w 236"/>
              <a:gd name="T35" fmla="*/ 6 h 185"/>
              <a:gd name="T36" fmla="*/ 18 w 236"/>
              <a:gd name="T37" fmla="*/ 22 h 185"/>
              <a:gd name="T38" fmla="*/ 7 w 236"/>
              <a:gd name="T39" fmla="*/ 22 h 185"/>
              <a:gd name="T40" fmla="*/ 0 w 236"/>
              <a:gd name="T41" fmla="*/ 30 h 185"/>
              <a:gd name="T42" fmla="*/ 0 w 236"/>
              <a:gd name="T43" fmla="*/ 178 h 185"/>
              <a:gd name="T44" fmla="*/ 7 w 236"/>
              <a:gd name="T45" fmla="*/ 185 h 185"/>
              <a:gd name="T46" fmla="*/ 180 w 236"/>
              <a:gd name="T47" fmla="*/ 185 h 185"/>
              <a:gd name="T48" fmla="*/ 170 w 236"/>
              <a:gd name="T49" fmla="*/ 175 h 185"/>
              <a:gd name="T50" fmla="*/ 157 w 236"/>
              <a:gd name="T51" fmla="*/ 162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36" h="185">
                <a:moveTo>
                  <a:pt x="157" y="162"/>
                </a:moveTo>
                <a:cubicBezTo>
                  <a:pt x="170" y="149"/>
                  <a:pt x="170" y="149"/>
                  <a:pt x="170" y="149"/>
                </a:cubicBezTo>
                <a:cubicBezTo>
                  <a:pt x="186" y="133"/>
                  <a:pt x="186" y="133"/>
                  <a:pt x="186" y="133"/>
                </a:cubicBezTo>
                <a:cubicBezTo>
                  <a:pt x="170" y="117"/>
                  <a:pt x="170" y="117"/>
                  <a:pt x="170" y="117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207" y="54"/>
                  <a:pt x="207" y="54"/>
                  <a:pt x="207" y="54"/>
                </a:cubicBezTo>
                <a:cubicBezTo>
                  <a:pt x="220" y="67"/>
                  <a:pt x="220" y="67"/>
                  <a:pt x="220" y="67"/>
                </a:cubicBezTo>
                <a:cubicBezTo>
                  <a:pt x="236" y="83"/>
                  <a:pt x="236" y="83"/>
                  <a:pt x="236" y="83"/>
                </a:cubicBezTo>
                <a:cubicBezTo>
                  <a:pt x="236" y="83"/>
                  <a:pt x="236" y="83"/>
                  <a:pt x="236" y="83"/>
                </a:cubicBezTo>
                <a:cubicBezTo>
                  <a:pt x="236" y="30"/>
                  <a:pt x="236" y="30"/>
                  <a:pt x="236" y="30"/>
                </a:cubicBezTo>
                <a:cubicBezTo>
                  <a:pt x="236" y="26"/>
                  <a:pt x="233" y="22"/>
                  <a:pt x="229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1" y="6"/>
                  <a:pt x="91" y="6"/>
                  <a:pt x="91" y="6"/>
                </a:cubicBezTo>
                <a:cubicBezTo>
                  <a:pt x="89" y="2"/>
                  <a:pt x="85" y="0"/>
                  <a:pt x="8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8" y="2"/>
                  <a:pt x="26" y="6"/>
                </a:cubicBezTo>
                <a:cubicBezTo>
                  <a:pt x="18" y="22"/>
                  <a:pt x="18" y="22"/>
                  <a:pt x="18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3" y="22"/>
                  <a:pt x="0" y="26"/>
                  <a:pt x="0" y="30"/>
                </a:cubicBezTo>
                <a:cubicBezTo>
                  <a:pt x="0" y="178"/>
                  <a:pt x="0" y="178"/>
                  <a:pt x="0" y="178"/>
                </a:cubicBezTo>
                <a:cubicBezTo>
                  <a:pt x="0" y="182"/>
                  <a:pt x="3" y="185"/>
                  <a:pt x="7" y="185"/>
                </a:cubicBezTo>
                <a:cubicBezTo>
                  <a:pt x="180" y="185"/>
                  <a:pt x="180" y="185"/>
                  <a:pt x="180" y="185"/>
                </a:cubicBezTo>
                <a:cubicBezTo>
                  <a:pt x="170" y="175"/>
                  <a:pt x="170" y="175"/>
                  <a:pt x="170" y="175"/>
                </a:cubicBezTo>
                <a:lnTo>
                  <a:pt x="157" y="16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8" name="Freeform 684"/>
          <p:cNvSpPr>
            <a:spLocks/>
          </p:cNvSpPr>
          <p:nvPr/>
        </p:nvSpPr>
        <p:spPr bwMode="auto">
          <a:xfrm>
            <a:off x="4884738" y="2892426"/>
            <a:ext cx="63500" cy="63500"/>
          </a:xfrm>
          <a:custGeom>
            <a:avLst/>
            <a:gdLst>
              <a:gd name="T0" fmla="*/ 40 w 40"/>
              <a:gd name="T1" fmla="*/ 31 h 40"/>
              <a:gd name="T2" fmla="*/ 29 w 40"/>
              <a:gd name="T3" fmla="*/ 20 h 40"/>
              <a:gd name="T4" fmla="*/ 40 w 40"/>
              <a:gd name="T5" fmla="*/ 9 h 40"/>
              <a:gd name="T6" fmla="*/ 31 w 40"/>
              <a:gd name="T7" fmla="*/ 0 h 40"/>
              <a:gd name="T8" fmla="*/ 20 w 40"/>
              <a:gd name="T9" fmla="*/ 11 h 40"/>
              <a:gd name="T10" fmla="*/ 9 w 40"/>
              <a:gd name="T11" fmla="*/ 0 h 40"/>
              <a:gd name="T12" fmla="*/ 0 w 40"/>
              <a:gd name="T13" fmla="*/ 9 h 40"/>
              <a:gd name="T14" fmla="*/ 11 w 40"/>
              <a:gd name="T15" fmla="*/ 20 h 40"/>
              <a:gd name="T16" fmla="*/ 0 w 40"/>
              <a:gd name="T17" fmla="*/ 31 h 40"/>
              <a:gd name="T18" fmla="*/ 9 w 40"/>
              <a:gd name="T19" fmla="*/ 40 h 40"/>
              <a:gd name="T20" fmla="*/ 20 w 40"/>
              <a:gd name="T21" fmla="*/ 29 h 40"/>
              <a:gd name="T22" fmla="*/ 31 w 40"/>
              <a:gd name="T23" fmla="*/ 40 h 40"/>
              <a:gd name="T24" fmla="*/ 40 w 40"/>
              <a:gd name="T25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" h="40">
                <a:moveTo>
                  <a:pt x="40" y="31"/>
                </a:moveTo>
                <a:lnTo>
                  <a:pt x="29" y="20"/>
                </a:lnTo>
                <a:lnTo>
                  <a:pt x="40" y="9"/>
                </a:lnTo>
                <a:lnTo>
                  <a:pt x="31" y="0"/>
                </a:lnTo>
                <a:lnTo>
                  <a:pt x="20" y="11"/>
                </a:lnTo>
                <a:lnTo>
                  <a:pt x="9" y="0"/>
                </a:lnTo>
                <a:lnTo>
                  <a:pt x="0" y="9"/>
                </a:lnTo>
                <a:lnTo>
                  <a:pt x="11" y="20"/>
                </a:lnTo>
                <a:lnTo>
                  <a:pt x="0" y="31"/>
                </a:lnTo>
                <a:lnTo>
                  <a:pt x="9" y="40"/>
                </a:lnTo>
                <a:lnTo>
                  <a:pt x="20" y="29"/>
                </a:lnTo>
                <a:lnTo>
                  <a:pt x="31" y="40"/>
                </a:lnTo>
                <a:lnTo>
                  <a:pt x="40" y="3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9" name="Rectangle 685"/>
          <p:cNvSpPr>
            <a:spLocks noChangeArrowheads="1"/>
          </p:cNvSpPr>
          <p:nvPr/>
        </p:nvSpPr>
        <p:spPr bwMode="auto">
          <a:xfrm>
            <a:off x="4448176" y="5665788"/>
            <a:ext cx="117475" cy="3016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0" name="Rectangle 686"/>
          <p:cNvSpPr>
            <a:spLocks noChangeArrowheads="1"/>
          </p:cNvSpPr>
          <p:nvPr/>
        </p:nvSpPr>
        <p:spPr bwMode="auto">
          <a:xfrm>
            <a:off x="4448176" y="5711826"/>
            <a:ext cx="28575" cy="714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1" name="Rectangle 687"/>
          <p:cNvSpPr>
            <a:spLocks noChangeArrowheads="1"/>
          </p:cNvSpPr>
          <p:nvPr/>
        </p:nvSpPr>
        <p:spPr bwMode="auto">
          <a:xfrm>
            <a:off x="4495801" y="5711826"/>
            <a:ext cx="69850" cy="71438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2" name="Freeform 688"/>
          <p:cNvSpPr>
            <a:spLocks noEditPoints="1"/>
          </p:cNvSpPr>
          <p:nvPr/>
        </p:nvSpPr>
        <p:spPr bwMode="auto">
          <a:xfrm>
            <a:off x="4418013" y="5635626"/>
            <a:ext cx="176213" cy="177800"/>
          </a:xfrm>
          <a:custGeom>
            <a:avLst/>
            <a:gdLst>
              <a:gd name="T0" fmla="*/ 0 w 111"/>
              <a:gd name="T1" fmla="*/ 0 h 112"/>
              <a:gd name="T2" fmla="*/ 0 w 111"/>
              <a:gd name="T3" fmla="*/ 112 h 112"/>
              <a:gd name="T4" fmla="*/ 111 w 111"/>
              <a:gd name="T5" fmla="*/ 112 h 112"/>
              <a:gd name="T6" fmla="*/ 111 w 111"/>
              <a:gd name="T7" fmla="*/ 0 h 112"/>
              <a:gd name="T8" fmla="*/ 0 w 111"/>
              <a:gd name="T9" fmla="*/ 0 h 112"/>
              <a:gd name="T10" fmla="*/ 105 w 111"/>
              <a:gd name="T11" fmla="*/ 105 h 112"/>
              <a:gd name="T12" fmla="*/ 6 w 111"/>
              <a:gd name="T13" fmla="*/ 105 h 112"/>
              <a:gd name="T14" fmla="*/ 6 w 111"/>
              <a:gd name="T15" fmla="*/ 7 h 112"/>
              <a:gd name="T16" fmla="*/ 105 w 111"/>
              <a:gd name="T17" fmla="*/ 7 h 112"/>
              <a:gd name="T18" fmla="*/ 105 w 111"/>
              <a:gd name="T19" fmla="*/ 10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12">
                <a:moveTo>
                  <a:pt x="0" y="0"/>
                </a:moveTo>
                <a:lnTo>
                  <a:pt x="0" y="112"/>
                </a:lnTo>
                <a:lnTo>
                  <a:pt x="111" y="112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105" y="105"/>
                </a:moveTo>
                <a:lnTo>
                  <a:pt x="6" y="105"/>
                </a:lnTo>
                <a:lnTo>
                  <a:pt x="6" y="7"/>
                </a:lnTo>
                <a:lnTo>
                  <a:pt x="105" y="7"/>
                </a:lnTo>
                <a:lnTo>
                  <a:pt x="105" y="105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3" name="Freeform 689"/>
          <p:cNvSpPr>
            <a:spLocks noEditPoints="1"/>
          </p:cNvSpPr>
          <p:nvPr/>
        </p:nvSpPr>
        <p:spPr bwMode="auto">
          <a:xfrm>
            <a:off x="9010651" y="690563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44 w 288"/>
              <a:gd name="T11" fmla="*/ 236 h 288"/>
              <a:gd name="T12" fmla="*/ 65 w 288"/>
              <a:gd name="T13" fmla="*/ 144 h 288"/>
              <a:gd name="T14" fmla="*/ 124 w 288"/>
              <a:gd name="T15" fmla="*/ 144 h 288"/>
              <a:gd name="T16" fmla="*/ 124 w 288"/>
              <a:gd name="T17" fmla="*/ 56 h 288"/>
              <a:gd name="T18" fmla="*/ 164 w 288"/>
              <a:gd name="T19" fmla="*/ 56 h 288"/>
              <a:gd name="T20" fmla="*/ 164 w 288"/>
              <a:gd name="T21" fmla="*/ 144 h 288"/>
              <a:gd name="T22" fmla="*/ 223 w 288"/>
              <a:gd name="T23" fmla="*/ 144 h 288"/>
              <a:gd name="T24" fmla="*/ 144 w 288"/>
              <a:gd name="T25" fmla="*/ 23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44" y="236"/>
                </a:moveTo>
                <a:cubicBezTo>
                  <a:pt x="65" y="144"/>
                  <a:pt x="65" y="144"/>
                  <a:pt x="65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144"/>
                  <a:pt x="164" y="144"/>
                  <a:pt x="164" y="144"/>
                </a:cubicBezTo>
                <a:cubicBezTo>
                  <a:pt x="223" y="144"/>
                  <a:pt x="223" y="144"/>
                  <a:pt x="223" y="144"/>
                </a:cubicBezTo>
                <a:lnTo>
                  <a:pt x="144" y="23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4" name="Freeform 690"/>
          <p:cNvSpPr>
            <a:spLocks noEditPoints="1"/>
          </p:cNvSpPr>
          <p:nvPr/>
        </p:nvSpPr>
        <p:spPr bwMode="auto">
          <a:xfrm>
            <a:off x="3457576" y="3265488"/>
            <a:ext cx="76200" cy="74613"/>
          </a:xfrm>
          <a:custGeom>
            <a:avLst/>
            <a:gdLst>
              <a:gd name="T0" fmla="*/ 27 w 124"/>
              <a:gd name="T1" fmla="*/ 1 h 121"/>
              <a:gd name="T2" fmla="*/ 31 w 124"/>
              <a:gd name="T3" fmla="*/ 8 h 121"/>
              <a:gd name="T4" fmla="*/ 23 w 124"/>
              <a:gd name="T5" fmla="*/ 17 h 121"/>
              <a:gd name="T6" fmla="*/ 16 w 124"/>
              <a:gd name="T7" fmla="*/ 24 h 121"/>
              <a:gd name="T8" fmla="*/ 0 w 124"/>
              <a:gd name="T9" fmla="*/ 34 h 121"/>
              <a:gd name="T10" fmla="*/ 51 w 124"/>
              <a:gd name="T11" fmla="*/ 85 h 121"/>
              <a:gd name="T12" fmla="*/ 75 w 124"/>
              <a:gd name="T13" fmla="*/ 117 h 121"/>
              <a:gd name="T14" fmla="*/ 88 w 124"/>
              <a:gd name="T15" fmla="*/ 121 h 121"/>
              <a:gd name="T16" fmla="*/ 124 w 124"/>
              <a:gd name="T17" fmla="*/ 85 h 121"/>
              <a:gd name="T18" fmla="*/ 120 w 124"/>
              <a:gd name="T19" fmla="*/ 72 h 121"/>
              <a:gd name="T20" fmla="*/ 88 w 124"/>
              <a:gd name="T21" fmla="*/ 48 h 121"/>
              <a:gd name="T22" fmla="*/ 40 w 124"/>
              <a:gd name="T23" fmla="*/ 0 h 121"/>
              <a:gd name="T24" fmla="*/ 35 w 124"/>
              <a:gd name="T25" fmla="*/ 5 h 121"/>
              <a:gd name="T26" fmla="*/ 27 w 124"/>
              <a:gd name="T27" fmla="*/ 1 h 121"/>
              <a:gd name="T28" fmla="*/ 85 w 124"/>
              <a:gd name="T29" fmla="*/ 66 h 121"/>
              <a:gd name="T30" fmla="*/ 100 w 124"/>
              <a:gd name="T31" fmla="*/ 81 h 121"/>
              <a:gd name="T32" fmla="*/ 85 w 124"/>
              <a:gd name="T33" fmla="*/ 96 h 121"/>
              <a:gd name="T34" fmla="*/ 70 w 124"/>
              <a:gd name="T35" fmla="*/ 81 h 121"/>
              <a:gd name="T36" fmla="*/ 85 w 124"/>
              <a:gd name="T37" fmla="*/ 6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4" h="121">
                <a:moveTo>
                  <a:pt x="27" y="1"/>
                </a:moveTo>
                <a:cubicBezTo>
                  <a:pt x="31" y="8"/>
                  <a:pt x="31" y="8"/>
                  <a:pt x="31" y="8"/>
                </a:cubicBezTo>
                <a:cubicBezTo>
                  <a:pt x="23" y="17"/>
                  <a:pt x="23" y="17"/>
                  <a:pt x="23" y="17"/>
                </a:cubicBezTo>
                <a:cubicBezTo>
                  <a:pt x="16" y="24"/>
                  <a:pt x="16" y="24"/>
                  <a:pt x="16" y="24"/>
                </a:cubicBezTo>
                <a:cubicBezTo>
                  <a:pt x="11" y="29"/>
                  <a:pt x="6" y="32"/>
                  <a:pt x="0" y="34"/>
                </a:cubicBezTo>
                <a:cubicBezTo>
                  <a:pt x="51" y="85"/>
                  <a:pt x="51" y="85"/>
                  <a:pt x="51" y="85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124" y="85"/>
                  <a:pt x="124" y="85"/>
                  <a:pt x="124" y="85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88" y="48"/>
                  <a:pt x="88" y="48"/>
                  <a:pt x="88" y="48"/>
                </a:cubicBezTo>
                <a:cubicBezTo>
                  <a:pt x="40" y="0"/>
                  <a:pt x="40" y="0"/>
                  <a:pt x="40" y="0"/>
                </a:cubicBezTo>
                <a:cubicBezTo>
                  <a:pt x="35" y="5"/>
                  <a:pt x="35" y="5"/>
                  <a:pt x="35" y="5"/>
                </a:cubicBezTo>
                <a:lnTo>
                  <a:pt x="27" y="1"/>
                </a:lnTo>
                <a:close/>
                <a:moveTo>
                  <a:pt x="85" y="66"/>
                </a:moveTo>
                <a:cubicBezTo>
                  <a:pt x="93" y="66"/>
                  <a:pt x="100" y="73"/>
                  <a:pt x="100" y="81"/>
                </a:cubicBezTo>
                <a:cubicBezTo>
                  <a:pt x="100" y="90"/>
                  <a:pt x="93" y="96"/>
                  <a:pt x="85" y="96"/>
                </a:cubicBezTo>
                <a:cubicBezTo>
                  <a:pt x="76" y="96"/>
                  <a:pt x="70" y="90"/>
                  <a:pt x="70" y="81"/>
                </a:cubicBezTo>
                <a:cubicBezTo>
                  <a:pt x="70" y="73"/>
                  <a:pt x="76" y="66"/>
                  <a:pt x="85" y="6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5" name="Freeform 691"/>
          <p:cNvSpPr>
            <a:spLocks/>
          </p:cNvSpPr>
          <p:nvPr/>
        </p:nvSpPr>
        <p:spPr bwMode="auto">
          <a:xfrm>
            <a:off x="3357563" y="3163888"/>
            <a:ext cx="79375" cy="79375"/>
          </a:xfrm>
          <a:custGeom>
            <a:avLst/>
            <a:gdLst>
              <a:gd name="T0" fmla="*/ 105 w 129"/>
              <a:gd name="T1" fmla="*/ 102 h 129"/>
              <a:gd name="T2" fmla="*/ 113 w 129"/>
              <a:gd name="T3" fmla="*/ 93 h 129"/>
              <a:gd name="T4" fmla="*/ 121 w 129"/>
              <a:gd name="T5" fmla="*/ 97 h 129"/>
              <a:gd name="T6" fmla="*/ 117 w 129"/>
              <a:gd name="T7" fmla="*/ 90 h 129"/>
              <a:gd name="T8" fmla="*/ 125 w 129"/>
              <a:gd name="T9" fmla="*/ 82 h 129"/>
              <a:gd name="T10" fmla="*/ 126 w 129"/>
              <a:gd name="T11" fmla="*/ 81 h 129"/>
              <a:gd name="T12" fmla="*/ 129 w 129"/>
              <a:gd name="T13" fmla="*/ 67 h 129"/>
              <a:gd name="T14" fmla="*/ 62 w 129"/>
              <a:gd name="T15" fmla="*/ 0 h 129"/>
              <a:gd name="T16" fmla="*/ 56 w 129"/>
              <a:gd name="T17" fmla="*/ 6 h 129"/>
              <a:gd name="T18" fmla="*/ 81 w 129"/>
              <a:gd name="T19" fmla="*/ 46 h 129"/>
              <a:gd name="T20" fmla="*/ 46 w 129"/>
              <a:gd name="T21" fmla="*/ 81 h 129"/>
              <a:gd name="T22" fmla="*/ 6 w 129"/>
              <a:gd name="T23" fmla="*/ 56 h 129"/>
              <a:gd name="T24" fmla="*/ 0 w 129"/>
              <a:gd name="T25" fmla="*/ 62 h 129"/>
              <a:gd name="T26" fmla="*/ 67 w 129"/>
              <a:gd name="T27" fmla="*/ 129 h 129"/>
              <a:gd name="T28" fmla="*/ 86 w 129"/>
              <a:gd name="T29" fmla="*/ 123 h 129"/>
              <a:gd name="T30" fmla="*/ 88 w 129"/>
              <a:gd name="T31" fmla="*/ 125 h 129"/>
              <a:gd name="T32" fmla="*/ 98 w 129"/>
              <a:gd name="T33" fmla="*/ 109 h 129"/>
              <a:gd name="T34" fmla="*/ 105 w 129"/>
              <a:gd name="T35" fmla="*/ 10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9" h="129">
                <a:moveTo>
                  <a:pt x="105" y="102"/>
                </a:moveTo>
                <a:cubicBezTo>
                  <a:pt x="113" y="93"/>
                  <a:pt x="113" y="93"/>
                  <a:pt x="113" y="93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8" y="76"/>
                  <a:pt x="129" y="71"/>
                  <a:pt x="129" y="67"/>
                </a:cubicBezTo>
                <a:cubicBezTo>
                  <a:pt x="129" y="33"/>
                  <a:pt x="96" y="0"/>
                  <a:pt x="62" y="0"/>
                </a:cubicBezTo>
                <a:cubicBezTo>
                  <a:pt x="62" y="0"/>
                  <a:pt x="58" y="4"/>
                  <a:pt x="56" y="6"/>
                </a:cubicBezTo>
                <a:cubicBezTo>
                  <a:pt x="83" y="33"/>
                  <a:pt x="81" y="29"/>
                  <a:pt x="81" y="46"/>
                </a:cubicBezTo>
                <a:cubicBezTo>
                  <a:pt x="81" y="59"/>
                  <a:pt x="59" y="81"/>
                  <a:pt x="46" y="81"/>
                </a:cubicBezTo>
                <a:cubicBezTo>
                  <a:pt x="29" y="81"/>
                  <a:pt x="34" y="84"/>
                  <a:pt x="6" y="56"/>
                </a:cubicBezTo>
                <a:cubicBezTo>
                  <a:pt x="4" y="58"/>
                  <a:pt x="0" y="62"/>
                  <a:pt x="0" y="62"/>
                </a:cubicBezTo>
                <a:cubicBezTo>
                  <a:pt x="1" y="96"/>
                  <a:pt x="33" y="129"/>
                  <a:pt x="67" y="129"/>
                </a:cubicBezTo>
                <a:cubicBezTo>
                  <a:pt x="73" y="129"/>
                  <a:pt x="80" y="127"/>
                  <a:pt x="86" y="123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90" y="119"/>
                  <a:pt x="93" y="114"/>
                  <a:pt x="98" y="109"/>
                </a:cubicBezTo>
                <a:lnTo>
                  <a:pt x="105" y="10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6" name="Freeform 692"/>
          <p:cNvSpPr>
            <a:spLocks/>
          </p:cNvSpPr>
          <p:nvPr/>
        </p:nvSpPr>
        <p:spPr bwMode="auto">
          <a:xfrm>
            <a:off x="3357563" y="3163888"/>
            <a:ext cx="179388" cy="176213"/>
          </a:xfrm>
          <a:custGeom>
            <a:avLst/>
            <a:gdLst>
              <a:gd name="T0" fmla="*/ 280 w 291"/>
              <a:gd name="T1" fmla="*/ 27 h 287"/>
              <a:gd name="T2" fmla="*/ 260 w 291"/>
              <a:gd name="T3" fmla="*/ 8 h 287"/>
              <a:gd name="T4" fmla="*/ 241 w 291"/>
              <a:gd name="T5" fmla="*/ 0 h 287"/>
              <a:gd name="T6" fmla="*/ 222 w 291"/>
              <a:gd name="T7" fmla="*/ 8 h 287"/>
              <a:gd name="T8" fmla="*/ 137 w 291"/>
              <a:gd name="T9" fmla="*/ 93 h 287"/>
              <a:gd name="T10" fmla="*/ 133 w 291"/>
              <a:gd name="T11" fmla="*/ 110 h 287"/>
              <a:gd name="T12" fmla="*/ 122 w 291"/>
              <a:gd name="T13" fmla="*/ 114 h 287"/>
              <a:gd name="T14" fmla="*/ 116 w 291"/>
              <a:gd name="T15" fmla="*/ 113 h 287"/>
              <a:gd name="T16" fmla="*/ 109 w 291"/>
              <a:gd name="T17" fmla="*/ 120 h 287"/>
              <a:gd name="T18" fmla="*/ 109 w 291"/>
              <a:gd name="T19" fmla="*/ 159 h 287"/>
              <a:gd name="T20" fmla="*/ 110 w 291"/>
              <a:gd name="T21" fmla="*/ 160 h 287"/>
              <a:gd name="T22" fmla="*/ 44 w 291"/>
              <a:gd name="T23" fmla="*/ 227 h 287"/>
              <a:gd name="T24" fmla="*/ 26 w 291"/>
              <a:gd name="T25" fmla="*/ 234 h 287"/>
              <a:gd name="T26" fmla="*/ 0 w 291"/>
              <a:gd name="T27" fmla="*/ 271 h 287"/>
              <a:gd name="T28" fmla="*/ 17 w 291"/>
              <a:gd name="T29" fmla="*/ 287 h 287"/>
              <a:gd name="T30" fmla="*/ 54 w 291"/>
              <a:gd name="T31" fmla="*/ 261 h 287"/>
              <a:gd name="T32" fmla="*/ 60 w 291"/>
              <a:gd name="T33" fmla="*/ 243 h 287"/>
              <a:gd name="T34" fmla="*/ 127 w 291"/>
              <a:gd name="T35" fmla="*/ 177 h 287"/>
              <a:gd name="T36" fmla="*/ 129 w 291"/>
              <a:gd name="T37" fmla="*/ 179 h 287"/>
              <a:gd name="T38" fmla="*/ 148 w 291"/>
              <a:gd name="T39" fmla="*/ 187 h 287"/>
              <a:gd name="T40" fmla="*/ 167 w 291"/>
              <a:gd name="T41" fmla="*/ 179 h 287"/>
              <a:gd name="T42" fmla="*/ 175 w 291"/>
              <a:gd name="T43" fmla="*/ 171 h 287"/>
              <a:gd name="T44" fmla="*/ 178 w 291"/>
              <a:gd name="T45" fmla="*/ 155 h 287"/>
              <a:gd name="T46" fmla="*/ 190 w 291"/>
              <a:gd name="T47" fmla="*/ 150 h 287"/>
              <a:gd name="T48" fmla="*/ 195 w 291"/>
              <a:gd name="T49" fmla="*/ 151 h 287"/>
              <a:gd name="T50" fmla="*/ 280 w 291"/>
              <a:gd name="T51" fmla="*/ 66 h 287"/>
              <a:gd name="T52" fmla="*/ 280 w 291"/>
              <a:gd name="T53" fmla="*/ 2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1" h="287">
                <a:moveTo>
                  <a:pt x="280" y="27"/>
                </a:moveTo>
                <a:cubicBezTo>
                  <a:pt x="260" y="8"/>
                  <a:pt x="260" y="8"/>
                  <a:pt x="260" y="8"/>
                </a:cubicBezTo>
                <a:cubicBezTo>
                  <a:pt x="255" y="2"/>
                  <a:pt x="248" y="0"/>
                  <a:pt x="241" y="0"/>
                </a:cubicBezTo>
                <a:cubicBezTo>
                  <a:pt x="234" y="0"/>
                  <a:pt x="227" y="2"/>
                  <a:pt x="222" y="8"/>
                </a:cubicBezTo>
                <a:cubicBezTo>
                  <a:pt x="137" y="93"/>
                  <a:pt x="137" y="93"/>
                  <a:pt x="137" y="93"/>
                </a:cubicBezTo>
                <a:cubicBezTo>
                  <a:pt x="139" y="98"/>
                  <a:pt x="137" y="106"/>
                  <a:pt x="133" y="110"/>
                </a:cubicBezTo>
                <a:cubicBezTo>
                  <a:pt x="130" y="112"/>
                  <a:pt x="126" y="114"/>
                  <a:pt x="122" y="114"/>
                </a:cubicBezTo>
                <a:cubicBezTo>
                  <a:pt x="120" y="114"/>
                  <a:pt x="118" y="114"/>
                  <a:pt x="116" y="113"/>
                </a:cubicBezTo>
                <a:cubicBezTo>
                  <a:pt x="109" y="120"/>
                  <a:pt x="109" y="120"/>
                  <a:pt x="109" y="120"/>
                </a:cubicBezTo>
                <a:cubicBezTo>
                  <a:pt x="98" y="131"/>
                  <a:pt x="98" y="148"/>
                  <a:pt x="109" y="159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44" y="227"/>
                  <a:pt x="44" y="227"/>
                  <a:pt x="44" y="227"/>
                </a:cubicBezTo>
                <a:cubicBezTo>
                  <a:pt x="26" y="234"/>
                  <a:pt x="26" y="234"/>
                  <a:pt x="26" y="234"/>
                </a:cubicBezTo>
                <a:cubicBezTo>
                  <a:pt x="0" y="271"/>
                  <a:pt x="0" y="271"/>
                  <a:pt x="0" y="271"/>
                </a:cubicBezTo>
                <a:cubicBezTo>
                  <a:pt x="17" y="287"/>
                  <a:pt x="17" y="287"/>
                  <a:pt x="17" y="287"/>
                </a:cubicBezTo>
                <a:cubicBezTo>
                  <a:pt x="54" y="261"/>
                  <a:pt x="54" y="261"/>
                  <a:pt x="54" y="261"/>
                </a:cubicBezTo>
                <a:cubicBezTo>
                  <a:pt x="60" y="243"/>
                  <a:pt x="60" y="243"/>
                  <a:pt x="60" y="243"/>
                </a:cubicBezTo>
                <a:cubicBezTo>
                  <a:pt x="127" y="177"/>
                  <a:pt x="127" y="177"/>
                  <a:pt x="127" y="177"/>
                </a:cubicBezTo>
                <a:cubicBezTo>
                  <a:pt x="129" y="179"/>
                  <a:pt x="129" y="179"/>
                  <a:pt x="129" y="179"/>
                </a:cubicBezTo>
                <a:cubicBezTo>
                  <a:pt x="134" y="184"/>
                  <a:pt x="141" y="187"/>
                  <a:pt x="148" y="187"/>
                </a:cubicBezTo>
                <a:cubicBezTo>
                  <a:pt x="155" y="187"/>
                  <a:pt x="162" y="184"/>
                  <a:pt x="167" y="179"/>
                </a:cubicBezTo>
                <a:cubicBezTo>
                  <a:pt x="175" y="171"/>
                  <a:pt x="175" y="171"/>
                  <a:pt x="175" y="171"/>
                </a:cubicBezTo>
                <a:cubicBezTo>
                  <a:pt x="172" y="166"/>
                  <a:pt x="174" y="159"/>
                  <a:pt x="178" y="155"/>
                </a:cubicBezTo>
                <a:cubicBezTo>
                  <a:pt x="181" y="152"/>
                  <a:pt x="185" y="150"/>
                  <a:pt x="190" y="150"/>
                </a:cubicBezTo>
                <a:cubicBezTo>
                  <a:pt x="191" y="150"/>
                  <a:pt x="193" y="150"/>
                  <a:pt x="195" y="151"/>
                </a:cubicBezTo>
                <a:cubicBezTo>
                  <a:pt x="280" y="66"/>
                  <a:pt x="280" y="66"/>
                  <a:pt x="280" y="66"/>
                </a:cubicBezTo>
                <a:cubicBezTo>
                  <a:pt x="291" y="55"/>
                  <a:pt x="291" y="38"/>
                  <a:pt x="280" y="27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7" name="Freeform 693"/>
          <p:cNvSpPr>
            <a:spLocks/>
          </p:cNvSpPr>
          <p:nvPr/>
        </p:nvSpPr>
        <p:spPr bwMode="auto">
          <a:xfrm>
            <a:off x="3005138" y="760413"/>
            <a:ext cx="171450" cy="104775"/>
          </a:xfrm>
          <a:custGeom>
            <a:avLst/>
            <a:gdLst>
              <a:gd name="T0" fmla="*/ 239 w 279"/>
              <a:gd name="T1" fmla="*/ 39 h 171"/>
              <a:gd name="T2" fmla="*/ 239 w 279"/>
              <a:gd name="T3" fmla="*/ 81 h 171"/>
              <a:gd name="T4" fmla="*/ 226 w 279"/>
              <a:gd name="T5" fmla="*/ 94 h 171"/>
              <a:gd name="T6" fmla="*/ 59 w 279"/>
              <a:gd name="T7" fmla="*/ 94 h 171"/>
              <a:gd name="T8" fmla="*/ 59 w 279"/>
              <a:gd name="T9" fmla="*/ 92 h 171"/>
              <a:gd name="T10" fmla="*/ 59 w 279"/>
              <a:gd name="T11" fmla="*/ 52 h 171"/>
              <a:gd name="T12" fmla="*/ 0 w 279"/>
              <a:gd name="T13" fmla="*/ 111 h 171"/>
              <a:gd name="T14" fmla="*/ 59 w 279"/>
              <a:gd name="T15" fmla="*/ 171 h 171"/>
              <a:gd name="T16" fmla="*/ 59 w 279"/>
              <a:gd name="T17" fmla="*/ 133 h 171"/>
              <a:gd name="T18" fmla="*/ 235 w 279"/>
              <a:gd name="T19" fmla="*/ 133 h 171"/>
              <a:gd name="T20" fmla="*/ 279 w 279"/>
              <a:gd name="T21" fmla="*/ 89 h 171"/>
              <a:gd name="T22" fmla="*/ 279 w 279"/>
              <a:gd name="T23" fmla="*/ 0 h 171"/>
              <a:gd name="T24" fmla="*/ 248 w 279"/>
              <a:gd name="T25" fmla="*/ 31 h 171"/>
              <a:gd name="T26" fmla="*/ 239 w 279"/>
              <a:gd name="T27" fmla="*/ 39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9" h="171">
                <a:moveTo>
                  <a:pt x="239" y="39"/>
                </a:moveTo>
                <a:cubicBezTo>
                  <a:pt x="239" y="81"/>
                  <a:pt x="239" y="81"/>
                  <a:pt x="239" y="81"/>
                </a:cubicBezTo>
                <a:cubicBezTo>
                  <a:pt x="239" y="88"/>
                  <a:pt x="233" y="94"/>
                  <a:pt x="226" y="94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2"/>
                  <a:pt x="59" y="92"/>
                  <a:pt x="59" y="92"/>
                </a:cubicBezTo>
                <a:cubicBezTo>
                  <a:pt x="59" y="52"/>
                  <a:pt x="59" y="52"/>
                  <a:pt x="59" y="52"/>
                </a:cubicBezTo>
                <a:cubicBezTo>
                  <a:pt x="0" y="111"/>
                  <a:pt x="0" y="111"/>
                  <a:pt x="0" y="111"/>
                </a:cubicBezTo>
                <a:cubicBezTo>
                  <a:pt x="59" y="171"/>
                  <a:pt x="59" y="171"/>
                  <a:pt x="59" y="171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235" y="133"/>
                  <a:pt x="235" y="133"/>
                  <a:pt x="235" y="133"/>
                </a:cubicBezTo>
                <a:cubicBezTo>
                  <a:pt x="264" y="133"/>
                  <a:pt x="279" y="119"/>
                  <a:pt x="279" y="89"/>
                </a:cubicBezTo>
                <a:cubicBezTo>
                  <a:pt x="279" y="0"/>
                  <a:pt x="279" y="0"/>
                  <a:pt x="279" y="0"/>
                </a:cubicBezTo>
                <a:cubicBezTo>
                  <a:pt x="248" y="31"/>
                  <a:pt x="248" y="31"/>
                  <a:pt x="248" y="31"/>
                </a:cubicBezTo>
                <a:lnTo>
                  <a:pt x="239" y="3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8" name="Freeform 694"/>
          <p:cNvSpPr>
            <a:spLocks/>
          </p:cNvSpPr>
          <p:nvPr/>
        </p:nvSpPr>
        <p:spPr bwMode="auto">
          <a:xfrm>
            <a:off x="3009901" y="695326"/>
            <a:ext cx="171450" cy="104775"/>
          </a:xfrm>
          <a:custGeom>
            <a:avLst/>
            <a:gdLst>
              <a:gd name="T0" fmla="*/ 39 w 279"/>
              <a:gd name="T1" fmla="*/ 131 h 171"/>
              <a:gd name="T2" fmla="*/ 39 w 279"/>
              <a:gd name="T3" fmla="*/ 90 h 171"/>
              <a:gd name="T4" fmla="*/ 53 w 279"/>
              <a:gd name="T5" fmla="*/ 77 h 171"/>
              <a:gd name="T6" fmla="*/ 220 w 279"/>
              <a:gd name="T7" fmla="*/ 77 h 171"/>
              <a:gd name="T8" fmla="*/ 220 w 279"/>
              <a:gd name="T9" fmla="*/ 79 h 171"/>
              <a:gd name="T10" fmla="*/ 220 w 279"/>
              <a:gd name="T11" fmla="*/ 118 h 171"/>
              <a:gd name="T12" fmla="*/ 279 w 279"/>
              <a:gd name="T13" fmla="*/ 59 h 171"/>
              <a:gd name="T14" fmla="*/ 220 w 279"/>
              <a:gd name="T15" fmla="*/ 0 h 171"/>
              <a:gd name="T16" fmla="*/ 220 w 279"/>
              <a:gd name="T17" fmla="*/ 37 h 171"/>
              <a:gd name="T18" fmla="*/ 44 w 279"/>
              <a:gd name="T19" fmla="*/ 37 h 171"/>
              <a:gd name="T20" fmla="*/ 0 w 279"/>
              <a:gd name="T21" fmla="*/ 81 h 171"/>
              <a:gd name="T22" fmla="*/ 0 w 279"/>
              <a:gd name="T23" fmla="*/ 171 h 171"/>
              <a:gd name="T24" fmla="*/ 31 w 279"/>
              <a:gd name="T25" fmla="*/ 139 h 171"/>
              <a:gd name="T26" fmla="*/ 39 w 279"/>
              <a:gd name="T27" fmla="*/ 13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9" h="171">
                <a:moveTo>
                  <a:pt x="39" y="131"/>
                </a:moveTo>
                <a:cubicBezTo>
                  <a:pt x="39" y="90"/>
                  <a:pt x="39" y="90"/>
                  <a:pt x="39" y="90"/>
                </a:cubicBezTo>
                <a:cubicBezTo>
                  <a:pt x="39" y="83"/>
                  <a:pt x="45" y="77"/>
                  <a:pt x="53" y="77"/>
                </a:cubicBezTo>
                <a:cubicBezTo>
                  <a:pt x="220" y="77"/>
                  <a:pt x="220" y="77"/>
                  <a:pt x="220" y="77"/>
                </a:cubicBezTo>
                <a:cubicBezTo>
                  <a:pt x="220" y="79"/>
                  <a:pt x="220" y="79"/>
                  <a:pt x="220" y="79"/>
                </a:cubicBezTo>
                <a:cubicBezTo>
                  <a:pt x="220" y="118"/>
                  <a:pt x="220" y="118"/>
                  <a:pt x="220" y="118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20" y="0"/>
                  <a:pt x="220" y="0"/>
                  <a:pt x="220" y="0"/>
                </a:cubicBezTo>
                <a:cubicBezTo>
                  <a:pt x="220" y="37"/>
                  <a:pt x="220" y="37"/>
                  <a:pt x="220" y="37"/>
                </a:cubicBezTo>
                <a:cubicBezTo>
                  <a:pt x="44" y="37"/>
                  <a:pt x="44" y="37"/>
                  <a:pt x="44" y="37"/>
                </a:cubicBezTo>
                <a:cubicBezTo>
                  <a:pt x="15" y="37"/>
                  <a:pt x="0" y="52"/>
                  <a:pt x="0" y="81"/>
                </a:cubicBezTo>
                <a:cubicBezTo>
                  <a:pt x="0" y="171"/>
                  <a:pt x="0" y="171"/>
                  <a:pt x="0" y="171"/>
                </a:cubicBezTo>
                <a:cubicBezTo>
                  <a:pt x="31" y="139"/>
                  <a:pt x="31" y="139"/>
                  <a:pt x="31" y="139"/>
                </a:cubicBezTo>
                <a:lnTo>
                  <a:pt x="39" y="131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9" name="Freeform 695"/>
          <p:cNvSpPr>
            <a:spLocks noEditPoints="1"/>
          </p:cNvSpPr>
          <p:nvPr/>
        </p:nvSpPr>
        <p:spPr bwMode="auto">
          <a:xfrm>
            <a:off x="7243763" y="2468563"/>
            <a:ext cx="176213" cy="150813"/>
          </a:xfrm>
          <a:custGeom>
            <a:avLst/>
            <a:gdLst>
              <a:gd name="T0" fmla="*/ 93 w 111"/>
              <a:gd name="T1" fmla="*/ 17 h 95"/>
              <a:gd name="T2" fmla="*/ 75 w 111"/>
              <a:gd name="T3" fmla="*/ 17 h 95"/>
              <a:gd name="T4" fmla="*/ 71 w 111"/>
              <a:gd name="T5" fmla="*/ 17 h 95"/>
              <a:gd name="T6" fmla="*/ 57 w 111"/>
              <a:gd name="T7" fmla="*/ 17 h 95"/>
              <a:gd name="T8" fmla="*/ 57 w 111"/>
              <a:gd name="T9" fmla="*/ 0 h 95"/>
              <a:gd name="T10" fmla="*/ 17 w 111"/>
              <a:gd name="T11" fmla="*/ 0 h 95"/>
              <a:gd name="T12" fmla="*/ 17 w 111"/>
              <a:gd name="T13" fmla="*/ 0 h 95"/>
              <a:gd name="T14" fmla="*/ 0 w 111"/>
              <a:gd name="T15" fmla="*/ 17 h 95"/>
              <a:gd name="T16" fmla="*/ 0 w 111"/>
              <a:gd name="T17" fmla="*/ 79 h 95"/>
              <a:gd name="T18" fmla="*/ 18 w 111"/>
              <a:gd name="T19" fmla="*/ 79 h 95"/>
              <a:gd name="T20" fmla="*/ 18 w 111"/>
              <a:gd name="T21" fmla="*/ 95 h 95"/>
              <a:gd name="T22" fmla="*/ 36 w 111"/>
              <a:gd name="T23" fmla="*/ 95 h 95"/>
              <a:gd name="T24" fmla="*/ 55 w 111"/>
              <a:gd name="T25" fmla="*/ 95 h 95"/>
              <a:gd name="T26" fmla="*/ 75 w 111"/>
              <a:gd name="T27" fmla="*/ 95 h 95"/>
              <a:gd name="T28" fmla="*/ 93 w 111"/>
              <a:gd name="T29" fmla="*/ 95 h 95"/>
              <a:gd name="T30" fmla="*/ 111 w 111"/>
              <a:gd name="T31" fmla="*/ 95 h 95"/>
              <a:gd name="T32" fmla="*/ 111 w 111"/>
              <a:gd name="T33" fmla="*/ 17 h 95"/>
              <a:gd name="T34" fmla="*/ 93 w 111"/>
              <a:gd name="T35" fmla="*/ 17 h 95"/>
              <a:gd name="T36" fmla="*/ 7 w 111"/>
              <a:gd name="T37" fmla="*/ 72 h 95"/>
              <a:gd name="T38" fmla="*/ 7 w 111"/>
              <a:gd name="T39" fmla="*/ 23 h 95"/>
              <a:gd name="T40" fmla="*/ 23 w 111"/>
              <a:gd name="T41" fmla="*/ 23 h 95"/>
              <a:gd name="T42" fmla="*/ 23 w 111"/>
              <a:gd name="T43" fmla="*/ 7 h 95"/>
              <a:gd name="T44" fmla="*/ 51 w 111"/>
              <a:gd name="T45" fmla="*/ 7 h 95"/>
              <a:gd name="T46" fmla="*/ 51 w 111"/>
              <a:gd name="T47" fmla="*/ 72 h 95"/>
              <a:gd name="T48" fmla="*/ 7 w 111"/>
              <a:gd name="T49" fmla="*/ 72 h 95"/>
              <a:gd name="T50" fmla="*/ 61 w 111"/>
              <a:gd name="T51" fmla="*/ 89 h 95"/>
              <a:gd name="T52" fmla="*/ 43 w 111"/>
              <a:gd name="T53" fmla="*/ 89 h 95"/>
              <a:gd name="T54" fmla="*/ 25 w 111"/>
              <a:gd name="T55" fmla="*/ 89 h 95"/>
              <a:gd name="T56" fmla="*/ 25 w 111"/>
              <a:gd name="T57" fmla="*/ 79 h 95"/>
              <a:gd name="T58" fmla="*/ 57 w 111"/>
              <a:gd name="T59" fmla="*/ 79 h 95"/>
              <a:gd name="T60" fmla="*/ 57 w 111"/>
              <a:gd name="T61" fmla="*/ 23 h 95"/>
              <a:gd name="T62" fmla="*/ 59 w 111"/>
              <a:gd name="T63" fmla="*/ 23 h 95"/>
              <a:gd name="T64" fmla="*/ 69 w 111"/>
              <a:gd name="T65" fmla="*/ 23 h 95"/>
              <a:gd name="T66" fmla="*/ 69 w 111"/>
              <a:gd name="T67" fmla="*/ 89 h 95"/>
              <a:gd name="T68" fmla="*/ 61 w 111"/>
              <a:gd name="T69" fmla="*/ 89 h 95"/>
              <a:gd name="T70" fmla="*/ 75 w 111"/>
              <a:gd name="T71" fmla="*/ 89 h 95"/>
              <a:gd name="T72" fmla="*/ 75 w 111"/>
              <a:gd name="T73" fmla="*/ 23 h 95"/>
              <a:gd name="T74" fmla="*/ 77 w 111"/>
              <a:gd name="T75" fmla="*/ 23 h 95"/>
              <a:gd name="T76" fmla="*/ 87 w 111"/>
              <a:gd name="T77" fmla="*/ 23 h 95"/>
              <a:gd name="T78" fmla="*/ 87 w 111"/>
              <a:gd name="T79" fmla="*/ 89 h 95"/>
              <a:gd name="T80" fmla="*/ 75 w 111"/>
              <a:gd name="T81" fmla="*/ 89 h 95"/>
              <a:gd name="T82" fmla="*/ 105 w 111"/>
              <a:gd name="T83" fmla="*/ 89 h 95"/>
              <a:gd name="T84" fmla="*/ 93 w 111"/>
              <a:gd name="T85" fmla="*/ 89 h 95"/>
              <a:gd name="T86" fmla="*/ 93 w 111"/>
              <a:gd name="T87" fmla="*/ 23 h 95"/>
              <a:gd name="T88" fmla="*/ 105 w 111"/>
              <a:gd name="T89" fmla="*/ 23 h 95"/>
              <a:gd name="T90" fmla="*/ 105 w 111"/>
              <a:gd name="T91" fmla="*/ 8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1" h="95">
                <a:moveTo>
                  <a:pt x="93" y="17"/>
                </a:moveTo>
                <a:lnTo>
                  <a:pt x="75" y="17"/>
                </a:lnTo>
                <a:lnTo>
                  <a:pt x="71" y="17"/>
                </a:lnTo>
                <a:lnTo>
                  <a:pt x="57" y="17"/>
                </a:lnTo>
                <a:lnTo>
                  <a:pt x="57" y="0"/>
                </a:lnTo>
                <a:lnTo>
                  <a:pt x="17" y="0"/>
                </a:lnTo>
                <a:lnTo>
                  <a:pt x="17" y="0"/>
                </a:lnTo>
                <a:lnTo>
                  <a:pt x="0" y="17"/>
                </a:lnTo>
                <a:lnTo>
                  <a:pt x="0" y="79"/>
                </a:lnTo>
                <a:lnTo>
                  <a:pt x="18" y="79"/>
                </a:lnTo>
                <a:lnTo>
                  <a:pt x="18" y="95"/>
                </a:lnTo>
                <a:lnTo>
                  <a:pt x="36" y="95"/>
                </a:lnTo>
                <a:lnTo>
                  <a:pt x="55" y="95"/>
                </a:lnTo>
                <a:lnTo>
                  <a:pt x="75" y="95"/>
                </a:lnTo>
                <a:lnTo>
                  <a:pt x="93" y="95"/>
                </a:lnTo>
                <a:lnTo>
                  <a:pt x="111" y="95"/>
                </a:lnTo>
                <a:lnTo>
                  <a:pt x="111" y="17"/>
                </a:lnTo>
                <a:lnTo>
                  <a:pt x="93" y="17"/>
                </a:lnTo>
                <a:close/>
                <a:moveTo>
                  <a:pt x="7" y="72"/>
                </a:moveTo>
                <a:lnTo>
                  <a:pt x="7" y="23"/>
                </a:lnTo>
                <a:lnTo>
                  <a:pt x="23" y="23"/>
                </a:lnTo>
                <a:lnTo>
                  <a:pt x="23" y="7"/>
                </a:lnTo>
                <a:lnTo>
                  <a:pt x="51" y="7"/>
                </a:lnTo>
                <a:lnTo>
                  <a:pt x="51" y="72"/>
                </a:lnTo>
                <a:lnTo>
                  <a:pt x="7" y="72"/>
                </a:lnTo>
                <a:close/>
                <a:moveTo>
                  <a:pt x="61" y="89"/>
                </a:moveTo>
                <a:lnTo>
                  <a:pt x="43" y="89"/>
                </a:lnTo>
                <a:lnTo>
                  <a:pt x="25" y="89"/>
                </a:lnTo>
                <a:lnTo>
                  <a:pt x="25" y="79"/>
                </a:lnTo>
                <a:lnTo>
                  <a:pt x="57" y="79"/>
                </a:lnTo>
                <a:lnTo>
                  <a:pt x="57" y="23"/>
                </a:lnTo>
                <a:lnTo>
                  <a:pt x="59" y="23"/>
                </a:lnTo>
                <a:lnTo>
                  <a:pt x="69" y="23"/>
                </a:lnTo>
                <a:lnTo>
                  <a:pt x="69" y="89"/>
                </a:lnTo>
                <a:lnTo>
                  <a:pt x="61" y="89"/>
                </a:lnTo>
                <a:close/>
                <a:moveTo>
                  <a:pt x="75" y="89"/>
                </a:moveTo>
                <a:lnTo>
                  <a:pt x="75" y="23"/>
                </a:lnTo>
                <a:lnTo>
                  <a:pt x="77" y="23"/>
                </a:lnTo>
                <a:lnTo>
                  <a:pt x="87" y="23"/>
                </a:lnTo>
                <a:lnTo>
                  <a:pt x="87" y="89"/>
                </a:lnTo>
                <a:lnTo>
                  <a:pt x="75" y="89"/>
                </a:lnTo>
                <a:close/>
                <a:moveTo>
                  <a:pt x="105" y="89"/>
                </a:moveTo>
                <a:lnTo>
                  <a:pt x="93" y="89"/>
                </a:lnTo>
                <a:lnTo>
                  <a:pt x="93" y="23"/>
                </a:lnTo>
                <a:lnTo>
                  <a:pt x="105" y="23"/>
                </a:lnTo>
                <a:lnTo>
                  <a:pt x="105" y="89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0" name="Freeform 696"/>
          <p:cNvSpPr>
            <a:spLocks noEditPoints="1"/>
          </p:cNvSpPr>
          <p:nvPr/>
        </p:nvSpPr>
        <p:spPr bwMode="auto">
          <a:xfrm>
            <a:off x="7950201" y="2476501"/>
            <a:ext cx="176213" cy="139700"/>
          </a:xfrm>
          <a:custGeom>
            <a:avLst/>
            <a:gdLst>
              <a:gd name="T0" fmla="*/ 103 w 111"/>
              <a:gd name="T1" fmla="*/ 38 h 88"/>
              <a:gd name="T2" fmla="*/ 103 w 111"/>
              <a:gd name="T3" fmla="*/ 11 h 88"/>
              <a:gd name="T4" fmla="*/ 87 w 111"/>
              <a:gd name="T5" fmla="*/ 11 h 88"/>
              <a:gd name="T6" fmla="*/ 72 w 111"/>
              <a:gd name="T7" fmla="*/ 11 h 88"/>
              <a:gd name="T8" fmla="*/ 68 w 111"/>
              <a:gd name="T9" fmla="*/ 11 h 88"/>
              <a:gd name="T10" fmla="*/ 57 w 111"/>
              <a:gd name="T11" fmla="*/ 11 h 88"/>
              <a:gd name="T12" fmla="*/ 57 w 111"/>
              <a:gd name="T13" fmla="*/ 0 h 88"/>
              <a:gd name="T14" fmla="*/ 22 w 111"/>
              <a:gd name="T15" fmla="*/ 0 h 88"/>
              <a:gd name="T16" fmla="*/ 22 w 111"/>
              <a:gd name="T17" fmla="*/ 0 h 88"/>
              <a:gd name="T18" fmla="*/ 8 w 111"/>
              <a:gd name="T19" fmla="*/ 14 h 88"/>
              <a:gd name="T20" fmla="*/ 8 w 111"/>
              <a:gd name="T21" fmla="*/ 38 h 88"/>
              <a:gd name="T22" fmla="*/ 0 w 111"/>
              <a:gd name="T23" fmla="*/ 38 h 88"/>
              <a:gd name="T24" fmla="*/ 0 w 111"/>
              <a:gd name="T25" fmla="*/ 88 h 88"/>
              <a:gd name="T26" fmla="*/ 111 w 111"/>
              <a:gd name="T27" fmla="*/ 88 h 88"/>
              <a:gd name="T28" fmla="*/ 111 w 111"/>
              <a:gd name="T29" fmla="*/ 38 h 88"/>
              <a:gd name="T30" fmla="*/ 103 w 111"/>
              <a:gd name="T31" fmla="*/ 38 h 88"/>
              <a:gd name="T32" fmla="*/ 97 w 111"/>
              <a:gd name="T33" fmla="*/ 17 h 88"/>
              <a:gd name="T34" fmla="*/ 97 w 111"/>
              <a:gd name="T35" fmla="*/ 38 h 88"/>
              <a:gd name="T36" fmla="*/ 87 w 111"/>
              <a:gd name="T37" fmla="*/ 38 h 88"/>
              <a:gd name="T38" fmla="*/ 87 w 111"/>
              <a:gd name="T39" fmla="*/ 17 h 88"/>
              <a:gd name="T40" fmla="*/ 97 w 111"/>
              <a:gd name="T41" fmla="*/ 17 h 88"/>
              <a:gd name="T42" fmla="*/ 74 w 111"/>
              <a:gd name="T43" fmla="*/ 17 h 88"/>
              <a:gd name="T44" fmla="*/ 82 w 111"/>
              <a:gd name="T45" fmla="*/ 17 h 88"/>
              <a:gd name="T46" fmla="*/ 82 w 111"/>
              <a:gd name="T47" fmla="*/ 38 h 88"/>
              <a:gd name="T48" fmla="*/ 72 w 111"/>
              <a:gd name="T49" fmla="*/ 38 h 88"/>
              <a:gd name="T50" fmla="*/ 72 w 111"/>
              <a:gd name="T51" fmla="*/ 17 h 88"/>
              <a:gd name="T52" fmla="*/ 74 w 111"/>
              <a:gd name="T53" fmla="*/ 17 h 88"/>
              <a:gd name="T54" fmla="*/ 70 w 111"/>
              <a:gd name="T55" fmla="*/ 70 h 88"/>
              <a:gd name="T56" fmla="*/ 42 w 111"/>
              <a:gd name="T57" fmla="*/ 70 h 88"/>
              <a:gd name="T58" fmla="*/ 42 w 111"/>
              <a:gd name="T59" fmla="*/ 56 h 88"/>
              <a:gd name="T60" fmla="*/ 70 w 111"/>
              <a:gd name="T61" fmla="*/ 56 h 88"/>
              <a:gd name="T62" fmla="*/ 70 w 111"/>
              <a:gd name="T63" fmla="*/ 70 h 88"/>
              <a:gd name="T64" fmla="*/ 59 w 111"/>
              <a:gd name="T65" fmla="*/ 17 h 88"/>
              <a:gd name="T66" fmla="*/ 66 w 111"/>
              <a:gd name="T67" fmla="*/ 17 h 88"/>
              <a:gd name="T68" fmla="*/ 66 w 111"/>
              <a:gd name="T69" fmla="*/ 38 h 88"/>
              <a:gd name="T70" fmla="*/ 57 w 111"/>
              <a:gd name="T71" fmla="*/ 38 h 88"/>
              <a:gd name="T72" fmla="*/ 57 w 111"/>
              <a:gd name="T73" fmla="*/ 17 h 88"/>
              <a:gd name="T74" fmla="*/ 59 w 111"/>
              <a:gd name="T75" fmla="*/ 17 h 88"/>
              <a:gd name="T76" fmla="*/ 14 w 111"/>
              <a:gd name="T77" fmla="*/ 20 h 88"/>
              <a:gd name="T78" fmla="*/ 28 w 111"/>
              <a:gd name="T79" fmla="*/ 20 h 88"/>
              <a:gd name="T80" fmla="*/ 28 w 111"/>
              <a:gd name="T81" fmla="*/ 6 h 88"/>
              <a:gd name="T82" fmla="*/ 51 w 111"/>
              <a:gd name="T83" fmla="*/ 6 h 88"/>
              <a:gd name="T84" fmla="*/ 51 w 111"/>
              <a:gd name="T85" fmla="*/ 38 h 88"/>
              <a:gd name="T86" fmla="*/ 14 w 111"/>
              <a:gd name="T87" fmla="*/ 38 h 88"/>
              <a:gd name="T88" fmla="*/ 14 w 111"/>
              <a:gd name="T89" fmla="*/ 2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1" h="88">
                <a:moveTo>
                  <a:pt x="103" y="38"/>
                </a:moveTo>
                <a:lnTo>
                  <a:pt x="103" y="11"/>
                </a:lnTo>
                <a:lnTo>
                  <a:pt x="87" y="11"/>
                </a:lnTo>
                <a:lnTo>
                  <a:pt x="72" y="11"/>
                </a:lnTo>
                <a:lnTo>
                  <a:pt x="68" y="11"/>
                </a:lnTo>
                <a:lnTo>
                  <a:pt x="57" y="11"/>
                </a:lnTo>
                <a:lnTo>
                  <a:pt x="57" y="0"/>
                </a:lnTo>
                <a:lnTo>
                  <a:pt x="22" y="0"/>
                </a:lnTo>
                <a:lnTo>
                  <a:pt x="22" y="0"/>
                </a:lnTo>
                <a:lnTo>
                  <a:pt x="8" y="14"/>
                </a:lnTo>
                <a:lnTo>
                  <a:pt x="8" y="38"/>
                </a:lnTo>
                <a:lnTo>
                  <a:pt x="0" y="38"/>
                </a:lnTo>
                <a:lnTo>
                  <a:pt x="0" y="88"/>
                </a:lnTo>
                <a:lnTo>
                  <a:pt x="111" y="88"/>
                </a:lnTo>
                <a:lnTo>
                  <a:pt x="111" y="38"/>
                </a:lnTo>
                <a:lnTo>
                  <a:pt x="103" y="38"/>
                </a:lnTo>
                <a:close/>
                <a:moveTo>
                  <a:pt x="97" y="17"/>
                </a:moveTo>
                <a:lnTo>
                  <a:pt x="97" y="38"/>
                </a:lnTo>
                <a:lnTo>
                  <a:pt x="87" y="38"/>
                </a:lnTo>
                <a:lnTo>
                  <a:pt x="87" y="17"/>
                </a:lnTo>
                <a:lnTo>
                  <a:pt x="97" y="17"/>
                </a:lnTo>
                <a:close/>
                <a:moveTo>
                  <a:pt x="74" y="17"/>
                </a:moveTo>
                <a:lnTo>
                  <a:pt x="82" y="17"/>
                </a:lnTo>
                <a:lnTo>
                  <a:pt x="82" y="38"/>
                </a:lnTo>
                <a:lnTo>
                  <a:pt x="72" y="38"/>
                </a:lnTo>
                <a:lnTo>
                  <a:pt x="72" y="17"/>
                </a:lnTo>
                <a:lnTo>
                  <a:pt x="74" y="17"/>
                </a:lnTo>
                <a:close/>
                <a:moveTo>
                  <a:pt x="70" y="70"/>
                </a:moveTo>
                <a:lnTo>
                  <a:pt x="42" y="70"/>
                </a:lnTo>
                <a:lnTo>
                  <a:pt x="42" y="56"/>
                </a:lnTo>
                <a:lnTo>
                  <a:pt x="70" y="56"/>
                </a:lnTo>
                <a:lnTo>
                  <a:pt x="70" y="70"/>
                </a:lnTo>
                <a:close/>
                <a:moveTo>
                  <a:pt x="59" y="17"/>
                </a:moveTo>
                <a:lnTo>
                  <a:pt x="66" y="17"/>
                </a:lnTo>
                <a:lnTo>
                  <a:pt x="66" y="38"/>
                </a:lnTo>
                <a:lnTo>
                  <a:pt x="57" y="38"/>
                </a:lnTo>
                <a:lnTo>
                  <a:pt x="57" y="17"/>
                </a:lnTo>
                <a:lnTo>
                  <a:pt x="59" y="17"/>
                </a:lnTo>
                <a:close/>
                <a:moveTo>
                  <a:pt x="14" y="20"/>
                </a:moveTo>
                <a:lnTo>
                  <a:pt x="28" y="20"/>
                </a:lnTo>
                <a:lnTo>
                  <a:pt x="28" y="6"/>
                </a:lnTo>
                <a:lnTo>
                  <a:pt x="51" y="6"/>
                </a:lnTo>
                <a:lnTo>
                  <a:pt x="51" y="38"/>
                </a:lnTo>
                <a:lnTo>
                  <a:pt x="14" y="38"/>
                </a:lnTo>
                <a:lnTo>
                  <a:pt x="14" y="2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1" name="Freeform 697"/>
          <p:cNvSpPr>
            <a:spLocks noEditPoints="1"/>
          </p:cNvSpPr>
          <p:nvPr/>
        </p:nvSpPr>
        <p:spPr bwMode="auto">
          <a:xfrm>
            <a:off x="5524501" y="6343651"/>
            <a:ext cx="82550" cy="176213"/>
          </a:xfrm>
          <a:custGeom>
            <a:avLst/>
            <a:gdLst>
              <a:gd name="T0" fmla="*/ 116 w 135"/>
              <a:gd name="T1" fmla="*/ 11 h 288"/>
              <a:gd name="T2" fmla="*/ 90 w 135"/>
              <a:gd name="T3" fmla="*/ 11 h 288"/>
              <a:gd name="T4" fmla="*/ 26 w 135"/>
              <a:gd name="T5" fmla="*/ 58 h 288"/>
              <a:gd name="T6" fmla="*/ 0 w 135"/>
              <a:gd name="T7" fmla="*/ 262 h 288"/>
              <a:gd name="T8" fmla="*/ 109 w 135"/>
              <a:gd name="T9" fmla="*/ 288 h 288"/>
              <a:gd name="T10" fmla="*/ 135 w 135"/>
              <a:gd name="T11" fmla="*/ 83 h 288"/>
              <a:gd name="T12" fmla="*/ 29 w 135"/>
              <a:gd name="T13" fmla="*/ 269 h 288"/>
              <a:gd name="T14" fmla="*/ 29 w 135"/>
              <a:gd name="T15" fmla="*/ 248 h 288"/>
              <a:gd name="T16" fmla="*/ 29 w 135"/>
              <a:gd name="T17" fmla="*/ 269 h 288"/>
              <a:gd name="T18" fmla="*/ 19 w 135"/>
              <a:gd name="T19" fmla="*/ 223 h 288"/>
              <a:gd name="T20" fmla="*/ 40 w 135"/>
              <a:gd name="T21" fmla="*/ 223 h 288"/>
              <a:gd name="T22" fmla="*/ 29 w 135"/>
              <a:gd name="T23" fmla="*/ 233 h 288"/>
              <a:gd name="T24" fmla="*/ 29 w 135"/>
              <a:gd name="T25" fmla="*/ 177 h 288"/>
              <a:gd name="T26" fmla="*/ 29 w 135"/>
              <a:gd name="T27" fmla="*/ 198 h 288"/>
              <a:gd name="T28" fmla="*/ 68 w 135"/>
              <a:gd name="T29" fmla="*/ 269 h 288"/>
              <a:gd name="T30" fmla="*/ 68 w 135"/>
              <a:gd name="T31" fmla="*/ 248 h 288"/>
              <a:gd name="T32" fmla="*/ 68 w 135"/>
              <a:gd name="T33" fmla="*/ 269 h 288"/>
              <a:gd name="T34" fmla="*/ 58 w 135"/>
              <a:gd name="T35" fmla="*/ 223 h 288"/>
              <a:gd name="T36" fmla="*/ 78 w 135"/>
              <a:gd name="T37" fmla="*/ 223 h 288"/>
              <a:gd name="T38" fmla="*/ 68 w 135"/>
              <a:gd name="T39" fmla="*/ 198 h 288"/>
              <a:gd name="T40" fmla="*/ 68 w 135"/>
              <a:gd name="T41" fmla="*/ 177 h 288"/>
              <a:gd name="T42" fmla="*/ 68 w 135"/>
              <a:gd name="T43" fmla="*/ 198 h 288"/>
              <a:gd name="T44" fmla="*/ 21 w 135"/>
              <a:gd name="T45" fmla="*/ 141 h 288"/>
              <a:gd name="T46" fmla="*/ 40 w 135"/>
              <a:gd name="T47" fmla="*/ 79 h 288"/>
              <a:gd name="T48" fmla="*/ 114 w 135"/>
              <a:gd name="T49" fmla="*/ 97 h 288"/>
              <a:gd name="T50" fmla="*/ 95 w 135"/>
              <a:gd name="T51" fmla="*/ 159 h 288"/>
              <a:gd name="T52" fmla="*/ 106 w 135"/>
              <a:gd name="T53" fmla="*/ 177 h 288"/>
              <a:gd name="T54" fmla="*/ 106 w 135"/>
              <a:gd name="T55" fmla="*/ 198 h 288"/>
              <a:gd name="T56" fmla="*/ 106 w 135"/>
              <a:gd name="T57" fmla="*/ 177 h 288"/>
              <a:gd name="T58" fmla="*/ 95 w 135"/>
              <a:gd name="T59" fmla="*/ 258 h 288"/>
              <a:gd name="T60" fmla="*/ 116 w 135"/>
              <a:gd name="T61" fmla="*/ 258 h 288"/>
              <a:gd name="T62" fmla="*/ 106 w 135"/>
              <a:gd name="T63" fmla="*/ 233 h 288"/>
              <a:gd name="T64" fmla="*/ 106 w 135"/>
              <a:gd name="T65" fmla="*/ 212 h 288"/>
              <a:gd name="T66" fmla="*/ 106 w 135"/>
              <a:gd name="T67" fmla="*/ 2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5" h="288">
                <a:moveTo>
                  <a:pt x="116" y="59"/>
                </a:moveTo>
                <a:cubicBezTo>
                  <a:pt x="116" y="11"/>
                  <a:pt x="116" y="11"/>
                  <a:pt x="116" y="11"/>
                </a:cubicBezTo>
                <a:cubicBezTo>
                  <a:pt x="116" y="7"/>
                  <a:pt x="110" y="0"/>
                  <a:pt x="103" y="0"/>
                </a:cubicBezTo>
                <a:cubicBezTo>
                  <a:pt x="95" y="0"/>
                  <a:pt x="90" y="7"/>
                  <a:pt x="90" y="11"/>
                </a:cubicBezTo>
                <a:cubicBezTo>
                  <a:pt x="90" y="58"/>
                  <a:pt x="90" y="58"/>
                  <a:pt x="90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12" y="58"/>
                  <a:pt x="0" y="69"/>
                  <a:pt x="0" y="83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277"/>
                  <a:pt x="12" y="288"/>
                  <a:pt x="26" y="288"/>
                </a:cubicBezTo>
                <a:cubicBezTo>
                  <a:pt x="109" y="288"/>
                  <a:pt x="109" y="288"/>
                  <a:pt x="109" y="288"/>
                </a:cubicBezTo>
                <a:cubicBezTo>
                  <a:pt x="123" y="288"/>
                  <a:pt x="135" y="277"/>
                  <a:pt x="135" y="262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5" y="72"/>
                  <a:pt x="127" y="62"/>
                  <a:pt x="116" y="59"/>
                </a:cubicBezTo>
                <a:close/>
                <a:moveTo>
                  <a:pt x="29" y="269"/>
                </a:moveTo>
                <a:cubicBezTo>
                  <a:pt x="24" y="269"/>
                  <a:pt x="19" y="264"/>
                  <a:pt x="19" y="258"/>
                </a:cubicBezTo>
                <a:cubicBezTo>
                  <a:pt x="19" y="252"/>
                  <a:pt x="24" y="248"/>
                  <a:pt x="29" y="248"/>
                </a:cubicBezTo>
                <a:cubicBezTo>
                  <a:pt x="35" y="248"/>
                  <a:pt x="40" y="252"/>
                  <a:pt x="40" y="258"/>
                </a:cubicBezTo>
                <a:cubicBezTo>
                  <a:pt x="40" y="264"/>
                  <a:pt x="35" y="269"/>
                  <a:pt x="29" y="269"/>
                </a:cubicBezTo>
                <a:close/>
                <a:moveTo>
                  <a:pt x="29" y="233"/>
                </a:moveTo>
                <a:cubicBezTo>
                  <a:pt x="24" y="233"/>
                  <a:pt x="19" y="229"/>
                  <a:pt x="19" y="223"/>
                </a:cubicBezTo>
                <a:cubicBezTo>
                  <a:pt x="19" y="217"/>
                  <a:pt x="24" y="212"/>
                  <a:pt x="29" y="212"/>
                </a:cubicBezTo>
                <a:cubicBezTo>
                  <a:pt x="35" y="212"/>
                  <a:pt x="40" y="217"/>
                  <a:pt x="40" y="223"/>
                </a:cubicBezTo>
                <a:cubicBezTo>
                  <a:pt x="40" y="223"/>
                  <a:pt x="40" y="223"/>
                  <a:pt x="40" y="223"/>
                </a:cubicBezTo>
                <a:cubicBezTo>
                  <a:pt x="40" y="229"/>
                  <a:pt x="35" y="233"/>
                  <a:pt x="29" y="233"/>
                </a:cubicBezTo>
                <a:close/>
                <a:moveTo>
                  <a:pt x="19" y="188"/>
                </a:moveTo>
                <a:cubicBezTo>
                  <a:pt x="19" y="182"/>
                  <a:pt x="24" y="177"/>
                  <a:pt x="29" y="177"/>
                </a:cubicBezTo>
                <a:cubicBezTo>
                  <a:pt x="35" y="177"/>
                  <a:pt x="40" y="182"/>
                  <a:pt x="40" y="188"/>
                </a:cubicBezTo>
                <a:cubicBezTo>
                  <a:pt x="40" y="193"/>
                  <a:pt x="35" y="198"/>
                  <a:pt x="29" y="198"/>
                </a:cubicBezTo>
                <a:cubicBezTo>
                  <a:pt x="24" y="198"/>
                  <a:pt x="19" y="193"/>
                  <a:pt x="19" y="188"/>
                </a:cubicBezTo>
                <a:close/>
                <a:moveTo>
                  <a:pt x="68" y="269"/>
                </a:moveTo>
                <a:cubicBezTo>
                  <a:pt x="62" y="269"/>
                  <a:pt x="58" y="264"/>
                  <a:pt x="58" y="258"/>
                </a:cubicBezTo>
                <a:cubicBezTo>
                  <a:pt x="58" y="252"/>
                  <a:pt x="62" y="248"/>
                  <a:pt x="68" y="248"/>
                </a:cubicBezTo>
                <a:cubicBezTo>
                  <a:pt x="74" y="248"/>
                  <a:pt x="78" y="252"/>
                  <a:pt x="78" y="258"/>
                </a:cubicBezTo>
                <a:cubicBezTo>
                  <a:pt x="78" y="264"/>
                  <a:pt x="74" y="269"/>
                  <a:pt x="68" y="269"/>
                </a:cubicBezTo>
                <a:close/>
                <a:moveTo>
                  <a:pt x="68" y="233"/>
                </a:moveTo>
                <a:cubicBezTo>
                  <a:pt x="62" y="233"/>
                  <a:pt x="58" y="229"/>
                  <a:pt x="58" y="223"/>
                </a:cubicBezTo>
                <a:cubicBezTo>
                  <a:pt x="58" y="217"/>
                  <a:pt x="62" y="212"/>
                  <a:pt x="68" y="212"/>
                </a:cubicBezTo>
                <a:cubicBezTo>
                  <a:pt x="74" y="212"/>
                  <a:pt x="78" y="217"/>
                  <a:pt x="78" y="223"/>
                </a:cubicBezTo>
                <a:cubicBezTo>
                  <a:pt x="78" y="229"/>
                  <a:pt x="74" y="233"/>
                  <a:pt x="68" y="233"/>
                </a:cubicBezTo>
                <a:close/>
                <a:moveTo>
                  <a:pt x="68" y="198"/>
                </a:moveTo>
                <a:cubicBezTo>
                  <a:pt x="62" y="198"/>
                  <a:pt x="58" y="193"/>
                  <a:pt x="58" y="188"/>
                </a:cubicBezTo>
                <a:cubicBezTo>
                  <a:pt x="58" y="182"/>
                  <a:pt x="62" y="177"/>
                  <a:pt x="68" y="177"/>
                </a:cubicBezTo>
                <a:cubicBezTo>
                  <a:pt x="74" y="177"/>
                  <a:pt x="78" y="182"/>
                  <a:pt x="78" y="188"/>
                </a:cubicBezTo>
                <a:cubicBezTo>
                  <a:pt x="78" y="193"/>
                  <a:pt x="74" y="198"/>
                  <a:pt x="68" y="198"/>
                </a:cubicBezTo>
                <a:close/>
                <a:moveTo>
                  <a:pt x="40" y="159"/>
                </a:moveTo>
                <a:cubicBezTo>
                  <a:pt x="30" y="159"/>
                  <a:pt x="21" y="151"/>
                  <a:pt x="21" y="141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87"/>
                  <a:pt x="30" y="79"/>
                  <a:pt x="40" y="79"/>
                </a:cubicBezTo>
                <a:cubicBezTo>
                  <a:pt x="95" y="79"/>
                  <a:pt x="95" y="79"/>
                  <a:pt x="95" y="79"/>
                </a:cubicBezTo>
                <a:cubicBezTo>
                  <a:pt x="105" y="79"/>
                  <a:pt x="114" y="87"/>
                  <a:pt x="114" y="9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4" y="151"/>
                  <a:pt x="105" y="159"/>
                  <a:pt x="95" y="159"/>
                </a:cubicBezTo>
                <a:lnTo>
                  <a:pt x="40" y="159"/>
                </a:lnTo>
                <a:close/>
                <a:moveTo>
                  <a:pt x="106" y="177"/>
                </a:moveTo>
                <a:cubicBezTo>
                  <a:pt x="111" y="177"/>
                  <a:pt x="116" y="182"/>
                  <a:pt x="116" y="188"/>
                </a:cubicBezTo>
                <a:cubicBezTo>
                  <a:pt x="116" y="193"/>
                  <a:pt x="111" y="198"/>
                  <a:pt x="106" y="198"/>
                </a:cubicBezTo>
                <a:cubicBezTo>
                  <a:pt x="100" y="198"/>
                  <a:pt x="95" y="193"/>
                  <a:pt x="95" y="188"/>
                </a:cubicBezTo>
                <a:cubicBezTo>
                  <a:pt x="95" y="182"/>
                  <a:pt x="100" y="177"/>
                  <a:pt x="106" y="177"/>
                </a:cubicBezTo>
                <a:close/>
                <a:moveTo>
                  <a:pt x="106" y="269"/>
                </a:moveTo>
                <a:cubicBezTo>
                  <a:pt x="100" y="269"/>
                  <a:pt x="95" y="264"/>
                  <a:pt x="95" y="258"/>
                </a:cubicBezTo>
                <a:cubicBezTo>
                  <a:pt x="95" y="252"/>
                  <a:pt x="100" y="248"/>
                  <a:pt x="106" y="248"/>
                </a:cubicBezTo>
                <a:cubicBezTo>
                  <a:pt x="111" y="248"/>
                  <a:pt x="116" y="252"/>
                  <a:pt x="116" y="258"/>
                </a:cubicBezTo>
                <a:cubicBezTo>
                  <a:pt x="116" y="264"/>
                  <a:pt x="111" y="269"/>
                  <a:pt x="106" y="269"/>
                </a:cubicBezTo>
                <a:close/>
                <a:moveTo>
                  <a:pt x="106" y="233"/>
                </a:moveTo>
                <a:cubicBezTo>
                  <a:pt x="100" y="233"/>
                  <a:pt x="95" y="229"/>
                  <a:pt x="95" y="223"/>
                </a:cubicBezTo>
                <a:cubicBezTo>
                  <a:pt x="95" y="217"/>
                  <a:pt x="100" y="212"/>
                  <a:pt x="106" y="212"/>
                </a:cubicBezTo>
                <a:cubicBezTo>
                  <a:pt x="111" y="212"/>
                  <a:pt x="116" y="217"/>
                  <a:pt x="116" y="223"/>
                </a:cubicBezTo>
                <a:cubicBezTo>
                  <a:pt x="116" y="229"/>
                  <a:pt x="111" y="233"/>
                  <a:pt x="106" y="23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2" name="Freeform 698"/>
          <p:cNvSpPr>
            <a:spLocks noEditPoints="1"/>
          </p:cNvSpPr>
          <p:nvPr/>
        </p:nvSpPr>
        <p:spPr bwMode="auto">
          <a:xfrm>
            <a:off x="5830888" y="6343651"/>
            <a:ext cx="82550" cy="176213"/>
          </a:xfrm>
          <a:custGeom>
            <a:avLst/>
            <a:gdLst>
              <a:gd name="T0" fmla="*/ 115 w 134"/>
              <a:gd name="T1" fmla="*/ 11 h 288"/>
              <a:gd name="T2" fmla="*/ 89 w 134"/>
              <a:gd name="T3" fmla="*/ 11 h 288"/>
              <a:gd name="T4" fmla="*/ 25 w 134"/>
              <a:gd name="T5" fmla="*/ 58 h 288"/>
              <a:gd name="T6" fmla="*/ 0 w 134"/>
              <a:gd name="T7" fmla="*/ 262 h 288"/>
              <a:gd name="T8" fmla="*/ 109 w 134"/>
              <a:gd name="T9" fmla="*/ 288 h 288"/>
              <a:gd name="T10" fmla="*/ 134 w 134"/>
              <a:gd name="T11" fmla="*/ 83 h 288"/>
              <a:gd name="T12" fmla="*/ 29 w 134"/>
              <a:gd name="T13" fmla="*/ 269 h 288"/>
              <a:gd name="T14" fmla="*/ 29 w 134"/>
              <a:gd name="T15" fmla="*/ 248 h 288"/>
              <a:gd name="T16" fmla="*/ 29 w 134"/>
              <a:gd name="T17" fmla="*/ 269 h 288"/>
              <a:gd name="T18" fmla="*/ 18 w 134"/>
              <a:gd name="T19" fmla="*/ 223 h 288"/>
              <a:gd name="T20" fmla="*/ 39 w 134"/>
              <a:gd name="T21" fmla="*/ 223 h 288"/>
              <a:gd name="T22" fmla="*/ 29 w 134"/>
              <a:gd name="T23" fmla="*/ 233 h 288"/>
              <a:gd name="T24" fmla="*/ 29 w 134"/>
              <a:gd name="T25" fmla="*/ 177 h 288"/>
              <a:gd name="T26" fmla="*/ 29 w 134"/>
              <a:gd name="T27" fmla="*/ 198 h 288"/>
              <a:gd name="T28" fmla="*/ 68 w 134"/>
              <a:gd name="T29" fmla="*/ 269 h 288"/>
              <a:gd name="T30" fmla="*/ 68 w 134"/>
              <a:gd name="T31" fmla="*/ 248 h 288"/>
              <a:gd name="T32" fmla="*/ 68 w 134"/>
              <a:gd name="T33" fmla="*/ 269 h 288"/>
              <a:gd name="T34" fmla="*/ 57 w 134"/>
              <a:gd name="T35" fmla="*/ 223 h 288"/>
              <a:gd name="T36" fmla="*/ 78 w 134"/>
              <a:gd name="T37" fmla="*/ 223 h 288"/>
              <a:gd name="T38" fmla="*/ 68 w 134"/>
              <a:gd name="T39" fmla="*/ 198 h 288"/>
              <a:gd name="T40" fmla="*/ 68 w 134"/>
              <a:gd name="T41" fmla="*/ 177 h 288"/>
              <a:gd name="T42" fmla="*/ 68 w 134"/>
              <a:gd name="T43" fmla="*/ 198 h 288"/>
              <a:gd name="T44" fmla="*/ 21 w 134"/>
              <a:gd name="T45" fmla="*/ 141 h 288"/>
              <a:gd name="T46" fmla="*/ 40 w 134"/>
              <a:gd name="T47" fmla="*/ 79 h 288"/>
              <a:gd name="T48" fmla="*/ 113 w 134"/>
              <a:gd name="T49" fmla="*/ 97 h 288"/>
              <a:gd name="T50" fmla="*/ 94 w 134"/>
              <a:gd name="T51" fmla="*/ 159 h 288"/>
              <a:gd name="T52" fmla="*/ 105 w 134"/>
              <a:gd name="T53" fmla="*/ 177 h 288"/>
              <a:gd name="T54" fmla="*/ 105 w 134"/>
              <a:gd name="T55" fmla="*/ 198 h 288"/>
              <a:gd name="T56" fmla="*/ 105 w 134"/>
              <a:gd name="T57" fmla="*/ 177 h 288"/>
              <a:gd name="T58" fmla="*/ 95 w 134"/>
              <a:gd name="T59" fmla="*/ 258 h 288"/>
              <a:gd name="T60" fmla="*/ 116 w 134"/>
              <a:gd name="T61" fmla="*/ 258 h 288"/>
              <a:gd name="T62" fmla="*/ 105 w 134"/>
              <a:gd name="T63" fmla="*/ 233 h 288"/>
              <a:gd name="T64" fmla="*/ 105 w 134"/>
              <a:gd name="T65" fmla="*/ 212 h 288"/>
              <a:gd name="T66" fmla="*/ 105 w 134"/>
              <a:gd name="T67" fmla="*/ 2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4" h="288">
                <a:moveTo>
                  <a:pt x="115" y="59"/>
                </a:moveTo>
                <a:cubicBezTo>
                  <a:pt x="115" y="11"/>
                  <a:pt x="115" y="11"/>
                  <a:pt x="115" y="11"/>
                </a:cubicBezTo>
                <a:cubicBezTo>
                  <a:pt x="115" y="7"/>
                  <a:pt x="109" y="0"/>
                  <a:pt x="102" y="0"/>
                </a:cubicBezTo>
                <a:cubicBezTo>
                  <a:pt x="95" y="0"/>
                  <a:pt x="89" y="7"/>
                  <a:pt x="89" y="11"/>
                </a:cubicBezTo>
                <a:cubicBezTo>
                  <a:pt x="89" y="58"/>
                  <a:pt x="89" y="58"/>
                  <a:pt x="89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11" y="58"/>
                  <a:pt x="0" y="69"/>
                  <a:pt x="0" y="83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277"/>
                  <a:pt x="11" y="288"/>
                  <a:pt x="25" y="288"/>
                </a:cubicBezTo>
                <a:cubicBezTo>
                  <a:pt x="109" y="288"/>
                  <a:pt x="109" y="288"/>
                  <a:pt x="109" y="288"/>
                </a:cubicBezTo>
                <a:cubicBezTo>
                  <a:pt x="123" y="288"/>
                  <a:pt x="134" y="277"/>
                  <a:pt x="134" y="262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34" y="72"/>
                  <a:pt x="126" y="62"/>
                  <a:pt x="115" y="59"/>
                </a:cubicBezTo>
                <a:close/>
                <a:moveTo>
                  <a:pt x="29" y="269"/>
                </a:moveTo>
                <a:cubicBezTo>
                  <a:pt x="23" y="269"/>
                  <a:pt x="19" y="264"/>
                  <a:pt x="19" y="258"/>
                </a:cubicBezTo>
                <a:cubicBezTo>
                  <a:pt x="19" y="252"/>
                  <a:pt x="23" y="248"/>
                  <a:pt x="29" y="248"/>
                </a:cubicBezTo>
                <a:cubicBezTo>
                  <a:pt x="35" y="248"/>
                  <a:pt x="39" y="252"/>
                  <a:pt x="39" y="258"/>
                </a:cubicBezTo>
                <a:cubicBezTo>
                  <a:pt x="39" y="264"/>
                  <a:pt x="35" y="269"/>
                  <a:pt x="29" y="269"/>
                </a:cubicBezTo>
                <a:close/>
                <a:moveTo>
                  <a:pt x="29" y="233"/>
                </a:moveTo>
                <a:cubicBezTo>
                  <a:pt x="23" y="233"/>
                  <a:pt x="19" y="229"/>
                  <a:pt x="18" y="223"/>
                </a:cubicBezTo>
                <a:cubicBezTo>
                  <a:pt x="19" y="217"/>
                  <a:pt x="23" y="212"/>
                  <a:pt x="29" y="212"/>
                </a:cubicBezTo>
                <a:cubicBezTo>
                  <a:pt x="35" y="212"/>
                  <a:pt x="39" y="217"/>
                  <a:pt x="39" y="223"/>
                </a:cubicBezTo>
                <a:cubicBezTo>
                  <a:pt x="39" y="223"/>
                  <a:pt x="39" y="223"/>
                  <a:pt x="39" y="223"/>
                </a:cubicBezTo>
                <a:cubicBezTo>
                  <a:pt x="39" y="229"/>
                  <a:pt x="35" y="233"/>
                  <a:pt x="29" y="233"/>
                </a:cubicBezTo>
                <a:close/>
                <a:moveTo>
                  <a:pt x="19" y="188"/>
                </a:moveTo>
                <a:cubicBezTo>
                  <a:pt x="19" y="182"/>
                  <a:pt x="23" y="177"/>
                  <a:pt x="29" y="177"/>
                </a:cubicBezTo>
                <a:cubicBezTo>
                  <a:pt x="35" y="177"/>
                  <a:pt x="39" y="182"/>
                  <a:pt x="39" y="188"/>
                </a:cubicBezTo>
                <a:cubicBezTo>
                  <a:pt x="39" y="193"/>
                  <a:pt x="35" y="198"/>
                  <a:pt x="29" y="198"/>
                </a:cubicBezTo>
                <a:cubicBezTo>
                  <a:pt x="23" y="198"/>
                  <a:pt x="19" y="193"/>
                  <a:pt x="19" y="188"/>
                </a:cubicBezTo>
                <a:close/>
                <a:moveTo>
                  <a:pt x="68" y="269"/>
                </a:moveTo>
                <a:cubicBezTo>
                  <a:pt x="62" y="269"/>
                  <a:pt x="57" y="264"/>
                  <a:pt x="57" y="258"/>
                </a:cubicBezTo>
                <a:cubicBezTo>
                  <a:pt x="57" y="252"/>
                  <a:pt x="62" y="248"/>
                  <a:pt x="68" y="248"/>
                </a:cubicBezTo>
                <a:cubicBezTo>
                  <a:pt x="73" y="248"/>
                  <a:pt x="78" y="252"/>
                  <a:pt x="78" y="258"/>
                </a:cubicBezTo>
                <a:cubicBezTo>
                  <a:pt x="78" y="264"/>
                  <a:pt x="73" y="269"/>
                  <a:pt x="68" y="269"/>
                </a:cubicBezTo>
                <a:close/>
                <a:moveTo>
                  <a:pt x="68" y="233"/>
                </a:moveTo>
                <a:cubicBezTo>
                  <a:pt x="62" y="233"/>
                  <a:pt x="57" y="229"/>
                  <a:pt x="57" y="223"/>
                </a:cubicBezTo>
                <a:cubicBezTo>
                  <a:pt x="57" y="217"/>
                  <a:pt x="62" y="212"/>
                  <a:pt x="68" y="212"/>
                </a:cubicBezTo>
                <a:cubicBezTo>
                  <a:pt x="73" y="212"/>
                  <a:pt x="78" y="217"/>
                  <a:pt x="78" y="223"/>
                </a:cubicBezTo>
                <a:cubicBezTo>
                  <a:pt x="78" y="229"/>
                  <a:pt x="73" y="233"/>
                  <a:pt x="68" y="233"/>
                </a:cubicBezTo>
                <a:close/>
                <a:moveTo>
                  <a:pt x="68" y="198"/>
                </a:moveTo>
                <a:cubicBezTo>
                  <a:pt x="62" y="198"/>
                  <a:pt x="57" y="193"/>
                  <a:pt x="57" y="188"/>
                </a:cubicBezTo>
                <a:cubicBezTo>
                  <a:pt x="57" y="182"/>
                  <a:pt x="62" y="177"/>
                  <a:pt x="68" y="177"/>
                </a:cubicBezTo>
                <a:cubicBezTo>
                  <a:pt x="73" y="177"/>
                  <a:pt x="78" y="182"/>
                  <a:pt x="78" y="188"/>
                </a:cubicBezTo>
                <a:cubicBezTo>
                  <a:pt x="78" y="193"/>
                  <a:pt x="73" y="198"/>
                  <a:pt x="68" y="198"/>
                </a:cubicBezTo>
                <a:close/>
                <a:moveTo>
                  <a:pt x="40" y="159"/>
                </a:moveTo>
                <a:cubicBezTo>
                  <a:pt x="29" y="159"/>
                  <a:pt x="21" y="151"/>
                  <a:pt x="21" y="141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87"/>
                  <a:pt x="29" y="79"/>
                  <a:pt x="40" y="79"/>
                </a:cubicBezTo>
                <a:cubicBezTo>
                  <a:pt x="94" y="79"/>
                  <a:pt x="94" y="79"/>
                  <a:pt x="94" y="79"/>
                </a:cubicBezTo>
                <a:cubicBezTo>
                  <a:pt x="105" y="79"/>
                  <a:pt x="113" y="87"/>
                  <a:pt x="113" y="97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113" y="151"/>
                  <a:pt x="105" y="159"/>
                  <a:pt x="94" y="159"/>
                </a:cubicBezTo>
                <a:lnTo>
                  <a:pt x="40" y="159"/>
                </a:lnTo>
                <a:close/>
                <a:moveTo>
                  <a:pt x="105" y="177"/>
                </a:moveTo>
                <a:cubicBezTo>
                  <a:pt x="111" y="177"/>
                  <a:pt x="116" y="182"/>
                  <a:pt x="116" y="188"/>
                </a:cubicBezTo>
                <a:cubicBezTo>
                  <a:pt x="116" y="193"/>
                  <a:pt x="111" y="198"/>
                  <a:pt x="105" y="198"/>
                </a:cubicBezTo>
                <a:cubicBezTo>
                  <a:pt x="99" y="198"/>
                  <a:pt x="95" y="193"/>
                  <a:pt x="95" y="188"/>
                </a:cubicBezTo>
                <a:cubicBezTo>
                  <a:pt x="95" y="182"/>
                  <a:pt x="99" y="177"/>
                  <a:pt x="105" y="177"/>
                </a:cubicBezTo>
                <a:close/>
                <a:moveTo>
                  <a:pt x="105" y="269"/>
                </a:moveTo>
                <a:cubicBezTo>
                  <a:pt x="99" y="269"/>
                  <a:pt x="95" y="264"/>
                  <a:pt x="95" y="258"/>
                </a:cubicBezTo>
                <a:cubicBezTo>
                  <a:pt x="95" y="252"/>
                  <a:pt x="99" y="248"/>
                  <a:pt x="105" y="248"/>
                </a:cubicBezTo>
                <a:cubicBezTo>
                  <a:pt x="111" y="248"/>
                  <a:pt x="116" y="252"/>
                  <a:pt x="116" y="258"/>
                </a:cubicBezTo>
                <a:cubicBezTo>
                  <a:pt x="116" y="264"/>
                  <a:pt x="111" y="269"/>
                  <a:pt x="105" y="269"/>
                </a:cubicBezTo>
                <a:close/>
                <a:moveTo>
                  <a:pt x="105" y="233"/>
                </a:moveTo>
                <a:cubicBezTo>
                  <a:pt x="99" y="233"/>
                  <a:pt x="95" y="229"/>
                  <a:pt x="95" y="223"/>
                </a:cubicBezTo>
                <a:cubicBezTo>
                  <a:pt x="95" y="217"/>
                  <a:pt x="99" y="212"/>
                  <a:pt x="105" y="212"/>
                </a:cubicBezTo>
                <a:cubicBezTo>
                  <a:pt x="111" y="212"/>
                  <a:pt x="116" y="217"/>
                  <a:pt x="116" y="223"/>
                </a:cubicBezTo>
                <a:cubicBezTo>
                  <a:pt x="116" y="229"/>
                  <a:pt x="111" y="233"/>
                  <a:pt x="105" y="23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3" name="Freeform 699"/>
          <p:cNvSpPr>
            <a:spLocks/>
          </p:cNvSpPr>
          <p:nvPr/>
        </p:nvSpPr>
        <p:spPr bwMode="auto">
          <a:xfrm>
            <a:off x="5927726" y="6405563"/>
            <a:ext cx="17463" cy="52388"/>
          </a:xfrm>
          <a:custGeom>
            <a:avLst/>
            <a:gdLst>
              <a:gd name="T0" fmla="*/ 0 w 28"/>
              <a:gd name="T1" fmla="*/ 13 h 86"/>
              <a:gd name="T2" fmla="*/ 8 w 28"/>
              <a:gd name="T3" fmla="*/ 43 h 86"/>
              <a:gd name="T4" fmla="*/ 0 w 28"/>
              <a:gd name="T5" fmla="*/ 73 h 86"/>
              <a:gd name="T6" fmla="*/ 13 w 28"/>
              <a:gd name="T7" fmla="*/ 86 h 86"/>
              <a:gd name="T8" fmla="*/ 28 w 28"/>
              <a:gd name="T9" fmla="*/ 43 h 86"/>
              <a:gd name="T10" fmla="*/ 13 w 28"/>
              <a:gd name="T11" fmla="*/ 0 h 86"/>
              <a:gd name="T12" fmla="*/ 0 w 28"/>
              <a:gd name="T13" fmla="*/ 1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86">
                <a:moveTo>
                  <a:pt x="0" y="13"/>
                </a:moveTo>
                <a:cubicBezTo>
                  <a:pt x="5" y="21"/>
                  <a:pt x="8" y="32"/>
                  <a:pt x="8" y="43"/>
                </a:cubicBezTo>
                <a:cubicBezTo>
                  <a:pt x="8" y="54"/>
                  <a:pt x="5" y="64"/>
                  <a:pt x="0" y="73"/>
                </a:cubicBezTo>
                <a:cubicBezTo>
                  <a:pt x="13" y="86"/>
                  <a:pt x="13" y="86"/>
                  <a:pt x="13" y="86"/>
                </a:cubicBezTo>
                <a:cubicBezTo>
                  <a:pt x="23" y="74"/>
                  <a:pt x="28" y="59"/>
                  <a:pt x="28" y="43"/>
                </a:cubicBezTo>
                <a:cubicBezTo>
                  <a:pt x="28" y="27"/>
                  <a:pt x="23" y="12"/>
                  <a:pt x="13" y="0"/>
                </a:cubicBezTo>
                <a:lnTo>
                  <a:pt x="0" y="1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4" name="Freeform 700"/>
          <p:cNvSpPr>
            <a:spLocks/>
          </p:cNvSpPr>
          <p:nvPr/>
        </p:nvSpPr>
        <p:spPr bwMode="auto">
          <a:xfrm>
            <a:off x="5970588" y="6361113"/>
            <a:ext cx="46038" cy="142875"/>
          </a:xfrm>
          <a:custGeom>
            <a:avLst/>
            <a:gdLst>
              <a:gd name="T0" fmla="*/ 15 w 74"/>
              <a:gd name="T1" fmla="*/ 0 h 232"/>
              <a:gd name="T2" fmla="*/ 0 w 74"/>
              <a:gd name="T3" fmla="*/ 16 h 232"/>
              <a:gd name="T4" fmla="*/ 0 w 74"/>
              <a:gd name="T5" fmla="*/ 216 h 232"/>
              <a:gd name="T6" fmla="*/ 16 w 74"/>
              <a:gd name="T7" fmla="*/ 232 h 232"/>
              <a:gd name="T8" fmla="*/ 15 w 74"/>
              <a:gd name="T9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232">
                <a:moveTo>
                  <a:pt x="15" y="0"/>
                </a:moveTo>
                <a:cubicBezTo>
                  <a:pt x="0" y="16"/>
                  <a:pt x="0" y="16"/>
                  <a:pt x="0" y="16"/>
                </a:cubicBezTo>
                <a:cubicBezTo>
                  <a:pt x="51" y="72"/>
                  <a:pt x="51" y="159"/>
                  <a:pt x="0" y="216"/>
                </a:cubicBezTo>
                <a:cubicBezTo>
                  <a:pt x="16" y="232"/>
                  <a:pt x="16" y="232"/>
                  <a:pt x="16" y="232"/>
                </a:cubicBezTo>
                <a:cubicBezTo>
                  <a:pt x="74" y="171"/>
                  <a:pt x="74" y="61"/>
                  <a:pt x="15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5" name="Freeform 701"/>
          <p:cNvSpPr>
            <a:spLocks/>
          </p:cNvSpPr>
          <p:nvPr/>
        </p:nvSpPr>
        <p:spPr bwMode="auto">
          <a:xfrm>
            <a:off x="5948363" y="6383338"/>
            <a:ext cx="34925" cy="96838"/>
          </a:xfrm>
          <a:custGeom>
            <a:avLst/>
            <a:gdLst>
              <a:gd name="T0" fmla="*/ 15 w 55"/>
              <a:gd name="T1" fmla="*/ 0 h 159"/>
              <a:gd name="T2" fmla="*/ 0 w 55"/>
              <a:gd name="T3" fmla="*/ 16 h 159"/>
              <a:gd name="T4" fmla="*/ 0 w 55"/>
              <a:gd name="T5" fmla="*/ 144 h 159"/>
              <a:gd name="T6" fmla="*/ 15 w 55"/>
              <a:gd name="T7" fmla="*/ 159 h 159"/>
              <a:gd name="T8" fmla="*/ 15 w 55"/>
              <a:gd name="T9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159">
                <a:moveTo>
                  <a:pt x="15" y="0"/>
                </a:moveTo>
                <a:cubicBezTo>
                  <a:pt x="0" y="16"/>
                  <a:pt x="0" y="16"/>
                  <a:pt x="0" y="16"/>
                </a:cubicBezTo>
                <a:cubicBezTo>
                  <a:pt x="30" y="53"/>
                  <a:pt x="30" y="107"/>
                  <a:pt x="0" y="144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55" y="114"/>
                  <a:pt x="55" y="45"/>
                  <a:pt x="15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6" name="Freeform 702"/>
          <p:cNvSpPr>
            <a:spLocks/>
          </p:cNvSpPr>
          <p:nvPr/>
        </p:nvSpPr>
        <p:spPr bwMode="auto">
          <a:xfrm>
            <a:off x="3005138" y="4941888"/>
            <a:ext cx="177800" cy="161925"/>
          </a:xfrm>
          <a:custGeom>
            <a:avLst/>
            <a:gdLst>
              <a:gd name="T0" fmla="*/ 236 w 289"/>
              <a:gd name="T1" fmla="*/ 0 h 263"/>
              <a:gd name="T2" fmla="*/ 54 w 289"/>
              <a:gd name="T3" fmla="*/ 0 h 263"/>
              <a:gd name="T4" fmla="*/ 0 w 289"/>
              <a:gd name="T5" fmla="*/ 54 h 263"/>
              <a:gd name="T6" fmla="*/ 0 w 289"/>
              <a:gd name="T7" fmla="*/ 156 h 263"/>
              <a:gd name="T8" fmla="*/ 40 w 289"/>
              <a:gd name="T9" fmla="*/ 208 h 263"/>
              <a:gd name="T10" fmla="*/ 11 w 289"/>
              <a:gd name="T11" fmla="*/ 244 h 263"/>
              <a:gd name="T12" fmla="*/ 107 w 289"/>
              <a:gd name="T13" fmla="*/ 210 h 263"/>
              <a:gd name="T14" fmla="*/ 236 w 289"/>
              <a:gd name="T15" fmla="*/ 210 h 263"/>
              <a:gd name="T16" fmla="*/ 289 w 289"/>
              <a:gd name="T17" fmla="*/ 156 h 263"/>
              <a:gd name="T18" fmla="*/ 289 w 289"/>
              <a:gd name="T19" fmla="*/ 54 h 263"/>
              <a:gd name="T20" fmla="*/ 236 w 289"/>
              <a:gd name="T21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9" h="263">
                <a:moveTo>
                  <a:pt x="236" y="0"/>
                </a:moveTo>
                <a:cubicBezTo>
                  <a:pt x="54" y="0"/>
                  <a:pt x="54" y="0"/>
                  <a:pt x="54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81"/>
                  <a:pt x="17" y="202"/>
                  <a:pt x="40" y="208"/>
                </a:cubicBezTo>
                <a:cubicBezTo>
                  <a:pt x="36" y="219"/>
                  <a:pt x="28" y="231"/>
                  <a:pt x="11" y="244"/>
                </a:cubicBezTo>
                <a:cubicBezTo>
                  <a:pt x="0" y="252"/>
                  <a:pt x="55" y="263"/>
                  <a:pt x="107" y="210"/>
                </a:cubicBezTo>
                <a:cubicBezTo>
                  <a:pt x="236" y="210"/>
                  <a:pt x="236" y="210"/>
                  <a:pt x="236" y="210"/>
                </a:cubicBezTo>
                <a:cubicBezTo>
                  <a:pt x="265" y="210"/>
                  <a:pt x="289" y="186"/>
                  <a:pt x="289" y="156"/>
                </a:cubicBezTo>
                <a:cubicBezTo>
                  <a:pt x="289" y="54"/>
                  <a:pt x="289" y="54"/>
                  <a:pt x="289" y="54"/>
                </a:cubicBezTo>
                <a:cubicBezTo>
                  <a:pt x="289" y="24"/>
                  <a:pt x="265" y="0"/>
                  <a:pt x="236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7" name="Freeform 703"/>
          <p:cNvSpPr>
            <a:spLocks/>
          </p:cNvSpPr>
          <p:nvPr/>
        </p:nvSpPr>
        <p:spPr bwMode="auto">
          <a:xfrm>
            <a:off x="3402013" y="4970463"/>
            <a:ext cx="133350" cy="130175"/>
          </a:xfrm>
          <a:custGeom>
            <a:avLst/>
            <a:gdLst>
              <a:gd name="T0" fmla="*/ 217 w 217"/>
              <a:gd name="T1" fmla="*/ 126 h 212"/>
              <a:gd name="T2" fmla="*/ 217 w 217"/>
              <a:gd name="T3" fmla="*/ 43 h 212"/>
              <a:gd name="T4" fmla="*/ 178 w 217"/>
              <a:gd name="T5" fmla="*/ 0 h 212"/>
              <a:gd name="T6" fmla="*/ 178 w 217"/>
              <a:gd name="T7" fmla="*/ 82 h 212"/>
              <a:gd name="T8" fmla="*/ 115 w 217"/>
              <a:gd name="T9" fmla="*/ 145 h 212"/>
              <a:gd name="T10" fmla="*/ 19 w 217"/>
              <a:gd name="T11" fmla="*/ 145 h 212"/>
              <a:gd name="T12" fmla="*/ 0 w 217"/>
              <a:gd name="T13" fmla="*/ 160 h 212"/>
              <a:gd name="T14" fmla="*/ 27 w 217"/>
              <a:gd name="T15" fmla="*/ 169 h 212"/>
              <a:gd name="T16" fmla="*/ 131 w 217"/>
              <a:gd name="T17" fmla="*/ 169 h 212"/>
              <a:gd name="T18" fmla="*/ 208 w 217"/>
              <a:gd name="T19" fmla="*/ 197 h 212"/>
              <a:gd name="T20" fmla="*/ 185 w 217"/>
              <a:gd name="T21" fmla="*/ 168 h 212"/>
              <a:gd name="T22" fmla="*/ 217 w 217"/>
              <a:gd name="T23" fmla="*/ 126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7" h="212">
                <a:moveTo>
                  <a:pt x="217" y="126"/>
                </a:moveTo>
                <a:cubicBezTo>
                  <a:pt x="217" y="43"/>
                  <a:pt x="217" y="43"/>
                  <a:pt x="217" y="43"/>
                </a:cubicBezTo>
                <a:cubicBezTo>
                  <a:pt x="217" y="21"/>
                  <a:pt x="200" y="2"/>
                  <a:pt x="178" y="0"/>
                </a:cubicBezTo>
                <a:cubicBezTo>
                  <a:pt x="178" y="82"/>
                  <a:pt x="178" y="82"/>
                  <a:pt x="178" y="82"/>
                </a:cubicBezTo>
                <a:cubicBezTo>
                  <a:pt x="178" y="117"/>
                  <a:pt x="150" y="145"/>
                  <a:pt x="115" y="145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2" y="151"/>
                  <a:pt x="6" y="156"/>
                  <a:pt x="0" y="160"/>
                </a:cubicBezTo>
                <a:cubicBezTo>
                  <a:pt x="7" y="166"/>
                  <a:pt x="16" y="169"/>
                  <a:pt x="27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72" y="212"/>
                  <a:pt x="217" y="203"/>
                  <a:pt x="208" y="197"/>
                </a:cubicBezTo>
                <a:cubicBezTo>
                  <a:pt x="195" y="187"/>
                  <a:pt x="188" y="177"/>
                  <a:pt x="185" y="168"/>
                </a:cubicBezTo>
                <a:cubicBezTo>
                  <a:pt x="203" y="163"/>
                  <a:pt x="217" y="146"/>
                  <a:pt x="217" y="12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8" name="Freeform 704"/>
          <p:cNvSpPr>
            <a:spLocks/>
          </p:cNvSpPr>
          <p:nvPr/>
        </p:nvSpPr>
        <p:spPr bwMode="auto">
          <a:xfrm>
            <a:off x="3355976" y="4943476"/>
            <a:ext cx="142875" cy="123825"/>
          </a:xfrm>
          <a:custGeom>
            <a:avLst/>
            <a:gdLst>
              <a:gd name="T0" fmla="*/ 234 w 234"/>
              <a:gd name="T1" fmla="*/ 126 h 202"/>
              <a:gd name="T2" fmla="*/ 234 w 234"/>
              <a:gd name="T3" fmla="*/ 43 h 202"/>
              <a:gd name="T4" fmla="*/ 190 w 234"/>
              <a:gd name="T5" fmla="*/ 0 h 202"/>
              <a:gd name="T6" fmla="*/ 43 w 234"/>
              <a:gd name="T7" fmla="*/ 0 h 202"/>
              <a:gd name="T8" fmla="*/ 0 w 234"/>
              <a:gd name="T9" fmla="*/ 43 h 202"/>
              <a:gd name="T10" fmla="*/ 0 w 234"/>
              <a:gd name="T11" fmla="*/ 126 h 202"/>
              <a:gd name="T12" fmla="*/ 32 w 234"/>
              <a:gd name="T13" fmla="*/ 168 h 202"/>
              <a:gd name="T14" fmla="*/ 9 w 234"/>
              <a:gd name="T15" fmla="*/ 197 h 202"/>
              <a:gd name="T16" fmla="*/ 20 w 234"/>
              <a:gd name="T17" fmla="*/ 202 h 202"/>
              <a:gd name="T18" fmla="*/ 86 w 234"/>
              <a:gd name="T19" fmla="*/ 170 h 202"/>
              <a:gd name="T20" fmla="*/ 190 w 234"/>
              <a:gd name="T21" fmla="*/ 170 h 202"/>
              <a:gd name="T22" fmla="*/ 234 w 234"/>
              <a:gd name="T23" fmla="*/ 12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4" h="202">
                <a:moveTo>
                  <a:pt x="234" y="126"/>
                </a:moveTo>
                <a:cubicBezTo>
                  <a:pt x="234" y="43"/>
                  <a:pt x="234" y="43"/>
                  <a:pt x="234" y="43"/>
                </a:cubicBezTo>
                <a:cubicBezTo>
                  <a:pt x="234" y="19"/>
                  <a:pt x="214" y="0"/>
                  <a:pt x="19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46"/>
                  <a:pt x="14" y="163"/>
                  <a:pt x="32" y="168"/>
                </a:cubicBezTo>
                <a:cubicBezTo>
                  <a:pt x="29" y="177"/>
                  <a:pt x="22" y="187"/>
                  <a:pt x="9" y="197"/>
                </a:cubicBezTo>
                <a:cubicBezTo>
                  <a:pt x="6" y="199"/>
                  <a:pt x="10" y="202"/>
                  <a:pt x="20" y="202"/>
                </a:cubicBezTo>
                <a:cubicBezTo>
                  <a:pt x="35" y="202"/>
                  <a:pt x="61" y="195"/>
                  <a:pt x="86" y="170"/>
                </a:cubicBezTo>
                <a:cubicBezTo>
                  <a:pt x="190" y="170"/>
                  <a:pt x="190" y="170"/>
                  <a:pt x="190" y="170"/>
                </a:cubicBezTo>
                <a:cubicBezTo>
                  <a:pt x="214" y="170"/>
                  <a:pt x="234" y="150"/>
                  <a:pt x="234" y="12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9" name="Freeform 705"/>
          <p:cNvSpPr>
            <a:spLocks/>
          </p:cNvSpPr>
          <p:nvPr/>
        </p:nvSpPr>
        <p:spPr bwMode="auto">
          <a:xfrm>
            <a:off x="4084638" y="3184526"/>
            <a:ext cx="68263" cy="133350"/>
          </a:xfrm>
          <a:custGeom>
            <a:avLst/>
            <a:gdLst>
              <a:gd name="T0" fmla="*/ 15 w 43"/>
              <a:gd name="T1" fmla="*/ 28 h 84"/>
              <a:gd name="T2" fmla="*/ 0 w 43"/>
              <a:gd name="T3" fmla="*/ 28 h 84"/>
              <a:gd name="T4" fmla="*/ 0 w 43"/>
              <a:gd name="T5" fmla="*/ 56 h 84"/>
              <a:gd name="T6" fmla="*/ 15 w 43"/>
              <a:gd name="T7" fmla="*/ 56 h 84"/>
              <a:gd name="T8" fmla="*/ 43 w 43"/>
              <a:gd name="T9" fmla="*/ 84 h 84"/>
              <a:gd name="T10" fmla="*/ 43 w 43"/>
              <a:gd name="T11" fmla="*/ 0 h 84"/>
              <a:gd name="T12" fmla="*/ 15 w 43"/>
              <a:gd name="T13" fmla="*/ 28 h 84"/>
              <a:gd name="T14" fmla="*/ 15 w 43"/>
              <a:gd name="T15" fmla="*/ 2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84">
                <a:moveTo>
                  <a:pt x="15" y="28"/>
                </a:moveTo>
                <a:lnTo>
                  <a:pt x="0" y="28"/>
                </a:lnTo>
                <a:lnTo>
                  <a:pt x="0" y="56"/>
                </a:lnTo>
                <a:lnTo>
                  <a:pt x="15" y="56"/>
                </a:lnTo>
                <a:lnTo>
                  <a:pt x="43" y="84"/>
                </a:lnTo>
                <a:lnTo>
                  <a:pt x="43" y="0"/>
                </a:lnTo>
                <a:lnTo>
                  <a:pt x="15" y="28"/>
                </a:lnTo>
                <a:lnTo>
                  <a:pt x="15" y="2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0" name="Freeform 706"/>
          <p:cNvSpPr>
            <a:spLocks/>
          </p:cNvSpPr>
          <p:nvPr/>
        </p:nvSpPr>
        <p:spPr bwMode="auto">
          <a:xfrm>
            <a:off x="4162426" y="3222626"/>
            <a:ext cx="22225" cy="55563"/>
          </a:xfrm>
          <a:custGeom>
            <a:avLst/>
            <a:gdLst>
              <a:gd name="T0" fmla="*/ 11 w 36"/>
              <a:gd name="T1" fmla="*/ 0 h 92"/>
              <a:gd name="T2" fmla="*/ 0 w 36"/>
              <a:gd name="T3" fmla="*/ 22 h 92"/>
              <a:gd name="T4" fmla="*/ 0 w 36"/>
              <a:gd name="T5" fmla="*/ 23 h 92"/>
              <a:gd name="T6" fmla="*/ 12 w 36"/>
              <a:gd name="T7" fmla="*/ 46 h 92"/>
              <a:gd name="T8" fmla="*/ 0 w 36"/>
              <a:gd name="T9" fmla="*/ 70 h 92"/>
              <a:gd name="T10" fmla="*/ 0 w 36"/>
              <a:gd name="T11" fmla="*/ 70 h 92"/>
              <a:gd name="T12" fmla="*/ 11 w 36"/>
              <a:gd name="T13" fmla="*/ 92 h 92"/>
              <a:gd name="T14" fmla="*/ 36 w 36"/>
              <a:gd name="T15" fmla="*/ 46 h 92"/>
              <a:gd name="T16" fmla="*/ 11 w 36"/>
              <a:gd name="T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92">
                <a:moveTo>
                  <a:pt x="11" y="0"/>
                </a:move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0" y="23"/>
                  <a:pt x="0" y="23"/>
                </a:cubicBezTo>
                <a:cubicBezTo>
                  <a:pt x="7" y="28"/>
                  <a:pt x="12" y="37"/>
                  <a:pt x="12" y="46"/>
                </a:cubicBezTo>
                <a:cubicBezTo>
                  <a:pt x="12" y="56"/>
                  <a:pt x="7" y="64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11" y="92"/>
                  <a:pt x="11" y="92"/>
                  <a:pt x="11" y="92"/>
                </a:cubicBezTo>
                <a:cubicBezTo>
                  <a:pt x="26" y="82"/>
                  <a:pt x="36" y="65"/>
                  <a:pt x="36" y="46"/>
                </a:cubicBezTo>
                <a:cubicBezTo>
                  <a:pt x="36" y="27"/>
                  <a:pt x="26" y="10"/>
                  <a:pt x="11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1" name="Freeform 707"/>
          <p:cNvSpPr>
            <a:spLocks/>
          </p:cNvSpPr>
          <p:nvPr/>
        </p:nvSpPr>
        <p:spPr bwMode="auto">
          <a:xfrm>
            <a:off x="4178301" y="3192463"/>
            <a:ext cx="41275" cy="115888"/>
          </a:xfrm>
          <a:custGeom>
            <a:avLst/>
            <a:gdLst>
              <a:gd name="T0" fmla="*/ 67 w 67"/>
              <a:gd name="T1" fmla="*/ 95 h 190"/>
              <a:gd name="T2" fmla="*/ 11 w 67"/>
              <a:gd name="T3" fmla="*/ 0 h 190"/>
              <a:gd name="T4" fmla="*/ 0 w 67"/>
              <a:gd name="T5" fmla="*/ 22 h 190"/>
              <a:gd name="T6" fmla="*/ 0 w 67"/>
              <a:gd name="T7" fmla="*/ 22 h 190"/>
              <a:gd name="T8" fmla="*/ 42 w 67"/>
              <a:gd name="T9" fmla="*/ 95 h 190"/>
              <a:gd name="T10" fmla="*/ 0 w 67"/>
              <a:gd name="T11" fmla="*/ 168 h 190"/>
              <a:gd name="T12" fmla="*/ 0 w 67"/>
              <a:gd name="T13" fmla="*/ 168 h 190"/>
              <a:gd name="T14" fmla="*/ 11 w 67"/>
              <a:gd name="T15" fmla="*/ 190 h 190"/>
              <a:gd name="T16" fmla="*/ 67 w 67"/>
              <a:gd name="T17" fmla="*/ 95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190">
                <a:moveTo>
                  <a:pt x="67" y="95"/>
                </a:moveTo>
                <a:cubicBezTo>
                  <a:pt x="67" y="54"/>
                  <a:pt x="44" y="19"/>
                  <a:pt x="11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25" y="37"/>
                  <a:pt x="42" y="64"/>
                  <a:pt x="42" y="95"/>
                </a:cubicBezTo>
                <a:cubicBezTo>
                  <a:pt x="42" y="126"/>
                  <a:pt x="25" y="154"/>
                  <a:pt x="0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1" y="190"/>
                  <a:pt x="11" y="190"/>
                  <a:pt x="11" y="190"/>
                </a:cubicBezTo>
                <a:cubicBezTo>
                  <a:pt x="44" y="171"/>
                  <a:pt x="67" y="136"/>
                  <a:pt x="67" y="9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2" name="Freeform 708"/>
          <p:cNvSpPr>
            <a:spLocks/>
          </p:cNvSpPr>
          <p:nvPr/>
        </p:nvSpPr>
        <p:spPr bwMode="auto">
          <a:xfrm>
            <a:off x="4457701" y="3184526"/>
            <a:ext cx="66675" cy="133350"/>
          </a:xfrm>
          <a:custGeom>
            <a:avLst/>
            <a:gdLst>
              <a:gd name="T0" fmla="*/ 14 w 42"/>
              <a:gd name="T1" fmla="*/ 28 h 84"/>
              <a:gd name="T2" fmla="*/ 0 w 42"/>
              <a:gd name="T3" fmla="*/ 28 h 84"/>
              <a:gd name="T4" fmla="*/ 0 w 42"/>
              <a:gd name="T5" fmla="*/ 56 h 84"/>
              <a:gd name="T6" fmla="*/ 14 w 42"/>
              <a:gd name="T7" fmla="*/ 56 h 84"/>
              <a:gd name="T8" fmla="*/ 42 w 42"/>
              <a:gd name="T9" fmla="*/ 84 h 84"/>
              <a:gd name="T10" fmla="*/ 42 w 42"/>
              <a:gd name="T11" fmla="*/ 0 h 84"/>
              <a:gd name="T12" fmla="*/ 14 w 42"/>
              <a:gd name="T13" fmla="*/ 28 h 84"/>
              <a:gd name="T14" fmla="*/ 14 w 42"/>
              <a:gd name="T15" fmla="*/ 2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84">
                <a:moveTo>
                  <a:pt x="14" y="28"/>
                </a:moveTo>
                <a:lnTo>
                  <a:pt x="0" y="28"/>
                </a:lnTo>
                <a:lnTo>
                  <a:pt x="0" y="56"/>
                </a:lnTo>
                <a:lnTo>
                  <a:pt x="14" y="56"/>
                </a:lnTo>
                <a:lnTo>
                  <a:pt x="42" y="84"/>
                </a:lnTo>
                <a:lnTo>
                  <a:pt x="42" y="0"/>
                </a:lnTo>
                <a:lnTo>
                  <a:pt x="14" y="28"/>
                </a:lnTo>
                <a:lnTo>
                  <a:pt x="14" y="2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3" name="Freeform 709"/>
          <p:cNvSpPr>
            <a:spLocks/>
          </p:cNvSpPr>
          <p:nvPr/>
        </p:nvSpPr>
        <p:spPr bwMode="auto">
          <a:xfrm>
            <a:off x="4535488" y="3222626"/>
            <a:ext cx="22225" cy="55563"/>
          </a:xfrm>
          <a:custGeom>
            <a:avLst/>
            <a:gdLst>
              <a:gd name="T0" fmla="*/ 11 w 36"/>
              <a:gd name="T1" fmla="*/ 0 h 92"/>
              <a:gd name="T2" fmla="*/ 0 w 36"/>
              <a:gd name="T3" fmla="*/ 22 h 92"/>
              <a:gd name="T4" fmla="*/ 0 w 36"/>
              <a:gd name="T5" fmla="*/ 23 h 92"/>
              <a:gd name="T6" fmla="*/ 12 w 36"/>
              <a:gd name="T7" fmla="*/ 46 h 92"/>
              <a:gd name="T8" fmla="*/ 0 w 36"/>
              <a:gd name="T9" fmla="*/ 70 h 92"/>
              <a:gd name="T10" fmla="*/ 0 w 36"/>
              <a:gd name="T11" fmla="*/ 70 h 92"/>
              <a:gd name="T12" fmla="*/ 11 w 36"/>
              <a:gd name="T13" fmla="*/ 92 h 92"/>
              <a:gd name="T14" fmla="*/ 36 w 36"/>
              <a:gd name="T15" fmla="*/ 46 h 92"/>
              <a:gd name="T16" fmla="*/ 11 w 36"/>
              <a:gd name="T1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92">
                <a:moveTo>
                  <a:pt x="11" y="0"/>
                </a:move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0" y="23"/>
                  <a:pt x="0" y="23"/>
                </a:cubicBezTo>
                <a:cubicBezTo>
                  <a:pt x="7" y="28"/>
                  <a:pt x="12" y="37"/>
                  <a:pt x="12" y="46"/>
                </a:cubicBezTo>
                <a:cubicBezTo>
                  <a:pt x="12" y="56"/>
                  <a:pt x="7" y="64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11" y="92"/>
                  <a:pt x="11" y="92"/>
                  <a:pt x="11" y="92"/>
                </a:cubicBezTo>
                <a:cubicBezTo>
                  <a:pt x="26" y="82"/>
                  <a:pt x="36" y="65"/>
                  <a:pt x="36" y="46"/>
                </a:cubicBezTo>
                <a:cubicBezTo>
                  <a:pt x="36" y="27"/>
                  <a:pt x="26" y="10"/>
                  <a:pt x="11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4" name="Freeform 710"/>
          <p:cNvSpPr>
            <a:spLocks/>
          </p:cNvSpPr>
          <p:nvPr/>
        </p:nvSpPr>
        <p:spPr bwMode="auto">
          <a:xfrm>
            <a:off x="4826001" y="3184526"/>
            <a:ext cx="66675" cy="133350"/>
          </a:xfrm>
          <a:custGeom>
            <a:avLst/>
            <a:gdLst>
              <a:gd name="T0" fmla="*/ 14 w 42"/>
              <a:gd name="T1" fmla="*/ 28 h 84"/>
              <a:gd name="T2" fmla="*/ 0 w 42"/>
              <a:gd name="T3" fmla="*/ 28 h 84"/>
              <a:gd name="T4" fmla="*/ 0 w 42"/>
              <a:gd name="T5" fmla="*/ 56 h 84"/>
              <a:gd name="T6" fmla="*/ 14 w 42"/>
              <a:gd name="T7" fmla="*/ 56 h 84"/>
              <a:gd name="T8" fmla="*/ 42 w 42"/>
              <a:gd name="T9" fmla="*/ 84 h 84"/>
              <a:gd name="T10" fmla="*/ 42 w 42"/>
              <a:gd name="T11" fmla="*/ 0 h 84"/>
              <a:gd name="T12" fmla="*/ 14 w 42"/>
              <a:gd name="T13" fmla="*/ 28 h 84"/>
              <a:gd name="T14" fmla="*/ 14 w 42"/>
              <a:gd name="T15" fmla="*/ 2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84">
                <a:moveTo>
                  <a:pt x="14" y="28"/>
                </a:moveTo>
                <a:lnTo>
                  <a:pt x="0" y="28"/>
                </a:lnTo>
                <a:lnTo>
                  <a:pt x="0" y="56"/>
                </a:lnTo>
                <a:lnTo>
                  <a:pt x="14" y="56"/>
                </a:lnTo>
                <a:lnTo>
                  <a:pt x="42" y="84"/>
                </a:lnTo>
                <a:lnTo>
                  <a:pt x="42" y="0"/>
                </a:lnTo>
                <a:lnTo>
                  <a:pt x="14" y="28"/>
                </a:lnTo>
                <a:lnTo>
                  <a:pt x="14" y="28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5" name="Freeform 711"/>
          <p:cNvSpPr>
            <a:spLocks noEditPoints="1"/>
          </p:cNvSpPr>
          <p:nvPr/>
        </p:nvSpPr>
        <p:spPr bwMode="auto">
          <a:xfrm>
            <a:off x="5830888" y="1751013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91 w 288"/>
              <a:gd name="T11" fmla="*/ 217 h 288"/>
              <a:gd name="T12" fmla="*/ 72 w 288"/>
              <a:gd name="T13" fmla="*/ 198 h 288"/>
              <a:gd name="T14" fmla="*/ 91 w 288"/>
              <a:gd name="T15" fmla="*/ 179 h 288"/>
              <a:gd name="T16" fmla="*/ 110 w 288"/>
              <a:gd name="T17" fmla="*/ 198 h 288"/>
              <a:gd name="T18" fmla="*/ 91 w 288"/>
              <a:gd name="T19" fmla="*/ 217 h 288"/>
              <a:gd name="T20" fmla="*/ 139 w 288"/>
              <a:gd name="T21" fmla="*/ 217 h 288"/>
              <a:gd name="T22" fmla="*/ 120 w 288"/>
              <a:gd name="T23" fmla="*/ 170 h 288"/>
              <a:gd name="T24" fmla="*/ 72 w 288"/>
              <a:gd name="T25" fmla="*/ 150 h 288"/>
              <a:gd name="T26" fmla="*/ 72 w 288"/>
              <a:gd name="T27" fmla="*/ 122 h 288"/>
              <a:gd name="T28" fmla="*/ 167 w 288"/>
              <a:gd name="T29" fmla="*/ 217 h 288"/>
              <a:gd name="T30" fmla="*/ 139 w 288"/>
              <a:gd name="T31" fmla="*/ 217 h 288"/>
              <a:gd name="T32" fmla="*/ 188 w 288"/>
              <a:gd name="T33" fmla="*/ 217 h 288"/>
              <a:gd name="T34" fmla="*/ 72 w 288"/>
              <a:gd name="T35" fmla="*/ 101 h 288"/>
              <a:gd name="T36" fmla="*/ 72 w 288"/>
              <a:gd name="T37" fmla="*/ 73 h 288"/>
              <a:gd name="T38" fmla="*/ 216 w 288"/>
              <a:gd name="T39" fmla="*/ 217 h 288"/>
              <a:gd name="T40" fmla="*/ 188 w 288"/>
              <a:gd name="T41" fmla="*/ 21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91" y="217"/>
                </a:moveTo>
                <a:cubicBezTo>
                  <a:pt x="81" y="217"/>
                  <a:pt x="72" y="209"/>
                  <a:pt x="72" y="198"/>
                </a:cubicBezTo>
                <a:cubicBezTo>
                  <a:pt x="72" y="187"/>
                  <a:pt x="81" y="179"/>
                  <a:pt x="91" y="179"/>
                </a:cubicBezTo>
                <a:cubicBezTo>
                  <a:pt x="102" y="179"/>
                  <a:pt x="110" y="187"/>
                  <a:pt x="110" y="198"/>
                </a:cubicBezTo>
                <a:cubicBezTo>
                  <a:pt x="110" y="209"/>
                  <a:pt x="102" y="217"/>
                  <a:pt x="91" y="217"/>
                </a:cubicBezTo>
                <a:close/>
                <a:moveTo>
                  <a:pt x="139" y="217"/>
                </a:moveTo>
                <a:cubicBezTo>
                  <a:pt x="139" y="199"/>
                  <a:pt x="132" y="183"/>
                  <a:pt x="120" y="170"/>
                </a:cubicBezTo>
                <a:cubicBezTo>
                  <a:pt x="107" y="157"/>
                  <a:pt x="90" y="150"/>
                  <a:pt x="72" y="150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124" y="122"/>
                  <a:pt x="167" y="165"/>
                  <a:pt x="167" y="217"/>
                </a:cubicBezTo>
                <a:lnTo>
                  <a:pt x="139" y="217"/>
                </a:lnTo>
                <a:close/>
                <a:moveTo>
                  <a:pt x="188" y="217"/>
                </a:moveTo>
                <a:cubicBezTo>
                  <a:pt x="188" y="153"/>
                  <a:pt x="136" y="101"/>
                  <a:pt x="72" y="101"/>
                </a:cubicBezTo>
                <a:cubicBezTo>
                  <a:pt x="72" y="73"/>
                  <a:pt x="72" y="73"/>
                  <a:pt x="72" y="73"/>
                </a:cubicBezTo>
                <a:cubicBezTo>
                  <a:pt x="151" y="73"/>
                  <a:pt x="216" y="138"/>
                  <a:pt x="216" y="217"/>
                </a:cubicBezTo>
                <a:lnTo>
                  <a:pt x="188" y="21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6" name="Freeform 712"/>
          <p:cNvSpPr>
            <a:spLocks noEditPoints="1"/>
          </p:cNvSpPr>
          <p:nvPr/>
        </p:nvSpPr>
        <p:spPr bwMode="auto">
          <a:xfrm>
            <a:off x="3357563" y="690563"/>
            <a:ext cx="177800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26 w 288"/>
              <a:gd name="T11" fmla="*/ 180 h 288"/>
              <a:gd name="T12" fmla="*/ 199 w 288"/>
              <a:gd name="T13" fmla="*/ 207 h 288"/>
              <a:gd name="T14" fmla="*/ 93 w 288"/>
              <a:gd name="T15" fmla="*/ 207 h 288"/>
              <a:gd name="T16" fmla="*/ 93 w 288"/>
              <a:gd name="T17" fmla="*/ 229 h 288"/>
              <a:gd name="T18" fmla="*/ 57 w 288"/>
              <a:gd name="T19" fmla="*/ 193 h 288"/>
              <a:gd name="T20" fmla="*/ 93 w 288"/>
              <a:gd name="T21" fmla="*/ 157 h 288"/>
              <a:gd name="T22" fmla="*/ 93 w 288"/>
              <a:gd name="T23" fmla="*/ 181 h 288"/>
              <a:gd name="T24" fmla="*/ 93 w 288"/>
              <a:gd name="T25" fmla="*/ 183 h 288"/>
              <a:gd name="T26" fmla="*/ 194 w 288"/>
              <a:gd name="T27" fmla="*/ 183 h 288"/>
              <a:gd name="T28" fmla="*/ 202 w 288"/>
              <a:gd name="T29" fmla="*/ 175 h 288"/>
              <a:gd name="T30" fmla="*/ 202 w 288"/>
              <a:gd name="T31" fmla="*/ 150 h 288"/>
              <a:gd name="T32" fmla="*/ 207 w 288"/>
              <a:gd name="T33" fmla="*/ 144 h 288"/>
              <a:gd name="T34" fmla="*/ 226 w 288"/>
              <a:gd name="T35" fmla="*/ 126 h 288"/>
              <a:gd name="T36" fmla="*/ 226 w 288"/>
              <a:gd name="T37" fmla="*/ 180 h 288"/>
              <a:gd name="T38" fmla="*/ 196 w 288"/>
              <a:gd name="T39" fmla="*/ 133 h 288"/>
              <a:gd name="T40" fmla="*/ 196 w 288"/>
              <a:gd name="T41" fmla="*/ 109 h 288"/>
              <a:gd name="T42" fmla="*/ 196 w 288"/>
              <a:gd name="T43" fmla="*/ 108 h 288"/>
              <a:gd name="T44" fmla="*/ 94 w 288"/>
              <a:gd name="T45" fmla="*/ 108 h 288"/>
              <a:gd name="T46" fmla="*/ 86 w 288"/>
              <a:gd name="T47" fmla="*/ 116 h 288"/>
              <a:gd name="T48" fmla="*/ 86 w 288"/>
              <a:gd name="T49" fmla="*/ 141 h 288"/>
              <a:gd name="T50" fmla="*/ 81 w 288"/>
              <a:gd name="T51" fmla="*/ 146 h 288"/>
              <a:gd name="T52" fmla="*/ 62 w 288"/>
              <a:gd name="T53" fmla="*/ 165 h 288"/>
              <a:gd name="T54" fmla="*/ 62 w 288"/>
              <a:gd name="T55" fmla="*/ 111 h 288"/>
              <a:gd name="T56" fmla="*/ 89 w 288"/>
              <a:gd name="T57" fmla="*/ 84 h 288"/>
              <a:gd name="T58" fmla="*/ 196 w 288"/>
              <a:gd name="T59" fmla="*/ 84 h 288"/>
              <a:gd name="T60" fmla="*/ 196 w 288"/>
              <a:gd name="T61" fmla="*/ 61 h 288"/>
              <a:gd name="T62" fmla="*/ 231 w 288"/>
              <a:gd name="T63" fmla="*/ 97 h 288"/>
              <a:gd name="T64" fmla="*/ 196 w 288"/>
              <a:gd name="T65" fmla="*/ 1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26" y="180"/>
                </a:moveTo>
                <a:cubicBezTo>
                  <a:pt x="226" y="198"/>
                  <a:pt x="217" y="207"/>
                  <a:pt x="199" y="207"/>
                </a:cubicBezTo>
                <a:cubicBezTo>
                  <a:pt x="93" y="207"/>
                  <a:pt x="93" y="207"/>
                  <a:pt x="93" y="207"/>
                </a:cubicBezTo>
                <a:cubicBezTo>
                  <a:pt x="93" y="229"/>
                  <a:pt x="93" y="229"/>
                  <a:pt x="93" y="229"/>
                </a:cubicBezTo>
                <a:cubicBezTo>
                  <a:pt x="57" y="193"/>
                  <a:pt x="57" y="193"/>
                  <a:pt x="57" y="193"/>
                </a:cubicBezTo>
                <a:cubicBezTo>
                  <a:pt x="93" y="157"/>
                  <a:pt x="93" y="157"/>
                  <a:pt x="93" y="157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93" y="183"/>
                  <a:pt x="93" y="183"/>
                  <a:pt x="93" y="183"/>
                </a:cubicBezTo>
                <a:cubicBezTo>
                  <a:pt x="194" y="183"/>
                  <a:pt x="194" y="183"/>
                  <a:pt x="194" y="183"/>
                </a:cubicBezTo>
                <a:cubicBezTo>
                  <a:pt x="198" y="183"/>
                  <a:pt x="202" y="179"/>
                  <a:pt x="202" y="175"/>
                </a:cubicBezTo>
                <a:cubicBezTo>
                  <a:pt x="202" y="150"/>
                  <a:pt x="202" y="150"/>
                  <a:pt x="202" y="150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26" y="126"/>
                  <a:pt x="226" y="126"/>
                  <a:pt x="226" y="126"/>
                </a:cubicBezTo>
                <a:lnTo>
                  <a:pt x="226" y="180"/>
                </a:lnTo>
                <a:close/>
                <a:moveTo>
                  <a:pt x="196" y="133"/>
                </a:moveTo>
                <a:cubicBezTo>
                  <a:pt x="196" y="109"/>
                  <a:pt x="196" y="109"/>
                  <a:pt x="196" y="109"/>
                </a:cubicBezTo>
                <a:cubicBezTo>
                  <a:pt x="196" y="108"/>
                  <a:pt x="196" y="108"/>
                  <a:pt x="196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0" y="108"/>
                  <a:pt x="86" y="112"/>
                  <a:pt x="86" y="116"/>
                </a:cubicBezTo>
                <a:cubicBezTo>
                  <a:pt x="86" y="141"/>
                  <a:pt x="86" y="141"/>
                  <a:pt x="86" y="141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62" y="111"/>
                  <a:pt x="62" y="111"/>
                  <a:pt x="62" y="111"/>
                </a:cubicBezTo>
                <a:cubicBezTo>
                  <a:pt x="62" y="93"/>
                  <a:pt x="71" y="84"/>
                  <a:pt x="89" y="84"/>
                </a:cubicBezTo>
                <a:cubicBezTo>
                  <a:pt x="196" y="84"/>
                  <a:pt x="196" y="84"/>
                  <a:pt x="196" y="84"/>
                </a:cubicBezTo>
                <a:cubicBezTo>
                  <a:pt x="196" y="61"/>
                  <a:pt x="196" y="61"/>
                  <a:pt x="196" y="61"/>
                </a:cubicBezTo>
                <a:cubicBezTo>
                  <a:pt x="231" y="97"/>
                  <a:pt x="231" y="97"/>
                  <a:pt x="231" y="97"/>
                </a:cubicBezTo>
                <a:lnTo>
                  <a:pt x="196" y="13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7" name="Freeform 713"/>
          <p:cNvSpPr>
            <a:spLocks/>
          </p:cNvSpPr>
          <p:nvPr/>
        </p:nvSpPr>
        <p:spPr bwMode="auto">
          <a:xfrm>
            <a:off x="7705726" y="2525713"/>
            <a:ext cx="7938" cy="57150"/>
          </a:xfrm>
          <a:custGeom>
            <a:avLst/>
            <a:gdLst>
              <a:gd name="T0" fmla="*/ 0 w 5"/>
              <a:gd name="T1" fmla="*/ 0 h 36"/>
              <a:gd name="T2" fmla="*/ 0 w 5"/>
              <a:gd name="T3" fmla="*/ 36 h 36"/>
              <a:gd name="T4" fmla="*/ 5 w 5"/>
              <a:gd name="T5" fmla="*/ 36 h 36"/>
              <a:gd name="T6" fmla="*/ 5 w 5"/>
              <a:gd name="T7" fmla="*/ 0 h 36"/>
              <a:gd name="T8" fmla="*/ 0 w 5"/>
              <a:gd name="T9" fmla="*/ 0 h 36"/>
              <a:gd name="T10" fmla="*/ 0 w 5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6">
                <a:moveTo>
                  <a:pt x="0" y="0"/>
                </a:moveTo>
                <a:lnTo>
                  <a:pt x="0" y="36"/>
                </a:lnTo>
                <a:lnTo>
                  <a:pt x="5" y="36"/>
                </a:lnTo>
                <a:lnTo>
                  <a:pt x="5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8" name="Rectangle 714"/>
          <p:cNvSpPr>
            <a:spLocks noChangeArrowheads="1"/>
          </p:cNvSpPr>
          <p:nvPr/>
        </p:nvSpPr>
        <p:spPr bwMode="auto">
          <a:xfrm>
            <a:off x="7721601" y="2525713"/>
            <a:ext cx="7938" cy="57150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9" name="Freeform 715"/>
          <p:cNvSpPr>
            <a:spLocks noEditPoints="1"/>
          </p:cNvSpPr>
          <p:nvPr/>
        </p:nvSpPr>
        <p:spPr bwMode="auto">
          <a:xfrm>
            <a:off x="7597776" y="2457451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30 w 288"/>
              <a:gd name="T11" fmla="*/ 220 h 288"/>
              <a:gd name="T12" fmla="*/ 201 w 288"/>
              <a:gd name="T13" fmla="*/ 220 h 288"/>
              <a:gd name="T14" fmla="*/ 173 w 288"/>
              <a:gd name="T15" fmla="*/ 220 h 288"/>
              <a:gd name="T16" fmla="*/ 142 w 288"/>
              <a:gd name="T17" fmla="*/ 220 h 288"/>
              <a:gd name="T18" fmla="*/ 114 w 288"/>
              <a:gd name="T19" fmla="*/ 220 h 288"/>
              <a:gd name="T20" fmla="*/ 85 w 288"/>
              <a:gd name="T21" fmla="*/ 220 h 288"/>
              <a:gd name="T22" fmla="*/ 85 w 288"/>
              <a:gd name="T23" fmla="*/ 195 h 288"/>
              <a:gd name="T24" fmla="*/ 57 w 288"/>
              <a:gd name="T25" fmla="*/ 195 h 288"/>
              <a:gd name="T26" fmla="*/ 57 w 288"/>
              <a:gd name="T27" fmla="*/ 98 h 288"/>
              <a:gd name="T28" fmla="*/ 82 w 288"/>
              <a:gd name="T29" fmla="*/ 72 h 288"/>
              <a:gd name="T30" fmla="*/ 148 w 288"/>
              <a:gd name="T31" fmla="*/ 72 h 288"/>
              <a:gd name="T32" fmla="*/ 148 w 288"/>
              <a:gd name="T33" fmla="*/ 97 h 288"/>
              <a:gd name="T34" fmla="*/ 167 w 288"/>
              <a:gd name="T35" fmla="*/ 97 h 288"/>
              <a:gd name="T36" fmla="*/ 173 w 288"/>
              <a:gd name="T37" fmla="*/ 97 h 288"/>
              <a:gd name="T38" fmla="*/ 201 w 288"/>
              <a:gd name="T39" fmla="*/ 97 h 288"/>
              <a:gd name="T40" fmla="*/ 230 w 288"/>
              <a:gd name="T41" fmla="*/ 97 h 288"/>
              <a:gd name="T42" fmla="*/ 230 w 288"/>
              <a:gd name="T43" fmla="*/ 22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  <a:moveTo>
                  <a:pt x="230" y="220"/>
                </a:moveTo>
                <a:cubicBezTo>
                  <a:pt x="201" y="220"/>
                  <a:pt x="201" y="220"/>
                  <a:pt x="201" y="220"/>
                </a:cubicBezTo>
                <a:cubicBezTo>
                  <a:pt x="173" y="220"/>
                  <a:pt x="173" y="220"/>
                  <a:pt x="173" y="220"/>
                </a:cubicBezTo>
                <a:cubicBezTo>
                  <a:pt x="142" y="220"/>
                  <a:pt x="142" y="220"/>
                  <a:pt x="142" y="220"/>
                </a:cubicBezTo>
                <a:cubicBezTo>
                  <a:pt x="114" y="220"/>
                  <a:pt x="114" y="220"/>
                  <a:pt x="114" y="220"/>
                </a:cubicBezTo>
                <a:cubicBezTo>
                  <a:pt x="85" y="220"/>
                  <a:pt x="85" y="220"/>
                  <a:pt x="85" y="220"/>
                </a:cubicBezTo>
                <a:cubicBezTo>
                  <a:pt x="85" y="195"/>
                  <a:pt x="85" y="195"/>
                  <a:pt x="85" y="195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7" y="98"/>
                  <a:pt x="57" y="98"/>
                  <a:pt x="57" y="98"/>
                </a:cubicBezTo>
                <a:cubicBezTo>
                  <a:pt x="82" y="72"/>
                  <a:pt x="82" y="72"/>
                  <a:pt x="82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67" y="97"/>
                  <a:pt x="167" y="97"/>
                  <a:pt x="167" y="97"/>
                </a:cubicBezTo>
                <a:cubicBezTo>
                  <a:pt x="173" y="97"/>
                  <a:pt x="173" y="97"/>
                  <a:pt x="173" y="97"/>
                </a:cubicBezTo>
                <a:cubicBezTo>
                  <a:pt x="201" y="97"/>
                  <a:pt x="201" y="97"/>
                  <a:pt x="201" y="97"/>
                </a:cubicBezTo>
                <a:cubicBezTo>
                  <a:pt x="230" y="97"/>
                  <a:pt x="230" y="97"/>
                  <a:pt x="230" y="97"/>
                </a:cubicBezTo>
                <a:lnTo>
                  <a:pt x="230" y="22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0" name="Freeform 716"/>
          <p:cNvSpPr>
            <a:spLocks/>
          </p:cNvSpPr>
          <p:nvPr/>
        </p:nvSpPr>
        <p:spPr bwMode="auto">
          <a:xfrm>
            <a:off x="7640638" y="2509838"/>
            <a:ext cx="39688" cy="58738"/>
          </a:xfrm>
          <a:custGeom>
            <a:avLst/>
            <a:gdLst>
              <a:gd name="T0" fmla="*/ 25 w 25"/>
              <a:gd name="T1" fmla="*/ 0 h 37"/>
              <a:gd name="T2" fmla="*/ 10 w 25"/>
              <a:gd name="T3" fmla="*/ 0 h 37"/>
              <a:gd name="T4" fmla="*/ 10 w 25"/>
              <a:gd name="T5" fmla="*/ 10 h 37"/>
              <a:gd name="T6" fmla="*/ 0 w 25"/>
              <a:gd name="T7" fmla="*/ 10 h 37"/>
              <a:gd name="T8" fmla="*/ 0 w 25"/>
              <a:gd name="T9" fmla="*/ 37 h 37"/>
              <a:gd name="T10" fmla="*/ 25 w 25"/>
              <a:gd name="T11" fmla="*/ 37 h 37"/>
              <a:gd name="T12" fmla="*/ 25 w 25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37">
                <a:moveTo>
                  <a:pt x="25" y="0"/>
                </a:moveTo>
                <a:lnTo>
                  <a:pt x="10" y="0"/>
                </a:lnTo>
                <a:lnTo>
                  <a:pt x="10" y="10"/>
                </a:lnTo>
                <a:lnTo>
                  <a:pt x="0" y="10"/>
                </a:lnTo>
                <a:lnTo>
                  <a:pt x="0" y="37"/>
                </a:lnTo>
                <a:lnTo>
                  <a:pt x="25" y="37"/>
                </a:lnTo>
                <a:lnTo>
                  <a:pt x="25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1" name="Freeform 717"/>
          <p:cNvSpPr>
            <a:spLocks/>
          </p:cNvSpPr>
          <p:nvPr/>
        </p:nvSpPr>
        <p:spPr bwMode="auto">
          <a:xfrm>
            <a:off x="7658101" y="2525713"/>
            <a:ext cx="38100" cy="57150"/>
          </a:xfrm>
          <a:custGeom>
            <a:avLst/>
            <a:gdLst>
              <a:gd name="T0" fmla="*/ 19 w 24"/>
              <a:gd name="T1" fmla="*/ 0 h 36"/>
              <a:gd name="T2" fmla="*/ 19 w 24"/>
              <a:gd name="T3" fmla="*/ 32 h 36"/>
              <a:gd name="T4" fmla="*/ 0 w 24"/>
              <a:gd name="T5" fmla="*/ 32 h 36"/>
              <a:gd name="T6" fmla="*/ 0 w 24"/>
              <a:gd name="T7" fmla="*/ 36 h 36"/>
              <a:gd name="T8" fmla="*/ 10 w 24"/>
              <a:gd name="T9" fmla="*/ 36 h 36"/>
              <a:gd name="T10" fmla="*/ 21 w 24"/>
              <a:gd name="T11" fmla="*/ 36 h 36"/>
              <a:gd name="T12" fmla="*/ 24 w 24"/>
              <a:gd name="T13" fmla="*/ 36 h 36"/>
              <a:gd name="T14" fmla="*/ 24 w 24"/>
              <a:gd name="T15" fmla="*/ 0 h 36"/>
              <a:gd name="T16" fmla="*/ 20 w 24"/>
              <a:gd name="T17" fmla="*/ 0 h 36"/>
              <a:gd name="T18" fmla="*/ 19 w 24"/>
              <a:gd name="T1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36">
                <a:moveTo>
                  <a:pt x="19" y="0"/>
                </a:moveTo>
                <a:lnTo>
                  <a:pt x="19" y="32"/>
                </a:lnTo>
                <a:lnTo>
                  <a:pt x="0" y="32"/>
                </a:lnTo>
                <a:lnTo>
                  <a:pt x="0" y="36"/>
                </a:lnTo>
                <a:lnTo>
                  <a:pt x="10" y="36"/>
                </a:lnTo>
                <a:lnTo>
                  <a:pt x="21" y="36"/>
                </a:lnTo>
                <a:lnTo>
                  <a:pt x="24" y="36"/>
                </a:lnTo>
                <a:lnTo>
                  <a:pt x="24" y="0"/>
                </a:lnTo>
                <a:lnTo>
                  <a:pt x="20" y="0"/>
                </a:lnTo>
                <a:lnTo>
                  <a:pt x="19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2" name="Freeform 718"/>
          <p:cNvSpPr>
            <a:spLocks/>
          </p:cNvSpPr>
          <p:nvPr/>
        </p:nvSpPr>
        <p:spPr bwMode="auto">
          <a:xfrm>
            <a:off x="9020176" y="5668963"/>
            <a:ext cx="158750" cy="144463"/>
          </a:xfrm>
          <a:custGeom>
            <a:avLst/>
            <a:gdLst>
              <a:gd name="T0" fmla="*/ 217 w 260"/>
              <a:gd name="T1" fmla="*/ 8 h 235"/>
              <a:gd name="T2" fmla="*/ 187 w 260"/>
              <a:gd name="T3" fmla="*/ 9 h 235"/>
              <a:gd name="T4" fmla="*/ 188 w 260"/>
              <a:gd name="T5" fmla="*/ 39 h 235"/>
              <a:gd name="T6" fmla="*/ 218 w 260"/>
              <a:gd name="T7" fmla="*/ 105 h 235"/>
              <a:gd name="T8" fmla="*/ 130 w 260"/>
              <a:gd name="T9" fmla="*/ 193 h 235"/>
              <a:gd name="T10" fmla="*/ 42 w 260"/>
              <a:gd name="T11" fmla="*/ 105 h 235"/>
              <a:gd name="T12" fmla="*/ 72 w 260"/>
              <a:gd name="T13" fmla="*/ 39 h 235"/>
              <a:gd name="T14" fmla="*/ 73 w 260"/>
              <a:gd name="T15" fmla="*/ 9 h 235"/>
              <a:gd name="T16" fmla="*/ 44 w 260"/>
              <a:gd name="T17" fmla="*/ 7 h 235"/>
              <a:gd name="T18" fmla="*/ 44 w 260"/>
              <a:gd name="T19" fmla="*/ 7 h 235"/>
              <a:gd name="T20" fmla="*/ 0 w 260"/>
              <a:gd name="T21" fmla="*/ 105 h 235"/>
              <a:gd name="T22" fmla="*/ 130 w 260"/>
              <a:gd name="T23" fmla="*/ 235 h 235"/>
              <a:gd name="T24" fmla="*/ 260 w 260"/>
              <a:gd name="T25" fmla="*/ 105 h 235"/>
              <a:gd name="T26" fmla="*/ 217 w 260"/>
              <a:gd name="T27" fmla="*/ 8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0" h="235">
                <a:moveTo>
                  <a:pt x="217" y="8"/>
                </a:moveTo>
                <a:cubicBezTo>
                  <a:pt x="208" y="0"/>
                  <a:pt x="194" y="1"/>
                  <a:pt x="187" y="9"/>
                </a:cubicBezTo>
                <a:cubicBezTo>
                  <a:pt x="179" y="18"/>
                  <a:pt x="180" y="31"/>
                  <a:pt x="188" y="39"/>
                </a:cubicBezTo>
                <a:cubicBezTo>
                  <a:pt x="206" y="55"/>
                  <a:pt x="218" y="79"/>
                  <a:pt x="218" y="105"/>
                </a:cubicBezTo>
                <a:cubicBezTo>
                  <a:pt x="218" y="153"/>
                  <a:pt x="178" y="193"/>
                  <a:pt x="130" y="193"/>
                </a:cubicBezTo>
                <a:cubicBezTo>
                  <a:pt x="81" y="193"/>
                  <a:pt x="42" y="153"/>
                  <a:pt x="42" y="105"/>
                </a:cubicBezTo>
                <a:cubicBezTo>
                  <a:pt x="42" y="79"/>
                  <a:pt x="53" y="55"/>
                  <a:pt x="72" y="39"/>
                </a:cubicBezTo>
                <a:cubicBezTo>
                  <a:pt x="80" y="31"/>
                  <a:pt x="81" y="18"/>
                  <a:pt x="73" y="9"/>
                </a:cubicBezTo>
                <a:cubicBezTo>
                  <a:pt x="66" y="0"/>
                  <a:pt x="52" y="0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17" y="31"/>
                  <a:pt x="0" y="66"/>
                  <a:pt x="0" y="105"/>
                </a:cubicBezTo>
                <a:cubicBezTo>
                  <a:pt x="0" y="177"/>
                  <a:pt x="58" y="235"/>
                  <a:pt x="130" y="235"/>
                </a:cubicBezTo>
                <a:cubicBezTo>
                  <a:pt x="202" y="235"/>
                  <a:pt x="260" y="177"/>
                  <a:pt x="260" y="105"/>
                </a:cubicBezTo>
                <a:cubicBezTo>
                  <a:pt x="260" y="66"/>
                  <a:pt x="243" y="31"/>
                  <a:pt x="217" y="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3" name="Freeform 719"/>
          <p:cNvSpPr>
            <a:spLocks/>
          </p:cNvSpPr>
          <p:nvPr/>
        </p:nvSpPr>
        <p:spPr bwMode="auto">
          <a:xfrm>
            <a:off x="9086851" y="5637213"/>
            <a:ext cx="25400" cy="109538"/>
          </a:xfrm>
          <a:custGeom>
            <a:avLst/>
            <a:gdLst>
              <a:gd name="T0" fmla="*/ 21 w 42"/>
              <a:gd name="T1" fmla="*/ 179 h 179"/>
              <a:gd name="T2" fmla="*/ 42 w 42"/>
              <a:gd name="T3" fmla="*/ 158 h 179"/>
              <a:gd name="T4" fmla="*/ 42 w 42"/>
              <a:gd name="T5" fmla="*/ 22 h 179"/>
              <a:gd name="T6" fmla="*/ 21 w 42"/>
              <a:gd name="T7" fmla="*/ 0 h 179"/>
              <a:gd name="T8" fmla="*/ 0 w 42"/>
              <a:gd name="T9" fmla="*/ 22 h 179"/>
              <a:gd name="T10" fmla="*/ 0 w 42"/>
              <a:gd name="T11" fmla="*/ 158 h 179"/>
              <a:gd name="T12" fmla="*/ 21 w 42"/>
              <a:gd name="T13" fmla="*/ 17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" h="179">
                <a:moveTo>
                  <a:pt x="21" y="179"/>
                </a:moveTo>
                <a:cubicBezTo>
                  <a:pt x="33" y="179"/>
                  <a:pt x="42" y="170"/>
                  <a:pt x="42" y="158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10"/>
                  <a:pt x="33" y="0"/>
                  <a:pt x="21" y="0"/>
                </a:cubicBezTo>
                <a:cubicBezTo>
                  <a:pt x="9" y="0"/>
                  <a:pt x="0" y="10"/>
                  <a:pt x="0" y="22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70"/>
                  <a:pt x="9" y="179"/>
                  <a:pt x="21" y="179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4" name="Freeform 720"/>
          <p:cNvSpPr>
            <a:spLocks noEditPoints="1"/>
          </p:cNvSpPr>
          <p:nvPr/>
        </p:nvSpPr>
        <p:spPr bwMode="auto">
          <a:xfrm>
            <a:off x="7243763" y="4222751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34 w 288"/>
              <a:gd name="T11" fmla="*/ 194 h 288"/>
              <a:gd name="T12" fmla="*/ 183 w 288"/>
              <a:gd name="T13" fmla="*/ 170 h 288"/>
              <a:gd name="T14" fmla="*/ 183 w 288"/>
              <a:gd name="T15" fmla="*/ 170 h 288"/>
              <a:gd name="T16" fmla="*/ 183 w 288"/>
              <a:gd name="T17" fmla="*/ 192 h 288"/>
              <a:gd name="T18" fmla="*/ 174 w 288"/>
              <a:gd name="T19" fmla="*/ 202 h 288"/>
              <a:gd name="T20" fmla="*/ 64 w 288"/>
              <a:gd name="T21" fmla="*/ 202 h 288"/>
              <a:gd name="T22" fmla="*/ 54 w 288"/>
              <a:gd name="T23" fmla="*/ 192 h 288"/>
              <a:gd name="T24" fmla="*/ 54 w 288"/>
              <a:gd name="T25" fmla="*/ 99 h 288"/>
              <a:gd name="T26" fmla="*/ 64 w 288"/>
              <a:gd name="T27" fmla="*/ 89 h 288"/>
              <a:gd name="T28" fmla="*/ 174 w 288"/>
              <a:gd name="T29" fmla="*/ 89 h 288"/>
              <a:gd name="T30" fmla="*/ 183 w 288"/>
              <a:gd name="T31" fmla="*/ 99 h 288"/>
              <a:gd name="T32" fmla="*/ 183 w 288"/>
              <a:gd name="T33" fmla="*/ 122 h 288"/>
              <a:gd name="T34" fmla="*/ 234 w 288"/>
              <a:gd name="T35" fmla="*/ 98 h 288"/>
              <a:gd name="T36" fmla="*/ 234 w 288"/>
              <a:gd name="T37" fmla="*/ 19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34" y="194"/>
                </a:moveTo>
                <a:cubicBezTo>
                  <a:pt x="183" y="170"/>
                  <a:pt x="183" y="170"/>
                  <a:pt x="183" y="170"/>
                </a:cubicBezTo>
                <a:cubicBezTo>
                  <a:pt x="183" y="170"/>
                  <a:pt x="183" y="170"/>
                  <a:pt x="183" y="170"/>
                </a:cubicBezTo>
                <a:cubicBezTo>
                  <a:pt x="183" y="192"/>
                  <a:pt x="183" y="192"/>
                  <a:pt x="183" y="192"/>
                </a:cubicBezTo>
                <a:cubicBezTo>
                  <a:pt x="183" y="198"/>
                  <a:pt x="179" y="202"/>
                  <a:pt x="174" y="202"/>
                </a:cubicBezTo>
                <a:cubicBezTo>
                  <a:pt x="64" y="202"/>
                  <a:pt x="64" y="202"/>
                  <a:pt x="64" y="202"/>
                </a:cubicBezTo>
                <a:cubicBezTo>
                  <a:pt x="59" y="202"/>
                  <a:pt x="54" y="198"/>
                  <a:pt x="54" y="192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94"/>
                  <a:pt x="59" y="89"/>
                  <a:pt x="64" y="89"/>
                </a:cubicBezTo>
                <a:cubicBezTo>
                  <a:pt x="174" y="89"/>
                  <a:pt x="174" y="89"/>
                  <a:pt x="174" y="89"/>
                </a:cubicBezTo>
                <a:cubicBezTo>
                  <a:pt x="179" y="89"/>
                  <a:pt x="183" y="94"/>
                  <a:pt x="183" y="99"/>
                </a:cubicBezTo>
                <a:cubicBezTo>
                  <a:pt x="183" y="122"/>
                  <a:pt x="183" y="122"/>
                  <a:pt x="183" y="122"/>
                </a:cubicBezTo>
                <a:cubicBezTo>
                  <a:pt x="234" y="98"/>
                  <a:pt x="234" y="98"/>
                  <a:pt x="234" y="98"/>
                </a:cubicBezTo>
                <a:lnTo>
                  <a:pt x="234" y="19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5" name="Freeform 721"/>
          <p:cNvSpPr>
            <a:spLocks noEditPoints="1"/>
          </p:cNvSpPr>
          <p:nvPr/>
        </p:nvSpPr>
        <p:spPr bwMode="auto">
          <a:xfrm>
            <a:off x="8656638" y="4222751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33 w 288"/>
              <a:gd name="T11" fmla="*/ 204 h 288"/>
              <a:gd name="T12" fmla="*/ 228 w 288"/>
              <a:gd name="T13" fmla="*/ 209 h 288"/>
              <a:gd name="T14" fmla="*/ 59 w 288"/>
              <a:gd name="T15" fmla="*/ 209 h 288"/>
              <a:gd name="T16" fmla="*/ 54 w 288"/>
              <a:gd name="T17" fmla="*/ 204 h 288"/>
              <a:gd name="T18" fmla="*/ 54 w 288"/>
              <a:gd name="T19" fmla="*/ 102 h 288"/>
              <a:gd name="T20" fmla="*/ 59 w 288"/>
              <a:gd name="T21" fmla="*/ 97 h 288"/>
              <a:gd name="T22" fmla="*/ 96 w 288"/>
              <a:gd name="T23" fmla="*/ 97 h 288"/>
              <a:gd name="T24" fmla="*/ 97 w 288"/>
              <a:gd name="T25" fmla="*/ 97 h 288"/>
              <a:gd name="T26" fmla="*/ 102 w 288"/>
              <a:gd name="T27" fmla="*/ 86 h 288"/>
              <a:gd name="T28" fmla="*/ 109 w 288"/>
              <a:gd name="T29" fmla="*/ 82 h 288"/>
              <a:gd name="T30" fmla="*/ 178 w 288"/>
              <a:gd name="T31" fmla="*/ 82 h 288"/>
              <a:gd name="T32" fmla="*/ 186 w 288"/>
              <a:gd name="T33" fmla="*/ 86 h 288"/>
              <a:gd name="T34" fmla="*/ 191 w 288"/>
              <a:gd name="T35" fmla="*/ 97 h 288"/>
              <a:gd name="T36" fmla="*/ 191 w 288"/>
              <a:gd name="T37" fmla="*/ 97 h 288"/>
              <a:gd name="T38" fmla="*/ 228 w 288"/>
              <a:gd name="T39" fmla="*/ 97 h 288"/>
              <a:gd name="T40" fmla="*/ 233 w 288"/>
              <a:gd name="T41" fmla="*/ 102 h 288"/>
              <a:gd name="T42" fmla="*/ 233 w 288"/>
              <a:gd name="T43" fmla="*/ 20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33" y="204"/>
                </a:moveTo>
                <a:cubicBezTo>
                  <a:pt x="233" y="206"/>
                  <a:pt x="231" y="209"/>
                  <a:pt x="228" y="209"/>
                </a:cubicBezTo>
                <a:cubicBezTo>
                  <a:pt x="59" y="209"/>
                  <a:pt x="59" y="209"/>
                  <a:pt x="59" y="209"/>
                </a:cubicBezTo>
                <a:cubicBezTo>
                  <a:pt x="56" y="209"/>
                  <a:pt x="54" y="206"/>
                  <a:pt x="54" y="204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4" y="99"/>
                  <a:pt x="56" y="97"/>
                  <a:pt x="59" y="97"/>
                </a:cubicBezTo>
                <a:cubicBezTo>
                  <a:pt x="96" y="97"/>
                  <a:pt x="96" y="97"/>
                  <a:pt x="96" y="97"/>
                </a:cubicBezTo>
                <a:cubicBezTo>
                  <a:pt x="96" y="97"/>
                  <a:pt x="97" y="97"/>
                  <a:pt x="97" y="97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3" y="84"/>
                  <a:pt x="106" y="82"/>
                  <a:pt x="109" y="82"/>
                </a:cubicBezTo>
                <a:cubicBezTo>
                  <a:pt x="178" y="82"/>
                  <a:pt x="178" y="82"/>
                  <a:pt x="178" y="82"/>
                </a:cubicBezTo>
                <a:cubicBezTo>
                  <a:pt x="181" y="82"/>
                  <a:pt x="184" y="84"/>
                  <a:pt x="186" y="86"/>
                </a:cubicBezTo>
                <a:cubicBezTo>
                  <a:pt x="191" y="97"/>
                  <a:pt x="191" y="97"/>
                  <a:pt x="191" y="97"/>
                </a:cubicBezTo>
                <a:cubicBezTo>
                  <a:pt x="191" y="97"/>
                  <a:pt x="191" y="97"/>
                  <a:pt x="191" y="97"/>
                </a:cubicBezTo>
                <a:cubicBezTo>
                  <a:pt x="228" y="97"/>
                  <a:pt x="228" y="97"/>
                  <a:pt x="228" y="97"/>
                </a:cubicBezTo>
                <a:cubicBezTo>
                  <a:pt x="231" y="97"/>
                  <a:pt x="233" y="99"/>
                  <a:pt x="233" y="102"/>
                </a:cubicBezTo>
                <a:lnTo>
                  <a:pt x="233" y="204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" name="Oval 722"/>
          <p:cNvSpPr>
            <a:spLocks noChangeArrowheads="1"/>
          </p:cNvSpPr>
          <p:nvPr/>
        </p:nvSpPr>
        <p:spPr bwMode="auto">
          <a:xfrm>
            <a:off x="8721726" y="4292601"/>
            <a:ext cx="47625" cy="4762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" name="Freeform 723"/>
          <p:cNvSpPr>
            <a:spLocks noEditPoints="1"/>
          </p:cNvSpPr>
          <p:nvPr/>
        </p:nvSpPr>
        <p:spPr bwMode="auto">
          <a:xfrm>
            <a:off x="3357563" y="4576763"/>
            <a:ext cx="177800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29 w 288"/>
              <a:gd name="T11" fmla="*/ 168 h 288"/>
              <a:gd name="T12" fmla="*/ 169 w 288"/>
              <a:gd name="T13" fmla="*/ 227 h 288"/>
              <a:gd name="T14" fmla="*/ 162 w 288"/>
              <a:gd name="T15" fmla="*/ 227 h 288"/>
              <a:gd name="T16" fmla="*/ 80 w 288"/>
              <a:gd name="T17" fmla="*/ 145 h 288"/>
              <a:gd name="T18" fmla="*/ 76 w 288"/>
              <a:gd name="T19" fmla="*/ 137 h 288"/>
              <a:gd name="T20" fmla="*/ 72 w 288"/>
              <a:gd name="T21" fmla="*/ 92 h 288"/>
              <a:gd name="T22" fmla="*/ 75 w 288"/>
              <a:gd name="T23" fmla="*/ 84 h 288"/>
              <a:gd name="T24" fmla="*/ 86 w 288"/>
              <a:gd name="T25" fmla="*/ 74 h 288"/>
              <a:gd name="T26" fmla="*/ 94 w 288"/>
              <a:gd name="T27" fmla="*/ 71 h 288"/>
              <a:gd name="T28" fmla="*/ 138 w 288"/>
              <a:gd name="T29" fmla="*/ 75 h 288"/>
              <a:gd name="T30" fmla="*/ 147 w 288"/>
              <a:gd name="T31" fmla="*/ 79 h 288"/>
              <a:gd name="T32" fmla="*/ 229 w 288"/>
              <a:gd name="T33" fmla="*/ 160 h 288"/>
              <a:gd name="T34" fmla="*/ 229 w 288"/>
              <a:gd name="T35" fmla="*/ 16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29" y="168"/>
                </a:moveTo>
                <a:cubicBezTo>
                  <a:pt x="169" y="227"/>
                  <a:pt x="169" y="227"/>
                  <a:pt x="169" y="227"/>
                </a:cubicBezTo>
                <a:cubicBezTo>
                  <a:pt x="167" y="229"/>
                  <a:pt x="164" y="229"/>
                  <a:pt x="162" y="227"/>
                </a:cubicBezTo>
                <a:cubicBezTo>
                  <a:pt x="80" y="145"/>
                  <a:pt x="80" y="145"/>
                  <a:pt x="80" y="145"/>
                </a:cubicBezTo>
                <a:cubicBezTo>
                  <a:pt x="78" y="143"/>
                  <a:pt x="77" y="140"/>
                  <a:pt x="76" y="137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0"/>
                  <a:pt x="74" y="86"/>
                  <a:pt x="75" y="84"/>
                </a:cubicBezTo>
                <a:cubicBezTo>
                  <a:pt x="86" y="74"/>
                  <a:pt x="86" y="74"/>
                  <a:pt x="86" y="74"/>
                </a:cubicBezTo>
                <a:cubicBezTo>
                  <a:pt x="88" y="72"/>
                  <a:pt x="91" y="70"/>
                  <a:pt x="94" y="71"/>
                </a:cubicBezTo>
                <a:cubicBezTo>
                  <a:pt x="138" y="75"/>
                  <a:pt x="138" y="75"/>
                  <a:pt x="138" y="75"/>
                </a:cubicBezTo>
                <a:cubicBezTo>
                  <a:pt x="141" y="75"/>
                  <a:pt x="145" y="77"/>
                  <a:pt x="147" y="79"/>
                </a:cubicBezTo>
                <a:cubicBezTo>
                  <a:pt x="229" y="160"/>
                  <a:pt x="229" y="160"/>
                  <a:pt x="229" y="160"/>
                </a:cubicBezTo>
                <a:cubicBezTo>
                  <a:pt x="231" y="162"/>
                  <a:pt x="231" y="166"/>
                  <a:pt x="229" y="168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" name="Freeform 724"/>
          <p:cNvSpPr>
            <a:spLocks/>
          </p:cNvSpPr>
          <p:nvPr/>
        </p:nvSpPr>
        <p:spPr bwMode="auto">
          <a:xfrm>
            <a:off x="3411538" y="4629151"/>
            <a:ext cx="14288" cy="14288"/>
          </a:xfrm>
          <a:custGeom>
            <a:avLst/>
            <a:gdLst>
              <a:gd name="T0" fmla="*/ 4 w 24"/>
              <a:gd name="T1" fmla="*/ 5 h 24"/>
              <a:gd name="T2" fmla="*/ 4 w 24"/>
              <a:gd name="T3" fmla="*/ 20 h 24"/>
              <a:gd name="T4" fmla="*/ 20 w 24"/>
              <a:gd name="T5" fmla="*/ 20 h 24"/>
              <a:gd name="T6" fmla="*/ 20 w 24"/>
              <a:gd name="T7" fmla="*/ 5 h 24"/>
              <a:gd name="T8" fmla="*/ 4 w 24"/>
              <a:gd name="T9" fmla="*/ 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4" y="5"/>
                </a:moveTo>
                <a:cubicBezTo>
                  <a:pt x="0" y="9"/>
                  <a:pt x="0" y="16"/>
                  <a:pt x="4" y="20"/>
                </a:cubicBezTo>
                <a:cubicBezTo>
                  <a:pt x="8" y="24"/>
                  <a:pt x="15" y="24"/>
                  <a:pt x="20" y="20"/>
                </a:cubicBezTo>
                <a:cubicBezTo>
                  <a:pt x="24" y="16"/>
                  <a:pt x="24" y="9"/>
                  <a:pt x="20" y="5"/>
                </a:cubicBezTo>
                <a:cubicBezTo>
                  <a:pt x="15" y="0"/>
                  <a:pt x="8" y="0"/>
                  <a:pt x="4" y="5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" name="Freeform 725"/>
          <p:cNvSpPr>
            <a:spLocks noEditPoints="1"/>
          </p:cNvSpPr>
          <p:nvPr/>
        </p:nvSpPr>
        <p:spPr bwMode="auto">
          <a:xfrm>
            <a:off x="4418013" y="4576763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31 w 288"/>
              <a:gd name="T11" fmla="*/ 106 h 288"/>
              <a:gd name="T12" fmla="*/ 105 w 288"/>
              <a:gd name="T13" fmla="*/ 146 h 288"/>
              <a:gd name="T14" fmla="*/ 104 w 288"/>
              <a:gd name="T15" fmla="*/ 146 h 288"/>
              <a:gd name="T16" fmla="*/ 122 w 288"/>
              <a:gd name="T17" fmla="*/ 146 h 288"/>
              <a:gd name="T18" fmla="*/ 131 w 288"/>
              <a:gd name="T19" fmla="*/ 155 h 288"/>
              <a:gd name="T20" fmla="*/ 131 w 288"/>
              <a:gd name="T21" fmla="*/ 208 h 288"/>
              <a:gd name="T22" fmla="*/ 122 w 288"/>
              <a:gd name="T23" fmla="*/ 218 h 288"/>
              <a:gd name="T24" fmla="*/ 75 w 288"/>
              <a:gd name="T25" fmla="*/ 218 h 288"/>
              <a:gd name="T26" fmla="*/ 66 w 288"/>
              <a:gd name="T27" fmla="*/ 208 h 288"/>
              <a:gd name="T28" fmla="*/ 66 w 288"/>
              <a:gd name="T29" fmla="*/ 155 h 288"/>
              <a:gd name="T30" fmla="*/ 66 w 288"/>
              <a:gd name="T31" fmla="*/ 154 h 288"/>
              <a:gd name="T32" fmla="*/ 131 w 288"/>
              <a:gd name="T33" fmla="*/ 73 h 288"/>
              <a:gd name="T34" fmla="*/ 131 w 288"/>
              <a:gd name="T35" fmla="*/ 106 h 288"/>
              <a:gd name="T36" fmla="*/ 221 w 288"/>
              <a:gd name="T37" fmla="*/ 106 h 288"/>
              <a:gd name="T38" fmla="*/ 196 w 288"/>
              <a:gd name="T39" fmla="*/ 146 h 288"/>
              <a:gd name="T40" fmla="*/ 195 w 288"/>
              <a:gd name="T41" fmla="*/ 146 h 288"/>
              <a:gd name="T42" fmla="*/ 212 w 288"/>
              <a:gd name="T43" fmla="*/ 146 h 288"/>
              <a:gd name="T44" fmla="*/ 221 w 288"/>
              <a:gd name="T45" fmla="*/ 155 h 288"/>
              <a:gd name="T46" fmla="*/ 221 w 288"/>
              <a:gd name="T47" fmla="*/ 208 h 288"/>
              <a:gd name="T48" fmla="*/ 212 w 288"/>
              <a:gd name="T49" fmla="*/ 218 h 288"/>
              <a:gd name="T50" fmla="*/ 166 w 288"/>
              <a:gd name="T51" fmla="*/ 218 h 288"/>
              <a:gd name="T52" fmla="*/ 157 w 288"/>
              <a:gd name="T53" fmla="*/ 208 h 288"/>
              <a:gd name="T54" fmla="*/ 157 w 288"/>
              <a:gd name="T55" fmla="*/ 155 h 288"/>
              <a:gd name="T56" fmla="*/ 157 w 288"/>
              <a:gd name="T57" fmla="*/ 154 h 288"/>
              <a:gd name="T58" fmla="*/ 221 w 288"/>
              <a:gd name="T59" fmla="*/ 73 h 288"/>
              <a:gd name="T60" fmla="*/ 221 w 288"/>
              <a:gd name="T61" fmla="*/ 10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31" y="106"/>
                </a:moveTo>
                <a:cubicBezTo>
                  <a:pt x="112" y="106"/>
                  <a:pt x="105" y="118"/>
                  <a:pt x="105" y="146"/>
                </a:cubicBezTo>
                <a:cubicBezTo>
                  <a:pt x="104" y="146"/>
                  <a:pt x="104" y="146"/>
                  <a:pt x="104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7" y="146"/>
                  <a:pt x="131" y="150"/>
                  <a:pt x="131" y="155"/>
                </a:cubicBezTo>
                <a:cubicBezTo>
                  <a:pt x="131" y="208"/>
                  <a:pt x="131" y="208"/>
                  <a:pt x="131" y="208"/>
                </a:cubicBezTo>
                <a:cubicBezTo>
                  <a:pt x="131" y="213"/>
                  <a:pt x="127" y="218"/>
                  <a:pt x="122" y="218"/>
                </a:cubicBezTo>
                <a:cubicBezTo>
                  <a:pt x="75" y="218"/>
                  <a:pt x="75" y="218"/>
                  <a:pt x="75" y="218"/>
                </a:cubicBezTo>
                <a:cubicBezTo>
                  <a:pt x="70" y="218"/>
                  <a:pt x="66" y="213"/>
                  <a:pt x="66" y="208"/>
                </a:cubicBezTo>
                <a:cubicBezTo>
                  <a:pt x="66" y="155"/>
                  <a:pt x="66" y="155"/>
                  <a:pt x="66" y="155"/>
                </a:cubicBezTo>
                <a:cubicBezTo>
                  <a:pt x="66" y="155"/>
                  <a:pt x="66" y="154"/>
                  <a:pt x="66" y="154"/>
                </a:cubicBezTo>
                <a:cubicBezTo>
                  <a:pt x="67" y="113"/>
                  <a:pt x="76" y="77"/>
                  <a:pt x="131" y="73"/>
                </a:cubicBezTo>
                <a:lnTo>
                  <a:pt x="131" y="106"/>
                </a:lnTo>
                <a:close/>
                <a:moveTo>
                  <a:pt x="221" y="106"/>
                </a:moveTo>
                <a:cubicBezTo>
                  <a:pt x="203" y="106"/>
                  <a:pt x="196" y="118"/>
                  <a:pt x="196" y="146"/>
                </a:cubicBezTo>
                <a:cubicBezTo>
                  <a:pt x="195" y="146"/>
                  <a:pt x="195" y="146"/>
                  <a:pt x="195" y="146"/>
                </a:cubicBezTo>
                <a:cubicBezTo>
                  <a:pt x="212" y="146"/>
                  <a:pt x="212" y="146"/>
                  <a:pt x="212" y="146"/>
                </a:cubicBezTo>
                <a:cubicBezTo>
                  <a:pt x="217" y="146"/>
                  <a:pt x="221" y="150"/>
                  <a:pt x="221" y="155"/>
                </a:cubicBezTo>
                <a:cubicBezTo>
                  <a:pt x="221" y="208"/>
                  <a:pt x="221" y="208"/>
                  <a:pt x="221" y="208"/>
                </a:cubicBezTo>
                <a:cubicBezTo>
                  <a:pt x="221" y="213"/>
                  <a:pt x="217" y="218"/>
                  <a:pt x="212" y="218"/>
                </a:cubicBezTo>
                <a:cubicBezTo>
                  <a:pt x="166" y="218"/>
                  <a:pt x="166" y="218"/>
                  <a:pt x="166" y="218"/>
                </a:cubicBezTo>
                <a:cubicBezTo>
                  <a:pt x="161" y="218"/>
                  <a:pt x="157" y="213"/>
                  <a:pt x="157" y="208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57" y="155"/>
                  <a:pt x="157" y="154"/>
                  <a:pt x="157" y="154"/>
                </a:cubicBezTo>
                <a:cubicBezTo>
                  <a:pt x="157" y="113"/>
                  <a:pt x="166" y="77"/>
                  <a:pt x="221" y="73"/>
                </a:cubicBezTo>
                <a:lnTo>
                  <a:pt x="221" y="10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0" name="Freeform 726"/>
          <p:cNvSpPr>
            <a:spLocks noEditPoints="1"/>
          </p:cNvSpPr>
          <p:nvPr/>
        </p:nvSpPr>
        <p:spPr bwMode="auto">
          <a:xfrm>
            <a:off x="5830888" y="4576763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21 w 288"/>
              <a:gd name="T11" fmla="*/ 197 h 288"/>
              <a:gd name="T12" fmla="*/ 195 w 288"/>
              <a:gd name="T13" fmla="*/ 222 h 288"/>
              <a:gd name="T14" fmla="*/ 92 w 288"/>
              <a:gd name="T15" fmla="*/ 222 h 288"/>
              <a:gd name="T16" fmla="*/ 67 w 288"/>
              <a:gd name="T17" fmla="*/ 197 h 288"/>
              <a:gd name="T18" fmla="*/ 67 w 288"/>
              <a:gd name="T19" fmla="*/ 94 h 288"/>
              <a:gd name="T20" fmla="*/ 92 w 288"/>
              <a:gd name="T21" fmla="*/ 68 h 288"/>
              <a:gd name="T22" fmla="*/ 195 w 288"/>
              <a:gd name="T23" fmla="*/ 68 h 288"/>
              <a:gd name="T24" fmla="*/ 221 w 288"/>
              <a:gd name="T25" fmla="*/ 94 h 288"/>
              <a:gd name="T26" fmla="*/ 221 w 288"/>
              <a:gd name="T27" fmla="*/ 197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21" y="197"/>
                </a:moveTo>
                <a:cubicBezTo>
                  <a:pt x="221" y="211"/>
                  <a:pt x="209" y="222"/>
                  <a:pt x="195" y="222"/>
                </a:cubicBezTo>
                <a:cubicBezTo>
                  <a:pt x="92" y="222"/>
                  <a:pt x="92" y="222"/>
                  <a:pt x="92" y="222"/>
                </a:cubicBezTo>
                <a:cubicBezTo>
                  <a:pt x="78" y="222"/>
                  <a:pt x="67" y="211"/>
                  <a:pt x="67" y="197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80"/>
                  <a:pt x="78" y="68"/>
                  <a:pt x="92" y="68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209" y="68"/>
                  <a:pt x="221" y="80"/>
                  <a:pt x="221" y="94"/>
                </a:cubicBezTo>
                <a:lnTo>
                  <a:pt x="221" y="197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1" name="Freeform 727"/>
          <p:cNvSpPr>
            <a:spLocks/>
          </p:cNvSpPr>
          <p:nvPr/>
        </p:nvSpPr>
        <p:spPr bwMode="auto">
          <a:xfrm>
            <a:off x="5884863" y="4689476"/>
            <a:ext cx="7938" cy="9525"/>
          </a:xfrm>
          <a:custGeom>
            <a:avLst/>
            <a:gdLst>
              <a:gd name="T0" fmla="*/ 0 w 14"/>
              <a:gd name="T1" fmla="*/ 13 h 17"/>
              <a:gd name="T2" fmla="*/ 4 w 14"/>
              <a:gd name="T3" fmla="*/ 17 h 17"/>
              <a:gd name="T4" fmla="*/ 14 w 14"/>
              <a:gd name="T5" fmla="*/ 17 h 17"/>
              <a:gd name="T6" fmla="*/ 14 w 14"/>
              <a:gd name="T7" fmla="*/ 0 h 17"/>
              <a:gd name="T8" fmla="*/ 0 w 14"/>
              <a:gd name="T9" fmla="*/ 0 h 17"/>
              <a:gd name="T10" fmla="*/ 0 w 14"/>
              <a:gd name="T11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7">
                <a:moveTo>
                  <a:pt x="0" y="13"/>
                </a:moveTo>
                <a:cubicBezTo>
                  <a:pt x="0" y="15"/>
                  <a:pt x="2" y="17"/>
                  <a:pt x="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1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" name="Rectangle 728"/>
          <p:cNvSpPr>
            <a:spLocks noChangeArrowheads="1"/>
          </p:cNvSpPr>
          <p:nvPr/>
        </p:nvSpPr>
        <p:spPr bwMode="auto">
          <a:xfrm>
            <a:off x="5884863" y="4659313"/>
            <a:ext cx="7938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" name="Rectangle 729"/>
          <p:cNvSpPr>
            <a:spLocks noChangeArrowheads="1"/>
          </p:cNvSpPr>
          <p:nvPr/>
        </p:nvSpPr>
        <p:spPr bwMode="auto">
          <a:xfrm>
            <a:off x="5884863" y="4643438"/>
            <a:ext cx="7938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" name="Rectangle 730"/>
          <p:cNvSpPr>
            <a:spLocks noChangeArrowheads="1"/>
          </p:cNvSpPr>
          <p:nvPr/>
        </p:nvSpPr>
        <p:spPr bwMode="auto">
          <a:xfrm>
            <a:off x="5884863" y="4673601"/>
            <a:ext cx="7938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5" name="Freeform 731"/>
          <p:cNvSpPr>
            <a:spLocks/>
          </p:cNvSpPr>
          <p:nvPr/>
        </p:nvSpPr>
        <p:spPr bwMode="auto">
          <a:xfrm>
            <a:off x="5897563" y="4689476"/>
            <a:ext cx="55563" cy="9525"/>
          </a:xfrm>
          <a:custGeom>
            <a:avLst/>
            <a:gdLst>
              <a:gd name="T0" fmla="*/ 0 w 90"/>
              <a:gd name="T1" fmla="*/ 0 h 17"/>
              <a:gd name="T2" fmla="*/ 0 w 90"/>
              <a:gd name="T3" fmla="*/ 17 h 17"/>
              <a:gd name="T4" fmla="*/ 86 w 90"/>
              <a:gd name="T5" fmla="*/ 17 h 17"/>
              <a:gd name="T6" fmla="*/ 90 w 90"/>
              <a:gd name="T7" fmla="*/ 13 h 17"/>
              <a:gd name="T8" fmla="*/ 90 w 90"/>
              <a:gd name="T9" fmla="*/ 0 h 17"/>
              <a:gd name="T10" fmla="*/ 0 w 90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" h="17">
                <a:moveTo>
                  <a:pt x="0" y="0"/>
                </a:moveTo>
                <a:cubicBezTo>
                  <a:pt x="0" y="17"/>
                  <a:pt x="0" y="17"/>
                  <a:pt x="0" y="17"/>
                </a:cubicBezTo>
                <a:cubicBezTo>
                  <a:pt x="86" y="17"/>
                  <a:pt x="86" y="17"/>
                  <a:pt x="86" y="17"/>
                </a:cubicBezTo>
                <a:cubicBezTo>
                  <a:pt x="88" y="17"/>
                  <a:pt x="90" y="15"/>
                  <a:pt x="90" y="13"/>
                </a:cubicBezTo>
                <a:cubicBezTo>
                  <a:pt x="90" y="0"/>
                  <a:pt x="90" y="0"/>
                  <a:pt x="9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6" name="Rectangle 732"/>
          <p:cNvSpPr>
            <a:spLocks noChangeArrowheads="1"/>
          </p:cNvSpPr>
          <p:nvPr/>
        </p:nvSpPr>
        <p:spPr bwMode="auto">
          <a:xfrm>
            <a:off x="5897563" y="4659313"/>
            <a:ext cx="55563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7" name="Rectangle 733"/>
          <p:cNvSpPr>
            <a:spLocks noChangeArrowheads="1"/>
          </p:cNvSpPr>
          <p:nvPr/>
        </p:nvSpPr>
        <p:spPr bwMode="auto">
          <a:xfrm>
            <a:off x="5897563" y="4643438"/>
            <a:ext cx="55563" cy="9525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" name="Rectangle 734"/>
          <p:cNvSpPr>
            <a:spLocks noChangeArrowheads="1"/>
          </p:cNvSpPr>
          <p:nvPr/>
        </p:nvSpPr>
        <p:spPr bwMode="auto">
          <a:xfrm>
            <a:off x="5897563" y="4673601"/>
            <a:ext cx="55563" cy="11113"/>
          </a:xfrm>
          <a:prstGeom prst="rect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" name="Freeform 735"/>
          <p:cNvSpPr>
            <a:spLocks noEditPoints="1"/>
          </p:cNvSpPr>
          <p:nvPr/>
        </p:nvSpPr>
        <p:spPr bwMode="auto">
          <a:xfrm>
            <a:off x="5124451" y="3163888"/>
            <a:ext cx="177800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26 w 288"/>
              <a:gd name="T11" fmla="*/ 218 h 288"/>
              <a:gd name="T12" fmla="*/ 79 w 288"/>
              <a:gd name="T13" fmla="*/ 171 h 288"/>
              <a:gd name="T14" fmla="*/ 54 w 288"/>
              <a:gd name="T15" fmla="*/ 171 h 288"/>
              <a:gd name="T16" fmla="*/ 54 w 288"/>
              <a:gd name="T17" fmla="*/ 122 h 288"/>
              <a:gd name="T18" fmla="*/ 78 w 288"/>
              <a:gd name="T19" fmla="*/ 122 h 288"/>
              <a:gd name="T20" fmla="*/ 78 w 288"/>
              <a:gd name="T21" fmla="*/ 122 h 288"/>
              <a:gd name="T22" fmla="*/ 126 w 288"/>
              <a:gd name="T23" fmla="*/ 74 h 288"/>
              <a:gd name="T24" fmla="*/ 126 w 288"/>
              <a:gd name="T25" fmla="*/ 218 h 288"/>
              <a:gd name="T26" fmla="*/ 145 w 288"/>
              <a:gd name="T27" fmla="*/ 176 h 288"/>
              <a:gd name="T28" fmla="*/ 138 w 288"/>
              <a:gd name="T29" fmla="*/ 162 h 288"/>
              <a:gd name="T30" fmla="*/ 138 w 288"/>
              <a:gd name="T31" fmla="*/ 162 h 288"/>
              <a:gd name="T32" fmla="*/ 145 w 288"/>
              <a:gd name="T33" fmla="*/ 146 h 288"/>
              <a:gd name="T34" fmla="*/ 138 w 288"/>
              <a:gd name="T35" fmla="*/ 131 h 288"/>
              <a:gd name="T36" fmla="*/ 138 w 288"/>
              <a:gd name="T37" fmla="*/ 130 h 288"/>
              <a:gd name="T38" fmla="*/ 145 w 288"/>
              <a:gd name="T39" fmla="*/ 116 h 288"/>
              <a:gd name="T40" fmla="*/ 161 w 288"/>
              <a:gd name="T41" fmla="*/ 146 h 288"/>
              <a:gd name="T42" fmla="*/ 145 w 288"/>
              <a:gd name="T43" fmla="*/ 176 h 288"/>
              <a:gd name="T44" fmla="*/ 154 w 288"/>
              <a:gd name="T45" fmla="*/ 194 h 288"/>
              <a:gd name="T46" fmla="*/ 154 w 288"/>
              <a:gd name="T47" fmla="*/ 194 h 288"/>
              <a:gd name="T48" fmla="*/ 182 w 288"/>
              <a:gd name="T49" fmla="*/ 146 h 288"/>
              <a:gd name="T50" fmla="*/ 154 w 288"/>
              <a:gd name="T51" fmla="*/ 98 h 288"/>
              <a:gd name="T52" fmla="*/ 154 w 288"/>
              <a:gd name="T53" fmla="*/ 98 h 288"/>
              <a:gd name="T54" fmla="*/ 161 w 288"/>
              <a:gd name="T55" fmla="*/ 84 h 288"/>
              <a:gd name="T56" fmla="*/ 198 w 288"/>
              <a:gd name="T57" fmla="*/ 146 h 288"/>
              <a:gd name="T58" fmla="*/ 162 w 288"/>
              <a:gd name="T59" fmla="*/ 209 h 288"/>
              <a:gd name="T60" fmla="*/ 154 w 288"/>
              <a:gd name="T61" fmla="*/ 194 h 288"/>
              <a:gd name="T62" fmla="*/ 178 w 288"/>
              <a:gd name="T63" fmla="*/ 241 h 288"/>
              <a:gd name="T64" fmla="*/ 171 w 288"/>
              <a:gd name="T65" fmla="*/ 227 h 288"/>
              <a:gd name="T66" fmla="*/ 218 w 288"/>
              <a:gd name="T67" fmla="*/ 146 h 288"/>
              <a:gd name="T68" fmla="*/ 171 w 288"/>
              <a:gd name="T69" fmla="*/ 65 h 288"/>
              <a:gd name="T70" fmla="*/ 178 w 288"/>
              <a:gd name="T71" fmla="*/ 51 h 288"/>
              <a:gd name="T72" fmla="*/ 234 w 288"/>
              <a:gd name="T73" fmla="*/ 146 h 288"/>
              <a:gd name="T74" fmla="*/ 178 w 288"/>
              <a:gd name="T75" fmla="*/ 24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  <a:moveTo>
                  <a:pt x="126" y="218"/>
                </a:moveTo>
                <a:cubicBezTo>
                  <a:pt x="79" y="171"/>
                  <a:pt x="79" y="171"/>
                  <a:pt x="79" y="171"/>
                </a:cubicBezTo>
                <a:cubicBezTo>
                  <a:pt x="54" y="171"/>
                  <a:pt x="54" y="171"/>
                  <a:pt x="54" y="171"/>
                </a:cubicBezTo>
                <a:cubicBezTo>
                  <a:pt x="54" y="122"/>
                  <a:pt x="54" y="122"/>
                  <a:pt x="54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126" y="74"/>
                  <a:pt x="126" y="74"/>
                  <a:pt x="126" y="74"/>
                </a:cubicBezTo>
                <a:lnTo>
                  <a:pt x="126" y="218"/>
                </a:lnTo>
                <a:close/>
                <a:moveTo>
                  <a:pt x="145" y="176"/>
                </a:moveTo>
                <a:cubicBezTo>
                  <a:pt x="138" y="162"/>
                  <a:pt x="138" y="162"/>
                  <a:pt x="138" y="162"/>
                </a:cubicBezTo>
                <a:cubicBezTo>
                  <a:pt x="138" y="162"/>
                  <a:pt x="138" y="162"/>
                  <a:pt x="138" y="162"/>
                </a:cubicBezTo>
                <a:cubicBezTo>
                  <a:pt x="142" y="158"/>
                  <a:pt x="145" y="152"/>
                  <a:pt x="145" y="146"/>
                </a:cubicBezTo>
                <a:cubicBezTo>
                  <a:pt x="145" y="140"/>
                  <a:pt x="142" y="134"/>
                  <a:pt x="138" y="131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45" y="116"/>
                  <a:pt x="145" y="116"/>
                  <a:pt x="145" y="116"/>
                </a:cubicBezTo>
                <a:cubicBezTo>
                  <a:pt x="155" y="122"/>
                  <a:pt x="161" y="133"/>
                  <a:pt x="161" y="146"/>
                </a:cubicBezTo>
                <a:cubicBezTo>
                  <a:pt x="161" y="159"/>
                  <a:pt x="155" y="170"/>
                  <a:pt x="145" y="176"/>
                </a:cubicBezTo>
                <a:close/>
                <a:moveTo>
                  <a:pt x="154" y="194"/>
                </a:moveTo>
                <a:cubicBezTo>
                  <a:pt x="154" y="194"/>
                  <a:pt x="154" y="194"/>
                  <a:pt x="154" y="194"/>
                </a:cubicBezTo>
                <a:cubicBezTo>
                  <a:pt x="171" y="185"/>
                  <a:pt x="182" y="167"/>
                  <a:pt x="182" y="146"/>
                </a:cubicBezTo>
                <a:cubicBezTo>
                  <a:pt x="182" y="126"/>
                  <a:pt x="171" y="108"/>
                  <a:pt x="154" y="98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83" y="96"/>
                  <a:pt x="198" y="119"/>
                  <a:pt x="198" y="146"/>
                </a:cubicBezTo>
                <a:cubicBezTo>
                  <a:pt x="198" y="173"/>
                  <a:pt x="183" y="196"/>
                  <a:pt x="162" y="209"/>
                </a:cubicBezTo>
                <a:lnTo>
                  <a:pt x="154" y="194"/>
                </a:lnTo>
                <a:close/>
                <a:moveTo>
                  <a:pt x="178" y="241"/>
                </a:moveTo>
                <a:cubicBezTo>
                  <a:pt x="171" y="227"/>
                  <a:pt x="171" y="227"/>
                  <a:pt x="171" y="227"/>
                </a:cubicBezTo>
                <a:cubicBezTo>
                  <a:pt x="199" y="211"/>
                  <a:pt x="218" y="181"/>
                  <a:pt x="218" y="146"/>
                </a:cubicBezTo>
                <a:cubicBezTo>
                  <a:pt x="218" y="112"/>
                  <a:pt x="199" y="81"/>
                  <a:pt x="171" y="65"/>
                </a:cubicBezTo>
                <a:cubicBezTo>
                  <a:pt x="178" y="51"/>
                  <a:pt x="178" y="51"/>
                  <a:pt x="178" y="51"/>
                </a:cubicBezTo>
                <a:cubicBezTo>
                  <a:pt x="211" y="70"/>
                  <a:pt x="234" y="105"/>
                  <a:pt x="234" y="146"/>
                </a:cubicBezTo>
                <a:cubicBezTo>
                  <a:pt x="234" y="187"/>
                  <a:pt x="211" y="222"/>
                  <a:pt x="178" y="24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0" name="Freeform 736"/>
          <p:cNvSpPr>
            <a:spLocks noEditPoints="1"/>
          </p:cNvSpPr>
          <p:nvPr/>
        </p:nvSpPr>
        <p:spPr bwMode="auto">
          <a:xfrm>
            <a:off x="6537326" y="4576763"/>
            <a:ext cx="176213" cy="176213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93 w 288"/>
              <a:gd name="T11" fmla="*/ 156 h 288"/>
              <a:gd name="T12" fmla="*/ 62 w 288"/>
              <a:gd name="T13" fmla="*/ 125 h 288"/>
              <a:gd name="T14" fmla="*/ 62 w 288"/>
              <a:gd name="T15" fmla="*/ 86 h 288"/>
              <a:gd name="T16" fmla="*/ 84 w 288"/>
              <a:gd name="T17" fmla="*/ 65 h 288"/>
              <a:gd name="T18" fmla="*/ 123 w 288"/>
              <a:gd name="T19" fmla="*/ 65 h 288"/>
              <a:gd name="T20" fmla="*/ 154 w 288"/>
              <a:gd name="T21" fmla="*/ 95 h 288"/>
              <a:gd name="T22" fmla="*/ 155 w 288"/>
              <a:gd name="T23" fmla="*/ 133 h 288"/>
              <a:gd name="T24" fmla="*/ 140 w 288"/>
              <a:gd name="T25" fmla="*/ 118 h 288"/>
              <a:gd name="T26" fmla="*/ 139 w 288"/>
              <a:gd name="T27" fmla="*/ 110 h 288"/>
              <a:gd name="T28" fmla="*/ 108 w 288"/>
              <a:gd name="T29" fmla="*/ 79 h 288"/>
              <a:gd name="T30" fmla="*/ 98 w 288"/>
              <a:gd name="T31" fmla="*/ 79 h 288"/>
              <a:gd name="T32" fmla="*/ 77 w 288"/>
              <a:gd name="T33" fmla="*/ 100 h 288"/>
              <a:gd name="T34" fmla="*/ 77 w 288"/>
              <a:gd name="T35" fmla="*/ 110 h 288"/>
              <a:gd name="T36" fmla="*/ 108 w 288"/>
              <a:gd name="T37" fmla="*/ 141 h 288"/>
              <a:gd name="T38" fmla="*/ 116 w 288"/>
              <a:gd name="T39" fmla="*/ 142 h 288"/>
              <a:gd name="T40" fmla="*/ 131 w 288"/>
              <a:gd name="T41" fmla="*/ 157 h 288"/>
              <a:gd name="T42" fmla="*/ 93 w 288"/>
              <a:gd name="T43" fmla="*/ 156 h 288"/>
              <a:gd name="T44" fmla="*/ 182 w 288"/>
              <a:gd name="T45" fmla="*/ 170 h 288"/>
              <a:gd name="T46" fmla="*/ 182 w 288"/>
              <a:gd name="T47" fmla="*/ 185 h 288"/>
              <a:gd name="T48" fmla="*/ 168 w 288"/>
              <a:gd name="T49" fmla="*/ 185 h 288"/>
              <a:gd name="T50" fmla="*/ 105 w 288"/>
              <a:gd name="T51" fmla="*/ 121 h 288"/>
              <a:gd name="T52" fmla="*/ 105 w 288"/>
              <a:gd name="T53" fmla="*/ 107 h 288"/>
              <a:gd name="T54" fmla="*/ 119 w 288"/>
              <a:gd name="T55" fmla="*/ 107 h 288"/>
              <a:gd name="T56" fmla="*/ 182 w 288"/>
              <a:gd name="T57" fmla="*/ 170 h 288"/>
              <a:gd name="T58" fmla="*/ 225 w 288"/>
              <a:gd name="T59" fmla="*/ 206 h 288"/>
              <a:gd name="T60" fmla="*/ 204 w 288"/>
              <a:gd name="T61" fmla="*/ 228 h 288"/>
              <a:gd name="T62" fmla="*/ 165 w 288"/>
              <a:gd name="T63" fmla="*/ 228 h 288"/>
              <a:gd name="T64" fmla="*/ 134 w 288"/>
              <a:gd name="T65" fmla="*/ 197 h 288"/>
              <a:gd name="T66" fmla="*/ 133 w 288"/>
              <a:gd name="T67" fmla="*/ 159 h 288"/>
              <a:gd name="T68" fmla="*/ 148 w 288"/>
              <a:gd name="T69" fmla="*/ 174 h 288"/>
              <a:gd name="T70" fmla="*/ 149 w 288"/>
              <a:gd name="T71" fmla="*/ 182 h 288"/>
              <a:gd name="T72" fmla="*/ 180 w 288"/>
              <a:gd name="T73" fmla="*/ 213 h 288"/>
              <a:gd name="T74" fmla="*/ 190 w 288"/>
              <a:gd name="T75" fmla="*/ 213 h 288"/>
              <a:gd name="T76" fmla="*/ 211 w 288"/>
              <a:gd name="T77" fmla="*/ 192 h 288"/>
              <a:gd name="T78" fmla="*/ 211 w 288"/>
              <a:gd name="T79" fmla="*/ 182 h 288"/>
              <a:gd name="T80" fmla="*/ 180 w 288"/>
              <a:gd name="T81" fmla="*/ 151 h 288"/>
              <a:gd name="T82" fmla="*/ 172 w 288"/>
              <a:gd name="T83" fmla="*/ 150 h 288"/>
              <a:gd name="T84" fmla="*/ 157 w 288"/>
              <a:gd name="T85" fmla="*/ 135 h 288"/>
              <a:gd name="T86" fmla="*/ 194 w 288"/>
              <a:gd name="T87" fmla="*/ 136 h 288"/>
              <a:gd name="T88" fmla="*/ 225 w 288"/>
              <a:gd name="T89" fmla="*/ 167 h 288"/>
              <a:gd name="T90" fmla="*/ 225 w 288"/>
              <a:gd name="T91" fmla="*/ 20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93" y="156"/>
                </a:moveTo>
                <a:cubicBezTo>
                  <a:pt x="62" y="125"/>
                  <a:pt x="62" y="125"/>
                  <a:pt x="62" y="125"/>
                </a:cubicBezTo>
                <a:cubicBezTo>
                  <a:pt x="52" y="114"/>
                  <a:pt x="52" y="97"/>
                  <a:pt x="62" y="86"/>
                </a:cubicBezTo>
                <a:cubicBezTo>
                  <a:pt x="84" y="65"/>
                  <a:pt x="84" y="65"/>
                  <a:pt x="84" y="65"/>
                </a:cubicBezTo>
                <a:cubicBezTo>
                  <a:pt x="94" y="54"/>
                  <a:pt x="112" y="54"/>
                  <a:pt x="123" y="65"/>
                </a:cubicBezTo>
                <a:cubicBezTo>
                  <a:pt x="154" y="95"/>
                  <a:pt x="154" y="95"/>
                  <a:pt x="154" y="95"/>
                </a:cubicBezTo>
                <a:cubicBezTo>
                  <a:pt x="164" y="106"/>
                  <a:pt x="164" y="122"/>
                  <a:pt x="155" y="133"/>
                </a:cubicBezTo>
                <a:cubicBezTo>
                  <a:pt x="140" y="118"/>
                  <a:pt x="140" y="118"/>
                  <a:pt x="140" y="118"/>
                </a:cubicBezTo>
                <a:cubicBezTo>
                  <a:pt x="141" y="115"/>
                  <a:pt x="141" y="112"/>
                  <a:pt x="139" y="110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05" y="77"/>
                  <a:pt x="101" y="77"/>
                  <a:pt x="98" y="79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74" y="103"/>
                  <a:pt x="74" y="107"/>
                  <a:pt x="77" y="110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10" y="143"/>
                  <a:pt x="113" y="144"/>
                  <a:pt x="116" y="142"/>
                </a:cubicBezTo>
                <a:cubicBezTo>
                  <a:pt x="131" y="157"/>
                  <a:pt x="131" y="157"/>
                  <a:pt x="131" y="157"/>
                </a:cubicBezTo>
                <a:cubicBezTo>
                  <a:pt x="120" y="166"/>
                  <a:pt x="104" y="166"/>
                  <a:pt x="93" y="156"/>
                </a:cubicBezTo>
                <a:close/>
                <a:moveTo>
                  <a:pt x="182" y="170"/>
                </a:moveTo>
                <a:cubicBezTo>
                  <a:pt x="186" y="174"/>
                  <a:pt x="186" y="181"/>
                  <a:pt x="182" y="185"/>
                </a:cubicBezTo>
                <a:cubicBezTo>
                  <a:pt x="178" y="189"/>
                  <a:pt x="172" y="189"/>
                  <a:pt x="168" y="185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0" y="117"/>
                  <a:pt x="100" y="111"/>
                  <a:pt x="105" y="107"/>
                </a:cubicBezTo>
                <a:cubicBezTo>
                  <a:pt x="109" y="103"/>
                  <a:pt x="115" y="103"/>
                  <a:pt x="119" y="107"/>
                </a:cubicBezTo>
                <a:lnTo>
                  <a:pt x="182" y="170"/>
                </a:lnTo>
                <a:close/>
                <a:moveTo>
                  <a:pt x="225" y="206"/>
                </a:moveTo>
                <a:cubicBezTo>
                  <a:pt x="204" y="228"/>
                  <a:pt x="204" y="228"/>
                  <a:pt x="204" y="228"/>
                </a:cubicBezTo>
                <a:cubicBezTo>
                  <a:pt x="193" y="238"/>
                  <a:pt x="176" y="238"/>
                  <a:pt x="165" y="228"/>
                </a:cubicBezTo>
                <a:cubicBezTo>
                  <a:pt x="134" y="197"/>
                  <a:pt x="134" y="197"/>
                  <a:pt x="134" y="197"/>
                </a:cubicBezTo>
                <a:cubicBezTo>
                  <a:pt x="124" y="186"/>
                  <a:pt x="123" y="170"/>
                  <a:pt x="133" y="159"/>
                </a:cubicBezTo>
                <a:cubicBezTo>
                  <a:pt x="148" y="174"/>
                  <a:pt x="148" y="174"/>
                  <a:pt x="148" y="174"/>
                </a:cubicBezTo>
                <a:cubicBezTo>
                  <a:pt x="146" y="177"/>
                  <a:pt x="147" y="180"/>
                  <a:pt x="149" y="182"/>
                </a:cubicBezTo>
                <a:cubicBezTo>
                  <a:pt x="180" y="213"/>
                  <a:pt x="180" y="213"/>
                  <a:pt x="180" y="213"/>
                </a:cubicBezTo>
                <a:cubicBezTo>
                  <a:pt x="182" y="216"/>
                  <a:pt x="187" y="216"/>
                  <a:pt x="190" y="213"/>
                </a:cubicBezTo>
                <a:cubicBezTo>
                  <a:pt x="211" y="192"/>
                  <a:pt x="211" y="192"/>
                  <a:pt x="211" y="192"/>
                </a:cubicBezTo>
                <a:cubicBezTo>
                  <a:pt x="213" y="189"/>
                  <a:pt x="213" y="185"/>
                  <a:pt x="211" y="182"/>
                </a:cubicBezTo>
                <a:cubicBezTo>
                  <a:pt x="180" y="151"/>
                  <a:pt x="180" y="151"/>
                  <a:pt x="180" y="151"/>
                </a:cubicBezTo>
                <a:cubicBezTo>
                  <a:pt x="178" y="149"/>
                  <a:pt x="174" y="148"/>
                  <a:pt x="172" y="150"/>
                </a:cubicBezTo>
                <a:cubicBezTo>
                  <a:pt x="157" y="135"/>
                  <a:pt x="157" y="135"/>
                  <a:pt x="157" y="135"/>
                </a:cubicBezTo>
                <a:cubicBezTo>
                  <a:pt x="168" y="126"/>
                  <a:pt x="184" y="126"/>
                  <a:pt x="194" y="136"/>
                </a:cubicBezTo>
                <a:cubicBezTo>
                  <a:pt x="225" y="167"/>
                  <a:pt x="225" y="167"/>
                  <a:pt x="225" y="167"/>
                </a:cubicBezTo>
                <a:cubicBezTo>
                  <a:pt x="236" y="178"/>
                  <a:pt x="236" y="196"/>
                  <a:pt x="225" y="206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1" name="Freeform 737"/>
          <p:cNvSpPr>
            <a:spLocks noEditPoints="1"/>
          </p:cNvSpPr>
          <p:nvPr/>
        </p:nvSpPr>
        <p:spPr bwMode="auto">
          <a:xfrm>
            <a:off x="3711576" y="4929188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63 w 288"/>
              <a:gd name="T11" fmla="*/ 189 h 288"/>
              <a:gd name="T12" fmla="*/ 77 w 288"/>
              <a:gd name="T13" fmla="*/ 172 h 288"/>
              <a:gd name="T14" fmla="*/ 58 w 288"/>
              <a:gd name="T15" fmla="*/ 147 h 288"/>
              <a:gd name="T16" fmla="*/ 58 w 288"/>
              <a:gd name="T17" fmla="*/ 99 h 288"/>
              <a:gd name="T18" fmla="*/ 83 w 288"/>
              <a:gd name="T19" fmla="*/ 73 h 288"/>
              <a:gd name="T20" fmla="*/ 170 w 288"/>
              <a:gd name="T21" fmla="*/ 73 h 288"/>
              <a:gd name="T22" fmla="*/ 195 w 288"/>
              <a:gd name="T23" fmla="*/ 99 h 288"/>
              <a:gd name="T24" fmla="*/ 195 w 288"/>
              <a:gd name="T25" fmla="*/ 147 h 288"/>
              <a:gd name="T26" fmla="*/ 170 w 288"/>
              <a:gd name="T27" fmla="*/ 173 h 288"/>
              <a:gd name="T28" fmla="*/ 109 w 288"/>
              <a:gd name="T29" fmla="*/ 173 h 288"/>
              <a:gd name="T30" fmla="*/ 70 w 288"/>
              <a:gd name="T31" fmla="*/ 192 h 288"/>
              <a:gd name="T32" fmla="*/ 63 w 288"/>
              <a:gd name="T33" fmla="*/ 189 h 288"/>
              <a:gd name="T34" fmla="*/ 229 w 288"/>
              <a:gd name="T35" fmla="*/ 173 h 288"/>
              <a:gd name="T36" fmla="*/ 211 w 288"/>
              <a:gd name="T37" fmla="*/ 197 h 288"/>
              <a:gd name="T38" fmla="*/ 224 w 288"/>
              <a:gd name="T39" fmla="*/ 214 h 288"/>
              <a:gd name="T40" fmla="*/ 179 w 288"/>
              <a:gd name="T41" fmla="*/ 198 h 288"/>
              <a:gd name="T42" fmla="*/ 118 w 288"/>
              <a:gd name="T43" fmla="*/ 198 h 288"/>
              <a:gd name="T44" fmla="*/ 102 w 288"/>
              <a:gd name="T45" fmla="*/ 193 h 288"/>
              <a:gd name="T46" fmla="*/ 113 w 288"/>
              <a:gd name="T47" fmla="*/ 184 h 288"/>
              <a:gd name="T48" fmla="*/ 170 w 288"/>
              <a:gd name="T49" fmla="*/ 184 h 288"/>
              <a:gd name="T50" fmla="*/ 207 w 288"/>
              <a:gd name="T51" fmla="*/ 147 h 288"/>
              <a:gd name="T52" fmla="*/ 207 w 288"/>
              <a:gd name="T53" fmla="*/ 99 h 288"/>
              <a:gd name="T54" fmla="*/ 229 w 288"/>
              <a:gd name="T55" fmla="*/ 124 h 288"/>
              <a:gd name="T56" fmla="*/ 229 w 288"/>
              <a:gd name="T57" fmla="*/ 17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63" y="189"/>
                </a:moveTo>
                <a:cubicBezTo>
                  <a:pt x="71" y="183"/>
                  <a:pt x="75" y="177"/>
                  <a:pt x="77" y="172"/>
                </a:cubicBezTo>
                <a:cubicBezTo>
                  <a:pt x="66" y="169"/>
                  <a:pt x="58" y="159"/>
                  <a:pt x="58" y="147"/>
                </a:cubicBezTo>
                <a:cubicBezTo>
                  <a:pt x="58" y="99"/>
                  <a:pt x="58" y="99"/>
                  <a:pt x="58" y="99"/>
                </a:cubicBezTo>
                <a:cubicBezTo>
                  <a:pt x="58" y="84"/>
                  <a:pt x="69" y="73"/>
                  <a:pt x="83" y="73"/>
                </a:cubicBezTo>
                <a:cubicBezTo>
                  <a:pt x="170" y="73"/>
                  <a:pt x="170" y="73"/>
                  <a:pt x="170" y="73"/>
                </a:cubicBezTo>
                <a:cubicBezTo>
                  <a:pt x="184" y="73"/>
                  <a:pt x="195" y="84"/>
                  <a:pt x="195" y="99"/>
                </a:cubicBezTo>
                <a:cubicBezTo>
                  <a:pt x="195" y="147"/>
                  <a:pt x="195" y="147"/>
                  <a:pt x="195" y="147"/>
                </a:cubicBezTo>
                <a:cubicBezTo>
                  <a:pt x="195" y="161"/>
                  <a:pt x="184" y="173"/>
                  <a:pt x="170" y="173"/>
                </a:cubicBezTo>
                <a:cubicBezTo>
                  <a:pt x="109" y="173"/>
                  <a:pt x="109" y="173"/>
                  <a:pt x="109" y="173"/>
                </a:cubicBezTo>
                <a:cubicBezTo>
                  <a:pt x="94" y="188"/>
                  <a:pt x="78" y="192"/>
                  <a:pt x="70" y="192"/>
                </a:cubicBezTo>
                <a:cubicBezTo>
                  <a:pt x="64" y="192"/>
                  <a:pt x="61" y="190"/>
                  <a:pt x="63" y="189"/>
                </a:cubicBezTo>
                <a:close/>
                <a:moveTo>
                  <a:pt x="229" y="173"/>
                </a:moveTo>
                <a:cubicBezTo>
                  <a:pt x="229" y="185"/>
                  <a:pt x="221" y="195"/>
                  <a:pt x="211" y="197"/>
                </a:cubicBezTo>
                <a:cubicBezTo>
                  <a:pt x="212" y="203"/>
                  <a:pt x="216" y="208"/>
                  <a:pt x="224" y="214"/>
                </a:cubicBezTo>
                <a:cubicBezTo>
                  <a:pt x="229" y="218"/>
                  <a:pt x="203" y="223"/>
                  <a:pt x="179" y="198"/>
                </a:cubicBezTo>
                <a:cubicBezTo>
                  <a:pt x="118" y="198"/>
                  <a:pt x="118" y="198"/>
                  <a:pt x="118" y="198"/>
                </a:cubicBezTo>
                <a:cubicBezTo>
                  <a:pt x="112" y="198"/>
                  <a:pt x="106" y="196"/>
                  <a:pt x="102" y="193"/>
                </a:cubicBezTo>
                <a:cubicBezTo>
                  <a:pt x="106" y="190"/>
                  <a:pt x="109" y="188"/>
                  <a:pt x="113" y="184"/>
                </a:cubicBezTo>
                <a:cubicBezTo>
                  <a:pt x="170" y="184"/>
                  <a:pt x="170" y="184"/>
                  <a:pt x="170" y="184"/>
                </a:cubicBezTo>
                <a:cubicBezTo>
                  <a:pt x="190" y="184"/>
                  <a:pt x="207" y="167"/>
                  <a:pt x="207" y="147"/>
                </a:cubicBezTo>
                <a:cubicBezTo>
                  <a:pt x="207" y="99"/>
                  <a:pt x="207" y="99"/>
                  <a:pt x="207" y="99"/>
                </a:cubicBezTo>
                <a:cubicBezTo>
                  <a:pt x="219" y="100"/>
                  <a:pt x="229" y="111"/>
                  <a:pt x="229" y="124"/>
                </a:cubicBezTo>
                <a:lnTo>
                  <a:pt x="229" y="173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2" name="Oval 738"/>
          <p:cNvSpPr>
            <a:spLocks noChangeArrowheads="1"/>
          </p:cNvSpPr>
          <p:nvPr/>
        </p:nvSpPr>
        <p:spPr bwMode="auto">
          <a:xfrm>
            <a:off x="6251576" y="6442076"/>
            <a:ext cx="9525" cy="952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3" name="Oval 739"/>
          <p:cNvSpPr>
            <a:spLocks noChangeArrowheads="1"/>
          </p:cNvSpPr>
          <p:nvPr/>
        </p:nvSpPr>
        <p:spPr bwMode="auto">
          <a:xfrm>
            <a:off x="6269038" y="6472238"/>
            <a:ext cx="7938" cy="952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4" name="Oval 740"/>
          <p:cNvSpPr>
            <a:spLocks noChangeArrowheads="1"/>
          </p:cNvSpPr>
          <p:nvPr/>
        </p:nvSpPr>
        <p:spPr bwMode="auto">
          <a:xfrm>
            <a:off x="6251576" y="6472238"/>
            <a:ext cx="9525" cy="952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5" name="Freeform 741"/>
          <p:cNvSpPr>
            <a:spLocks/>
          </p:cNvSpPr>
          <p:nvPr/>
        </p:nvSpPr>
        <p:spPr bwMode="auto">
          <a:xfrm>
            <a:off x="6251576" y="6457951"/>
            <a:ext cx="9525" cy="7938"/>
          </a:xfrm>
          <a:custGeom>
            <a:avLst/>
            <a:gdLst>
              <a:gd name="T0" fmla="*/ 8 w 15"/>
              <a:gd name="T1" fmla="*/ 0 h 15"/>
              <a:gd name="T2" fmla="*/ 0 w 15"/>
              <a:gd name="T3" fmla="*/ 7 h 15"/>
              <a:gd name="T4" fmla="*/ 8 w 15"/>
              <a:gd name="T5" fmla="*/ 15 h 15"/>
              <a:gd name="T6" fmla="*/ 15 w 15"/>
              <a:gd name="T7" fmla="*/ 7 h 15"/>
              <a:gd name="T8" fmla="*/ 15 w 15"/>
              <a:gd name="T9" fmla="*/ 7 h 15"/>
              <a:gd name="T10" fmla="*/ 8 w 15"/>
              <a:gd name="T1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5">
                <a:moveTo>
                  <a:pt x="8" y="0"/>
                </a:move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5"/>
                  <a:pt x="8" y="15"/>
                </a:cubicBezTo>
                <a:cubicBezTo>
                  <a:pt x="12" y="15"/>
                  <a:pt x="15" y="11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2" y="0"/>
                  <a:pt x="8" y="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6" name="Oval 742"/>
          <p:cNvSpPr>
            <a:spLocks noChangeArrowheads="1"/>
          </p:cNvSpPr>
          <p:nvPr/>
        </p:nvSpPr>
        <p:spPr bwMode="auto">
          <a:xfrm>
            <a:off x="6269038" y="6457951"/>
            <a:ext cx="7938" cy="7938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" name="Freeform 743"/>
          <p:cNvSpPr>
            <a:spLocks noEditPoints="1"/>
          </p:cNvSpPr>
          <p:nvPr/>
        </p:nvSpPr>
        <p:spPr bwMode="auto">
          <a:xfrm>
            <a:off x="6184901" y="6342063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91 w 288"/>
              <a:gd name="T11" fmla="*/ 222 h 288"/>
              <a:gd name="T12" fmla="*/ 173 w 288"/>
              <a:gd name="T13" fmla="*/ 240 h 288"/>
              <a:gd name="T14" fmla="*/ 115 w 288"/>
              <a:gd name="T15" fmla="*/ 240 h 288"/>
              <a:gd name="T16" fmla="*/ 97 w 288"/>
              <a:gd name="T17" fmla="*/ 222 h 288"/>
              <a:gd name="T18" fmla="*/ 97 w 288"/>
              <a:gd name="T19" fmla="*/ 97 h 288"/>
              <a:gd name="T20" fmla="*/ 115 w 288"/>
              <a:gd name="T21" fmla="*/ 79 h 288"/>
              <a:gd name="T22" fmla="*/ 160 w 288"/>
              <a:gd name="T23" fmla="*/ 79 h 288"/>
              <a:gd name="T24" fmla="*/ 160 w 288"/>
              <a:gd name="T25" fmla="*/ 46 h 288"/>
              <a:gd name="T26" fmla="*/ 169 w 288"/>
              <a:gd name="T27" fmla="*/ 38 h 288"/>
              <a:gd name="T28" fmla="*/ 178 w 288"/>
              <a:gd name="T29" fmla="*/ 46 h 288"/>
              <a:gd name="T30" fmla="*/ 178 w 288"/>
              <a:gd name="T31" fmla="*/ 79 h 288"/>
              <a:gd name="T32" fmla="*/ 191 w 288"/>
              <a:gd name="T33" fmla="*/ 97 h 288"/>
              <a:gd name="T34" fmla="*/ 191 w 288"/>
              <a:gd name="T35" fmla="*/ 22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91" y="222"/>
                </a:moveTo>
                <a:cubicBezTo>
                  <a:pt x="191" y="232"/>
                  <a:pt x="183" y="240"/>
                  <a:pt x="173" y="240"/>
                </a:cubicBezTo>
                <a:cubicBezTo>
                  <a:pt x="115" y="240"/>
                  <a:pt x="115" y="240"/>
                  <a:pt x="115" y="240"/>
                </a:cubicBezTo>
                <a:cubicBezTo>
                  <a:pt x="105" y="240"/>
                  <a:pt x="97" y="232"/>
                  <a:pt x="97" y="222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87"/>
                  <a:pt x="105" y="79"/>
                  <a:pt x="115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3"/>
                  <a:pt x="164" y="38"/>
                  <a:pt x="169" y="38"/>
                </a:cubicBezTo>
                <a:cubicBezTo>
                  <a:pt x="174" y="38"/>
                  <a:pt x="178" y="43"/>
                  <a:pt x="178" y="46"/>
                </a:cubicBezTo>
                <a:cubicBezTo>
                  <a:pt x="178" y="79"/>
                  <a:pt x="178" y="79"/>
                  <a:pt x="178" y="79"/>
                </a:cubicBezTo>
                <a:cubicBezTo>
                  <a:pt x="186" y="81"/>
                  <a:pt x="191" y="88"/>
                  <a:pt x="191" y="97"/>
                </a:cubicBezTo>
                <a:lnTo>
                  <a:pt x="191" y="222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" name="Oval 744"/>
          <p:cNvSpPr>
            <a:spLocks noChangeArrowheads="1"/>
          </p:cNvSpPr>
          <p:nvPr/>
        </p:nvSpPr>
        <p:spPr bwMode="auto">
          <a:xfrm>
            <a:off x="6284913" y="6457951"/>
            <a:ext cx="7938" cy="7938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9" name="Oval 745"/>
          <p:cNvSpPr>
            <a:spLocks noChangeArrowheads="1"/>
          </p:cNvSpPr>
          <p:nvPr/>
        </p:nvSpPr>
        <p:spPr bwMode="auto">
          <a:xfrm>
            <a:off x="6269038" y="6442076"/>
            <a:ext cx="7938" cy="952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0" name="Oval 746"/>
          <p:cNvSpPr>
            <a:spLocks noChangeArrowheads="1"/>
          </p:cNvSpPr>
          <p:nvPr/>
        </p:nvSpPr>
        <p:spPr bwMode="auto">
          <a:xfrm>
            <a:off x="6284913" y="6442076"/>
            <a:ext cx="7938" cy="952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1" name="Oval 747"/>
          <p:cNvSpPr>
            <a:spLocks noChangeArrowheads="1"/>
          </p:cNvSpPr>
          <p:nvPr/>
        </p:nvSpPr>
        <p:spPr bwMode="auto">
          <a:xfrm>
            <a:off x="6284913" y="6472238"/>
            <a:ext cx="7938" cy="9525"/>
          </a:xfrm>
          <a:prstGeom prst="ellipse">
            <a:avLst/>
          </a:pr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2" name="Freeform 748"/>
          <p:cNvSpPr>
            <a:spLocks/>
          </p:cNvSpPr>
          <p:nvPr/>
        </p:nvSpPr>
        <p:spPr bwMode="auto">
          <a:xfrm>
            <a:off x="6253163" y="6400801"/>
            <a:ext cx="39688" cy="33338"/>
          </a:xfrm>
          <a:custGeom>
            <a:avLst/>
            <a:gdLst>
              <a:gd name="T0" fmla="*/ 65 w 65"/>
              <a:gd name="T1" fmla="*/ 43 h 55"/>
              <a:gd name="T2" fmla="*/ 65 w 65"/>
              <a:gd name="T3" fmla="*/ 12 h 55"/>
              <a:gd name="T4" fmla="*/ 51 w 65"/>
              <a:gd name="T5" fmla="*/ 0 h 55"/>
              <a:gd name="T6" fmla="*/ 13 w 65"/>
              <a:gd name="T7" fmla="*/ 0 h 55"/>
              <a:gd name="T8" fmla="*/ 0 w 65"/>
              <a:gd name="T9" fmla="*/ 12 h 55"/>
              <a:gd name="T10" fmla="*/ 0 w 65"/>
              <a:gd name="T11" fmla="*/ 43 h 55"/>
              <a:gd name="T12" fmla="*/ 13 w 65"/>
              <a:gd name="T13" fmla="*/ 55 h 55"/>
              <a:gd name="T14" fmla="*/ 51 w 65"/>
              <a:gd name="T15" fmla="*/ 55 h 55"/>
              <a:gd name="T16" fmla="*/ 65 w 65"/>
              <a:gd name="T17" fmla="*/ 4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5" h="55">
                <a:moveTo>
                  <a:pt x="65" y="43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5"/>
                  <a:pt x="59" y="0"/>
                  <a:pt x="5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50"/>
                  <a:pt x="6" y="55"/>
                  <a:pt x="13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59" y="55"/>
                  <a:pt x="65" y="50"/>
                  <a:pt x="65" y="4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" name="Freeform 749"/>
          <p:cNvSpPr>
            <a:spLocks noEditPoints="1"/>
          </p:cNvSpPr>
          <p:nvPr/>
        </p:nvSpPr>
        <p:spPr bwMode="auto">
          <a:xfrm>
            <a:off x="8304213" y="6342063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200 w 288"/>
              <a:gd name="T11" fmla="*/ 226 h 288"/>
              <a:gd name="T12" fmla="*/ 179 w 288"/>
              <a:gd name="T13" fmla="*/ 233 h 288"/>
              <a:gd name="T14" fmla="*/ 159 w 288"/>
              <a:gd name="T15" fmla="*/ 236 h 288"/>
              <a:gd name="T16" fmla="*/ 140 w 288"/>
              <a:gd name="T17" fmla="*/ 232 h 288"/>
              <a:gd name="T18" fmla="*/ 123 w 288"/>
              <a:gd name="T19" fmla="*/ 224 h 288"/>
              <a:gd name="T20" fmla="*/ 114 w 288"/>
              <a:gd name="T21" fmla="*/ 211 h 288"/>
              <a:gd name="T22" fmla="*/ 112 w 288"/>
              <a:gd name="T23" fmla="*/ 192 h 288"/>
              <a:gd name="T24" fmla="*/ 112 w 288"/>
              <a:gd name="T25" fmla="*/ 129 h 288"/>
              <a:gd name="T26" fmla="*/ 87 w 288"/>
              <a:gd name="T27" fmla="*/ 129 h 288"/>
              <a:gd name="T28" fmla="*/ 87 w 288"/>
              <a:gd name="T29" fmla="*/ 104 h 288"/>
              <a:gd name="T30" fmla="*/ 107 w 288"/>
              <a:gd name="T31" fmla="*/ 94 h 288"/>
              <a:gd name="T32" fmla="*/ 120 w 288"/>
              <a:gd name="T33" fmla="*/ 79 h 288"/>
              <a:gd name="T34" fmla="*/ 126 w 288"/>
              <a:gd name="T35" fmla="*/ 56 h 288"/>
              <a:gd name="T36" fmla="*/ 151 w 288"/>
              <a:gd name="T37" fmla="*/ 56 h 288"/>
              <a:gd name="T38" fmla="*/ 151 w 288"/>
              <a:gd name="T39" fmla="*/ 97 h 288"/>
              <a:gd name="T40" fmla="*/ 193 w 288"/>
              <a:gd name="T41" fmla="*/ 97 h 288"/>
              <a:gd name="T42" fmla="*/ 193 w 288"/>
              <a:gd name="T43" fmla="*/ 129 h 288"/>
              <a:gd name="T44" fmla="*/ 151 w 288"/>
              <a:gd name="T45" fmla="*/ 129 h 288"/>
              <a:gd name="T46" fmla="*/ 151 w 288"/>
              <a:gd name="T47" fmla="*/ 176 h 288"/>
              <a:gd name="T48" fmla="*/ 152 w 288"/>
              <a:gd name="T49" fmla="*/ 195 h 288"/>
              <a:gd name="T50" fmla="*/ 159 w 288"/>
              <a:gd name="T51" fmla="*/ 203 h 288"/>
              <a:gd name="T52" fmla="*/ 173 w 288"/>
              <a:gd name="T53" fmla="*/ 206 h 288"/>
              <a:gd name="T54" fmla="*/ 200 w 288"/>
              <a:gd name="T55" fmla="*/ 197 h 288"/>
              <a:gd name="T56" fmla="*/ 200 w 288"/>
              <a:gd name="T57" fmla="*/ 22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  <a:moveTo>
                  <a:pt x="200" y="226"/>
                </a:moveTo>
                <a:cubicBezTo>
                  <a:pt x="192" y="229"/>
                  <a:pt x="185" y="232"/>
                  <a:pt x="179" y="233"/>
                </a:cubicBezTo>
                <a:cubicBezTo>
                  <a:pt x="173" y="235"/>
                  <a:pt x="166" y="236"/>
                  <a:pt x="159" y="236"/>
                </a:cubicBezTo>
                <a:cubicBezTo>
                  <a:pt x="151" y="236"/>
                  <a:pt x="146" y="235"/>
                  <a:pt x="140" y="232"/>
                </a:cubicBezTo>
                <a:cubicBezTo>
                  <a:pt x="133" y="230"/>
                  <a:pt x="128" y="227"/>
                  <a:pt x="123" y="224"/>
                </a:cubicBezTo>
                <a:cubicBezTo>
                  <a:pt x="119" y="220"/>
                  <a:pt x="116" y="216"/>
                  <a:pt x="114" y="211"/>
                </a:cubicBezTo>
                <a:cubicBezTo>
                  <a:pt x="112" y="207"/>
                  <a:pt x="112" y="201"/>
                  <a:pt x="112" y="192"/>
                </a:cubicBezTo>
                <a:cubicBezTo>
                  <a:pt x="112" y="129"/>
                  <a:pt x="112" y="129"/>
                  <a:pt x="112" y="129"/>
                </a:cubicBezTo>
                <a:cubicBezTo>
                  <a:pt x="87" y="129"/>
                  <a:pt x="87" y="129"/>
                  <a:pt x="87" y="129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94" y="102"/>
                  <a:pt x="102" y="98"/>
                  <a:pt x="107" y="94"/>
                </a:cubicBezTo>
                <a:cubicBezTo>
                  <a:pt x="113" y="90"/>
                  <a:pt x="117" y="85"/>
                  <a:pt x="120" y="79"/>
                </a:cubicBezTo>
                <a:cubicBezTo>
                  <a:pt x="123" y="73"/>
                  <a:pt x="125" y="65"/>
                  <a:pt x="126" y="56"/>
                </a:cubicBezTo>
                <a:cubicBezTo>
                  <a:pt x="151" y="56"/>
                  <a:pt x="151" y="56"/>
                  <a:pt x="151" y="56"/>
                </a:cubicBezTo>
                <a:cubicBezTo>
                  <a:pt x="151" y="97"/>
                  <a:pt x="151" y="97"/>
                  <a:pt x="151" y="97"/>
                </a:cubicBezTo>
                <a:cubicBezTo>
                  <a:pt x="193" y="97"/>
                  <a:pt x="193" y="97"/>
                  <a:pt x="193" y="97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51" y="129"/>
                  <a:pt x="151" y="129"/>
                  <a:pt x="151" y="129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151" y="186"/>
                  <a:pt x="151" y="192"/>
                  <a:pt x="152" y="195"/>
                </a:cubicBezTo>
                <a:cubicBezTo>
                  <a:pt x="154" y="198"/>
                  <a:pt x="156" y="201"/>
                  <a:pt x="159" y="203"/>
                </a:cubicBezTo>
                <a:cubicBezTo>
                  <a:pt x="163" y="205"/>
                  <a:pt x="168" y="206"/>
                  <a:pt x="173" y="206"/>
                </a:cubicBezTo>
                <a:cubicBezTo>
                  <a:pt x="182" y="206"/>
                  <a:pt x="191" y="203"/>
                  <a:pt x="200" y="197"/>
                </a:cubicBezTo>
                <a:lnTo>
                  <a:pt x="200" y="226"/>
                </a:ln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" name="Freeform 750"/>
          <p:cNvSpPr>
            <a:spLocks noEditPoints="1"/>
          </p:cNvSpPr>
          <p:nvPr/>
        </p:nvSpPr>
        <p:spPr bwMode="auto">
          <a:xfrm>
            <a:off x="8658226" y="6342063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28 w 288"/>
              <a:gd name="T11" fmla="*/ 184 h 288"/>
              <a:gd name="T12" fmla="*/ 144 w 288"/>
              <a:gd name="T13" fmla="*/ 190 h 288"/>
              <a:gd name="T14" fmla="*/ 188 w 288"/>
              <a:gd name="T15" fmla="*/ 190 h 288"/>
              <a:gd name="T16" fmla="*/ 204 w 288"/>
              <a:gd name="T17" fmla="*/ 197 h 288"/>
              <a:gd name="T18" fmla="*/ 211 w 288"/>
              <a:gd name="T19" fmla="*/ 213 h 288"/>
              <a:gd name="T20" fmla="*/ 204 w 288"/>
              <a:gd name="T21" fmla="*/ 229 h 288"/>
              <a:gd name="T22" fmla="*/ 188 w 288"/>
              <a:gd name="T23" fmla="*/ 235 h 288"/>
              <a:gd name="T24" fmla="*/ 144 w 288"/>
              <a:gd name="T25" fmla="*/ 235 h 288"/>
              <a:gd name="T26" fmla="*/ 96 w 288"/>
              <a:gd name="T27" fmla="*/ 216 h 288"/>
              <a:gd name="T28" fmla="*/ 76 w 288"/>
              <a:gd name="T29" fmla="*/ 168 h 288"/>
              <a:gd name="T30" fmla="*/ 76 w 288"/>
              <a:gd name="T31" fmla="*/ 78 h 288"/>
              <a:gd name="T32" fmla="*/ 83 w 288"/>
              <a:gd name="T33" fmla="*/ 62 h 288"/>
              <a:gd name="T34" fmla="*/ 99 w 288"/>
              <a:gd name="T35" fmla="*/ 55 h 288"/>
              <a:gd name="T36" fmla="*/ 115 w 288"/>
              <a:gd name="T37" fmla="*/ 62 h 288"/>
              <a:gd name="T38" fmla="*/ 121 w 288"/>
              <a:gd name="T39" fmla="*/ 78 h 288"/>
              <a:gd name="T40" fmla="*/ 121 w 288"/>
              <a:gd name="T41" fmla="*/ 100 h 288"/>
              <a:gd name="T42" fmla="*/ 188 w 288"/>
              <a:gd name="T43" fmla="*/ 100 h 288"/>
              <a:gd name="T44" fmla="*/ 204 w 288"/>
              <a:gd name="T45" fmla="*/ 107 h 288"/>
              <a:gd name="T46" fmla="*/ 211 w 288"/>
              <a:gd name="T47" fmla="*/ 123 h 288"/>
              <a:gd name="T48" fmla="*/ 204 w 288"/>
              <a:gd name="T49" fmla="*/ 139 h 288"/>
              <a:gd name="T50" fmla="*/ 188 w 288"/>
              <a:gd name="T51" fmla="*/ 145 h 288"/>
              <a:gd name="T52" fmla="*/ 121 w 288"/>
              <a:gd name="T53" fmla="*/ 145 h 288"/>
              <a:gd name="T54" fmla="*/ 121 w 288"/>
              <a:gd name="T55" fmla="*/ 168 h 288"/>
              <a:gd name="T56" fmla="*/ 128 w 288"/>
              <a:gd name="T57" fmla="*/ 18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  <a:moveTo>
                  <a:pt x="128" y="184"/>
                </a:moveTo>
                <a:cubicBezTo>
                  <a:pt x="132" y="188"/>
                  <a:pt x="138" y="190"/>
                  <a:pt x="144" y="190"/>
                </a:cubicBezTo>
                <a:cubicBezTo>
                  <a:pt x="188" y="190"/>
                  <a:pt x="188" y="190"/>
                  <a:pt x="188" y="190"/>
                </a:cubicBezTo>
                <a:cubicBezTo>
                  <a:pt x="195" y="190"/>
                  <a:pt x="200" y="192"/>
                  <a:pt x="204" y="197"/>
                </a:cubicBezTo>
                <a:cubicBezTo>
                  <a:pt x="209" y="201"/>
                  <a:pt x="211" y="207"/>
                  <a:pt x="211" y="213"/>
                </a:cubicBezTo>
                <a:cubicBezTo>
                  <a:pt x="211" y="219"/>
                  <a:pt x="209" y="224"/>
                  <a:pt x="204" y="229"/>
                </a:cubicBezTo>
                <a:cubicBezTo>
                  <a:pt x="200" y="233"/>
                  <a:pt x="195" y="235"/>
                  <a:pt x="188" y="235"/>
                </a:cubicBezTo>
                <a:cubicBezTo>
                  <a:pt x="144" y="235"/>
                  <a:pt x="144" y="235"/>
                  <a:pt x="144" y="235"/>
                </a:cubicBezTo>
                <a:cubicBezTo>
                  <a:pt x="125" y="235"/>
                  <a:pt x="109" y="229"/>
                  <a:pt x="96" y="216"/>
                </a:cubicBezTo>
                <a:cubicBezTo>
                  <a:pt x="83" y="202"/>
                  <a:pt x="76" y="186"/>
                  <a:pt x="76" y="168"/>
                </a:cubicBezTo>
                <a:cubicBezTo>
                  <a:pt x="76" y="78"/>
                  <a:pt x="76" y="78"/>
                  <a:pt x="76" y="78"/>
                </a:cubicBezTo>
                <a:cubicBezTo>
                  <a:pt x="76" y="71"/>
                  <a:pt x="78" y="66"/>
                  <a:pt x="83" y="62"/>
                </a:cubicBezTo>
                <a:cubicBezTo>
                  <a:pt x="87" y="57"/>
                  <a:pt x="93" y="55"/>
                  <a:pt x="99" y="55"/>
                </a:cubicBezTo>
                <a:cubicBezTo>
                  <a:pt x="105" y="55"/>
                  <a:pt x="110" y="57"/>
                  <a:pt x="115" y="62"/>
                </a:cubicBezTo>
                <a:cubicBezTo>
                  <a:pt x="119" y="66"/>
                  <a:pt x="121" y="71"/>
                  <a:pt x="121" y="78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95" y="100"/>
                  <a:pt x="200" y="102"/>
                  <a:pt x="204" y="107"/>
                </a:cubicBezTo>
                <a:cubicBezTo>
                  <a:pt x="209" y="111"/>
                  <a:pt x="211" y="117"/>
                  <a:pt x="211" y="123"/>
                </a:cubicBezTo>
                <a:cubicBezTo>
                  <a:pt x="211" y="129"/>
                  <a:pt x="209" y="134"/>
                  <a:pt x="204" y="139"/>
                </a:cubicBezTo>
                <a:cubicBezTo>
                  <a:pt x="200" y="143"/>
                  <a:pt x="195" y="145"/>
                  <a:pt x="188" y="145"/>
                </a:cubicBezTo>
                <a:cubicBezTo>
                  <a:pt x="121" y="145"/>
                  <a:pt x="121" y="145"/>
                  <a:pt x="121" y="145"/>
                </a:cubicBezTo>
                <a:cubicBezTo>
                  <a:pt x="121" y="168"/>
                  <a:pt x="121" y="168"/>
                  <a:pt x="121" y="168"/>
                </a:cubicBezTo>
                <a:cubicBezTo>
                  <a:pt x="121" y="174"/>
                  <a:pt x="124" y="179"/>
                  <a:pt x="128" y="184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" name="Freeform 751"/>
          <p:cNvSpPr>
            <a:spLocks noEditPoints="1"/>
          </p:cNvSpPr>
          <p:nvPr/>
        </p:nvSpPr>
        <p:spPr bwMode="auto">
          <a:xfrm>
            <a:off x="9010651" y="6342063"/>
            <a:ext cx="176213" cy="177800"/>
          </a:xfrm>
          <a:custGeom>
            <a:avLst/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83 w 288"/>
              <a:gd name="T11" fmla="*/ 191 h 288"/>
              <a:gd name="T12" fmla="*/ 36 w 288"/>
              <a:gd name="T13" fmla="*/ 144 h 288"/>
              <a:gd name="T14" fmla="*/ 83 w 288"/>
              <a:gd name="T15" fmla="*/ 96 h 288"/>
              <a:gd name="T16" fmla="*/ 130 w 288"/>
              <a:gd name="T17" fmla="*/ 144 h 288"/>
              <a:gd name="T18" fmla="*/ 83 w 288"/>
              <a:gd name="T19" fmla="*/ 191 h 288"/>
              <a:gd name="T20" fmla="*/ 205 w 288"/>
              <a:gd name="T21" fmla="*/ 191 h 288"/>
              <a:gd name="T22" fmla="*/ 158 w 288"/>
              <a:gd name="T23" fmla="*/ 144 h 288"/>
              <a:gd name="T24" fmla="*/ 205 w 288"/>
              <a:gd name="T25" fmla="*/ 96 h 288"/>
              <a:gd name="T26" fmla="*/ 252 w 288"/>
              <a:gd name="T27" fmla="*/ 144 h 288"/>
              <a:gd name="T28" fmla="*/ 205 w 288"/>
              <a:gd name="T29" fmla="*/ 19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  <a:moveTo>
                  <a:pt x="83" y="191"/>
                </a:moveTo>
                <a:cubicBezTo>
                  <a:pt x="57" y="191"/>
                  <a:pt x="36" y="170"/>
                  <a:pt x="36" y="144"/>
                </a:cubicBezTo>
                <a:cubicBezTo>
                  <a:pt x="36" y="118"/>
                  <a:pt x="57" y="96"/>
                  <a:pt x="83" y="96"/>
                </a:cubicBezTo>
                <a:cubicBezTo>
                  <a:pt x="109" y="96"/>
                  <a:pt x="130" y="118"/>
                  <a:pt x="130" y="144"/>
                </a:cubicBezTo>
                <a:cubicBezTo>
                  <a:pt x="130" y="170"/>
                  <a:pt x="109" y="191"/>
                  <a:pt x="83" y="191"/>
                </a:cubicBezTo>
                <a:close/>
                <a:moveTo>
                  <a:pt x="205" y="191"/>
                </a:moveTo>
                <a:cubicBezTo>
                  <a:pt x="179" y="191"/>
                  <a:pt x="158" y="170"/>
                  <a:pt x="158" y="144"/>
                </a:cubicBezTo>
                <a:cubicBezTo>
                  <a:pt x="158" y="118"/>
                  <a:pt x="179" y="96"/>
                  <a:pt x="205" y="96"/>
                </a:cubicBezTo>
                <a:cubicBezTo>
                  <a:pt x="231" y="96"/>
                  <a:pt x="252" y="118"/>
                  <a:pt x="252" y="144"/>
                </a:cubicBezTo>
                <a:cubicBezTo>
                  <a:pt x="252" y="170"/>
                  <a:pt x="231" y="191"/>
                  <a:pt x="205" y="191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" name="Freeform 752"/>
          <p:cNvSpPr>
            <a:spLocks noEditPoints="1"/>
          </p:cNvSpPr>
          <p:nvPr/>
        </p:nvSpPr>
        <p:spPr bwMode="auto">
          <a:xfrm>
            <a:off x="6913563" y="6342063"/>
            <a:ext cx="128588" cy="177800"/>
          </a:xfrm>
          <a:custGeom>
            <a:avLst/>
            <a:gdLst>
              <a:gd name="T0" fmla="*/ 203 w 210"/>
              <a:gd name="T1" fmla="*/ 12 h 288"/>
              <a:gd name="T2" fmla="*/ 194 w 210"/>
              <a:gd name="T3" fmla="*/ 21 h 288"/>
              <a:gd name="T4" fmla="*/ 197 w 210"/>
              <a:gd name="T5" fmla="*/ 33 h 288"/>
              <a:gd name="T6" fmla="*/ 191 w 210"/>
              <a:gd name="T7" fmla="*/ 48 h 288"/>
              <a:gd name="T8" fmla="*/ 176 w 210"/>
              <a:gd name="T9" fmla="*/ 54 h 288"/>
              <a:gd name="T10" fmla="*/ 148 w 210"/>
              <a:gd name="T11" fmla="*/ 35 h 288"/>
              <a:gd name="T12" fmla="*/ 137 w 210"/>
              <a:gd name="T13" fmla="*/ 20 h 288"/>
              <a:gd name="T14" fmla="*/ 103 w 210"/>
              <a:gd name="T15" fmla="*/ 0 h 288"/>
              <a:gd name="T16" fmla="*/ 79 w 210"/>
              <a:gd name="T17" fmla="*/ 9 h 288"/>
              <a:gd name="T18" fmla="*/ 70 w 210"/>
              <a:gd name="T19" fmla="*/ 32 h 288"/>
              <a:gd name="T20" fmla="*/ 70 w 210"/>
              <a:gd name="T21" fmla="*/ 52 h 288"/>
              <a:gd name="T22" fmla="*/ 55 w 210"/>
              <a:gd name="T23" fmla="*/ 52 h 288"/>
              <a:gd name="T24" fmla="*/ 0 w 210"/>
              <a:gd name="T25" fmla="*/ 107 h 288"/>
              <a:gd name="T26" fmla="*/ 0 w 210"/>
              <a:gd name="T27" fmla="*/ 212 h 288"/>
              <a:gd name="T28" fmla="*/ 0 w 210"/>
              <a:gd name="T29" fmla="*/ 217 h 288"/>
              <a:gd name="T30" fmla="*/ 76 w 210"/>
              <a:gd name="T31" fmla="*/ 288 h 288"/>
              <a:gd name="T32" fmla="*/ 151 w 210"/>
              <a:gd name="T33" fmla="*/ 217 h 288"/>
              <a:gd name="T34" fmla="*/ 152 w 210"/>
              <a:gd name="T35" fmla="*/ 212 h 288"/>
              <a:gd name="T36" fmla="*/ 152 w 210"/>
              <a:gd name="T37" fmla="*/ 107 h 288"/>
              <a:gd name="T38" fmla="*/ 97 w 210"/>
              <a:gd name="T39" fmla="*/ 52 h 288"/>
              <a:gd name="T40" fmla="*/ 82 w 210"/>
              <a:gd name="T41" fmla="*/ 52 h 288"/>
              <a:gd name="T42" fmla="*/ 82 w 210"/>
              <a:gd name="T43" fmla="*/ 33 h 288"/>
              <a:gd name="T44" fmla="*/ 88 w 210"/>
              <a:gd name="T45" fmla="*/ 18 h 288"/>
              <a:gd name="T46" fmla="*/ 103 w 210"/>
              <a:gd name="T47" fmla="*/ 11 h 288"/>
              <a:gd name="T48" fmla="*/ 103 w 210"/>
              <a:gd name="T49" fmla="*/ 11 h 288"/>
              <a:gd name="T50" fmla="*/ 131 w 210"/>
              <a:gd name="T51" fmla="*/ 30 h 288"/>
              <a:gd name="T52" fmla="*/ 143 w 210"/>
              <a:gd name="T53" fmla="*/ 45 h 288"/>
              <a:gd name="T54" fmla="*/ 177 w 210"/>
              <a:gd name="T55" fmla="*/ 65 h 288"/>
              <a:gd name="T56" fmla="*/ 200 w 210"/>
              <a:gd name="T57" fmla="*/ 56 h 288"/>
              <a:gd name="T58" fmla="*/ 210 w 210"/>
              <a:gd name="T59" fmla="*/ 33 h 288"/>
              <a:gd name="T60" fmla="*/ 203 w 210"/>
              <a:gd name="T61" fmla="*/ 12 h 288"/>
              <a:gd name="T62" fmla="*/ 22 w 210"/>
              <a:gd name="T63" fmla="*/ 113 h 288"/>
              <a:gd name="T64" fmla="*/ 61 w 210"/>
              <a:gd name="T65" fmla="*/ 74 h 288"/>
              <a:gd name="T66" fmla="*/ 67 w 210"/>
              <a:gd name="T67" fmla="*/ 74 h 288"/>
              <a:gd name="T68" fmla="*/ 67 w 210"/>
              <a:gd name="T69" fmla="*/ 151 h 288"/>
              <a:gd name="T70" fmla="*/ 22 w 210"/>
              <a:gd name="T71" fmla="*/ 151 h 288"/>
              <a:gd name="T72" fmla="*/ 22 w 210"/>
              <a:gd name="T73" fmla="*/ 113 h 288"/>
              <a:gd name="T74" fmla="*/ 131 w 210"/>
              <a:gd name="T75" fmla="*/ 113 h 288"/>
              <a:gd name="T76" fmla="*/ 131 w 210"/>
              <a:gd name="T77" fmla="*/ 151 h 288"/>
              <a:gd name="T78" fmla="*/ 84 w 210"/>
              <a:gd name="T79" fmla="*/ 151 h 288"/>
              <a:gd name="T80" fmla="*/ 84 w 210"/>
              <a:gd name="T81" fmla="*/ 74 h 288"/>
              <a:gd name="T82" fmla="*/ 92 w 210"/>
              <a:gd name="T83" fmla="*/ 74 h 288"/>
              <a:gd name="T84" fmla="*/ 131 w 210"/>
              <a:gd name="T85" fmla="*/ 11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0" h="288">
                <a:moveTo>
                  <a:pt x="203" y="12"/>
                </a:moveTo>
                <a:cubicBezTo>
                  <a:pt x="194" y="21"/>
                  <a:pt x="194" y="21"/>
                  <a:pt x="194" y="21"/>
                </a:cubicBezTo>
                <a:cubicBezTo>
                  <a:pt x="196" y="24"/>
                  <a:pt x="197" y="28"/>
                  <a:pt x="197" y="33"/>
                </a:cubicBezTo>
                <a:cubicBezTo>
                  <a:pt x="197" y="38"/>
                  <a:pt x="195" y="44"/>
                  <a:pt x="191" y="48"/>
                </a:cubicBezTo>
                <a:cubicBezTo>
                  <a:pt x="187" y="52"/>
                  <a:pt x="182" y="54"/>
                  <a:pt x="176" y="54"/>
                </a:cubicBezTo>
                <a:cubicBezTo>
                  <a:pt x="167" y="54"/>
                  <a:pt x="156" y="47"/>
                  <a:pt x="148" y="35"/>
                </a:cubicBezTo>
                <a:cubicBezTo>
                  <a:pt x="137" y="20"/>
                  <a:pt x="137" y="20"/>
                  <a:pt x="137" y="20"/>
                </a:cubicBezTo>
                <a:cubicBezTo>
                  <a:pt x="126" y="6"/>
                  <a:pt x="115" y="0"/>
                  <a:pt x="103" y="0"/>
                </a:cubicBezTo>
                <a:cubicBezTo>
                  <a:pt x="93" y="0"/>
                  <a:pt x="85" y="3"/>
                  <a:pt x="79" y="9"/>
                </a:cubicBezTo>
                <a:cubicBezTo>
                  <a:pt x="73" y="15"/>
                  <a:pt x="70" y="23"/>
                  <a:pt x="70" y="32"/>
                </a:cubicBezTo>
                <a:cubicBezTo>
                  <a:pt x="70" y="32"/>
                  <a:pt x="70" y="44"/>
                  <a:pt x="70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27" y="52"/>
                  <a:pt x="0" y="79"/>
                  <a:pt x="0" y="107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4"/>
                  <a:pt x="0" y="215"/>
                  <a:pt x="0" y="217"/>
                </a:cubicBezTo>
                <a:cubicBezTo>
                  <a:pt x="3" y="257"/>
                  <a:pt x="36" y="288"/>
                  <a:pt x="76" y="288"/>
                </a:cubicBezTo>
                <a:cubicBezTo>
                  <a:pt x="116" y="288"/>
                  <a:pt x="149" y="257"/>
                  <a:pt x="151" y="217"/>
                </a:cubicBezTo>
                <a:cubicBezTo>
                  <a:pt x="152" y="215"/>
                  <a:pt x="152" y="214"/>
                  <a:pt x="152" y="212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79"/>
                  <a:pt x="125" y="52"/>
                  <a:pt x="97" y="52"/>
                </a:cubicBezTo>
                <a:cubicBezTo>
                  <a:pt x="82" y="52"/>
                  <a:pt x="82" y="52"/>
                  <a:pt x="82" y="52"/>
                </a:cubicBezTo>
                <a:cubicBezTo>
                  <a:pt x="82" y="44"/>
                  <a:pt x="82" y="33"/>
                  <a:pt x="82" y="33"/>
                </a:cubicBezTo>
                <a:cubicBezTo>
                  <a:pt x="82" y="27"/>
                  <a:pt x="85" y="22"/>
                  <a:pt x="88" y="18"/>
                </a:cubicBezTo>
                <a:cubicBezTo>
                  <a:pt x="92" y="13"/>
                  <a:pt x="97" y="11"/>
                  <a:pt x="103" y="11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113" y="11"/>
                  <a:pt x="124" y="18"/>
                  <a:pt x="131" y="30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53" y="59"/>
                  <a:pt x="164" y="65"/>
                  <a:pt x="177" y="65"/>
                </a:cubicBezTo>
                <a:cubicBezTo>
                  <a:pt x="187" y="65"/>
                  <a:pt x="194" y="62"/>
                  <a:pt x="200" y="56"/>
                </a:cubicBezTo>
                <a:cubicBezTo>
                  <a:pt x="207" y="50"/>
                  <a:pt x="210" y="42"/>
                  <a:pt x="210" y="33"/>
                </a:cubicBezTo>
                <a:cubicBezTo>
                  <a:pt x="210" y="24"/>
                  <a:pt x="207" y="18"/>
                  <a:pt x="203" y="12"/>
                </a:cubicBezTo>
                <a:close/>
                <a:moveTo>
                  <a:pt x="22" y="113"/>
                </a:moveTo>
                <a:cubicBezTo>
                  <a:pt x="22" y="92"/>
                  <a:pt x="40" y="74"/>
                  <a:pt x="61" y="74"/>
                </a:cubicBezTo>
                <a:cubicBezTo>
                  <a:pt x="67" y="74"/>
                  <a:pt x="67" y="74"/>
                  <a:pt x="67" y="74"/>
                </a:cubicBezTo>
                <a:cubicBezTo>
                  <a:pt x="67" y="151"/>
                  <a:pt x="67" y="151"/>
                  <a:pt x="67" y="151"/>
                </a:cubicBezTo>
                <a:cubicBezTo>
                  <a:pt x="22" y="151"/>
                  <a:pt x="22" y="151"/>
                  <a:pt x="22" y="151"/>
                </a:cubicBezTo>
                <a:lnTo>
                  <a:pt x="22" y="113"/>
                </a:lnTo>
                <a:close/>
                <a:moveTo>
                  <a:pt x="131" y="113"/>
                </a:moveTo>
                <a:cubicBezTo>
                  <a:pt x="131" y="151"/>
                  <a:pt x="131" y="151"/>
                  <a:pt x="131" y="151"/>
                </a:cubicBezTo>
                <a:cubicBezTo>
                  <a:pt x="84" y="151"/>
                  <a:pt x="84" y="151"/>
                  <a:pt x="84" y="151"/>
                </a:cubicBezTo>
                <a:cubicBezTo>
                  <a:pt x="84" y="74"/>
                  <a:pt x="84" y="74"/>
                  <a:pt x="84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113" y="74"/>
                  <a:pt x="131" y="92"/>
                  <a:pt x="131" y="113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" name="Freeform 753"/>
          <p:cNvSpPr>
            <a:spLocks/>
          </p:cNvSpPr>
          <p:nvPr/>
        </p:nvSpPr>
        <p:spPr bwMode="auto">
          <a:xfrm>
            <a:off x="7243763" y="6351588"/>
            <a:ext cx="176213" cy="157163"/>
          </a:xfrm>
          <a:custGeom>
            <a:avLst/>
            <a:gdLst>
              <a:gd name="T0" fmla="*/ 277 w 288"/>
              <a:gd name="T1" fmla="*/ 120 h 258"/>
              <a:gd name="T2" fmla="*/ 230 w 288"/>
              <a:gd name="T3" fmla="*/ 120 h 258"/>
              <a:gd name="T4" fmla="*/ 223 w 288"/>
              <a:gd name="T5" fmla="*/ 95 h 258"/>
              <a:gd name="T6" fmla="*/ 260 w 288"/>
              <a:gd name="T7" fmla="*/ 63 h 258"/>
              <a:gd name="T8" fmla="*/ 264 w 288"/>
              <a:gd name="T9" fmla="*/ 54 h 258"/>
              <a:gd name="T10" fmla="*/ 264 w 288"/>
              <a:gd name="T11" fmla="*/ 18 h 258"/>
              <a:gd name="T12" fmla="*/ 253 w 288"/>
              <a:gd name="T13" fmla="*/ 6 h 258"/>
              <a:gd name="T14" fmla="*/ 242 w 288"/>
              <a:gd name="T15" fmla="*/ 18 h 258"/>
              <a:gd name="T16" fmla="*/ 241 w 288"/>
              <a:gd name="T17" fmla="*/ 49 h 258"/>
              <a:gd name="T18" fmla="*/ 211 w 288"/>
              <a:gd name="T19" fmla="*/ 75 h 258"/>
              <a:gd name="T20" fmla="*/ 192 w 288"/>
              <a:gd name="T21" fmla="*/ 56 h 258"/>
              <a:gd name="T22" fmla="*/ 194 w 288"/>
              <a:gd name="T23" fmla="*/ 46 h 258"/>
              <a:gd name="T24" fmla="*/ 144 w 288"/>
              <a:gd name="T25" fmla="*/ 0 h 258"/>
              <a:gd name="T26" fmla="*/ 94 w 288"/>
              <a:gd name="T27" fmla="*/ 46 h 258"/>
              <a:gd name="T28" fmla="*/ 96 w 288"/>
              <a:gd name="T29" fmla="*/ 57 h 258"/>
              <a:gd name="T30" fmla="*/ 77 w 288"/>
              <a:gd name="T31" fmla="*/ 76 h 258"/>
              <a:gd name="T32" fmla="*/ 46 w 288"/>
              <a:gd name="T33" fmla="*/ 49 h 258"/>
              <a:gd name="T34" fmla="*/ 46 w 288"/>
              <a:gd name="T35" fmla="*/ 18 h 258"/>
              <a:gd name="T36" fmla="*/ 35 w 288"/>
              <a:gd name="T37" fmla="*/ 6 h 258"/>
              <a:gd name="T38" fmla="*/ 24 w 288"/>
              <a:gd name="T39" fmla="*/ 18 h 258"/>
              <a:gd name="T40" fmla="*/ 24 w 288"/>
              <a:gd name="T41" fmla="*/ 54 h 258"/>
              <a:gd name="T42" fmla="*/ 28 w 288"/>
              <a:gd name="T43" fmla="*/ 63 h 258"/>
              <a:gd name="T44" fmla="*/ 66 w 288"/>
              <a:gd name="T45" fmla="*/ 95 h 258"/>
              <a:gd name="T46" fmla="*/ 58 w 288"/>
              <a:gd name="T47" fmla="*/ 120 h 258"/>
              <a:gd name="T48" fmla="*/ 11 w 288"/>
              <a:gd name="T49" fmla="*/ 120 h 258"/>
              <a:gd name="T50" fmla="*/ 0 w 288"/>
              <a:gd name="T51" fmla="*/ 131 h 258"/>
              <a:gd name="T52" fmla="*/ 11 w 288"/>
              <a:gd name="T53" fmla="*/ 143 h 258"/>
              <a:gd name="T54" fmla="*/ 57 w 288"/>
              <a:gd name="T55" fmla="*/ 143 h 258"/>
              <a:gd name="T56" fmla="*/ 63 w 288"/>
              <a:gd name="T57" fmla="*/ 172 h 258"/>
              <a:gd name="T58" fmla="*/ 28 w 288"/>
              <a:gd name="T59" fmla="*/ 202 h 258"/>
              <a:gd name="T60" fmla="*/ 24 w 288"/>
              <a:gd name="T61" fmla="*/ 211 h 258"/>
              <a:gd name="T62" fmla="*/ 24 w 288"/>
              <a:gd name="T63" fmla="*/ 247 h 258"/>
              <a:gd name="T64" fmla="*/ 35 w 288"/>
              <a:gd name="T65" fmla="*/ 258 h 258"/>
              <a:gd name="T66" fmla="*/ 46 w 288"/>
              <a:gd name="T67" fmla="*/ 247 h 258"/>
              <a:gd name="T68" fmla="*/ 46 w 288"/>
              <a:gd name="T69" fmla="*/ 216 h 258"/>
              <a:gd name="T70" fmla="*/ 72 w 288"/>
              <a:gd name="T71" fmla="*/ 193 h 258"/>
              <a:gd name="T72" fmla="*/ 144 w 288"/>
              <a:gd name="T73" fmla="*/ 235 h 258"/>
              <a:gd name="T74" fmla="*/ 216 w 288"/>
              <a:gd name="T75" fmla="*/ 194 h 258"/>
              <a:gd name="T76" fmla="*/ 241 w 288"/>
              <a:gd name="T77" fmla="*/ 216 h 258"/>
              <a:gd name="T78" fmla="*/ 241 w 288"/>
              <a:gd name="T79" fmla="*/ 247 h 258"/>
              <a:gd name="T80" fmla="*/ 253 w 288"/>
              <a:gd name="T81" fmla="*/ 258 h 258"/>
              <a:gd name="T82" fmla="*/ 264 w 288"/>
              <a:gd name="T83" fmla="*/ 247 h 258"/>
              <a:gd name="T84" fmla="*/ 264 w 288"/>
              <a:gd name="T85" fmla="*/ 211 h 258"/>
              <a:gd name="T86" fmla="*/ 260 w 288"/>
              <a:gd name="T87" fmla="*/ 202 h 258"/>
              <a:gd name="T88" fmla="*/ 226 w 288"/>
              <a:gd name="T89" fmla="*/ 173 h 258"/>
              <a:gd name="T90" fmla="*/ 232 w 288"/>
              <a:gd name="T91" fmla="*/ 143 h 258"/>
              <a:gd name="T92" fmla="*/ 277 w 288"/>
              <a:gd name="T93" fmla="*/ 143 h 258"/>
              <a:gd name="T94" fmla="*/ 288 w 288"/>
              <a:gd name="T95" fmla="*/ 131 h 258"/>
              <a:gd name="T96" fmla="*/ 277 w 288"/>
              <a:gd name="T97" fmla="*/ 12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88" h="258">
                <a:moveTo>
                  <a:pt x="277" y="120"/>
                </a:moveTo>
                <a:cubicBezTo>
                  <a:pt x="230" y="120"/>
                  <a:pt x="230" y="120"/>
                  <a:pt x="230" y="120"/>
                </a:cubicBezTo>
                <a:cubicBezTo>
                  <a:pt x="229" y="111"/>
                  <a:pt x="226" y="103"/>
                  <a:pt x="223" y="95"/>
                </a:cubicBezTo>
                <a:cubicBezTo>
                  <a:pt x="260" y="63"/>
                  <a:pt x="260" y="63"/>
                  <a:pt x="260" y="63"/>
                </a:cubicBezTo>
                <a:cubicBezTo>
                  <a:pt x="262" y="61"/>
                  <a:pt x="264" y="58"/>
                  <a:pt x="264" y="54"/>
                </a:cubicBezTo>
                <a:cubicBezTo>
                  <a:pt x="264" y="18"/>
                  <a:pt x="264" y="18"/>
                  <a:pt x="264" y="18"/>
                </a:cubicBezTo>
                <a:cubicBezTo>
                  <a:pt x="264" y="11"/>
                  <a:pt x="259" y="6"/>
                  <a:pt x="253" y="6"/>
                </a:cubicBezTo>
                <a:cubicBezTo>
                  <a:pt x="246" y="6"/>
                  <a:pt x="242" y="11"/>
                  <a:pt x="242" y="18"/>
                </a:cubicBezTo>
                <a:cubicBezTo>
                  <a:pt x="241" y="49"/>
                  <a:pt x="241" y="49"/>
                  <a:pt x="241" y="49"/>
                </a:cubicBezTo>
                <a:cubicBezTo>
                  <a:pt x="211" y="75"/>
                  <a:pt x="211" y="75"/>
                  <a:pt x="211" y="75"/>
                </a:cubicBezTo>
                <a:cubicBezTo>
                  <a:pt x="206" y="68"/>
                  <a:pt x="200" y="62"/>
                  <a:pt x="192" y="56"/>
                </a:cubicBezTo>
                <a:cubicBezTo>
                  <a:pt x="193" y="53"/>
                  <a:pt x="194" y="49"/>
                  <a:pt x="194" y="46"/>
                </a:cubicBezTo>
                <a:cubicBezTo>
                  <a:pt x="194" y="20"/>
                  <a:pt x="172" y="0"/>
                  <a:pt x="144" y="0"/>
                </a:cubicBezTo>
                <a:cubicBezTo>
                  <a:pt x="117" y="0"/>
                  <a:pt x="94" y="20"/>
                  <a:pt x="94" y="46"/>
                </a:cubicBezTo>
                <a:cubicBezTo>
                  <a:pt x="94" y="49"/>
                  <a:pt x="95" y="53"/>
                  <a:pt x="96" y="57"/>
                </a:cubicBezTo>
                <a:cubicBezTo>
                  <a:pt x="89" y="62"/>
                  <a:pt x="82" y="68"/>
                  <a:pt x="77" y="76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1"/>
                  <a:pt x="42" y="6"/>
                  <a:pt x="35" y="6"/>
                </a:cubicBezTo>
                <a:cubicBezTo>
                  <a:pt x="29" y="6"/>
                  <a:pt x="24" y="11"/>
                  <a:pt x="24" y="1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8"/>
                  <a:pt x="26" y="61"/>
                  <a:pt x="28" y="63"/>
                </a:cubicBezTo>
                <a:cubicBezTo>
                  <a:pt x="66" y="95"/>
                  <a:pt x="66" y="95"/>
                  <a:pt x="66" y="95"/>
                </a:cubicBezTo>
                <a:cubicBezTo>
                  <a:pt x="62" y="103"/>
                  <a:pt x="60" y="112"/>
                  <a:pt x="58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5" y="120"/>
                  <a:pt x="0" y="125"/>
                  <a:pt x="0" y="131"/>
                </a:cubicBezTo>
                <a:cubicBezTo>
                  <a:pt x="0" y="138"/>
                  <a:pt x="5" y="143"/>
                  <a:pt x="11" y="143"/>
                </a:cubicBezTo>
                <a:cubicBezTo>
                  <a:pt x="57" y="143"/>
                  <a:pt x="57" y="143"/>
                  <a:pt x="57" y="143"/>
                </a:cubicBezTo>
                <a:cubicBezTo>
                  <a:pt x="58" y="153"/>
                  <a:pt x="59" y="163"/>
                  <a:pt x="63" y="172"/>
                </a:cubicBezTo>
                <a:cubicBezTo>
                  <a:pt x="28" y="202"/>
                  <a:pt x="28" y="202"/>
                  <a:pt x="28" y="202"/>
                </a:cubicBezTo>
                <a:cubicBezTo>
                  <a:pt x="26" y="204"/>
                  <a:pt x="24" y="207"/>
                  <a:pt x="24" y="211"/>
                </a:cubicBezTo>
                <a:cubicBezTo>
                  <a:pt x="24" y="247"/>
                  <a:pt x="24" y="247"/>
                  <a:pt x="24" y="247"/>
                </a:cubicBezTo>
                <a:cubicBezTo>
                  <a:pt x="24" y="253"/>
                  <a:pt x="29" y="258"/>
                  <a:pt x="35" y="258"/>
                </a:cubicBezTo>
                <a:cubicBezTo>
                  <a:pt x="42" y="258"/>
                  <a:pt x="46" y="253"/>
                  <a:pt x="46" y="247"/>
                </a:cubicBezTo>
                <a:cubicBezTo>
                  <a:pt x="46" y="216"/>
                  <a:pt x="46" y="216"/>
                  <a:pt x="46" y="216"/>
                </a:cubicBezTo>
                <a:cubicBezTo>
                  <a:pt x="72" y="193"/>
                  <a:pt x="72" y="193"/>
                  <a:pt x="72" y="193"/>
                </a:cubicBezTo>
                <a:cubicBezTo>
                  <a:pt x="88" y="219"/>
                  <a:pt x="115" y="235"/>
                  <a:pt x="144" y="235"/>
                </a:cubicBezTo>
                <a:cubicBezTo>
                  <a:pt x="174" y="235"/>
                  <a:pt x="200" y="219"/>
                  <a:pt x="216" y="194"/>
                </a:cubicBezTo>
                <a:cubicBezTo>
                  <a:pt x="241" y="216"/>
                  <a:pt x="241" y="216"/>
                  <a:pt x="241" y="216"/>
                </a:cubicBezTo>
                <a:cubicBezTo>
                  <a:pt x="241" y="247"/>
                  <a:pt x="241" y="247"/>
                  <a:pt x="241" y="247"/>
                </a:cubicBezTo>
                <a:cubicBezTo>
                  <a:pt x="241" y="253"/>
                  <a:pt x="246" y="258"/>
                  <a:pt x="253" y="258"/>
                </a:cubicBezTo>
                <a:cubicBezTo>
                  <a:pt x="259" y="258"/>
                  <a:pt x="264" y="253"/>
                  <a:pt x="264" y="247"/>
                </a:cubicBezTo>
                <a:cubicBezTo>
                  <a:pt x="264" y="211"/>
                  <a:pt x="264" y="211"/>
                  <a:pt x="264" y="211"/>
                </a:cubicBezTo>
                <a:cubicBezTo>
                  <a:pt x="264" y="207"/>
                  <a:pt x="262" y="204"/>
                  <a:pt x="260" y="202"/>
                </a:cubicBezTo>
                <a:cubicBezTo>
                  <a:pt x="226" y="173"/>
                  <a:pt x="226" y="173"/>
                  <a:pt x="226" y="173"/>
                </a:cubicBezTo>
                <a:cubicBezTo>
                  <a:pt x="229" y="163"/>
                  <a:pt x="231" y="153"/>
                  <a:pt x="232" y="143"/>
                </a:cubicBezTo>
                <a:cubicBezTo>
                  <a:pt x="277" y="143"/>
                  <a:pt x="277" y="143"/>
                  <a:pt x="277" y="143"/>
                </a:cubicBezTo>
                <a:cubicBezTo>
                  <a:pt x="283" y="143"/>
                  <a:pt x="288" y="138"/>
                  <a:pt x="288" y="131"/>
                </a:cubicBezTo>
                <a:cubicBezTo>
                  <a:pt x="288" y="125"/>
                  <a:pt x="283" y="120"/>
                  <a:pt x="277" y="120"/>
                </a:cubicBezTo>
                <a:close/>
              </a:path>
            </a:pathLst>
          </a:custGeom>
          <a:solidFill>
            <a:srgbClr val="D411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412374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Freeform 512"/>
          <p:cNvSpPr>
            <a:spLocks/>
          </p:cNvSpPr>
          <p:nvPr/>
        </p:nvSpPr>
        <p:spPr bwMode="auto">
          <a:xfrm>
            <a:off x="2176837" y="943161"/>
            <a:ext cx="358775" cy="363538"/>
          </a:xfrm>
          <a:custGeom>
            <a:avLst/>
            <a:gdLst>
              <a:gd name="T0" fmla="*/ 226 w 226"/>
              <a:gd name="T1" fmla="*/ 152 h 229"/>
              <a:gd name="T2" fmla="*/ 226 w 226"/>
              <a:gd name="T3" fmla="*/ 116 h 229"/>
              <a:gd name="T4" fmla="*/ 153 w 226"/>
              <a:gd name="T5" fmla="*/ 116 h 229"/>
              <a:gd name="T6" fmla="*/ 153 w 226"/>
              <a:gd name="T7" fmla="*/ 129 h 229"/>
              <a:gd name="T8" fmla="*/ 92 w 226"/>
              <a:gd name="T9" fmla="*/ 129 h 229"/>
              <a:gd name="T10" fmla="*/ 92 w 226"/>
              <a:gd name="T11" fmla="*/ 92 h 229"/>
              <a:gd name="T12" fmla="*/ 155 w 226"/>
              <a:gd name="T13" fmla="*/ 92 h 229"/>
              <a:gd name="T14" fmla="*/ 155 w 226"/>
              <a:gd name="T15" fmla="*/ 21 h 229"/>
              <a:gd name="T16" fmla="*/ 63 w 226"/>
              <a:gd name="T17" fmla="*/ 21 h 229"/>
              <a:gd name="T18" fmla="*/ 63 w 226"/>
              <a:gd name="T19" fmla="*/ 0 h 229"/>
              <a:gd name="T20" fmla="*/ 0 w 226"/>
              <a:gd name="T21" fmla="*/ 0 h 229"/>
              <a:gd name="T22" fmla="*/ 0 w 226"/>
              <a:gd name="T23" fmla="*/ 92 h 229"/>
              <a:gd name="T24" fmla="*/ 63 w 226"/>
              <a:gd name="T25" fmla="*/ 92 h 229"/>
              <a:gd name="T26" fmla="*/ 63 w 226"/>
              <a:gd name="T27" fmla="*/ 229 h 229"/>
              <a:gd name="T28" fmla="*/ 92 w 226"/>
              <a:gd name="T29" fmla="*/ 229 h 229"/>
              <a:gd name="T30" fmla="*/ 92 w 226"/>
              <a:gd name="T31" fmla="*/ 195 h 229"/>
              <a:gd name="T32" fmla="*/ 153 w 226"/>
              <a:gd name="T33" fmla="*/ 195 h 229"/>
              <a:gd name="T34" fmla="*/ 153 w 226"/>
              <a:gd name="T35" fmla="*/ 208 h 229"/>
              <a:gd name="T36" fmla="*/ 226 w 226"/>
              <a:gd name="T37" fmla="*/ 208 h 229"/>
              <a:gd name="T38" fmla="*/ 226 w 226"/>
              <a:gd name="T39" fmla="*/ 173 h 229"/>
              <a:gd name="T40" fmla="*/ 153 w 226"/>
              <a:gd name="T41" fmla="*/ 173 h 229"/>
              <a:gd name="T42" fmla="*/ 153 w 226"/>
              <a:gd name="T43" fmla="*/ 186 h 229"/>
              <a:gd name="T44" fmla="*/ 92 w 226"/>
              <a:gd name="T45" fmla="*/ 186 h 229"/>
              <a:gd name="T46" fmla="*/ 92 w 226"/>
              <a:gd name="T47" fmla="*/ 139 h 229"/>
              <a:gd name="T48" fmla="*/ 153 w 226"/>
              <a:gd name="T49" fmla="*/ 139 h 229"/>
              <a:gd name="T50" fmla="*/ 153 w 226"/>
              <a:gd name="T51" fmla="*/ 152 h 229"/>
              <a:gd name="T52" fmla="*/ 226 w 226"/>
              <a:gd name="T53" fmla="*/ 152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26" h="229">
                <a:moveTo>
                  <a:pt x="226" y="152"/>
                </a:moveTo>
                <a:lnTo>
                  <a:pt x="226" y="116"/>
                </a:lnTo>
                <a:lnTo>
                  <a:pt x="153" y="116"/>
                </a:lnTo>
                <a:lnTo>
                  <a:pt x="153" y="129"/>
                </a:lnTo>
                <a:lnTo>
                  <a:pt x="92" y="129"/>
                </a:lnTo>
                <a:lnTo>
                  <a:pt x="92" y="92"/>
                </a:lnTo>
                <a:lnTo>
                  <a:pt x="155" y="92"/>
                </a:lnTo>
                <a:lnTo>
                  <a:pt x="155" y="21"/>
                </a:lnTo>
                <a:lnTo>
                  <a:pt x="63" y="21"/>
                </a:lnTo>
                <a:lnTo>
                  <a:pt x="63" y="0"/>
                </a:lnTo>
                <a:lnTo>
                  <a:pt x="0" y="0"/>
                </a:lnTo>
                <a:lnTo>
                  <a:pt x="0" y="92"/>
                </a:lnTo>
                <a:lnTo>
                  <a:pt x="63" y="92"/>
                </a:lnTo>
                <a:lnTo>
                  <a:pt x="63" y="229"/>
                </a:lnTo>
                <a:lnTo>
                  <a:pt x="92" y="229"/>
                </a:lnTo>
                <a:lnTo>
                  <a:pt x="92" y="195"/>
                </a:lnTo>
                <a:lnTo>
                  <a:pt x="153" y="195"/>
                </a:lnTo>
                <a:lnTo>
                  <a:pt x="153" y="208"/>
                </a:lnTo>
                <a:lnTo>
                  <a:pt x="226" y="208"/>
                </a:lnTo>
                <a:lnTo>
                  <a:pt x="226" y="173"/>
                </a:lnTo>
                <a:lnTo>
                  <a:pt x="153" y="173"/>
                </a:lnTo>
                <a:lnTo>
                  <a:pt x="153" y="186"/>
                </a:lnTo>
                <a:lnTo>
                  <a:pt x="92" y="186"/>
                </a:lnTo>
                <a:lnTo>
                  <a:pt x="92" y="139"/>
                </a:lnTo>
                <a:lnTo>
                  <a:pt x="153" y="139"/>
                </a:lnTo>
                <a:lnTo>
                  <a:pt x="153" y="152"/>
                </a:lnTo>
                <a:lnTo>
                  <a:pt x="226" y="15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8" name="Oval 513"/>
          <p:cNvSpPr>
            <a:spLocks noChangeArrowheads="1"/>
          </p:cNvSpPr>
          <p:nvPr/>
        </p:nvSpPr>
        <p:spPr bwMode="auto">
          <a:xfrm>
            <a:off x="2883275" y="1197161"/>
            <a:ext cx="74613" cy="746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9" name="Freeform 514"/>
          <p:cNvSpPr>
            <a:spLocks/>
          </p:cNvSpPr>
          <p:nvPr/>
        </p:nvSpPr>
        <p:spPr bwMode="auto">
          <a:xfrm>
            <a:off x="2862637" y="1000311"/>
            <a:ext cx="341313" cy="222250"/>
          </a:xfrm>
          <a:custGeom>
            <a:avLst/>
            <a:gdLst>
              <a:gd name="T0" fmla="*/ 0 w 133"/>
              <a:gd name="T1" fmla="*/ 87 h 87"/>
              <a:gd name="T2" fmla="*/ 7 w 133"/>
              <a:gd name="T3" fmla="*/ 87 h 87"/>
              <a:gd name="T4" fmla="*/ 22 w 133"/>
              <a:gd name="T5" fmla="*/ 75 h 87"/>
              <a:gd name="T6" fmla="*/ 38 w 133"/>
              <a:gd name="T7" fmla="*/ 87 h 87"/>
              <a:gd name="T8" fmla="*/ 133 w 133"/>
              <a:gd name="T9" fmla="*/ 87 h 87"/>
              <a:gd name="T10" fmla="*/ 133 w 133"/>
              <a:gd name="T11" fmla="*/ 0 h 87"/>
              <a:gd name="T12" fmla="*/ 0 w 133"/>
              <a:gd name="T13" fmla="*/ 0 h 87"/>
              <a:gd name="T14" fmla="*/ 0 w 133"/>
              <a:gd name="T15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0" name="Freeform 515"/>
          <p:cNvSpPr>
            <a:spLocks noEditPoints="1"/>
          </p:cNvSpPr>
          <p:nvPr/>
        </p:nvSpPr>
        <p:spPr bwMode="auto">
          <a:xfrm>
            <a:off x="3216650" y="1055873"/>
            <a:ext cx="149225" cy="166688"/>
          </a:xfrm>
          <a:custGeom>
            <a:avLst/>
            <a:gdLst>
              <a:gd name="T0" fmla="*/ 53 w 58"/>
              <a:gd name="T1" fmla="*/ 54 h 65"/>
              <a:gd name="T2" fmla="*/ 41 w 58"/>
              <a:gd name="T3" fmla="*/ 0 h 65"/>
              <a:gd name="T4" fmla="*/ 0 w 58"/>
              <a:gd name="T5" fmla="*/ 0 h 65"/>
              <a:gd name="T6" fmla="*/ 0 w 58"/>
              <a:gd name="T7" fmla="*/ 65 h 65"/>
              <a:gd name="T8" fmla="*/ 12 w 58"/>
              <a:gd name="T9" fmla="*/ 65 h 65"/>
              <a:gd name="T10" fmla="*/ 27 w 58"/>
              <a:gd name="T11" fmla="*/ 53 h 65"/>
              <a:gd name="T12" fmla="*/ 43 w 58"/>
              <a:gd name="T13" fmla="*/ 65 h 65"/>
              <a:gd name="T14" fmla="*/ 53 w 58"/>
              <a:gd name="T15" fmla="*/ 65 h 65"/>
              <a:gd name="T16" fmla="*/ 58 w 58"/>
              <a:gd name="T17" fmla="*/ 65 h 65"/>
              <a:gd name="T18" fmla="*/ 58 w 58"/>
              <a:gd name="T19" fmla="*/ 54 h 65"/>
              <a:gd name="T20" fmla="*/ 53 w 58"/>
              <a:gd name="T21" fmla="*/ 54 h 65"/>
              <a:gd name="T22" fmla="*/ 4 w 58"/>
              <a:gd name="T23" fmla="*/ 24 h 65"/>
              <a:gd name="T24" fmla="*/ 4 w 58"/>
              <a:gd name="T25" fmla="*/ 4 h 65"/>
              <a:gd name="T26" fmla="*/ 37 w 58"/>
              <a:gd name="T27" fmla="*/ 4 h 65"/>
              <a:gd name="T28" fmla="*/ 41 w 58"/>
              <a:gd name="T29" fmla="*/ 24 h 65"/>
              <a:gd name="T30" fmla="*/ 4 w 58"/>
              <a:gd name="T31" fmla="*/ 2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1" name="Oval 516"/>
          <p:cNvSpPr>
            <a:spLocks noChangeArrowheads="1"/>
          </p:cNvSpPr>
          <p:nvPr/>
        </p:nvSpPr>
        <p:spPr bwMode="auto">
          <a:xfrm>
            <a:off x="3249987" y="1197161"/>
            <a:ext cx="74613" cy="746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2" name="Freeform 517"/>
          <p:cNvSpPr>
            <a:spLocks/>
          </p:cNvSpPr>
          <p:nvPr/>
        </p:nvSpPr>
        <p:spPr bwMode="auto">
          <a:xfrm>
            <a:off x="3702425" y="884423"/>
            <a:ext cx="301625" cy="439738"/>
          </a:xfrm>
          <a:custGeom>
            <a:avLst/>
            <a:gdLst>
              <a:gd name="T0" fmla="*/ 116 w 118"/>
              <a:gd name="T1" fmla="*/ 14 h 172"/>
              <a:gd name="T2" fmla="*/ 118 w 118"/>
              <a:gd name="T3" fmla="*/ 9 h 172"/>
              <a:gd name="T4" fmla="*/ 97 w 118"/>
              <a:gd name="T5" fmla="*/ 2 h 172"/>
              <a:gd name="T6" fmla="*/ 92 w 118"/>
              <a:gd name="T7" fmla="*/ 0 h 172"/>
              <a:gd name="T8" fmla="*/ 90 w 118"/>
              <a:gd name="T9" fmla="*/ 5 h 172"/>
              <a:gd name="T10" fmla="*/ 76 w 118"/>
              <a:gd name="T11" fmla="*/ 46 h 172"/>
              <a:gd name="T12" fmla="*/ 0 w 118"/>
              <a:gd name="T13" fmla="*/ 46 h 172"/>
              <a:gd name="T14" fmla="*/ 53 w 118"/>
              <a:gd name="T15" fmla="*/ 107 h 172"/>
              <a:gd name="T16" fmla="*/ 53 w 118"/>
              <a:gd name="T17" fmla="*/ 164 h 172"/>
              <a:gd name="T18" fmla="*/ 17 w 118"/>
              <a:gd name="T19" fmla="*/ 172 h 172"/>
              <a:gd name="T20" fmla="*/ 95 w 118"/>
              <a:gd name="T21" fmla="*/ 172 h 172"/>
              <a:gd name="T22" fmla="*/ 60 w 118"/>
              <a:gd name="T23" fmla="*/ 164 h 172"/>
              <a:gd name="T24" fmla="*/ 60 w 118"/>
              <a:gd name="T25" fmla="*/ 107 h 172"/>
              <a:gd name="T26" fmla="*/ 112 w 118"/>
              <a:gd name="T27" fmla="*/ 46 h 172"/>
              <a:gd name="T28" fmla="*/ 82 w 118"/>
              <a:gd name="T29" fmla="*/ 46 h 172"/>
              <a:gd name="T30" fmla="*/ 95 w 118"/>
              <a:gd name="T31" fmla="*/ 6 h 172"/>
              <a:gd name="T32" fmla="*/ 116 w 118"/>
              <a:gd name="T33" fmla="*/ 14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3" name="Freeform 518"/>
          <p:cNvSpPr>
            <a:spLocks/>
          </p:cNvSpPr>
          <p:nvPr/>
        </p:nvSpPr>
        <p:spPr bwMode="auto">
          <a:xfrm>
            <a:off x="4380287" y="960623"/>
            <a:ext cx="379413" cy="317500"/>
          </a:xfrm>
          <a:custGeom>
            <a:avLst/>
            <a:gdLst>
              <a:gd name="T0" fmla="*/ 145 w 148"/>
              <a:gd name="T1" fmla="*/ 54 h 124"/>
              <a:gd name="T2" fmla="*/ 143 w 148"/>
              <a:gd name="T3" fmla="*/ 48 h 124"/>
              <a:gd name="T4" fmla="*/ 148 w 148"/>
              <a:gd name="T5" fmla="*/ 36 h 124"/>
              <a:gd name="T6" fmla="*/ 130 w 148"/>
              <a:gd name="T7" fmla="*/ 18 h 124"/>
              <a:gd name="T8" fmla="*/ 118 w 148"/>
              <a:gd name="T9" fmla="*/ 23 h 124"/>
              <a:gd name="T10" fmla="*/ 104 w 148"/>
              <a:gd name="T11" fmla="*/ 10 h 124"/>
              <a:gd name="T12" fmla="*/ 97 w 148"/>
              <a:gd name="T13" fmla="*/ 12 h 124"/>
              <a:gd name="T14" fmla="*/ 76 w 148"/>
              <a:gd name="T15" fmla="*/ 0 h 124"/>
              <a:gd name="T16" fmla="*/ 56 w 148"/>
              <a:gd name="T17" fmla="*/ 10 h 124"/>
              <a:gd name="T18" fmla="*/ 49 w 148"/>
              <a:gd name="T19" fmla="*/ 8 h 124"/>
              <a:gd name="T20" fmla="*/ 37 w 148"/>
              <a:gd name="T21" fmla="*/ 20 h 124"/>
              <a:gd name="T22" fmla="*/ 38 w 148"/>
              <a:gd name="T23" fmla="*/ 24 h 124"/>
              <a:gd name="T24" fmla="*/ 36 w 148"/>
              <a:gd name="T25" fmla="*/ 24 h 124"/>
              <a:gd name="T26" fmla="*/ 18 w 148"/>
              <a:gd name="T27" fmla="*/ 43 h 124"/>
              <a:gd name="T28" fmla="*/ 18 w 148"/>
              <a:gd name="T29" fmla="*/ 44 h 124"/>
              <a:gd name="T30" fmla="*/ 0 w 148"/>
              <a:gd name="T31" fmla="*/ 65 h 124"/>
              <a:gd name="T32" fmla="*/ 16 w 148"/>
              <a:gd name="T33" fmla="*/ 85 h 124"/>
              <a:gd name="T34" fmla="*/ 31 w 148"/>
              <a:gd name="T35" fmla="*/ 96 h 124"/>
              <a:gd name="T36" fmla="*/ 35 w 148"/>
              <a:gd name="T37" fmla="*/ 95 h 124"/>
              <a:gd name="T38" fmla="*/ 35 w 148"/>
              <a:gd name="T39" fmla="*/ 97 h 124"/>
              <a:gd name="T40" fmla="*/ 53 w 148"/>
              <a:gd name="T41" fmla="*/ 114 h 124"/>
              <a:gd name="T42" fmla="*/ 67 w 148"/>
              <a:gd name="T43" fmla="*/ 107 h 124"/>
              <a:gd name="T44" fmla="*/ 76 w 148"/>
              <a:gd name="T45" fmla="*/ 111 h 124"/>
              <a:gd name="T46" fmla="*/ 83 w 148"/>
              <a:gd name="T47" fmla="*/ 109 h 124"/>
              <a:gd name="T48" fmla="*/ 100 w 148"/>
              <a:gd name="T49" fmla="*/ 124 h 124"/>
              <a:gd name="T50" fmla="*/ 91 w 148"/>
              <a:gd name="T51" fmla="*/ 108 h 124"/>
              <a:gd name="T52" fmla="*/ 100 w 148"/>
              <a:gd name="T53" fmla="*/ 110 h 124"/>
              <a:gd name="T54" fmla="*/ 118 w 148"/>
              <a:gd name="T55" fmla="*/ 94 h 124"/>
              <a:gd name="T56" fmla="*/ 122 w 148"/>
              <a:gd name="T57" fmla="*/ 94 h 124"/>
              <a:gd name="T58" fmla="*/ 143 w 148"/>
              <a:gd name="T59" fmla="*/ 74 h 124"/>
              <a:gd name="T60" fmla="*/ 139 w 148"/>
              <a:gd name="T61" fmla="*/ 63 h 124"/>
              <a:gd name="T62" fmla="*/ 145 w 148"/>
              <a:gd name="T63" fmla="*/ 5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4" name="Freeform 519"/>
          <p:cNvSpPr>
            <a:spLocks noEditPoints="1"/>
          </p:cNvSpPr>
          <p:nvPr/>
        </p:nvSpPr>
        <p:spPr bwMode="auto">
          <a:xfrm>
            <a:off x="5058150" y="955861"/>
            <a:ext cx="400050" cy="317500"/>
          </a:xfrm>
          <a:custGeom>
            <a:avLst/>
            <a:gdLst>
              <a:gd name="T0" fmla="*/ 247 w 252"/>
              <a:gd name="T1" fmla="*/ 0 h 200"/>
              <a:gd name="T2" fmla="*/ 0 w 252"/>
              <a:gd name="T3" fmla="*/ 0 h 200"/>
              <a:gd name="T4" fmla="*/ 0 w 252"/>
              <a:gd name="T5" fmla="*/ 200 h 200"/>
              <a:gd name="T6" fmla="*/ 252 w 252"/>
              <a:gd name="T7" fmla="*/ 200 h 200"/>
              <a:gd name="T8" fmla="*/ 252 w 252"/>
              <a:gd name="T9" fmla="*/ 0 h 200"/>
              <a:gd name="T10" fmla="*/ 247 w 252"/>
              <a:gd name="T11" fmla="*/ 0 h 200"/>
              <a:gd name="T12" fmla="*/ 215 w 252"/>
              <a:gd name="T13" fmla="*/ 134 h 200"/>
              <a:gd name="T14" fmla="*/ 215 w 252"/>
              <a:gd name="T15" fmla="*/ 195 h 200"/>
              <a:gd name="T16" fmla="*/ 179 w 252"/>
              <a:gd name="T17" fmla="*/ 195 h 200"/>
              <a:gd name="T18" fmla="*/ 179 w 252"/>
              <a:gd name="T19" fmla="*/ 134 h 200"/>
              <a:gd name="T20" fmla="*/ 187 w 252"/>
              <a:gd name="T21" fmla="*/ 134 h 200"/>
              <a:gd name="T22" fmla="*/ 187 w 252"/>
              <a:gd name="T23" fmla="*/ 5 h 200"/>
              <a:gd name="T24" fmla="*/ 205 w 252"/>
              <a:gd name="T25" fmla="*/ 5 h 200"/>
              <a:gd name="T26" fmla="*/ 205 w 252"/>
              <a:gd name="T27" fmla="*/ 134 h 200"/>
              <a:gd name="T28" fmla="*/ 215 w 252"/>
              <a:gd name="T29" fmla="*/ 134 h 200"/>
              <a:gd name="T30" fmla="*/ 47 w 252"/>
              <a:gd name="T31" fmla="*/ 134 h 200"/>
              <a:gd name="T32" fmla="*/ 47 w 252"/>
              <a:gd name="T33" fmla="*/ 5 h 200"/>
              <a:gd name="T34" fmla="*/ 64 w 252"/>
              <a:gd name="T35" fmla="*/ 5 h 200"/>
              <a:gd name="T36" fmla="*/ 64 w 252"/>
              <a:gd name="T37" fmla="*/ 134 h 200"/>
              <a:gd name="T38" fmla="*/ 76 w 252"/>
              <a:gd name="T39" fmla="*/ 134 h 200"/>
              <a:gd name="T40" fmla="*/ 76 w 252"/>
              <a:gd name="T41" fmla="*/ 195 h 200"/>
              <a:gd name="T42" fmla="*/ 39 w 252"/>
              <a:gd name="T43" fmla="*/ 195 h 200"/>
              <a:gd name="T44" fmla="*/ 39 w 252"/>
              <a:gd name="T45" fmla="*/ 134 h 200"/>
              <a:gd name="T46" fmla="*/ 47 w 252"/>
              <a:gd name="T47" fmla="*/ 134 h 200"/>
              <a:gd name="T48" fmla="*/ 85 w 252"/>
              <a:gd name="T49" fmla="*/ 134 h 200"/>
              <a:gd name="T50" fmla="*/ 93 w 252"/>
              <a:gd name="T51" fmla="*/ 134 h 200"/>
              <a:gd name="T52" fmla="*/ 93 w 252"/>
              <a:gd name="T53" fmla="*/ 5 h 200"/>
              <a:gd name="T54" fmla="*/ 111 w 252"/>
              <a:gd name="T55" fmla="*/ 5 h 200"/>
              <a:gd name="T56" fmla="*/ 111 w 252"/>
              <a:gd name="T57" fmla="*/ 134 h 200"/>
              <a:gd name="T58" fmla="*/ 123 w 252"/>
              <a:gd name="T59" fmla="*/ 134 h 200"/>
              <a:gd name="T60" fmla="*/ 123 w 252"/>
              <a:gd name="T61" fmla="*/ 195 h 200"/>
              <a:gd name="T62" fmla="*/ 85 w 252"/>
              <a:gd name="T63" fmla="*/ 195 h 200"/>
              <a:gd name="T64" fmla="*/ 85 w 252"/>
              <a:gd name="T65" fmla="*/ 134 h 200"/>
              <a:gd name="T66" fmla="*/ 132 w 252"/>
              <a:gd name="T67" fmla="*/ 134 h 200"/>
              <a:gd name="T68" fmla="*/ 140 w 252"/>
              <a:gd name="T69" fmla="*/ 134 h 200"/>
              <a:gd name="T70" fmla="*/ 140 w 252"/>
              <a:gd name="T71" fmla="*/ 5 h 200"/>
              <a:gd name="T72" fmla="*/ 158 w 252"/>
              <a:gd name="T73" fmla="*/ 5 h 200"/>
              <a:gd name="T74" fmla="*/ 158 w 252"/>
              <a:gd name="T75" fmla="*/ 134 h 200"/>
              <a:gd name="T76" fmla="*/ 169 w 252"/>
              <a:gd name="T77" fmla="*/ 134 h 200"/>
              <a:gd name="T78" fmla="*/ 169 w 252"/>
              <a:gd name="T79" fmla="*/ 195 h 200"/>
              <a:gd name="T80" fmla="*/ 132 w 252"/>
              <a:gd name="T81" fmla="*/ 195 h 200"/>
              <a:gd name="T82" fmla="*/ 132 w 252"/>
              <a:gd name="T83" fmla="*/ 134 h 200"/>
              <a:gd name="T84" fmla="*/ 5 w 252"/>
              <a:gd name="T85" fmla="*/ 5 h 200"/>
              <a:gd name="T86" fmla="*/ 18 w 252"/>
              <a:gd name="T87" fmla="*/ 5 h 200"/>
              <a:gd name="T88" fmla="*/ 18 w 252"/>
              <a:gd name="T89" fmla="*/ 134 h 200"/>
              <a:gd name="T90" fmla="*/ 29 w 252"/>
              <a:gd name="T91" fmla="*/ 134 h 200"/>
              <a:gd name="T92" fmla="*/ 29 w 252"/>
              <a:gd name="T93" fmla="*/ 195 h 200"/>
              <a:gd name="T94" fmla="*/ 5 w 252"/>
              <a:gd name="T95" fmla="*/ 195 h 200"/>
              <a:gd name="T96" fmla="*/ 5 w 252"/>
              <a:gd name="T97" fmla="*/ 5 h 200"/>
              <a:gd name="T98" fmla="*/ 247 w 252"/>
              <a:gd name="T99" fmla="*/ 195 h 200"/>
              <a:gd name="T100" fmla="*/ 226 w 252"/>
              <a:gd name="T101" fmla="*/ 195 h 200"/>
              <a:gd name="T102" fmla="*/ 226 w 252"/>
              <a:gd name="T103" fmla="*/ 134 h 200"/>
              <a:gd name="T104" fmla="*/ 234 w 252"/>
              <a:gd name="T105" fmla="*/ 134 h 200"/>
              <a:gd name="T106" fmla="*/ 234 w 252"/>
              <a:gd name="T107" fmla="*/ 5 h 200"/>
              <a:gd name="T108" fmla="*/ 247 w 252"/>
              <a:gd name="T109" fmla="*/ 5 h 200"/>
              <a:gd name="T110" fmla="*/ 247 w 252"/>
              <a:gd name="T111" fmla="*/ 195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52" h="200">
                <a:moveTo>
                  <a:pt x="247" y="0"/>
                </a:moveTo>
                <a:lnTo>
                  <a:pt x="0" y="0"/>
                </a:lnTo>
                <a:lnTo>
                  <a:pt x="0" y="200"/>
                </a:lnTo>
                <a:lnTo>
                  <a:pt x="252" y="200"/>
                </a:lnTo>
                <a:lnTo>
                  <a:pt x="252" y="0"/>
                </a:lnTo>
                <a:lnTo>
                  <a:pt x="247" y="0"/>
                </a:lnTo>
                <a:close/>
                <a:moveTo>
                  <a:pt x="215" y="134"/>
                </a:moveTo>
                <a:lnTo>
                  <a:pt x="215" y="195"/>
                </a:lnTo>
                <a:lnTo>
                  <a:pt x="179" y="195"/>
                </a:lnTo>
                <a:lnTo>
                  <a:pt x="179" y="134"/>
                </a:lnTo>
                <a:lnTo>
                  <a:pt x="187" y="134"/>
                </a:lnTo>
                <a:lnTo>
                  <a:pt x="187" y="5"/>
                </a:lnTo>
                <a:lnTo>
                  <a:pt x="205" y="5"/>
                </a:lnTo>
                <a:lnTo>
                  <a:pt x="205" y="134"/>
                </a:lnTo>
                <a:lnTo>
                  <a:pt x="215" y="134"/>
                </a:lnTo>
                <a:close/>
                <a:moveTo>
                  <a:pt x="47" y="134"/>
                </a:moveTo>
                <a:lnTo>
                  <a:pt x="47" y="5"/>
                </a:lnTo>
                <a:lnTo>
                  <a:pt x="64" y="5"/>
                </a:lnTo>
                <a:lnTo>
                  <a:pt x="64" y="134"/>
                </a:lnTo>
                <a:lnTo>
                  <a:pt x="76" y="134"/>
                </a:lnTo>
                <a:lnTo>
                  <a:pt x="76" y="195"/>
                </a:lnTo>
                <a:lnTo>
                  <a:pt x="39" y="195"/>
                </a:lnTo>
                <a:lnTo>
                  <a:pt x="39" y="134"/>
                </a:lnTo>
                <a:lnTo>
                  <a:pt x="47" y="134"/>
                </a:lnTo>
                <a:close/>
                <a:moveTo>
                  <a:pt x="85" y="134"/>
                </a:moveTo>
                <a:lnTo>
                  <a:pt x="93" y="134"/>
                </a:lnTo>
                <a:lnTo>
                  <a:pt x="93" y="5"/>
                </a:lnTo>
                <a:lnTo>
                  <a:pt x="111" y="5"/>
                </a:lnTo>
                <a:lnTo>
                  <a:pt x="111" y="134"/>
                </a:lnTo>
                <a:lnTo>
                  <a:pt x="123" y="134"/>
                </a:lnTo>
                <a:lnTo>
                  <a:pt x="123" y="195"/>
                </a:lnTo>
                <a:lnTo>
                  <a:pt x="85" y="195"/>
                </a:lnTo>
                <a:lnTo>
                  <a:pt x="85" y="134"/>
                </a:lnTo>
                <a:close/>
                <a:moveTo>
                  <a:pt x="132" y="134"/>
                </a:moveTo>
                <a:lnTo>
                  <a:pt x="140" y="134"/>
                </a:lnTo>
                <a:lnTo>
                  <a:pt x="140" y="5"/>
                </a:lnTo>
                <a:lnTo>
                  <a:pt x="158" y="5"/>
                </a:lnTo>
                <a:lnTo>
                  <a:pt x="158" y="134"/>
                </a:lnTo>
                <a:lnTo>
                  <a:pt x="169" y="134"/>
                </a:lnTo>
                <a:lnTo>
                  <a:pt x="169" y="195"/>
                </a:lnTo>
                <a:lnTo>
                  <a:pt x="132" y="195"/>
                </a:lnTo>
                <a:lnTo>
                  <a:pt x="132" y="134"/>
                </a:lnTo>
                <a:close/>
                <a:moveTo>
                  <a:pt x="5" y="5"/>
                </a:moveTo>
                <a:lnTo>
                  <a:pt x="18" y="5"/>
                </a:lnTo>
                <a:lnTo>
                  <a:pt x="18" y="134"/>
                </a:lnTo>
                <a:lnTo>
                  <a:pt x="29" y="134"/>
                </a:lnTo>
                <a:lnTo>
                  <a:pt x="29" y="195"/>
                </a:lnTo>
                <a:lnTo>
                  <a:pt x="5" y="195"/>
                </a:lnTo>
                <a:lnTo>
                  <a:pt x="5" y="5"/>
                </a:lnTo>
                <a:close/>
                <a:moveTo>
                  <a:pt x="247" y="195"/>
                </a:moveTo>
                <a:lnTo>
                  <a:pt x="226" y="195"/>
                </a:lnTo>
                <a:lnTo>
                  <a:pt x="226" y="134"/>
                </a:lnTo>
                <a:lnTo>
                  <a:pt x="234" y="134"/>
                </a:lnTo>
                <a:lnTo>
                  <a:pt x="234" y="5"/>
                </a:lnTo>
                <a:lnTo>
                  <a:pt x="247" y="5"/>
                </a:lnTo>
                <a:lnTo>
                  <a:pt x="247" y="19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5" name="Freeform 520"/>
          <p:cNvSpPr>
            <a:spLocks/>
          </p:cNvSpPr>
          <p:nvPr/>
        </p:nvSpPr>
        <p:spPr bwMode="auto">
          <a:xfrm>
            <a:off x="5905875" y="892361"/>
            <a:ext cx="144463" cy="104775"/>
          </a:xfrm>
          <a:custGeom>
            <a:avLst/>
            <a:gdLst>
              <a:gd name="T0" fmla="*/ 51 w 56"/>
              <a:gd name="T1" fmla="*/ 0 h 41"/>
              <a:gd name="T2" fmla="*/ 4 w 56"/>
              <a:gd name="T3" fmla="*/ 0 h 41"/>
              <a:gd name="T4" fmla="*/ 0 w 56"/>
              <a:gd name="T5" fmla="*/ 5 h 41"/>
              <a:gd name="T6" fmla="*/ 0 w 56"/>
              <a:gd name="T7" fmla="*/ 36 h 41"/>
              <a:gd name="T8" fmla="*/ 4 w 56"/>
              <a:gd name="T9" fmla="*/ 41 h 41"/>
              <a:gd name="T10" fmla="*/ 51 w 56"/>
              <a:gd name="T11" fmla="*/ 41 h 41"/>
              <a:gd name="T12" fmla="*/ 56 w 56"/>
              <a:gd name="T13" fmla="*/ 36 h 41"/>
              <a:gd name="T14" fmla="*/ 56 w 56"/>
              <a:gd name="T15" fmla="*/ 5 h 41"/>
              <a:gd name="T16" fmla="*/ 51 w 56"/>
              <a:gd name="T1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6" name="Freeform 521"/>
          <p:cNvSpPr>
            <a:spLocks/>
          </p:cNvSpPr>
          <p:nvPr/>
        </p:nvSpPr>
        <p:spPr bwMode="auto">
          <a:xfrm>
            <a:off x="5891587" y="1051111"/>
            <a:ext cx="20638" cy="7938"/>
          </a:xfrm>
          <a:custGeom>
            <a:avLst/>
            <a:gdLst>
              <a:gd name="T0" fmla="*/ 6 w 8"/>
              <a:gd name="T1" fmla="*/ 0 h 3"/>
              <a:gd name="T2" fmla="*/ 1 w 8"/>
              <a:gd name="T3" fmla="*/ 0 h 3"/>
              <a:gd name="T4" fmla="*/ 0 w 8"/>
              <a:gd name="T5" fmla="*/ 1 h 3"/>
              <a:gd name="T6" fmla="*/ 1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7" name="Freeform 522"/>
          <p:cNvSpPr>
            <a:spLocks/>
          </p:cNvSpPr>
          <p:nvPr/>
        </p:nvSpPr>
        <p:spPr bwMode="auto">
          <a:xfrm>
            <a:off x="5921750" y="1051111"/>
            <a:ext cx="20638" cy="7938"/>
          </a:xfrm>
          <a:custGeom>
            <a:avLst/>
            <a:gdLst>
              <a:gd name="T0" fmla="*/ 6 w 8"/>
              <a:gd name="T1" fmla="*/ 0 h 3"/>
              <a:gd name="T2" fmla="*/ 1 w 8"/>
              <a:gd name="T3" fmla="*/ 0 h 3"/>
              <a:gd name="T4" fmla="*/ 0 w 8"/>
              <a:gd name="T5" fmla="*/ 1 h 3"/>
              <a:gd name="T6" fmla="*/ 1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8" name="Freeform 523"/>
          <p:cNvSpPr>
            <a:spLocks/>
          </p:cNvSpPr>
          <p:nvPr/>
        </p:nvSpPr>
        <p:spPr bwMode="auto">
          <a:xfrm>
            <a:off x="5951912" y="1051111"/>
            <a:ext cx="20638" cy="7938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1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9" name="Freeform 524"/>
          <p:cNvSpPr>
            <a:spLocks/>
          </p:cNvSpPr>
          <p:nvPr/>
        </p:nvSpPr>
        <p:spPr bwMode="auto">
          <a:xfrm>
            <a:off x="5983662" y="1051111"/>
            <a:ext cx="20638" cy="7938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1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0" name="Freeform 525"/>
          <p:cNvSpPr>
            <a:spLocks/>
          </p:cNvSpPr>
          <p:nvPr/>
        </p:nvSpPr>
        <p:spPr bwMode="auto">
          <a:xfrm>
            <a:off x="6013825" y="1051111"/>
            <a:ext cx="20638" cy="7938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1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1" name="Freeform 526"/>
          <p:cNvSpPr>
            <a:spLocks/>
          </p:cNvSpPr>
          <p:nvPr/>
        </p:nvSpPr>
        <p:spPr bwMode="auto">
          <a:xfrm>
            <a:off x="6045575" y="1051111"/>
            <a:ext cx="19050" cy="7938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1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" name="Freeform 527"/>
          <p:cNvSpPr>
            <a:spLocks/>
          </p:cNvSpPr>
          <p:nvPr/>
        </p:nvSpPr>
        <p:spPr bwMode="auto">
          <a:xfrm>
            <a:off x="5905875" y="1039998"/>
            <a:ext cx="20638" cy="6350"/>
          </a:xfrm>
          <a:custGeom>
            <a:avLst/>
            <a:gdLst>
              <a:gd name="T0" fmla="*/ 1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1 w 8"/>
              <a:gd name="T9" fmla="*/ 0 h 2"/>
              <a:gd name="T10" fmla="*/ 0 w 8"/>
              <a:gd name="T11" fmla="*/ 1 h 2"/>
              <a:gd name="T12" fmla="*/ 1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3" name="Freeform 528"/>
          <p:cNvSpPr>
            <a:spLocks/>
          </p:cNvSpPr>
          <p:nvPr/>
        </p:nvSpPr>
        <p:spPr bwMode="auto">
          <a:xfrm>
            <a:off x="5937625" y="1039998"/>
            <a:ext cx="20638" cy="6350"/>
          </a:xfrm>
          <a:custGeom>
            <a:avLst/>
            <a:gdLst>
              <a:gd name="T0" fmla="*/ 1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1 w 8"/>
              <a:gd name="T9" fmla="*/ 0 h 2"/>
              <a:gd name="T10" fmla="*/ 0 w 8"/>
              <a:gd name="T11" fmla="*/ 1 h 2"/>
              <a:gd name="T12" fmla="*/ 1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4" name="Freeform 529"/>
          <p:cNvSpPr>
            <a:spLocks/>
          </p:cNvSpPr>
          <p:nvPr/>
        </p:nvSpPr>
        <p:spPr bwMode="auto">
          <a:xfrm>
            <a:off x="5967787" y="1039998"/>
            <a:ext cx="20638" cy="6350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5" name="Freeform 530"/>
          <p:cNvSpPr>
            <a:spLocks/>
          </p:cNvSpPr>
          <p:nvPr/>
        </p:nvSpPr>
        <p:spPr bwMode="auto">
          <a:xfrm>
            <a:off x="5997950" y="1039998"/>
            <a:ext cx="20638" cy="6350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6" name="Freeform 531"/>
          <p:cNvSpPr>
            <a:spLocks/>
          </p:cNvSpPr>
          <p:nvPr/>
        </p:nvSpPr>
        <p:spPr bwMode="auto">
          <a:xfrm>
            <a:off x="6029700" y="1039998"/>
            <a:ext cx="20638" cy="6350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7" name="Freeform 532"/>
          <p:cNvSpPr>
            <a:spLocks/>
          </p:cNvSpPr>
          <p:nvPr/>
        </p:nvSpPr>
        <p:spPr bwMode="auto">
          <a:xfrm>
            <a:off x="5775700" y="1101911"/>
            <a:ext cx="142875" cy="103188"/>
          </a:xfrm>
          <a:custGeom>
            <a:avLst/>
            <a:gdLst>
              <a:gd name="T0" fmla="*/ 52 w 56"/>
              <a:gd name="T1" fmla="*/ 0 h 40"/>
              <a:gd name="T2" fmla="*/ 4 w 56"/>
              <a:gd name="T3" fmla="*/ 0 h 40"/>
              <a:gd name="T4" fmla="*/ 0 w 56"/>
              <a:gd name="T5" fmla="*/ 4 h 40"/>
              <a:gd name="T6" fmla="*/ 0 w 56"/>
              <a:gd name="T7" fmla="*/ 36 h 40"/>
              <a:gd name="T8" fmla="*/ 4 w 56"/>
              <a:gd name="T9" fmla="*/ 40 h 40"/>
              <a:gd name="T10" fmla="*/ 52 w 56"/>
              <a:gd name="T11" fmla="*/ 40 h 40"/>
              <a:gd name="T12" fmla="*/ 56 w 56"/>
              <a:gd name="T13" fmla="*/ 36 h 40"/>
              <a:gd name="T14" fmla="*/ 56 w 56"/>
              <a:gd name="T15" fmla="*/ 4 h 40"/>
              <a:gd name="T16" fmla="*/ 52 w 56"/>
              <a:gd name="T1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8" name="Freeform 533"/>
          <p:cNvSpPr>
            <a:spLocks noEditPoints="1"/>
          </p:cNvSpPr>
          <p:nvPr/>
        </p:nvSpPr>
        <p:spPr bwMode="auto">
          <a:xfrm>
            <a:off x="5729662" y="1086036"/>
            <a:ext cx="234950" cy="195263"/>
          </a:xfrm>
          <a:custGeom>
            <a:avLst/>
            <a:gdLst>
              <a:gd name="T0" fmla="*/ 89 w 92"/>
              <a:gd name="T1" fmla="*/ 66 h 76"/>
              <a:gd name="T2" fmla="*/ 85 w 92"/>
              <a:gd name="T3" fmla="*/ 61 h 76"/>
              <a:gd name="T4" fmla="*/ 82 w 92"/>
              <a:gd name="T5" fmla="*/ 61 h 76"/>
              <a:gd name="T6" fmla="*/ 79 w 92"/>
              <a:gd name="T7" fmla="*/ 55 h 76"/>
              <a:gd name="T8" fmla="*/ 69 w 92"/>
              <a:gd name="T9" fmla="*/ 55 h 76"/>
              <a:gd name="T10" fmla="*/ 69 w 92"/>
              <a:gd name="T11" fmla="*/ 52 h 76"/>
              <a:gd name="T12" fmla="*/ 75 w 92"/>
              <a:gd name="T13" fmla="*/ 52 h 76"/>
              <a:gd name="T14" fmla="*/ 80 w 92"/>
              <a:gd name="T15" fmla="*/ 48 h 76"/>
              <a:gd name="T16" fmla="*/ 80 w 92"/>
              <a:gd name="T17" fmla="*/ 4 h 76"/>
              <a:gd name="T18" fmla="*/ 75 w 92"/>
              <a:gd name="T19" fmla="*/ 0 h 76"/>
              <a:gd name="T20" fmla="*/ 17 w 92"/>
              <a:gd name="T21" fmla="*/ 0 h 76"/>
              <a:gd name="T22" fmla="*/ 12 w 92"/>
              <a:gd name="T23" fmla="*/ 4 h 76"/>
              <a:gd name="T24" fmla="*/ 12 w 92"/>
              <a:gd name="T25" fmla="*/ 48 h 76"/>
              <a:gd name="T26" fmla="*/ 17 w 92"/>
              <a:gd name="T27" fmla="*/ 52 h 76"/>
              <a:gd name="T28" fmla="*/ 23 w 92"/>
              <a:gd name="T29" fmla="*/ 52 h 76"/>
              <a:gd name="T30" fmla="*/ 23 w 92"/>
              <a:gd name="T31" fmla="*/ 55 h 76"/>
              <a:gd name="T32" fmla="*/ 13 w 92"/>
              <a:gd name="T33" fmla="*/ 55 h 76"/>
              <a:gd name="T34" fmla="*/ 10 w 92"/>
              <a:gd name="T35" fmla="*/ 61 h 76"/>
              <a:gd name="T36" fmla="*/ 7 w 92"/>
              <a:gd name="T37" fmla="*/ 61 h 76"/>
              <a:gd name="T38" fmla="*/ 3 w 92"/>
              <a:gd name="T39" fmla="*/ 66 h 76"/>
              <a:gd name="T40" fmla="*/ 0 w 92"/>
              <a:gd name="T41" fmla="*/ 72 h 76"/>
              <a:gd name="T42" fmla="*/ 4 w 92"/>
              <a:gd name="T43" fmla="*/ 76 h 76"/>
              <a:gd name="T44" fmla="*/ 88 w 92"/>
              <a:gd name="T45" fmla="*/ 76 h 76"/>
              <a:gd name="T46" fmla="*/ 92 w 92"/>
              <a:gd name="T47" fmla="*/ 72 h 76"/>
              <a:gd name="T48" fmla="*/ 89 w 92"/>
              <a:gd name="T49" fmla="*/ 66 h 76"/>
              <a:gd name="T50" fmla="*/ 17 w 92"/>
              <a:gd name="T51" fmla="*/ 49 h 76"/>
              <a:gd name="T52" fmla="*/ 15 w 92"/>
              <a:gd name="T53" fmla="*/ 48 h 76"/>
              <a:gd name="T54" fmla="*/ 15 w 92"/>
              <a:gd name="T55" fmla="*/ 4 h 76"/>
              <a:gd name="T56" fmla="*/ 17 w 92"/>
              <a:gd name="T57" fmla="*/ 2 h 76"/>
              <a:gd name="T58" fmla="*/ 75 w 92"/>
              <a:gd name="T59" fmla="*/ 2 h 76"/>
              <a:gd name="T60" fmla="*/ 77 w 92"/>
              <a:gd name="T61" fmla="*/ 4 h 76"/>
              <a:gd name="T62" fmla="*/ 77 w 92"/>
              <a:gd name="T63" fmla="*/ 48 h 76"/>
              <a:gd name="T64" fmla="*/ 75 w 92"/>
              <a:gd name="T65" fmla="*/ 49 h 76"/>
              <a:gd name="T66" fmla="*/ 17 w 92"/>
              <a:gd name="T67" fmla="*/ 49 h 76"/>
              <a:gd name="T68" fmla="*/ 77 w 92"/>
              <a:gd name="T69" fmla="*/ 58 h 76"/>
              <a:gd name="T70" fmla="*/ 80 w 92"/>
              <a:gd name="T71" fmla="*/ 64 h 76"/>
              <a:gd name="T72" fmla="*/ 85 w 92"/>
              <a:gd name="T73" fmla="*/ 64 h 76"/>
              <a:gd name="T74" fmla="*/ 87 w 92"/>
              <a:gd name="T75" fmla="*/ 66 h 76"/>
              <a:gd name="T76" fmla="*/ 87 w 92"/>
              <a:gd name="T77" fmla="*/ 66 h 76"/>
              <a:gd name="T78" fmla="*/ 90 w 92"/>
              <a:gd name="T79" fmla="*/ 72 h 76"/>
              <a:gd name="T80" fmla="*/ 88 w 92"/>
              <a:gd name="T81" fmla="*/ 74 h 76"/>
              <a:gd name="T82" fmla="*/ 4 w 92"/>
              <a:gd name="T83" fmla="*/ 74 h 76"/>
              <a:gd name="T84" fmla="*/ 2 w 92"/>
              <a:gd name="T85" fmla="*/ 72 h 76"/>
              <a:gd name="T86" fmla="*/ 5 w 92"/>
              <a:gd name="T87" fmla="*/ 66 h 76"/>
              <a:gd name="T88" fmla="*/ 5 w 92"/>
              <a:gd name="T89" fmla="*/ 66 h 76"/>
              <a:gd name="T90" fmla="*/ 7 w 92"/>
              <a:gd name="T91" fmla="*/ 64 h 76"/>
              <a:gd name="T92" fmla="*/ 12 w 92"/>
              <a:gd name="T93" fmla="*/ 64 h 76"/>
              <a:gd name="T94" fmla="*/ 15 w 92"/>
              <a:gd name="T95" fmla="*/ 58 h 76"/>
              <a:gd name="T96" fmla="*/ 26 w 92"/>
              <a:gd name="T97" fmla="*/ 58 h 76"/>
              <a:gd name="T98" fmla="*/ 26 w 92"/>
              <a:gd name="T99" fmla="*/ 54 h 76"/>
              <a:gd name="T100" fmla="*/ 66 w 92"/>
              <a:gd name="T101" fmla="*/ 5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9" name="Freeform 534"/>
          <p:cNvSpPr>
            <a:spLocks/>
          </p:cNvSpPr>
          <p:nvPr/>
        </p:nvSpPr>
        <p:spPr bwMode="auto">
          <a:xfrm>
            <a:off x="5759825" y="1259073"/>
            <a:ext cx="20638" cy="6350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0" name="Freeform 535"/>
          <p:cNvSpPr>
            <a:spLocks/>
          </p:cNvSpPr>
          <p:nvPr/>
        </p:nvSpPr>
        <p:spPr bwMode="auto">
          <a:xfrm>
            <a:off x="5791575" y="1259073"/>
            <a:ext cx="20638" cy="6350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1" name="Freeform 536"/>
          <p:cNvSpPr>
            <a:spLocks/>
          </p:cNvSpPr>
          <p:nvPr/>
        </p:nvSpPr>
        <p:spPr bwMode="auto">
          <a:xfrm>
            <a:off x="5821737" y="1259073"/>
            <a:ext cx="20638" cy="6350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2" name="Freeform 537"/>
          <p:cNvSpPr>
            <a:spLocks/>
          </p:cNvSpPr>
          <p:nvPr/>
        </p:nvSpPr>
        <p:spPr bwMode="auto">
          <a:xfrm>
            <a:off x="5851900" y="1259073"/>
            <a:ext cx="20638" cy="6350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3" name="Freeform 538"/>
          <p:cNvSpPr>
            <a:spLocks/>
          </p:cNvSpPr>
          <p:nvPr/>
        </p:nvSpPr>
        <p:spPr bwMode="auto">
          <a:xfrm>
            <a:off x="5883650" y="1259073"/>
            <a:ext cx="20638" cy="6350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4" name="Freeform 539"/>
          <p:cNvSpPr>
            <a:spLocks/>
          </p:cNvSpPr>
          <p:nvPr/>
        </p:nvSpPr>
        <p:spPr bwMode="auto">
          <a:xfrm>
            <a:off x="5913812" y="1259073"/>
            <a:ext cx="20638" cy="6350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5" name="Freeform 540"/>
          <p:cNvSpPr>
            <a:spLocks/>
          </p:cNvSpPr>
          <p:nvPr/>
        </p:nvSpPr>
        <p:spPr bwMode="auto">
          <a:xfrm>
            <a:off x="5775700" y="1247961"/>
            <a:ext cx="20638" cy="7938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" name="Freeform 541"/>
          <p:cNvSpPr>
            <a:spLocks/>
          </p:cNvSpPr>
          <p:nvPr/>
        </p:nvSpPr>
        <p:spPr bwMode="auto">
          <a:xfrm>
            <a:off x="5805862" y="1247961"/>
            <a:ext cx="20638" cy="7938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" name="Freeform 542"/>
          <p:cNvSpPr>
            <a:spLocks/>
          </p:cNvSpPr>
          <p:nvPr/>
        </p:nvSpPr>
        <p:spPr bwMode="auto">
          <a:xfrm>
            <a:off x="5837612" y="1247961"/>
            <a:ext cx="20638" cy="7938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" name="Freeform 543"/>
          <p:cNvSpPr>
            <a:spLocks/>
          </p:cNvSpPr>
          <p:nvPr/>
        </p:nvSpPr>
        <p:spPr bwMode="auto">
          <a:xfrm>
            <a:off x="5867775" y="1247961"/>
            <a:ext cx="20638" cy="7938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" name="Freeform 544"/>
          <p:cNvSpPr>
            <a:spLocks/>
          </p:cNvSpPr>
          <p:nvPr/>
        </p:nvSpPr>
        <p:spPr bwMode="auto">
          <a:xfrm>
            <a:off x="5897937" y="1247961"/>
            <a:ext cx="20638" cy="7938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" name="Freeform 545"/>
          <p:cNvSpPr>
            <a:spLocks/>
          </p:cNvSpPr>
          <p:nvPr/>
        </p:nvSpPr>
        <p:spPr bwMode="auto">
          <a:xfrm>
            <a:off x="6012237" y="1151123"/>
            <a:ext cx="142875" cy="101600"/>
          </a:xfrm>
          <a:custGeom>
            <a:avLst/>
            <a:gdLst>
              <a:gd name="T0" fmla="*/ 52 w 56"/>
              <a:gd name="T1" fmla="*/ 0 h 40"/>
              <a:gd name="T2" fmla="*/ 4 w 56"/>
              <a:gd name="T3" fmla="*/ 0 h 40"/>
              <a:gd name="T4" fmla="*/ 0 w 56"/>
              <a:gd name="T5" fmla="*/ 5 h 40"/>
              <a:gd name="T6" fmla="*/ 0 w 56"/>
              <a:gd name="T7" fmla="*/ 36 h 40"/>
              <a:gd name="T8" fmla="*/ 4 w 56"/>
              <a:gd name="T9" fmla="*/ 40 h 40"/>
              <a:gd name="T10" fmla="*/ 52 w 56"/>
              <a:gd name="T11" fmla="*/ 40 h 40"/>
              <a:gd name="T12" fmla="*/ 56 w 56"/>
              <a:gd name="T13" fmla="*/ 36 h 40"/>
              <a:gd name="T14" fmla="*/ 56 w 56"/>
              <a:gd name="T15" fmla="*/ 5 h 40"/>
              <a:gd name="T16" fmla="*/ 52 w 56"/>
              <a:gd name="T1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" name="Freeform 546"/>
          <p:cNvSpPr>
            <a:spLocks noEditPoints="1"/>
          </p:cNvSpPr>
          <p:nvPr/>
        </p:nvSpPr>
        <p:spPr bwMode="auto">
          <a:xfrm>
            <a:off x="5858250" y="876486"/>
            <a:ext cx="342900" cy="455613"/>
          </a:xfrm>
          <a:custGeom>
            <a:avLst/>
            <a:gdLst>
              <a:gd name="T0" fmla="*/ 127 w 134"/>
              <a:gd name="T1" fmla="*/ 163 h 178"/>
              <a:gd name="T2" fmla="*/ 121 w 134"/>
              <a:gd name="T3" fmla="*/ 156 h 178"/>
              <a:gd name="T4" fmla="*/ 111 w 134"/>
              <a:gd name="T5" fmla="*/ 153 h 178"/>
              <a:gd name="T6" fmla="*/ 122 w 134"/>
              <a:gd name="T7" fmla="*/ 149 h 178"/>
              <a:gd name="T8" fmla="*/ 117 w 134"/>
              <a:gd name="T9" fmla="*/ 101 h 178"/>
              <a:gd name="T10" fmla="*/ 54 w 134"/>
              <a:gd name="T11" fmla="*/ 105 h 178"/>
              <a:gd name="T12" fmla="*/ 46 w 134"/>
              <a:gd name="T13" fmla="*/ 112 h 178"/>
              <a:gd name="T14" fmla="*/ 89 w 134"/>
              <a:gd name="T15" fmla="*/ 77 h 178"/>
              <a:gd name="T16" fmla="*/ 90 w 134"/>
              <a:gd name="T17" fmla="*/ 66 h 178"/>
              <a:gd name="T18" fmla="*/ 83 w 134"/>
              <a:gd name="T19" fmla="*/ 62 h 178"/>
              <a:gd name="T20" fmla="*/ 70 w 134"/>
              <a:gd name="T21" fmla="*/ 55 h 178"/>
              <a:gd name="T22" fmla="*/ 76 w 134"/>
              <a:gd name="T23" fmla="*/ 53 h 178"/>
              <a:gd name="T24" fmla="*/ 81 w 134"/>
              <a:gd name="T25" fmla="*/ 4 h 178"/>
              <a:gd name="T26" fmla="*/ 17 w 134"/>
              <a:gd name="T27" fmla="*/ 0 h 178"/>
              <a:gd name="T28" fmla="*/ 13 w 134"/>
              <a:gd name="T29" fmla="*/ 49 h 178"/>
              <a:gd name="T30" fmla="*/ 24 w 134"/>
              <a:gd name="T31" fmla="*/ 53 h 178"/>
              <a:gd name="T32" fmla="*/ 14 w 134"/>
              <a:gd name="T33" fmla="*/ 55 h 178"/>
              <a:gd name="T34" fmla="*/ 8 w 134"/>
              <a:gd name="T35" fmla="*/ 62 h 178"/>
              <a:gd name="T36" fmla="*/ 0 w 134"/>
              <a:gd name="T37" fmla="*/ 73 h 178"/>
              <a:gd name="T38" fmla="*/ 41 w 134"/>
              <a:gd name="T39" fmla="*/ 77 h 178"/>
              <a:gd name="T40" fmla="*/ 30 w 134"/>
              <a:gd name="T41" fmla="*/ 112 h 178"/>
              <a:gd name="T42" fmla="*/ 54 w 134"/>
              <a:gd name="T43" fmla="*/ 116 h 178"/>
              <a:gd name="T44" fmla="*/ 59 w 134"/>
              <a:gd name="T45" fmla="*/ 153 h 178"/>
              <a:gd name="T46" fmla="*/ 65 w 134"/>
              <a:gd name="T47" fmla="*/ 156 h 178"/>
              <a:gd name="T48" fmla="*/ 52 w 134"/>
              <a:gd name="T49" fmla="*/ 163 h 178"/>
              <a:gd name="T50" fmla="*/ 45 w 134"/>
              <a:gd name="T51" fmla="*/ 167 h 178"/>
              <a:gd name="T52" fmla="*/ 46 w 134"/>
              <a:gd name="T53" fmla="*/ 178 h 178"/>
              <a:gd name="T54" fmla="*/ 134 w 134"/>
              <a:gd name="T55" fmla="*/ 173 h 178"/>
              <a:gd name="T56" fmla="*/ 17 w 134"/>
              <a:gd name="T57" fmla="*/ 50 h 178"/>
              <a:gd name="T58" fmla="*/ 15 w 134"/>
              <a:gd name="T59" fmla="*/ 4 h 178"/>
              <a:gd name="T60" fmla="*/ 76 w 134"/>
              <a:gd name="T61" fmla="*/ 3 h 178"/>
              <a:gd name="T62" fmla="*/ 78 w 134"/>
              <a:gd name="T63" fmla="*/ 49 h 178"/>
              <a:gd name="T64" fmla="*/ 17 w 134"/>
              <a:gd name="T65" fmla="*/ 50 h 178"/>
              <a:gd name="T66" fmla="*/ 6 w 134"/>
              <a:gd name="T67" fmla="*/ 67 h 178"/>
              <a:gd name="T68" fmla="*/ 8 w 134"/>
              <a:gd name="T69" fmla="*/ 64 h 178"/>
              <a:gd name="T70" fmla="*/ 15 w 134"/>
              <a:gd name="T71" fmla="*/ 58 h 178"/>
              <a:gd name="T72" fmla="*/ 26 w 134"/>
              <a:gd name="T73" fmla="*/ 54 h 178"/>
              <a:gd name="T74" fmla="*/ 67 w 134"/>
              <a:gd name="T75" fmla="*/ 58 h 178"/>
              <a:gd name="T76" fmla="*/ 81 w 134"/>
              <a:gd name="T77" fmla="*/ 64 h 178"/>
              <a:gd name="T78" fmla="*/ 88 w 134"/>
              <a:gd name="T79" fmla="*/ 66 h 178"/>
              <a:gd name="T80" fmla="*/ 91 w 134"/>
              <a:gd name="T81" fmla="*/ 73 h 178"/>
              <a:gd name="T82" fmla="*/ 5 w 134"/>
              <a:gd name="T83" fmla="*/ 74 h 178"/>
              <a:gd name="T84" fmla="*/ 59 w 134"/>
              <a:gd name="T85" fmla="*/ 151 h 178"/>
              <a:gd name="T86" fmla="*/ 57 w 134"/>
              <a:gd name="T87" fmla="*/ 105 h 178"/>
              <a:gd name="T88" fmla="*/ 117 w 134"/>
              <a:gd name="T89" fmla="*/ 104 h 178"/>
              <a:gd name="T90" fmla="*/ 119 w 134"/>
              <a:gd name="T91" fmla="*/ 149 h 178"/>
              <a:gd name="T92" fmla="*/ 59 w 134"/>
              <a:gd name="T93" fmla="*/ 151 h 178"/>
              <a:gd name="T94" fmla="*/ 46 w 134"/>
              <a:gd name="T95" fmla="*/ 175 h 178"/>
              <a:gd name="T96" fmla="*/ 47 w 134"/>
              <a:gd name="T97" fmla="*/ 167 h 178"/>
              <a:gd name="T98" fmla="*/ 49 w 134"/>
              <a:gd name="T99" fmla="*/ 165 h 178"/>
              <a:gd name="T100" fmla="*/ 57 w 134"/>
              <a:gd name="T101" fmla="*/ 159 h 178"/>
              <a:gd name="T102" fmla="*/ 68 w 134"/>
              <a:gd name="T103" fmla="*/ 155 h 178"/>
              <a:gd name="T104" fmla="*/ 108 w 134"/>
              <a:gd name="T105" fmla="*/ 159 h 178"/>
              <a:gd name="T106" fmla="*/ 122 w 134"/>
              <a:gd name="T107" fmla="*/ 165 h 178"/>
              <a:gd name="T108" fmla="*/ 129 w 134"/>
              <a:gd name="T109" fmla="*/ 167 h 178"/>
              <a:gd name="T110" fmla="*/ 132 w 134"/>
              <a:gd name="T111" fmla="*/ 174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" name="Freeform 547"/>
          <p:cNvSpPr>
            <a:spLocks/>
          </p:cNvSpPr>
          <p:nvPr/>
        </p:nvSpPr>
        <p:spPr bwMode="auto">
          <a:xfrm>
            <a:off x="5996362" y="1309873"/>
            <a:ext cx="20638" cy="4763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" name="Freeform 548"/>
          <p:cNvSpPr>
            <a:spLocks/>
          </p:cNvSpPr>
          <p:nvPr/>
        </p:nvSpPr>
        <p:spPr bwMode="auto">
          <a:xfrm>
            <a:off x="6026525" y="1309873"/>
            <a:ext cx="20638" cy="4763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" name="Freeform 549"/>
          <p:cNvSpPr>
            <a:spLocks/>
          </p:cNvSpPr>
          <p:nvPr/>
        </p:nvSpPr>
        <p:spPr bwMode="auto">
          <a:xfrm>
            <a:off x="6058275" y="1309873"/>
            <a:ext cx="20638" cy="4763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5" name="Freeform 550"/>
          <p:cNvSpPr>
            <a:spLocks/>
          </p:cNvSpPr>
          <p:nvPr/>
        </p:nvSpPr>
        <p:spPr bwMode="auto">
          <a:xfrm>
            <a:off x="6088437" y="1309873"/>
            <a:ext cx="20638" cy="4763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6" name="Freeform 551"/>
          <p:cNvSpPr>
            <a:spLocks/>
          </p:cNvSpPr>
          <p:nvPr/>
        </p:nvSpPr>
        <p:spPr bwMode="auto">
          <a:xfrm>
            <a:off x="6118600" y="1309873"/>
            <a:ext cx="20638" cy="4763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7" name="Freeform 552"/>
          <p:cNvSpPr>
            <a:spLocks/>
          </p:cNvSpPr>
          <p:nvPr/>
        </p:nvSpPr>
        <p:spPr bwMode="auto">
          <a:xfrm>
            <a:off x="6150350" y="1309873"/>
            <a:ext cx="20638" cy="4763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8" name="Freeform 553"/>
          <p:cNvSpPr>
            <a:spLocks/>
          </p:cNvSpPr>
          <p:nvPr/>
        </p:nvSpPr>
        <p:spPr bwMode="auto">
          <a:xfrm>
            <a:off x="6012237" y="1298761"/>
            <a:ext cx="19050" cy="6350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9" name="Freeform 554"/>
          <p:cNvSpPr>
            <a:spLocks/>
          </p:cNvSpPr>
          <p:nvPr/>
        </p:nvSpPr>
        <p:spPr bwMode="auto">
          <a:xfrm>
            <a:off x="6042400" y="1298761"/>
            <a:ext cx="20638" cy="6350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0" name="Freeform 555"/>
          <p:cNvSpPr>
            <a:spLocks/>
          </p:cNvSpPr>
          <p:nvPr/>
        </p:nvSpPr>
        <p:spPr bwMode="auto">
          <a:xfrm>
            <a:off x="6072562" y="1298761"/>
            <a:ext cx="20638" cy="6350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1" name="Freeform 556"/>
          <p:cNvSpPr>
            <a:spLocks/>
          </p:cNvSpPr>
          <p:nvPr/>
        </p:nvSpPr>
        <p:spPr bwMode="auto">
          <a:xfrm>
            <a:off x="6104312" y="1298761"/>
            <a:ext cx="20638" cy="6350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2" name="Freeform 557"/>
          <p:cNvSpPr>
            <a:spLocks/>
          </p:cNvSpPr>
          <p:nvPr/>
        </p:nvSpPr>
        <p:spPr bwMode="auto">
          <a:xfrm>
            <a:off x="6134475" y="1298761"/>
            <a:ext cx="20638" cy="6350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3" name="Freeform 558"/>
          <p:cNvSpPr>
            <a:spLocks noEditPoints="1"/>
          </p:cNvSpPr>
          <p:nvPr/>
        </p:nvSpPr>
        <p:spPr bwMode="auto">
          <a:xfrm>
            <a:off x="6510712" y="933636"/>
            <a:ext cx="365125" cy="355600"/>
          </a:xfrm>
          <a:custGeom>
            <a:avLst/>
            <a:gdLst>
              <a:gd name="T0" fmla="*/ 90 w 142"/>
              <a:gd name="T1" fmla="*/ 9 h 139"/>
              <a:gd name="T2" fmla="*/ 142 w 142"/>
              <a:gd name="T3" fmla="*/ 38 h 139"/>
              <a:gd name="T4" fmla="*/ 140 w 142"/>
              <a:gd name="T5" fmla="*/ 21 h 139"/>
              <a:gd name="T6" fmla="*/ 76 w 142"/>
              <a:gd name="T7" fmla="*/ 6 h 139"/>
              <a:gd name="T8" fmla="*/ 67 w 142"/>
              <a:gd name="T9" fmla="*/ 5 h 139"/>
              <a:gd name="T10" fmla="*/ 0 w 142"/>
              <a:gd name="T11" fmla="*/ 72 h 139"/>
              <a:gd name="T12" fmla="*/ 67 w 142"/>
              <a:gd name="T13" fmla="*/ 139 h 139"/>
              <a:gd name="T14" fmla="*/ 134 w 142"/>
              <a:gd name="T15" fmla="*/ 72 h 139"/>
              <a:gd name="T16" fmla="*/ 90 w 142"/>
              <a:gd name="T17" fmla="*/ 9 h 139"/>
              <a:gd name="T18" fmla="*/ 43 w 142"/>
              <a:gd name="T19" fmla="*/ 114 h 139"/>
              <a:gd name="T20" fmla="*/ 25 w 142"/>
              <a:gd name="T21" fmla="*/ 96 h 139"/>
              <a:gd name="T22" fmla="*/ 43 w 142"/>
              <a:gd name="T23" fmla="*/ 78 h 139"/>
              <a:gd name="T24" fmla="*/ 61 w 142"/>
              <a:gd name="T25" fmla="*/ 96 h 139"/>
              <a:gd name="T26" fmla="*/ 43 w 142"/>
              <a:gd name="T27" fmla="*/ 114 h 139"/>
              <a:gd name="T28" fmla="*/ 43 w 142"/>
              <a:gd name="T29" fmla="*/ 66 h 139"/>
              <a:gd name="T30" fmla="*/ 25 w 142"/>
              <a:gd name="T31" fmla="*/ 48 h 139"/>
              <a:gd name="T32" fmla="*/ 43 w 142"/>
              <a:gd name="T33" fmla="*/ 29 h 139"/>
              <a:gd name="T34" fmla="*/ 61 w 142"/>
              <a:gd name="T35" fmla="*/ 48 h 139"/>
              <a:gd name="T36" fmla="*/ 43 w 142"/>
              <a:gd name="T37" fmla="*/ 66 h 139"/>
              <a:gd name="T38" fmla="*/ 91 w 142"/>
              <a:gd name="T39" fmla="*/ 114 h 139"/>
              <a:gd name="T40" fmla="*/ 73 w 142"/>
              <a:gd name="T41" fmla="*/ 96 h 139"/>
              <a:gd name="T42" fmla="*/ 91 w 142"/>
              <a:gd name="T43" fmla="*/ 78 h 139"/>
              <a:gd name="T44" fmla="*/ 109 w 142"/>
              <a:gd name="T45" fmla="*/ 96 h 139"/>
              <a:gd name="T46" fmla="*/ 91 w 142"/>
              <a:gd name="T47" fmla="*/ 114 h 139"/>
              <a:gd name="T48" fmla="*/ 91 w 142"/>
              <a:gd name="T49" fmla="*/ 66 h 139"/>
              <a:gd name="T50" fmla="*/ 73 w 142"/>
              <a:gd name="T51" fmla="*/ 48 h 139"/>
              <a:gd name="T52" fmla="*/ 91 w 142"/>
              <a:gd name="T53" fmla="*/ 29 h 139"/>
              <a:gd name="T54" fmla="*/ 109 w 142"/>
              <a:gd name="T55" fmla="*/ 48 h 139"/>
              <a:gd name="T56" fmla="*/ 91 w 142"/>
              <a:gd name="T57" fmla="*/ 66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4" name="Freeform 559"/>
          <p:cNvSpPr>
            <a:spLocks/>
          </p:cNvSpPr>
          <p:nvPr/>
        </p:nvSpPr>
        <p:spPr bwMode="auto">
          <a:xfrm>
            <a:off x="7426700" y="1086036"/>
            <a:ext cx="22225" cy="19050"/>
          </a:xfrm>
          <a:custGeom>
            <a:avLst/>
            <a:gdLst>
              <a:gd name="T0" fmla="*/ 5 w 9"/>
              <a:gd name="T1" fmla="*/ 0 h 7"/>
              <a:gd name="T2" fmla="*/ 3 w 9"/>
              <a:gd name="T3" fmla="*/ 0 h 7"/>
              <a:gd name="T4" fmla="*/ 1 w 9"/>
              <a:gd name="T5" fmla="*/ 1 h 7"/>
              <a:gd name="T6" fmla="*/ 0 w 9"/>
              <a:gd name="T7" fmla="*/ 3 h 7"/>
              <a:gd name="T8" fmla="*/ 1 w 9"/>
              <a:gd name="T9" fmla="*/ 6 h 7"/>
              <a:gd name="T10" fmla="*/ 3 w 9"/>
              <a:gd name="T11" fmla="*/ 7 h 7"/>
              <a:gd name="T12" fmla="*/ 5 w 9"/>
              <a:gd name="T13" fmla="*/ 7 h 7"/>
              <a:gd name="T14" fmla="*/ 8 w 9"/>
              <a:gd name="T15" fmla="*/ 6 h 7"/>
              <a:gd name="T16" fmla="*/ 9 w 9"/>
              <a:gd name="T17" fmla="*/ 3 h 7"/>
              <a:gd name="T18" fmla="*/ 8 w 9"/>
              <a:gd name="T19" fmla="*/ 1 h 7"/>
              <a:gd name="T20" fmla="*/ 5 w 9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5" name="Freeform 560"/>
          <p:cNvSpPr>
            <a:spLocks/>
          </p:cNvSpPr>
          <p:nvPr/>
        </p:nvSpPr>
        <p:spPr bwMode="auto">
          <a:xfrm>
            <a:off x="7509250" y="1086036"/>
            <a:ext cx="22225" cy="53975"/>
          </a:xfrm>
          <a:custGeom>
            <a:avLst/>
            <a:gdLst>
              <a:gd name="T0" fmla="*/ 3 w 9"/>
              <a:gd name="T1" fmla="*/ 0 h 21"/>
              <a:gd name="T2" fmla="*/ 1 w 9"/>
              <a:gd name="T3" fmla="*/ 1 h 21"/>
              <a:gd name="T4" fmla="*/ 0 w 9"/>
              <a:gd name="T5" fmla="*/ 4 h 21"/>
              <a:gd name="T6" fmla="*/ 0 w 9"/>
              <a:gd name="T7" fmla="*/ 17 h 21"/>
              <a:gd name="T8" fmla="*/ 1 w 9"/>
              <a:gd name="T9" fmla="*/ 20 h 21"/>
              <a:gd name="T10" fmla="*/ 3 w 9"/>
              <a:gd name="T11" fmla="*/ 21 h 21"/>
              <a:gd name="T12" fmla="*/ 8 w 9"/>
              <a:gd name="T13" fmla="*/ 18 h 21"/>
              <a:gd name="T14" fmla="*/ 9 w 9"/>
              <a:gd name="T15" fmla="*/ 11 h 21"/>
              <a:gd name="T16" fmla="*/ 8 w 9"/>
              <a:gd name="T17" fmla="*/ 4 h 21"/>
              <a:gd name="T18" fmla="*/ 3 w 9"/>
              <a:gd name="T1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6" name="Freeform 561"/>
          <p:cNvSpPr>
            <a:spLocks/>
          </p:cNvSpPr>
          <p:nvPr/>
        </p:nvSpPr>
        <p:spPr bwMode="auto">
          <a:xfrm>
            <a:off x="7347325" y="1086036"/>
            <a:ext cx="22225" cy="19050"/>
          </a:xfrm>
          <a:custGeom>
            <a:avLst/>
            <a:gdLst>
              <a:gd name="T0" fmla="*/ 5 w 9"/>
              <a:gd name="T1" fmla="*/ 0 h 7"/>
              <a:gd name="T2" fmla="*/ 4 w 9"/>
              <a:gd name="T3" fmla="*/ 0 h 7"/>
              <a:gd name="T4" fmla="*/ 1 w 9"/>
              <a:gd name="T5" fmla="*/ 1 h 7"/>
              <a:gd name="T6" fmla="*/ 0 w 9"/>
              <a:gd name="T7" fmla="*/ 3 h 7"/>
              <a:gd name="T8" fmla="*/ 1 w 9"/>
              <a:gd name="T9" fmla="*/ 6 h 7"/>
              <a:gd name="T10" fmla="*/ 4 w 9"/>
              <a:gd name="T11" fmla="*/ 7 h 7"/>
              <a:gd name="T12" fmla="*/ 5 w 9"/>
              <a:gd name="T13" fmla="*/ 7 h 7"/>
              <a:gd name="T14" fmla="*/ 8 w 9"/>
              <a:gd name="T15" fmla="*/ 6 h 7"/>
              <a:gd name="T16" fmla="*/ 9 w 9"/>
              <a:gd name="T17" fmla="*/ 3 h 7"/>
              <a:gd name="T18" fmla="*/ 8 w 9"/>
              <a:gd name="T19" fmla="*/ 1 h 7"/>
              <a:gd name="T20" fmla="*/ 5 w 9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7" name="Freeform 562"/>
          <p:cNvSpPr>
            <a:spLocks noEditPoints="1"/>
          </p:cNvSpPr>
          <p:nvPr/>
        </p:nvSpPr>
        <p:spPr bwMode="auto">
          <a:xfrm>
            <a:off x="7188575" y="993961"/>
            <a:ext cx="425450" cy="195263"/>
          </a:xfrm>
          <a:custGeom>
            <a:avLst/>
            <a:gdLst>
              <a:gd name="T0" fmla="*/ 8 w 166"/>
              <a:gd name="T1" fmla="*/ 0 h 76"/>
              <a:gd name="T2" fmla="*/ 0 w 166"/>
              <a:gd name="T3" fmla="*/ 76 h 76"/>
              <a:gd name="T4" fmla="*/ 166 w 166"/>
              <a:gd name="T5" fmla="*/ 8 h 76"/>
              <a:gd name="T6" fmla="*/ 33 w 166"/>
              <a:gd name="T7" fmla="*/ 56 h 76"/>
              <a:gd name="T8" fmla="*/ 43 w 166"/>
              <a:gd name="T9" fmla="*/ 57 h 76"/>
              <a:gd name="T10" fmla="*/ 47 w 166"/>
              <a:gd name="T11" fmla="*/ 61 h 76"/>
              <a:gd name="T12" fmla="*/ 43 w 166"/>
              <a:gd name="T13" fmla="*/ 64 h 76"/>
              <a:gd name="T14" fmla="*/ 26 w 166"/>
              <a:gd name="T15" fmla="*/ 63 h 76"/>
              <a:gd name="T16" fmla="*/ 24 w 166"/>
              <a:gd name="T17" fmla="*/ 33 h 76"/>
              <a:gd name="T18" fmla="*/ 29 w 166"/>
              <a:gd name="T19" fmla="*/ 29 h 76"/>
              <a:gd name="T20" fmla="*/ 46 w 166"/>
              <a:gd name="T21" fmla="*/ 30 h 76"/>
              <a:gd name="T22" fmla="*/ 46 w 166"/>
              <a:gd name="T23" fmla="*/ 35 h 76"/>
              <a:gd name="T24" fmla="*/ 35 w 166"/>
              <a:gd name="T25" fmla="*/ 36 h 76"/>
              <a:gd name="T26" fmla="*/ 32 w 166"/>
              <a:gd name="T27" fmla="*/ 40 h 76"/>
              <a:gd name="T28" fmla="*/ 33 w 166"/>
              <a:gd name="T29" fmla="*/ 56 h 76"/>
              <a:gd name="T30" fmla="*/ 77 w 166"/>
              <a:gd name="T31" fmla="*/ 63 h 76"/>
              <a:gd name="T32" fmla="*/ 72 w 166"/>
              <a:gd name="T33" fmla="*/ 63 h 76"/>
              <a:gd name="T34" fmla="*/ 71 w 166"/>
              <a:gd name="T35" fmla="*/ 54 h 76"/>
              <a:gd name="T36" fmla="*/ 67 w 166"/>
              <a:gd name="T37" fmla="*/ 50 h 76"/>
              <a:gd name="T38" fmla="*/ 63 w 166"/>
              <a:gd name="T39" fmla="*/ 51 h 76"/>
              <a:gd name="T40" fmla="*/ 62 w 166"/>
              <a:gd name="T41" fmla="*/ 60 h 76"/>
              <a:gd name="T42" fmla="*/ 58 w 166"/>
              <a:gd name="T43" fmla="*/ 64 h 76"/>
              <a:gd name="T44" fmla="*/ 55 w 166"/>
              <a:gd name="T45" fmla="*/ 60 h 76"/>
              <a:gd name="T46" fmla="*/ 56 w 166"/>
              <a:gd name="T47" fmla="*/ 30 h 76"/>
              <a:gd name="T48" fmla="*/ 74 w 166"/>
              <a:gd name="T49" fmla="*/ 29 h 76"/>
              <a:gd name="T50" fmla="*/ 78 w 166"/>
              <a:gd name="T51" fmla="*/ 33 h 76"/>
              <a:gd name="T52" fmla="*/ 108 w 166"/>
              <a:gd name="T53" fmla="*/ 64 h 76"/>
              <a:gd name="T54" fmla="*/ 103 w 166"/>
              <a:gd name="T55" fmla="*/ 61 h 76"/>
              <a:gd name="T56" fmla="*/ 99 w 166"/>
              <a:gd name="T57" fmla="*/ 53 h 76"/>
              <a:gd name="T58" fmla="*/ 95 w 166"/>
              <a:gd name="T59" fmla="*/ 50 h 76"/>
              <a:gd name="T60" fmla="*/ 93 w 166"/>
              <a:gd name="T61" fmla="*/ 54 h 76"/>
              <a:gd name="T62" fmla="*/ 92 w 166"/>
              <a:gd name="T63" fmla="*/ 63 h 76"/>
              <a:gd name="T64" fmla="*/ 87 w 166"/>
              <a:gd name="T65" fmla="*/ 63 h 76"/>
              <a:gd name="T66" fmla="*/ 86 w 166"/>
              <a:gd name="T67" fmla="*/ 34 h 76"/>
              <a:gd name="T68" fmla="*/ 90 w 166"/>
              <a:gd name="T69" fmla="*/ 29 h 76"/>
              <a:gd name="T70" fmla="*/ 108 w 166"/>
              <a:gd name="T71" fmla="*/ 31 h 76"/>
              <a:gd name="T72" fmla="*/ 109 w 166"/>
              <a:gd name="T73" fmla="*/ 45 h 76"/>
              <a:gd name="T74" fmla="*/ 107 w 166"/>
              <a:gd name="T75" fmla="*/ 50 h 76"/>
              <a:gd name="T76" fmla="*/ 107 w 166"/>
              <a:gd name="T77" fmla="*/ 53 h 76"/>
              <a:gd name="T78" fmla="*/ 108 w 166"/>
              <a:gd name="T79" fmla="*/ 64 h 76"/>
              <a:gd name="T80" fmla="*/ 142 w 166"/>
              <a:gd name="T81" fmla="*/ 49 h 76"/>
              <a:gd name="T82" fmla="*/ 138 w 166"/>
              <a:gd name="T83" fmla="*/ 61 h 76"/>
              <a:gd name="T84" fmla="*/ 122 w 166"/>
              <a:gd name="T85" fmla="*/ 64 h 76"/>
              <a:gd name="T86" fmla="*/ 117 w 166"/>
              <a:gd name="T87" fmla="*/ 60 h 76"/>
              <a:gd name="T88" fmla="*/ 119 w 166"/>
              <a:gd name="T89" fmla="*/ 30 h 76"/>
              <a:gd name="T90" fmla="*/ 129 w 166"/>
              <a:gd name="T91" fmla="*/ 29 h 76"/>
              <a:gd name="T92" fmla="*/ 141 w 166"/>
              <a:gd name="T93" fmla="*/ 42 h 76"/>
              <a:gd name="T94" fmla="*/ 142 w 166"/>
              <a:gd name="T95" fmla="*/ 4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8" name="Freeform 563"/>
          <p:cNvSpPr>
            <a:spLocks/>
          </p:cNvSpPr>
          <p:nvPr/>
        </p:nvSpPr>
        <p:spPr bwMode="auto">
          <a:xfrm>
            <a:off x="7188575" y="1214623"/>
            <a:ext cx="425450" cy="41275"/>
          </a:xfrm>
          <a:custGeom>
            <a:avLst/>
            <a:gdLst>
              <a:gd name="T0" fmla="*/ 0 w 166"/>
              <a:gd name="T1" fmla="*/ 8 h 16"/>
              <a:gd name="T2" fmla="*/ 8 w 166"/>
              <a:gd name="T3" fmla="*/ 16 h 16"/>
              <a:gd name="T4" fmla="*/ 158 w 166"/>
              <a:gd name="T5" fmla="*/ 16 h 16"/>
              <a:gd name="T6" fmla="*/ 166 w 166"/>
              <a:gd name="T7" fmla="*/ 8 h 16"/>
              <a:gd name="T8" fmla="*/ 166 w 166"/>
              <a:gd name="T9" fmla="*/ 0 h 16"/>
              <a:gd name="T10" fmla="*/ 0 w 166"/>
              <a:gd name="T11" fmla="*/ 0 h 16"/>
              <a:gd name="T12" fmla="*/ 0 w 166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9" name="Freeform 564"/>
          <p:cNvSpPr>
            <a:spLocks/>
          </p:cNvSpPr>
          <p:nvPr/>
        </p:nvSpPr>
        <p:spPr bwMode="auto">
          <a:xfrm>
            <a:off x="7888662" y="1035236"/>
            <a:ext cx="460375" cy="179388"/>
          </a:xfrm>
          <a:custGeom>
            <a:avLst/>
            <a:gdLst>
              <a:gd name="T0" fmla="*/ 180 w 180"/>
              <a:gd name="T1" fmla="*/ 24 h 70"/>
              <a:gd name="T2" fmla="*/ 180 w 180"/>
              <a:gd name="T3" fmla="*/ 14 h 70"/>
              <a:gd name="T4" fmla="*/ 140 w 180"/>
              <a:gd name="T5" fmla="*/ 14 h 70"/>
              <a:gd name="T6" fmla="*/ 140 w 180"/>
              <a:gd name="T7" fmla="*/ 10 h 70"/>
              <a:gd name="T8" fmla="*/ 130 w 180"/>
              <a:gd name="T9" fmla="*/ 0 h 70"/>
              <a:gd name="T10" fmla="*/ 75 w 180"/>
              <a:gd name="T11" fmla="*/ 3 h 70"/>
              <a:gd name="T12" fmla="*/ 65 w 180"/>
              <a:gd name="T13" fmla="*/ 14 h 70"/>
              <a:gd name="T14" fmla="*/ 65 w 180"/>
              <a:gd name="T15" fmla="*/ 21 h 70"/>
              <a:gd name="T16" fmla="*/ 60 w 180"/>
              <a:gd name="T17" fmla="*/ 21 h 70"/>
              <a:gd name="T18" fmla="*/ 60 w 180"/>
              <a:gd name="T19" fmla="*/ 30 h 70"/>
              <a:gd name="T20" fmla="*/ 0 w 180"/>
              <a:gd name="T21" fmla="*/ 30 h 70"/>
              <a:gd name="T22" fmla="*/ 0 w 180"/>
              <a:gd name="T23" fmla="*/ 40 h 70"/>
              <a:gd name="T24" fmla="*/ 60 w 180"/>
              <a:gd name="T25" fmla="*/ 40 h 70"/>
              <a:gd name="T26" fmla="*/ 60 w 180"/>
              <a:gd name="T27" fmla="*/ 49 h 70"/>
              <a:gd name="T28" fmla="*/ 65 w 180"/>
              <a:gd name="T29" fmla="*/ 49 h 70"/>
              <a:gd name="T30" fmla="*/ 65 w 180"/>
              <a:gd name="T31" fmla="*/ 56 h 70"/>
              <a:gd name="T32" fmla="*/ 75 w 180"/>
              <a:gd name="T33" fmla="*/ 67 h 70"/>
              <a:gd name="T34" fmla="*/ 130 w 180"/>
              <a:gd name="T35" fmla="*/ 70 h 70"/>
              <a:gd name="T36" fmla="*/ 140 w 180"/>
              <a:gd name="T37" fmla="*/ 60 h 70"/>
              <a:gd name="T38" fmla="*/ 140 w 180"/>
              <a:gd name="T39" fmla="*/ 56 h 70"/>
              <a:gd name="T40" fmla="*/ 180 w 180"/>
              <a:gd name="T41" fmla="*/ 56 h 70"/>
              <a:gd name="T42" fmla="*/ 180 w 180"/>
              <a:gd name="T43" fmla="*/ 46 h 70"/>
              <a:gd name="T44" fmla="*/ 140 w 180"/>
              <a:gd name="T45" fmla="*/ 46 h 70"/>
              <a:gd name="T46" fmla="*/ 140 w 180"/>
              <a:gd name="T47" fmla="*/ 24 h 70"/>
              <a:gd name="T48" fmla="*/ 180 w 180"/>
              <a:gd name="T49" fmla="*/ 2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0" name="Freeform 565"/>
          <p:cNvSpPr>
            <a:spLocks/>
          </p:cNvSpPr>
          <p:nvPr/>
        </p:nvSpPr>
        <p:spPr bwMode="auto">
          <a:xfrm>
            <a:off x="8693525" y="919348"/>
            <a:ext cx="388938" cy="390525"/>
          </a:xfrm>
          <a:custGeom>
            <a:avLst/>
            <a:gdLst>
              <a:gd name="T0" fmla="*/ 122 w 245"/>
              <a:gd name="T1" fmla="*/ 25 h 246"/>
              <a:gd name="T2" fmla="*/ 135 w 245"/>
              <a:gd name="T3" fmla="*/ 0 h 246"/>
              <a:gd name="T4" fmla="*/ 143 w 245"/>
              <a:gd name="T5" fmla="*/ 26 h 246"/>
              <a:gd name="T6" fmla="*/ 161 w 245"/>
              <a:gd name="T7" fmla="*/ 7 h 246"/>
              <a:gd name="T8" fmla="*/ 163 w 245"/>
              <a:gd name="T9" fmla="*/ 33 h 246"/>
              <a:gd name="T10" fmla="*/ 184 w 245"/>
              <a:gd name="T11" fmla="*/ 17 h 246"/>
              <a:gd name="T12" fmla="*/ 181 w 245"/>
              <a:gd name="T13" fmla="*/ 44 h 246"/>
              <a:gd name="T14" fmla="*/ 205 w 245"/>
              <a:gd name="T15" fmla="*/ 31 h 246"/>
              <a:gd name="T16" fmla="*/ 195 w 245"/>
              <a:gd name="T17" fmla="*/ 57 h 246"/>
              <a:gd name="T18" fmla="*/ 223 w 245"/>
              <a:gd name="T19" fmla="*/ 51 h 246"/>
              <a:gd name="T20" fmla="*/ 208 w 245"/>
              <a:gd name="T21" fmla="*/ 75 h 246"/>
              <a:gd name="T22" fmla="*/ 234 w 245"/>
              <a:gd name="T23" fmla="*/ 73 h 246"/>
              <a:gd name="T24" fmla="*/ 216 w 245"/>
              <a:gd name="T25" fmla="*/ 92 h 246"/>
              <a:gd name="T26" fmla="*/ 242 w 245"/>
              <a:gd name="T27" fmla="*/ 97 h 246"/>
              <a:gd name="T28" fmla="*/ 221 w 245"/>
              <a:gd name="T29" fmla="*/ 113 h 246"/>
              <a:gd name="T30" fmla="*/ 245 w 245"/>
              <a:gd name="T31" fmla="*/ 123 h 246"/>
              <a:gd name="T32" fmla="*/ 221 w 245"/>
              <a:gd name="T33" fmla="*/ 133 h 246"/>
              <a:gd name="T34" fmla="*/ 242 w 245"/>
              <a:gd name="T35" fmla="*/ 149 h 246"/>
              <a:gd name="T36" fmla="*/ 216 w 245"/>
              <a:gd name="T37" fmla="*/ 154 h 246"/>
              <a:gd name="T38" fmla="*/ 234 w 245"/>
              <a:gd name="T39" fmla="*/ 173 h 246"/>
              <a:gd name="T40" fmla="*/ 208 w 245"/>
              <a:gd name="T41" fmla="*/ 172 h 246"/>
              <a:gd name="T42" fmla="*/ 223 w 245"/>
              <a:gd name="T43" fmla="*/ 196 h 246"/>
              <a:gd name="T44" fmla="*/ 195 w 245"/>
              <a:gd name="T45" fmla="*/ 189 h 246"/>
              <a:gd name="T46" fmla="*/ 205 w 245"/>
              <a:gd name="T47" fmla="*/ 215 h 246"/>
              <a:gd name="T48" fmla="*/ 181 w 245"/>
              <a:gd name="T49" fmla="*/ 202 h 246"/>
              <a:gd name="T50" fmla="*/ 184 w 245"/>
              <a:gd name="T51" fmla="*/ 230 h 246"/>
              <a:gd name="T52" fmla="*/ 163 w 245"/>
              <a:gd name="T53" fmla="*/ 214 h 246"/>
              <a:gd name="T54" fmla="*/ 161 w 245"/>
              <a:gd name="T55" fmla="*/ 239 h 246"/>
              <a:gd name="T56" fmla="*/ 143 w 245"/>
              <a:gd name="T57" fmla="*/ 220 h 246"/>
              <a:gd name="T58" fmla="*/ 135 w 245"/>
              <a:gd name="T59" fmla="*/ 246 h 246"/>
              <a:gd name="T60" fmla="*/ 122 w 245"/>
              <a:gd name="T61" fmla="*/ 222 h 246"/>
              <a:gd name="T62" fmla="*/ 110 w 245"/>
              <a:gd name="T63" fmla="*/ 246 h 246"/>
              <a:gd name="T64" fmla="*/ 101 w 245"/>
              <a:gd name="T65" fmla="*/ 220 h 246"/>
              <a:gd name="T66" fmla="*/ 85 w 245"/>
              <a:gd name="T67" fmla="*/ 239 h 246"/>
              <a:gd name="T68" fmla="*/ 82 w 245"/>
              <a:gd name="T69" fmla="*/ 214 h 246"/>
              <a:gd name="T70" fmla="*/ 61 w 245"/>
              <a:gd name="T71" fmla="*/ 230 h 246"/>
              <a:gd name="T72" fmla="*/ 64 w 245"/>
              <a:gd name="T73" fmla="*/ 202 h 246"/>
              <a:gd name="T74" fmla="*/ 40 w 245"/>
              <a:gd name="T75" fmla="*/ 215 h 246"/>
              <a:gd name="T76" fmla="*/ 50 w 245"/>
              <a:gd name="T77" fmla="*/ 189 h 246"/>
              <a:gd name="T78" fmla="*/ 22 w 245"/>
              <a:gd name="T79" fmla="*/ 196 h 246"/>
              <a:gd name="T80" fmla="*/ 37 w 245"/>
              <a:gd name="T81" fmla="*/ 172 h 246"/>
              <a:gd name="T82" fmla="*/ 11 w 245"/>
              <a:gd name="T83" fmla="*/ 173 h 246"/>
              <a:gd name="T84" fmla="*/ 29 w 245"/>
              <a:gd name="T85" fmla="*/ 154 h 246"/>
              <a:gd name="T86" fmla="*/ 3 w 245"/>
              <a:gd name="T87" fmla="*/ 149 h 246"/>
              <a:gd name="T88" fmla="*/ 24 w 245"/>
              <a:gd name="T89" fmla="*/ 133 h 246"/>
              <a:gd name="T90" fmla="*/ 0 w 245"/>
              <a:gd name="T91" fmla="*/ 123 h 246"/>
              <a:gd name="T92" fmla="*/ 24 w 245"/>
              <a:gd name="T93" fmla="*/ 113 h 246"/>
              <a:gd name="T94" fmla="*/ 3 w 245"/>
              <a:gd name="T95" fmla="*/ 97 h 246"/>
              <a:gd name="T96" fmla="*/ 29 w 245"/>
              <a:gd name="T97" fmla="*/ 92 h 246"/>
              <a:gd name="T98" fmla="*/ 11 w 245"/>
              <a:gd name="T99" fmla="*/ 73 h 246"/>
              <a:gd name="T100" fmla="*/ 37 w 245"/>
              <a:gd name="T101" fmla="*/ 75 h 246"/>
              <a:gd name="T102" fmla="*/ 22 w 245"/>
              <a:gd name="T103" fmla="*/ 51 h 246"/>
              <a:gd name="T104" fmla="*/ 50 w 245"/>
              <a:gd name="T105" fmla="*/ 57 h 246"/>
              <a:gd name="T106" fmla="*/ 40 w 245"/>
              <a:gd name="T107" fmla="*/ 31 h 246"/>
              <a:gd name="T108" fmla="*/ 64 w 245"/>
              <a:gd name="T109" fmla="*/ 44 h 246"/>
              <a:gd name="T110" fmla="*/ 61 w 245"/>
              <a:gd name="T111" fmla="*/ 17 h 246"/>
              <a:gd name="T112" fmla="*/ 82 w 245"/>
              <a:gd name="T113" fmla="*/ 33 h 246"/>
              <a:gd name="T114" fmla="*/ 85 w 245"/>
              <a:gd name="T115" fmla="*/ 7 h 246"/>
              <a:gd name="T116" fmla="*/ 101 w 245"/>
              <a:gd name="T117" fmla="*/ 26 h 246"/>
              <a:gd name="T118" fmla="*/ 110 w 245"/>
              <a:gd name="T119" fmla="*/ 0 h 246"/>
              <a:gd name="T120" fmla="*/ 122 w 245"/>
              <a:gd name="T121" fmla="*/ 25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5" h="246">
                <a:moveTo>
                  <a:pt x="122" y="25"/>
                </a:moveTo>
                <a:lnTo>
                  <a:pt x="135" y="0"/>
                </a:lnTo>
                <a:lnTo>
                  <a:pt x="143" y="26"/>
                </a:lnTo>
                <a:lnTo>
                  <a:pt x="161" y="7"/>
                </a:lnTo>
                <a:lnTo>
                  <a:pt x="163" y="33"/>
                </a:lnTo>
                <a:lnTo>
                  <a:pt x="184" y="17"/>
                </a:lnTo>
                <a:lnTo>
                  <a:pt x="181" y="44"/>
                </a:lnTo>
                <a:lnTo>
                  <a:pt x="205" y="31"/>
                </a:lnTo>
                <a:lnTo>
                  <a:pt x="195" y="57"/>
                </a:lnTo>
                <a:lnTo>
                  <a:pt x="223" y="51"/>
                </a:lnTo>
                <a:lnTo>
                  <a:pt x="208" y="75"/>
                </a:lnTo>
                <a:lnTo>
                  <a:pt x="234" y="73"/>
                </a:lnTo>
                <a:lnTo>
                  <a:pt x="216" y="92"/>
                </a:lnTo>
                <a:lnTo>
                  <a:pt x="242" y="97"/>
                </a:lnTo>
                <a:lnTo>
                  <a:pt x="221" y="113"/>
                </a:lnTo>
                <a:lnTo>
                  <a:pt x="245" y="123"/>
                </a:lnTo>
                <a:lnTo>
                  <a:pt x="221" y="133"/>
                </a:lnTo>
                <a:lnTo>
                  <a:pt x="242" y="149"/>
                </a:lnTo>
                <a:lnTo>
                  <a:pt x="216" y="154"/>
                </a:lnTo>
                <a:lnTo>
                  <a:pt x="234" y="173"/>
                </a:lnTo>
                <a:lnTo>
                  <a:pt x="208" y="172"/>
                </a:lnTo>
                <a:lnTo>
                  <a:pt x="223" y="196"/>
                </a:lnTo>
                <a:lnTo>
                  <a:pt x="195" y="189"/>
                </a:lnTo>
                <a:lnTo>
                  <a:pt x="205" y="215"/>
                </a:lnTo>
                <a:lnTo>
                  <a:pt x="181" y="202"/>
                </a:lnTo>
                <a:lnTo>
                  <a:pt x="184" y="230"/>
                </a:lnTo>
                <a:lnTo>
                  <a:pt x="163" y="214"/>
                </a:lnTo>
                <a:lnTo>
                  <a:pt x="161" y="239"/>
                </a:lnTo>
                <a:lnTo>
                  <a:pt x="143" y="220"/>
                </a:lnTo>
                <a:lnTo>
                  <a:pt x="135" y="246"/>
                </a:lnTo>
                <a:lnTo>
                  <a:pt x="122" y="222"/>
                </a:lnTo>
                <a:lnTo>
                  <a:pt x="110" y="246"/>
                </a:lnTo>
                <a:lnTo>
                  <a:pt x="101" y="220"/>
                </a:lnTo>
                <a:lnTo>
                  <a:pt x="85" y="239"/>
                </a:lnTo>
                <a:lnTo>
                  <a:pt x="82" y="214"/>
                </a:lnTo>
                <a:lnTo>
                  <a:pt x="61" y="230"/>
                </a:lnTo>
                <a:lnTo>
                  <a:pt x="64" y="202"/>
                </a:lnTo>
                <a:lnTo>
                  <a:pt x="40" y="215"/>
                </a:lnTo>
                <a:lnTo>
                  <a:pt x="50" y="189"/>
                </a:lnTo>
                <a:lnTo>
                  <a:pt x="22" y="196"/>
                </a:lnTo>
                <a:lnTo>
                  <a:pt x="37" y="172"/>
                </a:lnTo>
                <a:lnTo>
                  <a:pt x="11" y="173"/>
                </a:lnTo>
                <a:lnTo>
                  <a:pt x="29" y="154"/>
                </a:lnTo>
                <a:lnTo>
                  <a:pt x="3" y="149"/>
                </a:lnTo>
                <a:lnTo>
                  <a:pt x="24" y="133"/>
                </a:lnTo>
                <a:lnTo>
                  <a:pt x="0" y="123"/>
                </a:lnTo>
                <a:lnTo>
                  <a:pt x="24" y="113"/>
                </a:lnTo>
                <a:lnTo>
                  <a:pt x="3" y="97"/>
                </a:lnTo>
                <a:lnTo>
                  <a:pt x="29" y="92"/>
                </a:lnTo>
                <a:lnTo>
                  <a:pt x="11" y="73"/>
                </a:lnTo>
                <a:lnTo>
                  <a:pt x="37" y="75"/>
                </a:lnTo>
                <a:lnTo>
                  <a:pt x="22" y="51"/>
                </a:lnTo>
                <a:lnTo>
                  <a:pt x="50" y="57"/>
                </a:lnTo>
                <a:lnTo>
                  <a:pt x="40" y="31"/>
                </a:lnTo>
                <a:lnTo>
                  <a:pt x="64" y="44"/>
                </a:lnTo>
                <a:lnTo>
                  <a:pt x="61" y="17"/>
                </a:lnTo>
                <a:lnTo>
                  <a:pt x="82" y="33"/>
                </a:lnTo>
                <a:lnTo>
                  <a:pt x="85" y="7"/>
                </a:lnTo>
                <a:lnTo>
                  <a:pt x="101" y="26"/>
                </a:lnTo>
                <a:lnTo>
                  <a:pt x="110" y="0"/>
                </a:lnTo>
                <a:lnTo>
                  <a:pt x="122" y="2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1" name="Freeform 566"/>
          <p:cNvSpPr>
            <a:spLocks noEditPoints="1"/>
          </p:cNvSpPr>
          <p:nvPr/>
        </p:nvSpPr>
        <p:spPr bwMode="auto">
          <a:xfrm>
            <a:off x="9579350" y="1027298"/>
            <a:ext cx="112713" cy="212725"/>
          </a:xfrm>
          <a:custGeom>
            <a:avLst/>
            <a:gdLst>
              <a:gd name="T0" fmla="*/ 0 w 44"/>
              <a:gd name="T1" fmla="*/ 83 h 83"/>
              <a:gd name="T2" fmla="*/ 44 w 44"/>
              <a:gd name="T3" fmla="*/ 83 h 83"/>
              <a:gd name="T4" fmla="*/ 44 w 44"/>
              <a:gd name="T5" fmla="*/ 0 h 83"/>
              <a:gd name="T6" fmla="*/ 0 w 44"/>
              <a:gd name="T7" fmla="*/ 0 h 83"/>
              <a:gd name="T8" fmla="*/ 0 w 44"/>
              <a:gd name="T9" fmla="*/ 83 h 83"/>
              <a:gd name="T10" fmla="*/ 29 w 44"/>
              <a:gd name="T11" fmla="*/ 3 h 83"/>
              <a:gd name="T12" fmla="*/ 39 w 44"/>
              <a:gd name="T13" fmla="*/ 3 h 83"/>
              <a:gd name="T14" fmla="*/ 39 w 44"/>
              <a:gd name="T15" fmla="*/ 80 h 83"/>
              <a:gd name="T16" fmla="*/ 29 w 44"/>
              <a:gd name="T17" fmla="*/ 80 h 83"/>
              <a:gd name="T18" fmla="*/ 29 w 44"/>
              <a:gd name="T19" fmla="*/ 3 h 83"/>
              <a:gd name="T20" fmla="*/ 7 w 44"/>
              <a:gd name="T21" fmla="*/ 3 h 83"/>
              <a:gd name="T22" fmla="*/ 15 w 44"/>
              <a:gd name="T23" fmla="*/ 3 h 83"/>
              <a:gd name="T24" fmla="*/ 15 w 44"/>
              <a:gd name="T25" fmla="*/ 80 h 83"/>
              <a:gd name="T26" fmla="*/ 7 w 44"/>
              <a:gd name="T27" fmla="*/ 80 h 83"/>
              <a:gd name="T28" fmla="*/ 7 w 44"/>
              <a:gd name="T29" fmla="*/ 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2" name="Rectangle 567"/>
          <p:cNvSpPr>
            <a:spLocks noChangeArrowheads="1"/>
          </p:cNvSpPr>
          <p:nvPr/>
        </p:nvSpPr>
        <p:spPr bwMode="auto">
          <a:xfrm>
            <a:off x="9579350" y="1244786"/>
            <a:ext cx="112713" cy="269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3" name="Freeform 568"/>
          <p:cNvSpPr>
            <a:spLocks/>
          </p:cNvSpPr>
          <p:nvPr/>
        </p:nvSpPr>
        <p:spPr bwMode="auto">
          <a:xfrm>
            <a:off x="9623800" y="917761"/>
            <a:ext cx="33338" cy="33338"/>
          </a:xfrm>
          <a:custGeom>
            <a:avLst/>
            <a:gdLst>
              <a:gd name="T0" fmla="*/ 11 w 21"/>
              <a:gd name="T1" fmla="*/ 0 h 21"/>
              <a:gd name="T2" fmla="*/ 0 w 21"/>
              <a:gd name="T3" fmla="*/ 21 h 21"/>
              <a:gd name="T4" fmla="*/ 21 w 21"/>
              <a:gd name="T5" fmla="*/ 21 h 21"/>
              <a:gd name="T6" fmla="*/ 11 w 21"/>
              <a:gd name="T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21">
                <a:moveTo>
                  <a:pt x="11" y="0"/>
                </a:moveTo>
                <a:lnTo>
                  <a:pt x="0" y="21"/>
                </a:lnTo>
                <a:lnTo>
                  <a:pt x="21" y="21"/>
                </a:lnTo>
                <a:lnTo>
                  <a:pt x="11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4" name="Freeform 569"/>
          <p:cNvSpPr>
            <a:spLocks noEditPoints="1"/>
          </p:cNvSpPr>
          <p:nvPr/>
        </p:nvSpPr>
        <p:spPr bwMode="auto">
          <a:xfrm>
            <a:off x="9582525" y="959036"/>
            <a:ext cx="107950" cy="63500"/>
          </a:xfrm>
          <a:custGeom>
            <a:avLst/>
            <a:gdLst>
              <a:gd name="T0" fmla="*/ 31 w 42"/>
              <a:gd name="T1" fmla="*/ 0 h 25"/>
              <a:gd name="T2" fmla="*/ 14 w 42"/>
              <a:gd name="T3" fmla="*/ 0 h 25"/>
              <a:gd name="T4" fmla="*/ 0 w 42"/>
              <a:gd name="T5" fmla="*/ 25 h 25"/>
              <a:gd name="T6" fmla="*/ 42 w 42"/>
              <a:gd name="T7" fmla="*/ 25 h 25"/>
              <a:gd name="T8" fmla="*/ 31 w 42"/>
              <a:gd name="T9" fmla="*/ 0 h 25"/>
              <a:gd name="T10" fmla="*/ 16 w 42"/>
              <a:gd name="T11" fmla="*/ 4 h 25"/>
              <a:gd name="T12" fmla="*/ 28 w 42"/>
              <a:gd name="T13" fmla="*/ 4 h 25"/>
              <a:gd name="T14" fmla="*/ 35 w 42"/>
              <a:gd name="T15" fmla="*/ 21 h 25"/>
              <a:gd name="T16" fmla="*/ 7 w 42"/>
              <a:gd name="T17" fmla="*/ 21 h 25"/>
              <a:gd name="T18" fmla="*/ 16 w 42"/>
              <a:gd name="T1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5" name="Freeform 570"/>
          <p:cNvSpPr>
            <a:spLocks/>
          </p:cNvSpPr>
          <p:nvPr/>
        </p:nvSpPr>
        <p:spPr bwMode="auto">
          <a:xfrm>
            <a:off x="10187362" y="955861"/>
            <a:ext cx="82550" cy="58738"/>
          </a:xfrm>
          <a:custGeom>
            <a:avLst/>
            <a:gdLst>
              <a:gd name="T0" fmla="*/ 14 w 32"/>
              <a:gd name="T1" fmla="*/ 23 h 23"/>
              <a:gd name="T2" fmla="*/ 17 w 32"/>
              <a:gd name="T3" fmla="*/ 11 h 23"/>
              <a:gd name="T4" fmla="*/ 19 w 32"/>
              <a:gd name="T5" fmla="*/ 22 h 23"/>
              <a:gd name="T6" fmla="*/ 17 w 32"/>
              <a:gd name="T7" fmla="*/ 0 h 23"/>
              <a:gd name="T8" fmla="*/ 14 w 32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6" name="Freeform 571"/>
          <p:cNvSpPr>
            <a:spLocks/>
          </p:cNvSpPr>
          <p:nvPr/>
        </p:nvSpPr>
        <p:spPr bwMode="auto">
          <a:xfrm>
            <a:off x="10208000" y="1043173"/>
            <a:ext cx="44450" cy="63500"/>
          </a:xfrm>
          <a:custGeom>
            <a:avLst/>
            <a:gdLst>
              <a:gd name="T0" fmla="*/ 10 w 17"/>
              <a:gd name="T1" fmla="*/ 4 h 25"/>
              <a:gd name="T2" fmla="*/ 10 w 17"/>
              <a:gd name="T3" fmla="*/ 3 h 25"/>
              <a:gd name="T4" fmla="*/ 9 w 17"/>
              <a:gd name="T5" fmla="*/ 0 h 25"/>
              <a:gd name="T6" fmla="*/ 6 w 17"/>
              <a:gd name="T7" fmla="*/ 2 h 25"/>
              <a:gd name="T8" fmla="*/ 2 w 17"/>
              <a:gd name="T9" fmla="*/ 4 h 25"/>
              <a:gd name="T10" fmla="*/ 0 w 17"/>
              <a:gd name="T11" fmla="*/ 2 h 25"/>
              <a:gd name="T12" fmla="*/ 0 w 17"/>
              <a:gd name="T13" fmla="*/ 24 h 25"/>
              <a:gd name="T14" fmla="*/ 1 w 17"/>
              <a:gd name="T15" fmla="*/ 25 h 25"/>
              <a:gd name="T16" fmla="*/ 16 w 17"/>
              <a:gd name="T17" fmla="*/ 25 h 25"/>
              <a:gd name="T18" fmla="*/ 17 w 17"/>
              <a:gd name="T19" fmla="*/ 24 h 25"/>
              <a:gd name="T20" fmla="*/ 17 w 17"/>
              <a:gd name="T21" fmla="*/ 12 h 25"/>
              <a:gd name="T22" fmla="*/ 16 w 17"/>
              <a:gd name="T23" fmla="*/ 12 h 25"/>
              <a:gd name="T24" fmla="*/ 10 w 17"/>
              <a:gd name="T2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7" name="Freeform 572"/>
          <p:cNvSpPr>
            <a:spLocks/>
          </p:cNvSpPr>
          <p:nvPr/>
        </p:nvSpPr>
        <p:spPr bwMode="auto">
          <a:xfrm>
            <a:off x="10208000" y="1017773"/>
            <a:ext cx="44450" cy="50800"/>
          </a:xfrm>
          <a:custGeom>
            <a:avLst/>
            <a:gdLst>
              <a:gd name="T0" fmla="*/ 3 w 17"/>
              <a:gd name="T1" fmla="*/ 12 h 20"/>
              <a:gd name="T2" fmla="*/ 4 w 17"/>
              <a:gd name="T3" fmla="*/ 11 h 20"/>
              <a:gd name="T4" fmla="*/ 9 w 17"/>
              <a:gd name="T5" fmla="*/ 8 h 20"/>
              <a:gd name="T6" fmla="*/ 12 w 17"/>
              <a:gd name="T7" fmla="*/ 13 h 20"/>
              <a:gd name="T8" fmla="*/ 12 w 17"/>
              <a:gd name="T9" fmla="*/ 14 h 20"/>
              <a:gd name="T10" fmla="*/ 16 w 17"/>
              <a:gd name="T11" fmla="*/ 20 h 20"/>
              <a:gd name="T12" fmla="*/ 17 w 17"/>
              <a:gd name="T13" fmla="*/ 19 h 20"/>
              <a:gd name="T14" fmla="*/ 17 w 17"/>
              <a:gd name="T15" fmla="*/ 1 h 20"/>
              <a:gd name="T16" fmla="*/ 16 w 17"/>
              <a:gd name="T17" fmla="*/ 0 h 20"/>
              <a:gd name="T18" fmla="*/ 1 w 17"/>
              <a:gd name="T19" fmla="*/ 0 h 20"/>
              <a:gd name="T20" fmla="*/ 0 w 17"/>
              <a:gd name="T21" fmla="*/ 1 h 20"/>
              <a:gd name="T22" fmla="*/ 0 w 17"/>
              <a:gd name="T23" fmla="*/ 3 h 20"/>
              <a:gd name="T24" fmla="*/ 0 w 17"/>
              <a:gd name="T25" fmla="*/ 3 h 20"/>
              <a:gd name="T26" fmla="*/ 3 w 17"/>
              <a:gd name="T2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8" name="Freeform 573"/>
          <p:cNvSpPr>
            <a:spLocks/>
          </p:cNvSpPr>
          <p:nvPr/>
        </p:nvSpPr>
        <p:spPr bwMode="auto">
          <a:xfrm>
            <a:off x="10308012" y="955861"/>
            <a:ext cx="82550" cy="58738"/>
          </a:xfrm>
          <a:custGeom>
            <a:avLst/>
            <a:gdLst>
              <a:gd name="T0" fmla="*/ 14 w 32"/>
              <a:gd name="T1" fmla="*/ 23 h 23"/>
              <a:gd name="T2" fmla="*/ 16 w 32"/>
              <a:gd name="T3" fmla="*/ 11 h 23"/>
              <a:gd name="T4" fmla="*/ 19 w 32"/>
              <a:gd name="T5" fmla="*/ 22 h 23"/>
              <a:gd name="T6" fmla="*/ 16 w 32"/>
              <a:gd name="T7" fmla="*/ 0 h 23"/>
              <a:gd name="T8" fmla="*/ 14 w 32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9" name="Freeform 574"/>
          <p:cNvSpPr>
            <a:spLocks/>
          </p:cNvSpPr>
          <p:nvPr/>
        </p:nvSpPr>
        <p:spPr bwMode="auto">
          <a:xfrm>
            <a:off x="10328650" y="1043173"/>
            <a:ext cx="41275" cy="63500"/>
          </a:xfrm>
          <a:custGeom>
            <a:avLst/>
            <a:gdLst>
              <a:gd name="T0" fmla="*/ 9 w 16"/>
              <a:gd name="T1" fmla="*/ 4 h 25"/>
              <a:gd name="T2" fmla="*/ 9 w 16"/>
              <a:gd name="T3" fmla="*/ 3 h 25"/>
              <a:gd name="T4" fmla="*/ 8 w 16"/>
              <a:gd name="T5" fmla="*/ 0 h 25"/>
              <a:gd name="T6" fmla="*/ 5 w 16"/>
              <a:gd name="T7" fmla="*/ 2 h 25"/>
              <a:gd name="T8" fmla="*/ 2 w 16"/>
              <a:gd name="T9" fmla="*/ 4 h 25"/>
              <a:gd name="T10" fmla="*/ 0 w 16"/>
              <a:gd name="T11" fmla="*/ 2 h 25"/>
              <a:gd name="T12" fmla="*/ 0 w 16"/>
              <a:gd name="T13" fmla="*/ 24 h 25"/>
              <a:gd name="T14" fmla="*/ 1 w 16"/>
              <a:gd name="T15" fmla="*/ 25 h 25"/>
              <a:gd name="T16" fmla="*/ 15 w 16"/>
              <a:gd name="T17" fmla="*/ 25 h 25"/>
              <a:gd name="T18" fmla="*/ 16 w 16"/>
              <a:gd name="T19" fmla="*/ 24 h 25"/>
              <a:gd name="T20" fmla="*/ 16 w 16"/>
              <a:gd name="T21" fmla="*/ 12 h 25"/>
              <a:gd name="T22" fmla="*/ 15 w 16"/>
              <a:gd name="T23" fmla="*/ 12 h 25"/>
              <a:gd name="T24" fmla="*/ 9 w 16"/>
              <a:gd name="T2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0" name="Freeform 575"/>
          <p:cNvSpPr>
            <a:spLocks/>
          </p:cNvSpPr>
          <p:nvPr/>
        </p:nvSpPr>
        <p:spPr bwMode="auto">
          <a:xfrm>
            <a:off x="10328650" y="1017773"/>
            <a:ext cx="41275" cy="50800"/>
          </a:xfrm>
          <a:custGeom>
            <a:avLst/>
            <a:gdLst>
              <a:gd name="T0" fmla="*/ 2 w 16"/>
              <a:gd name="T1" fmla="*/ 12 h 20"/>
              <a:gd name="T2" fmla="*/ 4 w 16"/>
              <a:gd name="T3" fmla="*/ 11 h 20"/>
              <a:gd name="T4" fmla="*/ 9 w 16"/>
              <a:gd name="T5" fmla="*/ 8 h 20"/>
              <a:gd name="T6" fmla="*/ 11 w 16"/>
              <a:gd name="T7" fmla="*/ 13 h 20"/>
              <a:gd name="T8" fmla="*/ 11 w 16"/>
              <a:gd name="T9" fmla="*/ 14 h 20"/>
              <a:gd name="T10" fmla="*/ 15 w 16"/>
              <a:gd name="T11" fmla="*/ 20 h 20"/>
              <a:gd name="T12" fmla="*/ 16 w 16"/>
              <a:gd name="T13" fmla="*/ 19 h 20"/>
              <a:gd name="T14" fmla="*/ 16 w 16"/>
              <a:gd name="T15" fmla="*/ 1 h 20"/>
              <a:gd name="T16" fmla="*/ 15 w 16"/>
              <a:gd name="T17" fmla="*/ 0 h 20"/>
              <a:gd name="T18" fmla="*/ 1 w 16"/>
              <a:gd name="T19" fmla="*/ 0 h 20"/>
              <a:gd name="T20" fmla="*/ 0 w 16"/>
              <a:gd name="T21" fmla="*/ 1 h 20"/>
              <a:gd name="T22" fmla="*/ 0 w 16"/>
              <a:gd name="T23" fmla="*/ 3 h 20"/>
              <a:gd name="T24" fmla="*/ 0 w 16"/>
              <a:gd name="T25" fmla="*/ 3 h 20"/>
              <a:gd name="T26" fmla="*/ 2 w 16"/>
              <a:gd name="T2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1" name="Freeform 576"/>
          <p:cNvSpPr>
            <a:spLocks/>
          </p:cNvSpPr>
          <p:nvPr/>
        </p:nvSpPr>
        <p:spPr bwMode="auto">
          <a:xfrm>
            <a:off x="10420725" y="955861"/>
            <a:ext cx="82550" cy="58738"/>
          </a:xfrm>
          <a:custGeom>
            <a:avLst/>
            <a:gdLst>
              <a:gd name="T0" fmla="*/ 14 w 32"/>
              <a:gd name="T1" fmla="*/ 23 h 23"/>
              <a:gd name="T2" fmla="*/ 17 w 32"/>
              <a:gd name="T3" fmla="*/ 11 h 23"/>
              <a:gd name="T4" fmla="*/ 19 w 32"/>
              <a:gd name="T5" fmla="*/ 22 h 23"/>
              <a:gd name="T6" fmla="*/ 17 w 32"/>
              <a:gd name="T7" fmla="*/ 0 h 23"/>
              <a:gd name="T8" fmla="*/ 14 w 32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2" name="Freeform 577"/>
          <p:cNvSpPr>
            <a:spLocks/>
          </p:cNvSpPr>
          <p:nvPr/>
        </p:nvSpPr>
        <p:spPr bwMode="auto">
          <a:xfrm>
            <a:off x="10441362" y="1043173"/>
            <a:ext cx="42863" cy="63500"/>
          </a:xfrm>
          <a:custGeom>
            <a:avLst/>
            <a:gdLst>
              <a:gd name="T0" fmla="*/ 10 w 17"/>
              <a:gd name="T1" fmla="*/ 4 h 25"/>
              <a:gd name="T2" fmla="*/ 10 w 17"/>
              <a:gd name="T3" fmla="*/ 3 h 25"/>
              <a:gd name="T4" fmla="*/ 9 w 17"/>
              <a:gd name="T5" fmla="*/ 0 h 25"/>
              <a:gd name="T6" fmla="*/ 6 w 17"/>
              <a:gd name="T7" fmla="*/ 2 h 25"/>
              <a:gd name="T8" fmla="*/ 2 w 17"/>
              <a:gd name="T9" fmla="*/ 4 h 25"/>
              <a:gd name="T10" fmla="*/ 0 w 17"/>
              <a:gd name="T11" fmla="*/ 2 h 25"/>
              <a:gd name="T12" fmla="*/ 0 w 17"/>
              <a:gd name="T13" fmla="*/ 24 h 25"/>
              <a:gd name="T14" fmla="*/ 1 w 17"/>
              <a:gd name="T15" fmla="*/ 25 h 25"/>
              <a:gd name="T16" fmla="*/ 16 w 17"/>
              <a:gd name="T17" fmla="*/ 25 h 25"/>
              <a:gd name="T18" fmla="*/ 17 w 17"/>
              <a:gd name="T19" fmla="*/ 24 h 25"/>
              <a:gd name="T20" fmla="*/ 17 w 17"/>
              <a:gd name="T21" fmla="*/ 12 h 25"/>
              <a:gd name="T22" fmla="*/ 16 w 17"/>
              <a:gd name="T23" fmla="*/ 12 h 25"/>
              <a:gd name="T24" fmla="*/ 10 w 17"/>
              <a:gd name="T2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3" name="Freeform 578"/>
          <p:cNvSpPr>
            <a:spLocks/>
          </p:cNvSpPr>
          <p:nvPr/>
        </p:nvSpPr>
        <p:spPr bwMode="auto">
          <a:xfrm>
            <a:off x="10441362" y="1017773"/>
            <a:ext cx="42863" cy="50800"/>
          </a:xfrm>
          <a:custGeom>
            <a:avLst/>
            <a:gdLst>
              <a:gd name="T0" fmla="*/ 3 w 17"/>
              <a:gd name="T1" fmla="*/ 12 h 20"/>
              <a:gd name="T2" fmla="*/ 4 w 17"/>
              <a:gd name="T3" fmla="*/ 11 h 20"/>
              <a:gd name="T4" fmla="*/ 9 w 17"/>
              <a:gd name="T5" fmla="*/ 8 h 20"/>
              <a:gd name="T6" fmla="*/ 12 w 17"/>
              <a:gd name="T7" fmla="*/ 13 h 20"/>
              <a:gd name="T8" fmla="*/ 12 w 17"/>
              <a:gd name="T9" fmla="*/ 14 h 20"/>
              <a:gd name="T10" fmla="*/ 16 w 17"/>
              <a:gd name="T11" fmla="*/ 20 h 20"/>
              <a:gd name="T12" fmla="*/ 17 w 17"/>
              <a:gd name="T13" fmla="*/ 19 h 20"/>
              <a:gd name="T14" fmla="*/ 17 w 17"/>
              <a:gd name="T15" fmla="*/ 1 h 20"/>
              <a:gd name="T16" fmla="*/ 16 w 17"/>
              <a:gd name="T17" fmla="*/ 0 h 20"/>
              <a:gd name="T18" fmla="*/ 1 w 17"/>
              <a:gd name="T19" fmla="*/ 0 h 20"/>
              <a:gd name="T20" fmla="*/ 0 w 17"/>
              <a:gd name="T21" fmla="*/ 1 h 20"/>
              <a:gd name="T22" fmla="*/ 0 w 17"/>
              <a:gd name="T23" fmla="*/ 3 h 20"/>
              <a:gd name="T24" fmla="*/ 1 w 17"/>
              <a:gd name="T25" fmla="*/ 3 h 20"/>
              <a:gd name="T26" fmla="*/ 3 w 17"/>
              <a:gd name="T2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4" name="Rectangle 579"/>
          <p:cNvSpPr>
            <a:spLocks noChangeArrowheads="1"/>
          </p:cNvSpPr>
          <p:nvPr/>
        </p:nvSpPr>
        <p:spPr bwMode="auto">
          <a:xfrm>
            <a:off x="10169900" y="1252723"/>
            <a:ext cx="366713" cy="206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5" name="Freeform 580"/>
          <p:cNvSpPr>
            <a:spLocks/>
          </p:cNvSpPr>
          <p:nvPr/>
        </p:nvSpPr>
        <p:spPr bwMode="auto">
          <a:xfrm>
            <a:off x="10179425" y="1159061"/>
            <a:ext cx="346075" cy="92075"/>
          </a:xfrm>
          <a:custGeom>
            <a:avLst/>
            <a:gdLst>
              <a:gd name="T0" fmla="*/ 121 w 135"/>
              <a:gd name="T1" fmla="*/ 5 h 36"/>
              <a:gd name="T2" fmla="*/ 119 w 135"/>
              <a:gd name="T3" fmla="*/ 3 h 36"/>
              <a:gd name="T4" fmla="*/ 115 w 135"/>
              <a:gd name="T5" fmla="*/ 5 h 36"/>
              <a:gd name="T6" fmla="*/ 115 w 135"/>
              <a:gd name="T7" fmla="*/ 5 h 36"/>
              <a:gd name="T8" fmla="*/ 110 w 135"/>
              <a:gd name="T9" fmla="*/ 8 h 36"/>
              <a:gd name="T10" fmla="*/ 103 w 135"/>
              <a:gd name="T11" fmla="*/ 3 h 36"/>
              <a:gd name="T12" fmla="*/ 100 w 135"/>
              <a:gd name="T13" fmla="*/ 2 h 36"/>
              <a:gd name="T14" fmla="*/ 97 w 135"/>
              <a:gd name="T15" fmla="*/ 4 h 36"/>
              <a:gd name="T16" fmla="*/ 97 w 135"/>
              <a:gd name="T17" fmla="*/ 4 h 36"/>
              <a:gd name="T18" fmla="*/ 87 w 135"/>
              <a:gd name="T19" fmla="*/ 10 h 36"/>
              <a:gd name="T20" fmla="*/ 75 w 135"/>
              <a:gd name="T21" fmla="*/ 3 h 36"/>
              <a:gd name="T22" fmla="*/ 74 w 135"/>
              <a:gd name="T23" fmla="*/ 2 h 36"/>
              <a:gd name="T24" fmla="*/ 72 w 135"/>
              <a:gd name="T25" fmla="*/ 0 h 36"/>
              <a:gd name="T26" fmla="*/ 68 w 135"/>
              <a:gd name="T27" fmla="*/ 2 h 36"/>
              <a:gd name="T28" fmla="*/ 54 w 135"/>
              <a:gd name="T29" fmla="*/ 3 h 36"/>
              <a:gd name="T30" fmla="*/ 47 w 135"/>
              <a:gd name="T31" fmla="*/ 5 h 36"/>
              <a:gd name="T32" fmla="*/ 45 w 135"/>
              <a:gd name="T33" fmla="*/ 7 h 36"/>
              <a:gd name="T34" fmla="*/ 27 w 135"/>
              <a:gd name="T35" fmla="*/ 6 h 36"/>
              <a:gd name="T36" fmla="*/ 14 w 135"/>
              <a:gd name="T37" fmla="*/ 6 h 36"/>
              <a:gd name="T38" fmla="*/ 0 w 135"/>
              <a:gd name="T39" fmla="*/ 10 h 36"/>
              <a:gd name="T40" fmla="*/ 0 w 135"/>
              <a:gd name="T41" fmla="*/ 36 h 36"/>
              <a:gd name="T42" fmla="*/ 135 w 135"/>
              <a:gd name="T43" fmla="*/ 36 h 36"/>
              <a:gd name="T44" fmla="*/ 135 w 135"/>
              <a:gd name="T45" fmla="*/ 10 h 36"/>
              <a:gd name="T46" fmla="*/ 121 w 135"/>
              <a:gd name="T47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6" name="Freeform 581"/>
          <p:cNvSpPr>
            <a:spLocks/>
          </p:cNvSpPr>
          <p:nvPr/>
        </p:nvSpPr>
        <p:spPr bwMode="auto">
          <a:xfrm>
            <a:off x="10179425" y="118446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7" name="Freeform 582"/>
          <p:cNvSpPr>
            <a:spLocks/>
          </p:cNvSpPr>
          <p:nvPr/>
        </p:nvSpPr>
        <p:spPr bwMode="auto">
          <a:xfrm>
            <a:off x="10179425" y="118446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8" name="Freeform 583"/>
          <p:cNvSpPr>
            <a:spLocks/>
          </p:cNvSpPr>
          <p:nvPr/>
        </p:nvSpPr>
        <p:spPr bwMode="auto">
          <a:xfrm>
            <a:off x="10179425" y="1184461"/>
            <a:ext cx="3175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9" name="Freeform 584"/>
          <p:cNvSpPr>
            <a:spLocks/>
          </p:cNvSpPr>
          <p:nvPr/>
        </p:nvSpPr>
        <p:spPr bwMode="auto">
          <a:xfrm>
            <a:off x="10166725" y="1113023"/>
            <a:ext cx="371475" cy="80963"/>
          </a:xfrm>
          <a:custGeom>
            <a:avLst/>
            <a:gdLst>
              <a:gd name="T0" fmla="*/ 5 w 145"/>
              <a:gd name="T1" fmla="*/ 0 h 32"/>
              <a:gd name="T2" fmla="*/ 1 w 145"/>
              <a:gd name="T3" fmla="*/ 4 h 32"/>
              <a:gd name="T4" fmla="*/ 1 w 145"/>
              <a:gd name="T5" fmla="*/ 19 h 32"/>
              <a:gd name="T6" fmla="*/ 6 w 145"/>
              <a:gd name="T7" fmla="*/ 26 h 32"/>
              <a:gd name="T8" fmla="*/ 18 w 145"/>
              <a:gd name="T9" fmla="*/ 22 h 32"/>
              <a:gd name="T10" fmla="*/ 33 w 145"/>
              <a:gd name="T11" fmla="*/ 23 h 32"/>
              <a:gd name="T12" fmla="*/ 48 w 145"/>
              <a:gd name="T13" fmla="*/ 23 h 32"/>
              <a:gd name="T14" fmla="*/ 60 w 145"/>
              <a:gd name="T15" fmla="*/ 19 h 32"/>
              <a:gd name="T16" fmla="*/ 72 w 145"/>
              <a:gd name="T17" fmla="*/ 18 h 32"/>
              <a:gd name="T18" fmla="*/ 82 w 145"/>
              <a:gd name="T19" fmla="*/ 19 h 32"/>
              <a:gd name="T20" fmla="*/ 100 w 145"/>
              <a:gd name="T21" fmla="*/ 21 h 32"/>
              <a:gd name="T22" fmla="*/ 109 w 145"/>
              <a:gd name="T23" fmla="*/ 20 h 32"/>
              <a:gd name="T24" fmla="*/ 119 w 145"/>
              <a:gd name="T25" fmla="*/ 21 h 32"/>
              <a:gd name="T26" fmla="*/ 128 w 145"/>
              <a:gd name="T27" fmla="*/ 21 h 32"/>
              <a:gd name="T28" fmla="*/ 141 w 145"/>
              <a:gd name="T29" fmla="*/ 26 h 32"/>
              <a:gd name="T30" fmla="*/ 145 w 145"/>
              <a:gd name="T31" fmla="*/ 21 h 32"/>
              <a:gd name="T32" fmla="*/ 145 w 145"/>
              <a:gd name="T33" fmla="*/ 5 h 32"/>
              <a:gd name="T34" fmla="*/ 139 w 145"/>
              <a:gd name="T35" fmla="*/ 1 h 32"/>
              <a:gd name="T36" fmla="*/ 5 w 145"/>
              <a:gd name="T3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0" name="Oval 585"/>
          <p:cNvSpPr>
            <a:spLocks noChangeArrowheads="1"/>
          </p:cNvSpPr>
          <p:nvPr/>
        </p:nvSpPr>
        <p:spPr bwMode="auto">
          <a:xfrm>
            <a:off x="10220700" y="1184461"/>
            <a:ext cx="25400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1" name="Oval 586"/>
          <p:cNvSpPr>
            <a:spLocks noChangeArrowheads="1"/>
          </p:cNvSpPr>
          <p:nvPr/>
        </p:nvSpPr>
        <p:spPr bwMode="auto">
          <a:xfrm>
            <a:off x="10298487" y="1184461"/>
            <a:ext cx="25400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2" name="Oval 587"/>
          <p:cNvSpPr>
            <a:spLocks noChangeArrowheads="1"/>
          </p:cNvSpPr>
          <p:nvPr/>
        </p:nvSpPr>
        <p:spPr bwMode="auto">
          <a:xfrm>
            <a:off x="10374687" y="1184461"/>
            <a:ext cx="25400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3" name="Oval 588"/>
          <p:cNvSpPr>
            <a:spLocks noChangeArrowheads="1"/>
          </p:cNvSpPr>
          <p:nvPr/>
        </p:nvSpPr>
        <p:spPr bwMode="auto">
          <a:xfrm>
            <a:off x="10450887" y="1184461"/>
            <a:ext cx="26988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4" name="Rectangle 589"/>
          <p:cNvSpPr>
            <a:spLocks noChangeArrowheads="1"/>
          </p:cNvSpPr>
          <p:nvPr/>
        </p:nvSpPr>
        <p:spPr bwMode="auto">
          <a:xfrm>
            <a:off x="2189537" y="1757548"/>
            <a:ext cx="355600" cy="317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5" name="Rectangle 590"/>
          <p:cNvSpPr>
            <a:spLocks noChangeArrowheads="1"/>
          </p:cNvSpPr>
          <p:nvPr/>
        </p:nvSpPr>
        <p:spPr bwMode="auto">
          <a:xfrm>
            <a:off x="2189537" y="1962336"/>
            <a:ext cx="355600" cy="2857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6" name="Freeform 591"/>
          <p:cNvSpPr>
            <a:spLocks/>
          </p:cNvSpPr>
          <p:nvPr/>
        </p:nvSpPr>
        <p:spPr bwMode="auto">
          <a:xfrm>
            <a:off x="2365750" y="1794061"/>
            <a:ext cx="0" cy="1588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7" name="Freeform 592"/>
          <p:cNvSpPr>
            <a:spLocks/>
          </p:cNvSpPr>
          <p:nvPr/>
        </p:nvSpPr>
        <p:spPr bwMode="auto">
          <a:xfrm>
            <a:off x="2445125" y="1794061"/>
            <a:ext cx="3175" cy="1588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8" name="Rectangle 593"/>
          <p:cNvSpPr>
            <a:spLocks noChangeArrowheads="1"/>
          </p:cNvSpPr>
          <p:nvPr/>
        </p:nvSpPr>
        <p:spPr bwMode="auto">
          <a:xfrm>
            <a:off x="2286375" y="1795648"/>
            <a:ext cx="1588" cy="15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9" name="Freeform 594"/>
          <p:cNvSpPr>
            <a:spLocks/>
          </p:cNvSpPr>
          <p:nvPr/>
        </p:nvSpPr>
        <p:spPr bwMode="auto">
          <a:xfrm>
            <a:off x="2203825" y="1795648"/>
            <a:ext cx="323850" cy="158750"/>
          </a:xfrm>
          <a:custGeom>
            <a:avLst/>
            <a:gdLst>
              <a:gd name="T0" fmla="*/ 204 w 204"/>
              <a:gd name="T1" fmla="*/ 0 h 100"/>
              <a:gd name="T2" fmla="*/ 178 w 204"/>
              <a:gd name="T3" fmla="*/ 97 h 100"/>
              <a:gd name="T4" fmla="*/ 154 w 204"/>
              <a:gd name="T5" fmla="*/ 0 h 100"/>
              <a:gd name="T6" fmla="*/ 152 w 204"/>
              <a:gd name="T7" fmla="*/ 0 h 100"/>
              <a:gd name="T8" fmla="*/ 128 w 204"/>
              <a:gd name="T9" fmla="*/ 97 h 100"/>
              <a:gd name="T10" fmla="*/ 102 w 204"/>
              <a:gd name="T11" fmla="*/ 0 h 100"/>
              <a:gd name="T12" fmla="*/ 102 w 204"/>
              <a:gd name="T13" fmla="*/ 0 h 100"/>
              <a:gd name="T14" fmla="*/ 76 w 204"/>
              <a:gd name="T15" fmla="*/ 97 h 100"/>
              <a:gd name="T16" fmla="*/ 52 w 204"/>
              <a:gd name="T17" fmla="*/ 0 h 100"/>
              <a:gd name="T18" fmla="*/ 52 w 204"/>
              <a:gd name="T19" fmla="*/ 0 h 100"/>
              <a:gd name="T20" fmla="*/ 26 w 204"/>
              <a:gd name="T21" fmla="*/ 97 h 100"/>
              <a:gd name="T22" fmla="*/ 2 w 204"/>
              <a:gd name="T23" fmla="*/ 0 h 100"/>
              <a:gd name="T24" fmla="*/ 0 w 204"/>
              <a:gd name="T25" fmla="*/ 0 h 100"/>
              <a:gd name="T26" fmla="*/ 0 w 204"/>
              <a:gd name="T27" fmla="*/ 100 h 100"/>
              <a:gd name="T28" fmla="*/ 204 w 204"/>
              <a:gd name="T29" fmla="*/ 100 h 100"/>
              <a:gd name="T30" fmla="*/ 204 w 204"/>
              <a:gd name="T31" fmla="*/ 0 h 100"/>
              <a:gd name="T32" fmla="*/ 204 w 204"/>
              <a:gd name="T33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4" h="100">
                <a:moveTo>
                  <a:pt x="204" y="0"/>
                </a:moveTo>
                <a:lnTo>
                  <a:pt x="178" y="97"/>
                </a:lnTo>
                <a:lnTo>
                  <a:pt x="154" y="0"/>
                </a:lnTo>
                <a:lnTo>
                  <a:pt x="152" y="0"/>
                </a:lnTo>
                <a:lnTo>
                  <a:pt x="128" y="97"/>
                </a:lnTo>
                <a:lnTo>
                  <a:pt x="102" y="0"/>
                </a:lnTo>
                <a:lnTo>
                  <a:pt x="102" y="0"/>
                </a:lnTo>
                <a:lnTo>
                  <a:pt x="76" y="97"/>
                </a:lnTo>
                <a:lnTo>
                  <a:pt x="52" y="0"/>
                </a:lnTo>
                <a:lnTo>
                  <a:pt x="52" y="0"/>
                </a:lnTo>
                <a:lnTo>
                  <a:pt x="26" y="97"/>
                </a:lnTo>
                <a:lnTo>
                  <a:pt x="2" y="0"/>
                </a:lnTo>
                <a:lnTo>
                  <a:pt x="0" y="0"/>
                </a:lnTo>
                <a:lnTo>
                  <a:pt x="0" y="100"/>
                </a:lnTo>
                <a:lnTo>
                  <a:pt x="204" y="100"/>
                </a:lnTo>
                <a:lnTo>
                  <a:pt x="204" y="0"/>
                </a:lnTo>
                <a:lnTo>
                  <a:pt x="20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0" name="Freeform 595"/>
          <p:cNvSpPr>
            <a:spLocks/>
          </p:cNvSpPr>
          <p:nvPr/>
        </p:nvSpPr>
        <p:spPr bwMode="auto">
          <a:xfrm>
            <a:off x="2286375" y="1794061"/>
            <a:ext cx="0" cy="158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1" name="Rectangle 596"/>
          <p:cNvSpPr>
            <a:spLocks noChangeArrowheads="1"/>
          </p:cNvSpPr>
          <p:nvPr/>
        </p:nvSpPr>
        <p:spPr bwMode="auto">
          <a:xfrm>
            <a:off x="2365750" y="1794061"/>
            <a:ext cx="1588" cy="15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2" name="Freeform 597"/>
          <p:cNvSpPr>
            <a:spLocks/>
          </p:cNvSpPr>
          <p:nvPr/>
        </p:nvSpPr>
        <p:spPr bwMode="auto">
          <a:xfrm>
            <a:off x="2445125" y="1794061"/>
            <a:ext cx="3175" cy="0"/>
          </a:xfrm>
          <a:custGeom>
            <a:avLst/>
            <a:gdLst>
              <a:gd name="T0" fmla="*/ 2 w 2"/>
              <a:gd name="T1" fmla="*/ 0 w 2"/>
              <a:gd name="T2" fmla="*/ 2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3" name="Freeform 598"/>
          <p:cNvSpPr>
            <a:spLocks/>
          </p:cNvSpPr>
          <p:nvPr/>
        </p:nvSpPr>
        <p:spPr bwMode="auto">
          <a:xfrm>
            <a:off x="2181600" y="1635311"/>
            <a:ext cx="374650" cy="92075"/>
          </a:xfrm>
          <a:custGeom>
            <a:avLst/>
            <a:gdLst>
              <a:gd name="T0" fmla="*/ 146 w 146"/>
              <a:gd name="T1" fmla="*/ 4 h 36"/>
              <a:gd name="T2" fmla="*/ 146 w 146"/>
              <a:gd name="T3" fmla="*/ 4 h 36"/>
              <a:gd name="T4" fmla="*/ 146 w 146"/>
              <a:gd name="T5" fmla="*/ 4 h 36"/>
              <a:gd name="T6" fmla="*/ 141 w 146"/>
              <a:gd name="T7" fmla="*/ 1 h 36"/>
              <a:gd name="T8" fmla="*/ 12 w 146"/>
              <a:gd name="T9" fmla="*/ 30 h 36"/>
              <a:gd name="T10" fmla="*/ 5 w 146"/>
              <a:gd name="T11" fmla="*/ 29 h 36"/>
              <a:gd name="T12" fmla="*/ 0 w 146"/>
              <a:gd name="T13" fmla="*/ 33 h 36"/>
              <a:gd name="T14" fmla="*/ 6 w 146"/>
              <a:gd name="T15" fmla="*/ 35 h 36"/>
              <a:gd name="T16" fmla="*/ 12 w 146"/>
              <a:gd name="T17" fmla="*/ 32 h 36"/>
              <a:gd name="T18" fmla="*/ 143 w 146"/>
              <a:gd name="T19" fmla="*/ 9 h 36"/>
              <a:gd name="T20" fmla="*/ 146 w 146"/>
              <a:gd name="T21" fmla="*/ 4 h 36"/>
              <a:gd name="T22" fmla="*/ 146 w 146"/>
              <a:gd name="T23" fmla="*/ 4 h 36"/>
              <a:gd name="T24" fmla="*/ 146 w 146"/>
              <a:gd name="T25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4" name="Freeform 599"/>
          <p:cNvSpPr>
            <a:spLocks/>
          </p:cNvSpPr>
          <p:nvPr/>
        </p:nvSpPr>
        <p:spPr bwMode="auto">
          <a:xfrm>
            <a:off x="2176837" y="1632136"/>
            <a:ext cx="376238" cy="87313"/>
          </a:xfrm>
          <a:custGeom>
            <a:avLst/>
            <a:gdLst>
              <a:gd name="T0" fmla="*/ 0 w 147"/>
              <a:gd name="T1" fmla="*/ 4 h 34"/>
              <a:gd name="T2" fmla="*/ 0 w 147"/>
              <a:gd name="T3" fmla="*/ 4 h 34"/>
              <a:gd name="T4" fmla="*/ 0 w 147"/>
              <a:gd name="T5" fmla="*/ 4 h 34"/>
              <a:gd name="T6" fmla="*/ 5 w 147"/>
              <a:gd name="T7" fmla="*/ 0 h 34"/>
              <a:gd name="T8" fmla="*/ 135 w 147"/>
              <a:gd name="T9" fmla="*/ 29 h 34"/>
              <a:gd name="T10" fmla="*/ 141 w 147"/>
              <a:gd name="T11" fmla="*/ 27 h 34"/>
              <a:gd name="T12" fmla="*/ 146 w 147"/>
              <a:gd name="T13" fmla="*/ 32 h 34"/>
              <a:gd name="T14" fmla="*/ 140 w 147"/>
              <a:gd name="T15" fmla="*/ 34 h 34"/>
              <a:gd name="T16" fmla="*/ 134 w 147"/>
              <a:gd name="T17" fmla="*/ 31 h 34"/>
              <a:gd name="T18" fmla="*/ 3 w 147"/>
              <a:gd name="T19" fmla="*/ 9 h 34"/>
              <a:gd name="T20" fmla="*/ 0 w 147"/>
              <a:gd name="T21" fmla="*/ 4 h 34"/>
              <a:gd name="T22" fmla="*/ 0 w 147"/>
              <a:gd name="T23" fmla="*/ 4 h 34"/>
              <a:gd name="T24" fmla="*/ 0 w 147"/>
              <a:gd name="T25" fmla="*/ 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5" name="Freeform 600"/>
          <p:cNvSpPr>
            <a:spLocks noEditPoints="1"/>
          </p:cNvSpPr>
          <p:nvPr/>
        </p:nvSpPr>
        <p:spPr bwMode="auto">
          <a:xfrm>
            <a:off x="2886450" y="1524186"/>
            <a:ext cx="500063" cy="571500"/>
          </a:xfrm>
          <a:custGeom>
            <a:avLst/>
            <a:gdLst>
              <a:gd name="T0" fmla="*/ 157 w 195"/>
              <a:gd name="T1" fmla="*/ 173 h 223"/>
              <a:gd name="T2" fmla="*/ 136 w 195"/>
              <a:gd name="T3" fmla="*/ 148 h 223"/>
              <a:gd name="T4" fmla="*/ 148 w 195"/>
              <a:gd name="T5" fmla="*/ 111 h 223"/>
              <a:gd name="T6" fmla="*/ 101 w 195"/>
              <a:gd name="T7" fmla="*/ 107 h 223"/>
              <a:gd name="T8" fmla="*/ 90 w 195"/>
              <a:gd name="T9" fmla="*/ 79 h 223"/>
              <a:gd name="T10" fmla="*/ 117 w 195"/>
              <a:gd name="T11" fmla="*/ 68 h 223"/>
              <a:gd name="T12" fmla="*/ 154 w 195"/>
              <a:gd name="T13" fmla="*/ 61 h 223"/>
              <a:gd name="T14" fmla="*/ 143 w 195"/>
              <a:gd name="T15" fmla="*/ 55 h 223"/>
              <a:gd name="T16" fmla="*/ 147 w 195"/>
              <a:gd name="T17" fmla="*/ 46 h 223"/>
              <a:gd name="T18" fmla="*/ 135 w 195"/>
              <a:gd name="T19" fmla="*/ 39 h 223"/>
              <a:gd name="T20" fmla="*/ 121 w 195"/>
              <a:gd name="T21" fmla="*/ 41 h 223"/>
              <a:gd name="T22" fmla="*/ 133 w 195"/>
              <a:gd name="T23" fmla="*/ 23 h 223"/>
              <a:gd name="T24" fmla="*/ 107 w 195"/>
              <a:gd name="T25" fmla="*/ 46 h 223"/>
              <a:gd name="T26" fmla="*/ 109 w 195"/>
              <a:gd name="T27" fmla="*/ 27 h 223"/>
              <a:gd name="T28" fmla="*/ 97 w 195"/>
              <a:gd name="T29" fmla="*/ 34 h 223"/>
              <a:gd name="T30" fmla="*/ 113 w 195"/>
              <a:gd name="T31" fmla="*/ 12 h 223"/>
              <a:gd name="T32" fmla="*/ 89 w 195"/>
              <a:gd name="T33" fmla="*/ 33 h 223"/>
              <a:gd name="T34" fmla="*/ 94 w 195"/>
              <a:gd name="T35" fmla="*/ 5 h 223"/>
              <a:gd name="T36" fmla="*/ 84 w 195"/>
              <a:gd name="T37" fmla="*/ 42 h 223"/>
              <a:gd name="T38" fmla="*/ 71 w 195"/>
              <a:gd name="T39" fmla="*/ 50 h 223"/>
              <a:gd name="T40" fmla="*/ 67 w 195"/>
              <a:gd name="T41" fmla="*/ 45 h 223"/>
              <a:gd name="T42" fmla="*/ 54 w 195"/>
              <a:gd name="T43" fmla="*/ 45 h 223"/>
              <a:gd name="T44" fmla="*/ 63 w 195"/>
              <a:gd name="T45" fmla="*/ 51 h 223"/>
              <a:gd name="T46" fmla="*/ 70 w 195"/>
              <a:gd name="T47" fmla="*/ 63 h 223"/>
              <a:gd name="T48" fmla="*/ 48 w 195"/>
              <a:gd name="T49" fmla="*/ 85 h 223"/>
              <a:gd name="T50" fmla="*/ 32 w 195"/>
              <a:gd name="T51" fmla="*/ 102 h 223"/>
              <a:gd name="T52" fmla="*/ 10 w 195"/>
              <a:gd name="T53" fmla="*/ 97 h 223"/>
              <a:gd name="T54" fmla="*/ 2 w 195"/>
              <a:gd name="T55" fmla="*/ 111 h 223"/>
              <a:gd name="T56" fmla="*/ 30 w 195"/>
              <a:gd name="T57" fmla="*/ 162 h 223"/>
              <a:gd name="T58" fmla="*/ 33 w 195"/>
              <a:gd name="T59" fmla="*/ 144 h 223"/>
              <a:gd name="T60" fmla="*/ 15 w 195"/>
              <a:gd name="T61" fmla="*/ 117 h 223"/>
              <a:gd name="T62" fmla="*/ 97 w 195"/>
              <a:gd name="T63" fmla="*/ 149 h 223"/>
              <a:gd name="T64" fmla="*/ 146 w 195"/>
              <a:gd name="T65" fmla="*/ 181 h 223"/>
              <a:gd name="T66" fmla="*/ 191 w 195"/>
              <a:gd name="T67" fmla="*/ 223 h 223"/>
              <a:gd name="T68" fmla="*/ 120 w 195"/>
              <a:gd name="T69" fmla="*/ 51 h 223"/>
              <a:gd name="T70" fmla="*/ 130 w 195"/>
              <a:gd name="T71" fmla="*/ 48 h 223"/>
              <a:gd name="T72" fmla="*/ 128 w 195"/>
              <a:gd name="T73" fmla="*/ 62 h 223"/>
              <a:gd name="T74" fmla="*/ 120 w 195"/>
              <a:gd name="T75" fmla="*/ 51 h 223"/>
              <a:gd name="T76" fmla="*/ 114 w 195"/>
              <a:gd name="T77" fmla="*/ 53 h 223"/>
              <a:gd name="T78" fmla="*/ 106 w 195"/>
              <a:gd name="T79" fmla="*/ 5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6" name="Freeform 601"/>
          <p:cNvSpPr>
            <a:spLocks noEditPoints="1"/>
          </p:cNvSpPr>
          <p:nvPr/>
        </p:nvSpPr>
        <p:spPr bwMode="auto">
          <a:xfrm>
            <a:off x="3635750" y="1543236"/>
            <a:ext cx="393700" cy="534988"/>
          </a:xfrm>
          <a:custGeom>
            <a:avLst/>
            <a:gdLst>
              <a:gd name="T0" fmla="*/ 94 w 154"/>
              <a:gd name="T1" fmla="*/ 38 h 209"/>
              <a:gd name="T2" fmla="*/ 79 w 154"/>
              <a:gd name="T3" fmla="*/ 28 h 209"/>
              <a:gd name="T4" fmla="*/ 92 w 154"/>
              <a:gd name="T5" fmla="*/ 15 h 209"/>
              <a:gd name="T6" fmla="*/ 76 w 154"/>
              <a:gd name="T7" fmla="*/ 1 h 209"/>
              <a:gd name="T8" fmla="*/ 65 w 154"/>
              <a:gd name="T9" fmla="*/ 16 h 209"/>
              <a:gd name="T10" fmla="*/ 76 w 154"/>
              <a:gd name="T11" fmla="*/ 6 h 209"/>
              <a:gd name="T12" fmla="*/ 87 w 154"/>
              <a:gd name="T13" fmla="*/ 15 h 209"/>
              <a:gd name="T14" fmla="*/ 75 w 154"/>
              <a:gd name="T15" fmla="*/ 25 h 209"/>
              <a:gd name="T16" fmla="*/ 73 w 154"/>
              <a:gd name="T17" fmla="*/ 38 h 209"/>
              <a:gd name="T18" fmla="*/ 59 w 154"/>
              <a:gd name="T19" fmla="*/ 57 h 209"/>
              <a:gd name="T20" fmla="*/ 77 w 154"/>
              <a:gd name="T21" fmla="*/ 209 h 209"/>
              <a:gd name="T22" fmla="*/ 94 w 154"/>
              <a:gd name="T23" fmla="*/ 56 h 209"/>
              <a:gd name="T24" fmla="*/ 95 w 154"/>
              <a:gd name="T25" fmla="*/ 100 h 209"/>
              <a:gd name="T26" fmla="*/ 94 w 154"/>
              <a:gd name="T27" fmla="*/ 85 h 209"/>
              <a:gd name="T28" fmla="*/ 64 w 154"/>
              <a:gd name="T29" fmla="*/ 68 h 209"/>
              <a:gd name="T30" fmla="*/ 65 w 154"/>
              <a:gd name="T31" fmla="*/ 83 h 209"/>
              <a:gd name="T32" fmla="*/ 64 w 154"/>
              <a:gd name="T33" fmla="*/ 68 h 209"/>
              <a:gd name="T34" fmla="*/ 54 w 154"/>
              <a:gd name="T35" fmla="*/ 100 h 209"/>
              <a:gd name="T36" fmla="*/ 76 w 154"/>
              <a:gd name="T37" fmla="*/ 102 h 209"/>
              <a:gd name="T38" fmla="*/ 53 w 154"/>
              <a:gd name="T39" fmla="*/ 106 h 209"/>
              <a:gd name="T40" fmla="*/ 53 w 154"/>
              <a:gd name="T41" fmla="*/ 114 h 209"/>
              <a:gd name="T42" fmla="*/ 76 w 154"/>
              <a:gd name="T43" fmla="*/ 147 h 209"/>
              <a:gd name="T44" fmla="*/ 53 w 154"/>
              <a:gd name="T45" fmla="*/ 114 h 209"/>
              <a:gd name="T46" fmla="*/ 98 w 154"/>
              <a:gd name="T47" fmla="*/ 183 h 209"/>
              <a:gd name="T48" fmla="*/ 90 w 154"/>
              <a:gd name="T49" fmla="*/ 185 h 209"/>
              <a:gd name="T50" fmla="*/ 63 w 154"/>
              <a:gd name="T51" fmla="*/ 178 h 209"/>
              <a:gd name="T52" fmla="*/ 37 w 154"/>
              <a:gd name="T53" fmla="*/ 186 h 209"/>
              <a:gd name="T54" fmla="*/ 36 w 154"/>
              <a:gd name="T55" fmla="*/ 155 h 209"/>
              <a:gd name="T56" fmla="*/ 37 w 154"/>
              <a:gd name="T57" fmla="*/ 154 h 209"/>
              <a:gd name="T58" fmla="*/ 50 w 154"/>
              <a:gd name="T59" fmla="*/ 137 h 209"/>
              <a:gd name="T60" fmla="*/ 53 w 154"/>
              <a:gd name="T61" fmla="*/ 139 h 209"/>
              <a:gd name="T62" fmla="*/ 76 w 154"/>
              <a:gd name="T63" fmla="*/ 156 h 209"/>
              <a:gd name="T64" fmla="*/ 83 w 154"/>
              <a:gd name="T65" fmla="*/ 155 h 209"/>
              <a:gd name="T66" fmla="*/ 106 w 154"/>
              <a:gd name="T67" fmla="*/ 155 h 209"/>
              <a:gd name="T68" fmla="*/ 83 w 154"/>
              <a:gd name="T69" fmla="*/ 133 h 209"/>
              <a:gd name="T70" fmla="*/ 84 w 154"/>
              <a:gd name="T71" fmla="*/ 118 h 209"/>
              <a:gd name="T72" fmla="*/ 106 w 154"/>
              <a:gd name="T73" fmla="*/ 119 h 209"/>
              <a:gd name="T74" fmla="*/ 107 w 154"/>
              <a:gd name="T75" fmla="*/ 133 h 209"/>
              <a:gd name="T76" fmla="*/ 122 w 154"/>
              <a:gd name="T77" fmla="*/ 154 h 209"/>
              <a:gd name="T78" fmla="*/ 121 w 154"/>
              <a:gd name="T79" fmla="*/ 155 h 209"/>
              <a:gd name="T80" fmla="*/ 119 w 154"/>
              <a:gd name="T81" fmla="*/ 186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7" name="Freeform 602"/>
          <p:cNvSpPr>
            <a:spLocks noEditPoints="1"/>
          </p:cNvSpPr>
          <p:nvPr/>
        </p:nvSpPr>
        <p:spPr bwMode="auto">
          <a:xfrm>
            <a:off x="4350125" y="1568636"/>
            <a:ext cx="420688" cy="485775"/>
          </a:xfrm>
          <a:custGeom>
            <a:avLst/>
            <a:gdLst>
              <a:gd name="T0" fmla="*/ 162 w 164"/>
              <a:gd name="T1" fmla="*/ 126 h 190"/>
              <a:gd name="T2" fmla="*/ 140 w 164"/>
              <a:gd name="T3" fmla="*/ 122 h 190"/>
              <a:gd name="T4" fmla="*/ 130 w 164"/>
              <a:gd name="T5" fmla="*/ 115 h 190"/>
              <a:gd name="T6" fmla="*/ 138 w 164"/>
              <a:gd name="T7" fmla="*/ 96 h 190"/>
              <a:gd name="T8" fmla="*/ 130 w 164"/>
              <a:gd name="T9" fmla="*/ 75 h 190"/>
              <a:gd name="T10" fmla="*/ 140 w 164"/>
              <a:gd name="T11" fmla="*/ 68 h 190"/>
              <a:gd name="T12" fmla="*/ 162 w 164"/>
              <a:gd name="T13" fmla="*/ 64 h 190"/>
              <a:gd name="T14" fmla="*/ 164 w 164"/>
              <a:gd name="T15" fmla="*/ 48 h 190"/>
              <a:gd name="T16" fmla="*/ 149 w 164"/>
              <a:gd name="T17" fmla="*/ 41 h 190"/>
              <a:gd name="T18" fmla="*/ 134 w 164"/>
              <a:gd name="T19" fmla="*/ 58 h 190"/>
              <a:gd name="T20" fmla="*/ 124 w 164"/>
              <a:gd name="T21" fmla="*/ 64 h 190"/>
              <a:gd name="T22" fmla="*/ 110 w 164"/>
              <a:gd name="T23" fmla="*/ 47 h 190"/>
              <a:gd name="T24" fmla="*/ 88 w 164"/>
              <a:gd name="T25" fmla="*/ 44 h 190"/>
              <a:gd name="T26" fmla="*/ 88 w 164"/>
              <a:gd name="T27" fmla="*/ 32 h 190"/>
              <a:gd name="T28" fmla="*/ 95 w 164"/>
              <a:gd name="T29" fmla="*/ 11 h 190"/>
              <a:gd name="T30" fmla="*/ 82 w 164"/>
              <a:gd name="T31" fmla="*/ 0 h 190"/>
              <a:gd name="T32" fmla="*/ 69 w 164"/>
              <a:gd name="T33" fmla="*/ 11 h 190"/>
              <a:gd name="T34" fmla="*/ 76 w 164"/>
              <a:gd name="T35" fmla="*/ 32 h 190"/>
              <a:gd name="T36" fmla="*/ 76 w 164"/>
              <a:gd name="T37" fmla="*/ 44 h 190"/>
              <a:gd name="T38" fmla="*/ 55 w 164"/>
              <a:gd name="T39" fmla="*/ 47 h 190"/>
              <a:gd name="T40" fmla="*/ 40 w 164"/>
              <a:gd name="T41" fmla="*/ 64 h 190"/>
              <a:gd name="T42" fmla="*/ 30 w 164"/>
              <a:gd name="T43" fmla="*/ 58 h 190"/>
              <a:gd name="T44" fmla="*/ 15 w 164"/>
              <a:gd name="T45" fmla="*/ 41 h 190"/>
              <a:gd name="T46" fmla="*/ 0 w 164"/>
              <a:gd name="T47" fmla="*/ 48 h 190"/>
              <a:gd name="T48" fmla="*/ 2 w 164"/>
              <a:gd name="T49" fmla="*/ 64 h 190"/>
              <a:gd name="T50" fmla="*/ 24 w 164"/>
              <a:gd name="T51" fmla="*/ 68 h 190"/>
              <a:gd name="T52" fmla="*/ 34 w 164"/>
              <a:gd name="T53" fmla="*/ 75 h 190"/>
              <a:gd name="T54" fmla="*/ 26 w 164"/>
              <a:gd name="T55" fmla="*/ 95 h 190"/>
              <a:gd name="T56" fmla="*/ 34 w 164"/>
              <a:gd name="T57" fmla="*/ 115 h 190"/>
              <a:gd name="T58" fmla="*/ 24 w 164"/>
              <a:gd name="T59" fmla="*/ 122 h 190"/>
              <a:gd name="T60" fmla="*/ 2 w 164"/>
              <a:gd name="T61" fmla="*/ 126 h 190"/>
              <a:gd name="T62" fmla="*/ 0 w 164"/>
              <a:gd name="T63" fmla="*/ 142 h 190"/>
              <a:gd name="T64" fmla="*/ 15 w 164"/>
              <a:gd name="T65" fmla="*/ 149 h 190"/>
              <a:gd name="T66" fmla="*/ 30 w 164"/>
              <a:gd name="T67" fmla="*/ 132 h 190"/>
              <a:gd name="T68" fmla="*/ 40 w 164"/>
              <a:gd name="T69" fmla="*/ 126 h 190"/>
              <a:gd name="T70" fmla="*/ 54 w 164"/>
              <a:gd name="T71" fmla="*/ 143 h 190"/>
              <a:gd name="T72" fmla="*/ 76 w 164"/>
              <a:gd name="T73" fmla="*/ 146 h 190"/>
              <a:gd name="T74" fmla="*/ 76 w 164"/>
              <a:gd name="T75" fmla="*/ 158 h 190"/>
              <a:gd name="T76" fmla="*/ 69 w 164"/>
              <a:gd name="T77" fmla="*/ 179 h 190"/>
              <a:gd name="T78" fmla="*/ 82 w 164"/>
              <a:gd name="T79" fmla="*/ 190 h 190"/>
              <a:gd name="T80" fmla="*/ 95 w 164"/>
              <a:gd name="T81" fmla="*/ 179 h 190"/>
              <a:gd name="T82" fmla="*/ 88 w 164"/>
              <a:gd name="T83" fmla="*/ 158 h 190"/>
              <a:gd name="T84" fmla="*/ 88 w 164"/>
              <a:gd name="T85" fmla="*/ 146 h 190"/>
              <a:gd name="T86" fmla="*/ 109 w 164"/>
              <a:gd name="T87" fmla="*/ 143 h 190"/>
              <a:gd name="T88" fmla="*/ 124 w 164"/>
              <a:gd name="T89" fmla="*/ 126 h 190"/>
              <a:gd name="T90" fmla="*/ 134 w 164"/>
              <a:gd name="T91" fmla="*/ 132 h 190"/>
              <a:gd name="T92" fmla="*/ 149 w 164"/>
              <a:gd name="T93" fmla="*/ 149 h 190"/>
              <a:gd name="T94" fmla="*/ 164 w 164"/>
              <a:gd name="T95" fmla="*/ 142 h 190"/>
              <a:gd name="T96" fmla="*/ 105 w 164"/>
              <a:gd name="T97" fmla="*/ 74 h 190"/>
              <a:gd name="T98" fmla="*/ 88 w 164"/>
              <a:gd name="T99" fmla="*/ 64 h 190"/>
              <a:gd name="T100" fmla="*/ 74 w 164"/>
              <a:gd name="T101" fmla="*/ 77 h 190"/>
              <a:gd name="T102" fmla="*/ 76 w 164"/>
              <a:gd name="T103" fmla="*/ 65 h 190"/>
              <a:gd name="T104" fmla="*/ 63 w 164"/>
              <a:gd name="T105" fmla="*/ 99 h 190"/>
              <a:gd name="T106" fmla="*/ 76 w 164"/>
              <a:gd name="T107" fmla="*/ 126 h 190"/>
              <a:gd name="T108" fmla="*/ 76 w 164"/>
              <a:gd name="T109" fmla="*/ 115 h 190"/>
              <a:gd name="T110" fmla="*/ 73 w 164"/>
              <a:gd name="T111" fmla="*/ 101 h 190"/>
              <a:gd name="T112" fmla="*/ 82 w 164"/>
              <a:gd name="T113" fmla="*/ 85 h 190"/>
              <a:gd name="T114" fmla="*/ 82 w 164"/>
              <a:gd name="T115" fmla="*/ 106 h 190"/>
              <a:gd name="T116" fmla="*/ 107 w 164"/>
              <a:gd name="T117" fmla="*/ 116 h 190"/>
              <a:gd name="T118" fmla="*/ 113 w 164"/>
              <a:gd name="T119" fmla="*/ 106 h 190"/>
              <a:gd name="T120" fmla="*/ 113 w 164"/>
              <a:gd name="T121" fmla="*/ 8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8" name="Freeform 603"/>
          <p:cNvSpPr>
            <a:spLocks/>
          </p:cNvSpPr>
          <p:nvPr/>
        </p:nvSpPr>
        <p:spPr bwMode="auto">
          <a:xfrm>
            <a:off x="5121650" y="1578161"/>
            <a:ext cx="165100" cy="115888"/>
          </a:xfrm>
          <a:custGeom>
            <a:avLst/>
            <a:gdLst>
              <a:gd name="T0" fmla="*/ 33 w 64"/>
              <a:gd name="T1" fmla="*/ 0 h 45"/>
              <a:gd name="T2" fmla="*/ 28 w 64"/>
              <a:gd name="T3" fmla="*/ 45 h 45"/>
              <a:gd name="T4" fmla="*/ 34 w 64"/>
              <a:gd name="T5" fmla="*/ 22 h 45"/>
              <a:gd name="T6" fmla="*/ 38 w 64"/>
              <a:gd name="T7" fmla="*/ 45 h 45"/>
              <a:gd name="T8" fmla="*/ 33 w 64"/>
              <a:gd name="T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9" name="Freeform 604"/>
          <p:cNvSpPr>
            <a:spLocks/>
          </p:cNvSpPr>
          <p:nvPr/>
        </p:nvSpPr>
        <p:spPr bwMode="auto">
          <a:xfrm>
            <a:off x="5234362" y="1644836"/>
            <a:ext cx="165100" cy="115888"/>
          </a:xfrm>
          <a:custGeom>
            <a:avLst/>
            <a:gdLst>
              <a:gd name="T0" fmla="*/ 33 w 64"/>
              <a:gd name="T1" fmla="*/ 0 h 45"/>
              <a:gd name="T2" fmla="*/ 28 w 64"/>
              <a:gd name="T3" fmla="*/ 45 h 45"/>
              <a:gd name="T4" fmla="*/ 33 w 64"/>
              <a:gd name="T5" fmla="*/ 22 h 45"/>
              <a:gd name="T6" fmla="*/ 38 w 64"/>
              <a:gd name="T7" fmla="*/ 44 h 45"/>
              <a:gd name="T8" fmla="*/ 33 w 64"/>
              <a:gd name="T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0" name="Freeform 605"/>
          <p:cNvSpPr>
            <a:spLocks/>
          </p:cNvSpPr>
          <p:nvPr/>
        </p:nvSpPr>
        <p:spPr bwMode="auto">
          <a:xfrm>
            <a:off x="5208962" y="1924236"/>
            <a:ext cx="3175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1" name="Freeform 606"/>
          <p:cNvSpPr>
            <a:spLocks/>
          </p:cNvSpPr>
          <p:nvPr/>
        </p:nvSpPr>
        <p:spPr bwMode="auto">
          <a:xfrm>
            <a:off x="5162925" y="1701986"/>
            <a:ext cx="87313" cy="79375"/>
          </a:xfrm>
          <a:custGeom>
            <a:avLst/>
            <a:gdLst>
              <a:gd name="T0" fmla="*/ 34 w 34"/>
              <a:gd name="T1" fmla="*/ 31 h 31"/>
              <a:gd name="T2" fmla="*/ 34 w 34"/>
              <a:gd name="T3" fmla="*/ 1 h 31"/>
              <a:gd name="T4" fmla="*/ 32 w 34"/>
              <a:gd name="T5" fmla="*/ 0 h 31"/>
              <a:gd name="T6" fmla="*/ 2 w 34"/>
              <a:gd name="T7" fmla="*/ 0 h 31"/>
              <a:gd name="T8" fmla="*/ 0 w 34"/>
              <a:gd name="T9" fmla="*/ 1 h 31"/>
              <a:gd name="T10" fmla="*/ 0 w 34"/>
              <a:gd name="T11" fmla="*/ 8 h 31"/>
              <a:gd name="T12" fmla="*/ 34 w 34"/>
              <a:gd name="T13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2" name="Freeform 608"/>
          <p:cNvSpPr>
            <a:spLocks/>
          </p:cNvSpPr>
          <p:nvPr/>
        </p:nvSpPr>
        <p:spPr bwMode="auto">
          <a:xfrm>
            <a:off x="5162925" y="1752786"/>
            <a:ext cx="87313" cy="122238"/>
          </a:xfrm>
          <a:custGeom>
            <a:avLst/>
            <a:gdLst>
              <a:gd name="T0" fmla="*/ 34 w 34"/>
              <a:gd name="T1" fmla="*/ 48 h 48"/>
              <a:gd name="T2" fmla="*/ 34 w 34"/>
              <a:gd name="T3" fmla="*/ 20 h 48"/>
              <a:gd name="T4" fmla="*/ 0 w 34"/>
              <a:gd name="T5" fmla="*/ 0 h 48"/>
              <a:gd name="T6" fmla="*/ 0 w 34"/>
              <a:gd name="T7" fmla="*/ 25 h 48"/>
              <a:gd name="T8" fmla="*/ 34 w 34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3" name="Freeform 609"/>
          <p:cNvSpPr>
            <a:spLocks noEditPoints="1"/>
          </p:cNvSpPr>
          <p:nvPr/>
        </p:nvSpPr>
        <p:spPr bwMode="auto">
          <a:xfrm>
            <a:off x="5021637" y="1765486"/>
            <a:ext cx="471488" cy="258763"/>
          </a:xfrm>
          <a:custGeom>
            <a:avLst/>
            <a:gdLst>
              <a:gd name="T0" fmla="*/ 154 w 184"/>
              <a:gd name="T1" fmla="*/ 54 h 101"/>
              <a:gd name="T2" fmla="*/ 138 w 184"/>
              <a:gd name="T3" fmla="*/ 61 h 101"/>
              <a:gd name="T4" fmla="*/ 156 w 184"/>
              <a:gd name="T5" fmla="*/ 53 h 101"/>
              <a:gd name="T6" fmla="*/ 164 w 184"/>
              <a:gd name="T7" fmla="*/ 22 h 101"/>
              <a:gd name="T8" fmla="*/ 135 w 184"/>
              <a:gd name="T9" fmla="*/ 23 h 101"/>
              <a:gd name="T10" fmla="*/ 132 w 184"/>
              <a:gd name="T11" fmla="*/ 30 h 101"/>
              <a:gd name="T12" fmla="*/ 132 w 184"/>
              <a:gd name="T13" fmla="*/ 2 h 101"/>
              <a:gd name="T14" fmla="*/ 131 w 184"/>
              <a:gd name="T15" fmla="*/ 0 h 101"/>
              <a:gd name="T16" fmla="*/ 101 w 184"/>
              <a:gd name="T17" fmla="*/ 0 h 101"/>
              <a:gd name="T18" fmla="*/ 99 w 184"/>
              <a:gd name="T19" fmla="*/ 2 h 101"/>
              <a:gd name="T20" fmla="*/ 99 w 184"/>
              <a:gd name="T21" fmla="*/ 23 h 101"/>
              <a:gd name="T22" fmla="*/ 133 w 184"/>
              <a:gd name="T23" fmla="*/ 46 h 101"/>
              <a:gd name="T24" fmla="*/ 133 w 184"/>
              <a:gd name="T25" fmla="*/ 55 h 101"/>
              <a:gd name="T26" fmla="*/ 99 w 184"/>
              <a:gd name="T27" fmla="*/ 35 h 101"/>
              <a:gd name="T28" fmla="*/ 99 w 184"/>
              <a:gd name="T29" fmla="*/ 55 h 101"/>
              <a:gd name="T30" fmla="*/ 94 w 184"/>
              <a:gd name="T31" fmla="*/ 54 h 101"/>
              <a:gd name="T32" fmla="*/ 89 w 184"/>
              <a:gd name="T33" fmla="*/ 55 h 101"/>
              <a:gd name="T34" fmla="*/ 89 w 184"/>
              <a:gd name="T35" fmla="*/ 52 h 101"/>
              <a:gd name="T36" fmla="*/ 55 w 184"/>
              <a:gd name="T37" fmla="*/ 32 h 101"/>
              <a:gd name="T38" fmla="*/ 55 w 184"/>
              <a:gd name="T39" fmla="*/ 38 h 101"/>
              <a:gd name="T40" fmla="*/ 51 w 184"/>
              <a:gd name="T41" fmla="*/ 28 h 101"/>
              <a:gd name="T42" fmla="*/ 26 w 184"/>
              <a:gd name="T43" fmla="*/ 26 h 101"/>
              <a:gd name="T44" fmla="*/ 32 w 184"/>
              <a:gd name="T45" fmla="*/ 53 h 101"/>
              <a:gd name="T46" fmla="*/ 48 w 184"/>
              <a:gd name="T47" fmla="*/ 62 h 101"/>
              <a:gd name="T48" fmla="*/ 30 w 184"/>
              <a:gd name="T49" fmla="*/ 55 h 101"/>
              <a:gd name="T50" fmla="*/ 0 w 184"/>
              <a:gd name="T51" fmla="*/ 76 h 101"/>
              <a:gd name="T52" fmla="*/ 32 w 184"/>
              <a:gd name="T53" fmla="*/ 101 h 101"/>
              <a:gd name="T54" fmla="*/ 63 w 184"/>
              <a:gd name="T55" fmla="*/ 97 h 101"/>
              <a:gd name="T56" fmla="*/ 69 w 184"/>
              <a:gd name="T57" fmla="*/ 89 h 101"/>
              <a:gd name="T58" fmla="*/ 78 w 184"/>
              <a:gd name="T59" fmla="*/ 101 h 101"/>
              <a:gd name="T60" fmla="*/ 109 w 184"/>
              <a:gd name="T61" fmla="*/ 99 h 101"/>
              <a:gd name="T62" fmla="*/ 117 w 184"/>
              <a:gd name="T63" fmla="*/ 89 h 101"/>
              <a:gd name="T64" fmla="*/ 121 w 184"/>
              <a:gd name="T65" fmla="*/ 96 h 101"/>
              <a:gd name="T66" fmla="*/ 152 w 184"/>
              <a:gd name="T67" fmla="*/ 100 h 101"/>
              <a:gd name="T68" fmla="*/ 184 w 184"/>
              <a:gd name="T69" fmla="*/ 75 h 101"/>
              <a:gd name="T70" fmla="*/ 154 w 184"/>
              <a:gd name="T71" fmla="*/ 54 h 101"/>
              <a:gd name="T72" fmla="*/ 74 w 184"/>
              <a:gd name="T73" fmla="*/ 62 h 101"/>
              <a:gd name="T74" fmla="*/ 73 w 184"/>
              <a:gd name="T75" fmla="*/ 62 h 101"/>
              <a:gd name="T76" fmla="*/ 74 w 184"/>
              <a:gd name="T77" fmla="*/ 62 h 101"/>
              <a:gd name="T78" fmla="*/ 74 w 184"/>
              <a:gd name="T79" fmla="*/ 6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4" name="Freeform 610"/>
          <p:cNvSpPr>
            <a:spLocks/>
          </p:cNvSpPr>
          <p:nvPr/>
        </p:nvSpPr>
        <p:spPr bwMode="auto">
          <a:xfrm>
            <a:off x="5939212" y="1547998"/>
            <a:ext cx="53975" cy="55563"/>
          </a:xfrm>
          <a:custGeom>
            <a:avLst/>
            <a:gdLst>
              <a:gd name="T0" fmla="*/ 7 w 21"/>
              <a:gd name="T1" fmla="*/ 21 h 22"/>
              <a:gd name="T2" fmla="*/ 10 w 21"/>
              <a:gd name="T3" fmla="*/ 22 h 22"/>
              <a:gd name="T4" fmla="*/ 14 w 21"/>
              <a:gd name="T5" fmla="*/ 21 h 22"/>
              <a:gd name="T6" fmla="*/ 21 w 21"/>
              <a:gd name="T7" fmla="*/ 11 h 22"/>
              <a:gd name="T8" fmla="*/ 10 w 21"/>
              <a:gd name="T9" fmla="*/ 0 h 22"/>
              <a:gd name="T10" fmla="*/ 0 w 21"/>
              <a:gd name="T11" fmla="*/ 11 h 22"/>
              <a:gd name="T12" fmla="*/ 7 w 21"/>
              <a:gd name="T13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5" name="Freeform 611"/>
          <p:cNvSpPr>
            <a:spLocks noEditPoints="1"/>
          </p:cNvSpPr>
          <p:nvPr/>
        </p:nvSpPr>
        <p:spPr bwMode="auto">
          <a:xfrm>
            <a:off x="5824912" y="1606736"/>
            <a:ext cx="280988" cy="368300"/>
          </a:xfrm>
          <a:custGeom>
            <a:avLst/>
            <a:gdLst>
              <a:gd name="T0" fmla="*/ 110 w 110"/>
              <a:gd name="T1" fmla="*/ 128 h 144"/>
              <a:gd name="T2" fmla="*/ 55 w 110"/>
              <a:gd name="T3" fmla="*/ 1 h 144"/>
              <a:gd name="T4" fmla="*/ 0 w 110"/>
              <a:gd name="T5" fmla="*/ 128 h 144"/>
              <a:gd name="T6" fmla="*/ 109 w 110"/>
              <a:gd name="T7" fmla="*/ 128 h 144"/>
              <a:gd name="T8" fmla="*/ 86 w 110"/>
              <a:gd name="T9" fmla="*/ 82 h 144"/>
              <a:gd name="T10" fmla="*/ 89 w 110"/>
              <a:gd name="T11" fmla="*/ 86 h 144"/>
              <a:gd name="T12" fmla="*/ 86 w 110"/>
              <a:gd name="T13" fmla="*/ 90 h 144"/>
              <a:gd name="T14" fmla="*/ 81 w 110"/>
              <a:gd name="T15" fmla="*/ 89 h 144"/>
              <a:gd name="T16" fmla="*/ 80 w 110"/>
              <a:gd name="T17" fmla="*/ 83 h 144"/>
              <a:gd name="T18" fmla="*/ 75 w 110"/>
              <a:gd name="T19" fmla="*/ 104 h 144"/>
              <a:gd name="T20" fmla="*/ 92 w 110"/>
              <a:gd name="T21" fmla="*/ 111 h 144"/>
              <a:gd name="T22" fmla="*/ 91 w 110"/>
              <a:gd name="T23" fmla="*/ 129 h 144"/>
              <a:gd name="T24" fmla="*/ 73 w 110"/>
              <a:gd name="T25" fmla="*/ 134 h 144"/>
              <a:gd name="T26" fmla="*/ 63 w 110"/>
              <a:gd name="T27" fmla="*/ 119 h 144"/>
              <a:gd name="T28" fmla="*/ 75 w 110"/>
              <a:gd name="T29" fmla="*/ 104 h 144"/>
              <a:gd name="T30" fmla="*/ 69 w 110"/>
              <a:gd name="T31" fmla="*/ 38 h 144"/>
              <a:gd name="T32" fmla="*/ 73 w 110"/>
              <a:gd name="T33" fmla="*/ 43 h 144"/>
              <a:gd name="T34" fmla="*/ 69 w 110"/>
              <a:gd name="T35" fmla="*/ 49 h 144"/>
              <a:gd name="T36" fmla="*/ 63 w 110"/>
              <a:gd name="T37" fmla="*/ 47 h 144"/>
              <a:gd name="T38" fmla="*/ 62 w 110"/>
              <a:gd name="T39" fmla="*/ 40 h 144"/>
              <a:gd name="T40" fmla="*/ 53 w 110"/>
              <a:gd name="T41" fmla="*/ 17 h 144"/>
              <a:gd name="T42" fmla="*/ 55 w 110"/>
              <a:gd name="T43" fmla="*/ 17 h 144"/>
              <a:gd name="T44" fmla="*/ 55 w 110"/>
              <a:gd name="T45" fmla="*/ 20 h 144"/>
              <a:gd name="T46" fmla="*/ 53 w 110"/>
              <a:gd name="T47" fmla="*/ 20 h 144"/>
              <a:gd name="T48" fmla="*/ 52 w 110"/>
              <a:gd name="T49" fmla="*/ 19 h 144"/>
              <a:gd name="T50" fmla="*/ 53 w 110"/>
              <a:gd name="T51" fmla="*/ 17 h 144"/>
              <a:gd name="T52" fmla="*/ 56 w 110"/>
              <a:gd name="T53" fmla="*/ 56 h 144"/>
              <a:gd name="T54" fmla="*/ 63 w 110"/>
              <a:gd name="T55" fmla="*/ 65 h 144"/>
              <a:gd name="T56" fmla="*/ 57 w 110"/>
              <a:gd name="T57" fmla="*/ 75 h 144"/>
              <a:gd name="T58" fmla="*/ 46 w 110"/>
              <a:gd name="T59" fmla="*/ 71 h 144"/>
              <a:gd name="T60" fmla="*/ 45 w 110"/>
              <a:gd name="T61" fmla="*/ 60 h 144"/>
              <a:gd name="T62" fmla="*/ 29 w 110"/>
              <a:gd name="T63" fmla="*/ 97 h 144"/>
              <a:gd name="T64" fmla="*/ 35 w 110"/>
              <a:gd name="T65" fmla="*/ 99 h 144"/>
              <a:gd name="T66" fmla="*/ 35 w 110"/>
              <a:gd name="T67" fmla="*/ 105 h 144"/>
              <a:gd name="T68" fmla="*/ 29 w 110"/>
              <a:gd name="T69" fmla="*/ 107 h 144"/>
              <a:gd name="T70" fmla="*/ 26 w 110"/>
              <a:gd name="T71" fmla="*/ 102 h 144"/>
              <a:gd name="T72" fmla="*/ 29 w 110"/>
              <a:gd name="T73" fmla="*/ 9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6" name="Freeform 612"/>
          <p:cNvSpPr>
            <a:spLocks/>
          </p:cNvSpPr>
          <p:nvPr/>
        </p:nvSpPr>
        <p:spPr bwMode="auto">
          <a:xfrm>
            <a:off x="5780462" y="1944873"/>
            <a:ext cx="369888" cy="112713"/>
          </a:xfrm>
          <a:custGeom>
            <a:avLst/>
            <a:gdLst>
              <a:gd name="T0" fmla="*/ 142 w 144"/>
              <a:gd name="T1" fmla="*/ 11 h 44"/>
              <a:gd name="T2" fmla="*/ 127 w 144"/>
              <a:gd name="T3" fmla="*/ 2 h 44"/>
              <a:gd name="T4" fmla="*/ 126 w 144"/>
              <a:gd name="T5" fmla="*/ 2 h 44"/>
              <a:gd name="T6" fmla="*/ 19 w 144"/>
              <a:gd name="T7" fmla="*/ 2 h 44"/>
              <a:gd name="T8" fmla="*/ 17 w 144"/>
              <a:gd name="T9" fmla="*/ 2 h 44"/>
              <a:gd name="T10" fmla="*/ 2 w 144"/>
              <a:gd name="T11" fmla="*/ 10 h 44"/>
              <a:gd name="T12" fmla="*/ 11 w 144"/>
              <a:gd name="T13" fmla="*/ 26 h 44"/>
              <a:gd name="T14" fmla="*/ 133 w 144"/>
              <a:gd name="T15" fmla="*/ 26 h 44"/>
              <a:gd name="T16" fmla="*/ 142 w 144"/>
              <a:gd name="T17" fmla="*/ 1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7" name="Freeform 613"/>
          <p:cNvSpPr>
            <a:spLocks/>
          </p:cNvSpPr>
          <p:nvPr/>
        </p:nvSpPr>
        <p:spPr bwMode="auto">
          <a:xfrm>
            <a:off x="6401175" y="1663886"/>
            <a:ext cx="587375" cy="317500"/>
          </a:xfrm>
          <a:custGeom>
            <a:avLst/>
            <a:gdLst>
              <a:gd name="T0" fmla="*/ 194 w 229"/>
              <a:gd name="T1" fmla="*/ 71 h 124"/>
              <a:gd name="T2" fmla="*/ 194 w 229"/>
              <a:gd name="T3" fmla="*/ 63 h 124"/>
              <a:gd name="T4" fmla="*/ 146 w 229"/>
              <a:gd name="T5" fmla="*/ 63 h 124"/>
              <a:gd name="T6" fmla="*/ 151 w 229"/>
              <a:gd name="T7" fmla="*/ 55 h 124"/>
              <a:gd name="T8" fmla="*/ 160 w 229"/>
              <a:gd name="T9" fmla="*/ 48 h 124"/>
              <a:gd name="T10" fmla="*/ 168 w 229"/>
              <a:gd name="T11" fmla="*/ 34 h 124"/>
              <a:gd name="T12" fmla="*/ 180 w 229"/>
              <a:gd name="T13" fmla="*/ 18 h 124"/>
              <a:gd name="T14" fmla="*/ 180 w 229"/>
              <a:gd name="T15" fmla="*/ 0 h 124"/>
              <a:gd name="T16" fmla="*/ 124 w 229"/>
              <a:gd name="T17" fmla="*/ 29 h 124"/>
              <a:gd name="T18" fmla="*/ 119 w 229"/>
              <a:gd name="T19" fmla="*/ 49 h 124"/>
              <a:gd name="T20" fmla="*/ 120 w 229"/>
              <a:gd name="T21" fmla="*/ 63 h 124"/>
              <a:gd name="T22" fmla="*/ 114 w 229"/>
              <a:gd name="T23" fmla="*/ 63 h 124"/>
              <a:gd name="T24" fmla="*/ 115 w 229"/>
              <a:gd name="T25" fmla="*/ 60 h 124"/>
              <a:gd name="T26" fmla="*/ 93 w 229"/>
              <a:gd name="T27" fmla="*/ 39 h 124"/>
              <a:gd name="T28" fmla="*/ 72 w 229"/>
              <a:gd name="T29" fmla="*/ 60 h 124"/>
              <a:gd name="T30" fmla="*/ 72 w 229"/>
              <a:gd name="T31" fmla="*/ 66 h 124"/>
              <a:gd name="T32" fmla="*/ 66 w 229"/>
              <a:gd name="T33" fmla="*/ 66 h 124"/>
              <a:gd name="T34" fmla="*/ 57 w 229"/>
              <a:gd name="T35" fmla="*/ 59 h 124"/>
              <a:gd name="T36" fmla="*/ 48 w 229"/>
              <a:gd name="T37" fmla="*/ 66 h 124"/>
              <a:gd name="T38" fmla="*/ 27 w 229"/>
              <a:gd name="T39" fmla="*/ 66 h 124"/>
              <a:gd name="T40" fmla="*/ 4 w 229"/>
              <a:gd name="T41" fmla="*/ 54 h 124"/>
              <a:gd name="T42" fmla="*/ 0 w 229"/>
              <a:gd name="T43" fmla="*/ 54 h 124"/>
              <a:gd name="T44" fmla="*/ 0 w 229"/>
              <a:gd name="T45" fmla="*/ 81 h 124"/>
              <a:gd name="T46" fmla="*/ 4 w 229"/>
              <a:gd name="T47" fmla="*/ 81 h 124"/>
              <a:gd name="T48" fmla="*/ 27 w 229"/>
              <a:gd name="T49" fmla="*/ 69 h 124"/>
              <a:gd name="T50" fmla="*/ 48 w 229"/>
              <a:gd name="T51" fmla="*/ 69 h 124"/>
              <a:gd name="T52" fmla="*/ 57 w 229"/>
              <a:gd name="T53" fmla="*/ 77 h 124"/>
              <a:gd name="T54" fmla="*/ 66 w 229"/>
              <a:gd name="T55" fmla="*/ 69 h 124"/>
              <a:gd name="T56" fmla="*/ 73 w 229"/>
              <a:gd name="T57" fmla="*/ 69 h 124"/>
              <a:gd name="T58" fmla="*/ 93 w 229"/>
              <a:gd name="T59" fmla="*/ 82 h 124"/>
              <a:gd name="T60" fmla="*/ 99 w 229"/>
              <a:gd name="T61" fmla="*/ 81 h 124"/>
              <a:gd name="T62" fmla="*/ 101 w 229"/>
              <a:gd name="T63" fmla="*/ 83 h 124"/>
              <a:gd name="T64" fmla="*/ 69 w 229"/>
              <a:gd name="T65" fmla="*/ 72 h 124"/>
              <a:gd name="T66" fmla="*/ 43 w 229"/>
              <a:gd name="T67" fmla="*/ 99 h 124"/>
              <a:gd name="T68" fmla="*/ 109 w 229"/>
              <a:gd name="T69" fmla="*/ 92 h 124"/>
              <a:gd name="T70" fmla="*/ 194 w 229"/>
              <a:gd name="T71" fmla="*/ 124 h 124"/>
              <a:gd name="T72" fmla="*/ 194 w 229"/>
              <a:gd name="T73" fmla="*/ 88 h 124"/>
              <a:gd name="T74" fmla="*/ 194 w 229"/>
              <a:gd name="T75" fmla="*/ 7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8" name="Freeform 614"/>
          <p:cNvSpPr>
            <a:spLocks noEditPoints="1"/>
          </p:cNvSpPr>
          <p:nvPr/>
        </p:nvSpPr>
        <p:spPr bwMode="auto">
          <a:xfrm>
            <a:off x="7175875" y="1703573"/>
            <a:ext cx="471488" cy="236538"/>
          </a:xfrm>
          <a:custGeom>
            <a:avLst/>
            <a:gdLst>
              <a:gd name="T0" fmla="*/ 97 w 184"/>
              <a:gd name="T1" fmla="*/ 16 h 92"/>
              <a:gd name="T2" fmla="*/ 109 w 184"/>
              <a:gd name="T3" fmla="*/ 21 h 92"/>
              <a:gd name="T4" fmla="*/ 136 w 184"/>
              <a:gd name="T5" fmla="*/ 16 h 92"/>
              <a:gd name="T6" fmla="*/ 124 w 184"/>
              <a:gd name="T7" fmla="*/ 21 h 92"/>
              <a:gd name="T8" fmla="*/ 136 w 184"/>
              <a:gd name="T9" fmla="*/ 16 h 92"/>
              <a:gd name="T10" fmla="*/ 110 w 184"/>
              <a:gd name="T11" fmla="*/ 16 h 92"/>
              <a:gd name="T12" fmla="*/ 122 w 184"/>
              <a:gd name="T13" fmla="*/ 21 h 92"/>
              <a:gd name="T14" fmla="*/ 95 w 184"/>
              <a:gd name="T15" fmla="*/ 16 h 92"/>
              <a:gd name="T16" fmla="*/ 83 w 184"/>
              <a:gd name="T17" fmla="*/ 21 h 92"/>
              <a:gd name="T18" fmla="*/ 95 w 184"/>
              <a:gd name="T19" fmla="*/ 16 h 92"/>
              <a:gd name="T20" fmla="*/ 171 w 184"/>
              <a:gd name="T21" fmla="*/ 32 h 92"/>
              <a:gd name="T22" fmla="*/ 165 w 184"/>
              <a:gd name="T23" fmla="*/ 32 h 92"/>
              <a:gd name="T24" fmla="*/ 135 w 184"/>
              <a:gd name="T25" fmla="*/ 23 h 92"/>
              <a:gd name="T26" fmla="*/ 125 w 184"/>
              <a:gd name="T27" fmla="*/ 32 h 92"/>
              <a:gd name="T28" fmla="*/ 121 w 184"/>
              <a:gd name="T29" fmla="*/ 23 h 92"/>
              <a:gd name="T30" fmla="*/ 112 w 184"/>
              <a:gd name="T31" fmla="*/ 32 h 92"/>
              <a:gd name="T32" fmla="*/ 107 w 184"/>
              <a:gd name="T33" fmla="*/ 23 h 92"/>
              <a:gd name="T34" fmla="*/ 98 w 184"/>
              <a:gd name="T35" fmla="*/ 32 h 92"/>
              <a:gd name="T36" fmla="*/ 94 w 184"/>
              <a:gd name="T37" fmla="*/ 23 h 92"/>
              <a:gd name="T38" fmla="*/ 84 w 184"/>
              <a:gd name="T39" fmla="*/ 32 h 92"/>
              <a:gd name="T40" fmla="*/ 68 w 184"/>
              <a:gd name="T41" fmla="*/ 32 h 92"/>
              <a:gd name="T42" fmla="*/ 0 w 184"/>
              <a:gd name="T43" fmla="*/ 78 h 92"/>
              <a:gd name="T44" fmla="*/ 42 w 184"/>
              <a:gd name="T45" fmla="*/ 60 h 92"/>
              <a:gd name="T46" fmla="*/ 60 w 184"/>
              <a:gd name="T47" fmla="*/ 92 h 92"/>
              <a:gd name="T48" fmla="*/ 158 w 184"/>
              <a:gd name="T49" fmla="*/ 68 h 92"/>
              <a:gd name="T50" fmla="*/ 151 w 184"/>
              <a:gd name="T51" fmla="*/ 42 h 92"/>
              <a:gd name="T52" fmla="*/ 168 w 184"/>
              <a:gd name="T53" fmla="*/ 44 h 92"/>
              <a:gd name="T54" fmla="*/ 178 w 184"/>
              <a:gd name="T55" fmla="*/ 42 h 92"/>
              <a:gd name="T56" fmla="*/ 184 w 184"/>
              <a:gd name="T57" fmla="*/ 30 h 92"/>
              <a:gd name="T58" fmla="*/ 148 w 184"/>
              <a:gd name="T59" fmla="*/ 66 h 92"/>
              <a:gd name="T60" fmla="*/ 67 w 184"/>
              <a:gd name="T61" fmla="*/ 83 h 92"/>
              <a:gd name="T62" fmla="*/ 51 w 184"/>
              <a:gd name="T63" fmla="*/ 60 h 92"/>
              <a:gd name="T64" fmla="*/ 84 w 184"/>
              <a:gd name="T65" fmla="*/ 44 h 92"/>
              <a:gd name="T66" fmla="*/ 94 w 184"/>
              <a:gd name="T67" fmla="*/ 60 h 92"/>
              <a:gd name="T68" fmla="*/ 98 w 184"/>
              <a:gd name="T69" fmla="*/ 44 h 92"/>
              <a:gd name="T70" fmla="*/ 107 w 184"/>
              <a:gd name="T71" fmla="*/ 60 h 92"/>
              <a:gd name="T72" fmla="*/ 112 w 184"/>
              <a:gd name="T73" fmla="*/ 44 h 92"/>
              <a:gd name="T74" fmla="*/ 121 w 184"/>
              <a:gd name="T75" fmla="*/ 60 h 92"/>
              <a:gd name="T76" fmla="*/ 125 w 184"/>
              <a:gd name="T77" fmla="*/ 44 h 92"/>
              <a:gd name="T78" fmla="*/ 135 w 184"/>
              <a:gd name="T79" fmla="*/ 60 h 92"/>
              <a:gd name="T80" fmla="*/ 148 w 184"/>
              <a:gd name="T81" fmla="*/ 6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9" name="Freeform 615"/>
          <p:cNvSpPr>
            <a:spLocks noEditPoints="1"/>
          </p:cNvSpPr>
          <p:nvPr/>
        </p:nvSpPr>
        <p:spPr bwMode="auto">
          <a:xfrm>
            <a:off x="8014075" y="1601973"/>
            <a:ext cx="250825" cy="400050"/>
          </a:xfrm>
          <a:custGeom>
            <a:avLst/>
            <a:gdLst>
              <a:gd name="T0" fmla="*/ 73 w 98"/>
              <a:gd name="T1" fmla="*/ 65 h 156"/>
              <a:gd name="T2" fmla="*/ 86 w 98"/>
              <a:gd name="T3" fmla="*/ 37 h 156"/>
              <a:gd name="T4" fmla="*/ 49 w 98"/>
              <a:gd name="T5" fmla="*/ 0 h 156"/>
              <a:gd name="T6" fmla="*/ 12 w 98"/>
              <a:gd name="T7" fmla="*/ 37 h 156"/>
              <a:gd name="T8" fmla="*/ 25 w 98"/>
              <a:gd name="T9" fmla="*/ 65 h 156"/>
              <a:gd name="T10" fmla="*/ 0 w 98"/>
              <a:gd name="T11" fmla="*/ 108 h 156"/>
              <a:gd name="T12" fmla="*/ 49 w 98"/>
              <a:gd name="T13" fmla="*/ 156 h 156"/>
              <a:gd name="T14" fmla="*/ 98 w 98"/>
              <a:gd name="T15" fmla="*/ 108 h 156"/>
              <a:gd name="T16" fmla="*/ 73 w 98"/>
              <a:gd name="T17" fmla="*/ 65 h 156"/>
              <a:gd name="T18" fmla="*/ 61 w 98"/>
              <a:gd name="T19" fmla="*/ 18 h 156"/>
              <a:gd name="T20" fmla="*/ 64 w 98"/>
              <a:gd name="T21" fmla="*/ 27 h 156"/>
              <a:gd name="T22" fmla="*/ 61 w 98"/>
              <a:gd name="T23" fmla="*/ 36 h 156"/>
              <a:gd name="T24" fmla="*/ 58 w 98"/>
              <a:gd name="T25" fmla="*/ 27 h 156"/>
              <a:gd name="T26" fmla="*/ 61 w 98"/>
              <a:gd name="T27" fmla="*/ 18 h 156"/>
              <a:gd name="T28" fmla="*/ 37 w 98"/>
              <a:gd name="T29" fmla="*/ 18 h 156"/>
              <a:gd name="T30" fmla="*/ 40 w 98"/>
              <a:gd name="T31" fmla="*/ 27 h 156"/>
              <a:gd name="T32" fmla="*/ 37 w 98"/>
              <a:gd name="T33" fmla="*/ 36 h 156"/>
              <a:gd name="T34" fmla="*/ 34 w 98"/>
              <a:gd name="T35" fmla="*/ 27 h 156"/>
              <a:gd name="T36" fmla="*/ 37 w 98"/>
              <a:gd name="T37" fmla="*/ 18 h 156"/>
              <a:gd name="T38" fmla="*/ 48 w 98"/>
              <a:gd name="T39" fmla="*/ 118 h 156"/>
              <a:gd name="T40" fmla="*/ 43 w 98"/>
              <a:gd name="T41" fmla="*/ 113 h 156"/>
              <a:gd name="T42" fmla="*/ 48 w 98"/>
              <a:gd name="T43" fmla="*/ 108 h 156"/>
              <a:gd name="T44" fmla="*/ 53 w 98"/>
              <a:gd name="T45" fmla="*/ 113 h 156"/>
              <a:gd name="T46" fmla="*/ 48 w 98"/>
              <a:gd name="T47" fmla="*/ 118 h 156"/>
              <a:gd name="T48" fmla="*/ 48 w 98"/>
              <a:gd name="T49" fmla="*/ 88 h 156"/>
              <a:gd name="T50" fmla="*/ 43 w 98"/>
              <a:gd name="T51" fmla="*/ 83 h 156"/>
              <a:gd name="T52" fmla="*/ 48 w 98"/>
              <a:gd name="T53" fmla="*/ 78 h 156"/>
              <a:gd name="T54" fmla="*/ 53 w 98"/>
              <a:gd name="T55" fmla="*/ 83 h 156"/>
              <a:gd name="T56" fmla="*/ 48 w 98"/>
              <a:gd name="T57" fmla="*/ 88 h 156"/>
              <a:gd name="T58" fmla="*/ 48 w 98"/>
              <a:gd name="T59" fmla="*/ 64 h 156"/>
              <a:gd name="T60" fmla="*/ 24 w 98"/>
              <a:gd name="T61" fmla="*/ 40 h 156"/>
              <a:gd name="T62" fmla="*/ 25 w 98"/>
              <a:gd name="T63" fmla="*/ 38 h 156"/>
              <a:gd name="T64" fmla="*/ 27 w 98"/>
              <a:gd name="T65" fmla="*/ 40 h 156"/>
              <a:gd name="T66" fmla="*/ 48 w 98"/>
              <a:gd name="T67" fmla="*/ 61 h 156"/>
              <a:gd name="T68" fmla="*/ 70 w 98"/>
              <a:gd name="T69" fmla="*/ 40 h 156"/>
              <a:gd name="T70" fmla="*/ 71 w 98"/>
              <a:gd name="T71" fmla="*/ 38 h 156"/>
              <a:gd name="T72" fmla="*/ 73 w 98"/>
              <a:gd name="T73" fmla="*/ 40 h 156"/>
              <a:gd name="T74" fmla="*/ 48 w 98"/>
              <a:gd name="T75" fmla="*/ 6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0" name="Freeform 616"/>
          <p:cNvSpPr>
            <a:spLocks/>
          </p:cNvSpPr>
          <p:nvPr/>
        </p:nvSpPr>
        <p:spPr bwMode="auto">
          <a:xfrm>
            <a:off x="8714162" y="1616261"/>
            <a:ext cx="327025" cy="407988"/>
          </a:xfrm>
          <a:custGeom>
            <a:avLst/>
            <a:gdLst>
              <a:gd name="T0" fmla="*/ 125 w 128"/>
              <a:gd name="T1" fmla="*/ 82 h 159"/>
              <a:gd name="T2" fmla="*/ 68 w 128"/>
              <a:gd name="T3" fmla="*/ 124 h 159"/>
              <a:gd name="T4" fmla="*/ 68 w 128"/>
              <a:gd name="T5" fmla="*/ 94 h 159"/>
              <a:gd name="T6" fmla="*/ 119 w 128"/>
              <a:gd name="T7" fmla="*/ 32 h 159"/>
              <a:gd name="T8" fmla="*/ 119 w 128"/>
              <a:gd name="T9" fmla="*/ 29 h 159"/>
              <a:gd name="T10" fmla="*/ 88 w 128"/>
              <a:gd name="T11" fmla="*/ 1 h 159"/>
              <a:gd name="T12" fmla="*/ 68 w 128"/>
              <a:gd name="T13" fmla="*/ 12 h 159"/>
              <a:gd name="T14" fmla="*/ 67 w 128"/>
              <a:gd name="T15" fmla="*/ 12 h 159"/>
              <a:gd name="T16" fmla="*/ 64 w 128"/>
              <a:gd name="T17" fmla="*/ 17 h 159"/>
              <a:gd name="T18" fmla="*/ 60 w 128"/>
              <a:gd name="T19" fmla="*/ 12 h 159"/>
              <a:gd name="T20" fmla="*/ 59 w 128"/>
              <a:gd name="T21" fmla="*/ 12 h 159"/>
              <a:gd name="T22" fmla="*/ 39 w 128"/>
              <a:gd name="T23" fmla="*/ 1 h 159"/>
              <a:gd name="T24" fmla="*/ 9 w 128"/>
              <a:gd name="T25" fmla="*/ 29 h 159"/>
              <a:gd name="T26" fmla="*/ 9 w 128"/>
              <a:gd name="T27" fmla="*/ 32 h 159"/>
              <a:gd name="T28" fmla="*/ 59 w 128"/>
              <a:gd name="T29" fmla="*/ 94 h 159"/>
              <a:gd name="T30" fmla="*/ 59 w 128"/>
              <a:gd name="T31" fmla="*/ 122 h 159"/>
              <a:gd name="T32" fmla="*/ 3 w 128"/>
              <a:gd name="T33" fmla="*/ 82 h 159"/>
              <a:gd name="T34" fmla="*/ 59 w 128"/>
              <a:gd name="T35" fmla="*/ 158 h 159"/>
              <a:gd name="T36" fmla="*/ 59 w 128"/>
              <a:gd name="T37" fmla="*/ 159 h 159"/>
              <a:gd name="T38" fmla="*/ 68 w 128"/>
              <a:gd name="T39" fmla="*/ 159 h 159"/>
              <a:gd name="T40" fmla="*/ 68 w 128"/>
              <a:gd name="T41" fmla="*/ 158 h 159"/>
              <a:gd name="T42" fmla="*/ 125 w 128"/>
              <a:gd name="T43" fmla="*/ 8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1" name="Freeform 617"/>
          <p:cNvSpPr>
            <a:spLocks noEditPoints="1"/>
          </p:cNvSpPr>
          <p:nvPr/>
        </p:nvSpPr>
        <p:spPr bwMode="auto">
          <a:xfrm>
            <a:off x="9360275" y="1524186"/>
            <a:ext cx="552450" cy="554038"/>
          </a:xfrm>
          <a:custGeom>
            <a:avLst/>
            <a:gdLst>
              <a:gd name="T0" fmla="*/ 215 w 216"/>
              <a:gd name="T1" fmla="*/ 97 h 216"/>
              <a:gd name="T2" fmla="*/ 209 w 216"/>
              <a:gd name="T3" fmla="*/ 69 h 216"/>
              <a:gd name="T4" fmla="*/ 195 w 216"/>
              <a:gd name="T5" fmla="*/ 44 h 216"/>
              <a:gd name="T6" fmla="*/ 175 w 216"/>
              <a:gd name="T7" fmla="*/ 24 h 216"/>
              <a:gd name="T8" fmla="*/ 150 w 216"/>
              <a:gd name="T9" fmla="*/ 9 h 216"/>
              <a:gd name="T10" fmla="*/ 122 w 216"/>
              <a:gd name="T11" fmla="*/ 1 h 216"/>
              <a:gd name="T12" fmla="*/ 94 w 216"/>
              <a:gd name="T13" fmla="*/ 1 h 216"/>
              <a:gd name="T14" fmla="*/ 66 w 216"/>
              <a:gd name="T15" fmla="*/ 9 h 216"/>
              <a:gd name="T16" fmla="*/ 41 w 216"/>
              <a:gd name="T17" fmla="*/ 24 h 216"/>
              <a:gd name="T18" fmla="*/ 21 w 216"/>
              <a:gd name="T19" fmla="*/ 44 h 216"/>
              <a:gd name="T20" fmla="*/ 7 w 216"/>
              <a:gd name="T21" fmla="*/ 69 h 216"/>
              <a:gd name="T22" fmla="*/ 1 w 216"/>
              <a:gd name="T23" fmla="*/ 97 h 216"/>
              <a:gd name="T24" fmla="*/ 2 w 216"/>
              <a:gd name="T25" fmla="*/ 126 h 216"/>
              <a:gd name="T26" fmla="*/ 10 w 216"/>
              <a:gd name="T27" fmla="*/ 153 h 216"/>
              <a:gd name="T28" fmla="*/ 26 w 216"/>
              <a:gd name="T29" fmla="*/ 178 h 216"/>
              <a:gd name="T30" fmla="*/ 47 w 216"/>
              <a:gd name="T31" fmla="*/ 197 h 216"/>
              <a:gd name="T32" fmla="*/ 73 w 216"/>
              <a:gd name="T33" fmla="*/ 210 h 216"/>
              <a:gd name="T34" fmla="*/ 101 w 216"/>
              <a:gd name="T35" fmla="*/ 216 h 216"/>
              <a:gd name="T36" fmla="*/ 129 w 216"/>
              <a:gd name="T37" fmla="*/ 214 h 216"/>
              <a:gd name="T38" fmla="*/ 157 w 216"/>
              <a:gd name="T39" fmla="*/ 204 h 216"/>
              <a:gd name="T40" fmla="*/ 180 w 216"/>
              <a:gd name="T41" fmla="*/ 188 h 216"/>
              <a:gd name="T42" fmla="*/ 199 w 216"/>
              <a:gd name="T43" fmla="*/ 166 h 216"/>
              <a:gd name="T44" fmla="*/ 211 w 216"/>
              <a:gd name="T45" fmla="*/ 140 h 216"/>
              <a:gd name="T46" fmla="*/ 16 w 216"/>
              <a:gd name="T47" fmla="*/ 126 h 216"/>
              <a:gd name="T48" fmla="*/ 16 w 216"/>
              <a:gd name="T49" fmla="*/ 126 h 216"/>
              <a:gd name="T50" fmla="*/ 29 w 216"/>
              <a:gd name="T51" fmla="*/ 109 h 216"/>
              <a:gd name="T52" fmla="*/ 102 w 216"/>
              <a:gd name="T53" fmla="*/ 26 h 216"/>
              <a:gd name="T54" fmla="*/ 97 w 216"/>
              <a:gd name="T55" fmla="*/ 26 h 216"/>
              <a:gd name="T56" fmla="*/ 108 w 216"/>
              <a:gd name="T57" fmla="*/ 38 h 216"/>
              <a:gd name="T58" fmla="*/ 147 w 216"/>
              <a:gd name="T59" fmla="*/ 116 h 216"/>
              <a:gd name="T60" fmla="*/ 165 w 216"/>
              <a:gd name="T61" fmla="*/ 121 h 216"/>
              <a:gd name="T62" fmla="*/ 153 w 216"/>
              <a:gd name="T63" fmla="*/ 111 h 216"/>
              <a:gd name="T64" fmla="*/ 169 w 216"/>
              <a:gd name="T65" fmla="*/ 96 h 216"/>
              <a:gd name="T66" fmla="*/ 160 w 216"/>
              <a:gd name="T67" fmla="*/ 99 h 216"/>
              <a:gd name="T68" fmla="*/ 169 w 216"/>
              <a:gd name="T69" fmla="*/ 110 h 216"/>
              <a:gd name="T70" fmla="*/ 151 w 216"/>
              <a:gd name="T71" fmla="*/ 125 h 216"/>
              <a:gd name="T72" fmla="*/ 139 w 216"/>
              <a:gd name="T73" fmla="*/ 120 h 216"/>
              <a:gd name="T74" fmla="*/ 129 w 216"/>
              <a:gd name="T75" fmla="*/ 95 h 216"/>
              <a:gd name="T76" fmla="*/ 97 w 216"/>
              <a:gd name="T77" fmla="*/ 127 h 216"/>
              <a:gd name="T78" fmla="*/ 85 w 216"/>
              <a:gd name="T79" fmla="*/ 95 h 216"/>
              <a:gd name="T80" fmla="*/ 116 w 216"/>
              <a:gd name="T81" fmla="*/ 95 h 216"/>
              <a:gd name="T82" fmla="*/ 104 w 216"/>
              <a:gd name="T83" fmla="*/ 127 h 216"/>
              <a:gd name="T84" fmla="*/ 64 w 216"/>
              <a:gd name="T85" fmla="*/ 95 h 216"/>
              <a:gd name="T86" fmla="*/ 65 w 216"/>
              <a:gd name="T87" fmla="*/ 127 h 216"/>
              <a:gd name="T88" fmla="*/ 54 w 216"/>
              <a:gd name="T89" fmla="*/ 110 h 216"/>
              <a:gd name="T90" fmla="*/ 82 w 216"/>
              <a:gd name="T91" fmla="*/ 108 h 216"/>
              <a:gd name="T92" fmla="*/ 36 w 216"/>
              <a:gd name="T93" fmla="*/ 42 h 216"/>
              <a:gd name="T94" fmla="*/ 46 w 216"/>
              <a:gd name="T95" fmla="*/ 172 h 216"/>
              <a:gd name="T96" fmla="*/ 46 w 216"/>
              <a:gd name="T97" fmla="*/ 172 h 216"/>
              <a:gd name="T98" fmla="*/ 60 w 216"/>
              <a:gd name="T99" fmla="*/ 170 h 216"/>
              <a:gd name="T100" fmla="*/ 109 w 216"/>
              <a:gd name="T101" fmla="*/ 190 h 216"/>
              <a:gd name="T102" fmla="*/ 152 w 216"/>
              <a:gd name="T103" fmla="*/ 185 h 216"/>
              <a:gd name="T104" fmla="*/ 108 w 216"/>
              <a:gd name="T105" fmla="*/ 178 h 216"/>
              <a:gd name="T106" fmla="*/ 170 w 216"/>
              <a:gd name="T107" fmla="*/ 175 h 216"/>
              <a:gd name="T108" fmla="*/ 170 w 216"/>
              <a:gd name="T109" fmla="*/ 175 h 216"/>
              <a:gd name="T110" fmla="*/ 181 w 216"/>
              <a:gd name="T111" fmla="*/ 50 h 216"/>
              <a:gd name="T112" fmla="*/ 186 w 216"/>
              <a:gd name="T113" fmla="*/ 57 h 216"/>
              <a:gd name="T114" fmla="*/ 189 w 216"/>
              <a:gd name="T115" fmla="*/ 10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2" name="Freeform 618"/>
          <p:cNvSpPr>
            <a:spLocks/>
          </p:cNvSpPr>
          <p:nvPr/>
        </p:nvSpPr>
        <p:spPr bwMode="auto">
          <a:xfrm>
            <a:off x="10154025" y="1690873"/>
            <a:ext cx="90488" cy="161925"/>
          </a:xfrm>
          <a:custGeom>
            <a:avLst/>
            <a:gdLst>
              <a:gd name="T0" fmla="*/ 5 w 35"/>
              <a:gd name="T1" fmla="*/ 17 h 63"/>
              <a:gd name="T2" fmla="*/ 3 w 35"/>
              <a:gd name="T3" fmla="*/ 31 h 63"/>
              <a:gd name="T4" fmla="*/ 25 w 35"/>
              <a:gd name="T5" fmla="*/ 59 h 63"/>
              <a:gd name="T6" fmla="*/ 34 w 35"/>
              <a:gd name="T7" fmla="*/ 63 h 63"/>
              <a:gd name="T8" fmla="*/ 27 w 35"/>
              <a:gd name="T9" fmla="*/ 0 h 63"/>
              <a:gd name="T10" fmla="*/ 5 w 35"/>
              <a:gd name="T11" fmla="*/ 1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3" name="Freeform 619"/>
          <p:cNvSpPr>
            <a:spLocks/>
          </p:cNvSpPr>
          <p:nvPr/>
        </p:nvSpPr>
        <p:spPr bwMode="auto">
          <a:xfrm>
            <a:off x="10254037" y="1636898"/>
            <a:ext cx="61913" cy="192088"/>
          </a:xfrm>
          <a:custGeom>
            <a:avLst/>
            <a:gdLst>
              <a:gd name="T0" fmla="*/ 0 w 24"/>
              <a:gd name="T1" fmla="*/ 12 h 75"/>
              <a:gd name="T2" fmla="*/ 9 w 24"/>
              <a:gd name="T3" fmla="*/ 75 h 75"/>
              <a:gd name="T4" fmla="*/ 22 w 24"/>
              <a:gd name="T5" fmla="*/ 65 h 75"/>
              <a:gd name="T6" fmla="*/ 15 w 24"/>
              <a:gd name="T7" fmla="*/ 0 h 75"/>
              <a:gd name="T8" fmla="*/ 0 w 24"/>
              <a:gd name="T9" fmla="*/ 12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" name="Freeform 620"/>
          <p:cNvSpPr>
            <a:spLocks/>
          </p:cNvSpPr>
          <p:nvPr/>
        </p:nvSpPr>
        <p:spPr bwMode="auto">
          <a:xfrm>
            <a:off x="10392150" y="1565461"/>
            <a:ext cx="87313" cy="157163"/>
          </a:xfrm>
          <a:custGeom>
            <a:avLst/>
            <a:gdLst>
              <a:gd name="T0" fmla="*/ 29 w 34"/>
              <a:gd name="T1" fmla="*/ 46 h 61"/>
              <a:gd name="T2" fmla="*/ 31 w 34"/>
              <a:gd name="T3" fmla="*/ 32 h 61"/>
              <a:gd name="T4" fmla="*/ 9 w 34"/>
              <a:gd name="T5" fmla="*/ 4 h 61"/>
              <a:gd name="T6" fmla="*/ 0 w 34"/>
              <a:gd name="T7" fmla="*/ 0 h 61"/>
              <a:gd name="T8" fmla="*/ 8 w 34"/>
              <a:gd name="T9" fmla="*/ 61 h 61"/>
              <a:gd name="T10" fmla="*/ 29 w 34"/>
              <a:gd name="T11" fmla="*/ 4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" name="Freeform 621"/>
          <p:cNvSpPr>
            <a:spLocks/>
          </p:cNvSpPr>
          <p:nvPr/>
        </p:nvSpPr>
        <p:spPr bwMode="auto">
          <a:xfrm>
            <a:off x="10323887" y="1582923"/>
            <a:ext cx="61913" cy="193675"/>
          </a:xfrm>
          <a:custGeom>
            <a:avLst/>
            <a:gdLst>
              <a:gd name="T0" fmla="*/ 8 w 24"/>
              <a:gd name="T1" fmla="*/ 75 h 75"/>
              <a:gd name="T2" fmla="*/ 22 w 24"/>
              <a:gd name="T3" fmla="*/ 65 h 75"/>
              <a:gd name="T4" fmla="*/ 15 w 24"/>
              <a:gd name="T5" fmla="*/ 0 h 75"/>
              <a:gd name="T6" fmla="*/ 0 w 24"/>
              <a:gd name="T7" fmla="*/ 13 h 75"/>
              <a:gd name="T8" fmla="*/ 8 w 24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" name="Freeform 622"/>
          <p:cNvSpPr>
            <a:spLocks/>
          </p:cNvSpPr>
          <p:nvPr/>
        </p:nvSpPr>
        <p:spPr bwMode="auto">
          <a:xfrm>
            <a:off x="10154025" y="1789298"/>
            <a:ext cx="50800" cy="55563"/>
          </a:xfrm>
          <a:custGeom>
            <a:avLst/>
            <a:gdLst>
              <a:gd name="T0" fmla="*/ 2 w 20"/>
              <a:gd name="T1" fmla="*/ 1 h 22"/>
              <a:gd name="T2" fmla="*/ 8 w 20"/>
              <a:gd name="T3" fmla="*/ 2 h 22"/>
              <a:gd name="T4" fmla="*/ 18 w 20"/>
              <a:gd name="T5" fmla="*/ 15 h 22"/>
              <a:gd name="T6" fmla="*/ 18 w 20"/>
              <a:gd name="T7" fmla="*/ 21 h 22"/>
              <a:gd name="T8" fmla="*/ 18 w 20"/>
              <a:gd name="T9" fmla="*/ 21 h 22"/>
              <a:gd name="T10" fmla="*/ 12 w 20"/>
              <a:gd name="T11" fmla="*/ 20 h 22"/>
              <a:gd name="T12" fmla="*/ 2 w 20"/>
              <a:gd name="T13" fmla="*/ 7 h 22"/>
              <a:gd name="T14" fmla="*/ 2 w 20"/>
              <a:gd name="T15" fmla="*/ 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" name="Freeform 623"/>
          <p:cNvSpPr>
            <a:spLocks/>
          </p:cNvSpPr>
          <p:nvPr/>
        </p:nvSpPr>
        <p:spPr bwMode="auto">
          <a:xfrm>
            <a:off x="10066712" y="1811523"/>
            <a:ext cx="111125" cy="115888"/>
          </a:xfrm>
          <a:custGeom>
            <a:avLst/>
            <a:gdLst>
              <a:gd name="T0" fmla="*/ 3 w 43"/>
              <a:gd name="T1" fmla="*/ 0 h 45"/>
              <a:gd name="T2" fmla="*/ 3 w 43"/>
              <a:gd name="T3" fmla="*/ 7 h 45"/>
              <a:gd name="T4" fmla="*/ 9 w 43"/>
              <a:gd name="T5" fmla="*/ 8 h 45"/>
              <a:gd name="T6" fmla="*/ 10 w 43"/>
              <a:gd name="T7" fmla="*/ 8 h 45"/>
              <a:gd name="T8" fmla="*/ 16 w 43"/>
              <a:gd name="T9" fmla="*/ 11 h 45"/>
              <a:gd name="T10" fmla="*/ 17 w 43"/>
              <a:gd name="T11" fmla="*/ 17 h 45"/>
              <a:gd name="T12" fmla="*/ 17 w 43"/>
              <a:gd name="T13" fmla="*/ 17 h 45"/>
              <a:gd name="T14" fmla="*/ 16 w 43"/>
              <a:gd name="T15" fmla="*/ 23 h 45"/>
              <a:gd name="T16" fmla="*/ 17 w 43"/>
              <a:gd name="T17" fmla="*/ 24 h 45"/>
              <a:gd name="T18" fmla="*/ 17 w 43"/>
              <a:gd name="T19" fmla="*/ 24 h 45"/>
              <a:gd name="T20" fmla="*/ 23 w 43"/>
              <a:gd name="T21" fmla="*/ 25 h 45"/>
              <a:gd name="T22" fmla="*/ 23 w 43"/>
              <a:gd name="T23" fmla="*/ 25 h 45"/>
              <a:gd name="T24" fmla="*/ 29 w 43"/>
              <a:gd name="T25" fmla="*/ 28 h 45"/>
              <a:gd name="T26" fmla="*/ 30 w 43"/>
              <a:gd name="T27" fmla="*/ 34 h 45"/>
              <a:gd name="T28" fmla="*/ 30 w 43"/>
              <a:gd name="T29" fmla="*/ 35 h 45"/>
              <a:gd name="T30" fmla="*/ 30 w 43"/>
              <a:gd name="T31" fmla="*/ 41 h 45"/>
              <a:gd name="T32" fmla="*/ 36 w 43"/>
              <a:gd name="T33" fmla="*/ 42 h 45"/>
              <a:gd name="T34" fmla="*/ 36 w 43"/>
              <a:gd name="T35" fmla="*/ 42 h 45"/>
              <a:gd name="T36" fmla="*/ 43 w 43"/>
              <a:gd name="T37" fmla="*/ 12 h 45"/>
              <a:gd name="T38" fmla="*/ 35 w 43"/>
              <a:gd name="T39" fmla="*/ 1 h 45"/>
              <a:gd name="T40" fmla="*/ 3 w 43"/>
              <a:gd name="T41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" name="Freeform 624"/>
          <p:cNvSpPr>
            <a:spLocks/>
          </p:cNvSpPr>
          <p:nvPr/>
        </p:nvSpPr>
        <p:spPr bwMode="auto">
          <a:xfrm>
            <a:off x="10436600" y="1573398"/>
            <a:ext cx="47625" cy="58738"/>
          </a:xfrm>
          <a:custGeom>
            <a:avLst/>
            <a:gdLst>
              <a:gd name="T0" fmla="*/ 17 w 19"/>
              <a:gd name="T1" fmla="*/ 21 h 23"/>
              <a:gd name="T2" fmla="*/ 11 w 19"/>
              <a:gd name="T3" fmla="*/ 20 h 23"/>
              <a:gd name="T4" fmla="*/ 1 w 19"/>
              <a:gd name="T5" fmla="*/ 8 h 23"/>
              <a:gd name="T6" fmla="*/ 2 w 19"/>
              <a:gd name="T7" fmla="*/ 1 h 23"/>
              <a:gd name="T8" fmla="*/ 2 w 19"/>
              <a:gd name="T9" fmla="*/ 1 h 23"/>
              <a:gd name="T10" fmla="*/ 8 w 19"/>
              <a:gd name="T11" fmla="*/ 3 h 23"/>
              <a:gd name="T12" fmla="*/ 18 w 19"/>
              <a:gd name="T13" fmla="*/ 15 h 23"/>
              <a:gd name="T14" fmla="*/ 17 w 19"/>
              <a:gd name="T15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" name="Freeform 625"/>
          <p:cNvSpPr>
            <a:spLocks/>
          </p:cNvSpPr>
          <p:nvPr/>
        </p:nvSpPr>
        <p:spPr bwMode="auto">
          <a:xfrm>
            <a:off x="10462000" y="1494023"/>
            <a:ext cx="109538" cy="112713"/>
          </a:xfrm>
          <a:custGeom>
            <a:avLst/>
            <a:gdLst>
              <a:gd name="T0" fmla="*/ 40 w 43"/>
              <a:gd name="T1" fmla="*/ 44 h 44"/>
              <a:gd name="T2" fmla="*/ 40 w 43"/>
              <a:gd name="T3" fmla="*/ 38 h 44"/>
              <a:gd name="T4" fmla="*/ 34 w 43"/>
              <a:gd name="T5" fmla="*/ 36 h 44"/>
              <a:gd name="T6" fmla="*/ 34 w 43"/>
              <a:gd name="T7" fmla="*/ 36 h 44"/>
              <a:gd name="T8" fmla="*/ 28 w 43"/>
              <a:gd name="T9" fmla="*/ 34 h 44"/>
              <a:gd name="T10" fmla="*/ 27 w 43"/>
              <a:gd name="T11" fmla="*/ 27 h 44"/>
              <a:gd name="T12" fmla="*/ 27 w 43"/>
              <a:gd name="T13" fmla="*/ 27 h 44"/>
              <a:gd name="T14" fmla="*/ 27 w 43"/>
              <a:gd name="T15" fmla="*/ 22 h 44"/>
              <a:gd name="T16" fmla="*/ 27 w 43"/>
              <a:gd name="T17" fmla="*/ 21 h 44"/>
              <a:gd name="T18" fmla="*/ 26 w 43"/>
              <a:gd name="T19" fmla="*/ 20 h 44"/>
              <a:gd name="T20" fmla="*/ 21 w 43"/>
              <a:gd name="T21" fmla="*/ 19 h 44"/>
              <a:gd name="T22" fmla="*/ 21 w 43"/>
              <a:gd name="T23" fmla="*/ 19 h 44"/>
              <a:gd name="T24" fmla="*/ 15 w 43"/>
              <a:gd name="T25" fmla="*/ 17 h 44"/>
              <a:gd name="T26" fmla="*/ 14 w 43"/>
              <a:gd name="T27" fmla="*/ 10 h 44"/>
              <a:gd name="T28" fmla="*/ 14 w 43"/>
              <a:gd name="T29" fmla="*/ 10 h 44"/>
              <a:gd name="T30" fmla="*/ 14 w 43"/>
              <a:gd name="T31" fmla="*/ 3 h 44"/>
              <a:gd name="T32" fmla="*/ 8 w 43"/>
              <a:gd name="T33" fmla="*/ 2 h 44"/>
              <a:gd name="T34" fmla="*/ 8 w 43"/>
              <a:gd name="T35" fmla="*/ 2 h 44"/>
              <a:gd name="T36" fmla="*/ 0 w 43"/>
              <a:gd name="T37" fmla="*/ 32 h 44"/>
              <a:gd name="T38" fmla="*/ 9 w 43"/>
              <a:gd name="T39" fmla="*/ 44 h 44"/>
              <a:gd name="T40" fmla="*/ 40 w 43"/>
              <a:gd name="T4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" name="Freeform 626"/>
          <p:cNvSpPr>
            <a:spLocks/>
          </p:cNvSpPr>
          <p:nvPr/>
        </p:nvSpPr>
        <p:spPr bwMode="auto">
          <a:xfrm>
            <a:off x="10298487" y="1865498"/>
            <a:ext cx="93663" cy="142875"/>
          </a:xfrm>
          <a:custGeom>
            <a:avLst/>
            <a:gdLst>
              <a:gd name="T0" fmla="*/ 3 w 37"/>
              <a:gd name="T1" fmla="*/ 20 h 56"/>
              <a:gd name="T2" fmla="*/ 4 w 37"/>
              <a:gd name="T3" fmla="*/ 32 h 56"/>
              <a:gd name="T4" fmla="*/ 29 w 37"/>
              <a:gd name="T5" fmla="*/ 53 h 56"/>
              <a:gd name="T6" fmla="*/ 37 w 37"/>
              <a:gd name="T7" fmla="*/ 55 h 56"/>
              <a:gd name="T8" fmla="*/ 20 w 37"/>
              <a:gd name="T9" fmla="*/ 0 h 56"/>
              <a:gd name="T10" fmla="*/ 3 w 37"/>
              <a:gd name="T11" fmla="*/ 2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" name="Freeform 627"/>
          <p:cNvSpPr>
            <a:spLocks/>
          </p:cNvSpPr>
          <p:nvPr/>
        </p:nvSpPr>
        <p:spPr bwMode="auto">
          <a:xfrm>
            <a:off x="10369925" y="1806761"/>
            <a:ext cx="74613" cy="171450"/>
          </a:xfrm>
          <a:custGeom>
            <a:avLst/>
            <a:gdLst>
              <a:gd name="T0" fmla="*/ 0 w 29"/>
              <a:gd name="T1" fmla="*/ 13 h 67"/>
              <a:gd name="T2" fmla="*/ 20 w 29"/>
              <a:gd name="T3" fmla="*/ 67 h 67"/>
              <a:gd name="T4" fmla="*/ 29 w 29"/>
              <a:gd name="T5" fmla="*/ 56 h 67"/>
              <a:gd name="T6" fmla="*/ 12 w 29"/>
              <a:gd name="T7" fmla="*/ 0 h 67"/>
              <a:gd name="T8" fmla="*/ 0 w 29"/>
              <a:gd name="T9" fmla="*/ 1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" name="Freeform 628"/>
          <p:cNvSpPr>
            <a:spLocks/>
          </p:cNvSpPr>
          <p:nvPr/>
        </p:nvSpPr>
        <p:spPr bwMode="auto">
          <a:xfrm>
            <a:off x="10474700" y="1719448"/>
            <a:ext cx="95250" cy="138113"/>
          </a:xfrm>
          <a:custGeom>
            <a:avLst/>
            <a:gdLst>
              <a:gd name="T0" fmla="*/ 34 w 37"/>
              <a:gd name="T1" fmla="*/ 36 h 54"/>
              <a:gd name="T2" fmla="*/ 33 w 37"/>
              <a:gd name="T3" fmla="*/ 24 h 54"/>
              <a:gd name="T4" fmla="*/ 8 w 37"/>
              <a:gd name="T5" fmla="*/ 3 h 54"/>
              <a:gd name="T6" fmla="*/ 0 w 37"/>
              <a:gd name="T7" fmla="*/ 1 h 54"/>
              <a:gd name="T8" fmla="*/ 19 w 37"/>
              <a:gd name="T9" fmla="*/ 54 h 54"/>
              <a:gd name="T10" fmla="*/ 34 w 37"/>
              <a:gd name="T11" fmla="*/ 3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3" name="Freeform 629"/>
          <p:cNvSpPr>
            <a:spLocks/>
          </p:cNvSpPr>
          <p:nvPr/>
        </p:nvSpPr>
        <p:spPr bwMode="auto">
          <a:xfrm>
            <a:off x="10420725" y="1744848"/>
            <a:ext cx="74613" cy="174625"/>
          </a:xfrm>
          <a:custGeom>
            <a:avLst/>
            <a:gdLst>
              <a:gd name="T0" fmla="*/ 20 w 29"/>
              <a:gd name="T1" fmla="*/ 68 h 68"/>
              <a:gd name="T2" fmla="*/ 29 w 29"/>
              <a:gd name="T3" fmla="*/ 56 h 68"/>
              <a:gd name="T4" fmla="*/ 12 w 29"/>
              <a:gd name="T5" fmla="*/ 0 h 68"/>
              <a:gd name="T6" fmla="*/ 0 w 29"/>
              <a:gd name="T7" fmla="*/ 14 h 68"/>
              <a:gd name="T8" fmla="*/ 20 w 29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" name="Freeform 630"/>
          <p:cNvSpPr>
            <a:spLocks/>
          </p:cNvSpPr>
          <p:nvPr/>
        </p:nvSpPr>
        <p:spPr bwMode="auto">
          <a:xfrm>
            <a:off x="10304837" y="1962336"/>
            <a:ext cx="52388" cy="46038"/>
          </a:xfrm>
          <a:custGeom>
            <a:avLst/>
            <a:gdLst>
              <a:gd name="T0" fmla="*/ 2 w 20"/>
              <a:gd name="T1" fmla="*/ 2 h 18"/>
              <a:gd name="T2" fmla="*/ 7 w 20"/>
              <a:gd name="T3" fmla="*/ 2 h 18"/>
              <a:gd name="T4" fmla="*/ 18 w 20"/>
              <a:gd name="T5" fmla="*/ 11 h 18"/>
              <a:gd name="T6" fmla="*/ 19 w 20"/>
              <a:gd name="T7" fmla="*/ 16 h 18"/>
              <a:gd name="T8" fmla="*/ 19 w 20"/>
              <a:gd name="T9" fmla="*/ 16 h 18"/>
              <a:gd name="T10" fmla="*/ 13 w 20"/>
              <a:gd name="T11" fmla="*/ 17 h 18"/>
              <a:gd name="T12" fmla="*/ 2 w 20"/>
              <a:gd name="T13" fmla="*/ 7 h 18"/>
              <a:gd name="T14" fmla="*/ 2 w 20"/>
              <a:gd name="T15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" name="Freeform 631"/>
          <p:cNvSpPr>
            <a:spLocks/>
          </p:cNvSpPr>
          <p:nvPr/>
        </p:nvSpPr>
        <p:spPr bwMode="auto">
          <a:xfrm>
            <a:off x="10231812" y="1987736"/>
            <a:ext cx="104775" cy="100013"/>
          </a:xfrm>
          <a:custGeom>
            <a:avLst/>
            <a:gdLst>
              <a:gd name="T0" fmla="*/ 3 w 41"/>
              <a:gd name="T1" fmla="*/ 5 h 39"/>
              <a:gd name="T2" fmla="*/ 4 w 41"/>
              <a:gd name="T3" fmla="*/ 11 h 39"/>
              <a:gd name="T4" fmla="*/ 10 w 41"/>
              <a:gd name="T5" fmla="*/ 11 h 39"/>
              <a:gd name="T6" fmla="*/ 10 w 41"/>
              <a:gd name="T7" fmla="*/ 11 h 39"/>
              <a:gd name="T8" fmla="*/ 16 w 41"/>
              <a:gd name="T9" fmla="*/ 12 h 39"/>
              <a:gd name="T10" fmla="*/ 18 w 41"/>
              <a:gd name="T11" fmla="*/ 18 h 39"/>
              <a:gd name="T12" fmla="*/ 18 w 41"/>
              <a:gd name="T13" fmla="*/ 18 h 39"/>
              <a:gd name="T14" fmla="*/ 19 w 41"/>
              <a:gd name="T15" fmla="*/ 23 h 39"/>
              <a:gd name="T16" fmla="*/ 19 w 41"/>
              <a:gd name="T17" fmla="*/ 23 h 39"/>
              <a:gd name="T18" fmla="*/ 20 w 41"/>
              <a:gd name="T19" fmla="*/ 24 h 39"/>
              <a:gd name="T20" fmla="*/ 25 w 41"/>
              <a:gd name="T21" fmla="*/ 24 h 39"/>
              <a:gd name="T22" fmla="*/ 25 w 41"/>
              <a:gd name="T23" fmla="*/ 24 h 39"/>
              <a:gd name="T24" fmla="*/ 31 w 41"/>
              <a:gd name="T25" fmla="*/ 25 h 39"/>
              <a:gd name="T26" fmla="*/ 33 w 41"/>
              <a:gd name="T27" fmla="*/ 30 h 39"/>
              <a:gd name="T28" fmla="*/ 33 w 41"/>
              <a:gd name="T29" fmla="*/ 31 h 39"/>
              <a:gd name="T30" fmla="*/ 34 w 41"/>
              <a:gd name="T31" fmla="*/ 37 h 39"/>
              <a:gd name="T32" fmla="*/ 40 w 41"/>
              <a:gd name="T33" fmla="*/ 36 h 39"/>
              <a:gd name="T34" fmla="*/ 40 w 41"/>
              <a:gd name="T35" fmla="*/ 36 h 39"/>
              <a:gd name="T36" fmla="*/ 41 w 41"/>
              <a:gd name="T37" fmla="*/ 8 h 39"/>
              <a:gd name="T38" fmla="*/ 31 w 41"/>
              <a:gd name="T39" fmla="*/ 0 h 39"/>
              <a:gd name="T40" fmla="*/ 3 w 41"/>
              <a:gd name="T41" fmla="*/ 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" name="Freeform 632"/>
          <p:cNvSpPr>
            <a:spLocks/>
          </p:cNvSpPr>
          <p:nvPr/>
        </p:nvSpPr>
        <p:spPr bwMode="auto">
          <a:xfrm>
            <a:off x="10515975" y="1719448"/>
            <a:ext cx="50800" cy="46038"/>
          </a:xfrm>
          <a:custGeom>
            <a:avLst/>
            <a:gdLst>
              <a:gd name="T0" fmla="*/ 18 w 20"/>
              <a:gd name="T1" fmla="*/ 16 h 18"/>
              <a:gd name="T2" fmla="*/ 13 w 20"/>
              <a:gd name="T3" fmla="*/ 16 h 18"/>
              <a:gd name="T4" fmla="*/ 2 w 20"/>
              <a:gd name="T5" fmla="*/ 7 h 18"/>
              <a:gd name="T6" fmla="*/ 1 w 20"/>
              <a:gd name="T7" fmla="*/ 2 h 18"/>
              <a:gd name="T8" fmla="*/ 1 w 20"/>
              <a:gd name="T9" fmla="*/ 2 h 18"/>
              <a:gd name="T10" fmla="*/ 7 w 20"/>
              <a:gd name="T11" fmla="*/ 2 h 18"/>
              <a:gd name="T12" fmla="*/ 18 w 20"/>
              <a:gd name="T13" fmla="*/ 11 h 18"/>
              <a:gd name="T14" fmla="*/ 18 w 20"/>
              <a:gd name="T15" fmla="*/ 1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7" name="Freeform 633"/>
          <p:cNvSpPr>
            <a:spLocks/>
          </p:cNvSpPr>
          <p:nvPr/>
        </p:nvSpPr>
        <p:spPr bwMode="auto">
          <a:xfrm>
            <a:off x="10536612" y="1640073"/>
            <a:ext cx="104775" cy="100013"/>
          </a:xfrm>
          <a:custGeom>
            <a:avLst/>
            <a:gdLst>
              <a:gd name="T0" fmla="*/ 38 w 41"/>
              <a:gd name="T1" fmla="*/ 34 h 39"/>
              <a:gd name="T2" fmla="*/ 37 w 41"/>
              <a:gd name="T3" fmla="*/ 28 h 39"/>
              <a:gd name="T4" fmla="*/ 31 w 41"/>
              <a:gd name="T5" fmla="*/ 28 h 39"/>
              <a:gd name="T6" fmla="*/ 31 w 41"/>
              <a:gd name="T7" fmla="*/ 28 h 39"/>
              <a:gd name="T8" fmla="*/ 25 w 41"/>
              <a:gd name="T9" fmla="*/ 27 h 39"/>
              <a:gd name="T10" fmla="*/ 23 w 41"/>
              <a:gd name="T11" fmla="*/ 21 h 39"/>
              <a:gd name="T12" fmla="*/ 23 w 41"/>
              <a:gd name="T13" fmla="*/ 21 h 39"/>
              <a:gd name="T14" fmla="*/ 23 w 41"/>
              <a:gd name="T15" fmla="*/ 16 h 39"/>
              <a:gd name="T16" fmla="*/ 22 w 41"/>
              <a:gd name="T17" fmla="*/ 16 h 39"/>
              <a:gd name="T18" fmla="*/ 21 w 41"/>
              <a:gd name="T19" fmla="*/ 15 h 39"/>
              <a:gd name="T20" fmla="*/ 16 w 41"/>
              <a:gd name="T21" fmla="*/ 15 h 39"/>
              <a:gd name="T22" fmla="*/ 16 w 41"/>
              <a:gd name="T23" fmla="*/ 15 h 39"/>
              <a:gd name="T24" fmla="*/ 10 w 41"/>
              <a:gd name="T25" fmla="*/ 14 h 39"/>
              <a:gd name="T26" fmla="*/ 8 w 41"/>
              <a:gd name="T27" fmla="*/ 9 h 39"/>
              <a:gd name="T28" fmla="*/ 8 w 41"/>
              <a:gd name="T29" fmla="*/ 8 h 39"/>
              <a:gd name="T30" fmla="*/ 7 w 41"/>
              <a:gd name="T31" fmla="*/ 3 h 39"/>
              <a:gd name="T32" fmla="*/ 1 w 41"/>
              <a:gd name="T33" fmla="*/ 3 h 39"/>
              <a:gd name="T34" fmla="*/ 1 w 41"/>
              <a:gd name="T35" fmla="*/ 3 h 39"/>
              <a:gd name="T36" fmla="*/ 0 w 41"/>
              <a:gd name="T37" fmla="*/ 31 h 39"/>
              <a:gd name="T38" fmla="*/ 10 w 41"/>
              <a:gd name="T39" fmla="*/ 39 h 39"/>
              <a:gd name="T40" fmla="*/ 38 w 41"/>
              <a:gd name="T41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8" name="Freeform 634"/>
          <p:cNvSpPr>
            <a:spLocks noEditPoints="1"/>
          </p:cNvSpPr>
          <p:nvPr/>
        </p:nvSpPr>
        <p:spPr bwMode="auto">
          <a:xfrm>
            <a:off x="2184775" y="2270311"/>
            <a:ext cx="371475" cy="504825"/>
          </a:xfrm>
          <a:custGeom>
            <a:avLst/>
            <a:gdLst>
              <a:gd name="T0" fmla="*/ 37 w 145"/>
              <a:gd name="T1" fmla="*/ 57 h 197"/>
              <a:gd name="T2" fmla="*/ 38 w 145"/>
              <a:gd name="T3" fmla="*/ 59 h 197"/>
              <a:gd name="T4" fmla="*/ 39 w 145"/>
              <a:gd name="T5" fmla="*/ 60 h 197"/>
              <a:gd name="T6" fmla="*/ 40 w 145"/>
              <a:gd name="T7" fmla="*/ 63 h 197"/>
              <a:gd name="T8" fmla="*/ 7 w 145"/>
              <a:gd name="T9" fmla="*/ 93 h 197"/>
              <a:gd name="T10" fmla="*/ 1 w 145"/>
              <a:gd name="T11" fmla="*/ 115 h 197"/>
              <a:gd name="T12" fmla="*/ 20 w 145"/>
              <a:gd name="T13" fmla="*/ 126 h 197"/>
              <a:gd name="T14" fmla="*/ 39 w 145"/>
              <a:gd name="T15" fmla="*/ 119 h 197"/>
              <a:gd name="T16" fmla="*/ 20 w 145"/>
              <a:gd name="T17" fmla="*/ 166 h 197"/>
              <a:gd name="T18" fmla="*/ 29 w 145"/>
              <a:gd name="T19" fmla="*/ 192 h 197"/>
              <a:gd name="T20" fmla="*/ 55 w 145"/>
              <a:gd name="T21" fmla="*/ 182 h 197"/>
              <a:gd name="T22" fmla="*/ 71 w 145"/>
              <a:gd name="T23" fmla="*/ 154 h 197"/>
              <a:gd name="T24" fmla="*/ 87 w 145"/>
              <a:gd name="T25" fmla="*/ 182 h 197"/>
              <a:gd name="T26" fmla="*/ 113 w 145"/>
              <a:gd name="T27" fmla="*/ 192 h 197"/>
              <a:gd name="T28" fmla="*/ 123 w 145"/>
              <a:gd name="T29" fmla="*/ 167 h 197"/>
              <a:gd name="T30" fmla="*/ 103 w 145"/>
              <a:gd name="T31" fmla="*/ 119 h 197"/>
              <a:gd name="T32" fmla="*/ 122 w 145"/>
              <a:gd name="T33" fmla="*/ 126 h 197"/>
              <a:gd name="T34" fmla="*/ 141 w 145"/>
              <a:gd name="T35" fmla="*/ 115 h 197"/>
              <a:gd name="T36" fmla="*/ 135 w 145"/>
              <a:gd name="T37" fmla="*/ 93 h 197"/>
              <a:gd name="T38" fmla="*/ 98 w 145"/>
              <a:gd name="T39" fmla="*/ 63 h 197"/>
              <a:gd name="T40" fmla="*/ 108 w 145"/>
              <a:gd name="T41" fmla="*/ 38 h 197"/>
              <a:gd name="T42" fmla="*/ 32 w 145"/>
              <a:gd name="T43" fmla="*/ 38 h 197"/>
              <a:gd name="T44" fmla="*/ 11 w 145"/>
              <a:gd name="T45" fmla="*/ 98 h 197"/>
              <a:gd name="T46" fmla="*/ 45 w 145"/>
              <a:gd name="T47" fmla="*/ 58 h 197"/>
              <a:gd name="T48" fmla="*/ 44 w 145"/>
              <a:gd name="T49" fmla="*/ 56 h 197"/>
              <a:gd name="T50" fmla="*/ 42 w 145"/>
              <a:gd name="T51" fmla="*/ 54 h 197"/>
              <a:gd name="T52" fmla="*/ 70 w 145"/>
              <a:gd name="T53" fmla="*/ 7 h 197"/>
              <a:gd name="T54" fmla="*/ 94 w 145"/>
              <a:gd name="T55" fmla="*/ 58 h 197"/>
              <a:gd name="T56" fmla="*/ 93 w 145"/>
              <a:gd name="T57" fmla="*/ 60 h 197"/>
              <a:gd name="T58" fmla="*/ 131 w 145"/>
              <a:gd name="T59" fmla="*/ 98 h 197"/>
              <a:gd name="T60" fmla="*/ 135 w 145"/>
              <a:gd name="T61" fmla="*/ 112 h 197"/>
              <a:gd name="T62" fmla="*/ 110 w 145"/>
              <a:gd name="T63" fmla="*/ 113 h 197"/>
              <a:gd name="T64" fmla="*/ 97 w 145"/>
              <a:gd name="T65" fmla="*/ 128 h 197"/>
              <a:gd name="T66" fmla="*/ 117 w 145"/>
              <a:gd name="T67" fmla="*/ 181 h 197"/>
              <a:gd name="T68" fmla="*/ 93 w 145"/>
              <a:gd name="T69" fmla="*/ 179 h 197"/>
              <a:gd name="T70" fmla="*/ 71 w 145"/>
              <a:gd name="T71" fmla="*/ 147 h 197"/>
              <a:gd name="T72" fmla="*/ 59 w 145"/>
              <a:gd name="T73" fmla="*/ 154 h 197"/>
              <a:gd name="T74" fmla="*/ 31 w 145"/>
              <a:gd name="T75" fmla="*/ 186 h 197"/>
              <a:gd name="T76" fmla="*/ 26 w 145"/>
              <a:gd name="T77" fmla="*/ 169 h 197"/>
              <a:gd name="T78" fmla="*/ 44 w 145"/>
              <a:gd name="T79" fmla="*/ 115 h 197"/>
              <a:gd name="T80" fmla="*/ 18 w 145"/>
              <a:gd name="T81" fmla="*/ 119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9" name="Oval 635"/>
          <p:cNvSpPr>
            <a:spLocks noChangeArrowheads="1"/>
          </p:cNvSpPr>
          <p:nvPr/>
        </p:nvSpPr>
        <p:spPr bwMode="auto">
          <a:xfrm>
            <a:off x="2311775" y="2340161"/>
            <a:ext cx="31750" cy="301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0" name="Oval 636"/>
          <p:cNvSpPr>
            <a:spLocks noChangeArrowheads="1"/>
          </p:cNvSpPr>
          <p:nvPr/>
        </p:nvSpPr>
        <p:spPr bwMode="auto">
          <a:xfrm>
            <a:off x="2376862" y="2340161"/>
            <a:ext cx="30163" cy="301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1" name="Oval 637"/>
          <p:cNvSpPr>
            <a:spLocks noChangeArrowheads="1"/>
          </p:cNvSpPr>
          <p:nvPr/>
        </p:nvSpPr>
        <p:spPr bwMode="auto">
          <a:xfrm>
            <a:off x="2345112" y="2465573"/>
            <a:ext cx="31750" cy="301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2" name="Oval 638"/>
          <p:cNvSpPr>
            <a:spLocks noChangeArrowheads="1"/>
          </p:cNvSpPr>
          <p:nvPr/>
        </p:nvSpPr>
        <p:spPr bwMode="auto">
          <a:xfrm>
            <a:off x="2345112" y="2524311"/>
            <a:ext cx="31750" cy="301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3" name="Oval 639"/>
          <p:cNvSpPr>
            <a:spLocks noChangeArrowheads="1"/>
          </p:cNvSpPr>
          <p:nvPr/>
        </p:nvSpPr>
        <p:spPr bwMode="auto">
          <a:xfrm>
            <a:off x="2345112" y="2578286"/>
            <a:ext cx="31750" cy="301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4" name="Freeform 640"/>
          <p:cNvSpPr>
            <a:spLocks/>
          </p:cNvSpPr>
          <p:nvPr/>
        </p:nvSpPr>
        <p:spPr bwMode="auto">
          <a:xfrm>
            <a:off x="2319712" y="2400486"/>
            <a:ext cx="82550" cy="31750"/>
          </a:xfrm>
          <a:custGeom>
            <a:avLst/>
            <a:gdLst>
              <a:gd name="T0" fmla="*/ 28 w 32"/>
              <a:gd name="T1" fmla="*/ 0 h 12"/>
              <a:gd name="T2" fmla="*/ 4 w 32"/>
              <a:gd name="T3" fmla="*/ 1 h 12"/>
              <a:gd name="T4" fmla="*/ 1 w 32"/>
              <a:gd name="T5" fmla="*/ 0 h 12"/>
              <a:gd name="T6" fmla="*/ 1 w 32"/>
              <a:gd name="T7" fmla="*/ 3 h 12"/>
              <a:gd name="T8" fmla="*/ 15 w 32"/>
              <a:gd name="T9" fmla="*/ 10 h 12"/>
              <a:gd name="T10" fmla="*/ 31 w 32"/>
              <a:gd name="T11" fmla="*/ 4 h 12"/>
              <a:gd name="T12" fmla="*/ 31 w 32"/>
              <a:gd name="T13" fmla="*/ 1 h 12"/>
              <a:gd name="T14" fmla="*/ 28 w 32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5" name="Freeform 641"/>
          <p:cNvSpPr>
            <a:spLocks/>
          </p:cNvSpPr>
          <p:nvPr/>
        </p:nvSpPr>
        <p:spPr bwMode="auto">
          <a:xfrm>
            <a:off x="2981700" y="2324286"/>
            <a:ext cx="266700" cy="158750"/>
          </a:xfrm>
          <a:custGeom>
            <a:avLst/>
            <a:gdLst>
              <a:gd name="T0" fmla="*/ 104 w 104"/>
              <a:gd name="T1" fmla="*/ 54 h 62"/>
              <a:gd name="T2" fmla="*/ 73 w 104"/>
              <a:gd name="T3" fmla="*/ 21 h 62"/>
              <a:gd name="T4" fmla="*/ 73 w 104"/>
              <a:gd name="T5" fmla="*/ 21 h 62"/>
              <a:gd name="T6" fmla="*/ 53 w 104"/>
              <a:gd name="T7" fmla="*/ 0 h 62"/>
              <a:gd name="T8" fmla="*/ 32 w 104"/>
              <a:gd name="T9" fmla="*/ 21 h 62"/>
              <a:gd name="T10" fmla="*/ 0 w 104"/>
              <a:gd name="T11" fmla="*/ 54 h 62"/>
              <a:gd name="T12" fmla="*/ 0 w 104"/>
              <a:gd name="T13" fmla="*/ 62 h 62"/>
              <a:gd name="T14" fmla="*/ 104 w 104"/>
              <a:gd name="T15" fmla="*/ 62 h 62"/>
              <a:gd name="T16" fmla="*/ 104 w 104"/>
              <a:gd name="T17" fmla="*/ 5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6" name="Freeform 642"/>
          <p:cNvSpPr>
            <a:spLocks/>
          </p:cNvSpPr>
          <p:nvPr/>
        </p:nvSpPr>
        <p:spPr bwMode="auto">
          <a:xfrm>
            <a:off x="2910262" y="2570348"/>
            <a:ext cx="409575" cy="184150"/>
          </a:xfrm>
          <a:custGeom>
            <a:avLst/>
            <a:gdLst>
              <a:gd name="T0" fmla="*/ 154 w 160"/>
              <a:gd name="T1" fmla="*/ 41 h 72"/>
              <a:gd name="T2" fmla="*/ 132 w 160"/>
              <a:gd name="T3" fmla="*/ 14 h 72"/>
              <a:gd name="T4" fmla="*/ 132 w 160"/>
              <a:gd name="T5" fmla="*/ 0 h 72"/>
              <a:gd name="T6" fmla="*/ 28 w 160"/>
              <a:gd name="T7" fmla="*/ 0 h 72"/>
              <a:gd name="T8" fmla="*/ 28 w 160"/>
              <a:gd name="T9" fmla="*/ 14 h 72"/>
              <a:gd name="T10" fmla="*/ 6 w 160"/>
              <a:gd name="T11" fmla="*/ 41 h 72"/>
              <a:gd name="T12" fmla="*/ 0 w 160"/>
              <a:gd name="T13" fmla="*/ 47 h 72"/>
              <a:gd name="T14" fmla="*/ 6 w 160"/>
              <a:gd name="T15" fmla="*/ 52 h 72"/>
              <a:gd name="T16" fmla="*/ 51 w 160"/>
              <a:gd name="T17" fmla="*/ 52 h 72"/>
              <a:gd name="T18" fmla="*/ 80 w 160"/>
              <a:gd name="T19" fmla="*/ 72 h 72"/>
              <a:gd name="T20" fmla="*/ 109 w 160"/>
              <a:gd name="T21" fmla="*/ 52 h 72"/>
              <a:gd name="T22" fmla="*/ 154 w 160"/>
              <a:gd name="T23" fmla="*/ 52 h 72"/>
              <a:gd name="T24" fmla="*/ 160 w 160"/>
              <a:gd name="T25" fmla="*/ 47 h 72"/>
              <a:gd name="T26" fmla="*/ 154 w 160"/>
              <a:gd name="T27" fmla="*/ 4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7" name="Freeform 643"/>
          <p:cNvSpPr>
            <a:spLocks/>
          </p:cNvSpPr>
          <p:nvPr/>
        </p:nvSpPr>
        <p:spPr bwMode="auto">
          <a:xfrm>
            <a:off x="2981700" y="2498911"/>
            <a:ext cx="266700" cy="58738"/>
          </a:xfrm>
          <a:custGeom>
            <a:avLst/>
            <a:gdLst>
              <a:gd name="T0" fmla="*/ 104 w 104"/>
              <a:gd name="T1" fmla="*/ 0 h 23"/>
              <a:gd name="T2" fmla="*/ 0 w 104"/>
              <a:gd name="T3" fmla="*/ 0 h 23"/>
              <a:gd name="T4" fmla="*/ 0 w 104"/>
              <a:gd name="T5" fmla="*/ 23 h 23"/>
              <a:gd name="T6" fmla="*/ 104 w 104"/>
              <a:gd name="T7" fmla="*/ 23 h 23"/>
              <a:gd name="T8" fmla="*/ 104 w 104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8" name="Freeform 644"/>
          <p:cNvSpPr>
            <a:spLocks noEditPoints="1"/>
          </p:cNvSpPr>
          <p:nvPr/>
        </p:nvSpPr>
        <p:spPr bwMode="auto">
          <a:xfrm>
            <a:off x="3657975" y="2270311"/>
            <a:ext cx="390525" cy="517525"/>
          </a:xfrm>
          <a:custGeom>
            <a:avLst/>
            <a:gdLst>
              <a:gd name="T0" fmla="*/ 152 w 152"/>
              <a:gd name="T1" fmla="*/ 75 h 202"/>
              <a:gd name="T2" fmla="*/ 152 w 152"/>
              <a:gd name="T3" fmla="*/ 75 h 202"/>
              <a:gd name="T4" fmla="*/ 76 w 152"/>
              <a:gd name="T5" fmla="*/ 0 h 202"/>
              <a:gd name="T6" fmla="*/ 0 w 152"/>
              <a:gd name="T7" fmla="*/ 75 h 202"/>
              <a:gd name="T8" fmla="*/ 0 w 152"/>
              <a:gd name="T9" fmla="*/ 75 h 202"/>
              <a:gd name="T10" fmla="*/ 0 w 152"/>
              <a:gd name="T11" fmla="*/ 76 h 202"/>
              <a:gd name="T12" fmla="*/ 0 w 152"/>
              <a:gd name="T13" fmla="*/ 76 h 202"/>
              <a:gd name="T14" fmla="*/ 1 w 152"/>
              <a:gd name="T15" fmla="*/ 76 h 202"/>
              <a:gd name="T16" fmla="*/ 56 w 152"/>
              <a:gd name="T17" fmla="*/ 156 h 202"/>
              <a:gd name="T18" fmla="*/ 41 w 152"/>
              <a:gd name="T19" fmla="*/ 156 h 202"/>
              <a:gd name="T20" fmla="*/ 41 w 152"/>
              <a:gd name="T21" fmla="*/ 202 h 202"/>
              <a:gd name="T22" fmla="*/ 110 w 152"/>
              <a:gd name="T23" fmla="*/ 202 h 202"/>
              <a:gd name="T24" fmla="*/ 110 w 152"/>
              <a:gd name="T25" fmla="*/ 156 h 202"/>
              <a:gd name="T26" fmla="*/ 96 w 152"/>
              <a:gd name="T27" fmla="*/ 156 h 202"/>
              <a:gd name="T28" fmla="*/ 151 w 152"/>
              <a:gd name="T29" fmla="*/ 76 h 202"/>
              <a:gd name="T30" fmla="*/ 152 w 152"/>
              <a:gd name="T31" fmla="*/ 76 h 202"/>
              <a:gd name="T32" fmla="*/ 152 w 152"/>
              <a:gd name="T33" fmla="*/ 76 h 202"/>
              <a:gd name="T34" fmla="*/ 152 w 152"/>
              <a:gd name="T35" fmla="*/ 75 h 202"/>
              <a:gd name="T36" fmla="*/ 63 w 152"/>
              <a:gd name="T37" fmla="*/ 156 h 202"/>
              <a:gd name="T38" fmla="*/ 8 w 152"/>
              <a:gd name="T39" fmla="*/ 76 h 202"/>
              <a:gd name="T40" fmla="*/ 42 w 152"/>
              <a:gd name="T41" fmla="*/ 76 h 202"/>
              <a:gd name="T42" fmla="*/ 66 w 152"/>
              <a:gd name="T43" fmla="*/ 156 h 202"/>
              <a:gd name="T44" fmla="*/ 63 w 152"/>
              <a:gd name="T45" fmla="*/ 156 h 202"/>
              <a:gd name="T46" fmla="*/ 73 w 152"/>
              <a:gd name="T47" fmla="*/ 156 h 202"/>
              <a:gd name="T48" fmla="*/ 72 w 152"/>
              <a:gd name="T49" fmla="*/ 156 h 202"/>
              <a:gd name="T50" fmla="*/ 48 w 152"/>
              <a:gd name="T51" fmla="*/ 76 h 202"/>
              <a:gd name="T52" fmla="*/ 73 w 152"/>
              <a:gd name="T53" fmla="*/ 76 h 202"/>
              <a:gd name="T54" fmla="*/ 73 w 152"/>
              <a:gd name="T55" fmla="*/ 156 h 202"/>
              <a:gd name="T56" fmla="*/ 41 w 152"/>
              <a:gd name="T57" fmla="*/ 73 h 202"/>
              <a:gd name="T58" fmla="*/ 6 w 152"/>
              <a:gd name="T59" fmla="*/ 73 h 202"/>
              <a:gd name="T60" fmla="*/ 75 w 152"/>
              <a:gd name="T61" fmla="*/ 3 h 202"/>
              <a:gd name="T62" fmla="*/ 41 w 152"/>
              <a:gd name="T63" fmla="*/ 73 h 202"/>
              <a:gd name="T64" fmla="*/ 76 w 152"/>
              <a:gd name="T65" fmla="*/ 4 h 202"/>
              <a:gd name="T66" fmla="*/ 108 w 152"/>
              <a:gd name="T67" fmla="*/ 73 h 202"/>
              <a:gd name="T68" fmla="*/ 78 w 152"/>
              <a:gd name="T69" fmla="*/ 73 h 202"/>
              <a:gd name="T70" fmla="*/ 76 w 152"/>
              <a:gd name="T71" fmla="*/ 4 h 202"/>
              <a:gd name="T72" fmla="*/ 79 w 152"/>
              <a:gd name="T73" fmla="*/ 156 h 202"/>
              <a:gd name="T74" fmla="*/ 79 w 152"/>
              <a:gd name="T75" fmla="*/ 76 h 202"/>
              <a:gd name="T76" fmla="*/ 104 w 152"/>
              <a:gd name="T77" fmla="*/ 76 h 202"/>
              <a:gd name="T78" fmla="*/ 80 w 152"/>
              <a:gd name="T79" fmla="*/ 156 h 202"/>
              <a:gd name="T80" fmla="*/ 79 w 152"/>
              <a:gd name="T81" fmla="*/ 156 h 202"/>
              <a:gd name="T82" fmla="*/ 89 w 152"/>
              <a:gd name="T83" fmla="*/ 156 h 202"/>
              <a:gd name="T84" fmla="*/ 86 w 152"/>
              <a:gd name="T85" fmla="*/ 156 h 202"/>
              <a:gd name="T86" fmla="*/ 110 w 152"/>
              <a:gd name="T87" fmla="*/ 76 h 202"/>
              <a:gd name="T88" fmla="*/ 144 w 152"/>
              <a:gd name="T89" fmla="*/ 76 h 202"/>
              <a:gd name="T90" fmla="*/ 89 w 152"/>
              <a:gd name="T91" fmla="*/ 15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9" name="Freeform 645"/>
          <p:cNvSpPr>
            <a:spLocks noEditPoints="1"/>
          </p:cNvSpPr>
          <p:nvPr/>
        </p:nvSpPr>
        <p:spPr bwMode="auto">
          <a:xfrm>
            <a:off x="4767637" y="2219511"/>
            <a:ext cx="365125" cy="493713"/>
          </a:xfrm>
          <a:custGeom>
            <a:avLst/>
            <a:gdLst>
              <a:gd name="T0" fmla="*/ 87 w 142"/>
              <a:gd name="T1" fmla="*/ 35 h 193"/>
              <a:gd name="T2" fmla="*/ 73 w 142"/>
              <a:gd name="T3" fmla="*/ 26 h 193"/>
              <a:gd name="T4" fmla="*/ 85 w 142"/>
              <a:gd name="T5" fmla="*/ 14 h 193"/>
              <a:gd name="T6" fmla="*/ 70 w 142"/>
              <a:gd name="T7" fmla="*/ 1 h 193"/>
              <a:gd name="T8" fmla="*/ 60 w 142"/>
              <a:gd name="T9" fmla="*/ 15 h 193"/>
              <a:gd name="T10" fmla="*/ 71 w 142"/>
              <a:gd name="T11" fmla="*/ 6 h 193"/>
              <a:gd name="T12" fmla="*/ 80 w 142"/>
              <a:gd name="T13" fmla="*/ 13 h 193"/>
              <a:gd name="T14" fmla="*/ 69 w 142"/>
              <a:gd name="T15" fmla="*/ 23 h 193"/>
              <a:gd name="T16" fmla="*/ 68 w 142"/>
              <a:gd name="T17" fmla="*/ 35 h 193"/>
              <a:gd name="T18" fmla="*/ 55 w 142"/>
              <a:gd name="T19" fmla="*/ 52 h 193"/>
              <a:gd name="T20" fmla="*/ 71 w 142"/>
              <a:gd name="T21" fmla="*/ 193 h 193"/>
              <a:gd name="T22" fmla="*/ 87 w 142"/>
              <a:gd name="T23" fmla="*/ 52 h 193"/>
              <a:gd name="T24" fmla="*/ 20 w 142"/>
              <a:gd name="T25" fmla="*/ 154 h 193"/>
              <a:gd name="T26" fmla="*/ 48 w 142"/>
              <a:gd name="T27" fmla="*/ 108 h 193"/>
              <a:gd name="T28" fmla="*/ 77 w 142"/>
              <a:gd name="T29" fmla="*/ 139 h 193"/>
              <a:gd name="T30" fmla="*/ 72 w 142"/>
              <a:gd name="T31" fmla="*/ 129 h 193"/>
              <a:gd name="T32" fmla="*/ 71 w 142"/>
              <a:gd name="T33" fmla="*/ 148 h 193"/>
              <a:gd name="T34" fmla="*/ 42 w 142"/>
              <a:gd name="T35" fmla="*/ 116 h 193"/>
              <a:gd name="T36" fmla="*/ 14 w 142"/>
              <a:gd name="T37" fmla="*/ 121 h 193"/>
              <a:gd name="T38" fmla="*/ 71 w 142"/>
              <a:gd name="T39" fmla="*/ 150 h 193"/>
              <a:gd name="T40" fmla="*/ 56 w 142"/>
              <a:gd name="T41" fmla="*/ 161 h 193"/>
              <a:gd name="T42" fmla="*/ 75 w 142"/>
              <a:gd name="T43" fmla="*/ 162 h 193"/>
              <a:gd name="T44" fmla="*/ 74 w 142"/>
              <a:gd name="T45" fmla="*/ 153 h 193"/>
              <a:gd name="T46" fmla="*/ 97 w 142"/>
              <a:gd name="T47" fmla="*/ 148 h 193"/>
              <a:gd name="T48" fmla="*/ 74 w 142"/>
              <a:gd name="T49" fmla="*/ 153 h 193"/>
              <a:gd name="T50" fmla="*/ 78 w 142"/>
              <a:gd name="T51" fmla="*/ 173 h 193"/>
              <a:gd name="T52" fmla="*/ 94 w 142"/>
              <a:gd name="T53" fmla="*/ 170 h 193"/>
              <a:gd name="T54" fmla="*/ 102 w 142"/>
              <a:gd name="T55" fmla="*/ 170 h 193"/>
              <a:gd name="T56" fmla="*/ 99 w 142"/>
              <a:gd name="T57" fmla="*/ 157 h 193"/>
              <a:gd name="T58" fmla="*/ 102 w 142"/>
              <a:gd name="T59" fmla="*/ 170 h 193"/>
              <a:gd name="T60" fmla="*/ 110 w 142"/>
              <a:gd name="T61" fmla="*/ 168 h 193"/>
              <a:gd name="T62" fmla="*/ 76 w 142"/>
              <a:gd name="T63" fmla="*/ 100 h 193"/>
              <a:gd name="T64" fmla="*/ 124 w 142"/>
              <a:gd name="T65" fmla="*/ 91 h 193"/>
              <a:gd name="T66" fmla="*/ 114 w 142"/>
              <a:gd name="T67" fmla="*/ 167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2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1"/>
                  <a:pt x="85" y="14"/>
                </a:cubicBezTo>
                <a:cubicBezTo>
                  <a:pt x="85" y="10"/>
                  <a:pt x="84" y="6"/>
                  <a:pt x="81" y="4"/>
                </a:cubicBezTo>
                <a:cubicBezTo>
                  <a:pt x="79" y="2"/>
                  <a:pt x="76" y="0"/>
                  <a:pt x="70" y="1"/>
                </a:cubicBezTo>
                <a:cubicBezTo>
                  <a:pt x="63" y="1"/>
                  <a:pt x="58" y="5"/>
                  <a:pt x="58" y="12"/>
                </a:cubicBezTo>
                <a:cubicBezTo>
                  <a:pt x="57" y="13"/>
                  <a:pt x="58" y="15"/>
                  <a:pt x="60" y="15"/>
                </a:cubicBezTo>
                <a:cubicBezTo>
                  <a:pt x="61" y="15"/>
                  <a:pt x="63" y="14"/>
                  <a:pt x="63" y="13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6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60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2" y="161"/>
                  <a:pt x="142" y="122"/>
                </a:cubicBezTo>
                <a:cubicBezTo>
                  <a:pt x="142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5"/>
                  <a:pt x="20" y="154"/>
                  <a:pt x="20" y="154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1"/>
                  <a:pt x="69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1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3"/>
                  <a:pt x="41" y="124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1"/>
                  <a:pt x="22" y="125"/>
                  <a:pt x="14" y="121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56" y="144"/>
                  <a:pt x="65" y="148"/>
                  <a:pt x="71" y="150"/>
                </a:cubicBezTo>
                <a:cubicBezTo>
                  <a:pt x="71" y="151"/>
                  <a:pt x="71" y="151"/>
                  <a:pt x="71" y="152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6"/>
                  <a:pt x="73" y="159"/>
                  <a:pt x="75" y="162"/>
                </a:cubicBezTo>
                <a:cubicBezTo>
                  <a:pt x="62" y="162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1"/>
                  <a:pt x="83" y="139"/>
                </a:cubicBezTo>
                <a:cubicBezTo>
                  <a:pt x="89" y="138"/>
                  <a:pt x="96" y="142"/>
                  <a:pt x="97" y="148"/>
                </a:cubicBezTo>
                <a:cubicBezTo>
                  <a:pt x="99" y="155"/>
                  <a:pt x="94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80"/>
                </a:moveTo>
                <a:cubicBezTo>
                  <a:pt x="84" y="181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9"/>
                  <a:pt x="88" y="180"/>
                </a:cubicBezTo>
                <a:close/>
                <a:moveTo>
                  <a:pt x="102" y="170"/>
                </a:moveTo>
                <a:cubicBezTo>
                  <a:pt x="98" y="171"/>
                  <a:pt x="95" y="169"/>
                  <a:pt x="94" y="165"/>
                </a:cubicBezTo>
                <a:cubicBezTo>
                  <a:pt x="93" y="162"/>
                  <a:pt x="95" y="158"/>
                  <a:pt x="99" y="157"/>
                </a:cubicBezTo>
                <a:cubicBezTo>
                  <a:pt x="102" y="157"/>
                  <a:pt x="106" y="159"/>
                  <a:pt x="106" y="162"/>
                </a:cubicBezTo>
                <a:cubicBezTo>
                  <a:pt x="107" y="166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8"/>
                  <a:pt x="110" y="168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2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3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0" name="Freeform 646"/>
          <p:cNvSpPr>
            <a:spLocks/>
          </p:cNvSpPr>
          <p:nvPr/>
        </p:nvSpPr>
        <p:spPr bwMode="auto">
          <a:xfrm>
            <a:off x="4978775" y="2408423"/>
            <a:ext cx="104775" cy="207963"/>
          </a:xfrm>
          <a:custGeom>
            <a:avLst/>
            <a:gdLst>
              <a:gd name="T0" fmla="*/ 27 w 41"/>
              <a:gd name="T1" fmla="*/ 65 h 81"/>
              <a:gd name="T2" fmla="*/ 22 w 41"/>
              <a:gd name="T3" fmla="*/ 41 h 81"/>
              <a:gd name="T4" fmla="*/ 33 w 41"/>
              <a:gd name="T5" fmla="*/ 20 h 81"/>
              <a:gd name="T6" fmla="*/ 21 w 41"/>
              <a:gd name="T7" fmla="*/ 38 h 81"/>
              <a:gd name="T8" fmla="*/ 11 w 41"/>
              <a:gd name="T9" fmla="*/ 0 h 81"/>
              <a:gd name="T10" fmla="*/ 19 w 41"/>
              <a:gd name="T11" fmla="*/ 33 h 81"/>
              <a:gd name="T12" fmla="*/ 0 w 41"/>
              <a:gd name="T13" fmla="*/ 26 h 81"/>
              <a:gd name="T14" fmla="*/ 19 w 41"/>
              <a:gd name="T15" fmla="*/ 36 h 81"/>
              <a:gd name="T16" fmla="*/ 26 w 41"/>
              <a:gd name="T17" fmla="*/ 64 h 81"/>
              <a:gd name="T18" fmla="*/ 6 w 41"/>
              <a:gd name="T19" fmla="*/ 59 h 81"/>
              <a:gd name="T20" fmla="*/ 26 w 41"/>
              <a:gd name="T21" fmla="*/ 67 h 81"/>
              <a:gd name="T22" fmla="*/ 29 w 41"/>
              <a:gd name="T23" fmla="*/ 81 h 81"/>
              <a:gd name="T24" fmla="*/ 28 w 41"/>
              <a:gd name="T25" fmla="*/ 69 h 81"/>
              <a:gd name="T26" fmla="*/ 28 w 41"/>
              <a:gd name="T27" fmla="*/ 69 h 81"/>
              <a:gd name="T28" fmla="*/ 41 w 41"/>
              <a:gd name="T29" fmla="*/ 50 h 81"/>
              <a:gd name="T30" fmla="*/ 27 w 41"/>
              <a:gd name="T31" fmla="*/ 6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1" name="Freeform 647"/>
          <p:cNvSpPr>
            <a:spLocks/>
          </p:cNvSpPr>
          <p:nvPr/>
        </p:nvSpPr>
        <p:spPr bwMode="auto">
          <a:xfrm>
            <a:off x="5216900" y="2306823"/>
            <a:ext cx="271463" cy="100013"/>
          </a:xfrm>
          <a:custGeom>
            <a:avLst/>
            <a:gdLst>
              <a:gd name="T0" fmla="*/ 101 w 106"/>
              <a:gd name="T1" fmla="*/ 0 h 39"/>
              <a:gd name="T2" fmla="*/ 5 w 106"/>
              <a:gd name="T3" fmla="*/ 0 h 39"/>
              <a:gd name="T4" fmla="*/ 0 w 106"/>
              <a:gd name="T5" fmla="*/ 5 h 39"/>
              <a:gd name="T6" fmla="*/ 0 w 106"/>
              <a:gd name="T7" fmla="*/ 34 h 39"/>
              <a:gd name="T8" fmla="*/ 5 w 106"/>
              <a:gd name="T9" fmla="*/ 39 h 39"/>
              <a:gd name="T10" fmla="*/ 101 w 106"/>
              <a:gd name="T11" fmla="*/ 39 h 39"/>
              <a:gd name="T12" fmla="*/ 106 w 106"/>
              <a:gd name="T13" fmla="*/ 34 h 39"/>
              <a:gd name="T14" fmla="*/ 106 w 106"/>
              <a:gd name="T15" fmla="*/ 5 h 39"/>
              <a:gd name="T16" fmla="*/ 101 w 106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2" name="Freeform 648"/>
          <p:cNvSpPr>
            <a:spLocks noEditPoints="1"/>
          </p:cNvSpPr>
          <p:nvPr/>
        </p:nvSpPr>
        <p:spPr bwMode="auto">
          <a:xfrm>
            <a:off x="5042275" y="2416361"/>
            <a:ext cx="428625" cy="314325"/>
          </a:xfrm>
          <a:custGeom>
            <a:avLst/>
            <a:gdLst>
              <a:gd name="T0" fmla="*/ 166 w 167"/>
              <a:gd name="T1" fmla="*/ 0 h 123"/>
              <a:gd name="T2" fmla="*/ 83 w 167"/>
              <a:gd name="T3" fmla="*/ 0 h 123"/>
              <a:gd name="T4" fmla="*/ 85 w 167"/>
              <a:gd name="T5" fmla="*/ 39 h 123"/>
              <a:gd name="T6" fmla="*/ 85 w 167"/>
              <a:gd name="T7" fmla="*/ 39 h 123"/>
              <a:gd name="T8" fmla="*/ 64 w 167"/>
              <a:gd name="T9" fmla="*/ 63 h 123"/>
              <a:gd name="T10" fmla="*/ 32 w 167"/>
              <a:gd name="T11" fmla="*/ 64 h 123"/>
              <a:gd name="T12" fmla="*/ 4 w 167"/>
              <a:gd name="T13" fmla="*/ 113 h 123"/>
              <a:gd name="T14" fmla="*/ 2 w 167"/>
              <a:gd name="T15" fmla="*/ 113 h 123"/>
              <a:gd name="T16" fmla="*/ 2 w 167"/>
              <a:gd name="T17" fmla="*/ 123 h 123"/>
              <a:gd name="T18" fmla="*/ 8 w 167"/>
              <a:gd name="T19" fmla="*/ 123 h 123"/>
              <a:gd name="T20" fmla="*/ 8 w 167"/>
              <a:gd name="T21" fmla="*/ 123 h 123"/>
              <a:gd name="T22" fmla="*/ 66 w 167"/>
              <a:gd name="T23" fmla="*/ 123 h 123"/>
              <a:gd name="T24" fmla="*/ 66 w 167"/>
              <a:gd name="T25" fmla="*/ 123 h 123"/>
              <a:gd name="T26" fmla="*/ 66 w 167"/>
              <a:gd name="T27" fmla="*/ 123 h 123"/>
              <a:gd name="T28" fmla="*/ 66 w 167"/>
              <a:gd name="T29" fmla="*/ 123 h 123"/>
              <a:gd name="T30" fmla="*/ 110 w 167"/>
              <a:gd name="T31" fmla="*/ 123 h 123"/>
              <a:gd name="T32" fmla="*/ 164 w 167"/>
              <a:gd name="T33" fmla="*/ 123 h 123"/>
              <a:gd name="T34" fmla="*/ 166 w 167"/>
              <a:gd name="T35" fmla="*/ 113 h 123"/>
              <a:gd name="T36" fmla="*/ 157 w 167"/>
              <a:gd name="T37" fmla="*/ 61 h 123"/>
              <a:gd name="T38" fmla="*/ 166 w 167"/>
              <a:gd name="T39" fmla="*/ 0 h 123"/>
              <a:gd name="T40" fmla="*/ 111 w 167"/>
              <a:gd name="T41" fmla="*/ 12 h 123"/>
              <a:gd name="T42" fmla="*/ 111 w 167"/>
              <a:gd name="T43" fmla="*/ 11 h 123"/>
              <a:gd name="T44" fmla="*/ 113 w 167"/>
              <a:gd name="T45" fmla="*/ 10 h 123"/>
              <a:gd name="T46" fmla="*/ 131 w 167"/>
              <a:gd name="T47" fmla="*/ 10 h 123"/>
              <a:gd name="T48" fmla="*/ 133 w 167"/>
              <a:gd name="T49" fmla="*/ 11 h 123"/>
              <a:gd name="T50" fmla="*/ 133 w 167"/>
              <a:gd name="T51" fmla="*/ 12 h 123"/>
              <a:gd name="T52" fmla="*/ 133 w 167"/>
              <a:gd name="T53" fmla="*/ 27 h 123"/>
              <a:gd name="T54" fmla="*/ 133 w 167"/>
              <a:gd name="T55" fmla="*/ 28 h 123"/>
              <a:gd name="T56" fmla="*/ 131 w 167"/>
              <a:gd name="T57" fmla="*/ 29 h 123"/>
              <a:gd name="T58" fmla="*/ 113 w 167"/>
              <a:gd name="T59" fmla="*/ 29 h 123"/>
              <a:gd name="T60" fmla="*/ 111 w 167"/>
              <a:gd name="T61" fmla="*/ 28 h 123"/>
              <a:gd name="T62" fmla="*/ 111 w 167"/>
              <a:gd name="T63" fmla="*/ 27 h 123"/>
              <a:gd name="T64" fmla="*/ 111 w 167"/>
              <a:gd name="T65" fmla="*/ 12 h 123"/>
              <a:gd name="T66" fmla="*/ 91 w 167"/>
              <a:gd name="T67" fmla="*/ 5 h 123"/>
              <a:gd name="T68" fmla="*/ 109 w 167"/>
              <a:gd name="T69" fmla="*/ 11 h 123"/>
              <a:gd name="T70" fmla="*/ 109 w 167"/>
              <a:gd name="T71" fmla="*/ 28 h 123"/>
              <a:gd name="T72" fmla="*/ 91 w 167"/>
              <a:gd name="T73" fmla="*/ 34 h 123"/>
              <a:gd name="T74" fmla="*/ 91 w 167"/>
              <a:gd name="T75" fmla="*/ 5 h 123"/>
              <a:gd name="T76" fmla="*/ 136 w 167"/>
              <a:gd name="T77" fmla="*/ 45 h 123"/>
              <a:gd name="T78" fmla="*/ 131 w 167"/>
              <a:gd name="T79" fmla="*/ 53 h 123"/>
              <a:gd name="T80" fmla="*/ 122 w 167"/>
              <a:gd name="T81" fmla="*/ 33 h 123"/>
              <a:gd name="T82" fmla="*/ 113 w 167"/>
              <a:gd name="T83" fmla="*/ 53 h 123"/>
              <a:gd name="T84" fmla="*/ 108 w 167"/>
              <a:gd name="T85" fmla="*/ 45 h 123"/>
              <a:gd name="T86" fmla="*/ 93 w 167"/>
              <a:gd name="T87" fmla="*/ 46 h 123"/>
              <a:gd name="T88" fmla="*/ 109 w 167"/>
              <a:gd name="T89" fmla="*/ 30 h 123"/>
              <a:gd name="T90" fmla="*/ 111 w 167"/>
              <a:gd name="T91" fmla="*/ 31 h 123"/>
              <a:gd name="T92" fmla="*/ 133 w 167"/>
              <a:gd name="T93" fmla="*/ 31 h 123"/>
              <a:gd name="T94" fmla="*/ 135 w 167"/>
              <a:gd name="T95" fmla="*/ 30 h 123"/>
              <a:gd name="T96" fmla="*/ 150 w 167"/>
              <a:gd name="T97" fmla="*/ 46 h 123"/>
              <a:gd name="T98" fmla="*/ 136 w 167"/>
              <a:gd name="T99" fmla="*/ 45 h 123"/>
              <a:gd name="T100" fmla="*/ 154 w 167"/>
              <a:gd name="T101" fmla="*/ 34 h 123"/>
              <a:gd name="T102" fmla="*/ 135 w 167"/>
              <a:gd name="T103" fmla="*/ 29 h 123"/>
              <a:gd name="T104" fmla="*/ 135 w 167"/>
              <a:gd name="T105" fmla="*/ 29 h 123"/>
              <a:gd name="T106" fmla="*/ 135 w 167"/>
              <a:gd name="T107" fmla="*/ 11 h 123"/>
              <a:gd name="T108" fmla="*/ 135 w 167"/>
              <a:gd name="T109" fmla="*/ 11 h 123"/>
              <a:gd name="T110" fmla="*/ 154 w 167"/>
              <a:gd name="T111" fmla="*/ 5 h 123"/>
              <a:gd name="T112" fmla="*/ 154 w 167"/>
              <a:gd name="T113" fmla="*/ 3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3" name="Freeform 649"/>
          <p:cNvSpPr>
            <a:spLocks/>
          </p:cNvSpPr>
          <p:nvPr/>
        </p:nvSpPr>
        <p:spPr bwMode="auto">
          <a:xfrm>
            <a:off x="5916987" y="2516373"/>
            <a:ext cx="28575" cy="41275"/>
          </a:xfrm>
          <a:custGeom>
            <a:avLst/>
            <a:gdLst>
              <a:gd name="T0" fmla="*/ 6 w 11"/>
              <a:gd name="T1" fmla="*/ 0 h 16"/>
              <a:gd name="T2" fmla="*/ 2 w 11"/>
              <a:gd name="T3" fmla="*/ 2 h 16"/>
              <a:gd name="T4" fmla="*/ 0 w 11"/>
              <a:gd name="T5" fmla="*/ 8 h 16"/>
              <a:gd name="T6" fmla="*/ 2 w 11"/>
              <a:gd name="T7" fmla="*/ 14 h 16"/>
              <a:gd name="T8" fmla="*/ 6 w 11"/>
              <a:gd name="T9" fmla="*/ 16 h 16"/>
              <a:gd name="T10" fmla="*/ 10 w 11"/>
              <a:gd name="T11" fmla="*/ 14 h 16"/>
              <a:gd name="T12" fmla="*/ 11 w 11"/>
              <a:gd name="T13" fmla="*/ 8 h 16"/>
              <a:gd name="T14" fmla="*/ 10 w 11"/>
              <a:gd name="T15" fmla="*/ 2 h 16"/>
              <a:gd name="T16" fmla="*/ 6 w 11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4" name="Freeform 650"/>
          <p:cNvSpPr>
            <a:spLocks/>
          </p:cNvSpPr>
          <p:nvPr/>
        </p:nvSpPr>
        <p:spPr bwMode="auto">
          <a:xfrm>
            <a:off x="6104312" y="2513198"/>
            <a:ext cx="25400" cy="12700"/>
          </a:xfrm>
          <a:custGeom>
            <a:avLst/>
            <a:gdLst>
              <a:gd name="T0" fmla="*/ 5 w 10"/>
              <a:gd name="T1" fmla="*/ 0 h 5"/>
              <a:gd name="T2" fmla="*/ 1 w 10"/>
              <a:gd name="T3" fmla="*/ 2 h 5"/>
              <a:gd name="T4" fmla="*/ 0 w 10"/>
              <a:gd name="T5" fmla="*/ 5 h 5"/>
              <a:gd name="T6" fmla="*/ 10 w 10"/>
              <a:gd name="T7" fmla="*/ 5 h 5"/>
              <a:gd name="T8" fmla="*/ 8 w 10"/>
              <a:gd name="T9" fmla="*/ 2 h 5"/>
              <a:gd name="T10" fmla="*/ 5 w 10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5" name="Freeform 651"/>
          <p:cNvSpPr>
            <a:spLocks noEditPoints="1"/>
          </p:cNvSpPr>
          <p:nvPr/>
        </p:nvSpPr>
        <p:spPr bwMode="auto">
          <a:xfrm>
            <a:off x="5734425" y="2325873"/>
            <a:ext cx="482600" cy="423863"/>
          </a:xfrm>
          <a:custGeom>
            <a:avLst/>
            <a:gdLst>
              <a:gd name="T0" fmla="*/ 188 w 188"/>
              <a:gd name="T1" fmla="*/ 49 h 165"/>
              <a:gd name="T2" fmla="*/ 136 w 188"/>
              <a:gd name="T3" fmla="*/ 1 h 165"/>
              <a:gd name="T4" fmla="*/ 101 w 188"/>
              <a:gd name="T5" fmla="*/ 19 h 165"/>
              <a:gd name="T6" fmla="*/ 94 w 188"/>
              <a:gd name="T7" fmla="*/ 28 h 165"/>
              <a:gd name="T8" fmla="*/ 87 w 188"/>
              <a:gd name="T9" fmla="*/ 19 h 165"/>
              <a:gd name="T10" fmla="*/ 52 w 188"/>
              <a:gd name="T11" fmla="*/ 1 h 165"/>
              <a:gd name="T12" fmla="*/ 0 w 188"/>
              <a:gd name="T13" fmla="*/ 49 h 165"/>
              <a:gd name="T14" fmla="*/ 0 w 188"/>
              <a:gd name="T15" fmla="*/ 54 h 165"/>
              <a:gd name="T16" fmla="*/ 89 w 188"/>
              <a:gd name="T17" fmla="*/ 162 h 165"/>
              <a:gd name="T18" fmla="*/ 94 w 188"/>
              <a:gd name="T19" fmla="*/ 165 h 165"/>
              <a:gd name="T20" fmla="*/ 99 w 188"/>
              <a:gd name="T21" fmla="*/ 162 h 165"/>
              <a:gd name="T22" fmla="*/ 188 w 188"/>
              <a:gd name="T23" fmla="*/ 54 h 165"/>
              <a:gd name="T24" fmla="*/ 188 w 188"/>
              <a:gd name="T25" fmla="*/ 49 h 165"/>
              <a:gd name="T26" fmla="*/ 57 w 188"/>
              <a:gd name="T27" fmla="*/ 97 h 165"/>
              <a:gd name="T28" fmla="*/ 25 w 188"/>
              <a:gd name="T29" fmla="*/ 97 h 165"/>
              <a:gd name="T30" fmla="*/ 25 w 188"/>
              <a:gd name="T31" fmla="*/ 54 h 165"/>
              <a:gd name="T32" fmla="*/ 38 w 188"/>
              <a:gd name="T33" fmla="*/ 54 h 165"/>
              <a:gd name="T34" fmla="*/ 38 w 188"/>
              <a:gd name="T35" fmla="*/ 86 h 165"/>
              <a:gd name="T36" fmla="*/ 57 w 188"/>
              <a:gd name="T37" fmla="*/ 86 h 165"/>
              <a:gd name="T38" fmla="*/ 57 w 188"/>
              <a:gd name="T39" fmla="*/ 97 h 165"/>
              <a:gd name="T40" fmla="*/ 89 w 188"/>
              <a:gd name="T41" fmla="*/ 93 h 165"/>
              <a:gd name="T42" fmla="*/ 77 w 188"/>
              <a:gd name="T43" fmla="*/ 98 h 165"/>
              <a:gd name="T44" fmla="*/ 65 w 188"/>
              <a:gd name="T45" fmla="*/ 93 h 165"/>
              <a:gd name="T46" fmla="*/ 60 w 188"/>
              <a:gd name="T47" fmla="*/ 82 h 165"/>
              <a:gd name="T48" fmla="*/ 65 w 188"/>
              <a:gd name="T49" fmla="*/ 70 h 165"/>
              <a:gd name="T50" fmla="*/ 77 w 188"/>
              <a:gd name="T51" fmla="*/ 65 h 165"/>
              <a:gd name="T52" fmla="*/ 89 w 188"/>
              <a:gd name="T53" fmla="*/ 70 h 165"/>
              <a:gd name="T54" fmla="*/ 94 w 188"/>
              <a:gd name="T55" fmla="*/ 82 h 165"/>
              <a:gd name="T56" fmla="*/ 89 w 188"/>
              <a:gd name="T57" fmla="*/ 93 h 165"/>
              <a:gd name="T58" fmla="*/ 120 w 188"/>
              <a:gd name="T59" fmla="*/ 97 h 165"/>
              <a:gd name="T60" fmla="*/ 106 w 188"/>
              <a:gd name="T61" fmla="*/ 97 h 165"/>
              <a:gd name="T62" fmla="*/ 96 w 188"/>
              <a:gd name="T63" fmla="*/ 66 h 165"/>
              <a:gd name="T64" fmla="*/ 107 w 188"/>
              <a:gd name="T65" fmla="*/ 66 h 165"/>
              <a:gd name="T66" fmla="*/ 113 w 188"/>
              <a:gd name="T67" fmla="*/ 84 h 165"/>
              <a:gd name="T68" fmla="*/ 118 w 188"/>
              <a:gd name="T69" fmla="*/ 66 h 165"/>
              <a:gd name="T70" fmla="*/ 130 w 188"/>
              <a:gd name="T71" fmla="*/ 66 h 165"/>
              <a:gd name="T72" fmla="*/ 120 w 188"/>
              <a:gd name="T73" fmla="*/ 97 h 165"/>
              <a:gd name="T74" fmla="*/ 145 w 188"/>
              <a:gd name="T75" fmla="*/ 88 h 165"/>
              <a:gd name="T76" fmla="*/ 150 w 188"/>
              <a:gd name="T77" fmla="*/ 90 h 165"/>
              <a:gd name="T78" fmla="*/ 152 w 188"/>
              <a:gd name="T79" fmla="*/ 89 h 165"/>
              <a:gd name="T80" fmla="*/ 154 w 188"/>
              <a:gd name="T81" fmla="*/ 88 h 165"/>
              <a:gd name="T82" fmla="*/ 165 w 188"/>
              <a:gd name="T83" fmla="*/ 88 h 165"/>
              <a:gd name="T84" fmla="*/ 159 w 188"/>
              <a:gd name="T85" fmla="*/ 95 h 165"/>
              <a:gd name="T86" fmla="*/ 149 w 188"/>
              <a:gd name="T87" fmla="*/ 98 h 165"/>
              <a:gd name="T88" fmla="*/ 136 w 188"/>
              <a:gd name="T89" fmla="*/ 93 h 165"/>
              <a:gd name="T90" fmla="*/ 132 w 188"/>
              <a:gd name="T91" fmla="*/ 81 h 165"/>
              <a:gd name="T92" fmla="*/ 137 w 188"/>
              <a:gd name="T93" fmla="*/ 70 h 165"/>
              <a:gd name="T94" fmla="*/ 149 w 188"/>
              <a:gd name="T95" fmla="*/ 65 h 165"/>
              <a:gd name="T96" fmla="*/ 161 w 188"/>
              <a:gd name="T97" fmla="*/ 71 h 165"/>
              <a:gd name="T98" fmla="*/ 166 w 188"/>
              <a:gd name="T99" fmla="*/ 85 h 165"/>
              <a:gd name="T100" fmla="*/ 143 w 188"/>
              <a:gd name="T101" fmla="*/ 85 h 165"/>
              <a:gd name="T102" fmla="*/ 145 w 188"/>
              <a:gd name="T103" fmla="*/ 88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6" name="Freeform 652"/>
          <p:cNvSpPr>
            <a:spLocks noEditPoints="1"/>
          </p:cNvSpPr>
          <p:nvPr/>
        </p:nvSpPr>
        <p:spPr bwMode="auto">
          <a:xfrm>
            <a:off x="6464675" y="2233798"/>
            <a:ext cx="436563" cy="487363"/>
          </a:xfrm>
          <a:custGeom>
            <a:avLst/>
            <a:gdLst>
              <a:gd name="T0" fmla="*/ 62 w 170"/>
              <a:gd name="T1" fmla="*/ 90 h 190"/>
              <a:gd name="T2" fmla="*/ 42 w 170"/>
              <a:gd name="T3" fmla="*/ 23 h 190"/>
              <a:gd name="T4" fmla="*/ 59 w 170"/>
              <a:gd name="T5" fmla="*/ 17 h 190"/>
              <a:gd name="T6" fmla="*/ 42 w 170"/>
              <a:gd name="T7" fmla="*/ 0 h 190"/>
              <a:gd name="T8" fmla="*/ 36 w 170"/>
              <a:gd name="T9" fmla="*/ 17 h 190"/>
              <a:gd name="T10" fmla="*/ 20 w 170"/>
              <a:gd name="T11" fmla="*/ 23 h 190"/>
              <a:gd name="T12" fmla="*/ 36 w 170"/>
              <a:gd name="T13" fmla="*/ 50 h 190"/>
              <a:gd name="T14" fmla="*/ 8 w 170"/>
              <a:gd name="T15" fmla="*/ 117 h 190"/>
              <a:gd name="T16" fmla="*/ 158 w 170"/>
              <a:gd name="T17" fmla="*/ 190 h 190"/>
              <a:gd name="T18" fmla="*/ 170 w 170"/>
              <a:gd name="T19" fmla="*/ 128 h 190"/>
              <a:gd name="T20" fmla="*/ 39 w 170"/>
              <a:gd name="T21" fmla="*/ 111 h 190"/>
              <a:gd name="T22" fmla="*/ 39 w 170"/>
              <a:gd name="T23" fmla="*/ 93 h 190"/>
              <a:gd name="T24" fmla="*/ 39 w 170"/>
              <a:gd name="T25" fmla="*/ 111 h 190"/>
              <a:gd name="T26" fmla="*/ 146 w 170"/>
              <a:gd name="T27" fmla="*/ 142 h 190"/>
              <a:gd name="T28" fmla="*/ 134 w 170"/>
              <a:gd name="T29" fmla="*/ 130 h 190"/>
              <a:gd name="T30" fmla="*/ 106 w 170"/>
              <a:gd name="T31" fmla="*/ 142 h 190"/>
              <a:gd name="T32" fmla="*/ 94 w 170"/>
              <a:gd name="T33" fmla="*/ 130 h 190"/>
              <a:gd name="T34" fmla="*/ 81 w 170"/>
              <a:gd name="T35" fmla="*/ 183 h 190"/>
              <a:gd name="T36" fmla="*/ 92 w 170"/>
              <a:gd name="T37" fmla="*/ 170 h 190"/>
              <a:gd name="T38" fmla="*/ 92 w 170"/>
              <a:gd name="T39" fmla="*/ 168 h 190"/>
              <a:gd name="T40" fmla="*/ 81 w 170"/>
              <a:gd name="T41" fmla="*/ 157 h 190"/>
              <a:gd name="T42" fmla="*/ 92 w 170"/>
              <a:gd name="T43" fmla="*/ 168 h 190"/>
              <a:gd name="T44" fmla="*/ 81 w 170"/>
              <a:gd name="T45" fmla="*/ 155 h 190"/>
              <a:gd name="T46" fmla="*/ 92 w 170"/>
              <a:gd name="T47" fmla="*/ 144 h 190"/>
              <a:gd name="T48" fmla="*/ 92 w 170"/>
              <a:gd name="T49" fmla="*/ 142 h 190"/>
              <a:gd name="T50" fmla="*/ 92 w 170"/>
              <a:gd name="T51" fmla="*/ 130 h 190"/>
              <a:gd name="T52" fmla="*/ 106 w 170"/>
              <a:gd name="T53" fmla="*/ 183 h 190"/>
              <a:gd name="T54" fmla="*/ 94 w 170"/>
              <a:gd name="T55" fmla="*/ 170 h 190"/>
              <a:gd name="T56" fmla="*/ 106 w 170"/>
              <a:gd name="T57" fmla="*/ 183 h 190"/>
              <a:gd name="T58" fmla="*/ 94 w 170"/>
              <a:gd name="T59" fmla="*/ 168 h 190"/>
              <a:gd name="T60" fmla="*/ 106 w 170"/>
              <a:gd name="T61" fmla="*/ 157 h 190"/>
              <a:gd name="T62" fmla="*/ 106 w 170"/>
              <a:gd name="T63" fmla="*/ 155 h 190"/>
              <a:gd name="T64" fmla="*/ 94 w 170"/>
              <a:gd name="T65" fmla="*/ 144 h 190"/>
              <a:gd name="T66" fmla="*/ 106 w 170"/>
              <a:gd name="T67" fmla="*/ 155 h 190"/>
              <a:gd name="T68" fmla="*/ 121 w 170"/>
              <a:gd name="T69" fmla="*/ 183 h 190"/>
              <a:gd name="T70" fmla="*/ 132 w 170"/>
              <a:gd name="T71" fmla="*/ 170 h 190"/>
              <a:gd name="T72" fmla="*/ 132 w 170"/>
              <a:gd name="T73" fmla="*/ 168 h 190"/>
              <a:gd name="T74" fmla="*/ 121 w 170"/>
              <a:gd name="T75" fmla="*/ 157 h 190"/>
              <a:gd name="T76" fmla="*/ 132 w 170"/>
              <a:gd name="T77" fmla="*/ 168 h 190"/>
              <a:gd name="T78" fmla="*/ 121 w 170"/>
              <a:gd name="T79" fmla="*/ 155 h 190"/>
              <a:gd name="T80" fmla="*/ 132 w 170"/>
              <a:gd name="T81" fmla="*/ 144 h 190"/>
              <a:gd name="T82" fmla="*/ 132 w 170"/>
              <a:gd name="T83" fmla="*/ 142 h 190"/>
              <a:gd name="T84" fmla="*/ 132 w 170"/>
              <a:gd name="T85" fmla="*/ 130 h 190"/>
              <a:gd name="T86" fmla="*/ 146 w 170"/>
              <a:gd name="T87" fmla="*/ 183 h 190"/>
              <a:gd name="T88" fmla="*/ 134 w 170"/>
              <a:gd name="T89" fmla="*/ 170 h 190"/>
              <a:gd name="T90" fmla="*/ 146 w 170"/>
              <a:gd name="T91" fmla="*/ 183 h 190"/>
              <a:gd name="T92" fmla="*/ 134 w 170"/>
              <a:gd name="T93" fmla="*/ 168 h 190"/>
              <a:gd name="T94" fmla="*/ 146 w 170"/>
              <a:gd name="T95" fmla="*/ 157 h 190"/>
              <a:gd name="T96" fmla="*/ 146 w 170"/>
              <a:gd name="T97" fmla="*/ 155 h 190"/>
              <a:gd name="T98" fmla="*/ 134 w 170"/>
              <a:gd name="T99" fmla="*/ 144 h 190"/>
              <a:gd name="T100" fmla="*/ 146 w 170"/>
              <a:gd name="T101" fmla="*/ 155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7" name="Freeform 653"/>
          <p:cNvSpPr>
            <a:spLocks/>
          </p:cNvSpPr>
          <p:nvPr/>
        </p:nvSpPr>
        <p:spPr bwMode="auto">
          <a:xfrm>
            <a:off x="7269537" y="2703699"/>
            <a:ext cx="61913" cy="41275"/>
          </a:xfrm>
          <a:custGeom>
            <a:avLst/>
            <a:gdLst>
              <a:gd name="T0" fmla="*/ 5 w 24"/>
              <a:gd name="T1" fmla="*/ 7 h 16"/>
              <a:gd name="T2" fmla="*/ 24 w 24"/>
              <a:gd name="T3" fmla="*/ 6 h 16"/>
              <a:gd name="T4" fmla="*/ 0 w 24"/>
              <a:gd name="T5" fmla="*/ 0 h 16"/>
              <a:gd name="T6" fmla="*/ 5 w 24"/>
              <a:gd name="T7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8" name="Freeform 654"/>
          <p:cNvSpPr>
            <a:spLocks/>
          </p:cNvSpPr>
          <p:nvPr/>
        </p:nvSpPr>
        <p:spPr bwMode="auto">
          <a:xfrm>
            <a:off x="7406062" y="2429061"/>
            <a:ext cx="104775" cy="63500"/>
          </a:xfrm>
          <a:custGeom>
            <a:avLst/>
            <a:gdLst>
              <a:gd name="T0" fmla="*/ 0 w 41"/>
              <a:gd name="T1" fmla="*/ 16 h 25"/>
              <a:gd name="T2" fmla="*/ 30 w 41"/>
              <a:gd name="T3" fmla="*/ 25 h 25"/>
              <a:gd name="T4" fmla="*/ 41 w 41"/>
              <a:gd name="T5" fmla="*/ 8 h 25"/>
              <a:gd name="T6" fmla="*/ 12 w 41"/>
              <a:gd name="T7" fmla="*/ 0 h 25"/>
              <a:gd name="T8" fmla="*/ 0 w 41"/>
              <a:gd name="T9" fmla="*/ 1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9" name="Freeform 655"/>
          <p:cNvSpPr>
            <a:spLocks/>
          </p:cNvSpPr>
          <p:nvPr/>
        </p:nvSpPr>
        <p:spPr bwMode="auto">
          <a:xfrm>
            <a:off x="7467975" y="2311586"/>
            <a:ext cx="117475" cy="95250"/>
          </a:xfrm>
          <a:custGeom>
            <a:avLst/>
            <a:gdLst>
              <a:gd name="T0" fmla="*/ 40 w 46"/>
              <a:gd name="T1" fmla="*/ 0 h 37"/>
              <a:gd name="T2" fmla="*/ 9 w 46"/>
              <a:gd name="T3" fmla="*/ 14 h 37"/>
              <a:gd name="T4" fmla="*/ 8 w 46"/>
              <a:gd name="T5" fmla="*/ 17 h 37"/>
              <a:gd name="T6" fmla="*/ 0 w 46"/>
              <a:gd name="T7" fmla="*/ 28 h 37"/>
              <a:gd name="T8" fmla="*/ 29 w 46"/>
              <a:gd name="T9" fmla="*/ 37 h 37"/>
              <a:gd name="T10" fmla="*/ 34 w 46"/>
              <a:gd name="T11" fmla="*/ 31 h 37"/>
              <a:gd name="T12" fmla="*/ 40 w 46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0" name="Freeform 656"/>
          <p:cNvSpPr>
            <a:spLocks/>
          </p:cNvSpPr>
          <p:nvPr/>
        </p:nvSpPr>
        <p:spPr bwMode="auto">
          <a:xfrm>
            <a:off x="7288587" y="2608448"/>
            <a:ext cx="104775" cy="63500"/>
          </a:xfrm>
          <a:custGeom>
            <a:avLst/>
            <a:gdLst>
              <a:gd name="T0" fmla="*/ 0 w 41"/>
              <a:gd name="T1" fmla="*/ 17 h 25"/>
              <a:gd name="T2" fmla="*/ 29 w 41"/>
              <a:gd name="T3" fmla="*/ 25 h 25"/>
              <a:gd name="T4" fmla="*/ 41 w 41"/>
              <a:gd name="T5" fmla="*/ 9 h 25"/>
              <a:gd name="T6" fmla="*/ 11 w 41"/>
              <a:gd name="T7" fmla="*/ 0 h 25"/>
              <a:gd name="T8" fmla="*/ 0 w 41"/>
              <a:gd name="T9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1" name="Freeform 657"/>
          <p:cNvSpPr>
            <a:spLocks/>
          </p:cNvSpPr>
          <p:nvPr/>
        </p:nvSpPr>
        <p:spPr bwMode="auto">
          <a:xfrm>
            <a:off x="7347325" y="2513198"/>
            <a:ext cx="104775" cy="66675"/>
          </a:xfrm>
          <a:custGeom>
            <a:avLst/>
            <a:gdLst>
              <a:gd name="T0" fmla="*/ 0 w 41"/>
              <a:gd name="T1" fmla="*/ 17 h 26"/>
              <a:gd name="T2" fmla="*/ 29 w 41"/>
              <a:gd name="T3" fmla="*/ 26 h 26"/>
              <a:gd name="T4" fmla="*/ 41 w 41"/>
              <a:gd name="T5" fmla="*/ 9 h 26"/>
              <a:gd name="T6" fmla="*/ 12 w 41"/>
              <a:gd name="T7" fmla="*/ 0 h 26"/>
              <a:gd name="T8" fmla="*/ 0 w 41"/>
              <a:gd name="T9" fmla="*/ 1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2" name="Freeform 658"/>
          <p:cNvSpPr>
            <a:spLocks/>
          </p:cNvSpPr>
          <p:nvPr/>
        </p:nvSpPr>
        <p:spPr bwMode="auto">
          <a:xfrm>
            <a:off x="7350500" y="2294123"/>
            <a:ext cx="85725" cy="96838"/>
          </a:xfrm>
          <a:custGeom>
            <a:avLst/>
            <a:gdLst>
              <a:gd name="T0" fmla="*/ 15 w 34"/>
              <a:gd name="T1" fmla="*/ 0 h 38"/>
              <a:gd name="T2" fmla="*/ 9 w 34"/>
              <a:gd name="T3" fmla="*/ 10 h 38"/>
              <a:gd name="T4" fmla="*/ 14 w 34"/>
              <a:gd name="T5" fmla="*/ 30 h 38"/>
              <a:gd name="T6" fmla="*/ 33 w 34"/>
              <a:gd name="T7" fmla="*/ 27 h 38"/>
              <a:gd name="T8" fmla="*/ 34 w 34"/>
              <a:gd name="T9" fmla="*/ 25 h 38"/>
              <a:gd name="T10" fmla="*/ 15 w 34"/>
              <a:gd name="T1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3" name="Freeform 659"/>
          <p:cNvSpPr>
            <a:spLocks/>
          </p:cNvSpPr>
          <p:nvPr/>
        </p:nvSpPr>
        <p:spPr bwMode="auto">
          <a:xfrm>
            <a:off x="7431462" y="2236973"/>
            <a:ext cx="82550" cy="87313"/>
          </a:xfrm>
          <a:custGeom>
            <a:avLst/>
            <a:gdLst>
              <a:gd name="T0" fmla="*/ 32 w 32"/>
              <a:gd name="T1" fmla="*/ 7 h 34"/>
              <a:gd name="T2" fmla="*/ 0 w 32"/>
              <a:gd name="T3" fmla="*/ 6 h 34"/>
              <a:gd name="T4" fmla="*/ 12 w 32"/>
              <a:gd name="T5" fmla="*/ 34 h 34"/>
              <a:gd name="T6" fmla="*/ 20 w 32"/>
              <a:gd name="T7" fmla="*/ 34 h 34"/>
              <a:gd name="T8" fmla="*/ 20 w 32"/>
              <a:gd name="T9" fmla="*/ 34 h 34"/>
              <a:gd name="T10" fmla="*/ 32 w 32"/>
              <a:gd name="T11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4" name="Freeform 660"/>
          <p:cNvSpPr>
            <a:spLocks/>
          </p:cNvSpPr>
          <p:nvPr/>
        </p:nvSpPr>
        <p:spPr bwMode="auto">
          <a:xfrm>
            <a:off x="8036300" y="2241736"/>
            <a:ext cx="185738" cy="269875"/>
          </a:xfrm>
          <a:custGeom>
            <a:avLst/>
            <a:gdLst>
              <a:gd name="T0" fmla="*/ 47 w 72"/>
              <a:gd name="T1" fmla="*/ 28 h 105"/>
              <a:gd name="T2" fmla="*/ 56 w 72"/>
              <a:gd name="T3" fmla="*/ 11 h 105"/>
              <a:gd name="T4" fmla="*/ 55 w 72"/>
              <a:gd name="T5" fmla="*/ 6 h 105"/>
              <a:gd name="T6" fmla="*/ 49 w 72"/>
              <a:gd name="T7" fmla="*/ 7 h 105"/>
              <a:gd name="T8" fmla="*/ 44 w 72"/>
              <a:gd name="T9" fmla="*/ 17 h 105"/>
              <a:gd name="T10" fmla="*/ 47 w 72"/>
              <a:gd name="T11" fmla="*/ 5 h 105"/>
              <a:gd name="T12" fmla="*/ 44 w 72"/>
              <a:gd name="T13" fmla="*/ 1 h 105"/>
              <a:gd name="T14" fmla="*/ 39 w 72"/>
              <a:gd name="T15" fmla="*/ 4 h 105"/>
              <a:gd name="T16" fmla="*/ 35 w 72"/>
              <a:gd name="T17" fmla="*/ 18 h 105"/>
              <a:gd name="T18" fmla="*/ 32 w 72"/>
              <a:gd name="T19" fmla="*/ 4 h 105"/>
              <a:gd name="T20" fmla="*/ 28 w 72"/>
              <a:gd name="T21" fmla="*/ 0 h 105"/>
              <a:gd name="T22" fmla="*/ 25 w 72"/>
              <a:gd name="T23" fmla="*/ 5 h 105"/>
              <a:gd name="T24" fmla="*/ 27 w 72"/>
              <a:gd name="T25" fmla="*/ 15 h 105"/>
              <a:gd name="T26" fmla="*/ 23 w 72"/>
              <a:gd name="T27" fmla="*/ 7 h 105"/>
              <a:gd name="T28" fmla="*/ 18 w 72"/>
              <a:gd name="T29" fmla="*/ 5 h 105"/>
              <a:gd name="T30" fmla="*/ 16 w 72"/>
              <a:gd name="T31" fmla="*/ 10 h 105"/>
              <a:gd name="T32" fmla="*/ 23 w 72"/>
              <a:gd name="T33" fmla="*/ 28 h 105"/>
              <a:gd name="T34" fmla="*/ 0 w 72"/>
              <a:gd name="T35" fmla="*/ 28 h 105"/>
              <a:gd name="T36" fmla="*/ 0 w 72"/>
              <a:gd name="T37" fmla="*/ 105 h 105"/>
              <a:gd name="T38" fmla="*/ 72 w 72"/>
              <a:gd name="T39" fmla="*/ 105 h 105"/>
              <a:gd name="T40" fmla="*/ 72 w 72"/>
              <a:gd name="T41" fmla="*/ 28 h 105"/>
              <a:gd name="T42" fmla="*/ 47 w 72"/>
              <a:gd name="T43" fmla="*/ 2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5" name="Freeform 661"/>
          <p:cNvSpPr>
            <a:spLocks/>
          </p:cNvSpPr>
          <p:nvPr/>
        </p:nvSpPr>
        <p:spPr bwMode="auto">
          <a:xfrm>
            <a:off x="7902950" y="2306823"/>
            <a:ext cx="187325" cy="447675"/>
          </a:xfrm>
          <a:custGeom>
            <a:avLst/>
            <a:gdLst>
              <a:gd name="T0" fmla="*/ 69 w 73"/>
              <a:gd name="T1" fmla="*/ 121 h 175"/>
              <a:gd name="T2" fmla="*/ 35 w 73"/>
              <a:gd name="T3" fmla="*/ 60 h 175"/>
              <a:gd name="T4" fmla="*/ 28 w 73"/>
              <a:gd name="T5" fmla="*/ 58 h 175"/>
              <a:gd name="T6" fmla="*/ 23 w 73"/>
              <a:gd name="T7" fmla="*/ 62 h 175"/>
              <a:gd name="T8" fmla="*/ 21 w 73"/>
              <a:gd name="T9" fmla="*/ 68 h 175"/>
              <a:gd name="T10" fmla="*/ 51 w 73"/>
              <a:gd name="T11" fmla="*/ 121 h 175"/>
              <a:gd name="T12" fmla="*/ 48 w 73"/>
              <a:gd name="T13" fmla="*/ 121 h 175"/>
              <a:gd name="T14" fmla="*/ 16 w 73"/>
              <a:gd name="T15" fmla="*/ 75 h 175"/>
              <a:gd name="T16" fmla="*/ 16 w 73"/>
              <a:gd name="T17" fmla="*/ 4 h 175"/>
              <a:gd name="T18" fmla="*/ 11 w 73"/>
              <a:gd name="T19" fmla="*/ 0 h 175"/>
              <a:gd name="T20" fmla="*/ 4 w 73"/>
              <a:gd name="T21" fmla="*/ 0 h 175"/>
              <a:gd name="T22" fmla="*/ 0 w 73"/>
              <a:gd name="T23" fmla="*/ 4 h 175"/>
              <a:gd name="T24" fmla="*/ 0 w 73"/>
              <a:gd name="T25" fmla="*/ 78 h 175"/>
              <a:gd name="T26" fmla="*/ 0 w 73"/>
              <a:gd name="T27" fmla="*/ 79 h 175"/>
              <a:gd name="T28" fmla="*/ 1 w 73"/>
              <a:gd name="T29" fmla="*/ 81 h 175"/>
              <a:gd name="T30" fmla="*/ 34 w 73"/>
              <a:gd name="T31" fmla="*/ 128 h 175"/>
              <a:gd name="T32" fmla="*/ 34 w 73"/>
              <a:gd name="T33" fmla="*/ 170 h 175"/>
              <a:gd name="T34" fmla="*/ 38 w 73"/>
              <a:gd name="T35" fmla="*/ 175 h 175"/>
              <a:gd name="T36" fmla="*/ 68 w 73"/>
              <a:gd name="T37" fmla="*/ 175 h 175"/>
              <a:gd name="T38" fmla="*/ 73 w 73"/>
              <a:gd name="T39" fmla="*/ 170 h 175"/>
              <a:gd name="T40" fmla="*/ 73 w 73"/>
              <a:gd name="T41" fmla="*/ 125 h 175"/>
              <a:gd name="T42" fmla="*/ 69 w 73"/>
              <a:gd name="T43" fmla="*/ 12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6" name="Freeform 662"/>
          <p:cNvSpPr>
            <a:spLocks/>
          </p:cNvSpPr>
          <p:nvPr/>
        </p:nvSpPr>
        <p:spPr bwMode="auto">
          <a:xfrm>
            <a:off x="8168062" y="2306823"/>
            <a:ext cx="187325" cy="447675"/>
          </a:xfrm>
          <a:custGeom>
            <a:avLst/>
            <a:gdLst>
              <a:gd name="T0" fmla="*/ 69 w 73"/>
              <a:gd name="T1" fmla="*/ 0 h 175"/>
              <a:gd name="T2" fmla="*/ 62 w 73"/>
              <a:gd name="T3" fmla="*/ 0 h 175"/>
              <a:gd name="T4" fmla="*/ 57 w 73"/>
              <a:gd name="T5" fmla="*/ 4 h 175"/>
              <a:gd name="T6" fmla="*/ 57 w 73"/>
              <a:gd name="T7" fmla="*/ 75 h 175"/>
              <a:gd name="T8" fmla="*/ 25 w 73"/>
              <a:gd name="T9" fmla="*/ 121 h 175"/>
              <a:gd name="T10" fmla="*/ 22 w 73"/>
              <a:gd name="T11" fmla="*/ 121 h 175"/>
              <a:gd name="T12" fmla="*/ 52 w 73"/>
              <a:gd name="T13" fmla="*/ 68 h 175"/>
              <a:gd name="T14" fmla="*/ 50 w 73"/>
              <a:gd name="T15" fmla="*/ 62 h 175"/>
              <a:gd name="T16" fmla="*/ 45 w 73"/>
              <a:gd name="T17" fmla="*/ 58 h 175"/>
              <a:gd name="T18" fmla="*/ 38 w 73"/>
              <a:gd name="T19" fmla="*/ 60 h 175"/>
              <a:gd name="T20" fmla="*/ 4 w 73"/>
              <a:gd name="T21" fmla="*/ 121 h 175"/>
              <a:gd name="T22" fmla="*/ 0 w 73"/>
              <a:gd name="T23" fmla="*/ 125 h 175"/>
              <a:gd name="T24" fmla="*/ 0 w 73"/>
              <a:gd name="T25" fmla="*/ 170 h 175"/>
              <a:gd name="T26" fmla="*/ 5 w 73"/>
              <a:gd name="T27" fmla="*/ 175 h 175"/>
              <a:gd name="T28" fmla="*/ 35 w 73"/>
              <a:gd name="T29" fmla="*/ 175 h 175"/>
              <a:gd name="T30" fmla="*/ 39 w 73"/>
              <a:gd name="T31" fmla="*/ 170 h 175"/>
              <a:gd name="T32" fmla="*/ 39 w 73"/>
              <a:gd name="T33" fmla="*/ 128 h 175"/>
              <a:gd name="T34" fmla="*/ 72 w 73"/>
              <a:gd name="T35" fmla="*/ 81 h 175"/>
              <a:gd name="T36" fmla="*/ 73 w 73"/>
              <a:gd name="T37" fmla="*/ 79 h 175"/>
              <a:gd name="T38" fmla="*/ 73 w 73"/>
              <a:gd name="T39" fmla="*/ 78 h 175"/>
              <a:gd name="T40" fmla="*/ 73 w 73"/>
              <a:gd name="T41" fmla="*/ 4 h 175"/>
              <a:gd name="T42" fmla="*/ 69 w 73"/>
              <a:gd name="T43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7" name="Freeform 663"/>
          <p:cNvSpPr>
            <a:spLocks/>
          </p:cNvSpPr>
          <p:nvPr/>
        </p:nvSpPr>
        <p:spPr bwMode="auto">
          <a:xfrm>
            <a:off x="9087225" y="2252848"/>
            <a:ext cx="100013" cy="127000"/>
          </a:xfrm>
          <a:custGeom>
            <a:avLst/>
            <a:gdLst>
              <a:gd name="T0" fmla="*/ 34 w 39"/>
              <a:gd name="T1" fmla="*/ 49 h 50"/>
              <a:gd name="T2" fmla="*/ 26 w 39"/>
              <a:gd name="T3" fmla="*/ 19 h 50"/>
              <a:gd name="T4" fmla="*/ 1 w 39"/>
              <a:gd name="T5" fmla="*/ 1 h 50"/>
              <a:gd name="T6" fmla="*/ 29 w 39"/>
              <a:gd name="T7" fmla="*/ 17 h 50"/>
              <a:gd name="T8" fmla="*/ 34 w 39"/>
              <a:gd name="T9" fmla="*/ 4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8" name="Freeform 664"/>
          <p:cNvSpPr>
            <a:spLocks/>
          </p:cNvSpPr>
          <p:nvPr/>
        </p:nvSpPr>
        <p:spPr bwMode="auto">
          <a:xfrm>
            <a:off x="9077700" y="2275073"/>
            <a:ext cx="82550" cy="104775"/>
          </a:xfrm>
          <a:custGeom>
            <a:avLst/>
            <a:gdLst>
              <a:gd name="T0" fmla="*/ 28 w 32"/>
              <a:gd name="T1" fmla="*/ 41 h 41"/>
              <a:gd name="T2" fmla="*/ 21 w 32"/>
              <a:gd name="T3" fmla="*/ 16 h 41"/>
              <a:gd name="T4" fmla="*/ 1 w 32"/>
              <a:gd name="T5" fmla="*/ 1 h 41"/>
              <a:gd name="T6" fmla="*/ 23 w 32"/>
              <a:gd name="T7" fmla="*/ 15 h 41"/>
              <a:gd name="T8" fmla="*/ 28 w 32"/>
              <a:gd name="T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9" name="Freeform 665"/>
          <p:cNvSpPr>
            <a:spLocks/>
          </p:cNvSpPr>
          <p:nvPr/>
        </p:nvSpPr>
        <p:spPr bwMode="auto">
          <a:xfrm>
            <a:off x="9072937" y="2300473"/>
            <a:ext cx="58738" cy="77788"/>
          </a:xfrm>
          <a:custGeom>
            <a:avLst/>
            <a:gdLst>
              <a:gd name="T0" fmla="*/ 20 w 23"/>
              <a:gd name="T1" fmla="*/ 29 h 30"/>
              <a:gd name="T2" fmla="*/ 15 w 23"/>
              <a:gd name="T3" fmla="*/ 12 h 30"/>
              <a:gd name="T4" fmla="*/ 1 w 23"/>
              <a:gd name="T5" fmla="*/ 1 h 30"/>
              <a:gd name="T6" fmla="*/ 17 w 23"/>
              <a:gd name="T7" fmla="*/ 10 h 30"/>
              <a:gd name="T8" fmla="*/ 20 w 23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0" name="Freeform 666"/>
          <p:cNvSpPr>
            <a:spLocks/>
          </p:cNvSpPr>
          <p:nvPr/>
        </p:nvSpPr>
        <p:spPr bwMode="auto">
          <a:xfrm>
            <a:off x="8814175" y="2325873"/>
            <a:ext cx="276225" cy="228600"/>
          </a:xfrm>
          <a:custGeom>
            <a:avLst/>
            <a:gdLst>
              <a:gd name="T0" fmla="*/ 98 w 108"/>
              <a:gd name="T1" fmla="*/ 38 h 89"/>
              <a:gd name="T2" fmla="*/ 102 w 108"/>
              <a:gd name="T3" fmla="*/ 11 h 89"/>
              <a:gd name="T4" fmla="*/ 74 w 108"/>
              <a:gd name="T5" fmla="*/ 6 h 89"/>
              <a:gd name="T6" fmla="*/ 66 w 108"/>
              <a:gd name="T7" fmla="*/ 26 h 89"/>
              <a:gd name="T8" fmla="*/ 4 w 108"/>
              <a:gd name="T9" fmla="*/ 72 h 89"/>
              <a:gd name="T10" fmla="*/ 3 w 108"/>
              <a:gd name="T11" fmla="*/ 84 h 89"/>
              <a:gd name="T12" fmla="*/ 15 w 108"/>
              <a:gd name="T13" fmla="*/ 86 h 89"/>
              <a:gd name="T14" fmla="*/ 76 w 108"/>
              <a:gd name="T15" fmla="*/ 40 h 89"/>
              <a:gd name="T16" fmla="*/ 98 w 108"/>
              <a:gd name="T17" fmla="*/ 3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1" name="Freeform 667"/>
          <p:cNvSpPr>
            <a:spLocks/>
          </p:cNvSpPr>
          <p:nvPr/>
        </p:nvSpPr>
        <p:spPr bwMode="auto">
          <a:xfrm>
            <a:off x="8687175" y="2349686"/>
            <a:ext cx="312738" cy="355600"/>
          </a:xfrm>
          <a:custGeom>
            <a:avLst/>
            <a:gdLst>
              <a:gd name="T0" fmla="*/ 22 w 122"/>
              <a:gd name="T1" fmla="*/ 13 h 139"/>
              <a:gd name="T2" fmla="*/ 22 w 122"/>
              <a:gd name="T3" fmla="*/ 96 h 139"/>
              <a:gd name="T4" fmla="*/ 101 w 122"/>
              <a:gd name="T5" fmla="*/ 124 h 139"/>
              <a:gd name="T6" fmla="*/ 107 w 122"/>
              <a:gd name="T7" fmla="*/ 52 h 139"/>
              <a:gd name="T8" fmla="*/ 77 w 122"/>
              <a:gd name="T9" fmla="*/ 74 h 139"/>
              <a:gd name="T10" fmla="*/ 99 w 122"/>
              <a:gd name="T11" fmla="*/ 76 h 139"/>
              <a:gd name="T12" fmla="*/ 104 w 122"/>
              <a:gd name="T13" fmla="*/ 83 h 139"/>
              <a:gd name="T14" fmla="*/ 99 w 122"/>
              <a:gd name="T15" fmla="*/ 87 h 139"/>
              <a:gd name="T16" fmla="*/ 65 w 122"/>
              <a:gd name="T17" fmla="*/ 83 h 139"/>
              <a:gd name="T18" fmla="*/ 64 w 122"/>
              <a:gd name="T19" fmla="*/ 83 h 139"/>
              <a:gd name="T20" fmla="*/ 92 w 122"/>
              <a:gd name="T21" fmla="*/ 104 h 139"/>
              <a:gd name="T22" fmla="*/ 92 w 122"/>
              <a:gd name="T23" fmla="*/ 111 h 139"/>
              <a:gd name="T24" fmla="*/ 85 w 122"/>
              <a:gd name="T25" fmla="*/ 109 h 139"/>
              <a:gd name="T26" fmla="*/ 56 w 122"/>
              <a:gd name="T27" fmla="*/ 89 h 139"/>
              <a:gd name="T28" fmla="*/ 65 w 122"/>
              <a:gd name="T29" fmla="*/ 111 h 139"/>
              <a:gd name="T30" fmla="*/ 61 w 122"/>
              <a:gd name="T31" fmla="*/ 114 h 139"/>
              <a:gd name="T32" fmla="*/ 54 w 122"/>
              <a:gd name="T33" fmla="*/ 108 h 139"/>
              <a:gd name="T34" fmla="*/ 43 w 122"/>
              <a:gd name="T35" fmla="*/ 88 h 139"/>
              <a:gd name="T36" fmla="*/ 32 w 122"/>
              <a:gd name="T37" fmla="*/ 97 h 139"/>
              <a:gd name="T38" fmla="*/ 26 w 122"/>
              <a:gd name="T39" fmla="*/ 94 h 139"/>
              <a:gd name="T40" fmla="*/ 24 w 122"/>
              <a:gd name="T41" fmla="*/ 88 h 139"/>
              <a:gd name="T42" fmla="*/ 35 w 122"/>
              <a:gd name="T43" fmla="*/ 79 h 139"/>
              <a:gd name="T44" fmla="*/ 19 w 122"/>
              <a:gd name="T45" fmla="*/ 64 h 139"/>
              <a:gd name="T46" fmla="*/ 16 w 122"/>
              <a:gd name="T47" fmla="*/ 55 h 139"/>
              <a:gd name="T48" fmla="*/ 20 w 122"/>
              <a:gd name="T49" fmla="*/ 52 h 139"/>
              <a:gd name="T50" fmla="*/ 36 w 122"/>
              <a:gd name="T51" fmla="*/ 67 h 139"/>
              <a:gd name="T52" fmla="*/ 29 w 122"/>
              <a:gd name="T53" fmla="*/ 33 h 139"/>
              <a:gd name="T54" fmla="*/ 30 w 122"/>
              <a:gd name="T55" fmla="*/ 25 h 139"/>
              <a:gd name="T56" fmla="*/ 37 w 122"/>
              <a:gd name="T57" fmla="*/ 28 h 139"/>
              <a:gd name="T58" fmla="*/ 44 w 122"/>
              <a:gd name="T59" fmla="*/ 61 h 139"/>
              <a:gd name="T60" fmla="*/ 55 w 122"/>
              <a:gd name="T61" fmla="*/ 26 h 139"/>
              <a:gd name="T62" fmla="*/ 61 w 122"/>
              <a:gd name="T63" fmla="*/ 22 h 139"/>
              <a:gd name="T64" fmla="*/ 65 w 122"/>
              <a:gd name="T65" fmla="*/ 30 h 139"/>
              <a:gd name="T66" fmla="*/ 58 w 122"/>
              <a:gd name="T67" fmla="*/ 52 h 139"/>
              <a:gd name="T68" fmla="*/ 90 w 122"/>
              <a:gd name="T69" fmla="*/ 28 h 139"/>
              <a:gd name="T70" fmla="*/ 22 w 122"/>
              <a:gd name="T71" fmla="*/ 1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2" name="Freeform 668"/>
          <p:cNvSpPr>
            <a:spLocks/>
          </p:cNvSpPr>
          <p:nvPr/>
        </p:nvSpPr>
        <p:spPr bwMode="auto">
          <a:xfrm>
            <a:off x="8852275" y="2562411"/>
            <a:ext cx="1588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3" name="Freeform 669"/>
          <p:cNvSpPr>
            <a:spLocks/>
          </p:cNvSpPr>
          <p:nvPr/>
        </p:nvSpPr>
        <p:spPr bwMode="auto">
          <a:xfrm>
            <a:off x="8649075" y="2306823"/>
            <a:ext cx="387350" cy="442913"/>
          </a:xfrm>
          <a:custGeom>
            <a:avLst/>
            <a:gdLst>
              <a:gd name="T0" fmla="*/ 116 w 151"/>
              <a:gd name="T1" fmla="*/ 141 h 173"/>
              <a:gd name="T2" fmla="*/ 37 w 151"/>
              <a:gd name="T3" fmla="*/ 113 h 173"/>
              <a:gd name="T4" fmla="*/ 37 w 151"/>
              <a:gd name="T5" fmla="*/ 30 h 173"/>
              <a:gd name="T6" fmla="*/ 105 w 151"/>
              <a:gd name="T7" fmla="*/ 45 h 173"/>
              <a:gd name="T8" fmla="*/ 114 w 151"/>
              <a:gd name="T9" fmla="*/ 38 h 173"/>
              <a:gd name="T10" fmla="*/ 27 w 151"/>
              <a:gd name="T11" fmla="*/ 16 h 173"/>
              <a:gd name="T12" fmla="*/ 27 w 151"/>
              <a:gd name="T13" fmla="*/ 120 h 173"/>
              <a:gd name="T14" fmla="*/ 125 w 151"/>
              <a:gd name="T15" fmla="*/ 154 h 173"/>
              <a:gd name="T16" fmla="*/ 132 w 151"/>
              <a:gd name="T17" fmla="*/ 62 h 173"/>
              <a:gd name="T18" fmla="*/ 122 w 151"/>
              <a:gd name="T19" fmla="*/ 69 h 173"/>
              <a:gd name="T20" fmla="*/ 116 w 151"/>
              <a:gd name="T21" fmla="*/ 141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4" name="Freeform 670"/>
          <p:cNvSpPr>
            <a:spLocks noEditPoints="1"/>
          </p:cNvSpPr>
          <p:nvPr/>
        </p:nvSpPr>
        <p:spPr bwMode="auto">
          <a:xfrm>
            <a:off x="8606212" y="2544948"/>
            <a:ext cx="155575" cy="184150"/>
          </a:xfrm>
          <a:custGeom>
            <a:avLst/>
            <a:gdLst>
              <a:gd name="T0" fmla="*/ 37 w 61"/>
              <a:gd name="T1" fmla="*/ 35 h 72"/>
              <a:gd name="T2" fmla="*/ 20 w 61"/>
              <a:gd name="T3" fmla="*/ 0 h 72"/>
              <a:gd name="T4" fmla="*/ 17 w 61"/>
              <a:gd name="T5" fmla="*/ 1 h 72"/>
              <a:gd name="T6" fmla="*/ 12 w 61"/>
              <a:gd name="T7" fmla="*/ 49 h 72"/>
              <a:gd name="T8" fmla="*/ 57 w 61"/>
              <a:gd name="T9" fmla="*/ 62 h 72"/>
              <a:gd name="T10" fmla="*/ 61 w 61"/>
              <a:gd name="T11" fmla="*/ 60 h 72"/>
              <a:gd name="T12" fmla="*/ 37 w 61"/>
              <a:gd name="T13" fmla="*/ 35 h 72"/>
              <a:gd name="T14" fmla="*/ 15 w 61"/>
              <a:gd name="T15" fmla="*/ 46 h 72"/>
              <a:gd name="T16" fmla="*/ 18 w 61"/>
              <a:gd name="T17" fmla="*/ 6 h 72"/>
              <a:gd name="T18" fmla="*/ 15 w 61"/>
              <a:gd name="T19" fmla="*/ 4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5" name="Freeform 671"/>
          <p:cNvSpPr>
            <a:spLocks noEditPoints="1"/>
          </p:cNvSpPr>
          <p:nvPr/>
        </p:nvSpPr>
        <p:spPr bwMode="auto">
          <a:xfrm>
            <a:off x="9426950" y="2257611"/>
            <a:ext cx="419100" cy="460375"/>
          </a:xfrm>
          <a:custGeom>
            <a:avLst/>
            <a:gdLst>
              <a:gd name="T0" fmla="*/ 140 w 164"/>
              <a:gd name="T1" fmla="*/ 99 h 180"/>
              <a:gd name="T2" fmla="*/ 140 w 164"/>
              <a:gd name="T3" fmla="*/ 30 h 180"/>
              <a:gd name="T4" fmla="*/ 140 w 164"/>
              <a:gd name="T5" fmla="*/ 29 h 180"/>
              <a:gd name="T6" fmla="*/ 134 w 164"/>
              <a:gd name="T7" fmla="*/ 24 h 180"/>
              <a:gd name="T8" fmla="*/ 65 w 164"/>
              <a:gd name="T9" fmla="*/ 24 h 180"/>
              <a:gd name="T10" fmla="*/ 41 w 164"/>
              <a:gd name="T11" fmla="*/ 0 h 180"/>
              <a:gd name="T12" fmla="*/ 41 w 164"/>
              <a:gd name="T13" fmla="*/ 123 h 180"/>
              <a:gd name="T14" fmla="*/ 164 w 164"/>
              <a:gd name="T15" fmla="*/ 123 h 180"/>
              <a:gd name="T16" fmla="*/ 140 w 164"/>
              <a:gd name="T17" fmla="*/ 99 h 180"/>
              <a:gd name="T18" fmla="*/ 33 w 164"/>
              <a:gd name="T19" fmla="*/ 103 h 180"/>
              <a:gd name="T20" fmla="*/ 40 w 164"/>
              <a:gd name="T21" fmla="*/ 12 h 180"/>
              <a:gd name="T22" fmla="*/ 47 w 164"/>
              <a:gd name="T23" fmla="*/ 20 h 180"/>
              <a:gd name="T24" fmla="*/ 33 w 164"/>
              <a:gd name="T25" fmla="*/ 103 h 180"/>
              <a:gd name="T26" fmla="*/ 128 w 164"/>
              <a:gd name="T27" fmla="*/ 87 h 180"/>
              <a:gd name="T28" fmla="*/ 76 w 164"/>
              <a:gd name="T29" fmla="*/ 36 h 180"/>
              <a:gd name="T30" fmla="*/ 128 w 164"/>
              <a:gd name="T31" fmla="*/ 36 h 180"/>
              <a:gd name="T32" fmla="*/ 128 w 164"/>
              <a:gd name="T33" fmla="*/ 87 h 180"/>
              <a:gd name="T34" fmla="*/ 54 w 164"/>
              <a:gd name="T35" fmla="*/ 159 h 180"/>
              <a:gd name="T36" fmla="*/ 40 w 164"/>
              <a:gd name="T37" fmla="*/ 136 h 180"/>
              <a:gd name="T38" fmla="*/ 25 w 164"/>
              <a:gd name="T39" fmla="*/ 159 h 180"/>
              <a:gd name="T40" fmla="*/ 0 w 164"/>
              <a:gd name="T41" fmla="*/ 180 h 180"/>
              <a:gd name="T42" fmla="*/ 79 w 164"/>
              <a:gd name="T43" fmla="*/ 180 h 180"/>
              <a:gd name="T44" fmla="*/ 54 w 164"/>
              <a:gd name="T45" fmla="*/ 159 h 180"/>
              <a:gd name="T46" fmla="*/ 29 w 164"/>
              <a:gd name="T47" fmla="*/ 158 h 180"/>
              <a:gd name="T48" fmla="*/ 41 w 164"/>
              <a:gd name="T49" fmla="*/ 138 h 180"/>
              <a:gd name="T50" fmla="*/ 29 w 164"/>
              <a:gd name="T51" fmla="*/ 15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6" name="Freeform 672"/>
          <p:cNvSpPr>
            <a:spLocks/>
          </p:cNvSpPr>
          <p:nvPr/>
        </p:nvSpPr>
        <p:spPr bwMode="auto">
          <a:xfrm>
            <a:off x="10149262" y="2457636"/>
            <a:ext cx="387350" cy="179388"/>
          </a:xfrm>
          <a:custGeom>
            <a:avLst/>
            <a:gdLst>
              <a:gd name="T0" fmla="*/ 124 w 151"/>
              <a:gd name="T1" fmla="*/ 0 h 70"/>
              <a:gd name="T2" fmla="*/ 5 w 151"/>
              <a:gd name="T3" fmla="*/ 0 h 70"/>
              <a:gd name="T4" fmla="*/ 1 w 151"/>
              <a:gd name="T5" fmla="*/ 5 h 70"/>
              <a:gd name="T6" fmla="*/ 21 w 151"/>
              <a:gd name="T7" fmla="*/ 65 h 70"/>
              <a:gd name="T8" fmla="*/ 28 w 151"/>
              <a:gd name="T9" fmla="*/ 70 h 70"/>
              <a:gd name="T10" fmla="*/ 146 w 151"/>
              <a:gd name="T11" fmla="*/ 70 h 70"/>
              <a:gd name="T12" fmla="*/ 151 w 151"/>
              <a:gd name="T13" fmla="*/ 65 h 70"/>
              <a:gd name="T14" fmla="*/ 131 w 151"/>
              <a:gd name="T15" fmla="*/ 5 h 70"/>
              <a:gd name="T16" fmla="*/ 124 w 151"/>
              <a:gd name="T17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7" name="Freeform 673"/>
          <p:cNvSpPr>
            <a:spLocks/>
          </p:cNvSpPr>
          <p:nvPr/>
        </p:nvSpPr>
        <p:spPr bwMode="auto">
          <a:xfrm>
            <a:off x="10203237" y="2359211"/>
            <a:ext cx="333375" cy="220663"/>
          </a:xfrm>
          <a:custGeom>
            <a:avLst/>
            <a:gdLst>
              <a:gd name="T0" fmla="*/ 110 w 130"/>
              <a:gd name="T1" fmla="*/ 34 h 86"/>
              <a:gd name="T2" fmla="*/ 115 w 130"/>
              <a:gd name="T3" fmla="*/ 41 h 86"/>
              <a:gd name="T4" fmla="*/ 130 w 130"/>
              <a:gd name="T5" fmla="*/ 86 h 86"/>
              <a:gd name="T6" fmla="*/ 130 w 130"/>
              <a:gd name="T7" fmla="*/ 14 h 86"/>
              <a:gd name="T8" fmla="*/ 121 w 130"/>
              <a:gd name="T9" fmla="*/ 0 h 86"/>
              <a:gd name="T10" fmla="*/ 90 w 130"/>
              <a:gd name="T11" fmla="*/ 0 h 86"/>
              <a:gd name="T12" fmla="*/ 78 w 130"/>
              <a:gd name="T13" fmla="*/ 20 h 86"/>
              <a:gd name="T14" fmla="*/ 6 w 130"/>
              <a:gd name="T15" fmla="*/ 20 h 86"/>
              <a:gd name="T16" fmla="*/ 0 w 130"/>
              <a:gd name="T17" fmla="*/ 26 h 86"/>
              <a:gd name="T18" fmla="*/ 0 w 130"/>
              <a:gd name="T19" fmla="*/ 32 h 86"/>
              <a:gd name="T20" fmla="*/ 103 w 130"/>
              <a:gd name="T21" fmla="*/ 32 h 86"/>
              <a:gd name="T22" fmla="*/ 110 w 130"/>
              <a:gd name="T23" fmla="*/ 3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8" name="Freeform 674"/>
          <p:cNvSpPr>
            <a:spLocks/>
          </p:cNvSpPr>
          <p:nvPr/>
        </p:nvSpPr>
        <p:spPr bwMode="auto">
          <a:xfrm>
            <a:off x="2243512" y="2938649"/>
            <a:ext cx="279400" cy="246063"/>
          </a:xfrm>
          <a:custGeom>
            <a:avLst/>
            <a:gdLst>
              <a:gd name="T0" fmla="*/ 85 w 109"/>
              <a:gd name="T1" fmla="*/ 51 h 96"/>
              <a:gd name="T2" fmla="*/ 85 w 109"/>
              <a:gd name="T3" fmla="*/ 72 h 96"/>
              <a:gd name="T4" fmla="*/ 109 w 109"/>
              <a:gd name="T5" fmla="*/ 36 h 96"/>
              <a:gd name="T6" fmla="*/ 85 w 109"/>
              <a:gd name="T7" fmla="*/ 0 h 96"/>
              <a:gd name="T8" fmla="*/ 85 w 109"/>
              <a:gd name="T9" fmla="*/ 20 h 96"/>
              <a:gd name="T10" fmla="*/ 0 w 109"/>
              <a:gd name="T11" fmla="*/ 96 h 96"/>
              <a:gd name="T12" fmla="*/ 5 w 109"/>
              <a:gd name="T13" fmla="*/ 96 h 96"/>
              <a:gd name="T14" fmla="*/ 85 w 109"/>
              <a:gd name="T15" fmla="*/ 5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9" name="Freeform 675"/>
          <p:cNvSpPr>
            <a:spLocks/>
          </p:cNvSpPr>
          <p:nvPr/>
        </p:nvSpPr>
        <p:spPr bwMode="auto">
          <a:xfrm>
            <a:off x="2140325" y="3233924"/>
            <a:ext cx="387350" cy="176213"/>
          </a:xfrm>
          <a:custGeom>
            <a:avLst/>
            <a:gdLst>
              <a:gd name="T0" fmla="*/ 131 w 151"/>
              <a:gd name="T1" fmla="*/ 4 h 69"/>
              <a:gd name="T2" fmla="*/ 124 w 151"/>
              <a:gd name="T3" fmla="*/ 0 h 69"/>
              <a:gd name="T4" fmla="*/ 5 w 151"/>
              <a:gd name="T5" fmla="*/ 0 h 69"/>
              <a:gd name="T6" fmla="*/ 1 w 151"/>
              <a:gd name="T7" fmla="*/ 4 h 69"/>
              <a:gd name="T8" fmla="*/ 21 w 151"/>
              <a:gd name="T9" fmla="*/ 65 h 69"/>
              <a:gd name="T10" fmla="*/ 28 w 151"/>
              <a:gd name="T11" fmla="*/ 69 h 69"/>
              <a:gd name="T12" fmla="*/ 146 w 151"/>
              <a:gd name="T13" fmla="*/ 69 h 69"/>
              <a:gd name="T14" fmla="*/ 151 w 151"/>
              <a:gd name="T15" fmla="*/ 65 h 69"/>
              <a:gd name="T16" fmla="*/ 131 w 151"/>
              <a:gd name="T17" fmla="*/ 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0" name="Freeform 676"/>
          <p:cNvSpPr>
            <a:spLocks/>
          </p:cNvSpPr>
          <p:nvPr/>
        </p:nvSpPr>
        <p:spPr bwMode="auto">
          <a:xfrm>
            <a:off x="2194300" y="3133911"/>
            <a:ext cx="333375" cy="222250"/>
          </a:xfrm>
          <a:custGeom>
            <a:avLst/>
            <a:gdLst>
              <a:gd name="T0" fmla="*/ 121 w 130"/>
              <a:gd name="T1" fmla="*/ 1 h 87"/>
              <a:gd name="T2" fmla="*/ 90 w 130"/>
              <a:gd name="T3" fmla="*/ 1 h 87"/>
              <a:gd name="T4" fmla="*/ 78 w 130"/>
              <a:gd name="T5" fmla="*/ 20 h 87"/>
              <a:gd name="T6" fmla="*/ 24 w 130"/>
              <a:gd name="T7" fmla="*/ 20 h 87"/>
              <a:gd name="T8" fmla="*/ 20 w 130"/>
              <a:gd name="T9" fmla="*/ 29 h 87"/>
              <a:gd name="T10" fmla="*/ 19 w 130"/>
              <a:gd name="T11" fmla="*/ 20 h 87"/>
              <a:gd name="T12" fmla="*/ 19 w 130"/>
              <a:gd name="T13" fmla="*/ 20 h 87"/>
              <a:gd name="T14" fmla="*/ 6 w 130"/>
              <a:gd name="T15" fmla="*/ 20 h 87"/>
              <a:gd name="T16" fmla="*/ 0 w 130"/>
              <a:gd name="T17" fmla="*/ 26 h 87"/>
              <a:gd name="T18" fmla="*/ 0 w 130"/>
              <a:gd name="T19" fmla="*/ 33 h 87"/>
              <a:gd name="T20" fmla="*/ 103 w 130"/>
              <a:gd name="T21" fmla="*/ 33 h 87"/>
              <a:gd name="T22" fmla="*/ 110 w 130"/>
              <a:gd name="T23" fmla="*/ 35 h 87"/>
              <a:gd name="T24" fmla="*/ 115 w 130"/>
              <a:gd name="T25" fmla="*/ 41 h 87"/>
              <a:gd name="T26" fmla="*/ 130 w 130"/>
              <a:gd name="T27" fmla="*/ 87 h 87"/>
              <a:gd name="T28" fmla="*/ 130 w 130"/>
              <a:gd name="T29" fmla="*/ 14 h 87"/>
              <a:gd name="T30" fmla="*/ 121 w 130"/>
              <a:gd name="T31" fmla="*/ 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1" name="Freeform 677"/>
          <p:cNvSpPr>
            <a:spLocks/>
          </p:cNvSpPr>
          <p:nvPr/>
        </p:nvSpPr>
        <p:spPr bwMode="auto">
          <a:xfrm>
            <a:off x="2929312" y="2941824"/>
            <a:ext cx="273050" cy="280988"/>
          </a:xfrm>
          <a:custGeom>
            <a:avLst/>
            <a:gdLst>
              <a:gd name="T0" fmla="*/ 10 w 106"/>
              <a:gd name="T1" fmla="*/ 0 h 110"/>
              <a:gd name="T2" fmla="*/ 86 w 106"/>
              <a:gd name="T3" fmla="*/ 85 h 110"/>
              <a:gd name="T4" fmla="*/ 106 w 106"/>
              <a:gd name="T5" fmla="*/ 85 h 110"/>
              <a:gd name="T6" fmla="*/ 71 w 106"/>
              <a:gd name="T7" fmla="*/ 110 h 110"/>
              <a:gd name="T8" fmla="*/ 34 w 106"/>
              <a:gd name="T9" fmla="*/ 85 h 110"/>
              <a:gd name="T10" fmla="*/ 55 w 106"/>
              <a:gd name="T11" fmla="*/ 85 h 110"/>
              <a:gd name="T12" fmla="*/ 2 w 106"/>
              <a:gd name="T13" fmla="*/ 1 h 110"/>
              <a:gd name="T14" fmla="*/ 10 w 106"/>
              <a:gd name="T1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2" name="Freeform 678"/>
          <p:cNvSpPr>
            <a:spLocks/>
          </p:cNvSpPr>
          <p:nvPr/>
        </p:nvSpPr>
        <p:spPr bwMode="auto">
          <a:xfrm>
            <a:off x="2899150" y="3230749"/>
            <a:ext cx="387350" cy="177800"/>
          </a:xfrm>
          <a:custGeom>
            <a:avLst/>
            <a:gdLst>
              <a:gd name="T0" fmla="*/ 80 w 151"/>
              <a:gd name="T1" fmla="*/ 0 h 69"/>
              <a:gd name="T2" fmla="*/ 5 w 151"/>
              <a:gd name="T3" fmla="*/ 0 h 69"/>
              <a:gd name="T4" fmla="*/ 1 w 151"/>
              <a:gd name="T5" fmla="*/ 4 h 69"/>
              <a:gd name="T6" fmla="*/ 21 w 151"/>
              <a:gd name="T7" fmla="*/ 65 h 69"/>
              <a:gd name="T8" fmla="*/ 28 w 151"/>
              <a:gd name="T9" fmla="*/ 69 h 69"/>
              <a:gd name="T10" fmla="*/ 146 w 151"/>
              <a:gd name="T11" fmla="*/ 69 h 69"/>
              <a:gd name="T12" fmla="*/ 151 w 151"/>
              <a:gd name="T13" fmla="*/ 65 h 69"/>
              <a:gd name="T14" fmla="*/ 131 w 151"/>
              <a:gd name="T15" fmla="*/ 4 h 69"/>
              <a:gd name="T16" fmla="*/ 124 w 151"/>
              <a:gd name="T17" fmla="*/ 0 h 69"/>
              <a:gd name="T18" fmla="*/ 86 w 151"/>
              <a:gd name="T19" fmla="*/ 0 h 69"/>
              <a:gd name="T20" fmla="*/ 83 w 151"/>
              <a:gd name="T21" fmla="*/ 2 h 69"/>
              <a:gd name="T22" fmla="*/ 80 w 151"/>
              <a:gd name="T23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3" name="Freeform 679"/>
          <p:cNvSpPr>
            <a:spLocks/>
          </p:cNvSpPr>
          <p:nvPr/>
        </p:nvSpPr>
        <p:spPr bwMode="auto">
          <a:xfrm>
            <a:off x="3140450" y="3133911"/>
            <a:ext cx="146050" cy="220663"/>
          </a:xfrm>
          <a:custGeom>
            <a:avLst/>
            <a:gdLst>
              <a:gd name="T0" fmla="*/ 0 w 57"/>
              <a:gd name="T1" fmla="*/ 32 h 86"/>
              <a:gd name="T2" fmla="*/ 30 w 57"/>
              <a:gd name="T3" fmla="*/ 32 h 86"/>
              <a:gd name="T4" fmla="*/ 37 w 57"/>
              <a:gd name="T5" fmla="*/ 34 h 86"/>
              <a:gd name="T6" fmla="*/ 42 w 57"/>
              <a:gd name="T7" fmla="*/ 40 h 86"/>
              <a:gd name="T8" fmla="*/ 57 w 57"/>
              <a:gd name="T9" fmla="*/ 86 h 86"/>
              <a:gd name="T10" fmla="*/ 57 w 57"/>
              <a:gd name="T11" fmla="*/ 13 h 86"/>
              <a:gd name="T12" fmla="*/ 48 w 57"/>
              <a:gd name="T13" fmla="*/ 0 h 86"/>
              <a:gd name="T14" fmla="*/ 17 w 57"/>
              <a:gd name="T15" fmla="*/ 0 h 86"/>
              <a:gd name="T16" fmla="*/ 9 w 57"/>
              <a:gd name="T17" fmla="*/ 6 h 86"/>
              <a:gd name="T18" fmla="*/ 38 w 57"/>
              <a:gd name="T19" fmla="*/ 6 h 86"/>
              <a:gd name="T20" fmla="*/ 0 w 57"/>
              <a:gd name="T21" fmla="*/ 3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4" name="Freeform 680"/>
          <p:cNvSpPr>
            <a:spLocks/>
          </p:cNvSpPr>
          <p:nvPr/>
        </p:nvSpPr>
        <p:spPr bwMode="auto">
          <a:xfrm>
            <a:off x="2953125" y="3183124"/>
            <a:ext cx="128588" cy="31750"/>
          </a:xfrm>
          <a:custGeom>
            <a:avLst/>
            <a:gdLst>
              <a:gd name="T0" fmla="*/ 6 w 50"/>
              <a:gd name="T1" fmla="*/ 0 h 13"/>
              <a:gd name="T2" fmla="*/ 0 w 50"/>
              <a:gd name="T3" fmla="*/ 6 h 13"/>
              <a:gd name="T4" fmla="*/ 0 w 50"/>
              <a:gd name="T5" fmla="*/ 13 h 13"/>
              <a:gd name="T6" fmla="*/ 50 w 50"/>
              <a:gd name="T7" fmla="*/ 13 h 13"/>
              <a:gd name="T8" fmla="*/ 31 w 50"/>
              <a:gd name="T9" fmla="*/ 0 h 13"/>
              <a:gd name="T10" fmla="*/ 6 w 50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5" name="Freeform 681"/>
          <p:cNvSpPr>
            <a:spLocks noEditPoints="1"/>
          </p:cNvSpPr>
          <p:nvPr/>
        </p:nvSpPr>
        <p:spPr bwMode="auto">
          <a:xfrm>
            <a:off x="3678612" y="2984686"/>
            <a:ext cx="349250" cy="379413"/>
          </a:xfrm>
          <a:custGeom>
            <a:avLst/>
            <a:gdLst>
              <a:gd name="T0" fmla="*/ 125 w 136"/>
              <a:gd name="T1" fmla="*/ 55 h 148"/>
              <a:gd name="T2" fmla="*/ 67 w 136"/>
              <a:gd name="T3" fmla="*/ 0 h 148"/>
              <a:gd name="T4" fmla="*/ 9 w 136"/>
              <a:gd name="T5" fmla="*/ 54 h 148"/>
              <a:gd name="T6" fmla="*/ 0 w 136"/>
              <a:gd name="T7" fmla="*/ 63 h 148"/>
              <a:gd name="T8" fmla="*/ 0 w 136"/>
              <a:gd name="T9" fmla="*/ 143 h 148"/>
              <a:gd name="T10" fmla="*/ 5 w 136"/>
              <a:gd name="T11" fmla="*/ 148 h 148"/>
              <a:gd name="T12" fmla="*/ 131 w 136"/>
              <a:gd name="T13" fmla="*/ 148 h 148"/>
              <a:gd name="T14" fmla="*/ 136 w 136"/>
              <a:gd name="T15" fmla="*/ 143 h 148"/>
              <a:gd name="T16" fmla="*/ 136 w 136"/>
              <a:gd name="T17" fmla="*/ 63 h 148"/>
              <a:gd name="T18" fmla="*/ 125 w 136"/>
              <a:gd name="T19" fmla="*/ 55 h 148"/>
              <a:gd name="T20" fmla="*/ 68 w 136"/>
              <a:gd name="T21" fmla="*/ 15 h 148"/>
              <a:gd name="T22" fmla="*/ 121 w 136"/>
              <a:gd name="T23" fmla="*/ 64 h 148"/>
              <a:gd name="T24" fmla="*/ 69 w 136"/>
              <a:gd name="T25" fmla="*/ 113 h 148"/>
              <a:gd name="T26" fmla="*/ 15 w 136"/>
              <a:gd name="T27" fmla="*/ 64 h 148"/>
              <a:gd name="T28" fmla="*/ 68 w 136"/>
              <a:gd name="T29" fmla="*/ 15 h 148"/>
              <a:gd name="T30" fmla="*/ 9 w 136"/>
              <a:gd name="T31" fmla="*/ 73 h 148"/>
              <a:gd name="T32" fmla="*/ 41 w 136"/>
              <a:gd name="T33" fmla="*/ 103 h 148"/>
              <a:gd name="T34" fmla="*/ 9 w 136"/>
              <a:gd name="T35" fmla="*/ 133 h 148"/>
              <a:gd name="T36" fmla="*/ 9 w 136"/>
              <a:gd name="T37" fmla="*/ 73 h 148"/>
              <a:gd name="T38" fmla="*/ 14 w 136"/>
              <a:gd name="T39" fmla="*/ 140 h 148"/>
              <a:gd name="T40" fmla="*/ 48 w 136"/>
              <a:gd name="T41" fmla="*/ 109 h 148"/>
              <a:gd name="T42" fmla="*/ 68 w 136"/>
              <a:gd name="T43" fmla="*/ 128 h 148"/>
              <a:gd name="T44" fmla="*/ 88 w 136"/>
              <a:gd name="T45" fmla="*/ 109 h 148"/>
              <a:gd name="T46" fmla="*/ 122 w 136"/>
              <a:gd name="T47" fmla="*/ 140 h 148"/>
              <a:gd name="T48" fmla="*/ 14 w 136"/>
              <a:gd name="T49" fmla="*/ 140 h 148"/>
              <a:gd name="T50" fmla="*/ 127 w 136"/>
              <a:gd name="T51" fmla="*/ 133 h 148"/>
              <a:gd name="T52" fmla="*/ 96 w 136"/>
              <a:gd name="T53" fmla="*/ 103 h 148"/>
              <a:gd name="T54" fmla="*/ 127 w 136"/>
              <a:gd name="T55" fmla="*/ 73 h 148"/>
              <a:gd name="T56" fmla="*/ 127 w 136"/>
              <a:gd name="T57" fmla="*/ 133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6" name="Freeform 682"/>
          <p:cNvSpPr>
            <a:spLocks noEditPoints="1"/>
          </p:cNvSpPr>
          <p:nvPr/>
        </p:nvSpPr>
        <p:spPr bwMode="auto">
          <a:xfrm>
            <a:off x="3775450" y="3113274"/>
            <a:ext cx="153988" cy="130175"/>
          </a:xfrm>
          <a:custGeom>
            <a:avLst/>
            <a:gdLst>
              <a:gd name="T0" fmla="*/ 30 w 60"/>
              <a:gd name="T1" fmla="*/ 51 h 51"/>
              <a:gd name="T2" fmla="*/ 31 w 60"/>
              <a:gd name="T3" fmla="*/ 50 h 51"/>
              <a:gd name="T4" fmla="*/ 29 w 60"/>
              <a:gd name="T5" fmla="*/ 50 h 51"/>
              <a:gd name="T6" fmla="*/ 30 w 60"/>
              <a:gd name="T7" fmla="*/ 51 h 51"/>
              <a:gd name="T8" fmla="*/ 56 w 60"/>
              <a:gd name="T9" fmla="*/ 0 h 51"/>
              <a:gd name="T10" fmla="*/ 5 w 60"/>
              <a:gd name="T11" fmla="*/ 0 h 51"/>
              <a:gd name="T12" fmla="*/ 0 w 60"/>
              <a:gd name="T13" fmla="*/ 0 h 51"/>
              <a:gd name="T14" fmla="*/ 0 w 60"/>
              <a:gd name="T15" fmla="*/ 18 h 51"/>
              <a:gd name="T16" fmla="*/ 0 w 60"/>
              <a:gd name="T17" fmla="*/ 24 h 51"/>
              <a:gd name="T18" fmla="*/ 7 w 60"/>
              <a:gd name="T19" fmla="*/ 31 h 51"/>
              <a:gd name="T20" fmla="*/ 31 w 60"/>
              <a:gd name="T21" fmla="*/ 31 h 51"/>
              <a:gd name="T22" fmla="*/ 32 w 60"/>
              <a:gd name="T23" fmla="*/ 32 h 51"/>
              <a:gd name="T24" fmla="*/ 31 w 60"/>
              <a:gd name="T25" fmla="*/ 34 h 51"/>
              <a:gd name="T26" fmla="*/ 12 w 60"/>
              <a:gd name="T27" fmla="*/ 34 h 51"/>
              <a:gd name="T28" fmla="*/ 16 w 60"/>
              <a:gd name="T29" fmla="*/ 39 h 51"/>
              <a:gd name="T30" fmla="*/ 44 w 60"/>
              <a:gd name="T31" fmla="*/ 39 h 51"/>
              <a:gd name="T32" fmla="*/ 60 w 60"/>
              <a:gd name="T33" fmla="*/ 24 h 51"/>
              <a:gd name="T34" fmla="*/ 60 w 60"/>
              <a:gd name="T35" fmla="*/ 18 h 51"/>
              <a:gd name="T36" fmla="*/ 60 w 60"/>
              <a:gd name="T37" fmla="*/ 0 h 51"/>
              <a:gd name="T38" fmla="*/ 56 w 60"/>
              <a:gd name="T39" fmla="*/ 0 h 51"/>
              <a:gd name="T40" fmla="*/ 54 w 60"/>
              <a:gd name="T41" fmla="*/ 26 h 51"/>
              <a:gd name="T42" fmla="*/ 6 w 60"/>
              <a:gd name="T43" fmla="*/ 26 h 51"/>
              <a:gd name="T44" fmla="*/ 5 w 60"/>
              <a:gd name="T45" fmla="*/ 25 h 51"/>
              <a:gd name="T46" fmla="*/ 6 w 60"/>
              <a:gd name="T47" fmla="*/ 23 h 51"/>
              <a:gd name="T48" fmla="*/ 54 w 60"/>
              <a:gd name="T49" fmla="*/ 23 h 51"/>
              <a:gd name="T50" fmla="*/ 55 w 60"/>
              <a:gd name="T51" fmla="*/ 25 h 51"/>
              <a:gd name="T52" fmla="*/ 54 w 60"/>
              <a:gd name="T53" fmla="*/ 26 h 51"/>
              <a:gd name="T54" fmla="*/ 54 w 60"/>
              <a:gd name="T55" fmla="*/ 19 h 51"/>
              <a:gd name="T56" fmla="*/ 6 w 60"/>
              <a:gd name="T57" fmla="*/ 19 h 51"/>
              <a:gd name="T58" fmla="*/ 5 w 60"/>
              <a:gd name="T59" fmla="*/ 17 h 51"/>
              <a:gd name="T60" fmla="*/ 6 w 60"/>
              <a:gd name="T61" fmla="*/ 15 h 51"/>
              <a:gd name="T62" fmla="*/ 54 w 60"/>
              <a:gd name="T63" fmla="*/ 15 h 51"/>
              <a:gd name="T64" fmla="*/ 55 w 60"/>
              <a:gd name="T65" fmla="*/ 17 h 51"/>
              <a:gd name="T66" fmla="*/ 54 w 60"/>
              <a:gd name="T67" fmla="*/ 19 h 51"/>
              <a:gd name="T68" fmla="*/ 54 w 60"/>
              <a:gd name="T69" fmla="*/ 11 h 51"/>
              <a:gd name="T70" fmla="*/ 6 w 60"/>
              <a:gd name="T71" fmla="*/ 11 h 51"/>
              <a:gd name="T72" fmla="*/ 5 w 60"/>
              <a:gd name="T73" fmla="*/ 9 h 51"/>
              <a:gd name="T74" fmla="*/ 6 w 60"/>
              <a:gd name="T75" fmla="*/ 7 h 51"/>
              <a:gd name="T76" fmla="*/ 54 w 60"/>
              <a:gd name="T77" fmla="*/ 7 h 51"/>
              <a:gd name="T78" fmla="*/ 55 w 60"/>
              <a:gd name="T79" fmla="*/ 9 h 51"/>
              <a:gd name="T80" fmla="*/ 54 w 60"/>
              <a:gd name="T81" fmla="*/ 11 h 51"/>
              <a:gd name="T82" fmla="*/ 25 w 60"/>
              <a:gd name="T83" fmla="*/ 47 h 51"/>
              <a:gd name="T84" fmla="*/ 35 w 60"/>
              <a:gd name="T85" fmla="*/ 47 h 51"/>
              <a:gd name="T86" fmla="*/ 39 w 60"/>
              <a:gd name="T87" fmla="*/ 43 h 51"/>
              <a:gd name="T88" fmla="*/ 21 w 60"/>
              <a:gd name="T89" fmla="*/ 43 h 51"/>
              <a:gd name="T90" fmla="*/ 25 w 60"/>
              <a:gd name="T91" fmla="*/ 4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7" name="Freeform 683"/>
          <p:cNvSpPr>
            <a:spLocks noEditPoints="1"/>
          </p:cNvSpPr>
          <p:nvPr/>
        </p:nvSpPr>
        <p:spPr bwMode="auto">
          <a:xfrm>
            <a:off x="4329487" y="3016436"/>
            <a:ext cx="461963" cy="358775"/>
          </a:xfrm>
          <a:custGeom>
            <a:avLst/>
            <a:gdLst>
              <a:gd name="T0" fmla="*/ 53 w 180"/>
              <a:gd name="T1" fmla="*/ 140 h 140"/>
              <a:gd name="T2" fmla="*/ 133 w 180"/>
              <a:gd name="T3" fmla="*/ 134 h 140"/>
              <a:gd name="T4" fmla="*/ 47 w 180"/>
              <a:gd name="T5" fmla="*/ 102 h 140"/>
              <a:gd name="T6" fmla="*/ 63 w 180"/>
              <a:gd name="T7" fmla="*/ 106 h 140"/>
              <a:gd name="T8" fmla="*/ 118 w 180"/>
              <a:gd name="T9" fmla="*/ 108 h 140"/>
              <a:gd name="T10" fmla="*/ 63 w 180"/>
              <a:gd name="T11" fmla="*/ 110 h 140"/>
              <a:gd name="T12" fmla="*/ 63 w 180"/>
              <a:gd name="T13" fmla="*/ 106 h 140"/>
              <a:gd name="T14" fmla="*/ 117 w 180"/>
              <a:gd name="T15" fmla="*/ 113 h 140"/>
              <a:gd name="T16" fmla="*/ 117 w 180"/>
              <a:gd name="T17" fmla="*/ 116 h 140"/>
              <a:gd name="T18" fmla="*/ 62 w 180"/>
              <a:gd name="T19" fmla="*/ 115 h 140"/>
              <a:gd name="T20" fmla="*/ 63 w 180"/>
              <a:gd name="T21" fmla="*/ 119 h 140"/>
              <a:gd name="T22" fmla="*/ 118 w 180"/>
              <a:gd name="T23" fmla="*/ 121 h 140"/>
              <a:gd name="T24" fmla="*/ 63 w 180"/>
              <a:gd name="T25" fmla="*/ 122 h 140"/>
              <a:gd name="T26" fmla="*/ 63 w 180"/>
              <a:gd name="T27" fmla="*/ 119 h 140"/>
              <a:gd name="T28" fmla="*/ 117 w 180"/>
              <a:gd name="T29" fmla="*/ 125 h 140"/>
              <a:gd name="T30" fmla="*/ 117 w 180"/>
              <a:gd name="T31" fmla="*/ 129 h 140"/>
              <a:gd name="T32" fmla="*/ 62 w 180"/>
              <a:gd name="T33" fmla="*/ 127 h 140"/>
              <a:gd name="T34" fmla="*/ 63 w 180"/>
              <a:gd name="T35" fmla="*/ 132 h 140"/>
              <a:gd name="T36" fmla="*/ 118 w 180"/>
              <a:gd name="T37" fmla="*/ 134 h 140"/>
              <a:gd name="T38" fmla="*/ 63 w 180"/>
              <a:gd name="T39" fmla="*/ 135 h 140"/>
              <a:gd name="T40" fmla="*/ 63 w 180"/>
              <a:gd name="T41" fmla="*/ 132 h 140"/>
              <a:gd name="T42" fmla="*/ 126 w 180"/>
              <a:gd name="T43" fmla="*/ 0 h 140"/>
              <a:gd name="T44" fmla="*/ 47 w 180"/>
              <a:gd name="T45" fmla="*/ 6 h 140"/>
              <a:gd name="T46" fmla="*/ 133 w 180"/>
              <a:gd name="T47" fmla="*/ 38 h 140"/>
              <a:gd name="T48" fmla="*/ 167 w 180"/>
              <a:gd name="T49" fmla="*/ 38 h 140"/>
              <a:gd name="T50" fmla="*/ 133 w 180"/>
              <a:gd name="T51" fmla="*/ 61 h 140"/>
              <a:gd name="T52" fmla="*/ 53 w 180"/>
              <a:gd name="T53" fmla="*/ 67 h 140"/>
              <a:gd name="T54" fmla="*/ 47 w 180"/>
              <a:gd name="T55" fmla="*/ 38 h 140"/>
              <a:gd name="T56" fmla="*/ 0 w 180"/>
              <a:gd name="T57" fmla="*/ 74 h 140"/>
              <a:gd name="T58" fmla="*/ 30 w 180"/>
              <a:gd name="T59" fmla="*/ 112 h 140"/>
              <a:gd name="T60" fmla="*/ 35 w 180"/>
              <a:gd name="T61" fmla="*/ 94 h 140"/>
              <a:gd name="T62" fmla="*/ 150 w 180"/>
              <a:gd name="T63" fmla="*/ 98 h 140"/>
              <a:gd name="T64" fmla="*/ 168 w 180"/>
              <a:gd name="T65" fmla="*/ 112 h 140"/>
              <a:gd name="T66" fmla="*/ 167 w 180"/>
              <a:gd name="T67" fmla="*/ 38 h 140"/>
              <a:gd name="T68" fmla="*/ 17 w 180"/>
              <a:gd name="T69" fmla="*/ 46 h 140"/>
              <a:gd name="T70" fmla="*/ 29 w 180"/>
              <a:gd name="T71" fmla="*/ 46 h 140"/>
              <a:gd name="T72" fmla="*/ 147 w 180"/>
              <a:gd name="T73" fmla="*/ 49 h 140"/>
              <a:gd name="T74" fmla="*/ 147 w 180"/>
              <a:gd name="T75" fmla="*/ 42 h 140"/>
              <a:gd name="T76" fmla="*/ 147 w 180"/>
              <a:gd name="T77" fmla="*/ 49 h 140"/>
              <a:gd name="T78" fmla="*/ 154 w 180"/>
              <a:gd name="T79" fmla="*/ 46 h 140"/>
              <a:gd name="T80" fmla="*/ 162 w 180"/>
              <a:gd name="T81" fmla="*/ 4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8" name="Freeform 684"/>
          <p:cNvSpPr>
            <a:spLocks noEditPoints="1"/>
          </p:cNvSpPr>
          <p:nvPr/>
        </p:nvSpPr>
        <p:spPr bwMode="auto">
          <a:xfrm>
            <a:off x="5054975" y="3095811"/>
            <a:ext cx="390525" cy="255588"/>
          </a:xfrm>
          <a:custGeom>
            <a:avLst/>
            <a:gdLst>
              <a:gd name="T0" fmla="*/ 36 w 152"/>
              <a:gd name="T1" fmla="*/ 45 h 100"/>
              <a:gd name="T2" fmla="*/ 34 w 152"/>
              <a:gd name="T3" fmla="*/ 53 h 100"/>
              <a:gd name="T4" fmla="*/ 32 w 152"/>
              <a:gd name="T5" fmla="*/ 70 h 100"/>
              <a:gd name="T6" fmla="*/ 40 w 152"/>
              <a:gd name="T7" fmla="*/ 70 h 100"/>
              <a:gd name="T8" fmla="*/ 39 w 152"/>
              <a:gd name="T9" fmla="*/ 49 h 100"/>
              <a:gd name="T10" fmla="*/ 41 w 152"/>
              <a:gd name="T11" fmla="*/ 53 h 100"/>
              <a:gd name="T12" fmla="*/ 38 w 152"/>
              <a:gd name="T13" fmla="*/ 43 h 100"/>
              <a:gd name="T14" fmla="*/ 27 w 152"/>
              <a:gd name="T15" fmla="*/ 40 h 100"/>
              <a:gd name="T16" fmla="*/ 34 w 152"/>
              <a:gd name="T17" fmla="*/ 43 h 100"/>
              <a:gd name="T18" fmla="*/ 14 w 152"/>
              <a:gd name="T19" fmla="*/ 0 h 100"/>
              <a:gd name="T20" fmla="*/ 0 w 152"/>
              <a:gd name="T21" fmla="*/ 86 h 100"/>
              <a:gd name="T22" fmla="*/ 138 w 152"/>
              <a:gd name="T23" fmla="*/ 100 h 100"/>
              <a:gd name="T24" fmla="*/ 152 w 152"/>
              <a:gd name="T25" fmla="*/ 14 h 100"/>
              <a:gd name="T26" fmla="*/ 89 w 152"/>
              <a:gd name="T27" fmla="*/ 17 h 100"/>
              <a:gd name="T28" fmla="*/ 123 w 152"/>
              <a:gd name="T29" fmla="*/ 20 h 100"/>
              <a:gd name="T30" fmla="*/ 89 w 152"/>
              <a:gd name="T31" fmla="*/ 23 h 100"/>
              <a:gd name="T32" fmla="*/ 89 w 152"/>
              <a:gd name="T33" fmla="*/ 17 h 100"/>
              <a:gd name="T34" fmla="*/ 48 w 152"/>
              <a:gd name="T35" fmla="*/ 25 h 100"/>
              <a:gd name="T36" fmla="*/ 24 w 152"/>
              <a:gd name="T37" fmla="*/ 25 h 100"/>
              <a:gd name="T38" fmla="*/ 36 w 152"/>
              <a:gd name="T39" fmla="*/ 75 h 100"/>
              <a:gd name="T40" fmla="*/ 27 w 152"/>
              <a:gd name="T41" fmla="*/ 38 h 100"/>
              <a:gd name="T42" fmla="*/ 45 w 152"/>
              <a:gd name="T43" fmla="*/ 38 h 100"/>
              <a:gd name="T44" fmla="*/ 36 w 152"/>
              <a:gd name="T45" fmla="*/ 75 h 100"/>
              <a:gd name="T46" fmla="*/ 72 w 152"/>
              <a:gd name="T47" fmla="*/ 82 h 100"/>
              <a:gd name="T48" fmla="*/ 72 w 152"/>
              <a:gd name="T49" fmla="*/ 78 h 100"/>
              <a:gd name="T50" fmla="*/ 140 w 152"/>
              <a:gd name="T51" fmla="*/ 80 h 100"/>
              <a:gd name="T52" fmla="*/ 139 w 152"/>
              <a:gd name="T53" fmla="*/ 74 h 100"/>
              <a:gd name="T54" fmla="*/ 70 w 152"/>
              <a:gd name="T55" fmla="*/ 72 h 100"/>
              <a:gd name="T56" fmla="*/ 139 w 152"/>
              <a:gd name="T57" fmla="*/ 70 h 100"/>
              <a:gd name="T58" fmla="*/ 139 w 152"/>
              <a:gd name="T59" fmla="*/ 74 h 100"/>
              <a:gd name="T60" fmla="*/ 72 w 152"/>
              <a:gd name="T61" fmla="*/ 66 h 100"/>
              <a:gd name="T62" fmla="*/ 72 w 152"/>
              <a:gd name="T63" fmla="*/ 63 h 100"/>
              <a:gd name="T64" fmla="*/ 140 w 152"/>
              <a:gd name="T65" fmla="*/ 65 h 100"/>
              <a:gd name="T66" fmla="*/ 139 w 152"/>
              <a:gd name="T67" fmla="*/ 51 h 100"/>
              <a:gd name="T68" fmla="*/ 70 w 152"/>
              <a:gd name="T69" fmla="*/ 49 h 100"/>
              <a:gd name="T70" fmla="*/ 139 w 152"/>
              <a:gd name="T71" fmla="*/ 47 h 100"/>
              <a:gd name="T72" fmla="*/ 139 w 152"/>
              <a:gd name="T73" fmla="*/ 51 h 100"/>
              <a:gd name="T74" fmla="*/ 72 w 152"/>
              <a:gd name="T75" fmla="*/ 43 h 100"/>
              <a:gd name="T76" fmla="*/ 72 w 152"/>
              <a:gd name="T77" fmla="*/ 39 h 100"/>
              <a:gd name="T78" fmla="*/ 140 w 152"/>
              <a:gd name="T79" fmla="*/ 41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9" name="Freeform 685"/>
          <p:cNvSpPr>
            <a:spLocks/>
          </p:cNvSpPr>
          <p:nvPr/>
        </p:nvSpPr>
        <p:spPr bwMode="auto">
          <a:xfrm>
            <a:off x="5113712" y="3038661"/>
            <a:ext cx="387350" cy="257175"/>
          </a:xfrm>
          <a:custGeom>
            <a:avLst/>
            <a:gdLst>
              <a:gd name="T0" fmla="*/ 139 w 151"/>
              <a:gd name="T1" fmla="*/ 100 h 100"/>
              <a:gd name="T2" fmla="*/ 139 w 151"/>
              <a:gd name="T3" fmla="*/ 98 h 100"/>
              <a:gd name="T4" fmla="*/ 139 w 151"/>
              <a:gd name="T5" fmla="*/ 25 h 100"/>
              <a:gd name="T6" fmla="*/ 126 w 151"/>
              <a:gd name="T7" fmla="*/ 11 h 100"/>
              <a:gd name="T8" fmla="*/ 2 w 151"/>
              <a:gd name="T9" fmla="*/ 11 h 100"/>
              <a:gd name="T10" fmla="*/ 0 w 151"/>
              <a:gd name="T11" fmla="*/ 11 h 100"/>
              <a:gd name="T12" fmla="*/ 13 w 151"/>
              <a:gd name="T13" fmla="*/ 0 h 100"/>
              <a:gd name="T14" fmla="*/ 137 w 151"/>
              <a:gd name="T15" fmla="*/ 0 h 100"/>
              <a:gd name="T16" fmla="*/ 151 w 151"/>
              <a:gd name="T17" fmla="*/ 14 h 100"/>
              <a:gd name="T18" fmla="*/ 151 w 151"/>
              <a:gd name="T19" fmla="*/ 86 h 100"/>
              <a:gd name="T20" fmla="*/ 139 w 151"/>
              <a:gd name="T2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0" name="Freeform 686"/>
          <p:cNvSpPr>
            <a:spLocks/>
          </p:cNvSpPr>
          <p:nvPr/>
        </p:nvSpPr>
        <p:spPr bwMode="auto">
          <a:xfrm>
            <a:off x="5791575" y="3003736"/>
            <a:ext cx="363538" cy="363538"/>
          </a:xfrm>
          <a:custGeom>
            <a:avLst/>
            <a:gdLst>
              <a:gd name="T0" fmla="*/ 138 w 142"/>
              <a:gd name="T1" fmla="*/ 134 h 142"/>
              <a:gd name="T2" fmla="*/ 8 w 142"/>
              <a:gd name="T3" fmla="*/ 134 h 142"/>
              <a:gd name="T4" fmla="*/ 8 w 142"/>
              <a:gd name="T5" fmla="*/ 4 h 142"/>
              <a:gd name="T6" fmla="*/ 6 w 142"/>
              <a:gd name="T7" fmla="*/ 0 h 142"/>
              <a:gd name="T8" fmla="*/ 3 w 142"/>
              <a:gd name="T9" fmla="*/ 0 h 142"/>
              <a:gd name="T10" fmla="*/ 0 w 142"/>
              <a:gd name="T11" fmla="*/ 4 h 142"/>
              <a:gd name="T12" fmla="*/ 0 w 142"/>
              <a:gd name="T13" fmla="*/ 136 h 142"/>
              <a:gd name="T14" fmla="*/ 0 w 142"/>
              <a:gd name="T15" fmla="*/ 138 h 142"/>
              <a:gd name="T16" fmla="*/ 0 w 142"/>
              <a:gd name="T17" fmla="*/ 139 h 142"/>
              <a:gd name="T18" fmla="*/ 1 w 142"/>
              <a:gd name="T19" fmla="*/ 141 h 142"/>
              <a:gd name="T20" fmla="*/ 3 w 142"/>
              <a:gd name="T21" fmla="*/ 142 h 142"/>
              <a:gd name="T22" fmla="*/ 5 w 142"/>
              <a:gd name="T23" fmla="*/ 142 h 142"/>
              <a:gd name="T24" fmla="*/ 6 w 142"/>
              <a:gd name="T25" fmla="*/ 142 h 142"/>
              <a:gd name="T26" fmla="*/ 138 w 142"/>
              <a:gd name="T27" fmla="*/ 142 h 142"/>
              <a:gd name="T28" fmla="*/ 142 w 142"/>
              <a:gd name="T29" fmla="*/ 139 h 142"/>
              <a:gd name="T30" fmla="*/ 142 w 142"/>
              <a:gd name="T31" fmla="*/ 136 h 142"/>
              <a:gd name="T32" fmla="*/ 138 w 142"/>
              <a:gd name="T33" fmla="*/ 134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1" name="Freeform 687"/>
          <p:cNvSpPr>
            <a:spLocks/>
          </p:cNvSpPr>
          <p:nvPr/>
        </p:nvSpPr>
        <p:spPr bwMode="auto">
          <a:xfrm>
            <a:off x="5826500" y="3022786"/>
            <a:ext cx="333375" cy="303213"/>
          </a:xfrm>
          <a:custGeom>
            <a:avLst/>
            <a:gdLst>
              <a:gd name="T0" fmla="*/ 130 w 130"/>
              <a:gd name="T1" fmla="*/ 0 h 118"/>
              <a:gd name="T2" fmla="*/ 109 w 130"/>
              <a:gd name="T3" fmla="*/ 17 h 118"/>
              <a:gd name="T4" fmla="*/ 116 w 130"/>
              <a:gd name="T5" fmla="*/ 17 h 118"/>
              <a:gd name="T6" fmla="*/ 69 w 130"/>
              <a:gd name="T7" fmla="*/ 108 h 118"/>
              <a:gd name="T8" fmla="*/ 31 w 130"/>
              <a:gd name="T9" fmla="*/ 75 h 118"/>
              <a:gd name="T10" fmla="*/ 28 w 130"/>
              <a:gd name="T11" fmla="*/ 74 h 118"/>
              <a:gd name="T12" fmla="*/ 25 w 130"/>
              <a:gd name="T13" fmla="*/ 76 h 118"/>
              <a:gd name="T14" fmla="*/ 1 w 130"/>
              <a:gd name="T15" fmla="*/ 112 h 118"/>
              <a:gd name="T16" fmla="*/ 2 w 130"/>
              <a:gd name="T17" fmla="*/ 117 h 118"/>
              <a:gd name="T18" fmla="*/ 4 w 130"/>
              <a:gd name="T19" fmla="*/ 118 h 118"/>
              <a:gd name="T20" fmla="*/ 7 w 130"/>
              <a:gd name="T21" fmla="*/ 116 h 118"/>
              <a:gd name="T22" fmla="*/ 7 w 130"/>
              <a:gd name="T23" fmla="*/ 116 h 118"/>
              <a:gd name="T24" fmla="*/ 29 w 130"/>
              <a:gd name="T25" fmla="*/ 83 h 118"/>
              <a:gd name="T26" fmla="*/ 68 w 130"/>
              <a:gd name="T27" fmla="*/ 116 h 118"/>
              <a:gd name="T28" fmla="*/ 71 w 130"/>
              <a:gd name="T29" fmla="*/ 117 h 118"/>
              <a:gd name="T30" fmla="*/ 73 w 130"/>
              <a:gd name="T31" fmla="*/ 115 h 118"/>
              <a:gd name="T32" fmla="*/ 123 w 130"/>
              <a:gd name="T33" fmla="*/ 21 h 118"/>
              <a:gd name="T34" fmla="*/ 127 w 130"/>
              <a:gd name="T35" fmla="*/ 26 h 118"/>
              <a:gd name="T36" fmla="*/ 130 w 130"/>
              <a:gd name="T37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2" name="Freeform 688"/>
          <p:cNvSpPr>
            <a:spLocks/>
          </p:cNvSpPr>
          <p:nvPr/>
        </p:nvSpPr>
        <p:spPr bwMode="auto">
          <a:xfrm>
            <a:off x="5818562" y="3313299"/>
            <a:ext cx="6350" cy="12700"/>
          </a:xfrm>
          <a:custGeom>
            <a:avLst/>
            <a:gdLst>
              <a:gd name="T0" fmla="*/ 0 w 2"/>
              <a:gd name="T1" fmla="*/ 0 h 5"/>
              <a:gd name="T2" fmla="*/ 0 w 2"/>
              <a:gd name="T3" fmla="*/ 2 h 5"/>
              <a:gd name="T4" fmla="*/ 2 w 2"/>
              <a:gd name="T5" fmla="*/ 5 h 5"/>
              <a:gd name="T6" fmla="*/ 0 w 2"/>
              <a:gd name="T7" fmla="*/ 2 h 5"/>
              <a:gd name="T8" fmla="*/ 0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3" name="Freeform 689"/>
          <p:cNvSpPr>
            <a:spLocks/>
          </p:cNvSpPr>
          <p:nvPr/>
        </p:nvSpPr>
        <p:spPr bwMode="auto">
          <a:xfrm>
            <a:off x="6017000" y="3308536"/>
            <a:ext cx="128588" cy="20638"/>
          </a:xfrm>
          <a:custGeom>
            <a:avLst/>
            <a:gdLst>
              <a:gd name="T0" fmla="*/ 0 w 50"/>
              <a:gd name="T1" fmla="*/ 8 h 8"/>
              <a:gd name="T2" fmla="*/ 47 w 50"/>
              <a:gd name="T3" fmla="*/ 8 h 8"/>
              <a:gd name="T4" fmla="*/ 50 w 50"/>
              <a:gd name="T5" fmla="*/ 4 h 8"/>
              <a:gd name="T6" fmla="*/ 47 w 50"/>
              <a:gd name="T7" fmla="*/ 0 h 8"/>
              <a:gd name="T8" fmla="*/ 4 w 50"/>
              <a:gd name="T9" fmla="*/ 0 h 8"/>
              <a:gd name="T10" fmla="*/ 2 w 50"/>
              <a:gd name="T11" fmla="*/ 5 h 8"/>
              <a:gd name="T12" fmla="*/ 0 w 50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4" name="Freeform 690"/>
          <p:cNvSpPr>
            <a:spLocks/>
          </p:cNvSpPr>
          <p:nvPr/>
        </p:nvSpPr>
        <p:spPr bwMode="auto">
          <a:xfrm>
            <a:off x="5850312" y="3308536"/>
            <a:ext cx="142875" cy="20638"/>
          </a:xfrm>
          <a:custGeom>
            <a:avLst/>
            <a:gdLst>
              <a:gd name="T0" fmla="*/ 48 w 56"/>
              <a:gd name="T1" fmla="*/ 0 h 8"/>
              <a:gd name="T2" fmla="*/ 5 w 56"/>
              <a:gd name="T3" fmla="*/ 0 h 8"/>
              <a:gd name="T4" fmla="*/ 1 w 56"/>
              <a:gd name="T5" fmla="*/ 7 h 8"/>
              <a:gd name="T6" fmla="*/ 0 w 56"/>
              <a:gd name="T7" fmla="*/ 8 h 8"/>
              <a:gd name="T8" fmla="*/ 56 w 56"/>
              <a:gd name="T9" fmla="*/ 8 h 8"/>
              <a:gd name="T10" fmla="*/ 56 w 56"/>
              <a:gd name="T11" fmla="*/ 7 h 8"/>
              <a:gd name="T12" fmla="*/ 48 w 5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5" name="Freeform 691"/>
          <p:cNvSpPr>
            <a:spLocks/>
          </p:cNvSpPr>
          <p:nvPr/>
        </p:nvSpPr>
        <p:spPr bwMode="auto">
          <a:xfrm>
            <a:off x="5993187" y="3279961"/>
            <a:ext cx="11113" cy="7938"/>
          </a:xfrm>
          <a:custGeom>
            <a:avLst/>
            <a:gdLst>
              <a:gd name="T0" fmla="*/ 5 w 7"/>
              <a:gd name="T1" fmla="*/ 5 h 5"/>
              <a:gd name="T2" fmla="*/ 7 w 7"/>
              <a:gd name="T3" fmla="*/ 0 h 5"/>
              <a:gd name="T4" fmla="*/ 0 w 7"/>
              <a:gd name="T5" fmla="*/ 0 h 5"/>
              <a:gd name="T6" fmla="*/ 5 w 7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5" y="5"/>
                </a:moveTo>
                <a:lnTo>
                  <a:pt x="7" y="0"/>
                </a:lnTo>
                <a:lnTo>
                  <a:pt x="0" y="0"/>
                </a:lnTo>
                <a:lnTo>
                  <a:pt x="5" y="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6" name="Freeform 692"/>
          <p:cNvSpPr>
            <a:spLocks/>
          </p:cNvSpPr>
          <p:nvPr/>
        </p:nvSpPr>
        <p:spPr bwMode="auto">
          <a:xfrm>
            <a:off x="5818562" y="3254561"/>
            <a:ext cx="39688" cy="17463"/>
          </a:xfrm>
          <a:custGeom>
            <a:avLst/>
            <a:gdLst>
              <a:gd name="T0" fmla="*/ 3 w 15"/>
              <a:gd name="T1" fmla="*/ 0 h 7"/>
              <a:gd name="T2" fmla="*/ 0 w 15"/>
              <a:gd name="T3" fmla="*/ 3 h 7"/>
              <a:gd name="T4" fmla="*/ 3 w 15"/>
              <a:gd name="T5" fmla="*/ 7 h 7"/>
              <a:gd name="T6" fmla="*/ 11 w 15"/>
              <a:gd name="T7" fmla="*/ 7 h 7"/>
              <a:gd name="T8" fmla="*/ 15 w 15"/>
              <a:gd name="T9" fmla="*/ 0 h 7"/>
              <a:gd name="T10" fmla="*/ 3 w 15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7" name="Freeform 693"/>
          <p:cNvSpPr>
            <a:spLocks/>
          </p:cNvSpPr>
          <p:nvPr/>
        </p:nvSpPr>
        <p:spPr bwMode="auto">
          <a:xfrm>
            <a:off x="5959850" y="3254561"/>
            <a:ext cx="58738" cy="17463"/>
          </a:xfrm>
          <a:custGeom>
            <a:avLst/>
            <a:gdLst>
              <a:gd name="T0" fmla="*/ 15 w 37"/>
              <a:gd name="T1" fmla="*/ 11 h 11"/>
              <a:gd name="T2" fmla="*/ 31 w 37"/>
              <a:gd name="T3" fmla="*/ 11 h 11"/>
              <a:gd name="T4" fmla="*/ 37 w 37"/>
              <a:gd name="T5" fmla="*/ 0 h 11"/>
              <a:gd name="T6" fmla="*/ 0 w 37"/>
              <a:gd name="T7" fmla="*/ 0 h 11"/>
              <a:gd name="T8" fmla="*/ 15 w 37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1">
                <a:moveTo>
                  <a:pt x="15" y="11"/>
                </a:moveTo>
                <a:lnTo>
                  <a:pt x="31" y="11"/>
                </a:lnTo>
                <a:lnTo>
                  <a:pt x="37" y="0"/>
                </a:lnTo>
                <a:lnTo>
                  <a:pt x="0" y="0"/>
                </a:lnTo>
                <a:lnTo>
                  <a:pt x="15" y="1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8" name="Freeform 694"/>
          <p:cNvSpPr>
            <a:spLocks/>
          </p:cNvSpPr>
          <p:nvPr/>
        </p:nvSpPr>
        <p:spPr bwMode="auto">
          <a:xfrm>
            <a:off x="5888412" y="3254561"/>
            <a:ext cx="41275" cy="17463"/>
          </a:xfrm>
          <a:custGeom>
            <a:avLst/>
            <a:gdLst>
              <a:gd name="T0" fmla="*/ 13 w 26"/>
              <a:gd name="T1" fmla="*/ 0 h 11"/>
              <a:gd name="T2" fmla="*/ 8 w 26"/>
              <a:gd name="T3" fmla="*/ 0 h 11"/>
              <a:gd name="T4" fmla="*/ 0 w 26"/>
              <a:gd name="T5" fmla="*/ 11 h 11"/>
              <a:gd name="T6" fmla="*/ 26 w 26"/>
              <a:gd name="T7" fmla="*/ 11 h 11"/>
              <a:gd name="T8" fmla="*/ 13 w 26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11">
                <a:moveTo>
                  <a:pt x="13" y="0"/>
                </a:moveTo>
                <a:lnTo>
                  <a:pt x="8" y="0"/>
                </a:lnTo>
                <a:lnTo>
                  <a:pt x="0" y="11"/>
                </a:lnTo>
                <a:lnTo>
                  <a:pt x="26" y="11"/>
                </a:lnTo>
                <a:lnTo>
                  <a:pt x="13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9" name="Freeform 695"/>
          <p:cNvSpPr>
            <a:spLocks/>
          </p:cNvSpPr>
          <p:nvPr/>
        </p:nvSpPr>
        <p:spPr bwMode="auto">
          <a:xfrm>
            <a:off x="6047162" y="3254561"/>
            <a:ext cx="98425" cy="17463"/>
          </a:xfrm>
          <a:custGeom>
            <a:avLst/>
            <a:gdLst>
              <a:gd name="T0" fmla="*/ 35 w 38"/>
              <a:gd name="T1" fmla="*/ 7 h 7"/>
              <a:gd name="T2" fmla="*/ 38 w 38"/>
              <a:gd name="T3" fmla="*/ 3 h 7"/>
              <a:gd name="T4" fmla="*/ 35 w 38"/>
              <a:gd name="T5" fmla="*/ 0 h 7"/>
              <a:gd name="T6" fmla="*/ 4 w 38"/>
              <a:gd name="T7" fmla="*/ 0 h 7"/>
              <a:gd name="T8" fmla="*/ 0 w 38"/>
              <a:gd name="T9" fmla="*/ 7 h 7"/>
              <a:gd name="T10" fmla="*/ 35 w 38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0" name="Freeform 696"/>
          <p:cNvSpPr>
            <a:spLocks/>
          </p:cNvSpPr>
          <p:nvPr/>
        </p:nvSpPr>
        <p:spPr bwMode="auto">
          <a:xfrm>
            <a:off x="5818562" y="3197411"/>
            <a:ext cx="228600" cy="17463"/>
          </a:xfrm>
          <a:custGeom>
            <a:avLst/>
            <a:gdLst>
              <a:gd name="T0" fmla="*/ 30 w 89"/>
              <a:gd name="T1" fmla="*/ 3 h 7"/>
              <a:gd name="T2" fmla="*/ 31 w 89"/>
              <a:gd name="T3" fmla="*/ 3 h 7"/>
              <a:gd name="T4" fmla="*/ 36 w 89"/>
              <a:gd name="T5" fmla="*/ 5 h 7"/>
              <a:gd name="T6" fmla="*/ 38 w 89"/>
              <a:gd name="T7" fmla="*/ 7 h 7"/>
              <a:gd name="T8" fmla="*/ 85 w 89"/>
              <a:gd name="T9" fmla="*/ 7 h 7"/>
              <a:gd name="T10" fmla="*/ 89 w 89"/>
              <a:gd name="T11" fmla="*/ 0 h 7"/>
              <a:gd name="T12" fmla="*/ 3 w 89"/>
              <a:gd name="T13" fmla="*/ 0 h 7"/>
              <a:gd name="T14" fmla="*/ 0 w 89"/>
              <a:gd name="T15" fmla="*/ 3 h 7"/>
              <a:gd name="T16" fmla="*/ 3 w 89"/>
              <a:gd name="T17" fmla="*/ 7 h 7"/>
              <a:gd name="T18" fmla="*/ 25 w 89"/>
              <a:gd name="T19" fmla="*/ 7 h 7"/>
              <a:gd name="T20" fmla="*/ 26 w 89"/>
              <a:gd name="T21" fmla="*/ 6 h 7"/>
              <a:gd name="T22" fmla="*/ 30 w 89"/>
              <a:gd name="T2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1" name="Freeform 697"/>
          <p:cNvSpPr>
            <a:spLocks/>
          </p:cNvSpPr>
          <p:nvPr/>
        </p:nvSpPr>
        <p:spPr bwMode="auto">
          <a:xfrm>
            <a:off x="6078912" y="3197411"/>
            <a:ext cx="66675" cy="17463"/>
          </a:xfrm>
          <a:custGeom>
            <a:avLst/>
            <a:gdLst>
              <a:gd name="T0" fmla="*/ 23 w 26"/>
              <a:gd name="T1" fmla="*/ 7 h 7"/>
              <a:gd name="T2" fmla="*/ 26 w 26"/>
              <a:gd name="T3" fmla="*/ 3 h 7"/>
              <a:gd name="T4" fmla="*/ 23 w 26"/>
              <a:gd name="T5" fmla="*/ 0 h 7"/>
              <a:gd name="T6" fmla="*/ 3 w 26"/>
              <a:gd name="T7" fmla="*/ 0 h 7"/>
              <a:gd name="T8" fmla="*/ 0 w 26"/>
              <a:gd name="T9" fmla="*/ 7 h 7"/>
              <a:gd name="T10" fmla="*/ 23 w 26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2" name="Freeform 698"/>
          <p:cNvSpPr>
            <a:spLocks/>
          </p:cNvSpPr>
          <p:nvPr/>
        </p:nvSpPr>
        <p:spPr bwMode="auto">
          <a:xfrm>
            <a:off x="6105900" y="3141849"/>
            <a:ext cx="39688" cy="17463"/>
          </a:xfrm>
          <a:custGeom>
            <a:avLst/>
            <a:gdLst>
              <a:gd name="T0" fmla="*/ 12 w 15"/>
              <a:gd name="T1" fmla="*/ 7 h 7"/>
              <a:gd name="T2" fmla="*/ 15 w 15"/>
              <a:gd name="T3" fmla="*/ 3 h 7"/>
              <a:gd name="T4" fmla="*/ 12 w 15"/>
              <a:gd name="T5" fmla="*/ 0 h 7"/>
              <a:gd name="T6" fmla="*/ 4 w 15"/>
              <a:gd name="T7" fmla="*/ 0 h 7"/>
              <a:gd name="T8" fmla="*/ 0 w 15"/>
              <a:gd name="T9" fmla="*/ 7 h 7"/>
              <a:gd name="T10" fmla="*/ 12 w 1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3" name="Freeform 699"/>
          <p:cNvSpPr>
            <a:spLocks/>
          </p:cNvSpPr>
          <p:nvPr/>
        </p:nvSpPr>
        <p:spPr bwMode="auto">
          <a:xfrm>
            <a:off x="5818562" y="3141849"/>
            <a:ext cx="260350" cy="17463"/>
          </a:xfrm>
          <a:custGeom>
            <a:avLst/>
            <a:gdLst>
              <a:gd name="T0" fmla="*/ 3 w 101"/>
              <a:gd name="T1" fmla="*/ 0 h 7"/>
              <a:gd name="T2" fmla="*/ 0 w 101"/>
              <a:gd name="T3" fmla="*/ 3 h 7"/>
              <a:gd name="T4" fmla="*/ 3 w 101"/>
              <a:gd name="T5" fmla="*/ 7 h 7"/>
              <a:gd name="T6" fmla="*/ 97 w 101"/>
              <a:gd name="T7" fmla="*/ 7 h 7"/>
              <a:gd name="T8" fmla="*/ 101 w 101"/>
              <a:gd name="T9" fmla="*/ 0 h 7"/>
              <a:gd name="T10" fmla="*/ 3 w 101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4" name="Freeform 700"/>
          <p:cNvSpPr>
            <a:spLocks/>
          </p:cNvSpPr>
          <p:nvPr/>
        </p:nvSpPr>
        <p:spPr bwMode="auto">
          <a:xfrm>
            <a:off x="6137650" y="3089461"/>
            <a:ext cx="7938" cy="12700"/>
          </a:xfrm>
          <a:custGeom>
            <a:avLst/>
            <a:gdLst>
              <a:gd name="T0" fmla="*/ 0 w 3"/>
              <a:gd name="T1" fmla="*/ 5 h 5"/>
              <a:gd name="T2" fmla="*/ 0 w 3"/>
              <a:gd name="T3" fmla="*/ 5 h 5"/>
              <a:gd name="T4" fmla="*/ 3 w 3"/>
              <a:gd name="T5" fmla="*/ 2 h 5"/>
              <a:gd name="T6" fmla="*/ 2 w 3"/>
              <a:gd name="T7" fmla="*/ 0 h 5"/>
              <a:gd name="T8" fmla="*/ 0 w 3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5" name="Freeform 701"/>
          <p:cNvSpPr>
            <a:spLocks/>
          </p:cNvSpPr>
          <p:nvPr/>
        </p:nvSpPr>
        <p:spPr bwMode="auto">
          <a:xfrm>
            <a:off x="5818562" y="3084699"/>
            <a:ext cx="287338" cy="17463"/>
          </a:xfrm>
          <a:custGeom>
            <a:avLst/>
            <a:gdLst>
              <a:gd name="T0" fmla="*/ 3 w 112"/>
              <a:gd name="T1" fmla="*/ 0 h 7"/>
              <a:gd name="T2" fmla="*/ 0 w 112"/>
              <a:gd name="T3" fmla="*/ 3 h 7"/>
              <a:gd name="T4" fmla="*/ 3 w 112"/>
              <a:gd name="T5" fmla="*/ 7 h 7"/>
              <a:gd name="T6" fmla="*/ 108 w 112"/>
              <a:gd name="T7" fmla="*/ 7 h 7"/>
              <a:gd name="T8" fmla="*/ 112 w 112"/>
              <a:gd name="T9" fmla="*/ 0 h 7"/>
              <a:gd name="T10" fmla="*/ 3 w 112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6" name="Freeform 702"/>
          <p:cNvSpPr>
            <a:spLocks/>
          </p:cNvSpPr>
          <p:nvPr/>
        </p:nvSpPr>
        <p:spPr bwMode="auto">
          <a:xfrm>
            <a:off x="5818562" y="3029136"/>
            <a:ext cx="320675" cy="17463"/>
          </a:xfrm>
          <a:custGeom>
            <a:avLst/>
            <a:gdLst>
              <a:gd name="T0" fmla="*/ 124 w 125"/>
              <a:gd name="T1" fmla="*/ 0 h 7"/>
              <a:gd name="T2" fmla="*/ 3 w 125"/>
              <a:gd name="T3" fmla="*/ 0 h 7"/>
              <a:gd name="T4" fmla="*/ 0 w 125"/>
              <a:gd name="T5" fmla="*/ 3 h 7"/>
              <a:gd name="T6" fmla="*/ 3 w 125"/>
              <a:gd name="T7" fmla="*/ 7 h 7"/>
              <a:gd name="T8" fmla="*/ 116 w 125"/>
              <a:gd name="T9" fmla="*/ 7 h 7"/>
              <a:gd name="T10" fmla="*/ 125 w 125"/>
              <a:gd name="T11" fmla="*/ 0 h 7"/>
              <a:gd name="T12" fmla="*/ 124 w 125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7" name="Freeform 703"/>
          <p:cNvSpPr>
            <a:spLocks/>
          </p:cNvSpPr>
          <p:nvPr/>
        </p:nvSpPr>
        <p:spPr bwMode="auto">
          <a:xfrm>
            <a:off x="6547225" y="3013261"/>
            <a:ext cx="304800" cy="276225"/>
          </a:xfrm>
          <a:custGeom>
            <a:avLst/>
            <a:gdLst>
              <a:gd name="T0" fmla="*/ 119 w 119"/>
              <a:gd name="T1" fmla="*/ 0 h 108"/>
              <a:gd name="T2" fmla="*/ 100 w 119"/>
              <a:gd name="T3" fmla="*/ 15 h 108"/>
              <a:gd name="T4" fmla="*/ 107 w 119"/>
              <a:gd name="T5" fmla="*/ 16 h 108"/>
              <a:gd name="T6" fmla="*/ 63 w 119"/>
              <a:gd name="T7" fmla="*/ 99 h 108"/>
              <a:gd name="T8" fmla="*/ 28 w 119"/>
              <a:gd name="T9" fmla="*/ 69 h 108"/>
              <a:gd name="T10" fmla="*/ 26 w 119"/>
              <a:gd name="T11" fmla="*/ 68 h 108"/>
              <a:gd name="T12" fmla="*/ 23 w 119"/>
              <a:gd name="T13" fmla="*/ 70 h 108"/>
              <a:gd name="T14" fmla="*/ 1 w 119"/>
              <a:gd name="T15" fmla="*/ 103 h 108"/>
              <a:gd name="T16" fmla="*/ 2 w 119"/>
              <a:gd name="T17" fmla="*/ 107 h 108"/>
              <a:gd name="T18" fmla="*/ 4 w 119"/>
              <a:gd name="T19" fmla="*/ 108 h 108"/>
              <a:gd name="T20" fmla="*/ 7 w 119"/>
              <a:gd name="T21" fmla="*/ 106 h 108"/>
              <a:gd name="T22" fmla="*/ 7 w 119"/>
              <a:gd name="T23" fmla="*/ 106 h 108"/>
              <a:gd name="T24" fmla="*/ 27 w 119"/>
              <a:gd name="T25" fmla="*/ 76 h 108"/>
              <a:gd name="T26" fmla="*/ 62 w 119"/>
              <a:gd name="T27" fmla="*/ 106 h 108"/>
              <a:gd name="T28" fmla="*/ 65 w 119"/>
              <a:gd name="T29" fmla="*/ 107 h 108"/>
              <a:gd name="T30" fmla="*/ 67 w 119"/>
              <a:gd name="T31" fmla="*/ 105 h 108"/>
              <a:gd name="T32" fmla="*/ 112 w 119"/>
              <a:gd name="T33" fmla="*/ 19 h 108"/>
              <a:gd name="T34" fmla="*/ 117 w 119"/>
              <a:gd name="T35" fmla="*/ 24 h 108"/>
              <a:gd name="T36" fmla="*/ 119 w 119"/>
              <a:gd name="T3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8" name="Freeform 704"/>
          <p:cNvSpPr>
            <a:spLocks/>
          </p:cNvSpPr>
          <p:nvPr/>
        </p:nvSpPr>
        <p:spPr bwMode="auto">
          <a:xfrm>
            <a:off x="6513887" y="3008499"/>
            <a:ext cx="333375" cy="333375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9" name="Freeform 705"/>
          <p:cNvSpPr>
            <a:spLocks/>
          </p:cNvSpPr>
          <p:nvPr/>
        </p:nvSpPr>
        <p:spPr bwMode="auto">
          <a:xfrm>
            <a:off x="6559925" y="3295836"/>
            <a:ext cx="15875" cy="19050"/>
          </a:xfrm>
          <a:custGeom>
            <a:avLst/>
            <a:gdLst>
              <a:gd name="T0" fmla="*/ 0 w 6"/>
              <a:gd name="T1" fmla="*/ 6 h 8"/>
              <a:gd name="T2" fmla="*/ 3 w 6"/>
              <a:gd name="T3" fmla="*/ 8 h 8"/>
              <a:gd name="T4" fmla="*/ 6 w 6"/>
              <a:gd name="T5" fmla="*/ 5 h 8"/>
              <a:gd name="T6" fmla="*/ 6 w 6"/>
              <a:gd name="T7" fmla="*/ 0 h 8"/>
              <a:gd name="T8" fmla="*/ 4 w 6"/>
              <a:gd name="T9" fmla="*/ 3 h 8"/>
              <a:gd name="T10" fmla="*/ 0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0" name="Freeform 706"/>
          <p:cNvSpPr>
            <a:spLocks/>
          </p:cNvSpPr>
          <p:nvPr/>
        </p:nvSpPr>
        <p:spPr bwMode="auto">
          <a:xfrm>
            <a:off x="6585325" y="3256149"/>
            <a:ext cx="15875" cy="58738"/>
          </a:xfrm>
          <a:custGeom>
            <a:avLst/>
            <a:gdLst>
              <a:gd name="T0" fmla="*/ 0 w 6"/>
              <a:gd name="T1" fmla="*/ 20 h 23"/>
              <a:gd name="T2" fmla="*/ 3 w 6"/>
              <a:gd name="T3" fmla="*/ 23 h 23"/>
              <a:gd name="T4" fmla="*/ 6 w 6"/>
              <a:gd name="T5" fmla="*/ 20 h 23"/>
              <a:gd name="T6" fmla="*/ 6 w 6"/>
              <a:gd name="T7" fmla="*/ 0 h 23"/>
              <a:gd name="T8" fmla="*/ 0 w 6"/>
              <a:gd name="T9" fmla="*/ 9 h 23"/>
              <a:gd name="T10" fmla="*/ 0 w 6"/>
              <a:gd name="T11" fmla="*/ 2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1" name="Freeform 707"/>
          <p:cNvSpPr>
            <a:spLocks/>
          </p:cNvSpPr>
          <p:nvPr/>
        </p:nvSpPr>
        <p:spPr bwMode="auto">
          <a:xfrm>
            <a:off x="6610725" y="3233924"/>
            <a:ext cx="15875" cy="80963"/>
          </a:xfrm>
          <a:custGeom>
            <a:avLst/>
            <a:gdLst>
              <a:gd name="T0" fmla="*/ 0 w 6"/>
              <a:gd name="T1" fmla="*/ 3 h 32"/>
              <a:gd name="T2" fmla="*/ 0 w 6"/>
              <a:gd name="T3" fmla="*/ 29 h 32"/>
              <a:gd name="T4" fmla="*/ 3 w 6"/>
              <a:gd name="T5" fmla="*/ 32 h 32"/>
              <a:gd name="T6" fmla="*/ 6 w 6"/>
              <a:gd name="T7" fmla="*/ 29 h 32"/>
              <a:gd name="T8" fmla="*/ 6 w 6"/>
              <a:gd name="T9" fmla="*/ 3 h 32"/>
              <a:gd name="T10" fmla="*/ 2 w 6"/>
              <a:gd name="T11" fmla="*/ 0 h 32"/>
              <a:gd name="T12" fmla="*/ 0 w 6"/>
              <a:gd name="T13" fmla="*/ 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2" name="Freeform 708"/>
          <p:cNvSpPr>
            <a:spLocks/>
          </p:cNvSpPr>
          <p:nvPr/>
        </p:nvSpPr>
        <p:spPr bwMode="auto">
          <a:xfrm>
            <a:off x="6637712" y="3251386"/>
            <a:ext cx="14288" cy="63500"/>
          </a:xfrm>
          <a:custGeom>
            <a:avLst/>
            <a:gdLst>
              <a:gd name="T0" fmla="*/ 0 w 6"/>
              <a:gd name="T1" fmla="*/ 22 h 25"/>
              <a:gd name="T2" fmla="*/ 3 w 6"/>
              <a:gd name="T3" fmla="*/ 25 h 25"/>
              <a:gd name="T4" fmla="*/ 6 w 6"/>
              <a:gd name="T5" fmla="*/ 22 h 25"/>
              <a:gd name="T6" fmla="*/ 6 w 6"/>
              <a:gd name="T7" fmla="*/ 5 h 25"/>
              <a:gd name="T8" fmla="*/ 0 w 6"/>
              <a:gd name="T9" fmla="*/ 0 h 25"/>
              <a:gd name="T10" fmla="*/ 0 w 6"/>
              <a:gd name="T11" fmla="*/ 2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3" name="Freeform 709"/>
          <p:cNvSpPr>
            <a:spLocks/>
          </p:cNvSpPr>
          <p:nvPr/>
        </p:nvSpPr>
        <p:spPr bwMode="auto">
          <a:xfrm>
            <a:off x="6663112" y="3272024"/>
            <a:ext cx="14288" cy="42863"/>
          </a:xfrm>
          <a:custGeom>
            <a:avLst/>
            <a:gdLst>
              <a:gd name="T0" fmla="*/ 0 w 6"/>
              <a:gd name="T1" fmla="*/ 14 h 17"/>
              <a:gd name="T2" fmla="*/ 3 w 6"/>
              <a:gd name="T3" fmla="*/ 17 h 17"/>
              <a:gd name="T4" fmla="*/ 6 w 6"/>
              <a:gd name="T5" fmla="*/ 14 h 17"/>
              <a:gd name="T6" fmla="*/ 6 w 6"/>
              <a:gd name="T7" fmla="*/ 6 h 17"/>
              <a:gd name="T8" fmla="*/ 0 w 6"/>
              <a:gd name="T9" fmla="*/ 0 h 17"/>
              <a:gd name="T10" fmla="*/ 0 w 6"/>
              <a:gd name="T11" fmla="*/ 1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4" name="Freeform 710"/>
          <p:cNvSpPr>
            <a:spLocks/>
          </p:cNvSpPr>
          <p:nvPr/>
        </p:nvSpPr>
        <p:spPr bwMode="auto">
          <a:xfrm>
            <a:off x="6688512" y="3295836"/>
            <a:ext cx="15875" cy="19050"/>
          </a:xfrm>
          <a:custGeom>
            <a:avLst/>
            <a:gdLst>
              <a:gd name="T0" fmla="*/ 0 w 6"/>
              <a:gd name="T1" fmla="*/ 0 h 8"/>
              <a:gd name="T2" fmla="*/ 0 w 6"/>
              <a:gd name="T3" fmla="*/ 5 h 8"/>
              <a:gd name="T4" fmla="*/ 3 w 6"/>
              <a:gd name="T5" fmla="*/ 8 h 8"/>
              <a:gd name="T6" fmla="*/ 6 w 6"/>
              <a:gd name="T7" fmla="*/ 5 h 8"/>
              <a:gd name="T8" fmla="*/ 6 w 6"/>
              <a:gd name="T9" fmla="*/ 5 h 8"/>
              <a:gd name="T10" fmla="*/ 5 w 6"/>
              <a:gd name="T11" fmla="*/ 4 h 8"/>
              <a:gd name="T12" fmla="*/ 0 w 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5" name="Freeform 711"/>
          <p:cNvSpPr>
            <a:spLocks/>
          </p:cNvSpPr>
          <p:nvPr/>
        </p:nvSpPr>
        <p:spPr bwMode="auto">
          <a:xfrm>
            <a:off x="6713912" y="3289486"/>
            <a:ext cx="15875" cy="25400"/>
          </a:xfrm>
          <a:custGeom>
            <a:avLst/>
            <a:gdLst>
              <a:gd name="T0" fmla="*/ 0 w 6"/>
              <a:gd name="T1" fmla="*/ 7 h 10"/>
              <a:gd name="T2" fmla="*/ 0 w 6"/>
              <a:gd name="T3" fmla="*/ 7 h 10"/>
              <a:gd name="T4" fmla="*/ 3 w 6"/>
              <a:gd name="T5" fmla="*/ 10 h 10"/>
              <a:gd name="T6" fmla="*/ 6 w 6"/>
              <a:gd name="T7" fmla="*/ 7 h 10"/>
              <a:gd name="T8" fmla="*/ 6 w 6"/>
              <a:gd name="T9" fmla="*/ 0 h 10"/>
              <a:gd name="T10" fmla="*/ 4 w 6"/>
              <a:gd name="T11" fmla="*/ 4 h 10"/>
              <a:gd name="T12" fmla="*/ 0 w 6"/>
              <a:gd name="T13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6" name="Freeform 712"/>
          <p:cNvSpPr>
            <a:spLocks/>
          </p:cNvSpPr>
          <p:nvPr/>
        </p:nvSpPr>
        <p:spPr bwMode="auto">
          <a:xfrm>
            <a:off x="6739312" y="3241861"/>
            <a:ext cx="15875" cy="73025"/>
          </a:xfrm>
          <a:custGeom>
            <a:avLst/>
            <a:gdLst>
              <a:gd name="T0" fmla="*/ 0 w 6"/>
              <a:gd name="T1" fmla="*/ 26 h 29"/>
              <a:gd name="T2" fmla="*/ 3 w 6"/>
              <a:gd name="T3" fmla="*/ 29 h 29"/>
              <a:gd name="T4" fmla="*/ 6 w 6"/>
              <a:gd name="T5" fmla="*/ 26 h 29"/>
              <a:gd name="T6" fmla="*/ 6 w 6"/>
              <a:gd name="T7" fmla="*/ 0 h 29"/>
              <a:gd name="T8" fmla="*/ 0 w 6"/>
              <a:gd name="T9" fmla="*/ 11 h 29"/>
              <a:gd name="T10" fmla="*/ 0 w 6"/>
              <a:gd name="T11" fmla="*/ 2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7" name="Freeform 713"/>
          <p:cNvSpPr>
            <a:spLocks/>
          </p:cNvSpPr>
          <p:nvPr/>
        </p:nvSpPr>
        <p:spPr bwMode="auto">
          <a:xfrm>
            <a:off x="6764712" y="3192649"/>
            <a:ext cx="15875" cy="122238"/>
          </a:xfrm>
          <a:custGeom>
            <a:avLst/>
            <a:gdLst>
              <a:gd name="T0" fmla="*/ 0 w 6"/>
              <a:gd name="T1" fmla="*/ 45 h 48"/>
              <a:gd name="T2" fmla="*/ 3 w 6"/>
              <a:gd name="T3" fmla="*/ 48 h 48"/>
              <a:gd name="T4" fmla="*/ 6 w 6"/>
              <a:gd name="T5" fmla="*/ 45 h 48"/>
              <a:gd name="T6" fmla="*/ 6 w 6"/>
              <a:gd name="T7" fmla="*/ 0 h 48"/>
              <a:gd name="T8" fmla="*/ 0 w 6"/>
              <a:gd name="T9" fmla="*/ 11 h 48"/>
              <a:gd name="T10" fmla="*/ 0 w 6"/>
              <a:gd name="T11" fmla="*/ 4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8" name="Freeform 714"/>
          <p:cNvSpPr>
            <a:spLocks/>
          </p:cNvSpPr>
          <p:nvPr/>
        </p:nvSpPr>
        <p:spPr bwMode="auto">
          <a:xfrm>
            <a:off x="6790112" y="3143436"/>
            <a:ext cx="15875" cy="171450"/>
          </a:xfrm>
          <a:custGeom>
            <a:avLst/>
            <a:gdLst>
              <a:gd name="T0" fmla="*/ 0 w 6"/>
              <a:gd name="T1" fmla="*/ 64 h 67"/>
              <a:gd name="T2" fmla="*/ 3 w 6"/>
              <a:gd name="T3" fmla="*/ 67 h 67"/>
              <a:gd name="T4" fmla="*/ 6 w 6"/>
              <a:gd name="T5" fmla="*/ 64 h 67"/>
              <a:gd name="T6" fmla="*/ 6 w 6"/>
              <a:gd name="T7" fmla="*/ 0 h 67"/>
              <a:gd name="T8" fmla="*/ 0 w 6"/>
              <a:gd name="T9" fmla="*/ 11 h 67"/>
              <a:gd name="T10" fmla="*/ 0 w 6"/>
              <a:gd name="T11" fmla="*/ 64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9" name="Freeform 715"/>
          <p:cNvSpPr>
            <a:spLocks/>
          </p:cNvSpPr>
          <p:nvPr/>
        </p:nvSpPr>
        <p:spPr bwMode="auto">
          <a:xfrm>
            <a:off x="6817100" y="3095811"/>
            <a:ext cx="14288" cy="219075"/>
          </a:xfrm>
          <a:custGeom>
            <a:avLst/>
            <a:gdLst>
              <a:gd name="T0" fmla="*/ 0 w 6"/>
              <a:gd name="T1" fmla="*/ 83 h 86"/>
              <a:gd name="T2" fmla="*/ 3 w 6"/>
              <a:gd name="T3" fmla="*/ 86 h 86"/>
              <a:gd name="T4" fmla="*/ 6 w 6"/>
              <a:gd name="T5" fmla="*/ 83 h 86"/>
              <a:gd name="T6" fmla="*/ 6 w 6"/>
              <a:gd name="T7" fmla="*/ 0 h 86"/>
              <a:gd name="T8" fmla="*/ 0 w 6"/>
              <a:gd name="T9" fmla="*/ 11 h 86"/>
              <a:gd name="T10" fmla="*/ 0 w 6"/>
              <a:gd name="T11" fmla="*/ 8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0" name="Freeform 716"/>
          <p:cNvSpPr>
            <a:spLocks/>
          </p:cNvSpPr>
          <p:nvPr/>
        </p:nvSpPr>
        <p:spPr bwMode="auto">
          <a:xfrm>
            <a:off x="7242550" y="3008499"/>
            <a:ext cx="333375" cy="333375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1" name="Freeform 717"/>
          <p:cNvSpPr>
            <a:spLocks/>
          </p:cNvSpPr>
          <p:nvPr/>
        </p:nvSpPr>
        <p:spPr bwMode="auto">
          <a:xfrm>
            <a:off x="7275887" y="3025961"/>
            <a:ext cx="304800" cy="276225"/>
          </a:xfrm>
          <a:custGeom>
            <a:avLst/>
            <a:gdLst>
              <a:gd name="T0" fmla="*/ 119 w 119"/>
              <a:gd name="T1" fmla="*/ 0 h 108"/>
              <a:gd name="T2" fmla="*/ 100 w 119"/>
              <a:gd name="T3" fmla="*/ 15 h 108"/>
              <a:gd name="T4" fmla="*/ 107 w 119"/>
              <a:gd name="T5" fmla="*/ 16 h 108"/>
              <a:gd name="T6" fmla="*/ 63 w 119"/>
              <a:gd name="T7" fmla="*/ 99 h 108"/>
              <a:gd name="T8" fmla="*/ 28 w 119"/>
              <a:gd name="T9" fmla="*/ 69 h 108"/>
              <a:gd name="T10" fmla="*/ 25 w 119"/>
              <a:gd name="T11" fmla="*/ 68 h 108"/>
              <a:gd name="T12" fmla="*/ 23 w 119"/>
              <a:gd name="T13" fmla="*/ 70 h 108"/>
              <a:gd name="T14" fmla="*/ 1 w 119"/>
              <a:gd name="T15" fmla="*/ 103 h 108"/>
              <a:gd name="T16" fmla="*/ 2 w 119"/>
              <a:gd name="T17" fmla="*/ 107 h 108"/>
              <a:gd name="T18" fmla="*/ 4 w 119"/>
              <a:gd name="T19" fmla="*/ 108 h 108"/>
              <a:gd name="T20" fmla="*/ 6 w 119"/>
              <a:gd name="T21" fmla="*/ 107 h 108"/>
              <a:gd name="T22" fmla="*/ 6 w 119"/>
              <a:gd name="T23" fmla="*/ 107 h 108"/>
              <a:gd name="T24" fmla="*/ 26 w 119"/>
              <a:gd name="T25" fmla="*/ 76 h 108"/>
              <a:gd name="T26" fmla="*/ 62 w 119"/>
              <a:gd name="T27" fmla="*/ 106 h 108"/>
              <a:gd name="T28" fmla="*/ 64 w 119"/>
              <a:gd name="T29" fmla="*/ 107 h 108"/>
              <a:gd name="T30" fmla="*/ 67 w 119"/>
              <a:gd name="T31" fmla="*/ 106 h 108"/>
              <a:gd name="T32" fmla="*/ 112 w 119"/>
              <a:gd name="T33" fmla="*/ 19 h 108"/>
              <a:gd name="T34" fmla="*/ 117 w 119"/>
              <a:gd name="T35" fmla="*/ 24 h 108"/>
              <a:gd name="T36" fmla="*/ 119 w 119"/>
              <a:gd name="T3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2" name="Freeform 718"/>
          <p:cNvSpPr>
            <a:spLocks/>
          </p:cNvSpPr>
          <p:nvPr/>
        </p:nvSpPr>
        <p:spPr bwMode="auto">
          <a:xfrm>
            <a:off x="7998200" y="3037074"/>
            <a:ext cx="312738" cy="271463"/>
          </a:xfrm>
          <a:custGeom>
            <a:avLst/>
            <a:gdLst>
              <a:gd name="T0" fmla="*/ 122 w 122"/>
              <a:gd name="T1" fmla="*/ 106 h 106"/>
              <a:gd name="T2" fmla="*/ 100 w 122"/>
              <a:gd name="T3" fmla="*/ 95 h 106"/>
              <a:gd name="T4" fmla="*/ 108 w 122"/>
              <a:gd name="T5" fmla="*/ 93 h 106"/>
              <a:gd name="T6" fmla="*/ 65 w 122"/>
              <a:gd name="T7" fmla="*/ 44 h 106"/>
              <a:gd name="T8" fmla="*/ 31 w 122"/>
              <a:gd name="T9" fmla="*/ 77 h 106"/>
              <a:gd name="T10" fmla="*/ 28 w 122"/>
              <a:gd name="T11" fmla="*/ 77 h 106"/>
              <a:gd name="T12" fmla="*/ 26 w 122"/>
              <a:gd name="T13" fmla="*/ 76 h 106"/>
              <a:gd name="T14" fmla="*/ 1 w 122"/>
              <a:gd name="T15" fmla="*/ 5 h 106"/>
              <a:gd name="T16" fmla="*/ 2 w 122"/>
              <a:gd name="T17" fmla="*/ 1 h 106"/>
              <a:gd name="T18" fmla="*/ 4 w 122"/>
              <a:gd name="T19" fmla="*/ 0 h 106"/>
              <a:gd name="T20" fmla="*/ 7 w 122"/>
              <a:gd name="T21" fmla="*/ 2 h 106"/>
              <a:gd name="T22" fmla="*/ 7 w 122"/>
              <a:gd name="T23" fmla="*/ 2 h 106"/>
              <a:gd name="T24" fmla="*/ 30 w 122"/>
              <a:gd name="T25" fmla="*/ 70 h 106"/>
              <a:gd name="T26" fmla="*/ 64 w 122"/>
              <a:gd name="T27" fmla="*/ 37 h 106"/>
              <a:gd name="T28" fmla="*/ 67 w 122"/>
              <a:gd name="T29" fmla="*/ 36 h 106"/>
              <a:gd name="T30" fmla="*/ 69 w 122"/>
              <a:gd name="T31" fmla="*/ 38 h 106"/>
              <a:gd name="T32" fmla="*/ 113 w 122"/>
              <a:gd name="T33" fmla="*/ 89 h 106"/>
              <a:gd name="T34" fmla="*/ 117 w 122"/>
              <a:gd name="T35" fmla="*/ 83 h 106"/>
              <a:gd name="T36" fmla="*/ 122 w 12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3" name="Freeform 719"/>
          <p:cNvSpPr>
            <a:spLocks/>
          </p:cNvSpPr>
          <p:nvPr/>
        </p:nvSpPr>
        <p:spPr bwMode="auto">
          <a:xfrm>
            <a:off x="7968037" y="3018024"/>
            <a:ext cx="333375" cy="333375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4" name="Freeform 720"/>
          <p:cNvSpPr>
            <a:spLocks/>
          </p:cNvSpPr>
          <p:nvPr/>
        </p:nvSpPr>
        <p:spPr bwMode="auto">
          <a:xfrm>
            <a:off x="8023600" y="3037074"/>
            <a:ext cx="269875" cy="19050"/>
          </a:xfrm>
          <a:custGeom>
            <a:avLst/>
            <a:gdLst>
              <a:gd name="T0" fmla="*/ 0 w 105"/>
              <a:gd name="T1" fmla="*/ 1 h 8"/>
              <a:gd name="T2" fmla="*/ 2 w 105"/>
              <a:gd name="T3" fmla="*/ 8 h 8"/>
              <a:gd name="T4" fmla="*/ 101 w 105"/>
              <a:gd name="T5" fmla="*/ 8 h 8"/>
              <a:gd name="T6" fmla="*/ 105 w 105"/>
              <a:gd name="T7" fmla="*/ 4 h 8"/>
              <a:gd name="T8" fmla="*/ 101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5" name="Freeform 721"/>
          <p:cNvSpPr>
            <a:spLocks/>
          </p:cNvSpPr>
          <p:nvPr/>
        </p:nvSpPr>
        <p:spPr bwMode="auto">
          <a:xfrm>
            <a:off x="8039475" y="3087874"/>
            <a:ext cx="254000" cy="20638"/>
          </a:xfrm>
          <a:custGeom>
            <a:avLst/>
            <a:gdLst>
              <a:gd name="T0" fmla="*/ 95 w 99"/>
              <a:gd name="T1" fmla="*/ 8 h 8"/>
              <a:gd name="T2" fmla="*/ 99 w 99"/>
              <a:gd name="T3" fmla="*/ 4 h 8"/>
              <a:gd name="T4" fmla="*/ 95 w 99"/>
              <a:gd name="T5" fmla="*/ 0 h 8"/>
              <a:gd name="T6" fmla="*/ 0 w 99"/>
              <a:gd name="T7" fmla="*/ 0 h 8"/>
              <a:gd name="T8" fmla="*/ 3 w 99"/>
              <a:gd name="T9" fmla="*/ 8 h 8"/>
              <a:gd name="T10" fmla="*/ 95 w 99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" name="Freeform 722"/>
          <p:cNvSpPr>
            <a:spLocks/>
          </p:cNvSpPr>
          <p:nvPr/>
        </p:nvSpPr>
        <p:spPr bwMode="auto">
          <a:xfrm>
            <a:off x="7995025" y="3087874"/>
            <a:ext cx="19050" cy="20638"/>
          </a:xfrm>
          <a:custGeom>
            <a:avLst/>
            <a:gdLst>
              <a:gd name="T0" fmla="*/ 4 w 7"/>
              <a:gd name="T1" fmla="*/ 0 h 8"/>
              <a:gd name="T2" fmla="*/ 0 w 7"/>
              <a:gd name="T3" fmla="*/ 4 h 8"/>
              <a:gd name="T4" fmla="*/ 4 w 7"/>
              <a:gd name="T5" fmla="*/ 8 h 8"/>
              <a:gd name="T6" fmla="*/ 7 w 7"/>
              <a:gd name="T7" fmla="*/ 8 h 8"/>
              <a:gd name="T8" fmla="*/ 5 w 7"/>
              <a:gd name="T9" fmla="*/ 0 h 8"/>
              <a:gd name="T10" fmla="*/ 4 w 7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" name="Freeform 723"/>
          <p:cNvSpPr>
            <a:spLocks/>
          </p:cNvSpPr>
          <p:nvPr/>
        </p:nvSpPr>
        <p:spPr bwMode="auto">
          <a:xfrm>
            <a:off x="8190287" y="3138674"/>
            <a:ext cx="103188" cy="20638"/>
          </a:xfrm>
          <a:custGeom>
            <a:avLst/>
            <a:gdLst>
              <a:gd name="T0" fmla="*/ 36 w 40"/>
              <a:gd name="T1" fmla="*/ 8 h 8"/>
              <a:gd name="T2" fmla="*/ 40 w 40"/>
              <a:gd name="T3" fmla="*/ 4 h 8"/>
              <a:gd name="T4" fmla="*/ 36 w 40"/>
              <a:gd name="T5" fmla="*/ 0 h 8"/>
              <a:gd name="T6" fmla="*/ 0 w 40"/>
              <a:gd name="T7" fmla="*/ 0 h 8"/>
              <a:gd name="T8" fmla="*/ 7 w 40"/>
              <a:gd name="T9" fmla="*/ 8 h 8"/>
              <a:gd name="T10" fmla="*/ 36 w 40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" name="Freeform 724"/>
          <p:cNvSpPr>
            <a:spLocks/>
          </p:cNvSpPr>
          <p:nvPr/>
        </p:nvSpPr>
        <p:spPr bwMode="auto">
          <a:xfrm>
            <a:off x="7995025" y="3138674"/>
            <a:ext cx="36513" cy="20638"/>
          </a:xfrm>
          <a:custGeom>
            <a:avLst/>
            <a:gdLst>
              <a:gd name="T0" fmla="*/ 4 w 14"/>
              <a:gd name="T1" fmla="*/ 0 h 8"/>
              <a:gd name="T2" fmla="*/ 0 w 14"/>
              <a:gd name="T3" fmla="*/ 4 h 8"/>
              <a:gd name="T4" fmla="*/ 4 w 14"/>
              <a:gd name="T5" fmla="*/ 8 h 8"/>
              <a:gd name="T6" fmla="*/ 14 w 14"/>
              <a:gd name="T7" fmla="*/ 8 h 8"/>
              <a:gd name="T8" fmla="*/ 12 w 14"/>
              <a:gd name="T9" fmla="*/ 0 h 8"/>
              <a:gd name="T10" fmla="*/ 4 w 14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" name="Freeform 725"/>
          <p:cNvSpPr>
            <a:spLocks/>
          </p:cNvSpPr>
          <p:nvPr/>
        </p:nvSpPr>
        <p:spPr bwMode="auto">
          <a:xfrm>
            <a:off x="8056937" y="3138674"/>
            <a:ext cx="85725" cy="20638"/>
          </a:xfrm>
          <a:custGeom>
            <a:avLst/>
            <a:gdLst>
              <a:gd name="T0" fmla="*/ 41 w 54"/>
              <a:gd name="T1" fmla="*/ 13 h 13"/>
              <a:gd name="T2" fmla="*/ 54 w 54"/>
              <a:gd name="T3" fmla="*/ 0 h 13"/>
              <a:gd name="T4" fmla="*/ 0 w 54"/>
              <a:gd name="T5" fmla="*/ 0 h 13"/>
              <a:gd name="T6" fmla="*/ 5 w 54"/>
              <a:gd name="T7" fmla="*/ 13 h 13"/>
              <a:gd name="T8" fmla="*/ 41 w 54"/>
              <a:gd name="T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13">
                <a:moveTo>
                  <a:pt x="41" y="13"/>
                </a:moveTo>
                <a:lnTo>
                  <a:pt x="54" y="0"/>
                </a:lnTo>
                <a:lnTo>
                  <a:pt x="0" y="0"/>
                </a:lnTo>
                <a:lnTo>
                  <a:pt x="5" y="13"/>
                </a:lnTo>
                <a:lnTo>
                  <a:pt x="41" y="1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0" name="Freeform 726"/>
          <p:cNvSpPr>
            <a:spLocks/>
          </p:cNvSpPr>
          <p:nvPr/>
        </p:nvSpPr>
        <p:spPr bwMode="auto">
          <a:xfrm>
            <a:off x="8114087" y="3189474"/>
            <a:ext cx="93663" cy="20638"/>
          </a:xfrm>
          <a:custGeom>
            <a:avLst/>
            <a:gdLst>
              <a:gd name="T0" fmla="*/ 48 w 59"/>
              <a:gd name="T1" fmla="*/ 0 h 13"/>
              <a:gd name="T2" fmla="*/ 13 w 59"/>
              <a:gd name="T3" fmla="*/ 0 h 13"/>
              <a:gd name="T4" fmla="*/ 0 w 59"/>
              <a:gd name="T5" fmla="*/ 13 h 13"/>
              <a:gd name="T6" fmla="*/ 59 w 59"/>
              <a:gd name="T7" fmla="*/ 13 h 13"/>
              <a:gd name="T8" fmla="*/ 48 w 59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13">
                <a:moveTo>
                  <a:pt x="48" y="0"/>
                </a:moveTo>
                <a:lnTo>
                  <a:pt x="13" y="0"/>
                </a:lnTo>
                <a:lnTo>
                  <a:pt x="0" y="13"/>
                </a:lnTo>
                <a:lnTo>
                  <a:pt x="59" y="13"/>
                </a:lnTo>
                <a:lnTo>
                  <a:pt x="4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1" name="Freeform 727"/>
          <p:cNvSpPr>
            <a:spLocks/>
          </p:cNvSpPr>
          <p:nvPr/>
        </p:nvSpPr>
        <p:spPr bwMode="auto">
          <a:xfrm>
            <a:off x="8075987" y="3189474"/>
            <a:ext cx="12700" cy="11113"/>
          </a:xfrm>
          <a:custGeom>
            <a:avLst/>
            <a:gdLst>
              <a:gd name="T0" fmla="*/ 1 w 8"/>
              <a:gd name="T1" fmla="*/ 7 h 7"/>
              <a:gd name="T2" fmla="*/ 8 w 8"/>
              <a:gd name="T3" fmla="*/ 0 h 7"/>
              <a:gd name="T4" fmla="*/ 0 w 8"/>
              <a:gd name="T5" fmla="*/ 0 h 7"/>
              <a:gd name="T6" fmla="*/ 1 w 8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7">
                <a:moveTo>
                  <a:pt x="1" y="7"/>
                </a:moveTo>
                <a:lnTo>
                  <a:pt x="8" y="0"/>
                </a:lnTo>
                <a:lnTo>
                  <a:pt x="0" y="0"/>
                </a:lnTo>
                <a:lnTo>
                  <a:pt x="1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" name="Freeform 728"/>
          <p:cNvSpPr>
            <a:spLocks/>
          </p:cNvSpPr>
          <p:nvPr/>
        </p:nvSpPr>
        <p:spPr bwMode="auto">
          <a:xfrm>
            <a:off x="7995025" y="3189474"/>
            <a:ext cx="53975" cy="20638"/>
          </a:xfrm>
          <a:custGeom>
            <a:avLst/>
            <a:gdLst>
              <a:gd name="T0" fmla="*/ 4 w 21"/>
              <a:gd name="T1" fmla="*/ 0 h 8"/>
              <a:gd name="T2" fmla="*/ 0 w 21"/>
              <a:gd name="T3" fmla="*/ 4 h 8"/>
              <a:gd name="T4" fmla="*/ 4 w 21"/>
              <a:gd name="T5" fmla="*/ 8 h 8"/>
              <a:gd name="T6" fmla="*/ 21 w 21"/>
              <a:gd name="T7" fmla="*/ 8 h 8"/>
              <a:gd name="T8" fmla="*/ 19 w 21"/>
              <a:gd name="T9" fmla="*/ 0 h 8"/>
              <a:gd name="T10" fmla="*/ 4 w 21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" name="Freeform 729"/>
          <p:cNvSpPr>
            <a:spLocks/>
          </p:cNvSpPr>
          <p:nvPr/>
        </p:nvSpPr>
        <p:spPr bwMode="auto">
          <a:xfrm>
            <a:off x="8234737" y="3189474"/>
            <a:ext cx="58738" cy="20638"/>
          </a:xfrm>
          <a:custGeom>
            <a:avLst/>
            <a:gdLst>
              <a:gd name="T0" fmla="*/ 19 w 23"/>
              <a:gd name="T1" fmla="*/ 8 h 8"/>
              <a:gd name="T2" fmla="*/ 23 w 23"/>
              <a:gd name="T3" fmla="*/ 4 h 8"/>
              <a:gd name="T4" fmla="*/ 19 w 23"/>
              <a:gd name="T5" fmla="*/ 0 h 8"/>
              <a:gd name="T6" fmla="*/ 0 w 23"/>
              <a:gd name="T7" fmla="*/ 0 h 8"/>
              <a:gd name="T8" fmla="*/ 7 w 23"/>
              <a:gd name="T9" fmla="*/ 8 h 8"/>
              <a:gd name="T10" fmla="*/ 19 w 23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" name="Freeform 730"/>
          <p:cNvSpPr>
            <a:spLocks/>
          </p:cNvSpPr>
          <p:nvPr/>
        </p:nvSpPr>
        <p:spPr bwMode="auto">
          <a:xfrm>
            <a:off x="7995025" y="3241861"/>
            <a:ext cx="260350" cy="20638"/>
          </a:xfrm>
          <a:custGeom>
            <a:avLst/>
            <a:gdLst>
              <a:gd name="T0" fmla="*/ 32 w 101"/>
              <a:gd name="T1" fmla="*/ 0 h 8"/>
              <a:gd name="T2" fmla="*/ 30 w 101"/>
              <a:gd name="T3" fmla="*/ 1 h 8"/>
              <a:gd name="T4" fmla="*/ 29 w 101"/>
              <a:gd name="T5" fmla="*/ 0 h 8"/>
              <a:gd name="T6" fmla="*/ 29 w 101"/>
              <a:gd name="T7" fmla="*/ 0 h 8"/>
              <a:gd name="T8" fmla="*/ 4 w 101"/>
              <a:gd name="T9" fmla="*/ 0 h 8"/>
              <a:gd name="T10" fmla="*/ 0 w 101"/>
              <a:gd name="T11" fmla="*/ 4 h 8"/>
              <a:gd name="T12" fmla="*/ 4 w 101"/>
              <a:gd name="T13" fmla="*/ 8 h 8"/>
              <a:gd name="T14" fmla="*/ 101 w 101"/>
              <a:gd name="T15" fmla="*/ 8 h 8"/>
              <a:gd name="T16" fmla="*/ 94 w 101"/>
              <a:gd name="T17" fmla="*/ 0 h 8"/>
              <a:gd name="T18" fmla="*/ 32 w 101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5" name="Freeform 731"/>
          <p:cNvSpPr>
            <a:spLocks/>
          </p:cNvSpPr>
          <p:nvPr/>
        </p:nvSpPr>
        <p:spPr bwMode="auto">
          <a:xfrm>
            <a:off x="8277600" y="3241861"/>
            <a:ext cx="12700" cy="9525"/>
          </a:xfrm>
          <a:custGeom>
            <a:avLst/>
            <a:gdLst>
              <a:gd name="T0" fmla="*/ 5 w 5"/>
              <a:gd name="T1" fmla="*/ 2 h 4"/>
              <a:gd name="T2" fmla="*/ 2 w 5"/>
              <a:gd name="T3" fmla="*/ 0 h 4"/>
              <a:gd name="T4" fmla="*/ 0 w 5"/>
              <a:gd name="T5" fmla="*/ 0 h 4"/>
              <a:gd name="T6" fmla="*/ 4 w 5"/>
              <a:gd name="T7" fmla="*/ 4 h 4"/>
              <a:gd name="T8" fmla="*/ 5 w 5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6" name="Freeform 732"/>
          <p:cNvSpPr>
            <a:spLocks/>
          </p:cNvSpPr>
          <p:nvPr/>
        </p:nvSpPr>
        <p:spPr bwMode="auto">
          <a:xfrm>
            <a:off x="7995025" y="3292661"/>
            <a:ext cx="298450" cy="20638"/>
          </a:xfrm>
          <a:custGeom>
            <a:avLst/>
            <a:gdLst>
              <a:gd name="T0" fmla="*/ 4 w 116"/>
              <a:gd name="T1" fmla="*/ 0 h 8"/>
              <a:gd name="T2" fmla="*/ 0 w 116"/>
              <a:gd name="T3" fmla="*/ 4 h 8"/>
              <a:gd name="T4" fmla="*/ 4 w 116"/>
              <a:gd name="T5" fmla="*/ 8 h 8"/>
              <a:gd name="T6" fmla="*/ 112 w 116"/>
              <a:gd name="T7" fmla="*/ 8 h 8"/>
              <a:gd name="T8" fmla="*/ 116 w 116"/>
              <a:gd name="T9" fmla="*/ 5 h 8"/>
              <a:gd name="T10" fmla="*/ 106 w 116"/>
              <a:gd name="T11" fmla="*/ 0 h 8"/>
              <a:gd name="T12" fmla="*/ 4 w 11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7" name="Freeform 733"/>
          <p:cNvSpPr>
            <a:spLocks/>
          </p:cNvSpPr>
          <p:nvPr/>
        </p:nvSpPr>
        <p:spPr bwMode="auto">
          <a:xfrm>
            <a:off x="8726862" y="2997386"/>
            <a:ext cx="333375" cy="333375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" name="Freeform 734"/>
          <p:cNvSpPr>
            <a:spLocks/>
          </p:cNvSpPr>
          <p:nvPr/>
        </p:nvSpPr>
        <p:spPr bwMode="auto">
          <a:xfrm>
            <a:off x="8760200" y="3016436"/>
            <a:ext cx="309563" cy="271463"/>
          </a:xfrm>
          <a:custGeom>
            <a:avLst/>
            <a:gdLst>
              <a:gd name="T0" fmla="*/ 121 w 121"/>
              <a:gd name="T1" fmla="*/ 106 h 106"/>
              <a:gd name="T2" fmla="*/ 100 w 121"/>
              <a:gd name="T3" fmla="*/ 95 h 106"/>
              <a:gd name="T4" fmla="*/ 107 w 121"/>
              <a:gd name="T5" fmla="*/ 93 h 106"/>
              <a:gd name="T6" fmla="*/ 64 w 121"/>
              <a:gd name="T7" fmla="*/ 44 h 106"/>
              <a:gd name="T8" fmla="*/ 30 w 121"/>
              <a:gd name="T9" fmla="*/ 77 h 106"/>
              <a:gd name="T10" fmla="*/ 28 w 121"/>
              <a:gd name="T11" fmla="*/ 77 h 106"/>
              <a:gd name="T12" fmla="*/ 25 w 121"/>
              <a:gd name="T13" fmla="*/ 76 h 106"/>
              <a:gd name="T14" fmla="*/ 1 w 121"/>
              <a:gd name="T15" fmla="*/ 5 h 106"/>
              <a:gd name="T16" fmla="*/ 1 w 121"/>
              <a:gd name="T17" fmla="*/ 1 h 106"/>
              <a:gd name="T18" fmla="*/ 3 w 121"/>
              <a:gd name="T19" fmla="*/ 0 h 106"/>
              <a:gd name="T20" fmla="*/ 6 w 121"/>
              <a:gd name="T21" fmla="*/ 2 h 106"/>
              <a:gd name="T22" fmla="*/ 6 w 121"/>
              <a:gd name="T23" fmla="*/ 2 h 106"/>
              <a:gd name="T24" fmla="*/ 29 w 121"/>
              <a:gd name="T25" fmla="*/ 70 h 106"/>
              <a:gd name="T26" fmla="*/ 63 w 121"/>
              <a:gd name="T27" fmla="*/ 37 h 106"/>
              <a:gd name="T28" fmla="*/ 66 w 121"/>
              <a:gd name="T29" fmla="*/ 36 h 106"/>
              <a:gd name="T30" fmla="*/ 68 w 121"/>
              <a:gd name="T31" fmla="*/ 38 h 106"/>
              <a:gd name="T32" fmla="*/ 112 w 121"/>
              <a:gd name="T33" fmla="*/ 89 h 106"/>
              <a:gd name="T34" fmla="*/ 116 w 121"/>
              <a:gd name="T35" fmla="*/ 83 h 106"/>
              <a:gd name="T36" fmla="*/ 121 w 121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" name="Freeform 735"/>
          <p:cNvSpPr>
            <a:spLocks/>
          </p:cNvSpPr>
          <p:nvPr/>
        </p:nvSpPr>
        <p:spPr bwMode="auto">
          <a:xfrm>
            <a:off x="8764962" y="3064061"/>
            <a:ext cx="17463" cy="241300"/>
          </a:xfrm>
          <a:custGeom>
            <a:avLst/>
            <a:gdLst>
              <a:gd name="T0" fmla="*/ 0 w 7"/>
              <a:gd name="T1" fmla="*/ 90 h 94"/>
              <a:gd name="T2" fmla="*/ 4 w 7"/>
              <a:gd name="T3" fmla="*/ 94 h 94"/>
              <a:gd name="T4" fmla="*/ 7 w 7"/>
              <a:gd name="T5" fmla="*/ 90 h 94"/>
              <a:gd name="T6" fmla="*/ 7 w 7"/>
              <a:gd name="T7" fmla="*/ 21 h 94"/>
              <a:gd name="T8" fmla="*/ 0 w 7"/>
              <a:gd name="T9" fmla="*/ 0 h 94"/>
              <a:gd name="T10" fmla="*/ 0 w 7"/>
              <a:gd name="T11" fmla="*/ 9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0" name="Freeform 736"/>
          <p:cNvSpPr>
            <a:spLocks/>
          </p:cNvSpPr>
          <p:nvPr/>
        </p:nvSpPr>
        <p:spPr bwMode="auto">
          <a:xfrm>
            <a:off x="8790362" y="3138674"/>
            <a:ext cx="17463" cy="166688"/>
          </a:xfrm>
          <a:custGeom>
            <a:avLst/>
            <a:gdLst>
              <a:gd name="T0" fmla="*/ 0 w 7"/>
              <a:gd name="T1" fmla="*/ 61 h 65"/>
              <a:gd name="T2" fmla="*/ 4 w 7"/>
              <a:gd name="T3" fmla="*/ 65 h 65"/>
              <a:gd name="T4" fmla="*/ 7 w 7"/>
              <a:gd name="T5" fmla="*/ 61 h 65"/>
              <a:gd name="T6" fmla="*/ 7 w 7"/>
              <a:gd name="T7" fmla="*/ 20 h 65"/>
              <a:gd name="T8" fmla="*/ 0 w 7"/>
              <a:gd name="T9" fmla="*/ 0 h 65"/>
              <a:gd name="T10" fmla="*/ 0 w 7"/>
              <a:gd name="T11" fmla="*/ 6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1" name="Freeform 737"/>
          <p:cNvSpPr>
            <a:spLocks/>
          </p:cNvSpPr>
          <p:nvPr/>
        </p:nvSpPr>
        <p:spPr bwMode="auto">
          <a:xfrm>
            <a:off x="8815762" y="3213286"/>
            <a:ext cx="20638" cy="92075"/>
          </a:xfrm>
          <a:custGeom>
            <a:avLst/>
            <a:gdLst>
              <a:gd name="T0" fmla="*/ 5 w 8"/>
              <a:gd name="T1" fmla="*/ 3 h 36"/>
              <a:gd name="T2" fmla="*/ 1 w 8"/>
              <a:gd name="T3" fmla="*/ 1 h 36"/>
              <a:gd name="T4" fmla="*/ 1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32 h 36"/>
              <a:gd name="T12" fmla="*/ 4 w 8"/>
              <a:gd name="T13" fmla="*/ 36 h 36"/>
              <a:gd name="T14" fmla="*/ 8 w 8"/>
              <a:gd name="T15" fmla="*/ 32 h 36"/>
              <a:gd name="T16" fmla="*/ 8 w 8"/>
              <a:gd name="T17" fmla="*/ 3 h 36"/>
              <a:gd name="T18" fmla="*/ 6 w 8"/>
              <a:gd name="T19" fmla="*/ 3 h 36"/>
              <a:gd name="T20" fmla="*/ 5 w 8"/>
              <a:gd name="T21" fmla="*/ 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2" name="Freeform 738"/>
          <p:cNvSpPr>
            <a:spLocks/>
          </p:cNvSpPr>
          <p:nvPr/>
        </p:nvSpPr>
        <p:spPr bwMode="auto">
          <a:xfrm>
            <a:off x="8844337" y="3200586"/>
            <a:ext cx="17463" cy="104775"/>
          </a:xfrm>
          <a:custGeom>
            <a:avLst/>
            <a:gdLst>
              <a:gd name="T0" fmla="*/ 0 w 7"/>
              <a:gd name="T1" fmla="*/ 37 h 41"/>
              <a:gd name="T2" fmla="*/ 3 w 7"/>
              <a:gd name="T3" fmla="*/ 41 h 41"/>
              <a:gd name="T4" fmla="*/ 7 w 7"/>
              <a:gd name="T5" fmla="*/ 37 h 41"/>
              <a:gd name="T6" fmla="*/ 7 w 7"/>
              <a:gd name="T7" fmla="*/ 0 h 41"/>
              <a:gd name="T8" fmla="*/ 0 w 7"/>
              <a:gd name="T9" fmla="*/ 6 h 41"/>
              <a:gd name="T10" fmla="*/ 0 w 7"/>
              <a:gd name="T11" fmla="*/ 3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3" name="Freeform 739"/>
          <p:cNvSpPr>
            <a:spLocks/>
          </p:cNvSpPr>
          <p:nvPr/>
        </p:nvSpPr>
        <p:spPr bwMode="auto">
          <a:xfrm>
            <a:off x="8869737" y="3175186"/>
            <a:ext cx="17463" cy="130175"/>
          </a:xfrm>
          <a:custGeom>
            <a:avLst/>
            <a:gdLst>
              <a:gd name="T0" fmla="*/ 0 w 7"/>
              <a:gd name="T1" fmla="*/ 47 h 51"/>
              <a:gd name="T2" fmla="*/ 3 w 7"/>
              <a:gd name="T3" fmla="*/ 51 h 51"/>
              <a:gd name="T4" fmla="*/ 7 w 7"/>
              <a:gd name="T5" fmla="*/ 47 h 51"/>
              <a:gd name="T6" fmla="*/ 7 w 7"/>
              <a:gd name="T7" fmla="*/ 0 h 51"/>
              <a:gd name="T8" fmla="*/ 0 w 7"/>
              <a:gd name="T9" fmla="*/ 7 h 51"/>
              <a:gd name="T10" fmla="*/ 0 w 7"/>
              <a:gd name="T11" fmla="*/ 4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4" name="Freeform 740"/>
          <p:cNvSpPr>
            <a:spLocks/>
          </p:cNvSpPr>
          <p:nvPr/>
        </p:nvSpPr>
        <p:spPr bwMode="auto">
          <a:xfrm>
            <a:off x="8895137" y="3151374"/>
            <a:ext cx="19050" cy="153988"/>
          </a:xfrm>
          <a:custGeom>
            <a:avLst/>
            <a:gdLst>
              <a:gd name="T0" fmla="*/ 0 w 7"/>
              <a:gd name="T1" fmla="*/ 56 h 60"/>
              <a:gd name="T2" fmla="*/ 3 w 7"/>
              <a:gd name="T3" fmla="*/ 60 h 60"/>
              <a:gd name="T4" fmla="*/ 7 w 7"/>
              <a:gd name="T5" fmla="*/ 56 h 60"/>
              <a:gd name="T6" fmla="*/ 7 w 7"/>
              <a:gd name="T7" fmla="*/ 0 h 60"/>
              <a:gd name="T8" fmla="*/ 0 w 7"/>
              <a:gd name="T9" fmla="*/ 6 h 60"/>
              <a:gd name="T10" fmla="*/ 0 w 7"/>
              <a:gd name="T11" fmla="*/ 5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5" name="Freeform 741"/>
          <p:cNvSpPr>
            <a:spLocks/>
          </p:cNvSpPr>
          <p:nvPr/>
        </p:nvSpPr>
        <p:spPr bwMode="auto">
          <a:xfrm>
            <a:off x="8920537" y="3141849"/>
            <a:ext cx="19050" cy="163513"/>
          </a:xfrm>
          <a:custGeom>
            <a:avLst/>
            <a:gdLst>
              <a:gd name="T0" fmla="*/ 0 w 7"/>
              <a:gd name="T1" fmla="*/ 1 h 64"/>
              <a:gd name="T2" fmla="*/ 0 w 7"/>
              <a:gd name="T3" fmla="*/ 60 h 64"/>
              <a:gd name="T4" fmla="*/ 3 w 7"/>
              <a:gd name="T5" fmla="*/ 64 h 64"/>
              <a:gd name="T6" fmla="*/ 7 w 7"/>
              <a:gd name="T7" fmla="*/ 60 h 64"/>
              <a:gd name="T8" fmla="*/ 7 w 7"/>
              <a:gd name="T9" fmla="*/ 6 h 64"/>
              <a:gd name="T10" fmla="*/ 1 w 7"/>
              <a:gd name="T11" fmla="*/ 0 h 64"/>
              <a:gd name="T12" fmla="*/ 0 w 7"/>
              <a:gd name="T13" fmla="*/ 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6" name="Freeform 742"/>
          <p:cNvSpPr>
            <a:spLocks/>
          </p:cNvSpPr>
          <p:nvPr/>
        </p:nvSpPr>
        <p:spPr bwMode="auto">
          <a:xfrm>
            <a:off x="8947525" y="3164074"/>
            <a:ext cx="17463" cy="141288"/>
          </a:xfrm>
          <a:custGeom>
            <a:avLst/>
            <a:gdLst>
              <a:gd name="T0" fmla="*/ 0 w 7"/>
              <a:gd name="T1" fmla="*/ 51 h 55"/>
              <a:gd name="T2" fmla="*/ 3 w 7"/>
              <a:gd name="T3" fmla="*/ 55 h 55"/>
              <a:gd name="T4" fmla="*/ 7 w 7"/>
              <a:gd name="T5" fmla="*/ 51 h 55"/>
              <a:gd name="T6" fmla="*/ 7 w 7"/>
              <a:gd name="T7" fmla="*/ 8 h 55"/>
              <a:gd name="T8" fmla="*/ 0 w 7"/>
              <a:gd name="T9" fmla="*/ 0 h 55"/>
              <a:gd name="T10" fmla="*/ 0 w 7"/>
              <a:gd name="T11" fmla="*/ 5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" name="Freeform 743"/>
          <p:cNvSpPr>
            <a:spLocks/>
          </p:cNvSpPr>
          <p:nvPr/>
        </p:nvSpPr>
        <p:spPr bwMode="auto">
          <a:xfrm>
            <a:off x="8972925" y="3195824"/>
            <a:ext cx="17463" cy="109538"/>
          </a:xfrm>
          <a:custGeom>
            <a:avLst/>
            <a:gdLst>
              <a:gd name="T0" fmla="*/ 0 w 7"/>
              <a:gd name="T1" fmla="*/ 39 h 43"/>
              <a:gd name="T2" fmla="*/ 3 w 7"/>
              <a:gd name="T3" fmla="*/ 43 h 43"/>
              <a:gd name="T4" fmla="*/ 7 w 7"/>
              <a:gd name="T5" fmla="*/ 39 h 43"/>
              <a:gd name="T6" fmla="*/ 7 w 7"/>
              <a:gd name="T7" fmla="*/ 8 h 43"/>
              <a:gd name="T8" fmla="*/ 0 w 7"/>
              <a:gd name="T9" fmla="*/ 0 h 43"/>
              <a:gd name="T10" fmla="*/ 0 w 7"/>
              <a:gd name="T11" fmla="*/ 3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" name="Freeform 744"/>
          <p:cNvSpPr>
            <a:spLocks/>
          </p:cNvSpPr>
          <p:nvPr/>
        </p:nvSpPr>
        <p:spPr bwMode="auto">
          <a:xfrm>
            <a:off x="8998325" y="3222811"/>
            <a:ext cx="17463" cy="33338"/>
          </a:xfrm>
          <a:custGeom>
            <a:avLst/>
            <a:gdLst>
              <a:gd name="T0" fmla="*/ 11 w 11"/>
              <a:gd name="T1" fmla="*/ 18 h 21"/>
              <a:gd name="T2" fmla="*/ 11 w 11"/>
              <a:gd name="T3" fmla="*/ 13 h 21"/>
              <a:gd name="T4" fmla="*/ 0 w 11"/>
              <a:gd name="T5" fmla="*/ 0 h 21"/>
              <a:gd name="T6" fmla="*/ 0 w 11"/>
              <a:gd name="T7" fmla="*/ 21 h 21"/>
              <a:gd name="T8" fmla="*/ 10 w 11"/>
              <a:gd name="T9" fmla="*/ 18 h 21"/>
              <a:gd name="T10" fmla="*/ 11 w 11"/>
              <a:gd name="T11" fmla="*/ 1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21">
                <a:moveTo>
                  <a:pt x="11" y="18"/>
                </a:moveTo>
                <a:lnTo>
                  <a:pt x="11" y="13"/>
                </a:lnTo>
                <a:lnTo>
                  <a:pt x="0" y="0"/>
                </a:lnTo>
                <a:lnTo>
                  <a:pt x="0" y="21"/>
                </a:lnTo>
                <a:lnTo>
                  <a:pt x="10" y="18"/>
                </a:lnTo>
                <a:lnTo>
                  <a:pt x="11" y="1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9" name="Freeform 745"/>
          <p:cNvSpPr>
            <a:spLocks/>
          </p:cNvSpPr>
          <p:nvPr/>
        </p:nvSpPr>
        <p:spPr bwMode="auto">
          <a:xfrm>
            <a:off x="8998325" y="3259324"/>
            <a:ext cx="17463" cy="46038"/>
          </a:xfrm>
          <a:custGeom>
            <a:avLst/>
            <a:gdLst>
              <a:gd name="T0" fmla="*/ 0 w 7"/>
              <a:gd name="T1" fmla="*/ 0 h 18"/>
              <a:gd name="T2" fmla="*/ 0 w 7"/>
              <a:gd name="T3" fmla="*/ 14 h 18"/>
              <a:gd name="T4" fmla="*/ 3 w 7"/>
              <a:gd name="T5" fmla="*/ 18 h 18"/>
              <a:gd name="T6" fmla="*/ 7 w 7"/>
              <a:gd name="T7" fmla="*/ 14 h 18"/>
              <a:gd name="T8" fmla="*/ 7 w 7"/>
              <a:gd name="T9" fmla="*/ 3 h 18"/>
              <a:gd name="T10" fmla="*/ 5 w 7"/>
              <a:gd name="T11" fmla="*/ 3 h 18"/>
              <a:gd name="T12" fmla="*/ 0 w 7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0" name="Freeform 746"/>
          <p:cNvSpPr>
            <a:spLocks/>
          </p:cNvSpPr>
          <p:nvPr/>
        </p:nvSpPr>
        <p:spPr bwMode="auto">
          <a:xfrm>
            <a:off x="9023725" y="3272024"/>
            <a:ext cx="17463" cy="33338"/>
          </a:xfrm>
          <a:custGeom>
            <a:avLst/>
            <a:gdLst>
              <a:gd name="T0" fmla="*/ 0 w 7"/>
              <a:gd name="T1" fmla="*/ 9 h 13"/>
              <a:gd name="T2" fmla="*/ 3 w 7"/>
              <a:gd name="T3" fmla="*/ 13 h 13"/>
              <a:gd name="T4" fmla="*/ 7 w 7"/>
              <a:gd name="T5" fmla="*/ 9 h 13"/>
              <a:gd name="T6" fmla="*/ 7 w 7"/>
              <a:gd name="T7" fmla="*/ 3 h 13"/>
              <a:gd name="T8" fmla="*/ 0 w 7"/>
              <a:gd name="T9" fmla="*/ 0 h 13"/>
              <a:gd name="T10" fmla="*/ 0 w 7"/>
              <a:gd name="T1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1" name="Freeform 747"/>
          <p:cNvSpPr>
            <a:spLocks/>
          </p:cNvSpPr>
          <p:nvPr/>
        </p:nvSpPr>
        <p:spPr bwMode="auto">
          <a:xfrm>
            <a:off x="9474575" y="2997386"/>
            <a:ext cx="333375" cy="333375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2" name="Freeform 748"/>
          <p:cNvSpPr>
            <a:spLocks/>
          </p:cNvSpPr>
          <p:nvPr/>
        </p:nvSpPr>
        <p:spPr bwMode="auto">
          <a:xfrm>
            <a:off x="9507912" y="3016436"/>
            <a:ext cx="311150" cy="271463"/>
          </a:xfrm>
          <a:custGeom>
            <a:avLst/>
            <a:gdLst>
              <a:gd name="T0" fmla="*/ 121 w 121"/>
              <a:gd name="T1" fmla="*/ 106 h 106"/>
              <a:gd name="T2" fmla="*/ 100 w 121"/>
              <a:gd name="T3" fmla="*/ 95 h 106"/>
              <a:gd name="T4" fmla="*/ 107 w 121"/>
              <a:gd name="T5" fmla="*/ 93 h 106"/>
              <a:gd name="T6" fmla="*/ 64 w 121"/>
              <a:gd name="T7" fmla="*/ 44 h 106"/>
              <a:gd name="T8" fmla="*/ 30 w 121"/>
              <a:gd name="T9" fmla="*/ 77 h 106"/>
              <a:gd name="T10" fmla="*/ 28 w 121"/>
              <a:gd name="T11" fmla="*/ 77 h 106"/>
              <a:gd name="T12" fmla="*/ 25 w 121"/>
              <a:gd name="T13" fmla="*/ 76 h 106"/>
              <a:gd name="T14" fmla="*/ 1 w 121"/>
              <a:gd name="T15" fmla="*/ 5 h 106"/>
              <a:gd name="T16" fmla="*/ 1 w 121"/>
              <a:gd name="T17" fmla="*/ 1 h 106"/>
              <a:gd name="T18" fmla="*/ 3 w 121"/>
              <a:gd name="T19" fmla="*/ 0 h 106"/>
              <a:gd name="T20" fmla="*/ 6 w 121"/>
              <a:gd name="T21" fmla="*/ 2 h 106"/>
              <a:gd name="T22" fmla="*/ 6 w 121"/>
              <a:gd name="T23" fmla="*/ 2 h 106"/>
              <a:gd name="T24" fmla="*/ 29 w 121"/>
              <a:gd name="T25" fmla="*/ 70 h 106"/>
              <a:gd name="T26" fmla="*/ 63 w 121"/>
              <a:gd name="T27" fmla="*/ 37 h 106"/>
              <a:gd name="T28" fmla="*/ 66 w 121"/>
              <a:gd name="T29" fmla="*/ 36 h 106"/>
              <a:gd name="T30" fmla="*/ 68 w 121"/>
              <a:gd name="T31" fmla="*/ 38 h 106"/>
              <a:gd name="T32" fmla="*/ 112 w 121"/>
              <a:gd name="T33" fmla="*/ 89 h 106"/>
              <a:gd name="T34" fmla="*/ 116 w 121"/>
              <a:gd name="T35" fmla="*/ 83 h 106"/>
              <a:gd name="T36" fmla="*/ 121 w 121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" name="Freeform 749"/>
          <p:cNvSpPr>
            <a:spLocks/>
          </p:cNvSpPr>
          <p:nvPr/>
        </p:nvSpPr>
        <p:spPr bwMode="auto">
          <a:xfrm>
            <a:off x="10249275" y="2943411"/>
            <a:ext cx="295275" cy="219075"/>
          </a:xfrm>
          <a:custGeom>
            <a:avLst/>
            <a:gdLst>
              <a:gd name="T0" fmla="*/ 42 w 115"/>
              <a:gd name="T1" fmla="*/ 85 h 85"/>
              <a:gd name="T2" fmla="*/ 0 w 115"/>
              <a:gd name="T3" fmla="*/ 20 h 85"/>
              <a:gd name="T4" fmla="*/ 98 w 115"/>
              <a:gd name="T5" fmla="*/ 32 h 85"/>
              <a:gd name="T6" fmla="*/ 115 w 115"/>
              <a:gd name="T7" fmla="*/ 61 h 85"/>
              <a:gd name="T8" fmla="*/ 42 w 115"/>
              <a:gd name="T9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" name="Freeform 750"/>
          <p:cNvSpPr>
            <a:spLocks/>
          </p:cNvSpPr>
          <p:nvPr/>
        </p:nvSpPr>
        <p:spPr bwMode="auto">
          <a:xfrm>
            <a:off x="10138150" y="2987861"/>
            <a:ext cx="182563" cy="163513"/>
          </a:xfrm>
          <a:custGeom>
            <a:avLst/>
            <a:gdLst>
              <a:gd name="T0" fmla="*/ 71 w 71"/>
              <a:gd name="T1" fmla="*/ 64 h 64"/>
              <a:gd name="T2" fmla="*/ 0 w 71"/>
              <a:gd name="T3" fmla="*/ 35 h 64"/>
              <a:gd name="T4" fmla="*/ 19 w 71"/>
              <a:gd name="T5" fmla="*/ 8 h 64"/>
              <a:gd name="T6" fmla="*/ 29 w 71"/>
              <a:gd name="T7" fmla="*/ 0 h 64"/>
              <a:gd name="T8" fmla="*/ 71 w 71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" name="Freeform 751"/>
          <p:cNvSpPr>
            <a:spLocks/>
          </p:cNvSpPr>
          <p:nvPr/>
        </p:nvSpPr>
        <p:spPr bwMode="auto">
          <a:xfrm>
            <a:off x="10141325" y="3116449"/>
            <a:ext cx="420688" cy="288925"/>
          </a:xfrm>
          <a:custGeom>
            <a:avLst/>
            <a:gdLst>
              <a:gd name="T0" fmla="*/ 82 w 164"/>
              <a:gd name="T1" fmla="*/ 28 h 113"/>
              <a:gd name="T2" fmla="*/ 155 w 164"/>
              <a:gd name="T3" fmla="*/ 4 h 113"/>
              <a:gd name="T4" fmla="*/ 135 w 164"/>
              <a:gd name="T5" fmla="*/ 84 h 113"/>
              <a:gd name="T6" fmla="*/ 26 w 164"/>
              <a:gd name="T7" fmla="*/ 81 h 113"/>
              <a:gd name="T8" fmla="*/ 11 w 164"/>
              <a:gd name="T9" fmla="*/ 0 h 113"/>
              <a:gd name="T10" fmla="*/ 82 w 164"/>
              <a:gd name="T11" fmla="*/ 2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" name="Freeform 752"/>
          <p:cNvSpPr>
            <a:spLocks noEditPoints="1"/>
          </p:cNvSpPr>
          <p:nvPr/>
        </p:nvSpPr>
        <p:spPr bwMode="auto">
          <a:xfrm>
            <a:off x="2143500" y="3738749"/>
            <a:ext cx="387350" cy="273050"/>
          </a:xfrm>
          <a:custGeom>
            <a:avLst/>
            <a:gdLst>
              <a:gd name="T0" fmla="*/ 81 w 151"/>
              <a:gd name="T1" fmla="*/ 11 h 107"/>
              <a:gd name="T2" fmla="*/ 41 w 151"/>
              <a:gd name="T3" fmla="*/ 20 h 107"/>
              <a:gd name="T4" fmla="*/ 25 w 151"/>
              <a:gd name="T5" fmla="*/ 2 h 107"/>
              <a:gd name="T6" fmla="*/ 27 w 151"/>
              <a:gd name="T7" fmla="*/ 28 h 107"/>
              <a:gd name="T8" fmla="*/ 12 w 151"/>
              <a:gd name="T9" fmla="*/ 49 h 107"/>
              <a:gd name="T10" fmla="*/ 7 w 151"/>
              <a:gd name="T11" fmla="*/ 49 h 107"/>
              <a:gd name="T12" fmla="*/ 4 w 151"/>
              <a:gd name="T13" fmla="*/ 47 h 107"/>
              <a:gd name="T14" fmla="*/ 0 w 151"/>
              <a:gd name="T15" fmla="*/ 59 h 107"/>
              <a:gd name="T16" fmla="*/ 4 w 151"/>
              <a:gd name="T17" fmla="*/ 71 h 107"/>
              <a:gd name="T18" fmla="*/ 7 w 151"/>
              <a:gd name="T19" fmla="*/ 69 h 107"/>
              <a:gd name="T20" fmla="*/ 12 w 151"/>
              <a:gd name="T21" fmla="*/ 69 h 107"/>
              <a:gd name="T22" fmla="*/ 81 w 151"/>
              <a:gd name="T23" fmla="*/ 107 h 107"/>
              <a:gd name="T24" fmla="*/ 151 w 151"/>
              <a:gd name="T25" fmla="*/ 59 h 107"/>
              <a:gd name="T26" fmla="*/ 81 w 151"/>
              <a:gd name="T27" fmla="*/ 11 h 107"/>
              <a:gd name="T28" fmla="*/ 108 w 151"/>
              <a:gd name="T29" fmla="*/ 29 h 107"/>
              <a:gd name="T30" fmla="*/ 104 w 151"/>
              <a:gd name="T31" fmla="*/ 31 h 107"/>
              <a:gd name="T32" fmla="*/ 81 w 151"/>
              <a:gd name="T33" fmla="*/ 26 h 107"/>
              <a:gd name="T34" fmla="*/ 58 w 151"/>
              <a:gd name="T35" fmla="*/ 31 h 107"/>
              <a:gd name="T36" fmla="*/ 57 w 151"/>
              <a:gd name="T37" fmla="*/ 31 h 107"/>
              <a:gd name="T38" fmla="*/ 57 w 151"/>
              <a:gd name="T39" fmla="*/ 31 h 107"/>
              <a:gd name="T40" fmla="*/ 56 w 151"/>
              <a:gd name="T41" fmla="*/ 31 h 107"/>
              <a:gd name="T42" fmla="*/ 54 w 151"/>
              <a:gd name="T43" fmla="*/ 29 h 107"/>
              <a:gd name="T44" fmla="*/ 55 w 151"/>
              <a:gd name="T45" fmla="*/ 25 h 107"/>
              <a:gd name="T46" fmla="*/ 81 w 151"/>
              <a:gd name="T47" fmla="*/ 20 h 107"/>
              <a:gd name="T48" fmla="*/ 106 w 151"/>
              <a:gd name="T49" fmla="*/ 25 h 107"/>
              <a:gd name="T50" fmla="*/ 108 w 151"/>
              <a:gd name="T51" fmla="*/ 2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" name="Oval 753"/>
          <p:cNvSpPr>
            <a:spLocks noChangeArrowheads="1"/>
          </p:cNvSpPr>
          <p:nvPr/>
        </p:nvSpPr>
        <p:spPr bwMode="auto">
          <a:xfrm>
            <a:off x="2314950" y="3694299"/>
            <a:ext cx="63500" cy="6508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8" name="Freeform 754"/>
          <p:cNvSpPr>
            <a:spLocks/>
          </p:cNvSpPr>
          <p:nvPr/>
        </p:nvSpPr>
        <p:spPr bwMode="auto">
          <a:xfrm>
            <a:off x="2253037" y="3943536"/>
            <a:ext cx="44450" cy="104775"/>
          </a:xfrm>
          <a:custGeom>
            <a:avLst/>
            <a:gdLst>
              <a:gd name="T0" fmla="*/ 28 w 28"/>
              <a:gd name="T1" fmla="*/ 66 h 66"/>
              <a:gd name="T2" fmla="*/ 15 w 28"/>
              <a:gd name="T3" fmla="*/ 58 h 66"/>
              <a:gd name="T4" fmla="*/ 0 w 28"/>
              <a:gd name="T5" fmla="*/ 66 h 66"/>
              <a:gd name="T6" fmla="*/ 0 w 28"/>
              <a:gd name="T7" fmla="*/ 32 h 66"/>
              <a:gd name="T8" fmla="*/ 0 w 28"/>
              <a:gd name="T9" fmla="*/ 0 h 66"/>
              <a:gd name="T10" fmla="*/ 15 w 28"/>
              <a:gd name="T11" fmla="*/ 0 h 66"/>
              <a:gd name="T12" fmla="*/ 28 w 28"/>
              <a:gd name="T13" fmla="*/ 0 h 66"/>
              <a:gd name="T14" fmla="*/ 28 w 28"/>
              <a:gd name="T15" fmla="*/ 32 h 66"/>
              <a:gd name="T16" fmla="*/ 28 w 28"/>
              <a:gd name="T17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66">
                <a:moveTo>
                  <a:pt x="28" y="66"/>
                </a:moveTo>
                <a:lnTo>
                  <a:pt x="15" y="58"/>
                </a:lnTo>
                <a:lnTo>
                  <a:pt x="0" y="66"/>
                </a:lnTo>
                <a:lnTo>
                  <a:pt x="0" y="32"/>
                </a:lnTo>
                <a:lnTo>
                  <a:pt x="0" y="0"/>
                </a:lnTo>
                <a:lnTo>
                  <a:pt x="15" y="0"/>
                </a:lnTo>
                <a:lnTo>
                  <a:pt x="28" y="0"/>
                </a:lnTo>
                <a:lnTo>
                  <a:pt x="28" y="32"/>
                </a:lnTo>
                <a:lnTo>
                  <a:pt x="28" y="6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9" name="Freeform 755"/>
          <p:cNvSpPr>
            <a:spLocks/>
          </p:cNvSpPr>
          <p:nvPr/>
        </p:nvSpPr>
        <p:spPr bwMode="auto">
          <a:xfrm>
            <a:off x="2418137" y="3943536"/>
            <a:ext cx="42863" cy="104775"/>
          </a:xfrm>
          <a:custGeom>
            <a:avLst/>
            <a:gdLst>
              <a:gd name="T0" fmla="*/ 27 w 27"/>
              <a:gd name="T1" fmla="*/ 66 h 66"/>
              <a:gd name="T2" fmla="*/ 14 w 27"/>
              <a:gd name="T3" fmla="*/ 58 h 66"/>
              <a:gd name="T4" fmla="*/ 0 w 27"/>
              <a:gd name="T5" fmla="*/ 66 h 66"/>
              <a:gd name="T6" fmla="*/ 0 w 27"/>
              <a:gd name="T7" fmla="*/ 32 h 66"/>
              <a:gd name="T8" fmla="*/ 0 w 27"/>
              <a:gd name="T9" fmla="*/ 0 h 66"/>
              <a:gd name="T10" fmla="*/ 14 w 27"/>
              <a:gd name="T11" fmla="*/ 0 h 66"/>
              <a:gd name="T12" fmla="*/ 27 w 27"/>
              <a:gd name="T13" fmla="*/ 0 h 66"/>
              <a:gd name="T14" fmla="*/ 27 w 27"/>
              <a:gd name="T15" fmla="*/ 32 h 66"/>
              <a:gd name="T16" fmla="*/ 27 w 27"/>
              <a:gd name="T17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66">
                <a:moveTo>
                  <a:pt x="27" y="66"/>
                </a:moveTo>
                <a:lnTo>
                  <a:pt x="14" y="58"/>
                </a:lnTo>
                <a:lnTo>
                  <a:pt x="0" y="66"/>
                </a:lnTo>
                <a:lnTo>
                  <a:pt x="0" y="32"/>
                </a:lnTo>
                <a:lnTo>
                  <a:pt x="0" y="0"/>
                </a:lnTo>
                <a:lnTo>
                  <a:pt x="14" y="0"/>
                </a:lnTo>
                <a:lnTo>
                  <a:pt x="27" y="0"/>
                </a:lnTo>
                <a:lnTo>
                  <a:pt x="27" y="32"/>
                </a:lnTo>
                <a:lnTo>
                  <a:pt x="27" y="6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0" name="Freeform 756"/>
          <p:cNvSpPr>
            <a:spLocks noEditPoints="1"/>
          </p:cNvSpPr>
          <p:nvPr/>
        </p:nvSpPr>
        <p:spPr bwMode="auto">
          <a:xfrm>
            <a:off x="2519737" y="3872099"/>
            <a:ext cx="69850" cy="39688"/>
          </a:xfrm>
          <a:custGeom>
            <a:avLst/>
            <a:gdLst>
              <a:gd name="T0" fmla="*/ 0 w 27"/>
              <a:gd name="T1" fmla="*/ 10 h 16"/>
              <a:gd name="T2" fmla="*/ 0 w 27"/>
              <a:gd name="T3" fmla="*/ 10 h 16"/>
              <a:gd name="T4" fmla="*/ 1 w 27"/>
              <a:gd name="T5" fmla="*/ 8 h 16"/>
              <a:gd name="T6" fmla="*/ 3 w 27"/>
              <a:gd name="T7" fmla="*/ 9 h 16"/>
              <a:gd name="T8" fmla="*/ 3 w 27"/>
              <a:gd name="T9" fmla="*/ 9 h 16"/>
              <a:gd name="T10" fmla="*/ 3 w 27"/>
              <a:gd name="T11" fmla="*/ 9 h 16"/>
              <a:gd name="T12" fmla="*/ 3 w 27"/>
              <a:gd name="T13" fmla="*/ 9 h 16"/>
              <a:gd name="T14" fmla="*/ 5 w 27"/>
              <a:gd name="T15" fmla="*/ 11 h 16"/>
              <a:gd name="T16" fmla="*/ 11 w 27"/>
              <a:gd name="T17" fmla="*/ 13 h 16"/>
              <a:gd name="T18" fmla="*/ 10 w 27"/>
              <a:gd name="T19" fmla="*/ 12 h 16"/>
              <a:gd name="T20" fmla="*/ 7 w 27"/>
              <a:gd name="T21" fmla="*/ 9 h 16"/>
              <a:gd name="T22" fmla="*/ 7 w 27"/>
              <a:gd name="T23" fmla="*/ 7 h 16"/>
              <a:gd name="T24" fmla="*/ 9 w 27"/>
              <a:gd name="T25" fmla="*/ 2 h 16"/>
              <a:gd name="T26" fmla="*/ 14 w 27"/>
              <a:gd name="T27" fmla="*/ 0 h 16"/>
              <a:gd name="T28" fmla="*/ 15 w 27"/>
              <a:gd name="T29" fmla="*/ 0 h 16"/>
              <a:gd name="T30" fmla="*/ 19 w 27"/>
              <a:gd name="T31" fmla="*/ 2 h 16"/>
              <a:gd name="T32" fmla="*/ 21 w 27"/>
              <a:gd name="T33" fmla="*/ 7 h 16"/>
              <a:gd name="T34" fmla="*/ 20 w 27"/>
              <a:gd name="T35" fmla="*/ 10 h 16"/>
              <a:gd name="T36" fmla="*/ 25 w 27"/>
              <a:gd name="T37" fmla="*/ 8 h 16"/>
              <a:gd name="T38" fmla="*/ 27 w 27"/>
              <a:gd name="T39" fmla="*/ 8 h 16"/>
              <a:gd name="T40" fmla="*/ 26 w 27"/>
              <a:gd name="T41" fmla="*/ 10 h 16"/>
              <a:gd name="T42" fmla="*/ 17 w 27"/>
              <a:gd name="T43" fmla="*/ 14 h 16"/>
              <a:gd name="T44" fmla="*/ 15 w 27"/>
              <a:gd name="T45" fmla="*/ 15 h 16"/>
              <a:gd name="T46" fmla="*/ 11 w 27"/>
              <a:gd name="T47" fmla="*/ 16 h 16"/>
              <a:gd name="T48" fmla="*/ 3 w 27"/>
              <a:gd name="T49" fmla="*/ 13 h 16"/>
              <a:gd name="T50" fmla="*/ 14 w 27"/>
              <a:gd name="T51" fmla="*/ 3 h 16"/>
              <a:gd name="T52" fmla="*/ 11 w 27"/>
              <a:gd name="T53" fmla="*/ 4 h 16"/>
              <a:gd name="T54" fmla="*/ 10 w 27"/>
              <a:gd name="T55" fmla="*/ 7 h 16"/>
              <a:gd name="T56" fmla="*/ 10 w 27"/>
              <a:gd name="T57" fmla="*/ 8 h 16"/>
              <a:gd name="T58" fmla="*/ 11 w 27"/>
              <a:gd name="T59" fmla="*/ 10 h 16"/>
              <a:gd name="T60" fmla="*/ 16 w 27"/>
              <a:gd name="T61" fmla="*/ 11 h 16"/>
              <a:gd name="T62" fmla="*/ 16 w 27"/>
              <a:gd name="T63" fmla="*/ 11 h 16"/>
              <a:gd name="T64" fmla="*/ 18 w 27"/>
              <a:gd name="T65" fmla="*/ 7 h 16"/>
              <a:gd name="T66" fmla="*/ 17 w 27"/>
              <a:gd name="T67" fmla="*/ 4 h 16"/>
              <a:gd name="T68" fmla="*/ 15 w 27"/>
              <a:gd name="T6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1" name="Freeform 757"/>
          <p:cNvSpPr>
            <a:spLocks noEditPoints="1"/>
          </p:cNvSpPr>
          <p:nvPr/>
        </p:nvSpPr>
        <p:spPr bwMode="auto">
          <a:xfrm>
            <a:off x="2915025" y="3640324"/>
            <a:ext cx="358775" cy="482600"/>
          </a:xfrm>
          <a:custGeom>
            <a:avLst/>
            <a:gdLst>
              <a:gd name="T0" fmla="*/ 89 w 140"/>
              <a:gd name="T1" fmla="*/ 100 h 188"/>
              <a:gd name="T2" fmla="*/ 89 w 140"/>
              <a:gd name="T3" fmla="*/ 81 h 188"/>
              <a:gd name="T4" fmla="*/ 69 w 140"/>
              <a:gd name="T5" fmla="*/ 81 h 188"/>
              <a:gd name="T6" fmla="*/ 89 w 140"/>
              <a:gd name="T7" fmla="*/ 100 h 188"/>
              <a:gd name="T8" fmla="*/ 71 w 140"/>
              <a:gd name="T9" fmla="*/ 129 h 188"/>
              <a:gd name="T10" fmla="*/ 78 w 140"/>
              <a:gd name="T11" fmla="*/ 136 h 188"/>
              <a:gd name="T12" fmla="*/ 85 w 140"/>
              <a:gd name="T13" fmla="*/ 129 h 188"/>
              <a:gd name="T14" fmla="*/ 78 w 140"/>
              <a:gd name="T15" fmla="*/ 122 h 188"/>
              <a:gd name="T16" fmla="*/ 71 w 140"/>
              <a:gd name="T17" fmla="*/ 129 h 188"/>
              <a:gd name="T18" fmla="*/ 94 w 140"/>
              <a:gd name="T19" fmla="*/ 100 h 188"/>
              <a:gd name="T20" fmla="*/ 114 w 140"/>
              <a:gd name="T21" fmla="*/ 81 h 188"/>
              <a:gd name="T22" fmla="*/ 94 w 140"/>
              <a:gd name="T23" fmla="*/ 81 h 188"/>
              <a:gd name="T24" fmla="*/ 94 w 140"/>
              <a:gd name="T25" fmla="*/ 100 h 188"/>
              <a:gd name="T26" fmla="*/ 69 w 140"/>
              <a:gd name="T27" fmla="*/ 75 h 188"/>
              <a:gd name="T28" fmla="*/ 89 w 140"/>
              <a:gd name="T29" fmla="*/ 75 h 188"/>
              <a:gd name="T30" fmla="*/ 89 w 140"/>
              <a:gd name="T31" fmla="*/ 56 h 188"/>
              <a:gd name="T32" fmla="*/ 69 w 140"/>
              <a:gd name="T33" fmla="*/ 75 h 188"/>
              <a:gd name="T34" fmla="*/ 94 w 140"/>
              <a:gd name="T35" fmla="*/ 56 h 188"/>
              <a:gd name="T36" fmla="*/ 94 w 140"/>
              <a:gd name="T37" fmla="*/ 75 h 188"/>
              <a:gd name="T38" fmla="*/ 114 w 140"/>
              <a:gd name="T39" fmla="*/ 75 h 188"/>
              <a:gd name="T40" fmla="*/ 94 w 140"/>
              <a:gd name="T41" fmla="*/ 56 h 188"/>
              <a:gd name="T42" fmla="*/ 116 w 140"/>
              <a:gd name="T43" fmla="*/ 0 h 188"/>
              <a:gd name="T44" fmla="*/ 24 w 140"/>
              <a:gd name="T45" fmla="*/ 0 h 188"/>
              <a:gd name="T46" fmla="*/ 0 w 140"/>
              <a:gd name="T47" fmla="*/ 25 h 188"/>
              <a:gd name="T48" fmla="*/ 0 w 140"/>
              <a:gd name="T49" fmla="*/ 163 h 188"/>
              <a:gd name="T50" fmla="*/ 24 w 140"/>
              <a:gd name="T51" fmla="*/ 188 h 188"/>
              <a:gd name="T52" fmla="*/ 116 w 140"/>
              <a:gd name="T53" fmla="*/ 188 h 188"/>
              <a:gd name="T54" fmla="*/ 140 w 140"/>
              <a:gd name="T55" fmla="*/ 163 h 188"/>
              <a:gd name="T56" fmla="*/ 140 w 140"/>
              <a:gd name="T57" fmla="*/ 25 h 188"/>
              <a:gd name="T58" fmla="*/ 116 w 140"/>
              <a:gd name="T59" fmla="*/ 0 h 188"/>
              <a:gd name="T60" fmla="*/ 135 w 140"/>
              <a:gd name="T61" fmla="*/ 163 h 188"/>
              <a:gd name="T62" fmla="*/ 116 w 140"/>
              <a:gd name="T63" fmla="*/ 183 h 188"/>
              <a:gd name="T64" fmla="*/ 24 w 140"/>
              <a:gd name="T65" fmla="*/ 183 h 188"/>
              <a:gd name="T66" fmla="*/ 5 w 140"/>
              <a:gd name="T67" fmla="*/ 163 h 188"/>
              <a:gd name="T68" fmla="*/ 5 w 140"/>
              <a:gd name="T69" fmla="*/ 25 h 188"/>
              <a:gd name="T70" fmla="*/ 24 w 140"/>
              <a:gd name="T71" fmla="*/ 5 h 188"/>
              <a:gd name="T72" fmla="*/ 116 w 140"/>
              <a:gd name="T73" fmla="*/ 5 h 188"/>
              <a:gd name="T74" fmla="*/ 135 w 140"/>
              <a:gd name="T75" fmla="*/ 25 h 188"/>
              <a:gd name="T76" fmla="*/ 135 w 140"/>
              <a:gd name="T77" fmla="*/ 163 h 188"/>
              <a:gd name="T78" fmla="*/ 116 w 140"/>
              <a:gd name="T79" fmla="*/ 10 h 188"/>
              <a:gd name="T80" fmla="*/ 24 w 140"/>
              <a:gd name="T81" fmla="*/ 10 h 188"/>
              <a:gd name="T82" fmla="*/ 10 w 140"/>
              <a:gd name="T83" fmla="*/ 25 h 188"/>
              <a:gd name="T84" fmla="*/ 10 w 140"/>
              <a:gd name="T85" fmla="*/ 163 h 188"/>
              <a:gd name="T86" fmla="*/ 24 w 140"/>
              <a:gd name="T87" fmla="*/ 178 h 188"/>
              <a:gd name="T88" fmla="*/ 116 w 140"/>
              <a:gd name="T89" fmla="*/ 178 h 188"/>
              <a:gd name="T90" fmla="*/ 130 w 140"/>
              <a:gd name="T91" fmla="*/ 163 h 188"/>
              <a:gd name="T92" fmla="*/ 130 w 140"/>
              <a:gd name="T93" fmla="*/ 25 h 188"/>
              <a:gd name="T94" fmla="*/ 116 w 140"/>
              <a:gd name="T95" fmla="*/ 10 h 188"/>
              <a:gd name="T96" fmla="*/ 116 w 140"/>
              <a:gd name="T97" fmla="*/ 139 h 188"/>
              <a:gd name="T98" fmla="*/ 77 w 140"/>
              <a:gd name="T99" fmla="*/ 139 h 188"/>
              <a:gd name="T100" fmla="*/ 68 w 140"/>
              <a:gd name="T101" fmla="*/ 129 h 188"/>
              <a:gd name="T102" fmla="*/ 77 w 140"/>
              <a:gd name="T103" fmla="*/ 119 h 188"/>
              <a:gd name="T104" fmla="*/ 116 w 140"/>
              <a:gd name="T105" fmla="*/ 119 h 188"/>
              <a:gd name="T106" fmla="*/ 116 w 140"/>
              <a:gd name="T107" fmla="*/ 139 h 188"/>
              <a:gd name="T108" fmla="*/ 91 w 140"/>
              <a:gd name="T109" fmla="*/ 106 h 188"/>
              <a:gd name="T110" fmla="*/ 63 w 140"/>
              <a:gd name="T111" fmla="*/ 78 h 188"/>
              <a:gd name="T112" fmla="*/ 91 w 140"/>
              <a:gd name="T113" fmla="*/ 50 h 188"/>
              <a:gd name="T114" fmla="*/ 119 w 140"/>
              <a:gd name="T115" fmla="*/ 78 h 188"/>
              <a:gd name="T116" fmla="*/ 91 w 140"/>
              <a:gd name="T117" fmla="*/ 10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2" name="Freeform 758"/>
          <p:cNvSpPr>
            <a:spLocks noEditPoints="1"/>
          </p:cNvSpPr>
          <p:nvPr/>
        </p:nvSpPr>
        <p:spPr bwMode="auto">
          <a:xfrm>
            <a:off x="3711950" y="3776849"/>
            <a:ext cx="330200" cy="155575"/>
          </a:xfrm>
          <a:custGeom>
            <a:avLst/>
            <a:gdLst>
              <a:gd name="T0" fmla="*/ 121 w 129"/>
              <a:gd name="T1" fmla="*/ 22 h 61"/>
              <a:gd name="T2" fmla="*/ 40 w 129"/>
              <a:gd name="T3" fmla="*/ 22 h 61"/>
              <a:gd name="T4" fmla="*/ 40 w 129"/>
              <a:gd name="T5" fmla="*/ 22 h 61"/>
              <a:gd name="T6" fmla="*/ 40 w 129"/>
              <a:gd name="T7" fmla="*/ 17 h 61"/>
              <a:gd name="T8" fmla="*/ 39 w 129"/>
              <a:gd name="T9" fmla="*/ 13 h 61"/>
              <a:gd name="T10" fmla="*/ 39 w 129"/>
              <a:gd name="T11" fmla="*/ 13 h 61"/>
              <a:gd name="T12" fmla="*/ 45 w 129"/>
              <a:gd name="T13" fmla="*/ 7 h 61"/>
              <a:gd name="T14" fmla="*/ 39 w 129"/>
              <a:gd name="T15" fmla="*/ 0 h 61"/>
              <a:gd name="T16" fmla="*/ 7 w 129"/>
              <a:gd name="T17" fmla="*/ 0 h 61"/>
              <a:gd name="T18" fmla="*/ 0 w 129"/>
              <a:gd name="T19" fmla="*/ 7 h 61"/>
              <a:gd name="T20" fmla="*/ 7 w 129"/>
              <a:gd name="T21" fmla="*/ 13 h 61"/>
              <a:gd name="T22" fmla="*/ 7 w 129"/>
              <a:gd name="T23" fmla="*/ 13 h 61"/>
              <a:gd name="T24" fmla="*/ 6 w 129"/>
              <a:gd name="T25" fmla="*/ 17 h 61"/>
              <a:gd name="T26" fmla="*/ 6 w 129"/>
              <a:gd name="T27" fmla="*/ 45 h 61"/>
              <a:gd name="T28" fmla="*/ 7 w 129"/>
              <a:gd name="T29" fmla="*/ 49 h 61"/>
              <a:gd name="T30" fmla="*/ 7 w 129"/>
              <a:gd name="T31" fmla="*/ 49 h 61"/>
              <a:gd name="T32" fmla="*/ 0 w 129"/>
              <a:gd name="T33" fmla="*/ 55 h 61"/>
              <a:gd name="T34" fmla="*/ 7 w 129"/>
              <a:gd name="T35" fmla="*/ 61 h 61"/>
              <a:gd name="T36" fmla="*/ 39 w 129"/>
              <a:gd name="T37" fmla="*/ 61 h 61"/>
              <a:gd name="T38" fmla="*/ 45 w 129"/>
              <a:gd name="T39" fmla="*/ 55 h 61"/>
              <a:gd name="T40" fmla="*/ 39 w 129"/>
              <a:gd name="T41" fmla="*/ 49 h 61"/>
              <a:gd name="T42" fmla="*/ 39 w 129"/>
              <a:gd name="T43" fmla="*/ 49 h 61"/>
              <a:gd name="T44" fmla="*/ 40 w 129"/>
              <a:gd name="T45" fmla="*/ 45 h 61"/>
              <a:gd name="T46" fmla="*/ 40 w 129"/>
              <a:gd name="T47" fmla="*/ 39 h 61"/>
              <a:gd name="T48" fmla="*/ 40 w 129"/>
              <a:gd name="T49" fmla="*/ 39 h 61"/>
              <a:gd name="T50" fmla="*/ 121 w 129"/>
              <a:gd name="T51" fmla="*/ 39 h 61"/>
              <a:gd name="T52" fmla="*/ 129 w 129"/>
              <a:gd name="T53" fmla="*/ 31 h 61"/>
              <a:gd name="T54" fmla="*/ 129 w 129"/>
              <a:gd name="T55" fmla="*/ 30 h 61"/>
              <a:gd name="T56" fmla="*/ 121 w 129"/>
              <a:gd name="T57" fmla="*/ 22 h 61"/>
              <a:gd name="T58" fmla="*/ 41 w 129"/>
              <a:gd name="T59" fmla="*/ 52 h 61"/>
              <a:gd name="T60" fmla="*/ 38 w 129"/>
              <a:gd name="T61" fmla="*/ 54 h 61"/>
              <a:gd name="T62" fmla="*/ 7 w 129"/>
              <a:gd name="T63" fmla="*/ 54 h 61"/>
              <a:gd name="T64" fmla="*/ 5 w 129"/>
              <a:gd name="T65" fmla="*/ 52 h 61"/>
              <a:gd name="T66" fmla="*/ 7 w 129"/>
              <a:gd name="T67" fmla="*/ 50 h 61"/>
              <a:gd name="T68" fmla="*/ 38 w 129"/>
              <a:gd name="T69" fmla="*/ 50 h 61"/>
              <a:gd name="T70" fmla="*/ 41 w 129"/>
              <a:gd name="T71" fmla="*/ 52 h 61"/>
              <a:gd name="T72" fmla="*/ 38 w 129"/>
              <a:gd name="T73" fmla="*/ 6 h 61"/>
              <a:gd name="T74" fmla="*/ 7 w 129"/>
              <a:gd name="T75" fmla="*/ 6 h 61"/>
              <a:gd name="T76" fmla="*/ 5 w 129"/>
              <a:gd name="T77" fmla="*/ 4 h 61"/>
              <a:gd name="T78" fmla="*/ 7 w 129"/>
              <a:gd name="T79" fmla="*/ 2 h 61"/>
              <a:gd name="T80" fmla="*/ 38 w 129"/>
              <a:gd name="T81" fmla="*/ 2 h 61"/>
              <a:gd name="T82" fmla="*/ 41 w 129"/>
              <a:gd name="T83" fmla="*/ 4 h 61"/>
              <a:gd name="T84" fmla="*/ 38 w 129"/>
              <a:gd name="T85" fmla="*/ 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3" name="Freeform 759"/>
          <p:cNvSpPr>
            <a:spLocks noEditPoints="1"/>
          </p:cNvSpPr>
          <p:nvPr/>
        </p:nvSpPr>
        <p:spPr bwMode="auto">
          <a:xfrm>
            <a:off x="3662737" y="3945124"/>
            <a:ext cx="212725" cy="41275"/>
          </a:xfrm>
          <a:custGeom>
            <a:avLst/>
            <a:gdLst>
              <a:gd name="T0" fmla="*/ 79 w 83"/>
              <a:gd name="T1" fmla="*/ 5 h 16"/>
              <a:gd name="T2" fmla="*/ 80 w 83"/>
              <a:gd name="T3" fmla="*/ 3 h 16"/>
              <a:gd name="T4" fmla="*/ 78 w 83"/>
              <a:gd name="T5" fmla="*/ 0 h 16"/>
              <a:gd name="T6" fmla="*/ 6 w 83"/>
              <a:gd name="T7" fmla="*/ 0 h 16"/>
              <a:gd name="T8" fmla="*/ 3 w 83"/>
              <a:gd name="T9" fmla="*/ 3 h 16"/>
              <a:gd name="T10" fmla="*/ 5 w 83"/>
              <a:gd name="T11" fmla="*/ 5 h 16"/>
              <a:gd name="T12" fmla="*/ 0 w 83"/>
              <a:gd name="T13" fmla="*/ 10 h 16"/>
              <a:gd name="T14" fmla="*/ 5 w 83"/>
              <a:gd name="T15" fmla="*/ 16 h 16"/>
              <a:gd name="T16" fmla="*/ 78 w 83"/>
              <a:gd name="T17" fmla="*/ 16 h 16"/>
              <a:gd name="T18" fmla="*/ 83 w 83"/>
              <a:gd name="T19" fmla="*/ 10 h 16"/>
              <a:gd name="T20" fmla="*/ 79 w 83"/>
              <a:gd name="T21" fmla="*/ 5 h 16"/>
              <a:gd name="T22" fmla="*/ 79 w 83"/>
              <a:gd name="T23" fmla="*/ 9 h 16"/>
              <a:gd name="T24" fmla="*/ 5 w 83"/>
              <a:gd name="T25" fmla="*/ 9 h 16"/>
              <a:gd name="T26" fmla="*/ 4 w 83"/>
              <a:gd name="T27" fmla="*/ 8 h 16"/>
              <a:gd name="T28" fmla="*/ 5 w 83"/>
              <a:gd name="T29" fmla="*/ 6 h 16"/>
              <a:gd name="T30" fmla="*/ 79 w 83"/>
              <a:gd name="T31" fmla="*/ 6 h 16"/>
              <a:gd name="T32" fmla="*/ 80 w 83"/>
              <a:gd name="T33" fmla="*/ 8 h 16"/>
              <a:gd name="T34" fmla="*/ 79 w 83"/>
              <a:gd name="T35" fmla="*/ 9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4" name="Freeform 760"/>
          <p:cNvSpPr>
            <a:spLocks noEditPoints="1"/>
          </p:cNvSpPr>
          <p:nvPr/>
        </p:nvSpPr>
        <p:spPr bwMode="auto">
          <a:xfrm>
            <a:off x="4315200" y="3667311"/>
            <a:ext cx="450850" cy="401638"/>
          </a:xfrm>
          <a:custGeom>
            <a:avLst/>
            <a:gdLst>
              <a:gd name="T0" fmla="*/ 129 w 176"/>
              <a:gd name="T1" fmla="*/ 55 h 157"/>
              <a:gd name="T2" fmla="*/ 104 w 176"/>
              <a:gd name="T3" fmla="*/ 33 h 157"/>
              <a:gd name="T4" fmla="*/ 104 w 176"/>
              <a:gd name="T5" fmla="*/ 32 h 157"/>
              <a:gd name="T6" fmla="*/ 106 w 176"/>
              <a:gd name="T7" fmla="*/ 30 h 157"/>
              <a:gd name="T8" fmla="*/ 103 w 176"/>
              <a:gd name="T9" fmla="*/ 28 h 157"/>
              <a:gd name="T10" fmla="*/ 103 w 176"/>
              <a:gd name="T11" fmla="*/ 28 h 157"/>
              <a:gd name="T12" fmla="*/ 112 w 176"/>
              <a:gd name="T13" fmla="*/ 6 h 157"/>
              <a:gd name="T14" fmla="*/ 82 w 176"/>
              <a:gd name="T15" fmla="*/ 11 h 157"/>
              <a:gd name="T16" fmla="*/ 60 w 176"/>
              <a:gd name="T17" fmla="*/ 6 h 157"/>
              <a:gd name="T18" fmla="*/ 73 w 176"/>
              <a:gd name="T19" fmla="*/ 28 h 157"/>
              <a:gd name="T20" fmla="*/ 70 w 176"/>
              <a:gd name="T21" fmla="*/ 30 h 157"/>
              <a:gd name="T22" fmla="*/ 73 w 176"/>
              <a:gd name="T23" fmla="*/ 32 h 157"/>
              <a:gd name="T24" fmla="*/ 73 w 176"/>
              <a:gd name="T25" fmla="*/ 33 h 157"/>
              <a:gd name="T26" fmla="*/ 47 w 176"/>
              <a:gd name="T27" fmla="*/ 55 h 157"/>
              <a:gd name="T28" fmla="*/ 57 w 176"/>
              <a:gd name="T29" fmla="*/ 156 h 157"/>
              <a:gd name="T30" fmla="*/ 88 w 176"/>
              <a:gd name="T31" fmla="*/ 157 h 157"/>
              <a:gd name="T32" fmla="*/ 118 w 176"/>
              <a:gd name="T33" fmla="*/ 156 h 157"/>
              <a:gd name="T34" fmla="*/ 129 w 176"/>
              <a:gd name="T35" fmla="*/ 55 h 157"/>
              <a:gd name="T36" fmla="*/ 117 w 176"/>
              <a:gd name="T37" fmla="*/ 133 h 157"/>
              <a:gd name="T38" fmla="*/ 106 w 176"/>
              <a:gd name="T39" fmla="*/ 136 h 157"/>
              <a:gd name="T40" fmla="*/ 96 w 176"/>
              <a:gd name="T41" fmla="*/ 136 h 157"/>
              <a:gd name="T42" fmla="*/ 85 w 176"/>
              <a:gd name="T43" fmla="*/ 134 h 157"/>
              <a:gd name="T44" fmla="*/ 70 w 176"/>
              <a:gd name="T45" fmla="*/ 137 h 157"/>
              <a:gd name="T46" fmla="*/ 66 w 176"/>
              <a:gd name="T47" fmla="*/ 130 h 157"/>
              <a:gd name="T48" fmla="*/ 76 w 176"/>
              <a:gd name="T49" fmla="*/ 116 h 157"/>
              <a:gd name="T50" fmla="*/ 76 w 176"/>
              <a:gd name="T51" fmla="*/ 114 h 157"/>
              <a:gd name="T52" fmla="*/ 63 w 176"/>
              <a:gd name="T53" fmla="*/ 113 h 157"/>
              <a:gd name="T54" fmla="*/ 58 w 176"/>
              <a:gd name="T55" fmla="*/ 109 h 157"/>
              <a:gd name="T56" fmla="*/ 63 w 176"/>
              <a:gd name="T57" fmla="*/ 104 h 157"/>
              <a:gd name="T58" fmla="*/ 75 w 176"/>
              <a:gd name="T59" fmla="*/ 105 h 157"/>
              <a:gd name="T60" fmla="*/ 73 w 176"/>
              <a:gd name="T61" fmla="*/ 99 h 157"/>
              <a:gd name="T62" fmla="*/ 63 w 176"/>
              <a:gd name="T63" fmla="*/ 99 h 157"/>
              <a:gd name="T64" fmla="*/ 58 w 176"/>
              <a:gd name="T65" fmla="*/ 94 h 157"/>
              <a:gd name="T66" fmla="*/ 63 w 176"/>
              <a:gd name="T67" fmla="*/ 89 h 157"/>
              <a:gd name="T68" fmla="*/ 71 w 176"/>
              <a:gd name="T69" fmla="*/ 89 h 157"/>
              <a:gd name="T70" fmla="*/ 70 w 176"/>
              <a:gd name="T71" fmla="*/ 80 h 157"/>
              <a:gd name="T72" fmla="*/ 78 w 176"/>
              <a:gd name="T73" fmla="*/ 65 h 157"/>
              <a:gd name="T74" fmla="*/ 95 w 176"/>
              <a:gd name="T75" fmla="*/ 61 h 157"/>
              <a:gd name="T76" fmla="*/ 109 w 176"/>
              <a:gd name="T77" fmla="*/ 67 h 157"/>
              <a:gd name="T78" fmla="*/ 118 w 176"/>
              <a:gd name="T79" fmla="*/ 80 h 157"/>
              <a:gd name="T80" fmla="*/ 110 w 176"/>
              <a:gd name="T81" fmla="*/ 81 h 157"/>
              <a:gd name="T82" fmla="*/ 105 w 176"/>
              <a:gd name="T83" fmla="*/ 71 h 157"/>
              <a:gd name="T84" fmla="*/ 95 w 176"/>
              <a:gd name="T85" fmla="*/ 67 h 157"/>
              <a:gd name="T86" fmla="*/ 85 w 176"/>
              <a:gd name="T87" fmla="*/ 70 h 157"/>
              <a:gd name="T88" fmla="*/ 81 w 176"/>
              <a:gd name="T89" fmla="*/ 78 h 157"/>
              <a:gd name="T90" fmla="*/ 83 w 176"/>
              <a:gd name="T91" fmla="*/ 89 h 157"/>
              <a:gd name="T92" fmla="*/ 97 w 176"/>
              <a:gd name="T93" fmla="*/ 89 h 157"/>
              <a:gd name="T94" fmla="*/ 103 w 176"/>
              <a:gd name="T95" fmla="*/ 94 h 157"/>
              <a:gd name="T96" fmla="*/ 97 w 176"/>
              <a:gd name="T97" fmla="*/ 99 h 157"/>
              <a:gd name="T98" fmla="*/ 85 w 176"/>
              <a:gd name="T99" fmla="*/ 99 h 157"/>
              <a:gd name="T100" fmla="*/ 86 w 176"/>
              <a:gd name="T101" fmla="*/ 105 h 157"/>
              <a:gd name="T102" fmla="*/ 97 w 176"/>
              <a:gd name="T103" fmla="*/ 105 h 157"/>
              <a:gd name="T104" fmla="*/ 102 w 176"/>
              <a:gd name="T105" fmla="*/ 109 h 157"/>
              <a:gd name="T106" fmla="*/ 97 w 176"/>
              <a:gd name="T107" fmla="*/ 114 h 157"/>
              <a:gd name="T108" fmla="*/ 87 w 176"/>
              <a:gd name="T109" fmla="*/ 114 h 157"/>
              <a:gd name="T110" fmla="*/ 87 w 176"/>
              <a:gd name="T111" fmla="*/ 116 h 157"/>
              <a:gd name="T112" fmla="*/ 80 w 176"/>
              <a:gd name="T113" fmla="*/ 129 h 157"/>
              <a:gd name="T114" fmla="*/ 85 w 176"/>
              <a:gd name="T115" fmla="*/ 128 h 157"/>
              <a:gd name="T116" fmla="*/ 96 w 176"/>
              <a:gd name="T117" fmla="*/ 129 h 157"/>
              <a:gd name="T118" fmla="*/ 107 w 176"/>
              <a:gd name="T119" fmla="*/ 130 h 157"/>
              <a:gd name="T120" fmla="*/ 116 w 176"/>
              <a:gd name="T121" fmla="*/ 126 h 157"/>
              <a:gd name="T122" fmla="*/ 117 w 176"/>
              <a:gd name="T123" fmla="*/ 133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5" name="Freeform 761"/>
          <p:cNvSpPr>
            <a:spLocks noEditPoints="1"/>
          </p:cNvSpPr>
          <p:nvPr/>
        </p:nvSpPr>
        <p:spPr bwMode="auto">
          <a:xfrm>
            <a:off x="5809037" y="3840349"/>
            <a:ext cx="322263" cy="296863"/>
          </a:xfrm>
          <a:custGeom>
            <a:avLst/>
            <a:gdLst>
              <a:gd name="T0" fmla="*/ 36 w 126"/>
              <a:gd name="T1" fmla="*/ 33 h 116"/>
              <a:gd name="T2" fmla="*/ 52 w 126"/>
              <a:gd name="T3" fmla="*/ 16 h 116"/>
              <a:gd name="T4" fmla="*/ 36 w 126"/>
              <a:gd name="T5" fmla="*/ 0 h 116"/>
              <a:gd name="T6" fmla="*/ 20 w 126"/>
              <a:gd name="T7" fmla="*/ 16 h 116"/>
              <a:gd name="T8" fmla="*/ 36 w 126"/>
              <a:gd name="T9" fmla="*/ 33 h 116"/>
              <a:gd name="T10" fmla="*/ 63 w 126"/>
              <a:gd name="T11" fmla="*/ 87 h 116"/>
              <a:gd name="T12" fmla="*/ 68 w 126"/>
              <a:gd name="T13" fmla="*/ 60 h 116"/>
              <a:gd name="T14" fmla="*/ 48 w 126"/>
              <a:gd name="T15" fmla="*/ 34 h 116"/>
              <a:gd name="T16" fmla="*/ 36 w 126"/>
              <a:gd name="T17" fmla="*/ 38 h 116"/>
              <a:gd name="T18" fmla="*/ 24 w 126"/>
              <a:gd name="T19" fmla="*/ 34 h 116"/>
              <a:gd name="T20" fmla="*/ 0 w 126"/>
              <a:gd name="T21" fmla="*/ 85 h 116"/>
              <a:gd name="T22" fmla="*/ 36 w 126"/>
              <a:gd name="T23" fmla="*/ 87 h 116"/>
              <a:gd name="T24" fmla="*/ 67 w 126"/>
              <a:gd name="T25" fmla="*/ 99 h 116"/>
              <a:gd name="T26" fmla="*/ 63 w 126"/>
              <a:gd name="T27" fmla="*/ 87 h 116"/>
              <a:gd name="T28" fmla="*/ 24 w 126"/>
              <a:gd name="T29" fmla="*/ 37 h 116"/>
              <a:gd name="T30" fmla="*/ 34 w 126"/>
              <a:gd name="T31" fmla="*/ 41 h 116"/>
              <a:gd name="T32" fmla="*/ 29 w 126"/>
              <a:gd name="T33" fmla="*/ 55 h 116"/>
              <a:gd name="T34" fmla="*/ 24 w 126"/>
              <a:gd name="T35" fmla="*/ 37 h 116"/>
              <a:gd name="T36" fmla="*/ 36 w 126"/>
              <a:gd name="T37" fmla="*/ 83 h 116"/>
              <a:gd name="T38" fmla="*/ 31 w 126"/>
              <a:gd name="T39" fmla="*/ 79 h 116"/>
              <a:gd name="T40" fmla="*/ 34 w 126"/>
              <a:gd name="T41" fmla="*/ 56 h 116"/>
              <a:gd name="T42" fmla="*/ 34 w 126"/>
              <a:gd name="T43" fmla="*/ 55 h 116"/>
              <a:gd name="T44" fmla="*/ 32 w 126"/>
              <a:gd name="T45" fmla="*/ 50 h 116"/>
              <a:gd name="T46" fmla="*/ 36 w 126"/>
              <a:gd name="T47" fmla="*/ 43 h 116"/>
              <a:gd name="T48" fmla="*/ 41 w 126"/>
              <a:gd name="T49" fmla="*/ 50 h 116"/>
              <a:gd name="T50" fmla="*/ 39 w 126"/>
              <a:gd name="T51" fmla="*/ 56 h 116"/>
              <a:gd name="T52" fmla="*/ 42 w 126"/>
              <a:gd name="T53" fmla="*/ 79 h 116"/>
              <a:gd name="T54" fmla="*/ 36 w 126"/>
              <a:gd name="T55" fmla="*/ 83 h 116"/>
              <a:gd name="T56" fmla="*/ 43 w 126"/>
              <a:gd name="T57" fmla="*/ 55 h 116"/>
              <a:gd name="T58" fmla="*/ 38 w 126"/>
              <a:gd name="T59" fmla="*/ 41 h 116"/>
              <a:gd name="T60" fmla="*/ 49 w 126"/>
              <a:gd name="T61" fmla="*/ 37 h 116"/>
              <a:gd name="T62" fmla="*/ 43 w 126"/>
              <a:gd name="T63" fmla="*/ 55 h 116"/>
              <a:gd name="T64" fmla="*/ 83 w 126"/>
              <a:gd name="T65" fmla="*/ 35 h 116"/>
              <a:gd name="T66" fmla="*/ 94 w 126"/>
              <a:gd name="T67" fmla="*/ 40 h 116"/>
              <a:gd name="T68" fmla="*/ 105 w 126"/>
              <a:gd name="T69" fmla="*/ 35 h 116"/>
              <a:gd name="T70" fmla="*/ 115 w 126"/>
              <a:gd name="T71" fmla="*/ 18 h 116"/>
              <a:gd name="T72" fmla="*/ 102 w 126"/>
              <a:gd name="T73" fmla="*/ 0 h 116"/>
              <a:gd name="T74" fmla="*/ 94 w 126"/>
              <a:gd name="T75" fmla="*/ 3 h 116"/>
              <a:gd name="T76" fmla="*/ 86 w 126"/>
              <a:gd name="T77" fmla="*/ 0 h 116"/>
              <a:gd name="T78" fmla="*/ 73 w 126"/>
              <a:gd name="T79" fmla="*/ 18 h 116"/>
              <a:gd name="T80" fmla="*/ 83 w 126"/>
              <a:gd name="T81" fmla="*/ 35 h 116"/>
              <a:gd name="T82" fmla="*/ 94 w 126"/>
              <a:gd name="T83" fmla="*/ 6 h 116"/>
              <a:gd name="T84" fmla="*/ 109 w 126"/>
              <a:gd name="T85" fmla="*/ 21 h 116"/>
              <a:gd name="T86" fmla="*/ 108 w 126"/>
              <a:gd name="T87" fmla="*/ 25 h 116"/>
              <a:gd name="T88" fmla="*/ 94 w 126"/>
              <a:gd name="T89" fmla="*/ 11 h 116"/>
              <a:gd name="T90" fmla="*/ 80 w 126"/>
              <a:gd name="T91" fmla="*/ 25 h 116"/>
              <a:gd name="T92" fmla="*/ 79 w 126"/>
              <a:gd name="T93" fmla="*/ 21 h 116"/>
              <a:gd name="T94" fmla="*/ 94 w 126"/>
              <a:gd name="T95" fmla="*/ 6 h 116"/>
              <a:gd name="T96" fmla="*/ 105 w 126"/>
              <a:gd name="T97" fmla="*/ 41 h 116"/>
              <a:gd name="T98" fmla="*/ 94 w 126"/>
              <a:gd name="T99" fmla="*/ 45 h 116"/>
              <a:gd name="T100" fmla="*/ 83 w 126"/>
              <a:gd name="T101" fmla="*/ 41 h 116"/>
              <a:gd name="T102" fmla="*/ 68 w 126"/>
              <a:gd name="T103" fmla="*/ 60 h 116"/>
              <a:gd name="T104" fmla="*/ 72 w 126"/>
              <a:gd name="T105" fmla="*/ 85 h 116"/>
              <a:gd name="T106" fmla="*/ 67 w 126"/>
              <a:gd name="T107" fmla="*/ 99 h 116"/>
              <a:gd name="T108" fmla="*/ 94 w 126"/>
              <a:gd name="T109" fmla="*/ 88 h 116"/>
              <a:gd name="T110" fmla="*/ 126 w 126"/>
              <a:gd name="T111" fmla="*/ 87 h 116"/>
              <a:gd name="T112" fmla="*/ 105 w 126"/>
              <a:gd name="T113" fmla="*/ 41 h 116"/>
              <a:gd name="T114" fmla="*/ 94 w 126"/>
              <a:gd name="T115" fmla="*/ 64 h 116"/>
              <a:gd name="T116" fmla="*/ 82 w 126"/>
              <a:gd name="T117" fmla="*/ 48 h 116"/>
              <a:gd name="T118" fmla="*/ 94 w 126"/>
              <a:gd name="T119" fmla="*/ 49 h 116"/>
              <a:gd name="T120" fmla="*/ 107 w 126"/>
              <a:gd name="T121" fmla="*/ 48 h 116"/>
              <a:gd name="T122" fmla="*/ 94 w 126"/>
              <a:gd name="T123" fmla="*/ 64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6" name="Freeform 762"/>
          <p:cNvSpPr>
            <a:spLocks/>
          </p:cNvSpPr>
          <p:nvPr/>
        </p:nvSpPr>
        <p:spPr bwMode="auto">
          <a:xfrm>
            <a:off x="5859837" y="3743511"/>
            <a:ext cx="215900" cy="9525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7" name="Freeform 763"/>
          <p:cNvSpPr>
            <a:spLocks noEditPoints="1"/>
          </p:cNvSpPr>
          <p:nvPr/>
        </p:nvSpPr>
        <p:spPr bwMode="auto">
          <a:xfrm>
            <a:off x="5791575" y="3627624"/>
            <a:ext cx="371475" cy="177800"/>
          </a:xfrm>
          <a:custGeom>
            <a:avLst/>
            <a:gdLst>
              <a:gd name="T0" fmla="*/ 104 w 145"/>
              <a:gd name="T1" fmla="*/ 8 h 69"/>
              <a:gd name="T2" fmla="*/ 63 w 145"/>
              <a:gd name="T3" fmla="*/ 0 h 69"/>
              <a:gd name="T4" fmla="*/ 14 w 145"/>
              <a:gd name="T5" fmla="*/ 18 h 69"/>
              <a:gd name="T6" fmla="*/ 15 w 145"/>
              <a:gd name="T7" fmla="*/ 20 h 69"/>
              <a:gd name="T8" fmla="*/ 0 w 145"/>
              <a:gd name="T9" fmla="*/ 41 h 69"/>
              <a:gd name="T10" fmla="*/ 46 w 145"/>
              <a:gd name="T11" fmla="*/ 69 h 69"/>
              <a:gd name="T12" fmla="*/ 70 w 145"/>
              <a:gd name="T13" fmla="*/ 66 h 69"/>
              <a:gd name="T14" fmla="*/ 94 w 145"/>
              <a:gd name="T15" fmla="*/ 69 h 69"/>
              <a:gd name="T16" fmla="*/ 145 w 145"/>
              <a:gd name="T17" fmla="*/ 38 h 69"/>
              <a:gd name="T18" fmla="*/ 104 w 145"/>
              <a:gd name="T19" fmla="*/ 8 h 69"/>
              <a:gd name="T20" fmla="*/ 27 w 145"/>
              <a:gd name="T21" fmla="*/ 20 h 69"/>
              <a:gd name="T22" fmla="*/ 50 w 145"/>
              <a:gd name="T23" fmla="*/ 20 h 69"/>
              <a:gd name="T24" fmla="*/ 50 w 145"/>
              <a:gd name="T25" fmla="*/ 22 h 69"/>
              <a:gd name="T26" fmla="*/ 50 w 145"/>
              <a:gd name="T27" fmla="*/ 23 h 69"/>
              <a:gd name="T28" fmla="*/ 27 w 145"/>
              <a:gd name="T29" fmla="*/ 23 h 69"/>
              <a:gd name="T30" fmla="*/ 27 w 145"/>
              <a:gd name="T31" fmla="*/ 22 h 69"/>
              <a:gd name="T32" fmla="*/ 27 w 145"/>
              <a:gd name="T33" fmla="*/ 20 h 69"/>
              <a:gd name="T34" fmla="*/ 109 w 145"/>
              <a:gd name="T35" fmla="*/ 42 h 69"/>
              <a:gd name="T36" fmla="*/ 29 w 145"/>
              <a:gd name="T37" fmla="*/ 42 h 69"/>
              <a:gd name="T38" fmla="*/ 27 w 145"/>
              <a:gd name="T39" fmla="*/ 41 h 69"/>
              <a:gd name="T40" fmla="*/ 29 w 145"/>
              <a:gd name="T41" fmla="*/ 39 h 69"/>
              <a:gd name="T42" fmla="*/ 109 w 145"/>
              <a:gd name="T43" fmla="*/ 39 h 69"/>
              <a:gd name="T44" fmla="*/ 111 w 145"/>
              <a:gd name="T45" fmla="*/ 41 h 69"/>
              <a:gd name="T46" fmla="*/ 109 w 145"/>
              <a:gd name="T47" fmla="*/ 42 h 69"/>
              <a:gd name="T48" fmla="*/ 109 w 145"/>
              <a:gd name="T49" fmla="*/ 36 h 69"/>
              <a:gd name="T50" fmla="*/ 29 w 145"/>
              <a:gd name="T51" fmla="*/ 36 h 69"/>
              <a:gd name="T52" fmla="*/ 27 w 145"/>
              <a:gd name="T53" fmla="*/ 35 h 69"/>
              <a:gd name="T54" fmla="*/ 29 w 145"/>
              <a:gd name="T55" fmla="*/ 33 h 69"/>
              <a:gd name="T56" fmla="*/ 109 w 145"/>
              <a:gd name="T57" fmla="*/ 33 h 69"/>
              <a:gd name="T58" fmla="*/ 111 w 145"/>
              <a:gd name="T59" fmla="*/ 35 h 69"/>
              <a:gd name="T60" fmla="*/ 109 w 145"/>
              <a:gd name="T61" fmla="*/ 36 h 69"/>
              <a:gd name="T62" fmla="*/ 109 w 145"/>
              <a:gd name="T63" fmla="*/ 30 h 69"/>
              <a:gd name="T64" fmla="*/ 29 w 145"/>
              <a:gd name="T65" fmla="*/ 30 h 69"/>
              <a:gd name="T66" fmla="*/ 27 w 145"/>
              <a:gd name="T67" fmla="*/ 28 h 69"/>
              <a:gd name="T68" fmla="*/ 29 w 145"/>
              <a:gd name="T69" fmla="*/ 27 h 69"/>
              <a:gd name="T70" fmla="*/ 109 w 145"/>
              <a:gd name="T71" fmla="*/ 27 h 69"/>
              <a:gd name="T72" fmla="*/ 111 w 145"/>
              <a:gd name="T73" fmla="*/ 28 h 69"/>
              <a:gd name="T74" fmla="*/ 109 w 145"/>
              <a:gd name="T75" fmla="*/ 3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8" name="Oval 764"/>
          <p:cNvSpPr>
            <a:spLocks noChangeArrowheads="1"/>
          </p:cNvSpPr>
          <p:nvPr/>
        </p:nvSpPr>
        <p:spPr bwMode="auto">
          <a:xfrm>
            <a:off x="5804275" y="3856224"/>
            <a:ext cx="41275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9" name="Oval 765"/>
          <p:cNvSpPr>
            <a:spLocks noChangeArrowheads="1"/>
          </p:cNvSpPr>
          <p:nvPr/>
        </p:nvSpPr>
        <p:spPr bwMode="auto">
          <a:xfrm>
            <a:off x="5759825" y="3792724"/>
            <a:ext cx="85725" cy="460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0" name="Oval 766"/>
          <p:cNvSpPr>
            <a:spLocks noChangeArrowheads="1"/>
          </p:cNvSpPr>
          <p:nvPr/>
        </p:nvSpPr>
        <p:spPr bwMode="auto">
          <a:xfrm>
            <a:off x="6126537" y="3856224"/>
            <a:ext cx="41275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1" name="Oval 767"/>
          <p:cNvSpPr>
            <a:spLocks noChangeArrowheads="1"/>
          </p:cNvSpPr>
          <p:nvPr/>
        </p:nvSpPr>
        <p:spPr bwMode="auto">
          <a:xfrm>
            <a:off x="6126537" y="3792724"/>
            <a:ext cx="85725" cy="460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2" name="Freeform 768"/>
          <p:cNvSpPr>
            <a:spLocks/>
          </p:cNvSpPr>
          <p:nvPr/>
        </p:nvSpPr>
        <p:spPr bwMode="auto">
          <a:xfrm>
            <a:off x="6472612" y="3659374"/>
            <a:ext cx="441325" cy="117475"/>
          </a:xfrm>
          <a:custGeom>
            <a:avLst/>
            <a:gdLst>
              <a:gd name="T0" fmla="*/ 139 w 278"/>
              <a:gd name="T1" fmla="*/ 0 h 74"/>
              <a:gd name="T2" fmla="*/ 209 w 278"/>
              <a:gd name="T3" fmla="*/ 37 h 74"/>
              <a:gd name="T4" fmla="*/ 278 w 278"/>
              <a:gd name="T5" fmla="*/ 74 h 74"/>
              <a:gd name="T6" fmla="*/ 139 w 278"/>
              <a:gd name="T7" fmla="*/ 74 h 74"/>
              <a:gd name="T8" fmla="*/ 0 w 278"/>
              <a:gd name="T9" fmla="*/ 74 h 74"/>
              <a:gd name="T10" fmla="*/ 70 w 278"/>
              <a:gd name="T11" fmla="*/ 37 h 74"/>
              <a:gd name="T12" fmla="*/ 139 w 278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8" h="74">
                <a:moveTo>
                  <a:pt x="139" y="0"/>
                </a:moveTo>
                <a:lnTo>
                  <a:pt x="209" y="37"/>
                </a:lnTo>
                <a:lnTo>
                  <a:pt x="278" y="74"/>
                </a:lnTo>
                <a:lnTo>
                  <a:pt x="139" y="74"/>
                </a:lnTo>
                <a:lnTo>
                  <a:pt x="0" y="74"/>
                </a:lnTo>
                <a:lnTo>
                  <a:pt x="70" y="37"/>
                </a:lnTo>
                <a:lnTo>
                  <a:pt x="139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3" name="Freeform 769"/>
          <p:cNvSpPr>
            <a:spLocks/>
          </p:cNvSpPr>
          <p:nvPr/>
        </p:nvSpPr>
        <p:spPr bwMode="auto">
          <a:xfrm>
            <a:off x="6526587" y="3792724"/>
            <a:ext cx="44450" cy="225425"/>
          </a:xfrm>
          <a:custGeom>
            <a:avLst/>
            <a:gdLst>
              <a:gd name="T0" fmla="*/ 17 w 17"/>
              <a:gd name="T1" fmla="*/ 84 h 88"/>
              <a:gd name="T2" fmla="*/ 14 w 17"/>
              <a:gd name="T3" fmla="*/ 88 h 88"/>
              <a:gd name="T4" fmla="*/ 3 w 17"/>
              <a:gd name="T5" fmla="*/ 88 h 88"/>
              <a:gd name="T6" fmla="*/ 0 w 17"/>
              <a:gd name="T7" fmla="*/ 84 h 88"/>
              <a:gd name="T8" fmla="*/ 0 w 17"/>
              <a:gd name="T9" fmla="*/ 4 h 88"/>
              <a:gd name="T10" fmla="*/ 3 w 17"/>
              <a:gd name="T11" fmla="*/ 0 h 88"/>
              <a:gd name="T12" fmla="*/ 14 w 17"/>
              <a:gd name="T13" fmla="*/ 0 h 88"/>
              <a:gd name="T14" fmla="*/ 17 w 17"/>
              <a:gd name="T15" fmla="*/ 4 h 88"/>
              <a:gd name="T16" fmla="*/ 17 w 17"/>
              <a:gd name="T17" fmla="*/ 8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4" name="Freeform 770"/>
          <p:cNvSpPr>
            <a:spLocks/>
          </p:cNvSpPr>
          <p:nvPr/>
        </p:nvSpPr>
        <p:spPr bwMode="auto">
          <a:xfrm>
            <a:off x="6505950" y="3784786"/>
            <a:ext cx="85725" cy="22225"/>
          </a:xfrm>
          <a:custGeom>
            <a:avLst/>
            <a:gdLst>
              <a:gd name="T0" fmla="*/ 33 w 33"/>
              <a:gd name="T1" fmla="*/ 7 h 9"/>
              <a:gd name="T2" fmla="*/ 31 w 33"/>
              <a:gd name="T3" fmla="*/ 9 h 9"/>
              <a:gd name="T4" fmla="*/ 2 w 33"/>
              <a:gd name="T5" fmla="*/ 9 h 9"/>
              <a:gd name="T6" fmla="*/ 0 w 33"/>
              <a:gd name="T7" fmla="*/ 7 h 9"/>
              <a:gd name="T8" fmla="*/ 0 w 33"/>
              <a:gd name="T9" fmla="*/ 3 h 9"/>
              <a:gd name="T10" fmla="*/ 2 w 33"/>
              <a:gd name="T11" fmla="*/ 0 h 9"/>
              <a:gd name="T12" fmla="*/ 31 w 33"/>
              <a:gd name="T13" fmla="*/ 0 h 9"/>
              <a:gd name="T14" fmla="*/ 33 w 33"/>
              <a:gd name="T15" fmla="*/ 3 h 9"/>
              <a:gd name="T16" fmla="*/ 33 w 33"/>
              <a:gd name="T1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5" name="Oval 771"/>
          <p:cNvSpPr>
            <a:spLocks noChangeArrowheads="1"/>
          </p:cNvSpPr>
          <p:nvPr/>
        </p:nvSpPr>
        <p:spPr bwMode="auto">
          <a:xfrm>
            <a:off x="6493250" y="3784786"/>
            <a:ext cx="38100" cy="412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6" name="Oval 772"/>
          <p:cNvSpPr>
            <a:spLocks noChangeArrowheads="1"/>
          </p:cNvSpPr>
          <p:nvPr/>
        </p:nvSpPr>
        <p:spPr bwMode="auto">
          <a:xfrm>
            <a:off x="6564687" y="3784786"/>
            <a:ext cx="39688" cy="412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7" name="Freeform 773"/>
          <p:cNvSpPr>
            <a:spLocks/>
          </p:cNvSpPr>
          <p:nvPr/>
        </p:nvSpPr>
        <p:spPr bwMode="auto">
          <a:xfrm>
            <a:off x="6671050" y="3792724"/>
            <a:ext cx="46038" cy="225425"/>
          </a:xfrm>
          <a:custGeom>
            <a:avLst/>
            <a:gdLst>
              <a:gd name="T0" fmla="*/ 18 w 18"/>
              <a:gd name="T1" fmla="*/ 84 h 88"/>
              <a:gd name="T2" fmla="*/ 14 w 18"/>
              <a:gd name="T3" fmla="*/ 88 h 88"/>
              <a:gd name="T4" fmla="*/ 4 w 18"/>
              <a:gd name="T5" fmla="*/ 88 h 88"/>
              <a:gd name="T6" fmla="*/ 0 w 18"/>
              <a:gd name="T7" fmla="*/ 84 h 88"/>
              <a:gd name="T8" fmla="*/ 0 w 18"/>
              <a:gd name="T9" fmla="*/ 4 h 88"/>
              <a:gd name="T10" fmla="*/ 4 w 18"/>
              <a:gd name="T11" fmla="*/ 0 h 88"/>
              <a:gd name="T12" fmla="*/ 14 w 18"/>
              <a:gd name="T13" fmla="*/ 0 h 88"/>
              <a:gd name="T14" fmla="*/ 18 w 18"/>
              <a:gd name="T15" fmla="*/ 4 h 88"/>
              <a:gd name="T16" fmla="*/ 18 w 18"/>
              <a:gd name="T17" fmla="*/ 8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8" name="Freeform 774"/>
          <p:cNvSpPr>
            <a:spLocks/>
          </p:cNvSpPr>
          <p:nvPr/>
        </p:nvSpPr>
        <p:spPr bwMode="auto">
          <a:xfrm>
            <a:off x="6652000" y="3784786"/>
            <a:ext cx="82550" cy="22225"/>
          </a:xfrm>
          <a:custGeom>
            <a:avLst/>
            <a:gdLst>
              <a:gd name="T0" fmla="*/ 32 w 32"/>
              <a:gd name="T1" fmla="*/ 7 h 9"/>
              <a:gd name="T2" fmla="*/ 30 w 32"/>
              <a:gd name="T3" fmla="*/ 9 h 9"/>
              <a:gd name="T4" fmla="*/ 2 w 32"/>
              <a:gd name="T5" fmla="*/ 9 h 9"/>
              <a:gd name="T6" fmla="*/ 0 w 32"/>
              <a:gd name="T7" fmla="*/ 7 h 9"/>
              <a:gd name="T8" fmla="*/ 0 w 32"/>
              <a:gd name="T9" fmla="*/ 3 h 9"/>
              <a:gd name="T10" fmla="*/ 2 w 32"/>
              <a:gd name="T11" fmla="*/ 0 h 9"/>
              <a:gd name="T12" fmla="*/ 30 w 32"/>
              <a:gd name="T13" fmla="*/ 0 h 9"/>
              <a:gd name="T14" fmla="*/ 32 w 32"/>
              <a:gd name="T15" fmla="*/ 3 h 9"/>
              <a:gd name="T16" fmla="*/ 32 w 32"/>
              <a:gd name="T1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9" name="Oval 775"/>
          <p:cNvSpPr>
            <a:spLocks noChangeArrowheads="1"/>
          </p:cNvSpPr>
          <p:nvPr/>
        </p:nvSpPr>
        <p:spPr bwMode="auto">
          <a:xfrm>
            <a:off x="6639300" y="3784786"/>
            <a:ext cx="36513" cy="412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0" name="Oval 776"/>
          <p:cNvSpPr>
            <a:spLocks noChangeArrowheads="1"/>
          </p:cNvSpPr>
          <p:nvPr/>
        </p:nvSpPr>
        <p:spPr bwMode="auto">
          <a:xfrm>
            <a:off x="6710737" y="3784786"/>
            <a:ext cx="36513" cy="412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1" name="Freeform 777"/>
          <p:cNvSpPr>
            <a:spLocks/>
          </p:cNvSpPr>
          <p:nvPr/>
        </p:nvSpPr>
        <p:spPr bwMode="auto">
          <a:xfrm>
            <a:off x="6817100" y="3792724"/>
            <a:ext cx="42863" cy="225425"/>
          </a:xfrm>
          <a:custGeom>
            <a:avLst/>
            <a:gdLst>
              <a:gd name="T0" fmla="*/ 17 w 17"/>
              <a:gd name="T1" fmla="*/ 84 h 88"/>
              <a:gd name="T2" fmla="*/ 14 w 17"/>
              <a:gd name="T3" fmla="*/ 88 h 88"/>
              <a:gd name="T4" fmla="*/ 3 w 17"/>
              <a:gd name="T5" fmla="*/ 88 h 88"/>
              <a:gd name="T6" fmla="*/ 0 w 17"/>
              <a:gd name="T7" fmla="*/ 84 h 88"/>
              <a:gd name="T8" fmla="*/ 0 w 17"/>
              <a:gd name="T9" fmla="*/ 4 h 88"/>
              <a:gd name="T10" fmla="*/ 3 w 17"/>
              <a:gd name="T11" fmla="*/ 0 h 88"/>
              <a:gd name="T12" fmla="*/ 14 w 17"/>
              <a:gd name="T13" fmla="*/ 0 h 88"/>
              <a:gd name="T14" fmla="*/ 17 w 17"/>
              <a:gd name="T15" fmla="*/ 4 h 88"/>
              <a:gd name="T16" fmla="*/ 17 w 17"/>
              <a:gd name="T17" fmla="*/ 8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2" name="Freeform 778"/>
          <p:cNvSpPr>
            <a:spLocks/>
          </p:cNvSpPr>
          <p:nvPr/>
        </p:nvSpPr>
        <p:spPr bwMode="auto">
          <a:xfrm>
            <a:off x="6796462" y="3784786"/>
            <a:ext cx="84138" cy="22225"/>
          </a:xfrm>
          <a:custGeom>
            <a:avLst/>
            <a:gdLst>
              <a:gd name="T0" fmla="*/ 33 w 33"/>
              <a:gd name="T1" fmla="*/ 7 h 9"/>
              <a:gd name="T2" fmla="*/ 31 w 33"/>
              <a:gd name="T3" fmla="*/ 9 h 9"/>
              <a:gd name="T4" fmla="*/ 2 w 33"/>
              <a:gd name="T5" fmla="*/ 9 h 9"/>
              <a:gd name="T6" fmla="*/ 0 w 33"/>
              <a:gd name="T7" fmla="*/ 7 h 9"/>
              <a:gd name="T8" fmla="*/ 0 w 33"/>
              <a:gd name="T9" fmla="*/ 3 h 9"/>
              <a:gd name="T10" fmla="*/ 2 w 33"/>
              <a:gd name="T11" fmla="*/ 0 h 9"/>
              <a:gd name="T12" fmla="*/ 31 w 33"/>
              <a:gd name="T13" fmla="*/ 0 h 9"/>
              <a:gd name="T14" fmla="*/ 33 w 33"/>
              <a:gd name="T15" fmla="*/ 3 h 9"/>
              <a:gd name="T16" fmla="*/ 33 w 33"/>
              <a:gd name="T1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3" name="Oval 779"/>
          <p:cNvSpPr>
            <a:spLocks noChangeArrowheads="1"/>
          </p:cNvSpPr>
          <p:nvPr/>
        </p:nvSpPr>
        <p:spPr bwMode="auto">
          <a:xfrm>
            <a:off x="6783762" y="3784786"/>
            <a:ext cx="38100" cy="412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4" name="Oval 780"/>
          <p:cNvSpPr>
            <a:spLocks noChangeArrowheads="1"/>
          </p:cNvSpPr>
          <p:nvPr/>
        </p:nvSpPr>
        <p:spPr bwMode="auto">
          <a:xfrm>
            <a:off x="6855200" y="3784786"/>
            <a:ext cx="38100" cy="412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5" name="Freeform 781"/>
          <p:cNvSpPr>
            <a:spLocks/>
          </p:cNvSpPr>
          <p:nvPr/>
        </p:nvSpPr>
        <p:spPr bwMode="auto">
          <a:xfrm>
            <a:off x="6517062" y="4027674"/>
            <a:ext cx="354013" cy="15875"/>
          </a:xfrm>
          <a:custGeom>
            <a:avLst/>
            <a:gdLst>
              <a:gd name="T0" fmla="*/ 138 w 138"/>
              <a:gd name="T1" fmla="*/ 3 h 6"/>
              <a:gd name="T2" fmla="*/ 135 w 138"/>
              <a:gd name="T3" fmla="*/ 6 h 6"/>
              <a:gd name="T4" fmla="*/ 3 w 138"/>
              <a:gd name="T5" fmla="*/ 6 h 6"/>
              <a:gd name="T6" fmla="*/ 0 w 138"/>
              <a:gd name="T7" fmla="*/ 3 h 6"/>
              <a:gd name="T8" fmla="*/ 0 w 138"/>
              <a:gd name="T9" fmla="*/ 3 h 6"/>
              <a:gd name="T10" fmla="*/ 3 w 138"/>
              <a:gd name="T11" fmla="*/ 0 h 6"/>
              <a:gd name="T12" fmla="*/ 135 w 138"/>
              <a:gd name="T13" fmla="*/ 0 h 6"/>
              <a:gd name="T14" fmla="*/ 138 w 138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6" name="Freeform 782"/>
          <p:cNvSpPr>
            <a:spLocks/>
          </p:cNvSpPr>
          <p:nvPr/>
        </p:nvSpPr>
        <p:spPr bwMode="auto">
          <a:xfrm>
            <a:off x="6517062" y="4048311"/>
            <a:ext cx="354013" cy="15875"/>
          </a:xfrm>
          <a:custGeom>
            <a:avLst/>
            <a:gdLst>
              <a:gd name="T0" fmla="*/ 138 w 138"/>
              <a:gd name="T1" fmla="*/ 3 h 6"/>
              <a:gd name="T2" fmla="*/ 135 w 138"/>
              <a:gd name="T3" fmla="*/ 6 h 6"/>
              <a:gd name="T4" fmla="*/ 3 w 138"/>
              <a:gd name="T5" fmla="*/ 6 h 6"/>
              <a:gd name="T6" fmla="*/ 0 w 138"/>
              <a:gd name="T7" fmla="*/ 3 h 6"/>
              <a:gd name="T8" fmla="*/ 0 w 138"/>
              <a:gd name="T9" fmla="*/ 3 h 6"/>
              <a:gd name="T10" fmla="*/ 3 w 138"/>
              <a:gd name="T11" fmla="*/ 0 h 6"/>
              <a:gd name="T12" fmla="*/ 135 w 138"/>
              <a:gd name="T13" fmla="*/ 0 h 6"/>
              <a:gd name="T14" fmla="*/ 138 w 138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7" name="Freeform 783"/>
          <p:cNvSpPr>
            <a:spLocks/>
          </p:cNvSpPr>
          <p:nvPr/>
        </p:nvSpPr>
        <p:spPr bwMode="auto">
          <a:xfrm>
            <a:off x="6517062" y="4068949"/>
            <a:ext cx="354013" cy="15875"/>
          </a:xfrm>
          <a:custGeom>
            <a:avLst/>
            <a:gdLst>
              <a:gd name="T0" fmla="*/ 138 w 138"/>
              <a:gd name="T1" fmla="*/ 3 h 6"/>
              <a:gd name="T2" fmla="*/ 135 w 138"/>
              <a:gd name="T3" fmla="*/ 6 h 6"/>
              <a:gd name="T4" fmla="*/ 3 w 138"/>
              <a:gd name="T5" fmla="*/ 6 h 6"/>
              <a:gd name="T6" fmla="*/ 0 w 138"/>
              <a:gd name="T7" fmla="*/ 3 h 6"/>
              <a:gd name="T8" fmla="*/ 0 w 138"/>
              <a:gd name="T9" fmla="*/ 3 h 6"/>
              <a:gd name="T10" fmla="*/ 3 w 138"/>
              <a:gd name="T11" fmla="*/ 0 h 6"/>
              <a:gd name="T12" fmla="*/ 135 w 138"/>
              <a:gd name="T13" fmla="*/ 0 h 6"/>
              <a:gd name="T14" fmla="*/ 138 w 138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8" name="Freeform 784"/>
          <p:cNvSpPr>
            <a:spLocks/>
          </p:cNvSpPr>
          <p:nvPr/>
        </p:nvSpPr>
        <p:spPr bwMode="auto">
          <a:xfrm>
            <a:off x="7255250" y="3759386"/>
            <a:ext cx="271463" cy="265113"/>
          </a:xfrm>
          <a:custGeom>
            <a:avLst/>
            <a:gdLst>
              <a:gd name="T0" fmla="*/ 66 w 106"/>
              <a:gd name="T1" fmla="*/ 0 h 104"/>
              <a:gd name="T2" fmla="*/ 66 w 106"/>
              <a:gd name="T3" fmla="*/ 9 h 104"/>
              <a:gd name="T4" fmla="*/ 97 w 106"/>
              <a:gd name="T5" fmla="*/ 51 h 104"/>
              <a:gd name="T6" fmla="*/ 53 w 106"/>
              <a:gd name="T7" fmla="*/ 95 h 104"/>
              <a:gd name="T8" fmla="*/ 9 w 106"/>
              <a:gd name="T9" fmla="*/ 51 h 104"/>
              <a:gd name="T10" fmla="*/ 40 w 106"/>
              <a:gd name="T11" fmla="*/ 9 h 104"/>
              <a:gd name="T12" fmla="*/ 40 w 106"/>
              <a:gd name="T13" fmla="*/ 0 h 104"/>
              <a:gd name="T14" fmla="*/ 0 w 106"/>
              <a:gd name="T15" fmla="*/ 51 h 104"/>
              <a:gd name="T16" fmla="*/ 53 w 106"/>
              <a:gd name="T17" fmla="*/ 104 h 104"/>
              <a:gd name="T18" fmla="*/ 106 w 106"/>
              <a:gd name="T19" fmla="*/ 51 h 104"/>
              <a:gd name="T20" fmla="*/ 66 w 106"/>
              <a:gd name="T21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9" name="Freeform 785"/>
          <p:cNvSpPr>
            <a:spLocks/>
          </p:cNvSpPr>
          <p:nvPr/>
        </p:nvSpPr>
        <p:spPr bwMode="auto">
          <a:xfrm>
            <a:off x="7380662" y="3697474"/>
            <a:ext cx="20638" cy="142875"/>
          </a:xfrm>
          <a:custGeom>
            <a:avLst/>
            <a:gdLst>
              <a:gd name="T0" fmla="*/ 8 w 8"/>
              <a:gd name="T1" fmla="*/ 53 h 56"/>
              <a:gd name="T2" fmla="*/ 7 w 8"/>
              <a:gd name="T3" fmla="*/ 56 h 56"/>
              <a:gd name="T4" fmla="*/ 1 w 8"/>
              <a:gd name="T5" fmla="*/ 56 h 56"/>
              <a:gd name="T6" fmla="*/ 0 w 8"/>
              <a:gd name="T7" fmla="*/ 53 h 56"/>
              <a:gd name="T8" fmla="*/ 0 w 8"/>
              <a:gd name="T9" fmla="*/ 3 h 56"/>
              <a:gd name="T10" fmla="*/ 1 w 8"/>
              <a:gd name="T11" fmla="*/ 0 h 56"/>
              <a:gd name="T12" fmla="*/ 7 w 8"/>
              <a:gd name="T13" fmla="*/ 0 h 56"/>
              <a:gd name="T14" fmla="*/ 8 w 8"/>
              <a:gd name="T15" fmla="*/ 3 h 56"/>
              <a:gd name="T16" fmla="*/ 8 w 8"/>
              <a:gd name="T17" fmla="*/ 53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0" name="Freeform 786"/>
          <p:cNvSpPr>
            <a:spLocks noEditPoints="1"/>
          </p:cNvSpPr>
          <p:nvPr/>
        </p:nvSpPr>
        <p:spPr bwMode="auto">
          <a:xfrm>
            <a:off x="8106150" y="3951474"/>
            <a:ext cx="292100" cy="114300"/>
          </a:xfrm>
          <a:custGeom>
            <a:avLst/>
            <a:gdLst>
              <a:gd name="T0" fmla="*/ 105 w 114"/>
              <a:gd name="T1" fmla="*/ 4 h 45"/>
              <a:gd name="T2" fmla="*/ 85 w 114"/>
              <a:gd name="T3" fmla="*/ 4 h 45"/>
              <a:gd name="T4" fmla="*/ 69 w 114"/>
              <a:gd name="T5" fmla="*/ 11 h 45"/>
              <a:gd name="T6" fmla="*/ 64 w 114"/>
              <a:gd name="T7" fmla="*/ 12 h 45"/>
              <a:gd name="T8" fmla="*/ 69 w 114"/>
              <a:gd name="T9" fmla="*/ 20 h 45"/>
              <a:gd name="T10" fmla="*/ 65 w 114"/>
              <a:gd name="T11" fmla="*/ 27 h 45"/>
              <a:gd name="T12" fmla="*/ 58 w 114"/>
              <a:gd name="T13" fmla="*/ 8 h 45"/>
              <a:gd name="T14" fmla="*/ 63 w 114"/>
              <a:gd name="T15" fmla="*/ 15 h 45"/>
              <a:gd name="T16" fmla="*/ 58 w 114"/>
              <a:gd name="T17" fmla="*/ 16 h 45"/>
              <a:gd name="T18" fmla="*/ 63 w 114"/>
              <a:gd name="T19" fmla="*/ 24 h 45"/>
              <a:gd name="T20" fmla="*/ 58 w 114"/>
              <a:gd name="T21" fmla="*/ 30 h 45"/>
              <a:gd name="T22" fmla="*/ 52 w 114"/>
              <a:gd name="T23" fmla="*/ 12 h 45"/>
              <a:gd name="T24" fmla="*/ 56 w 114"/>
              <a:gd name="T25" fmla="*/ 19 h 45"/>
              <a:gd name="T26" fmla="*/ 52 w 114"/>
              <a:gd name="T27" fmla="*/ 20 h 45"/>
              <a:gd name="T28" fmla="*/ 56 w 114"/>
              <a:gd name="T29" fmla="*/ 28 h 45"/>
              <a:gd name="T30" fmla="*/ 46 w 114"/>
              <a:gd name="T31" fmla="*/ 11 h 45"/>
              <a:gd name="T32" fmla="*/ 45 w 114"/>
              <a:gd name="T33" fmla="*/ 16 h 45"/>
              <a:gd name="T34" fmla="*/ 50 w 114"/>
              <a:gd name="T35" fmla="*/ 23 h 45"/>
              <a:gd name="T36" fmla="*/ 45 w 114"/>
              <a:gd name="T37" fmla="*/ 24 h 45"/>
              <a:gd name="T38" fmla="*/ 17 w 114"/>
              <a:gd name="T39" fmla="*/ 30 h 45"/>
              <a:gd name="T40" fmla="*/ 23 w 114"/>
              <a:gd name="T41" fmla="*/ 24 h 45"/>
              <a:gd name="T42" fmla="*/ 24 w 114"/>
              <a:gd name="T43" fmla="*/ 19 h 45"/>
              <a:gd name="T44" fmla="*/ 21 w 114"/>
              <a:gd name="T45" fmla="*/ 12 h 45"/>
              <a:gd name="T46" fmla="*/ 25 w 114"/>
              <a:gd name="T47" fmla="*/ 11 h 45"/>
              <a:gd name="T48" fmla="*/ 25 w 114"/>
              <a:gd name="T49" fmla="*/ 26 h 45"/>
              <a:gd name="T50" fmla="*/ 30 w 114"/>
              <a:gd name="T51" fmla="*/ 20 h 45"/>
              <a:gd name="T52" fmla="*/ 31 w 114"/>
              <a:gd name="T53" fmla="*/ 15 h 45"/>
              <a:gd name="T54" fmla="*/ 28 w 114"/>
              <a:gd name="T55" fmla="*/ 8 h 45"/>
              <a:gd name="T56" fmla="*/ 36 w 114"/>
              <a:gd name="T57" fmla="*/ 30 h 45"/>
              <a:gd name="T58" fmla="*/ 32 w 114"/>
              <a:gd name="T59" fmla="*/ 22 h 45"/>
              <a:gd name="T60" fmla="*/ 37 w 114"/>
              <a:gd name="T61" fmla="*/ 16 h 45"/>
              <a:gd name="T62" fmla="*/ 38 w 114"/>
              <a:gd name="T63" fmla="*/ 11 h 45"/>
              <a:gd name="T64" fmla="*/ 38 w 114"/>
              <a:gd name="T65" fmla="*/ 28 h 45"/>
              <a:gd name="T66" fmla="*/ 43 w 114"/>
              <a:gd name="T67" fmla="*/ 26 h 45"/>
              <a:gd name="T68" fmla="*/ 39 w 114"/>
              <a:gd name="T69" fmla="*/ 19 h 45"/>
              <a:gd name="T70" fmla="*/ 44 w 114"/>
              <a:gd name="T71" fmla="*/ 12 h 45"/>
              <a:gd name="T72" fmla="*/ 71 w 114"/>
              <a:gd name="T73" fmla="*/ 43 h 45"/>
              <a:gd name="T74" fmla="*/ 71 w 114"/>
              <a:gd name="T75" fmla="*/ 33 h 45"/>
              <a:gd name="T76" fmla="*/ 76 w 114"/>
              <a:gd name="T77" fmla="*/ 27 h 45"/>
              <a:gd name="T78" fmla="*/ 71 w 114"/>
              <a:gd name="T79" fmla="*/ 20 h 45"/>
              <a:gd name="T80" fmla="*/ 76 w 114"/>
              <a:gd name="T81" fmla="*/ 19 h 45"/>
              <a:gd name="T82" fmla="*/ 71 w 114"/>
              <a:gd name="T83" fmla="*/ 11 h 45"/>
              <a:gd name="T84" fmla="*/ 71 w 114"/>
              <a:gd name="T85" fmla="*/ 3 h 45"/>
              <a:gd name="T86" fmla="*/ 79 w 114"/>
              <a:gd name="T87" fmla="*/ 31 h 45"/>
              <a:gd name="T88" fmla="*/ 83 w 114"/>
              <a:gd name="T89" fmla="*/ 24 h 45"/>
              <a:gd name="T90" fmla="*/ 82 w 114"/>
              <a:gd name="T91" fmla="*/ 19 h 45"/>
              <a:gd name="T92" fmla="*/ 77 w 114"/>
              <a:gd name="T93" fmla="*/ 12 h 45"/>
              <a:gd name="T94" fmla="*/ 81 w 114"/>
              <a:gd name="T95" fmla="*/ 11 h 45"/>
              <a:gd name="T96" fmla="*/ 85 w 114"/>
              <a:gd name="T97" fmla="*/ 27 h 45"/>
              <a:gd name="T98" fmla="*/ 89 w 114"/>
              <a:gd name="T99" fmla="*/ 20 h 45"/>
              <a:gd name="T100" fmla="*/ 88 w 114"/>
              <a:gd name="T101" fmla="*/ 15 h 45"/>
              <a:gd name="T102" fmla="*/ 83 w 114"/>
              <a:gd name="T103" fmla="*/ 8 h 45"/>
              <a:gd name="T104" fmla="*/ 97 w 114"/>
              <a:gd name="T105" fmla="*/ 31 h 45"/>
              <a:gd name="T106" fmla="*/ 91 w 114"/>
              <a:gd name="T107" fmla="*/ 23 h 45"/>
              <a:gd name="T108" fmla="*/ 95 w 114"/>
              <a:gd name="T109" fmla="*/ 16 h 45"/>
              <a:gd name="T110" fmla="*/ 94 w 114"/>
              <a:gd name="T111" fmla="*/ 11 h 45"/>
              <a:gd name="T112" fmla="*/ 89 w 114"/>
              <a:gd name="T113" fmla="*/ 5 h 45"/>
              <a:gd name="T114" fmla="*/ 101 w 114"/>
              <a:gd name="T115" fmla="*/ 4 h 45"/>
              <a:gd name="T116" fmla="*/ 101 w 114"/>
              <a:gd name="T117" fmla="*/ 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1" name="Freeform 787"/>
          <p:cNvSpPr>
            <a:spLocks noEditPoints="1"/>
          </p:cNvSpPr>
          <p:nvPr/>
        </p:nvSpPr>
        <p:spPr bwMode="auto">
          <a:xfrm>
            <a:off x="8136312" y="3780024"/>
            <a:ext cx="233363" cy="165100"/>
          </a:xfrm>
          <a:custGeom>
            <a:avLst/>
            <a:gdLst>
              <a:gd name="T0" fmla="*/ 89 w 91"/>
              <a:gd name="T1" fmla="*/ 0 h 65"/>
              <a:gd name="T2" fmla="*/ 2 w 91"/>
              <a:gd name="T3" fmla="*/ 0 h 65"/>
              <a:gd name="T4" fmla="*/ 0 w 91"/>
              <a:gd name="T5" fmla="*/ 2 h 65"/>
              <a:gd name="T6" fmla="*/ 0 w 91"/>
              <a:gd name="T7" fmla="*/ 63 h 65"/>
              <a:gd name="T8" fmla="*/ 2 w 91"/>
              <a:gd name="T9" fmla="*/ 65 h 65"/>
              <a:gd name="T10" fmla="*/ 89 w 91"/>
              <a:gd name="T11" fmla="*/ 65 h 65"/>
              <a:gd name="T12" fmla="*/ 91 w 91"/>
              <a:gd name="T13" fmla="*/ 63 h 65"/>
              <a:gd name="T14" fmla="*/ 91 w 91"/>
              <a:gd name="T15" fmla="*/ 2 h 65"/>
              <a:gd name="T16" fmla="*/ 89 w 91"/>
              <a:gd name="T17" fmla="*/ 0 h 65"/>
              <a:gd name="T18" fmla="*/ 87 w 91"/>
              <a:gd name="T19" fmla="*/ 59 h 65"/>
              <a:gd name="T20" fmla="*/ 85 w 91"/>
              <a:gd name="T21" fmla="*/ 61 h 65"/>
              <a:gd name="T22" fmla="*/ 6 w 91"/>
              <a:gd name="T23" fmla="*/ 61 h 65"/>
              <a:gd name="T24" fmla="*/ 4 w 91"/>
              <a:gd name="T25" fmla="*/ 59 h 65"/>
              <a:gd name="T26" fmla="*/ 4 w 91"/>
              <a:gd name="T27" fmla="*/ 6 h 65"/>
              <a:gd name="T28" fmla="*/ 6 w 91"/>
              <a:gd name="T29" fmla="*/ 4 h 65"/>
              <a:gd name="T30" fmla="*/ 85 w 91"/>
              <a:gd name="T31" fmla="*/ 4 h 65"/>
              <a:gd name="T32" fmla="*/ 87 w 91"/>
              <a:gd name="T33" fmla="*/ 6 h 65"/>
              <a:gd name="T34" fmla="*/ 87 w 91"/>
              <a:gd name="T35" fmla="*/ 5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2" name="Freeform 788"/>
          <p:cNvSpPr>
            <a:spLocks/>
          </p:cNvSpPr>
          <p:nvPr/>
        </p:nvSpPr>
        <p:spPr bwMode="auto">
          <a:xfrm>
            <a:off x="8114087" y="4065774"/>
            <a:ext cx="274638" cy="6350"/>
          </a:xfrm>
          <a:custGeom>
            <a:avLst/>
            <a:gdLst>
              <a:gd name="T0" fmla="*/ 107 w 107"/>
              <a:gd name="T1" fmla="*/ 2 h 2"/>
              <a:gd name="T2" fmla="*/ 106 w 107"/>
              <a:gd name="T3" fmla="*/ 2 h 2"/>
              <a:gd name="T4" fmla="*/ 2 w 107"/>
              <a:gd name="T5" fmla="*/ 2 h 2"/>
              <a:gd name="T6" fmla="*/ 0 w 107"/>
              <a:gd name="T7" fmla="*/ 2 h 2"/>
              <a:gd name="T8" fmla="*/ 0 w 107"/>
              <a:gd name="T9" fmla="*/ 1 h 2"/>
              <a:gd name="T10" fmla="*/ 2 w 107"/>
              <a:gd name="T11" fmla="*/ 0 h 2"/>
              <a:gd name="T12" fmla="*/ 106 w 107"/>
              <a:gd name="T13" fmla="*/ 0 h 2"/>
              <a:gd name="T14" fmla="*/ 107 w 107"/>
              <a:gd name="T15" fmla="*/ 1 h 2"/>
              <a:gd name="T16" fmla="*/ 107 w 107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3" name="Freeform 789"/>
          <p:cNvSpPr>
            <a:spLocks/>
          </p:cNvSpPr>
          <p:nvPr/>
        </p:nvSpPr>
        <p:spPr bwMode="auto">
          <a:xfrm>
            <a:off x="8156950" y="3797486"/>
            <a:ext cx="92075" cy="80963"/>
          </a:xfrm>
          <a:custGeom>
            <a:avLst/>
            <a:gdLst>
              <a:gd name="T0" fmla="*/ 0 w 36"/>
              <a:gd name="T1" fmla="*/ 32 h 32"/>
              <a:gd name="T2" fmla="*/ 0 w 36"/>
              <a:gd name="T3" fmla="*/ 1 h 32"/>
              <a:gd name="T4" fmla="*/ 36 w 36"/>
              <a:gd name="T5" fmla="*/ 2 h 32"/>
              <a:gd name="T6" fmla="*/ 3 w 36"/>
              <a:gd name="T7" fmla="*/ 5 h 32"/>
              <a:gd name="T8" fmla="*/ 0 w 36"/>
              <a:gd name="T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4" name="Freeform 790"/>
          <p:cNvSpPr>
            <a:spLocks/>
          </p:cNvSpPr>
          <p:nvPr/>
        </p:nvSpPr>
        <p:spPr bwMode="auto">
          <a:xfrm>
            <a:off x="8256962" y="3845111"/>
            <a:ext cx="95250" cy="82550"/>
          </a:xfrm>
          <a:custGeom>
            <a:avLst/>
            <a:gdLst>
              <a:gd name="T0" fmla="*/ 37 w 37"/>
              <a:gd name="T1" fmla="*/ 0 h 32"/>
              <a:gd name="T2" fmla="*/ 36 w 37"/>
              <a:gd name="T3" fmla="*/ 30 h 32"/>
              <a:gd name="T4" fmla="*/ 0 w 37"/>
              <a:gd name="T5" fmla="*/ 30 h 32"/>
              <a:gd name="T6" fmla="*/ 33 w 37"/>
              <a:gd name="T7" fmla="*/ 27 h 32"/>
              <a:gd name="T8" fmla="*/ 37 w 37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5" name="Freeform 791"/>
          <p:cNvSpPr>
            <a:spLocks noEditPoints="1"/>
          </p:cNvSpPr>
          <p:nvPr/>
        </p:nvSpPr>
        <p:spPr bwMode="auto">
          <a:xfrm>
            <a:off x="7882312" y="3651436"/>
            <a:ext cx="395288" cy="414338"/>
          </a:xfrm>
          <a:custGeom>
            <a:avLst/>
            <a:gdLst>
              <a:gd name="T0" fmla="*/ 84 w 154"/>
              <a:gd name="T1" fmla="*/ 137 h 162"/>
              <a:gd name="T2" fmla="*/ 84 w 154"/>
              <a:gd name="T3" fmla="*/ 130 h 162"/>
              <a:gd name="T4" fmla="*/ 93 w 154"/>
              <a:gd name="T5" fmla="*/ 102 h 162"/>
              <a:gd name="T6" fmla="*/ 93 w 154"/>
              <a:gd name="T7" fmla="*/ 84 h 162"/>
              <a:gd name="T8" fmla="*/ 84 w 154"/>
              <a:gd name="T9" fmla="*/ 61 h 162"/>
              <a:gd name="T10" fmla="*/ 84 w 154"/>
              <a:gd name="T11" fmla="*/ 54 h 162"/>
              <a:gd name="T12" fmla="*/ 104 w 154"/>
              <a:gd name="T13" fmla="*/ 38 h 162"/>
              <a:gd name="T14" fmla="*/ 108 w 154"/>
              <a:gd name="T15" fmla="*/ 30 h 162"/>
              <a:gd name="T16" fmla="*/ 134 w 154"/>
              <a:gd name="T17" fmla="*/ 45 h 162"/>
              <a:gd name="T18" fmla="*/ 134 w 154"/>
              <a:gd name="T19" fmla="*/ 28 h 162"/>
              <a:gd name="T20" fmla="*/ 154 w 154"/>
              <a:gd name="T21" fmla="*/ 45 h 162"/>
              <a:gd name="T22" fmla="*/ 137 w 154"/>
              <a:gd name="T23" fmla="*/ 22 h 162"/>
              <a:gd name="T24" fmla="*/ 30 w 154"/>
              <a:gd name="T25" fmla="*/ 18 h 162"/>
              <a:gd name="T26" fmla="*/ 9 w 154"/>
              <a:gd name="T27" fmla="*/ 43 h 162"/>
              <a:gd name="T28" fmla="*/ 12 w 154"/>
              <a:gd name="T29" fmla="*/ 125 h 162"/>
              <a:gd name="T30" fmla="*/ 81 w 154"/>
              <a:gd name="T31" fmla="*/ 162 h 162"/>
              <a:gd name="T32" fmla="*/ 124 w 154"/>
              <a:gd name="T33" fmla="*/ 20 h 162"/>
              <a:gd name="T34" fmla="*/ 125 w 154"/>
              <a:gd name="T35" fmla="*/ 20 h 162"/>
              <a:gd name="T36" fmla="*/ 98 w 154"/>
              <a:gd name="T37" fmla="*/ 10 h 162"/>
              <a:gd name="T38" fmla="*/ 91 w 154"/>
              <a:gd name="T39" fmla="*/ 11 h 162"/>
              <a:gd name="T40" fmla="*/ 84 w 154"/>
              <a:gd name="T41" fmla="*/ 6 h 162"/>
              <a:gd name="T42" fmla="*/ 48 w 154"/>
              <a:gd name="T43" fmla="*/ 22 h 162"/>
              <a:gd name="T44" fmla="*/ 48 w 154"/>
              <a:gd name="T45" fmla="*/ 104 h 162"/>
              <a:gd name="T46" fmla="*/ 47 w 154"/>
              <a:gd name="T47" fmla="*/ 84 h 162"/>
              <a:gd name="T48" fmla="*/ 36 w 154"/>
              <a:gd name="T49" fmla="*/ 55 h 162"/>
              <a:gd name="T50" fmla="*/ 29 w 154"/>
              <a:gd name="T51" fmla="*/ 78 h 162"/>
              <a:gd name="T52" fmla="*/ 54 w 154"/>
              <a:gd name="T53" fmla="*/ 132 h 162"/>
              <a:gd name="T54" fmla="*/ 38 w 154"/>
              <a:gd name="T55" fmla="*/ 113 h 162"/>
              <a:gd name="T56" fmla="*/ 44 w 154"/>
              <a:gd name="T57" fmla="*/ 28 h 162"/>
              <a:gd name="T58" fmla="*/ 49 w 154"/>
              <a:gd name="T59" fmla="*/ 52 h 162"/>
              <a:gd name="T60" fmla="*/ 37 w 154"/>
              <a:gd name="T61" fmla="*/ 20 h 162"/>
              <a:gd name="T62" fmla="*/ 31 w 154"/>
              <a:gd name="T63" fmla="*/ 25 h 162"/>
              <a:gd name="T64" fmla="*/ 28 w 154"/>
              <a:gd name="T65" fmla="*/ 46 h 162"/>
              <a:gd name="T66" fmla="*/ 28 w 154"/>
              <a:gd name="T67" fmla="*/ 28 h 162"/>
              <a:gd name="T68" fmla="*/ 22 w 154"/>
              <a:gd name="T69" fmla="*/ 78 h 162"/>
              <a:gd name="T70" fmla="*/ 6 w 154"/>
              <a:gd name="T71" fmla="*/ 84 h 162"/>
              <a:gd name="T72" fmla="*/ 25 w 154"/>
              <a:gd name="T73" fmla="*/ 111 h 162"/>
              <a:gd name="T74" fmla="*/ 28 w 154"/>
              <a:gd name="T75" fmla="*/ 134 h 162"/>
              <a:gd name="T76" fmla="*/ 37 w 154"/>
              <a:gd name="T77" fmla="*/ 135 h 162"/>
              <a:gd name="T78" fmla="*/ 37 w 154"/>
              <a:gd name="T79" fmla="*/ 142 h 162"/>
              <a:gd name="T80" fmla="*/ 48 w 154"/>
              <a:gd name="T81" fmla="*/ 149 h 162"/>
              <a:gd name="T82" fmla="*/ 56 w 154"/>
              <a:gd name="T83" fmla="*/ 138 h 162"/>
              <a:gd name="T84" fmla="*/ 78 w 154"/>
              <a:gd name="T85" fmla="*/ 156 h 162"/>
              <a:gd name="T86" fmla="*/ 78 w 154"/>
              <a:gd name="T87" fmla="*/ 137 h 162"/>
              <a:gd name="T88" fmla="*/ 61 w 154"/>
              <a:gd name="T89" fmla="*/ 131 h 162"/>
              <a:gd name="T90" fmla="*/ 78 w 154"/>
              <a:gd name="T91" fmla="*/ 108 h 162"/>
              <a:gd name="T92" fmla="*/ 54 w 154"/>
              <a:gd name="T93" fmla="*/ 103 h 162"/>
              <a:gd name="T94" fmla="*/ 78 w 154"/>
              <a:gd name="T95" fmla="*/ 101 h 162"/>
              <a:gd name="T96" fmla="*/ 54 w 154"/>
              <a:gd name="T97" fmla="*/ 59 h 162"/>
              <a:gd name="T98" fmla="*/ 78 w 154"/>
              <a:gd name="T99" fmla="*/ 54 h 162"/>
              <a:gd name="T100" fmla="*/ 78 w 154"/>
              <a:gd name="T101" fmla="*/ 32 h 162"/>
              <a:gd name="T102" fmla="*/ 71 w 154"/>
              <a:gd name="T103" fmla="*/ 11 h 162"/>
              <a:gd name="T104" fmla="*/ 63 w 154"/>
              <a:gd name="T105" fmla="*/ 25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6" name="Freeform 792"/>
          <p:cNvSpPr>
            <a:spLocks noEditPoints="1"/>
          </p:cNvSpPr>
          <p:nvPr/>
        </p:nvSpPr>
        <p:spPr bwMode="auto">
          <a:xfrm>
            <a:off x="8764962" y="3660961"/>
            <a:ext cx="268288" cy="436563"/>
          </a:xfrm>
          <a:custGeom>
            <a:avLst/>
            <a:gdLst>
              <a:gd name="T0" fmla="*/ 36 w 105"/>
              <a:gd name="T1" fmla="*/ 79 h 170"/>
              <a:gd name="T2" fmla="*/ 42 w 105"/>
              <a:gd name="T3" fmla="*/ 60 h 170"/>
              <a:gd name="T4" fmla="*/ 42 w 105"/>
              <a:gd name="T5" fmla="*/ 47 h 170"/>
              <a:gd name="T6" fmla="*/ 10 w 105"/>
              <a:gd name="T7" fmla="*/ 99 h 170"/>
              <a:gd name="T8" fmla="*/ 42 w 105"/>
              <a:gd name="T9" fmla="*/ 110 h 170"/>
              <a:gd name="T10" fmla="*/ 42 w 105"/>
              <a:gd name="T11" fmla="*/ 97 h 170"/>
              <a:gd name="T12" fmla="*/ 36 w 105"/>
              <a:gd name="T13" fmla="*/ 79 h 170"/>
              <a:gd name="T14" fmla="*/ 51 w 105"/>
              <a:gd name="T15" fmla="*/ 79 h 170"/>
              <a:gd name="T16" fmla="*/ 46 w 105"/>
              <a:gd name="T17" fmla="*/ 97 h 170"/>
              <a:gd name="T18" fmla="*/ 46 w 105"/>
              <a:gd name="T19" fmla="*/ 110 h 170"/>
              <a:gd name="T20" fmla="*/ 78 w 105"/>
              <a:gd name="T21" fmla="*/ 99 h 170"/>
              <a:gd name="T22" fmla="*/ 46 w 105"/>
              <a:gd name="T23" fmla="*/ 47 h 170"/>
              <a:gd name="T24" fmla="*/ 46 w 105"/>
              <a:gd name="T25" fmla="*/ 60 h 170"/>
              <a:gd name="T26" fmla="*/ 51 w 105"/>
              <a:gd name="T27" fmla="*/ 79 h 170"/>
              <a:gd name="T28" fmla="*/ 39 w 105"/>
              <a:gd name="T29" fmla="*/ 70 h 170"/>
              <a:gd name="T30" fmla="*/ 39 w 105"/>
              <a:gd name="T31" fmla="*/ 87 h 170"/>
              <a:gd name="T32" fmla="*/ 42 w 105"/>
              <a:gd name="T33" fmla="*/ 90 h 170"/>
              <a:gd name="T34" fmla="*/ 46 w 105"/>
              <a:gd name="T35" fmla="*/ 90 h 170"/>
              <a:gd name="T36" fmla="*/ 48 w 105"/>
              <a:gd name="T37" fmla="*/ 87 h 170"/>
              <a:gd name="T38" fmla="*/ 48 w 105"/>
              <a:gd name="T39" fmla="*/ 70 h 170"/>
              <a:gd name="T40" fmla="*/ 46 w 105"/>
              <a:gd name="T41" fmla="*/ 67 h 170"/>
              <a:gd name="T42" fmla="*/ 42 w 105"/>
              <a:gd name="T43" fmla="*/ 67 h 170"/>
              <a:gd name="T44" fmla="*/ 39 w 105"/>
              <a:gd name="T45" fmla="*/ 70 h 170"/>
              <a:gd name="T46" fmla="*/ 60 w 105"/>
              <a:gd name="T47" fmla="*/ 29 h 170"/>
              <a:gd name="T48" fmla="*/ 82 w 105"/>
              <a:gd name="T49" fmla="*/ 32 h 170"/>
              <a:gd name="T50" fmla="*/ 103 w 105"/>
              <a:gd name="T51" fmla="*/ 7 h 170"/>
              <a:gd name="T52" fmla="*/ 94 w 105"/>
              <a:gd name="T53" fmla="*/ 7 h 170"/>
              <a:gd name="T54" fmla="*/ 86 w 105"/>
              <a:gd name="T55" fmla="*/ 22 h 170"/>
              <a:gd name="T56" fmla="*/ 66 w 105"/>
              <a:gd name="T57" fmla="*/ 20 h 170"/>
              <a:gd name="T58" fmla="*/ 40 w 105"/>
              <a:gd name="T59" fmla="*/ 39 h 170"/>
              <a:gd name="T60" fmla="*/ 0 w 105"/>
              <a:gd name="T61" fmla="*/ 106 h 170"/>
              <a:gd name="T62" fmla="*/ 44 w 105"/>
              <a:gd name="T63" fmla="*/ 170 h 170"/>
              <a:gd name="T64" fmla="*/ 87 w 105"/>
              <a:gd name="T65" fmla="*/ 106 h 170"/>
              <a:gd name="T66" fmla="*/ 50 w 105"/>
              <a:gd name="T67" fmla="*/ 40 h 170"/>
              <a:gd name="T68" fmla="*/ 60 w 105"/>
              <a:gd name="T69" fmla="*/ 29 h 170"/>
              <a:gd name="T70" fmla="*/ 82 w 105"/>
              <a:gd name="T71" fmla="*/ 102 h 170"/>
              <a:gd name="T72" fmla="*/ 44 w 105"/>
              <a:gd name="T73" fmla="*/ 113 h 170"/>
              <a:gd name="T74" fmla="*/ 6 w 105"/>
              <a:gd name="T75" fmla="*/ 102 h 170"/>
              <a:gd name="T76" fmla="*/ 44 w 105"/>
              <a:gd name="T77" fmla="*/ 43 h 170"/>
              <a:gd name="T78" fmla="*/ 82 w 105"/>
              <a:gd name="T79" fmla="*/ 102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7" name="Freeform 793"/>
          <p:cNvSpPr>
            <a:spLocks noEditPoints="1"/>
          </p:cNvSpPr>
          <p:nvPr/>
        </p:nvSpPr>
        <p:spPr bwMode="auto">
          <a:xfrm>
            <a:off x="2094287" y="4407086"/>
            <a:ext cx="133350" cy="322263"/>
          </a:xfrm>
          <a:custGeom>
            <a:avLst/>
            <a:gdLst>
              <a:gd name="T0" fmla="*/ 4 w 52"/>
              <a:gd name="T1" fmla="*/ 0 h 126"/>
              <a:gd name="T2" fmla="*/ 0 w 52"/>
              <a:gd name="T3" fmla="*/ 121 h 126"/>
              <a:gd name="T4" fmla="*/ 48 w 52"/>
              <a:gd name="T5" fmla="*/ 126 h 126"/>
              <a:gd name="T6" fmla="*/ 52 w 52"/>
              <a:gd name="T7" fmla="*/ 5 h 126"/>
              <a:gd name="T8" fmla="*/ 48 w 52"/>
              <a:gd name="T9" fmla="*/ 117 h 126"/>
              <a:gd name="T10" fmla="*/ 9 w 52"/>
              <a:gd name="T11" fmla="*/ 122 h 126"/>
              <a:gd name="T12" fmla="*/ 4 w 52"/>
              <a:gd name="T13" fmla="*/ 82 h 126"/>
              <a:gd name="T14" fmla="*/ 9 w 52"/>
              <a:gd name="T15" fmla="*/ 120 h 126"/>
              <a:gd name="T16" fmla="*/ 45 w 52"/>
              <a:gd name="T17" fmla="*/ 117 h 126"/>
              <a:gd name="T18" fmla="*/ 48 w 52"/>
              <a:gd name="T19" fmla="*/ 117 h 126"/>
              <a:gd name="T20" fmla="*/ 38 w 52"/>
              <a:gd name="T21" fmla="*/ 33 h 126"/>
              <a:gd name="T22" fmla="*/ 42 w 52"/>
              <a:gd name="T23" fmla="*/ 41 h 126"/>
              <a:gd name="T24" fmla="*/ 14 w 52"/>
              <a:gd name="T25" fmla="*/ 45 h 126"/>
              <a:gd name="T26" fmla="*/ 10 w 52"/>
              <a:gd name="T27" fmla="*/ 36 h 126"/>
              <a:gd name="T28" fmla="*/ 10 w 52"/>
              <a:gd name="T29" fmla="*/ 25 h 126"/>
              <a:gd name="T30" fmla="*/ 14 w 52"/>
              <a:gd name="T31" fmla="*/ 16 h 126"/>
              <a:gd name="T32" fmla="*/ 42 w 52"/>
              <a:gd name="T33" fmla="*/ 20 h 126"/>
              <a:gd name="T34" fmla="*/ 38 w 52"/>
              <a:gd name="T35" fmla="*/ 28 h 126"/>
              <a:gd name="T36" fmla="*/ 10 w 52"/>
              <a:gd name="T37" fmla="*/ 25 h 126"/>
              <a:gd name="T38" fmla="*/ 17 w 52"/>
              <a:gd name="T39" fmla="*/ 82 h 126"/>
              <a:gd name="T40" fmla="*/ 34 w 52"/>
              <a:gd name="T41" fmla="*/ 82 h 126"/>
              <a:gd name="T42" fmla="*/ 30 w 52"/>
              <a:gd name="T43" fmla="*/ 102 h 126"/>
              <a:gd name="T44" fmla="*/ 22 w 52"/>
              <a:gd name="T45" fmla="*/ 102 h 126"/>
              <a:gd name="T46" fmla="*/ 30 w 52"/>
              <a:gd name="T47" fmla="*/ 102 h 126"/>
              <a:gd name="T48" fmla="*/ 20 w 52"/>
              <a:gd name="T49" fmla="*/ 57 h 126"/>
              <a:gd name="T50" fmla="*/ 38 w 52"/>
              <a:gd name="T51" fmla="*/ 55 h 126"/>
              <a:gd name="T52" fmla="*/ 38 w 52"/>
              <a:gd name="T53" fmla="*/ 59 h 126"/>
              <a:gd name="T54" fmla="*/ 48 w 52"/>
              <a:gd name="T55" fmla="*/ 44 h 126"/>
              <a:gd name="T56" fmla="*/ 43 w 52"/>
              <a:gd name="T57" fmla="*/ 6 h 126"/>
              <a:gd name="T58" fmla="*/ 7 w 52"/>
              <a:gd name="T59" fmla="*/ 8 h 126"/>
              <a:gd name="T60" fmla="*/ 4 w 52"/>
              <a:gd name="T61" fmla="*/ 8 h 126"/>
              <a:gd name="T62" fmla="*/ 43 w 52"/>
              <a:gd name="T63" fmla="*/ 4 h 126"/>
              <a:gd name="T64" fmla="*/ 48 w 52"/>
              <a:gd name="T65" fmla="*/ 44 h 126"/>
              <a:gd name="T66" fmla="*/ 32 w 52"/>
              <a:gd name="T67" fmla="*/ 28 h 126"/>
              <a:gd name="T68" fmla="*/ 32 w 52"/>
              <a:gd name="T69" fmla="*/ 25 h 126"/>
              <a:gd name="T70" fmla="*/ 30 w 52"/>
              <a:gd name="T71" fmla="*/ 26 h 126"/>
              <a:gd name="T72" fmla="*/ 36 w 52"/>
              <a:gd name="T73" fmla="*/ 28 h 126"/>
              <a:gd name="T74" fmla="*/ 38 w 52"/>
              <a:gd name="T75" fmla="*/ 26 h 126"/>
              <a:gd name="T76" fmla="*/ 36 w 52"/>
              <a:gd name="T77" fmla="*/ 25 h 126"/>
              <a:gd name="T78" fmla="*/ 36 w 52"/>
              <a:gd name="T79" fmla="*/ 28 h 126"/>
              <a:gd name="T80" fmla="*/ 32 w 52"/>
              <a:gd name="T81" fmla="*/ 43 h 126"/>
              <a:gd name="T82" fmla="*/ 32 w 52"/>
              <a:gd name="T83" fmla="*/ 40 h 126"/>
              <a:gd name="T84" fmla="*/ 30 w 52"/>
              <a:gd name="T85" fmla="*/ 42 h 126"/>
              <a:gd name="T86" fmla="*/ 36 w 52"/>
              <a:gd name="T87" fmla="*/ 43 h 126"/>
              <a:gd name="T88" fmla="*/ 39 w 52"/>
              <a:gd name="T89" fmla="*/ 42 h 126"/>
              <a:gd name="T90" fmla="*/ 36 w 52"/>
              <a:gd name="T91" fmla="*/ 40 h 126"/>
              <a:gd name="T92" fmla="*/ 36 w 52"/>
              <a:gd name="T93" fmla="*/ 4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8" name="Freeform 794"/>
          <p:cNvSpPr>
            <a:spLocks/>
          </p:cNvSpPr>
          <p:nvPr/>
        </p:nvSpPr>
        <p:spPr bwMode="auto">
          <a:xfrm>
            <a:off x="2286375" y="4476936"/>
            <a:ext cx="263525" cy="158750"/>
          </a:xfrm>
          <a:custGeom>
            <a:avLst/>
            <a:gdLst>
              <a:gd name="T0" fmla="*/ 59 w 103"/>
              <a:gd name="T1" fmla="*/ 42 h 62"/>
              <a:gd name="T2" fmla="*/ 0 w 103"/>
              <a:gd name="T3" fmla="*/ 60 h 62"/>
              <a:gd name="T4" fmla="*/ 0 w 103"/>
              <a:gd name="T5" fmla="*/ 4 h 62"/>
              <a:gd name="T6" fmla="*/ 4 w 103"/>
              <a:gd name="T7" fmla="*/ 0 h 62"/>
              <a:gd name="T8" fmla="*/ 99 w 103"/>
              <a:gd name="T9" fmla="*/ 0 h 62"/>
              <a:gd name="T10" fmla="*/ 103 w 103"/>
              <a:gd name="T11" fmla="*/ 4 h 62"/>
              <a:gd name="T12" fmla="*/ 59 w 103"/>
              <a:gd name="T13" fmla="*/ 4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9" name="Freeform 795"/>
          <p:cNvSpPr>
            <a:spLocks noEditPoints="1"/>
          </p:cNvSpPr>
          <p:nvPr/>
        </p:nvSpPr>
        <p:spPr bwMode="auto">
          <a:xfrm>
            <a:off x="2257800" y="4456299"/>
            <a:ext cx="319088" cy="212725"/>
          </a:xfrm>
          <a:custGeom>
            <a:avLst/>
            <a:gdLst>
              <a:gd name="T0" fmla="*/ 119 w 124"/>
              <a:gd name="T1" fmla="*/ 0 h 83"/>
              <a:gd name="T2" fmla="*/ 5 w 124"/>
              <a:gd name="T3" fmla="*/ 0 h 83"/>
              <a:gd name="T4" fmla="*/ 0 w 124"/>
              <a:gd name="T5" fmla="*/ 5 h 83"/>
              <a:gd name="T6" fmla="*/ 0 w 124"/>
              <a:gd name="T7" fmla="*/ 79 h 83"/>
              <a:gd name="T8" fmla="*/ 5 w 124"/>
              <a:gd name="T9" fmla="*/ 83 h 83"/>
              <a:gd name="T10" fmla="*/ 119 w 124"/>
              <a:gd name="T11" fmla="*/ 83 h 83"/>
              <a:gd name="T12" fmla="*/ 124 w 124"/>
              <a:gd name="T13" fmla="*/ 79 h 83"/>
              <a:gd name="T14" fmla="*/ 124 w 124"/>
              <a:gd name="T15" fmla="*/ 5 h 83"/>
              <a:gd name="T16" fmla="*/ 119 w 124"/>
              <a:gd name="T17" fmla="*/ 0 h 83"/>
              <a:gd name="T18" fmla="*/ 117 w 124"/>
              <a:gd name="T19" fmla="*/ 75 h 83"/>
              <a:gd name="T20" fmla="*/ 113 w 124"/>
              <a:gd name="T21" fmla="*/ 79 h 83"/>
              <a:gd name="T22" fmla="*/ 11 w 124"/>
              <a:gd name="T23" fmla="*/ 79 h 83"/>
              <a:gd name="T24" fmla="*/ 7 w 124"/>
              <a:gd name="T25" fmla="*/ 75 h 83"/>
              <a:gd name="T26" fmla="*/ 7 w 124"/>
              <a:gd name="T27" fmla="*/ 9 h 83"/>
              <a:gd name="T28" fmla="*/ 11 w 124"/>
              <a:gd name="T29" fmla="*/ 5 h 83"/>
              <a:gd name="T30" fmla="*/ 113 w 124"/>
              <a:gd name="T31" fmla="*/ 5 h 83"/>
              <a:gd name="T32" fmla="*/ 117 w 124"/>
              <a:gd name="T33" fmla="*/ 9 h 83"/>
              <a:gd name="T34" fmla="*/ 117 w 124"/>
              <a:gd name="T35" fmla="*/ 75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0" name="Freeform 796"/>
          <p:cNvSpPr>
            <a:spLocks noEditPoints="1"/>
          </p:cNvSpPr>
          <p:nvPr/>
        </p:nvSpPr>
        <p:spPr bwMode="auto">
          <a:xfrm>
            <a:off x="2330825" y="4688074"/>
            <a:ext cx="173038" cy="41275"/>
          </a:xfrm>
          <a:custGeom>
            <a:avLst/>
            <a:gdLst>
              <a:gd name="T0" fmla="*/ 34 w 68"/>
              <a:gd name="T1" fmla="*/ 0 h 16"/>
              <a:gd name="T2" fmla="*/ 0 w 68"/>
              <a:gd name="T3" fmla="*/ 16 h 16"/>
              <a:gd name="T4" fmla="*/ 68 w 68"/>
              <a:gd name="T5" fmla="*/ 16 h 16"/>
              <a:gd name="T6" fmla="*/ 34 w 68"/>
              <a:gd name="T7" fmla="*/ 0 h 16"/>
              <a:gd name="T8" fmla="*/ 13 w 68"/>
              <a:gd name="T9" fmla="*/ 14 h 16"/>
              <a:gd name="T10" fmla="*/ 5 w 68"/>
              <a:gd name="T11" fmla="*/ 14 h 16"/>
              <a:gd name="T12" fmla="*/ 29 w 68"/>
              <a:gd name="T13" fmla="*/ 2 h 16"/>
              <a:gd name="T14" fmla="*/ 13 w 68"/>
              <a:gd name="T15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1" name="Freeform 797"/>
          <p:cNvSpPr>
            <a:spLocks noEditPoints="1"/>
          </p:cNvSpPr>
          <p:nvPr/>
        </p:nvSpPr>
        <p:spPr bwMode="auto">
          <a:xfrm>
            <a:off x="2876925" y="4299136"/>
            <a:ext cx="455613" cy="517525"/>
          </a:xfrm>
          <a:custGeom>
            <a:avLst/>
            <a:gdLst>
              <a:gd name="T0" fmla="*/ 55 w 178"/>
              <a:gd name="T1" fmla="*/ 191 h 202"/>
              <a:gd name="T2" fmla="*/ 125 w 178"/>
              <a:gd name="T3" fmla="*/ 191 h 202"/>
              <a:gd name="T4" fmla="*/ 95 w 178"/>
              <a:gd name="T5" fmla="*/ 182 h 202"/>
              <a:gd name="T6" fmla="*/ 90 w 178"/>
              <a:gd name="T7" fmla="*/ 200 h 202"/>
              <a:gd name="T8" fmla="*/ 84 w 178"/>
              <a:gd name="T9" fmla="*/ 182 h 202"/>
              <a:gd name="T10" fmla="*/ 29 w 178"/>
              <a:gd name="T11" fmla="*/ 35 h 202"/>
              <a:gd name="T12" fmla="*/ 1 w 178"/>
              <a:gd name="T13" fmla="*/ 134 h 202"/>
              <a:gd name="T14" fmla="*/ 28 w 178"/>
              <a:gd name="T15" fmla="*/ 161 h 202"/>
              <a:gd name="T16" fmla="*/ 56 w 178"/>
              <a:gd name="T17" fmla="*/ 135 h 202"/>
              <a:gd name="T18" fmla="*/ 30 w 178"/>
              <a:gd name="T19" fmla="*/ 35 h 202"/>
              <a:gd name="T20" fmla="*/ 29 w 178"/>
              <a:gd name="T21" fmla="*/ 35 h 202"/>
              <a:gd name="T22" fmla="*/ 29 w 178"/>
              <a:gd name="T23" fmla="*/ 35 h 202"/>
              <a:gd name="T24" fmla="*/ 27 w 178"/>
              <a:gd name="T25" fmla="*/ 52 h 202"/>
              <a:gd name="T26" fmla="*/ 4 w 178"/>
              <a:gd name="T27" fmla="*/ 137 h 202"/>
              <a:gd name="T28" fmla="*/ 3 w 178"/>
              <a:gd name="T29" fmla="*/ 141 h 202"/>
              <a:gd name="T30" fmla="*/ 27 w 178"/>
              <a:gd name="T31" fmla="*/ 158 h 202"/>
              <a:gd name="T32" fmla="*/ 31 w 178"/>
              <a:gd name="T33" fmla="*/ 51 h 202"/>
              <a:gd name="T34" fmla="*/ 31 w 178"/>
              <a:gd name="T35" fmla="*/ 137 h 202"/>
              <a:gd name="T36" fmla="*/ 98 w 178"/>
              <a:gd name="T37" fmla="*/ 30 h 202"/>
              <a:gd name="T38" fmla="*/ 90 w 178"/>
              <a:gd name="T39" fmla="*/ 0 h 202"/>
              <a:gd name="T40" fmla="*/ 82 w 178"/>
              <a:gd name="T41" fmla="*/ 30 h 202"/>
              <a:gd name="T42" fmla="*/ 29 w 178"/>
              <a:gd name="T43" fmla="*/ 35 h 202"/>
              <a:gd name="T44" fmla="*/ 87 w 178"/>
              <a:gd name="T45" fmla="*/ 45 h 202"/>
              <a:gd name="T46" fmla="*/ 90 w 178"/>
              <a:gd name="T47" fmla="*/ 192 h 202"/>
              <a:gd name="T48" fmla="*/ 92 w 178"/>
              <a:gd name="T49" fmla="*/ 45 h 202"/>
              <a:gd name="T50" fmla="*/ 150 w 178"/>
              <a:gd name="T51" fmla="*/ 35 h 202"/>
              <a:gd name="T52" fmla="*/ 98 w 178"/>
              <a:gd name="T53" fmla="*/ 30 h 202"/>
              <a:gd name="T54" fmla="*/ 153 w 178"/>
              <a:gd name="T55" fmla="*/ 38 h 202"/>
              <a:gd name="T56" fmla="*/ 151 w 178"/>
              <a:gd name="T57" fmla="*/ 35 h 202"/>
              <a:gd name="T58" fmla="*/ 150 w 178"/>
              <a:gd name="T59" fmla="*/ 35 h 202"/>
              <a:gd name="T60" fmla="*/ 148 w 178"/>
              <a:gd name="T61" fmla="*/ 38 h 202"/>
              <a:gd name="T62" fmla="*/ 121 w 178"/>
              <a:gd name="T63" fmla="*/ 137 h 202"/>
              <a:gd name="T64" fmla="*/ 178 w 178"/>
              <a:gd name="T65" fmla="*/ 137 h 202"/>
              <a:gd name="T66" fmla="*/ 125 w 178"/>
              <a:gd name="T67" fmla="*/ 136 h 202"/>
              <a:gd name="T68" fmla="*/ 148 w 178"/>
              <a:gd name="T69" fmla="*/ 137 h 202"/>
              <a:gd name="T70" fmla="*/ 125 w 178"/>
              <a:gd name="T71" fmla="*/ 136 h 202"/>
              <a:gd name="T72" fmla="*/ 132 w 178"/>
              <a:gd name="T73" fmla="*/ 141 h 202"/>
              <a:gd name="T74" fmla="*/ 124 w 178"/>
              <a:gd name="T75" fmla="*/ 141 h 202"/>
              <a:gd name="T76" fmla="*/ 152 w 178"/>
              <a:gd name="T77" fmla="*/ 51 h 202"/>
              <a:gd name="T78" fmla="*/ 152 w 178"/>
              <a:gd name="T79" fmla="*/ 13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2" name="Freeform 798"/>
          <p:cNvSpPr>
            <a:spLocks noEditPoints="1"/>
          </p:cNvSpPr>
          <p:nvPr/>
        </p:nvSpPr>
        <p:spPr bwMode="auto">
          <a:xfrm>
            <a:off x="3707187" y="4429311"/>
            <a:ext cx="209550" cy="323850"/>
          </a:xfrm>
          <a:custGeom>
            <a:avLst/>
            <a:gdLst>
              <a:gd name="T0" fmla="*/ 0 w 82"/>
              <a:gd name="T1" fmla="*/ 0 h 126"/>
              <a:gd name="T2" fmla="*/ 82 w 82"/>
              <a:gd name="T3" fmla="*/ 126 h 126"/>
              <a:gd name="T4" fmla="*/ 62 w 82"/>
              <a:gd name="T5" fmla="*/ 0 h 126"/>
              <a:gd name="T6" fmla="*/ 25 w 82"/>
              <a:gd name="T7" fmla="*/ 27 h 126"/>
              <a:gd name="T8" fmla="*/ 25 w 82"/>
              <a:gd name="T9" fmla="*/ 31 h 126"/>
              <a:gd name="T10" fmla="*/ 6 w 82"/>
              <a:gd name="T11" fmla="*/ 29 h 126"/>
              <a:gd name="T12" fmla="*/ 74 w 82"/>
              <a:gd name="T13" fmla="*/ 112 h 126"/>
              <a:gd name="T14" fmla="*/ 6 w 82"/>
              <a:gd name="T15" fmla="*/ 110 h 126"/>
              <a:gd name="T16" fmla="*/ 74 w 82"/>
              <a:gd name="T17" fmla="*/ 108 h 126"/>
              <a:gd name="T18" fmla="*/ 74 w 82"/>
              <a:gd name="T19" fmla="*/ 112 h 126"/>
              <a:gd name="T20" fmla="*/ 7 w 82"/>
              <a:gd name="T21" fmla="*/ 103 h 126"/>
              <a:gd name="T22" fmla="*/ 7 w 82"/>
              <a:gd name="T23" fmla="*/ 99 h 126"/>
              <a:gd name="T24" fmla="*/ 75 w 82"/>
              <a:gd name="T25" fmla="*/ 101 h 126"/>
              <a:gd name="T26" fmla="*/ 6 w 82"/>
              <a:gd name="T27" fmla="*/ 91 h 126"/>
              <a:gd name="T28" fmla="*/ 43 w 82"/>
              <a:gd name="T29" fmla="*/ 89 h 126"/>
              <a:gd name="T30" fmla="*/ 43 w 82"/>
              <a:gd name="T31" fmla="*/ 94 h 126"/>
              <a:gd name="T32" fmla="*/ 6 w 82"/>
              <a:gd name="T33" fmla="*/ 91 h 126"/>
              <a:gd name="T34" fmla="*/ 7 w 82"/>
              <a:gd name="T35" fmla="*/ 84 h 126"/>
              <a:gd name="T36" fmla="*/ 7 w 82"/>
              <a:gd name="T37" fmla="*/ 80 h 126"/>
              <a:gd name="T38" fmla="*/ 75 w 82"/>
              <a:gd name="T39" fmla="*/ 82 h 126"/>
              <a:gd name="T40" fmla="*/ 74 w 82"/>
              <a:gd name="T41" fmla="*/ 75 h 126"/>
              <a:gd name="T42" fmla="*/ 6 w 82"/>
              <a:gd name="T43" fmla="*/ 73 h 126"/>
              <a:gd name="T44" fmla="*/ 74 w 82"/>
              <a:gd name="T45" fmla="*/ 71 h 126"/>
              <a:gd name="T46" fmla="*/ 74 w 82"/>
              <a:gd name="T47" fmla="*/ 75 h 126"/>
              <a:gd name="T48" fmla="*/ 7 w 82"/>
              <a:gd name="T49" fmla="*/ 66 h 126"/>
              <a:gd name="T50" fmla="*/ 7 w 82"/>
              <a:gd name="T51" fmla="*/ 62 h 126"/>
              <a:gd name="T52" fmla="*/ 75 w 82"/>
              <a:gd name="T53" fmla="*/ 64 h 126"/>
              <a:gd name="T54" fmla="*/ 74 w 82"/>
              <a:gd name="T55" fmla="*/ 58 h 126"/>
              <a:gd name="T56" fmla="*/ 6 w 82"/>
              <a:gd name="T57" fmla="*/ 56 h 126"/>
              <a:gd name="T58" fmla="*/ 74 w 82"/>
              <a:gd name="T59" fmla="*/ 54 h 126"/>
              <a:gd name="T60" fmla="*/ 74 w 82"/>
              <a:gd name="T61" fmla="*/ 58 h 126"/>
              <a:gd name="T62" fmla="*/ 7 w 82"/>
              <a:gd name="T63" fmla="*/ 49 h 126"/>
              <a:gd name="T64" fmla="*/ 7 w 82"/>
              <a:gd name="T65" fmla="*/ 45 h 126"/>
              <a:gd name="T66" fmla="*/ 75 w 82"/>
              <a:gd name="T67" fmla="*/ 47 h 126"/>
              <a:gd name="T68" fmla="*/ 74 w 82"/>
              <a:gd name="T69" fmla="*/ 40 h 126"/>
              <a:gd name="T70" fmla="*/ 6 w 82"/>
              <a:gd name="T71" fmla="*/ 38 h 126"/>
              <a:gd name="T72" fmla="*/ 74 w 82"/>
              <a:gd name="T73" fmla="*/ 36 h 126"/>
              <a:gd name="T74" fmla="*/ 74 w 82"/>
              <a:gd name="T75" fmla="*/ 40 h 126"/>
              <a:gd name="T76" fmla="*/ 59 w 82"/>
              <a:gd name="T77" fmla="*/ 24 h 126"/>
              <a:gd name="T78" fmla="*/ 69 w 82"/>
              <a:gd name="T79" fmla="*/ 14 h 126"/>
              <a:gd name="T80" fmla="*/ 69 w 82"/>
              <a:gd name="T81" fmla="*/ 2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3" name="Freeform 799"/>
          <p:cNvSpPr>
            <a:spLocks noEditPoints="1"/>
          </p:cNvSpPr>
          <p:nvPr/>
        </p:nvSpPr>
        <p:spPr bwMode="auto">
          <a:xfrm>
            <a:off x="3769100" y="4362636"/>
            <a:ext cx="209550" cy="323850"/>
          </a:xfrm>
          <a:custGeom>
            <a:avLst/>
            <a:gdLst>
              <a:gd name="T0" fmla="*/ 132 w 132"/>
              <a:gd name="T1" fmla="*/ 34 h 204"/>
              <a:gd name="T2" fmla="*/ 100 w 132"/>
              <a:gd name="T3" fmla="*/ 0 h 204"/>
              <a:gd name="T4" fmla="*/ 0 w 132"/>
              <a:gd name="T5" fmla="*/ 0 h 204"/>
              <a:gd name="T6" fmla="*/ 0 w 132"/>
              <a:gd name="T7" fmla="*/ 34 h 204"/>
              <a:gd name="T8" fmla="*/ 72 w 132"/>
              <a:gd name="T9" fmla="*/ 34 h 204"/>
              <a:gd name="T10" fmla="*/ 105 w 132"/>
              <a:gd name="T11" fmla="*/ 67 h 204"/>
              <a:gd name="T12" fmla="*/ 105 w 132"/>
              <a:gd name="T13" fmla="*/ 204 h 204"/>
              <a:gd name="T14" fmla="*/ 132 w 132"/>
              <a:gd name="T15" fmla="*/ 204 h 204"/>
              <a:gd name="T16" fmla="*/ 132 w 132"/>
              <a:gd name="T17" fmla="*/ 34 h 204"/>
              <a:gd name="T18" fmla="*/ 113 w 132"/>
              <a:gd name="T19" fmla="*/ 39 h 204"/>
              <a:gd name="T20" fmla="*/ 96 w 132"/>
              <a:gd name="T21" fmla="*/ 39 h 204"/>
              <a:gd name="T22" fmla="*/ 96 w 132"/>
              <a:gd name="T23" fmla="*/ 7 h 204"/>
              <a:gd name="T24" fmla="*/ 113 w 132"/>
              <a:gd name="T25" fmla="*/ 23 h 204"/>
              <a:gd name="T26" fmla="*/ 127 w 132"/>
              <a:gd name="T27" fmla="*/ 39 h 204"/>
              <a:gd name="T28" fmla="*/ 113 w 132"/>
              <a:gd name="T29" fmla="*/ 39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2" h="204">
                <a:moveTo>
                  <a:pt x="132" y="34"/>
                </a:moveTo>
                <a:lnTo>
                  <a:pt x="100" y="0"/>
                </a:lnTo>
                <a:lnTo>
                  <a:pt x="0" y="0"/>
                </a:lnTo>
                <a:lnTo>
                  <a:pt x="0" y="34"/>
                </a:lnTo>
                <a:lnTo>
                  <a:pt x="72" y="34"/>
                </a:lnTo>
                <a:lnTo>
                  <a:pt x="105" y="67"/>
                </a:lnTo>
                <a:lnTo>
                  <a:pt x="105" y="204"/>
                </a:lnTo>
                <a:lnTo>
                  <a:pt x="132" y="204"/>
                </a:lnTo>
                <a:lnTo>
                  <a:pt x="132" y="34"/>
                </a:lnTo>
                <a:close/>
                <a:moveTo>
                  <a:pt x="113" y="39"/>
                </a:moveTo>
                <a:lnTo>
                  <a:pt x="96" y="39"/>
                </a:lnTo>
                <a:lnTo>
                  <a:pt x="96" y="7"/>
                </a:lnTo>
                <a:lnTo>
                  <a:pt x="113" y="23"/>
                </a:lnTo>
                <a:lnTo>
                  <a:pt x="127" y="39"/>
                </a:lnTo>
                <a:lnTo>
                  <a:pt x="113" y="3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4" name="Freeform 800"/>
          <p:cNvSpPr>
            <a:spLocks noEditPoints="1"/>
          </p:cNvSpPr>
          <p:nvPr/>
        </p:nvSpPr>
        <p:spPr bwMode="auto">
          <a:xfrm>
            <a:off x="4466012" y="4407086"/>
            <a:ext cx="209550" cy="322263"/>
          </a:xfrm>
          <a:custGeom>
            <a:avLst/>
            <a:gdLst>
              <a:gd name="T0" fmla="*/ 0 w 82"/>
              <a:gd name="T1" fmla="*/ 0 h 126"/>
              <a:gd name="T2" fmla="*/ 82 w 82"/>
              <a:gd name="T3" fmla="*/ 126 h 126"/>
              <a:gd name="T4" fmla="*/ 62 w 82"/>
              <a:gd name="T5" fmla="*/ 0 h 126"/>
              <a:gd name="T6" fmla="*/ 25 w 82"/>
              <a:gd name="T7" fmla="*/ 27 h 126"/>
              <a:gd name="T8" fmla="*/ 25 w 82"/>
              <a:gd name="T9" fmla="*/ 31 h 126"/>
              <a:gd name="T10" fmla="*/ 6 w 82"/>
              <a:gd name="T11" fmla="*/ 29 h 126"/>
              <a:gd name="T12" fmla="*/ 74 w 82"/>
              <a:gd name="T13" fmla="*/ 112 h 126"/>
              <a:gd name="T14" fmla="*/ 6 w 82"/>
              <a:gd name="T15" fmla="*/ 110 h 126"/>
              <a:gd name="T16" fmla="*/ 74 w 82"/>
              <a:gd name="T17" fmla="*/ 108 h 126"/>
              <a:gd name="T18" fmla="*/ 74 w 82"/>
              <a:gd name="T19" fmla="*/ 112 h 126"/>
              <a:gd name="T20" fmla="*/ 8 w 82"/>
              <a:gd name="T21" fmla="*/ 103 h 126"/>
              <a:gd name="T22" fmla="*/ 8 w 82"/>
              <a:gd name="T23" fmla="*/ 99 h 126"/>
              <a:gd name="T24" fmla="*/ 75 w 82"/>
              <a:gd name="T25" fmla="*/ 101 h 126"/>
              <a:gd name="T26" fmla="*/ 6 w 82"/>
              <a:gd name="T27" fmla="*/ 91 h 126"/>
              <a:gd name="T28" fmla="*/ 43 w 82"/>
              <a:gd name="T29" fmla="*/ 89 h 126"/>
              <a:gd name="T30" fmla="*/ 43 w 82"/>
              <a:gd name="T31" fmla="*/ 94 h 126"/>
              <a:gd name="T32" fmla="*/ 6 w 82"/>
              <a:gd name="T33" fmla="*/ 91 h 126"/>
              <a:gd name="T34" fmla="*/ 8 w 82"/>
              <a:gd name="T35" fmla="*/ 84 h 126"/>
              <a:gd name="T36" fmla="*/ 8 w 82"/>
              <a:gd name="T37" fmla="*/ 80 h 126"/>
              <a:gd name="T38" fmla="*/ 75 w 82"/>
              <a:gd name="T39" fmla="*/ 82 h 126"/>
              <a:gd name="T40" fmla="*/ 74 w 82"/>
              <a:gd name="T41" fmla="*/ 75 h 126"/>
              <a:gd name="T42" fmla="*/ 6 w 82"/>
              <a:gd name="T43" fmla="*/ 73 h 126"/>
              <a:gd name="T44" fmla="*/ 74 w 82"/>
              <a:gd name="T45" fmla="*/ 71 h 126"/>
              <a:gd name="T46" fmla="*/ 74 w 82"/>
              <a:gd name="T47" fmla="*/ 75 h 126"/>
              <a:gd name="T48" fmla="*/ 8 w 82"/>
              <a:gd name="T49" fmla="*/ 66 h 126"/>
              <a:gd name="T50" fmla="*/ 8 w 82"/>
              <a:gd name="T51" fmla="*/ 62 h 126"/>
              <a:gd name="T52" fmla="*/ 75 w 82"/>
              <a:gd name="T53" fmla="*/ 64 h 126"/>
              <a:gd name="T54" fmla="*/ 74 w 82"/>
              <a:gd name="T55" fmla="*/ 58 h 126"/>
              <a:gd name="T56" fmla="*/ 6 w 82"/>
              <a:gd name="T57" fmla="*/ 56 h 126"/>
              <a:gd name="T58" fmla="*/ 74 w 82"/>
              <a:gd name="T59" fmla="*/ 54 h 126"/>
              <a:gd name="T60" fmla="*/ 74 w 82"/>
              <a:gd name="T61" fmla="*/ 58 h 126"/>
              <a:gd name="T62" fmla="*/ 8 w 82"/>
              <a:gd name="T63" fmla="*/ 49 h 126"/>
              <a:gd name="T64" fmla="*/ 8 w 82"/>
              <a:gd name="T65" fmla="*/ 45 h 126"/>
              <a:gd name="T66" fmla="*/ 75 w 82"/>
              <a:gd name="T67" fmla="*/ 47 h 126"/>
              <a:gd name="T68" fmla="*/ 74 w 82"/>
              <a:gd name="T69" fmla="*/ 40 h 126"/>
              <a:gd name="T70" fmla="*/ 6 w 82"/>
              <a:gd name="T71" fmla="*/ 38 h 126"/>
              <a:gd name="T72" fmla="*/ 74 w 82"/>
              <a:gd name="T73" fmla="*/ 36 h 126"/>
              <a:gd name="T74" fmla="*/ 74 w 82"/>
              <a:gd name="T75" fmla="*/ 40 h 126"/>
              <a:gd name="T76" fmla="*/ 60 w 82"/>
              <a:gd name="T77" fmla="*/ 24 h 126"/>
              <a:gd name="T78" fmla="*/ 69 w 82"/>
              <a:gd name="T79" fmla="*/ 14 h 126"/>
              <a:gd name="T80" fmla="*/ 69 w 82"/>
              <a:gd name="T81" fmla="*/ 2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5" name="Freeform 801"/>
          <p:cNvSpPr>
            <a:spLocks noEditPoints="1"/>
          </p:cNvSpPr>
          <p:nvPr/>
        </p:nvSpPr>
        <p:spPr bwMode="auto">
          <a:xfrm>
            <a:off x="5091487" y="4402324"/>
            <a:ext cx="358775" cy="360363"/>
          </a:xfrm>
          <a:custGeom>
            <a:avLst/>
            <a:gdLst>
              <a:gd name="T0" fmla="*/ 0 w 140"/>
              <a:gd name="T1" fmla="*/ 115 h 141"/>
              <a:gd name="T2" fmla="*/ 25 w 140"/>
              <a:gd name="T3" fmla="*/ 130 h 141"/>
              <a:gd name="T4" fmla="*/ 10 w 140"/>
              <a:gd name="T5" fmla="*/ 60 h 141"/>
              <a:gd name="T6" fmla="*/ 0 w 140"/>
              <a:gd name="T7" fmla="*/ 81 h 141"/>
              <a:gd name="T8" fmla="*/ 10 w 140"/>
              <a:gd name="T9" fmla="*/ 60 h 141"/>
              <a:gd name="T10" fmla="*/ 10 w 140"/>
              <a:gd name="T11" fmla="*/ 26 h 141"/>
              <a:gd name="T12" fmla="*/ 25 w 140"/>
              <a:gd name="T13" fmla="*/ 0 h 141"/>
              <a:gd name="T14" fmla="*/ 10 w 140"/>
              <a:gd name="T15" fmla="*/ 87 h 141"/>
              <a:gd name="T16" fmla="*/ 0 w 140"/>
              <a:gd name="T17" fmla="*/ 108 h 141"/>
              <a:gd name="T18" fmla="*/ 10 w 140"/>
              <a:gd name="T19" fmla="*/ 87 h 141"/>
              <a:gd name="T20" fmla="*/ 0 w 140"/>
              <a:gd name="T21" fmla="*/ 33 h 141"/>
              <a:gd name="T22" fmla="*/ 10 w 140"/>
              <a:gd name="T23" fmla="*/ 54 h 141"/>
              <a:gd name="T24" fmla="*/ 140 w 140"/>
              <a:gd name="T25" fmla="*/ 42 h 141"/>
              <a:gd name="T26" fmla="*/ 140 w 140"/>
              <a:gd name="T27" fmla="*/ 54 h 141"/>
              <a:gd name="T28" fmla="*/ 107 w 140"/>
              <a:gd name="T29" fmla="*/ 9 h 141"/>
              <a:gd name="T30" fmla="*/ 87 w 140"/>
              <a:gd name="T31" fmla="*/ 0 h 141"/>
              <a:gd name="T32" fmla="*/ 105 w 140"/>
              <a:gd name="T33" fmla="*/ 10 h 141"/>
              <a:gd name="T34" fmla="*/ 32 w 140"/>
              <a:gd name="T35" fmla="*/ 141 h 141"/>
              <a:gd name="T36" fmla="*/ 53 w 140"/>
              <a:gd name="T37" fmla="*/ 131 h 141"/>
              <a:gd name="T38" fmla="*/ 32 w 140"/>
              <a:gd name="T39" fmla="*/ 141 h 141"/>
              <a:gd name="T40" fmla="*/ 140 w 140"/>
              <a:gd name="T41" fmla="*/ 108 h 141"/>
              <a:gd name="T42" fmla="*/ 130 w 140"/>
              <a:gd name="T43" fmla="*/ 87 h 141"/>
              <a:gd name="T44" fmla="*/ 115 w 140"/>
              <a:gd name="T45" fmla="*/ 130 h 141"/>
              <a:gd name="T46" fmla="*/ 140 w 140"/>
              <a:gd name="T47" fmla="*/ 115 h 141"/>
              <a:gd name="T48" fmla="*/ 115 w 140"/>
              <a:gd name="T49" fmla="*/ 130 h 141"/>
              <a:gd name="T50" fmla="*/ 130 w 140"/>
              <a:gd name="T51" fmla="*/ 81 h 141"/>
              <a:gd name="T52" fmla="*/ 140 w 140"/>
              <a:gd name="T53" fmla="*/ 60 h 141"/>
              <a:gd name="T54" fmla="*/ 32 w 140"/>
              <a:gd name="T55" fmla="*/ 10 h 141"/>
              <a:gd name="T56" fmla="*/ 53 w 140"/>
              <a:gd name="T57" fmla="*/ 0 h 141"/>
              <a:gd name="T58" fmla="*/ 32 w 140"/>
              <a:gd name="T59" fmla="*/ 10 h 141"/>
              <a:gd name="T60" fmla="*/ 80 w 140"/>
              <a:gd name="T61" fmla="*/ 10 h 141"/>
              <a:gd name="T62" fmla="*/ 60 w 140"/>
              <a:gd name="T63" fmla="*/ 0 h 141"/>
              <a:gd name="T64" fmla="*/ 60 w 140"/>
              <a:gd name="T65" fmla="*/ 141 h 141"/>
              <a:gd name="T66" fmla="*/ 80 w 140"/>
              <a:gd name="T67" fmla="*/ 131 h 141"/>
              <a:gd name="T68" fmla="*/ 60 w 140"/>
              <a:gd name="T69" fmla="*/ 141 h 141"/>
              <a:gd name="T70" fmla="*/ 107 w 140"/>
              <a:gd name="T71" fmla="*/ 141 h 141"/>
              <a:gd name="T72" fmla="*/ 87 w 140"/>
              <a:gd name="T73" fmla="*/ 13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6" name="Freeform 802"/>
          <p:cNvSpPr>
            <a:spLocks/>
          </p:cNvSpPr>
          <p:nvPr/>
        </p:nvSpPr>
        <p:spPr bwMode="auto">
          <a:xfrm>
            <a:off x="5132762" y="4353111"/>
            <a:ext cx="393700" cy="341313"/>
          </a:xfrm>
          <a:custGeom>
            <a:avLst/>
            <a:gdLst>
              <a:gd name="T0" fmla="*/ 150 w 154"/>
              <a:gd name="T1" fmla="*/ 0 h 133"/>
              <a:gd name="T2" fmla="*/ 54 w 154"/>
              <a:gd name="T3" fmla="*/ 84 h 133"/>
              <a:gd name="T4" fmla="*/ 17 w 154"/>
              <a:gd name="T5" fmla="*/ 54 h 133"/>
              <a:gd name="T6" fmla="*/ 0 w 154"/>
              <a:gd name="T7" fmla="*/ 68 h 133"/>
              <a:gd name="T8" fmla="*/ 65 w 154"/>
              <a:gd name="T9" fmla="*/ 133 h 133"/>
              <a:gd name="T10" fmla="*/ 154 w 154"/>
              <a:gd name="T11" fmla="*/ 9 h 133"/>
              <a:gd name="T12" fmla="*/ 150 w 154"/>
              <a:gd name="T13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7" name="Freeform 803"/>
          <p:cNvSpPr>
            <a:spLocks/>
          </p:cNvSpPr>
          <p:nvPr/>
        </p:nvSpPr>
        <p:spPr bwMode="auto">
          <a:xfrm>
            <a:off x="5772525" y="4330886"/>
            <a:ext cx="446088" cy="423863"/>
          </a:xfrm>
          <a:custGeom>
            <a:avLst/>
            <a:gdLst>
              <a:gd name="T0" fmla="*/ 174 w 174"/>
              <a:gd name="T1" fmla="*/ 139 h 166"/>
              <a:gd name="T2" fmla="*/ 153 w 174"/>
              <a:gd name="T3" fmla="*/ 126 h 166"/>
              <a:gd name="T4" fmla="*/ 126 w 174"/>
              <a:gd name="T5" fmla="*/ 115 h 166"/>
              <a:gd name="T6" fmla="*/ 118 w 174"/>
              <a:gd name="T7" fmla="*/ 112 h 166"/>
              <a:gd name="T8" fmla="*/ 111 w 174"/>
              <a:gd name="T9" fmla="*/ 100 h 166"/>
              <a:gd name="T10" fmla="*/ 106 w 174"/>
              <a:gd name="T11" fmla="*/ 100 h 166"/>
              <a:gd name="T12" fmla="*/ 111 w 174"/>
              <a:gd name="T13" fmla="*/ 90 h 166"/>
              <a:gd name="T14" fmla="*/ 113 w 174"/>
              <a:gd name="T15" fmla="*/ 79 h 166"/>
              <a:gd name="T16" fmla="*/ 118 w 174"/>
              <a:gd name="T17" fmla="*/ 74 h 166"/>
              <a:gd name="T18" fmla="*/ 121 w 174"/>
              <a:gd name="T19" fmla="*/ 67 h 166"/>
              <a:gd name="T20" fmla="*/ 120 w 174"/>
              <a:gd name="T21" fmla="*/ 54 h 166"/>
              <a:gd name="T22" fmla="*/ 118 w 174"/>
              <a:gd name="T23" fmla="*/ 49 h 166"/>
              <a:gd name="T24" fmla="*/ 119 w 174"/>
              <a:gd name="T25" fmla="*/ 32 h 166"/>
              <a:gd name="T26" fmla="*/ 118 w 174"/>
              <a:gd name="T27" fmla="*/ 20 h 166"/>
              <a:gd name="T28" fmla="*/ 113 w 174"/>
              <a:gd name="T29" fmla="*/ 13 h 166"/>
              <a:gd name="T30" fmla="*/ 108 w 174"/>
              <a:gd name="T31" fmla="*/ 12 h 166"/>
              <a:gd name="T32" fmla="*/ 104 w 174"/>
              <a:gd name="T33" fmla="*/ 9 h 166"/>
              <a:gd name="T34" fmla="*/ 67 w 174"/>
              <a:gd name="T35" fmla="*/ 9 h 166"/>
              <a:gd name="T36" fmla="*/ 54 w 174"/>
              <a:gd name="T37" fmla="*/ 48 h 166"/>
              <a:gd name="T38" fmla="*/ 52 w 174"/>
              <a:gd name="T39" fmla="*/ 57 h 166"/>
              <a:gd name="T40" fmla="*/ 57 w 174"/>
              <a:gd name="T41" fmla="*/ 76 h 166"/>
              <a:gd name="T42" fmla="*/ 60 w 174"/>
              <a:gd name="T43" fmla="*/ 77 h 166"/>
              <a:gd name="T44" fmla="*/ 62 w 174"/>
              <a:gd name="T45" fmla="*/ 91 h 166"/>
              <a:gd name="T46" fmla="*/ 67 w 174"/>
              <a:gd name="T47" fmla="*/ 99 h 166"/>
              <a:gd name="T48" fmla="*/ 63 w 174"/>
              <a:gd name="T49" fmla="*/ 100 h 166"/>
              <a:gd name="T50" fmla="*/ 56 w 174"/>
              <a:gd name="T51" fmla="*/ 112 h 166"/>
              <a:gd name="T52" fmla="*/ 48 w 174"/>
              <a:gd name="T53" fmla="*/ 115 h 166"/>
              <a:gd name="T54" fmla="*/ 21 w 174"/>
              <a:gd name="T55" fmla="*/ 126 h 166"/>
              <a:gd name="T56" fmla="*/ 0 w 174"/>
              <a:gd name="T57" fmla="*/ 139 h 166"/>
              <a:gd name="T58" fmla="*/ 0 w 174"/>
              <a:gd name="T59" fmla="*/ 166 h 166"/>
              <a:gd name="T60" fmla="*/ 76 w 174"/>
              <a:gd name="T61" fmla="*/ 166 h 166"/>
              <a:gd name="T62" fmla="*/ 82 w 174"/>
              <a:gd name="T63" fmla="*/ 127 h 166"/>
              <a:gd name="T64" fmla="*/ 77 w 174"/>
              <a:gd name="T65" fmla="*/ 117 h 166"/>
              <a:gd name="T66" fmla="*/ 88 w 174"/>
              <a:gd name="T67" fmla="*/ 112 h 166"/>
              <a:gd name="T68" fmla="*/ 97 w 174"/>
              <a:gd name="T69" fmla="*/ 117 h 166"/>
              <a:gd name="T70" fmla="*/ 92 w 174"/>
              <a:gd name="T71" fmla="*/ 128 h 166"/>
              <a:gd name="T72" fmla="*/ 101 w 174"/>
              <a:gd name="T73" fmla="*/ 166 h 166"/>
              <a:gd name="T74" fmla="*/ 174 w 174"/>
              <a:gd name="T75" fmla="*/ 166 h 166"/>
              <a:gd name="T76" fmla="*/ 174 w 174"/>
              <a:gd name="T77" fmla="*/ 139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9" name="Freeform 805"/>
          <p:cNvSpPr>
            <a:spLocks/>
          </p:cNvSpPr>
          <p:nvPr/>
        </p:nvSpPr>
        <p:spPr bwMode="auto">
          <a:xfrm>
            <a:off x="6439275" y="4335649"/>
            <a:ext cx="465138" cy="465138"/>
          </a:xfrm>
          <a:custGeom>
            <a:avLst/>
            <a:gdLst>
              <a:gd name="T0" fmla="*/ 179 w 181"/>
              <a:gd name="T1" fmla="*/ 120 h 182"/>
              <a:gd name="T2" fmla="*/ 176 w 181"/>
              <a:gd name="T3" fmla="*/ 103 h 182"/>
              <a:gd name="T4" fmla="*/ 159 w 181"/>
              <a:gd name="T5" fmla="*/ 100 h 182"/>
              <a:gd name="T6" fmla="*/ 135 w 181"/>
              <a:gd name="T7" fmla="*/ 75 h 182"/>
              <a:gd name="T8" fmla="*/ 142 w 181"/>
              <a:gd name="T9" fmla="*/ 68 h 182"/>
              <a:gd name="T10" fmla="*/ 115 w 181"/>
              <a:gd name="T11" fmla="*/ 40 h 182"/>
              <a:gd name="T12" fmla="*/ 107 w 181"/>
              <a:gd name="T13" fmla="*/ 48 h 182"/>
              <a:gd name="T14" fmla="*/ 84 w 181"/>
              <a:gd name="T15" fmla="*/ 25 h 182"/>
              <a:gd name="T16" fmla="*/ 81 w 181"/>
              <a:gd name="T17" fmla="*/ 7 h 182"/>
              <a:gd name="T18" fmla="*/ 59 w 181"/>
              <a:gd name="T19" fmla="*/ 7 h 182"/>
              <a:gd name="T20" fmla="*/ 59 w 181"/>
              <a:gd name="T21" fmla="*/ 29 h 182"/>
              <a:gd name="T22" fmla="*/ 75 w 181"/>
              <a:gd name="T23" fmla="*/ 33 h 182"/>
              <a:gd name="T24" fmla="*/ 97 w 181"/>
              <a:gd name="T25" fmla="*/ 55 h 182"/>
              <a:gd name="T26" fmla="*/ 69 w 181"/>
              <a:gd name="T27" fmla="*/ 49 h 182"/>
              <a:gd name="T28" fmla="*/ 26 w 181"/>
              <a:gd name="T29" fmla="*/ 63 h 182"/>
              <a:gd name="T30" fmla="*/ 6 w 181"/>
              <a:gd name="T31" fmla="*/ 66 h 182"/>
              <a:gd name="T32" fmla="*/ 6 w 181"/>
              <a:gd name="T33" fmla="*/ 88 h 182"/>
              <a:gd name="T34" fmla="*/ 29 w 181"/>
              <a:gd name="T35" fmla="*/ 88 h 182"/>
              <a:gd name="T36" fmla="*/ 33 w 181"/>
              <a:gd name="T37" fmla="*/ 72 h 182"/>
              <a:gd name="T38" fmla="*/ 69 w 181"/>
              <a:gd name="T39" fmla="*/ 60 h 182"/>
              <a:gd name="T40" fmla="*/ 91 w 181"/>
              <a:gd name="T41" fmla="*/ 64 h 182"/>
              <a:gd name="T42" fmla="*/ 87 w 181"/>
              <a:gd name="T43" fmla="*/ 68 h 182"/>
              <a:gd name="T44" fmla="*/ 115 w 181"/>
              <a:gd name="T45" fmla="*/ 96 h 182"/>
              <a:gd name="T46" fmla="*/ 120 w 181"/>
              <a:gd name="T47" fmla="*/ 90 h 182"/>
              <a:gd name="T48" fmla="*/ 129 w 181"/>
              <a:gd name="T49" fmla="*/ 120 h 182"/>
              <a:gd name="T50" fmla="*/ 121 w 181"/>
              <a:gd name="T51" fmla="*/ 149 h 182"/>
              <a:gd name="T52" fmla="*/ 105 w 181"/>
              <a:gd name="T53" fmla="*/ 153 h 182"/>
              <a:gd name="T54" fmla="*/ 105 w 181"/>
              <a:gd name="T55" fmla="*/ 176 h 182"/>
              <a:gd name="T56" fmla="*/ 127 w 181"/>
              <a:gd name="T57" fmla="*/ 176 h 182"/>
              <a:gd name="T58" fmla="*/ 130 w 181"/>
              <a:gd name="T59" fmla="*/ 157 h 182"/>
              <a:gd name="T60" fmla="*/ 140 w 181"/>
              <a:gd name="T61" fmla="*/ 120 h 182"/>
              <a:gd name="T62" fmla="*/ 134 w 181"/>
              <a:gd name="T63" fmla="*/ 92 h 182"/>
              <a:gd name="T64" fmla="*/ 150 w 181"/>
              <a:gd name="T65" fmla="*/ 108 h 182"/>
              <a:gd name="T66" fmla="*/ 153 w 181"/>
              <a:gd name="T67" fmla="*/ 126 h 182"/>
              <a:gd name="T68" fmla="*/ 176 w 181"/>
              <a:gd name="T69" fmla="*/ 126 h 182"/>
              <a:gd name="T70" fmla="*/ 179 w 181"/>
              <a:gd name="T71" fmla="*/ 120 h 182"/>
              <a:gd name="T72" fmla="*/ 179 w 181"/>
              <a:gd name="T73" fmla="*/ 12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0" name="Freeform 806"/>
          <p:cNvSpPr>
            <a:spLocks/>
          </p:cNvSpPr>
          <p:nvPr/>
        </p:nvSpPr>
        <p:spPr bwMode="auto">
          <a:xfrm>
            <a:off x="7356850" y="4361049"/>
            <a:ext cx="269875" cy="301625"/>
          </a:xfrm>
          <a:custGeom>
            <a:avLst/>
            <a:gdLst>
              <a:gd name="T0" fmla="*/ 32 w 105"/>
              <a:gd name="T1" fmla="*/ 118 h 118"/>
              <a:gd name="T2" fmla="*/ 1 w 105"/>
              <a:gd name="T3" fmla="*/ 105 h 118"/>
              <a:gd name="T4" fmla="*/ 1 w 105"/>
              <a:gd name="T5" fmla="*/ 105 h 118"/>
              <a:gd name="T6" fmla="*/ 0 w 105"/>
              <a:gd name="T7" fmla="*/ 104 h 118"/>
              <a:gd name="T8" fmla="*/ 19 w 105"/>
              <a:gd name="T9" fmla="*/ 85 h 118"/>
              <a:gd name="T10" fmla="*/ 20 w 105"/>
              <a:gd name="T11" fmla="*/ 86 h 118"/>
              <a:gd name="T12" fmla="*/ 32 w 105"/>
              <a:gd name="T13" fmla="*/ 91 h 118"/>
              <a:gd name="T14" fmla="*/ 32 w 105"/>
              <a:gd name="T15" fmla="*/ 91 h 118"/>
              <a:gd name="T16" fmla="*/ 43 w 105"/>
              <a:gd name="T17" fmla="*/ 86 h 118"/>
              <a:gd name="T18" fmla="*/ 43 w 105"/>
              <a:gd name="T19" fmla="*/ 86 h 118"/>
              <a:gd name="T20" fmla="*/ 74 w 105"/>
              <a:gd name="T21" fmla="*/ 56 h 118"/>
              <a:gd name="T22" fmla="*/ 79 w 105"/>
              <a:gd name="T23" fmla="*/ 44 h 118"/>
              <a:gd name="T24" fmla="*/ 79 w 105"/>
              <a:gd name="T25" fmla="*/ 44 h 118"/>
              <a:gd name="T26" fmla="*/ 74 w 105"/>
              <a:gd name="T27" fmla="*/ 33 h 118"/>
              <a:gd name="T28" fmla="*/ 74 w 105"/>
              <a:gd name="T29" fmla="*/ 33 h 118"/>
              <a:gd name="T30" fmla="*/ 73 w 105"/>
              <a:gd name="T31" fmla="*/ 31 h 118"/>
              <a:gd name="T32" fmla="*/ 61 w 105"/>
              <a:gd name="T33" fmla="*/ 27 h 118"/>
              <a:gd name="T34" fmla="*/ 61 w 105"/>
              <a:gd name="T35" fmla="*/ 27 h 118"/>
              <a:gd name="T36" fmla="*/ 49 w 105"/>
              <a:gd name="T37" fmla="*/ 31 h 118"/>
              <a:gd name="T38" fmla="*/ 49 w 105"/>
              <a:gd name="T39" fmla="*/ 31 h 118"/>
              <a:gd name="T40" fmla="*/ 37 w 105"/>
              <a:gd name="T41" fmla="*/ 44 h 118"/>
              <a:gd name="T42" fmla="*/ 18 w 105"/>
              <a:gd name="T43" fmla="*/ 44 h 118"/>
              <a:gd name="T44" fmla="*/ 18 w 105"/>
              <a:gd name="T45" fmla="*/ 44 h 118"/>
              <a:gd name="T46" fmla="*/ 18 w 105"/>
              <a:gd name="T47" fmla="*/ 25 h 118"/>
              <a:gd name="T48" fmla="*/ 18 w 105"/>
              <a:gd name="T49" fmla="*/ 25 h 118"/>
              <a:gd name="T50" fmla="*/ 31 w 105"/>
              <a:gd name="T51" fmla="*/ 13 h 118"/>
              <a:gd name="T52" fmla="*/ 61 w 105"/>
              <a:gd name="T53" fmla="*/ 0 h 118"/>
              <a:gd name="T54" fmla="*/ 61 w 105"/>
              <a:gd name="T55" fmla="*/ 0 h 118"/>
              <a:gd name="T56" fmla="*/ 91 w 105"/>
              <a:gd name="T57" fmla="*/ 13 h 118"/>
              <a:gd name="T58" fmla="*/ 91 w 105"/>
              <a:gd name="T59" fmla="*/ 13 h 118"/>
              <a:gd name="T60" fmla="*/ 93 w 105"/>
              <a:gd name="T61" fmla="*/ 14 h 118"/>
              <a:gd name="T62" fmla="*/ 105 w 105"/>
              <a:gd name="T63" fmla="*/ 44 h 118"/>
              <a:gd name="T64" fmla="*/ 105 w 105"/>
              <a:gd name="T65" fmla="*/ 44 h 118"/>
              <a:gd name="T66" fmla="*/ 93 w 105"/>
              <a:gd name="T67" fmla="*/ 74 h 118"/>
              <a:gd name="T68" fmla="*/ 93 w 105"/>
              <a:gd name="T69" fmla="*/ 74 h 118"/>
              <a:gd name="T70" fmla="*/ 62 w 105"/>
              <a:gd name="T71" fmla="*/ 105 h 118"/>
              <a:gd name="T72" fmla="*/ 32 w 105"/>
              <a:gd name="T73" fmla="*/ 118 h 118"/>
              <a:gd name="T74" fmla="*/ 32 w 105"/>
              <a:gd name="T75" fmla="*/ 118 h 118"/>
              <a:gd name="T76" fmla="*/ 32 w 105"/>
              <a:gd name="T77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1" name="Freeform 807"/>
          <p:cNvSpPr>
            <a:spLocks/>
          </p:cNvSpPr>
          <p:nvPr/>
        </p:nvSpPr>
        <p:spPr bwMode="auto">
          <a:xfrm>
            <a:off x="7217150" y="4494399"/>
            <a:ext cx="268288" cy="301625"/>
          </a:xfrm>
          <a:custGeom>
            <a:avLst/>
            <a:gdLst>
              <a:gd name="T0" fmla="*/ 44 w 105"/>
              <a:gd name="T1" fmla="*/ 118 h 118"/>
              <a:gd name="T2" fmla="*/ 14 w 105"/>
              <a:gd name="T3" fmla="*/ 105 h 118"/>
              <a:gd name="T4" fmla="*/ 14 w 105"/>
              <a:gd name="T5" fmla="*/ 105 h 118"/>
              <a:gd name="T6" fmla="*/ 12 w 105"/>
              <a:gd name="T7" fmla="*/ 104 h 118"/>
              <a:gd name="T8" fmla="*/ 0 w 105"/>
              <a:gd name="T9" fmla="*/ 74 h 118"/>
              <a:gd name="T10" fmla="*/ 0 w 105"/>
              <a:gd name="T11" fmla="*/ 74 h 118"/>
              <a:gd name="T12" fmla="*/ 12 w 105"/>
              <a:gd name="T13" fmla="*/ 44 h 118"/>
              <a:gd name="T14" fmla="*/ 12 w 105"/>
              <a:gd name="T15" fmla="*/ 44 h 118"/>
              <a:gd name="T16" fmla="*/ 43 w 105"/>
              <a:gd name="T17" fmla="*/ 13 h 118"/>
              <a:gd name="T18" fmla="*/ 73 w 105"/>
              <a:gd name="T19" fmla="*/ 0 h 118"/>
              <a:gd name="T20" fmla="*/ 73 w 105"/>
              <a:gd name="T21" fmla="*/ 0 h 118"/>
              <a:gd name="T22" fmla="*/ 98 w 105"/>
              <a:gd name="T23" fmla="*/ 8 h 118"/>
              <a:gd name="T24" fmla="*/ 98 w 105"/>
              <a:gd name="T25" fmla="*/ 8 h 118"/>
              <a:gd name="T26" fmla="*/ 101 w 105"/>
              <a:gd name="T27" fmla="*/ 10 h 118"/>
              <a:gd name="T28" fmla="*/ 101 w 105"/>
              <a:gd name="T29" fmla="*/ 10 h 118"/>
              <a:gd name="T30" fmla="*/ 104 w 105"/>
              <a:gd name="T31" fmla="*/ 13 h 118"/>
              <a:gd name="T32" fmla="*/ 105 w 105"/>
              <a:gd name="T33" fmla="*/ 14 h 118"/>
              <a:gd name="T34" fmla="*/ 105 w 105"/>
              <a:gd name="T35" fmla="*/ 14 h 118"/>
              <a:gd name="T36" fmla="*/ 105 w 105"/>
              <a:gd name="T37" fmla="*/ 14 h 118"/>
              <a:gd name="T38" fmla="*/ 86 w 105"/>
              <a:gd name="T39" fmla="*/ 33 h 118"/>
              <a:gd name="T40" fmla="*/ 86 w 105"/>
              <a:gd name="T41" fmla="*/ 33 h 118"/>
              <a:gd name="T42" fmla="*/ 85 w 105"/>
              <a:gd name="T43" fmla="*/ 32 h 118"/>
              <a:gd name="T44" fmla="*/ 73 w 105"/>
              <a:gd name="T45" fmla="*/ 27 h 118"/>
              <a:gd name="T46" fmla="*/ 73 w 105"/>
              <a:gd name="T47" fmla="*/ 27 h 118"/>
              <a:gd name="T48" fmla="*/ 62 w 105"/>
              <a:gd name="T49" fmla="*/ 32 h 118"/>
              <a:gd name="T50" fmla="*/ 62 w 105"/>
              <a:gd name="T51" fmla="*/ 32 h 118"/>
              <a:gd name="T52" fmla="*/ 31 w 105"/>
              <a:gd name="T53" fmla="*/ 62 h 118"/>
              <a:gd name="T54" fmla="*/ 26 w 105"/>
              <a:gd name="T55" fmla="*/ 74 h 118"/>
              <a:gd name="T56" fmla="*/ 26 w 105"/>
              <a:gd name="T57" fmla="*/ 74 h 118"/>
              <a:gd name="T58" fmla="*/ 31 w 105"/>
              <a:gd name="T59" fmla="*/ 85 h 118"/>
              <a:gd name="T60" fmla="*/ 31 w 105"/>
              <a:gd name="T61" fmla="*/ 85 h 118"/>
              <a:gd name="T62" fmla="*/ 32 w 105"/>
              <a:gd name="T63" fmla="*/ 87 h 118"/>
              <a:gd name="T64" fmla="*/ 44 w 105"/>
              <a:gd name="T65" fmla="*/ 91 h 118"/>
              <a:gd name="T66" fmla="*/ 44 w 105"/>
              <a:gd name="T67" fmla="*/ 91 h 118"/>
              <a:gd name="T68" fmla="*/ 56 w 105"/>
              <a:gd name="T69" fmla="*/ 87 h 118"/>
              <a:gd name="T70" fmla="*/ 56 w 105"/>
              <a:gd name="T71" fmla="*/ 87 h 118"/>
              <a:gd name="T72" fmla="*/ 69 w 105"/>
              <a:gd name="T73" fmla="*/ 73 h 118"/>
              <a:gd name="T74" fmla="*/ 87 w 105"/>
              <a:gd name="T75" fmla="*/ 73 h 118"/>
              <a:gd name="T76" fmla="*/ 87 w 105"/>
              <a:gd name="T77" fmla="*/ 73 h 118"/>
              <a:gd name="T78" fmla="*/ 87 w 105"/>
              <a:gd name="T79" fmla="*/ 92 h 118"/>
              <a:gd name="T80" fmla="*/ 87 w 105"/>
              <a:gd name="T81" fmla="*/ 92 h 118"/>
              <a:gd name="T82" fmla="*/ 74 w 105"/>
              <a:gd name="T83" fmla="*/ 105 h 118"/>
              <a:gd name="T84" fmla="*/ 44 w 105"/>
              <a:gd name="T85" fmla="*/ 118 h 118"/>
              <a:gd name="T86" fmla="*/ 44 w 105"/>
              <a:gd name="T87" fmla="*/ 118 h 118"/>
              <a:gd name="T88" fmla="*/ 44 w 105"/>
              <a:gd name="T89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2" name="Freeform 809"/>
          <p:cNvSpPr>
            <a:spLocks noEditPoints="1"/>
          </p:cNvSpPr>
          <p:nvPr/>
        </p:nvSpPr>
        <p:spPr bwMode="auto">
          <a:xfrm>
            <a:off x="8010900" y="4410261"/>
            <a:ext cx="257175" cy="377825"/>
          </a:xfrm>
          <a:custGeom>
            <a:avLst/>
            <a:gdLst>
              <a:gd name="T0" fmla="*/ 82 w 100"/>
              <a:gd name="T1" fmla="*/ 37 h 148"/>
              <a:gd name="T2" fmla="*/ 82 w 100"/>
              <a:gd name="T3" fmla="*/ 0 h 148"/>
              <a:gd name="T4" fmla="*/ 18 w 100"/>
              <a:gd name="T5" fmla="*/ 0 h 148"/>
              <a:gd name="T6" fmla="*/ 18 w 100"/>
              <a:gd name="T7" fmla="*/ 37 h 148"/>
              <a:gd name="T8" fmla="*/ 0 w 100"/>
              <a:gd name="T9" fmla="*/ 76 h 148"/>
              <a:gd name="T10" fmla="*/ 18 w 100"/>
              <a:gd name="T11" fmla="*/ 115 h 148"/>
              <a:gd name="T12" fmla="*/ 18 w 100"/>
              <a:gd name="T13" fmla="*/ 148 h 148"/>
              <a:gd name="T14" fmla="*/ 82 w 100"/>
              <a:gd name="T15" fmla="*/ 148 h 148"/>
              <a:gd name="T16" fmla="*/ 82 w 100"/>
              <a:gd name="T17" fmla="*/ 115 h 148"/>
              <a:gd name="T18" fmla="*/ 100 w 100"/>
              <a:gd name="T19" fmla="*/ 76 h 148"/>
              <a:gd name="T20" fmla="*/ 82 w 100"/>
              <a:gd name="T21" fmla="*/ 37 h 148"/>
              <a:gd name="T22" fmla="*/ 78 w 100"/>
              <a:gd name="T23" fmla="*/ 104 h 148"/>
              <a:gd name="T24" fmla="*/ 50 w 100"/>
              <a:gd name="T25" fmla="*/ 115 h 148"/>
              <a:gd name="T26" fmla="*/ 22 w 100"/>
              <a:gd name="T27" fmla="*/ 104 h 148"/>
              <a:gd name="T28" fmla="*/ 11 w 100"/>
              <a:gd name="T29" fmla="*/ 76 h 148"/>
              <a:gd name="T30" fmla="*/ 22 w 100"/>
              <a:gd name="T31" fmla="*/ 48 h 148"/>
              <a:gd name="T32" fmla="*/ 50 w 100"/>
              <a:gd name="T33" fmla="*/ 37 h 148"/>
              <a:gd name="T34" fmla="*/ 78 w 100"/>
              <a:gd name="T35" fmla="*/ 48 h 148"/>
              <a:gd name="T36" fmla="*/ 89 w 100"/>
              <a:gd name="T37" fmla="*/ 76 h 148"/>
              <a:gd name="T38" fmla="*/ 78 w 100"/>
              <a:gd name="T39" fmla="*/ 104 h 148"/>
              <a:gd name="T40" fmla="*/ 55 w 100"/>
              <a:gd name="T41" fmla="*/ 70 h 148"/>
              <a:gd name="T42" fmla="*/ 55 w 100"/>
              <a:gd name="T43" fmla="*/ 50 h 148"/>
              <a:gd name="T44" fmla="*/ 44 w 100"/>
              <a:gd name="T45" fmla="*/ 50 h 148"/>
              <a:gd name="T46" fmla="*/ 44 w 100"/>
              <a:gd name="T47" fmla="*/ 81 h 148"/>
              <a:gd name="T48" fmla="*/ 81 w 100"/>
              <a:gd name="T49" fmla="*/ 81 h 148"/>
              <a:gd name="T50" fmla="*/ 81 w 100"/>
              <a:gd name="T51" fmla="*/ 70 h 148"/>
              <a:gd name="T52" fmla="*/ 55 w 100"/>
              <a:gd name="T53" fmla="*/ 7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3" name="Freeform 810"/>
          <p:cNvSpPr>
            <a:spLocks noEditPoints="1"/>
          </p:cNvSpPr>
          <p:nvPr/>
        </p:nvSpPr>
        <p:spPr bwMode="auto">
          <a:xfrm>
            <a:off x="8653837" y="4402324"/>
            <a:ext cx="446088" cy="331788"/>
          </a:xfrm>
          <a:custGeom>
            <a:avLst/>
            <a:gdLst>
              <a:gd name="T0" fmla="*/ 160 w 174"/>
              <a:gd name="T1" fmla="*/ 97 h 130"/>
              <a:gd name="T2" fmla="*/ 14 w 174"/>
              <a:gd name="T3" fmla="*/ 97 h 130"/>
              <a:gd name="T4" fmla="*/ 3 w 174"/>
              <a:gd name="T5" fmla="*/ 118 h 130"/>
              <a:gd name="T6" fmla="*/ 171 w 174"/>
              <a:gd name="T7" fmla="*/ 118 h 130"/>
              <a:gd name="T8" fmla="*/ 160 w 174"/>
              <a:gd name="T9" fmla="*/ 97 h 130"/>
              <a:gd name="T10" fmla="*/ 69 w 174"/>
              <a:gd name="T11" fmla="*/ 113 h 130"/>
              <a:gd name="T12" fmla="*/ 73 w 174"/>
              <a:gd name="T13" fmla="*/ 105 h 130"/>
              <a:gd name="T14" fmla="*/ 101 w 174"/>
              <a:gd name="T15" fmla="*/ 105 h 130"/>
              <a:gd name="T16" fmla="*/ 105 w 174"/>
              <a:gd name="T17" fmla="*/ 113 h 130"/>
              <a:gd name="T18" fmla="*/ 69 w 174"/>
              <a:gd name="T19" fmla="*/ 113 h 130"/>
              <a:gd name="T20" fmla="*/ 157 w 174"/>
              <a:gd name="T21" fmla="*/ 92 h 130"/>
              <a:gd name="T22" fmla="*/ 157 w 174"/>
              <a:gd name="T23" fmla="*/ 92 h 130"/>
              <a:gd name="T24" fmla="*/ 157 w 174"/>
              <a:gd name="T25" fmla="*/ 91 h 130"/>
              <a:gd name="T26" fmla="*/ 157 w 174"/>
              <a:gd name="T27" fmla="*/ 4 h 130"/>
              <a:gd name="T28" fmla="*/ 153 w 174"/>
              <a:gd name="T29" fmla="*/ 0 h 130"/>
              <a:gd name="T30" fmla="*/ 21 w 174"/>
              <a:gd name="T31" fmla="*/ 0 h 130"/>
              <a:gd name="T32" fmla="*/ 17 w 174"/>
              <a:gd name="T33" fmla="*/ 4 h 130"/>
              <a:gd name="T34" fmla="*/ 17 w 174"/>
              <a:gd name="T35" fmla="*/ 91 h 130"/>
              <a:gd name="T36" fmla="*/ 17 w 174"/>
              <a:gd name="T37" fmla="*/ 92 h 130"/>
              <a:gd name="T38" fmla="*/ 17 w 174"/>
              <a:gd name="T39" fmla="*/ 92 h 130"/>
              <a:gd name="T40" fmla="*/ 16 w 174"/>
              <a:gd name="T41" fmla="*/ 92 h 130"/>
              <a:gd name="T42" fmla="*/ 158 w 174"/>
              <a:gd name="T43" fmla="*/ 92 h 130"/>
              <a:gd name="T44" fmla="*/ 157 w 174"/>
              <a:gd name="T45" fmla="*/ 92 h 130"/>
              <a:gd name="T46" fmla="*/ 147 w 174"/>
              <a:gd name="T47" fmla="*/ 85 h 130"/>
              <a:gd name="T48" fmla="*/ 27 w 174"/>
              <a:gd name="T49" fmla="*/ 85 h 130"/>
              <a:gd name="T50" fmla="*/ 27 w 174"/>
              <a:gd name="T51" fmla="*/ 10 h 130"/>
              <a:gd name="T52" fmla="*/ 147 w 174"/>
              <a:gd name="T53" fmla="*/ 10 h 130"/>
              <a:gd name="T54" fmla="*/ 147 w 174"/>
              <a:gd name="T55" fmla="*/ 85 h 130"/>
              <a:gd name="T56" fmla="*/ 173 w 174"/>
              <a:gd name="T57" fmla="*/ 123 h 130"/>
              <a:gd name="T58" fmla="*/ 1 w 174"/>
              <a:gd name="T59" fmla="*/ 123 h 130"/>
              <a:gd name="T60" fmla="*/ 0 w 174"/>
              <a:gd name="T61" fmla="*/ 124 h 130"/>
              <a:gd name="T62" fmla="*/ 4 w 174"/>
              <a:gd name="T63" fmla="*/ 130 h 130"/>
              <a:gd name="T64" fmla="*/ 170 w 174"/>
              <a:gd name="T65" fmla="*/ 130 h 130"/>
              <a:gd name="T66" fmla="*/ 174 w 174"/>
              <a:gd name="T67" fmla="*/ 124 h 130"/>
              <a:gd name="T68" fmla="*/ 173 w 174"/>
              <a:gd name="T69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4" name="Freeform 811"/>
          <p:cNvSpPr>
            <a:spLocks/>
          </p:cNvSpPr>
          <p:nvPr/>
        </p:nvSpPr>
        <p:spPr bwMode="auto">
          <a:xfrm>
            <a:off x="9493625" y="4381686"/>
            <a:ext cx="288925" cy="352425"/>
          </a:xfrm>
          <a:custGeom>
            <a:avLst/>
            <a:gdLst>
              <a:gd name="T0" fmla="*/ 108 w 113"/>
              <a:gd name="T1" fmla="*/ 59 h 138"/>
              <a:gd name="T2" fmla="*/ 101 w 113"/>
              <a:gd name="T3" fmla="*/ 56 h 138"/>
              <a:gd name="T4" fmla="*/ 98 w 113"/>
              <a:gd name="T5" fmla="*/ 57 h 138"/>
              <a:gd name="T6" fmla="*/ 98 w 113"/>
              <a:gd name="T7" fmla="*/ 57 h 138"/>
              <a:gd name="T8" fmla="*/ 98 w 113"/>
              <a:gd name="T9" fmla="*/ 57 h 138"/>
              <a:gd name="T10" fmla="*/ 98 w 113"/>
              <a:gd name="T11" fmla="*/ 56 h 138"/>
              <a:gd name="T12" fmla="*/ 99 w 113"/>
              <a:gd name="T13" fmla="*/ 53 h 138"/>
              <a:gd name="T14" fmla="*/ 89 w 113"/>
              <a:gd name="T15" fmla="*/ 43 h 138"/>
              <a:gd name="T16" fmla="*/ 86 w 113"/>
              <a:gd name="T17" fmla="*/ 43 h 138"/>
              <a:gd name="T18" fmla="*/ 78 w 113"/>
              <a:gd name="T19" fmla="*/ 50 h 138"/>
              <a:gd name="T20" fmla="*/ 78 w 113"/>
              <a:gd name="T21" fmla="*/ 50 h 138"/>
              <a:gd name="T22" fmla="*/ 77 w 113"/>
              <a:gd name="T23" fmla="*/ 44 h 138"/>
              <a:gd name="T24" fmla="*/ 77 w 113"/>
              <a:gd name="T25" fmla="*/ 44 h 138"/>
              <a:gd name="T26" fmla="*/ 77 w 113"/>
              <a:gd name="T27" fmla="*/ 44 h 138"/>
              <a:gd name="T28" fmla="*/ 68 w 113"/>
              <a:gd name="T29" fmla="*/ 37 h 138"/>
              <a:gd name="T30" fmla="*/ 66 w 113"/>
              <a:gd name="T31" fmla="*/ 37 h 138"/>
              <a:gd name="T32" fmla="*/ 56 w 113"/>
              <a:gd name="T33" fmla="*/ 46 h 138"/>
              <a:gd name="T34" fmla="*/ 56 w 113"/>
              <a:gd name="T35" fmla="*/ 47 h 138"/>
              <a:gd name="T36" fmla="*/ 55 w 113"/>
              <a:gd name="T37" fmla="*/ 48 h 138"/>
              <a:gd name="T38" fmla="*/ 55 w 113"/>
              <a:gd name="T39" fmla="*/ 10 h 138"/>
              <a:gd name="T40" fmla="*/ 55 w 113"/>
              <a:gd name="T41" fmla="*/ 10 h 138"/>
              <a:gd name="T42" fmla="*/ 55 w 113"/>
              <a:gd name="T43" fmla="*/ 10 h 138"/>
              <a:gd name="T44" fmla="*/ 44 w 113"/>
              <a:gd name="T45" fmla="*/ 0 h 138"/>
              <a:gd name="T46" fmla="*/ 44 w 113"/>
              <a:gd name="T47" fmla="*/ 0 h 138"/>
              <a:gd name="T48" fmla="*/ 36 w 113"/>
              <a:gd name="T49" fmla="*/ 3 h 138"/>
              <a:gd name="T50" fmla="*/ 34 w 113"/>
              <a:gd name="T51" fmla="*/ 11 h 138"/>
              <a:gd name="T52" fmla="*/ 34 w 113"/>
              <a:gd name="T53" fmla="*/ 59 h 138"/>
              <a:gd name="T54" fmla="*/ 33 w 113"/>
              <a:gd name="T55" fmla="*/ 81 h 138"/>
              <a:gd name="T56" fmla="*/ 32 w 113"/>
              <a:gd name="T57" fmla="*/ 80 h 138"/>
              <a:gd name="T58" fmla="*/ 18 w 113"/>
              <a:gd name="T59" fmla="*/ 69 h 138"/>
              <a:gd name="T60" fmla="*/ 11 w 113"/>
              <a:gd name="T61" fmla="*/ 67 h 138"/>
              <a:gd name="T62" fmla="*/ 3 w 113"/>
              <a:gd name="T63" fmla="*/ 70 h 138"/>
              <a:gd name="T64" fmla="*/ 0 w 113"/>
              <a:gd name="T65" fmla="*/ 78 h 138"/>
              <a:gd name="T66" fmla="*/ 4 w 113"/>
              <a:gd name="T67" fmla="*/ 85 h 138"/>
              <a:gd name="T68" fmla="*/ 29 w 113"/>
              <a:gd name="T69" fmla="*/ 106 h 138"/>
              <a:gd name="T70" fmla="*/ 44 w 113"/>
              <a:gd name="T71" fmla="*/ 124 h 138"/>
              <a:gd name="T72" fmla="*/ 44 w 113"/>
              <a:gd name="T73" fmla="*/ 135 h 138"/>
              <a:gd name="T74" fmla="*/ 44 w 113"/>
              <a:gd name="T75" fmla="*/ 138 h 138"/>
              <a:gd name="T76" fmla="*/ 95 w 113"/>
              <a:gd name="T77" fmla="*/ 138 h 138"/>
              <a:gd name="T78" fmla="*/ 95 w 113"/>
              <a:gd name="T79" fmla="*/ 135 h 138"/>
              <a:gd name="T80" fmla="*/ 95 w 113"/>
              <a:gd name="T81" fmla="*/ 124 h 138"/>
              <a:gd name="T82" fmla="*/ 110 w 113"/>
              <a:gd name="T83" fmla="*/ 77 h 138"/>
              <a:gd name="T84" fmla="*/ 110 w 113"/>
              <a:gd name="T85" fmla="*/ 77 h 138"/>
              <a:gd name="T86" fmla="*/ 110 w 113"/>
              <a:gd name="T87" fmla="*/ 77 h 138"/>
              <a:gd name="T88" fmla="*/ 110 w 113"/>
              <a:gd name="T89" fmla="*/ 75 h 138"/>
              <a:gd name="T90" fmla="*/ 108 w 113"/>
              <a:gd name="T91" fmla="*/ 59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5" name="Freeform 812"/>
          <p:cNvSpPr>
            <a:spLocks noEditPoints="1"/>
          </p:cNvSpPr>
          <p:nvPr/>
        </p:nvSpPr>
        <p:spPr bwMode="auto">
          <a:xfrm>
            <a:off x="10149262" y="4362636"/>
            <a:ext cx="374650" cy="411163"/>
          </a:xfrm>
          <a:custGeom>
            <a:avLst/>
            <a:gdLst>
              <a:gd name="T0" fmla="*/ 78 w 146"/>
              <a:gd name="T1" fmla="*/ 17 h 160"/>
              <a:gd name="T2" fmla="*/ 85 w 146"/>
              <a:gd name="T3" fmla="*/ 70 h 160"/>
              <a:gd name="T4" fmla="*/ 95 w 146"/>
              <a:gd name="T5" fmla="*/ 26 h 160"/>
              <a:gd name="T6" fmla="*/ 103 w 146"/>
              <a:gd name="T7" fmla="*/ 20 h 160"/>
              <a:gd name="T8" fmla="*/ 102 w 146"/>
              <a:gd name="T9" fmla="*/ 69 h 160"/>
              <a:gd name="T10" fmla="*/ 102 w 146"/>
              <a:gd name="T11" fmla="*/ 69 h 160"/>
              <a:gd name="T12" fmla="*/ 105 w 146"/>
              <a:gd name="T13" fmla="*/ 75 h 160"/>
              <a:gd name="T14" fmla="*/ 107 w 146"/>
              <a:gd name="T15" fmla="*/ 73 h 160"/>
              <a:gd name="T16" fmla="*/ 126 w 146"/>
              <a:gd name="T17" fmla="*/ 43 h 160"/>
              <a:gd name="T18" fmla="*/ 132 w 146"/>
              <a:gd name="T19" fmla="*/ 55 h 160"/>
              <a:gd name="T20" fmla="*/ 99 w 146"/>
              <a:gd name="T21" fmla="*/ 137 h 160"/>
              <a:gd name="T22" fmla="*/ 55 w 146"/>
              <a:gd name="T23" fmla="*/ 150 h 160"/>
              <a:gd name="T24" fmla="*/ 39 w 146"/>
              <a:gd name="T25" fmla="*/ 118 h 160"/>
              <a:gd name="T26" fmla="*/ 12 w 146"/>
              <a:gd name="T27" fmla="*/ 86 h 160"/>
              <a:gd name="T28" fmla="*/ 23 w 146"/>
              <a:gd name="T29" fmla="*/ 85 h 160"/>
              <a:gd name="T30" fmla="*/ 43 w 146"/>
              <a:gd name="T31" fmla="*/ 98 h 160"/>
              <a:gd name="T32" fmla="*/ 32 w 146"/>
              <a:gd name="T33" fmla="*/ 33 h 160"/>
              <a:gd name="T34" fmla="*/ 40 w 146"/>
              <a:gd name="T35" fmla="*/ 23 h 160"/>
              <a:gd name="T36" fmla="*/ 59 w 146"/>
              <a:gd name="T37" fmla="*/ 68 h 160"/>
              <a:gd name="T38" fmla="*/ 65 w 146"/>
              <a:gd name="T39" fmla="*/ 75 h 160"/>
              <a:gd name="T40" fmla="*/ 63 w 146"/>
              <a:gd name="T41" fmla="*/ 18 h 160"/>
              <a:gd name="T42" fmla="*/ 70 w 146"/>
              <a:gd name="T43" fmla="*/ 10 h 160"/>
              <a:gd name="T44" fmla="*/ 69 w 146"/>
              <a:gd name="T45" fmla="*/ 0 h 160"/>
              <a:gd name="T46" fmla="*/ 53 w 146"/>
              <a:gd name="T47" fmla="*/ 19 h 160"/>
              <a:gd name="T48" fmla="*/ 34 w 146"/>
              <a:gd name="T49" fmla="*/ 14 h 160"/>
              <a:gd name="T50" fmla="*/ 23 w 146"/>
              <a:gd name="T51" fmla="*/ 36 h 160"/>
              <a:gd name="T52" fmla="*/ 37 w 146"/>
              <a:gd name="T53" fmla="*/ 83 h 160"/>
              <a:gd name="T54" fmla="*/ 18 w 146"/>
              <a:gd name="T55" fmla="*/ 73 h 160"/>
              <a:gd name="T56" fmla="*/ 5 w 146"/>
              <a:gd name="T57" fmla="*/ 79 h 160"/>
              <a:gd name="T58" fmla="*/ 7 w 146"/>
              <a:gd name="T59" fmla="*/ 104 h 160"/>
              <a:gd name="T60" fmla="*/ 45 w 146"/>
              <a:gd name="T61" fmla="*/ 141 h 160"/>
              <a:gd name="T62" fmla="*/ 45 w 146"/>
              <a:gd name="T63" fmla="*/ 160 h 160"/>
              <a:gd name="T64" fmla="*/ 99 w 146"/>
              <a:gd name="T65" fmla="*/ 160 h 160"/>
              <a:gd name="T66" fmla="*/ 109 w 146"/>
              <a:gd name="T67" fmla="*/ 151 h 160"/>
              <a:gd name="T68" fmla="*/ 120 w 146"/>
              <a:gd name="T69" fmla="*/ 104 h 160"/>
              <a:gd name="T70" fmla="*/ 135 w 146"/>
              <a:gd name="T71" fmla="*/ 36 h 160"/>
              <a:gd name="T72" fmla="*/ 119 w 146"/>
              <a:gd name="T73" fmla="*/ 35 h 160"/>
              <a:gd name="T74" fmla="*/ 105 w 146"/>
              <a:gd name="T75" fmla="*/ 10 h 160"/>
              <a:gd name="T76" fmla="*/ 88 w 146"/>
              <a:gd name="T77" fmla="*/ 17 h 160"/>
              <a:gd name="T78" fmla="*/ 70 w 146"/>
              <a:gd name="T7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6" name="Freeform 813"/>
          <p:cNvSpPr>
            <a:spLocks noEditPoints="1"/>
          </p:cNvSpPr>
          <p:nvPr/>
        </p:nvSpPr>
        <p:spPr bwMode="auto">
          <a:xfrm>
            <a:off x="2094287" y="5086536"/>
            <a:ext cx="504825" cy="350838"/>
          </a:xfrm>
          <a:custGeom>
            <a:avLst/>
            <a:gdLst>
              <a:gd name="T0" fmla="*/ 178 w 197"/>
              <a:gd name="T1" fmla="*/ 53 h 137"/>
              <a:gd name="T2" fmla="*/ 133 w 197"/>
              <a:gd name="T3" fmla="*/ 5 h 137"/>
              <a:gd name="T4" fmla="*/ 98 w 197"/>
              <a:gd name="T5" fmla="*/ 14 h 137"/>
              <a:gd name="T6" fmla="*/ 68 w 197"/>
              <a:gd name="T7" fmla="*/ 5 h 137"/>
              <a:gd name="T8" fmla="*/ 21 w 197"/>
              <a:gd name="T9" fmla="*/ 42 h 137"/>
              <a:gd name="T10" fmla="*/ 19 w 197"/>
              <a:gd name="T11" fmla="*/ 124 h 137"/>
              <a:gd name="T12" fmla="*/ 71 w 197"/>
              <a:gd name="T13" fmla="*/ 96 h 137"/>
              <a:gd name="T14" fmla="*/ 121 w 197"/>
              <a:gd name="T15" fmla="*/ 95 h 137"/>
              <a:gd name="T16" fmla="*/ 172 w 197"/>
              <a:gd name="T17" fmla="*/ 127 h 137"/>
              <a:gd name="T18" fmla="*/ 178 w 197"/>
              <a:gd name="T19" fmla="*/ 53 h 137"/>
              <a:gd name="T20" fmla="*/ 62 w 197"/>
              <a:gd name="T21" fmla="*/ 76 h 137"/>
              <a:gd name="T22" fmla="*/ 38 w 197"/>
              <a:gd name="T23" fmla="*/ 51 h 137"/>
              <a:gd name="T24" fmla="*/ 62 w 197"/>
              <a:gd name="T25" fmla="*/ 27 h 137"/>
              <a:gd name="T26" fmla="*/ 86 w 197"/>
              <a:gd name="T27" fmla="*/ 51 h 137"/>
              <a:gd name="T28" fmla="*/ 62 w 197"/>
              <a:gd name="T29" fmla="*/ 76 h 137"/>
              <a:gd name="T30" fmla="*/ 137 w 197"/>
              <a:gd name="T31" fmla="*/ 31 h 137"/>
              <a:gd name="T32" fmla="*/ 148 w 197"/>
              <a:gd name="T33" fmla="*/ 31 h 137"/>
              <a:gd name="T34" fmla="*/ 148 w 197"/>
              <a:gd name="T35" fmla="*/ 41 h 137"/>
              <a:gd name="T36" fmla="*/ 137 w 197"/>
              <a:gd name="T37" fmla="*/ 41 h 137"/>
              <a:gd name="T38" fmla="*/ 137 w 197"/>
              <a:gd name="T39" fmla="*/ 31 h 137"/>
              <a:gd name="T40" fmla="*/ 124 w 197"/>
              <a:gd name="T41" fmla="*/ 55 h 137"/>
              <a:gd name="T42" fmla="*/ 124 w 197"/>
              <a:gd name="T43" fmla="*/ 45 h 137"/>
              <a:gd name="T44" fmla="*/ 134 w 197"/>
              <a:gd name="T45" fmla="*/ 45 h 137"/>
              <a:gd name="T46" fmla="*/ 134 w 197"/>
              <a:gd name="T47" fmla="*/ 55 h 137"/>
              <a:gd name="T48" fmla="*/ 124 w 197"/>
              <a:gd name="T49" fmla="*/ 55 h 137"/>
              <a:gd name="T50" fmla="*/ 147 w 197"/>
              <a:gd name="T51" fmla="*/ 68 h 137"/>
              <a:gd name="T52" fmla="*/ 137 w 197"/>
              <a:gd name="T53" fmla="*/ 68 h 137"/>
              <a:gd name="T54" fmla="*/ 137 w 197"/>
              <a:gd name="T55" fmla="*/ 58 h 137"/>
              <a:gd name="T56" fmla="*/ 147 w 197"/>
              <a:gd name="T57" fmla="*/ 58 h 137"/>
              <a:gd name="T58" fmla="*/ 147 w 197"/>
              <a:gd name="T59" fmla="*/ 68 h 137"/>
              <a:gd name="T60" fmla="*/ 161 w 197"/>
              <a:gd name="T61" fmla="*/ 54 h 137"/>
              <a:gd name="T62" fmla="*/ 151 w 197"/>
              <a:gd name="T63" fmla="*/ 54 h 137"/>
              <a:gd name="T64" fmla="*/ 151 w 197"/>
              <a:gd name="T65" fmla="*/ 44 h 137"/>
              <a:gd name="T66" fmla="*/ 161 w 197"/>
              <a:gd name="T67" fmla="*/ 44 h 137"/>
              <a:gd name="T68" fmla="*/ 161 w 197"/>
              <a:gd name="T69" fmla="*/ 54 h 137"/>
              <a:gd name="T70" fmla="*/ 62 w 197"/>
              <a:gd name="T71" fmla="*/ 37 h 137"/>
              <a:gd name="T72" fmla="*/ 48 w 197"/>
              <a:gd name="T73" fmla="*/ 51 h 137"/>
              <a:gd name="T74" fmla="*/ 62 w 197"/>
              <a:gd name="T75" fmla="*/ 66 h 137"/>
              <a:gd name="T76" fmla="*/ 76 w 197"/>
              <a:gd name="T77" fmla="*/ 51 h 137"/>
              <a:gd name="T78" fmla="*/ 62 w 197"/>
              <a:gd name="T79" fmla="*/ 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7" name="Freeform 814"/>
          <p:cNvSpPr>
            <a:spLocks noEditPoints="1"/>
          </p:cNvSpPr>
          <p:nvPr/>
        </p:nvSpPr>
        <p:spPr bwMode="auto">
          <a:xfrm>
            <a:off x="2878512" y="5119874"/>
            <a:ext cx="450850" cy="250825"/>
          </a:xfrm>
          <a:custGeom>
            <a:avLst/>
            <a:gdLst>
              <a:gd name="T0" fmla="*/ 55 w 176"/>
              <a:gd name="T1" fmla="*/ 35 h 98"/>
              <a:gd name="T2" fmla="*/ 25 w 176"/>
              <a:gd name="T3" fmla="*/ 35 h 98"/>
              <a:gd name="T4" fmla="*/ 25 w 176"/>
              <a:gd name="T5" fmla="*/ 0 h 98"/>
              <a:gd name="T6" fmla="*/ 0 w 176"/>
              <a:gd name="T7" fmla="*/ 0 h 98"/>
              <a:gd name="T8" fmla="*/ 0 w 176"/>
              <a:gd name="T9" fmla="*/ 98 h 98"/>
              <a:gd name="T10" fmla="*/ 25 w 176"/>
              <a:gd name="T11" fmla="*/ 98 h 98"/>
              <a:gd name="T12" fmla="*/ 25 w 176"/>
              <a:gd name="T13" fmla="*/ 57 h 98"/>
              <a:gd name="T14" fmla="*/ 55 w 176"/>
              <a:gd name="T15" fmla="*/ 57 h 98"/>
              <a:gd name="T16" fmla="*/ 55 w 176"/>
              <a:gd name="T17" fmla="*/ 98 h 98"/>
              <a:gd name="T18" fmla="*/ 80 w 176"/>
              <a:gd name="T19" fmla="*/ 98 h 98"/>
              <a:gd name="T20" fmla="*/ 80 w 176"/>
              <a:gd name="T21" fmla="*/ 0 h 98"/>
              <a:gd name="T22" fmla="*/ 55 w 176"/>
              <a:gd name="T23" fmla="*/ 0 h 98"/>
              <a:gd name="T24" fmla="*/ 55 w 176"/>
              <a:gd name="T25" fmla="*/ 35 h 98"/>
              <a:gd name="T26" fmla="*/ 175 w 176"/>
              <a:gd name="T27" fmla="*/ 31 h 98"/>
              <a:gd name="T28" fmla="*/ 168 w 176"/>
              <a:gd name="T29" fmla="*/ 15 h 98"/>
              <a:gd name="T30" fmla="*/ 150 w 176"/>
              <a:gd name="T31" fmla="*/ 2 h 98"/>
              <a:gd name="T32" fmla="*/ 135 w 176"/>
              <a:gd name="T33" fmla="*/ 0 h 98"/>
              <a:gd name="T34" fmla="*/ 92 w 176"/>
              <a:gd name="T35" fmla="*/ 0 h 98"/>
              <a:gd name="T36" fmla="*/ 92 w 176"/>
              <a:gd name="T37" fmla="*/ 98 h 98"/>
              <a:gd name="T38" fmla="*/ 135 w 176"/>
              <a:gd name="T39" fmla="*/ 98 h 98"/>
              <a:gd name="T40" fmla="*/ 135 w 176"/>
              <a:gd name="T41" fmla="*/ 98 h 98"/>
              <a:gd name="T42" fmla="*/ 169 w 176"/>
              <a:gd name="T43" fmla="*/ 79 h 98"/>
              <a:gd name="T44" fmla="*/ 176 w 176"/>
              <a:gd name="T45" fmla="*/ 47 h 98"/>
              <a:gd name="T46" fmla="*/ 175 w 176"/>
              <a:gd name="T47" fmla="*/ 31 h 98"/>
              <a:gd name="T48" fmla="*/ 148 w 176"/>
              <a:gd name="T49" fmla="*/ 65 h 98"/>
              <a:gd name="T50" fmla="*/ 142 w 176"/>
              <a:gd name="T51" fmla="*/ 73 h 98"/>
              <a:gd name="T52" fmla="*/ 132 w 176"/>
              <a:gd name="T53" fmla="*/ 76 h 98"/>
              <a:gd name="T54" fmla="*/ 117 w 176"/>
              <a:gd name="T55" fmla="*/ 76 h 98"/>
              <a:gd name="T56" fmla="*/ 117 w 176"/>
              <a:gd name="T57" fmla="*/ 22 h 98"/>
              <a:gd name="T58" fmla="*/ 132 w 176"/>
              <a:gd name="T59" fmla="*/ 22 h 98"/>
              <a:gd name="T60" fmla="*/ 142 w 176"/>
              <a:gd name="T61" fmla="*/ 24 h 98"/>
              <a:gd name="T62" fmla="*/ 147 w 176"/>
              <a:gd name="T63" fmla="*/ 28 h 98"/>
              <a:gd name="T64" fmla="*/ 151 w 176"/>
              <a:gd name="T65" fmla="*/ 48 h 98"/>
              <a:gd name="T66" fmla="*/ 148 w 176"/>
              <a:gd name="T67" fmla="*/ 6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8" name="Freeform 815"/>
          <p:cNvSpPr>
            <a:spLocks noEditPoints="1"/>
          </p:cNvSpPr>
          <p:nvPr/>
        </p:nvSpPr>
        <p:spPr bwMode="auto">
          <a:xfrm>
            <a:off x="3721475" y="5029386"/>
            <a:ext cx="241300" cy="430213"/>
          </a:xfrm>
          <a:custGeom>
            <a:avLst/>
            <a:gdLst>
              <a:gd name="T0" fmla="*/ 80 w 94"/>
              <a:gd name="T1" fmla="*/ 14 h 168"/>
              <a:gd name="T2" fmla="*/ 60 w 94"/>
              <a:gd name="T3" fmla="*/ 2 h 168"/>
              <a:gd name="T4" fmla="*/ 47 w 94"/>
              <a:gd name="T5" fmla="*/ 0 h 168"/>
              <a:gd name="T6" fmla="*/ 14 w 94"/>
              <a:gd name="T7" fmla="*/ 14 h 168"/>
              <a:gd name="T8" fmla="*/ 0 w 94"/>
              <a:gd name="T9" fmla="*/ 47 h 168"/>
              <a:gd name="T10" fmla="*/ 0 w 94"/>
              <a:gd name="T11" fmla="*/ 52 h 168"/>
              <a:gd name="T12" fmla="*/ 6 w 94"/>
              <a:gd name="T13" fmla="*/ 70 h 168"/>
              <a:gd name="T14" fmla="*/ 23 w 94"/>
              <a:gd name="T15" fmla="*/ 122 h 168"/>
              <a:gd name="T16" fmla="*/ 24 w 94"/>
              <a:gd name="T17" fmla="*/ 128 h 168"/>
              <a:gd name="T18" fmla="*/ 30 w 94"/>
              <a:gd name="T19" fmla="*/ 134 h 168"/>
              <a:gd name="T20" fmla="*/ 64 w 94"/>
              <a:gd name="T21" fmla="*/ 134 h 168"/>
              <a:gd name="T22" fmla="*/ 70 w 94"/>
              <a:gd name="T23" fmla="*/ 128 h 168"/>
              <a:gd name="T24" fmla="*/ 71 w 94"/>
              <a:gd name="T25" fmla="*/ 122 h 168"/>
              <a:gd name="T26" fmla="*/ 88 w 94"/>
              <a:gd name="T27" fmla="*/ 70 h 168"/>
              <a:gd name="T28" fmla="*/ 94 w 94"/>
              <a:gd name="T29" fmla="*/ 52 h 168"/>
              <a:gd name="T30" fmla="*/ 94 w 94"/>
              <a:gd name="T31" fmla="*/ 47 h 168"/>
              <a:gd name="T32" fmla="*/ 80 w 94"/>
              <a:gd name="T33" fmla="*/ 14 h 168"/>
              <a:gd name="T34" fmla="*/ 82 w 94"/>
              <a:gd name="T35" fmla="*/ 51 h 168"/>
              <a:gd name="T36" fmla="*/ 78 w 94"/>
              <a:gd name="T37" fmla="*/ 64 h 168"/>
              <a:gd name="T38" fmla="*/ 59 w 94"/>
              <a:gd name="T39" fmla="*/ 121 h 168"/>
              <a:gd name="T40" fmla="*/ 59 w 94"/>
              <a:gd name="T41" fmla="*/ 122 h 168"/>
              <a:gd name="T42" fmla="*/ 53 w 94"/>
              <a:gd name="T43" fmla="*/ 122 h 168"/>
              <a:gd name="T44" fmla="*/ 53 w 94"/>
              <a:gd name="T45" fmla="*/ 100 h 168"/>
              <a:gd name="T46" fmla="*/ 41 w 94"/>
              <a:gd name="T47" fmla="*/ 100 h 168"/>
              <a:gd name="T48" fmla="*/ 41 w 94"/>
              <a:gd name="T49" fmla="*/ 122 h 168"/>
              <a:gd name="T50" fmla="*/ 35 w 94"/>
              <a:gd name="T51" fmla="*/ 122 h 168"/>
              <a:gd name="T52" fmla="*/ 35 w 94"/>
              <a:gd name="T53" fmla="*/ 121 h 168"/>
              <a:gd name="T54" fmla="*/ 17 w 94"/>
              <a:gd name="T55" fmla="*/ 67 h 168"/>
              <a:gd name="T56" fmla="*/ 17 w 94"/>
              <a:gd name="T57" fmla="*/ 66 h 168"/>
              <a:gd name="T58" fmla="*/ 16 w 94"/>
              <a:gd name="T59" fmla="*/ 64 h 168"/>
              <a:gd name="T60" fmla="*/ 12 w 94"/>
              <a:gd name="T61" fmla="*/ 51 h 168"/>
              <a:gd name="T62" fmla="*/ 12 w 94"/>
              <a:gd name="T63" fmla="*/ 47 h 168"/>
              <a:gd name="T64" fmla="*/ 22 w 94"/>
              <a:gd name="T65" fmla="*/ 23 h 168"/>
              <a:gd name="T66" fmla="*/ 47 w 94"/>
              <a:gd name="T67" fmla="*/ 12 h 168"/>
              <a:gd name="T68" fmla="*/ 57 w 94"/>
              <a:gd name="T69" fmla="*/ 14 h 168"/>
              <a:gd name="T70" fmla="*/ 72 w 94"/>
              <a:gd name="T71" fmla="*/ 23 h 168"/>
              <a:gd name="T72" fmla="*/ 82 w 94"/>
              <a:gd name="T73" fmla="*/ 47 h 168"/>
              <a:gd name="T74" fmla="*/ 82 w 94"/>
              <a:gd name="T75" fmla="*/ 51 h 168"/>
              <a:gd name="T76" fmla="*/ 28 w 94"/>
              <a:gd name="T77" fmla="*/ 154 h 168"/>
              <a:gd name="T78" fmla="*/ 66 w 94"/>
              <a:gd name="T79" fmla="*/ 154 h 168"/>
              <a:gd name="T80" fmla="*/ 66 w 94"/>
              <a:gd name="T81" fmla="*/ 142 h 168"/>
              <a:gd name="T82" fmla="*/ 28 w 94"/>
              <a:gd name="T83" fmla="*/ 142 h 168"/>
              <a:gd name="T84" fmla="*/ 28 w 94"/>
              <a:gd name="T85" fmla="*/ 154 h 168"/>
              <a:gd name="T86" fmla="*/ 36 w 94"/>
              <a:gd name="T87" fmla="*/ 168 h 168"/>
              <a:gd name="T88" fmla="*/ 58 w 94"/>
              <a:gd name="T89" fmla="*/ 168 h 168"/>
              <a:gd name="T90" fmla="*/ 58 w 94"/>
              <a:gd name="T91" fmla="*/ 161 h 168"/>
              <a:gd name="T92" fmla="*/ 36 w 94"/>
              <a:gd name="T93" fmla="*/ 161 h 168"/>
              <a:gd name="T94" fmla="*/ 36 w 94"/>
              <a:gd name="T95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9" name="Freeform 816"/>
          <p:cNvSpPr>
            <a:spLocks noEditPoints="1"/>
          </p:cNvSpPr>
          <p:nvPr/>
        </p:nvSpPr>
        <p:spPr bwMode="auto">
          <a:xfrm>
            <a:off x="4348537" y="5078599"/>
            <a:ext cx="444500" cy="312738"/>
          </a:xfrm>
          <a:custGeom>
            <a:avLst/>
            <a:gdLst>
              <a:gd name="T0" fmla="*/ 0 w 280"/>
              <a:gd name="T1" fmla="*/ 197 h 197"/>
              <a:gd name="T2" fmla="*/ 280 w 280"/>
              <a:gd name="T3" fmla="*/ 0 h 197"/>
              <a:gd name="T4" fmla="*/ 264 w 280"/>
              <a:gd name="T5" fmla="*/ 181 h 197"/>
              <a:gd name="T6" fmla="*/ 16 w 280"/>
              <a:gd name="T7" fmla="*/ 16 h 197"/>
              <a:gd name="T8" fmla="*/ 264 w 280"/>
              <a:gd name="T9" fmla="*/ 181 h 197"/>
              <a:gd name="T10" fmla="*/ 75 w 280"/>
              <a:gd name="T11" fmla="*/ 47 h 197"/>
              <a:gd name="T12" fmla="*/ 101 w 280"/>
              <a:gd name="T13" fmla="*/ 74 h 197"/>
              <a:gd name="T14" fmla="*/ 143 w 280"/>
              <a:gd name="T15" fmla="*/ 47 h 197"/>
              <a:gd name="T16" fmla="*/ 117 w 280"/>
              <a:gd name="T17" fmla="*/ 74 h 197"/>
              <a:gd name="T18" fmla="*/ 143 w 280"/>
              <a:gd name="T19" fmla="*/ 47 h 197"/>
              <a:gd name="T20" fmla="*/ 159 w 280"/>
              <a:gd name="T21" fmla="*/ 47 h 197"/>
              <a:gd name="T22" fmla="*/ 187 w 280"/>
              <a:gd name="T23" fmla="*/ 74 h 197"/>
              <a:gd name="T24" fmla="*/ 180 w 280"/>
              <a:gd name="T25" fmla="*/ 118 h 197"/>
              <a:gd name="T26" fmla="*/ 206 w 280"/>
              <a:gd name="T27" fmla="*/ 90 h 197"/>
              <a:gd name="T28" fmla="*/ 180 w 280"/>
              <a:gd name="T29" fmla="*/ 118 h 197"/>
              <a:gd name="T30" fmla="*/ 32 w 280"/>
              <a:gd name="T31" fmla="*/ 47 h 197"/>
              <a:gd name="T32" fmla="*/ 58 w 280"/>
              <a:gd name="T33" fmla="*/ 72 h 197"/>
              <a:gd name="T34" fmla="*/ 82 w 280"/>
              <a:gd name="T35" fmla="*/ 90 h 197"/>
              <a:gd name="T36" fmla="*/ 32 w 280"/>
              <a:gd name="T37" fmla="*/ 118 h 197"/>
              <a:gd name="T38" fmla="*/ 82 w 280"/>
              <a:gd name="T39" fmla="*/ 90 h 197"/>
              <a:gd name="T40" fmla="*/ 98 w 280"/>
              <a:gd name="T41" fmla="*/ 118 h 197"/>
              <a:gd name="T42" fmla="*/ 124 w 280"/>
              <a:gd name="T43" fmla="*/ 90 h 197"/>
              <a:gd name="T44" fmla="*/ 140 w 280"/>
              <a:gd name="T45" fmla="*/ 90 h 197"/>
              <a:gd name="T46" fmla="*/ 167 w 280"/>
              <a:gd name="T47" fmla="*/ 118 h 197"/>
              <a:gd name="T48" fmla="*/ 140 w 280"/>
              <a:gd name="T49" fmla="*/ 90 h 197"/>
              <a:gd name="T50" fmla="*/ 59 w 280"/>
              <a:gd name="T51" fmla="*/ 161 h 197"/>
              <a:gd name="T52" fmla="*/ 32 w 280"/>
              <a:gd name="T53" fmla="*/ 134 h 197"/>
              <a:gd name="T54" fmla="*/ 74 w 280"/>
              <a:gd name="T55" fmla="*/ 161 h 197"/>
              <a:gd name="T56" fmla="*/ 205 w 280"/>
              <a:gd name="T57" fmla="*/ 134 h 197"/>
              <a:gd name="T58" fmla="*/ 74 w 280"/>
              <a:gd name="T59" fmla="*/ 161 h 197"/>
              <a:gd name="T60" fmla="*/ 248 w 280"/>
              <a:gd name="T61" fmla="*/ 118 h 197"/>
              <a:gd name="T62" fmla="*/ 203 w 280"/>
              <a:gd name="T63" fmla="*/ 47 h 197"/>
              <a:gd name="T64" fmla="*/ 221 w 280"/>
              <a:gd name="T65" fmla="*/ 74 h 197"/>
              <a:gd name="T66" fmla="*/ 221 w 280"/>
              <a:gd name="T67" fmla="*/ 161 h 197"/>
              <a:gd name="T68" fmla="*/ 247 w 280"/>
              <a:gd name="T69" fmla="*/ 134 h 197"/>
              <a:gd name="T70" fmla="*/ 221 w 280"/>
              <a:gd name="T71" fmla="*/ 161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0" h="197">
                <a:moveTo>
                  <a:pt x="0" y="0"/>
                </a:moveTo>
                <a:lnTo>
                  <a:pt x="0" y="197"/>
                </a:lnTo>
                <a:lnTo>
                  <a:pt x="280" y="197"/>
                </a:lnTo>
                <a:lnTo>
                  <a:pt x="280" y="0"/>
                </a:lnTo>
                <a:lnTo>
                  <a:pt x="0" y="0"/>
                </a:lnTo>
                <a:close/>
                <a:moveTo>
                  <a:pt x="264" y="181"/>
                </a:moveTo>
                <a:lnTo>
                  <a:pt x="16" y="181"/>
                </a:lnTo>
                <a:lnTo>
                  <a:pt x="16" y="16"/>
                </a:lnTo>
                <a:lnTo>
                  <a:pt x="264" y="16"/>
                </a:lnTo>
                <a:lnTo>
                  <a:pt x="264" y="181"/>
                </a:lnTo>
                <a:close/>
                <a:moveTo>
                  <a:pt x="101" y="47"/>
                </a:moveTo>
                <a:lnTo>
                  <a:pt x="75" y="47"/>
                </a:lnTo>
                <a:lnTo>
                  <a:pt x="75" y="74"/>
                </a:lnTo>
                <a:lnTo>
                  <a:pt x="101" y="74"/>
                </a:lnTo>
                <a:lnTo>
                  <a:pt x="101" y="47"/>
                </a:lnTo>
                <a:close/>
                <a:moveTo>
                  <a:pt x="143" y="47"/>
                </a:moveTo>
                <a:lnTo>
                  <a:pt x="117" y="47"/>
                </a:lnTo>
                <a:lnTo>
                  <a:pt x="117" y="74"/>
                </a:lnTo>
                <a:lnTo>
                  <a:pt x="143" y="74"/>
                </a:lnTo>
                <a:lnTo>
                  <a:pt x="143" y="47"/>
                </a:lnTo>
                <a:close/>
                <a:moveTo>
                  <a:pt x="187" y="47"/>
                </a:moveTo>
                <a:lnTo>
                  <a:pt x="159" y="47"/>
                </a:lnTo>
                <a:lnTo>
                  <a:pt x="159" y="74"/>
                </a:lnTo>
                <a:lnTo>
                  <a:pt x="187" y="74"/>
                </a:lnTo>
                <a:lnTo>
                  <a:pt x="187" y="47"/>
                </a:lnTo>
                <a:close/>
                <a:moveTo>
                  <a:pt x="180" y="118"/>
                </a:moveTo>
                <a:lnTo>
                  <a:pt x="206" y="118"/>
                </a:lnTo>
                <a:lnTo>
                  <a:pt x="206" y="90"/>
                </a:lnTo>
                <a:lnTo>
                  <a:pt x="180" y="90"/>
                </a:lnTo>
                <a:lnTo>
                  <a:pt x="180" y="118"/>
                </a:lnTo>
                <a:close/>
                <a:moveTo>
                  <a:pt x="58" y="47"/>
                </a:moveTo>
                <a:lnTo>
                  <a:pt x="32" y="47"/>
                </a:lnTo>
                <a:lnTo>
                  <a:pt x="32" y="72"/>
                </a:lnTo>
                <a:lnTo>
                  <a:pt x="58" y="72"/>
                </a:lnTo>
                <a:lnTo>
                  <a:pt x="58" y="47"/>
                </a:lnTo>
                <a:close/>
                <a:moveTo>
                  <a:pt x="82" y="90"/>
                </a:moveTo>
                <a:lnTo>
                  <a:pt x="32" y="90"/>
                </a:lnTo>
                <a:lnTo>
                  <a:pt x="32" y="118"/>
                </a:lnTo>
                <a:lnTo>
                  <a:pt x="82" y="118"/>
                </a:lnTo>
                <a:lnTo>
                  <a:pt x="82" y="90"/>
                </a:lnTo>
                <a:close/>
                <a:moveTo>
                  <a:pt x="98" y="90"/>
                </a:moveTo>
                <a:lnTo>
                  <a:pt x="98" y="118"/>
                </a:lnTo>
                <a:lnTo>
                  <a:pt x="124" y="118"/>
                </a:lnTo>
                <a:lnTo>
                  <a:pt x="124" y="90"/>
                </a:lnTo>
                <a:lnTo>
                  <a:pt x="98" y="90"/>
                </a:lnTo>
                <a:close/>
                <a:moveTo>
                  <a:pt x="140" y="90"/>
                </a:moveTo>
                <a:lnTo>
                  <a:pt x="140" y="118"/>
                </a:lnTo>
                <a:lnTo>
                  <a:pt x="167" y="118"/>
                </a:lnTo>
                <a:lnTo>
                  <a:pt x="167" y="90"/>
                </a:lnTo>
                <a:lnTo>
                  <a:pt x="140" y="90"/>
                </a:lnTo>
                <a:close/>
                <a:moveTo>
                  <a:pt x="32" y="161"/>
                </a:moveTo>
                <a:lnTo>
                  <a:pt x="59" y="161"/>
                </a:lnTo>
                <a:lnTo>
                  <a:pt x="59" y="134"/>
                </a:lnTo>
                <a:lnTo>
                  <a:pt x="32" y="134"/>
                </a:lnTo>
                <a:lnTo>
                  <a:pt x="32" y="161"/>
                </a:lnTo>
                <a:close/>
                <a:moveTo>
                  <a:pt x="74" y="161"/>
                </a:moveTo>
                <a:lnTo>
                  <a:pt x="205" y="161"/>
                </a:lnTo>
                <a:lnTo>
                  <a:pt x="205" y="134"/>
                </a:lnTo>
                <a:lnTo>
                  <a:pt x="74" y="134"/>
                </a:lnTo>
                <a:lnTo>
                  <a:pt x="74" y="161"/>
                </a:lnTo>
                <a:close/>
                <a:moveTo>
                  <a:pt x="221" y="118"/>
                </a:moveTo>
                <a:lnTo>
                  <a:pt x="248" y="118"/>
                </a:lnTo>
                <a:lnTo>
                  <a:pt x="248" y="47"/>
                </a:lnTo>
                <a:lnTo>
                  <a:pt x="203" y="47"/>
                </a:lnTo>
                <a:lnTo>
                  <a:pt x="203" y="74"/>
                </a:lnTo>
                <a:lnTo>
                  <a:pt x="221" y="74"/>
                </a:lnTo>
                <a:lnTo>
                  <a:pt x="221" y="118"/>
                </a:lnTo>
                <a:close/>
                <a:moveTo>
                  <a:pt x="221" y="161"/>
                </a:moveTo>
                <a:lnTo>
                  <a:pt x="247" y="161"/>
                </a:lnTo>
                <a:lnTo>
                  <a:pt x="247" y="134"/>
                </a:lnTo>
                <a:lnTo>
                  <a:pt x="221" y="134"/>
                </a:lnTo>
                <a:lnTo>
                  <a:pt x="221" y="16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0" name="Freeform 817"/>
          <p:cNvSpPr>
            <a:spLocks noEditPoints="1"/>
          </p:cNvSpPr>
          <p:nvPr/>
        </p:nvSpPr>
        <p:spPr bwMode="auto">
          <a:xfrm>
            <a:off x="5034337" y="5021449"/>
            <a:ext cx="446088" cy="446088"/>
          </a:xfrm>
          <a:custGeom>
            <a:avLst/>
            <a:gdLst>
              <a:gd name="T0" fmla="*/ 85 w 174"/>
              <a:gd name="T1" fmla="*/ 72 h 174"/>
              <a:gd name="T2" fmla="*/ 119 w 174"/>
              <a:gd name="T3" fmla="*/ 109 h 174"/>
              <a:gd name="T4" fmla="*/ 87 w 174"/>
              <a:gd name="T5" fmla="*/ 0 h 174"/>
              <a:gd name="T6" fmla="*/ 87 w 174"/>
              <a:gd name="T7" fmla="*/ 0 h 174"/>
              <a:gd name="T8" fmla="*/ 129 w 174"/>
              <a:gd name="T9" fmla="*/ 38 h 174"/>
              <a:gd name="T10" fmla="*/ 111 w 174"/>
              <a:gd name="T11" fmla="*/ 36 h 174"/>
              <a:gd name="T12" fmla="*/ 113 w 174"/>
              <a:gd name="T13" fmla="*/ 28 h 174"/>
              <a:gd name="T14" fmla="*/ 103 w 174"/>
              <a:gd name="T15" fmla="*/ 27 h 174"/>
              <a:gd name="T16" fmla="*/ 100 w 174"/>
              <a:gd name="T17" fmla="*/ 30 h 174"/>
              <a:gd name="T18" fmla="*/ 93 w 174"/>
              <a:gd name="T19" fmla="*/ 27 h 174"/>
              <a:gd name="T20" fmla="*/ 82 w 174"/>
              <a:gd name="T21" fmla="*/ 25 h 174"/>
              <a:gd name="T22" fmla="*/ 79 w 174"/>
              <a:gd name="T23" fmla="*/ 25 h 174"/>
              <a:gd name="T24" fmla="*/ 78 w 174"/>
              <a:gd name="T25" fmla="*/ 41 h 174"/>
              <a:gd name="T26" fmla="*/ 87 w 174"/>
              <a:gd name="T27" fmla="*/ 44 h 174"/>
              <a:gd name="T28" fmla="*/ 96 w 174"/>
              <a:gd name="T29" fmla="*/ 32 h 174"/>
              <a:gd name="T30" fmla="*/ 107 w 174"/>
              <a:gd name="T31" fmla="*/ 38 h 174"/>
              <a:gd name="T32" fmla="*/ 98 w 174"/>
              <a:gd name="T33" fmla="*/ 52 h 174"/>
              <a:gd name="T34" fmla="*/ 108 w 174"/>
              <a:gd name="T35" fmla="*/ 54 h 174"/>
              <a:gd name="T36" fmla="*/ 117 w 174"/>
              <a:gd name="T37" fmla="*/ 53 h 174"/>
              <a:gd name="T38" fmla="*/ 104 w 174"/>
              <a:gd name="T39" fmla="*/ 55 h 174"/>
              <a:gd name="T40" fmla="*/ 93 w 174"/>
              <a:gd name="T41" fmla="*/ 64 h 174"/>
              <a:gd name="T42" fmla="*/ 88 w 174"/>
              <a:gd name="T43" fmla="*/ 70 h 174"/>
              <a:gd name="T44" fmla="*/ 72 w 174"/>
              <a:gd name="T45" fmla="*/ 75 h 174"/>
              <a:gd name="T46" fmla="*/ 77 w 174"/>
              <a:gd name="T47" fmla="*/ 89 h 174"/>
              <a:gd name="T48" fmla="*/ 84 w 174"/>
              <a:gd name="T49" fmla="*/ 97 h 174"/>
              <a:gd name="T50" fmla="*/ 100 w 174"/>
              <a:gd name="T51" fmla="*/ 95 h 174"/>
              <a:gd name="T52" fmla="*/ 116 w 174"/>
              <a:gd name="T53" fmla="*/ 102 h 174"/>
              <a:gd name="T54" fmla="*/ 121 w 174"/>
              <a:gd name="T55" fmla="*/ 109 h 174"/>
              <a:gd name="T56" fmla="*/ 137 w 174"/>
              <a:gd name="T57" fmla="*/ 114 h 174"/>
              <a:gd name="T58" fmla="*/ 130 w 174"/>
              <a:gd name="T59" fmla="*/ 132 h 174"/>
              <a:gd name="T60" fmla="*/ 122 w 174"/>
              <a:gd name="T61" fmla="*/ 139 h 174"/>
              <a:gd name="T62" fmla="*/ 113 w 174"/>
              <a:gd name="T63" fmla="*/ 148 h 174"/>
              <a:gd name="T64" fmla="*/ 101 w 174"/>
              <a:gd name="T65" fmla="*/ 161 h 174"/>
              <a:gd name="T66" fmla="*/ 94 w 174"/>
              <a:gd name="T67" fmla="*/ 159 h 174"/>
              <a:gd name="T68" fmla="*/ 97 w 174"/>
              <a:gd name="T69" fmla="*/ 136 h 174"/>
              <a:gd name="T70" fmla="*/ 86 w 174"/>
              <a:gd name="T71" fmla="*/ 114 h 174"/>
              <a:gd name="T72" fmla="*/ 88 w 174"/>
              <a:gd name="T73" fmla="*/ 99 h 174"/>
              <a:gd name="T74" fmla="*/ 75 w 174"/>
              <a:gd name="T75" fmla="*/ 93 h 174"/>
              <a:gd name="T76" fmla="*/ 56 w 174"/>
              <a:gd name="T77" fmla="*/ 82 h 174"/>
              <a:gd name="T78" fmla="*/ 52 w 174"/>
              <a:gd name="T79" fmla="*/ 79 h 174"/>
              <a:gd name="T80" fmla="*/ 40 w 174"/>
              <a:gd name="T81" fmla="*/ 67 h 174"/>
              <a:gd name="T82" fmla="*/ 34 w 174"/>
              <a:gd name="T83" fmla="*/ 46 h 174"/>
              <a:gd name="T84" fmla="*/ 59 w 174"/>
              <a:gd name="T85" fmla="*/ 17 h 174"/>
              <a:gd name="T86" fmla="*/ 55 w 174"/>
              <a:gd name="T87" fmla="*/ 22 h 174"/>
              <a:gd name="T88" fmla="*/ 65 w 174"/>
              <a:gd name="T89" fmla="*/ 21 h 174"/>
              <a:gd name="T90" fmla="*/ 73 w 174"/>
              <a:gd name="T91" fmla="*/ 19 h 174"/>
              <a:gd name="T92" fmla="*/ 76 w 174"/>
              <a:gd name="T93" fmla="*/ 14 h 174"/>
              <a:gd name="T94" fmla="*/ 71 w 174"/>
              <a:gd name="T95" fmla="*/ 11 h 174"/>
              <a:gd name="T96" fmla="*/ 96 w 174"/>
              <a:gd name="T97" fmla="*/ 12 h 174"/>
              <a:gd name="T98" fmla="*/ 102 w 174"/>
              <a:gd name="T99" fmla="*/ 11 h 174"/>
              <a:gd name="T100" fmla="*/ 158 w 174"/>
              <a:gd name="T101" fmla="*/ 64 h 174"/>
              <a:gd name="T102" fmla="*/ 163 w 174"/>
              <a:gd name="T103" fmla="*/ 72 h 174"/>
              <a:gd name="T104" fmla="*/ 157 w 174"/>
              <a:gd name="T105" fmla="*/ 69 h 174"/>
              <a:gd name="T106" fmla="*/ 154 w 174"/>
              <a:gd name="T107" fmla="*/ 100 h 174"/>
              <a:gd name="T108" fmla="*/ 156 w 174"/>
              <a:gd name="T109" fmla="*/ 84 h 174"/>
              <a:gd name="T110" fmla="*/ 164 w 174"/>
              <a:gd name="T111" fmla="*/ 8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1" name="Freeform 818"/>
          <p:cNvSpPr>
            <a:spLocks/>
          </p:cNvSpPr>
          <p:nvPr/>
        </p:nvSpPr>
        <p:spPr bwMode="auto">
          <a:xfrm>
            <a:off x="5755062" y="4988111"/>
            <a:ext cx="441325" cy="454025"/>
          </a:xfrm>
          <a:custGeom>
            <a:avLst/>
            <a:gdLst>
              <a:gd name="T0" fmla="*/ 151 w 172"/>
              <a:gd name="T1" fmla="*/ 55 h 177"/>
              <a:gd name="T2" fmla="*/ 147 w 172"/>
              <a:gd name="T3" fmla="*/ 43 h 177"/>
              <a:gd name="T4" fmla="*/ 141 w 172"/>
              <a:gd name="T5" fmla="*/ 38 h 177"/>
              <a:gd name="T6" fmla="*/ 69 w 172"/>
              <a:gd name="T7" fmla="*/ 22 h 177"/>
              <a:gd name="T8" fmla="*/ 71 w 172"/>
              <a:gd name="T9" fmla="*/ 24 h 177"/>
              <a:gd name="T10" fmla="*/ 86 w 172"/>
              <a:gd name="T11" fmla="*/ 22 h 177"/>
              <a:gd name="T12" fmla="*/ 74 w 172"/>
              <a:gd name="T13" fmla="*/ 27 h 177"/>
              <a:gd name="T14" fmla="*/ 76 w 172"/>
              <a:gd name="T15" fmla="*/ 30 h 177"/>
              <a:gd name="T16" fmla="*/ 112 w 172"/>
              <a:gd name="T17" fmla="*/ 51 h 177"/>
              <a:gd name="T18" fmla="*/ 83 w 172"/>
              <a:gd name="T19" fmla="*/ 80 h 177"/>
              <a:gd name="T20" fmla="*/ 83 w 172"/>
              <a:gd name="T21" fmla="*/ 80 h 177"/>
              <a:gd name="T22" fmla="*/ 76 w 172"/>
              <a:gd name="T23" fmla="*/ 83 h 177"/>
              <a:gd name="T24" fmla="*/ 0 w 172"/>
              <a:gd name="T25" fmla="*/ 153 h 177"/>
              <a:gd name="T26" fmla="*/ 24 w 172"/>
              <a:gd name="T27" fmla="*/ 177 h 177"/>
              <a:gd name="T28" fmla="*/ 94 w 172"/>
              <a:gd name="T29" fmla="*/ 101 h 177"/>
              <a:gd name="T30" fmla="*/ 98 w 172"/>
              <a:gd name="T31" fmla="*/ 94 h 177"/>
              <a:gd name="T32" fmla="*/ 98 w 172"/>
              <a:gd name="T33" fmla="*/ 93 h 177"/>
              <a:gd name="T34" fmla="*/ 129 w 172"/>
              <a:gd name="T35" fmla="*/ 63 h 177"/>
              <a:gd name="T36" fmla="*/ 129 w 172"/>
              <a:gd name="T37" fmla="*/ 63 h 177"/>
              <a:gd name="T38" fmla="*/ 140 w 172"/>
              <a:gd name="T39" fmla="*/ 67 h 177"/>
              <a:gd name="T40" fmla="*/ 144 w 172"/>
              <a:gd name="T41" fmla="*/ 78 h 177"/>
              <a:gd name="T42" fmla="*/ 153 w 172"/>
              <a:gd name="T43" fmla="*/ 87 h 177"/>
              <a:gd name="T44" fmla="*/ 172 w 172"/>
              <a:gd name="T45" fmla="*/ 68 h 177"/>
              <a:gd name="T46" fmla="*/ 163 w 172"/>
              <a:gd name="T47" fmla="*/ 60 h 177"/>
              <a:gd name="T48" fmla="*/ 151 w 172"/>
              <a:gd name="T49" fmla="*/ 55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2" name="Freeform 819"/>
          <p:cNvSpPr>
            <a:spLocks noEditPoints="1"/>
          </p:cNvSpPr>
          <p:nvPr/>
        </p:nvSpPr>
        <p:spPr bwMode="auto">
          <a:xfrm>
            <a:off x="6471025" y="5011924"/>
            <a:ext cx="446088" cy="446088"/>
          </a:xfrm>
          <a:custGeom>
            <a:avLst/>
            <a:gdLst>
              <a:gd name="T0" fmla="*/ 133 w 174"/>
              <a:gd name="T1" fmla="*/ 29 h 174"/>
              <a:gd name="T2" fmla="*/ 146 w 174"/>
              <a:gd name="T3" fmla="*/ 42 h 174"/>
              <a:gd name="T4" fmla="*/ 159 w 174"/>
              <a:gd name="T5" fmla="*/ 28 h 174"/>
              <a:gd name="T6" fmla="*/ 174 w 174"/>
              <a:gd name="T7" fmla="*/ 43 h 174"/>
              <a:gd name="T8" fmla="*/ 174 w 174"/>
              <a:gd name="T9" fmla="*/ 0 h 174"/>
              <a:gd name="T10" fmla="*/ 132 w 174"/>
              <a:gd name="T11" fmla="*/ 0 h 174"/>
              <a:gd name="T12" fmla="*/ 147 w 174"/>
              <a:gd name="T13" fmla="*/ 15 h 174"/>
              <a:gd name="T14" fmla="*/ 133 w 174"/>
              <a:gd name="T15" fmla="*/ 29 h 174"/>
              <a:gd name="T16" fmla="*/ 159 w 174"/>
              <a:gd name="T17" fmla="*/ 146 h 174"/>
              <a:gd name="T18" fmla="*/ 145 w 174"/>
              <a:gd name="T19" fmla="*/ 132 h 174"/>
              <a:gd name="T20" fmla="*/ 132 w 174"/>
              <a:gd name="T21" fmla="*/ 145 h 174"/>
              <a:gd name="T22" fmla="*/ 146 w 174"/>
              <a:gd name="T23" fmla="*/ 159 h 174"/>
              <a:gd name="T24" fmla="*/ 132 w 174"/>
              <a:gd name="T25" fmla="*/ 174 h 174"/>
              <a:gd name="T26" fmla="*/ 174 w 174"/>
              <a:gd name="T27" fmla="*/ 174 h 174"/>
              <a:gd name="T28" fmla="*/ 174 w 174"/>
              <a:gd name="T29" fmla="*/ 131 h 174"/>
              <a:gd name="T30" fmla="*/ 159 w 174"/>
              <a:gd name="T31" fmla="*/ 146 h 174"/>
              <a:gd name="T32" fmla="*/ 41 w 174"/>
              <a:gd name="T33" fmla="*/ 145 h 174"/>
              <a:gd name="T34" fmla="*/ 28 w 174"/>
              <a:gd name="T35" fmla="*/ 132 h 174"/>
              <a:gd name="T36" fmla="*/ 15 w 174"/>
              <a:gd name="T37" fmla="*/ 146 h 174"/>
              <a:gd name="T38" fmla="*/ 0 w 174"/>
              <a:gd name="T39" fmla="*/ 131 h 174"/>
              <a:gd name="T40" fmla="*/ 0 w 174"/>
              <a:gd name="T41" fmla="*/ 174 h 174"/>
              <a:gd name="T42" fmla="*/ 42 w 174"/>
              <a:gd name="T43" fmla="*/ 174 h 174"/>
              <a:gd name="T44" fmla="*/ 27 w 174"/>
              <a:gd name="T45" fmla="*/ 159 h 174"/>
              <a:gd name="T46" fmla="*/ 41 w 174"/>
              <a:gd name="T47" fmla="*/ 145 h 174"/>
              <a:gd name="T48" fmla="*/ 29 w 174"/>
              <a:gd name="T49" fmla="*/ 42 h 174"/>
              <a:gd name="T50" fmla="*/ 42 w 174"/>
              <a:gd name="T51" fmla="*/ 29 h 174"/>
              <a:gd name="T52" fmla="*/ 28 w 174"/>
              <a:gd name="T53" fmla="*/ 15 h 174"/>
              <a:gd name="T54" fmla="*/ 42 w 174"/>
              <a:gd name="T55" fmla="*/ 0 h 174"/>
              <a:gd name="T56" fmla="*/ 0 w 174"/>
              <a:gd name="T57" fmla="*/ 0 h 174"/>
              <a:gd name="T58" fmla="*/ 0 w 174"/>
              <a:gd name="T59" fmla="*/ 43 h 174"/>
              <a:gd name="T60" fmla="*/ 15 w 174"/>
              <a:gd name="T61" fmla="*/ 28 h 174"/>
              <a:gd name="T62" fmla="*/ 29 w 174"/>
              <a:gd name="T63" fmla="*/ 42 h 174"/>
              <a:gd name="T64" fmla="*/ 140 w 174"/>
              <a:gd name="T65" fmla="*/ 105 h 174"/>
              <a:gd name="T66" fmla="*/ 140 w 174"/>
              <a:gd name="T67" fmla="*/ 70 h 174"/>
              <a:gd name="T68" fmla="*/ 114 w 174"/>
              <a:gd name="T69" fmla="*/ 44 h 174"/>
              <a:gd name="T70" fmla="*/ 60 w 174"/>
              <a:gd name="T71" fmla="*/ 44 h 174"/>
              <a:gd name="T72" fmla="*/ 34 w 174"/>
              <a:gd name="T73" fmla="*/ 70 h 174"/>
              <a:gd name="T74" fmla="*/ 34 w 174"/>
              <a:gd name="T75" fmla="*/ 105 h 174"/>
              <a:gd name="T76" fmla="*/ 60 w 174"/>
              <a:gd name="T77" fmla="*/ 131 h 174"/>
              <a:gd name="T78" fmla="*/ 114 w 174"/>
              <a:gd name="T79" fmla="*/ 131 h 174"/>
              <a:gd name="T80" fmla="*/ 140 w 174"/>
              <a:gd name="T81" fmla="*/ 105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3" name="Freeform 820"/>
          <p:cNvSpPr>
            <a:spLocks/>
          </p:cNvSpPr>
          <p:nvPr/>
        </p:nvSpPr>
        <p:spPr bwMode="auto">
          <a:xfrm>
            <a:off x="7244137" y="5003986"/>
            <a:ext cx="292100" cy="460375"/>
          </a:xfrm>
          <a:custGeom>
            <a:avLst/>
            <a:gdLst>
              <a:gd name="T0" fmla="*/ 184 w 184"/>
              <a:gd name="T1" fmla="*/ 0 h 290"/>
              <a:gd name="T2" fmla="*/ 0 w 184"/>
              <a:gd name="T3" fmla="*/ 165 h 290"/>
              <a:gd name="T4" fmla="*/ 62 w 184"/>
              <a:gd name="T5" fmla="*/ 165 h 290"/>
              <a:gd name="T6" fmla="*/ 0 w 184"/>
              <a:gd name="T7" fmla="*/ 290 h 290"/>
              <a:gd name="T8" fmla="*/ 184 w 184"/>
              <a:gd name="T9" fmla="*/ 126 h 290"/>
              <a:gd name="T10" fmla="*/ 123 w 184"/>
              <a:gd name="T11" fmla="*/ 126 h 290"/>
              <a:gd name="T12" fmla="*/ 184 w 184"/>
              <a:gd name="T13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4" h="290">
                <a:moveTo>
                  <a:pt x="184" y="0"/>
                </a:moveTo>
                <a:lnTo>
                  <a:pt x="0" y="165"/>
                </a:lnTo>
                <a:lnTo>
                  <a:pt x="62" y="165"/>
                </a:lnTo>
                <a:lnTo>
                  <a:pt x="0" y="290"/>
                </a:lnTo>
                <a:lnTo>
                  <a:pt x="184" y="126"/>
                </a:lnTo>
                <a:lnTo>
                  <a:pt x="123" y="126"/>
                </a:lnTo>
                <a:lnTo>
                  <a:pt x="18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4" name="Freeform 821"/>
          <p:cNvSpPr>
            <a:spLocks noEditPoints="1"/>
          </p:cNvSpPr>
          <p:nvPr/>
        </p:nvSpPr>
        <p:spPr bwMode="auto">
          <a:xfrm>
            <a:off x="7972800" y="5032561"/>
            <a:ext cx="328613" cy="404813"/>
          </a:xfrm>
          <a:custGeom>
            <a:avLst/>
            <a:gdLst>
              <a:gd name="T0" fmla="*/ 61 w 128"/>
              <a:gd name="T1" fmla="*/ 17 h 158"/>
              <a:gd name="T2" fmla="*/ 64 w 128"/>
              <a:gd name="T3" fmla="*/ 67 h 158"/>
              <a:gd name="T4" fmla="*/ 68 w 128"/>
              <a:gd name="T5" fmla="*/ 53 h 158"/>
              <a:gd name="T6" fmla="*/ 77 w 128"/>
              <a:gd name="T7" fmla="*/ 47 h 158"/>
              <a:gd name="T8" fmla="*/ 84 w 128"/>
              <a:gd name="T9" fmla="*/ 60 h 158"/>
              <a:gd name="T10" fmla="*/ 89 w 128"/>
              <a:gd name="T11" fmla="*/ 61 h 158"/>
              <a:gd name="T12" fmla="*/ 94 w 128"/>
              <a:gd name="T13" fmla="*/ 53 h 158"/>
              <a:gd name="T14" fmla="*/ 105 w 128"/>
              <a:gd name="T15" fmla="*/ 60 h 158"/>
              <a:gd name="T16" fmla="*/ 104 w 128"/>
              <a:gd name="T17" fmla="*/ 63 h 158"/>
              <a:gd name="T18" fmla="*/ 104 w 128"/>
              <a:gd name="T19" fmla="*/ 71 h 158"/>
              <a:gd name="T20" fmla="*/ 106 w 128"/>
              <a:gd name="T21" fmla="*/ 69 h 158"/>
              <a:gd name="T22" fmla="*/ 116 w 128"/>
              <a:gd name="T23" fmla="*/ 69 h 158"/>
              <a:gd name="T24" fmla="*/ 101 w 128"/>
              <a:gd name="T25" fmla="*/ 131 h 158"/>
              <a:gd name="T26" fmla="*/ 56 w 128"/>
              <a:gd name="T27" fmla="*/ 148 h 158"/>
              <a:gd name="T28" fmla="*/ 40 w 128"/>
              <a:gd name="T29" fmla="*/ 112 h 158"/>
              <a:gd name="T30" fmla="*/ 14 w 128"/>
              <a:gd name="T31" fmla="*/ 80 h 158"/>
              <a:gd name="T32" fmla="*/ 25 w 128"/>
              <a:gd name="T33" fmla="*/ 79 h 158"/>
              <a:gd name="T34" fmla="*/ 42 w 128"/>
              <a:gd name="T35" fmla="*/ 91 h 158"/>
              <a:gd name="T36" fmla="*/ 46 w 128"/>
              <a:gd name="T37" fmla="*/ 18 h 158"/>
              <a:gd name="T38" fmla="*/ 53 w 128"/>
              <a:gd name="T39" fmla="*/ 10 h 158"/>
              <a:gd name="T40" fmla="*/ 53 w 128"/>
              <a:gd name="T41" fmla="*/ 0 h 158"/>
              <a:gd name="T42" fmla="*/ 36 w 128"/>
              <a:gd name="T43" fmla="*/ 18 h 158"/>
              <a:gd name="T44" fmla="*/ 36 w 128"/>
              <a:gd name="T45" fmla="*/ 75 h 158"/>
              <a:gd name="T46" fmla="*/ 20 w 128"/>
              <a:gd name="T47" fmla="*/ 67 h 158"/>
              <a:gd name="T48" fmla="*/ 8 w 128"/>
              <a:gd name="T49" fmla="*/ 98 h 158"/>
              <a:gd name="T50" fmla="*/ 46 w 128"/>
              <a:gd name="T51" fmla="*/ 135 h 158"/>
              <a:gd name="T52" fmla="*/ 46 w 128"/>
              <a:gd name="T53" fmla="*/ 158 h 158"/>
              <a:gd name="T54" fmla="*/ 101 w 128"/>
              <a:gd name="T55" fmla="*/ 158 h 158"/>
              <a:gd name="T56" fmla="*/ 111 w 128"/>
              <a:gd name="T57" fmla="*/ 148 h 158"/>
              <a:gd name="T58" fmla="*/ 125 w 128"/>
              <a:gd name="T59" fmla="*/ 87 h 158"/>
              <a:gd name="T60" fmla="*/ 125 w 128"/>
              <a:gd name="T61" fmla="*/ 86 h 158"/>
              <a:gd name="T62" fmla="*/ 128 w 128"/>
              <a:gd name="T63" fmla="*/ 74 h 158"/>
              <a:gd name="T64" fmla="*/ 115 w 128"/>
              <a:gd name="T65" fmla="*/ 57 h 158"/>
              <a:gd name="T66" fmla="*/ 94 w 128"/>
              <a:gd name="T67" fmla="*/ 43 h 158"/>
              <a:gd name="T68" fmla="*/ 77 w 128"/>
              <a:gd name="T69" fmla="*/ 37 h 158"/>
              <a:gd name="T70" fmla="*/ 71 w 128"/>
              <a:gd name="T71" fmla="*/ 38 h 158"/>
              <a:gd name="T72" fmla="*/ 71 w 128"/>
              <a:gd name="T73" fmla="*/ 17 h 158"/>
              <a:gd name="T74" fmla="*/ 53 w 128"/>
              <a:gd name="T75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5" name="Freeform 822"/>
          <p:cNvSpPr>
            <a:spLocks noEditPoints="1"/>
          </p:cNvSpPr>
          <p:nvPr/>
        </p:nvSpPr>
        <p:spPr bwMode="auto">
          <a:xfrm>
            <a:off x="8634787" y="5011924"/>
            <a:ext cx="446088" cy="446088"/>
          </a:xfrm>
          <a:custGeom>
            <a:avLst/>
            <a:gdLst>
              <a:gd name="T0" fmla="*/ 147 w 174"/>
              <a:gd name="T1" fmla="*/ 25 h 174"/>
              <a:gd name="T2" fmla="*/ 147 w 174"/>
              <a:gd name="T3" fmla="*/ 97 h 174"/>
              <a:gd name="T4" fmla="*/ 110 w 174"/>
              <a:gd name="T5" fmla="*/ 77 h 174"/>
              <a:gd name="T6" fmla="*/ 110 w 174"/>
              <a:gd name="T7" fmla="*/ 102 h 174"/>
              <a:gd name="T8" fmla="*/ 57 w 174"/>
              <a:gd name="T9" fmla="*/ 77 h 174"/>
              <a:gd name="T10" fmla="*/ 57 w 174"/>
              <a:gd name="T11" fmla="*/ 104 h 174"/>
              <a:gd name="T12" fmla="*/ 0 w 174"/>
              <a:gd name="T13" fmla="*/ 77 h 174"/>
              <a:gd name="T14" fmla="*/ 0 w 174"/>
              <a:gd name="T15" fmla="*/ 174 h 174"/>
              <a:gd name="T16" fmla="*/ 174 w 174"/>
              <a:gd name="T17" fmla="*/ 174 h 174"/>
              <a:gd name="T18" fmla="*/ 174 w 174"/>
              <a:gd name="T19" fmla="*/ 25 h 174"/>
              <a:gd name="T20" fmla="*/ 147 w 174"/>
              <a:gd name="T21" fmla="*/ 25 h 174"/>
              <a:gd name="T22" fmla="*/ 138 w 174"/>
              <a:gd name="T23" fmla="*/ 10 h 174"/>
              <a:gd name="T24" fmla="*/ 152 w 174"/>
              <a:gd name="T25" fmla="*/ 15 h 174"/>
              <a:gd name="T26" fmla="*/ 156 w 174"/>
              <a:gd name="T27" fmla="*/ 18 h 174"/>
              <a:gd name="T28" fmla="*/ 157 w 174"/>
              <a:gd name="T29" fmla="*/ 19 h 174"/>
              <a:gd name="T30" fmla="*/ 157 w 174"/>
              <a:gd name="T31" fmla="*/ 19 h 174"/>
              <a:gd name="T32" fmla="*/ 157 w 174"/>
              <a:gd name="T33" fmla="*/ 19 h 174"/>
              <a:gd name="T34" fmla="*/ 157 w 174"/>
              <a:gd name="T35" fmla="*/ 19 h 174"/>
              <a:gd name="T36" fmla="*/ 157 w 174"/>
              <a:gd name="T37" fmla="*/ 19 h 174"/>
              <a:gd name="T38" fmla="*/ 158 w 174"/>
              <a:gd name="T39" fmla="*/ 19 h 174"/>
              <a:gd name="T40" fmla="*/ 165 w 174"/>
              <a:gd name="T41" fmla="*/ 13 h 174"/>
              <a:gd name="T42" fmla="*/ 165 w 174"/>
              <a:gd name="T43" fmla="*/ 13 h 174"/>
              <a:gd name="T44" fmla="*/ 158 w 174"/>
              <a:gd name="T45" fmla="*/ 6 h 174"/>
              <a:gd name="T46" fmla="*/ 138 w 174"/>
              <a:gd name="T47" fmla="*/ 0 h 174"/>
              <a:gd name="T48" fmla="*/ 111 w 174"/>
              <a:gd name="T49" fmla="*/ 13 h 174"/>
              <a:gd name="T50" fmla="*/ 118 w 174"/>
              <a:gd name="T51" fmla="*/ 20 h 174"/>
              <a:gd name="T52" fmla="*/ 138 w 174"/>
              <a:gd name="T53" fmla="*/ 10 h 174"/>
              <a:gd name="T54" fmla="*/ 64 w 174"/>
              <a:gd name="T55" fmla="*/ 34 h 174"/>
              <a:gd name="T56" fmla="*/ 83 w 174"/>
              <a:gd name="T57" fmla="*/ 41 h 174"/>
              <a:gd name="T58" fmla="*/ 83 w 174"/>
              <a:gd name="T59" fmla="*/ 41 h 174"/>
              <a:gd name="T60" fmla="*/ 110 w 174"/>
              <a:gd name="T61" fmla="*/ 28 h 174"/>
              <a:gd name="T62" fmla="*/ 103 w 174"/>
              <a:gd name="T63" fmla="*/ 21 h 174"/>
              <a:gd name="T64" fmla="*/ 83 w 174"/>
              <a:gd name="T65" fmla="*/ 31 h 174"/>
              <a:gd name="T66" fmla="*/ 69 w 174"/>
              <a:gd name="T67" fmla="*/ 26 h 174"/>
              <a:gd name="T68" fmla="*/ 66 w 174"/>
              <a:gd name="T69" fmla="*/ 22 h 174"/>
              <a:gd name="T70" fmla="*/ 65 w 174"/>
              <a:gd name="T71" fmla="*/ 21 h 174"/>
              <a:gd name="T72" fmla="*/ 64 w 174"/>
              <a:gd name="T73" fmla="*/ 21 h 174"/>
              <a:gd name="T74" fmla="*/ 64 w 174"/>
              <a:gd name="T75" fmla="*/ 21 h 174"/>
              <a:gd name="T76" fmla="*/ 56 w 174"/>
              <a:gd name="T77" fmla="*/ 27 h 174"/>
              <a:gd name="T78" fmla="*/ 64 w 174"/>
              <a:gd name="T79" fmla="*/ 34 h 174"/>
              <a:gd name="T80" fmla="*/ 64 w 174"/>
              <a:gd name="T81" fmla="*/ 21 h 174"/>
              <a:gd name="T82" fmla="*/ 63 w 174"/>
              <a:gd name="T83" fmla="*/ 22 h 174"/>
              <a:gd name="T84" fmla="*/ 64 w 174"/>
              <a:gd name="T85" fmla="*/ 21 h 174"/>
              <a:gd name="T86" fmla="*/ 64 w 174"/>
              <a:gd name="T87" fmla="*/ 21 h 174"/>
              <a:gd name="T88" fmla="*/ 30 w 174"/>
              <a:gd name="T89" fmla="*/ 10 h 174"/>
              <a:gd name="T90" fmla="*/ 44 w 174"/>
              <a:gd name="T91" fmla="*/ 15 h 174"/>
              <a:gd name="T92" fmla="*/ 48 w 174"/>
              <a:gd name="T93" fmla="*/ 18 h 174"/>
              <a:gd name="T94" fmla="*/ 49 w 174"/>
              <a:gd name="T95" fmla="*/ 19 h 174"/>
              <a:gd name="T96" fmla="*/ 49 w 174"/>
              <a:gd name="T97" fmla="*/ 19 h 174"/>
              <a:gd name="T98" fmla="*/ 49 w 174"/>
              <a:gd name="T99" fmla="*/ 19 h 174"/>
              <a:gd name="T100" fmla="*/ 57 w 174"/>
              <a:gd name="T101" fmla="*/ 13 h 174"/>
              <a:gd name="T102" fmla="*/ 57 w 174"/>
              <a:gd name="T103" fmla="*/ 13 h 174"/>
              <a:gd name="T104" fmla="*/ 50 w 174"/>
              <a:gd name="T105" fmla="*/ 6 h 174"/>
              <a:gd name="T106" fmla="*/ 30 w 174"/>
              <a:gd name="T107" fmla="*/ 0 h 174"/>
              <a:gd name="T108" fmla="*/ 3 w 174"/>
              <a:gd name="T109" fmla="*/ 13 h 174"/>
              <a:gd name="T110" fmla="*/ 10 w 174"/>
              <a:gd name="T111" fmla="*/ 20 h 174"/>
              <a:gd name="T112" fmla="*/ 30 w 174"/>
              <a:gd name="T113" fmla="*/ 10 h 174"/>
              <a:gd name="T114" fmla="*/ 50 w 174"/>
              <a:gd name="T115" fmla="*/ 19 h 174"/>
              <a:gd name="T116" fmla="*/ 49 w 174"/>
              <a:gd name="T117" fmla="*/ 19 h 174"/>
              <a:gd name="T118" fmla="*/ 49 w 174"/>
              <a:gd name="T119" fmla="*/ 19 h 174"/>
              <a:gd name="T120" fmla="*/ 50 w 174"/>
              <a:gd name="T121" fmla="*/ 1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6" name="Freeform 823"/>
          <p:cNvSpPr>
            <a:spLocks noEditPoints="1"/>
          </p:cNvSpPr>
          <p:nvPr/>
        </p:nvSpPr>
        <p:spPr bwMode="auto">
          <a:xfrm>
            <a:off x="9423775" y="5042086"/>
            <a:ext cx="404813" cy="404813"/>
          </a:xfrm>
          <a:custGeom>
            <a:avLst/>
            <a:gdLst>
              <a:gd name="T0" fmla="*/ 79 w 158"/>
              <a:gd name="T1" fmla="*/ 0 h 158"/>
              <a:gd name="T2" fmla="*/ 0 w 158"/>
              <a:gd name="T3" fmla="*/ 79 h 158"/>
              <a:gd name="T4" fmla="*/ 79 w 158"/>
              <a:gd name="T5" fmla="*/ 158 h 158"/>
              <a:gd name="T6" fmla="*/ 158 w 158"/>
              <a:gd name="T7" fmla="*/ 79 h 158"/>
              <a:gd name="T8" fmla="*/ 79 w 158"/>
              <a:gd name="T9" fmla="*/ 0 h 158"/>
              <a:gd name="T10" fmla="*/ 75 w 158"/>
              <a:gd name="T11" fmla="*/ 15 h 158"/>
              <a:gd name="T12" fmla="*/ 85 w 158"/>
              <a:gd name="T13" fmla="*/ 15 h 158"/>
              <a:gd name="T14" fmla="*/ 85 w 158"/>
              <a:gd name="T15" fmla="*/ 35 h 158"/>
              <a:gd name="T16" fmla="*/ 75 w 158"/>
              <a:gd name="T17" fmla="*/ 35 h 158"/>
              <a:gd name="T18" fmla="*/ 75 w 158"/>
              <a:gd name="T19" fmla="*/ 15 h 158"/>
              <a:gd name="T20" fmla="*/ 45 w 158"/>
              <a:gd name="T21" fmla="*/ 52 h 158"/>
              <a:gd name="T22" fmla="*/ 31 w 158"/>
              <a:gd name="T23" fmla="*/ 38 h 158"/>
              <a:gd name="T24" fmla="*/ 38 w 158"/>
              <a:gd name="T25" fmla="*/ 31 h 158"/>
              <a:gd name="T26" fmla="*/ 52 w 158"/>
              <a:gd name="T27" fmla="*/ 45 h 158"/>
              <a:gd name="T28" fmla="*/ 45 w 158"/>
              <a:gd name="T29" fmla="*/ 52 h 158"/>
              <a:gd name="T30" fmla="*/ 50 w 158"/>
              <a:gd name="T31" fmla="*/ 22 h 158"/>
              <a:gd name="T32" fmla="*/ 59 w 158"/>
              <a:gd name="T33" fmla="*/ 18 h 158"/>
              <a:gd name="T34" fmla="*/ 68 w 158"/>
              <a:gd name="T35" fmla="*/ 36 h 158"/>
              <a:gd name="T36" fmla="*/ 59 w 158"/>
              <a:gd name="T37" fmla="*/ 40 h 158"/>
              <a:gd name="T38" fmla="*/ 50 w 158"/>
              <a:gd name="T39" fmla="*/ 22 h 158"/>
              <a:gd name="T40" fmla="*/ 80 w 158"/>
              <a:gd name="T41" fmla="*/ 136 h 158"/>
              <a:gd name="T42" fmla="*/ 65 w 158"/>
              <a:gd name="T43" fmla="*/ 121 h 158"/>
              <a:gd name="T44" fmla="*/ 75 w 158"/>
              <a:gd name="T45" fmla="*/ 106 h 158"/>
              <a:gd name="T46" fmla="*/ 75 w 158"/>
              <a:gd name="T47" fmla="*/ 61 h 158"/>
              <a:gd name="T48" fmla="*/ 85 w 158"/>
              <a:gd name="T49" fmla="*/ 61 h 158"/>
              <a:gd name="T50" fmla="*/ 85 w 158"/>
              <a:gd name="T51" fmla="*/ 106 h 158"/>
              <a:gd name="T52" fmla="*/ 96 w 158"/>
              <a:gd name="T53" fmla="*/ 121 h 158"/>
              <a:gd name="T54" fmla="*/ 80 w 158"/>
              <a:gd name="T55" fmla="*/ 136 h 158"/>
              <a:gd name="T56" fmla="*/ 92 w 158"/>
              <a:gd name="T57" fmla="*/ 36 h 158"/>
              <a:gd name="T58" fmla="*/ 100 w 158"/>
              <a:gd name="T59" fmla="*/ 18 h 158"/>
              <a:gd name="T60" fmla="*/ 110 w 158"/>
              <a:gd name="T61" fmla="*/ 22 h 158"/>
              <a:gd name="T62" fmla="*/ 101 w 158"/>
              <a:gd name="T63" fmla="*/ 40 h 158"/>
              <a:gd name="T64" fmla="*/ 92 w 158"/>
              <a:gd name="T65" fmla="*/ 36 h 158"/>
              <a:gd name="T66" fmla="*/ 114 w 158"/>
              <a:gd name="T67" fmla="*/ 52 h 158"/>
              <a:gd name="T68" fmla="*/ 107 w 158"/>
              <a:gd name="T69" fmla="*/ 45 h 158"/>
              <a:gd name="T70" fmla="*/ 121 w 158"/>
              <a:gd name="T71" fmla="*/ 31 h 158"/>
              <a:gd name="T72" fmla="*/ 128 w 158"/>
              <a:gd name="T73" fmla="*/ 38 h 158"/>
              <a:gd name="T74" fmla="*/ 114 w 158"/>
              <a:gd name="T75" fmla="*/ 52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7" name="Freeform 824"/>
          <p:cNvSpPr>
            <a:spLocks noEditPoints="1"/>
          </p:cNvSpPr>
          <p:nvPr/>
        </p:nvSpPr>
        <p:spPr bwMode="auto">
          <a:xfrm>
            <a:off x="10112750" y="4991286"/>
            <a:ext cx="458788" cy="506413"/>
          </a:xfrm>
          <a:custGeom>
            <a:avLst/>
            <a:gdLst>
              <a:gd name="T0" fmla="*/ 4 w 179"/>
              <a:gd name="T1" fmla="*/ 40 h 198"/>
              <a:gd name="T2" fmla="*/ 2 w 179"/>
              <a:gd name="T3" fmla="*/ 43 h 198"/>
              <a:gd name="T4" fmla="*/ 0 w 179"/>
              <a:gd name="T5" fmla="*/ 49 h 198"/>
              <a:gd name="T6" fmla="*/ 3 w 179"/>
              <a:gd name="T7" fmla="*/ 56 h 198"/>
              <a:gd name="T8" fmla="*/ 14 w 179"/>
              <a:gd name="T9" fmla="*/ 66 h 198"/>
              <a:gd name="T10" fmla="*/ 63 w 179"/>
              <a:gd name="T11" fmla="*/ 100 h 198"/>
              <a:gd name="T12" fmla="*/ 63 w 179"/>
              <a:gd name="T13" fmla="*/ 73 h 198"/>
              <a:gd name="T14" fmla="*/ 4 w 179"/>
              <a:gd name="T15" fmla="*/ 40 h 198"/>
              <a:gd name="T16" fmla="*/ 146 w 179"/>
              <a:gd name="T17" fmla="*/ 146 h 198"/>
              <a:gd name="T18" fmla="*/ 146 w 179"/>
              <a:gd name="T19" fmla="*/ 146 h 198"/>
              <a:gd name="T20" fmla="*/ 156 w 179"/>
              <a:gd name="T21" fmla="*/ 149 h 198"/>
              <a:gd name="T22" fmla="*/ 166 w 179"/>
              <a:gd name="T23" fmla="*/ 147 h 198"/>
              <a:gd name="T24" fmla="*/ 177 w 179"/>
              <a:gd name="T25" fmla="*/ 133 h 198"/>
              <a:gd name="T26" fmla="*/ 172 w 179"/>
              <a:gd name="T27" fmla="*/ 110 h 198"/>
              <a:gd name="T28" fmla="*/ 172 w 179"/>
              <a:gd name="T29" fmla="*/ 109 h 198"/>
              <a:gd name="T30" fmla="*/ 153 w 179"/>
              <a:gd name="T31" fmla="*/ 95 h 198"/>
              <a:gd name="T32" fmla="*/ 132 w 179"/>
              <a:gd name="T33" fmla="*/ 100 h 198"/>
              <a:gd name="T34" fmla="*/ 121 w 179"/>
              <a:gd name="T35" fmla="*/ 104 h 198"/>
              <a:gd name="T36" fmla="*/ 113 w 179"/>
              <a:gd name="T37" fmla="*/ 103 h 198"/>
              <a:gd name="T38" fmla="*/ 102 w 179"/>
              <a:gd name="T39" fmla="*/ 97 h 198"/>
              <a:gd name="T40" fmla="*/ 103 w 179"/>
              <a:gd name="T41" fmla="*/ 118 h 198"/>
              <a:gd name="T42" fmla="*/ 146 w 179"/>
              <a:gd name="T43" fmla="*/ 146 h 198"/>
              <a:gd name="T44" fmla="*/ 153 w 179"/>
              <a:gd name="T45" fmla="*/ 110 h 198"/>
              <a:gd name="T46" fmla="*/ 159 w 179"/>
              <a:gd name="T47" fmla="*/ 137 h 198"/>
              <a:gd name="T48" fmla="*/ 126 w 179"/>
              <a:gd name="T49" fmla="*/ 117 h 198"/>
              <a:gd name="T50" fmla="*/ 153 w 179"/>
              <a:gd name="T51" fmla="*/ 110 h 198"/>
              <a:gd name="T52" fmla="*/ 74 w 179"/>
              <a:gd name="T53" fmla="*/ 126 h 198"/>
              <a:gd name="T54" fmla="*/ 71 w 179"/>
              <a:gd name="T55" fmla="*/ 134 h 198"/>
              <a:gd name="T56" fmla="*/ 62 w 179"/>
              <a:gd name="T57" fmla="*/ 141 h 198"/>
              <a:gd name="T58" fmla="*/ 48 w 179"/>
              <a:gd name="T59" fmla="*/ 157 h 198"/>
              <a:gd name="T60" fmla="*/ 52 w 179"/>
              <a:gd name="T61" fmla="*/ 181 h 198"/>
              <a:gd name="T62" fmla="*/ 69 w 179"/>
              <a:gd name="T63" fmla="*/ 197 h 198"/>
              <a:gd name="T64" fmla="*/ 87 w 179"/>
              <a:gd name="T65" fmla="*/ 193 h 198"/>
              <a:gd name="T66" fmla="*/ 94 w 179"/>
              <a:gd name="T67" fmla="*/ 186 h 198"/>
              <a:gd name="T68" fmla="*/ 95 w 179"/>
              <a:gd name="T69" fmla="*/ 176 h 198"/>
              <a:gd name="T70" fmla="*/ 95 w 179"/>
              <a:gd name="T71" fmla="*/ 176 h 198"/>
              <a:gd name="T72" fmla="*/ 92 w 179"/>
              <a:gd name="T73" fmla="*/ 120 h 198"/>
              <a:gd name="T74" fmla="*/ 91 w 179"/>
              <a:gd name="T75" fmla="*/ 116 h 198"/>
              <a:gd name="T76" fmla="*/ 94 w 179"/>
              <a:gd name="T77" fmla="*/ 113 h 198"/>
              <a:gd name="T78" fmla="*/ 95 w 179"/>
              <a:gd name="T79" fmla="*/ 113 h 198"/>
              <a:gd name="T80" fmla="*/ 95 w 179"/>
              <a:gd name="T81" fmla="*/ 113 h 198"/>
              <a:gd name="T82" fmla="*/ 95 w 179"/>
              <a:gd name="T83" fmla="*/ 113 h 198"/>
              <a:gd name="T84" fmla="*/ 94 w 179"/>
              <a:gd name="T85" fmla="*/ 58 h 198"/>
              <a:gd name="T86" fmla="*/ 90 w 179"/>
              <a:gd name="T87" fmla="*/ 22 h 198"/>
              <a:gd name="T88" fmla="*/ 86 w 179"/>
              <a:gd name="T89" fmla="*/ 6 h 198"/>
              <a:gd name="T90" fmla="*/ 81 w 179"/>
              <a:gd name="T91" fmla="*/ 1 h 198"/>
              <a:gd name="T92" fmla="*/ 75 w 179"/>
              <a:gd name="T93" fmla="*/ 0 h 198"/>
              <a:gd name="T94" fmla="*/ 71 w 179"/>
              <a:gd name="T95" fmla="*/ 0 h 198"/>
              <a:gd name="T96" fmla="*/ 74 w 179"/>
              <a:gd name="T97" fmla="*/ 107 h 198"/>
              <a:gd name="T98" fmla="*/ 74 w 179"/>
              <a:gd name="T99" fmla="*/ 126 h 198"/>
              <a:gd name="T100" fmla="*/ 80 w 179"/>
              <a:gd name="T101" fmla="*/ 144 h 198"/>
              <a:gd name="T102" fmla="*/ 82 w 179"/>
              <a:gd name="T103" fmla="*/ 182 h 198"/>
              <a:gd name="T104" fmla="*/ 62 w 179"/>
              <a:gd name="T105" fmla="*/ 164 h 198"/>
              <a:gd name="T106" fmla="*/ 80 w 179"/>
              <a:gd name="T107" fmla="*/ 14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6" name="Freeform 1556"/>
          <p:cNvSpPr>
            <a:spLocks noEditPoints="1"/>
          </p:cNvSpPr>
          <p:nvPr/>
        </p:nvSpPr>
        <p:spPr bwMode="auto">
          <a:xfrm>
            <a:off x="9590462" y="3768911"/>
            <a:ext cx="133350" cy="358775"/>
          </a:xfrm>
          <a:custGeom>
            <a:avLst/>
            <a:gdLst>
              <a:gd name="T0" fmla="*/ 26 w 52"/>
              <a:gd name="T1" fmla="*/ 140 h 140"/>
              <a:gd name="T2" fmla="*/ 0 w 52"/>
              <a:gd name="T3" fmla="*/ 105 h 140"/>
              <a:gd name="T4" fmla="*/ 0 w 52"/>
              <a:gd name="T5" fmla="*/ 0 h 140"/>
              <a:gd name="T6" fmla="*/ 52 w 52"/>
              <a:gd name="T7" fmla="*/ 0 h 140"/>
              <a:gd name="T8" fmla="*/ 52 w 52"/>
              <a:gd name="T9" fmla="*/ 105 h 140"/>
              <a:gd name="T10" fmla="*/ 26 w 52"/>
              <a:gd name="T11" fmla="*/ 140 h 140"/>
              <a:gd name="T12" fmla="*/ 43 w 52"/>
              <a:gd name="T13" fmla="*/ 38 h 140"/>
              <a:gd name="T14" fmla="*/ 41 w 52"/>
              <a:gd name="T15" fmla="*/ 34 h 140"/>
              <a:gd name="T16" fmla="*/ 40 w 52"/>
              <a:gd name="T17" fmla="*/ 38 h 140"/>
              <a:gd name="T18" fmla="*/ 38 w 52"/>
              <a:gd name="T19" fmla="*/ 43 h 140"/>
              <a:gd name="T20" fmla="*/ 40 w 52"/>
              <a:gd name="T21" fmla="*/ 43 h 140"/>
              <a:gd name="T22" fmla="*/ 40 w 52"/>
              <a:gd name="T23" fmla="*/ 70 h 140"/>
              <a:gd name="T24" fmla="*/ 28 w 52"/>
              <a:gd name="T25" fmla="*/ 87 h 140"/>
              <a:gd name="T26" fmla="*/ 28 w 52"/>
              <a:gd name="T27" fmla="*/ 19 h 140"/>
              <a:gd name="T28" fmla="*/ 30 w 52"/>
              <a:gd name="T29" fmla="*/ 19 h 140"/>
              <a:gd name="T30" fmla="*/ 28 w 52"/>
              <a:gd name="T31" fmla="*/ 13 h 140"/>
              <a:gd name="T32" fmla="*/ 26 w 52"/>
              <a:gd name="T33" fmla="*/ 6 h 140"/>
              <a:gd name="T34" fmla="*/ 24 w 52"/>
              <a:gd name="T35" fmla="*/ 13 h 140"/>
              <a:gd name="T36" fmla="*/ 22 w 52"/>
              <a:gd name="T37" fmla="*/ 19 h 140"/>
              <a:gd name="T38" fmla="*/ 24 w 52"/>
              <a:gd name="T39" fmla="*/ 19 h 140"/>
              <a:gd name="T40" fmla="*/ 24 w 52"/>
              <a:gd name="T41" fmla="*/ 72 h 140"/>
              <a:gd name="T42" fmla="*/ 11 w 52"/>
              <a:gd name="T43" fmla="*/ 54 h 140"/>
              <a:gd name="T44" fmla="*/ 11 w 52"/>
              <a:gd name="T45" fmla="*/ 27 h 140"/>
              <a:gd name="T46" fmla="*/ 13 w 52"/>
              <a:gd name="T47" fmla="*/ 27 h 140"/>
              <a:gd name="T48" fmla="*/ 11 w 52"/>
              <a:gd name="T49" fmla="*/ 23 h 140"/>
              <a:gd name="T50" fmla="*/ 10 w 52"/>
              <a:gd name="T51" fmla="*/ 18 h 140"/>
              <a:gd name="T52" fmla="*/ 7 w 52"/>
              <a:gd name="T53" fmla="*/ 27 h 140"/>
              <a:gd name="T54" fmla="*/ 9 w 52"/>
              <a:gd name="T55" fmla="*/ 27 h 140"/>
              <a:gd name="T56" fmla="*/ 9 w 52"/>
              <a:gd name="T57" fmla="*/ 56 h 140"/>
              <a:gd name="T58" fmla="*/ 24 w 52"/>
              <a:gd name="T59" fmla="*/ 76 h 140"/>
              <a:gd name="T60" fmla="*/ 24 w 52"/>
              <a:gd name="T61" fmla="*/ 113 h 140"/>
              <a:gd name="T62" fmla="*/ 22 w 52"/>
              <a:gd name="T63" fmla="*/ 120 h 140"/>
              <a:gd name="T64" fmla="*/ 26 w 52"/>
              <a:gd name="T65" fmla="*/ 128 h 140"/>
              <a:gd name="T66" fmla="*/ 30 w 52"/>
              <a:gd name="T67" fmla="*/ 120 h 140"/>
              <a:gd name="T68" fmla="*/ 28 w 52"/>
              <a:gd name="T69" fmla="*/ 113 h 140"/>
              <a:gd name="T70" fmla="*/ 28 w 52"/>
              <a:gd name="T71" fmla="*/ 91 h 140"/>
              <a:gd name="T72" fmla="*/ 42 w 52"/>
              <a:gd name="T73" fmla="*/ 71 h 140"/>
              <a:gd name="T74" fmla="*/ 42 w 52"/>
              <a:gd name="T75" fmla="*/ 43 h 140"/>
              <a:gd name="T76" fmla="*/ 44 w 52"/>
              <a:gd name="T77" fmla="*/ 43 h 140"/>
              <a:gd name="T78" fmla="*/ 43 w 52"/>
              <a:gd name="T79" fmla="*/ 3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7" name="Freeform 1557"/>
          <p:cNvSpPr>
            <a:spLocks noEditPoints="1"/>
          </p:cNvSpPr>
          <p:nvPr/>
        </p:nvSpPr>
        <p:spPr bwMode="auto">
          <a:xfrm>
            <a:off x="9612687" y="3635561"/>
            <a:ext cx="90488" cy="120650"/>
          </a:xfrm>
          <a:custGeom>
            <a:avLst/>
            <a:gdLst>
              <a:gd name="T0" fmla="*/ 31 w 35"/>
              <a:gd name="T1" fmla="*/ 47 h 47"/>
              <a:gd name="T2" fmla="*/ 4 w 35"/>
              <a:gd name="T3" fmla="*/ 47 h 47"/>
              <a:gd name="T4" fmla="*/ 0 w 35"/>
              <a:gd name="T5" fmla="*/ 42 h 47"/>
              <a:gd name="T6" fmla="*/ 0 w 35"/>
              <a:gd name="T7" fmla="*/ 5 h 47"/>
              <a:gd name="T8" fmla="*/ 4 w 35"/>
              <a:gd name="T9" fmla="*/ 0 h 47"/>
              <a:gd name="T10" fmla="*/ 31 w 35"/>
              <a:gd name="T11" fmla="*/ 0 h 47"/>
              <a:gd name="T12" fmla="*/ 35 w 35"/>
              <a:gd name="T13" fmla="*/ 5 h 47"/>
              <a:gd name="T14" fmla="*/ 35 w 35"/>
              <a:gd name="T15" fmla="*/ 42 h 47"/>
              <a:gd name="T16" fmla="*/ 31 w 35"/>
              <a:gd name="T17" fmla="*/ 47 h 47"/>
              <a:gd name="T18" fmla="*/ 15 w 35"/>
              <a:gd name="T19" fmla="*/ 24 h 47"/>
              <a:gd name="T20" fmla="*/ 12 w 35"/>
              <a:gd name="T21" fmla="*/ 21 h 47"/>
              <a:gd name="T22" fmla="*/ 7 w 35"/>
              <a:gd name="T23" fmla="*/ 21 h 47"/>
              <a:gd name="T24" fmla="*/ 4 w 35"/>
              <a:gd name="T25" fmla="*/ 24 h 47"/>
              <a:gd name="T26" fmla="*/ 4 w 35"/>
              <a:gd name="T27" fmla="*/ 27 h 47"/>
              <a:gd name="T28" fmla="*/ 7 w 35"/>
              <a:gd name="T29" fmla="*/ 30 h 47"/>
              <a:gd name="T30" fmla="*/ 12 w 35"/>
              <a:gd name="T31" fmla="*/ 30 h 47"/>
              <a:gd name="T32" fmla="*/ 15 w 35"/>
              <a:gd name="T33" fmla="*/ 27 h 47"/>
              <a:gd name="T34" fmla="*/ 15 w 35"/>
              <a:gd name="T35" fmla="*/ 24 h 47"/>
              <a:gd name="T36" fmla="*/ 31 w 35"/>
              <a:gd name="T37" fmla="*/ 24 h 47"/>
              <a:gd name="T38" fmla="*/ 28 w 35"/>
              <a:gd name="T39" fmla="*/ 21 h 47"/>
              <a:gd name="T40" fmla="*/ 24 w 35"/>
              <a:gd name="T41" fmla="*/ 21 h 47"/>
              <a:gd name="T42" fmla="*/ 20 w 35"/>
              <a:gd name="T43" fmla="*/ 24 h 47"/>
              <a:gd name="T44" fmla="*/ 20 w 35"/>
              <a:gd name="T45" fmla="*/ 27 h 47"/>
              <a:gd name="T46" fmla="*/ 24 w 35"/>
              <a:gd name="T47" fmla="*/ 30 h 47"/>
              <a:gd name="T48" fmla="*/ 28 w 35"/>
              <a:gd name="T49" fmla="*/ 30 h 47"/>
              <a:gd name="T50" fmla="*/ 31 w 35"/>
              <a:gd name="T51" fmla="*/ 27 h 47"/>
              <a:gd name="T52" fmla="*/ 31 w 35"/>
              <a:gd name="T53" fmla="*/ 2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8" name="Freeform 1558"/>
          <p:cNvSpPr>
            <a:spLocks noEditPoints="1"/>
          </p:cNvSpPr>
          <p:nvPr/>
        </p:nvSpPr>
        <p:spPr bwMode="auto">
          <a:xfrm>
            <a:off x="10231812" y="3718111"/>
            <a:ext cx="266700" cy="347663"/>
          </a:xfrm>
          <a:custGeom>
            <a:avLst/>
            <a:gdLst>
              <a:gd name="T0" fmla="*/ 6 w 104"/>
              <a:gd name="T1" fmla="*/ 0 h 136"/>
              <a:gd name="T2" fmla="*/ 0 w 104"/>
              <a:gd name="T3" fmla="*/ 130 h 136"/>
              <a:gd name="T4" fmla="*/ 98 w 104"/>
              <a:gd name="T5" fmla="*/ 136 h 136"/>
              <a:gd name="T6" fmla="*/ 104 w 104"/>
              <a:gd name="T7" fmla="*/ 6 h 136"/>
              <a:gd name="T8" fmla="*/ 35 w 104"/>
              <a:gd name="T9" fmla="*/ 112 h 136"/>
              <a:gd name="T10" fmla="*/ 21 w 104"/>
              <a:gd name="T11" fmla="*/ 115 h 136"/>
              <a:gd name="T12" fmla="*/ 18 w 104"/>
              <a:gd name="T13" fmla="*/ 105 h 136"/>
              <a:gd name="T14" fmla="*/ 32 w 104"/>
              <a:gd name="T15" fmla="*/ 102 h 136"/>
              <a:gd name="T16" fmla="*/ 35 w 104"/>
              <a:gd name="T17" fmla="*/ 112 h 136"/>
              <a:gd name="T18" fmla="*/ 32 w 104"/>
              <a:gd name="T19" fmla="*/ 95 h 136"/>
              <a:gd name="T20" fmla="*/ 18 w 104"/>
              <a:gd name="T21" fmla="*/ 92 h 136"/>
              <a:gd name="T22" fmla="*/ 21 w 104"/>
              <a:gd name="T23" fmla="*/ 82 h 136"/>
              <a:gd name="T24" fmla="*/ 35 w 104"/>
              <a:gd name="T25" fmla="*/ 85 h 136"/>
              <a:gd name="T26" fmla="*/ 35 w 104"/>
              <a:gd name="T27" fmla="*/ 72 h 136"/>
              <a:gd name="T28" fmla="*/ 21 w 104"/>
              <a:gd name="T29" fmla="*/ 74 h 136"/>
              <a:gd name="T30" fmla="*/ 18 w 104"/>
              <a:gd name="T31" fmla="*/ 64 h 136"/>
              <a:gd name="T32" fmla="*/ 32 w 104"/>
              <a:gd name="T33" fmla="*/ 61 h 136"/>
              <a:gd name="T34" fmla="*/ 35 w 104"/>
              <a:gd name="T35" fmla="*/ 72 h 136"/>
              <a:gd name="T36" fmla="*/ 58 w 104"/>
              <a:gd name="T37" fmla="*/ 115 h 136"/>
              <a:gd name="T38" fmla="*/ 43 w 104"/>
              <a:gd name="T39" fmla="*/ 112 h 136"/>
              <a:gd name="T40" fmla="*/ 47 w 104"/>
              <a:gd name="T41" fmla="*/ 102 h 136"/>
              <a:gd name="T42" fmla="*/ 61 w 104"/>
              <a:gd name="T43" fmla="*/ 105 h 136"/>
              <a:gd name="T44" fmla="*/ 61 w 104"/>
              <a:gd name="T45" fmla="*/ 92 h 136"/>
              <a:gd name="T46" fmla="*/ 47 w 104"/>
              <a:gd name="T47" fmla="*/ 95 h 136"/>
              <a:gd name="T48" fmla="*/ 43 w 104"/>
              <a:gd name="T49" fmla="*/ 85 h 136"/>
              <a:gd name="T50" fmla="*/ 58 w 104"/>
              <a:gd name="T51" fmla="*/ 82 h 136"/>
              <a:gd name="T52" fmla="*/ 61 w 104"/>
              <a:gd name="T53" fmla="*/ 92 h 136"/>
              <a:gd name="T54" fmla="*/ 58 w 104"/>
              <a:gd name="T55" fmla="*/ 74 h 136"/>
              <a:gd name="T56" fmla="*/ 43 w 104"/>
              <a:gd name="T57" fmla="*/ 72 h 136"/>
              <a:gd name="T58" fmla="*/ 47 w 104"/>
              <a:gd name="T59" fmla="*/ 61 h 136"/>
              <a:gd name="T60" fmla="*/ 61 w 104"/>
              <a:gd name="T61" fmla="*/ 64 h 136"/>
              <a:gd name="T62" fmla="*/ 86 w 104"/>
              <a:gd name="T63" fmla="*/ 112 h 136"/>
              <a:gd name="T64" fmla="*/ 72 w 104"/>
              <a:gd name="T65" fmla="*/ 115 h 136"/>
              <a:gd name="T66" fmla="*/ 69 w 104"/>
              <a:gd name="T67" fmla="*/ 104 h 136"/>
              <a:gd name="T68" fmla="*/ 83 w 104"/>
              <a:gd name="T69" fmla="*/ 102 h 136"/>
              <a:gd name="T70" fmla="*/ 86 w 104"/>
              <a:gd name="T71" fmla="*/ 112 h 136"/>
              <a:gd name="T72" fmla="*/ 83 w 104"/>
              <a:gd name="T73" fmla="*/ 95 h 136"/>
              <a:gd name="T74" fmla="*/ 69 w 104"/>
              <a:gd name="T75" fmla="*/ 92 h 136"/>
              <a:gd name="T76" fmla="*/ 72 w 104"/>
              <a:gd name="T77" fmla="*/ 82 h 136"/>
              <a:gd name="T78" fmla="*/ 86 w 104"/>
              <a:gd name="T79" fmla="*/ 84 h 136"/>
              <a:gd name="T80" fmla="*/ 86 w 104"/>
              <a:gd name="T81" fmla="*/ 72 h 136"/>
              <a:gd name="T82" fmla="*/ 72 w 104"/>
              <a:gd name="T83" fmla="*/ 74 h 136"/>
              <a:gd name="T84" fmla="*/ 69 w 104"/>
              <a:gd name="T85" fmla="*/ 64 h 136"/>
              <a:gd name="T86" fmla="*/ 83 w 104"/>
              <a:gd name="T87" fmla="*/ 61 h 136"/>
              <a:gd name="T88" fmla="*/ 86 w 104"/>
              <a:gd name="T89" fmla="*/ 72 h 136"/>
              <a:gd name="T90" fmla="*/ 71 w 104"/>
              <a:gd name="T91" fmla="*/ 48 h 136"/>
              <a:gd name="T92" fmla="*/ 71 w 104"/>
              <a:gd name="T93" fmla="*/ 39 h 136"/>
              <a:gd name="T94" fmla="*/ 90 w 104"/>
              <a:gd name="T95" fmla="*/ 43 h 136"/>
              <a:gd name="T96" fmla="*/ 94 w 104"/>
              <a:gd name="T97" fmla="*/ 27 h 136"/>
              <a:gd name="T98" fmla="*/ 14 w 104"/>
              <a:gd name="T99" fmla="*/ 32 h 136"/>
              <a:gd name="T100" fmla="*/ 10 w 104"/>
              <a:gd name="T101" fmla="*/ 16 h 136"/>
              <a:gd name="T102" fmla="*/ 90 w 104"/>
              <a:gd name="T103" fmla="*/ 12 h 136"/>
              <a:gd name="T104" fmla="*/ 94 w 104"/>
              <a:gd name="T105" fmla="*/ 2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9" name="Freeform 1559"/>
          <p:cNvSpPr>
            <a:spLocks/>
          </p:cNvSpPr>
          <p:nvPr/>
        </p:nvSpPr>
        <p:spPr bwMode="auto">
          <a:xfrm>
            <a:off x="10446125" y="3753036"/>
            <a:ext cx="12700" cy="41275"/>
          </a:xfrm>
          <a:custGeom>
            <a:avLst/>
            <a:gdLst>
              <a:gd name="T0" fmla="*/ 5 w 5"/>
              <a:gd name="T1" fmla="*/ 14 h 16"/>
              <a:gd name="T2" fmla="*/ 2 w 5"/>
              <a:gd name="T3" fmla="*/ 16 h 16"/>
              <a:gd name="T4" fmla="*/ 2 w 5"/>
              <a:gd name="T5" fmla="*/ 16 h 16"/>
              <a:gd name="T6" fmla="*/ 0 w 5"/>
              <a:gd name="T7" fmla="*/ 14 h 16"/>
              <a:gd name="T8" fmla="*/ 0 w 5"/>
              <a:gd name="T9" fmla="*/ 2 h 16"/>
              <a:gd name="T10" fmla="*/ 2 w 5"/>
              <a:gd name="T11" fmla="*/ 0 h 16"/>
              <a:gd name="T12" fmla="*/ 2 w 5"/>
              <a:gd name="T13" fmla="*/ 0 h 16"/>
              <a:gd name="T14" fmla="*/ 5 w 5"/>
              <a:gd name="T15" fmla="*/ 2 h 16"/>
              <a:gd name="T16" fmla="*/ 5 w 5"/>
              <a:gd name="T17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0" name="Freeform 1560"/>
          <p:cNvSpPr>
            <a:spLocks noEditPoints="1"/>
          </p:cNvSpPr>
          <p:nvPr/>
        </p:nvSpPr>
        <p:spPr bwMode="auto">
          <a:xfrm>
            <a:off x="5062912" y="3667311"/>
            <a:ext cx="450850" cy="401638"/>
          </a:xfrm>
          <a:custGeom>
            <a:avLst/>
            <a:gdLst>
              <a:gd name="T0" fmla="*/ 85 w 176"/>
              <a:gd name="T1" fmla="*/ 125 h 157"/>
              <a:gd name="T2" fmla="*/ 91 w 176"/>
              <a:gd name="T3" fmla="*/ 125 h 157"/>
              <a:gd name="T4" fmla="*/ 89 w 176"/>
              <a:gd name="T5" fmla="*/ 108 h 157"/>
              <a:gd name="T6" fmla="*/ 73 w 176"/>
              <a:gd name="T7" fmla="*/ 85 h 157"/>
              <a:gd name="T8" fmla="*/ 76 w 176"/>
              <a:gd name="T9" fmla="*/ 90 h 157"/>
              <a:gd name="T10" fmla="*/ 73 w 176"/>
              <a:gd name="T11" fmla="*/ 85 h 157"/>
              <a:gd name="T12" fmla="*/ 85 w 176"/>
              <a:gd name="T13" fmla="*/ 76 h 157"/>
              <a:gd name="T14" fmla="*/ 89 w 176"/>
              <a:gd name="T15" fmla="*/ 95 h 157"/>
              <a:gd name="T16" fmla="*/ 91 w 176"/>
              <a:gd name="T17" fmla="*/ 77 h 157"/>
              <a:gd name="T18" fmla="*/ 129 w 176"/>
              <a:gd name="T19" fmla="*/ 55 h 157"/>
              <a:gd name="T20" fmla="*/ 104 w 176"/>
              <a:gd name="T21" fmla="*/ 32 h 157"/>
              <a:gd name="T22" fmla="*/ 103 w 176"/>
              <a:gd name="T23" fmla="*/ 28 h 157"/>
              <a:gd name="T24" fmla="*/ 112 w 176"/>
              <a:gd name="T25" fmla="*/ 6 h 157"/>
              <a:gd name="T26" fmla="*/ 60 w 176"/>
              <a:gd name="T27" fmla="*/ 6 h 157"/>
              <a:gd name="T28" fmla="*/ 70 w 176"/>
              <a:gd name="T29" fmla="*/ 30 h 157"/>
              <a:gd name="T30" fmla="*/ 73 w 176"/>
              <a:gd name="T31" fmla="*/ 33 h 157"/>
              <a:gd name="T32" fmla="*/ 57 w 176"/>
              <a:gd name="T33" fmla="*/ 156 h 157"/>
              <a:gd name="T34" fmla="*/ 118 w 176"/>
              <a:gd name="T35" fmla="*/ 156 h 157"/>
              <a:gd name="T36" fmla="*/ 114 w 176"/>
              <a:gd name="T37" fmla="*/ 114 h 157"/>
              <a:gd name="T38" fmla="*/ 101 w 176"/>
              <a:gd name="T39" fmla="*/ 129 h 157"/>
              <a:gd name="T40" fmla="*/ 98 w 176"/>
              <a:gd name="T41" fmla="*/ 136 h 157"/>
              <a:gd name="T42" fmla="*/ 91 w 176"/>
              <a:gd name="T43" fmla="*/ 136 h 157"/>
              <a:gd name="T44" fmla="*/ 89 w 176"/>
              <a:gd name="T45" fmla="*/ 132 h 157"/>
              <a:gd name="T46" fmla="*/ 86 w 176"/>
              <a:gd name="T47" fmla="*/ 136 h 157"/>
              <a:gd name="T48" fmla="*/ 78 w 176"/>
              <a:gd name="T49" fmla="*/ 136 h 157"/>
              <a:gd name="T50" fmla="*/ 71 w 176"/>
              <a:gd name="T51" fmla="*/ 127 h 157"/>
              <a:gd name="T52" fmla="*/ 67 w 176"/>
              <a:gd name="T53" fmla="*/ 108 h 157"/>
              <a:gd name="T54" fmla="*/ 77 w 176"/>
              <a:gd name="T55" fmla="*/ 122 h 157"/>
              <a:gd name="T56" fmla="*/ 72 w 176"/>
              <a:gd name="T57" fmla="*/ 102 h 157"/>
              <a:gd name="T58" fmla="*/ 63 w 176"/>
              <a:gd name="T59" fmla="*/ 87 h 157"/>
              <a:gd name="T60" fmla="*/ 71 w 176"/>
              <a:gd name="T61" fmla="*/ 73 h 157"/>
              <a:gd name="T62" fmla="*/ 77 w 176"/>
              <a:gd name="T63" fmla="*/ 63 h 157"/>
              <a:gd name="T64" fmla="*/ 85 w 176"/>
              <a:gd name="T65" fmla="*/ 63 h 157"/>
              <a:gd name="T66" fmla="*/ 87 w 176"/>
              <a:gd name="T67" fmla="*/ 68 h 157"/>
              <a:gd name="T68" fmla="*/ 91 w 176"/>
              <a:gd name="T69" fmla="*/ 63 h 157"/>
              <a:gd name="T70" fmla="*/ 99 w 176"/>
              <a:gd name="T71" fmla="*/ 63 h 157"/>
              <a:gd name="T72" fmla="*/ 100 w 176"/>
              <a:gd name="T73" fmla="*/ 71 h 157"/>
              <a:gd name="T74" fmla="*/ 112 w 176"/>
              <a:gd name="T75" fmla="*/ 87 h 157"/>
              <a:gd name="T76" fmla="*/ 103 w 176"/>
              <a:gd name="T77" fmla="*/ 86 h 157"/>
              <a:gd name="T78" fmla="*/ 100 w 176"/>
              <a:gd name="T79" fmla="*/ 98 h 157"/>
              <a:gd name="T80" fmla="*/ 112 w 176"/>
              <a:gd name="T81" fmla="*/ 106 h 157"/>
              <a:gd name="T82" fmla="*/ 101 w 176"/>
              <a:gd name="T83" fmla="*/ 111 h 157"/>
              <a:gd name="T84" fmla="*/ 99 w 176"/>
              <a:gd name="T85" fmla="*/ 123 h 157"/>
              <a:gd name="T86" fmla="*/ 104 w 176"/>
              <a:gd name="T87" fmla="*/ 11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96267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116"/>
          <p:cNvSpPr>
            <a:spLocks noEditPoints="1"/>
          </p:cNvSpPr>
          <p:nvPr/>
        </p:nvSpPr>
        <p:spPr bwMode="auto">
          <a:xfrm>
            <a:off x="2077758" y="812707"/>
            <a:ext cx="369888" cy="3683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92 w 144"/>
              <a:gd name="T11" fmla="*/ 114 h 144"/>
              <a:gd name="T12" fmla="*/ 63 w 144"/>
              <a:gd name="T13" fmla="*/ 89 h 144"/>
              <a:gd name="T14" fmla="*/ 43 w 144"/>
              <a:gd name="T15" fmla="*/ 89 h 144"/>
              <a:gd name="T16" fmla="*/ 43 w 144"/>
              <a:gd name="T17" fmla="*/ 55 h 144"/>
              <a:gd name="T18" fmla="*/ 63 w 144"/>
              <a:gd name="T19" fmla="*/ 55 h 144"/>
              <a:gd name="T20" fmla="*/ 92 w 144"/>
              <a:gd name="T21" fmla="*/ 30 h 144"/>
              <a:gd name="T22" fmla="*/ 92 w 144"/>
              <a:gd name="T23" fmla="*/ 11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1117"/>
          <p:cNvSpPr>
            <a:spLocks noEditPoints="1"/>
          </p:cNvSpPr>
          <p:nvPr/>
        </p:nvSpPr>
        <p:spPr bwMode="auto">
          <a:xfrm>
            <a:off x="2806420" y="812707"/>
            <a:ext cx="369888" cy="3683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66 w 144"/>
              <a:gd name="T11" fmla="*/ 65 h 144"/>
              <a:gd name="T12" fmla="*/ 63 w 144"/>
              <a:gd name="T13" fmla="*/ 74 h 144"/>
              <a:gd name="T14" fmla="*/ 63 w 144"/>
              <a:gd name="T15" fmla="*/ 121 h 144"/>
              <a:gd name="T16" fmla="*/ 58 w 144"/>
              <a:gd name="T17" fmla="*/ 127 h 144"/>
              <a:gd name="T18" fmla="*/ 53 w 144"/>
              <a:gd name="T19" fmla="*/ 121 h 144"/>
              <a:gd name="T20" fmla="*/ 53 w 144"/>
              <a:gd name="T21" fmla="*/ 74 h 144"/>
              <a:gd name="T22" fmla="*/ 49 w 144"/>
              <a:gd name="T23" fmla="*/ 65 h 144"/>
              <a:gd name="T24" fmla="*/ 49 w 144"/>
              <a:gd name="T25" fmla="*/ 65 h 144"/>
              <a:gd name="T26" fmla="*/ 44 w 144"/>
              <a:gd name="T27" fmla="*/ 53 h 144"/>
              <a:gd name="T28" fmla="*/ 46 w 144"/>
              <a:gd name="T29" fmla="*/ 26 h 144"/>
              <a:gd name="T30" fmla="*/ 51 w 144"/>
              <a:gd name="T31" fmla="*/ 26 h 144"/>
              <a:gd name="T32" fmla="*/ 51 w 144"/>
              <a:gd name="T33" fmla="*/ 49 h 144"/>
              <a:gd name="T34" fmla="*/ 53 w 144"/>
              <a:gd name="T35" fmla="*/ 51 h 144"/>
              <a:gd name="T36" fmla="*/ 55 w 144"/>
              <a:gd name="T37" fmla="*/ 49 h 144"/>
              <a:gd name="T38" fmla="*/ 55 w 144"/>
              <a:gd name="T39" fmla="*/ 26 h 144"/>
              <a:gd name="T40" fmla="*/ 61 w 144"/>
              <a:gd name="T41" fmla="*/ 26 h 144"/>
              <a:gd name="T42" fmla="*/ 61 w 144"/>
              <a:gd name="T43" fmla="*/ 49 h 144"/>
              <a:gd name="T44" fmla="*/ 63 w 144"/>
              <a:gd name="T45" fmla="*/ 51 h 144"/>
              <a:gd name="T46" fmla="*/ 65 w 144"/>
              <a:gd name="T47" fmla="*/ 49 h 144"/>
              <a:gd name="T48" fmla="*/ 65 w 144"/>
              <a:gd name="T49" fmla="*/ 26 h 144"/>
              <a:gd name="T50" fmla="*/ 71 w 144"/>
              <a:gd name="T51" fmla="*/ 26 h 144"/>
              <a:gd name="T52" fmla="*/ 72 w 144"/>
              <a:gd name="T53" fmla="*/ 53 h 144"/>
              <a:gd name="T54" fmla="*/ 66 w 144"/>
              <a:gd name="T55" fmla="*/ 65 h 144"/>
              <a:gd name="T56" fmla="*/ 85 w 144"/>
              <a:gd name="T57" fmla="*/ 127 h 144"/>
              <a:gd name="T58" fmla="*/ 70 w 144"/>
              <a:gd name="T59" fmla="*/ 106 h 144"/>
              <a:gd name="T60" fmla="*/ 77 w 144"/>
              <a:gd name="T61" fmla="*/ 88 h 144"/>
              <a:gd name="T62" fmla="*/ 80 w 144"/>
              <a:gd name="T63" fmla="*/ 76 h 144"/>
              <a:gd name="T64" fmla="*/ 80 w 144"/>
              <a:gd name="T65" fmla="*/ 30 h 144"/>
              <a:gd name="T66" fmla="*/ 85 w 144"/>
              <a:gd name="T67" fmla="*/ 24 h 144"/>
              <a:gd name="T68" fmla="*/ 90 w 144"/>
              <a:gd name="T69" fmla="*/ 30 h 144"/>
              <a:gd name="T70" fmla="*/ 90 w 144"/>
              <a:gd name="T71" fmla="*/ 76 h 144"/>
              <a:gd name="T72" fmla="*/ 93 w 144"/>
              <a:gd name="T73" fmla="*/ 88 h 144"/>
              <a:gd name="T74" fmla="*/ 100 w 144"/>
              <a:gd name="T75" fmla="*/ 106 h 144"/>
              <a:gd name="T76" fmla="*/ 85 w 144"/>
              <a:gd name="T77" fmla="*/ 12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Oval 1118"/>
          <p:cNvSpPr>
            <a:spLocks noChangeArrowheads="1"/>
          </p:cNvSpPr>
          <p:nvPr/>
        </p:nvSpPr>
        <p:spPr bwMode="auto">
          <a:xfrm>
            <a:off x="3695420" y="952407"/>
            <a:ext cx="26988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1119"/>
          <p:cNvSpPr>
            <a:spLocks noEditPoints="1"/>
          </p:cNvSpPr>
          <p:nvPr/>
        </p:nvSpPr>
        <p:spPr bwMode="auto">
          <a:xfrm>
            <a:off x="3622395" y="812707"/>
            <a:ext cx="255588" cy="368300"/>
          </a:xfrm>
          <a:custGeom>
            <a:avLst/>
            <a:gdLst>
              <a:gd name="T0" fmla="*/ 80 w 100"/>
              <a:gd name="T1" fmla="*/ 41 h 144"/>
              <a:gd name="T2" fmla="*/ 80 w 100"/>
              <a:gd name="T3" fmla="*/ 36 h 144"/>
              <a:gd name="T4" fmla="*/ 72 w 100"/>
              <a:gd name="T5" fmla="*/ 10 h 144"/>
              <a:gd name="T6" fmla="*/ 50 w 100"/>
              <a:gd name="T7" fmla="*/ 0 h 144"/>
              <a:gd name="T8" fmla="*/ 28 w 100"/>
              <a:gd name="T9" fmla="*/ 10 h 144"/>
              <a:gd name="T10" fmla="*/ 20 w 100"/>
              <a:gd name="T11" fmla="*/ 36 h 144"/>
              <a:gd name="T12" fmla="*/ 20 w 100"/>
              <a:gd name="T13" fmla="*/ 41 h 144"/>
              <a:gd name="T14" fmla="*/ 0 w 100"/>
              <a:gd name="T15" fmla="*/ 41 h 144"/>
              <a:gd name="T16" fmla="*/ 0 w 100"/>
              <a:gd name="T17" fmla="*/ 144 h 144"/>
              <a:gd name="T18" fmla="*/ 100 w 100"/>
              <a:gd name="T19" fmla="*/ 144 h 144"/>
              <a:gd name="T20" fmla="*/ 100 w 100"/>
              <a:gd name="T21" fmla="*/ 41 h 144"/>
              <a:gd name="T22" fmla="*/ 80 w 100"/>
              <a:gd name="T23" fmla="*/ 41 h 144"/>
              <a:gd name="T24" fmla="*/ 35 w 100"/>
              <a:gd name="T25" fmla="*/ 101 h 144"/>
              <a:gd name="T26" fmla="*/ 21 w 100"/>
              <a:gd name="T27" fmla="*/ 67 h 144"/>
              <a:gd name="T28" fmla="*/ 30 w 100"/>
              <a:gd name="T29" fmla="*/ 51 h 144"/>
              <a:gd name="T30" fmla="*/ 47 w 100"/>
              <a:gd name="T31" fmla="*/ 56 h 144"/>
              <a:gd name="T32" fmla="*/ 62 w 100"/>
              <a:gd name="T33" fmla="*/ 90 h 144"/>
              <a:gd name="T34" fmla="*/ 35 w 100"/>
              <a:gd name="T35" fmla="*/ 101 h 144"/>
              <a:gd name="T36" fmla="*/ 70 w 100"/>
              <a:gd name="T37" fmla="*/ 41 h 144"/>
              <a:gd name="T38" fmla="*/ 30 w 100"/>
              <a:gd name="T39" fmla="*/ 41 h 144"/>
              <a:gd name="T40" fmla="*/ 30 w 100"/>
              <a:gd name="T41" fmla="*/ 36 h 144"/>
              <a:gd name="T42" fmla="*/ 50 w 100"/>
              <a:gd name="T43" fmla="*/ 10 h 144"/>
              <a:gd name="T44" fmla="*/ 70 w 100"/>
              <a:gd name="T45" fmla="*/ 36 h 144"/>
              <a:gd name="T46" fmla="*/ 70 w 100"/>
              <a:gd name="T47" fmla="*/ 4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120"/>
          <p:cNvSpPr>
            <a:spLocks noEditPoints="1"/>
          </p:cNvSpPr>
          <p:nvPr/>
        </p:nvSpPr>
        <p:spPr bwMode="auto">
          <a:xfrm>
            <a:off x="4282795" y="822232"/>
            <a:ext cx="369888" cy="3683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50 w 144"/>
              <a:gd name="T11" fmla="*/ 107 h 144"/>
              <a:gd name="T12" fmla="*/ 48 w 144"/>
              <a:gd name="T13" fmla="*/ 110 h 144"/>
              <a:gd name="T14" fmla="*/ 33 w 144"/>
              <a:gd name="T15" fmla="*/ 110 h 144"/>
              <a:gd name="T16" fmla="*/ 30 w 144"/>
              <a:gd name="T17" fmla="*/ 107 h 144"/>
              <a:gd name="T18" fmla="*/ 30 w 144"/>
              <a:gd name="T19" fmla="*/ 76 h 144"/>
              <a:gd name="T20" fmla="*/ 33 w 144"/>
              <a:gd name="T21" fmla="*/ 74 h 144"/>
              <a:gd name="T22" fmla="*/ 48 w 144"/>
              <a:gd name="T23" fmla="*/ 74 h 144"/>
              <a:gd name="T24" fmla="*/ 50 w 144"/>
              <a:gd name="T25" fmla="*/ 76 h 144"/>
              <a:gd name="T26" fmla="*/ 50 w 144"/>
              <a:gd name="T27" fmla="*/ 107 h 144"/>
              <a:gd name="T28" fmla="*/ 80 w 144"/>
              <a:gd name="T29" fmla="*/ 107 h 144"/>
              <a:gd name="T30" fmla="*/ 77 w 144"/>
              <a:gd name="T31" fmla="*/ 110 h 144"/>
              <a:gd name="T32" fmla="*/ 63 w 144"/>
              <a:gd name="T33" fmla="*/ 110 h 144"/>
              <a:gd name="T34" fmla="*/ 60 w 144"/>
              <a:gd name="T35" fmla="*/ 107 h 144"/>
              <a:gd name="T36" fmla="*/ 60 w 144"/>
              <a:gd name="T37" fmla="*/ 55 h 144"/>
              <a:gd name="T38" fmla="*/ 63 w 144"/>
              <a:gd name="T39" fmla="*/ 52 h 144"/>
              <a:gd name="T40" fmla="*/ 77 w 144"/>
              <a:gd name="T41" fmla="*/ 52 h 144"/>
              <a:gd name="T42" fmla="*/ 80 w 144"/>
              <a:gd name="T43" fmla="*/ 55 h 144"/>
              <a:gd name="T44" fmla="*/ 80 w 144"/>
              <a:gd name="T45" fmla="*/ 107 h 144"/>
              <a:gd name="T46" fmla="*/ 110 w 144"/>
              <a:gd name="T47" fmla="*/ 107 h 144"/>
              <a:gd name="T48" fmla="*/ 107 w 144"/>
              <a:gd name="T49" fmla="*/ 110 h 144"/>
              <a:gd name="T50" fmla="*/ 92 w 144"/>
              <a:gd name="T51" fmla="*/ 110 h 144"/>
              <a:gd name="T52" fmla="*/ 89 w 144"/>
              <a:gd name="T53" fmla="*/ 107 h 144"/>
              <a:gd name="T54" fmla="*/ 89 w 144"/>
              <a:gd name="T55" fmla="*/ 32 h 144"/>
              <a:gd name="T56" fmla="*/ 92 w 144"/>
              <a:gd name="T57" fmla="*/ 29 h 144"/>
              <a:gd name="T58" fmla="*/ 107 w 144"/>
              <a:gd name="T59" fmla="*/ 29 h 144"/>
              <a:gd name="T60" fmla="*/ 110 w 144"/>
              <a:gd name="T61" fmla="*/ 32 h 144"/>
              <a:gd name="T62" fmla="*/ 110 w 144"/>
              <a:gd name="T63" fmla="*/ 10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1121"/>
          <p:cNvSpPr>
            <a:spLocks noEditPoints="1"/>
          </p:cNvSpPr>
          <p:nvPr/>
        </p:nvSpPr>
        <p:spPr bwMode="auto">
          <a:xfrm>
            <a:off x="4990820" y="822232"/>
            <a:ext cx="369888" cy="3683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7 w 144"/>
              <a:gd name="T11" fmla="*/ 78 h 144"/>
              <a:gd name="T12" fmla="*/ 96 w 144"/>
              <a:gd name="T13" fmla="*/ 78 h 144"/>
              <a:gd name="T14" fmla="*/ 96 w 144"/>
              <a:gd name="T15" fmla="*/ 113 h 144"/>
              <a:gd name="T16" fmla="*/ 38 w 144"/>
              <a:gd name="T17" fmla="*/ 113 h 144"/>
              <a:gd name="T18" fmla="*/ 31 w 144"/>
              <a:gd name="T19" fmla="*/ 105 h 144"/>
              <a:gd name="T20" fmla="*/ 31 w 144"/>
              <a:gd name="T21" fmla="*/ 48 h 144"/>
              <a:gd name="T22" fmla="*/ 66 w 144"/>
              <a:gd name="T23" fmla="*/ 48 h 144"/>
              <a:gd name="T24" fmla="*/ 66 w 144"/>
              <a:gd name="T25" fmla="*/ 26 h 144"/>
              <a:gd name="T26" fmla="*/ 96 w 144"/>
              <a:gd name="T27" fmla="*/ 26 h 144"/>
              <a:gd name="T28" fmla="*/ 96 w 144"/>
              <a:gd name="T29" fmla="*/ 48 h 144"/>
              <a:gd name="T30" fmla="*/ 117 w 144"/>
              <a:gd name="T31" fmla="*/ 48 h 144"/>
              <a:gd name="T32" fmla="*/ 117 w 144"/>
              <a:gd name="T33" fmla="*/ 7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122"/>
          <p:cNvSpPr>
            <a:spLocks/>
          </p:cNvSpPr>
          <p:nvPr/>
        </p:nvSpPr>
        <p:spPr bwMode="auto">
          <a:xfrm>
            <a:off x="5120995" y="906370"/>
            <a:ext cx="153988" cy="150813"/>
          </a:xfrm>
          <a:custGeom>
            <a:avLst/>
            <a:gdLst>
              <a:gd name="T0" fmla="*/ 63 w 97"/>
              <a:gd name="T1" fmla="*/ 0 h 95"/>
              <a:gd name="T2" fmla="*/ 34 w 97"/>
              <a:gd name="T3" fmla="*/ 0 h 95"/>
              <a:gd name="T4" fmla="*/ 34 w 97"/>
              <a:gd name="T5" fmla="*/ 33 h 95"/>
              <a:gd name="T6" fmla="*/ 0 w 97"/>
              <a:gd name="T7" fmla="*/ 33 h 95"/>
              <a:gd name="T8" fmla="*/ 0 w 97"/>
              <a:gd name="T9" fmla="*/ 62 h 95"/>
              <a:gd name="T10" fmla="*/ 34 w 97"/>
              <a:gd name="T11" fmla="*/ 62 h 95"/>
              <a:gd name="T12" fmla="*/ 34 w 97"/>
              <a:gd name="T13" fmla="*/ 95 h 95"/>
              <a:gd name="T14" fmla="*/ 63 w 97"/>
              <a:gd name="T15" fmla="*/ 95 h 95"/>
              <a:gd name="T16" fmla="*/ 63 w 97"/>
              <a:gd name="T17" fmla="*/ 62 h 95"/>
              <a:gd name="T18" fmla="*/ 97 w 97"/>
              <a:gd name="T19" fmla="*/ 62 h 95"/>
              <a:gd name="T20" fmla="*/ 97 w 97"/>
              <a:gd name="T21" fmla="*/ 33 h 95"/>
              <a:gd name="T22" fmla="*/ 63 w 97"/>
              <a:gd name="T23" fmla="*/ 33 h 95"/>
              <a:gd name="T24" fmla="*/ 63 w 97"/>
              <a:gd name="T25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95">
                <a:moveTo>
                  <a:pt x="63" y="0"/>
                </a:moveTo>
                <a:lnTo>
                  <a:pt x="34" y="0"/>
                </a:lnTo>
                <a:lnTo>
                  <a:pt x="34" y="33"/>
                </a:lnTo>
                <a:lnTo>
                  <a:pt x="0" y="33"/>
                </a:lnTo>
                <a:lnTo>
                  <a:pt x="0" y="62"/>
                </a:lnTo>
                <a:lnTo>
                  <a:pt x="34" y="62"/>
                </a:lnTo>
                <a:lnTo>
                  <a:pt x="34" y="95"/>
                </a:lnTo>
                <a:lnTo>
                  <a:pt x="63" y="95"/>
                </a:lnTo>
                <a:lnTo>
                  <a:pt x="63" y="62"/>
                </a:lnTo>
                <a:lnTo>
                  <a:pt x="97" y="62"/>
                </a:lnTo>
                <a:lnTo>
                  <a:pt x="97" y="33"/>
                </a:lnTo>
                <a:lnTo>
                  <a:pt x="63" y="33"/>
                </a:lnTo>
                <a:lnTo>
                  <a:pt x="63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123"/>
          <p:cNvSpPr>
            <a:spLocks noEditPoints="1"/>
          </p:cNvSpPr>
          <p:nvPr/>
        </p:nvSpPr>
        <p:spPr bwMode="auto">
          <a:xfrm>
            <a:off x="5687733" y="812707"/>
            <a:ext cx="369888" cy="3683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59 w 144"/>
              <a:gd name="T5" fmla="*/ 143 h 144"/>
              <a:gd name="T6" fmla="*/ 45 w 144"/>
              <a:gd name="T7" fmla="*/ 39 h 144"/>
              <a:gd name="T8" fmla="*/ 49 w 144"/>
              <a:gd name="T9" fmla="*/ 34 h 144"/>
              <a:gd name="T10" fmla="*/ 54 w 144"/>
              <a:gd name="T11" fmla="*/ 38 h 144"/>
              <a:gd name="T12" fmla="*/ 68 w 144"/>
              <a:gd name="T13" fmla="*/ 144 h 144"/>
              <a:gd name="T14" fmla="*/ 72 w 144"/>
              <a:gd name="T15" fmla="*/ 144 h 144"/>
              <a:gd name="T16" fmla="*/ 144 w 144"/>
              <a:gd name="T17" fmla="*/ 72 h 144"/>
              <a:gd name="T18" fmla="*/ 72 w 144"/>
              <a:gd name="T19" fmla="*/ 0 h 144"/>
              <a:gd name="T20" fmla="*/ 65 w 144"/>
              <a:gd name="T21" fmla="*/ 87 h 144"/>
              <a:gd name="T22" fmla="*/ 59 w 144"/>
              <a:gd name="T23" fmla="*/ 43 h 144"/>
              <a:gd name="T24" fmla="*/ 116 w 144"/>
              <a:gd name="T25" fmla="*/ 39 h 144"/>
              <a:gd name="T26" fmla="*/ 103 w 144"/>
              <a:gd name="T27" fmla="*/ 69 h 144"/>
              <a:gd name="T28" fmla="*/ 122 w 144"/>
              <a:gd name="T29" fmla="*/ 83 h 144"/>
              <a:gd name="T30" fmla="*/ 65 w 144"/>
              <a:gd name="T31" fmla="*/ 8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124"/>
          <p:cNvSpPr>
            <a:spLocks noEditPoints="1"/>
          </p:cNvSpPr>
          <p:nvPr/>
        </p:nvSpPr>
        <p:spPr bwMode="auto">
          <a:xfrm>
            <a:off x="6405283" y="822232"/>
            <a:ext cx="369888" cy="368300"/>
          </a:xfrm>
          <a:custGeom>
            <a:avLst/>
            <a:gdLst>
              <a:gd name="T0" fmla="*/ 0 w 144"/>
              <a:gd name="T1" fmla="*/ 72 h 144"/>
              <a:gd name="T2" fmla="*/ 65 w 144"/>
              <a:gd name="T3" fmla="*/ 144 h 144"/>
              <a:gd name="T4" fmla="*/ 65 w 144"/>
              <a:gd name="T5" fmla="*/ 104 h 144"/>
              <a:gd name="T6" fmla="*/ 60 w 144"/>
              <a:gd name="T7" fmla="*/ 99 h 144"/>
              <a:gd name="T8" fmla="*/ 60 w 144"/>
              <a:gd name="T9" fmla="*/ 90 h 144"/>
              <a:gd name="T10" fmla="*/ 33 w 144"/>
              <a:gd name="T11" fmla="*/ 103 h 144"/>
              <a:gd name="T12" fmla="*/ 25 w 144"/>
              <a:gd name="T13" fmla="*/ 91 h 144"/>
              <a:gd name="T14" fmla="*/ 73 w 144"/>
              <a:gd name="T15" fmla="*/ 51 h 144"/>
              <a:gd name="T16" fmla="*/ 89 w 144"/>
              <a:gd name="T17" fmla="*/ 76 h 144"/>
              <a:gd name="T18" fmla="*/ 79 w 144"/>
              <a:gd name="T19" fmla="*/ 81 h 144"/>
              <a:gd name="T20" fmla="*/ 79 w 144"/>
              <a:gd name="T21" fmla="*/ 99 h 144"/>
              <a:gd name="T22" fmla="*/ 75 w 144"/>
              <a:gd name="T23" fmla="*/ 104 h 144"/>
              <a:gd name="T24" fmla="*/ 75 w 144"/>
              <a:gd name="T25" fmla="*/ 144 h 144"/>
              <a:gd name="T26" fmla="*/ 144 w 144"/>
              <a:gd name="T27" fmla="*/ 72 h 144"/>
              <a:gd name="T28" fmla="*/ 72 w 144"/>
              <a:gd name="T29" fmla="*/ 0 h 144"/>
              <a:gd name="T30" fmla="*/ 0 w 144"/>
              <a:gd name="T31" fmla="*/ 72 h 144"/>
              <a:gd name="T32" fmla="*/ 79 w 144"/>
              <a:gd name="T33" fmla="*/ 46 h 144"/>
              <a:gd name="T34" fmla="*/ 87 w 144"/>
              <a:gd name="T35" fmla="*/ 36 h 144"/>
              <a:gd name="T36" fmla="*/ 114 w 144"/>
              <a:gd name="T37" fmla="*/ 42 h 144"/>
              <a:gd name="T38" fmla="*/ 109 w 144"/>
              <a:gd name="T39" fmla="*/ 69 h 144"/>
              <a:gd name="T40" fmla="*/ 96 w 144"/>
              <a:gd name="T41" fmla="*/ 73 h 144"/>
              <a:gd name="T42" fmla="*/ 79 w 144"/>
              <a:gd name="T43" fmla="*/ 4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25"/>
          <p:cNvSpPr>
            <a:spLocks/>
          </p:cNvSpPr>
          <p:nvPr/>
        </p:nvSpPr>
        <p:spPr bwMode="auto">
          <a:xfrm>
            <a:off x="7105370" y="784132"/>
            <a:ext cx="404813" cy="404813"/>
          </a:xfrm>
          <a:custGeom>
            <a:avLst/>
            <a:gdLst>
              <a:gd name="T0" fmla="*/ 130 w 158"/>
              <a:gd name="T1" fmla="*/ 130 h 158"/>
              <a:gd name="T2" fmla="*/ 130 w 158"/>
              <a:gd name="T3" fmla="*/ 28 h 158"/>
              <a:gd name="T4" fmla="*/ 28 w 158"/>
              <a:gd name="T5" fmla="*/ 28 h 158"/>
              <a:gd name="T6" fmla="*/ 28 w 158"/>
              <a:gd name="T7" fmla="*/ 129 h 158"/>
              <a:gd name="T8" fmla="*/ 44 w 158"/>
              <a:gd name="T9" fmla="*/ 95 h 158"/>
              <a:gd name="T10" fmla="*/ 52 w 158"/>
              <a:gd name="T11" fmla="*/ 52 h 158"/>
              <a:gd name="T12" fmla="*/ 106 w 158"/>
              <a:gd name="T13" fmla="*/ 52 h 158"/>
              <a:gd name="T14" fmla="*/ 106 w 158"/>
              <a:gd name="T15" fmla="*/ 106 h 158"/>
              <a:gd name="T16" fmla="*/ 63 w 158"/>
              <a:gd name="T17" fmla="*/ 114 h 158"/>
              <a:gd name="T18" fmla="*/ 29 w 158"/>
              <a:gd name="T19" fmla="*/ 130 h 158"/>
              <a:gd name="T20" fmla="*/ 130 w 158"/>
              <a:gd name="T21" fmla="*/ 1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126"/>
          <p:cNvSpPr>
            <a:spLocks/>
          </p:cNvSpPr>
          <p:nvPr/>
        </p:nvSpPr>
        <p:spPr bwMode="auto">
          <a:xfrm>
            <a:off x="7830858" y="806357"/>
            <a:ext cx="400050" cy="379413"/>
          </a:xfrm>
          <a:custGeom>
            <a:avLst/>
            <a:gdLst>
              <a:gd name="T0" fmla="*/ 136 w 156"/>
              <a:gd name="T1" fmla="*/ 23 h 148"/>
              <a:gd name="T2" fmla="*/ 113 w 156"/>
              <a:gd name="T3" fmla="*/ 100 h 148"/>
              <a:gd name="T4" fmla="*/ 32 w 156"/>
              <a:gd name="T5" fmla="*/ 75 h 148"/>
              <a:gd name="T6" fmla="*/ 55 w 156"/>
              <a:gd name="T7" fmla="*/ 0 h 148"/>
              <a:gd name="T8" fmla="*/ 11 w 156"/>
              <a:gd name="T9" fmla="*/ 47 h 148"/>
              <a:gd name="T10" fmla="*/ 59 w 156"/>
              <a:gd name="T11" fmla="*/ 137 h 148"/>
              <a:gd name="T12" fmla="*/ 149 w 156"/>
              <a:gd name="T13" fmla="*/ 88 h 148"/>
              <a:gd name="T14" fmla="*/ 136 w 156"/>
              <a:gd name="T15" fmla="*/ 23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127"/>
          <p:cNvSpPr>
            <a:spLocks/>
          </p:cNvSpPr>
          <p:nvPr/>
        </p:nvSpPr>
        <p:spPr bwMode="auto">
          <a:xfrm>
            <a:off x="7995958" y="809532"/>
            <a:ext cx="155575" cy="71438"/>
          </a:xfrm>
          <a:custGeom>
            <a:avLst/>
            <a:gdLst>
              <a:gd name="T0" fmla="*/ 98 w 98"/>
              <a:gd name="T1" fmla="*/ 29 h 45"/>
              <a:gd name="T2" fmla="*/ 4 w 98"/>
              <a:gd name="T3" fmla="*/ 0 h 45"/>
              <a:gd name="T4" fmla="*/ 0 w 98"/>
              <a:gd name="T5" fmla="*/ 18 h 45"/>
              <a:gd name="T6" fmla="*/ 93 w 98"/>
              <a:gd name="T7" fmla="*/ 45 h 45"/>
              <a:gd name="T8" fmla="*/ 98 w 98"/>
              <a:gd name="T9" fmla="*/ 2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45">
                <a:moveTo>
                  <a:pt x="98" y="29"/>
                </a:moveTo>
                <a:lnTo>
                  <a:pt x="4" y="0"/>
                </a:lnTo>
                <a:lnTo>
                  <a:pt x="0" y="18"/>
                </a:lnTo>
                <a:lnTo>
                  <a:pt x="93" y="45"/>
                </a:lnTo>
                <a:lnTo>
                  <a:pt x="98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128"/>
          <p:cNvSpPr>
            <a:spLocks/>
          </p:cNvSpPr>
          <p:nvPr/>
        </p:nvSpPr>
        <p:spPr bwMode="auto">
          <a:xfrm>
            <a:off x="7976908" y="868270"/>
            <a:ext cx="157163" cy="74613"/>
          </a:xfrm>
          <a:custGeom>
            <a:avLst/>
            <a:gdLst>
              <a:gd name="T0" fmla="*/ 99 w 99"/>
              <a:gd name="T1" fmla="*/ 29 h 47"/>
              <a:gd name="T2" fmla="*/ 5 w 99"/>
              <a:gd name="T3" fmla="*/ 0 h 47"/>
              <a:gd name="T4" fmla="*/ 0 w 99"/>
              <a:gd name="T5" fmla="*/ 18 h 47"/>
              <a:gd name="T6" fmla="*/ 94 w 99"/>
              <a:gd name="T7" fmla="*/ 47 h 47"/>
              <a:gd name="T8" fmla="*/ 99 w 99"/>
              <a:gd name="T9" fmla="*/ 2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47">
                <a:moveTo>
                  <a:pt x="99" y="29"/>
                </a:moveTo>
                <a:lnTo>
                  <a:pt x="5" y="0"/>
                </a:lnTo>
                <a:lnTo>
                  <a:pt x="0" y="18"/>
                </a:lnTo>
                <a:lnTo>
                  <a:pt x="94" y="47"/>
                </a:lnTo>
                <a:lnTo>
                  <a:pt x="99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129"/>
          <p:cNvSpPr>
            <a:spLocks/>
          </p:cNvSpPr>
          <p:nvPr/>
        </p:nvSpPr>
        <p:spPr bwMode="auto">
          <a:xfrm>
            <a:off x="7959445" y="927007"/>
            <a:ext cx="155575" cy="74613"/>
          </a:xfrm>
          <a:custGeom>
            <a:avLst/>
            <a:gdLst>
              <a:gd name="T0" fmla="*/ 0 w 98"/>
              <a:gd name="T1" fmla="*/ 18 h 47"/>
              <a:gd name="T2" fmla="*/ 94 w 98"/>
              <a:gd name="T3" fmla="*/ 47 h 47"/>
              <a:gd name="T4" fmla="*/ 98 w 98"/>
              <a:gd name="T5" fmla="*/ 29 h 47"/>
              <a:gd name="T6" fmla="*/ 5 w 98"/>
              <a:gd name="T7" fmla="*/ 0 h 47"/>
              <a:gd name="T8" fmla="*/ 0 w 98"/>
              <a:gd name="T9" fmla="*/ 1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47">
                <a:moveTo>
                  <a:pt x="0" y="18"/>
                </a:moveTo>
                <a:lnTo>
                  <a:pt x="94" y="47"/>
                </a:lnTo>
                <a:lnTo>
                  <a:pt x="98" y="29"/>
                </a:lnTo>
                <a:lnTo>
                  <a:pt x="5" y="0"/>
                </a:lnTo>
                <a:lnTo>
                  <a:pt x="0" y="1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130"/>
          <p:cNvSpPr>
            <a:spLocks noEditPoints="1"/>
          </p:cNvSpPr>
          <p:nvPr/>
        </p:nvSpPr>
        <p:spPr bwMode="auto">
          <a:xfrm>
            <a:off x="8589683" y="822232"/>
            <a:ext cx="369888" cy="3683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4 w 144"/>
              <a:gd name="T11" fmla="*/ 107 h 144"/>
              <a:gd name="T12" fmla="*/ 79 w 144"/>
              <a:gd name="T13" fmla="*/ 119 h 144"/>
              <a:gd name="T14" fmla="*/ 72 w 144"/>
              <a:gd name="T15" fmla="*/ 120 h 144"/>
              <a:gd name="T16" fmla="*/ 65 w 144"/>
              <a:gd name="T17" fmla="*/ 119 h 144"/>
              <a:gd name="T18" fmla="*/ 30 w 144"/>
              <a:gd name="T19" fmla="*/ 107 h 144"/>
              <a:gd name="T20" fmla="*/ 30 w 144"/>
              <a:gd name="T21" fmla="*/ 37 h 144"/>
              <a:gd name="T22" fmla="*/ 114 w 144"/>
              <a:gd name="T23" fmla="*/ 37 h 144"/>
              <a:gd name="T24" fmla="*/ 114 w 144"/>
              <a:gd name="T25" fmla="*/ 10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Rectangle 1131"/>
          <p:cNvSpPr>
            <a:spLocks noChangeArrowheads="1"/>
          </p:cNvSpPr>
          <p:nvPr/>
        </p:nvSpPr>
        <p:spPr bwMode="auto">
          <a:xfrm>
            <a:off x="8748433" y="955582"/>
            <a:ext cx="53975" cy="95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Rectangle 1132"/>
          <p:cNvSpPr>
            <a:spLocks noChangeArrowheads="1"/>
          </p:cNvSpPr>
          <p:nvPr/>
        </p:nvSpPr>
        <p:spPr bwMode="auto">
          <a:xfrm>
            <a:off x="8818283" y="955582"/>
            <a:ext cx="53975" cy="95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Rectangle 1133"/>
          <p:cNvSpPr>
            <a:spLocks noChangeArrowheads="1"/>
          </p:cNvSpPr>
          <p:nvPr/>
        </p:nvSpPr>
        <p:spPr bwMode="auto">
          <a:xfrm>
            <a:off x="8676995" y="955582"/>
            <a:ext cx="53975" cy="95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134"/>
          <p:cNvSpPr>
            <a:spLocks noEditPoints="1"/>
          </p:cNvSpPr>
          <p:nvPr/>
        </p:nvSpPr>
        <p:spPr bwMode="auto">
          <a:xfrm>
            <a:off x="9348508" y="822232"/>
            <a:ext cx="369888" cy="3683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52 w 144"/>
              <a:gd name="T11" fmla="*/ 34 h 144"/>
              <a:gd name="T12" fmla="*/ 62 w 144"/>
              <a:gd name="T13" fmla="*/ 44 h 144"/>
              <a:gd name="T14" fmla="*/ 52 w 144"/>
              <a:gd name="T15" fmla="*/ 54 h 144"/>
              <a:gd name="T16" fmla="*/ 42 w 144"/>
              <a:gd name="T17" fmla="*/ 44 h 144"/>
              <a:gd name="T18" fmla="*/ 52 w 144"/>
              <a:gd name="T19" fmla="*/ 34 h 144"/>
              <a:gd name="T20" fmla="*/ 88 w 144"/>
              <a:gd name="T21" fmla="*/ 94 h 144"/>
              <a:gd name="T22" fmla="*/ 55 w 144"/>
              <a:gd name="T23" fmla="*/ 121 h 144"/>
              <a:gd name="T24" fmla="*/ 29 w 144"/>
              <a:gd name="T25" fmla="*/ 88 h 144"/>
              <a:gd name="T26" fmla="*/ 62 w 144"/>
              <a:gd name="T27" fmla="*/ 62 h 144"/>
              <a:gd name="T28" fmla="*/ 88 w 144"/>
              <a:gd name="T29" fmla="*/ 94 h 144"/>
              <a:gd name="T30" fmla="*/ 89 w 144"/>
              <a:gd name="T31" fmla="*/ 59 h 144"/>
              <a:gd name="T32" fmla="*/ 73 w 144"/>
              <a:gd name="T33" fmla="*/ 40 h 144"/>
              <a:gd name="T34" fmla="*/ 92 w 144"/>
              <a:gd name="T35" fmla="*/ 24 h 144"/>
              <a:gd name="T36" fmla="*/ 108 w 144"/>
              <a:gd name="T37" fmla="*/ 44 h 144"/>
              <a:gd name="T38" fmla="*/ 89 w 144"/>
              <a:gd name="T39" fmla="*/ 59 h 144"/>
              <a:gd name="T40" fmla="*/ 108 w 144"/>
              <a:gd name="T41" fmla="*/ 94 h 144"/>
              <a:gd name="T42" fmla="*/ 96 w 144"/>
              <a:gd name="T43" fmla="*/ 79 h 144"/>
              <a:gd name="T44" fmla="*/ 111 w 144"/>
              <a:gd name="T45" fmla="*/ 67 h 144"/>
              <a:gd name="T46" fmla="*/ 123 w 144"/>
              <a:gd name="T47" fmla="*/ 82 h 144"/>
              <a:gd name="T48" fmla="*/ 108 w 144"/>
              <a:gd name="T49" fmla="*/ 9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135"/>
          <p:cNvSpPr>
            <a:spLocks noEditPoints="1"/>
          </p:cNvSpPr>
          <p:nvPr/>
        </p:nvSpPr>
        <p:spPr bwMode="auto">
          <a:xfrm>
            <a:off x="10059708" y="793657"/>
            <a:ext cx="404813" cy="404813"/>
          </a:xfrm>
          <a:custGeom>
            <a:avLst/>
            <a:gdLst>
              <a:gd name="T0" fmla="*/ 130 w 158"/>
              <a:gd name="T1" fmla="*/ 28 h 158"/>
              <a:gd name="T2" fmla="*/ 28 w 158"/>
              <a:gd name="T3" fmla="*/ 28 h 158"/>
              <a:gd name="T4" fmla="*/ 28 w 158"/>
              <a:gd name="T5" fmla="*/ 130 h 158"/>
              <a:gd name="T6" fmla="*/ 130 w 158"/>
              <a:gd name="T7" fmla="*/ 130 h 158"/>
              <a:gd name="T8" fmla="*/ 130 w 158"/>
              <a:gd name="T9" fmla="*/ 28 h 158"/>
              <a:gd name="T10" fmla="*/ 120 w 158"/>
              <a:gd name="T11" fmla="*/ 106 h 158"/>
              <a:gd name="T12" fmla="*/ 106 w 158"/>
              <a:gd name="T13" fmla="*/ 120 h 158"/>
              <a:gd name="T14" fmla="*/ 79 w 158"/>
              <a:gd name="T15" fmla="*/ 94 h 158"/>
              <a:gd name="T16" fmla="*/ 53 w 158"/>
              <a:gd name="T17" fmla="*/ 120 h 158"/>
              <a:gd name="T18" fmla="*/ 39 w 158"/>
              <a:gd name="T19" fmla="*/ 106 h 158"/>
              <a:gd name="T20" fmla="*/ 65 w 158"/>
              <a:gd name="T21" fmla="*/ 79 h 158"/>
              <a:gd name="T22" fmla="*/ 39 w 158"/>
              <a:gd name="T23" fmla="*/ 53 h 158"/>
              <a:gd name="T24" fmla="*/ 53 w 158"/>
              <a:gd name="T25" fmla="*/ 39 h 158"/>
              <a:gd name="T26" fmla="*/ 79 w 158"/>
              <a:gd name="T27" fmla="*/ 65 h 158"/>
              <a:gd name="T28" fmla="*/ 106 w 158"/>
              <a:gd name="T29" fmla="*/ 39 h 158"/>
              <a:gd name="T30" fmla="*/ 120 w 158"/>
              <a:gd name="T31" fmla="*/ 53 h 158"/>
              <a:gd name="T32" fmla="*/ 94 w 158"/>
              <a:gd name="T33" fmla="*/ 79 h 158"/>
              <a:gd name="T34" fmla="*/ 120 w 158"/>
              <a:gd name="T35" fmla="*/ 10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136"/>
          <p:cNvSpPr>
            <a:spLocks/>
          </p:cNvSpPr>
          <p:nvPr/>
        </p:nvSpPr>
        <p:spPr bwMode="auto">
          <a:xfrm>
            <a:off x="2152370" y="1562007"/>
            <a:ext cx="136525" cy="136525"/>
          </a:xfrm>
          <a:custGeom>
            <a:avLst/>
            <a:gdLst>
              <a:gd name="T0" fmla="*/ 75 w 86"/>
              <a:gd name="T1" fmla="*/ 75 h 86"/>
              <a:gd name="T2" fmla="*/ 33 w 86"/>
              <a:gd name="T3" fmla="*/ 86 h 86"/>
              <a:gd name="T4" fmla="*/ 0 w 86"/>
              <a:gd name="T5" fmla="*/ 54 h 86"/>
              <a:gd name="T6" fmla="*/ 12 w 86"/>
              <a:gd name="T7" fmla="*/ 12 h 86"/>
              <a:gd name="T8" fmla="*/ 54 w 86"/>
              <a:gd name="T9" fmla="*/ 0 h 86"/>
              <a:gd name="T10" fmla="*/ 86 w 86"/>
              <a:gd name="T11" fmla="*/ 33 h 86"/>
              <a:gd name="T12" fmla="*/ 75 w 86"/>
              <a:gd name="T13" fmla="*/ 7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86">
                <a:moveTo>
                  <a:pt x="75" y="75"/>
                </a:moveTo>
                <a:lnTo>
                  <a:pt x="33" y="86"/>
                </a:lnTo>
                <a:lnTo>
                  <a:pt x="0" y="54"/>
                </a:lnTo>
                <a:lnTo>
                  <a:pt x="12" y="12"/>
                </a:lnTo>
                <a:lnTo>
                  <a:pt x="54" y="0"/>
                </a:lnTo>
                <a:lnTo>
                  <a:pt x="86" y="33"/>
                </a:lnTo>
                <a:lnTo>
                  <a:pt x="75" y="7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137"/>
          <p:cNvSpPr>
            <a:spLocks/>
          </p:cNvSpPr>
          <p:nvPr/>
        </p:nvSpPr>
        <p:spPr bwMode="auto">
          <a:xfrm>
            <a:off x="2058708" y="1468345"/>
            <a:ext cx="396875" cy="396875"/>
          </a:xfrm>
          <a:custGeom>
            <a:avLst/>
            <a:gdLst>
              <a:gd name="T0" fmla="*/ 7 w 155"/>
              <a:gd name="T1" fmla="*/ 57 h 155"/>
              <a:gd name="T2" fmla="*/ 53 w 155"/>
              <a:gd name="T3" fmla="*/ 103 h 155"/>
              <a:gd name="T4" fmla="*/ 93 w 155"/>
              <a:gd name="T5" fmla="*/ 93 h 155"/>
              <a:gd name="T6" fmla="*/ 103 w 155"/>
              <a:gd name="T7" fmla="*/ 53 h 155"/>
              <a:gd name="T8" fmla="*/ 57 w 155"/>
              <a:gd name="T9" fmla="*/ 7 h 155"/>
              <a:gd name="T10" fmla="*/ 127 w 155"/>
              <a:gd name="T11" fmla="*/ 25 h 155"/>
              <a:gd name="T12" fmla="*/ 127 w 155"/>
              <a:gd name="T13" fmla="*/ 127 h 155"/>
              <a:gd name="T14" fmla="*/ 25 w 155"/>
              <a:gd name="T15" fmla="*/ 127 h 155"/>
              <a:gd name="T16" fmla="*/ 7 w 155"/>
              <a:gd name="T17" fmla="*/ 57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138"/>
          <p:cNvSpPr>
            <a:spLocks/>
          </p:cNvSpPr>
          <p:nvPr/>
        </p:nvSpPr>
        <p:spPr bwMode="auto">
          <a:xfrm>
            <a:off x="2942945" y="1585820"/>
            <a:ext cx="79375" cy="76200"/>
          </a:xfrm>
          <a:custGeom>
            <a:avLst/>
            <a:gdLst>
              <a:gd name="T0" fmla="*/ 50 w 50"/>
              <a:gd name="T1" fmla="*/ 5 h 48"/>
              <a:gd name="T2" fmla="*/ 5 w 50"/>
              <a:gd name="T3" fmla="*/ 0 h 48"/>
              <a:gd name="T4" fmla="*/ 0 w 50"/>
              <a:gd name="T5" fmla="*/ 44 h 48"/>
              <a:gd name="T6" fmla="*/ 45 w 50"/>
              <a:gd name="T7" fmla="*/ 48 h 48"/>
              <a:gd name="T8" fmla="*/ 50 w 50"/>
              <a:gd name="T9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48">
                <a:moveTo>
                  <a:pt x="50" y="5"/>
                </a:moveTo>
                <a:lnTo>
                  <a:pt x="5" y="0"/>
                </a:lnTo>
                <a:lnTo>
                  <a:pt x="0" y="44"/>
                </a:lnTo>
                <a:lnTo>
                  <a:pt x="45" y="48"/>
                </a:lnTo>
                <a:lnTo>
                  <a:pt x="50" y="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1139"/>
          <p:cNvSpPr>
            <a:spLocks noEditPoints="1"/>
          </p:cNvSpPr>
          <p:nvPr/>
        </p:nvSpPr>
        <p:spPr bwMode="auto">
          <a:xfrm>
            <a:off x="2817533" y="1468345"/>
            <a:ext cx="388938" cy="388938"/>
          </a:xfrm>
          <a:custGeom>
            <a:avLst/>
            <a:gdLst>
              <a:gd name="T0" fmla="*/ 84 w 152"/>
              <a:gd name="T1" fmla="*/ 4 h 152"/>
              <a:gd name="T2" fmla="*/ 5 w 152"/>
              <a:gd name="T3" fmla="*/ 68 h 152"/>
              <a:gd name="T4" fmla="*/ 68 w 152"/>
              <a:gd name="T5" fmla="*/ 147 h 152"/>
              <a:gd name="T6" fmla="*/ 148 w 152"/>
              <a:gd name="T7" fmla="*/ 84 h 152"/>
              <a:gd name="T8" fmla="*/ 84 w 152"/>
              <a:gd name="T9" fmla="*/ 4 h 152"/>
              <a:gd name="T10" fmla="*/ 113 w 152"/>
              <a:gd name="T11" fmla="*/ 121 h 152"/>
              <a:gd name="T12" fmla="*/ 57 w 152"/>
              <a:gd name="T13" fmla="*/ 114 h 152"/>
              <a:gd name="T14" fmla="*/ 60 w 152"/>
              <a:gd name="T15" fmla="*/ 88 h 152"/>
              <a:gd name="T16" fmla="*/ 33 w 152"/>
              <a:gd name="T17" fmla="*/ 85 h 152"/>
              <a:gd name="T18" fmla="*/ 40 w 152"/>
              <a:gd name="T19" fmla="*/ 31 h 152"/>
              <a:gd name="T20" fmla="*/ 96 w 152"/>
              <a:gd name="T21" fmla="*/ 37 h 152"/>
              <a:gd name="T22" fmla="*/ 93 w 152"/>
              <a:gd name="T23" fmla="*/ 64 h 152"/>
              <a:gd name="T24" fmla="*/ 120 w 152"/>
              <a:gd name="T25" fmla="*/ 67 h 152"/>
              <a:gd name="T26" fmla="*/ 113 w 152"/>
              <a:gd name="T27" fmla="*/ 12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140"/>
          <p:cNvSpPr>
            <a:spLocks/>
          </p:cNvSpPr>
          <p:nvPr/>
        </p:nvSpPr>
        <p:spPr bwMode="auto">
          <a:xfrm>
            <a:off x="3001683" y="1665195"/>
            <a:ext cx="82550" cy="71438"/>
          </a:xfrm>
          <a:custGeom>
            <a:avLst/>
            <a:gdLst>
              <a:gd name="T0" fmla="*/ 27 w 52"/>
              <a:gd name="T1" fmla="*/ 23 h 45"/>
              <a:gd name="T2" fmla="*/ 3 w 52"/>
              <a:gd name="T3" fmla="*/ 21 h 45"/>
              <a:gd name="T4" fmla="*/ 0 w 52"/>
              <a:gd name="T5" fmla="*/ 40 h 45"/>
              <a:gd name="T6" fmla="*/ 47 w 52"/>
              <a:gd name="T7" fmla="*/ 45 h 45"/>
              <a:gd name="T8" fmla="*/ 52 w 52"/>
              <a:gd name="T9" fmla="*/ 3 h 45"/>
              <a:gd name="T10" fmla="*/ 31 w 52"/>
              <a:gd name="T11" fmla="*/ 0 h 45"/>
              <a:gd name="T12" fmla="*/ 27 w 52"/>
              <a:gd name="T13" fmla="*/ 2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45">
                <a:moveTo>
                  <a:pt x="27" y="23"/>
                </a:moveTo>
                <a:lnTo>
                  <a:pt x="3" y="21"/>
                </a:lnTo>
                <a:lnTo>
                  <a:pt x="0" y="40"/>
                </a:lnTo>
                <a:lnTo>
                  <a:pt x="47" y="45"/>
                </a:lnTo>
                <a:lnTo>
                  <a:pt x="52" y="3"/>
                </a:lnTo>
                <a:lnTo>
                  <a:pt x="31" y="0"/>
                </a:lnTo>
                <a:lnTo>
                  <a:pt x="27" y="2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1141"/>
          <p:cNvSpPr>
            <a:spLocks noEditPoints="1"/>
          </p:cNvSpPr>
          <p:nvPr/>
        </p:nvSpPr>
        <p:spPr bwMode="auto">
          <a:xfrm>
            <a:off x="3562070" y="2162082"/>
            <a:ext cx="333375" cy="333375"/>
          </a:xfrm>
          <a:custGeom>
            <a:avLst/>
            <a:gdLst>
              <a:gd name="T0" fmla="*/ 130 w 130"/>
              <a:gd name="T1" fmla="*/ 15 h 130"/>
              <a:gd name="T2" fmla="*/ 115 w 130"/>
              <a:gd name="T3" fmla="*/ 0 h 130"/>
              <a:gd name="T4" fmla="*/ 15 w 130"/>
              <a:gd name="T5" fmla="*/ 0 h 130"/>
              <a:gd name="T6" fmla="*/ 0 w 130"/>
              <a:gd name="T7" fmla="*/ 15 h 130"/>
              <a:gd name="T8" fmla="*/ 0 w 130"/>
              <a:gd name="T9" fmla="*/ 115 h 130"/>
              <a:gd name="T10" fmla="*/ 15 w 130"/>
              <a:gd name="T11" fmla="*/ 130 h 130"/>
              <a:gd name="T12" fmla="*/ 115 w 130"/>
              <a:gd name="T13" fmla="*/ 130 h 130"/>
              <a:gd name="T14" fmla="*/ 130 w 130"/>
              <a:gd name="T15" fmla="*/ 115 h 130"/>
              <a:gd name="T16" fmla="*/ 130 w 130"/>
              <a:gd name="T17" fmla="*/ 15 h 130"/>
              <a:gd name="T18" fmla="*/ 111 w 130"/>
              <a:gd name="T19" fmla="*/ 34 h 130"/>
              <a:gd name="T20" fmla="*/ 100 w 130"/>
              <a:gd name="T21" fmla="*/ 46 h 130"/>
              <a:gd name="T22" fmla="*/ 88 w 130"/>
              <a:gd name="T23" fmla="*/ 34 h 130"/>
              <a:gd name="T24" fmla="*/ 100 w 130"/>
              <a:gd name="T25" fmla="*/ 23 h 130"/>
              <a:gd name="T26" fmla="*/ 111 w 130"/>
              <a:gd name="T27" fmla="*/ 34 h 130"/>
              <a:gd name="T28" fmla="*/ 111 w 130"/>
              <a:gd name="T29" fmla="*/ 96 h 130"/>
              <a:gd name="T30" fmla="*/ 100 w 130"/>
              <a:gd name="T31" fmla="*/ 107 h 130"/>
              <a:gd name="T32" fmla="*/ 88 w 130"/>
              <a:gd name="T33" fmla="*/ 96 h 130"/>
              <a:gd name="T34" fmla="*/ 100 w 130"/>
              <a:gd name="T35" fmla="*/ 84 h 130"/>
              <a:gd name="T36" fmla="*/ 111 w 130"/>
              <a:gd name="T37" fmla="*/ 96 h 130"/>
              <a:gd name="T38" fmla="*/ 77 w 130"/>
              <a:gd name="T39" fmla="*/ 34 h 130"/>
              <a:gd name="T40" fmla="*/ 65 w 130"/>
              <a:gd name="T41" fmla="*/ 46 h 130"/>
              <a:gd name="T42" fmla="*/ 53 w 130"/>
              <a:gd name="T43" fmla="*/ 34 h 130"/>
              <a:gd name="T44" fmla="*/ 65 w 130"/>
              <a:gd name="T45" fmla="*/ 23 h 130"/>
              <a:gd name="T46" fmla="*/ 77 w 130"/>
              <a:gd name="T47" fmla="*/ 34 h 130"/>
              <a:gd name="T48" fmla="*/ 77 w 130"/>
              <a:gd name="T49" fmla="*/ 96 h 130"/>
              <a:gd name="T50" fmla="*/ 65 w 130"/>
              <a:gd name="T51" fmla="*/ 107 h 130"/>
              <a:gd name="T52" fmla="*/ 53 w 130"/>
              <a:gd name="T53" fmla="*/ 96 h 130"/>
              <a:gd name="T54" fmla="*/ 65 w 130"/>
              <a:gd name="T55" fmla="*/ 84 h 130"/>
              <a:gd name="T56" fmla="*/ 77 w 130"/>
              <a:gd name="T57" fmla="*/ 96 h 130"/>
              <a:gd name="T58" fmla="*/ 42 w 130"/>
              <a:gd name="T59" fmla="*/ 34 h 130"/>
              <a:gd name="T60" fmla="*/ 30 w 130"/>
              <a:gd name="T61" fmla="*/ 46 h 130"/>
              <a:gd name="T62" fmla="*/ 19 w 130"/>
              <a:gd name="T63" fmla="*/ 34 h 130"/>
              <a:gd name="T64" fmla="*/ 30 w 130"/>
              <a:gd name="T65" fmla="*/ 23 h 130"/>
              <a:gd name="T66" fmla="*/ 42 w 130"/>
              <a:gd name="T67" fmla="*/ 34 h 130"/>
              <a:gd name="T68" fmla="*/ 42 w 130"/>
              <a:gd name="T69" fmla="*/ 96 h 130"/>
              <a:gd name="T70" fmla="*/ 30 w 130"/>
              <a:gd name="T71" fmla="*/ 107 h 130"/>
              <a:gd name="T72" fmla="*/ 19 w 130"/>
              <a:gd name="T73" fmla="*/ 96 h 130"/>
              <a:gd name="T74" fmla="*/ 30 w 130"/>
              <a:gd name="T75" fmla="*/ 84 h 130"/>
              <a:gd name="T76" fmla="*/ 42 w 130"/>
              <a:gd name="T77" fmla="*/ 9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142"/>
          <p:cNvSpPr>
            <a:spLocks noEditPoints="1"/>
          </p:cNvSpPr>
          <p:nvPr/>
        </p:nvSpPr>
        <p:spPr bwMode="auto">
          <a:xfrm>
            <a:off x="4270095" y="2131920"/>
            <a:ext cx="395288" cy="393700"/>
          </a:xfrm>
          <a:custGeom>
            <a:avLst/>
            <a:gdLst>
              <a:gd name="T0" fmla="*/ 77 w 154"/>
              <a:gd name="T1" fmla="*/ 0 h 154"/>
              <a:gd name="T2" fmla="*/ 0 w 154"/>
              <a:gd name="T3" fmla="*/ 77 h 154"/>
              <a:gd name="T4" fmla="*/ 77 w 154"/>
              <a:gd name="T5" fmla="*/ 154 h 154"/>
              <a:gd name="T6" fmla="*/ 154 w 154"/>
              <a:gd name="T7" fmla="*/ 77 h 154"/>
              <a:gd name="T8" fmla="*/ 77 w 154"/>
              <a:gd name="T9" fmla="*/ 0 h 154"/>
              <a:gd name="T10" fmla="*/ 46 w 154"/>
              <a:gd name="T11" fmla="*/ 28 h 154"/>
              <a:gd name="T12" fmla="*/ 59 w 154"/>
              <a:gd name="T13" fmla="*/ 46 h 154"/>
              <a:gd name="T14" fmla="*/ 46 w 154"/>
              <a:gd name="T15" fmla="*/ 64 h 154"/>
              <a:gd name="T16" fmla="*/ 32 w 154"/>
              <a:gd name="T17" fmla="*/ 46 h 154"/>
              <a:gd name="T18" fmla="*/ 46 w 154"/>
              <a:gd name="T19" fmla="*/ 28 h 154"/>
              <a:gd name="T20" fmla="*/ 108 w 154"/>
              <a:gd name="T21" fmla="*/ 28 h 154"/>
              <a:gd name="T22" fmla="*/ 122 w 154"/>
              <a:gd name="T23" fmla="*/ 46 h 154"/>
              <a:gd name="T24" fmla="*/ 108 w 154"/>
              <a:gd name="T25" fmla="*/ 64 h 154"/>
              <a:gd name="T26" fmla="*/ 95 w 154"/>
              <a:gd name="T27" fmla="*/ 46 h 154"/>
              <a:gd name="T28" fmla="*/ 108 w 154"/>
              <a:gd name="T29" fmla="*/ 28 h 154"/>
              <a:gd name="T30" fmla="*/ 46 w 154"/>
              <a:gd name="T31" fmla="*/ 37 h 154"/>
              <a:gd name="T32" fmla="*/ 37 w 154"/>
              <a:gd name="T33" fmla="*/ 46 h 154"/>
              <a:gd name="T34" fmla="*/ 46 w 154"/>
              <a:gd name="T35" fmla="*/ 55 h 154"/>
              <a:gd name="T36" fmla="*/ 55 w 154"/>
              <a:gd name="T37" fmla="*/ 46 h 154"/>
              <a:gd name="T38" fmla="*/ 46 w 154"/>
              <a:gd name="T39" fmla="*/ 37 h 154"/>
              <a:gd name="T40" fmla="*/ 108 w 154"/>
              <a:gd name="T41" fmla="*/ 37 h 154"/>
              <a:gd name="T42" fmla="*/ 99 w 154"/>
              <a:gd name="T43" fmla="*/ 46 h 154"/>
              <a:gd name="T44" fmla="*/ 108 w 154"/>
              <a:gd name="T45" fmla="*/ 55 h 154"/>
              <a:gd name="T46" fmla="*/ 117 w 154"/>
              <a:gd name="T47" fmla="*/ 46 h 154"/>
              <a:gd name="T48" fmla="*/ 108 w 154"/>
              <a:gd name="T49" fmla="*/ 37 h 154"/>
              <a:gd name="T50" fmla="*/ 77 w 154"/>
              <a:gd name="T51" fmla="*/ 77 h 154"/>
              <a:gd name="T52" fmla="*/ 131 w 154"/>
              <a:gd name="T53" fmla="*/ 96 h 154"/>
              <a:gd name="T54" fmla="*/ 77 w 154"/>
              <a:gd name="T55" fmla="*/ 140 h 154"/>
              <a:gd name="T56" fmla="*/ 23 w 154"/>
              <a:gd name="T57" fmla="*/ 96 h 154"/>
              <a:gd name="T58" fmla="*/ 77 w 154"/>
              <a:gd name="T59" fmla="*/ 7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1143"/>
          <p:cNvSpPr>
            <a:spLocks noEditPoints="1"/>
          </p:cNvSpPr>
          <p:nvPr/>
        </p:nvSpPr>
        <p:spPr bwMode="auto">
          <a:xfrm>
            <a:off x="4967008" y="2120807"/>
            <a:ext cx="395288" cy="395288"/>
          </a:xfrm>
          <a:custGeom>
            <a:avLst/>
            <a:gdLst>
              <a:gd name="T0" fmla="*/ 77 w 154"/>
              <a:gd name="T1" fmla="*/ 0 h 154"/>
              <a:gd name="T2" fmla="*/ 0 w 154"/>
              <a:gd name="T3" fmla="*/ 77 h 154"/>
              <a:gd name="T4" fmla="*/ 77 w 154"/>
              <a:gd name="T5" fmla="*/ 154 h 154"/>
              <a:gd name="T6" fmla="*/ 154 w 154"/>
              <a:gd name="T7" fmla="*/ 77 h 154"/>
              <a:gd name="T8" fmla="*/ 77 w 154"/>
              <a:gd name="T9" fmla="*/ 0 h 154"/>
              <a:gd name="T10" fmla="*/ 46 w 154"/>
              <a:gd name="T11" fmla="*/ 28 h 154"/>
              <a:gd name="T12" fmla="*/ 59 w 154"/>
              <a:gd name="T13" fmla="*/ 46 h 154"/>
              <a:gd name="T14" fmla="*/ 46 w 154"/>
              <a:gd name="T15" fmla="*/ 64 h 154"/>
              <a:gd name="T16" fmla="*/ 32 w 154"/>
              <a:gd name="T17" fmla="*/ 46 h 154"/>
              <a:gd name="T18" fmla="*/ 46 w 154"/>
              <a:gd name="T19" fmla="*/ 28 h 154"/>
              <a:gd name="T20" fmla="*/ 108 w 154"/>
              <a:gd name="T21" fmla="*/ 28 h 154"/>
              <a:gd name="T22" fmla="*/ 122 w 154"/>
              <a:gd name="T23" fmla="*/ 46 h 154"/>
              <a:gd name="T24" fmla="*/ 108 w 154"/>
              <a:gd name="T25" fmla="*/ 64 h 154"/>
              <a:gd name="T26" fmla="*/ 117 w 154"/>
              <a:gd name="T27" fmla="*/ 84 h 154"/>
              <a:gd name="T28" fmla="*/ 99 w 154"/>
              <a:gd name="T29" fmla="*/ 84 h 154"/>
              <a:gd name="T30" fmla="*/ 108 w 154"/>
              <a:gd name="T31" fmla="*/ 64 h 154"/>
              <a:gd name="T32" fmla="*/ 95 w 154"/>
              <a:gd name="T33" fmla="*/ 46 h 154"/>
              <a:gd name="T34" fmla="*/ 108 w 154"/>
              <a:gd name="T35" fmla="*/ 28 h 154"/>
              <a:gd name="T36" fmla="*/ 46 w 154"/>
              <a:gd name="T37" fmla="*/ 37 h 154"/>
              <a:gd name="T38" fmla="*/ 37 w 154"/>
              <a:gd name="T39" fmla="*/ 46 h 154"/>
              <a:gd name="T40" fmla="*/ 46 w 154"/>
              <a:gd name="T41" fmla="*/ 55 h 154"/>
              <a:gd name="T42" fmla="*/ 55 w 154"/>
              <a:gd name="T43" fmla="*/ 46 h 154"/>
              <a:gd name="T44" fmla="*/ 46 w 154"/>
              <a:gd name="T45" fmla="*/ 37 h 154"/>
              <a:gd name="T46" fmla="*/ 108 w 154"/>
              <a:gd name="T47" fmla="*/ 37 h 154"/>
              <a:gd name="T48" fmla="*/ 99 w 154"/>
              <a:gd name="T49" fmla="*/ 46 h 154"/>
              <a:gd name="T50" fmla="*/ 108 w 154"/>
              <a:gd name="T51" fmla="*/ 55 h 154"/>
              <a:gd name="T52" fmla="*/ 117 w 154"/>
              <a:gd name="T53" fmla="*/ 46 h 154"/>
              <a:gd name="T54" fmla="*/ 108 w 154"/>
              <a:gd name="T55" fmla="*/ 37 h 154"/>
              <a:gd name="T56" fmla="*/ 77 w 154"/>
              <a:gd name="T57" fmla="*/ 104 h 154"/>
              <a:gd name="T58" fmla="*/ 99 w 154"/>
              <a:gd name="T59" fmla="*/ 117 h 154"/>
              <a:gd name="T60" fmla="*/ 98 w 154"/>
              <a:gd name="T61" fmla="*/ 121 h 154"/>
              <a:gd name="T62" fmla="*/ 77 w 154"/>
              <a:gd name="T63" fmla="*/ 117 h 154"/>
              <a:gd name="T64" fmla="*/ 56 w 154"/>
              <a:gd name="T65" fmla="*/ 121 h 154"/>
              <a:gd name="T66" fmla="*/ 55 w 154"/>
              <a:gd name="T67" fmla="*/ 117 h 154"/>
              <a:gd name="T68" fmla="*/ 77 w 154"/>
              <a:gd name="T69" fmla="*/ 10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144"/>
          <p:cNvSpPr>
            <a:spLocks/>
          </p:cNvSpPr>
          <p:nvPr/>
        </p:nvSpPr>
        <p:spPr bwMode="auto">
          <a:xfrm>
            <a:off x="5708370" y="2066832"/>
            <a:ext cx="341313" cy="471488"/>
          </a:xfrm>
          <a:custGeom>
            <a:avLst/>
            <a:gdLst>
              <a:gd name="T0" fmla="*/ 64 w 133"/>
              <a:gd name="T1" fmla="*/ 0 h 184"/>
              <a:gd name="T2" fmla="*/ 89 w 133"/>
              <a:gd name="T3" fmla="*/ 59 h 184"/>
              <a:gd name="T4" fmla="*/ 93 w 133"/>
              <a:gd name="T5" fmla="*/ 39 h 184"/>
              <a:gd name="T6" fmla="*/ 109 w 133"/>
              <a:gd name="T7" fmla="*/ 93 h 184"/>
              <a:gd name="T8" fmla="*/ 118 w 133"/>
              <a:gd name="T9" fmla="*/ 73 h 184"/>
              <a:gd name="T10" fmla="*/ 123 w 133"/>
              <a:gd name="T11" fmla="*/ 134 h 184"/>
              <a:gd name="T12" fmla="*/ 133 w 133"/>
              <a:gd name="T13" fmla="*/ 124 h 184"/>
              <a:gd name="T14" fmla="*/ 117 w 133"/>
              <a:gd name="T15" fmla="*/ 169 h 184"/>
              <a:gd name="T16" fmla="*/ 76 w 133"/>
              <a:gd name="T17" fmla="*/ 184 h 184"/>
              <a:gd name="T18" fmla="*/ 85 w 133"/>
              <a:gd name="T19" fmla="*/ 178 h 184"/>
              <a:gd name="T20" fmla="*/ 101 w 133"/>
              <a:gd name="T21" fmla="*/ 140 h 184"/>
              <a:gd name="T22" fmla="*/ 94 w 133"/>
              <a:gd name="T23" fmla="*/ 143 h 184"/>
              <a:gd name="T24" fmla="*/ 94 w 133"/>
              <a:gd name="T25" fmla="*/ 116 h 184"/>
              <a:gd name="T26" fmla="*/ 85 w 133"/>
              <a:gd name="T27" fmla="*/ 132 h 184"/>
              <a:gd name="T28" fmla="*/ 74 w 133"/>
              <a:gd name="T29" fmla="*/ 100 h 184"/>
              <a:gd name="T30" fmla="*/ 62 w 133"/>
              <a:gd name="T31" fmla="*/ 131 h 184"/>
              <a:gd name="T32" fmla="*/ 53 w 133"/>
              <a:gd name="T33" fmla="*/ 118 h 184"/>
              <a:gd name="T34" fmla="*/ 52 w 133"/>
              <a:gd name="T35" fmla="*/ 150 h 184"/>
              <a:gd name="T36" fmla="*/ 37 w 133"/>
              <a:gd name="T37" fmla="*/ 118 h 184"/>
              <a:gd name="T38" fmla="*/ 33 w 133"/>
              <a:gd name="T39" fmla="*/ 145 h 184"/>
              <a:gd name="T40" fmla="*/ 24 w 133"/>
              <a:gd name="T41" fmla="*/ 145 h 184"/>
              <a:gd name="T42" fmla="*/ 47 w 133"/>
              <a:gd name="T43" fmla="*/ 184 h 184"/>
              <a:gd name="T44" fmla="*/ 8 w 133"/>
              <a:gd name="T45" fmla="*/ 159 h 184"/>
              <a:gd name="T46" fmla="*/ 6 w 133"/>
              <a:gd name="T47" fmla="*/ 99 h 184"/>
              <a:gd name="T48" fmla="*/ 11 w 133"/>
              <a:gd name="T49" fmla="*/ 110 h 184"/>
              <a:gd name="T50" fmla="*/ 19 w 133"/>
              <a:gd name="T51" fmla="*/ 77 h 184"/>
              <a:gd name="T52" fmla="*/ 19 w 133"/>
              <a:gd name="T53" fmla="*/ 63 h 184"/>
              <a:gd name="T54" fmla="*/ 32 w 133"/>
              <a:gd name="T55" fmla="*/ 77 h 184"/>
              <a:gd name="T56" fmla="*/ 41 w 133"/>
              <a:gd name="T57" fmla="*/ 32 h 184"/>
              <a:gd name="T58" fmla="*/ 58 w 133"/>
              <a:gd name="T59" fmla="*/ 40 h 184"/>
              <a:gd name="T60" fmla="*/ 62 w 133"/>
              <a:gd name="T61" fmla="*/ 0 h 184"/>
              <a:gd name="T62" fmla="*/ 64 w 133"/>
              <a:gd name="T63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1145"/>
          <p:cNvSpPr>
            <a:spLocks/>
          </p:cNvSpPr>
          <p:nvPr/>
        </p:nvSpPr>
        <p:spPr bwMode="auto">
          <a:xfrm>
            <a:off x="5870295" y="2182720"/>
            <a:ext cx="17463" cy="49213"/>
          </a:xfrm>
          <a:custGeom>
            <a:avLst/>
            <a:gdLst>
              <a:gd name="T0" fmla="*/ 3 w 7"/>
              <a:gd name="T1" fmla="*/ 19 h 19"/>
              <a:gd name="T2" fmla="*/ 4 w 7"/>
              <a:gd name="T3" fmla="*/ 0 h 19"/>
              <a:gd name="T4" fmla="*/ 3 w 7"/>
              <a:gd name="T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1146"/>
          <p:cNvSpPr>
            <a:spLocks/>
          </p:cNvSpPr>
          <p:nvPr/>
        </p:nvSpPr>
        <p:spPr bwMode="auto">
          <a:xfrm>
            <a:off x="5983008" y="2436720"/>
            <a:ext cx="17463" cy="26988"/>
          </a:xfrm>
          <a:custGeom>
            <a:avLst/>
            <a:gdLst>
              <a:gd name="T0" fmla="*/ 2 w 7"/>
              <a:gd name="T1" fmla="*/ 9 h 11"/>
              <a:gd name="T2" fmla="*/ 0 w 7"/>
              <a:gd name="T3" fmla="*/ 11 h 11"/>
              <a:gd name="T4" fmla="*/ 5 w 7"/>
              <a:gd name="T5" fmla="*/ 0 h 11"/>
              <a:gd name="T6" fmla="*/ 2 w 7"/>
              <a:gd name="T7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1147"/>
          <p:cNvSpPr>
            <a:spLocks noChangeArrowheads="1"/>
          </p:cNvSpPr>
          <p:nvPr/>
        </p:nvSpPr>
        <p:spPr bwMode="auto">
          <a:xfrm>
            <a:off x="5775045" y="2557370"/>
            <a:ext cx="223838" cy="127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1148"/>
          <p:cNvSpPr>
            <a:spLocks/>
          </p:cNvSpPr>
          <p:nvPr/>
        </p:nvSpPr>
        <p:spPr bwMode="auto">
          <a:xfrm>
            <a:off x="6413220" y="2085882"/>
            <a:ext cx="349250" cy="465138"/>
          </a:xfrm>
          <a:custGeom>
            <a:avLst/>
            <a:gdLst>
              <a:gd name="T0" fmla="*/ 129 w 136"/>
              <a:gd name="T1" fmla="*/ 108 h 182"/>
              <a:gd name="T2" fmla="*/ 122 w 136"/>
              <a:gd name="T3" fmla="*/ 49 h 182"/>
              <a:gd name="T4" fmla="*/ 122 w 136"/>
              <a:gd name="T5" fmla="*/ 49 h 182"/>
              <a:gd name="T6" fmla="*/ 121 w 136"/>
              <a:gd name="T7" fmla="*/ 48 h 182"/>
              <a:gd name="T8" fmla="*/ 96 w 136"/>
              <a:gd name="T9" fmla="*/ 86 h 182"/>
              <a:gd name="T10" fmla="*/ 74 w 136"/>
              <a:gd name="T11" fmla="*/ 1 h 182"/>
              <a:gd name="T12" fmla="*/ 74 w 136"/>
              <a:gd name="T13" fmla="*/ 1 h 182"/>
              <a:gd name="T14" fmla="*/ 73 w 136"/>
              <a:gd name="T15" fmla="*/ 0 h 182"/>
              <a:gd name="T16" fmla="*/ 52 w 136"/>
              <a:gd name="T17" fmla="*/ 18 h 182"/>
              <a:gd name="T18" fmla="*/ 47 w 136"/>
              <a:gd name="T19" fmla="*/ 80 h 182"/>
              <a:gd name="T20" fmla="*/ 39 w 136"/>
              <a:gd name="T21" fmla="*/ 111 h 182"/>
              <a:gd name="T22" fmla="*/ 41 w 136"/>
              <a:gd name="T23" fmla="*/ 95 h 182"/>
              <a:gd name="T24" fmla="*/ 22 w 136"/>
              <a:gd name="T25" fmla="*/ 63 h 182"/>
              <a:gd name="T26" fmla="*/ 22 w 136"/>
              <a:gd name="T27" fmla="*/ 63 h 182"/>
              <a:gd name="T28" fmla="*/ 21 w 136"/>
              <a:gd name="T29" fmla="*/ 64 h 182"/>
              <a:gd name="T30" fmla="*/ 17 w 136"/>
              <a:gd name="T31" fmla="*/ 102 h 182"/>
              <a:gd name="T32" fmla="*/ 5 w 136"/>
              <a:gd name="T33" fmla="*/ 146 h 182"/>
              <a:gd name="T34" fmla="*/ 40 w 136"/>
              <a:gd name="T35" fmla="*/ 178 h 182"/>
              <a:gd name="T36" fmla="*/ 55 w 136"/>
              <a:gd name="T37" fmla="*/ 182 h 182"/>
              <a:gd name="T38" fmla="*/ 56 w 136"/>
              <a:gd name="T39" fmla="*/ 181 h 182"/>
              <a:gd name="T40" fmla="*/ 56 w 136"/>
              <a:gd name="T41" fmla="*/ 180 h 182"/>
              <a:gd name="T42" fmla="*/ 43 w 136"/>
              <a:gd name="T43" fmla="*/ 148 h 182"/>
              <a:gd name="T44" fmla="*/ 48 w 136"/>
              <a:gd name="T45" fmla="*/ 121 h 182"/>
              <a:gd name="T46" fmla="*/ 57 w 136"/>
              <a:gd name="T47" fmla="*/ 138 h 182"/>
              <a:gd name="T48" fmla="*/ 57 w 136"/>
              <a:gd name="T49" fmla="*/ 139 h 182"/>
              <a:gd name="T50" fmla="*/ 58 w 136"/>
              <a:gd name="T51" fmla="*/ 139 h 182"/>
              <a:gd name="T52" fmla="*/ 71 w 136"/>
              <a:gd name="T53" fmla="*/ 97 h 182"/>
              <a:gd name="T54" fmla="*/ 81 w 136"/>
              <a:gd name="T55" fmla="*/ 134 h 182"/>
              <a:gd name="T56" fmla="*/ 86 w 136"/>
              <a:gd name="T57" fmla="*/ 151 h 182"/>
              <a:gd name="T58" fmla="*/ 87 w 136"/>
              <a:gd name="T59" fmla="*/ 152 h 182"/>
              <a:gd name="T60" fmla="*/ 87 w 136"/>
              <a:gd name="T61" fmla="*/ 151 h 182"/>
              <a:gd name="T62" fmla="*/ 93 w 136"/>
              <a:gd name="T63" fmla="*/ 128 h 182"/>
              <a:gd name="T64" fmla="*/ 96 w 136"/>
              <a:gd name="T65" fmla="*/ 146 h 182"/>
              <a:gd name="T66" fmla="*/ 102 w 136"/>
              <a:gd name="T67" fmla="*/ 165 h 182"/>
              <a:gd name="T68" fmla="*/ 93 w 136"/>
              <a:gd name="T69" fmla="*/ 177 h 182"/>
              <a:gd name="T70" fmla="*/ 93 w 136"/>
              <a:gd name="T71" fmla="*/ 178 h 182"/>
              <a:gd name="T72" fmla="*/ 94 w 136"/>
              <a:gd name="T73" fmla="*/ 179 h 182"/>
              <a:gd name="T74" fmla="*/ 131 w 136"/>
              <a:gd name="T75" fmla="*/ 150 h 182"/>
              <a:gd name="T76" fmla="*/ 129 w 136"/>
              <a:gd name="T77" fmla="*/ 10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1149"/>
          <p:cNvSpPr>
            <a:spLocks noEditPoints="1"/>
          </p:cNvSpPr>
          <p:nvPr/>
        </p:nvSpPr>
        <p:spPr bwMode="auto">
          <a:xfrm>
            <a:off x="7164108" y="2087470"/>
            <a:ext cx="328613" cy="461963"/>
          </a:xfrm>
          <a:custGeom>
            <a:avLst/>
            <a:gdLst>
              <a:gd name="T0" fmla="*/ 30 w 128"/>
              <a:gd name="T1" fmla="*/ 36 h 180"/>
              <a:gd name="T2" fmla="*/ 29 w 128"/>
              <a:gd name="T3" fmla="*/ 96 h 180"/>
              <a:gd name="T4" fmla="*/ 23 w 128"/>
              <a:gd name="T5" fmla="*/ 71 h 180"/>
              <a:gd name="T6" fmla="*/ 6 w 128"/>
              <a:gd name="T7" fmla="*/ 118 h 180"/>
              <a:gd name="T8" fmla="*/ 88 w 128"/>
              <a:gd name="T9" fmla="*/ 169 h 180"/>
              <a:gd name="T10" fmla="*/ 108 w 128"/>
              <a:gd name="T11" fmla="*/ 99 h 180"/>
              <a:gd name="T12" fmla="*/ 95 w 128"/>
              <a:gd name="T13" fmla="*/ 118 h 180"/>
              <a:gd name="T14" fmla="*/ 94 w 128"/>
              <a:gd name="T15" fmla="*/ 57 h 180"/>
              <a:gd name="T16" fmla="*/ 77 w 128"/>
              <a:gd name="T17" fmla="*/ 33 h 180"/>
              <a:gd name="T18" fmla="*/ 67 w 128"/>
              <a:gd name="T19" fmla="*/ 73 h 180"/>
              <a:gd name="T20" fmla="*/ 41 w 128"/>
              <a:gd name="T21" fmla="*/ 27 h 180"/>
              <a:gd name="T22" fmla="*/ 94 w 128"/>
              <a:gd name="T23" fmla="*/ 0 h 180"/>
              <a:gd name="T24" fmla="*/ 101 w 128"/>
              <a:gd name="T25" fmla="*/ 57 h 180"/>
              <a:gd name="T26" fmla="*/ 109 w 128"/>
              <a:gd name="T27" fmla="*/ 52 h 180"/>
              <a:gd name="T28" fmla="*/ 115 w 128"/>
              <a:gd name="T29" fmla="*/ 97 h 180"/>
              <a:gd name="T30" fmla="*/ 97 w 128"/>
              <a:gd name="T31" fmla="*/ 173 h 180"/>
              <a:gd name="T32" fmla="*/ 0 w 128"/>
              <a:gd name="T33" fmla="*/ 120 h 180"/>
              <a:gd name="T34" fmla="*/ 4 w 128"/>
              <a:gd name="T35" fmla="*/ 54 h 180"/>
              <a:gd name="T36" fmla="*/ 36 w 128"/>
              <a:gd name="T37" fmla="*/ 69 h 180"/>
              <a:gd name="T38" fmla="*/ 51 w 128"/>
              <a:gd name="T39" fmla="*/ 1 h 180"/>
              <a:gd name="T40" fmla="*/ 62 w 128"/>
              <a:gd name="T41" fmla="*/ 42 h 180"/>
              <a:gd name="T42" fmla="*/ 73 w 128"/>
              <a:gd name="T43" fmla="*/ 48 h 180"/>
              <a:gd name="T44" fmla="*/ 94 w 128"/>
              <a:gd name="T45" fmla="*/ 0 h 180"/>
              <a:gd name="T46" fmla="*/ 67 w 128"/>
              <a:gd name="T47" fmla="*/ 106 h 180"/>
              <a:gd name="T48" fmla="*/ 75 w 128"/>
              <a:gd name="T49" fmla="*/ 106 h 180"/>
              <a:gd name="T50" fmla="*/ 83 w 128"/>
              <a:gd name="T51" fmla="*/ 140 h 180"/>
              <a:gd name="T52" fmla="*/ 105 w 128"/>
              <a:gd name="T53" fmla="*/ 136 h 180"/>
              <a:gd name="T54" fmla="*/ 61 w 128"/>
              <a:gd name="T55" fmla="*/ 163 h 180"/>
              <a:gd name="T56" fmla="*/ 30 w 128"/>
              <a:gd name="T57" fmla="*/ 116 h 180"/>
              <a:gd name="T58" fmla="*/ 39 w 128"/>
              <a:gd name="T59" fmla="*/ 121 h 180"/>
              <a:gd name="T60" fmla="*/ 37 w 128"/>
              <a:gd name="T61" fmla="*/ 136 h 180"/>
              <a:gd name="T62" fmla="*/ 55 w 128"/>
              <a:gd name="T63" fmla="*/ 104 h 180"/>
              <a:gd name="T64" fmla="*/ 50 w 128"/>
              <a:gd name="T65" fmla="*/ 81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1150"/>
          <p:cNvSpPr>
            <a:spLocks/>
          </p:cNvSpPr>
          <p:nvPr/>
        </p:nvSpPr>
        <p:spPr bwMode="auto">
          <a:xfrm>
            <a:off x="7834033" y="2033495"/>
            <a:ext cx="446088" cy="479425"/>
          </a:xfrm>
          <a:custGeom>
            <a:avLst/>
            <a:gdLst>
              <a:gd name="T0" fmla="*/ 0 w 174"/>
              <a:gd name="T1" fmla="*/ 98 h 187"/>
              <a:gd name="T2" fmla="*/ 19 w 174"/>
              <a:gd name="T3" fmla="*/ 146 h 187"/>
              <a:gd name="T4" fmla="*/ 79 w 174"/>
              <a:gd name="T5" fmla="*/ 185 h 187"/>
              <a:gd name="T6" fmla="*/ 43 w 174"/>
              <a:gd name="T7" fmla="*/ 150 h 187"/>
              <a:gd name="T8" fmla="*/ 52 w 174"/>
              <a:gd name="T9" fmla="*/ 153 h 187"/>
              <a:gd name="T10" fmla="*/ 50 w 174"/>
              <a:gd name="T11" fmla="*/ 125 h 187"/>
              <a:gd name="T12" fmla="*/ 66 w 174"/>
              <a:gd name="T13" fmla="*/ 138 h 187"/>
              <a:gd name="T14" fmla="*/ 66 w 174"/>
              <a:gd name="T15" fmla="*/ 101 h 187"/>
              <a:gd name="T16" fmla="*/ 77 w 174"/>
              <a:gd name="T17" fmla="*/ 115 h 187"/>
              <a:gd name="T18" fmla="*/ 83 w 174"/>
              <a:gd name="T19" fmla="*/ 95 h 187"/>
              <a:gd name="T20" fmla="*/ 90 w 174"/>
              <a:gd name="T21" fmla="*/ 118 h 187"/>
              <a:gd name="T22" fmla="*/ 103 w 174"/>
              <a:gd name="T23" fmla="*/ 103 h 187"/>
              <a:gd name="T24" fmla="*/ 103 w 174"/>
              <a:gd name="T25" fmla="*/ 132 h 187"/>
              <a:gd name="T26" fmla="*/ 119 w 174"/>
              <a:gd name="T27" fmla="*/ 121 h 187"/>
              <a:gd name="T28" fmla="*/ 106 w 174"/>
              <a:gd name="T29" fmla="*/ 154 h 187"/>
              <a:gd name="T30" fmla="*/ 121 w 174"/>
              <a:gd name="T31" fmla="*/ 151 h 187"/>
              <a:gd name="T32" fmla="*/ 93 w 174"/>
              <a:gd name="T33" fmla="*/ 184 h 187"/>
              <a:gd name="T34" fmla="*/ 147 w 174"/>
              <a:gd name="T35" fmla="*/ 160 h 187"/>
              <a:gd name="T36" fmla="*/ 174 w 174"/>
              <a:gd name="T37" fmla="*/ 107 h 187"/>
              <a:gd name="T38" fmla="*/ 143 w 174"/>
              <a:gd name="T39" fmla="*/ 113 h 187"/>
              <a:gd name="T40" fmla="*/ 142 w 174"/>
              <a:gd name="T41" fmla="*/ 69 h 187"/>
              <a:gd name="T42" fmla="*/ 125 w 174"/>
              <a:gd name="T43" fmla="*/ 95 h 187"/>
              <a:gd name="T44" fmla="*/ 117 w 174"/>
              <a:gd name="T45" fmla="*/ 44 h 187"/>
              <a:gd name="T46" fmla="*/ 101 w 174"/>
              <a:gd name="T47" fmla="*/ 75 h 187"/>
              <a:gd name="T48" fmla="*/ 95 w 174"/>
              <a:gd name="T49" fmla="*/ 40 h 187"/>
              <a:gd name="T50" fmla="*/ 83 w 174"/>
              <a:gd name="T51" fmla="*/ 0 h 187"/>
              <a:gd name="T52" fmla="*/ 69 w 174"/>
              <a:gd name="T53" fmla="*/ 57 h 187"/>
              <a:gd name="T54" fmla="*/ 38 w 174"/>
              <a:gd name="T55" fmla="*/ 40 h 187"/>
              <a:gd name="T56" fmla="*/ 47 w 174"/>
              <a:gd name="T57" fmla="*/ 86 h 187"/>
              <a:gd name="T58" fmla="*/ 21 w 174"/>
              <a:gd name="T59" fmla="*/ 71 h 187"/>
              <a:gd name="T60" fmla="*/ 29 w 174"/>
              <a:gd name="T61" fmla="*/ 110 h 187"/>
              <a:gd name="T62" fmla="*/ 0 w 174"/>
              <a:gd name="T63" fmla="*/ 98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Rectangle 1151"/>
          <p:cNvSpPr>
            <a:spLocks noChangeArrowheads="1"/>
          </p:cNvSpPr>
          <p:nvPr/>
        </p:nvSpPr>
        <p:spPr bwMode="auto">
          <a:xfrm>
            <a:off x="7910233" y="2520857"/>
            <a:ext cx="271463" cy="206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1152"/>
          <p:cNvSpPr>
            <a:spLocks/>
          </p:cNvSpPr>
          <p:nvPr/>
        </p:nvSpPr>
        <p:spPr bwMode="auto">
          <a:xfrm>
            <a:off x="8530945" y="2065245"/>
            <a:ext cx="528638" cy="527050"/>
          </a:xfrm>
          <a:custGeom>
            <a:avLst/>
            <a:gdLst>
              <a:gd name="T0" fmla="*/ 112 w 206"/>
              <a:gd name="T1" fmla="*/ 4 h 206"/>
              <a:gd name="T2" fmla="*/ 103 w 206"/>
              <a:gd name="T3" fmla="*/ 0 h 206"/>
              <a:gd name="T4" fmla="*/ 94 w 206"/>
              <a:gd name="T5" fmla="*/ 4 h 206"/>
              <a:gd name="T6" fmla="*/ 4 w 206"/>
              <a:gd name="T7" fmla="*/ 94 h 206"/>
              <a:gd name="T8" fmla="*/ 0 w 206"/>
              <a:gd name="T9" fmla="*/ 103 h 206"/>
              <a:gd name="T10" fmla="*/ 4 w 206"/>
              <a:gd name="T11" fmla="*/ 112 h 206"/>
              <a:gd name="T12" fmla="*/ 94 w 206"/>
              <a:gd name="T13" fmla="*/ 202 h 206"/>
              <a:gd name="T14" fmla="*/ 103 w 206"/>
              <a:gd name="T15" fmla="*/ 206 h 206"/>
              <a:gd name="T16" fmla="*/ 103 w 206"/>
              <a:gd name="T17" fmla="*/ 206 h 206"/>
              <a:gd name="T18" fmla="*/ 112 w 206"/>
              <a:gd name="T19" fmla="*/ 202 h 206"/>
              <a:gd name="T20" fmla="*/ 168 w 206"/>
              <a:gd name="T21" fmla="*/ 146 h 206"/>
              <a:gd name="T22" fmla="*/ 61 w 206"/>
              <a:gd name="T23" fmla="*/ 146 h 206"/>
              <a:gd name="T24" fmla="*/ 57 w 206"/>
              <a:gd name="T25" fmla="*/ 137 h 206"/>
              <a:gd name="T26" fmla="*/ 69 w 206"/>
              <a:gd name="T27" fmla="*/ 116 h 206"/>
              <a:gd name="T28" fmla="*/ 75 w 206"/>
              <a:gd name="T29" fmla="*/ 115 h 206"/>
              <a:gd name="T30" fmla="*/ 81 w 206"/>
              <a:gd name="T31" fmla="*/ 109 h 206"/>
              <a:gd name="T32" fmla="*/ 87 w 206"/>
              <a:gd name="T33" fmla="*/ 109 h 206"/>
              <a:gd name="T34" fmla="*/ 89 w 206"/>
              <a:gd name="T35" fmla="*/ 109 h 206"/>
              <a:gd name="T36" fmla="*/ 96 w 206"/>
              <a:gd name="T37" fmla="*/ 105 h 206"/>
              <a:gd name="T38" fmla="*/ 94 w 206"/>
              <a:gd name="T39" fmla="*/ 92 h 206"/>
              <a:gd name="T40" fmla="*/ 88 w 206"/>
              <a:gd name="T41" fmla="*/ 76 h 206"/>
              <a:gd name="T42" fmla="*/ 92 w 206"/>
              <a:gd name="T43" fmla="*/ 66 h 206"/>
              <a:gd name="T44" fmla="*/ 93 w 206"/>
              <a:gd name="T45" fmla="*/ 61 h 206"/>
              <a:gd name="T46" fmla="*/ 89 w 206"/>
              <a:gd name="T47" fmla="*/ 59 h 206"/>
              <a:gd name="T48" fmla="*/ 87 w 206"/>
              <a:gd name="T49" fmla="*/ 56 h 206"/>
              <a:gd name="T50" fmla="*/ 84 w 206"/>
              <a:gd name="T51" fmla="*/ 53 h 206"/>
              <a:gd name="T52" fmla="*/ 88 w 206"/>
              <a:gd name="T53" fmla="*/ 44 h 206"/>
              <a:gd name="T54" fmla="*/ 99 w 206"/>
              <a:gd name="T55" fmla="*/ 44 h 206"/>
              <a:gd name="T56" fmla="*/ 102 w 206"/>
              <a:gd name="T57" fmla="*/ 53 h 206"/>
              <a:gd name="T58" fmla="*/ 111 w 206"/>
              <a:gd name="T59" fmla="*/ 55 h 206"/>
              <a:gd name="T60" fmla="*/ 124 w 206"/>
              <a:gd name="T61" fmla="*/ 60 h 206"/>
              <a:gd name="T62" fmla="*/ 143 w 206"/>
              <a:gd name="T63" fmla="*/ 69 h 206"/>
              <a:gd name="T64" fmla="*/ 145 w 206"/>
              <a:gd name="T65" fmla="*/ 79 h 206"/>
              <a:gd name="T66" fmla="*/ 136 w 206"/>
              <a:gd name="T67" fmla="*/ 86 h 206"/>
              <a:gd name="T68" fmla="*/ 136 w 206"/>
              <a:gd name="T69" fmla="*/ 91 h 206"/>
              <a:gd name="T70" fmla="*/ 139 w 206"/>
              <a:gd name="T71" fmla="*/ 100 h 206"/>
              <a:gd name="T72" fmla="*/ 143 w 206"/>
              <a:gd name="T73" fmla="*/ 114 h 206"/>
              <a:gd name="T74" fmla="*/ 155 w 206"/>
              <a:gd name="T75" fmla="*/ 136 h 206"/>
              <a:gd name="T76" fmla="*/ 157 w 206"/>
              <a:gd name="T77" fmla="*/ 141 h 206"/>
              <a:gd name="T78" fmla="*/ 173 w 206"/>
              <a:gd name="T79" fmla="*/ 141 h 206"/>
              <a:gd name="T80" fmla="*/ 202 w 206"/>
              <a:gd name="T81" fmla="*/ 112 h 206"/>
              <a:gd name="T82" fmla="*/ 206 w 206"/>
              <a:gd name="T83" fmla="*/ 103 h 206"/>
              <a:gd name="T84" fmla="*/ 202 w 206"/>
              <a:gd name="T85" fmla="*/ 94 h 206"/>
              <a:gd name="T86" fmla="*/ 112 w 206"/>
              <a:gd name="T87" fmla="*/ 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1153"/>
          <p:cNvSpPr>
            <a:spLocks/>
          </p:cNvSpPr>
          <p:nvPr/>
        </p:nvSpPr>
        <p:spPr bwMode="auto">
          <a:xfrm>
            <a:off x="8800820" y="2328770"/>
            <a:ext cx="96838" cy="95250"/>
          </a:xfrm>
          <a:custGeom>
            <a:avLst/>
            <a:gdLst>
              <a:gd name="T0" fmla="*/ 30 w 38"/>
              <a:gd name="T1" fmla="*/ 20 h 37"/>
              <a:gd name="T2" fmla="*/ 22 w 38"/>
              <a:gd name="T3" fmla="*/ 5 h 37"/>
              <a:gd name="T4" fmla="*/ 15 w 38"/>
              <a:gd name="T5" fmla="*/ 2 h 37"/>
              <a:gd name="T6" fmla="*/ 4 w 38"/>
              <a:gd name="T7" fmla="*/ 9 h 37"/>
              <a:gd name="T8" fmla="*/ 0 w 38"/>
              <a:gd name="T9" fmla="*/ 19 h 37"/>
              <a:gd name="T10" fmla="*/ 0 w 38"/>
              <a:gd name="T11" fmla="*/ 34 h 37"/>
              <a:gd name="T12" fmla="*/ 2 w 38"/>
              <a:gd name="T13" fmla="*/ 37 h 37"/>
              <a:gd name="T14" fmla="*/ 31 w 38"/>
              <a:gd name="T15" fmla="*/ 37 h 37"/>
              <a:gd name="T16" fmla="*/ 34 w 38"/>
              <a:gd name="T17" fmla="*/ 36 h 37"/>
              <a:gd name="T18" fmla="*/ 36 w 38"/>
              <a:gd name="T19" fmla="*/ 30 h 37"/>
              <a:gd name="T20" fmla="*/ 30 w 38"/>
              <a:gd name="T21" fmla="*/ 2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1154"/>
          <p:cNvSpPr>
            <a:spLocks/>
          </p:cNvSpPr>
          <p:nvPr/>
        </p:nvSpPr>
        <p:spPr bwMode="auto">
          <a:xfrm>
            <a:off x="8788120" y="2271620"/>
            <a:ext cx="33338" cy="49213"/>
          </a:xfrm>
          <a:custGeom>
            <a:avLst/>
            <a:gdLst>
              <a:gd name="T0" fmla="*/ 10 w 13"/>
              <a:gd name="T1" fmla="*/ 16 h 19"/>
              <a:gd name="T2" fmla="*/ 10 w 13"/>
              <a:gd name="T3" fmla="*/ 8 h 19"/>
              <a:gd name="T4" fmla="*/ 4 w 13"/>
              <a:gd name="T5" fmla="*/ 3 h 19"/>
              <a:gd name="T6" fmla="*/ 4 w 13"/>
              <a:gd name="T7" fmla="*/ 13 h 19"/>
              <a:gd name="T8" fmla="*/ 10 w 13"/>
              <a:gd name="T9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1155"/>
          <p:cNvSpPr>
            <a:spLocks/>
          </p:cNvSpPr>
          <p:nvPr/>
        </p:nvSpPr>
        <p:spPr bwMode="auto">
          <a:xfrm>
            <a:off x="8851620" y="2246220"/>
            <a:ext cx="22225" cy="25400"/>
          </a:xfrm>
          <a:custGeom>
            <a:avLst/>
            <a:gdLst>
              <a:gd name="T0" fmla="*/ 4 w 9"/>
              <a:gd name="T1" fmla="*/ 7 h 10"/>
              <a:gd name="T2" fmla="*/ 8 w 9"/>
              <a:gd name="T3" fmla="*/ 6 h 10"/>
              <a:gd name="T4" fmla="*/ 4 w 9"/>
              <a:gd name="T5" fmla="*/ 1 h 10"/>
              <a:gd name="T6" fmla="*/ 0 w 9"/>
              <a:gd name="T7" fmla="*/ 2 h 10"/>
              <a:gd name="T8" fmla="*/ 4 w 9"/>
              <a:gd name="T9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1156"/>
          <p:cNvSpPr>
            <a:spLocks/>
          </p:cNvSpPr>
          <p:nvPr/>
        </p:nvSpPr>
        <p:spPr bwMode="auto">
          <a:xfrm>
            <a:off x="8727795" y="2344645"/>
            <a:ext cx="49213" cy="79375"/>
          </a:xfrm>
          <a:custGeom>
            <a:avLst/>
            <a:gdLst>
              <a:gd name="T0" fmla="*/ 14 w 19"/>
              <a:gd name="T1" fmla="*/ 3 h 31"/>
              <a:gd name="T2" fmla="*/ 12 w 19"/>
              <a:gd name="T3" fmla="*/ 6 h 31"/>
              <a:gd name="T4" fmla="*/ 10 w 19"/>
              <a:gd name="T5" fmla="*/ 9 h 31"/>
              <a:gd name="T6" fmla="*/ 2 w 19"/>
              <a:gd name="T7" fmla="*/ 11 h 31"/>
              <a:gd name="T8" fmla="*/ 5 w 19"/>
              <a:gd name="T9" fmla="*/ 26 h 31"/>
              <a:gd name="T10" fmla="*/ 9 w 19"/>
              <a:gd name="T11" fmla="*/ 31 h 31"/>
              <a:gd name="T12" fmla="*/ 16 w 19"/>
              <a:gd name="T13" fmla="*/ 27 h 31"/>
              <a:gd name="T14" fmla="*/ 19 w 19"/>
              <a:gd name="T15" fmla="*/ 16 h 31"/>
              <a:gd name="T16" fmla="*/ 19 w 19"/>
              <a:gd name="T17" fmla="*/ 1 h 31"/>
              <a:gd name="T18" fmla="*/ 14 w 19"/>
              <a:gd name="T19" fmla="*/ 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157"/>
          <p:cNvSpPr>
            <a:spLocks/>
          </p:cNvSpPr>
          <p:nvPr/>
        </p:nvSpPr>
        <p:spPr bwMode="auto">
          <a:xfrm>
            <a:off x="9369145" y="2120807"/>
            <a:ext cx="369888" cy="342900"/>
          </a:xfrm>
          <a:custGeom>
            <a:avLst/>
            <a:gdLst>
              <a:gd name="T0" fmla="*/ 10 w 144"/>
              <a:gd name="T1" fmla="*/ 134 h 134"/>
              <a:gd name="T2" fmla="*/ 10 w 144"/>
              <a:gd name="T3" fmla="*/ 120 h 134"/>
              <a:gd name="T4" fmla="*/ 10 w 144"/>
              <a:gd name="T5" fmla="*/ 120 h 134"/>
              <a:gd name="T6" fmla="*/ 12 w 144"/>
              <a:gd name="T7" fmla="*/ 112 h 134"/>
              <a:gd name="T8" fmla="*/ 67 w 144"/>
              <a:gd name="T9" fmla="*/ 16 h 134"/>
              <a:gd name="T10" fmla="*/ 67 w 144"/>
              <a:gd name="T11" fmla="*/ 16 h 134"/>
              <a:gd name="T12" fmla="*/ 67 w 144"/>
              <a:gd name="T13" fmla="*/ 16 h 134"/>
              <a:gd name="T14" fmla="*/ 72 w 144"/>
              <a:gd name="T15" fmla="*/ 13 h 134"/>
              <a:gd name="T16" fmla="*/ 76 w 144"/>
              <a:gd name="T17" fmla="*/ 14 h 134"/>
              <a:gd name="T18" fmla="*/ 77 w 144"/>
              <a:gd name="T19" fmla="*/ 16 h 134"/>
              <a:gd name="T20" fmla="*/ 77 w 144"/>
              <a:gd name="T21" fmla="*/ 16 h 134"/>
              <a:gd name="T22" fmla="*/ 77 w 144"/>
              <a:gd name="T23" fmla="*/ 16 h 134"/>
              <a:gd name="T24" fmla="*/ 77 w 144"/>
              <a:gd name="T25" fmla="*/ 16 h 134"/>
              <a:gd name="T26" fmla="*/ 132 w 144"/>
              <a:gd name="T27" fmla="*/ 112 h 134"/>
              <a:gd name="T28" fmla="*/ 134 w 144"/>
              <a:gd name="T29" fmla="*/ 120 h 134"/>
              <a:gd name="T30" fmla="*/ 134 w 144"/>
              <a:gd name="T31" fmla="*/ 120 h 134"/>
              <a:gd name="T32" fmla="*/ 134 w 144"/>
              <a:gd name="T33" fmla="*/ 133 h 134"/>
              <a:gd name="T34" fmla="*/ 144 w 144"/>
              <a:gd name="T35" fmla="*/ 133 h 134"/>
              <a:gd name="T36" fmla="*/ 144 w 144"/>
              <a:gd name="T37" fmla="*/ 123 h 134"/>
              <a:gd name="T38" fmla="*/ 144 w 144"/>
              <a:gd name="T39" fmla="*/ 121 h 134"/>
              <a:gd name="T40" fmla="*/ 141 w 144"/>
              <a:gd name="T41" fmla="*/ 107 h 134"/>
              <a:gd name="T42" fmla="*/ 84 w 144"/>
              <a:gd name="T43" fmla="*/ 7 h 134"/>
              <a:gd name="T44" fmla="*/ 81 w 144"/>
              <a:gd name="T45" fmla="*/ 4 h 134"/>
              <a:gd name="T46" fmla="*/ 72 w 144"/>
              <a:gd name="T47" fmla="*/ 0 h 134"/>
              <a:gd name="T48" fmla="*/ 63 w 144"/>
              <a:gd name="T49" fmla="*/ 4 h 134"/>
              <a:gd name="T50" fmla="*/ 60 w 144"/>
              <a:gd name="T51" fmla="*/ 7 h 134"/>
              <a:gd name="T52" fmla="*/ 3 w 144"/>
              <a:gd name="T53" fmla="*/ 107 h 134"/>
              <a:gd name="T54" fmla="*/ 0 w 144"/>
              <a:gd name="T55" fmla="*/ 121 h 134"/>
              <a:gd name="T56" fmla="*/ 0 w 144"/>
              <a:gd name="T57" fmla="*/ 123 h 134"/>
              <a:gd name="T58" fmla="*/ 0 w 144"/>
              <a:gd name="T59" fmla="*/ 134 h 134"/>
              <a:gd name="T60" fmla="*/ 10 w 144"/>
              <a:gd name="T61" fmla="*/ 1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158"/>
          <p:cNvSpPr>
            <a:spLocks/>
          </p:cNvSpPr>
          <p:nvPr/>
        </p:nvSpPr>
        <p:spPr bwMode="auto">
          <a:xfrm>
            <a:off x="9369145" y="2471645"/>
            <a:ext cx="369888" cy="65088"/>
          </a:xfrm>
          <a:custGeom>
            <a:avLst/>
            <a:gdLst>
              <a:gd name="T0" fmla="*/ 134 w 144"/>
              <a:gd name="T1" fmla="*/ 0 h 25"/>
              <a:gd name="T2" fmla="*/ 134 w 144"/>
              <a:gd name="T3" fmla="*/ 11 h 25"/>
              <a:gd name="T4" fmla="*/ 133 w 144"/>
              <a:gd name="T5" fmla="*/ 14 h 25"/>
              <a:gd name="T6" fmla="*/ 130 w 144"/>
              <a:gd name="T7" fmla="*/ 15 h 25"/>
              <a:gd name="T8" fmla="*/ 14 w 144"/>
              <a:gd name="T9" fmla="*/ 15 h 25"/>
              <a:gd name="T10" fmla="*/ 11 w 144"/>
              <a:gd name="T11" fmla="*/ 14 h 25"/>
              <a:gd name="T12" fmla="*/ 10 w 144"/>
              <a:gd name="T13" fmla="*/ 11 h 25"/>
              <a:gd name="T14" fmla="*/ 10 w 144"/>
              <a:gd name="T15" fmla="*/ 0 h 25"/>
              <a:gd name="T16" fmla="*/ 0 w 144"/>
              <a:gd name="T17" fmla="*/ 0 h 25"/>
              <a:gd name="T18" fmla="*/ 0 w 144"/>
              <a:gd name="T19" fmla="*/ 15 h 25"/>
              <a:gd name="T20" fmla="*/ 10 w 144"/>
              <a:gd name="T21" fmla="*/ 25 h 25"/>
              <a:gd name="T22" fmla="*/ 134 w 144"/>
              <a:gd name="T23" fmla="*/ 25 h 25"/>
              <a:gd name="T24" fmla="*/ 144 w 144"/>
              <a:gd name="T25" fmla="*/ 15 h 25"/>
              <a:gd name="T26" fmla="*/ 144 w 144"/>
              <a:gd name="T27" fmla="*/ 0 h 25"/>
              <a:gd name="T28" fmla="*/ 134 w 144"/>
              <a:gd name="T2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159"/>
          <p:cNvSpPr>
            <a:spLocks/>
          </p:cNvSpPr>
          <p:nvPr/>
        </p:nvSpPr>
        <p:spPr bwMode="auto">
          <a:xfrm>
            <a:off x="9640608" y="2395445"/>
            <a:ext cx="33338" cy="22225"/>
          </a:xfrm>
          <a:custGeom>
            <a:avLst/>
            <a:gdLst>
              <a:gd name="T0" fmla="*/ 4 w 21"/>
              <a:gd name="T1" fmla="*/ 14 h 14"/>
              <a:gd name="T2" fmla="*/ 21 w 21"/>
              <a:gd name="T3" fmla="*/ 14 h 14"/>
              <a:gd name="T4" fmla="*/ 16 w 21"/>
              <a:gd name="T5" fmla="*/ 0 h 14"/>
              <a:gd name="T6" fmla="*/ 0 w 21"/>
              <a:gd name="T7" fmla="*/ 0 h 14"/>
              <a:gd name="T8" fmla="*/ 4 w 21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4">
                <a:moveTo>
                  <a:pt x="4" y="14"/>
                </a:moveTo>
                <a:lnTo>
                  <a:pt x="21" y="14"/>
                </a:lnTo>
                <a:lnTo>
                  <a:pt x="16" y="0"/>
                </a:lnTo>
                <a:lnTo>
                  <a:pt x="0" y="0"/>
                </a:lnTo>
                <a:lnTo>
                  <a:pt x="4" y="1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160"/>
          <p:cNvSpPr>
            <a:spLocks/>
          </p:cNvSpPr>
          <p:nvPr/>
        </p:nvSpPr>
        <p:spPr bwMode="auto">
          <a:xfrm>
            <a:off x="9431058" y="2395445"/>
            <a:ext cx="38100" cy="22225"/>
          </a:xfrm>
          <a:custGeom>
            <a:avLst/>
            <a:gdLst>
              <a:gd name="T0" fmla="*/ 24 w 24"/>
              <a:gd name="T1" fmla="*/ 0 h 14"/>
              <a:gd name="T2" fmla="*/ 5 w 24"/>
              <a:gd name="T3" fmla="*/ 0 h 14"/>
              <a:gd name="T4" fmla="*/ 0 w 24"/>
              <a:gd name="T5" fmla="*/ 14 h 14"/>
              <a:gd name="T6" fmla="*/ 21 w 24"/>
              <a:gd name="T7" fmla="*/ 14 h 14"/>
              <a:gd name="T8" fmla="*/ 24 w 24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4">
                <a:moveTo>
                  <a:pt x="24" y="0"/>
                </a:moveTo>
                <a:lnTo>
                  <a:pt x="5" y="0"/>
                </a:lnTo>
                <a:lnTo>
                  <a:pt x="0" y="14"/>
                </a:lnTo>
                <a:lnTo>
                  <a:pt x="21" y="14"/>
                </a:lnTo>
                <a:lnTo>
                  <a:pt x="2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161"/>
          <p:cNvSpPr>
            <a:spLocks/>
          </p:cNvSpPr>
          <p:nvPr/>
        </p:nvSpPr>
        <p:spPr bwMode="auto">
          <a:xfrm>
            <a:off x="9413595" y="2470057"/>
            <a:ext cx="280988" cy="20638"/>
          </a:xfrm>
          <a:custGeom>
            <a:avLst/>
            <a:gdLst>
              <a:gd name="T0" fmla="*/ 30 w 177"/>
              <a:gd name="T1" fmla="*/ 0 h 13"/>
              <a:gd name="T2" fmla="*/ 4 w 177"/>
              <a:gd name="T3" fmla="*/ 0 h 13"/>
              <a:gd name="T4" fmla="*/ 0 w 177"/>
              <a:gd name="T5" fmla="*/ 13 h 13"/>
              <a:gd name="T6" fmla="*/ 24 w 177"/>
              <a:gd name="T7" fmla="*/ 13 h 13"/>
              <a:gd name="T8" fmla="*/ 35 w 177"/>
              <a:gd name="T9" fmla="*/ 13 h 13"/>
              <a:gd name="T10" fmla="*/ 177 w 177"/>
              <a:gd name="T11" fmla="*/ 13 h 13"/>
              <a:gd name="T12" fmla="*/ 171 w 177"/>
              <a:gd name="T13" fmla="*/ 0 h 13"/>
              <a:gd name="T14" fmla="*/ 30 w 177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7" h="13">
                <a:moveTo>
                  <a:pt x="30" y="0"/>
                </a:moveTo>
                <a:lnTo>
                  <a:pt x="4" y="0"/>
                </a:lnTo>
                <a:lnTo>
                  <a:pt x="0" y="13"/>
                </a:lnTo>
                <a:lnTo>
                  <a:pt x="24" y="13"/>
                </a:lnTo>
                <a:lnTo>
                  <a:pt x="35" y="13"/>
                </a:lnTo>
                <a:lnTo>
                  <a:pt x="177" y="13"/>
                </a:lnTo>
                <a:lnTo>
                  <a:pt x="171" y="0"/>
                </a:lnTo>
                <a:lnTo>
                  <a:pt x="3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162"/>
          <p:cNvSpPr>
            <a:spLocks/>
          </p:cNvSpPr>
          <p:nvPr/>
        </p:nvSpPr>
        <p:spPr bwMode="auto">
          <a:xfrm>
            <a:off x="9464395" y="2231932"/>
            <a:ext cx="195263" cy="227013"/>
          </a:xfrm>
          <a:custGeom>
            <a:avLst/>
            <a:gdLst>
              <a:gd name="T0" fmla="*/ 10 w 76"/>
              <a:gd name="T1" fmla="*/ 53 h 89"/>
              <a:gd name="T2" fmla="*/ 9 w 76"/>
              <a:gd name="T3" fmla="*/ 60 h 89"/>
              <a:gd name="T4" fmla="*/ 3 w 76"/>
              <a:gd name="T5" fmla="*/ 75 h 89"/>
              <a:gd name="T6" fmla="*/ 9 w 76"/>
              <a:gd name="T7" fmla="*/ 87 h 89"/>
              <a:gd name="T8" fmla="*/ 10 w 76"/>
              <a:gd name="T9" fmla="*/ 76 h 89"/>
              <a:gd name="T10" fmla="*/ 22 w 76"/>
              <a:gd name="T11" fmla="*/ 62 h 89"/>
              <a:gd name="T12" fmla="*/ 27 w 76"/>
              <a:gd name="T13" fmla="*/ 78 h 89"/>
              <a:gd name="T14" fmla="*/ 37 w 76"/>
              <a:gd name="T15" fmla="*/ 85 h 89"/>
              <a:gd name="T16" fmla="*/ 32 w 76"/>
              <a:gd name="T17" fmla="*/ 56 h 89"/>
              <a:gd name="T18" fmla="*/ 31 w 76"/>
              <a:gd name="T19" fmla="*/ 42 h 89"/>
              <a:gd name="T20" fmla="*/ 41 w 76"/>
              <a:gd name="T21" fmla="*/ 48 h 89"/>
              <a:gd name="T22" fmla="*/ 42 w 76"/>
              <a:gd name="T23" fmla="*/ 59 h 89"/>
              <a:gd name="T24" fmla="*/ 46 w 76"/>
              <a:gd name="T25" fmla="*/ 69 h 89"/>
              <a:gd name="T26" fmla="*/ 43 w 76"/>
              <a:gd name="T27" fmla="*/ 83 h 89"/>
              <a:gd name="T28" fmla="*/ 48 w 76"/>
              <a:gd name="T29" fmla="*/ 80 h 89"/>
              <a:gd name="T30" fmla="*/ 55 w 76"/>
              <a:gd name="T31" fmla="*/ 70 h 89"/>
              <a:gd name="T32" fmla="*/ 59 w 76"/>
              <a:gd name="T33" fmla="*/ 84 h 89"/>
              <a:gd name="T34" fmla="*/ 67 w 76"/>
              <a:gd name="T35" fmla="*/ 85 h 89"/>
              <a:gd name="T36" fmla="*/ 65 w 76"/>
              <a:gd name="T37" fmla="*/ 65 h 89"/>
              <a:gd name="T38" fmla="*/ 65 w 76"/>
              <a:gd name="T39" fmla="*/ 55 h 89"/>
              <a:gd name="T40" fmla="*/ 71 w 76"/>
              <a:gd name="T41" fmla="*/ 53 h 89"/>
              <a:gd name="T42" fmla="*/ 59 w 76"/>
              <a:gd name="T43" fmla="*/ 41 h 89"/>
              <a:gd name="T44" fmla="*/ 63 w 76"/>
              <a:gd name="T45" fmla="*/ 32 h 89"/>
              <a:gd name="T46" fmla="*/ 57 w 76"/>
              <a:gd name="T47" fmla="*/ 21 h 89"/>
              <a:gd name="T48" fmla="*/ 54 w 76"/>
              <a:gd name="T49" fmla="*/ 16 h 89"/>
              <a:gd name="T50" fmla="*/ 51 w 76"/>
              <a:gd name="T51" fmla="*/ 20 h 89"/>
              <a:gd name="T52" fmla="*/ 47 w 76"/>
              <a:gd name="T53" fmla="*/ 21 h 89"/>
              <a:gd name="T54" fmla="*/ 47 w 76"/>
              <a:gd name="T55" fmla="*/ 28 h 89"/>
              <a:gd name="T56" fmla="*/ 50 w 76"/>
              <a:gd name="T57" fmla="*/ 39 h 89"/>
              <a:gd name="T58" fmla="*/ 42 w 76"/>
              <a:gd name="T59" fmla="*/ 43 h 89"/>
              <a:gd name="T60" fmla="*/ 30 w 76"/>
              <a:gd name="T61" fmla="*/ 24 h 89"/>
              <a:gd name="T62" fmla="*/ 28 w 76"/>
              <a:gd name="T63" fmla="*/ 18 h 89"/>
              <a:gd name="T64" fmla="*/ 34 w 76"/>
              <a:gd name="T65" fmla="*/ 10 h 89"/>
              <a:gd name="T66" fmla="*/ 30 w 76"/>
              <a:gd name="T67" fmla="*/ 3 h 89"/>
              <a:gd name="T68" fmla="*/ 16 w 76"/>
              <a:gd name="T69" fmla="*/ 11 h 89"/>
              <a:gd name="T70" fmla="*/ 16 w 76"/>
              <a:gd name="T71" fmla="*/ 22 h 89"/>
              <a:gd name="T72" fmla="*/ 4 w 76"/>
              <a:gd name="T73" fmla="*/ 36 h 89"/>
              <a:gd name="T74" fmla="*/ 4 w 76"/>
              <a:gd name="T75" fmla="*/ 4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1163"/>
          <p:cNvSpPr>
            <a:spLocks/>
          </p:cNvSpPr>
          <p:nvPr/>
        </p:nvSpPr>
        <p:spPr bwMode="auto">
          <a:xfrm>
            <a:off x="10012083" y="2090645"/>
            <a:ext cx="477838" cy="309563"/>
          </a:xfrm>
          <a:custGeom>
            <a:avLst/>
            <a:gdLst>
              <a:gd name="T0" fmla="*/ 40 w 186"/>
              <a:gd name="T1" fmla="*/ 52 h 121"/>
              <a:gd name="T2" fmla="*/ 109 w 186"/>
              <a:gd name="T3" fmla="*/ 121 h 121"/>
              <a:gd name="T4" fmla="*/ 111 w 186"/>
              <a:gd name="T5" fmla="*/ 114 h 121"/>
              <a:gd name="T6" fmla="*/ 108 w 186"/>
              <a:gd name="T7" fmla="*/ 105 h 121"/>
              <a:gd name="T8" fmla="*/ 100 w 186"/>
              <a:gd name="T9" fmla="*/ 93 h 121"/>
              <a:gd name="T10" fmla="*/ 95 w 186"/>
              <a:gd name="T11" fmla="*/ 82 h 121"/>
              <a:gd name="T12" fmla="*/ 89 w 186"/>
              <a:gd name="T13" fmla="*/ 77 h 121"/>
              <a:gd name="T14" fmla="*/ 87 w 186"/>
              <a:gd name="T15" fmla="*/ 77 h 121"/>
              <a:gd name="T16" fmla="*/ 82 w 186"/>
              <a:gd name="T17" fmla="*/ 75 h 121"/>
              <a:gd name="T18" fmla="*/ 79 w 186"/>
              <a:gd name="T19" fmla="*/ 69 h 121"/>
              <a:gd name="T20" fmla="*/ 79 w 186"/>
              <a:gd name="T21" fmla="*/ 66 h 121"/>
              <a:gd name="T22" fmla="*/ 52 w 186"/>
              <a:gd name="T23" fmla="*/ 40 h 121"/>
              <a:gd name="T24" fmla="*/ 93 w 186"/>
              <a:gd name="T25" fmla="*/ 26 h 121"/>
              <a:gd name="T26" fmla="*/ 140 w 186"/>
              <a:gd name="T27" fmla="*/ 46 h 121"/>
              <a:gd name="T28" fmla="*/ 160 w 186"/>
              <a:gd name="T29" fmla="*/ 91 h 121"/>
              <a:gd name="T30" fmla="*/ 186 w 186"/>
              <a:gd name="T31" fmla="*/ 91 h 121"/>
              <a:gd name="T32" fmla="*/ 93 w 186"/>
              <a:gd name="T33" fmla="*/ 0 h 121"/>
              <a:gd name="T34" fmla="*/ 0 w 186"/>
              <a:gd name="T35" fmla="*/ 91 h 121"/>
              <a:gd name="T36" fmla="*/ 26 w 186"/>
              <a:gd name="T37" fmla="*/ 91 h 121"/>
              <a:gd name="T38" fmla="*/ 40 w 186"/>
              <a:gd name="T39" fmla="*/ 52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164"/>
          <p:cNvSpPr>
            <a:spLocks/>
          </p:cNvSpPr>
          <p:nvPr/>
        </p:nvSpPr>
        <p:spPr bwMode="auto">
          <a:xfrm>
            <a:off x="10012083" y="2333532"/>
            <a:ext cx="477838" cy="233363"/>
          </a:xfrm>
          <a:custGeom>
            <a:avLst/>
            <a:gdLst>
              <a:gd name="T0" fmla="*/ 146 w 186"/>
              <a:gd name="T1" fmla="*/ 39 h 91"/>
              <a:gd name="T2" fmla="*/ 133 w 186"/>
              <a:gd name="T3" fmla="*/ 26 h 91"/>
              <a:gd name="T4" fmla="*/ 127 w 186"/>
              <a:gd name="T5" fmla="*/ 40 h 91"/>
              <a:gd name="T6" fmla="*/ 125 w 186"/>
              <a:gd name="T7" fmla="*/ 43 h 91"/>
              <a:gd name="T8" fmla="*/ 134 w 186"/>
              <a:gd name="T9" fmla="*/ 51 h 91"/>
              <a:gd name="T10" fmla="*/ 93 w 186"/>
              <a:gd name="T11" fmla="*/ 65 h 91"/>
              <a:gd name="T12" fmla="*/ 46 w 186"/>
              <a:gd name="T13" fmla="*/ 45 h 91"/>
              <a:gd name="T14" fmla="*/ 26 w 186"/>
              <a:gd name="T15" fmla="*/ 0 h 91"/>
              <a:gd name="T16" fmla="*/ 0 w 186"/>
              <a:gd name="T17" fmla="*/ 0 h 91"/>
              <a:gd name="T18" fmla="*/ 93 w 186"/>
              <a:gd name="T19" fmla="*/ 91 h 91"/>
              <a:gd name="T20" fmla="*/ 186 w 186"/>
              <a:gd name="T21" fmla="*/ 0 h 91"/>
              <a:gd name="T22" fmla="*/ 160 w 186"/>
              <a:gd name="T23" fmla="*/ 0 h 91"/>
              <a:gd name="T24" fmla="*/ 146 w 186"/>
              <a:gd name="T25" fmla="*/ 3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1165"/>
          <p:cNvSpPr>
            <a:spLocks/>
          </p:cNvSpPr>
          <p:nvPr/>
        </p:nvSpPr>
        <p:spPr bwMode="auto">
          <a:xfrm>
            <a:off x="10226395" y="2182720"/>
            <a:ext cx="117475" cy="292100"/>
          </a:xfrm>
          <a:custGeom>
            <a:avLst/>
            <a:gdLst>
              <a:gd name="T0" fmla="*/ 41 w 46"/>
              <a:gd name="T1" fmla="*/ 60 h 114"/>
              <a:gd name="T2" fmla="*/ 32 w 46"/>
              <a:gd name="T3" fmla="*/ 47 h 114"/>
              <a:gd name="T4" fmla="*/ 27 w 46"/>
              <a:gd name="T5" fmla="*/ 35 h 114"/>
              <a:gd name="T6" fmla="*/ 27 w 46"/>
              <a:gd name="T7" fmla="*/ 32 h 114"/>
              <a:gd name="T8" fmla="*/ 33 w 46"/>
              <a:gd name="T9" fmla="*/ 35 h 114"/>
              <a:gd name="T10" fmla="*/ 39 w 46"/>
              <a:gd name="T11" fmla="*/ 35 h 114"/>
              <a:gd name="T12" fmla="*/ 38 w 46"/>
              <a:gd name="T13" fmla="*/ 28 h 114"/>
              <a:gd name="T14" fmla="*/ 23 w 46"/>
              <a:gd name="T15" fmla="*/ 2 h 114"/>
              <a:gd name="T16" fmla="*/ 20 w 46"/>
              <a:gd name="T17" fmla="*/ 0 h 114"/>
              <a:gd name="T18" fmla="*/ 17 w 46"/>
              <a:gd name="T19" fmla="*/ 2 h 114"/>
              <a:gd name="T20" fmla="*/ 2 w 46"/>
              <a:gd name="T21" fmla="*/ 28 h 114"/>
              <a:gd name="T22" fmla="*/ 2 w 46"/>
              <a:gd name="T23" fmla="*/ 35 h 114"/>
              <a:gd name="T24" fmla="*/ 8 w 46"/>
              <a:gd name="T25" fmla="*/ 35 h 114"/>
              <a:gd name="T26" fmla="*/ 14 w 46"/>
              <a:gd name="T27" fmla="*/ 32 h 114"/>
              <a:gd name="T28" fmla="*/ 15 w 46"/>
              <a:gd name="T29" fmla="*/ 37 h 114"/>
              <a:gd name="T30" fmla="*/ 21 w 46"/>
              <a:gd name="T31" fmla="*/ 54 h 114"/>
              <a:gd name="T32" fmla="*/ 30 w 46"/>
              <a:gd name="T33" fmla="*/ 67 h 114"/>
              <a:gd name="T34" fmla="*/ 33 w 46"/>
              <a:gd name="T35" fmla="*/ 78 h 114"/>
              <a:gd name="T36" fmla="*/ 29 w 46"/>
              <a:gd name="T37" fmla="*/ 89 h 114"/>
              <a:gd name="T38" fmla="*/ 14 w 46"/>
              <a:gd name="T39" fmla="*/ 104 h 114"/>
              <a:gd name="T40" fmla="*/ 22 w 46"/>
              <a:gd name="T41" fmla="*/ 114 h 114"/>
              <a:gd name="T42" fmla="*/ 40 w 46"/>
              <a:gd name="T43" fmla="*/ 97 h 114"/>
              <a:gd name="T44" fmla="*/ 46 w 46"/>
              <a:gd name="T45" fmla="*/ 78 h 114"/>
              <a:gd name="T46" fmla="*/ 41 w 46"/>
              <a:gd name="T47" fmla="*/ 6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166"/>
          <p:cNvSpPr>
            <a:spLocks/>
          </p:cNvSpPr>
          <p:nvPr/>
        </p:nvSpPr>
        <p:spPr bwMode="auto">
          <a:xfrm>
            <a:off x="10148608" y="2336707"/>
            <a:ext cx="74613" cy="104775"/>
          </a:xfrm>
          <a:custGeom>
            <a:avLst/>
            <a:gdLst>
              <a:gd name="T0" fmla="*/ 17 w 29"/>
              <a:gd name="T1" fmla="*/ 3 h 41"/>
              <a:gd name="T2" fmla="*/ 15 w 29"/>
              <a:gd name="T3" fmla="*/ 0 h 41"/>
              <a:gd name="T4" fmla="*/ 12 w 29"/>
              <a:gd name="T5" fmla="*/ 3 h 41"/>
              <a:gd name="T6" fmla="*/ 1 w 29"/>
              <a:gd name="T7" fmla="*/ 20 h 41"/>
              <a:gd name="T8" fmla="*/ 0 w 29"/>
              <a:gd name="T9" fmla="*/ 24 h 41"/>
              <a:gd name="T10" fmla="*/ 3 w 29"/>
              <a:gd name="T11" fmla="*/ 23 h 41"/>
              <a:gd name="T12" fmla="*/ 10 w 29"/>
              <a:gd name="T13" fmla="*/ 20 h 41"/>
              <a:gd name="T14" fmla="*/ 10 w 29"/>
              <a:gd name="T15" fmla="*/ 41 h 41"/>
              <a:gd name="T16" fmla="*/ 19 w 29"/>
              <a:gd name="T17" fmla="*/ 41 h 41"/>
              <a:gd name="T18" fmla="*/ 19 w 29"/>
              <a:gd name="T19" fmla="*/ 20 h 41"/>
              <a:gd name="T20" fmla="*/ 26 w 29"/>
              <a:gd name="T21" fmla="*/ 23 h 41"/>
              <a:gd name="T22" fmla="*/ 29 w 29"/>
              <a:gd name="T23" fmla="*/ 24 h 41"/>
              <a:gd name="T24" fmla="*/ 28 w 29"/>
              <a:gd name="T25" fmla="*/ 20 h 41"/>
              <a:gd name="T26" fmla="*/ 17 w 29"/>
              <a:gd name="T27" fmla="*/ 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1167"/>
          <p:cNvSpPr>
            <a:spLocks/>
          </p:cNvSpPr>
          <p:nvPr/>
        </p:nvSpPr>
        <p:spPr bwMode="auto">
          <a:xfrm>
            <a:off x="2025370" y="2797082"/>
            <a:ext cx="476250" cy="233363"/>
          </a:xfrm>
          <a:custGeom>
            <a:avLst/>
            <a:gdLst>
              <a:gd name="T0" fmla="*/ 40 w 186"/>
              <a:gd name="T1" fmla="*/ 52 h 91"/>
              <a:gd name="T2" fmla="*/ 69 w 186"/>
              <a:gd name="T3" fmla="*/ 81 h 91"/>
              <a:gd name="T4" fmla="*/ 70 w 186"/>
              <a:gd name="T5" fmla="*/ 80 h 91"/>
              <a:gd name="T6" fmla="*/ 75 w 186"/>
              <a:gd name="T7" fmla="*/ 71 h 91"/>
              <a:gd name="T8" fmla="*/ 77 w 186"/>
              <a:gd name="T9" fmla="*/ 66 h 91"/>
              <a:gd name="T10" fmla="*/ 78 w 186"/>
              <a:gd name="T11" fmla="*/ 65 h 91"/>
              <a:gd name="T12" fmla="*/ 52 w 186"/>
              <a:gd name="T13" fmla="*/ 40 h 91"/>
              <a:gd name="T14" fmla="*/ 93 w 186"/>
              <a:gd name="T15" fmla="*/ 26 h 91"/>
              <a:gd name="T16" fmla="*/ 140 w 186"/>
              <a:gd name="T17" fmla="*/ 46 h 91"/>
              <a:gd name="T18" fmla="*/ 160 w 186"/>
              <a:gd name="T19" fmla="*/ 91 h 91"/>
              <a:gd name="T20" fmla="*/ 186 w 186"/>
              <a:gd name="T21" fmla="*/ 91 h 91"/>
              <a:gd name="T22" fmla="*/ 93 w 186"/>
              <a:gd name="T23" fmla="*/ 0 h 91"/>
              <a:gd name="T24" fmla="*/ 0 w 186"/>
              <a:gd name="T25" fmla="*/ 91 h 91"/>
              <a:gd name="T26" fmla="*/ 26 w 186"/>
              <a:gd name="T27" fmla="*/ 91 h 91"/>
              <a:gd name="T28" fmla="*/ 40 w 186"/>
              <a:gd name="T29" fmla="*/ 5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168"/>
          <p:cNvSpPr>
            <a:spLocks/>
          </p:cNvSpPr>
          <p:nvPr/>
        </p:nvSpPr>
        <p:spPr bwMode="auto">
          <a:xfrm>
            <a:off x="2025370" y="3041557"/>
            <a:ext cx="476250" cy="231775"/>
          </a:xfrm>
          <a:custGeom>
            <a:avLst/>
            <a:gdLst>
              <a:gd name="T0" fmla="*/ 146 w 186"/>
              <a:gd name="T1" fmla="*/ 39 h 91"/>
              <a:gd name="T2" fmla="*/ 139 w 186"/>
              <a:gd name="T3" fmla="*/ 32 h 91"/>
              <a:gd name="T4" fmla="*/ 123 w 186"/>
              <a:gd name="T5" fmla="*/ 40 h 91"/>
              <a:gd name="T6" fmla="*/ 134 w 186"/>
              <a:gd name="T7" fmla="*/ 51 h 91"/>
              <a:gd name="T8" fmla="*/ 93 w 186"/>
              <a:gd name="T9" fmla="*/ 65 h 91"/>
              <a:gd name="T10" fmla="*/ 46 w 186"/>
              <a:gd name="T11" fmla="*/ 45 h 91"/>
              <a:gd name="T12" fmla="*/ 26 w 186"/>
              <a:gd name="T13" fmla="*/ 0 h 91"/>
              <a:gd name="T14" fmla="*/ 0 w 186"/>
              <a:gd name="T15" fmla="*/ 0 h 91"/>
              <a:gd name="T16" fmla="*/ 93 w 186"/>
              <a:gd name="T17" fmla="*/ 91 h 91"/>
              <a:gd name="T18" fmla="*/ 186 w 186"/>
              <a:gd name="T19" fmla="*/ 0 h 91"/>
              <a:gd name="T20" fmla="*/ 160 w 186"/>
              <a:gd name="T21" fmla="*/ 0 h 91"/>
              <a:gd name="T22" fmla="*/ 146 w 186"/>
              <a:gd name="T23" fmla="*/ 3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1169"/>
          <p:cNvSpPr>
            <a:spLocks noEditPoints="1"/>
          </p:cNvSpPr>
          <p:nvPr/>
        </p:nvSpPr>
        <p:spPr bwMode="auto">
          <a:xfrm>
            <a:off x="2131733" y="2933607"/>
            <a:ext cx="246063" cy="200025"/>
          </a:xfrm>
          <a:custGeom>
            <a:avLst/>
            <a:gdLst>
              <a:gd name="T0" fmla="*/ 70 w 96"/>
              <a:gd name="T1" fmla="*/ 61 h 78"/>
              <a:gd name="T2" fmla="*/ 77 w 96"/>
              <a:gd name="T3" fmla="*/ 59 h 78"/>
              <a:gd name="T4" fmla="*/ 80 w 96"/>
              <a:gd name="T5" fmla="*/ 65 h 78"/>
              <a:gd name="T6" fmla="*/ 80 w 96"/>
              <a:gd name="T7" fmla="*/ 58 h 78"/>
              <a:gd name="T8" fmla="*/ 80 w 96"/>
              <a:gd name="T9" fmla="*/ 51 h 78"/>
              <a:gd name="T10" fmla="*/ 96 w 96"/>
              <a:gd name="T11" fmla="*/ 59 h 78"/>
              <a:gd name="T12" fmla="*/ 76 w 96"/>
              <a:gd name="T13" fmla="*/ 45 h 78"/>
              <a:gd name="T14" fmla="*/ 74 w 96"/>
              <a:gd name="T15" fmla="*/ 39 h 78"/>
              <a:gd name="T16" fmla="*/ 80 w 96"/>
              <a:gd name="T17" fmla="*/ 37 h 78"/>
              <a:gd name="T18" fmla="*/ 76 w 96"/>
              <a:gd name="T19" fmla="*/ 33 h 78"/>
              <a:gd name="T20" fmla="*/ 71 w 96"/>
              <a:gd name="T21" fmla="*/ 32 h 78"/>
              <a:gd name="T22" fmla="*/ 62 w 96"/>
              <a:gd name="T23" fmla="*/ 31 h 78"/>
              <a:gd name="T24" fmla="*/ 67 w 96"/>
              <a:gd name="T25" fmla="*/ 34 h 78"/>
              <a:gd name="T26" fmla="*/ 64 w 96"/>
              <a:gd name="T27" fmla="*/ 37 h 78"/>
              <a:gd name="T28" fmla="*/ 54 w 96"/>
              <a:gd name="T29" fmla="*/ 37 h 78"/>
              <a:gd name="T30" fmla="*/ 46 w 96"/>
              <a:gd name="T31" fmla="*/ 36 h 78"/>
              <a:gd name="T32" fmla="*/ 46 w 96"/>
              <a:gd name="T33" fmla="*/ 30 h 78"/>
              <a:gd name="T34" fmla="*/ 60 w 96"/>
              <a:gd name="T35" fmla="*/ 32 h 78"/>
              <a:gd name="T36" fmla="*/ 52 w 96"/>
              <a:gd name="T37" fmla="*/ 21 h 78"/>
              <a:gd name="T38" fmla="*/ 50 w 96"/>
              <a:gd name="T39" fmla="*/ 13 h 78"/>
              <a:gd name="T40" fmla="*/ 54 w 96"/>
              <a:gd name="T41" fmla="*/ 6 h 78"/>
              <a:gd name="T42" fmla="*/ 46 w 96"/>
              <a:gd name="T43" fmla="*/ 1 h 78"/>
              <a:gd name="T44" fmla="*/ 41 w 96"/>
              <a:gd name="T45" fmla="*/ 11 h 78"/>
              <a:gd name="T46" fmla="*/ 37 w 96"/>
              <a:gd name="T47" fmla="*/ 20 h 78"/>
              <a:gd name="T48" fmla="*/ 30 w 96"/>
              <a:gd name="T49" fmla="*/ 37 h 78"/>
              <a:gd name="T50" fmla="*/ 22 w 96"/>
              <a:gd name="T51" fmla="*/ 38 h 78"/>
              <a:gd name="T52" fmla="*/ 10 w 96"/>
              <a:gd name="T53" fmla="*/ 40 h 78"/>
              <a:gd name="T54" fmla="*/ 12 w 96"/>
              <a:gd name="T55" fmla="*/ 45 h 78"/>
              <a:gd name="T56" fmla="*/ 0 w 96"/>
              <a:gd name="T57" fmla="*/ 57 h 78"/>
              <a:gd name="T58" fmla="*/ 16 w 96"/>
              <a:gd name="T59" fmla="*/ 51 h 78"/>
              <a:gd name="T60" fmla="*/ 18 w 96"/>
              <a:gd name="T61" fmla="*/ 55 h 78"/>
              <a:gd name="T62" fmla="*/ 9 w 96"/>
              <a:gd name="T63" fmla="*/ 60 h 78"/>
              <a:gd name="T64" fmla="*/ 0 w 96"/>
              <a:gd name="T65" fmla="*/ 60 h 78"/>
              <a:gd name="T66" fmla="*/ 16 w 96"/>
              <a:gd name="T67" fmla="*/ 78 h 78"/>
              <a:gd name="T68" fmla="*/ 50 w 96"/>
              <a:gd name="T69" fmla="*/ 66 h 78"/>
              <a:gd name="T70" fmla="*/ 62 w 96"/>
              <a:gd name="T71" fmla="*/ 57 h 78"/>
              <a:gd name="T72" fmla="*/ 57 w 96"/>
              <a:gd name="T73" fmla="*/ 51 h 78"/>
              <a:gd name="T74" fmla="*/ 54 w 96"/>
              <a:gd name="T75" fmla="*/ 58 h 78"/>
              <a:gd name="T76" fmla="*/ 52 w 96"/>
              <a:gd name="T77" fmla="*/ 59 h 78"/>
              <a:gd name="T78" fmla="*/ 54 w 96"/>
              <a:gd name="T79" fmla="*/ 50 h 78"/>
              <a:gd name="T80" fmla="*/ 69 w 96"/>
              <a:gd name="T81" fmla="*/ 48 h 78"/>
              <a:gd name="T82" fmla="*/ 64 w 96"/>
              <a:gd name="T83" fmla="*/ 61 h 78"/>
              <a:gd name="T84" fmla="*/ 96 w 96"/>
              <a:gd name="T85" fmla="*/ 63 h 78"/>
              <a:gd name="T86" fmla="*/ 80 w 96"/>
              <a:gd name="T87" fmla="*/ 71 h 78"/>
              <a:gd name="T88" fmla="*/ 7 w 96"/>
              <a:gd name="T89" fmla="*/ 66 h 78"/>
              <a:gd name="T90" fmla="*/ 16 w 96"/>
              <a:gd name="T91" fmla="*/ 7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170"/>
          <p:cNvSpPr>
            <a:spLocks/>
          </p:cNvSpPr>
          <p:nvPr/>
        </p:nvSpPr>
        <p:spPr bwMode="auto">
          <a:xfrm>
            <a:off x="2903258" y="3051082"/>
            <a:ext cx="33338" cy="17463"/>
          </a:xfrm>
          <a:custGeom>
            <a:avLst/>
            <a:gdLst>
              <a:gd name="T0" fmla="*/ 8 w 13"/>
              <a:gd name="T1" fmla="*/ 0 h 7"/>
              <a:gd name="T2" fmla="*/ 4 w 13"/>
              <a:gd name="T3" fmla="*/ 0 h 7"/>
              <a:gd name="T4" fmla="*/ 0 w 13"/>
              <a:gd name="T5" fmla="*/ 7 h 7"/>
              <a:gd name="T6" fmla="*/ 13 w 13"/>
              <a:gd name="T7" fmla="*/ 7 h 7"/>
              <a:gd name="T8" fmla="*/ 8 w 1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1171"/>
          <p:cNvSpPr>
            <a:spLocks/>
          </p:cNvSpPr>
          <p:nvPr/>
        </p:nvSpPr>
        <p:spPr bwMode="auto">
          <a:xfrm>
            <a:off x="3081058" y="3051082"/>
            <a:ext cx="33338" cy="17463"/>
          </a:xfrm>
          <a:custGeom>
            <a:avLst/>
            <a:gdLst>
              <a:gd name="T0" fmla="*/ 0 w 13"/>
              <a:gd name="T1" fmla="*/ 7 h 7"/>
              <a:gd name="T2" fmla="*/ 13 w 13"/>
              <a:gd name="T3" fmla="*/ 7 h 7"/>
              <a:gd name="T4" fmla="*/ 8 w 13"/>
              <a:gd name="T5" fmla="*/ 0 h 7"/>
              <a:gd name="T6" fmla="*/ 5 w 13"/>
              <a:gd name="T7" fmla="*/ 0 h 7"/>
              <a:gd name="T8" fmla="*/ 0 w 13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1172"/>
          <p:cNvSpPr>
            <a:spLocks/>
          </p:cNvSpPr>
          <p:nvPr/>
        </p:nvSpPr>
        <p:spPr bwMode="auto">
          <a:xfrm>
            <a:off x="2947708" y="3051082"/>
            <a:ext cx="120650" cy="17463"/>
          </a:xfrm>
          <a:custGeom>
            <a:avLst/>
            <a:gdLst>
              <a:gd name="T0" fmla="*/ 0 w 47"/>
              <a:gd name="T1" fmla="*/ 7 h 7"/>
              <a:gd name="T2" fmla="*/ 47 w 47"/>
              <a:gd name="T3" fmla="*/ 7 h 7"/>
              <a:gd name="T4" fmla="*/ 43 w 47"/>
              <a:gd name="T5" fmla="*/ 0 h 7"/>
              <a:gd name="T6" fmla="*/ 5 w 47"/>
              <a:gd name="T7" fmla="*/ 0 h 7"/>
              <a:gd name="T8" fmla="*/ 0 w 47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1173"/>
          <p:cNvSpPr>
            <a:spLocks/>
          </p:cNvSpPr>
          <p:nvPr/>
        </p:nvSpPr>
        <p:spPr bwMode="auto">
          <a:xfrm>
            <a:off x="2898495" y="2933607"/>
            <a:ext cx="0" cy="158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1174"/>
          <p:cNvSpPr>
            <a:spLocks/>
          </p:cNvSpPr>
          <p:nvPr/>
        </p:nvSpPr>
        <p:spPr bwMode="auto">
          <a:xfrm>
            <a:off x="2906433" y="2922495"/>
            <a:ext cx="46038" cy="23813"/>
          </a:xfrm>
          <a:custGeom>
            <a:avLst/>
            <a:gdLst>
              <a:gd name="T0" fmla="*/ 9 w 18"/>
              <a:gd name="T1" fmla="*/ 9 h 9"/>
              <a:gd name="T2" fmla="*/ 9 w 18"/>
              <a:gd name="T3" fmla="*/ 9 h 9"/>
              <a:gd name="T4" fmla="*/ 9 w 18"/>
              <a:gd name="T5" fmla="*/ 9 h 9"/>
              <a:gd name="T6" fmla="*/ 18 w 18"/>
              <a:gd name="T7" fmla="*/ 4 h 9"/>
              <a:gd name="T8" fmla="*/ 9 w 18"/>
              <a:gd name="T9" fmla="*/ 0 h 9"/>
              <a:gd name="T10" fmla="*/ 9 w 18"/>
              <a:gd name="T11" fmla="*/ 0 h 9"/>
              <a:gd name="T12" fmla="*/ 9 w 18"/>
              <a:gd name="T13" fmla="*/ 0 h 9"/>
              <a:gd name="T14" fmla="*/ 9 w 18"/>
              <a:gd name="T15" fmla="*/ 0 h 9"/>
              <a:gd name="T16" fmla="*/ 0 w 18"/>
              <a:gd name="T17" fmla="*/ 4 h 9"/>
              <a:gd name="T18" fmla="*/ 9 w 18"/>
              <a:gd name="T19" fmla="*/ 9 h 9"/>
              <a:gd name="T20" fmla="*/ 9 w 18"/>
              <a:gd name="T2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1175"/>
          <p:cNvSpPr>
            <a:spLocks/>
          </p:cNvSpPr>
          <p:nvPr/>
        </p:nvSpPr>
        <p:spPr bwMode="auto">
          <a:xfrm>
            <a:off x="2750858" y="3020920"/>
            <a:ext cx="522288" cy="258763"/>
          </a:xfrm>
          <a:custGeom>
            <a:avLst/>
            <a:gdLst>
              <a:gd name="T0" fmla="*/ 164 w 204"/>
              <a:gd name="T1" fmla="*/ 0 h 101"/>
              <a:gd name="T2" fmla="*/ 164 w 204"/>
              <a:gd name="T3" fmla="*/ 8 h 101"/>
              <a:gd name="T4" fmla="*/ 160 w 204"/>
              <a:gd name="T5" fmla="*/ 12 h 101"/>
              <a:gd name="T6" fmla="*/ 151 w 204"/>
              <a:gd name="T7" fmla="*/ 12 h 101"/>
              <a:gd name="T8" fmla="*/ 146 w 204"/>
              <a:gd name="T9" fmla="*/ 19 h 101"/>
              <a:gd name="T10" fmla="*/ 161 w 204"/>
              <a:gd name="T11" fmla="*/ 19 h 101"/>
              <a:gd name="T12" fmla="*/ 164 w 204"/>
              <a:gd name="T13" fmla="*/ 21 h 101"/>
              <a:gd name="T14" fmla="*/ 161 w 204"/>
              <a:gd name="T15" fmla="*/ 23 h 101"/>
              <a:gd name="T16" fmla="*/ 42 w 204"/>
              <a:gd name="T17" fmla="*/ 23 h 101"/>
              <a:gd name="T18" fmla="*/ 40 w 204"/>
              <a:gd name="T19" fmla="*/ 21 h 101"/>
              <a:gd name="T20" fmla="*/ 42 w 204"/>
              <a:gd name="T21" fmla="*/ 19 h 101"/>
              <a:gd name="T22" fmla="*/ 55 w 204"/>
              <a:gd name="T23" fmla="*/ 19 h 101"/>
              <a:gd name="T24" fmla="*/ 50 w 204"/>
              <a:gd name="T25" fmla="*/ 12 h 101"/>
              <a:gd name="T26" fmla="*/ 44 w 204"/>
              <a:gd name="T27" fmla="*/ 12 h 101"/>
              <a:gd name="T28" fmla="*/ 40 w 204"/>
              <a:gd name="T29" fmla="*/ 8 h 101"/>
              <a:gd name="T30" fmla="*/ 40 w 204"/>
              <a:gd name="T31" fmla="*/ 0 h 101"/>
              <a:gd name="T32" fmla="*/ 0 w 204"/>
              <a:gd name="T33" fmla="*/ 0 h 101"/>
              <a:gd name="T34" fmla="*/ 3 w 204"/>
              <a:gd name="T35" fmla="*/ 7 h 101"/>
              <a:gd name="T36" fmla="*/ 3 w 204"/>
              <a:gd name="T37" fmla="*/ 7 h 101"/>
              <a:gd name="T38" fmla="*/ 93 w 204"/>
              <a:gd name="T39" fmla="*/ 97 h 101"/>
              <a:gd name="T40" fmla="*/ 102 w 204"/>
              <a:gd name="T41" fmla="*/ 101 h 101"/>
              <a:gd name="T42" fmla="*/ 102 w 204"/>
              <a:gd name="T43" fmla="*/ 101 h 101"/>
              <a:gd name="T44" fmla="*/ 111 w 204"/>
              <a:gd name="T45" fmla="*/ 97 h 101"/>
              <a:gd name="T46" fmla="*/ 201 w 204"/>
              <a:gd name="T47" fmla="*/ 7 h 101"/>
              <a:gd name="T48" fmla="*/ 204 w 204"/>
              <a:gd name="T49" fmla="*/ 0 h 101"/>
              <a:gd name="T50" fmla="*/ 164 w 204"/>
              <a:gd name="T51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1176"/>
          <p:cNvSpPr>
            <a:spLocks/>
          </p:cNvSpPr>
          <p:nvPr/>
        </p:nvSpPr>
        <p:spPr bwMode="auto">
          <a:xfrm>
            <a:off x="2750858" y="2751045"/>
            <a:ext cx="522288" cy="258763"/>
          </a:xfrm>
          <a:custGeom>
            <a:avLst/>
            <a:gdLst>
              <a:gd name="T0" fmla="*/ 40 w 204"/>
              <a:gd name="T1" fmla="*/ 101 h 101"/>
              <a:gd name="T2" fmla="*/ 40 w 204"/>
              <a:gd name="T3" fmla="*/ 92 h 101"/>
              <a:gd name="T4" fmla="*/ 50 w 204"/>
              <a:gd name="T5" fmla="*/ 79 h 101"/>
              <a:gd name="T6" fmla="*/ 65 w 204"/>
              <a:gd name="T7" fmla="*/ 79 h 101"/>
              <a:gd name="T8" fmla="*/ 56 w 204"/>
              <a:gd name="T9" fmla="*/ 74 h 101"/>
              <a:gd name="T10" fmla="*/ 56 w 204"/>
              <a:gd name="T11" fmla="*/ 74 h 101"/>
              <a:gd name="T12" fmla="*/ 55 w 204"/>
              <a:gd name="T13" fmla="*/ 71 h 101"/>
              <a:gd name="T14" fmla="*/ 56 w 204"/>
              <a:gd name="T15" fmla="*/ 68 h 101"/>
              <a:gd name="T16" fmla="*/ 67 w 204"/>
              <a:gd name="T17" fmla="*/ 62 h 101"/>
              <a:gd name="T18" fmla="*/ 70 w 204"/>
              <a:gd name="T19" fmla="*/ 62 h 101"/>
              <a:gd name="T20" fmla="*/ 73 w 204"/>
              <a:gd name="T21" fmla="*/ 62 h 101"/>
              <a:gd name="T22" fmla="*/ 84 w 204"/>
              <a:gd name="T23" fmla="*/ 68 h 101"/>
              <a:gd name="T24" fmla="*/ 85 w 204"/>
              <a:gd name="T25" fmla="*/ 71 h 101"/>
              <a:gd name="T26" fmla="*/ 84 w 204"/>
              <a:gd name="T27" fmla="*/ 74 h 101"/>
              <a:gd name="T28" fmla="*/ 75 w 204"/>
              <a:gd name="T29" fmla="*/ 79 h 101"/>
              <a:gd name="T30" fmla="*/ 137 w 204"/>
              <a:gd name="T31" fmla="*/ 79 h 101"/>
              <a:gd name="T32" fmla="*/ 154 w 204"/>
              <a:gd name="T33" fmla="*/ 79 h 101"/>
              <a:gd name="T34" fmla="*/ 164 w 204"/>
              <a:gd name="T35" fmla="*/ 92 h 101"/>
              <a:gd name="T36" fmla="*/ 164 w 204"/>
              <a:gd name="T37" fmla="*/ 101 h 101"/>
              <a:gd name="T38" fmla="*/ 204 w 204"/>
              <a:gd name="T39" fmla="*/ 101 h 101"/>
              <a:gd name="T40" fmla="*/ 201 w 204"/>
              <a:gd name="T41" fmla="*/ 94 h 101"/>
              <a:gd name="T42" fmla="*/ 111 w 204"/>
              <a:gd name="T43" fmla="*/ 4 h 101"/>
              <a:gd name="T44" fmla="*/ 102 w 204"/>
              <a:gd name="T45" fmla="*/ 0 h 101"/>
              <a:gd name="T46" fmla="*/ 93 w 204"/>
              <a:gd name="T47" fmla="*/ 4 h 101"/>
              <a:gd name="T48" fmla="*/ 3 w 204"/>
              <a:gd name="T49" fmla="*/ 94 h 101"/>
              <a:gd name="T50" fmla="*/ 0 w 204"/>
              <a:gd name="T51" fmla="*/ 101 h 101"/>
              <a:gd name="T52" fmla="*/ 40 w 204"/>
              <a:gd name="T53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1177"/>
          <p:cNvSpPr>
            <a:spLocks/>
          </p:cNvSpPr>
          <p:nvPr/>
        </p:nvSpPr>
        <p:spPr bwMode="auto">
          <a:xfrm>
            <a:off x="2876270" y="2974882"/>
            <a:ext cx="20638" cy="33338"/>
          </a:xfrm>
          <a:custGeom>
            <a:avLst/>
            <a:gdLst>
              <a:gd name="T0" fmla="*/ 2 w 8"/>
              <a:gd name="T1" fmla="*/ 13 h 13"/>
              <a:gd name="T2" fmla="*/ 6 w 8"/>
              <a:gd name="T3" fmla="*/ 13 h 13"/>
              <a:gd name="T4" fmla="*/ 8 w 8"/>
              <a:gd name="T5" fmla="*/ 11 h 13"/>
              <a:gd name="T6" fmla="*/ 8 w 8"/>
              <a:gd name="T7" fmla="*/ 3 h 13"/>
              <a:gd name="T8" fmla="*/ 6 w 8"/>
              <a:gd name="T9" fmla="*/ 0 h 13"/>
              <a:gd name="T10" fmla="*/ 2 w 8"/>
              <a:gd name="T11" fmla="*/ 0 h 13"/>
              <a:gd name="T12" fmla="*/ 0 w 8"/>
              <a:gd name="T13" fmla="*/ 3 h 13"/>
              <a:gd name="T14" fmla="*/ 0 w 8"/>
              <a:gd name="T15" fmla="*/ 11 h 13"/>
              <a:gd name="T16" fmla="*/ 2 w 8"/>
              <a:gd name="T1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1178"/>
          <p:cNvSpPr>
            <a:spLocks/>
          </p:cNvSpPr>
          <p:nvPr/>
        </p:nvSpPr>
        <p:spPr bwMode="auto">
          <a:xfrm>
            <a:off x="3122333" y="2974882"/>
            <a:ext cx="20638" cy="33338"/>
          </a:xfrm>
          <a:custGeom>
            <a:avLst/>
            <a:gdLst>
              <a:gd name="T0" fmla="*/ 2 w 8"/>
              <a:gd name="T1" fmla="*/ 13 h 13"/>
              <a:gd name="T2" fmla="*/ 6 w 8"/>
              <a:gd name="T3" fmla="*/ 13 h 13"/>
              <a:gd name="T4" fmla="*/ 8 w 8"/>
              <a:gd name="T5" fmla="*/ 11 h 13"/>
              <a:gd name="T6" fmla="*/ 8 w 8"/>
              <a:gd name="T7" fmla="*/ 3 h 13"/>
              <a:gd name="T8" fmla="*/ 6 w 8"/>
              <a:gd name="T9" fmla="*/ 0 h 13"/>
              <a:gd name="T10" fmla="*/ 2 w 8"/>
              <a:gd name="T11" fmla="*/ 0 h 13"/>
              <a:gd name="T12" fmla="*/ 0 w 8"/>
              <a:gd name="T13" fmla="*/ 3 h 13"/>
              <a:gd name="T14" fmla="*/ 0 w 8"/>
              <a:gd name="T15" fmla="*/ 11 h 13"/>
              <a:gd name="T16" fmla="*/ 2 w 8"/>
              <a:gd name="T1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1179"/>
          <p:cNvSpPr>
            <a:spLocks/>
          </p:cNvSpPr>
          <p:nvPr/>
        </p:nvSpPr>
        <p:spPr bwMode="auto">
          <a:xfrm>
            <a:off x="2917545" y="2971707"/>
            <a:ext cx="26988" cy="38100"/>
          </a:xfrm>
          <a:custGeom>
            <a:avLst/>
            <a:gdLst>
              <a:gd name="T0" fmla="*/ 8 w 11"/>
              <a:gd name="T1" fmla="*/ 15 h 15"/>
              <a:gd name="T2" fmla="*/ 11 w 11"/>
              <a:gd name="T3" fmla="*/ 13 h 15"/>
              <a:gd name="T4" fmla="*/ 11 w 11"/>
              <a:gd name="T5" fmla="*/ 2 h 15"/>
              <a:gd name="T6" fmla="*/ 8 w 11"/>
              <a:gd name="T7" fmla="*/ 0 h 15"/>
              <a:gd name="T8" fmla="*/ 3 w 11"/>
              <a:gd name="T9" fmla="*/ 0 h 15"/>
              <a:gd name="T10" fmla="*/ 0 w 11"/>
              <a:gd name="T11" fmla="*/ 2 h 15"/>
              <a:gd name="T12" fmla="*/ 0 w 11"/>
              <a:gd name="T13" fmla="*/ 13 h 15"/>
              <a:gd name="T14" fmla="*/ 3 w 11"/>
              <a:gd name="T15" fmla="*/ 15 h 15"/>
              <a:gd name="T16" fmla="*/ 8 w 11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1180"/>
          <p:cNvSpPr>
            <a:spLocks/>
          </p:cNvSpPr>
          <p:nvPr/>
        </p:nvSpPr>
        <p:spPr bwMode="auto">
          <a:xfrm>
            <a:off x="2955645" y="2971707"/>
            <a:ext cx="25400" cy="38100"/>
          </a:xfrm>
          <a:custGeom>
            <a:avLst/>
            <a:gdLst>
              <a:gd name="T0" fmla="*/ 2 w 10"/>
              <a:gd name="T1" fmla="*/ 15 h 15"/>
              <a:gd name="T2" fmla="*/ 8 w 10"/>
              <a:gd name="T3" fmla="*/ 15 h 15"/>
              <a:gd name="T4" fmla="*/ 10 w 10"/>
              <a:gd name="T5" fmla="*/ 13 h 15"/>
              <a:gd name="T6" fmla="*/ 10 w 10"/>
              <a:gd name="T7" fmla="*/ 2 h 15"/>
              <a:gd name="T8" fmla="*/ 8 w 10"/>
              <a:gd name="T9" fmla="*/ 0 h 15"/>
              <a:gd name="T10" fmla="*/ 2 w 10"/>
              <a:gd name="T11" fmla="*/ 0 h 15"/>
              <a:gd name="T12" fmla="*/ 0 w 10"/>
              <a:gd name="T13" fmla="*/ 2 h 15"/>
              <a:gd name="T14" fmla="*/ 0 w 10"/>
              <a:gd name="T15" fmla="*/ 13 h 15"/>
              <a:gd name="T16" fmla="*/ 2 w 10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1181"/>
          <p:cNvSpPr>
            <a:spLocks/>
          </p:cNvSpPr>
          <p:nvPr/>
        </p:nvSpPr>
        <p:spPr bwMode="auto">
          <a:xfrm>
            <a:off x="2993745" y="2971707"/>
            <a:ext cx="25400" cy="38100"/>
          </a:xfrm>
          <a:custGeom>
            <a:avLst/>
            <a:gdLst>
              <a:gd name="T0" fmla="*/ 2 w 10"/>
              <a:gd name="T1" fmla="*/ 15 h 15"/>
              <a:gd name="T2" fmla="*/ 8 w 10"/>
              <a:gd name="T3" fmla="*/ 15 h 15"/>
              <a:gd name="T4" fmla="*/ 10 w 10"/>
              <a:gd name="T5" fmla="*/ 13 h 15"/>
              <a:gd name="T6" fmla="*/ 10 w 10"/>
              <a:gd name="T7" fmla="*/ 2 h 15"/>
              <a:gd name="T8" fmla="*/ 8 w 10"/>
              <a:gd name="T9" fmla="*/ 0 h 15"/>
              <a:gd name="T10" fmla="*/ 2 w 10"/>
              <a:gd name="T11" fmla="*/ 0 h 15"/>
              <a:gd name="T12" fmla="*/ 0 w 10"/>
              <a:gd name="T13" fmla="*/ 2 h 15"/>
              <a:gd name="T14" fmla="*/ 0 w 10"/>
              <a:gd name="T15" fmla="*/ 13 h 15"/>
              <a:gd name="T16" fmla="*/ 2 w 10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1182"/>
          <p:cNvSpPr>
            <a:spLocks/>
          </p:cNvSpPr>
          <p:nvPr/>
        </p:nvSpPr>
        <p:spPr bwMode="auto">
          <a:xfrm>
            <a:off x="3031845" y="2971707"/>
            <a:ext cx="25400" cy="38100"/>
          </a:xfrm>
          <a:custGeom>
            <a:avLst/>
            <a:gdLst>
              <a:gd name="T0" fmla="*/ 2 w 10"/>
              <a:gd name="T1" fmla="*/ 15 h 15"/>
              <a:gd name="T2" fmla="*/ 8 w 10"/>
              <a:gd name="T3" fmla="*/ 15 h 15"/>
              <a:gd name="T4" fmla="*/ 10 w 10"/>
              <a:gd name="T5" fmla="*/ 13 h 15"/>
              <a:gd name="T6" fmla="*/ 10 w 10"/>
              <a:gd name="T7" fmla="*/ 2 h 15"/>
              <a:gd name="T8" fmla="*/ 8 w 10"/>
              <a:gd name="T9" fmla="*/ 0 h 15"/>
              <a:gd name="T10" fmla="*/ 2 w 10"/>
              <a:gd name="T11" fmla="*/ 0 h 15"/>
              <a:gd name="T12" fmla="*/ 0 w 10"/>
              <a:gd name="T13" fmla="*/ 2 h 15"/>
              <a:gd name="T14" fmla="*/ 0 w 10"/>
              <a:gd name="T15" fmla="*/ 13 h 15"/>
              <a:gd name="T16" fmla="*/ 2 w 10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1183"/>
          <p:cNvSpPr>
            <a:spLocks/>
          </p:cNvSpPr>
          <p:nvPr/>
        </p:nvSpPr>
        <p:spPr bwMode="auto">
          <a:xfrm>
            <a:off x="3069945" y="2971707"/>
            <a:ext cx="26988" cy="38100"/>
          </a:xfrm>
          <a:custGeom>
            <a:avLst/>
            <a:gdLst>
              <a:gd name="T0" fmla="*/ 2 w 10"/>
              <a:gd name="T1" fmla="*/ 15 h 15"/>
              <a:gd name="T2" fmla="*/ 8 w 10"/>
              <a:gd name="T3" fmla="*/ 15 h 15"/>
              <a:gd name="T4" fmla="*/ 10 w 10"/>
              <a:gd name="T5" fmla="*/ 13 h 15"/>
              <a:gd name="T6" fmla="*/ 10 w 10"/>
              <a:gd name="T7" fmla="*/ 2 h 15"/>
              <a:gd name="T8" fmla="*/ 8 w 10"/>
              <a:gd name="T9" fmla="*/ 0 h 15"/>
              <a:gd name="T10" fmla="*/ 2 w 10"/>
              <a:gd name="T11" fmla="*/ 0 h 15"/>
              <a:gd name="T12" fmla="*/ 0 w 10"/>
              <a:gd name="T13" fmla="*/ 2 h 15"/>
              <a:gd name="T14" fmla="*/ 0 w 10"/>
              <a:gd name="T15" fmla="*/ 13 h 15"/>
              <a:gd name="T16" fmla="*/ 2 w 10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1184"/>
          <p:cNvSpPr>
            <a:spLocks/>
          </p:cNvSpPr>
          <p:nvPr/>
        </p:nvSpPr>
        <p:spPr bwMode="auto">
          <a:xfrm>
            <a:off x="3519208" y="3030445"/>
            <a:ext cx="461963" cy="225425"/>
          </a:xfrm>
          <a:custGeom>
            <a:avLst/>
            <a:gdLst>
              <a:gd name="T0" fmla="*/ 151 w 180"/>
              <a:gd name="T1" fmla="*/ 15 h 88"/>
              <a:gd name="T2" fmla="*/ 150 w 180"/>
              <a:gd name="T3" fmla="*/ 23 h 88"/>
              <a:gd name="T4" fmla="*/ 145 w 180"/>
              <a:gd name="T5" fmla="*/ 31 h 88"/>
              <a:gd name="T6" fmla="*/ 138 w 180"/>
              <a:gd name="T7" fmla="*/ 46 h 88"/>
              <a:gd name="T8" fmla="*/ 130 w 180"/>
              <a:gd name="T9" fmla="*/ 34 h 88"/>
              <a:gd name="T10" fmla="*/ 126 w 180"/>
              <a:gd name="T11" fmla="*/ 27 h 88"/>
              <a:gd name="T12" fmla="*/ 111 w 180"/>
              <a:gd name="T13" fmla="*/ 30 h 88"/>
              <a:gd name="T14" fmla="*/ 91 w 180"/>
              <a:gd name="T15" fmla="*/ 30 h 88"/>
              <a:gd name="T16" fmla="*/ 89 w 180"/>
              <a:gd name="T17" fmla="*/ 30 h 88"/>
              <a:gd name="T18" fmla="*/ 69 w 180"/>
              <a:gd name="T19" fmla="*/ 30 h 88"/>
              <a:gd name="T20" fmla="*/ 54 w 180"/>
              <a:gd name="T21" fmla="*/ 27 h 88"/>
              <a:gd name="T22" fmla="*/ 50 w 180"/>
              <a:gd name="T23" fmla="*/ 34 h 88"/>
              <a:gd name="T24" fmla="*/ 42 w 180"/>
              <a:gd name="T25" fmla="*/ 46 h 88"/>
              <a:gd name="T26" fmla="*/ 35 w 180"/>
              <a:gd name="T27" fmla="*/ 31 h 88"/>
              <a:gd name="T28" fmla="*/ 30 w 180"/>
              <a:gd name="T29" fmla="*/ 23 h 88"/>
              <a:gd name="T30" fmla="*/ 29 w 180"/>
              <a:gd name="T31" fmla="*/ 15 h 88"/>
              <a:gd name="T32" fmla="*/ 29 w 180"/>
              <a:gd name="T33" fmla="*/ 0 h 88"/>
              <a:gd name="T34" fmla="*/ 0 w 180"/>
              <a:gd name="T35" fmla="*/ 0 h 88"/>
              <a:gd name="T36" fmla="*/ 90 w 180"/>
              <a:gd name="T37" fmla="*/ 88 h 88"/>
              <a:gd name="T38" fmla="*/ 180 w 180"/>
              <a:gd name="T39" fmla="*/ 0 h 88"/>
              <a:gd name="T40" fmla="*/ 151 w 180"/>
              <a:gd name="T41" fmla="*/ 0 h 88"/>
              <a:gd name="T42" fmla="*/ 151 w 180"/>
              <a:gd name="T43" fmla="*/ 1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1185"/>
          <p:cNvSpPr>
            <a:spLocks/>
          </p:cNvSpPr>
          <p:nvPr/>
        </p:nvSpPr>
        <p:spPr bwMode="auto">
          <a:xfrm>
            <a:off x="3519208" y="2795495"/>
            <a:ext cx="461963" cy="225425"/>
          </a:xfrm>
          <a:custGeom>
            <a:avLst/>
            <a:gdLst>
              <a:gd name="T0" fmla="*/ 35 w 180"/>
              <a:gd name="T1" fmla="*/ 78 h 88"/>
              <a:gd name="T2" fmla="*/ 39 w 180"/>
              <a:gd name="T3" fmla="*/ 71 h 88"/>
              <a:gd name="T4" fmla="*/ 44 w 180"/>
              <a:gd name="T5" fmla="*/ 53 h 88"/>
              <a:gd name="T6" fmla="*/ 63 w 180"/>
              <a:gd name="T7" fmla="*/ 42 h 88"/>
              <a:gd name="T8" fmla="*/ 89 w 180"/>
              <a:gd name="T9" fmla="*/ 42 h 88"/>
              <a:gd name="T10" fmla="*/ 91 w 180"/>
              <a:gd name="T11" fmla="*/ 42 h 88"/>
              <a:gd name="T12" fmla="*/ 117 w 180"/>
              <a:gd name="T13" fmla="*/ 42 h 88"/>
              <a:gd name="T14" fmla="*/ 136 w 180"/>
              <a:gd name="T15" fmla="*/ 53 h 88"/>
              <a:gd name="T16" fmla="*/ 141 w 180"/>
              <a:gd name="T17" fmla="*/ 71 h 88"/>
              <a:gd name="T18" fmla="*/ 145 w 180"/>
              <a:gd name="T19" fmla="*/ 78 h 88"/>
              <a:gd name="T20" fmla="*/ 151 w 180"/>
              <a:gd name="T21" fmla="*/ 88 h 88"/>
              <a:gd name="T22" fmla="*/ 180 w 180"/>
              <a:gd name="T23" fmla="*/ 88 h 88"/>
              <a:gd name="T24" fmla="*/ 90 w 180"/>
              <a:gd name="T25" fmla="*/ 0 h 88"/>
              <a:gd name="T26" fmla="*/ 0 w 180"/>
              <a:gd name="T27" fmla="*/ 88 h 88"/>
              <a:gd name="T28" fmla="*/ 29 w 180"/>
              <a:gd name="T29" fmla="*/ 88 h 88"/>
              <a:gd name="T30" fmla="*/ 35 w 180"/>
              <a:gd name="T31" fmla="*/ 7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1186"/>
          <p:cNvSpPr>
            <a:spLocks/>
          </p:cNvSpPr>
          <p:nvPr/>
        </p:nvSpPr>
        <p:spPr bwMode="auto">
          <a:xfrm>
            <a:off x="3609695" y="3079657"/>
            <a:ext cx="280988" cy="9525"/>
          </a:xfrm>
          <a:custGeom>
            <a:avLst/>
            <a:gdLst>
              <a:gd name="T0" fmla="*/ 108 w 110"/>
              <a:gd name="T1" fmla="*/ 0 h 4"/>
              <a:gd name="T2" fmla="*/ 2 w 110"/>
              <a:gd name="T3" fmla="*/ 0 h 4"/>
              <a:gd name="T4" fmla="*/ 0 w 110"/>
              <a:gd name="T5" fmla="*/ 2 h 4"/>
              <a:gd name="T6" fmla="*/ 2 w 110"/>
              <a:gd name="T7" fmla="*/ 4 h 4"/>
              <a:gd name="T8" fmla="*/ 108 w 110"/>
              <a:gd name="T9" fmla="*/ 4 h 4"/>
              <a:gd name="T10" fmla="*/ 110 w 110"/>
              <a:gd name="T11" fmla="*/ 2 h 4"/>
              <a:gd name="T12" fmla="*/ 108 w 110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Oval 1187"/>
          <p:cNvSpPr>
            <a:spLocks noChangeArrowheads="1"/>
          </p:cNvSpPr>
          <p:nvPr/>
        </p:nvSpPr>
        <p:spPr bwMode="auto">
          <a:xfrm>
            <a:off x="3606520" y="3005045"/>
            <a:ext cx="38100" cy="365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Oval 1188"/>
          <p:cNvSpPr>
            <a:spLocks noChangeArrowheads="1"/>
          </p:cNvSpPr>
          <p:nvPr/>
        </p:nvSpPr>
        <p:spPr bwMode="auto">
          <a:xfrm>
            <a:off x="3855758" y="3005045"/>
            <a:ext cx="38100" cy="365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Rectangle 1189"/>
          <p:cNvSpPr>
            <a:spLocks noChangeArrowheads="1"/>
          </p:cNvSpPr>
          <p:nvPr/>
        </p:nvSpPr>
        <p:spPr bwMode="auto">
          <a:xfrm>
            <a:off x="3628745" y="2995520"/>
            <a:ext cx="1588" cy="158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1190"/>
          <p:cNvSpPr>
            <a:spLocks/>
          </p:cNvSpPr>
          <p:nvPr/>
        </p:nvSpPr>
        <p:spPr bwMode="auto">
          <a:xfrm>
            <a:off x="3627158" y="2989170"/>
            <a:ext cx="68263" cy="11113"/>
          </a:xfrm>
          <a:custGeom>
            <a:avLst/>
            <a:gdLst>
              <a:gd name="T0" fmla="*/ 1 w 27"/>
              <a:gd name="T1" fmla="*/ 2 h 4"/>
              <a:gd name="T2" fmla="*/ 4 w 27"/>
              <a:gd name="T3" fmla="*/ 2 h 4"/>
              <a:gd name="T4" fmla="*/ 26 w 27"/>
              <a:gd name="T5" fmla="*/ 4 h 4"/>
              <a:gd name="T6" fmla="*/ 26 w 27"/>
              <a:gd name="T7" fmla="*/ 4 h 4"/>
              <a:gd name="T8" fmla="*/ 27 w 27"/>
              <a:gd name="T9" fmla="*/ 3 h 4"/>
              <a:gd name="T10" fmla="*/ 26 w 27"/>
              <a:gd name="T11" fmla="*/ 1 h 4"/>
              <a:gd name="T12" fmla="*/ 4 w 27"/>
              <a:gd name="T13" fmla="*/ 0 h 4"/>
              <a:gd name="T14" fmla="*/ 1 w 27"/>
              <a:gd name="T15" fmla="*/ 0 h 4"/>
              <a:gd name="T16" fmla="*/ 0 w 27"/>
              <a:gd name="T17" fmla="*/ 1 h 4"/>
              <a:gd name="T18" fmla="*/ 1 w 27"/>
              <a:gd name="T1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1191"/>
          <p:cNvSpPr>
            <a:spLocks/>
          </p:cNvSpPr>
          <p:nvPr/>
        </p:nvSpPr>
        <p:spPr bwMode="auto">
          <a:xfrm>
            <a:off x="3803370" y="2989170"/>
            <a:ext cx="69850" cy="11113"/>
          </a:xfrm>
          <a:custGeom>
            <a:avLst/>
            <a:gdLst>
              <a:gd name="T0" fmla="*/ 0 w 27"/>
              <a:gd name="T1" fmla="*/ 3 h 4"/>
              <a:gd name="T2" fmla="*/ 1 w 27"/>
              <a:gd name="T3" fmla="*/ 4 h 4"/>
              <a:gd name="T4" fmla="*/ 1 w 27"/>
              <a:gd name="T5" fmla="*/ 4 h 4"/>
              <a:gd name="T6" fmla="*/ 23 w 27"/>
              <a:gd name="T7" fmla="*/ 2 h 4"/>
              <a:gd name="T8" fmla="*/ 26 w 27"/>
              <a:gd name="T9" fmla="*/ 2 h 4"/>
              <a:gd name="T10" fmla="*/ 27 w 27"/>
              <a:gd name="T11" fmla="*/ 1 h 4"/>
              <a:gd name="T12" fmla="*/ 26 w 27"/>
              <a:gd name="T13" fmla="*/ 0 h 4"/>
              <a:gd name="T14" fmla="*/ 26 w 27"/>
              <a:gd name="T15" fmla="*/ 0 h 4"/>
              <a:gd name="T16" fmla="*/ 23 w 27"/>
              <a:gd name="T17" fmla="*/ 0 h 4"/>
              <a:gd name="T18" fmla="*/ 1 w 27"/>
              <a:gd name="T19" fmla="*/ 1 h 4"/>
              <a:gd name="T20" fmla="*/ 0 w 27"/>
              <a:gd name="T2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1192"/>
          <p:cNvSpPr>
            <a:spLocks/>
          </p:cNvSpPr>
          <p:nvPr/>
        </p:nvSpPr>
        <p:spPr bwMode="auto">
          <a:xfrm>
            <a:off x="3706533" y="2987582"/>
            <a:ext cx="87313" cy="84138"/>
          </a:xfrm>
          <a:custGeom>
            <a:avLst/>
            <a:gdLst>
              <a:gd name="T0" fmla="*/ 5 w 34"/>
              <a:gd name="T1" fmla="*/ 32 h 33"/>
              <a:gd name="T2" fmla="*/ 29 w 34"/>
              <a:gd name="T3" fmla="*/ 32 h 33"/>
              <a:gd name="T4" fmla="*/ 33 w 34"/>
              <a:gd name="T5" fmla="*/ 27 h 33"/>
              <a:gd name="T6" fmla="*/ 33 w 34"/>
              <a:gd name="T7" fmla="*/ 8 h 33"/>
              <a:gd name="T8" fmla="*/ 29 w 34"/>
              <a:gd name="T9" fmla="*/ 2 h 33"/>
              <a:gd name="T10" fmla="*/ 17 w 34"/>
              <a:gd name="T11" fmla="*/ 0 h 33"/>
              <a:gd name="T12" fmla="*/ 5 w 34"/>
              <a:gd name="T13" fmla="*/ 2 h 33"/>
              <a:gd name="T14" fmla="*/ 1 w 34"/>
              <a:gd name="T15" fmla="*/ 8 h 33"/>
              <a:gd name="T16" fmla="*/ 1 w 34"/>
              <a:gd name="T17" fmla="*/ 27 h 33"/>
              <a:gd name="T18" fmla="*/ 5 w 34"/>
              <a:gd name="T19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1193"/>
          <p:cNvSpPr>
            <a:spLocks/>
          </p:cNvSpPr>
          <p:nvPr/>
        </p:nvSpPr>
        <p:spPr bwMode="auto">
          <a:xfrm>
            <a:off x="3757333" y="2920907"/>
            <a:ext cx="100013" cy="53975"/>
          </a:xfrm>
          <a:custGeom>
            <a:avLst/>
            <a:gdLst>
              <a:gd name="T0" fmla="*/ 0 w 39"/>
              <a:gd name="T1" fmla="*/ 21 h 21"/>
              <a:gd name="T2" fmla="*/ 39 w 39"/>
              <a:gd name="T3" fmla="*/ 21 h 21"/>
              <a:gd name="T4" fmla="*/ 35 w 39"/>
              <a:gd name="T5" fmla="*/ 6 h 21"/>
              <a:gd name="T6" fmla="*/ 24 w 39"/>
              <a:gd name="T7" fmla="*/ 0 h 21"/>
              <a:gd name="T8" fmla="*/ 20 w 39"/>
              <a:gd name="T9" fmla="*/ 0 h 21"/>
              <a:gd name="T10" fmla="*/ 0 w 39"/>
              <a:gd name="T11" fmla="*/ 0 h 21"/>
              <a:gd name="T12" fmla="*/ 0 w 39"/>
              <a:gd name="T1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194"/>
          <p:cNvSpPr>
            <a:spLocks/>
          </p:cNvSpPr>
          <p:nvPr/>
        </p:nvSpPr>
        <p:spPr bwMode="auto">
          <a:xfrm>
            <a:off x="3643033" y="2920907"/>
            <a:ext cx="100013" cy="53975"/>
          </a:xfrm>
          <a:custGeom>
            <a:avLst/>
            <a:gdLst>
              <a:gd name="T0" fmla="*/ 39 w 39"/>
              <a:gd name="T1" fmla="*/ 0 h 21"/>
              <a:gd name="T2" fmla="*/ 19 w 39"/>
              <a:gd name="T3" fmla="*/ 0 h 21"/>
              <a:gd name="T4" fmla="*/ 15 w 39"/>
              <a:gd name="T5" fmla="*/ 0 h 21"/>
              <a:gd name="T6" fmla="*/ 4 w 39"/>
              <a:gd name="T7" fmla="*/ 6 h 21"/>
              <a:gd name="T8" fmla="*/ 0 w 39"/>
              <a:gd name="T9" fmla="*/ 21 h 21"/>
              <a:gd name="T10" fmla="*/ 39 w 39"/>
              <a:gd name="T11" fmla="*/ 21 h 21"/>
              <a:gd name="T12" fmla="*/ 39 w 39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195"/>
          <p:cNvSpPr>
            <a:spLocks/>
          </p:cNvSpPr>
          <p:nvPr/>
        </p:nvSpPr>
        <p:spPr bwMode="auto">
          <a:xfrm>
            <a:off x="4249458" y="2771682"/>
            <a:ext cx="436563" cy="400050"/>
          </a:xfrm>
          <a:custGeom>
            <a:avLst/>
            <a:gdLst>
              <a:gd name="T0" fmla="*/ 12 w 170"/>
              <a:gd name="T1" fmla="*/ 156 h 156"/>
              <a:gd name="T2" fmla="*/ 12 w 170"/>
              <a:gd name="T3" fmla="*/ 140 h 156"/>
              <a:gd name="T4" fmla="*/ 12 w 170"/>
              <a:gd name="T5" fmla="*/ 140 h 156"/>
              <a:gd name="T6" fmla="*/ 15 w 170"/>
              <a:gd name="T7" fmla="*/ 131 h 156"/>
              <a:gd name="T8" fmla="*/ 79 w 170"/>
              <a:gd name="T9" fmla="*/ 19 h 156"/>
              <a:gd name="T10" fmla="*/ 79 w 170"/>
              <a:gd name="T11" fmla="*/ 19 h 156"/>
              <a:gd name="T12" fmla="*/ 79 w 170"/>
              <a:gd name="T13" fmla="*/ 19 h 156"/>
              <a:gd name="T14" fmla="*/ 85 w 170"/>
              <a:gd name="T15" fmla="*/ 15 h 156"/>
              <a:gd name="T16" fmla="*/ 90 w 170"/>
              <a:gd name="T17" fmla="*/ 17 h 156"/>
              <a:gd name="T18" fmla="*/ 91 w 170"/>
              <a:gd name="T19" fmla="*/ 19 h 156"/>
              <a:gd name="T20" fmla="*/ 91 w 170"/>
              <a:gd name="T21" fmla="*/ 19 h 156"/>
              <a:gd name="T22" fmla="*/ 91 w 170"/>
              <a:gd name="T23" fmla="*/ 19 h 156"/>
              <a:gd name="T24" fmla="*/ 91 w 170"/>
              <a:gd name="T25" fmla="*/ 19 h 156"/>
              <a:gd name="T26" fmla="*/ 155 w 170"/>
              <a:gd name="T27" fmla="*/ 131 h 156"/>
              <a:gd name="T28" fmla="*/ 158 w 170"/>
              <a:gd name="T29" fmla="*/ 140 h 156"/>
              <a:gd name="T30" fmla="*/ 158 w 170"/>
              <a:gd name="T31" fmla="*/ 140 h 156"/>
              <a:gd name="T32" fmla="*/ 158 w 170"/>
              <a:gd name="T33" fmla="*/ 156 h 156"/>
              <a:gd name="T34" fmla="*/ 169 w 170"/>
              <a:gd name="T35" fmla="*/ 156 h 156"/>
              <a:gd name="T36" fmla="*/ 169 w 170"/>
              <a:gd name="T37" fmla="*/ 144 h 156"/>
              <a:gd name="T38" fmla="*/ 170 w 170"/>
              <a:gd name="T39" fmla="*/ 142 h 156"/>
              <a:gd name="T40" fmla="*/ 165 w 170"/>
              <a:gd name="T41" fmla="*/ 125 h 156"/>
              <a:gd name="T42" fmla="*/ 99 w 170"/>
              <a:gd name="T43" fmla="*/ 9 h 156"/>
              <a:gd name="T44" fmla="*/ 95 w 170"/>
              <a:gd name="T45" fmla="*/ 5 h 156"/>
              <a:gd name="T46" fmla="*/ 85 w 170"/>
              <a:gd name="T47" fmla="*/ 0 h 156"/>
              <a:gd name="T48" fmla="*/ 75 w 170"/>
              <a:gd name="T49" fmla="*/ 5 h 156"/>
              <a:gd name="T50" fmla="*/ 71 w 170"/>
              <a:gd name="T51" fmla="*/ 9 h 156"/>
              <a:gd name="T52" fmla="*/ 5 w 170"/>
              <a:gd name="T53" fmla="*/ 125 h 156"/>
              <a:gd name="T54" fmla="*/ 0 w 170"/>
              <a:gd name="T55" fmla="*/ 142 h 156"/>
              <a:gd name="T56" fmla="*/ 1 w 170"/>
              <a:gd name="T57" fmla="*/ 144 h 156"/>
              <a:gd name="T58" fmla="*/ 1 w 170"/>
              <a:gd name="T59" fmla="*/ 156 h 156"/>
              <a:gd name="T60" fmla="*/ 12 w 170"/>
              <a:gd name="T61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196"/>
          <p:cNvSpPr>
            <a:spLocks/>
          </p:cNvSpPr>
          <p:nvPr/>
        </p:nvSpPr>
        <p:spPr bwMode="auto">
          <a:xfrm>
            <a:off x="4252633" y="3184432"/>
            <a:ext cx="430213" cy="74613"/>
          </a:xfrm>
          <a:custGeom>
            <a:avLst/>
            <a:gdLst>
              <a:gd name="T0" fmla="*/ 157 w 168"/>
              <a:gd name="T1" fmla="*/ 0 h 29"/>
              <a:gd name="T2" fmla="*/ 157 w 168"/>
              <a:gd name="T3" fmla="*/ 12 h 29"/>
              <a:gd name="T4" fmla="*/ 156 w 168"/>
              <a:gd name="T5" fmla="*/ 16 h 29"/>
              <a:gd name="T6" fmla="*/ 152 w 168"/>
              <a:gd name="T7" fmla="*/ 17 h 29"/>
              <a:gd name="T8" fmla="*/ 16 w 168"/>
              <a:gd name="T9" fmla="*/ 17 h 29"/>
              <a:gd name="T10" fmla="*/ 12 w 168"/>
              <a:gd name="T11" fmla="*/ 16 h 29"/>
              <a:gd name="T12" fmla="*/ 11 w 168"/>
              <a:gd name="T13" fmla="*/ 12 h 29"/>
              <a:gd name="T14" fmla="*/ 11 w 168"/>
              <a:gd name="T15" fmla="*/ 0 h 29"/>
              <a:gd name="T16" fmla="*/ 0 w 168"/>
              <a:gd name="T17" fmla="*/ 0 h 29"/>
              <a:gd name="T18" fmla="*/ 0 w 168"/>
              <a:gd name="T19" fmla="*/ 17 h 29"/>
              <a:gd name="T20" fmla="*/ 12 w 168"/>
              <a:gd name="T21" fmla="*/ 29 h 29"/>
              <a:gd name="T22" fmla="*/ 156 w 168"/>
              <a:gd name="T23" fmla="*/ 29 h 29"/>
              <a:gd name="T24" fmla="*/ 168 w 168"/>
              <a:gd name="T25" fmla="*/ 17 h 29"/>
              <a:gd name="T26" fmla="*/ 168 w 168"/>
              <a:gd name="T27" fmla="*/ 0 h 29"/>
              <a:gd name="T28" fmla="*/ 157 w 168"/>
              <a:gd name="T2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197"/>
          <p:cNvSpPr>
            <a:spLocks/>
          </p:cNvSpPr>
          <p:nvPr/>
        </p:nvSpPr>
        <p:spPr bwMode="auto">
          <a:xfrm>
            <a:off x="4381220" y="2866932"/>
            <a:ext cx="166688" cy="307975"/>
          </a:xfrm>
          <a:custGeom>
            <a:avLst/>
            <a:gdLst>
              <a:gd name="T0" fmla="*/ 7 w 65"/>
              <a:gd name="T1" fmla="*/ 59 h 120"/>
              <a:gd name="T2" fmla="*/ 9 w 65"/>
              <a:gd name="T3" fmla="*/ 64 h 120"/>
              <a:gd name="T4" fmla="*/ 12 w 65"/>
              <a:gd name="T5" fmla="*/ 63 h 120"/>
              <a:gd name="T6" fmla="*/ 12 w 65"/>
              <a:gd name="T7" fmla="*/ 59 h 120"/>
              <a:gd name="T8" fmla="*/ 13 w 65"/>
              <a:gd name="T9" fmla="*/ 58 h 120"/>
              <a:gd name="T10" fmla="*/ 15 w 65"/>
              <a:gd name="T11" fmla="*/ 49 h 120"/>
              <a:gd name="T12" fmla="*/ 16 w 65"/>
              <a:gd name="T13" fmla="*/ 43 h 120"/>
              <a:gd name="T14" fmla="*/ 22 w 65"/>
              <a:gd name="T15" fmla="*/ 37 h 120"/>
              <a:gd name="T16" fmla="*/ 19 w 65"/>
              <a:gd name="T17" fmla="*/ 60 h 120"/>
              <a:gd name="T18" fmla="*/ 20 w 65"/>
              <a:gd name="T19" fmla="*/ 65 h 120"/>
              <a:gd name="T20" fmla="*/ 20 w 65"/>
              <a:gd name="T21" fmla="*/ 69 h 120"/>
              <a:gd name="T22" fmla="*/ 14 w 65"/>
              <a:gd name="T23" fmla="*/ 83 h 120"/>
              <a:gd name="T24" fmla="*/ 2 w 65"/>
              <a:gd name="T25" fmla="*/ 108 h 120"/>
              <a:gd name="T26" fmla="*/ 4 w 65"/>
              <a:gd name="T27" fmla="*/ 114 h 120"/>
              <a:gd name="T28" fmla="*/ 9 w 65"/>
              <a:gd name="T29" fmla="*/ 117 h 120"/>
              <a:gd name="T30" fmla="*/ 15 w 65"/>
              <a:gd name="T31" fmla="*/ 119 h 120"/>
              <a:gd name="T32" fmla="*/ 13 w 65"/>
              <a:gd name="T33" fmla="*/ 114 h 120"/>
              <a:gd name="T34" fmla="*/ 18 w 65"/>
              <a:gd name="T35" fmla="*/ 101 h 120"/>
              <a:gd name="T36" fmla="*/ 29 w 65"/>
              <a:gd name="T37" fmla="*/ 79 h 120"/>
              <a:gd name="T38" fmla="*/ 32 w 65"/>
              <a:gd name="T39" fmla="*/ 79 h 120"/>
              <a:gd name="T40" fmla="*/ 39 w 65"/>
              <a:gd name="T41" fmla="*/ 89 h 120"/>
              <a:gd name="T42" fmla="*/ 42 w 65"/>
              <a:gd name="T43" fmla="*/ 96 h 120"/>
              <a:gd name="T44" fmla="*/ 48 w 65"/>
              <a:gd name="T45" fmla="*/ 115 h 120"/>
              <a:gd name="T46" fmla="*/ 57 w 65"/>
              <a:gd name="T47" fmla="*/ 117 h 120"/>
              <a:gd name="T48" fmla="*/ 65 w 65"/>
              <a:gd name="T49" fmla="*/ 114 h 120"/>
              <a:gd name="T50" fmla="*/ 61 w 65"/>
              <a:gd name="T51" fmla="*/ 112 h 120"/>
              <a:gd name="T52" fmla="*/ 58 w 65"/>
              <a:gd name="T53" fmla="*/ 108 h 120"/>
              <a:gd name="T54" fmla="*/ 53 w 65"/>
              <a:gd name="T55" fmla="*/ 91 h 120"/>
              <a:gd name="T56" fmla="*/ 49 w 65"/>
              <a:gd name="T57" fmla="*/ 82 h 120"/>
              <a:gd name="T58" fmla="*/ 40 w 65"/>
              <a:gd name="T59" fmla="*/ 65 h 120"/>
              <a:gd name="T60" fmla="*/ 39 w 65"/>
              <a:gd name="T61" fmla="*/ 60 h 120"/>
              <a:gd name="T62" fmla="*/ 40 w 65"/>
              <a:gd name="T63" fmla="*/ 48 h 120"/>
              <a:gd name="T64" fmla="*/ 43 w 65"/>
              <a:gd name="T65" fmla="*/ 47 h 120"/>
              <a:gd name="T66" fmla="*/ 54 w 65"/>
              <a:gd name="T67" fmla="*/ 54 h 120"/>
              <a:gd name="T68" fmla="*/ 58 w 65"/>
              <a:gd name="T69" fmla="*/ 55 h 120"/>
              <a:gd name="T70" fmla="*/ 63 w 65"/>
              <a:gd name="T71" fmla="*/ 55 h 120"/>
              <a:gd name="T72" fmla="*/ 59 w 65"/>
              <a:gd name="T73" fmla="*/ 49 h 120"/>
              <a:gd name="T74" fmla="*/ 49 w 65"/>
              <a:gd name="T75" fmla="*/ 42 h 120"/>
              <a:gd name="T76" fmla="*/ 46 w 65"/>
              <a:gd name="T77" fmla="*/ 38 h 120"/>
              <a:gd name="T78" fmla="*/ 43 w 65"/>
              <a:gd name="T79" fmla="*/ 30 h 120"/>
              <a:gd name="T80" fmla="*/ 39 w 65"/>
              <a:gd name="T81" fmla="*/ 23 h 120"/>
              <a:gd name="T82" fmla="*/ 36 w 65"/>
              <a:gd name="T83" fmla="*/ 20 h 120"/>
              <a:gd name="T84" fmla="*/ 39 w 65"/>
              <a:gd name="T85" fmla="*/ 17 h 120"/>
              <a:gd name="T86" fmla="*/ 41 w 65"/>
              <a:gd name="T87" fmla="*/ 13 h 120"/>
              <a:gd name="T88" fmla="*/ 42 w 65"/>
              <a:gd name="T89" fmla="*/ 9 h 120"/>
              <a:gd name="T90" fmla="*/ 45 w 65"/>
              <a:gd name="T91" fmla="*/ 6 h 120"/>
              <a:gd name="T92" fmla="*/ 43 w 65"/>
              <a:gd name="T93" fmla="*/ 5 h 120"/>
              <a:gd name="T94" fmla="*/ 41 w 65"/>
              <a:gd name="T95" fmla="*/ 3 h 120"/>
              <a:gd name="T96" fmla="*/ 37 w 65"/>
              <a:gd name="T97" fmla="*/ 0 h 120"/>
              <a:gd name="T98" fmla="*/ 30 w 65"/>
              <a:gd name="T99" fmla="*/ 2 h 120"/>
              <a:gd name="T100" fmla="*/ 26 w 65"/>
              <a:gd name="T101" fmla="*/ 7 h 120"/>
              <a:gd name="T102" fmla="*/ 25 w 65"/>
              <a:gd name="T103" fmla="*/ 9 h 120"/>
              <a:gd name="T104" fmla="*/ 27 w 65"/>
              <a:gd name="T105" fmla="*/ 10 h 120"/>
              <a:gd name="T106" fmla="*/ 28 w 65"/>
              <a:gd name="T107" fmla="*/ 13 h 120"/>
              <a:gd name="T108" fmla="*/ 28 w 65"/>
              <a:gd name="T109" fmla="*/ 18 h 120"/>
              <a:gd name="T110" fmla="*/ 20 w 65"/>
              <a:gd name="T111" fmla="*/ 24 h 120"/>
              <a:gd name="T112" fmla="*/ 10 w 65"/>
              <a:gd name="T113" fmla="*/ 36 h 120"/>
              <a:gd name="T114" fmla="*/ 7 w 65"/>
              <a:gd name="T115" fmla="*/ 44 h 120"/>
              <a:gd name="T116" fmla="*/ 5 w 65"/>
              <a:gd name="T117" fmla="*/ 57 h 120"/>
              <a:gd name="T118" fmla="*/ 7 w 65"/>
              <a:gd name="T119" fmla="*/ 5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198"/>
          <p:cNvSpPr>
            <a:spLocks/>
          </p:cNvSpPr>
          <p:nvPr/>
        </p:nvSpPr>
        <p:spPr bwMode="auto">
          <a:xfrm>
            <a:off x="4527270" y="3093945"/>
            <a:ext cx="66675" cy="23813"/>
          </a:xfrm>
          <a:custGeom>
            <a:avLst/>
            <a:gdLst>
              <a:gd name="T0" fmla="*/ 5 w 42"/>
              <a:gd name="T1" fmla="*/ 15 h 15"/>
              <a:gd name="T2" fmla="*/ 42 w 42"/>
              <a:gd name="T3" fmla="*/ 15 h 15"/>
              <a:gd name="T4" fmla="*/ 34 w 42"/>
              <a:gd name="T5" fmla="*/ 0 h 15"/>
              <a:gd name="T6" fmla="*/ 0 w 42"/>
              <a:gd name="T7" fmla="*/ 0 h 15"/>
              <a:gd name="T8" fmla="*/ 5 w 42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15">
                <a:moveTo>
                  <a:pt x="5" y="15"/>
                </a:moveTo>
                <a:lnTo>
                  <a:pt x="42" y="15"/>
                </a:lnTo>
                <a:lnTo>
                  <a:pt x="34" y="0"/>
                </a:lnTo>
                <a:lnTo>
                  <a:pt x="0" y="0"/>
                </a:lnTo>
                <a:lnTo>
                  <a:pt x="5" y="1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199"/>
          <p:cNvSpPr>
            <a:spLocks/>
          </p:cNvSpPr>
          <p:nvPr/>
        </p:nvSpPr>
        <p:spPr bwMode="auto">
          <a:xfrm>
            <a:off x="4341533" y="3093945"/>
            <a:ext cx="53975" cy="23813"/>
          </a:xfrm>
          <a:custGeom>
            <a:avLst/>
            <a:gdLst>
              <a:gd name="T0" fmla="*/ 34 w 34"/>
              <a:gd name="T1" fmla="*/ 0 h 15"/>
              <a:gd name="T2" fmla="*/ 7 w 34"/>
              <a:gd name="T3" fmla="*/ 0 h 15"/>
              <a:gd name="T4" fmla="*/ 0 w 34"/>
              <a:gd name="T5" fmla="*/ 15 h 15"/>
              <a:gd name="T6" fmla="*/ 26 w 34"/>
              <a:gd name="T7" fmla="*/ 15 h 15"/>
              <a:gd name="T8" fmla="*/ 34 w 34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5">
                <a:moveTo>
                  <a:pt x="34" y="0"/>
                </a:moveTo>
                <a:lnTo>
                  <a:pt x="7" y="0"/>
                </a:lnTo>
                <a:lnTo>
                  <a:pt x="0" y="15"/>
                </a:lnTo>
                <a:lnTo>
                  <a:pt x="26" y="15"/>
                </a:lnTo>
                <a:lnTo>
                  <a:pt x="3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1200"/>
          <p:cNvSpPr>
            <a:spLocks/>
          </p:cNvSpPr>
          <p:nvPr/>
        </p:nvSpPr>
        <p:spPr bwMode="auto">
          <a:xfrm>
            <a:off x="4303433" y="3179670"/>
            <a:ext cx="328613" cy="25400"/>
          </a:xfrm>
          <a:custGeom>
            <a:avLst/>
            <a:gdLst>
              <a:gd name="T0" fmla="*/ 36 w 207"/>
              <a:gd name="T1" fmla="*/ 0 h 16"/>
              <a:gd name="T2" fmla="*/ 8 w 207"/>
              <a:gd name="T3" fmla="*/ 0 h 16"/>
              <a:gd name="T4" fmla="*/ 0 w 207"/>
              <a:gd name="T5" fmla="*/ 16 h 16"/>
              <a:gd name="T6" fmla="*/ 28 w 207"/>
              <a:gd name="T7" fmla="*/ 16 h 16"/>
              <a:gd name="T8" fmla="*/ 41 w 207"/>
              <a:gd name="T9" fmla="*/ 16 h 16"/>
              <a:gd name="T10" fmla="*/ 207 w 207"/>
              <a:gd name="T11" fmla="*/ 16 h 16"/>
              <a:gd name="T12" fmla="*/ 199 w 207"/>
              <a:gd name="T13" fmla="*/ 0 h 16"/>
              <a:gd name="T14" fmla="*/ 36 w 207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7" h="16">
                <a:moveTo>
                  <a:pt x="36" y="0"/>
                </a:moveTo>
                <a:lnTo>
                  <a:pt x="8" y="0"/>
                </a:lnTo>
                <a:lnTo>
                  <a:pt x="0" y="16"/>
                </a:lnTo>
                <a:lnTo>
                  <a:pt x="28" y="16"/>
                </a:lnTo>
                <a:lnTo>
                  <a:pt x="41" y="16"/>
                </a:lnTo>
                <a:lnTo>
                  <a:pt x="207" y="16"/>
                </a:lnTo>
                <a:lnTo>
                  <a:pt x="199" y="0"/>
                </a:lnTo>
                <a:lnTo>
                  <a:pt x="36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1201"/>
          <p:cNvSpPr>
            <a:spLocks/>
          </p:cNvSpPr>
          <p:nvPr/>
        </p:nvSpPr>
        <p:spPr bwMode="auto">
          <a:xfrm>
            <a:off x="5179733" y="2817720"/>
            <a:ext cx="214313" cy="436563"/>
          </a:xfrm>
          <a:custGeom>
            <a:avLst/>
            <a:gdLst>
              <a:gd name="T0" fmla="*/ 72 w 83"/>
              <a:gd name="T1" fmla="*/ 0 h 170"/>
              <a:gd name="T2" fmla="*/ 0 w 83"/>
              <a:gd name="T3" fmla="*/ 0 h 170"/>
              <a:gd name="T4" fmla="*/ 0 w 83"/>
              <a:gd name="T5" fmla="*/ 20 h 170"/>
              <a:gd name="T6" fmla="*/ 28 w 83"/>
              <a:gd name="T7" fmla="*/ 36 h 170"/>
              <a:gd name="T8" fmla="*/ 28 w 83"/>
              <a:gd name="T9" fmla="*/ 78 h 170"/>
              <a:gd name="T10" fmla="*/ 64 w 83"/>
              <a:gd name="T11" fmla="*/ 78 h 170"/>
              <a:gd name="T12" fmla="*/ 64 w 83"/>
              <a:gd name="T13" fmla="*/ 91 h 170"/>
              <a:gd name="T14" fmla="*/ 28 w 83"/>
              <a:gd name="T15" fmla="*/ 91 h 170"/>
              <a:gd name="T16" fmla="*/ 28 w 83"/>
              <a:gd name="T17" fmla="*/ 151 h 170"/>
              <a:gd name="T18" fmla="*/ 0 w 83"/>
              <a:gd name="T19" fmla="*/ 135 h 170"/>
              <a:gd name="T20" fmla="*/ 0 w 83"/>
              <a:gd name="T21" fmla="*/ 170 h 170"/>
              <a:gd name="T22" fmla="*/ 72 w 83"/>
              <a:gd name="T23" fmla="*/ 170 h 170"/>
              <a:gd name="T24" fmla="*/ 83 w 83"/>
              <a:gd name="T25" fmla="*/ 159 h 170"/>
              <a:gd name="T26" fmla="*/ 83 w 83"/>
              <a:gd name="T27" fmla="*/ 11 h 170"/>
              <a:gd name="T28" fmla="*/ 72 w 83"/>
              <a:gd name="T29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202"/>
          <p:cNvSpPr>
            <a:spLocks/>
          </p:cNvSpPr>
          <p:nvPr/>
        </p:nvSpPr>
        <p:spPr bwMode="auto">
          <a:xfrm>
            <a:off x="4957483" y="2817720"/>
            <a:ext cx="209550" cy="436563"/>
          </a:xfrm>
          <a:custGeom>
            <a:avLst/>
            <a:gdLst>
              <a:gd name="T0" fmla="*/ 55 w 82"/>
              <a:gd name="T1" fmla="*/ 151 h 170"/>
              <a:gd name="T2" fmla="*/ 55 w 82"/>
              <a:gd name="T3" fmla="*/ 91 h 170"/>
              <a:gd name="T4" fmla="*/ 19 w 82"/>
              <a:gd name="T5" fmla="*/ 91 h 170"/>
              <a:gd name="T6" fmla="*/ 19 w 82"/>
              <a:gd name="T7" fmla="*/ 78 h 170"/>
              <a:gd name="T8" fmla="*/ 55 w 82"/>
              <a:gd name="T9" fmla="*/ 78 h 170"/>
              <a:gd name="T10" fmla="*/ 55 w 82"/>
              <a:gd name="T11" fmla="*/ 36 h 170"/>
              <a:gd name="T12" fmla="*/ 82 w 82"/>
              <a:gd name="T13" fmla="*/ 21 h 170"/>
              <a:gd name="T14" fmla="*/ 82 w 82"/>
              <a:gd name="T15" fmla="*/ 0 h 170"/>
              <a:gd name="T16" fmla="*/ 11 w 82"/>
              <a:gd name="T17" fmla="*/ 0 h 170"/>
              <a:gd name="T18" fmla="*/ 0 w 82"/>
              <a:gd name="T19" fmla="*/ 11 h 170"/>
              <a:gd name="T20" fmla="*/ 0 w 82"/>
              <a:gd name="T21" fmla="*/ 159 h 170"/>
              <a:gd name="T22" fmla="*/ 11 w 82"/>
              <a:gd name="T23" fmla="*/ 170 h 170"/>
              <a:gd name="T24" fmla="*/ 82 w 82"/>
              <a:gd name="T25" fmla="*/ 170 h 170"/>
              <a:gd name="T26" fmla="*/ 82 w 82"/>
              <a:gd name="T27" fmla="*/ 136 h 170"/>
              <a:gd name="T28" fmla="*/ 55 w 82"/>
              <a:gd name="T29" fmla="*/ 15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1203"/>
          <p:cNvSpPr>
            <a:spLocks/>
          </p:cNvSpPr>
          <p:nvPr/>
        </p:nvSpPr>
        <p:spPr bwMode="auto">
          <a:xfrm>
            <a:off x="5640108" y="2782795"/>
            <a:ext cx="485775" cy="234950"/>
          </a:xfrm>
          <a:custGeom>
            <a:avLst/>
            <a:gdLst>
              <a:gd name="T0" fmla="*/ 95 w 190"/>
              <a:gd name="T1" fmla="*/ 15 h 92"/>
              <a:gd name="T2" fmla="*/ 175 w 190"/>
              <a:gd name="T3" fmla="*/ 92 h 92"/>
              <a:gd name="T4" fmla="*/ 190 w 190"/>
              <a:gd name="T5" fmla="*/ 92 h 92"/>
              <a:gd name="T6" fmla="*/ 95 w 190"/>
              <a:gd name="T7" fmla="*/ 0 h 92"/>
              <a:gd name="T8" fmla="*/ 0 w 190"/>
              <a:gd name="T9" fmla="*/ 92 h 92"/>
              <a:gd name="T10" fmla="*/ 15 w 190"/>
              <a:gd name="T11" fmla="*/ 92 h 92"/>
              <a:gd name="T12" fmla="*/ 95 w 190"/>
              <a:gd name="T13" fmla="*/ 1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1204"/>
          <p:cNvSpPr>
            <a:spLocks/>
          </p:cNvSpPr>
          <p:nvPr/>
        </p:nvSpPr>
        <p:spPr bwMode="auto">
          <a:xfrm>
            <a:off x="5640108" y="3033620"/>
            <a:ext cx="485775" cy="234950"/>
          </a:xfrm>
          <a:custGeom>
            <a:avLst/>
            <a:gdLst>
              <a:gd name="T0" fmla="*/ 95 w 190"/>
              <a:gd name="T1" fmla="*/ 77 h 92"/>
              <a:gd name="T2" fmla="*/ 15 w 190"/>
              <a:gd name="T3" fmla="*/ 0 h 92"/>
              <a:gd name="T4" fmla="*/ 0 w 190"/>
              <a:gd name="T5" fmla="*/ 0 h 92"/>
              <a:gd name="T6" fmla="*/ 95 w 190"/>
              <a:gd name="T7" fmla="*/ 92 h 92"/>
              <a:gd name="T8" fmla="*/ 190 w 190"/>
              <a:gd name="T9" fmla="*/ 0 h 92"/>
              <a:gd name="T10" fmla="*/ 175 w 190"/>
              <a:gd name="T11" fmla="*/ 0 h 92"/>
              <a:gd name="T12" fmla="*/ 95 w 190"/>
              <a:gd name="T13" fmla="*/ 7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1205"/>
          <p:cNvSpPr>
            <a:spLocks/>
          </p:cNvSpPr>
          <p:nvPr/>
        </p:nvSpPr>
        <p:spPr bwMode="auto">
          <a:xfrm>
            <a:off x="5711545" y="2849470"/>
            <a:ext cx="342900" cy="363538"/>
          </a:xfrm>
          <a:custGeom>
            <a:avLst/>
            <a:gdLst>
              <a:gd name="T0" fmla="*/ 96 w 134"/>
              <a:gd name="T1" fmla="*/ 60 h 142"/>
              <a:gd name="T2" fmla="*/ 102 w 134"/>
              <a:gd name="T3" fmla="*/ 63 h 142"/>
              <a:gd name="T4" fmla="*/ 109 w 134"/>
              <a:gd name="T5" fmla="*/ 56 h 142"/>
              <a:gd name="T6" fmla="*/ 102 w 134"/>
              <a:gd name="T7" fmla="*/ 49 h 142"/>
              <a:gd name="T8" fmla="*/ 96 w 134"/>
              <a:gd name="T9" fmla="*/ 52 h 142"/>
              <a:gd name="T10" fmla="*/ 72 w 134"/>
              <a:gd name="T11" fmla="*/ 52 h 142"/>
              <a:gd name="T12" fmla="*/ 72 w 134"/>
              <a:gd name="T13" fmla="*/ 33 h 142"/>
              <a:gd name="T14" fmla="*/ 84 w 134"/>
              <a:gd name="T15" fmla="*/ 17 h 142"/>
              <a:gd name="T16" fmla="*/ 70 w 134"/>
              <a:gd name="T17" fmla="*/ 0 h 142"/>
              <a:gd name="T18" fmla="*/ 70 w 134"/>
              <a:gd name="T19" fmla="*/ 13 h 142"/>
              <a:gd name="T20" fmla="*/ 72 w 134"/>
              <a:gd name="T21" fmla="*/ 17 h 142"/>
              <a:gd name="T22" fmla="*/ 67 w 134"/>
              <a:gd name="T23" fmla="*/ 22 h 142"/>
              <a:gd name="T24" fmla="*/ 62 w 134"/>
              <a:gd name="T25" fmla="*/ 17 h 142"/>
              <a:gd name="T26" fmla="*/ 64 w 134"/>
              <a:gd name="T27" fmla="*/ 13 h 142"/>
              <a:gd name="T28" fmla="*/ 64 w 134"/>
              <a:gd name="T29" fmla="*/ 0 h 142"/>
              <a:gd name="T30" fmla="*/ 50 w 134"/>
              <a:gd name="T31" fmla="*/ 17 h 142"/>
              <a:gd name="T32" fmla="*/ 62 w 134"/>
              <a:gd name="T33" fmla="*/ 33 h 142"/>
              <a:gd name="T34" fmla="*/ 62 w 134"/>
              <a:gd name="T35" fmla="*/ 52 h 142"/>
              <a:gd name="T36" fmla="*/ 38 w 134"/>
              <a:gd name="T37" fmla="*/ 52 h 142"/>
              <a:gd name="T38" fmla="*/ 32 w 134"/>
              <a:gd name="T39" fmla="*/ 49 h 142"/>
              <a:gd name="T40" fmla="*/ 25 w 134"/>
              <a:gd name="T41" fmla="*/ 56 h 142"/>
              <a:gd name="T42" fmla="*/ 32 w 134"/>
              <a:gd name="T43" fmla="*/ 63 h 142"/>
              <a:gd name="T44" fmla="*/ 38 w 134"/>
              <a:gd name="T45" fmla="*/ 60 h 142"/>
              <a:gd name="T46" fmla="*/ 62 w 134"/>
              <a:gd name="T47" fmla="*/ 60 h 142"/>
              <a:gd name="T48" fmla="*/ 62 w 134"/>
              <a:gd name="T49" fmla="*/ 66 h 142"/>
              <a:gd name="T50" fmla="*/ 62 w 134"/>
              <a:gd name="T51" fmla="*/ 72 h 142"/>
              <a:gd name="T52" fmla="*/ 62 w 134"/>
              <a:gd name="T53" fmla="*/ 107 h 142"/>
              <a:gd name="T54" fmla="*/ 52 w 134"/>
              <a:gd name="T55" fmla="*/ 118 h 142"/>
              <a:gd name="T56" fmla="*/ 25 w 134"/>
              <a:gd name="T57" fmla="*/ 104 h 142"/>
              <a:gd name="T58" fmla="*/ 33 w 134"/>
              <a:gd name="T59" fmla="*/ 102 h 142"/>
              <a:gd name="T60" fmla="*/ 12 w 134"/>
              <a:gd name="T61" fmla="*/ 74 h 142"/>
              <a:gd name="T62" fmla="*/ 14 w 134"/>
              <a:gd name="T63" fmla="*/ 114 h 142"/>
              <a:gd name="T64" fmla="*/ 19 w 134"/>
              <a:gd name="T65" fmla="*/ 108 h 142"/>
              <a:gd name="T66" fmla="*/ 40 w 134"/>
              <a:gd name="T67" fmla="*/ 125 h 142"/>
              <a:gd name="T68" fmla="*/ 67 w 134"/>
              <a:gd name="T69" fmla="*/ 142 h 142"/>
              <a:gd name="T70" fmla="*/ 94 w 134"/>
              <a:gd name="T71" fmla="*/ 125 h 142"/>
              <a:gd name="T72" fmla="*/ 115 w 134"/>
              <a:gd name="T73" fmla="*/ 108 h 142"/>
              <a:gd name="T74" fmla="*/ 120 w 134"/>
              <a:gd name="T75" fmla="*/ 114 h 142"/>
              <a:gd name="T76" fmla="*/ 122 w 134"/>
              <a:gd name="T77" fmla="*/ 74 h 142"/>
              <a:gd name="T78" fmla="*/ 101 w 134"/>
              <a:gd name="T79" fmla="*/ 102 h 142"/>
              <a:gd name="T80" fmla="*/ 109 w 134"/>
              <a:gd name="T81" fmla="*/ 104 h 142"/>
              <a:gd name="T82" fmla="*/ 82 w 134"/>
              <a:gd name="T83" fmla="*/ 118 h 142"/>
              <a:gd name="T84" fmla="*/ 72 w 134"/>
              <a:gd name="T85" fmla="*/ 107 h 142"/>
              <a:gd name="T86" fmla="*/ 72 w 134"/>
              <a:gd name="T87" fmla="*/ 72 h 142"/>
              <a:gd name="T88" fmla="*/ 72 w 134"/>
              <a:gd name="T89" fmla="*/ 66 h 142"/>
              <a:gd name="T90" fmla="*/ 72 w 134"/>
              <a:gd name="T91" fmla="*/ 60 h 142"/>
              <a:gd name="T92" fmla="*/ 96 w 134"/>
              <a:gd name="T93" fmla="*/ 6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1206"/>
          <p:cNvSpPr>
            <a:spLocks/>
          </p:cNvSpPr>
          <p:nvPr/>
        </p:nvSpPr>
        <p:spPr bwMode="auto">
          <a:xfrm>
            <a:off x="6362420" y="3022507"/>
            <a:ext cx="476250" cy="231775"/>
          </a:xfrm>
          <a:custGeom>
            <a:avLst/>
            <a:gdLst>
              <a:gd name="T0" fmla="*/ 30 w 186"/>
              <a:gd name="T1" fmla="*/ 90 h 90"/>
              <a:gd name="T2" fmla="*/ 156 w 186"/>
              <a:gd name="T3" fmla="*/ 90 h 90"/>
              <a:gd name="T4" fmla="*/ 186 w 186"/>
              <a:gd name="T5" fmla="*/ 60 h 90"/>
              <a:gd name="T6" fmla="*/ 186 w 186"/>
              <a:gd name="T7" fmla="*/ 0 h 90"/>
              <a:gd name="T8" fmla="*/ 171 w 186"/>
              <a:gd name="T9" fmla="*/ 0 h 90"/>
              <a:gd name="T10" fmla="*/ 171 w 186"/>
              <a:gd name="T11" fmla="*/ 60 h 90"/>
              <a:gd name="T12" fmla="*/ 156 w 186"/>
              <a:gd name="T13" fmla="*/ 75 h 90"/>
              <a:gd name="T14" fmla="*/ 30 w 186"/>
              <a:gd name="T15" fmla="*/ 75 h 90"/>
              <a:gd name="T16" fmla="*/ 15 w 186"/>
              <a:gd name="T17" fmla="*/ 60 h 90"/>
              <a:gd name="T18" fmla="*/ 15 w 186"/>
              <a:gd name="T19" fmla="*/ 0 h 90"/>
              <a:gd name="T20" fmla="*/ 0 w 186"/>
              <a:gd name="T21" fmla="*/ 0 h 90"/>
              <a:gd name="T22" fmla="*/ 0 w 186"/>
              <a:gd name="T23" fmla="*/ 60 h 90"/>
              <a:gd name="T24" fmla="*/ 30 w 186"/>
              <a:gd name="T25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1207"/>
          <p:cNvSpPr>
            <a:spLocks/>
          </p:cNvSpPr>
          <p:nvPr/>
        </p:nvSpPr>
        <p:spPr bwMode="auto">
          <a:xfrm>
            <a:off x="6362420" y="2776445"/>
            <a:ext cx="476250" cy="231775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208"/>
          <p:cNvSpPr>
            <a:spLocks/>
          </p:cNvSpPr>
          <p:nvPr/>
        </p:nvSpPr>
        <p:spPr bwMode="auto">
          <a:xfrm>
            <a:off x="6424333" y="2916145"/>
            <a:ext cx="358775" cy="163513"/>
          </a:xfrm>
          <a:custGeom>
            <a:avLst/>
            <a:gdLst>
              <a:gd name="T0" fmla="*/ 137 w 140"/>
              <a:gd name="T1" fmla="*/ 53 h 64"/>
              <a:gd name="T2" fmla="*/ 133 w 140"/>
              <a:gd name="T3" fmla="*/ 43 h 64"/>
              <a:gd name="T4" fmla="*/ 80 w 140"/>
              <a:gd name="T5" fmla="*/ 43 h 64"/>
              <a:gd name="T6" fmla="*/ 80 w 140"/>
              <a:gd name="T7" fmla="*/ 26 h 64"/>
              <a:gd name="T8" fmla="*/ 92 w 140"/>
              <a:gd name="T9" fmla="*/ 26 h 64"/>
              <a:gd name="T10" fmla="*/ 92 w 140"/>
              <a:gd name="T11" fmla="*/ 39 h 64"/>
              <a:gd name="T12" fmla="*/ 97 w 140"/>
              <a:gd name="T13" fmla="*/ 39 h 64"/>
              <a:gd name="T14" fmla="*/ 97 w 140"/>
              <a:gd name="T15" fmla="*/ 26 h 64"/>
              <a:gd name="T16" fmla="*/ 109 w 140"/>
              <a:gd name="T17" fmla="*/ 26 h 64"/>
              <a:gd name="T18" fmla="*/ 109 w 140"/>
              <a:gd name="T19" fmla="*/ 39 h 64"/>
              <a:gd name="T20" fmla="*/ 114 w 140"/>
              <a:gd name="T21" fmla="*/ 39 h 64"/>
              <a:gd name="T22" fmla="*/ 114 w 140"/>
              <a:gd name="T23" fmla="*/ 26 h 64"/>
              <a:gd name="T24" fmla="*/ 126 w 140"/>
              <a:gd name="T25" fmla="*/ 39 h 64"/>
              <a:gd name="T26" fmla="*/ 132 w 140"/>
              <a:gd name="T27" fmla="*/ 39 h 64"/>
              <a:gd name="T28" fmla="*/ 128 w 140"/>
              <a:gd name="T29" fmla="*/ 31 h 64"/>
              <a:gd name="T30" fmla="*/ 107 w 140"/>
              <a:gd name="T31" fmla="*/ 20 h 64"/>
              <a:gd name="T32" fmla="*/ 80 w 140"/>
              <a:gd name="T33" fmla="*/ 20 h 64"/>
              <a:gd name="T34" fmla="*/ 80 w 140"/>
              <a:gd name="T35" fmla="*/ 8 h 64"/>
              <a:gd name="T36" fmla="*/ 132 w 140"/>
              <a:gd name="T37" fmla="*/ 8 h 64"/>
              <a:gd name="T38" fmla="*/ 136 w 140"/>
              <a:gd name="T39" fmla="*/ 4 h 64"/>
              <a:gd name="T40" fmla="*/ 132 w 140"/>
              <a:gd name="T41" fmla="*/ 0 h 64"/>
              <a:gd name="T42" fmla="*/ 21 w 140"/>
              <a:gd name="T43" fmla="*/ 0 h 64"/>
              <a:gd name="T44" fmla="*/ 18 w 140"/>
              <a:gd name="T45" fmla="*/ 4 h 64"/>
              <a:gd name="T46" fmla="*/ 21 w 140"/>
              <a:gd name="T47" fmla="*/ 8 h 64"/>
              <a:gd name="T48" fmla="*/ 74 w 140"/>
              <a:gd name="T49" fmla="*/ 8 h 64"/>
              <a:gd name="T50" fmla="*/ 74 w 140"/>
              <a:gd name="T51" fmla="*/ 20 h 64"/>
              <a:gd name="T52" fmla="*/ 25 w 140"/>
              <a:gd name="T53" fmla="*/ 20 h 64"/>
              <a:gd name="T54" fmla="*/ 13 w 140"/>
              <a:gd name="T55" fmla="*/ 11 h 64"/>
              <a:gd name="T56" fmla="*/ 0 w 140"/>
              <a:gd name="T57" fmla="*/ 24 h 64"/>
              <a:gd name="T58" fmla="*/ 13 w 140"/>
              <a:gd name="T59" fmla="*/ 37 h 64"/>
              <a:gd name="T60" fmla="*/ 23 w 140"/>
              <a:gd name="T61" fmla="*/ 32 h 64"/>
              <a:gd name="T62" fmla="*/ 51 w 140"/>
              <a:gd name="T63" fmla="*/ 44 h 64"/>
              <a:gd name="T64" fmla="*/ 58 w 140"/>
              <a:gd name="T65" fmla="*/ 58 h 64"/>
              <a:gd name="T66" fmla="*/ 67 w 140"/>
              <a:gd name="T67" fmla="*/ 64 h 64"/>
              <a:gd name="T68" fmla="*/ 131 w 140"/>
              <a:gd name="T69" fmla="*/ 64 h 64"/>
              <a:gd name="T70" fmla="*/ 137 w 140"/>
              <a:gd name="T71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Oval 1209"/>
          <p:cNvSpPr>
            <a:spLocks noChangeArrowheads="1"/>
          </p:cNvSpPr>
          <p:nvPr/>
        </p:nvSpPr>
        <p:spPr bwMode="auto">
          <a:xfrm>
            <a:off x="6603720" y="3089182"/>
            <a:ext cx="22225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Oval 1211"/>
          <p:cNvSpPr>
            <a:spLocks noChangeArrowheads="1"/>
          </p:cNvSpPr>
          <p:nvPr/>
        </p:nvSpPr>
        <p:spPr bwMode="auto">
          <a:xfrm>
            <a:off x="6692620" y="3089182"/>
            <a:ext cx="23813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Oval 1212"/>
          <p:cNvSpPr>
            <a:spLocks noChangeArrowheads="1"/>
          </p:cNvSpPr>
          <p:nvPr/>
        </p:nvSpPr>
        <p:spPr bwMode="auto">
          <a:xfrm>
            <a:off x="6721195" y="3089182"/>
            <a:ext cx="25400" cy="254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213"/>
          <p:cNvSpPr>
            <a:spLocks/>
          </p:cNvSpPr>
          <p:nvPr/>
        </p:nvSpPr>
        <p:spPr bwMode="auto">
          <a:xfrm>
            <a:off x="7108545" y="2805020"/>
            <a:ext cx="461963" cy="461963"/>
          </a:xfrm>
          <a:custGeom>
            <a:avLst/>
            <a:gdLst>
              <a:gd name="T0" fmla="*/ 101 w 180"/>
              <a:gd name="T1" fmla="*/ 64 h 180"/>
              <a:gd name="T2" fmla="*/ 101 w 180"/>
              <a:gd name="T3" fmla="*/ 81 h 180"/>
              <a:gd name="T4" fmla="*/ 97 w 180"/>
              <a:gd name="T5" fmla="*/ 81 h 180"/>
              <a:gd name="T6" fmla="*/ 97 w 180"/>
              <a:gd name="T7" fmla="*/ 98 h 180"/>
              <a:gd name="T8" fmla="*/ 125 w 180"/>
              <a:gd name="T9" fmla="*/ 98 h 180"/>
              <a:gd name="T10" fmla="*/ 119 w 180"/>
              <a:gd name="T11" fmla="*/ 164 h 180"/>
              <a:gd name="T12" fmla="*/ 49 w 180"/>
              <a:gd name="T13" fmla="*/ 164 h 180"/>
              <a:gd name="T14" fmla="*/ 43 w 180"/>
              <a:gd name="T15" fmla="*/ 98 h 180"/>
              <a:gd name="T16" fmla="*/ 70 w 180"/>
              <a:gd name="T17" fmla="*/ 98 h 180"/>
              <a:gd name="T18" fmla="*/ 70 w 180"/>
              <a:gd name="T19" fmla="*/ 81 h 180"/>
              <a:gd name="T20" fmla="*/ 67 w 180"/>
              <a:gd name="T21" fmla="*/ 81 h 180"/>
              <a:gd name="T22" fmla="*/ 67 w 180"/>
              <a:gd name="T23" fmla="*/ 64 h 180"/>
              <a:gd name="T24" fmla="*/ 114 w 180"/>
              <a:gd name="T25" fmla="*/ 18 h 180"/>
              <a:gd name="T26" fmla="*/ 179 w 180"/>
              <a:gd name="T27" fmla="*/ 18 h 180"/>
              <a:gd name="T28" fmla="*/ 156 w 180"/>
              <a:gd name="T29" fmla="*/ 0 h 180"/>
              <a:gd name="T30" fmla="*/ 24 w 180"/>
              <a:gd name="T31" fmla="*/ 0 h 180"/>
              <a:gd name="T32" fmla="*/ 0 w 180"/>
              <a:gd name="T33" fmla="*/ 24 h 180"/>
              <a:gd name="T34" fmla="*/ 0 w 180"/>
              <a:gd name="T35" fmla="*/ 156 h 180"/>
              <a:gd name="T36" fmla="*/ 24 w 180"/>
              <a:gd name="T37" fmla="*/ 180 h 180"/>
              <a:gd name="T38" fmla="*/ 156 w 180"/>
              <a:gd name="T39" fmla="*/ 180 h 180"/>
              <a:gd name="T40" fmla="*/ 180 w 180"/>
              <a:gd name="T41" fmla="*/ 156 h 180"/>
              <a:gd name="T42" fmla="*/ 180 w 180"/>
              <a:gd name="T43" fmla="*/ 52 h 180"/>
              <a:gd name="T44" fmla="*/ 114 w 180"/>
              <a:gd name="T45" fmla="*/ 52 h 180"/>
              <a:gd name="T46" fmla="*/ 101 w 180"/>
              <a:gd name="T47" fmla="*/ 6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Rectangle 1214"/>
          <p:cNvSpPr>
            <a:spLocks noChangeArrowheads="1"/>
          </p:cNvSpPr>
          <p:nvPr/>
        </p:nvSpPr>
        <p:spPr bwMode="auto">
          <a:xfrm>
            <a:off x="7303807" y="3012982"/>
            <a:ext cx="12700" cy="428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Rectangle 1215"/>
          <p:cNvSpPr>
            <a:spLocks noChangeArrowheads="1"/>
          </p:cNvSpPr>
          <p:nvPr/>
        </p:nvSpPr>
        <p:spPr bwMode="auto">
          <a:xfrm>
            <a:off x="7329207" y="3012982"/>
            <a:ext cx="14288" cy="428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216"/>
          <p:cNvSpPr>
            <a:spLocks/>
          </p:cNvSpPr>
          <p:nvPr/>
        </p:nvSpPr>
        <p:spPr bwMode="auto">
          <a:xfrm>
            <a:off x="7237132" y="3074895"/>
            <a:ext cx="171450" cy="131763"/>
          </a:xfrm>
          <a:custGeom>
            <a:avLst/>
            <a:gdLst>
              <a:gd name="T0" fmla="*/ 47 w 67"/>
              <a:gd name="T1" fmla="*/ 24 h 52"/>
              <a:gd name="T2" fmla="*/ 42 w 67"/>
              <a:gd name="T3" fmla="*/ 24 h 52"/>
              <a:gd name="T4" fmla="*/ 42 w 67"/>
              <a:gd name="T5" fmla="*/ 0 h 52"/>
              <a:gd name="T6" fmla="*/ 36 w 67"/>
              <a:gd name="T7" fmla="*/ 0 h 52"/>
              <a:gd name="T8" fmla="*/ 36 w 67"/>
              <a:gd name="T9" fmla="*/ 24 h 52"/>
              <a:gd name="T10" fmla="*/ 31 w 67"/>
              <a:gd name="T11" fmla="*/ 24 h 52"/>
              <a:gd name="T12" fmla="*/ 31 w 67"/>
              <a:gd name="T13" fmla="*/ 0 h 52"/>
              <a:gd name="T14" fmla="*/ 26 w 67"/>
              <a:gd name="T15" fmla="*/ 0 h 52"/>
              <a:gd name="T16" fmla="*/ 26 w 67"/>
              <a:gd name="T17" fmla="*/ 24 h 52"/>
              <a:gd name="T18" fmla="*/ 20 w 67"/>
              <a:gd name="T19" fmla="*/ 24 h 52"/>
              <a:gd name="T20" fmla="*/ 20 w 67"/>
              <a:gd name="T21" fmla="*/ 0 h 52"/>
              <a:gd name="T22" fmla="*/ 0 w 67"/>
              <a:gd name="T23" fmla="*/ 0 h 52"/>
              <a:gd name="T24" fmla="*/ 5 w 67"/>
              <a:gd name="T25" fmla="*/ 52 h 52"/>
              <a:gd name="T26" fmla="*/ 62 w 67"/>
              <a:gd name="T27" fmla="*/ 52 h 52"/>
              <a:gd name="T28" fmla="*/ 67 w 67"/>
              <a:gd name="T29" fmla="*/ 0 h 52"/>
              <a:gd name="T30" fmla="*/ 47 w 67"/>
              <a:gd name="T31" fmla="*/ 0 h 52"/>
              <a:gd name="T32" fmla="*/ 47 w 67"/>
              <a:gd name="T33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217"/>
          <p:cNvSpPr>
            <a:spLocks/>
          </p:cNvSpPr>
          <p:nvPr/>
        </p:nvSpPr>
        <p:spPr bwMode="auto">
          <a:xfrm>
            <a:off x="7813395" y="2771682"/>
            <a:ext cx="487363" cy="236538"/>
          </a:xfrm>
          <a:custGeom>
            <a:avLst/>
            <a:gdLst>
              <a:gd name="T0" fmla="*/ 95 w 190"/>
              <a:gd name="T1" fmla="*/ 15 h 92"/>
              <a:gd name="T2" fmla="*/ 175 w 190"/>
              <a:gd name="T3" fmla="*/ 92 h 92"/>
              <a:gd name="T4" fmla="*/ 190 w 190"/>
              <a:gd name="T5" fmla="*/ 92 h 92"/>
              <a:gd name="T6" fmla="*/ 95 w 190"/>
              <a:gd name="T7" fmla="*/ 0 h 92"/>
              <a:gd name="T8" fmla="*/ 0 w 190"/>
              <a:gd name="T9" fmla="*/ 92 h 92"/>
              <a:gd name="T10" fmla="*/ 15 w 190"/>
              <a:gd name="T11" fmla="*/ 92 h 92"/>
              <a:gd name="T12" fmla="*/ 95 w 190"/>
              <a:gd name="T13" fmla="*/ 1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218"/>
          <p:cNvSpPr>
            <a:spLocks/>
          </p:cNvSpPr>
          <p:nvPr/>
        </p:nvSpPr>
        <p:spPr bwMode="auto">
          <a:xfrm>
            <a:off x="7813395" y="3022507"/>
            <a:ext cx="487363" cy="236538"/>
          </a:xfrm>
          <a:custGeom>
            <a:avLst/>
            <a:gdLst>
              <a:gd name="T0" fmla="*/ 95 w 190"/>
              <a:gd name="T1" fmla="*/ 77 h 92"/>
              <a:gd name="T2" fmla="*/ 15 w 190"/>
              <a:gd name="T3" fmla="*/ 0 h 92"/>
              <a:gd name="T4" fmla="*/ 0 w 190"/>
              <a:gd name="T5" fmla="*/ 0 h 92"/>
              <a:gd name="T6" fmla="*/ 95 w 190"/>
              <a:gd name="T7" fmla="*/ 92 h 92"/>
              <a:gd name="T8" fmla="*/ 190 w 190"/>
              <a:gd name="T9" fmla="*/ 0 h 92"/>
              <a:gd name="T10" fmla="*/ 175 w 190"/>
              <a:gd name="T11" fmla="*/ 0 h 92"/>
              <a:gd name="T12" fmla="*/ 95 w 190"/>
              <a:gd name="T13" fmla="*/ 7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219"/>
          <p:cNvSpPr>
            <a:spLocks/>
          </p:cNvSpPr>
          <p:nvPr/>
        </p:nvSpPr>
        <p:spPr bwMode="auto">
          <a:xfrm>
            <a:off x="7888007" y="2938370"/>
            <a:ext cx="196850" cy="153988"/>
          </a:xfrm>
          <a:custGeom>
            <a:avLst/>
            <a:gdLst>
              <a:gd name="T0" fmla="*/ 65 w 77"/>
              <a:gd name="T1" fmla="*/ 0 h 60"/>
              <a:gd name="T2" fmla="*/ 55 w 77"/>
              <a:gd name="T3" fmla="*/ 34 h 60"/>
              <a:gd name="T4" fmla="*/ 45 w 77"/>
              <a:gd name="T5" fmla="*/ 0 h 60"/>
              <a:gd name="T6" fmla="*/ 32 w 77"/>
              <a:gd name="T7" fmla="*/ 0 h 60"/>
              <a:gd name="T8" fmla="*/ 21 w 77"/>
              <a:gd name="T9" fmla="*/ 35 h 60"/>
              <a:gd name="T10" fmla="*/ 13 w 77"/>
              <a:gd name="T11" fmla="*/ 0 h 60"/>
              <a:gd name="T12" fmla="*/ 0 w 77"/>
              <a:gd name="T13" fmla="*/ 0 h 60"/>
              <a:gd name="T14" fmla="*/ 16 w 77"/>
              <a:gd name="T15" fmla="*/ 60 h 60"/>
              <a:gd name="T16" fmla="*/ 27 w 77"/>
              <a:gd name="T17" fmla="*/ 60 h 60"/>
              <a:gd name="T18" fmla="*/ 38 w 77"/>
              <a:gd name="T19" fmla="*/ 20 h 60"/>
              <a:gd name="T20" fmla="*/ 50 w 77"/>
              <a:gd name="T21" fmla="*/ 60 h 60"/>
              <a:gd name="T22" fmla="*/ 61 w 77"/>
              <a:gd name="T23" fmla="*/ 60 h 60"/>
              <a:gd name="T24" fmla="*/ 77 w 77"/>
              <a:gd name="T25" fmla="*/ 0 h 60"/>
              <a:gd name="T26" fmla="*/ 65 w 77"/>
              <a:gd name="T27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220"/>
          <p:cNvSpPr>
            <a:spLocks/>
          </p:cNvSpPr>
          <p:nvPr/>
        </p:nvSpPr>
        <p:spPr bwMode="auto">
          <a:xfrm>
            <a:off x="8088032" y="2935195"/>
            <a:ext cx="138113" cy="158750"/>
          </a:xfrm>
          <a:custGeom>
            <a:avLst/>
            <a:gdLst>
              <a:gd name="T0" fmla="*/ 28 w 54"/>
              <a:gd name="T1" fmla="*/ 50 h 62"/>
              <a:gd name="T2" fmla="*/ 12 w 54"/>
              <a:gd name="T3" fmla="*/ 31 h 62"/>
              <a:gd name="T4" fmla="*/ 28 w 54"/>
              <a:gd name="T5" fmla="*/ 12 h 62"/>
              <a:gd name="T6" fmla="*/ 42 w 54"/>
              <a:gd name="T7" fmla="*/ 23 h 62"/>
              <a:gd name="T8" fmla="*/ 54 w 54"/>
              <a:gd name="T9" fmla="*/ 23 h 62"/>
              <a:gd name="T10" fmla="*/ 28 w 54"/>
              <a:gd name="T11" fmla="*/ 0 h 62"/>
              <a:gd name="T12" fmla="*/ 0 w 54"/>
              <a:gd name="T13" fmla="*/ 31 h 62"/>
              <a:gd name="T14" fmla="*/ 28 w 54"/>
              <a:gd name="T15" fmla="*/ 62 h 62"/>
              <a:gd name="T16" fmla="*/ 54 w 54"/>
              <a:gd name="T17" fmla="*/ 39 h 62"/>
              <a:gd name="T18" fmla="*/ 42 w 54"/>
              <a:gd name="T19" fmla="*/ 39 h 62"/>
              <a:gd name="T20" fmla="*/ 28 w 54"/>
              <a:gd name="T21" fmla="*/ 5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221"/>
          <p:cNvSpPr>
            <a:spLocks/>
          </p:cNvSpPr>
          <p:nvPr/>
        </p:nvSpPr>
        <p:spPr bwMode="auto">
          <a:xfrm>
            <a:off x="8542057" y="3022507"/>
            <a:ext cx="485775" cy="236538"/>
          </a:xfrm>
          <a:custGeom>
            <a:avLst/>
            <a:gdLst>
              <a:gd name="T0" fmla="*/ 95 w 190"/>
              <a:gd name="T1" fmla="*/ 77 h 92"/>
              <a:gd name="T2" fmla="*/ 15 w 190"/>
              <a:gd name="T3" fmla="*/ 0 h 92"/>
              <a:gd name="T4" fmla="*/ 0 w 190"/>
              <a:gd name="T5" fmla="*/ 0 h 92"/>
              <a:gd name="T6" fmla="*/ 95 w 190"/>
              <a:gd name="T7" fmla="*/ 92 h 92"/>
              <a:gd name="T8" fmla="*/ 190 w 190"/>
              <a:gd name="T9" fmla="*/ 0 h 92"/>
              <a:gd name="T10" fmla="*/ 175 w 190"/>
              <a:gd name="T11" fmla="*/ 0 h 92"/>
              <a:gd name="T12" fmla="*/ 95 w 190"/>
              <a:gd name="T13" fmla="*/ 7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222"/>
          <p:cNvSpPr>
            <a:spLocks/>
          </p:cNvSpPr>
          <p:nvPr/>
        </p:nvSpPr>
        <p:spPr bwMode="auto">
          <a:xfrm>
            <a:off x="8542057" y="2771682"/>
            <a:ext cx="485775" cy="236538"/>
          </a:xfrm>
          <a:custGeom>
            <a:avLst/>
            <a:gdLst>
              <a:gd name="T0" fmla="*/ 95 w 190"/>
              <a:gd name="T1" fmla="*/ 15 h 92"/>
              <a:gd name="T2" fmla="*/ 175 w 190"/>
              <a:gd name="T3" fmla="*/ 92 h 92"/>
              <a:gd name="T4" fmla="*/ 190 w 190"/>
              <a:gd name="T5" fmla="*/ 92 h 92"/>
              <a:gd name="T6" fmla="*/ 95 w 190"/>
              <a:gd name="T7" fmla="*/ 0 h 92"/>
              <a:gd name="T8" fmla="*/ 0 w 190"/>
              <a:gd name="T9" fmla="*/ 92 h 92"/>
              <a:gd name="T10" fmla="*/ 15 w 190"/>
              <a:gd name="T11" fmla="*/ 92 h 92"/>
              <a:gd name="T12" fmla="*/ 95 w 190"/>
              <a:gd name="T13" fmla="*/ 1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223"/>
          <p:cNvSpPr>
            <a:spLocks/>
          </p:cNvSpPr>
          <p:nvPr/>
        </p:nvSpPr>
        <p:spPr bwMode="auto">
          <a:xfrm>
            <a:off x="8661120" y="2905032"/>
            <a:ext cx="246063" cy="250825"/>
          </a:xfrm>
          <a:custGeom>
            <a:avLst/>
            <a:gdLst>
              <a:gd name="T0" fmla="*/ 0 w 96"/>
              <a:gd name="T1" fmla="*/ 0 h 98"/>
              <a:gd name="T2" fmla="*/ 33 w 96"/>
              <a:gd name="T3" fmla="*/ 40 h 98"/>
              <a:gd name="T4" fmla="*/ 37 w 96"/>
              <a:gd name="T5" fmla="*/ 46 h 98"/>
              <a:gd name="T6" fmla="*/ 43 w 96"/>
              <a:gd name="T7" fmla="*/ 52 h 98"/>
              <a:gd name="T8" fmla="*/ 43 w 96"/>
              <a:gd name="T9" fmla="*/ 87 h 98"/>
              <a:gd name="T10" fmla="*/ 18 w 96"/>
              <a:gd name="T11" fmla="*/ 87 h 98"/>
              <a:gd name="T12" fmla="*/ 13 w 96"/>
              <a:gd name="T13" fmla="*/ 92 h 98"/>
              <a:gd name="T14" fmla="*/ 18 w 96"/>
              <a:gd name="T15" fmla="*/ 98 h 98"/>
              <a:gd name="T16" fmla="*/ 78 w 96"/>
              <a:gd name="T17" fmla="*/ 98 h 98"/>
              <a:gd name="T18" fmla="*/ 83 w 96"/>
              <a:gd name="T19" fmla="*/ 92 h 98"/>
              <a:gd name="T20" fmla="*/ 78 w 96"/>
              <a:gd name="T21" fmla="*/ 87 h 98"/>
              <a:gd name="T22" fmla="*/ 53 w 96"/>
              <a:gd name="T23" fmla="*/ 87 h 98"/>
              <a:gd name="T24" fmla="*/ 53 w 96"/>
              <a:gd name="T25" fmla="*/ 52 h 98"/>
              <a:gd name="T26" fmla="*/ 59 w 96"/>
              <a:gd name="T27" fmla="*/ 46 h 98"/>
              <a:gd name="T28" fmla="*/ 63 w 96"/>
              <a:gd name="T29" fmla="*/ 40 h 98"/>
              <a:gd name="T30" fmla="*/ 96 w 96"/>
              <a:gd name="T31" fmla="*/ 0 h 98"/>
              <a:gd name="T32" fmla="*/ 0 w 96"/>
              <a:gd name="T33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224"/>
          <p:cNvSpPr>
            <a:spLocks/>
          </p:cNvSpPr>
          <p:nvPr/>
        </p:nvSpPr>
        <p:spPr bwMode="auto">
          <a:xfrm>
            <a:off x="9305645" y="3033620"/>
            <a:ext cx="476250" cy="230188"/>
          </a:xfrm>
          <a:custGeom>
            <a:avLst/>
            <a:gdLst>
              <a:gd name="T0" fmla="*/ 88 w 186"/>
              <a:gd name="T1" fmla="*/ 21 h 90"/>
              <a:gd name="T2" fmla="*/ 96 w 186"/>
              <a:gd name="T3" fmla="*/ 28 h 90"/>
              <a:gd name="T4" fmla="*/ 110 w 186"/>
              <a:gd name="T5" fmla="*/ 28 h 90"/>
              <a:gd name="T6" fmla="*/ 115 w 186"/>
              <a:gd name="T7" fmla="*/ 33 h 90"/>
              <a:gd name="T8" fmla="*/ 115 w 186"/>
              <a:gd name="T9" fmla="*/ 64 h 90"/>
              <a:gd name="T10" fmla="*/ 109 w 186"/>
              <a:gd name="T11" fmla="*/ 69 h 90"/>
              <a:gd name="T12" fmla="*/ 97 w 186"/>
              <a:gd name="T13" fmla="*/ 69 h 90"/>
              <a:gd name="T14" fmla="*/ 93 w 186"/>
              <a:gd name="T15" fmla="*/ 69 h 90"/>
              <a:gd name="T16" fmla="*/ 62 w 186"/>
              <a:gd name="T17" fmla="*/ 0 h 90"/>
              <a:gd name="T18" fmla="*/ 0 w 186"/>
              <a:gd name="T19" fmla="*/ 0 h 90"/>
              <a:gd name="T20" fmla="*/ 93 w 186"/>
              <a:gd name="T21" fmla="*/ 90 h 90"/>
              <a:gd name="T22" fmla="*/ 186 w 186"/>
              <a:gd name="T23" fmla="*/ 0 h 90"/>
              <a:gd name="T24" fmla="*/ 86 w 186"/>
              <a:gd name="T25" fmla="*/ 0 h 90"/>
              <a:gd name="T26" fmla="*/ 88 w 186"/>
              <a:gd name="T27" fmla="*/ 2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225"/>
          <p:cNvSpPr>
            <a:spLocks/>
          </p:cNvSpPr>
          <p:nvPr/>
        </p:nvSpPr>
        <p:spPr bwMode="auto">
          <a:xfrm>
            <a:off x="9305645" y="2787557"/>
            <a:ext cx="476250" cy="230188"/>
          </a:xfrm>
          <a:custGeom>
            <a:avLst/>
            <a:gdLst>
              <a:gd name="T0" fmla="*/ 91 w 186"/>
              <a:gd name="T1" fmla="*/ 22 h 90"/>
              <a:gd name="T2" fmla="*/ 93 w 186"/>
              <a:gd name="T3" fmla="*/ 21 h 90"/>
              <a:gd name="T4" fmla="*/ 100 w 186"/>
              <a:gd name="T5" fmla="*/ 21 h 90"/>
              <a:gd name="T6" fmla="*/ 109 w 186"/>
              <a:gd name="T7" fmla="*/ 21 h 90"/>
              <a:gd name="T8" fmla="*/ 115 w 186"/>
              <a:gd name="T9" fmla="*/ 26 h 90"/>
              <a:gd name="T10" fmla="*/ 115 w 186"/>
              <a:gd name="T11" fmla="*/ 57 h 90"/>
              <a:gd name="T12" fmla="*/ 110 w 186"/>
              <a:gd name="T13" fmla="*/ 62 h 90"/>
              <a:gd name="T14" fmla="*/ 100 w 186"/>
              <a:gd name="T15" fmla="*/ 62 h 90"/>
              <a:gd name="T16" fmla="*/ 99 w 186"/>
              <a:gd name="T17" fmla="*/ 62 h 90"/>
              <a:gd name="T18" fmla="*/ 96 w 186"/>
              <a:gd name="T19" fmla="*/ 62 h 90"/>
              <a:gd name="T20" fmla="*/ 88 w 186"/>
              <a:gd name="T21" fmla="*/ 69 h 90"/>
              <a:gd name="T22" fmla="*/ 86 w 186"/>
              <a:gd name="T23" fmla="*/ 90 h 90"/>
              <a:gd name="T24" fmla="*/ 186 w 186"/>
              <a:gd name="T25" fmla="*/ 90 h 90"/>
              <a:gd name="T26" fmla="*/ 93 w 186"/>
              <a:gd name="T27" fmla="*/ 0 h 90"/>
              <a:gd name="T28" fmla="*/ 0 w 186"/>
              <a:gd name="T29" fmla="*/ 90 h 90"/>
              <a:gd name="T30" fmla="*/ 62 w 186"/>
              <a:gd name="T31" fmla="*/ 90 h 90"/>
              <a:gd name="T32" fmla="*/ 91 w 186"/>
              <a:gd name="T33" fmla="*/ 2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226"/>
          <p:cNvSpPr>
            <a:spLocks/>
          </p:cNvSpPr>
          <p:nvPr/>
        </p:nvSpPr>
        <p:spPr bwMode="auto">
          <a:xfrm>
            <a:off x="10002557" y="2792320"/>
            <a:ext cx="476250" cy="250825"/>
          </a:xfrm>
          <a:custGeom>
            <a:avLst/>
            <a:gdLst>
              <a:gd name="T0" fmla="*/ 15 w 186"/>
              <a:gd name="T1" fmla="*/ 30 h 98"/>
              <a:gd name="T2" fmla="*/ 30 w 186"/>
              <a:gd name="T3" fmla="*/ 15 h 98"/>
              <a:gd name="T4" fmla="*/ 156 w 186"/>
              <a:gd name="T5" fmla="*/ 15 h 98"/>
              <a:gd name="T6" fmla="*/ 171 w 186"/>
              <a:gd name="T7" fmla="*/ 30 h 98"/>
              <a:gd name="T8" fmla="*/ 171 w 186"/>
              <a:gd name="T9" fmla="*/ 98 h 98"/>
              <a:gd name="T10" fmla="*/ 186 w 186"/>
              <a:gd name="T11" fmla="*/ 98 h 98"/>
              <a:gd name="T12" fmla="*/ 186 w 186"/>
              <a:gd name="T13" fmla="*/ 30 h 98"/>
              <a:gd name="T14" fmla="*/ 156 w 186"/>
              <a:gd name="T15" fmla="*/ 0 h 98"/>
              <a:gd name="T16" fmla="*/ 30 w 186"/>
              <a:gd name="T17" fmla="*/ 0 h 98"/>
              <a:gd name="T18" fmla="*/ 0 w 186"/>
              <a:gd name="T19" fmla="*/ 30 h 98"/>
              <a:gd name="T20" fmla="*/ 0 w 186"/>
              <a:gd name="T21" fmla="*/ 98 h 98"/>
              <a:gd name="T22" fmla="*/ 15 w 186"/>
              <a:gd name="T23" fmla="*/ 98 h 98"/>
              <a:gd name="T24" fmla="*/ 15 w 186"/>
              <a:gd name="T25" fmla="*/ 3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227"/>
          <p:cNvSpPr>
            <a:spLocks/>
          </p:cNvSpPr>
          <p:nvPr/>
        </p:nvSpPr>
        <p:spPr bwMode="auto">
          <a:xfrm>
            <a:off x="10002557" y="3055845"/>
            <a:ext cx="476250" cy="212725"/>
          </a:xfrm>
          <a:custGeom>
            <a:avLst/>
            <a:gdLst>
              <a:gd name="T0" fmla="*/ 171 w 186"/>
              <a:gd name="T1" fmla="*/ 53 h 83"/>
              <a:gd name="T2" fmla="*/ 156 w 186"/>
              <a:gd name="T3" fmla="*/ 68 h 83"/>
              <a:gd name="T4" fmla="*/ 30 w 186"/>
              <a:gd name="T5" fmla="*/ 68 h 83"/>
              <a:gd name="T6" fmla="*/ 15 w 186"/>
              <a:gd name="T7" fmla="*/ 53 h 83"/>
              <a:gd name="T8" fmla="*/ 15 w 186"/>
              <a:gd name="T9" fmla="*/ 0 h 83"/>
              <a:gd name="T10" fmla="*/ 0 w 186"/>
              <a:gd name="T11" fmla="*/ 0 h 83"/>
              <a:gd name="T12" fmla="*/ 0 w 186"/>
              <a:gd name="T13" fmla="*/ 53 h 83"/>
              <a:gd name="T14" fmla="*/ 30 w 186"/>
              <a:gd name="T15" fmla="*/ 83 h 83"/>
              <a:gd name="T16" fmla="*/ 156 w 186"/>
              <a:gd name="T17" fmla="*/ 83 h 83"/>
              <a:gd name="T18" fmla="*/ 186 w 186"/>
              <a:gd name="T19" fmla="*/ 53 h 83"/>
              <a:gd name="T20" fmla="*/ 186 w 186"/>
              <a:gd name="T21" fmla="*/ 0 h 83"/>
              <a:gd name="T22" fmla="*/ 171 w 186"/>
              <a:gd name="T23" fmla="*/ 0 h 83"/>
              <a:gd name="T24" fmla="*/ 171 w 186"/>
              <a:gd name="T25" fmla="*/ 5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228"/>
          <p:cNvSpPr>
            <a:spLocks/>
          </p:cNvSpPr>
          <p:nvPr/>
        </p:nvSpPr>
        <p:spPr bwMode="auto">
          <a:xfrm>
            <a:off x="10186707" y="2897095"/>
            <a:ext cx="211138" cy="92075"/>
          </a:xfrm>
          <a:custGeom>
            <a:avLst/>
            <a:gdLst>
              <a:gd name="T0" fmla="*/ 8 w 82"/>
              <a:gd name="T1" fmla="*/ 16 h 36"/>
              <a:gd name="T2" fmla="*/ 16 w 82"/>
              <a:gd name="T3" fmla="*/ 8 h 36"/>
              <a:gd name="T4" fmla="*/ 39 w 82"/>
              <a:gd name="T5" fmla="*/ 8 h 36"/>
              <a:gd name="T6" fmla="*/ 39 w 82"/>
              <a:gd name="T7" fmla="*/ 36 h 36"/>
              <a:gd name="T8" fmla="*/ 44 w 82"/>
              <a:gd name="T9" fmla="*/ 36 h 36"/>
              <a:gd name="T10" fmla="*/ 44 w 82"/>
              <a:gd name="T11" fmla="*/ 8 h 36"/>
              <a:gd name="T12" fmla="*/ 66 w 82"/>
              <a:gd name="T13" fmla="*/ 8 h 36"/>
              <a:gd name="T14" fmla="*/ 74 w 82"/>
              <a:gd name="T15" fmla="*/ 16 h 36"/>
              <a:gd name="T16" fmla="*/ 74 w 82"/>
              <a:gd name="T17" fmla="*/ 36 h 36"/>
              <a:gd name="T18" fmla="*/ 82 w 82"/>
              <a:gd name="T19" fmla="*/ 36 h 36"/>
              <a:gd name="T20" fmla="*/ 82 w 82"/>
              <a:gd name="T21" fmla="*/ 14 h 36"/>
              <a:gd name="T22" fmla="*/ 69 w 82"/>
              <a:gd name="T23" fmla="*/ 0 h 36"/>
              <a:gd name="T24" fmla="*/ 14 w 82"/>
              <a:gd name="T25" fmla="*/ 0 h 36"/>
              <a:gd name="T26" fmla="*/ 0 w 82"/>
              <a:gd name="T27" fmla="*/ 14 h 36"/>
              <a:gd name="T28" fmla="*/ 0 w 82"/>
              <a:gd name="T29" fmla="*/ 36 h 36"/>
              <a:gd name="T30" fmla="*/ 8 w 82"/>
              <a:gd name="T31" fmla="*/ 36 h 36"/>
              <a:gd name="T32" fmla="*/ 8 w 82"/>
              <a:gd name="T33" fmla="*/ 1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229"/>
          <p:cNvSpPr>
            <a:spLocks/>
          </p:cNvSpPr>
          <p:nvPr/>
        </p:nvSpPr>
        <p:spPr bwMode="auto">
          <a:xfrm>
            <a:off x="10186707" y="3000282"/>
            <a:ext cx="211138" cy="114300"/>
          </a:xfrm>
          <a:custGeom>
            <a:avLst/>
            <a:gdLst>
              <a:gd name="T0" fmla="*/ 0 w 82"/>
              <a:gd name="T1" fmla="*/ 0 h 45"/>
              <a:gd name="T2" fmla="*/ 0 w 82"/>
              <a:gd name="T3" fmla="*/ 28 h 45"/>
              <a:gd name="T4" fmla="*/ 9 w 82"/>
              <a:gd name="T5" fmla="*/ 28 h 45"/>
              <a:gd name="T6" fmla="*/ 15 w 82"/>
              <a:gd name="T7" fmla="*/ 23 h 45"/>
              <a:gd name="T8" fmla="*/ 22 w 82"/>
              <a:gd name="T9" fmla="*/ 30 h 45"/>
              <a:gd name="T10" fmla="*/ 15 w 82"/>
              <a:gd name="T11" fmla="*/ 36 h 45"/>
              <a:gd name="T12" fmla="*/ 9 w 82"/>
              <a:gd name="T13" fmla="*/ 31 h 45"/>
              <a:gd name="T14" fmla="*/ 0 w 82"/>
              <a:gd name="T15" fmla="*/ 31 h 45"/>
              <a:gd name="T16" fmla="*/ 0 w 82"/>
              <a:gd name="T17" fmla="*/ 45 h 45"/>
              <a:gd name="T18" fmla="*/ 82 w 82"/>
              <a:gd name="T19" fmla="*/ 45 h 45"/>
              <a:gd name="T20" fmla="*/ 82 w 82"/>
              <a:gd name="T21" fmla="*/ 31 h 45"/>
              <a:gd name="T22" fmla="*/ 74 w 82"/>
              <a:gd name="T23" fmla="*/ 31 h 45"/>
              <a:gd name="T24" fmla="*/ 67 w 82"/>
              <a:gd name="T25" fmla="*/ 36 h 45"/>
              <a:gd name="T26" fmla="*/ 61 w 82"/>
              <a:gd name="T27" fmla="*/ 30 h 45"/>
              <a:gd name="T28" fmla="*/ 67 w 82"/>
              <a:gd name="T29" fmla="*/ 23 h 45"/>
              <a:gd name="T30" fmla="*/ 74 w 82"/>
              <a:gd name="T31" fmla="*/ 28 h 45"/>
              <a:gd name="T32" fmla="*/ 82 w 82"/>
              <a:gd name="T33" fmla="*/ 28 h 45"/>
              <a:gd name="T34" fmla="*/ 82 w 82"/>
              <a:gd name="T35" fmla="*/ 0 h 45"/>
              <a:gd name="T36" fmla="*/ 0 w 82"/>
              <a:gd name="T3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230"/>
          <p:cNvSpPr>
            <a:spLocks/>
          </p:cNvSpPr>
          <p:nvPr/>
        </p:nvSpPr>
        <p:spPr bwMode="auto">
          <a:xfrm>
            <a:off x="10205757" y="3125695"/>
            <a:ext cx="38100" cy="38100"/>
          </a:xfrm>
          <a:custGeom>
            <a:avLst/>
            <a:gdLst>
              <a:gd name="T0" fmla="*/ 0 w 15"/>
              <a:gd name="T1" fmla="*/ 8 h 15"/>
              <a:gd name="T2" fmla="*/ 8 w 15"/>
              <a:gd name="T3" fmla="*/ 15 h 15"/>
              <a:gd name="T4" fmla="*/ 15 w 15"/>
              <a:gd name="T5" fmla="*/ 8 h 15"/>
              <a:gd name="T6" fmla="*/ 15 w 15"/>
              <a:gd name="T7" fmla="*/ 0 h 15"/>
              <a:gd name="T8" fmla="*/ 0 w 15"/>
              <a:gd name="T9" fmla="*/ 0 h 15"/>
              <a:gd name="T10" fmla="*/ 0 w 15"/>
              <a:gd name="T11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231"/>
          <p:cNvSpPr>
            <a:spLocks/>
          </p:cNvSpPr>
          <p:nvPr/>
        </p:nvSpPr>
        <p:spPr bwMode="auto">
          <a:xfrm>
            <a:off x="10343870" y="3125695"/>
            <a:ext cx="34925" cy="38100"/>
          </a:xfrm>
          <a:custGeom>
            <a:avLst/>
            <a:gdLst>
              <a:gd name="T0" fmla="*/ 0 w 14"/>
              <a:gd name="T1" fmla="*/ 8 h 15"/>
              <a:gd name="T2" fmla="*/ 7 w 14"/>
              <a:gd name="T3" fmla="*/ 15 h 15"/>
              <a:gd name="T4" fmla="*/ 14 w 14"/>
              <a:gd name="T5" fmla="*/ 8 h 15"/>
              <a:gd name="T6" fmla="*/ 14 w 14"/>
              <a:gd name="T7" fmla="*/ 0 h 15"/>
              <a:gd name="T8" fmla="*/ 0 w 14"/>
              <a:gd name="T9" fmla="*/ 0 h 15"/>
              <a:gd name="T10" fmla="*/ 0 w 14"/>
              <a:gd name="T11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232"/>
          <p:cNvSpPr>
            <a:spLocks/>
          </p:cNvSpPr>
          <p:nvPr/>
        </p:nvSpPr>
        <p:spPr bwMode="auto">
          <a:xfrm>
            <a:off x="10085107" y="2916145"/>
            <a:ext cx="71438" cy="247650"/>
          </a:xfrm>
          <a:custGeom>
            <a:avLst/>
            <a:gdLst>
              <a:gd name="T0" fmla="*/ 17 w 28"/>
              <a:gd name="T1" fmla="*/ 97 h 97"/>
              <a:gd name="T2" fmla="*/ 17 w 28"/>
              <a:gd name="T3" fmla="*/ 58 h 97"/>
              <a:gd name="T4" fmla="*/ 17 w 28"/>
              <a:gd name="T5" fmla="*/ 53 h 97"/>
              <a:gd name="T6" fmla="*/ 17 w 28"/>
              <a:gd name="T7" fmla="*/ 28 h 97"/>
              <a:gd name="T8" fmla="*/ 28 w 28"/>
              <a:gd name="T9" fmla="*/ 14 h 97"/>
              <a:gd name="T10" fmla="*/ 14 w 28"/>
              <a:gd name="T11" fmla="*/ 0 h 97"/>
              <a:gd name="T12" fmla="*/ 0 w 28"/>
              <a:gd name="T13" fmla="*/ 14 h 97"/>
              <a:gd name="T14" fmla="*/ 11 w 28"/>
              <a:gd name="T15" fmla="*/ 28 h 97"/>
              <a:gd name="T16" fmla="*/ 11 w 28"/>
              <a:gd name="T17" fmla="*/ 53 h 97"/>
              <a:gd name="T18" fmla="*/ 11 w 28"/>
              <a:gd name="T19" fmla="*/ 58 h 97"/>
              <a:gd name="T20" fmla="*/ 11 w 28"/>
              <a:gd name="T21" fmla="*/ 97 h 97"/>
              <a:gd name="T22" fmla="*/ 17 w 28"/>
              <a:gd name="T23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233"/>
          <p:cNvSpPr>
            <a:spLocks/>
          </p:cNvSpPr>
          <p:nvPr/>
        </p:nvSpPr>
        <p:spPr bwMode="auto">
          <a:xfrm>
            <a:off x="2014257" y="3509870"/>
            <a:ext cx="476250" cy="230188"/>
          </a:xfrm>
          <a:custGeom>
            <a:avLst/>
            <a:gdLst>
              <a:gd name="T0" fmla="*/ 156 w 186"/>
              <a:gd name="T1" fmla="*/ 0 h 90"/>
              <a:gd name="T2" fmla="*/ 30 w 186"/>
              <a:gd name="T3" fmla="*/ 0 h 90"/>
              <a:gd name="T4" fmla="*/ 0 w 186"/>
              <a:gd name="T5" fmla="*/ 30 h 90"/>
              <a:gd name="T6" fmla="*/ 0 w 186"/>
              <a:gd name="T7" fmla="*/ 90 h 90"/>
              <a:gd name="T8" fmla="*/ 15 w 186"/>
              <a:gd name="T9" fmla="*/ 90 h 90"/>
              <a:gd name="T10" fmla="*/ 15 w 186"/>
              <a:gd name="T11" fmla="*/ 30 h 90"/>
              <a:gd name="T12" fmla="*/ 30 w 186"/>
              <a:gd name="T13" fmla="*/ 15 h 90"/>
              <a:gd name="T14" fmla="*/ 156 w 186"/>
              <a:gd name="T15" fmla="*/ 15 h 90"/>
              <a:gd name="T16" fmla="*/ 171 w 186"/>
              <a:gd name="T17" fmla="*/ 30 h 90"/>
              <a:gd name="T18" fmla="*/ 171 w 186"/>
              <a:gd name="T19" fmla="*/ 90 h 90"/>
              <a:gd name="T20" fmla="*/ 186 w 186"/>
              <a:gd name="T21" fmla="*/ 90 h 90"/>
              <a:gd name="T22" fmla="*/ 186 w 186"/>
              <a:gd name="T23" fmla="*/ 30 h 90"/>
              <a:gd name="T24" fmla="*/ 156 w 186"/>
              <a:gd name="T2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234"/>
          <p:cNvSpPr>
            <a:spLocks/>
          </p:cNvSpPr>
          <p:nvPr/>
        </p:nvSpPr>
        <p:spPr bwMode="auto">
          <a:xfrm>
            <a:off x="2014257" y="3755932"/>
            <a:ext cx="476250" cy="230188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35"/>
          <p:cNvSpPr>
            <a:spLocks/>
          </p:cNvSpPr>
          <p:nvPr/>
        </p:nvSpPr>
        <p:spPr bwMode="auto">
          <a:xfrm>
            <a:off x="2144432" y="3694020"/>
            <a:ext cx="215900" cy="136525"/>
          </a:xfrm>
          <a:custGeom>
            <a:avLst/>
            <a:gdLst>
              <a:gd name="T0" fmla="*/ 0 w 84"/>
              <a:gd name="T1" fmla="*/ 22 h 53"/>
              <a:gd name="T2" fmla="*/ 0 w 84"/>
              <a:gd name="T3" fmla="*/ 34 h 53"/>
              <a:gd name="T4" fmla="*/ 9 w 84"/>
              <a:gd name="T5" fmla="*/ 34 h 53"/>
              <a:gd name="T6" fmla="*/ 16 w 84"/>
              <a:gd name="T7" fmla="*/ 29 h 53"/>
              <a:gd name="T8" fmla="*/ 23 w 84"/>
              <a:gd name="T9" fmla="*/ 35 h 53"/>
              <a:gd name="T10" fmla="*/ 16 w 84"/>
              <a:gd name="T11" fmla="*/ 42 h 53"/>
              <a:gd name="T12" fmla="*/ 10 w 84"/>
              <a:gd name="T13" fmla="*/ 37 h 53"/>
              <a:gd name="T14" fmla="*/ 0 w 84"/>
              <a:gd name="T15" fmla="*/ 37 h 53"/>
              <a:gd name="T16" fmla="*/ 0 w 84"/>
              <a:gd name="T17" fmla="*/ 39 h 53"/>
              <a:gd name="T18" fmla="*/ 15 w 84"/>
              <a:gd name="T19" fmla="*/ 53 h 53"/>
              <a:gd name="T20" fmla="*/ 69 w 84"/>
              <a:gd name="T21" fmla="*/ 53 h 53"/>
              <a:gd name="T22" fmla="*/ 84 w 84"/>
              <a:gd name="T23" fmla="*/ 39 h 53"/>
              <a:gd name="T24" fmla="*/ 84 w 84"/>
              <a:gd name="T25" fmla="*/ 37 h 53"/>
              <a:gd name="T26" fmla="*/ 74 w 84"/>
              <a:gd name="T27" fmla="*/ 37 h 53"/>
              <a:gd name="T28" fmla="*/ 68 w 84"/>
              <a:gd name="T29" fmla="*/ 42 h 53"/>
              <a:gd name="T30" fmla="*/ 61 w 84"/>
              <a:gd name="T31" fmla="*/ 35 h 53"/>
              <a:gd name="T32" fmla="*/ 68 w 84"/>
              <a:gd name="T33" fmla="*/ 29 h 53"/>
              <a:gd name="T34" fmla="*/ 75 w 84"/>
              <a:gd name="T35" fmla="*/ 34 h 53"/>
              <a:gd name="T36" fmla="*/ 84 w 84"/>
              <a:gd name="T37" fmla="*/ 34 h 53"/>
              <a:gd name="T38" fmla="*/ 84 w 84"/>
              <a:gd name="T39" fmla="*/ 22 h 53"/>
              <a:gd name="T40" fmla="*/ 84 w 84"/>
              <a:gd name="T41" fmla="*/ 17 h 53"/>
              <a:gd name="T42" fmla="*/ 84 w 84"/>
              <a:gd name="T43" fmla="*/ 0 h 53"/>
              <a:gd name="T44" fmla="*/ 77 w 84"/>
              <a:gd name="T45" fmla="*/ 0 h 53"/>
              <a:gd name="T46" fmla="*/ 77 w 84"/>
              <a:gd name="T47" fmla="*/ 10 h 53"/>
              <a:gd name="T48" fmla="*/ 72 w 84"/>
              <a:gd name="T49" fmla="*/ 15 h 53"/>
              <a:gd name="T50" fmla="*/ 12 w 84"/>
              <a:gd name="T51" fmla="*/ 15 h 53"/>
              <a:gd name="T52" fmla="*/ 7 w 84"/>
              <a:gd name="T53" fmla="*/ 10 h 53"/>
              <a:gd name="T54" fmla="*/ 7 w 84"/>
              <a:gd name="T55" fmla="*/ 0 h 53"/>
              <a:gd name="T56" fmla="*/ 0 w 84"/>
              <a:gd name="T57" fmla="*/ 0 h 53"/>
              <a:gd name="T58" fmla="*/ 0 w 84"/>
              <a:gd name="T59" fmla="*/ 17 h 53"/>
              <a:gd name="T60" fmla="*/ 0 w 84"/>
              <a:gd name="T61" fmla="*/ 2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36"/>
          <p:cNvSpPr>
            <a:spLocks/>
          </p:cNvSpPr>
          <p:nvPr/>
        </p:nvSpPr>
        <p:spPr bwMode="auto">
          <a:xfrm>
            <a:off x="2144432" y="3605120"/>
            <a:ext cx="215900" cy="80963"/>
          </a:xfrm>
          <a:custGeom>
            <a:avLst/>
            <a:gdLst>
              <a:gd name="T0" fmla="*/ 7 w 84"/>
              <a:gd name="T1" fmla="*/ 22 h 32"/>
              <a:gd name="T2" fmla="*/ 12 w 84"/>
              <a:gd name="T3" fmla="*/ 17 h 32"/>
              <a:gd name="T4" fmla="*/ 72 w 84"/>
              <a:gd name="T5" fmla="*/ 17 h 32"/>
              <a:gd name="T6" fmla="*/ 77 w 84"/>
              <a:gd name="T7" fmla="*/ 22 h 32"/>
              <a:gd name="T8" fmla="*/ 77 w 84"/>
              <a:gd name="T9" fmla="*/ 32 h 32"/>
              <a:gd name="T10" fmla="*/ 84 w 84"/>
              <a:gd name="T11" fmla="*/ 32 h 32"/>
              <a:gd name="T12" fmla="*/ 84 w 84"/>
              <a:gd name="T13" fmla="*/ 14 h 32"/>
              <a:gd name="T14" fmla="*/ 69 w 84"/>
              <a:gd name="T15" fmla="*/ 0 h 32"/>
              <a:gd name="T16" fmla="*/ 15 w 84"/>
              <a:gd name="T17" fmla="*/ 0 h 32"/>
              <a:gd name="T18" fmla="*/ 0 w 84"/>
              <a:gd name="T19" fmla="*/ 14 h 32"/>
              <a:gd name="T20" fmla="*/ 0 w 84"/>
              <a:gd name="T21" fmla="*/ 32 h 32"/>
              <a:gd name="T22" fmla="*/ 7 w 84"/>
              <a:gd name="T23" fmla="*/ 32 h 32"/>
              <a:gd name="T24" fmla="*/ 7 w 84"/>
              <a:gd name="T25" fmla="*/ 2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37"/>
          <p:cNvSpPr>
            <a:spLocks/>
          </p:cNvSpPr>
          <p:nvPr/>
        </p:nvSpPr>
        <p:spPr bwMode="auto">
          <a:xfrm>
            <a:off x="2158720" y="3838482"/>
            <a:ext cx="188913" cy="34925"/>
          </a:xfrm>
          <a:custGeom>
            <a:avLst/>
            <a:gdLst>
              <a:gd name="T0" fmla="*/ 119 w 119"/>
              <a:gd name="T1" fmla="*/ 9 h 22"/>
              <a:gd name="T2" fmla="*/ 108 w 119"/>
              <a:gd name="T3" fmla="*/ 9 h 22"/>
              <a:gd name="T4" fmla="*/ 108 w 119"/>
              <a:gd name="T5" fmla="*/ 0 h 22"/>
              <a:gd name="T6" fmla="*/ 95 w 119"/>
              <a:gd name="T7" fmla="*/ 0 h 22"/>
              <a:gd name="T8" fmla="*/ 95 w 119"/>
              <a:gd name="T9" fmla="*/ 9 h 22"/>
              <a:gd name="T10" fmla="*/ 24 w 119"/>
              <a:gd name="T11" fmla="*/ 9 h 22"/>
              <a:gd name="T12" fmla="*/ 24 w 119"/>
              <a:gd name="T13" fmla="*/ 0 h 22"/>
              <a:gd name="T14" fmla="*/ 11 w 119"/>
              <a:gd name="T15" fmla="*/ 0 h 22"/>
              <a:gd name="T16" fmla="*/ 11 w 119"/>
              <a:gd name="T17" fmla="*/ 9 h 22"/>
              <a:gd name="T18" fmla="*/ 0 w 119"/>
              <a:gd name="T19" fmla="*/ 9 h 22"/>
              <a:gd name="T20" fmla="*/ 0 w 119"/>
              <a:gd name="T21" fmla="*/ 22 h 22"/>
              <a:gd name="T22" fmla="*/ 119 w 119"/>
              <a:gd name="T23" fmla="*/ 22 h 22"/>
              <a:gd name="T24" fmla="*/ 119 w 119"/>
              <a:gd name="T25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9" h="22">
                <a:moveTo>
                  <a:pt x="119" y="9"/>
                </a:moveTo>
                <a:lnTo>
                  <a:pt x="108" y="9"/>
                </a:lnTo>
                <a:lnTo>
                  <a:pt x="108" y="0"/>
                </a:lnTo>
                <a:lnTo>
                  <a:pt x="95" y="0"/>
                </a:lnTo>
                <a:lnTo>
                  <a:pt x="95" y="9"/>
                </a:lnTo>
                <a:lnTo>
                  <a:pt x="24" y="9"/>
                </a:lnTo>
                <a:lnTo>
                  <a:pt x="24" y="0"/>
                </a:lnTo>
                <a:lnTo>
                  <a:pt x="11" y="0"/>
                </a:lnTo>
                <a:lnTo>
                  <a:pt x="11" y="9"/>
                </a:lnTo>
                <a:lnTo>
                  <a:pt x="0" y="9"/>
                </a:lnTo>
                <a:lnTo>
                  <a:pt x="0" y="22"/>
                </a:lnTo>
                <a:lnTo>
                  <a:pt x="119" y="22"/>
                </a:lnTo>
                <a:lnTo>
                  <a:pt x="119" y="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38"/>
          <p:cNvSpPr>
            <a:spLocks/>
          </p:cNvSpPr>
          <p:nvPr/>
        </p:nvSpPr>
        <p:spPr bwMode="auto">
          <a:xfrm>
            <a:off x="2158720" y="3881345"/>
            <a:ext cx="188913" cy="49213"/>
          </a:xfrm>
          <a:custGeom>
            <a:avLst/>
            <a:gdLst>
              <a:gd name="T0" fmla="*/ 95 w 119"/>
              <a:gd name="T1" fmla="*/ 0 h 31"/>
              <a:gd name="T2" fmla="*/ 95 w 119"/>
              <a:gd name="T3" fmla="*/ 10 h 31"/>
              <a:gd name="T4" fmla="*/ 24 w 119"/>
              <a:gd name="T5" fmla="*/ 10 h 31"/>
              <a:gd name="T6" fmla="*/ 24 w 119"/>
              <a:gd name="T7" fmla="*/ 0 h 31"/>
              <a:gd name="T8" fmla="*/ 11 w 119"/>
              <a:gd name="T9" fmla="*/ 0 h 31"/>
              <a:gd name="T10" fmla="*/ 11 w 119"/>
              <a:gd name="T11" fmla="*/ 10 h 31"/>
              <a:gd name="T12" fmla="*/ 0 w 119"/>
              <a:gd name="T13" fmla="*/ 10 h 31"/>
              <a:gd name="T14" fmla="*/ 0 w 119"/>
              <a:gd name="T15" fmla="*/ 23 h 31"/>
              <a:gd name="T16" fmla="*/ 11 w 119"/>
              <a:gd name="T17" fmla="*/ 23 h 31"/>
              <a:gd name="T18" fmla="*/ 11 w 119"/>
              <a:gd name="T19" fmla="*/ 31 h 31"/>
              <a:gd name="T20" fmla="*/ 24 w 119"/>
              <a:gd name="T21" fmla="*/ 31 h 31"/>
              <a:gd name="T22" fmla="*/ 24 w 119"/>
              <a:gd name="T23" fmla="*/ 23 h 31"/>
              <a:gd name="T24" fmla="*/ 95 w 119"/>
              <a:gd name="T25" fmla="*/ 23 h 31"/>
              <a:gd name="T26" fmla="*/ 95 w 119"/>
              <a:gd name="T27" fmla="*/ 31 h 31"/>
              <a:gd name="T28" fmla="*/ 108 w 119"/>
              <a:gd name="T29" fmla="*/ 31 h 31"/>
              <a:gd name="T30" fmla="*/ 108 w 119"/>
              <a:gd name="T31" fmla="*/ 23 h 31"/>
              <a:gd name="T32" fmla="*/ 119 w 119"/>
              <a:gd name="T33" fmla="*/ 23 h 31"/>
              <a:gd name="T34" fmla="*/ 119 w 119"/>
              <a:gd name="T35" fmla="*/ 10 h 31"/>
              <a:gd name="T36" fmla="*/ 108 w 119"/>
              <a:gd name="T37" fmla="*/ 10 h 31"/>
              <a:gd name="T38" fmla="*/ 108 w 119"/>
              <a:gd name="T39" fmla="*/ 0 h 31"/>
              <a:gd name="T40" fmla="*/ 95 w 119"/>
              <a:gd name="T4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9" h="31">
                <a:moveTo>
                  <a:pt x="95" y="0"/>
                </a:moveTo>
                <a:lnTo>
                  <a:pt x="95" y="10"/>
                </a:lnTo>
                <a:lnTo>
                  <a:pt x="24" y="10"/>
                </a:lnTo>
                <a:lnTo>
                  <a:pt x="24" y="0"/>
                </a:lnTo>
                <a:lnTo>
                  <a:pt x="11" y="0"/>
                </a:lnTo>
                <a:lnTo>
                  <a:pt x="11" y="10"/>
                </a:lnTo>
                <a:lnTo>
                  <a:pt x="0" y="10"/>
                </a:lnTo>
                <a:lnTo>
                  <a:pt x="0" y="23"/>
                </a:lnTo>
                <a:lnTo>
                  <a:pt x="11" y="23"/>
                </a:lnTo>
                <a:lnTo>
                  <a:pt x="11" y="31"/>
                </a:lnTo>
                <a:lnTo>
                  <a:pt x="24" y="31"/>
                </a:lnTo>
                <a:lnTo>
                  <a:pt x="24" y="23"/>
                </a:lnTo>
                <a:lnTo>
                  <a:pt x="95" y="23"/>
                </a:lnTo>
                <a:lnTo>
                  <a:pt x="95" y="31"/>
                </a:lnTo>
                <a:lnTo>
                  <a:pt x="108" y="31"/>
                </a:lnTo>
                <a:lnTo>
                  <a:pt x="108" y="23"/>
                </a:lnTo>
                <a:lnTo>
                  <a:pt x="119" y="23"/>
                </a:lnTo>
                <a:lnTo>
                  <a:pt x="119" y="10"/>
                </a:lnTo>
                <a:lnTo>
                  <a:pt x="108" y="10"/>
                </a:lnTo>
                <a:lnTo>
                  <a:pt x="108" y="0"/>
                </a:lnTo>
                <a:lnTo>
                  <a:pt x="95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Oval 1239"/>
          <p:cNvSpPr>
            <a:spLocks noChangeArrowheads="1"/>
          </p:cNvSpPr>
          <p:nvPr/>
        </p:nvSpPr>
        <p:spPr bwMode="auto">
          <a:xfrm>
            <a:off x="2217457" y="3565432"/>
            <a:ext cx="30163" cy="3175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Oval 1240"/>
          <p:cNvSpPr>
            <a:spLocks noChangeArrowheads="1"/>
          </p:cNvSpPr>
          <p:nvPr/>
        </p:nvSpPr>
        <p:spPr bwMode="auto">
          <a:xfrm>
            <a:off x="2258732" y="3565432"/>
            <a:ext cx="30163" cy="3175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41"/>
          <p:cNvSpPr>
            <a:spLocks/>
          </p:cNvSpPr>
          <p:nvPr/>
        </p:nvSpPr>
        <p:spPr bwMode="auto">
          <a:xfrm>
            <a:off x="2790545" y="3517807"/>
            <a:ext cx="461963" cy="222250"/>
          </a:xfrm>
          <a:custGeom>
            <a:avLst/>
            <a:gdLst>
              <a:gd name="T0" fmla="*/ 62 w 180"/>
              <a:gd name="T1" fmla="*/ 77 h 87"/>
              <a:gd name="T2" fmla="*/ 60 w 180"/>
              <a:gd name="T3" fmla="*/ 74 h 87"/>
              <a:gd name="T4" fmla="*/ 52 w 180"/>
              <a:gd name="T5" fmla="*/ 65 h 87"/>
              <a:gd name="T6" fmla="*/ 52 w 180"/>
              <a:gd name="T7" fmla="*/ 21 h 87"/>
              <a:gd name="T8" fmla="*/ 54 w 180"/>
              <a:gd name="T9" fmla="*/ 18 h 87"/>
              <a:gd name="T10" fmla="*/ 56 w 180"/>
              <a:gd name="T11" fmla="*/ 21 h 87"/>
              <a:gd name="T12" fmla="*/ 56 w 180"/>
              <a:gd name="T13" fmla="*/ 52 h 87"/>
              <a:gd name="T14" fmla="*/ 58 w 180"/>
              <a:gd name="T15" fmla="*/ 54 h 87"/>
              <a:gd name="T16" fmla="*/ 60 w 180"/>
              <a:gd name="T17" fmla="*/ 54 h 87"/>
              <a:gd name="T18" fmla="*/ 62 w 180"/>
              <a:gd name="T19" fmla="*/ 52 h 87"/>
              <a:gd name="T20" fmla="*/ 62 w 180"/>
              <a:gd name="T21" fmla="*/ 21 h 87"/>
              <a:gd name="T22" fmla="*/ 64 w 180"/>
              <a:gd name="T23" fmla="*/ 18 h 87"/>
              <a:gd name="T24" fmla="*/ 66 w 180"/>
              <a:gd name="T25" fmla="*/ 21 h 87"/>
              <a:gd name="T26" fmla="*/ 66 w 180"/>
              <a:gd name="T27" fmla="*/ 52 h 87"/>
              <a:gd name="T28" fmla="*/ 68 w 180"/>
              <a:gd name="T29" fmla="*/ 54 h 87"/>
              <a:gd name="T30" fmla="*/ 70 w 180"/>
              <a:gd name="T31" fmla="*/ 54 h 87"/>
              <a:gd name="T32" fmla="*/ 72 w 180"/>
              <a:gd name="T33" fmla="*/ 52 h 87"/>
              <a:gd name="T34" fmla="*/ 72 w 180"/>
              <a:gd name="T35" fmla="*/ 21 h 87"/>
              <a:gd name="T36" fmla="*/ 74 w 180"/>
              <a:gd name="T37" fmla="*/ 18 h 87"/>
              <a:gd name="T38" fmla="*/ 76 w 180"/>
              <a:gd name="T39" fmla="*/ 21 h 87"/>
              <a:gd name="T40" fmla="*/ 76 w 180"/>
              <a:gd name="T41" fmla="*/ 52 h 87"/>
              <a:gd name="T42" fmla="*/ 78 w 180"/>
              <a:gd name="T43" fmla="*/ 54 h 87"/>
              <a:gd name="T44" fmla="*/ 80 w 180"/>
              <a:gd name="T45" fmla="*/ 54 h 87"/>
              <a:gd name="T46" fmla="*/ 82 w 180"/>
              <a:gd name="T47" fmla="*/ 52 h 87"/>
              <a:gd name="T48" fmla="*/ 82 w 180"/>
              <a:gd name="T49" fmla="*/ 21 h 87"/>
              <a:gd name="T50" fmla="*/ 84 w 180"/>
              <a:gd name="T51" fmla="*/ 18 h 87"/>
              <a:gd name="T52" fmla="*/ 86 w 180"/>
              <a:gd name="T53" fmla="*/ 21 h 87"/>
              <a:gd name="T54" fmla="*/ 86 w 180"/>
              <a:gd name="T55" fmla="*/ 65 h 87"/>
              <a:gd name="T56" fmla="*/ 78 w 180"/>
              <a:gd name="T57" fmla="*/ 74 h 87"/>
              <a:gd name="T58" fmla="*/ 76 w 180"/>
              <a:gd name="T59" fmla="*/ 77 h 87"/>
              <a:gd name="T60" fmla="*/ 76 w 180"/>
              <a:gd name="T61" fmla="*/ 87 h 87"/>
              <a:gd name="T62" fmla="*/ 105 w 180"/>
              <a:gd name="T63" fmla="*/ 87 h 87"/>
              <a:gd name="T64" fmla="*/ 105 w 180"/>
              <a:gd name="T65" fmla="*/ 30 h 87"/>
              <a:gd name="T66" fmla="*/ 116 w 180"/>
              <a:gd name="T67" fmla="*/ 18 h 87"/>
              <a:gd name="T68" fmla="*/ 128 w 180"/>
              <a:gd name="T69" fmla="*/ 30 h 87"/>
              <a:gd name="T70" fmla="*/ 128 w 180"/>
              <a:gd name="T71" fmla="*/ 87 h 87"/>
              <a:gd name="T72" fmla="*/ 180 w 180"/>
              <a:gd name="T73" fmla="*/ 87 h 87"/>
              <a:gd name="T74" fmla="*/ 180 w 180"/>
              <a:gd name="T75" fmla="*/ 23 h 87"/>
              <a:gd name="T76" fmla="*/ 157 w 180"/>
              <a:gd name="T77" fmla="*/ 0 h 87"/>
              <a:gd name="T78" fmla="*/ 23 w 180"/>
              <a:gd name="T79" fmla="*/ 0 h 87"/>
              <a:gd name="T80" fmla="*/ 0 w 180"/>
              <a:gd name="T81" fmla="*/ 23 h 87"/>
              <a:gd name="T82" fmla="*/ 0 w 180"/>
              <a:gd name="T83" fmla="*/ 87 h 87"/>
              <a:gd name="T84" fmla="*/ 62 w 180"/>
              <a:gd name="T85" fmla="*/ 87 h 87"/>
              <a:gd name="T86" fmla="*/ 62 w 180"/>
              <a:gd name="T87" fmla="*/ 7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42"/>
          <p:cNvSpPr>
            <a:spLocks/>
          </p:cNvSpPr>
          <p:nvPr/>
        </p:nvSpPr>
        <p:spPr bwMode="auto">
          <a:xfrm>
            <a:off x="2790545" y="3755932"/>
            <a:ext cx="461963" cy="222250"/>
          </a:xfrm>
          <a:custGeom>
            <a:avLst/>
            <a:gdLst>
              <a:gd name="T0" fmla="*/ 128 w 180"/>
              <a:gd name="T1" fmla="*/ 62 h 87"/>
              <a:gd name="T2" fmla="*/ 121 w 180"/>
              <a:gd name="T3" fmla="*/ 69 h 87"/>
              <a:gd name="T4" fmla="*/ 114 w 180"/>
              <a:gd name="T5" fmla="*/ 62 h 87"/>
              <a:gd name="T6" fmla="*/ 114 w 180"/>
              <a:gd name="T7" fmla="*/ 14 h 87"/>
              <a:gd name="T8" fmla="*/ 105 w 180"/>
              <a:gd name="T9" fmla="*/ 14 h 87"/>
              <a:gd name="T10" fmla="*/ 105 w 180"/>
              <a:gd name="T11" fmla="*/ 0 h 87"/>
              <a:gd name="T12" fmla="*/ 76 w 180"/>
              <a:gd name="T13" fmla="*/ 0 h 87"/>
              <a:gd name="T14" fmla="*/ 76 w 180"/>
              <a:gd name="T15" fmla="*/ 62 h 87"/>
              <a:gd name="T16" fmla="*/ 69 w 180"/>
              <a:gd name="T17" fmla="*/ 69 h 87"/>
              <a:gd name="T18" fmla="*/ 62 w 180"/>
              <a:gd name="T19" fmla="*/ 62 h 87"/>
              <a:gd name="T20" fmla="*/ 62 w 180"/>
              <a:gd name="T21" fmla="*/ 0 h 87"/>
              <a:gd name="T22" fmla="*/ 0 w 180"/>
              <a:gd name="T23" fmla="*/ 0 h 87"/>
              <a:gd name="T24" fmla="*/ 0 w 180"/>
              <a:gd name="T25" fmla="*/ 64 h 87"/>
              <a:gd name="T26" fmla="*/ 23 w 180"/>
              <a:gd name="T27" fmla="*/ 87 h 87"/>
              <a:gd name="T28" fmla="*/ 157 w 180"/>
              <a:gd name="T29" fmla="*/ 87 h 87"/>
              <a:gd name="T30" fmla="*/ 180 w 180"/>
              <a:gd name="T31" fmla="*/ 64 h 87"/>
              <a:gd name="T32" fmla="*/ 180 w 180"/>
              <a:gd name="T33" fmla="*/ 0 h 87"/>
              <a:gd name="T34" fmla="*/ 128 w 180"/>
              <a:gd name="T35" fmla="*/ 0 h 87"/>
              <a:gd name="T36" fmla="*/ 128 w 180"/>
              <a:gd name="T37" fmla="*/ 6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243"/>
          <p:cNvSpPr>
            <a:spLocks/>
          </p:cNvSpPr>
          <p:nvPr/>
        </p:nvSpPr>
        <p:spPr bwMode="auto">
          <a:xfrm>
            <a:off x="3503332" y="3513045"/>
            <a:ext cx="471488" cy="227013"/>
          </a:xfrm>
          <a:custGeom>
            <a:avLst/>
            <a:gdLst>
              <a:gd name="T0" fmla="*/ 13 w 184"/>
              <a:gd name="T1" fmla="*/ 29 h 89"/>
              <a:gd name="T2" fmla="*/ 29 w 184"/>
              <a:gd name="T3" fmla="*/ 13 h 89"/>
              <a:gd name="T4" fmla="*/ 155 w 184"/>
              <a:gd name="T5" fmla="*/ 13 h 89"/>
              <a:gd name="T6" fmla="*/ 171 w 184"/>
              <a:gd name="T7" fmla="*/ 29 h 89"/>
              <a:gd name="T8" fmla="*/ 171 w 184"/>
              <a:gd name="T9" fmla="*/ 89 h 89"/>
              <a:gd name="T10" fmla="*/ 184 w 184"/>
              <a:gd name="T11" fmla="*/ 89 h 89"/>
              <a:gd name="T12" fmla="*/ 184 w 184"/>
              <a:gd name="T13" fmla="*/ 29 h 89"/>
              <a:gd name="T14" fmla="*/ 155 w 184"/>
              <a:gd name="T15" fmla="*/ 0 h 89"/>
              <a:gd name="T16" fmla="*/ 29 w 184"/>
              <a:gd name="T17" fmla="*/ 0 h 89"/>
              <a:gd name="T18" fmla="*/ 0 w 184"/>
              <a:gd name="T19" fmla="*/ 29 h 89"/>
              <a:gd name="T20" fmla="*/ 0 w 184"/>
              <a:gd name="T21" fmla="*/ 89 h 89"/>
              <a:gd name="T22" fmla="*/ 13 w 184"/>
              <a:gd name="T23" fmla="*/ 89 h 89"/>
              <a:gd name="T24" fmla="*/ 13 w 184"/>
              <a:gd name="T25" fmla="*/ 2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44"/>
          <p:cNvSpPr>
            <a:spLocks/>
          </p:cNvSpPr>
          <p:nvPr/>
        </p:nvSpPr>
        <p:spPr bwMode="auto">
          <a:xfrm>
            <a:off x="3503332" y="3755932"/>
            <a:ext cx="471488" cy="227013"/>
          </a:xfrm>
          <a:custGeom>
            <a:avLst/>
            <a:gdLst>
              <a:gd name="T0" fmla="*/ 171 w 184"/>
              <a:gd name="T1" fmla="*/ 60 h 89"/>
              <a:gd name="T2" fmla="*/ 155 w 184"/>
              <a:gd name="T3" fmla="*/ 76 h 89"/>
              <a:gd name="T4" fmla="*/ 29 w 184"/>
              <a:gd name="T5" fmla="*/ 76 h 89"/>
              <a:gd name="T6" fmla="*/ 13 w 184"/>
              <a:gd name="T7" fmla="*/ 60 h 89"/>
              <a:gd name="T8" fmla="*/ 13 w 184"/>
              <a:gd name="T9" fmla="*/ 0 h 89"/>
              <a:gd name="T10" fmla="*/ 0 w 184"/>
              <a:gd name="T11" fmla="*/ 0 h 89"/>
              <a:gd name="T12" fmla="*/ 0 w 184"/>
              <a:gd name="T13" fmla="*/ 60 h 89"/>
              <a:gd name="T14" fmla="*/ 29 w 184"/>
              <a:gd name="T15" fmla="*/ 89 h 89"/>
              <a:gd name="T16" fmla="*/ 155 w 184"/>
              <a:gd name="T17" fmla="*/ 89 h 89"/>
              <a:gd name="T18" fmla="*/ 184 w 184"/>
              <a:gd name="T19" fmla="*/ 60 h 89"/>
              <a:gd name="T20" fmla="*/ 184 w 184"/>
              <a:gd name="T21" fmla="*/ 0 h 89"/>
              <a:gd name="T22" fmla="*/ 171 w 184"/>
              <a:gd name="T23" fmla="*/ 0 h 89"/>
              <a:gd name="T24" fmla="*/ 171 w 184"/>
              <a:gd name="T25" fmla="*/ 6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245"/>
          <p:cNvSpPr>
            <a:spLocks/>
          </p:cNvSpPr>
          <p:nvPr/>
        </p:nvSpPr>
        <p:spPr bwMode="auto">
          <a:xfrm>
            <a:off x="3582707" y="3581307"/>
            <a:ext cx="87313" cy="333375"/>
          </a:xfrm>
          <a:custGeom>
            <a:avLst/>
            <a:gdLst>
              <a:gd name="T0" fmla="*/ 7 w 34"/>
              <a:gd name="T1" fmla="*/ 130 h 130"/>
              <a:gd name="T2" fmla="*/ 34 w 34"/>
              <a:gd name="T3" fmla="*/ 130 h 130"/>
              <a:gd name="T4" fmla="*/ 34 w 34"/>
              <a:gd name="T5" fmla="*/ 123 h 130"/>
              <a:gd name="T6" fmla="*/ 19 w 34"/>
              <a:gd name="T7" fmla="*/ 123 h 130"/>
              <a:gd name="T8" fmla="*/ 19 w 34"/>
              <a:gd name="T9" fmla="*/ 118 h 130"/>
              <a:gd name="T10" fmla="*/ 34 w 34"/>
              <a:gd name="T11" fmla="*/ 118 h 130"/>
              <a:gd name="T12" fmla="*/ 34 w 34"/>
              <a:gd name="T13" fmla="*/ 112 h 130"/>
              <a:gd name="T14" fmla="*/ 19 w 34"/>
              <a:gd name="T15" fmla="*/ 112 h 130"/>
              <a:gd name="T16" fmla="*/ 19 w 34"/>
              <a:gd name="T17" fmla="*/ 107 h 130"/>
              <a:gd name="T18" fmla="*/ 34 w 34"/>
              <a:gd name="T19" fmla="*/ 107 h 130"/>
              <a:gd name="T20" fmla="*/ 34 w 34"/>
              <a:gd name="T21" fmla="*/ 101 h 130"/>
              <a:gd name="T22" fmla="*/ 19 w 34"/>
              <a:gd name="T23" fmla="*/ 101 h 130"/>
              <a:gd name="T24" fmla="*/ 19 w 34"/>
              <a:gd name="T25" fmla="*/ 96 h 130"/>
              <a:gd name="T26" fmla="*/ 34 w 34"/>
              <a:gd name="T27" fmla="*/ 96 h 130"/>
              <a:gd name="T28" fmla="*/ 34 w 34"/>
              <a:gd name="T29" fmla="*/ 90 h 130"/>
              <a:gd name="T30" fmla="*/ 19 w 34"/>
              <a:gd name="T31" fmla="*/ 90 h 130"/>
              <a:gd name="T32" fmla="*/ 19 w 34"/>
              <a:gd name="T33" fmla="*/ 85 h 130"/>
              <a:gd name="T34" fmla="*/ 34 w 34"/>
              <a:gd name="T35" fmla="*/ 85 h 130"/>
              <a:gd name="T36" fmla="*/ 34 w 34"/>
              <a:gd name="T37" fmla="*/ 79 h 130"/>
              <a:gd name="T38" fmla="*/ 19 w 34"/>
              <a:gd name="T39" fmla="*/ 79 h 130"/>
              <a:gd name="T40" fmla="*/ 19 w 34"/>
              <a:gd name="T41" fmla="*/ 74 h 130"/>
              <a:gd name="T42" fmla="*/ 34 w 34"/>
              <a:gd name="T43" fmla="*/ 74 h 130"/>
              <a:gd name="T44" fmla="*/ 34 w 34"/>
              <a:gd name="T45" fmla="*/ 68 h 130"/>
              <a:gd name="T46" fmla="*/ 34 w 34"/>
              <a:gd name="T47" fmla="*/ 68 h 130"/>
              <a:gd name="T48" fmla="*/ 19 w 34"/>
              <a:gd name="T49" fmla="*/ 68 h 130"/>
              <a:gd name="T50" fmla="*/ 19 w 34"/>
              <a:gd name="T51" fmla="*/ 62 h 130"/>
              <a:gd name="T52" fmla="*/ 19 w 34"/>
              <a:gd name="T53" fmla="*/ 62 h 130"/>
              <a:gd name="T54" fmla="*/ 34 w 34"/>
              <a:gd name="T55" fmla="*/ 62 h 130"/>
              <a:gd name="T56" fmla="*/ 34 w 34"/>
              <a:gd name="T57" fmla="*/ 56 h 130"/>
              <a:gd name="T58" fmla="*/ 19 w 34"/>
              <a:gd name="T59" fmla="*/ 56 h 130"/>
              <a:gd name="T60" fmla="*/ 19 w 34"/>
              <a:gd name="T61" fmla="*/ 51 h 130"/>
              <a:gd name="T62" fmla="*/ 34 w 34"/>
              <a:gd name="T63" fmla="*/ 51 h 130"/>
              <a:gd name="T64" fmla="*/ 34 w 34"/>
              <a:gd name="T65" fmla="*/ 45 h 130"/>
              <a:gd name="T66" fmla="*/ 19 w 34"/>
              <a:gd name="T67" fmla="*/ 45 h 130"/>
              <a:gd name="T68" fmla="*/ 19 w 34"/>
              <a:gd name="T69" fmla="*/ 40 h 130"/>
              <a:gd name="T70" fmla="*/ 34 w 34"/>
              <a:gd name="T71" fmla="*/ 40 h 130"/>
              <a:gd name="T72" fmla="*/ 34 w 34"/>
              <a:gd name="T73" fmla="*/ 34 h 130"/>
              <a:gd name="T74" fmla="*/ 19 w 34"/>
              <a:gd name="T75" fmla="*/ 34 h 130"/>
              <a:gd name="T76" fmla="*/ 19 w 34"/>
              <a:gd name="T77" fmla="*/ 29 h 130"/>
              <a:gd name="T78" fmla="*/ 34 w 34"/>
              <a:gd name="T79" fmla="*/ 29 h 130"/>
              <a:gd name="T80" fmla="*/ 34 w 34"/>
              <a:gd name="T81" fmla="*/ 23 h 130"/>
              <a:gd name="T82" fmla="*/ 19 w 34"/>
              <a:gd name="T83" fmla="*/ 23 h 130"/>
              <a:gd name="T84" fmla="*/ 19 w 34"/>
              <a:gd name="T85" fmla="*/ 18 h 130"/>
              <a:gd name="T86" fmla="*/ 34 w 34"/>
              <a:gd name="T87" fmla="*/ 18 h 130"/>
              <a:gd name="T88" fmla="*/ 34 w 34"/>
              <a:gd name="T89" fmla="*/ 12 h 130"/>
              <a:gd name="T90" fmla="*/ 19 w 34"/>
              <a:gd name="T91" fmla="*/ 12 h 130"/>
              <a:gd name="T92" fmla="*/ 19 w 34"/>
              <a:gd name="T93" fmla="*/ 7 h 130"/>
              <a:gd name="T94" fmla="*/ 34 w 34"/>
              <a:gd name="T95" fmla="*/ 7 h 130"/>
              <a:gd name="T96" fmla="*/ 34 w 34"/>
              <a:gd name="T97" fmla="*/ 0 h 130"/>
              <a:gd name="T98" fmla="*/ 7 w 34"/>
              <a:gd name="T99" fmla="*/ 0 h 130"/>
              <a:gd name="T100" fmla="*/ 0 w 34"/>
              <a:gd name="T101" fmla="*/ 7 h 130"/>
              <a:gd name="T102" fmla="*/ 0 w 34"/>
              <a:gd name="T103" fmla="*/ 62 h 130"/>
              <a:gd name="T104" fmla="*/ 0 w 34"/>
              <a:gd name="T105" fmla="*/ 68 h 130"/>
              <a:gd name="T106" fmla="*/ 0 w 34"/>
              <a:gd name="T107" fmla="*/ 123 h 130"/>
              <a:gd name="T108" fmla="*/ 7 w 34"/>
              <a:gd name="T10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246"/>
          <p:cNvSpPr>
            <a:spLocks/>
          </p:cNvSpPr>
          <p:nvPr/>
        </p:nvSpPr>
        <p:spPr bwMode="auto">
          <a:xfrm>
            <a:off x="3709707" y="3584482"/>
            <a:ext cx="198438" cy="327025"/>
          </a:xfrm>
          <a:custGeom>
            <a:avLst/>
            <a:gdLst>
              <a:gd name="T0" fmla="*/ 57 w 78"/>
              <a:gd name="T1" fmla="*/ 52 h 128"/>
              <a:gd name="T2" fmla="*/ 65 w 78"/>
              <a:gd name="T3" fmla="*/ 39 h 128"/>
              <a:gd name="T4" fmla="*/ 69 w 78"/>
              <a:gd name="T5" fmla="*/ 24 h 128"/>
              <a:gd name="T6" fmla="*/ 69 w 78"/>
              <a:gd name="T7" fmla="*/ 11 h 128"/>
              <a:gd name="T8" fmla="*/ 65 w 78"/>
              <a:gd name="T9" fmla="*/ 0 h 128"/>
              <a:gd name="T10" fmla="*/ 65 w 78"/>
              <a:gd name="T11" fmla="*/ 1 h 128"/>
              <a:gd name="T12" fmla="*/ 39 w 78"/>
              <a:gd name="T13" fmla="*/ 55 h 128"/>
              <a:gd name="T14" fmla="*/ 13 w 78"/>
              <a:gd name="T15" fmla="*/ 1 h 128"/>
              <a:gd name="T16" fmla="*/ 13 w 78"/>
              <a:gd name="T17" fmla="*/ 0 h 128"/>
              <a:gd name="T18" fmla="*/ 9 w 78"/>
              <a:gd name="T19" fmla="*/ 11 h 128"/>
              <a:gd name="T20" fmla="*/ 10 w 78"/>
              <a:gd name="T21" fmla="*/ 24 h 128"/>
              <a:gd name="T22" fmla="*/ 14 w 78"/>
              <a:gd name="T23" fmla="*/ 39 h 128"/>
              <a:gd name="T24" fmla="*/ 22 w 78"/>
              <a:gd name="T25" fmla="*/ 52 h 128"/>
              <a:gd name="T26" fmla="*/ 31 w 78"/>
              <a:gd name="T27" fmla="*/ 61 h 128"/>
              <a:gd name="T28" fmla="*/ 31 w 78"/>
              <a:gd name="T29" fmla="*/ 62 h 128"/>
              <a:gd name="T30" fmla="*/ 35 w 78"/>
              <a:gd name="T31" fmla="*/ 64 h 128"/>
              <a:gd name="T32" fmla="*/ 34 w 78"/>
              <a:gd name="T33" fmla="*/ 67 h 128"/>
              <a:gd name="T34" fmla="*/ 22 w 78"/>
              <a:gd name="T35" fmla="*/ 91 h 128"/>
              <a:gd name="T36" fmla="*/ 18 w 78"/>
              <a:gd name="T37" fmla="*/ 91 h 128"/>
              <a:gd name="T38" fmla="*/ 0 w 78"/>
              <a:gd name="T39" fmla="*/ 107 h 128"/>
              <a:gd name="T40" fmla="*/ 9 w 78"/>
              <a:gd name="T41" fmla="*/ 107 h 128"/>
              <a:gd name="T42" fmla="*/ 18 w 78"/>
              <a:gd name="T43" fmla="*/ 100 h 128"/>
              <a:gd name="T44" fmla="*/ 27 w 78"/>
              <a:gd name="T45" fmla="*/ 109 h 128"/>
              <a:gd name="T46" fmla="*/ 18 w 78"/>
              <a:gd name="T47" fmla="*/ 119 h 128"/>
              <a:gd name="T48" fmla="*/ 9 w 78"/>
              <a:gd name="T49" fmla="*/ 112 h 128"/>
              <a:gd name="T50" fmla="*/ 0 w 78"/>
              <a:gd name="T51" fmla="*/ 112 h 128"/>
              <a:gd name="T52" fmla="*/ 18 w 78"/>
              <a:gd name="T53" fmla="*/ 128 h 128"/>
              <a:gd name="T54" fmla="*/ 36 w 78"/>
              <a:gd name="T55" fmla="*/ 109 h 128"/>
              <a:gd name="T56" fmla="*/ 29 w 78"/>
              <a:gd name="T57" fmla="*/ 95 h 128"/>
              <a:gd name="T58" fmla="*/ 39 w 78"/>
              <a:gd name="T59" fmla="*/ 73 h 128"/>
              <a:gd name="T60" fmla="*/ 50 w 78"/>
              <a:gd name="T61" fmla="*/ 95 h 128"/>
              <a:gd name="T62" fmla="*/ 42 w 78"/>
              <a:gd name="T63" fmla="*/ 109 h 128"/>
              <a:gd name="T64" fmla="*/ 60 w 78"/>
              <a:gd name="T65" fmla="*/ 128 h 128"/>
              <a:gd name="T66" fmla="*/ 78 w 78"/>
              <a:gd name="T67" fmla="*/ 112 h 128"/>
              <a:gd name="T68" fmla="*/ 69 w 78"/>
              <a:gd name="T69" fmla="*/ 112 h 128"/>
              <a:gd name="T70" fmla="*/ 60 w 78"/>
              <a:gd name="T71" fmla="*/ 119 h 128"/>
              <a:gd name="T72" fmla="*/ 51 w 78"/>
              <a:gd name="T73" fmla="*/ 109 h 128"/>
              <a:gd name="T74" fmla="*/ 60 w 78"/>
              <a:gd name="T75" fmla="*/ 100 h 128"/>
              <a:gd name="T76" fmla="*/ 69 w 78"/>
              <a:gd name="T77" fmla="*/ 107 h 128"/>
              <a:gd name="T78" fmla="*/ 78 w 78"/>
              <a:gd name="T79" fmla="*/ 107 h 128"/>
              <a:gd name="T80" fmla="*/ 60 w 78"/>
              <a:gd name="T81" fmla="*/ 91 h 128"/>
              <a:gd name="T82" fmla="*/ 57 w 78"/>
              <a:gd name="T83" fmla="*/ 91 h 128"/>
              <a:gd name="T84" fmla="*/ 45 w 78"/>
              <a:gd name="T85" fmla="*/ 67 h 128"/>
              <a:gd name="T86" fmla="*/ 44 w 78"/>
              <a:gd name="T87" fmla="*/ 64 h 128"/>
              <a:gd name="T88" fmla="*/ 47 w 78"/>
              <a:gd name="T89" fmla="*/ 62 h 128"/>
              <a:gd name="T90" fmla="*/ 47 w 78"/>
              <a:gd name="T91" fmla="*/ 61 h 128"/>
              <a:gd name="T92" fmla="*/ 57 w 78"/>
              <a:gd name="T93" fmla="*/ 5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247"/>
          <p:cNvSpPr>
            <a:spLocks/>
          </p:cNvSpPr>
          <p:nvPr/>
        </p:nvSpPr>
        <p:spPr bwMode="auto">
          <a:xfrm>
            <a:off x="4239932" y="3519395"/>
            <a:ext cx="476250" cy="231775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248"/>
          <p:cNvSpPr>
            <a:spLocks/>
          </p:cNvSpPr>
          <p:nvPr/>
        </p:nvSpPr>
        <p:spPr bwMode="auto">
          <a:xfrm>
            <a:off x="4239932" y="3765457"/>
            <a:ext cx="476250" cy="231775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49"/>
          <p:cNvSpPr>
            <a:spLocks/>
          </p:cNvSpPr>
          <p:nvPr/>
        </p:nvSpPr>
        <p:spPr bwMode="auto">
          <a:xfrm>
            <a:off x="4457420" y="3811495"/>
            <a:ext cx="50800" cy="41275"/>
          </a:xfrm>
          <a:custGeom>
            <a:avLst/>
            <a:gdLst>
              <a:gd name="T0" fmla="*/ 12 w 20"/>
              <a:gd name="T1" fmla="*/ 8 h 16"/>
              <a:gd name="T2" fmla="*/ 4 w 20"/>
              <a:gd name="T3" fmla="*/ 0 h 16"/>
              <a:gd name="T4" fmla="*/ 0 w 20"/>
              <a:gd name="T5" fmla="*/ 4 h 16"/>
              <a:gd name="T6" fmla="*/ 12 w 20"/>
              <a:gd name="T7" fmla="*/ 16 h 16"/>
              <a:gd name="T8" fmla="*/ 20 w 20"/>
              <a:gd name="T9" fmla="*/ 8 h 16"/>
              <a:gd name="T10" fmla="*/ 16 w 20"/>
              <a:gd name="T11" fmla="*/ 4 h 16"/>
              <a:gd name="T12" fmla="*/ 12 w 20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50"/>
          <p:cNvSpPr>
            <a:spLocks/>
          </p:cNvSpPr>
          <p:nvPr/>
        </p:nvSpPr>
        <p:spPr bwMode="auto">
          <a:xfrm>
            <a:off x="4332007" y="3605120"/>
            <a:ext cx="309563" cy="306388"/>
          </a:xfrm>
          <a:custGeom>
            <a:avLst/>
            <a:gdLst>
              <a:gd name="T0" fmla="*/ 95 w 121"/>
              <a:gd name="T1" fmla="*/ 48 h 120"/>
              <a:gd name="T2" fmla="*/ 97 w 121"/>
              <a:gd name="T3" fmla="*/ 46 h 120"/>
              <a:gd name="T4" fmla="*/ 99 w 121"/>
              <a:gd name="T5" fmla="*/ 38 h 120"/>
              <a:gd name="T6" fmla="*/ 100 w 121"/>
              <a:gd name="T7" fmla="*/ 27 h 120"/>
              <a:gd name="T8" fmla="*/ 115 w 121"/>
              <a:gd name="T9" fmla="*/ 21 h 120"/>
              <a:gd name="T10" fmla="*/ 115 w 121"/>
              <a:gd name="T11" fmla="*/ 6 h 120"/>
              <a:gd name="T12" fmla="*/ 100 w 121"/>
              <a:gd name="T13" fmla="*/ 5 h 120"/>
              <a:gd name="T14" fmla="*/ 93 w 121"/>
              <a:gd name="T15" fmla="*/ 20 h 120"/>
              <a:gd name="T16" fmla="*/ 83 w 121"/>
              <a:gd name="T17" fmla="*/ 21 h 120"/>
              <a:gd name="T18" fmla="*/ 75 w 121"/>
              <a:gd name="T19" fmla="*/ 23 h 120"/>
              <a:gd name="T20" fmla="*/ 73 w 121"/>
              <a:gd name="T21" fmla="*/ 26 h 120"/>
              <a:gd name="T22" fmla="*/ 55 w 121"/>
              <a:gd name="T23" fmla="*/ 29 h 120"/>
              <a:gd name="T24" fmla="*/ 26 w 121"/>
              <a:gd name="T25" fmla="*/ 57 h 120"/>
              <a:gd name="T26" fmla="*/ 21 w 121"/>
              <a:gd name="T27" fmla="*/ 63 h 120"/>
              <a:gd name="T28" fmla="*/ 0 w 121"/>
              <a:gd name="T29" fmla="*/ 83 h 120"/>
              <a:gd name="T30" fmla="*/ 37 w 121"/>
              <a:gd name="T31" fmla="*/ 120 h 120"/>
              <a:gd name="T32" fmla="*/ 47 w 121"/>
              <a:gd name="T33" fmla="*/ 110 h 120"/>
              <a:gd name="T34" fmla="*/ 43 w 121"/>
              <a:gd name="T35" fmla="*/ 107 h 120"/>
              <a:gd name="T36" fmla="*/ 37 w 121"/>
              <a:gd name="T37" fmla="*/ 113 h 120"/>
              <a:gd name="T38" fmla="*/ 8 w 121"/>
              <a:gd name="T39" fmla="*/ 83 h 120"/>
              <a:gd name="T40" fmla="*/ 29 w 121"/>
              <a:gd name="T41" fmla="*/ 63 h 120"/>
              <a:gd name="T42" fmla="*/ 34 w 121"/>
              <a:gd name="T43" fmla="*/ 57 h 120"/>
              <a:gd name="T44" fmla="*/ 59 w 121"/>
              <a:gd name="T45" fmla="*/ 33 h 120"/>
              <a:gd name="T46" fmla="*/ 74 w 121"/>
              <a:gd name="T47" fmla="*/ 33 h 120"/>
              <a:gd name="T48" fmla="*/ 88 w 121"/>
              <a:gd name="T49" fmla="*/ 46 h 120"/>
              <a:gd name="T50" fmla="*/ 91 w 121"/>
              <a:gd name="T51" fmla="*/ 57 h 120"/>
              <a:gd name="T52" fmla="*/ 88 w 121"/>
              <a:gd name="T53" fmla="*/ 62 h 120"/>
              <a:gd name="T54" fmla="*/ 88 w 121"/>
              <a:gd name="T55" fmla="*/ 63 h 120"/>
              <a:gd name="T56" fmla="*/ 83 w 121"/>
              <a:gd name="T57" fmla="*/ 67 h 120"/>
              <a:gd name="T58" fmla="*/ 78 w 121"/>
              <a:gd name="T59" fmla="*/ 63 h 120"/>
              <a:gd name="T60" fmla="*/ 75 w 121"/>
              <a:gd name="T61" fmla="*/ 59 h 120"/>
              <a:gd name="T62" fmla="*/ 72 w 121"/>
              <a:gd name="T63" fmla="*/ 63 h 120"/>
              <a:gd name="T64" fmla="*/ 71 w 121"/>
              <a:gd name="T65" fmla="*/ 63 h 120"/>
              <a:gd name="T66" fmla="*/ 83 w 121"/>
              <a:gd name="T67" fmla="*/ 75 h 120"/>
              <a:gd name="T68" fmla="*/ 92 w 121"/>
              <a:gd name="T69" fmla="*/ 66 h 120"/>
              <a:gd name="T70" fmla="*/ 94 w 121"/>
              <a:gd name="T71" fmla="*/ 63 h 120"/>
              <a:gd name="T72" fmla="*/ 96 w 121"/>
              <a:gd name="T73" fmla="*/ 57 h 120"/>
              <a:gd name="T74" fmla="*/ 95 w 121"/>
              <a:gd name="T75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51"/>
          <p:cNvSpPr>
            <a:spLocks/>
          </p:cNvSpPr>
          <p:nvPr/>
        </p:nvSpPr>
        <p:spPr bwMode="auto">
          <a:xfrm>
            <a:off x="4485995" y="3784507"/>
            <a:ext cx="50800" cy="39688"/>
          </a:xfrm>
          <a:custGeom>
            <a:avLst/>
            <a:gdLst>
              <a:gd name="T0" fmla="*/ 12 w 20"/>
              <a:gd name="T1" fmla="*/ 8 h 16"/>
              <a:gd name="T2" fmla="*/ 4 w 20"/>
              <a:gd name="T3" fmla="*/ 0 h 16"/>
              <a:gd name="T4" fmla="*/ 0 w 20"/>
              <a:gd name="T5" fmla="*/ 4 h 16"/>
              <a:gd name="T6" fmla="*/ 8 w 20"/>
              <a:gd name="T7" fmla="*/ 12 h 16"/>
              <a:gd name="T8" fmla="*/ 8 w 20"/>
              <a:gd name="T9" fmla="*/ 12 h 16"/>
              <a:gd name="T10" fmla="*/ 12 w 20"/>
              <a:gd name="T11" fmla="*/ 16 h 16"/>
              <a:gd name="T12" fmla="*/ 20 w 20"/>
              <a:gd name="T13" fmla="*/ 8 h 16"/>
              <a:gd name="T14" fmla="*/ 16 w 20"/>
              <a:gd name="T15" fmla="*/ 4 h 16"/>
              <a:gd name="T16" fmla="*/ 12 w 20"/>
              <a:gd name="T17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252"/>
          <p:cNvSpPr>
            <a:spLocks/>
          </p:cNvSpPr>
          <p:nvPr/>
        </p:nvSpPr>
        <p:spPr bwMode="auto">
          <a:xfrm>
            <a:off x="4428845" y="3840070"/>
            <a:ext cx="52388" cy="41275"/>
          </a:xfrm>
          <a:custGeom>
            <a:avLst/>
            <a:gdLst>
              <a:gd name="T0" fmla="*/ 12 w 20"/>
              <a:gd name="T1" fmla="*/ 8 h 16"/>
              <a:gd name="T2" fmla="*/ 4 w 20"/>
              <a:gd name="T3" fmla="*/ 0 h 16"/>
              <a:gd name="T4" fmla="*/ 0 w 20"/>
              <a:gd name="T5" fmla="*/ 4 h 16"/>
              <a:gd name="T6" fmla="*/ 12 w 20"/>
              <a:gd name="T7" fmla="*/ 16 h 16"/>
              <a:gd name="T8" fmla="*/ 20 w 20"/>
              <a:gd name="T9" fmla="*/ 7 h 16"/>
              <a:gd name="T10" fmla="*/ 16 w 20"/>
              <a:gd name="T11" fmla="*/ 4 h 16"/>
              <a:gd name="T12" fmla="*/ 12 w 20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253"/>
          <p:cNvSpPr>
            <a:spLocks/>
          </p:cNvSpPr>
          <p:nvPr/>
        </p:nvSpPr>
        <p:spPr bwMode="auto">
          <a:xfrm>
            <a:off x="4927320" y="3755932"/>
            <a:ext cx="476250" cy="230188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254"/>
          <p:cNvSpPr>
            <a:spLocks/>
          </p:cNvSpPr>
          <p:nvPr/>
        </p:nvSpPr>
        <p:spPr bwMode="auto">
          <a:xfrm>
            <a:off x="4927320" y="3509870"/>
            <a:ext cx="476250" cy="230188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255"/>
          <p:cNvSpPr>
            <a:spLocks/>
          </p:cNvSpPr>
          <p:nvPr/>
        </p:nvSpPr>
        <p:spPr bwMode="auto">
          <a:xfrm>
            <a:off x="5011457" y="3586070"/>
            <a:ext cx="307975" cy="79375"/>
          </a:xfrm>
          <a:custGeom>
            <a:avLst/>
            <a:gdLst>
              <a:gd name="T0" fmla="*/ 14 w 120"/>
              <a:gd name="T1" fmla="*/ 13 h 31"/>
              <a:gd name="T2" fmla="*/ 106 w 120"/>
              <a:gd name="T3" fmla="*/ 13 h 31"/>
              <a:gd name="T4" fmla="*/ 106 w 120"/>
              <a:gd name="T5" fmla="*/ 31 h 31"/>
              <a:gd name="T6" fmla="*/ 120 w 120"/>
              <a:gd name="T7" fmla="*/ 31 h 31"/>
              <a:gd name="T8" fmla="*/ 120 w 120"/>
              <a:gd name="T9" fmla="*/ 0 h 31"/>
              <a:gd name="T10" fmla="*/ 0 w 120"/>
              <a:gd name="T11" fmla="*/ 0 h 31"/>
              <a:gd name="T12" fmla="*/ 0 w 120"/>
              <a:gd name="T13" fmla="*/ 31 h 31"/>
              <a:gd name="T14" fmla="*/ 14 w 120"/>
              <a:gd name="T15" fmla="*/ 31 h 31"/>
              <a:gd name="T16" fmla="*/ 14 w 120"/>
              <a:gd name="T17" fmla="*/ 1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256"/>
          <p:cNvSpPr>
            <a:spLocks/>
          </p:cNvSpPr>
          <p:nvPr/>
        </p:nvSpPr>
        <p:spPr bwMode="auto">
          <a:xfrm>
            <a:off x="5011457" y="3684495"/>
            <a:ext cx="307975" cy="79375"/>
          </a:xfrm>
          <a:custGeom>
            <a:avLst/>
            <a:gdLst>
              <a:gd name="T0" fmla="*/ 106 w 120"/>
              <a:gd name="T1" fmla="*/ 0 h 31"/>
              <a:gd name="T2" fmla="*/ 106 w 120"/>
              <a:gd name="T3" fmla="*/ 18 h 31"/>
              <a:gd name="T4" fmla="*/ 102 w 120"/>
              <a:gd name="T5" fmla="*/ 18 h 31"/>
              <a:gd name="T6" fmla="*/ 93 w 120"/>
              <a:gd name="T7" fmla="*/ 15 h 31"/>
              <a:gd name="T8" fmla="*/ 84 w 120"/>
              <a:gd name="T9" fmla="*/ 18 h 31"/>
              <a:gd name="T10" fmla="*/ 76 w 120"/>
              <a:gd name="T11" fmla="*/ 18 h 31"/>
              <a:gd name="T12" fmla="*/ 78 w 120"/>
              <a:gd name="T13" fmla="*/ 12 h 31"/>
              <a:gd name="T14" fmla="*/ 74 w 120"/>
              <a:gd name="T15" fmla="*/ 12 h 31"/>
              <a:gd name="T16" fmla="*/ 61 w 120"/>
              <a:gd name="T17" fmla="*/ 24 h 31"/>
              <a:gd name="T18" fmla="*/ 48 w 120"/>
              <a:gd name="T19" fmla="*/ 12 h 31"/>
              <a:gd name="T20" fmla="*/ 45 w 120"/>
              <a:gd name="T21" fmla="*/ 12 h 31"/>
              <a:gd name="T22" fmla="*/ 47 w 120"/>
              <a:gd name="T23" fmla="*/ 18 h 31"/>
              <a:gd name="T24" fmla="*/ 14 w 120"/>
              <a:gd name="T25" fmla="*/ 18 h 31"/>
              <a:gd name="T26" fmla="*/ 14 w 120"/>
              <a:gd name="T27" fmla="*/ 0 h 31"/>
              <a:gd name="T28" fmla="*/ 0 w 120"/>
              <a:gd name="T29" fmla="*/ 0 h 31"/>
              <a:gd name="T30" fmla="*/ 0 w 120"/>
              <a:gd name="T31" fmla="*/ 22 h 31"/>
              <a:gd name="T32" fmla="*/ 0 w 120"/>
              <a:gd name="T33" fmla="*/ 28 h 31"/>
              <a:gd name="T34" fmla="*/ 0 w 120"/>
              <a:gd name="T35" fmla="*/ 31 h 31"/>
              <a:gd name="T36" fmla="*/ 79 w 120"/>
              <a:gd name="T37" fmla="*/ 31 h 31"/>
              <a:gd name="T38" fmla="*/ 93 w 120"/>
              <a:gd name="T39" fmla="*/ 19 h 31"/>
              <a:gd name="T40" fmla="*/ 107 w 120"/>
              <a:gd name="T41" fmla="*/ 31 h 31"/>
              <a:gd name="T42" fmla="*/ 117 w 120"/>
              <a:gd name="T43" fmla="*/ 31 h 31"/>
              <a:gd name="T44" fmla="*/ 117 w 120"/>
              <a:gd name="T45" fmla="*/ 31 h 31"/>
              <a:gd name="T46" fmla="*/ 120 w 120"/>
              <a:gd name="T47" fmla="*/ 31 h 31"/>
              <a:gd name="T48" fmla="*/ 120 w 120"/>
              <a:gd name="T49" fmla="*/ 28 h 31"/>
              <a:gd name="T50" fmla="*/ 120 w 120"/>
              <a:gd name="T51" fmla="*/ 22 h 31"/>
              <a:gd name="T52" fmla="*/ 120 w 120"/>
              <a:gd name="T53" fmla="*/ 0 h 31"/>
              <a:gd name="T54" fmla="*/ 106 w 120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257"/>
          <p:cNvSpPr>
            <a:spLocks/>
          </p:cNvSpPr>
          <p:nvPr/>
        </p:nvSpPr>
        <p:spPr bwMode="auto">
          <a:xfrm>
            <a:off x="5127345" y="3668620"/>
            <a:ext cx="84138" cy="38100"/>
          </a:xfrm>
          <a:custGeom>
            <a:avLst/>
            <a:gdLst>
              <a:gd name="T0" fmla="*/ 3 w 33"/>
              <a:gd name="T1" fmla="*/ 15 h 15"/>
              <a:gd name="T2" fmla="*/ 16 w 33"/>
              <a:gd name="T3" fmla="*/ 3 h 15"/>
              <a:gd name="T4" fmla="*/ 29 w 33"/>
              <a:gd name="T5" fmla="*/ 15 h 15"/>
              <a:gd name="T6" fmla="*/ 33 w 33"/>
              <a:gd name="T7" fmla="*/ 15 h 15"/>
              <a:gd name="T8" fmla="*/ 16 w 33"/>
              <a:gd name="T9" fmla="*/ 0 h 15"/>
              <a:gd name="T10" fmla="*/ 0 w 33"/>
              <a:gd name="T11" fmla="*/ 15 h 15"/>
              <a:gd name="T12" fmla="*/ 3 w 33"/>
              <a:gd name="T1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258"/>
          <p:cNvSpPr>
            <a:spLocks/>
          </p:cNvSpPr>
          <p:nvPr/>
        </p:nvSpPr>
        <p:spPr bwMode="auto">
          <a:xfrm>
            <a:off x="5206720" y="3771807"/>
            <a:ext cx="87313" cy="38100"/>
          </a:xfrm>
          <a:custGeom>
            <a:avLst/>
            <a:gdLst>
              <a:gd name="T0" fmla="*/ 31 w 34"/>
              <a:gd name="T1" fmla="*/ 0 h 15"/>
              <a:gd name="T2" fmla="*/ 17 w 34"/>
              <a:gd name="T3" fmla="*/ 12 h 15"/>
              <a:gd name="T4" fmla="*/ 3 w 34"/>
              <a:gd name="T5" fmla="*/ 0 h 15"/>
              <a:gd name="T6" fmla="*/ 0 w 34"/>
              <a:gd name="T7" fmla="*/ 0 h 15"/>
              <a:gd name="T8" fmla="*/ 17 w 34"/>
              <a:gd name="T9" fmla="*/ 15 h 15"/>
              <a:gd name="T10" fmla="*/ 34 w 34"/>
              <a:gd name="T11" fmla="*/ 0 h 15"/>
              <a:gd name="T12" fmla="*/ 31 w 3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259"/>
          <p:cNvSpPr>
            <a:spLocks/>
          </p:cNvSpPr>
          <p:nvPr/>
        </p:nvSpPr>
        <p:spPr bwMode="auto">
          <a:xfrm>
            <a:off x="5182907" y="3844832"/>
            <a:ext cx="44450" cy="52388"/>
          </a:xfrm>
          <a:custGeom>
            <a:avLst/>
            <a:gdLst>
              <a:gd name="T0" fmla="*/ 13 w 17"/>
              <a:gd name="T1" fmla="*/ 0 h 20"/>
              <a:gd name="T2" fmla="*/ 8 w 17"/>
              <a:gd name="T3" fmla="*/ 8 h 20"/>
              <a:gd name="T4" fmla="*/ 4 w 17"/>
              <a:gd name="T5" fmla="*/ 0 h 20"/>
              <a:gd name="T6" fmla="*/ 0 w 17"/>
              <a:gd name="T7" fmla="*/ 0 h 20"/>
              <a:gd name="T8" fmla="*/ 7 w 17"/>
              <a:gd name="T9" fmla="*/ 12 h 20"/>
              <a:gd name="T10" fmla="*/ 2 w 17"/>
              <a:gd name="T11" fmla="*/ 12 h 20"/>
              <a:gd name="T12" fmla="*/ 2 w 17"/>
              <a:gd name="T13" fmla="*/ 15 h 20"/>
              <a:gd name="T14" fmla="*/ 7 w 17"/>
              <a:gd name="T15" fmla="*/ 15 h 20"/>
              <a:gd name="T16" fmla="*/ 7 w 17"/>
              <a:gd name="T17" fmla="*/ 20 h 20"/>
              <a:gd name="T18" fmla="*/ 10 w 17"/>
              <a:gd name="T19" fmla="*/ 20 h 20"/>
              <a:gd name="T20" fmla="*/ 10 w 17"/>
              <a:gd name="T21" fmla="*/ 15 h 20"/>
              <a:gd name="T22" fmla="*/ 15 w 17"/>
              <a:gd name="T23" fmla="*/ 15 h 20"/>
              <a:gd name="T24" fmla="*/ 15 w 17"/>
              <a:gd name="T25" fmla="*/ 12 h 20"/>
              <a:gd name="T26" fmla="*/ 10 w 17"/>
              <a:gd name="T27" fmla="*/ 12 h 20"/>
              <a:gd name="T28" fmla="*/ 17 w 17"/>
              <a:gd name="T29" fmla="*/ 0 h 20"/>
              <a:gd name="T30" fmla="*/ 13 w 17"/>
              <a:gd name="T3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260"/>
          <p:cNvSpPr>
            <a:spLocks/>
          </p:cNvSpPr>
          <p:nvPr/>
        </p:nvSpPr>
        <p:spPr bwMode="auto">
          <a:xfrm>
            <a:off x="5065432" y="3794032"/>
            <a:ext cx="33338" cy="49213"/>
          </a:xfrm>
          <a:custGeom>
            <a:avLst/>
            <a:gdLst>
              <a:gd name="T0" fmla="*/ 13 w 13"/>
              <a:gd name="T1" fmla="*/ 5 h 19"/>
              <a:gd name="T2" fmla="*/ 8 w 13"/>
              <a:gd name="T3" fmla="*/ 0 h 19"/>
              <a:gd name="T4" fmla="*/ 2 w 13"/>
              <a:gd name="T5" fmla="*/ 5 h 19"/>
              <a:gd name="T6" fmla="*/ 2 w 13"/>
              <a:gd name="T7" fmla="*/ 8 h 19"/>
              <a:gd name="T8" fmla="*/ 0 w 13"/>
              <a:gd name="T9" fmla="*/ 8 h 19"/>
              <a:gd name="T10" fmla="*/ 0 w 13"/>
              <a:gd name="T11" fmla="*/ 12 h 19"/>
              <a:gd name="T12" fmla="*/ 2 w 13"/>
              <a:gd name="T13" fmla="*/ 12 h 19"/>
              <a:gd name="T14" fmla="*/ 2 w 13"/>
              <a:gd name="T15" fmla="*/ 19 h 19"/>
              <a:gd name="T16" fmla="*/ 6 w 13"/>
              <a:gd name="T17" fmla="*/ 19 h 19"/>
              <a:gd name="T18" fmla="*/ 6 w 13"/>
              <a:gd name="T19" fmla="*/ 12 h 19"/>
              <a:gd name="T20" fmla="*/ 8 w 13"/>
              <a:gd name="T21" fmla="*/ 12 h 19"/>
              <a:gd name="T22" fmla="*/ 8 w 13"/>
              <a:gd name="T23" fmla="*/ 8 h 19"/>
              <a:gd name="T24" fmla="*/ 6 w 13"/>
              <a:gd name="T25" fmla="*/ 8 h 19"/>
              <a:gd name="T26" fmla="*/ 6 w 13"/>
              <a:gd name="T27" fmla="*/ 5 h 19"/>
              <a:gd name="T28" fmla="*/ 8 w 13"/>
              <a:gd name="T29" fmla="*/ 3 h 19"/>
              <a:gd name="T30" fmla="*/ 10 w 13"/>
              <a:gd name="T31" fmla="*/ 5 h 19"/>
              <a:gd name="T32" fmla="*/ 13 w 13"/>
              <a:gd name="T33" fmla="*/ 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261"/>
          <p:cNvSpPr>
            <a:spLocks/>
          </p:cNvSpPr>
          <p:nvPr/>
        </p:nvSpPr>
        <p:spPr bwMode="auto">
          <a:xfrm>
            <a:off x="5087657" y="3814670"/>
            <a:ext cx="20638" cy="28575"/>
          </a:xfrm>
          <a:custGeom>
            <a:avLst/>
            <a:gdLst>
              <a:gd name="T0" fmla="*/ 4 w 8"/>
              <a:gd name="T1" fmla="*/ 0 h 11"/>
              <a:gd name="T2" fmla="*/ 0 w 8"/>
              <a:gd name="T3" fmla="*/ 0 h 11"/>
              <a:gd name="T4" fmla="*/ 0 w 8"/>
              <a:gd name="T5" fmla="*/ 11 h 11"/>
              <a:gd name="T6" fmla="*/ 4 w 8"/>
              <a:gd name="T7" fmla="*/ 11 h 11"/>
              <a:gd name="T8" fmla="*/ 4 w 8"/>
              <a:gd name="T9" fmla="*/ 6 h 11"/>
              <a:gd name="T10" fmla="*/ 8 w 8"/>
              <a:gd name="T11" fmla="*/ 3 h 11"/>
              <a:gd name="T12" fmla="*/ 8 w 8"/>
              <a:gd name="T13" fmla="*/ 0 h 11"/>
              <a:gd name="T14" fmla="*/ 4 w 8"/>
              <a:gd name="T15" fmla="*/ 2 h 11"/>
              <a:gd name="T16" fmla="*/ 4 w 8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262"/>
          <p:cNvSpPr>
            <a:spLocks/>
          </p:cNvSpPr>
          <p:nvPr/>
        </p:nvSpPr>
        <p:spPr bwMode="auto">
          <a:xfrm>
            <a:off x="5162270" y="3870232"/>
            <a:ext cx="84138" cy="39688"/>
          </a:xfrm>
          <a:custGeom>
            <a:avLst/>
            <a:gdLst>
              <a:gd name="T0" fmla="*/ 16 w 33"/>
              <a:gd name="T1" fmla="*/ 12 h 15"/>
              <a:gd name="T2" fmla="*/ 3 w 33"/>
              <a:gd name="T3" fmla="*/ 0 h 15"/>
              <a:gd name="T4" fmla="*/ 0 w 33"/>
              <a:gd name="T5" fmla="*/ 0 h 15"/>
              <a:gd name="T6" fmla="*/ 16 w 33"/>
              <a:gd name="T7" fmla="*/ 15 h 15"/>
              <a:gd name="T8" fmla="*/ 33 w 33"/>
              <a:gd name="T9" fmla="*/ 0 h 15"/>
              <a:gd name="T10" fmla="*/ 29 w 33"/>
              <a:gd name="T11" fmla="*/ 0 h 15"/>
              <a:gd name="T12" fmla="*/ 16 w 33"/>
              <a:gd name="T13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263"/>
          <p:cNvSpPr>
            <a:spLocks/>
          </p:cNvSpPr>
          <p:nvPr/>
        </p:nvSpPr>
        <p:spPr bwMode="auto">
          <a:xfrm>
            <a:off x="5162270" y="3824195"/>
            <a:ext cx="84138" cy="39688"/>
          </a:xfrm>
          <a:custGeom>
            <a:avLst/>
            <a:gdLst>
              <a:gd name="T0" fmla="*/ 16 w 33"/>
              <a:gd name="T1" fmla="*/ 3 h 15"/>
              <a:gd name="T2" fmla="*/ 29 w 33"/>
              <a:gd name="T3" fmla="*/ 15 h 15"/>
              <a:gd name="T4" fmla="*/ 33 w 33"/>
              <a:gd name="T5" fmla="*/ 15 h 15"/>
              <a:gd name="T6" fmla="*/ 16 w 33"/>
              <a:gd name="T7" fmla="*/ 0 h 15"/>
              <a:gd name="T8" fmla="*/ 0 w 33"/>
              <a:gd name="T9" fmla="*/ 15 h 15"/>
              <a:gd name="T10" fmla="*/ 3 w 33"/>
              <a:gd name="T11" fmla="*/ 15 h 15"/>
              <a:gd name="T12" fmla="*/ 16 w 33"/>
              <a:gd name="T13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264"/>
          <p:cNvSpPr>
            <a:spLocks/>
          </p:cNvSpPr>
          <p:nvPr/>
        </p:nvSpPr>
        <p:spPr bwMode="auto">
          <a:xfrm>
            <a:off x="5041620" y="3822607"/>
            <a:ext cx="85725" cy="41275"/>
          </a:xfrm>
          <a:custGeom>
            <a:avLst/>
            <a:gdLst>
              <a:gd name="T0" fmla="*/ 17 w 33"/>
              <a:gd name="T1" fmla="*/ 12 h 16"/>
              <a:gd name="T2" fmla="*/ 4 w 33"/>
              <a:gd name="T3" fmla="*/ 0 h 16"/>
              <a:gd name="T4" fmla="*/ 0 w 33"/>
              <a:gd name="T5" fmla="*/ 0 h 16"/>
              <a:gd name="T6" fmla="*/ 17 w 33"/>
              <a:gd name="T7" fmla="*/ 16 h 16"/>
              <a:gd name="T8" fmla="*/ 33 w 33"/>
              <a:gd name="T9" fmla="*/ 0 h 16"/>
              <a:gd name="T10" fmla="*/ 30 w 33"/>
              <a:gd name="T11" fmla="*/ 0 h 16"/>
              <a:gd name="T12" fmla="*/ 17 w 33"/>
              <a:gd name="T13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265"/>
          <p:cNvSpPr>
            <a:spLocks/>
          </p:cNvSpPr>
          <p:nvPr/>
        </p:nvSpPr>
        <p:spPr bwMode="auto">
          <a:xfrm>
            <a:off x="5041620" y="3778157"/>
            <a:ext cx="85725" cy="39688"/>
          </a:xfrm>
          <a:custGeom>
            <a:avLst/>
            <a:gdLst>
              <a:gd name="T0" fmla="*/ 17 w 33"/>
              <a:gd name="T1" fmla="*/ 3 h 15"/>
              <a:gd name="T2" fmla="*/ 30 w 33"/>
              <a:gd name="T3" fmla="*/ 15 h 15"/>
              <a:gd name="T4" fmla="*/ 33 w 33"/>
              <a:gd name="T5" fmla="*/ 15 h 15"/>
              <a:gd name="T6" fmla="*/ 17 w 33"/>
              <a:gd name="T7" fmla="*/ 0 h 15"/>
              <a:gd name="T8" fmla="*/ 0 w 33"/>
              <a:gd name="T9" fmla="*/ 15 h 15"/>
              <a:gd name="T10" fmla="*/ 4 w 33"/>
              <a:gd name="T11" fmla="*/ 15 h 15"/>
              <a:gd name="T12" fmla="*/ 17 w 33"/>
              <a:gd name="T13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266"/>
          <p:cNvSpPr>
            <a:spLocks/>
          </p:cNvSpPr>
          <p:nvPr/>
        </p:nvSpPr>
        <p:spPr bwMode="auto">
          <a:xfrm>
            <a:off x="5232120" y="3740057"/>
            <a:ext cx="34925" cy="49213"/>
          </a:xfrm>
          <a:custGeom>
            <a:avLst/>
            <a:gdLst>
              <a:gd name="T0" fmla="*/ 0 w 14"/>
              <a:gd name="T1" fmla="*/ 8 h 19"/>
              <a:gd name="T2" fmla="*/ 0 w 14"/>
              <a:gd name="T3" fmla="*/ 12 h 19"/>
              <a:gd name="T4" fmla="*/ 3 w 14"/>
              <a:gd name="T5" fmla="*/ 12 h 19"/>
              <a:gd name="T6" fmla="*/ 3 w 14"/>
              <a:gd name="T7" fmla="*/ 12 h 19"/>
              <a:gd name="T8" fmla="*/ 1 w 14"/>
              <a:gd name="T9" fmla="*/ 16 h 19"/>
              <a:gd name="T10" fmla="*/ 1 w 14"/>
              <a:gd name="T11" fmla="*/ 16 h 19"/>
              <a:gd name="T12" fmla="*/ 1 w 14"/>
              <a:gd name="T13" fmla="*/ 19 h 19"/>
              <a:gd name="T14" fmla="*/ 13 w 14"/>
              <a:gd name="T15" fmla="*/ 19 h 19"/>
              <a:gd name="T16" fmla="*/ 13 w 14"/>
              <a:gd name="T17" fmla="*/ 16 h 19"/>
              <a:gd name="T18" fmla="*/ 5 w 14"/>
              <a:gd name="T19" fmla="*/ 16 h 19"/>
              <a:gd name="T20" fmla="*/ 6 w 14"/>
              <a:gd name="T21" fmla="*/ 12 h 19"/>
              <a:gd name="T22" fmla="*/ 6 w 14"/>
              <a:gd name="T23" fmla="*/ 12 h 19"/>
              <a:gd name="T24" fmla="*/ 8 w 14"/>
              <a:gd name="T25" fmla="*/ 12 h 19"/>
              <a:gd name="T26" fmla="*/ 8 w 14"/>
              <a:gd name="T27" fmla="*/ 8 h 19"/>
              <a:gd name="T28" fmla="*/ 5 w 14"/>
              <a:gd name="T29" fmla="*/ 8 h 19"/>
              <a:gd name="T30" fmla="*/ 4 w 14"/>
              <a:gd name="T31" fmla="*/ 6 h 19"/>
              <a:gd name="T32" fmla="*/ 7 w 14"/>
              <a:gd name="T33" fmla="*/ 3 h 19"/>
              <a:gd name="T34" fmla="*/ 11 w 14"/>
              <a:gd name="T35" fmla="*/ 6 h 19"/>
              <a:gd name="T36" fmla="*/ 14 w 14"/>
              <a:gd name="T37" fmla="*/ 6 h 19"/>
              <a:gd name="T38" fmla="*/ 7 w 14"/>
              <a:gd name="T39" fmla="*/ 0 h 19"/>
              <a:gd name="T40" fmla="*/ 1 w 14"/>
              <a:gd name="T41" fmla="*/ 6 h 19"/>
              <a:gd name="T42" fmla="*/ 1 w 14"/>
              <a:gd name="T43" fmla="*/ 8 h 19"/>
              <a:gd name="T44" fmla="*/ 0 w 14"/>
              <a:gd name="T45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267"/>
          <p:cNvSpPr>
            <a:spLocks/>
          </p:cNvSpPr>
          <p:nvPr/>
        </p:nvSpPr>
        <p:spPr bwMode="auto">
          <a:xfrm>
            <a:off x="5149570" y="3681320"/>
            <a:ext cx="38100" cy="58738"/>
          </a:xfrm>
          <a:custGeom>
            <a:avLst/>
            <a:gdLst>
              <a:gd name="T0" fmla="*/ 10 w 15"/>
              <a:gd name="T1" fmla="*/ 11 h 23"/>
              <a:gd name="T2" fmla="*/ 9 w 15"/>
              <a:gd name="T3" fmla="*/ 10 h 23"/>
              <a:gd name="T4" fmla="*/ 9 w 15"/>
              <a:gd name="T5" fmla="*/ 6 h 23"/>
              <a:gd name="T6" fmla="*/ 11 w 15"/>
              <a:gd name="T7" fmla="*/ 8 h 23"/>
              <a:gd name="T8" fmla="*/ 15 w 15"/>
              <a:gd name="T9" fmla="*/ 8 h 23"/>
              <a:gd name="T10" fmla="*/ 9 w 15"/>
              <a:gd name="T11" fmla="*/ 2 h 23"/>
              <a:gd name="T12" fmla="*/ 9 w 15"/>
              <a:gd name="T13" fmla="*/ 0 h 23"/>
              <a:gd name="T14" fmla="*/ 6 w 15"/>
              <a:gd name="T15" fmla="*/ 0 h 23"/>
              <a:gd name="T16" fmla="*/ 6 w 15"/>
              <a:gd name="T17" fmla="*/ 9 h 23"/>
              <a:gd name="T18" fmla="*/ 6 w 15"/>
              <a:gd name="T19" fmla="*/ 9 h 23"/>
              <a:gd name="T20" fmla="*/ 3 w 15"/>
              <a:gd name="T21" fmla="*/ 8 h 23"/>
              <a:gd name="T22" fmla="*/ 4 w 15"/>
              <a:gd name="T23" fmla="*/ 6 h 23"/>
              <a:gd name="T24" fmla="*/ 4 w 15"/>
              <a:gd name="T25" fmla="*/ 3 h 23"/>
              <a:gd name="T26" fmla="*/ 0 w 15"/>
              <a:gd name="T27" fmla="*/ 8 h 23"/>
              <a:gd name="T28" fmla="*/ 6 w 15"/>
              <a:gd name="T29" fmla="*/ 13 h 23"/>
              <a:gd name="T30" fmla="*/ 6 w 15"/>
              <a:gd name="T31" fmla="*/ 18 h 23"/>
              <a:gd name="T32" fmla="*/ 3 w 15"/>
              <a:gd name="T33" fmla="*/ 15 h 23"/>
              <a:gd name="T34" fmla="*/ 0 w 15"/>
              <a:gd name="T35" fmla="*/ 15 h 23"/>
              <a:gd name="T36" fmla="*/ 6 w 15"/>
              <a:gd name="T37" fmla="*/ 21 h 23"/>
              <a:gd name="T38" fmla="*/ 6 w 15"/>
              <a:gd name="T39" fmla="*/ 23 h 23"/>
              <a:gd name="T40" fmla="*/ 9 w 15"/>
              <a:gd name="T41" fmla="*/ 23 h 23"/>
              <a:gd name="T42" fmla="*/ 9 w 15"/>
              <a:gd name="T43" fmla="*/ 14 h 23"/>
              <a:gd name="T44" fmla="*/ 12 w 15"/>
              <a:gd name="T45" fmla="*/ 16 h 23"/>
              <a:gd name="T46" fmla="*/ 11 w 15"/>
              <a:gd name="T47" fmla="*/ 17 h 23"/>
              <a:gd name="T48" fmla="*/ 11 w 15"/>
              <a:gd name="T49" fmla="*/ 21 h 23"/>
              <a:gd name="T50" fmla="*/ 15 w 15"/>
              <a:gd name="T51" fmla="*/ 15 h 23"/>
              <a:gd name="T52" fmla="*/ 10 w 15"/>
              <a:gd name="T53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268"/>
          <p:cNvSpPr>
            <a:spLocks/>
          </p:cNvSpPr>
          <p:nvPr/>
        </p:nvSpPr>
        <p:spPr bwMode="auto">
          <a:xfrm>
            <a:off x="5975070" y="3671795"/>
            <a:ext cx="46038" cy="76200"/>
          </a:xfrm>
          <a:custGeom>
            <a:avLst/>
            <a:gdLst>
              <a:gd name="T0" fmla="*/ 3 w 18"/>
              <a:gd name="T1" fmla="*/ 0 h 30"/>
              <a:gd name="T2" fmla="*/ 0 w 18"/>
              <a:gd name="T3" fmla="*/ 0 h 30"/>
              <a:gd name="T4" fmla="*/ 0 w 18"/>
              <a:gd name="T5" fmla="*/ 30 h 30"/>
              <a:gd name="T6" fmla="*/ 3 w 18"/>
              <a:gd name="T7" fmla="*/ 30 h 30"/>
              <a:gd name="T8" fmla="*/ 18 w 18"/>
              <a:gd name="T9" fmla="*/ 15 h 30"/>
              <a:gd name="T10" fmla="*/ 3 w 18"/>
              <a:gd name="T11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269"/>
          <p:cNvSpPr>
            <a:spLocks/>
          </p:cNvSpPr>
          <p:nvPr/>
        </p:nvSpPr>
        <p:spPr bwMode="auto">
          <a:xfrm>
            <a:off x="5636932" y="3501932"/>
            <a:ext cx="492125" cy="238125"/>
          </a:xfrm>
          <a:custGeom>
            <a:avLst/>
            <a:gdLst>
              <a:gd name="T0" fmla="*/ 54 w 192"/>
              <a:gd name="T1" fmla="*/ 57 h 93"/>
              <a:gd name="T2" fmla="*/ 135 w 192"/>
              <a:gd name="T3" fmla="*/ 57 h 93"/>
              <a:gd name="T4" fmla="*/ 159 w 192"/>
              <a:gd name="T5" fmla="*/ 81 h 93"/>
              <a:gd name="T6" fmla="*/ 155 w 192"/>
              <a:gd name="T7" fmla="*/ 93 h 93"/>
              <a:gd name="T8" fmla="*/ 192 w 192"/>
              <a:gd name="T9" fmla="*/ 93 h 93"/>
              <a:gd name="T10" fmla="*/ 96 w 192"/>
              <a:gd name="T11" fmla="*/ 0 h 93"/>
              <a:gd name="T12" fmla="*/ 0 w 192"/>
              <a:gd name="T13" fmla="*/ 93 h 93"/>
              <a:gd name="T14" fmla="*/ 54 w 192"/>
              <a:gd name="T15" fmla="*/ 93 h 93"/>
              <a:gd name="T16" fmla="*/ 54 w 192"/>
              <a:gd name="T17" fmla="*/ 5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270"/>
          <p:cNvSpPr>
            <a:spLocks/>
          </p:cNvSpPr>
          <p:nvPr/>
        </p:nvSpPr>
        <p:spPr bwMode="auto">
          <a:xfrm>
            <a:off x="5636932" y="3755932"/>
            <a:ext cx="492125" cy="238125"/>
          </a:xfrm>
          <a:custGeom>
            <a:avLst/>
            <a:gdLst>
              <a:gd name="T0" fmla="*/ 135 w 192"/>
              <a:gd name="T1" fmla="*/ 6 h 93"/>
              <a:gd name="T2" fmla="*/ 132 w 192"/>
              <a:gd name="T3" fmla="*/ 6 h 93"/>
              <a:gd name="T4" fmla="*/ 132 w 192"/>
              <a:gd name="T5" fmla="*/ 12 h 93"/>
              <a:gd name="T6" fmla="*/ 124 w 192"/>
              <a:gd name="T7" fmla="*/ 23 h 93"/>
              <a:gd name="T8" fmla="*/ 161 w 192"/>
              <a:gd name="T9" fmla="*/ 23 h 93"/>
              <a:gd name="T10" fmla="*/ 148 w 192"/>
              <a:gd name="T11" fmla="*/ 36 h 93"/>
              <a:gd name="T12" fmla="*/ 38 w 192"/>
              <a:gd name="T13" fmla="*/ 36 h 93"/>
              <a:gd name="T14" fmla="*/ 25 w 192"/>
              <a:gd name="T15" fmla="*/ 23 h 93"/>
              <a:gd name="T16" fmla="*/ 62 w 192"/>
              <a:gd name="T17" fmla="*/ 23 h 93"/>
              <a:gd name="T18" fmla="*/ 54 w 192"/>
              <a:gd name="T19" fmla="*/ 12 h 93"/>
              <a:gd name="T20" fmla="*/ 54 w 192"/>
              <a:gd name="T21" fmla="*/ 0 h 93"/>
              <a:gd name="T22" fmla="*/ 0 w 192"/>
              <a:gd name="T23" fmla="*/ 0 h 93"/>
              <a:gd name="T24" fmla="*/ 96 w 192"/>
              <a:gd name="T25" fmla="*/ 93 h 93"/>
              <a:gd name="T26" fmla="*/ 192 w 192"/>
              <a:gd name="T27" fmla="*/ 0 h 93"/>
              <a:gd name="T28" fmla="*/ 151 w 192"/>
              <a:gd name="T29" fmla="*/ 0 h 93"/>
              <a:gd name="T30" fmla="*/ 135 w 192"/>
              <a:gd name="T31" fmla="*/ 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Rectangle 1271"/>
          <p:cNvSpPr>
            <a:spLocks noChangeArrowheads="1"/>
          </p:cNvSpPr>
          <p:nvPr/>
        </p:nvSpPr>
        <p:spPr bwMode="auto">
          <a:xfrm>
            <a:off x="6479895" y="3809907"/>
            <a:ext cx="111125" cy="809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272"/>
          <p:cNvSpPr>
            <a:spLocks/>
          </p:cNvSpPr>
          <p:nvPr/>
        </p:nvSpPr>
        <p:spPr bwMode="auto">
          <a:xfrm>
            <a:off x="6611657" y="3701957"/>
            <a:ext cx="109538" cy="84138"/>
          </a:xfrm>
          <a:custGeom>
            <a:avLst/>
            <a:gdLst>
              <a:gd name="T0" fmla="*/ 69 w 69"/>
              <a:gd name="T1" fmla="*/ 53 h 53"/>
              <a:gd name="T2" fmla="*/ 69 w 69"/>
              <a:gd name="T3" fmla="*/ 0 h 53"/>
              <a:gd name="T4" fmla="*/ 24 w 69"/>
              <a:gd name="T5" fmla="*/ 0 h 53"/>
              <a:gd name="T6" fmla="*/ 38 w 69"/>
              <a:gd name="T7" fmla="*/ 16 h 53"/>
              <a:gd name="T8" fmla="*/ 27 w 69"/>
              <a:gd name="T9" fmla="*/ 26 h 53"/>
              <a:gd name="T10" fmla="*/ 6 w 69"/>
              <a:gd name="T11" fmla="*/ 0 h 53"/>
              <a:gd name="T12" fmla="*/ 0 w 69"/>
              <a:gd name="T13" fmla="*/ 0 h 53"/>
              <a:gd name="T14" fmla="*/ 0 w 69"/>
              <a:gd name="T15" fmla="*/ 53 h 53"/>
              <a:gd name="T16" fmla="*/ 69 w 69"/>
              <a:gd name="T17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" h="53">
                <a:moveTo>
                  <a:pt x="69" y="53"/>
                </a:moveTo>
                <a:lnTo>
                  <a:pt x="69" y="0"/>
                </a:lnTo>
                <a:lnTo>
                  <a:pt x="24" y="0"/>
                </a:lnTo>
                <a:lnTo>
                  <a:pt x="38" y="16"/>
                </a:lnTo>
                <a:lnTo>
                  <a:pt x="27" y="26"/>
                </a:lnTo>
                <a:lnTo>
                  <a:pt x="6" y="0"/>
                </a:lnTo>
                <a:lnTo>
                  <a:pt x="0" y="0"/>
                </a:lnTo>
                <a:lnTo>
                  <a:pt x="0" y="53"/>
                </a:lnTo>
                <a:lnTo>
                  <a:pt x="69" y="5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273"/>
          <p:cNvSpPr>
            <a:spLocks/>
          </p:cNvSpPr>
          <p:nvPr/>
        </p:nvSpPr>
        <p:spPr bwMode="auto">
          <a:xfrm>
            <a:off x="6479895" y="3701957"/>
            <a:ext cx="111125" cy="84138"/>
          </a:xfrm>
          <a:custGeom>
            <a:avLst/>
            <a:gdLst>
              <a:gd name="T0" fmla="*/ 70 w 70"/>
              <a:gd name="T1" fmla="*/ 0 h 53"/>
              <a:gd name="T2" fmla="*/ 63 w 70"/>
              <a:gd name="T3" fmla="*/ 0 h 53"/>
              <a:gd name="T4" fmla="*/ 42 w 70"/>
              <a:gd name="T5" fmla="*/ 26 h 53"/>
              <a:gd name="T6" fmla="*/ 31 w 70"/>
              <a:gd name="T7" fmla="*/ 16 h 53"/>
              <a:gd name="T8" fmla="*/ 45 w 70"/>
              <a:gd name="T9" fmla="*/ 0 h 53"/>
              <a:gd name="T10" fmla="*/ 0 w 70"/>
              <a:gd name="T11" fmla="*/ 0 h 53"/>
              <a:gd name="T12" fmla="*/ 0 w 70"/>
              <a:gd name="T13" fmla="*/ 53 h 53"/>
              <a:gd name="T14" fmla="*/ 70 w 70"/>
              <a:gd name="T15" fmla="*/ 53 h 53"/>
              <a:gd name="T16" fmla="*/ 70 w 70"/>
              <a:gd name="T1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" h="53">
                <a:moveTo>
                  <a:pt x="70" y="0"/>
                </a:moveTo>
                <a:lnTo>
                  <a:pt x="63" y="0"/>
                </a:lnTo>
                <a:lnTo>
                  <a:pt x="42" y="26"/>
                </a:lnTo>
                <a:lnTo>
                  <a:pt x="31" y="16"/>
                </a:lnTo>
                <a:lnTo>
                  <a:pt x="45" y="0"/>
                </a:lnTo>
                <a:lnTo>
                  <a:pt x="0" y="0"/>
                </a:lnTo>
                <a:lnTo>
                  <a:pt x="0" y="53"/>
                </a:lnTo>
                <a:lnTo>
                  <a:pt x="70" y="53"/>
                </a:lnTo>
                <a:lnTo>
                  <a:pt x="7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Rectangle 1274"/>
          <p:cNvSpPr>
            <a:spLocks noChangeArrowheads="1"/>
          </p:cNvSpPr>
          <p:nvPr/>
        </p:nvSpPr>
        <p:spPr bwMode="auto">
          <a:xfrm>
            <a:off x="6611657" y="3809907"/>
            <a:ext cx="109538" cy="8096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275"/>
          <p:cNvSpPr>
            <a:spLocks/>
          </p:cNvSpPr>
          <p:nvPr/>
        </p:nvSpPr>
        <p:spPr bwMode="auto">
          <a:xfrm>
            <a:off x="6492595" y="3601945"/>
            <a:ext cx="215900" cy="92075"/>
          </a:xfrm>
          <a:custGeom>
            <a:avLst/>
            <a:gdLst>
              <a:gd name="T0" fmla="*/ 42 w 84"/>
              <a:gd name="T1" fmla="*/ 29 h 36"/>
              <a:gd name="T2" fmla="*/ 46 w 84"/>
              <a:gd name="T3" fmla="*/ 33 h 36"/>
              <a:gd name="T4" fmla="*/ 46 w 84"/>
              <a:gd name="T5" fmla="*/ 34 h 36"/>
              <a:gd name="T6" fmla="*/ 47 w 84"/>
              <a:gd name="T7" fmla="*/ 36 h 36"/>
              <a:gd name="T8" fmla="*/ 58 w 84"/>
              <a:gd name="T9" fmla="*/ 35 h 36"/>
              <a:gd name="T10" fmla="*/ 50 w 84"/>
              <a:gd name="T11" fmla="*/ 25 h 36"/>
              <a:gd name="T12" fmla="*/ 58 w 84"/>
              <a:gd name="T13" fmla="*/ 17 h 36"/>
              <a:gd name="T14" fmla="*/ 64 w 84"/>
              <a:gd name="T15" fmla="*/ 12 h 36"/>
              <a:gd name="T16" fmla="*/ 74 w 84"/>
              <a:gd name="T17" fmla="*/ 10 h 36"/>
              <a:gd name="T18" fmla="*/ 75 w 84"/>
              <a:gd name="T19" fmla="*/ 16 h 36"/>
              <a:gd name="T20" fmla="*/ 67 w 84"/>
              <a:gd name="T21" fmla="*/ 21 h 36"/>
              <a:gd name="T22" fmla="*/ 59 w 84"/>
              <a:gd name="T23" fmla="*/ 21 h 36"/>
              <a:gd name="T24" fmla="*/ 55 w 84"/>
              <a:gd name="T25" fmla="*/ 25 h 36"/>
              <a:gd name="T26" fmla="*/ 58 w 84"/>
              <a:gd name="T27" fmla="*/ 29 h 36"/>
              <a:gd name="T28" fmla="*/ 67 w 84"/>
              <a:gd name="T29" fmla="*/ 29 h 36"/>
              <a:gd name="T30" fmla="*/ 82 w 84"/>
              <a:gd name="T31" fmla="*/ 20 h 36"/>
              <a:gd name="T32" fmla="*/ 80 w 84"/>
              <a:gd name="T33" fmla="*/ 6 h 36"/>
              <a:gd name="T34" fmla="*/ 71 w 84"/>
              <a:gd name="T35" fmla="*/ 1 h 36"/>
              <a:gd name="T36" fmla="*/ 57 w 84"/>
              <a:gd name="T37" fmla="*/ 6 h 36"/>
              <a:gd name="T38" fmla="*/ 42 w 84"/>
              <a:gd name="T39" fmla="*/ 21 h 36"/>
              <a:gd name="T40" fmla="*/ 27 w 84"/>
              <a:gd name="T41" fmla="*/ 6 h 36"/>
              <a:gd name="T42" fmla="*/ 13 w 84"/>
              <a:gd name="T43" fmla="*/ 1 h 36"/>
              <a:gd name="T44" fmla="*/ 4 w 84"/>
              <a:gd name="T45" fmla="*/ 6 h 36"/>
              <a:gd name="T46" fmla="*/ 2 w 84"/>
              <a:gd name="T47" fmla="*/ 20 h 36"/>
              <a:gd name="T48" fmla="*/ 17 w 84"/>
              <a:gd name="T49" fmla="*/ 29 h 36"/>
              <a:gd name="T50" fmla="*/ 26 w 84"/>
              <a:gd name="T51" fmla="*/ 29 h 36"/>
              <a:gd name="T52" fmla="*/ 29 w 84"/>
              <a:gd name="T53" fmla="*/ 25 h 36"/>
              <a:gd name="T54" fmla="*/ 25 w 84"/>
              <a:gd name="T55" fmla="*/ 21 h 36"/>
              <a:gd name="T56" fmla="*/ 17 w 84"/>
              <a:gd name="T57" fmla="*/ 21 h 36"/>
              <a:gd name="T58" fmla="*/ 9 w 84"/>
              <a:gd name="T59" fmla="*/ 16 h 36"/>
              <a:gd name="T60" fmla="*/ 10 w 84"/>
              <a:gd name="T61" fmla="*/ 11 h 36"/>
              <a:gd name="T62" fmla="*/ 21 w 84"/>
              <a:gd name="T63" fmla="*/ 12 h 36"/>
              <a:gd name="T64" fmla="*/ 26 w 84"/>
              <a:gd name="T65" fmla="*/ 17 h 36"/>
              <a:gd name="T66" fmla="*/ 34 w 84"/>
              <a:gd name="T67" fmla="*/ 25 h 36"/>
              <a:gd name="T68" fmla="*/ 26 w 84"/>
              <a:gd name="T69" fmla="*/ 35 h 36"/>
              <a:gd name="T70" fmla="*/ 37 w 84"/>
              <a:gd name="T71" fmla="*/ 36 h 36"/>
              <a:gd name="T72" fmla="*/ 38 w 84"/>
              <a:gd name="T73" fmla="*/ 34 h 36"/>
              <a:gd name="T74" fmla="*/ 38 w 84"/>
              <a:gd name="T75" fmla="*/ 33 h 36"/>
              <a:gd name="T76" fmla="*/ 42 w 84"/>
              <a:gd name="T77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276"/>
          <p:cNvSpPr>
            <a:spLocks/>
          </p:cNvSpPr>
          <p:nvPr/>
        </p:nvSpPr>
        <p:spPr bwMode="auto">
          <a:xfrm>
            <a:off x="6351307" y="3755932"/>
            <a:ext cx="498475" cy="241300"/>
          </a:xfrm>
          <a:custGeom>
            <a:avLst/>
            <a:gdLst>
              <a:gd name="T0" fmla="*/ 97 w 194"/>
              <a:gd name="T1" fmla="*/ 79 h 94"/>
              <a:gd name="T2" fmla="*/ 15 w 194"/>
              <a:gd name="T3" fmla="*/ 0 h 94"/>
              <a:gd name="T4" fmla="*/ 0 w 194"/>
              <a:gd name="T5" fmla="*/ 0 h 94"/>
              <a:gd name="T6" fmla="*/ 97 w 194"/>
              <a:gd name="T7" fmla="*/ 94 h 94"/>
              <a:gd name="T8" fmla="*/ 194 w 194"/>
              <a:gd name="T9" fmla="*/ 0 h 94"/>
              <a:gd name="T10" fmla="*/ 179 w 194"/>
              <a:gd name="T11" fmla="*/ 0 h 94"/>
              <a:gd name="T12" fmla="*/ 97 w 194"/>
              <a:gd name="T13" fmla="*/ 7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277"/>
          <p:cNvSpPr>
            <a:spLocks/>
          </p:cNvSpPr>
          <p:nvPr/>
        </p:nvSpPr>
        <p:spPr bwMode="auto">
          <a:xfrm>
            <a:off x="6351307" y="3498757"/>
            <a:ext cx="498475" cy="241300"/>
          </a:xfrm>
          <a:custGeom>
            <a:avLst/>
            <a:gdLst>
              <a:gd name="T0" fmla="*/ 97 w 194"/>
              <a:gd name="T1" fmla="*/ 15 h 94"/>
              <a:gd name="T2" fmla="*/ 179 w 194"/>
              <a:gd name="T3" fmla="*/ 94 h 94"/>
              <a:gd name="T4" fmla="*/ 194 w 194"/>
              <a:gd name="T5" fmla="*/ 94 h 94"/>
              <a:gd name="T6" fmla="*/ 97 w 194"/>
              <a:gd name="T7" fmla="*/ 0 h 94"/>
              <a:gd name="T8" fmla="*/ 0 w 194"/>
              <a:gd name="T9" fmla="*/ 94 h 94"/>
              <a:gd name="T10" fmla="*/ 15 w 194"/>
              <a:gd name="T11" fmla="*/ 94 h 94"/>
              <a:gd name="T12" fmla="*/ 97 w 194"/>
              <a:gd name="T13" fmla="*/ 15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278"/>
          <p:cNvSpPr>
            <a:spLocks/>
          </p:cNvSpPr>
          <p:nvPr/>
        </p:nvSpPr>
        <p:spPr bwMode="auto">
          <a:xfrm>
            <a:off x="7070445" y="3776570"/>
            <a:ext cx="476250" cy="230188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279"/>
          <p:cNvSpPr>
            <a:spLocks/>
          </p:cNvSpPr>
          <p:nvPr/>
        </p:nvSpPr>
        <p:spPr bwMode="auto">
          <a:xfrm>
            <a:off x="7070445" y="3530507"/>
            <a:ext cx="476250" cy="230188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280"/>
          <p:cNvSpPr>
            <a:spLocks/>
          </p:cNvSpPr>
          <p:nvPr/>
        </p:nvSpPr>
        <p:spPr bwMode="auto">
          <a:xfrm>
            <a:off x="7151407" y="3630520"/>
            <a:ext cx="120650" cy="300038"/>
          </a:xfrm>
          <a:custGeom>
            <a:avLst/>
            <a:gdLst>
              <a:gd name="T0" fmla="*/ 0 w 47"/>
              <a:gd name="T1" fmla="*/ 95 h 117"/>
              <a:gd name="T2" fmla="*/ 20 w 47"/>
              <a:gd name="T3" fmla="*/ 117 h 117"/>
              <a:gd name="T4" fmla="*/ 40 w 47"/>
              <a:gd name="T5" fmla="*/ 89 h 117"/>
              <a:gd name="T6" fmla="*/ 40 w 47"/>
              <a:gd name="T7" fmla="*/ 57 h 117"/>
              <a:gd name="T8" fmla="*/ 40 w 47"/>
              <a:gd name="T9" fmla="*/ 52 h 117"/>
              <a:gd name="T10" fmla="*/ 37 w 47"/>
              <a:gd name="T11" fmla="*/ 57 h 117"/>
              <a:gd name="T12" fmla="*/ 33 w 47"/>
              <a:gd name="T13" fmla="*/ 61 h 117"/>
              <a:gd name="T14" fmla="*/ 33 w 47"/>
              <a:gd name="T15" fmla="*/ 89 h 117"/>
              <a:gd name="T16" fmla="*/ 20 w 47"/>
              <a:gd name="T17" fmla="*/ 109 h 117"/>
              <a:gd name="T18" fmla="*/ 8 w 47"/>
              <a:gd name="T19" fmla="*/ 95 h 117"/>
              <a:gd name="T20" fmla="*/ 24 w 47"/>
              <a:gd name="T21" fmla="*/ 65 h 117"/>
              <a:gd name="T22" fmla="*/ 33 w 47"/>
              <a:gd name="T23" fmla="*/ 57 h 117"/>
              <a:gd name="T24" fmla="*/ 33 w 47"/>
              <a:gd name="T25" fmla="*/ 57 h 117"/>
              <a:gd name="T26" fmla="*/ 36 w 47"/>
              <a:gd name="T27" fmla="*/ 52 h 117"/>
              <a:gd name="T28" fmla="*/ 40 w 47"/>
              <a:gd name="T29" fmla="*/ 38 h 117"/>
              <a:gd name="T30" fmla="*/ 40 w 47"/>
              <a:gd name="T31" fmla="*/ 31 h 117"/>
              <a:gd name="T32" fmla="*/ 46 w 47"/>
              <a:gd name="T33" fmla="*/ 31 h 117"/>
              <a:gd name="T34" fmla="*/ 46 w 47"/>
              <a:gd name="T35" fmla="*/ 23 h 117"/>
              <a:gd name="T36" fmla="*/ 40 w 47"/>
              <a:gd name="T37" fmla="*/ 23 h 117"/>
              <a:gd name="T38" fmla="*/ 40 w 47"/>
              <a:gd name="T39" fmla="*/ 20 h 117"/>
              <a:gd name="T40" fmla="*/ 46 w 47"/>
              <a:gd name="T41" fmla="*/ 20 h 117"/>
              <a:gd name="T42" fmla="*/ 46 w 47"/>
              <a:gd name="T43" fmla="*/ 13 h 117"/>
              <a:gd name="T44" fmla="*/ 40 w 47"/>
              <a:gd name="T45" fmla="*/ 13 h 117"/>
              <a:gd name="T46" fmla="*/ 42 w 47"/>
              <a:gd name="T47" fmla="*/ 9 h 117"/>
              <a:gd name="T48" fmla="*/ 45 w 47"/>
              <a:gd name="T49" fmla="*/ 8 h 117"/>
              <a:gd name="T50" fmla="*/ 46 w 47"/>
              <a:gd name="T51" fmla="*/ 8 h 117"/>
              <a:gd name="T52" fmla="*/ 47 w 47"/>
              <a:gd name="T53" fmla="*/ 0 h 117"/>
              <a:gd name="T54" fmla="*/ 45 w 47"/>
              <a:gd name="T55" fmla="*/ 0 h 117"/>
              <a:gd name="T56" fmla="*/ 37 w 47"/>
              <a:gd name="T57" fmla="*/ 3 h 117"/>
              <a:gd name="T58" fmla="*/ 33 w 47"/>
              <a:gd name="T59" fmla="*/ 15 h 117"/>
              <a:gd name="T60" fmla="*/ 33 w 47"/>
              <a:gd name="T61" fmla="*/ 39 h 117"/>
              <a:gd name="T62" fmla="*/ 27 w 47"/>
              <a:gd name="T63" fmla="*/ 52 h 117"/>
              <a:gd name="T64" fmla="*/ 23 w 47"/>
              <a:gd name="T65" fmla="*/ 57 h 117"/>
              <a:gd name="T66" fmla="*/ 19 w 47"/>
              <a:gd name="T67" fmla="*/ 60 h 117"/>
              <a:gd name="T68" fmla="*/ 0 w 47"/>
              <a:gd name="T69" fmla="*/ 95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281"/>
          <p:cNvSpPr>
            <a:spLocks/>
          </p:cNvSpPr>
          <p:nvPr/>
        </p:nvSpPr>
        <p:spPr bwMode="auto">
          <a:xfrm>
            <a:off x="7276820" y="3692432"/>
            <a:ext cx="187325" cy="231775"/>
          </a:xfrm>
          <a:custGeom>
            <a:avLst/>
            <a:gdLst>
              <a:gd name="T0" fmla="*/ 65 w 73"/>
              <a:gd name="T1" fmla="*/ 0 h 91"/>
              <a:gd name="T2" fmla="*/ 65 w 73"/>
              <a:gd name="T3" fmla="*/ 12 h 91"/>
              <a:gd name="T4" fmla="*/ 60 w 73"/>
              <a:gd name="T5" fmla="*/ 17 h 91"/>
              <a:gd name="T6" fmla="*/ 13 w 73"/>
              <a:gd name="T7" fmla="*/ 17 h 91"/>
              <a:gd name="T8" fmla="*/ 8 w 73"/>
              <a:gd name="T9" fmla="*/ 12 h 91"/>
              <a:gd name="T10" fmla="*/ 8 w 73"/>
              <a:gd name="T11" fmla="*/ 0 h 91"/>
              <a:gd name="T12" fmla="*/ 0 w 73"/>
              <a:gd name="T13" fmla="*/ 0 h 91"/>
              <a:gd name="T14" fmla="*/ 0 w 73"/>
              <a:gd name="T15" fmla="*/ 28 h 91"/>
              <a:gd name="T16" fmla="*/ 0 w 73"/>
              <a:gd name="T17" fmla="*/ 33 h 91"/>
              <a:gd name="T18" fmla="*/ 0 w 73"/>
              <a:gd name="T19" fmla="*/ 81 h 91"/>
              <a:gd name="T20" fmla="*/ 11 w 73"/>
              <a:gd name="T21" fmla="*/ 91 h 91"/>
              <a:gd name="T22" fmla="*/ 62 w 73"/>
              <a:gd name="T23" fmla="*/ 91 h 91"/>
              <a:gd name="T24" fmla="*/ 73 w 73"/>
              <a:gd name="T25" fmla="*/ 81 h 91"/>
              <a:gd name="T26" fmla="*/ 73 w 73"/>
              <a:gd name="T27" fmla="*/ 33 h 91"/>
              <a:gd name="T28" fmla="*/ 73 w 73"/>
              <a:gd name="T29" fmla="*/ 28 h 91"/>
              <a:gd name="T30" fmla="*/ 73 w 73"/>
              <a:gd name="T31" fmla="*/ 0 h 91"/>
              <a:gd name="T32" fmla="*/ 65 w 73"/>
              <a:gd name="T33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282"/>
          <p:cNvSpPr>
            <a:spLocks/>
          </p:cNvSpPr>
          <p:nvPr/>
        </p:nvSpPr>
        <p:spPr bwMode="auto">
          <a:xfrm>
            <a:off x="7276820" y="3606707"/>
            <a:ext cx="187325" cy="77788"/>
          </a:xfrm>
          <a:custGeom>
            <a:avLst/>
            <a:gdLst>
              <a:gd name="T0" fmla="*/ 62 w 73"/>
              <a:gd name="T1" fmla="*/ 0 h 30"/>
              <a:gd name="T2" fmla="*/ 11 w 73"/>
              <a:gd name="T3" fmla="*/ 0 h 30"/>
              <a:gd name="T4" fmla="*/ 0 w 73"/>
              <a:gd name="T5" fmla="*/ 11 h 30"/>
              <a:gd name="T6" fmla="*/ 0 w 73"/>
              <a:gd name="T7" fmla="*/ 30 h 30"/>
              <a:gd name="T8" fmla="*/ 8 w 73"/>
              <a:gd name="T9" fmla="*/ 30 h 30"/>
              <a:gd name="T10" fmla="*/ 8 w 73"/>
              <a:gd name="T11" fmla="*/ 18 h 30"/>
              <a:gd name="T12" fmla="*/ 13 w 73"/>
              <a:gd name="T13" fmla="*/ 13 h 30"/>
              <a:gd name="T14" fmla="*/ 60 w 73"/>
              <a:gd name="T15" fmla="*/ 13 h 30"/>
              <a:gd name="T16" fmla="*/ 65 w 73"/>
              <a:gd name="T17" fmla="*/ 18 h 30"/>
              <a:gd name="T18" fmla="*/ 65 w 73"/>
              <a:gd name="T19" fmla="*/ 30 h 30"/>
              <a:gd name="T20" fmla="*/ 73 w 73"/>
              <a:gd name="T21" fmla="*/ 30 h 30"/>
              <a:gd name="T22" fmla="*/ 73 w 73"/>
              <a:gd name="T23" fmla="*/ 11 h 30"/>
              <a:gd name="T24" fmla="*/ 62 w 73"/>
              <a:gd name="T2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283"/>
          <p:cNvSpPr>
            <a:spLocks/>
          </p:cNvSpPr>
          <p:nvPr/>
        </p:nvSpPr>
        <p:spPr bwMode="auto">
          <a:xfrm>
            <a:off x="9367557" y="3722595"/>
            <a:ext cx="134938" cy="125413"/>
          </a:xfrm>
          <a:custGeom>
            <a:avLst/>
            <a:gdLst>
              <a:gd name="T0" fmla="*/ 24 w 53"/>
              <a:gd name="T1" fmla="*/ 18 h 49"/>
              <a:gd name="T2" fmla="*/ 26 w 53"/>
              <a:gd name="T3" fmla="*/ 22 h 49"/>
              <a:gd name="T4" fmla="*/ 9 w 53"/>
              <a:gd name="T5" fmla="*/ 17 h 49"/>
              <a:gd name="T6" fmla="*/ 4 w 53"/>
              <a:gd name="T7" fmla="*/ 0 h 49"/>
              <a:gd name="T8" fmla="*/ 0 w 53"/>
              <a:gd name="T9" fmla="*/ 19 h 49"/>
              <a:gd name="T10" fmla="*/ 8 w 53"/>
              <a:gd name="T11" fmla="*/ 43 h 49"/>
              <a:gd name="T12" fmla="*/ 13 w 53"/>
              <a:gd name="T13" fmla="*/ 49 h 49"/>
              <a:gd name="T14" fmla="*/ 53 w 53"/>
              <a:gd name="T15" fmla="*/ 10 h 49"/>
              <a:gd name="T16" fmla="*/ 44 w 53"/>
              <a:gd name="T17" fmla="*/ 13 h 49"/>
              <a:gd name="T18" fmla="*/ 24 w 53"/>
              <a:gd name="T19" fmla="*/ 1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284"/>
          <p:cNvSpPr>
            <a:spLocks/>
          </p:cNvSpPr>
          <p:nvPr/>
        </p:nvSpPr>
        <p:spPr bwMode="auto">
          <a:xfrm>
            <a:off x="9448520" y="3781332"/>
            <a:ext cx="211138" cy="128588"/>
          </a:xfrm>
          <a:custGeom>
            <a:avLst/>
            <a:gdLst>
              <a:gd name="T0" fmla="*/ 47 w 82"/>
              <a:gd name="T1" fmla="*/ 50 h 50"/>
              <a:gd name="T2" fmla="*/ 41 w 82"/>
              <a:gd name="T3" fmla="*/ 18 h 50"/>
              <a:gd name="T4" fmla="*/ 43 w 82"/>
              <a:gd name="T5" fmla="*/ 17 h 50"/>
              <a:gd name="T6" fmla="*/ 44 w 82"/>
              <a:gd name="T7" fmla="*/ 19 h 50"/>
              <a:gd name="T8" fmla="*/ 52 w 82"/>
              <a:gd name="T9" fmla="*/ 49 h 50"/>
              <a:gd name="T10" fmla="*/ 82 w 82"/>
              <a:gd name="T11" fmla="*/ 34 h 50"/>
              <a:gd name="T12" fmla="*/ 71 w 82"/>
              <a:gd name="T13" fmla="*/ 30 h 50"/>
              <a:gd name="T14" fmla="*/ 82 w 82"/>
              <a:gd name="T15" fmla="*/ 23 h 50"/>
              <a:gd name="T16" fmla="*/ 40 w 82"/>
              <a:gd name="T17" fmla="*/ 0 h 50"/>
              <a:gd name="T18" fmla="*/ 0 w 82"/>
              <a:gd name="T19" fmla="*/ 40 h 50"/>
              <a:gd name="T20" fmla="*/ 47 w 82"/>
              <a:gd name="T21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285"/>
          <p:cNvSpPr>
            <a:spLocks/>
          </p:cNvSpPr>
          <p:nvPr/>
        </p:nvSpPr>
        <p:spPr bwMode="auto">
          <a:xfrm>
            <a:off x="9373907" y="3651157"/>
            <a:ext cx="106363" cy="93663"/>
          </a:xfrm>
          <a:custGeom>
            <a:avLst/>
            <a:gdLst>
              <a:gd name="T0" fmla="*/ 21 w 41"/>
              <a:gd name="T1" fmla="*/ 24 h 37"/>
              <a:gd name="T2" fmla="*/ 39 w 41"/>
              <a:gd name="T3" fmla="*/ 27 h 37"/>
              <a:gd name="T4" fmla="*/ 33 w 41"/>
              <a:gd name="T5" fmla="*/ 15 h 37"/>
              <a:gd name="T6" fmla="*/ 41 w 41"/>
              <a:gd name="T7" fmla="*/ 0 h 37"/>
              <a:gd name="T8" fmla="*/ 8 w 41"/>
              <a:gd name="T9" fmla="*/ 16 h 37"/>
              <a:gd name="T10" fmla="*/ 4 w 41"/>
              <a:gd name="T11" fmla="*/ 37 h 37"/>
              <a:gd name="T12" fmla="*/ 21 w 41"/>
              <a:gd name="T13" fmla="*/ 2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286"/>
          <p:cNvSpPr>
            <a:spLocks/>
          </p:cNvSpPr>
          <p:nvPr/>
        </p:nvSpPr>
        <p:spPr bwMode="auto">
          <a:xfrm>
            <a:off x="9659657" y="3632107"/>
            <a:ext cx="42863" cy="182563"/>
          </a:xfrm>
          <a:custGeom>
            <a:avLst/>
            <a:gdLst>
              <a:gd name="T0" fmla="*/ 9 w 17"/>
              <a:gd name="T1" fmla="*/ 66 h 71"/>
              <a:gd name="T2" fmla="*/ 4 w 17"/>
              <a:gd name="T3" fmla="*/ 59 h 71"/>
              <a:gd name="T4" fmla="*/ 7 w 17"/>
              <a:gd name="T5" fmla="*/ 59 h 71"/>
              <a:gd name="T6" fmla="*/ 0 w 17"/>
              <a:gd name="T7" fmla="*/ 47 h 71"/>
              <a:gd name="T8" fmla="*/ 0 w 17"/>
              <a:gd name="T9" fmla="*/ 61 h 71"/>
              <a:gd name="T10" fmla="*/ 3 w 17"/>
              <a:gd name="T11" fmla="*/ 69 h 71"/>
              <a:gd name="T12" fmla="*/ 9 w 17"/>
              <a:gd name="T13" fmla="*/ 71 h 71"/>
              <a:gd name="T14" fmla="*/ 17 w 17"/>
              <a:gd name="T15" fmla="*/ 61 h 71"/>
              <a:gd name="T16" fmla="*/ 17 w 17"/>
              <a:gd name="T17" fmla="*/ 0 h 71"/>
              <a:gd name="T18" fmla="*/ 12 w 17"/>
              <a:gd name="T19" fmla="*/ 4 h 71"/>
              <a:gd name="T20" fmla="*/ 12 w 17"/>
              <a:gd name="T21" fmla="*/ 61 h 71"/>
              <a:gd name="T22" fmla="*/ 9 w 17"/>
              <a:gd name="T23" fmla="*/ 6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287"/>
          <p:cNvSpPr>
            <a:spLocks/>
          </p:cNvSpPr>
          <p:nvPr/>
        </p:nvSpPr>
        <p:spPr bwMode="auto">
          <a:xfrm>
            <a:off x="9297707" y="3501932"/>
            <a:ext cx="492125" cy="492125"/>
          </a:xfrm>
          <a:custGeom>
            <a:avLst/>
            <a:gdLst>
              <a:gd name="T0" fmla="*/ 158 w 192"/>
              <a:gd name="T1" fmla="*/ 23 h 192"/>
              <a:gd name="T2" fmla="*/ 34 w 192"/>
              <a:gd name="T3" fmla="*/ 148 h 192"/>
              <a:gd name="T4" fmla="*/ 31 w 192"/>
              <a:gd name="T5" fmla="*/ 144 h 192"/>
              <a:gd name="T6" fmla="*/ 15 w 192"/>
              <a:gd name="T7" fmla="*/ 96 h 192"/>
              <a:gd name="T8" fmla="*/ 96 w 192"/>
              <a:gd name="T9" fmla="*/ 15 h 192"/>
              <a:gd name="T10" fmla="*/ 144 w 192"/>
              <a:gd name="T11" fmla="*/ 31 h 192"/>
              <a:gd name="T12" fmla="*/ 145 w 192"/>
              <a:gd name="T13" fmla="*/ 31 h 192"/>
              <a:gd name="T14" fmla="*/ 155 w 192"/>
              <a:gd name="T15" fmla="*/ 21 h 192"/>
              <a:gd name="T16" fmla="*/ 96 w 192"/>
              <a:gd name="T17" fmla="*/ 0 h 192"/>
              <a:gd name="T18" fmla="*/ 0 w 192"/>
              <a:gd name="T19" fmla="*/ 96 h 192"/>
              <a:gd name="T20" fmla="*/ 34 w 192"/>
              <a:gd name="T21" fmla="*/ 169 h 192"/>
              <a:gd name="T22" fmla="*/ 121 w 192"/>
              <a:gd name="T23" fmla="*/ 81 h 192"/>
              <a:gd name="T24" fmla="*/ 121 w 192"/>
              <a:gd name="T25" fmla="*/ 81 h 192"/>
              <a:gd name="T26" fmla="*/ 158 w 192"/>
              <a:gd name="T27" fmla="*/ 44 h 192"/>
              <a:gd name="T28" fmla="*/ 161 w 192"/>
              <a:gd name="T29" fmla="*/ 48 h 192"/>
              <a:gd name="T30" fmla="*/ 177 w 192"/>
              <a:gd name="T31" fmla="*/ 96 h 192"/>
              <a:gd name="T32" fmla="*/ 96 w 192"/>
              <a:gd name="T33" fmla="*/ 177 h 192"/>
              <a:gd name="T34" fmla="*/ 48 w 192"/>
              <a:gd name="T35" fmla="*/ 161 h 192"/>
              <a:gd name="T36" fmla="*/ 47 w 192"/>
              <a:gd name="T37" fmla="*/ 161 h 192"/>
              <a:gd name="T38" fmla="*/ 37 w 192"/>
              <a:gd name="T39" fmla="*/ 171 h 192"/>
              <a:gd name="T40" fmla="*/ 96 w 192"/>
              <a:gd name="T41" fmla="*/ 192 h 192"/>
              <a:gd name="T42" fmla="*/ 192 w 192"/>
              <a:gd name="T43" fmla="*/ 96 h 192"/>
              <a:gd name="T44" fmla="*/ 158 w 192"/>
              <a:gd name="T45" fmla="*/ 2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288"/>
          <p:cNvSpPr>
            <a:spLocks/>
          </p:cNvSpPr>
          <p:nvPr/>
        </p:nvSpPr>
        <p:spPr bwMode="auto">
          <a:xfrm>
            <a:off x="10066057" y="3647982"/>
            <a:ext cx="57150" cy="66675"/>
          </a:xfrm>
          <a:custGeom>
            <a:avLst/>
            <a:gdLst>
              <a:gd name="T0" fmla="*/ 0 w 22"/>
              <a:gd name="T1" fmla="*/ 26 h 26"/>
              <a:gd name="T2" fmla="*/ 18 w 22"/>
              <a:gd name="T3" fmla="*/ 26 h 26"/>
              <a:gd name="T4" fmla="*/ 22 w 22"/>
              <a:gd name="T5" fmla="*/ 12 h 26"/>
              <a:gd name="T6" fmla="*/ 9 w 22"/>
              <a:gd name="T7" fmla="*/ 0 h 26"/>
              <a:gd name="T8" fmla="*/ 0 w 22"/>
              <a:gd name="T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289"/>
          <p:cNvSpPr>
            <a:spLocks/>
          </p:cNvSpPr>
          <p:nvPr/>
        </p:nvSpPr>
        <p:spPr bwMode="auto">
          <a:xfrm>
            <a:off x="10061295" y="3822607"/>
            <a:ext cx="74613" cy="84138"/>
          </a:xfrm>
          <a:custGeom>
            <a:avLst/>
            <a:gdLst>
              <a:gd name="T0" fmla="*/ 19 w 29"/>
              <a:gd name="T1" fmla="*/ 0 h 33"/>
              <a:gd name="T2" fmla="*/ 19 w 29"/>
              <a:gd name="T3" fmla="*/ 0 h 33"/>
              <a:gd name="T4" fmla="*/ 0 w 29"/>
              <a:gd name="T5" fmla="*/ 0 h 33"/>
              <a:gd name="T6" fmla="*/ 15 w 29"/>
              <a:gd name="T7" fmla="*/ 33 h 33"/>
              <a:gd name="T8" fmla="*/ 29 w 29"/>
              <a:gd name="T9" fmla="*/ 19 h 33"/>
              <a:gd name="T10" fmla="*/ 19 w 29"/>
              <a:gd name="T1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290"/>
          <p:cNvSpPr>
            <a:spLocks/>
          </p:cNvSpPr>
          <p:nvPr/>
        </p:nvSpPr>
        <p:spPr bwMode="auto">
          <a:xfrm>
            <a:off x="10140670" y="3822607"/>
            <a:ext cx="95250" cy="96838"/>
          </a:xfrm>
          <a:custGeom>
            <a:avLst/>
            <a:gdLst>
              <a:gd name="T0" fmla="*/ 4 w 37"/>
              <a:gd name="T1" fmla="*/ 38 h 38"/>
              <a:gd name="T2" fmla="*/ 37 w 37"/>
              <a:gd name="T3" fmla="*/ 1 h 38"/>
              <a:gd name="T4" fmla="*/ 37 w 37"/>
              <a:gd name="T5" fmla="*/ 0 h 38"/>
              <a:gd name="T6" fmla="*/ 0 w 37"/>
              <a:gd name="T7" fmla="*/ 38 h 38"/>
              <a:gd name="T8" fmla="*/ 4 w 37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1291"/>
          <p:cNvSpPr>
            <a:spLocks/>
          </p:cNvSpPr>
          <p:nvPr/>
        </p:nvSpPr>
        <p:spPr bwMode="auto">
          <a:xfrm>
            <a:off x="10127970" y="3730532"/>
            <a:ext cx="98425" cy="92075"/>
          </a:xfrm>
          <a:custGeom>
            <a:avLst/>
            <a:gdLst>
              <a:gd name="T0" fmla="*/ 17 w 38"/>
              <a:gd name="T1" fmla="*/ 0 h 36"/>
              <a:gd name="T2" fmla="*/ 3 w 38"/>
              <a:gd name="T3" fmla="*/ 5 h 36"/>
              <a:gd name="T4" fmla="*/ 0 w 38"/>
              <a:gd name="T5" fmla="*/ 5 h 36"/>
              <a:gd name="T6" fmla="*/ 0 w 38"/>
              <a:gd name="T7" fmla="*/ 21 h 36"/>
              <a:gd name="T8" fmla="*/ 22 w 38"/>
              <a:gd name="T9" fmla="*/ 36 h 36"/>
              <a:gd name="T10" fmla="*/ 38 w 38"/>
              <a:gd name="T11" fmla="*/ 21 h 36"/>
              <a:gd name="T12" fmla="*/ 17 w 38"/>
              <a:gd name="T1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292"/>
          <p:cNvSpPr>
            <a:spLocks/>
          </p:cNvSpPr>
          <p:nvPr/>
        </p:nvSpPr>
        <p:spPr bwMode="auto">
          <a:xfrm>
            <a:off x="10120032" y="3622582"/>
            <a:ext cx="107950" cy="107950"/>
          </a:xfrm>
          <a:custGeom>
            <a:avLst/>
            <a:gdLst>
              <a:gd name="T0" fmla="*/ 42 w 42"/>
              <a:gd name="T1" fmla="*/ 31 h 42"/>
              <a:gd name="T2" fmla="*/ 12 w 42"/>
              <a:gd name="T3" fmla="*/ 0 h 42"/>
              <a:gd name="T4" fmla="*/ 0 w 42"/>
              <a:gd name="T5" fmla="*/ 2 h 42"/>
              <a:gd name="T6" fmla="*/ 40 w 42"/>
              <a:gd name="T7" fmla="*/ 42 h 42"/>
              <a:gd name="T8" fmla="*/ 42 w 42"/>
              <a:gd name="T9" fmla="*/ 3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293"/>
          <p:cNvSpPr>
            <a:spLocks/>
          </p:cNvSpPr>
          <p:nvPr/>
        </p:nvSpPr>
        <p:spPr bwMode="auto">
          <a:xfrm>
            <a:off x="10364507" y="3651157"/>
            <a:ext cx="74613" cy="252413"/>
          </a:xfrm>
          <a:custGeom>
            <a:avLst/>
            <a:gdLst>
              <a:gd name="T0" fmla="*/ 9 w 29"/>
              <a:gd name="T1" fmla="*/ 47 h 99"/>
              <a:gd name="T2" fmla="*/ 0 w 29"/>
              <a:gd name="T3" fmla="*/ 86 h 99"/>
              <a:gd name="T4" fmla="*/ 13 w 29"/>
              <a:gd name="T5" fmla="*/ 99 h 99"/>
              <a:gd name="T6" fmla="*/ 29 w 29"/>
              <a:gd name="T7" fmla="*/ 47 h 99"/>
              <a:gd name="T8" fmla="*/ 18 w 29"/>
              <a:gd name="T9" fmla="*/ 0 h 99"/>
              <a:gd name="T10" fmla="*/ 5 w 29"/>
              <a:gd name="T11" fmla="*/ 13 h 99"/>
              <a:gd name="T12" fmla="*/ 9 w 29"/>
              <a:gd name="T13" fmla="*/ 47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1294"/>
          <p:cNvSpPr>
            <a:spLocks/>
          </p:cNvSpPr>
          <p:nvPr/>
        </p:nvSpPr>
        <p:spPr bwMode="auto">
          <a:xfrm>
            <a:off x="10266082" y="3824195"/>
            <a:ext cx="95250" cy="95250"/>
          </a:xfrm>
          <a:custGeom>
            <a:avLst/>
            <a:gdLst>
              <a:gd name="T0" fmla="*/ 33 w 37"/>
              <a:gd name="T1" fmla="*/ 37 h 37"/>
              <a:gd name="T2" fmla="*/ 37 w 37"/>
              <a:gd name="T3" fmla="*/ 36 h 37"/>
              <a:gd name="T4" fmla="*/ 0 w 37"/>
              <a:gd name="T5" fmla="*/ 0 h 37"/>
              <a:gd name="T6" fmla="*/ 33 w 37"/>
              <a:gd name="T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295"/>
          <p:cNvSpPr>
            <a:spLocks/>
          </p:cNvSpPr>
          <p:nvPr/>
        </p:nvSpPr>
        <p:spPr bwMode="auto">
          <a:xfrm>
            <a:off x="10277195" y="3744820"/>
            <a:ext cx="38100" cy="77788"/>
          </a:xfrm>
          <a:custGeom>
            <a:avLst/>
            <a:gdLst>
              <a:gd name="T0" fmla="*/ 15 w 15"/>
              <a:gd name="T1" fmla="*/ 0 h 30"/>
              <a:gd name="T2" fmla="*/ 0 w 15"/>
              <a:gd name="T3" fmla="*/ 15 h 30"/>
              <a:gd name="T4" fmla="*/ 15 w 15"/>
              <a:gd name="T5" fmla="*/ 30 h 30"/>
              <a:gd name="T6" fmla="*/ 14 w 15"/>
              <a:gd name="T7" fmla="*/ 10 h 30"/>
              <a:gd name="T8" fmla="*/ 15 w 15"/>
              <a:gd name="T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296"/>
          <p:cNvSpPr>
            <a:spLocks/>
          </p:cNvSpPr>
          <p:nvPr/>
        </p:nvSpPr>
        <p:spPr bwMode="auto">
          <a:xfrm>
            <a:off x="10264495" y="3622582"/>
            <a:ext cx="114300" cy="122238"/>
          </a:xfrm>
          <a:custGeom>
            <a:avLst/>
            <a:gdLst>
              <a:gd name="T0" fmla="*/ 45 w 45"/>
              <a:gd name="T1" fmla="*/ 2 h 48"/>
              <a:gd name="T2" fmla="*/ 34 w 45"/>
              <a:gd name="T3" fmla="*/ 0 h 48"/>
              <a:gd name="T4" fmla="*/ 0 w 45"/>
              <a:gd name="T5" fmla="*/ 48 h 48"/>
              <a:gd name="T6" fmla="*/ 45 w 45"/>
              <a:gd name="T7" fmla="*/ 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297"/>
          <p:cNvSpPr>
            <a:spLocks/>
          </p:cNvSpPr>
          <p:nvPr/>
        </p:nvSpPr>
        <p:spPr bwMode="auto">
          <a:xfrm>
            <a:off x="10010495" y="3543207"/>
            <a:ext cx="481013" cy="481013"/>
          </a:xfrm>
          <a:custGeom>
            <a:avLst/>
            <a:gdLst>
              <a:gd name="T0" fmla="*/ 303 w 303"/>
              <a:gd name="T1" fmla="*/ 294 h 303"/>
              <a:gd name="T2" fmla="*/ 160 w 303"/>
              <a:gd name="T3" fmla="*/ 152 h 303"/>
              <a:gd name="T4" fmla="*/ 303 w 303"/>
              <a:gd name="T5" fmla="*/ 8 h 303"/>
              <a:gd name="T6" fmla="*/ 303 w 303"/>
              <a:gd name="T7" fmla="*/ 8 h 303"/>
              <a:gd name="T8" fmla="*/ 299 w 303"/>
              <a:gd name="T9" fmla="*/ 3 h 303"/>
              <a:gd name="T10" fmla="*/ 295 w 303"/>
              <a:gd name="T11" fmla="*/ 0 h 303"/>
              <a:gd name="T12" fmla="*/ 152 w 303"/>
              <a:gd name="T13" fmla="*/ 144 h 303"/>
              <a:gd name="T14" fmla="*/ 8 w 303"/>
              <a:gd name="T15" fmla="*/ 0 h 303"/>
              <a:gd name="T16" fmla="*/ 5 w 303"/>
              <a:gd name="T17" fmla="*/ 3 h 303"/>
              <a:gd name="T18" fmla="*/ 0 w 303"/>
              <a:gd name="T19" fmla="*/ 8 h 303"/>
              <a:gd name="T20" fmla="*/ 0 w 303"/>
              <a:gd name="T21" fmla="*/ 8 h 303"/>
              <a:gd name="T22" fmla="*/ 144 w 303"/>
              <a:gd name="T23" fmla="*/ 152 h 303"/>
              <a:gd name="T24" fmla="*/ 0 w 303"/>
              <a:gd name="T25" fmla="*/ 294 h 303"/>
              <a:gd name="T26" fmla="*/ 0 w 303"/>
              <a:gd name="T27" fmla="*/ 294 h 303"/>
              <a:gd name="T28" fmla="*/ 5 w 303"/>
              <a:gd name="T29" fmla="*/ 298 h 303"/>
              <a:gd name="T30" fmla="*/ 8 w 303"/>
              <a:gd name="T31" fmla="*/ 303 h 303"/>
              <a:gd name="T32" fmla="*/ 152 w 303"/>
              <a:gd name="T33" fmla="*/ 160 h 303"/>
              <a:gd name="T34" fmla="*/ 295 w 303"/>
              <a:gd name="T35" fmla="*/ 303 h 303"/>
              <a:gd name="T36" fmla="*/ 299 w 303"/>
              <a:gd name="T37" fmla="*/ 298 h 303"/>
              <a:gd name="T38" fmla="*/ 303 w 303"/>
              <a:gd name="T39" fmla="*/ 294 h 303"/>
              <a:gd name="T40" fmla="*/ 303 w 303"/>
              <a:gd name="T41" fmla="*/ 294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3" h="303">
                <a:moveTo>
                  <a:pt x="303" y="294"/>
                </a:moveTo>
                <a:lnTo>
                  <a:pt x="160" y="152"/>
                </a:lnTo>
                <a:lnTo>
                  <a:pt x="303" y="8"/>
                </a:lnTo>
                <a:lnTo>
                  <a:pt x="303" y="8"/>
                </a:lnTo>
                <a:lnTo>
                  <a:pt x="299" y="3"/>
                </a:lnTo>
                <a:lnTo>
                  <a:pt x="295" y="0"/>
                </a:lnTo>
                <a:lnTo>
                  <a:pt x="152" y="144"/>
                </a:lnTo>
                <a:lnTo>
                  <a:pt x="8" y="0"/>
                </a:lnTo>
                <a:lnTo>
                  <a:pt x="5" y="3"/>
                </a:lnTo>
                <a:lnTo>
                  <a:pt x="0" y="8"/>
                </a:lnTo>
                <a:lnTo>
                  <a:pt x="0" y="8"/>
                </a:lnTo>
                <a:lnTo>
                  <a:pt x="144" y="152"/>
                </a:lnTo>
                <a:lnTo>
                  <a:pt x="0" y="294"/>
                </a:lnTo>
                <a:lnTo>
                  <a:pt x="0" y="294"/>
                </a:lnTo>
                <a:lnTo>
                  <a:pt x="5" y="298"/>
                </a:lnTo>
                <a:lnTo>
                  <a:pt x="8" y="303"/>
                </a:lnTo>
                <a:lnTo>
                  <a:pt x="152" y="160"/>
                </a:lnTo>
                <a:lnTo>
                  <a:pt x="295" y="303"/>
                </a:lnTo>
                <a:lnTo>
                  <a:pt x="299" y="298"/>
                </a:lnTo>
                <a:lnTo>
                  <a:pt x="303" y="294"/>
                </a:lnTo>
                <a:lnTo>
                  <a:pt x="303" y="29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298"/>
          <p:cNvSpPr>
            <a:spLocks/>
          </p:cNvSpPr>
          <p:nvPr/>
        </p:nvSpPr>
        <p:spPr bwMode="auto">
          <a:xfrm>
            <a:off x="10185120" y="3473357"/>
            <a:ext cx="20638" cy="41275"/>
          </a:xfrm>
          <a:custGeom>
            <a:avLst/>
            <a:gdLst>
              <a:gd name="T0" fmla="*/ 2 w 8"/>
              <a:gd name="T1" fmla="*/ 3 h 16"/>
              <a:gd name="T2" fmla="*/ 5 w 8"/>
              <a:gd name="T3" fmla="*/ 8 h 16"/>
              <a:gd name="T4" fmla="*/ 2 w 8"/>
              <a:gd name="T5" fmla="*/ 13 h 16"/>
              <a:gd name="T6" fmla="*/ 0 w 8"/>
              <a:gd name="T7" fmla="*/ 13 h 16"/>
              <a:gd name="T8" fmla="*/ 0 w 8"/>
              <a:gd name="T9" fmla="*/ 16 h 16"/>
              <a:gd name="T10" fmla="*/ 2 w 8"/>
              <a:gd name="T11" fmla="*/ 16 h 16"/>
              <a:gd name="T12" fmla="*/ 8 w 8"/>
              <a:gd name="T13" fmla="*/ 7 h 16"/>
              <a:gd name="T14" fmla="*/ 2 w 8"/>
              <a:gd name="T15" fmla="*/ 0 h 16"/>
              <a:gd name="T16" fmla="*/ 0 w 8"/>
              <a:gd name="T17" fmla="*/ 0 h 16"/>
              <a:gd name="T18" fmla="*/ 0 w 8"/>
              <a:gd name="T19" fmla="*/ 3 h 16"/>
              <a:gd name="T20" fmla="*/ 2 w 8"/>
              <a:gd name="T21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299"/>
          <p:cNvSpPr>
            <a:spLocks/>
          </p:cNvSpPr>
          <p:nvPr/>
        </p:nvSpPr>
        <p:spPr bwMode="auto">
          <a:xfrm>
            <a:off x="10174007" y="3473357"/>
            <a:ext cx="7938" cy="41275"/>
          </a:xfrm>
          <a:custGeom>
            <a:avLst/>
            <a:gdLst>
              <a:gd name="T0" fmla="*/ 5 w 5"/>
              <a:gd name="T1" fmla="*/ 21 h 26"/>
              <a:gd name="T2" fmla="*/ 5 w 5"/>
              <a:gd name="T3" fmla="*/ 21 h 26"/>
              <a:gd name="T4" fmla="*/ 5 w 5"/>
              <a:gd name="T5" fmla="*/ 5 h 26"/>
              <a:gd name="T6" fmla="*/ 5 w 5"/>
              <a:gd name="T7" fmla="*/ 5 h 26"/>
              <a:gd name="T8" fmla="*/ 5 w 5"/>
              <a:gd name="T9" fmla="*/ 0 h 26"/>
              <a:gd name="T10" fmla="*/ 0 w 5"/>
              <a:gd name="T11" fmla="*/ 0 h 26"/>
              <a:gd name="T12" fmla="*/ 0 w 5"/>
              <a:gd name="T13" fmla="*/ 26 h 26"/>
              <a:gd name="T14" fmla="*/ 5 w 5"/>
              <a:gd name="T15" fmla="*/ 26 h 26"/>
              <a:gd name="T16" fmla="*/ 5 w 5"/>
              <a:gd name="T17" fmla="*/ 2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26">
                <a:moveTo>
                  <a:pt x="5" y="21"/>
                </a:moveTo>
                <a:lnTo>
                  <a:pt x="5" y="21"/>
                </a:lnTo>
                <a:lnTo>
                  <a:pt x="5" y="5"/>
                </a:lnTo>
                <a:lnTo>
                  <a:pt x="5" y="5"/>
                </a:lnTo>
                <a:lnTo>
                  <a:pt x="5" y="0"/>
                </a:lnTo>
                <a:lnTo>
                  <a:pt x="0" y="0"/>
                </a:lnTo>
                <a:lnTo>
                  <a:pt x="0" y="26"/>
                </a:lnTo>
                <a:lnTo>
                  <a:pt x="5" y="26"/>
                </a:lnTo>
                <a:lnTo>
                  <a:pt x="5" y="2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300"/>
          <p:cNvSpPr>
            <a:spLocks/>
          </p:cNvSpPr>
          <p:nvPr/>
        </p:nvSpPr>
        <p:spPr bwMode="auto">
          <a:xfrm>
            <a:off x="10226395" y="3471770"/>
            <a:ext cx="14288" cy="42863"/>
          </a:xfrm>
          <a:custGeom>
            <a:avLst/>
            <a:gdLst>
              <a:gd name="T0" fmla="*/ 3 w 6"/>
              <a:gd name="T1" fmla="*/ 9 h 17"/>
              <a:gd name="T2" fmla="*/ 0 w 6"/>
              <a:gd name="T3" fmla="*/ 14 h 17"/>
              <a:gd name="T4" fmla="*/ 0 w 6"/>
              <a:gd name="T5" fmla="*/ 17 h 17"/>
              <a:gd name="T6" fmla="*/ 6 w 6"/>
              <a:gd name="T7" fmla="*/ 9 h 17"/>
              <a:gd name="T8" fmla="*/ 0 w 6"/>
              <a:gd name="T9" fmla="*/ 0 h 17"/>
              <a:gd name="T10" fmla="*/ 0 w 6"/>
              <a:gd name="T11" fmla="*/ 3 h 17"/>
              <a:gd name="T12" fmla="*/ 3 w 6"/>
              <a:gd name="T13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301"/>
          <p:cNvSpPr>
            <a:spLocks/>
          </p:cNvSpPr>
          <p:nvPr/>
        </p:nvSpPr>
        <p:spPr bwMode="auto">
          <a:xfrm>
            <a:off x="10207345" y="3471770"/>
            <a:ext cx="15875" cy="42863"/>
          </a:xfrm>
          <a:custGeom>
            <a:avLst/>
            <a:gdLst>
              <a:gd name="T0" fmla="*/ 3 w 6"/>
              <a:gd name="T1" fmla="*/ 9 h 17"/>
              <a:gd name="T2" fmla="*/ 6 w 6"/>
              <a:gd name="T3" fmla="*/ 3 h 17"/>
              <a:gd name="T4" fmla="*/ 6 w 6"/>
              <a:gd name="T5" fmla="*/ 0 h 17"/>
              <a:gd name="T6" fmla="*/ 0 w 6"/>
              <a:gd name="T7" fmla="*/ 9 h 17"/>
              <a:gd name="T8" fmla="*/ 6 w 6"/>
              <a:gd name="T9" fmla="*/ 17 h 17"/>
              <a:gd name="T10" fmla="*/ 6 w 6"/>
              <a:gd name="T11" fmla="*/ 14 h 17"/>
              <a:gd name="T12" fmla="*/ 3 w 6"/>
              <a:gd name="T13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1302"/>
          <p:cNvSpPr>
            <a:spLocks/>
          </p:cNvSpPr>
          <p:nvPr/>
        </p:nvSpPr>
        <p:spPr bwMode="auto">
          <a:xfrm>
            <a:off x="10245445" y="3473357"/>
            <a:ext cx="28575" cy="41275"/>
          </a:xfrm>
          <a:custGeom>
            <a:avLst/>
            <a:gdLst>
              <a:gd name="T0" fmla="*/ 18 w 18"/>
              <a:gd name="T1" fmla="*/ 0 h 26"/>
              <a:gd name="T2" fmla="*/ 15 w 18"/>
              <a:gd name="T3" fmla="*/ 0 h 26"/>
              <a:gd name="T4" fmla="*/ 15 w 18"/>
              <a:gd name="T5" fmla="*/ 18 h 26"/>
              <a:gd name="T6" fmla="*/ 15 w 18"/>
              <a:gd name="T7" fmla="*/ 18 h 26"/>
              <a:gd name="T8" fmla="*/ 5 w 18"/>
              <a:gd name="T9" fmla="*/ 0 h 26"/>
              <a:gd name="T10" fmla="*/ 0 w 18"/>
              <a:gd name="T11" fmla="*/ 0 h 26"/>
              <a:gd name="T12" fmla="*/ 0 w 18"/>
              <a:gd name="T13" fmla="*/ 26 h 26"/>
              <a:gd name="T14" fmla="*/ 5 w 18"/>
              <a:gd name="T15" fmla="*/ 26 h 26"/>
              <a:gd name="T16" fmla="*/ 5 w 18"/>
              <a:gd name="T17" fmla="*/ 7 h 26"/>
              <a:gd name="T18" fmla="*/ 5 w 18"/>
              <a:gd name="T19" fmla="*/ 7 h 26"/>
              <a:gd name="T20" fmla="*/ 15 w 18"/>
              <a:gd name="T21" fmla="*/ 26 h 26"/>
              <a:gd name="T22" fmla="*/ 18 w 18"/>
              <a:gd name="T23" fmla="*/ 26 h 26"/>
              <a:gd name="T24" fmla="*/ 18 w 18"/>
              <a:gd name="T2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26">
                <a:moveTo>
                  <a:pt x="18" y="0"/>
                </a:moveTo>
                <a:lnTo>
                  <a:pt x="15" y="0"/>
                </a:lnTo>
                <a:lnTo>
                  <a:pt x="15" y="18"/>
                </a:lnTo>
                <a:lnTo>
                  <a:pt x="15" y="18"/>
                </a:lnTo>
                <a:lnTo>
                  <a:pt x="5" y="0"/>
                </a:lnTo>
                <a:lnTo>
                  <a:pt x="0" y="0"/>
                </a:lnTo>
                <a:lnTo>
                  <a:pt x="0" y="26"/>
                </a:lnTo>
                <a:lnTo>
                  <a:pt x="5" y="26"/>
                </a:lnTo>
                <a:lnTo>
                  <a:pt x="5" y="7"/>
                </a:lnTo>
                <a:lnTo>
                  <a:pt x="5" y="7"/>
                </a:lnTo>
                <a:lnTo>
                  <a:pt x="15" y="26"/>
                </a:lnTo>
                <a:lnTo>
                  <a:pt x="18" y="26"/>
                </a:lnTo>
                <a:lnTo>
                  <a:pt x="1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1303"/>
          <p:cNvSpPr>
            <a:spLocks/>
          </p:cNvSpPr>
          <p:nvPr/>
        </p:nvSpPr>
        <p:spPr bwMode="auto">
          <a:xfrm>
            <a:off x="10281957" y="3473357"/>
            <a:ext cx="7938" cy="15875"/>
          </a:xfrm>
          <a:custGeom>
            <a:avLst/>
            <a:gdLst>
              <a:gd name="T0" fmla="*/ 0 w 3"/>
              <a:gd name="T1" fmla="*/ 5 h 6"/>
              <a:gd name="T2" fmla="*/ 0 w 3"/>
              <a:gd name="T3" fmla="*/ 6 h 6"/>
              <a:gd name="T4" fmla="*/ 3 w 3"/>
              <a:gd name="T5" fmla="*/ 2 h 6"/>
              <a:gd name="T6" fmla="*/ 3 w 3"/>
              <a:gd name="T7" fmla="*/ 0 h 6"/>
              <a:gd name="T8" fmla="*/ 0 w 3"/>
              <a:gd name="T9" fmla="*/ 0 h 6"/>
              <a:gd name="T10" fmla="*/ 0 w 3"/>
              <a:gd name="T11" fmla="*/ 3 h 6"/>
              <a:gd name="T12" fmla="*/ 2 w 3"/>
              <a:gd name="T13" fmla="*/ 3 h 6"/>
              <a:gd name="T14" fmla="*/ 0 w 3"/>
              <a:gd name="T1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1304"/>
          <p:cNvSpPr>
            <a:spLocks/>
          </p:cNvSpPr>
          <p:nvPr/>
        </p:nvSpPr>
        <p:spPr bwMode="auto">
          <a:xfrm>
            <a:off x="10299420" y="3473357"/>
            <a:ext cx="28575" cy="41275"/>
          </a:xfrm>
          <a:custGeom>
            <a:avLst/>
            <a:gdLst>
              <a:gd name="T0" fmla="*/ 7 w 18"/>
              <a:gd name="T1" fmla="*/ 26 h 26"/>
              <a:gd name="T2" fmla="*/ 12 w 18"/>
              <a:gd name="T3" fmla="*/ 26 h 26"/>
              <a:gd name="T4" fmla="*/ 12 w 18"/>
              <a:gd name="T5" fmla="*/ 5 h 26"/>
              <a:gd name="T6" fmla="*/ 18 w 18"/>
              <a:gd name="T7" fmla="*/ 5 h 26"/>
              <a:gd name="T8" fmla="*/ 18 w 18"/>
              <a:gd name="T9" fmla="*/ 0 h 26"/>
              <a:gd name="T10" fmla="*/ 0 w 18"/>
              <a:gd name="T11" fmla="*/ 0 h 26"/>
              <a:gd name="T12" fmla="*/ 0 w 18"/>
              <a:gd name="T13" fmla="*/ 5 h 26"/>
              <a:gd name="T14" fmla="*/ 7 w 18"/>
              <a:gd name="T15" fmla="*/ 5 h 26"/>
              <a:gd name="T16" fmla="*/ 7 w 18"/>
              <a:gd name="T1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26">
                <a:moveTo>
                  <a:pt x="7" y="26"/>
                </a:moveTo>
                <a:lnTo>
                  <a:pt x="12" y="26"/>
                </a:lnTo>
                <a:lnTo>
                  <a:pt x="12" y="5"/>
                </a:lnTo>
                <a:lnTo>
                  <a:pt x="18" y="5"/>
                </a:lnTo>
                <a:lnTo>
                  <a:pt x="18" y="0"/>
                </a:lnTo>
                <a:lnTo>
                  <a:pt x="0" y="0"/>
                </a:lnTo>
                <a:lnTo>
                  <a:pt x="0" y="5"/>
                </a:lnTo>
                <a:lnTo>
                  <a:pt x="7" y="5"/>
                </a:lnTo>
                <a:lnTo>
                  <a:pt x="7" y="2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1305"/>
          <p:cNvSpPr>
            <a:spLocks/>
          </p:cNvSpPr>
          <p:nvPr/>
        </p:nvSpPr>
        <p:spPr bwMode="auto">
          <a:xfrm>
            <a:off x="10097807" y="3540032"/>
            <a:ext cx="28575" cy="41275"/>
          </a:xfrm>
          <a:custGeom>
            <a:avLst/>
            <a:gdLst>
              <a:gd name="T0" fmla="*/ 0 w 18"/>
              <a:gd name="T1" fmla="*/ 5 h 26"/>
              <a:gd name="T2" fmla="*/ 6 w 18"/>
              <a:gd name="T3" fmla="*/ 5 h 26"/>
              <a:gd name="T4" fmla="*/ 6 w 18"/>
              <a:gd name="T5" fmla="*/ 26 h 26"/>
              <a:gd name="T6" fmla="*/ 11 w 18"/>
              <a:gd name="T7" fmla="*/ 26 h 26"/>
              <a:gd name="T8" fmla="*/ 11 w 18"/>
              <a:gd name="T9" fmla="*/ 5 h 26"/>
              <a:gd name="T10" fmla="*/ 18 w 18"/>
              <a:gd name="T11" fmla="*/ 5 h 26"/>
              <a:gd name="T12" fmla="*/ 18 w 18"/>
              <a:gd name="T13" fmla="*/ 0 h 26"/>
              <a:gd name="T14" fmla="*/ 0 w 18"/>
              <a:gd name="T15" fmla="*/ 0 h 26"/>
              <a:gd name="T16" fmla="*/ 0 w 18"/>
              <a:gd name="T17" fmla="*/ 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26">
                <a:moveTo>
                  <a:pt x="0" y="5"/>
                </a:moveTo>
                <a:lnTo>
                  <a:pt x="6" y="5"/>
                </a:lnTo>
                <a:lnTo>
                  <a:pt x="6" y="26"/>
                </a:lnTo>
                <a:lnTo>
                  <a:pt x="11" y="26"/>
                </a:lnTo>
                <a:lnTo>
                  <a:pt x="11" y="5"/>
                </a:lnTo>
                <a:lnTo>
                  <a:pt x="18" y="5"/>
                </a:lnTo>
                <a:lnTo>
                  <a:pt x="18" y="0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1306"/>
          <p:cNvSpPr>
            <a:spLocks/>
          </p:cNvSpPr>
          <p:nvPr/>
        </p:nvSpPr>
        <p:spPr bwMode="auto">
          <a:xfrm>
            <a:off x="10131145" y="3540032"/>
            <a:ext cx="28575" cy="41275"/>
          </a:xfrm>
          <a:custGeom>
            <a:avLst/>
            <a:gdLst>
              <a:gd name="T0" fmla="*/ 10 w 11"/>
              <a:gd name="T1" fmla="*/ 12 h 16"/>
              <a:gd name="T2" fmla="*/ 9 w 11"/>
              <a:gd name="T3" fmla="*/ 9 h 16"/>
              <a:gd name="T4" fmla="*/ 11 w 11"/>
              <a:gd name="T5" fmla="*/ 5 h 16"/>
              <a:gd name="T6" fmla="*/ 6 w 11"/>
              <a:gd name="T7" fmla="*/ 0 h 16"/>
              <a:gd name="T8" fmla="*/ 0 w 11"/>
              <a:gd name="T9" fmla="*/ 0 h 16"/>
              <a:gd name="T10" fmla="*/ 0 w 11"/>
              <a:gd name="T11" fmla="*/ 16 h 16"/>
              <a:gd name="T12" fmla="*/ 2 w 11"/>
              <a:gd name="T13" fmla="*/ 16 h 16"/>
              <a:gd name="T14" fmla="*/ 2 w 11"/>
              <a:gd name="T15" fmla="*/ 10 h 16"/>
              <a:gd name="T16" fmla="*/ 2 w 11"/>
              <a:gd name="T17" fmla="*/ 10 h 16"/>
              <a:gd name="T18" fmla="*/ 2 w 11"/>
              <a:gd name="T19" fmla="*/ 7 h 16"/>
              <a:gd name="T20" fmla="*/ 2 w 11"/>
              <a:gd name="T21" fmla="*/ 7 h 16"/>
              <a:gd name="T22" fmla="*/ 2 w 11"/>
              <a:gd name="T23" fmla="*/ 3 h 16"/>
              <a:gd name="T24" fmla="*/ 6 w 11"/>
              <a:gd name="T25" fmla="*/ 3 h 16"/>
              <a:gd name="T26" fmla="*/ 8 w 11"/>
              <a:gd name="T27" fmla="*/ 5 h 16"/>
              <a:gd name="T28" fmla="*/ 6 w 11"/>
              <a:gd name="T29" fmla="*/ 7 h 16"/>
              <a:gd name="T30" fmla="*/ 3 w 11"/>
              <a:gd name="T31" fmla="*/ 7 h 16"/>
              <a:gd name="T32" fmla="*/ 3 w 11"/>
              <a:gd name="T33" fmla="*/ 10 h 16"/>
              <a:gd name="T34" fmla="*/ 5 w 11"/>
              <a:gd name="T35" fmla="*/ 10 h 16"/>
              <a:gd name="T36" fmla="*/ 7 w 11"/>
              <a:gd name="T37" fmla="*/ 13 h 16"/>
              <a:gd name="T38" fmla="*/ 8 w 11"/>
              <a:gd name="T39" fmla="*/ 16 h 16"/>
              <a:gd name="T40" fmla="*/ 11 w 11"/>
              <a:gd name="T41" fmla="*/ 16 h 16"/>
              <a:gd name="T42" fmla="*/ 11 w 11"/>
              <a:gd name="T43" fmla="*/ 16 h 16"/>
              <a:gd name="T44" fmla="*/ 10 w 11"/>
              <a:gd name="T4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1307"/>
          <p:cNvSpPr>
            <a:spLocks/>
          </p:cNvSpPr>
          <p:nvPr/>
        </p:nvSpPr>
        <p:spPr bwMode="auto">
          <a:xfrm>
            <a:off x="10164482" y="3540032"/>
            <a:ext cx="28575" cy="41275"/>
          </a:xfrm>
          <a:custGeom>
            <a:avLst/>
            <a:gdLst>
              <a:gd name="T0" fmla="*/ 8 w 11"/>
              <a:gd name="T1" fmla="*/ 11 h 16"/>
              <a:gd name="T2" fmla="*/ 5 w 11"/>
              <a:gd name="T3" fmla="*/ 14 h 16"/>
              <a:gd name="T4" fmla="*/ 3 w 11"/>
              <a:gd name="T5" fmla="*/ 11 h 16"/>
              <a:gd name="T6" fmla="*/ 3 w 11"/>
              <a:gd name="T7" fmla="*/ 0 h 16"/>
              <a:gd name="T8" fmla="*/ 0 w 11"/>
              <a:gd name="T9" fmla="*/ 0 h 16"/>
              <a:gd name="T10" fmla="*/ 0 w 11"/>
              <a:gd name="T11" fmla="*/ 11 h 16"/>
              <a:gd name="T12" fmla="*/ 1 w 11"/>
              <a:gd name="T13" fmla="*/ 15 h 16"/>
              <a:gd name="T14" fmla="*/ 5 w 11"/>
              <a:gd name="T15" fmla="*/ 16 h 16"/>
              <a:gd name="T16" fmla="*/ 11 w 11"/>
              <a:gd name="T17" fmla="*/ 11 h 16"/>
              <a:gd name="T18" fmla="*/ 11 w 11"/>
              <a:gd name="T19" fmla="*/ 0 h 16"/>
              <a:gd name="T20" fmla="*/ 8 w 11"/>
              <a:gd name="T21" fmla="*/ 0 h 16"/>
              <a:gd name="T22" fmla="*/ 8 w 11"/>
              <a:gd name="T23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1308"/>
          <p:cNvSpPr>
            <a:spLocks/>
          </p:cNvSpPr>
          <p:nvPr/>
        </p:nvSpPr>
        <p:spPr bwMode="auto">
          <a:xfrm>
            <a:off x="10197820" y="3540032"/>
            <a:ext cx="28575" cy="41275"/>
          </a:xfrm>
          <a:custGeom>
            <a:avLst/>
            <a:gdLst>
              <a:gd name="T0" fmla="*/ 8 w 11"/>
              <a:gd name="T1" fmla="*/ 7 h 16"/>
              <a:gd name="T2" fmla="*/ 4 w 11"/>
              <a:gd name="T3" fmla="*/ 6 h 16"/>
              <a:gd name="T4" fmla="*/ 3 w 11"/>
              <a:gd name="T5" fmla="*/ 5 h 16"/>
              <a:gd name="T6" fmla="*/ 5 w 11"/>
              <a:gd name="T7" fmla="*/ 3 h 16"/>
              <a:gd name="T8" fmla="*/ 8 w 11"/>
              <a:gd name="T9" fmla="*/ 5 h 16"/>
              <a:gd name="T10" fmla="*/ 11 w 11"/>
              <a:gd name="T11" fmla="*/ 5 h 16"/>
              <a:gd name="T12" fmla="*/ 5 w 11"/>
              <a:gd name="T13" fmla="*/ 0 h 16"/>
              <a:gd name="T14" fmla="*/ 0 w 11"/>
              <a:gd name="T15" fmla="*/ 5 h 16"/>
              <a:gd name="T16" fmla="*/ 5 w 11"/>
              <a:gd name="T17" fmla="*/ 9 h 16"/>
              <a:gd name="T18" fmla="*/ 6 w 11"/>
              <a:gd name="T19" fmla="*/ 10 h 16"/>
              <a:gd name="T20" fmla="*/ 8 w 11"/>
              <a:gd name="T21" fmla="*/ 12 h 16"/>
              <a:gd name="T22" fmla="*/ 6 w 11"/>
              <a:gd name="T23" fmla="*/ 14 h 16"/>
              <a:gd name="T24" fmla="*/ 3 w 11"/>
              <a:gd name="T25" fmla="*/ 11 h 16"/>
              <a:gd name="T26" fmla="*/ 0 w 11"/>
              <a:gd name="T27" fmla="*/ 11 h 16"/>
              <a:gd name="T28" fmla="*/ 6 w 11"/>
              <a:gd name="T29" fmla="*/ 16 h 16"/>
              <a:gd name="T30" fmla="*/ 11 w 11"/>
              <a:gd name="T31" fmla="*/ 11 h 16"/>
              <a:gd name="T32" fmla="*/ 8 w 11"/>
              <a:gd name="T33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1309"/>
          <p:cNvSpPr>
            <a:spLocks/>
          </p:cNvSpPr>
          <p:nvPr/>
        </p:nvSpPr>
        <p:spPr bwMode="auto">
          <a:xfrm>
            <a:off x="10227982" y="3540032"/>
            <a:ext cx="28575" cy="41275"/>
          </a:xfrm>
          <a:custGeom>
            <a:avLst/>
            <a:gdLst>
              <a:gd name="T0" fmla="*/ 0 w 18"/>
              <a:gd name="T1" fmla="*/ 5 h 26"/>
              <a:gd name="T2" fmla="*/ 7 w 18"/>
              <a:gd name="T3" fmla="*/ 5 h 26"/>
              <a:gd name="T4" fmla="*/ 7 w 18"/>
              <a:gd name="T5" fmla="*/ 26 h 26"/>
              <a:gd name="T6" fmla="*/ 11 w 18"/>
              <a:gd name="T7" fmla="*/ 26 h 26"/>
              <a:gd name="T8" fmla="*/ 11 w 18"/>
              <a:gd name="T9" fmla="*/ 5 h 26"/>
              <a:gd name="T10" fmla="*/ 18 w 18"/>
              <a:gd name="T11" fmla="*/ 5 h 26"/>
              <a:gd name="T12" fmla="*/ 18 w 18"/>
              <a:gd name="T13" fmla="*/ 0 h 26"/>
              <a:gd name="T14" fmla="*/ 0 w 18"/>
              <a:gd name="T15" fmla="*/ 0 h 26"/>
              <a:gd name="T16" fmla="*/ 0 w 18"/>
              <a:gd name="T17" fmla="*/ 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26">
                <a:moveTo>
                  <a:pt x="0" y="5"/>
                </a:moveTo>
                <a:lnTo>
                  <a:pt x="7" y="5"/>
                </a:lnTo>
                <a:lnTo>
                  <a:pt x="7" y="26"/>
                </a:lnTo>
                <a:lnTo>
                  <a:pt x="11" y="26"/>
                </a:lnTo>
                <a:lnTo>
                  <a:pt x="11" y="5"/>
                </a:lnTo>
                <a:lnTo>
                  <a:pt x="18" y="5"/>
                </a:lnTo>
                <a:lnTo>
                  <a:pt x="18" y="0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1310"/>
          <p:cNvSpPr>
            <a:spLocks/>
          </p:cNvSpPr>
          <p:nvPr/>
        </p:nvSpPr>
        <p:spPr bwMode="auto">
          <a:xfrm>
            <a:off x="10293070" y="3540032"/>
            <a:ext cx="14288" cy="41275"/>
          </a:xfrm>
          <a:custGeom>
            <a:avLst/>
            <a:gdLst>
              <a:gd name="T0" fmla="*/ 0 w 6"/>
              <a:gd name="T1" fmla="*/ 0 h 16"/>
              <a:gd name="T2" fmla="*/ 0 w 6"/>
              <a:gd name="T3" fmla="*/ 3 h 16"/>
              <a:gd name="T4" fmla="*/ 3 w 6"/>
              <a:gd name="T5" fmla="*/ 8 h 16"/>
              <a:gd name="T6" fmla="*/ 0 w 6"/>
              <a:gd name="T7" fmla="*/ 14 h 16"/>
              <a:gd name="T8" fmla="*/ 0 w 6"/>
              <a:gd name="T9" fmla="*/ 16 h 16"/>
              <a:gd name="T10" fmla="*/ 6 w 6"/>
              <a:gd name="T11" fmla="*/ 8 h 16"/>
              <a:gd name="T12" fmla="*/ 0 w 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1311"/>
          <p:cNvSpPr>
            <a:spLocks/>
          </p:cNvSpPr>
          <p:nvPr/>
        </p:nvSpPr>
        <p:spPr bwMode="auto">
          <a:xfrm>
            <a:off x="10274020" y="3540032"/>
            <a:ext cx="15875" cy="41275"/>
          </a:xfrm>
          <a:custGeom>
            <a:avLst/>
            <a:gdLst>
              <a:gd name="T0" fmla="*/ 2 w 6"/>
              <a:gd name="T1" fmla="*/ 8 h 16"/>
              <a:gd name="T2" fmla="*/ 6 w 6"/>
              <a:gd name="T3" fmla="*/ 3 h 16"/>
              <a:gd name="T4" fmla="*/ 6 w 6"/>
              <a:gd name="T5" fmla="*/ 0 h 16"/>
              <a:gd name="T6" fmla="*/ 0 w 6"/>
              <a:gd name="T7" fmla="*/ 8 h 16"/>
              <a:gd name="T8" fmla="*/ 6 w 6"/>
              <a:gd name="T9" fmla="*/ 16 h 16"/>
              <a:gd name="T10" fmla="*/ 6 w 6"/>
              <a:gd name="T11" fmla="*/ 14 h 16"/>
              <a:gd name="T12" fmla="*/ 2 w 6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1312"/>
          <p:cNvSpPr>
            <a:spLocks/>
          </p:cNvSpPr>
          <p:nvPr/>
        </p:nvSpPr>
        <p:spPr bwMode="auto">
          <a:xfrm>
            <a:off x="10310532" y="3540032"/>
            <a:ext cx="30163" cy="41275"/>
          </a:xfrm>
          <a:custGeom>
            <a:avLst/>
            <a:gdLst>
              <a:gd name="T0" fmla="*/ 10 w 19"/>
              <a:gd name="T1" fmla="*/ 20 h 26"/>
              <a:gd name="T2" fmla="*/ 10 w 19"/>
              <a:gd name="T3" fmla="*/ 20 h 26"/>
              <a:gd name="T4" fmla="*/ 5 w 19"/>
              <a:gd name="T5" fmla="*/ 0 h 26"/>
              <a:gd name="T6" fmla="*/ 0 w 19"/>
              <a:gd name="T7" fmla="*/ 0 h 26"/>
              <a:gd name="T8" fmla="*/ 6 w 19"/>
              <a:gd name="T9" fmla="*/ 26 h 26"/>
              <a:gd name="T10" fmla="*/ 11 w 19"/>
              <a:gd name="T11" fmla="*/ 26 h 26"/>
              <a:gd name="T12" fmla="*/ 19 w 19"/>
              <a:gd name="T13" fmla="*/ 0 h 26"/>
              <a:gd name="T14" fmla="*/ 14 w 19"/>
              <a:gd name="T15" fmla="*/ 0 h 26"/>
              <a:gd name="T16" fmla="*/ 10 w 19"/>
              <a:gd name="T17" fmla="*/ 2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6">
                <a:moveTo>
                  <a:pt x="10" y="20"/>
                </a:moveTo>
                <a:lnTo>
                  <a:pt x="10" y="20"/>
                </a:lnTo>
                <a:lnTo>
                  <a:pt x="5" y="0"/>
                </a:lnTo>
                <a:lnTo>
                  <a:pt x="0" y="0"/>
                </a:lnTo>
                <a:lnTo>
                  <a:pt x="6" y="26"/>
                </a:lnTo>
                <a:lnTo>
                  <a:pt x="11" y="26"/>
                </a:lnTo>
                <a:lnTo>
                  <a:pt x="19" y="0"/>
                </a:lnTo>
                <a:lnTo>
                  <a:pt x="14" y="0"/>
                </a:lnTo>
                <a:lnTo>
                  <a:pt x="10" y="2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1313"/>
          <p:cNvSpPr>
            <a:spLocks/>
          </p:cNvSpPr>
          <p:nvPr/>
        </p:nvSpPr>
        <p:spPr bwMode="auto">
          <a:xfrm>
            <a:off x="10343870" y="3540032"/>
            <a:ext cx="28575" cy="41275"/>
          </a:xfrm>
          <a:custGeom>
            <a:avLst/>
            <a:gdLst>
              <a:gd name="T0" fmla="*/ 5 w 18"/>
              <a:gd name="T1" fmla="*/ 15 h 26"/>
              <a:gd name="T2" fmla="*/ 16 w 18"/>
              <a:gd name="T3" fmla="*/ 15 h 26"/>
              <a:gd name="T4" fmla="*/ 16 w 18"/>
              <a:gd name="T5" fmla="*/ 10 h 26"/>
              <a:gd name="T6" fmla="*/ 5 w 18"/>
              <a:gd name="T7" fmla="*/ 10 h 26"/>
              <a:gd name="T8" fmla="*/ 5 w 18"/>
              <a:gd name="T9" fmla="*/ 5 h 26"/>
              <a:gd name="T10" fmla="*/ 16 w 18"/>
              <a:gd name="T11" fmla="*/ 5 h 26"/>
              <a:gd name="T12" fmla="*/ 16 w 18"/>
              <a:gd name="T13" fmla="*/ 0 h 26"/>
              <a:gd name="T14" fmla="*/ 0 w 18"/>
              <a:gd name="T15" fmla="*/ 0 h 26"/>
              <a:gd name="T16" fmla="*/ 0 w 18"/>
              <a:gd name="T17" fmla="*/ 26 h 26"/>
              <a:gd name="T18" fmla="*/ 18 w 18"/>
              <a:gd name="T19" fmla="*/ 26 h 26"/>
              <a:gd name="T20" fmla="*/ 18 w 18"/>
              <a:gd name="T21" fmla="*/ 21 h 26"/>
              <a:gd name="T22" fmla="*/ 5 w 18"/>
              <a:gd name="T23" fmla="*/ 21 h 26"/>
              <a:gd name="T24" fmla="*/ 5 w 18"/>
              <a:gd name="T25" fmla="*/ 1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26">
                <a:moveTo>
                  <a:pt x="5" y="15"/>
                </a:moveTo>
                <a:lnTo>
                  <a:pt x="16" y="15"/>
                </a:lnTo>
                <a:lnTo>
                  <a:pt x="16" y="10"/>
                </a:lnTo>
                <a:lnTo>
                  <a:pt x="5" y="10"/>
                </a:lnTo>
                <a:lnTo>
                  <a:pt x="5" y="5"/>
                </a:lnTo>
                <a:lnTo>
                  <a:pt x="16" y="5"/>
                </a:lnTo>
                <a:lnTo>
                  <a:pt x="16" y="0"/>
                </a:lnTo>
                <a:lnTo>
                  <a:pt x="0" y="0"/>
                </a:lnTo>
                <a:lnTo>
                  <a:pt x="0" y="26"/>
                </a:lnTo>
                <a:lnTo>
                  <a:pt x="18" y="26"/>
                </a:lnTo>
                <a:lnTo>
                  <a:pt x="18" y="21"/>
                </a:lnTo>
                <a:lnTo>
                  <a:pt x="5" y="21"/>
                </a:lnTo>
                <a:lnTo>
                  <a:pt x="5" y="1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1314"/>
          <p:cNvSpPr>
            <a:spLocks/>
          </p:cNvSpPr>
          <p:nvPr/>
        </p:nvSpPr>
        <p:spPr bwMode="auto">
          <a:xfrm>
            <a:off x="10377207" y="3540032"/>
            <a:ext cx="28575" cy="41275"/>
          </a:xfrm>
          <a:custGeom>
            <a:avLst/>
            <a:gdLst>
              <a:gd name="T0" fmla="*/ 11 w 11"/>
              <a:gd name="T1" fmla="*/ 12 h 16"/>
              <a:gd name="T2" fmla="*/ 9 w 11"/>
              <a:gd name="T3" fmla="*/ 9 h 16"/>
              <a:gd name="T4" fmla="*/ 11 w 11"/>
              <a:gd name="T5" fmla="*/ 5 h 16"/>
              <a:gd name="T6" fmla="*/ 7 w 11"/>
              <a:gd name="T7" fmla="*/ 0 h 16"/>
              <a:gd name="T8" fmla="*/ 0 w 11"/>
              <a:gd name="T9" fmla="*/ 0 h 16"/>
              <a:gd name="T10" fmla="*/ 0 w 11"/>
              <a:gd name="T11" fmla="*/ 16 h 16"/>
              <a:gd name="T12" fmla="*/ 3 w 11"/>
              <a:gd name="T13" fmla="*/ 16 h 16"/>
              <a:gd name="T14" fmla="*/ 3 w 11"/>
              <a:gd name="T15" fmla="*/ 10 h 16"/>
              <a:gd name="T16" fmla="*/ 3 w 11"/>
              <a:gd name="T17" fmla="*/ 10 h 16"/>
              <a:gd name="T18" fmla="*/ 3 w 11"/>
              <a:gd name="T19" fmla="*/ 7 h 16"/>
              <a:gd name="T20" fmla="*/ 3 w 11"/>
              <a:gd name="T21" fmla="*/ 7 h 16"/>
              <a:gd name="T22" fmla="*/ 3 w 11"/>
              <a:gd name="T23" fmla="*/ 3 h 16"/>
              <a:gd name="T24" fmla="*/ 6 w 11"/>
              <a:gd name="T25" fmla="*/ 3 h 16"/>
              <a:gd name="T26" fmla="*/ 8 w 11"/>
              <a:gd name="T27" fmla="*/ 5 h 16"/>
              <a:gd name="T28" fmla="*/ 6 w 11"/>
              <a:gd name="T29" fmla="*/ 7 h 16"/>
              <a:gd name="T30" fmla="*/ 4 w 11"/>
              <a:gd name="T31" fmla="*/ 7 h 16"/>
              <a:gd name="T32" fmla="*/ 4 w 11"/>
              <a:gd name="T33" fmla="*/ 10 h 16"/>
              <a:gd name="T34" fmla="*/ 6 w 11"/>
              <a:gd name="T35" fmla="*/ 10 h 16"/>
              <a:gd name="T36" fmla="*/ 8 w 11"/>
              <a:gd name="T37" fmla="*/ 13 h 16"/>
              <a:gd name="T38" fmla="*/ 8 w 11"/>
              <a:gd name="T39" fmla="*/ 16 h 16"/>
              <a:gd name="T40" fmla="*/ 11 w 11"/>
              <a:gd name="T41" fmla="*/ 16 h 16"/>
              <a:gd name="T42" fmla="*/ 11 w 11"/>
              <a:gd name="T43" fmla="*/ 16 h 16"/>
              <a:gd name="T44" fmla="*/ 11 w 11"/>
              <a:gd name="T4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1315"/>
          <p:cNvSpPr>
            <a:spLocks/>
          </p:cNvSpPr>
          <p:nvPr/>
        </p:nvSpPr>
        <p:spPr bwMode="auto">
          <a:xfrm>
            <a:off x="2019020" y="4257582"/>
            <a:ext cx="528638" cy="449263"/>
          </a:xfrm>
          <a:custGeom>
            <a:avLst/>
            <a:gdLst>
              <a:gd name="T0" fmla="*/ 158 w 206"/>
              <a:gd name="T1" fmla="*/ 158 h 175"/>
              <a:gd name="T2" fmla="*/ 48 w 206"/>
              <a:gd name="T3" fmla="*/ 158 h 175"/>
              <a:gd name="T4" fmla="*/ 18 w 206"/>
              <a:gd name="T5" fmla="*/ 0 h 175"/>
              <a:gd name="T6" fmla="*/ 0 w 206"/>
              <a:gd name="T7" fmla="*/ 0 h 175"/>
              <a:gd name="T8" fmla="*/ 34 w 206"/>
              <a:gd name="T9" fmla="*/ 175 h 175"/>
              <a:gd name="T10" fmla="*/ 172 w 206"/>
              <a:gd name="T11" fmla="*/ 175 h 175"/>
              <a:gd name="T12" fmla="*/ 206 w 206"/>
              <a:gd name="T13" fmla="*/ 0 h 175"/>
              <a:gd name="T14" fmla="*/ 188 w 206"/>
              <a:gd name="T15" fmla="*/ 0 h 175"/>
              <a:gd name="T16" fmla="*/ 158 w 206"/>
              <a:gd name="T17" fmla="*/ 158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1316"/>
          <p:cNvSpPr>
            <a:spLocks/>
          </p:cNvSpPr>
          <p:nvPr/>
        </p:nvSpPr>
        <p:spPr bwMode="auto">
          <a:xfrm>
            <a:off x="2301595" y="4294095"/>
            <a:ext cx="88900" cy="206375"/>
          </a:xfrm>
          <a:custGeom>
            <a:avLst/>
            <a:gdLst>
              <a:gd name="T0" fmla="*/ 3 w 35"/>
              <a:gd name="T1" fmla="*/ 55 h 81"/>
              <a:gd name="T2" fmla="*/ 3 w 35"/>
              <a:gd name="T3" fmla="*/ 81 h 81"/>
              <a:gd name="T4" fmla="*/ 15 w 35"/>
              <a:gd name="T5" fmla="*/ 58 h 81"/>
              <a:gd name="T6" fmla="*/ 26 w 35"/>
              <a:gd name="T7" fmla="*/ 12 h 81"/>
              <a:gd name="T8" fmla="*/ 34 w 35"/>
              <a:gd name="T9" fmla="*/ 9 h 81"/>
              <a:gd name="T10" fmla="*/ 35 w 35"/>
              <a:gd name="T11" fmla="*/ 6 h 81"/>
              <a:gd name="T12" fmla="*/ 9 w 35"/>
              <a:gd name="T13" fmla="*/ 0 h 81"/>
              <a:gd name="T14" fmla="*/ 8 w 35"/>
              <a:gd name="T15" fmla="*/ 3 h 81"/>
              <a:gd name="T16" fmla="*/ 14 w 35"/>
              <a:gd name="T17" fmla="*/ 9 h 81"/>
              <a:gd name="T18" fmla="*/ 3 w 35"/>
              <a:gd name="T19" fmla="*/ 5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1317"/>
          <p:cNvSpPr>
            <a:spLocks/>
          </p:cNvSpPr>
          <p:nvPr/>
        </p:nvSpPr>
        <p:spPr bwMode="auto">
          <a:xfrm>
            <a:off x="2350807" y="4349657"/>
            <a:ext cx="92075" cy="66675"/>
          </a:xfrm>
          <a:custGeom>
            <a:avLst/>
            <a:gdLst>
              <a:gd name="T0" fmla="*/ 55 w 58"/>
              <a:gd name="T1" fmla="*/ 24 h 42"/>
              <a:gd name="T2" fmla="*/ 58 w 58"/>
              <a:gd name="T3" fmla="*/ 12 h 42"/>
              <a:gd name="T4" fmla="*/ 22 w 58"/>
              <a:gd name="T5" fmla="*/ 15 h 42"/>
              <a:gd name="T6" fmla="*/ 11 w 58"/>
              <a:gd name="T7" fmla="*/ 0 h 42"/>
              <a:gd name="T8" fmla="*/ 0 w 58"/>
              <a:gd name="T9" fmla="*/ 42 h 42"/>
              <a:gd name="T10" fmla="*/ 55 w 58"/>
              <a:gd name="T11" fmla="*/ 2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42">
                <a:moveTo>
                  <a:pt x="55" y="24"/>
                </a:moveTo>
                <a:lnTo>
                  <a:pt x="58" y="12"/>
                </a:lnTo>
                <a:lnTo>
                  <a:pt x="22" y="15"/>
                </a:lnTo>
                <a:lnTo>
                  <a:pt x="11" y="0"/>
                </a:lnTo>
                <a:lnTo>
                  <a:pt x="0" y="42"/>
                </a:lnTo>
                <a:lnTo>
                  <a:pt x="55" y="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1318"/>
          <p:cNvSpPr>
            <a:spLocks/>
          </p:cNvSpPr>
          <p:nvPr/>
        </p:nvSpPr>
        <p:spPr bwMode="auto">
          <a:xfrm>
            <a:off x="2247620" y="4322670"/>
            <a:ext cx="79375" cy="85725"/>
          </a:xfrm>
          <a:custGeom>
            <a:avLst/>
            <a:gdLst>
              <a:gd name="T0" fmla="*/ 40 w 50"/>
              <a:gd name="T1" fmla="*/ 54 h 54"/>
              <a:gd name="T2" fmla="*/ 50 w 50"/>
              <a:gd name="T3" fmla="*/ 11 h 54"/>
              <a:gd name="T4" fmla="*/ 34 w 50"/>
              <a:gd name="T5" fmla="*/ 19 h 54"/>
              <a:gd name="T6" fmla="*/ 3 w 50"/>
              <a:gd name="T7" fmla="*/ 0 h 54"/>
              <a:gd name="T8" fmla="*/ 0 w 50"/>
              <a:gd name="T9" fmla="*/ 14 h 54"/>
              <a:gd name="T10" fmla="*/ 40 w 50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" h="54">
                <a:moveTo>
                  <a:pt x="40" y="54"/>
                </a:moveTo>
                <a:lnTo>
                  <a:pt x="50" y="11"/>
                </a:lnTo>
                <a:lnTo>
                  <a:pt x="34" y="19"/>
                </a:lnTo>
                <a:lnTo>
                  <a:pt x="3" y="0"/>
                </a:lnTo>
                <a:lnTo>
                  <a:pt x="0" y="14"/>
                </a:lnTo>
                <a:lnTo>
                  <a:pt x="40" y="5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1319"/>
          <p:cNvSpPr>
            <a:spLocks/>
          </p:cNvSpPr>
          <p:nvPr/>
        </p:nvSpPr>
        <p:spPr bwMode="auto">
          <a:xfrm>
            <a:off x="2192057" y="4519520"/>
            <a:ext cx="42863" cy="20638"/>
          </a:xfrm>
          <a:custGeom>
            <a:avLst/>
            <a:gdLst>
              <a:gd name="T0" fmla="*/ 1 w 17"/>
              <a:gd name="T1" fmla="*/ 0 h 8"/>
              <a:gd name="T2" fmla="*/ 0 w 17"/>
              <a:gd name="T3" fmla="*/ 3 h 8"/>
              <a:gd name="T4" fmla="*/ 15 w 17"/>
              <a:gd name="T5" fmla="*/ 8 h 8"/>
              <a:gd name="T6" fmla="*/ 17 w 17"/>
              <a:gd name="T7" fmla="*/ 5 h 8"/>
              <a:gd name="T8" fmla="*/ 1 w 17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1320"/>
          <p:cNvSpPr>
            <a:spLocks/>
          </p:cNvSpPr>
          <p:nvPr/>
        </p:nvSpPr>
        <p:spPr bwMode="auto">
          <a:xfrm>
            <a:off x="2131732" y="4527457"/>
            <a:ext cx="244475" cy="117475"/>
          </a:xfrm>
          <a:custGeom>
            <a:avLst/>
            <a:gdLst>
              <a:gd name="T0" fmla="*/ 89 w 95"/>
              <a:gd name="T1" fmla="*/ 28 h 46"/>
              <a:gd name="T2" fmla="*/ 67 w 95"/>
              <a:gd name="T3" fmla="*/ 21 h 46"/>
              <a:gd name="T4" fmla="*/ 64 w 95"/>
              <a:gd name="T5" fmla="*/ 7 h 46"/>
              <a:gd name="T6" fmla="*/ 43 w 95"/>
              <a:gd name="T7" fmla="*/ 0 h 46"/>
              <a:gd name="T8" fmla="*/ 35 w 95"/>
              <a:gd name="T9" fmla="*/ 11 h 46"/>
              <a:gd name="T10" fmla="*/ 0 w 95"/>
              <a:gd name="T11" fmla="*/ 0 h 46"/>
              <a:gd name="T12" fmla="*/ 10 w 95"/>
              <a:gd name="T13" fmla="*/ 24 h 46"/>
              <a:gd name="T14" fmla="*/ 79 w 95"/>
              <a:gd name="T15" fmla="*/ 46 h 46"/>
              <a:gd name="T16" fmla="*/ 95 w 95"/>
              <a:gd name="T17" fmla="*/ 37 h 46"/>
              <a:gd name="T18" fmla="*/ 89 w 95"/>
              <a:gd name="T19" fmla="*/ 28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1321"/>
          <p:cNvSpPr>
            <a:spLocks/>
          </p:cNvSpPr>
          <p:nvPr/>
        </p:nvSpPr>
        <p:spPr bwMode="auto">
          <a:xfrm>
            <a:off x="2104745" y="4203607"/>
            <a:ext cx="117475" cy="292100"/>
          </a:xfrm>
          <a:custGeom>
            <a:avLst/>
            <a:gdLst>
              <a:gd name="T0" fmla="*/ 45 w 74"/>
              <a:gd name="T1" fmla="*/ 184 h 184"/>
              <a:gd name="T2" fmla="*/ 74 w 74"/>
              <a:gd name="T3" fmla="*/ 181 h 184"/>
              <a:gd name="T4" fmla="*/ 61 w 74"/>
              <a:gd name="T5" fmla="*/ 123 h 184"/>
              <a:gd name="T6" fmla="*/ 69 w 74"/>
              <a:gd name="T7" fmla="*/ 108 h 184"/>
              <a:gd name="T8" fmla="*/ 16 w 74"/>
              <a:gd name="T9" fmla="*/ 12 h 184"/>
              <a:gd name="T10" fmla="*/ 11 w 74"/>
              <a:gd name="T11" fmla="*/ 15 h 184"/>
              <a:gd name="T12" fmla="*/ 8 w 74"/>
              <a:gd name="T13" fmla="*/ 7 h 184"/>
              <a:gd name="T14" fmla="*/ 11 w 74"/>
              <a:gd name="T15" fmla="*/ 5 h 184"/>
              <a:gd name="T16" fmla="*/ 9 w 74"/>
              <a:gd name="T17" fmla="*/ 2 h 184"/>
              <a:gd name="T18" fmla="*/ 6 w 74"/>
              <a:gd name="T19" fmla="*/ 4 h 184"/>
              <a:gd name="T20" fmla="*/ 4 w 74"/>
              <a:gd name="T21" fmla="*/ 0 h 184"/>
              <a:gd name="T22" fmla="*/ 0 w 74"/>
              <a:gd name="T23" fmla="*/ 4 h 184"/>
              <a:gd name="T24" fmla="*/ 6 w 74"/>
              <a:gd name="T25" fmla="*/ 16 h 184"/>
              <a:gd name="T26" fmla="*/ 3 w 74"/>
              <a:gd name="T27" fmla="*/ 20 h 184"/>
              <a:gd name="T28" fmla="*/ 32 w 74"/>
              <a:gd name="T29" fmla="*/ 71 h 184"/>
              <a:gd name="T30" fmla="*/ 8 w 74"/>
              <a:gd name="T31" fmla="*/ 83 h 184"/>
              <a:gd name="T32" fmla="*/ 14 w 74"/>
              <a:gd name="T33" fmla="*/ 94 h 184"/>
              <a:gd name="T34" fmla="*/ 38 w 74"/>
              <a:gd name="T35" fmla="*/ 83 h 184"/>
              <a:gd name="T36" fmla="*/ 40 w 74"/>
              <a:gd name="T37" fmla="*/ 86 h 184"/>
              <a:gd name="T38" fmla="*/ 24 w 74"/>
              <a:gd name="T39" fmla="*/ 102 h 184"/>
              <a:gd name="T40" fmla="*/ 29 w 74"/>
              <a:gd name="T41" fmla="*/ 112 h 184"/>
              <a:gd name="T42" fmla="*/ 45 w 74"/>
              <a:gd name="T43" fmla="*/ 95 h 184"/>
              <a:gd name="T44" fmla="*/ 48 w 74"/>
              <a:gd name="T45" fmla="*/ 102 h 184"/>
              <a:gd name="T46" fmla="*/ 45 w 74"/>
              <a:gd name="T47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4" h="184">
                <a:moveTo>
                  <a:pt x="45" y="184"/>
                </a:moveTo>
                <a:lnTo>
                  <a:pt x="74" y="181"/>
                </a:lnTo>
                <a:lnTo>
                  <a:pt x="61" y="123"/>
                </a:lnTo>
                <a:lnTo>
                  <a:pt x="69" y="108"/>
                </a:lnTo>
                <a:lnTo>
                  <a:pt x="16" y="12"/>
                </a:lnTo>
                <a:lnTo>
                  <a:pt x="11" y="15"/>
                </a:lnTo>
                <a:lnTo>
                  <a:pt x="8" y="7"/>
                </a:lnTo>
                <a:lnTo>
                  <a:pt x="11" y="5"/>
                </a:lnTo>
                <a:lnTo>
                  <a:pt x="9" y="2"/>
                </a:lnTo>
                <a:lnTo>
                  <a:pt x="6" y="4"/>
                </a:lnTo>
                <a:lnTo>
                  <a:pt x="4" y="0"/>
                </a:lnTo>
                <a:lnTo>
                  <a:pt x="0" y="4"/>
                </a:lnTo>
                <a:lnTo>
                  <a:pt x="6" y="16"/>
                </a:lnTo>
                <a:lnTo>
                  <a:pt x="3" y="20"/>
                </a:lnTo>
                <a:lnTo>
                  <a:pt x="32" y="71"/>
                </a:lnTo>
                <a:lnTo>
                  <a:pt x="8" y="83"/>
                </a:lnTo>
                <a:lnTo>
                  <a:pt x="14" y="94"/>
                </a:lnTo>
                <a:lnTo>
                  <a:pt x="38" y="83"/>
                </a:lnTo>
                <a:lnTo>
                  <a:pt x="40" y="86"/>
                </a:lnTo>
                <a:lnTo>
                  <a:pt x="24" y="102"/>
                </a:lnTo>
                <a:lnTo>
                  <a:pt x="29" y="112"/>
                </a:lnTo>
                <a:lnTo>
                  <a:pt x="45" y="95"/>
                </a:lnTo>
                <a:lnTo>
                  <a:pt x="48" y="102"/>
                </a:lnTo>
                <a:lnTo>
                  <a:pt x="45" y="18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1322"/>
          <p:cNvSpPr>
            <a:spLocks/>
          </p:cNvSpPr>
          <p:nvPr/>
        </p:nvSpPr>
        <p:spPr bwMode="auto">
          <a:xfrm>
            <a:off x="2173007" y="4295682"/>
            <a:ext cx="44450" cy="65088"/>
          </a:xfrm>
          <a:custGeom>
            <a:avLst/>
            <a:gdLst>
              <a:gd name="T0" fmla="*/ 5 w 17"/>
              <a:gd name="T1" fmla="*/ 4 h 25"/>
              <a:gd name="T2" fmla="*/ 13 w 17"/>
              <a:gd name="T3" fmla="*/ 18 h 25"/>
              <a:gd name="T4" fmla="*/ 12 w 17"/>
              <a:gd name="T5" fmla="*/ 21 h 25"/>
              <a:gd name="T6" fmla="*/ 14 w 17"/>
              <a:gd name="T7" fmla="*/ 25 h 25"/>
              <a:gd name="T8" fmla="*/ 17 w 17"/>
              <a:gd name="T9" fmla="*/ 18 h 25"/>
              <a:gd name="T10" fmla="*/ 7 w 17"/>
              <a:gd name="T11" fmla="*/ 1 h 25"/>
              <a:gd name="T12" fmla="*/ 0 w 17"/>
              <a:gd name="T13" fmla="*/ 0 h 25"/>
              <a:gd name="T14" fmla="*/ 2 w 17"/>
              <a:gd name="T15" fmla="*/ 4 h 25"/>
              <a:gd name="T16" fmla="*/ 5 w 17"/>
              <a:gd name="T1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1323"/>
          <p:cNvSpPr>
            <a:spLocks/>
          </p:cNvSpPr>
          <p:nvPr/>
        </p:nvSpPr>
        <p:spPr bwMode="auto">
          <a:xfrm>
            <a:off x="2319057" y="4424270"/>
            <a:ext cx="133350" cy="158750"/>
          </a:xfrm>
          <a:custGeom>
            <a:avLst/>
            <a:gdLst>
              <a:gd name="T0" fmla="*/ 37 w 52"/>
              <a:gd name="T1" fmla="*/ 4 h 62"/>
              <a:gd name="T2" fmla="*/ 37 w 52"/>
              <a:gd name="T3" fmla="*/ 9 h 62"/>
              <a:gd name="T4" fmla="*/ 28 w 52"/>
              <a:gd name="T5" fmla="*/ 16 h 62"/>
              <a:gd name="T6" fmla="*/ 6 w 52"/>
              <a:gd name="T7" fmla="*/ 46 h 62"/>
              <a:gd name="T8" fmla="*/ 6 w 52"/>
              <a:gd name="T9" fmla="*/ 58 h 62"/>
              <a:gd name="T10" fmla="*/ 18 w 52"/>
              <a:gd name="T11" fmla="*/ 55 h 62"/>
              <a:gd name="T12" fmla="*/ 40 w 52"/>
              <a:gd name="T13" fmla="*/ 24 h 62"/>
              <a:gd name="T14" fmla="*/ 44 w 52"/>
              <a:gd name="T15" fmla="*/ 14 h 62"/>
              <a:gd name="T16" fmla="*/ 49 w 52"/>
              <a:gd name="T17" fmla="*/ 12 h 62"/>
              <a:gd name="T18" fmla="*/ 52 w 52"/>
              <a:gd name="T19" fmla="*/ 8 h 62"/>
              <a:gd name="T20" fmla="*/ 40 w 52"/>
              <a:gd name="T21" fmla="*/ 0 h 62"/>
              <a:gd name="T22" fmla="*/ 37 w 52"/>
              <a:gd name="T23" fmla="*/ 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1324"/>
          <p:cNvSpPr>
            <a:spLocks/>
          </p:cNvSpPr>
          <p:nvPr/>
        </p:nvSpPr>
        <p:spPr bwMode="auto">
          <a:xfrm>
            <a:off x="2747682" y="4249645"/>
            <a:ext cx="528638" cy="477838"/>
          </a:xfrm>
          <a:custGeom>
            <a:avLst/>
            <a:gdLst>
              <a:gd name="T0" fmla="*/ 204 w 206"/>
              <a:gd name="T1" fmla="*/ 28 h 186"/>
              <a:gd name="T2" fmla="*/ 169 w 206"/>
              <a:gd name="T3" fmla="*/ 13 h 186"/>
              <a:gd name="T4" fmla="*/ 165 w 206"/>
              <a:gd name="T5" fmla="*/ 11 h 186"/>
              <a:gd name="T6" fmla="*/ 146 w 206"/>
              <a:gd name="T7" fmla="*/ 2 h 186"/>
              <a:gd name="T8" fmla="*/ 133 w 206"/>
              <a:gd name="T9" fmla="*/ 0 h 186"/>
              <a:gd name="T10" fmla="*/ 132 w 206"/>
              <a:gd name="T11" fmla="*/ 5 h 186"/>
              <a:gd name="T12" fmla="*/ 144 w 206"/>
              <a:gd name="T13" fmla="*/ 8 h 186"/>
              <a:gd name="T14" fmla="*/ 162 w 206"/>
              <a:gd name="T15" fmla="*/ 16 h 186"/>
              <a:gd name="T16" fmla="*/ 167 w 206"/>
              <a:gd name="T17" fmla="*/ 18 h 186"/>
              <a:gd name="T18" fmla="*/ 199 w 206"/>
              <a:gd name="T19" fmla="*/ 33 h 186"/>
              <a:gd name="T20" fmla="*/ 187 w 206"/>
              <a:gd name="T21" fmla="*/ 73 h 186"/>
              <a:gd name="T22" fmla="*/ 164 w 206"/>
              <a:gd name="T23" fmla="*/ 64 h 186"/>
              <a:gd name="T24" fmla="*/ 159 w 206"/>
              <a:gd name="T25" fmla="*/ 62 h 186"/>
              <a:gd name="T26" fmla="*/ 159 w 206"/>
              <a:gd name="T27" fmla="*/ 67 h 186"/>
              <a:gd name="T28" fmla="*/ 160 w 206"/>
              <a:gd name="T29" fmla="*/ 81 h 186"/>
              <a:gd name="T30" fmla="*/ 130 w 206"/>
              <a:gd name="T31" fmla="*/ 178 h 186"/>
              <a:gd name="T32" fmla="*/ 89 w 206"/>
              <a:gd name="T33" fmla="*/ 165 h 186"/>
              <a:gd name="T34" fmla="*/ 74 w 206"/>
              <a:gd name="T35" fmla="*/ 166 h 186"/>
              <a:gd name="T36" fmla="*/ 14 w 206"/>
              <a:gd name="T37" fmla="*/ 152 h 186"/>
              <a:gd name="T38" fmla="*/ 50 w 206"/>
              <a:gd name="T39" fmla="*/ 66 h 186"/>
              <a:gd name="T40" fmla="*/ 51 w 206"/>
              <a:gd name="T41" fmla="*/ 59 h 186"/>
              <a:gd name="T42" fmla="*/ 46 w 206"/>
              <a:gd name="T43" fmla="*/ 64 h 186"/>
              <a:gd name="T44" fmla="*/ 24 w 206"/>
              <a:gd name="T45" fmla="*/ 75 h 186"/>
              <a:gd name="T46" fmla="*/ 7 w 206"/>
              <a:gd name="T47" fmla="*/ 42 h 186"/>
              <a:gd name="T48" fmla="*/ 31 w 206"/>
              <a:gd name="T49" fmla="*/ 28 h 186"/>
              <a:gd name="T50" fmla="*/ 73 w 206"/>
              <a:gd name="T51" fmla="*/ 6 h 186"/>
              <a:gd name="T52" fmla="*/ 72 w 206"/>
              <a:gd name="T53" fmla="*/ 0 h 186"/>
              <a:gd name="T54" fmla="*/ 27 w 206"/>
              <a:gd name="T55" fmla="*/ 23 h 186"/>
              <a:gd name="T56" fmla="*/ 2 w 206"/>
              <a:gd name="T57" fmla="*/ 38 h 186"/>
              <a:gd name="T58" fmla="*/ 0 w 206"/>
              <a:gd name="T59" fmla="*/ 39 h 186"/>
              <a:gd name="T60" fmla="*/ 21 w 206"/>
              <a:gd name="T61" fmla="*/ 82 h 186"/>
              <a:gd name="T62" fmla="*/ 23 w 206"/>
              <a:gd name="T63" fmla="*/ 81 h 186"/>
              <a:gd name="T64" fmla="*/ 44 w 206"/>
              <a:gd name="T65" fmla="*/ 72 h 186"/>
              <a:gd name="T66" fmla="*/ 8 w 206"/>
              <a:gd name="T67" fmla="*/ 150 h 186"/>
              <a:gd name="T68" fmla="*/ 6 w 206"/>
              <a:gd name="T69" fmla="*/ 152 h 186"/>
              <a:gd name="T70" fmla="*/ 8 w 206"/>
              <a:gd name="T71" fmla="*/ 154 h 186"/>
              <a:gd name="T72" fmla="*/ 75 w 206"/>
              <a:gd name="T73" fmla="*/ 171 h 186"/>
              <a:gd name="T74" fmla="*/ 89 w 206"/>
              <a:gd name="T75" fmla="*/ 171 h 186"/>
              <a:gd name="T76" fmla="*/ 129 w 206"/>
              <a:gd name="T77" fmla="*/ 184 h 186"/>
              <a:gd name="T78" fmla="*/ 131 w 206"/>
              <a:gd name="T79" fmla="*/ 186 h 186"/>
              <a:gd name="T80" fmla="*/ 132 w 206"/>
              <a:gd name="T81" fmla="*/ 184 h 186"/>
              <a:gd name="T82" fmla="*/ 165 w 206"/>
              <a:gd name="T83" fmla="*/ 82 h 186"/>
              <a:gd name="T84" fmla="*/ 165 w 206"/>
              <a:gd name="T85" fmla="*/ 72 h 186"/>
              <a:gd name="T86" fmla="*/ 188 w 206"/>
              <a:gd name="T87" fmla="*/ 79 h 186"/>
              <a:gd name="T88" fmla="*/ 191 w 206"/>
              <a:gd name="T89" fmla="*/ 79 h 186"/>
              <a:gd name="T90" fmla="*/ 206 w 206"/>
              <a:gd name="T91" fmla="*/ 29 h 186"/>
              <a:gd name="T92" fmla="*/ 204 w 206"/>
              <a:gd name="T93" fmla="*/ 2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1325"/>
          <p:cNvSpPr>
            <a:spLocks/>
          </p:cNvSpPr>
          <p:nvPr/>
        </p:nvSpPr>
        <p:spPr bwMode="auto">
          <a:xfrm>
            <a:off x="2942945" y="4244882"/>
            <a:ext cx="133350" cy="69850"/>
          </a:xfrm>
          <a:custGeom>
            <a:avLst/>
            <a:gdLst>
              <a:gd name="T0" fmla="*/ 27 w 52"/>
              <a:gd name="T1" fmla="*/ 27 h 27"/>
              <a:gd name="T2" fmla="*/ 51 w 52"/>
              <a:gd name="T3" fmla="*/ 8 h 27"/>
              <a:gd name="T4" fmla="*/ 52 w 52"/>
              <a:gd name="T5" fmla="*/ 1 h 27"/>
              <a:gd name="T6" fmla="*/ 49 w 52"/>
              <a:gd name="T7" fmla="*/ 1 h 27"/>
              <a:gd name="T8" fmla="*/ 47 w 52"/>
              <a:gd name="T9" fmla="*/ 1 h 27"/>
              <a:gd name="T10" fmla="*/ 46 w 52"/>
              <a:gd name="T11" fmla="*/ 3 h 27"/>
              <a:gd name="T12" fmla="*/ 27 w 52"/>
              <a:gd name="T13" fmla="*/ 21 h 27"/>
              <a:gd name="T14" fmla="*/ 6 w 52"/>
              <a:gd name="T15" fmla="*/ 3 h 27"/>
              <a:gd name="T16" fmla="*/ 6 w 52"/>
              <a:gd name="T17" fmla="*/ 0 h 27"/>
              <a:gd name="T18" fmla="*/ 3 w 52"/>
              <a:gd name="T19" fmla="*/ 1 h 27"/>
              <a:gd name="T20" fmla="*/ 0 w 52"/>
              <a:gd name="T21" fmla="*/ 1 h 27"/>
              <a:gd name="T22" fmla="*/ 3 w 52"/>
              <a:gd name="T23" fmla="*/ 11 h 27"/>
              <a:gd name="T24" fmla="*/ 27 w 52"/>
              <a:gd name="T2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1326"/>
          <p:cNvSpPr>
            <a:spLocks/>
          </p:cNvSpPr>
          <p:nvPr/>
        </p:nvSpPr>
        <p:spPr bwMode="auto">
          <a:xfrm>
            <a:off x="2898495" y="4448082"/>
            <a:ext cx="25400" cy="25400"/>
          </a:xfrm>
          <a:custGeom>
            <a:avLst/>
            <a:gdLst>
              <a:gd name="T0" fmla="*/ 5 w 10"/>
              <a:gd name="T1" fmla="*/ 0 h 10"/>
              <a:gd name="T2" fmla="*/ 0 w 10"/>
              <a:gd name="T3" fmla="*/ 0 h 10"/>
              <a:gd name="T4" fmla="*/ 10 w 10"/>
              <a:gd name="T5" fmla="*/ 10 h 10"/>
              <a:gd name="T6" fmla="*/ 10 w 10"/>
              <a:gd name="T7" fmla="*/ 5 h 10"/>
              <a:gd name="T8" fmla="*/ 5 w 10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1327"/>
          <p:cNvSpPr>
            <a:spLocks/>
          </p:cNvSpPr>
          <p:nvPr/>
        </p:nvSpPr>
        <p:spPr bwMode="auto">
          <a:xfrm>
            <a:off x="2898495" y="4398870"/>
            <a:ext cx="25400" cy="42863"/>
          </a:xfrm>
          <a:custGeom>
            <a:avLst/>
            <a:gdLst>
              <a:gd name="T0" fmla="*/ 8 w 10"/>
              <a:gd name="T1" fmla="*/ 11 h 17"/>
              <a:gd name="T2" fmla="*/ 5 w 10"/>
              <a:gd name="T3" fmla="*/ 8 h 17"/>
              <a:gd name="T4" fmla="*/ 10 w 10"/>
              <a:gd name="T5" fmla="*/ 4 h 17"/>
              <a:gd name="T6" fmla="*/ 10 w 10"/>
              <a:gd name="T7" fmla="*/ 0 h 17"/>
              <a:gd name="T8" fmla="*/ 0 w 10"/>
              <a:gd name="T9" fmla="*/ 8 h 17"/>
              <a:gd name="T10" fmla="*/ 8 w 10"/>
              <a:gd name="T11" fmla="*/ 16 h 17"/>
              <a:gd name="T12" fmla="*/ 10 w 10"/>
              <a:gd name="T13" fmla="*/ 17 h 17"/>
              <a:gd name="T14" fmla="*/ 10 w 10"/>
              <a:gd name="T15" fmla="*/ 11 h 17"/>
              <a:gd name="T16" fmla="*/ 8 w 10"/>
              <a:gd name="T17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1328"/>
          <p:cNvSpPr>
            <a:spLocks/>
          </p:cNvSpPr>
          <p:nvPr/>
        </p:nvSpPr>
        <p:spPr bwMode="auto">
          <a:xfrm>
            <a:off x="2927070" y="4398870"/>
            <a:ext cx="23813" cy="22225"/>
          </a:xfrm>
          <a:custGeom>
            <a:avLst/>
            <a:gdLst>
              <a:gd name="T0" fmla="*/ 4 w 9"/>
              <a:gd name="T1" fmla="*/ 9 h 9"/>
              <a:gd name="T2" fmla="*/ 9 w 9"/>
              <a:gd name="T3" fmla="*/ 9 h 9"/>
              <a:gd name="T4" fmla="*/ 0 w 9"/>
              <a:gd name="T5" fmla="*/ 0 h 9"/>
              <a:gd name="T6" fmla="*/ 0 w 9"/>
              <a:gd name="T7" fmla="*/ 4 h 9"/>
              <a:gd name="T8" fmla="*/ 4 w 9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1329"/>
          <p:cNvSpPr>
            <a:spLocks/>
          </p:cNvSpPr>
          <p:nvPr/>
        </p:nvSpPr>
        <p:spPr bwMode="auto">
          <a:xfrm>
            <a:off x="2927070" y="4427445"/>
            <a:ext cx="25400" cy="46038"/>
          </a:xfrm>
          <a:custGeom>
            <a:avLst/>
            <a:gdLst>
              <a:gd name="T0" fmla="*/ 3 w 10"/>
              <a:gd name="T1" fmla="*/ 1 h 18"/>
              <a:gd name="T2" fmla="*/ 0 w 10"/>
              <a:gd name="T3" fmla="*/ 0 h 18"/>
              <a:gd name="T4" fmla="*/ 0 w 10"/>
              <a:gd name="T5" fmla="*/ 6 h 18"/>
              <a:gd name="T6" fmla="*/ 0 w 10"/>
              <a:gd name="T7" fmla="*/ 6 h 18"/>
              <a:gd name="T8" fmla="*/ 5 w 10"/>
              <a:gd name="T9" fmla="*/ 9 h 18"/>
              <a:gd name="T10" fmla="*/ 0 w 10"/>
              <a:gd name="T11" fmla="*/ 13 h 18"/>
              <a:gd name="T12" fmla="*/ 0 w 10"/>
              <a:gd name="T13" fmla="*/ 18 h 18"/>
              <a:gd name="T14" fmla="*/ 10 w 10"/>
              <a:gd name="T15" fmla="*/ 9 h 18"/>
              <a:gd name="T16" fmla="*/ 3 w 10"/>
              <a:gd name="T17" fmla="*/ 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1330"/>
          <p:cNvSpPr>
            <a:spLocks/>
          </p:cNvSpPr>
          <p:nvPr/>
        </p:nvSpPr>
        <p:spPr bwMode="auto">
          <a:xfrm>
            <a:off x="2984220" y="4398870"/>
            <a:ext cx="34925" cy="71438"/>
          </a:xfrm>
          <a:custGeom>
            <a:avLst/>
            <a:gdLst>
              <a:gd name="T0" fmla="*/ 8 w 22"/>
              <a:gd name="T1" fmla="*/ 0 h 45"/>
              <a:gd name="T2" fmla="*/ 0 w 22"/>
              <a:gd name="T3" fmla="*/ 0 h 45"/>
              <a:gd name="T4" fmla="*/ 12 w 22"/>
              <a:gd name="T5" fmla="*/ 45 h 45"/>
              <a:gd name="T6" fmla="*/ 22 w 22"/>
              <a:gd name="T7" fmla="*/ 45 h 45"/>
              <a:gd name="T8" fmla="*/ 8 w 22"/>
              <a:gd name="T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45">
                <a:moveTo>
                  <a:pt x="8" y="0"/>
                </a:moveTo>
                <a:lnTo>
                  <a:pt x="0" y="0"/>
                </a:lnTo>
                <a:lnTo>
                  <a:pt x="12" y="45"/>
                </a:lnTo>
                <a:lnTo>
                  <a:pt x="22" y="45"/>
                </a:lnTo>
                <a:lnTo>
                  <a:pt x="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1331"/>
          <p:cNvSpPr>
            <a:spLocks/>
          </p:cNvSpPr>
          <p:nvPr/>
        </p:nvSpPr>
        <p:spPr bwMode="auto">
          <a:xfrm>
            <a:off x="2957232" y="4402045"/>
            <a:ext cx="39688" cy="68263"/>
          </a:xfrm>
          <a:custGeom>
            <a:avLst/>
            <a:gdLst>
              <a:gd name="T0" fmla="*/ 13 w 25"/>
              <a:gd name="T1" fmla="*/ 27 h 43"/>
              <a:gd name="T2" fmla="*/ 18 w 25"/>
              <a:gd name="T3" fmla="*/ 12 h 43"/>
              <a:gd name="T4" fmla="*/ 15 w 25"/>
              <a:gd name="T5" fmla="*/ 0 h 43"/>
              <a:gd name="T6" fmla="*/ 0 w 25"/>
              <a:gd name="T7" fmla="*/ 43 h 43"/>
              <a:gd name="T8" fmla="*/ 8 w 25"/>
              <a:gd name="T9" fmla="*/ 43 h 43"/>
              <a:gd name="T10" fmla="*/ 12 w 25"/>
              <a:gd name="T11" fmla="*/ 33 h 43"/>
              <a:gd name="T12" fmla="*/ 25 w 25"/>
              <a:gd name="T13" fmla="*/ 33 h 43"/>
              <a:gd name="T14" fmla="*/ 23 w 25"/>
              <a:gd name="T15" fmla="*/ 27 h 43"/>
              <a:gd name="T16" fmla="*/ 13 w 25"/>
              <a:gd name="T17" fmla="*/ 2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43">
                <a:moveTo>
                  <a:pt x="13" y="27"/>
                </a:moveTo>
                <a:lnTo>
                  <a:pt x="18" y="12"/>
                </a:lnTo>
                <a:lnTo>
                  <a:pt x="15" y="0"/>
                </a:lnTo>
                <a:lnTo>
                  <a:pt x="0" y="43"/>
                </a:lnTo>
                <a:lnTo>
                  <a:pt x="8" y="43"/>
                </a:lnTo>
                <a:lnTo>
                  <a:pt x="12" y="33"/>
                </a:lnTo>
                <a:lnTo>
                  <a:pt x="25" y="33"/>
                </a:lnTo>
                <a:lnTo>
                  <a:pt x="23" y="27"/>
                </a:lnTo>
                <a:lnTo>
                  <a:pt x="13" y="2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1332"/>
          <p:cNvSpPr>
            <a:spLocks/>
          </p:cNvSpPr>
          <p:nvPr/>
        </p:nvSpPr>
        <p:spPr bwMode="auto">
          <a:xfrm>
            <a:off x="3027082" y="4398870"/>
            <a:ext cx="46038" cy="71438"/>
          </a:xfrm>
          <a:custGeom>
            <a:avLst/>
            <a:gdLst>
              <a:gd name="T0" fmla="*/ 8 w 29"/>
              <a:gd name="T1" fmla="*/ 0 h 45"/>
              <a:gd name="T2" fmla="*/ 0 w 29"/>
              <a:gd name="T3" fmla="*/ 0 h 45"/>
              <a:gd name="T4" fmla="*/ 0 w 29"/>
              <a:gd name="T5" fmla="*/ 45 h 45"/>
              <a:gd name="T6" fmla="*/ 29 w 29"/>
              <a:gd name="T7" fmla="*/ 45 h 45"/>
              <a:gd name="T8" fmla="*/ 29 w 29"/>
              <a:gd name="T9" fmla="*/ 37 h 45"/>
              <a:gd name="T10" fmla="*/ 8 w 29"/>
              <a:gd name="T11" fmla="*/ 37 h 45"/>
              <a:gd name="T12" fmla="*/ 8 w 29"/>
              <a:gd name="T1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45">
                <a:moveTo>
                  <a:pt x="8" y="0"/>
                </a:moveTo>
                <a:lnTo>
                  <a:pt x="0" y="0"/>
                </a:lnTo>
                <a:lnTo>
                  <a:pt x="0" y="45"/>
                </a:lnTo>
                <a:lnTo>
                  <a:pt x="29" y="45"/>
                </a:lnTo>
                <a:lnTo>
                  <a:pt x="29" y="37"/>
                </a:lnTo>
                <a:lnTo>
                  <a:pt x="8" y="37"/>
                </a:lnTo>
                <a:lnTo>
                  <a:pt x="8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Rectangle 1333"/>
          <p:cNvSpPr>
            <a:spLocks noChangeArrowheads="1"/>
          </p:cNvSpPr>
          <p:nvPr/>
        </p:nvSpPr>
        <p:spPr bwMode="auto">
          <a:xfrm>
            <a:off x="3098520" y="4398870"/>
            <a:ext cx="31750" cy="127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Rectangle 1334"/>
          <p:cNvSpPr>
            <a:spLocks noChangeArrowheads="1"/>
          </p:cNvSpPr>
          <p:nvPr/>
        </p:nvSpPr>
        <p:spPr bwMode="auto">
          <a:xfrm>
            <a:off x="3098520" y="4457607"/>
            <a:ext cx="33338" cy="127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Rectangle 1335"/>
          <p:cNvSpPr>
            <a:spLocks noChangeArrowheads="1"/>
          </p:cNvSpPr>
          <p:nvPr/>
        </p:nvSpPr>
        <p:spPr bwMode="auto">
          <a:xfrm>
            <a:off x="3084232" y="4398870"/>
            <a:ext cx="12700" cy="71438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Rectangle 1336"/>
          <p:cNvSpPr>
            <a:spLocks noChangeArrowheads="1"/>
          </p:cNvSpPr>
          <p:nvPr/>
        </p:nvSpPr>
        <p:spPr bwMode="auto">
          <a:xfrm>
            <a:off x="3098520" y="4427445"/>
            <a:ext cx="28575" cy="1270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1337"/>
          <p:cNvSpPr>
            <a:spLocks/>
          </p:cNvSpPr>
          <p:nvPr/>
        </p:nvSpPr>
        <p:spPr bwMode="auto">
          <a:xfrm>
            <a:off x="3709707" y="4483007"/>
            <a:ext cx="47625" cy="49213"/>
          </a:xfrm>
          <a:custGeom>
            <a:avLst/>
            <a:gdLst>
              <a:gd name="T0" fmla="*/ 16 w 19"/>
              <a:gd name="T1" fmla="*/ 19 h 19"/>
              <a:gd name="T2" fmla="*/ 19 w 19"/>
              <a:gd name="T3" fmla="*/ 19 h 19"/>
              <a:gd name="T4" fmla="*/ 0 w 19"/>
              <a:gd name="T5" fmla="*/ 0 h 19"/>
              <a:gd name="T6" fmla="*/ 0 w 19"/>
              <a:gd name="T7" fmla="*/ 3 h 19"/>
              <a:gd name="T8" fmla="*/ 16 w 19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1338"/>
          <p:cNvSpPr>
            <a:spLocks/>
          </p:cNvSpPr>
          <p:nvPr/>
        </p:nvSpPr>
        <p:spPr bwMode="auto">
          <a:xfrm>
            <a:off x="3619220" y="4406807"/>
            <a:ext cx="184150" cy="171450"/>
          </a:xfrm>
          <a:custGeom>
            <a:avLst/>
            <a:gdLst>
              <a:gd name="T0" fmla="*/ 0 w 72"/>
              <a:gd name="T1" fmla="*/ 67 h 67"/>
              <a:gd name="T2" fmla="*/ 72 w 72"/>
              <a:gd name="T3" fmla="*/ 67 h 67"/>
              <a:gd name="T4" fmla="*/ 60 w 72"/>
              <a:gd name="T5" fmla="*/ 55 h 67"/>
              <a:gd name="T6" fmla="*/ 51 w 72"/>
              <a:gd name="T7" fmla="*/ 56 h 67"/>
              <a:gd name="T8" fmla="*/ 28 w 72"/>
              <a:gd name="T9" fmla="*/ 33 h 67"/>
              <a:gd name="T10" fmla="*/ 30 w 72"/>
              <a:gd name="T11" fmla="*/ 25 h 67"/>
              <a:gd name="T12" fmla="*/ 5 w 72"/>
              <a:gd name="T13" fmla="*/ 0 h 67"/>
              <a:gd name="T14" fmla="*/ 0 w 72"/>
              <a:gd name="T15" fmla="*/ 0 h 67"/>
              <a:gd name="T16" fmla="*/ 0 w 72"/>
              <a:gd name="T17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1339"/>
          <p:cNvSpPr>
            <a:spLocks/>
          </p:cNvSpPr>
          <p:nvPr/>
        </p:nvSpPr>
        <p:spPr bwMode="auto">
          <a:xfrm>
            <a:off x="3706532" y="4362357"/>
            <a:ext cx="174625" cy="195263"/>
          </a:xfrm>
          <a:custGeom>
            <a:avLst/>
            <a:gdLst>
              <a:gd name="T0" fmla="*/ 35 w 68"/>
              <a:gd name="T1" fmla="*/ 17 h 76"/>
              <a:gd name="T2" fmla="*/ 33 w 68"/>
              <a:gd name="T3" fmla="*/ 0 h 76"/>
              <a:gd name="T4" fmla="*/ 1 w 68"/>
              <a:gd name="T5" fmla="*/ 0 h 76"/>
              <a:gd name="T6" fmla="*/ 0 w 68"/>
              <a:gd name="T7" fmla="*/ 8 h 76"/>
              <a:gd name="T8" fmla="*/ 19 w 68"/>
              <a:gd name="T9" fmla="*/ 27 h 76"/>
              <a:gd name="T10" fmla="*/ 40 w 68"/>
              <a:gd name="T11" fmla="*/ 48 h 76"/>
              <a:gd name="T12" fmla="*/ 68 w 68"/>
              <a:gd name="T13" fmla="*/ 76 h 76"/>
              <a:gd name="T14" fmla="*/ 68 w 68"/>
              <a:gd name="T15" fmla="*/ 17 h 76"/>
              <a:gd name="T16" fmla="*/ 35 w 68"/>
              <a:gd name="T17" fmla="*/ 1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1340"/>
          <p:cNvSpPr>
            <a:spLocks/>
          </p:cNvSpPr>
          <p:nvPr/>
        </p:nvSpPr>
        <p:spPr bwMode="auto">
          <a:xfrm>
            <a:off x="3503332" y="4229007"/>
            <a:ext cx="492125" cy="492125"/>
          </a:xfrm>
          <a:custGeom>
            <a:avLst/>
            <a:gdLst>
              <a:gd name="T0" fmla="*/ 96 w 192"/>
              <a:gd name="T1" fmla="*/ 0 h 192"/>
              <a:gd name="T2" fmla="*/ 22 w 192"/>
              <a:gd name="T3" fmla="*/ 34 h 192"/>
              <a:gd name="T4" fmla="*/ 147 w 192"/>
              <a:gd name="T5" fmla="*/ 158 h 192"/>
              <a:gd name="T6" fmla="*/ 142 w 192"/>
              <a:gd name="T7" fmla="*/ 161 h 192"/>
              <a:gd name="T8" fmla="*/ 96 w 192"/>
              <a:gd name="T9" fmla="*/ 176 h 192"/>
              <a:gd name="T10" fmla="*/ 16 w 192"/>
              <a:gd name="T11" fmla="*/ 96 h 192"/>
              <a:gd name="T12" fmla="*/ 31 w 192"/>
              <a:gd name="T13" fmla="*/ 50 h 192"/>
              <a:gd name="T14" fmla="*/ 19 w 192"/>
              <a:gd name="T15" fmla="*/ 38 h 192"/>
              <a:gd name="T16" fmla="*/ 0 w 192"/>
              <a:gd name="T17" fmla="*/ 96 h 192"/>
              <a:gd name="T18" fmla="*/ 96 w 192"/>
              <a:gd name="T19" fmla="*/ 192 h 192"/>
              <a:gd name="T20" fmla="*/ 169 w 192"/>
              <a:gd name="T21" fmla="*/ 158 h 192"/>
              <a:gd name="T22" fmla="*/ 45 w 192"/>
              <a:gd name="T23" fmla="*/ 34 h 192"/>
              <a:gd name="T24" fmla="*/ 50 w 192"/>
              <a:gd name="T25" fmla="*/ 31 h 192"/>
              <a:gd name="T26" fmla="*/ 96 w 192"/>
              <a:gd name="T27" fmla="*/ 16 h 192"/>
              <a:gd name="T28" fmla="*/ 176 w 192"/>
              <a:gd name="T29" fmla="*/ 96 h 192"/>
              <a:gd name="T30" fmla="*/ 161 w 192"/>
              <a:gd name="T31" fmla="*/ 142 h 192"/>
              <a:gd name="T32" fmla="*/ 161 w 192"/>
              <a:gd name="T33" fmla="*/ 142 h 192"/>
              <a:gd name="T34" fmla="*/ 173 w 192"/>
              <a:gd name="T35" fmla="*/ 154 h 192"/>
              <a:gd name="T36" fmla="*/ 192 w 192"/>
              <a:gd name="T37" fmla="*/ 96 h 192"/>
              <a:gd name="T38" fmla="*/ 96 w 19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1341"/>
          <p:cNvSpPr>
            <a:spLocks/>
          </p:cNvSpPr>
          <p:nvPr/>
        </p:nvSpPr>
        <p:spPr bwMode="auto">
          <a:xfrm>
            <a:off x="4385982" y="4335370"/>
            <a:ext cx="215900" cy="176213"/>
          </a:xfrm>
          <a:custGeom>
            <a:avLst/>
            <a:gdLst>
              <a:gd name="T0" fmla="*/ 84 w 84"/>
              <a:gd name="T1" fmla="*/ 38 h 69"/>
              <a:gd name="T2" fmla="*/ 46 w 84"/>
              <a:gd name="T3" fmla="*/ 0 h 69"/>
              <a:gd name="T4" fmla="*/ 0 w 84"/>
              <a:gd name="T5" fmla="*/ 0 h 69"/>
              <a:gd name="T6" fmla="*/ 23 w 84"/>
              <a:gd name="T7" fmla="*/ 23 h 69"/>
              <a:gd name="T8" fmla="*/ 46 w 84"/>
              <a:gd name="T9" fmla="*/ 23 h 69"/>
              <a:gd name="T10" fmla="*/ 61 w 84"/>
              <a:gd name="T11" fmla="*/ 38 h 69"/>
              <a:gd name="T12" fmla="*/ 52 w 84"/>
              <a:gd name="T13" fmla="*/ 52 h 69"/>
              <a:gd name="T14" fmla="*/ 69 w 84"/>
              <a:gd name="T15" fmla="*/ 69 h 69"/>
              <a:gd name="T16" fmla="*/ 84 w 84"/>
              <a:gd name="T17" fmla="*/ 3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1342"/>
          <p:cNvSpPr>
            <a:spLocks/>
          </p:cNvSpPr>
          <p:nvPr/>
        </p:nvSpPr>
        <p:spPr bwMode="auto">
          <a:xfrm>
            <a:off x="4385982" y="4429032"/>
            <a:ext cx="96838" cy="204788"/>
          </a:xfrm>
          <a:custGeom>
            <a:avLst/>
            <a:gdLst>
              <a:gd name="T0" fmla="*/ 38 w 38"/>
              <a:gd name="T1" fmla="*/ 39 h 80"/>
              <a:gd name="T2" fmla="*/ 0 w 38"/>
              <a:gd name="T3" fmla="*/ 0 h 80"/>
              <a:gd name="T4" fmla="*/ 0 w 38"/>
              <a:gd name="T5" fmla="*/ 80 h 80"/>
              <a:gd name="T6" fmla="*/ 23 w 38"/>
              <a:gd name="T7" fmla="*/ 80 h 80"/>
              <a:gd name="T8" fmla="*/ 23 w 38"/>
              <a:gd name="T9" fmla="*/ 39 h 80"/>
              <a:gd name="T10" fmla="*/ 38 w 38"/>
              <a:gd name="T11" fmla="*/ 3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1343"/>
          <p:cNvSpPr>
            <a:spLocks/>
          </p:cNvSpPr>
          <p:nvPr/>
        </p:nvSpPr>
        <p:spPr bwMode="auto">
          <a:xfrm>
            <a:off x="4231995" y="4229007"/>
            <a:ext cx="492125" cy="492125"/>
          </a:xfrm>
          <a:custGeom>
            <a:avLst/>
            <a:gdLst>
              <a:gd name="T0" fmla="*/ 45 w 192"/>
              <a:gd name="T1" fmla="*/ 34 h 192"/>
              <a:gd name="T2" fmla="*/ 50 w 192"/>
              <a:gd name="T3" fmla="*/ 31 h 192"/>
              <a:gd name="T4" fmla="*/ 96 w 192"/>
              <a:gd name="T5" fmla="*/ 16 h 192"/>
              <a:gd name="T6" fmla="*/ 176 w 192"/>
              <a:gd name="T7" fmla="*/ 96 h 192"/>
              <a:gd name="T8" fmla="*/ 161 w 192"/>
              <a:gd name="T9" fmla="*/ 142 h 192"/>
              <a:gd name="T10" fmla="*/ 161 w 192"/>
              <a:gd name="T11" fmla="*/ 143 h 192"/>
              <a:gd name="T12" fmla="*/ 173 w 192"/>
              <a:gd name="T13" fmla="*/ 154 h 192"/>
              <a:gd name="T14" fmla="*/ 192 w 192"/>
              <a:gd name="T15" fmla="*/ 96 h 192"/>
              <a:gd name="T16" fmla="*/ 96 w 192"/>
              <a:gd name="T17" fmla="*/ 0 h 192"/>
              <a:gd name="T18" fmla="*/ 23 w 192"/>
              <a:gd name="T19" fmla="*/ 34 h 192"/>
              <a:gd name="T20" fmla="*/ 147 w 192"/>
              <a:gd name="T21" fmla="*/ 158 h 192"/>
              <a:gd name="T22" fmla="*/ 142 w 192"/>
              <a:gd name="T23" fmla="*/ 161 h 192"/>
              <a:gd name="T24" fmla="*/ 96 w 192"/>
              <a:gd name="T25" fmla="*/ 176 h 192"/>
              <a:gd name="T26" fmla="*/ 16 w 192"/>
              <a:gd name="T27" fmla="*/ 96 h 192"/>
              <a:gd name="T28" fmla="*/ 31 w 192"/>
              <a:gd name="T29" fmla="*/ 50 h 192"/>
              <a:gd name="T30" fmla="*/ 31 w 192"/>
              <a:gd name="T31" fmla="*/ 49 h 192"/>
              <a:gd name="T32" fmla="*/ 19 w 192"/>
              <a:gd name="T33" fmla="*/ 38 h 192"/>
              <a:gd name="T34" fmla="*/ 0 w 192"/>
              <a:gd name="T35" fmla="*/ 96 h 192"/>
              <a:gd name="T36" fmla="*/ 96 w 192"/>
              <a:gd name="T37" fmla="*/ 192 h 192"/>
              <a:gd name="T38" fmla="*/ 169 w 192"/>
              <a:gd name="T39" fmla="*/ 158 h 192"/>
              <a:gd name="T40" fmla="*/ 45 w 192"/>
              <a:gd name="T41" fmla="*/ 3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1344"/>
          <p:cNvSpPr>
            <a:spLocks/>
          </p:cNvSpPr>
          <p:nvPr/>
        </p:nvSpPr>
        <p:spPr bwMode="auto">
          <a:xfrm>
            <a:off x="5260695" y="4406807"/>
            <a:ext cx="100013" cy="127000"/>
          </a:xfrm>
          <a:custGeom>
            <a:avLst/>
            <a:gdLst>
              <a:gd name="T0" fmla="*/ 50 w 63"/>
              <a:gd name="T1" fmla="*/ 47 h 80"/>
              <a:gd name="T2" fmla="*/ 59 w 63"/>
              <a:gd name="T3" fmla="*/ 47 h 80"/>
              <a:gd name="T4" fmla="*/ 43 w 63"/>
              <a:gd name="T5" fmla="*/ 27 h 80"/>
              <a:gd name="T6" fmla="*/ 53 w 63"/>
              <a:gd name="T7" fmla="*/ 27 h 80"/>
              <a:gd name="T8" fmla="*/ 32 w 63"/>
              <a:gd name="T9" fmla="*/ 0 h 80"/>
              <a:gd name="T10" fmla="*/ 9 w 63"/>
              <a:gd name="T11" fmla="*/ 27 h 80"/>
              <a:gd name="T12" fmla="*/ 19 w 63"/>
              <a:gd name="T13" fmla="*/ 27 h 80"/>
              <a:gd name="T14" fmla="*/ 3 w 63"/>
              <a:gd name="T15" fmla="*/ 47 h 80"/>
              <a:gd name="T16" fmla="*/ 12 w 63"/>
              <a:gd name="T17" fmla="*/ 47 h 80"/>
              <a:gd name="T18" fmla="*/ 0 w 63"/>
              <a:gd name="T19" fmla="*/ 63 h 80"/>
              <a:gd name="T20" fmla="*/ 25 w 63"/>
              <a:gd name="T21" fmla="*/ 63 h 80"/>
              <a:gd name="T22" fmla="*/ 25 w 63"/>
              <a:gd name="T23" fmla="*/ 80 h 80"/>
              <a:gd name="T24" fmla="*/ 40 w 63"/>
              <a:gd name="T25" fmla="*/ 80 h 80"/>
              <a:gd name="T26" fmla="*/ 40 w 63"/>
              <a:gd name="T27" fmla="*/ 63 h 80"/>
              <a:gd name="T28" fmla="*/ 63 w 63"/>
              <a:gd name="T29" fmla="*/ 63 h 80"/>
              <a:gd name="T30" fmla="*/ 50 w 63"/>
              <a:gd name="T31" fmla="*/ 4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3" h="80">
                <a:moveTo>
                  <a:pt x="50" y="47"/>
                </a:moveTo>
                <a:lnTo>
                  <a:pt x="59" y="47"/>
                </a:lnTo>
                <a:lnTo>
                  <a:pt x="43" y="27"/>
                </a:lnTo>
                <a:lnTo>
                  <a:pt x="53" y="27"/>
                </a:lnTo>
                <a:lnTo>
                  <a:pt x="32" y="0"/>
                </a:lnTo>
                <a:lnTo>
                  <a:pt x="9" y="27"/>
                </a:lnTo>
                <a:lnTo>
                  <a:pt x="19" y="27"/>
                </a:lnTo>
                <a:lnTo>
                  <a:pt x="3" y="47"/>
                </a:lnTo>
                <a:lnTo>
                  <a:pt x="12" y="47"/>
                </a:lnTo>
                <a:lnTo>
                  <a:pt x="0" y="63"/>
                </a:lnTo>
                <a:lnTo>
                  <a:pt x="25" y="63"/>
                </a:lnTo>
                <a:lnTo>
                  <a:pt x="25" y="80"/>
                </a:lnTo>
                <a:lnTo>
                  <a:pt x="40" y="80"/>
                </a:lnTo>
                <a:lnTo>
                  <a:pt x="40" y="63"/>
                </a:lnTo>
                <a:lnTo>
                  <a:pt x="63" y="63"/>
                </a:lnTo>
                <a:lnTo>
                  <a:pt x="50" y="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1345"/>
          <p:cNvSpPr>
            <a:spLocks/>
          </p:cNvSpPr>
          <p:nvPr/>
        </p:nvSpPr>
        <p:spPr bwMode="auto">
          <a:xfrm>
            <a:off x="5186082" y="4341720"/>
            <a:ext cx="84138" cy="111125"/>
          </a:xfrm>
          <a:custGeom>
            <a:avLst/>
            <a:gdLst>
              <a:gd name="T0" fmla="*/ 53 w 53"/>
              <a:gd name="T1" fmla="*/ 54 h 70"/>
              <a:gd name="T2" fmla="*/ 42 w 53"/>
              <a:gd name="T3" fmla="*/ 41 h 70"/>
              <a:gd name="T4" fmla="*/ 50 w 53"/>
              <a:gd name="T5" fmla="*/ 41 h 70"/>
              <a:gd name="T6" fmla="*/ 37 w 53"/>
              <a:gd name="T7" fmla="*/ 25 h 70"/>
              <a:gd name="T8" fmla="*/ 45 w 53"/>
              <a:gd name="T9" fmla="*/ 25 h 70"/>
              <a:gd name="T10" fmla="*/ 26 w 53"/>
              <a:gd name="T11" fmla="*/ 0 h 70"/>
              <a:gd name="T12" fmla="*/ 8 w 53"/>
              <a:gd name="T13" fmla="*/ 25 h 70"/>
              <a:gd name="T14" fmla="*/ 16 w 53"/>
              <a:gd name="T15" fmla="*/ 25 h 70"/>
              <a:gd name="T16" fmla="*/ 3 w 53"/>
              <a:gd name="T17" fmla="*/ 41 h 70"/>
              <a:gd name="T18" fmla="*/ 11 w 53"/>
              <a:gd name="T19" fmla="*/ 41 h 70"/>
              <a:gd name="T20" fmla="*/ 0 w 53"/>
              <a:gd name="T21" fmla="*/ 54 h 70"/>
              <a:gd name="T22" fmla="*/ 21 w 53"/>
              <a:gd name="T23" fmla="*/ 54 h 70"/>
              <a:gd name="T24" fmla="*/ 21 w 53"/>
              <a:gd name="T25" fmla="*/ 70 h 70"/>
              <a:gd name="T26" fmla="*/ 34 w 53"/>
              <a:gd name="T27" fmla="*/ 70 h 70"/>
              <a:gd name="T28" fmla="*/ 34 w 53"/>
              <a:gd name="T29" fmla="*/ 54 h 70"/>
              <a:gd name="T30" fmla="*/ 53 w 53"/>
              <a:gd name="T31" fmla="*/ 5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3" h="70">
                <a:moveTo>
                  <a:pt x="53" y="54"/>
                </a:moveTo>
                <a:lnTo>
                  <a:pt x="42" y="41"/>
                </a:lnTo>
                <a:lnTo>
                  <a:pt x="50" y="41"/>
                </a:lnTo>
                <a:lnTo>
                  <a:pt x="37" y="25"/>
                </a:lnTo>
                <a:lnTo>
                  <a:pt x="45" y="25"/>
                </a:lnTo>
                <a:lnTo>
                  <a:pt x="26" y="0"/>
                </a:lnTo>
                <a:lnTo>
                  <a:pt x="8" y="25"/>
                </a:lnTo>
                <a:lnTo>
                  <a:pt x="16" y="25"/>
                </a:lnTo>
                <a:lnTo>
                  <a:pt x="3" y="41"/>
                </a:lnTo>
                <a:lnTo>
                  <a:pt x="11" y="41"/>
                </a:lnTo>
                <a:lnTo>
                  <a:pt x="0" y="54"/>
                </a:lnTo>
                <a:lnTo>
                  <a:pt x="21" y="54"/>
                </a:lnTo>
                <a:lnTo>
                  <a:pt x="21" y="70"/>
                </a:lnTo>
                <a:lnTo>
                  <a:pt x="34" y="70"/>
                </a:lnTo>
                <a:lnTo>
                  <a:pt x="34" y="54"/>
                </a:lnTo>
                <a:lnTo>
                  <a:pt x="53" y="5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1346"/>
          <p:cNvSpPr>
            <a:spLocks/>
          </p:cNvSpPr>
          <p:nvPr/>
        </p:nvSpPr>
        <p:spPr bwMode="auto">
          <a:xfrm>
            <a:off x="5127345" y="4302032"/>
            <a:ext cx="60325" cy="76200"/>
          </a:xfrm>
          <a:custGeom>
            <a:avLst/>
            <a:gdLst>
              <a:gd name="T0" fmla="*/ 38 w 38"/>
              <a:gd name="T1" fmla="*/ 38 h 48"/>
              <a:gd name="T2" fmla="*/ 30 w 38"/>
              <a:gd name="T3" fmla="*/ 29 h 48"/>
              <a:gd name="T4" fmla="*/ 37 w 38"/>
              <a:gd name="T5" fmla="*/ 29 h 48"/>
              <a:gd name="T6" fmla="*/ 27 w 38"/>
              <a:gd name="T7" fmla="*/ 16 h 48"/>
              <a:gd name="T8" fmla="*/ 32 w 38"/>
              <a:gd name="T9" fmla="*/ 16 h 48"/>
              <a:gd name="T10" fmla="*/ 19 w 38"/>
              <a:gd name="T11" fmla="*/ 0 h 48"/>
              <a:gd name="T12" fmla="*/ 6 w 38"/>
              <a:gd name="T13" fmla="*/ 16 h 48"/>
              <a:gd name="T14" fmla="*/ 11 w 38"/>
              <a:gd name="T15" fmla="*/ 16 h 48"/>
              <a:gd name="T16" fmla="*/ 1 w 38"/>
              <a:gd name="T17" fmla="*/ 29 h 48"/>
              <a:gd name="T18" fmla="*/ 8 w 38"/>
              <a:gd name="T19" fmla="*/ 29 h 48"/>
              <a:gd name="T20" fmla="*/ 0 w 38"/>
              <a:gd name="T21" fmla="*/ 38 h 48"/>
              <a:gd name="T22" fmla="*/ 16 w 38"/>
              <a:gd name="T23" fmla="*/ 38 h 48"/>
              <a:gd name="T24" fmla="*/ 16 w 38"/>
              <a:gd name="T25" fmla="*/ 48 h 48"/>
              <a:gd name="T26" fmla="*/ 24 w 38"/>
              <a:gd name="T27" fmla="*/ 48 h 48"/>
              <a:gd name="T28" fmla="*/ 24 w 38"/>
              <a:gd name="T29" fmla="*/ 38 h 48"/>
              <a:gd name="T30" fmla="*/ 38 w 38"/>
              <a:gd name="T31" fmla="*/ 3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8" h="48">
                <a:moveTo>
                  <a:pt x="38" y="38"/>
                </a:moveTo>
                <a:lnTo>
                  <a:pt x="30" y="29"/>
                </a:lnTo>
                <a:lnTo>
                  <a:pt x="37" y="29"/>
                </a:lnTo>
                <a:lnTo>
                  <a:pt x="27" y="16"/>
                </a:lnTo>
                <a:lnTo>
                  <a:pt x="32" y="16"/>
                </a:lnTo>
                <a:lnTo>
                  <a:pt x="19" y="0"/>
                </a:lnTo>
                <a:lnTo>
                  <a:pt x="6" y="16"/>
                </a:lnTo>
                <a:lnTo>
                  <a:pt x="11" y="16"/>
                </a:lnTo>
                <a:lnTo>
                  <a:pt x="1" y="29"/>
                </a:lnTo>
                <a:lnTo>
                  <a:pt x="8" y="29"/>
                </a:lnTo>
                <a:lnTo>
                  <a:pt x="0" y="38"/>
                </a:lnTo>
                <a:lnTo>
                  <a:pt x="16" y="38"/>
                </a:lnTo>
                <a:lnTo>
                  <a:pt x="16" y="48"/>
                </a:lnTo>
                <a:lnTo>
                  <a:pt x="24" y="48"/>
                </a:lnTo>
                <a:lnTo>
                  <a:pt x="24" y="38"/>
                </a:lnTo>
                <a:lnTo>
                  <a:pt x="38" y="3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1347"/>
          <p:cNvSpPr>
            <a:spLocks/>
          </p:cNvSpPr>
          <p:nvPr/>
        </p:nvSpPr>
        <p:spPr bwMode="auto">
          <a:xfrm>
            <a:off x="5078132" y="4478245"/>
            <a:ext cx="176213" cy="176213"/>
          </a:xfrm>
          <a:custGeom>
            <a:avLst/>
            <a:gdLst>
              <a:gd name="T0" fmla="*/ 69 w 69"/>
              <a:gd name="T1" fmla="*/ 63 h 69"/>
              <a:gd name="T2" fmla="*/ 6 w 69"/>
              <a:gd name="T3" fmla="*/ 0 h 69"/>
              <a:gd name="T4" fmla="*/ 0 w 69"/>
              <a:gd name="T5" fmla="*/ 6 h 69"/>
              <a:gd name="T6" fmla="*/ 63 w 69"/>
              <a:gd name="T7" fmla="*/ 69 h 69"/>
              <a:gd name="T8" fmla="*/ 69 w 69"/>
              <a:gd name="T9" fmla="*/ 63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1348"/>
          <p:cNvSpPr>
            <a:spLocks/>
          </p:cNvSpPr>
          <p:nvPr/>
        </p:nvSpPr>
        <p:spPr bwMode="auto">
          <a:xfrm>
            <a:off x="4998757" y="4436970"/>
            <a:ext cx="88900" cy="111125"/>
          </a:xfrm>
          <a:custGeom>
            <a:avLst/>
            <a:gdLst>
              <a:gd name="T0" fmla="*/ 35 w 35"/>
              <a:gd name="T1" fmla="*/ 14 h 43"/>
              <a:gd name="T2" fmla="*/ 21 w 35"/>
              <a:gd name="T3" fmla="*/ 0 h 43"/>
              <a:gd name="T4" fmla="*/ 0 w 35"/>
              <a:gd name="T5" fmla="*/ 21 h 43"/>
              <a:gd name="T6" fmla="*/ 21 w 35"/>
              <a:gd name="T7" fmla="*/ 43 h 43"/>
              <a:gd name="T8" fmla="*/ 35 w 35"/>
              <a:gd name="T9" fmla="*/ 1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1349"/>
          <p:cNvSpPr>
            <a:spLocks/>
          </p:cNvSpPr>
          <p:nvPr/>
        </p:nvSpPr>
        <p:spPr bwMode="auto">
          <a:xfrm>
            <a:off x="4928907" y="4240120"/>
            <a:ext cx="492125" cy="492125"/>
          </a:xfrm>
          <a:custGeom>
            <a:avLst/>
            <a:gdLst>
              <a:gd name="T0" fmla="*/ 45 w 192"/>
              <a:gd name="T1" fmla="*/ 34 h 192"/>
              <a:gd name="T2" fmla="*/ 49 w 192"/>
              <a:gd name="T3" fmla="*/ 31 h 192"/>
              <a:gd name="T4" fmla="*/ 96 w 192"/>
              <a:gd name="T5" fmla="*/ 16 h 192"/>
              <a:gd name="T6" fmla="*/ 176 w 192"/>
              <a:gd name="T7" fmla="*/ 96 h 192"/>
              <a:gd name="T8" fmla="*/ 161 w 192"/>
              <a:gd name="T9" fmla="*/ 142 h 192"/>
              <a:gd name="T10" fmla="*/ 173 w 192"/>
              <a:gd name="T11" fmla="*/ 154 h 192"/>
              <a:gd name="T12" fmla="*/ 192 w 192"/>
              <a:gd name="T13" fmla="*/ 96 h 192"/>
              <a:gd name="T14" fmla="*/ 96 w 192"/>
              <a:gd name="T15" fmla="*/ 0 h 192"/>
              <a:gd name="T16" fmla="*/ 23 w 192"/>
              <a:gd name="T17" fmla="*/ 34 h 192"/>
              <a:gd name="T18" fmla="*/ 147 w 192"/>
              <a:gd name="T19" fmla="*/ 158 h 192"/>
              <a:gd name="T20" fmla="*/ 143 w 192"/>
              <a:gd name="T21" fmla="*/ 161 h 192"/>
              <a:gd name="T22" fmla="*/ 96 w 192"/>
              <a:gd name="T23" fmla="*/ 176 h 192"/>
              <a:gd name="T24" fmla="*/ 16 w 192"/>
              <a:gd name="T25" fmla="*/ 96 h 192"/>
              <a:gd name="T26" fmla="*/ 31 w 192"/>
              <a:gd name="T27" fmla="*/ 50 h 192"/>
              <a:gd name="T28" fmla="*/ 19 w 192"/>
              <a:gd name="T29" fmla="*/ 38 h 192"/>
              <a:gd name="T30" fmla="*/ 0 w 192"/>
              <a:gd name="T31" fmla="*/ 96 h 192"/>
              <a:gd name="T32" fmla="*/ 96 w 192"/>
              <a:gd name="T33" fmla="*/ 192 h 192"/>
              <a:gd name="T34" fmla="*/ 169 w 192"/>
              <a:gd name="T35" fmla="*/ 158 h 192"/>
              <a:gd name="T36" fmla="*/ 45 w 192"/>
              <a:gd name="T37" fmla="*/ 3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1350"/>
          <p:cNvSpPr>
            <a:spLocks/>
          </p:cNvSpPr>
          <p:nvPr/>
        </p:nvSpPr>
        <p:spPr bwMode="auto">
          <a:xfrm>
            <a:off x="5957607" y="453380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1351"/>
          <p:cNvSpPr>
            <a:spLocks/>
          </p:cNvSpPr>
          <p:nvPr/>
        </p:nvSpPr>
        <p:spPr bwMode="auto">
          <a:xfrm>
            <a:off x="5808382" y="453380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1352"/>
          <p:cNvSpPr>
            <a:spLocks/>
          </p:cNvSpPr>
          <p:nvPr/>
        </p:nvSpPr>
        <p:spPr bwMode="auto">
          <a:xfrm>
            <a:off x="5679795" y="4282982"/>
            <a:ext cx="406400" cy="404813"/>
          </a:xfrm>
          <a:custGeom>
            <a:avLst/>
            <a:gdLst>
              <a:gd name="T0" fmla="*/ 137 w 158"/>
              <a:gd name="T1" fmla="*/ 0 h 158"/>
              <a:gd name="T2" fmla="*/ 21 w 158"/>
              <a:gd name="T3" fmla="*/ 0 h 158"/>
              <a:gd name="T4" fmla="*/ 0 w 158"/>
              <a:gd name="T5" fmla="*/ 21 h 158"/>
              <a:gd name="T6" fmla="*/ 0 w 158"/>
              <a:gd name="T7" fmla="*/ 137 h 158"/>
              <a:gd name="T8" fmla="*/ 21 w 158"/>
              <a:gd name="T9" fmla="*/ 158 h 158"/>
              <a:gd name="T10" fmla="*/ 26 w 158"/>
              <a:gd name="T11" fmla="*/ 158 h 158"/>
              <a:gd name="T12" fmla="*/ 26 w 158"/>
              <a:gd name="T13" fmla="*/ 157 h 158"/>
              <a:gd name="T14" fmla="*/ 23 w 158"/>
              <a:gd name="T15" fmla="*/ 103 h 158"/>
              <a:gd name="T16" fmla="*/ 20 w 158"/>
              <a:gd name="T17" fmla="*/ 60 h 158"/>
              <a:gd name="T18" fmla="*/ 24 w 158"/>
              <a:gd name="T19" fmla="*/ 34 h 158"/>
              <a:gd name="T20" fmla="*/ 28 w 158"/>
              <a:gd name="T21" fmla="*/ 40 h 158"/>
              <a:gd name="T22" fmla="*/ 32 w 158"/>
              <a:gd name="T23" fmla="*/ 35 h 158"/>
              <a:gd name="T24" fmla="*/ 35 w 158"/>
              <a:gd name="T25" fmla="*/ 41 h 158"/>
              <a:gd name="T26" fmla="*/ 41 w 158"/>
              <a:gd name="T27" fmla="*/ 36 h 158"/>
              <a:gd name="T28" fmla="*/ 40 w 158"/>
              <a:gd name="T29" fmla="*/ 39 h 158"/>
              <a:gd name="T30" fmla="*/ 50 w 158"/>
              <a:gd name="T31" fmla="*/ 95 h 158"/>
              <a:gd name="T32" fmla="*/ 50 w 158"/>
              <a:gd name="T33" fmla="*/ 92 h 158"/>
              <a:gd name="T34" fmla="*/ 53 w 158"/>
              <a:gd name="T35" fmla="*/ 76 h 158"/>
              <a:gd name="T36" fmla="*/ 53 w 158"/>
              <a:gd name="T37" fmla="*/ 76 h 158"/>
              <a:gd name="T38" fmla="*/ 47 w 158"/>
              <a:gd name="T39" fmla="*/ 68 h 158"/>
              <a:gd name="T40" fmla="*/ 55 w 158"/>
              <a:gd name="T41" fmla="*/ 60 h 158"/>
              <a:gd name="T42" fmla="*/ 64 w 158"/>
              <a:gd name="T43" fmla="*/ 67 h 158"/>
              <a:gd name="T44" fmla="*/ 79 w 158"/>
              <a:gd name="T45" fmla="*/ 65 h 158"/>
              <a:gd name="T46" fmla="*/ 94 w 158"/>
              <a:gd name="T47" fmla="*/ 67 h 158"/>
              <a:gd name="T48" fmla="*/ 103 w 158"/>
              <a:gd name="T49" fmla="*/ 60 h 158"/>
              <a:gd name="T50" fmla="*/ 111 w 158"/>
              <a:gd name="T51" fmla="*/ 68 h 158"/>
              <a:gd name="T52" fmla="*/ 105 w 158"/>
              <a:gd name="T53" fmla="*/ 76 h 158"/>
              <a:gd name="T54" fmla="*/ 105 w 158"/>
              <a:gd name="T55" fmla="*/ 76 h 158"/>
              <a:gd name="T56" fmla="*/ 108 w 158"/>
              <a:gd name="T57" fmla="*/ 92 h 158"/>
              <a:gd name="T58" fmla="*/ 108 w 158"/>
              <a:gd name="T59" fmla="*/ 95 h 158"/>
              <a:gd name="T60" fmla="*/ 118 w 158"/>
              <a:gd name="T61" fmla="*/ 39 h 158"/>
              <a:gd name="T62" fmla="*/ 117 w 158"/>
              <a:gd name="T63" fmla="*/ 36 h 158"/>
              <a:gd name="T64" fmla="*/ 123 w 158"/>
              <a:gd name="T65" fmla="*/ 41 h 158"/>
              <a:gd name="T66" fmla="*/ 126 w 158"/>
              <a:gd name="T67" fmla="*/ 35 h 158"/>
              <a:gd name="T68" fmla="*/ 130 w 158"/>
              <a:gd name="T69" fmla="*/ 40 h 158"/>
              <a:gd name="T70" fmla="*/ 134 w 158"/>
              <a:gd name="T71" fmla="*/ 34 h 158"/>
              <a:gd name="T72" fmla="*/ 138 w 158"/>
              <a:gd name="T73" fmla="*/ 60 h 158"/>
              <a:gd name="T74" fmla="*/ 135 w 158"/>
              <a:gd name="T75" fmla="*/ 103 h 158"/>
              <a:gd name="T76" fmla="*/ 132 w 158"/>
              <a:gd name="T77" fmla="*/ 157 h 158"/>
              <a:gd name="T78" fmla="*/ 132 w 158"/>
              <a:gd name="T79" fmla="*/ 158 h 158"/>
              <a:gd name="T80" fmla="*/ 137 w 158"/>
              <a:gd name="T81" fmla="*/ 158 h 158"/>
              <a:gd name="T82" fmla="*/ 158 w 158"/>
              <a:gd name="T83" fmla="*/ 137 h 158"/>
              <a:gd name="T84" fmla="*/ 158 w 158"/>
              <a:gd name="T85" fmla="*/ 21 h 158"/>
              <a:gd name="T86" fmla="*/ 137 w 158"/>
              <a:gd name="T87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1353"/>
          <p:cNvSpPr>
            <a:spLocks/>
          </p:cNvSpPr>
          <p:nvPr/>
        </p:nvSpPr>
        <p:spPr bwMode="auto">
          <a:xfrm>
            <a:off x="5900457" y="4465545"/>
            <a:ext cx="28575" cy="22225"/>
          </a:xfrm>
          <a:custGeom>
            <a:avLst/>
            <a:gdLst>
              <a:gd name="T0" fmla="*/ 8 w 11"/>
              <a:gd name="T1" fmla="*/ 8 h 9"/>
              <a:gd name="T2" fmla="*/ 9 w 11"/>
              <a:gd name="T3" fmla="*/ 0 h 9"/>
              <a:gd name="T4" fmla="*/ 0 w 11"/>
              <a:gd name="T5" fmla="*/ 6 h 9"/>
              <a:gd name="T6" fmla="*/ 8 w 11"/>
              <a:gd name="T7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1354"/>
          <p:cNvSpPr>
            <a:spLocks/>
          </p:cNvSpPr>
          <p:nvPr/>
        </p:nvSpPr>
        <p:spPr bwMode="auto">
          <a:xfrm>
            <a:off x="5836957" y="4465545"/>
            <a:ext cx="28575" cy="22225"/>
          </a:xfrm>
          <a:custGeom>
            <a:avLst/>
            <a:gdLst>
              <a:gd name="T0" fmla="*/ 2 w 11"/>
              <a:gd name="T1" fmla="*/ 0 h 9"/>
              <a:gd name="T2" fmla="*/ 3 w 11"/>
              <a:gd name="T3" fmla="*/ 8 h 9"/>
              <a:gd name="T4" fmla="*/ 11 w 11"/>
              <a:gd name="T5" fmla="*/ 6 h 9"/>
              <a:gd name="T6" fmla="*/ 2 w 11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1355"/>
          <p:cNvSpPr>
            <a:spLocks/>
          </p:cNvSpPr>
          <p:nvPr/>
        </p:nvSpPr>
        <p:spPr bwMode="auto">
          <a:xfrm>
            <a:off x="5852832" y="4519520"/>
            <a:ext cx="60325" cy="42863"/>
          </a:xfrm>
          <a:custGeom>
            <a:avLst/>
            <a:gdLst>
              <a:gd name="T0" fmla="*/ 0 w 24"/>
              <a:gd name="T1" fmla="*/ 5 h 17"/>
              <a:gd name="T2" fmla="*/ 4 w 24"/>
              <a:gd name="T3" fmla="*/ 17 h 17"/>
              <a:gd name="T4" fmla="*/ 7 w 24"/>
              <a:gd name="T5" fmla="*/ 13 h 17"/>
              <a:gd name="T6" fmla="*/ 9 w 24"/>
              <a:gd name="T7" fmla="*/ 17 h 17"/>
              <a:gd name="T8" fmla="*/ 12 w 24"/>
              <a:gd name="T9" fmla="*/ 13 h 17"/>
              <a:gd name="T10" fmla="*/ 15 w 24"/>
              <a:gd name="T11" fmla="*/ 17 h 17"/>
              <a:gd name="T12" fmla="*/ 17 w 24"/>
              <a:gd name="T13" fmla="*/ 13 h 17"/>
              <a:gd name="T14" fmla="*/ 20 w 24"/>
              <a:gd name="T15" fmla="*/ 17 h 17"/>
              <a:gd name="T16" fmla="*/ 24 w 24"/>
              <a:gd name="T17" fmla="*/ 5 h 17"/>
              <a:gd name="T18" fmla="*/ 20 w 24"/>
              <a:gd name="T19" fmla="*/ 0 h 17"/>
              <a:gd name="T20" fmla="*/ 17 w 24"/>
              <a:gd name="T21" fmla="*/ 3 h 17"/>
              <a:gd name="T22" fmla="*/ 15 w 24"/>
              <a:gd name="T23" fmla="*/ 0 h 17"/>
              <a:gd name="T24" fmla="*/ 12 w 24"/>
              <a:gd name="T25" fmla="*/ 3 h 17"/>
              <a:gd name="T26" fmla="*/ 9 w 24"/>
              <a:gd name="T27" fmla="*/ 0 h 17"/>
              <a:gd name="T28" fmla="*/ 7 w 24"/>
              <a:gd name="T29" fmla="*/ 3 h 17"/>
              <a:gd name="T30" fmla="*/ 4 w 24"/>
              <a:gd name="T31" fmla="*/ 0 h 17"/>
              <a:gd name="T32" fmla="*/ 0 w 24"/>
              <a:gd name="T33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1356"/>
          <p:cNvSpPr>
            <a:spLocks/>
          </p:cNvSpPr>
          <p:nvPr/>
        </p:nvSpPr>
        <p:spPr bwMode="auto">
          <a:xfrm>
            <a:off x="5882995" y="44941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1357"/>
          <p:cNvSpPr>
            <a:spLocks noEditPoints="1"/>
          </p:cNvSpPr>
          <p:nvPr/>
        </p:nvSpPr>
        <p:spPr bwMode="auto">
          <a:xfrm>
            <a:off x="5870295" y="4486182"/>
            <a:ext cx="25400" cy="17463"/>
          </a:xfrm>
          <a:custGeom>
            <a:avLst/>
            <a:gdLst>
              <a:gd name="T0" fmla="*/ 4 w 10"/>
              <a:gd name="T1" fmla="*/ 7 h 7"/>
              <a:gd name="T2" fmla="*/ 5 w 10"/>
              <a:gd name="T3" fmla="*/ 7 h 7"/>
              <a:gd name="T4" fmla="*/ 6 w 10"/>
              <a:gd name="T5" fmla="*/ 7 h 7"/>
              <a:gd name="T6" fmla="*/ 10 w 10"/>
              <a:gd name="T7" fmla="*/ 3 h 7"/>
              <a:gd name="T8" fmla="*/ 10 w 10"/>
              <a:gd name="T9" fmla="*/ 1 h 7"/>
              <a:gd name="T10" fmla="*/ 8 w 10"/>
              <a:gd name="T11" fmla="*/ 0 h 7"/>
              <a:gd name="T12" fmla="*/ 2 w 10"/>
              <a:gd name="T13" fmla="*/ 0 h 7"/>
              <a:gd name="T14" fmla="*/ 0 w 10"/>
              <a:gd name="T15" fmla="*/ 1 h 7"/>
              <a:gd name="T16" fmla="*/ 0 w 10"/>
              <a:gd name="T17" fmla="*/ 3 h 7"/>
              <a:gd name="T18" fmla="*/ 4 w 10"/>
              <a:gd name="T19" fmla="*/ 7 h 7"/>
              <a:gd name="T20" fmla="*/ 5 w 10"/>
              <a:gd name="T21" fmla="*/ 3 h 7"/>
              <a:gd name="T22" fmla="*/ 5 w 10"/>
              <a:gd name="T23" fmla="*/ 3 h 7"/>
              <a:gd name="T24" fmla="*/ 5 w 10"/>
              <a:gd name="T25" fmla="*/ 3 h 7"/>
              <a:gd name="T26" fmla="*/ 5 w 10"/>
              <a:gd name="T27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1358"/>
          <p:cNvSpPr>
            <a:spLocks/>
          </p:cNvSpPr>
          <p:nvPr/>
        </p:nvSpPr>
        <p:spPr bwMode="auto">
          <a:xfrm>
            <a:off x="6365595" y="4341720"/>
            <a:ext cx="100013" cy="261938"/>
          </a:xfrm>
          <a:custGeom>
            <a:avLst/>
            <a:gdLst>
              <a:gd name="T0" fmla="*/ 43 w 63"/>
              <a:gd name="T1" fmla="*/ 0 h 165"/>
              <a:gd name="T2" fmla="*/ 17 w 63"/>
              <a:gd name="T3" fmla="*/ 0 h 165"/>
              <a:gd name="T4" fmla="*/ 17 w 63"/>
              <a:gd name="T5" fmla="*/ 100 h 165"/>
              <a:gd name="T6" fmla="*/ 0 w 63"/>
              <a:gd name="T7" fmla="*/ 100 h 165"/>
              <a:gd name="T8" fmla="*/ 30 w 63"/>
              <a:gd name="T9" fmla="*/ 165 h 165"/>
              <a:gd name="T10" fmla="*/ 63 w 63"/>
              <a:gd name="T11" fmla="*/ 100 h 165"/>
              <a:gd name="T12" fmla="*/ 43 w 63"/>
              <a:gd name="T13" fmla="*/ 100 h 165"/>
              <a:gd name="T14" fmla="*/ 43 w 63"/>
              <a:gd name="T15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165">
                <a:moveTo>
                  <a:pt x="43" y="0"/>
                </a:moveTo>
                <a:lnTo>
                  <a:pt x="17" y="0"/>
                </a:lnTo>
                <a:lnTo>
                  <a:pt x="17" y="100"/>
                </a:lnTo>
                <a:lnTo>
                  <a:pt x="0" y="100"/>
                </a:lnTo>
                <a:lnTo>
                  <a:pt x="30" y="165"/>
                </a:lnTo>
                <a:lnTo>
                  <a:pt x="63" y="100"/>
                </a:lnTo>
                <a:lnTo>
                  <a:pt x="43" y="100"/>
                </a:lnTo>
                <a:lnTo>
                  <a:pt x="43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1359"/>
          <p:cNvSpPr>
            <a:spLocks/>
          </p:cNvSpPr>
          <p:nvPr/>
        </p:nvSpPr>
        <p:spPr bwMode="auto">
          <a:xfrm>
            <a:off x="6475132" y="4341720"/>
            <a:ext cx="146050" cy="266700"/>
          </a:xfrm>
          <a:custGeom>
            <a:avLst/>
            <a:gdLst>
              <a:gd name="T0" fmla="*/ 30 w 57"/>
              <a:gd name="T1" fmla="*/ 84 h 104"/>
              <a:gd name="T2" fmla="*/ 21 w 57"/>
              <a:gd name="T3" fmla="*/ 51 h 104"/>
              <a:gd name="T4" fmla="*/ 29 w 57"/>
              <a:gd name="T5" fmla="*/ 20 h 104"/>
              <a:gd name="T6" fmla="*/ 37 w 57"/>
              <a:gd name="T7" fmla="*/ 37 h 104"/>
              <a:gd name="T8" fmla="*/ 57 w 57"/>
              <a:gd name="T9" fmla="*/ 37 h 104"/>
              <a:gd name="T10" fmla="*/ 57 w 57"/>
              <a:gd name="T11" fmla="*/ 33 h 104"/>
              <a:gd name="T12" fmla="*/ 29 w 57"/>
              <a:gd name="T13" fmla="*/ 0 h 104"/>
              <a:gd name="T14" fmla="*/ 0 w 57"/>
              <a:gd name="T15" fmla="*/ 51 h 104"/>
              <a:gd name="T16" fmla="*/ 28 w 57"/>
              <a:gd name="T17" fmla="*/ 104 h 104"/>
              <a:gd name="T18" fmla="*/ 57 w 57"/>
              <a:gd name="T19" fmla="*/ 66 h 104"/>
              <a:gd name="T20" fmla="*/ 57 w 57"/>
              <a:gd name="T21" fmla="*/ 63 h 104"/>
              <a:gd name="T22" fmla="*/ 38 w 57"/>
              <a:gd name="T23" fmla="*/ 63 h 104"/>
              <a:gd name="T24" fmla="*/ 30 w 57"/>
              <a:gd name="T25" fmla="*/ 8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1360"/>
          <p:cNvSpPr>
            <a:spLocks/>
          </p:cNvSpPr>
          <p:nvPr/>
        </p:nvSpPr>
        <p:spPr bwMode="auto">
          <a:xfrm>
            <a:off x="6716432" y="4341720"/>
            <a:ext cx="71438" cy="266700"/>
          </a:xfrm>
          <a:custGeom>
            <a:avLst/>
            <a:gdLst>
              <a:gd name="T0" fmla="*/ 0 w 28"/>
              <a:gd name="T1" fmla="*/ 0 h 104"/>
              <a:gd name="T2" fmla="*/ 0 w 28"/>
              <a:gd name="T3" fmla="*/ 20 h 104"/>
              <a:gd name="T4" fmla="*/ 7 w 28"/>
              <a:gd name="T5" fmla="*/ 52 h 104"/>
              <a:gd name="T6" fmla="*/ 0 w 28"/>
              <a:gd name="T7" fmla="*/ 84 h 104"/>
              <a:gd name="T8" fmla="*/ 0 w 28"/>
              <a:gd name="T9" fmla="*/ 104 h 104"/>
              <a:gd name="T10" fmla="*/ 28 w 28"/>
              <a:gd name="T11" fmla="*/ 52 h 104"/>
              <a:gd name="T12" fmla="*/ 0 w 28"/>
              <a:gd name="T13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1361"/>
          <p:cNvSpPr>
            <a:spLocks/>
          </p:cNvSpPr>
          <p:nvPr/>
        </p:nvSpPr>
        <p:spPr bwMode="auto">
          <a:xfrm>
            <a:off x="6637057" y="4341720"/>
            <a:ext cx="68263" cy="266700"/>
          </a:xfrm>
          <a:custGeom>
            <a:avLst/>
            <a:gdLst>
              <a:gd name="T0" fmla="*/ 20 w 27"/>
              <a:gd name="T1" fmla="*/ 52 h 104"/>
              <a:gd name="T2" fmla="*/ 27 w 27"/>
              <a:gd name="T3" fmla="*/ 20 h 104"/>
              <a:gd name="T4" fmla="*/ 27 w 27"/>
              <a:gd name="T5" fmla="*/ 0 h 104"/>
              <a:gd name="T6" fmla="*/ 0 w 27"/>
              <a:gd name="T7" fmla="*/ 52 h 104"/>
              <a:gd name="T8" fmla="*/ 27 w 27"/>
              <a:gd name="T9" fmla="*/ 104 h 104"/>
              <a:gd name="T10" fmla="*/ 27 w 27"/>
              <a:gd name="T11" fmla="*/ 84 h 104"/>
              <a:gd name="T12" fmla="*/ 20 w 27"/>
              <a:gd name="T13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1362"/>
          <p:cNvSpPr>
            <a:spLocks/>
          </p:cNvSpPr>
          <p:nvPr/>
        </p:nvSpPr>
        <p:spPr bwMode="auto">
          <a:xfrm>
            <a:off x="6792632" y="4527457"/>
            <a:ext cx="44450" cy="79375"/>
          </a:xfrm>
          <a:custGeom>
            <a:avLst/>
            <a:gdLst>
              <a:gd name="T0" fmla="*/ 7 w 17"/>
              <a:gd name="T1" fmla="*/ 26 h 31"/>
              <a:gd name="T2" fmla="*/ 13 w 17"/>
              <a:gd name="T3" fmla="*/ 19 h 31"/>
              <a:gd name="T4" fmla="*/ 17 w 17"/>
              <a:gd name="T5" fmla="*/ 8 h 31"/>
              <a:gd name="T6" fmla="*/ 8 w 17"/>
              <a:gd name="T7" fmla="*/ 0 h 31"/>
              <a:gd name="T8" fmla="*/ 0 w 17"/>
              <a:gd name="T9" fmla="*/ 9 h 31"/>
              <a:gd name="T10" fmla="*/ 0 w 17"/>
              <a:gd name="T11" fmla="*/ 10 h 31"/>
              <a:gd name="T12" fmla="*/ 6 w 17"/>
              <a:gd name="T13" fmla="*/ 10 h 31"/>
              <a:gd name="T14" fmla="*/ 8 w 17"/>
              <a:gd name="T15" fmla="*/ 4 h 31"/>
              <a:gd name="T16" fmla="*/ 10 w 17"/>
              <a:gd name="T17" fmla="*/ 9 h 31"/>
              <a:gd name="T18" fmla="*/ 6 w 17"/>
              <a:gd name="T19" fmla="*/ 17 h 31"/>
              <a:gd name="T20" fmla="*/ 0 w 17"/>
              <a:gd name="T21" fmla="*/ 31 h 31"/>
              <a:gd name="T22" fmla="*/ 17 w 17"/>
              <a:gd name="T23" fmla="*/ 31 h 31"/>
              <a:gd name="T24" fmla="*/ 17 w 17"/>
              <a:gd name="T25" fmla="*/ 26 h 31"/>
              <a:gd name="T26" fmla="*/ 7 w 17"/>
              <a:gd name="T27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1363"/>
          <p:cNvSpPr>
            <a:spLocks/>
          </p:cNvSpPr>
          <p:nvPr/>
        </p:nvSpPr>
        <p:spPr bwMode="auto">
          <a:xfrm>
            <a:off x="7108545" y="4286157"/>
            <a:ext cx="400050" cy="400050"/>
          </a:xfrm>
          <a:custGeom>
            <a:avLst/>
            <a:gdLst>
              <a:gd name="T0" fmla="*/ 72 w 156"/>
              <a:gd name="T1" fmla="*/ 91 h 156"/>
              <a:gd name="T2" fmla="*/ 72 w 156"/>
              <a:gd name="T3" fmla="*/ 143 h 156"/>
              <a:gd name="T4" fmla="*/ 34 w 156"/>
              <a:gd name="T5" fmla="*/ 125 h 156"/>
              <a:gd name="T6" fmla="*/ 23 w 156"/>
              <a:gd name="T7" fmla="*/ 133 h 156"/>
              <a:gd name="T8" fmla="*/ 78 w 156"/>
              <a:gd name="T9" fmla="*/ 156 h 156"/>
              <a:gd name="T10" fmla="*/ 133 w 156"/>
              <a:gd name="T11" fmla="*/ 133 h 156"/>
              <a:gd name="T12" fmla="*/ 123 w 156"/>
              <a:gd name="T13" fmla="*/ 125 h 156"/>
              <a:gd name="T14" fmla="*/ 84 w 156"/>
              <a:gd name="T15" fmla="*/ 143 h 156"/>
              <a:gd name="T16" fmla="*/ 84 w 156"/>
              <a:gd name="T17" fmla="*/ 91 h 156"/>
              <a:gd name="T18" fmla="*/ 136 w 156"/>
              <a:gd name="T19" fmla="*/ 130 h 156"/>
              <a:gd name="T20" fmla="*/ 156 w 156"/>
              <a:gd name="T21" fmla="*/ 78 h 156"/>
              <a:gd name="T22" fmla="*/ 89 w 156"/>
              <a:gd name="T23" fmla="*/ 1 h 156"/>
              <a:gd name="T24" fmla="*/ 89 w 156"/>
              <a:gd name="T25" fmla="*/ 14 h 156"/>
              <a:gd name="T26" fmla="*/ 143 w 156"/>
              <a:gd name="T27" fmla="*/ 78 h 156"/>
              <a:gd name="T28" fmla="*/ 133 w 156"/>
              <a:gd name="T29" fmla="*/ 112 h 156"/>
              <a:gd name="T30" fmla="*/ 84 w 156"/>
              <a:gd name="T31" fmla="*/ 74 h 156"/>
              <a:gd name="T32" fmla="*/ 84 w 156"/>
              <a:gd name="T33" fmla="*/ 0 h 156"/>
              <a:gd name="T34" fmla="*/ 78 w 156"/>
              <a:gd name="T35" fmla="*/ 0 h 156"/>
              <a:gd name="T36" fmla="*/ 71 w 156"/>
              <a:gd name="T37" fmla="*/ 1 h 156"/>
              <a:gd name="T38" fmla="*/ 72 w 156"/>
              <a:gd name="T39" fmla="*/ 74 h 156"/>
              <a:gd name="T40" fmla="*/ 23 w 156"/>
              <a:gd name="T41" fmla="*/ 112 h 156"/>
              <a:gd name="T42" fmla="*/ 13 w 156"/>
              <a:gd name="T43" fmla="*/ 78 h 156"/>
              <a:gd name="T44" fmla="*/ 67 w 156"/>
              <a:gd name="T45" fmla="*/ 14 h 156"/>
              <a:gd name="T46" fmla="*/ 67 w 156"/>
              <a:gd name="T47" fmla="*/ 1 h 156"/>
              <a:gd name="T48" fmla="*/ 0 w 156"/>
              <a:gd name="T49" fmla="*/ 78 h 156"/>
              <a:gd name="T50" fmla="*/ 20 w 156"/>
              <a:gd name="T51" fmla="*/ 130 h 156"/>
              <a:gd name="T52" fmla="*/ 72 w 156"/>
              <a:gd name="T53" fmla="*/ 9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1364"/>
          <p:cNvSpPr>
            <a:spLocks/>
          </p:cNvSpPr>
          <p:nvPr/>
        </p:nvSpPr>
        <p:spPr bwMode="auto">
          <a:xfrm>
            <a:off x="7938807" y="4487770"/>
            <a:ext cx="233363" cy="177800"/>
          </a:xfrm>
          <a:custGeom>
            <a:avLst/>
            <a:gdLst>
              <a:gd name="T0" fmla="*/ 91 w 91"/>
              <a:gd name="T1" fmla="*/ 0 h 69"/>
              <a:gd name="T2" fmla="*/ 88 w 91"/>
              <a:gd name="T3" fmla="*/ 16 h 69"/>
              <a:gd name="T4" fmla="*/ 82 w 91"/>
              <a:gd name="T5" fmla="*/ 24 h 69"/>
              <a:gd name="T6" fmla="*/ 73 w 91"/>
              <a:gd name="T7" fmla="*/ 25 h 69"/>
              <a:gd name="T8" fmla="*/ 71 w 91"/>
              <a:gd name="T9" fmla="*/ 25 h 69"/>
              <a:gd name="T10" fmla="*/ 71 w 91"/>
              <a:gd name="T11" fmla="*/ 25 h 69"/>
              <a:gd name="T12" fmla="*/ 68 w 91"/>
              <a:gd name="T13" fmla="*/ 23 h 69"/>
              <a:gd name="T14" fmla="*/ 59 w 91"/>
              <a:gd name="T15" fmla="*/ 31 h 69"/>
              <a:gd name="T16" fmla="*/ 59 w 91"/>
              <a:gd name="T17" fmla="*/ 32 h 69"/>
              <a:gd name="T18" fmla="*/ 58 w 91"/>
              <a:gd name="T19" fmla="*/ 32 h 69"/>
              <a:gd name="T20" fmla="*/ 58 w 91"/>
              <a:gd name="T21" fmla="*/ 32 h 69"/>
              <a:gd name="T22" fmla="*/ 57 w 91"/>
              <a:gd name="T23" fmla="*/ 32 h 69"/>
              <a:gd name="T24" fmla="*/ 57 w 91"/>
              <a:gd name="T25" fmla="*/ 32 h 69"/>
              <a:gd name="T26" fmla="*/ 56 w 91"/>
              <a:gd name="T27" fmla="*/ 32 h 69"/>
              <a:gd name="T28" fmla="*/ 55 w 91"/>
              <a:gd name="T29" fmla="*/ 32 h 69"/>
              <a:gd name="T30" fmla="*/ 21 w 91"/>
              <a:gd name="T31" fmla="*/ 32 h 69"/>
              <a:gd name="T32" fmla="*/ 21 w 91"/>
              <a:gd name="T33" fmla="*/ 33 h 69"/>
              <a:gd name="T34" fmla="*/ 21 w 91"/>
              <a:gd name="T35" fmla="*/ 33 h 69"/>
              <a:gd name="T36" fmla="*/ 21 w 91"/>
              <a:gd name="T37" fmla="*/ 34 h 69"/>
              <a:gd name="T38" fmla="*/ 20 w 91"/>
              <a:gd name="T39" fmla="*/ 34 h 69"/>
              <a:gd name="T40" fmla="*/ 20 w 91"/>
              <a:gd name="T41" fmla="*/ 35 h 69"/>
              <a:gd name="T42" fmla="*/ 20 w 91"/>
              <a:gd name="T43" fmla="*/ 35 h 69"/>
              <a:gd name="T44" fmla="*/ 19 w 91"/>
              <a:gd name="T45" fmla="*/ 36 h 69"/>
              <a:gd name="T46" fmla="*/ 19 w 91"/>
              <a:gd name="T47" fmla="*/ 36 h 69"/>
              <a:gd name="T48" fmla="*/ 18 w 91"/>
              <a:gd name="T49" fmla="*/ 37 h 69"/>
              <a:gd name="T50" fmla="*/ 18 w 91"/>
              <a:gd name="T51" fmla="*/ 38 h 69"/>
              <a:gd name="T52" fmla="*/ 17 w 91"/>
              <a:gd name="T53" fmla="*/ 38 h 69"/>
              <a:gd name="T54" fmla="*/ 17 w 91"/>
              <a:gd name="T55" fmla="*/ 39 h 69"/>
              <a:gd name="T56" fmla="*/ 16 w 91"/>
              <a:gd name="T57" fmla="*/ 39 h 69"/>
              <a:gd name="T58" fmla="*/ 15 w 91"/>
              <a:gd name="T59" fmla="*/ 40 h 69"/>
              <a:gd name="T60" fmla="*/ 15 w 91"/>
              <a:gd name="T61" fmla="*/ 40 h 69"/>
              <a:gd name="T62" fmla="*/ 14 w 91"/>
              <a:gd name="T63" fmla="*/ 41 h 69"/>
              <a:gd name="T64" fmla="*/ 13 w 91"/>
              <a:gd name="T65" fmla="*/ 41 h 69"/>
              <a:gd name="T66" fmla="*/ 13 w 91"/>
              <a:gd name="T67" fmla="*/ 42 h 69"/>
              <a:gd name="T68" fmla="*/ 12 w 91"/>
              <a:gd name="T69" fmla="*/ 43 h 69"/>
              <a:gd name="T70" fmla="*/ 11 w 91"/>
              <a:gd name="T71" fmla="*/ 43 h 69"/>
              <a:gd name="T72" fmla="*/ 10 w 91"/>
              <a:gd name="T73" fmla="*/ 44 h 69"/>
              <a:gd name="T74" fmla="*/ 9 w 91"/>
              <a:gd name="T75" fmla="*/ 44 h 69"/>
              <a:gd name="T76" fmla="*/ 8 w 91"/>
              <a:gd name="T77" fmla="*/ 44 h 69"/>
              <a:gd name="T78" fmla="*/ 7 w 91"/>
              <a:gd name="T79" fmla="*/ 45 h 69"/>
              <a:gd name="T80" fmla="*/ 5 w 91"/>
              <a:gd name="T81" fmla="*/ 45 h 69"/>
              <a:gd name="T82" fmla="*/ 5 w 91"/>
              <a:gd name="T83" fmla="*/ 46 h 69"/>
              <a:gd name="T84" fmla="*/ 2 w 91"/>
              <a:gd name="T85" fmla="*/ 46 h 69"/>
              <a:gd name="T86" fmla="*/ 2 w 91"/>
              <a:gd name="T87" fmla="*/ 46 h 69"/>
              <a:gd name="T88" fmla="*/ 0 w 91"/>
              <a:gd name="T89" fmla="*/ 47 h 69"/>
              <a:gd name="T90" fmla="*/ 17 w 91"/>
              <a:gd name="T91" fmla="*/ 69 h 69"/>
              <a:gd name="T92" fmla="*/ 74 w 91"/>
              <a:gd name="T93" fmla="*/ 69 h 69"/>
              <a:gd name="T94" fmla="*/ 91 w 91"/>
              <a:gd name="T95" fmla="*/ 45 h 69"/>
              <a:gd name="T96" fmla="*/ 91 w 91"/>
              <a:gd name="T97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1365"/>
          <p:cNvSpPr>
            <a:spLocks/>
          </p:cNvSpPr>
          <p:nvPr/>
        </p:nvSpPr>
        <p:spPr bwMode="auto">
          <a:xfrm>
            <a:off x="8110257" y="4390932"/>
            <a:ext cx="69850" cy="153988"/>
          </a:xfrm>
          <a:custGeom>
            <a:avLst/>
            <a:gdLst>
              <a:gd name="T0" fmla="*/ 20 w 27"/>
              <a:gd name="T1" fmla="*/ 1 h 60"/>
              <a:gd name="T2" fmla="*/ 9 w 27"/>
              <a:gd name="T3" fmla="*/ 7 h 60"/>
              <a:gd name="T4" fmla="*/ 0 w 27"/>
              <a:gd name="T5" fmla="*/ 47 h 60"/>
              <a:gd name="T6" fmla="*/ 0 w 27"/>
              <a:gd name="T7" fmla="*/ 47 h 60"/>
              <a:gd name="T8" fmla="*/ 0 w 27"/>
              <a:gd name="T9" fmla="*/ 47 h 60"/>
              <a:gd name="T10" fmla="*/ 0 w 27"/>
              <a:gd name="T11" fmla="*/ 49 h 60"/>
              <a:gd name="T12" fmla="*/ 2 w 27"/>
              <a:gd name="T13" fmla="*/ 54 h 60"/>
              <a:gd name="T14" fmla="*/ 2 w 27"/>
              <a:gd name="T15" fmla="*/ 54 h 60"/>
              <a:gd name="T16" fmla="*/ 2 w 27"/>
              <a:gd name="T17" fmla="*/ 56 h 60"/>
              <a:gd name="T18" fmla="*/ 2 w 27"/>
              <a:gd name="T19" fmla="*/ 56 h 60"/>
              <a:gd name="T20" fmla="*/ 2 w 27"/>
              <a:gd name="T21" fmla="*/ 57 h 60"/>
              <a:gd name="T22" fmla="*/ 7 w 27"/>
              <a:gd name="T23" fmla="*/ 60 h 60"/>
              <a:gd name="T24" fmla="*/ 13 w 27"/>
              <a:gd name="T25" fmla="*/ 59 h 60"/>
              <a:gd name="T26" fmla="*/ 14 w 27"/>
              <a:gd name="T27" fmla="*/ 58 h 60"/>
              <a:gd name="T28" fmla="*/ 17 w 27"/>
              <a:gd name="T29" fmla="*/ 53 h 60"/>
              <a:gd name="T30" fmla="*/ 26 w 27"/>
              <a:gd name="T31" fmla="*/ 12 h 60"/>
              <a:gd name="T32" fmla="*/ 20 w 27"/>
              <a:gd name="T33" fmla="*/ 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1366"/>
          <p:cNvSpPr>
            <a:spLocks/>
          </p:cNvSpPr>
          <p:nvPr/>
        </p:nvSpPr>
        <p:spPr bwMode="auto">
          <a:xfrm>
            <a:off x="8056282" y="4373470"/>
            <a:ext cx="69850" cy="134938"/>
          </a:xfrm>
          <a:custGeom>
            <a:avLst/>
            <a:gdLst>
              <a:gd name="T0" fmla="*/ 10 w 27"/>
              <a:gd name="T1" fmla="*/ 7 h 53"/>
              <a:gd name="T2" fmla="*/ 9 w 27"/>
              <a:gd name="T3" fmla="*/ 8 h 53"/>
              <a:gd name="T4" fmla="*/ 1 w 27"/>
              <a:gd name="T5" fmla="*/ 46 h 53"/>
              <a:gd name="T6" fmla="*/ 0 w 27"/>
              <a:gd name="T7" fmla="*/ 49 h 53"/>
              <a:gd name="T8" fmla="*/ 9 w 27"/>
              <a:gd name="T9" fmla="*/ 49 h 53"/>
              <a:gd name="T10" fmla="*/ 10 w 27"/>
              <a:gd name="T11" fmla="*/ 49 h 53"/>
              <a:gd name="T12" fmla="*/ 11 w 27"/>
              <a:gd name="T13" fmla="*/ 49 h 53"/>
              <a:gd name="T14" fmla="*/ 12 w 27"/>
              <a:gd name="T15" fmla="*/ 50 h 53"/>
              <a:gd name="T16" fmla="*/ 12 w 27"/>
              <a:gd name="T17" fmla="*/ 50 h 53"/>
              <a:gd name="T18" fmla="*/ 13 w 27"/>
              <a:gd name="T19" fmla="*/ 50 h 53"/>
              <a:gd name="T20" fmla="*/ 18 w 27"/>
              <a:gd name="T21" fmla="*/ 53 h 53"/>
              <a:gd name="T22" fmla="*/ 27 w 27"/>
              <a:gd name="T23" fmla="*/ 11 h 53"/>
              <a:gd name="T24" fmla="*/ 27 w 27"/>
              <a:gd name="T25" fmla="*/ 9 h 53"/>
              <a:gd name="T26" fmla="*/ 20 w 27"/>
              <a:gd name="T27" fmla="*/ 1 h 53"/>
              <a:gd name="T28" fmla="*/ 15 w 27"/>
              <a:gd name="T29" fmla="*/ 1 h 53"/>
              <a:gd name="T30" fmla="*/ 10 w 27"/>
              <a:gd name="T31" fmla="*/ 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1367"/>
          <p:cNvSpPr>
            <a:spLocks/>
          </p:cNvSpPr>
          <p:nvPr/>
        </p:nvSpPr>
        <p:spPr bwMode="auto">
          <a:xfrm>
            <a:off x="7916582" y="4282982"/>
            <a:ext cx="184150" cy="215900"/>
          </a:xfrm>
          <a:custGeom>
            <a:avLst/>
            <a:gdLst>
              <a:gd name="T0" fmla="*/ 52 w 72"/>
              <a:gd name="T1" fmla="*/ 84 h 84"/>
              <a:gd name="T2" fmla="*/ 61 w 72"/>
              <a:gd name="T3" fmla="*/ 42 h 84"/>
              <a:gd name="T4" fmla="*/ 68 w 72"/>
              <a:gd name="T5" fmla="*/ 33 h 84"/>
              <a:gd name="T6" fmla="*/ 72 w 72"/>
              <a:gd name="T7" fmla="*/ 18 h 84"/>
              <a:gd name="T8" fmla="*/ 72 w 72"/>
              <a:gd name="T9" fmla="*/ 15 h 84"/>
              <a:gd name="T10" fmla="*/ 62 w 72"/>
              <a:gd name="T11" fmla="*/ 2 h 84"/>
              <a:gd name="T12" fmla="*/ 52 w 72"/>
              <a:gd name="T13" fmla="*/ 3 h 84"/>
              <a:gd name="T14" fmla="*/ 46 w 72"/>
              <a:gd name="T15" fmla="*/ 11 h 84"/>
              <a:gd name="T16" fmla="*/ 36 w 72"/>
              <a:gd name="T17" fmla="*/ 46 h 84"/>
              <a:gd name="T18" fmla="*/ 26 w 72"/>
              <a:gd name="T19" fmla="*/ 11 h 84"/>
              <a:gd name="T20" fmla="*/ 9 w 72"/>
              <a:gd name="T21" fmla="*/ 2 h 84"/>
              <a:gd name="T22" fmla="*/ 0 w 72"/>
              <a:gd name="T23" fmla="*/ 15 h 84"/>
              <a:gd name="T24" fmla="*/ 0 w 72"/>
              <a:gd name="T25" fmla="*/ 18 h 84"/>
              <a:gd name="T26" fmla="*/ 15 w 72"/>
              <a:gd name="T27" fmla="*/ 73 h 84"/>
              <a:gd name="T28" fmla="*/ 7 w 72"/>
              <a:gd name="T29" fmla="*/ 84 h 84"/>
              <a:gd name="T30" fmla="*/ 52 w 72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1368"/>
          <p:cNvSpPr>
            <a:spLocks/>
          </p:cNvSpPr>
          <p:nvPr/>
        </p:nvSpPr>
        <p:spPr bwMode="auto">
          <a:xfrm>
            <a:off x="7934045" y="4508407"/>
            <a:ext cx="171450" cy="90488"/>
          </a:xfrm>
          <a:custGeom>
            <a:avLst/>
            <a:gdLst>
              <a:gd name="T0" fmla="*/ 21 w 67"/>
              <a:gd name="T1" fmla="*/ 22 h 35"/>
              <a:gd name="T2" fmla="*/ 21 w 67"/>
              <a:gd name="T3" fmla="*/ 21 h 35"/>
              <a:gd name="T4" fmla="*/ 57 w 67"/>
              <a:gd name="T5" fmla="*/ 21 h 35"/>
              <a:gd name="T6" fmla="*/ 60 w 67"/>
              <a:gd name="T7" fmla="*/ 20 h 35"/>
              <a:gd name="T8" fmla="*/ 67 w 67"/>
              <a:gd name="T9" fmla="*/ 11 h 35"/>
              <a:gd name="T10" fmla="*/ 67 w 67"/>
              <a:gd name="T11" fmla="*/ 10 h 35"/>
              <a:gd name="T12" fmla="*/ 65 w 67"/>
              <a:gd name="T13" fmla="*/ 4 h 35"/>
              <a:gd name="T14" fmla="*/ 65 w 67"/>
              <a:gd name="T15" fmla="*/ 4 h 35"/>
              <a:gd name="T16" fmla="*/ 57 w 67"/>
              <a:gd name="T17" fmla="*/ 0 h 35"/>
              <a:gd name="T18" fmla="*/ 48 w 67"/>
              <a:gd name="T19" fmla="*/ 0 h 35"/>
              <a:gd name="T20" fmla="*/ 44 w 67"/>
              <a:gd name="T21" fmla="*/ 0 h 35"/>
              <a:gd name="T22" fmla="*/ 0 w 67"/>
              <a:gd name="T23" fmla="*/ 0 h 35"/>
              <a:gd name="T24" fmla="*/ 0 w 67"/>
              <a:gd name="T25" fmla="*/ 35 h 35"/>
              <a:gd name="T26" fmla="*/ 21 w 67"/>
              <a:gd name="T27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1369"/>
          <p:cNvSpPr>
            <a:spLocks/>
          </p:cNvSpPr>
          <p:nvPr/>
        </p:nvSpPr>
        <p:spPr bwMode="auto">
          <a:xfrm>
            <a:off x="8589682" y="4308382"/>
            <a:ext cx="185738" cy="174625"/>
          </a:xfrm>
          <a:custGeom>
            <a:avLst/>
            <a:gdLst>
              <a:gd name="T0" fmla="*/ 1 w 72"/>
              <a:gd name="T1" fmla="*/ 10 h 68"/>
              <a:gd name="T2" fmla="*/ 6 w 72"/>
              <a:gd name="T3" fmla="*/ 12 h 68"/>
              <a:gd name="T4" fmla="*/ 9 w 72"/>
              <a:gd name="T5" fmla="*/ 14 h 68"/>
              <a:gd name="T6" fmla="*/ 10 w 72"/>
              <a:gd name="T7" fmla="*/ 19 h 68"/>
              <a:gd name="T8" fmla="*/ 10 w 72"/>
              <a:gd name="T9" fmla="*/ 31 h 68"/>
              <a:gd name="T10" fmla="*/ 10 w 72"/>
              <a:gd name="T11" fmla="*/ 44 h 68"/>
              <a:gd name="T12" fmla="*/ 10 w 72"/>
              <a:gd name="T13" fmla="*/ 55 h 68"/>
              <a:gd name="T14" fmla="*/ 6 w 72"/>
              <a:gd name="T15" fmla="*/ 59 h 68"/>
              <a:gd name="T16" fmla="*/ 2 w 72"/>
              <a:gd name="T17" fmla="*/ 61 h 68"/>
              <a:gd name="T18" fmla="*/ 1 w 72"/>
              <a:gd name="T19" fmla="*/ 63 h 68"/>
              <a:gd name="T20" fmla="*/ 3 w 72"/>
              <a:gd name="T21" fmla="*/ 66 h 68"/>
              <a:gd name="T22" fmla="*/ 9 w 72"/>
              <a:gd name="T23" fmla="*/ 67 h 68"/>
              <a:gd name="T24" fmla="*/ 49 w 72"/>
              <a:gd name="T25" fmla="*/ 67 h 68"/>
              <a:gd name="T26" fmla="*/ 61 w 72"/>
              <a:gd name="T27" fmla="*/ 68 h 68"/>
              <a:gd name="T28" fmla="*/ 64 w 72"/>
              <a:gd name="T29" fmla="*/ 68 h 68"/>
              <a:gd name="T30" fmla="*/ 67 w 72"/>
              <a:gd name="T31" fmla="*/ 65 h 68"/>
              <a:gd name="T32" fmla="*/ 72 w 72"/>
              <a:gd name="T33" fmla="*/ 52 h 68"/>
              <a:gd name="T34" fmla="*/ 70 w 72"/>
              <a:gd name="T35" fmla="*/ 46 h 68"/>
              <a:gd name="T36" fmla="*/ 65 w 72"/>
              <a:gd name="T37" fmla="*/ 44 h 68"/>
              <a:gd name="T38" fmla="*/ 62 w 72"/>
              <a:gd name="T39" fmla="*/ 47 h 68"/>
              <a:gd name="T40" fmla="*/ 56 w 72"/>
              <a:gd name="T41" fmla="*/ 54 h 68"/>
              <a:gd name="T42" fmla="*/ 46 w 72"/>
              <a:gd name="T43" fmla="*/ 57 h 68"/>
              <a:gd name="T44" fmla="*/ 38 w 72"/>
              <a:gd name="T45" fmla="*/ 54 h 68"/>
              <a:gd name="T46" fmla="*/ 37 w 72"/>
              <a:gd name="T47" fmla="*/ 44 h 68"/>
              <a:gd name="T48" fmla="*/ 37 w 72"/>
              <a:gd name="T49" fmla="*/ 22 h 68"/>
              <a:gd name="T50" fmla="*/ 37 w 72"/>
              <a:gd name="T51" fmla="*/ 14 h 68"/>
              <a:gd name="T52" fmla="*/ 40 w 72"/>
              <a:gd name="T53" fmla="*/ 11 h 68"/>
              <a:gd name="T54" fmla="*/ 45 w 72"/>
              <a:gd name="T55" fmla="*/ 9 h 68"/>
              <a:gd name="T56" fmla="*/ 46 w 72"/>
              <a:gd name="T57" fmla="*/ 6 h 68"/>
              <a:gd name="T58" fmla="*/ 39 w 72"/>
              <a:gd name="T59" fmla="*/ 1 h 68"/>
              <a:gd name="T60" fmla="*/ 22 w 72"/>
              <a:gd name="T61" fmla="*/ 0 h 68"/>
              <a:gd name="T62" fmla="*/ 6 w 72"/>
              <a:gd name="T63" fmla="*/ 2 h 68"/>
              <a:gd name="T64" fmla="*/ 0 w 72"/>
              <a:gd name="T65" fmla="*/ 7 h 68"/>
              <a:gd name="T66" fmla="*/ 1 w 72"/>
              <a:gd name="T67" fmla="*/ 1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1370"/>
          <p:cNvSpPr>
            <a:spLocks/>
          </p:cNvSpPr>
          <p:nvPr/>
        </p:nvSpPr>
        <p:spPr bwMode="auto">
          <a:xfrm>
            <a:off x="8784945" y="4314732"/>
            <a:ext cx="122238" cy="168275"/>
          </a:xfrm>
          <a:custGeom>
            <a:avLst/>
            <a:gdLst>
              <a:gd name="T0" fmla="*/ 21 w 48"/>
              <a:gd name="T1" fmla="*/ 63 h 66"/>
              <a:gd name="T2" fmla="*/ 38 w 48"/>
              <a:gd name="T3" fmla="*/ 66 h 66"/>
              <a:gd name="T4" fmla="*/ 48 w 48"/>
              <a:gd name="T5" fmla="*/ 65 h 66"/>
              <a:gd name="T6" fmla="*/ 43 w 48"/>
              <a:gd name="T7" fmla="*/ 52 h 66"/>
              <a:gd name="T8" fmla="*/ 42 w 48"/>
              <a:gd name="T9" fmla="*/ 52 h 66"/>
              <a:gd name="T10" fmla="*/ 38 w 48"/>
              <a:gd name="T11" fmla="*/ 51 h 66"/>
              <a:gd name="T12" fmla="*/ 34 w 48"/>
              <a:gd name="T13" fmla="*/ 47 h 66"/>
              <a:gd name="T14" fmla="*/ 28 w 48"/>
              <a:gd name="T15" fmla="*/ 34 h 66"/>
              <a:gd name="T16" fmla="*/ 25 w 48"/>
              <a:gd name="T17" fmla="*/ 22 h 66"/>
              <a:gd name="T18" fmla="*/ 27 w 48"/>
              <a:gd name="T19" fmla="*/ 15 h 66"/>
              <a:gd name="T20" fmla="*/ 28 w 48"/>
              <a:gd name="T21" fmla="*/ 14 h 66"/>
              <a:gd name="T22" fmla="*/ 23 w 48"/>
              <a:gd name="T23" fmla="*/ 0 h 66"/>
              <a:gd name="T24" fmla="*/ 7 w 48"/>
              <a:gd name="T25" fmla="*/ 12 h 66"/>
              <a:gd name="T26" fmla="*/ 0 w 48"/>
              <a:gd name="T27" fmla="*/ 32 h 66"/>
              <a:gd name="T28" fmla="*/ 6 w 48"/>
              <a:gd name="T29" fmla="*/ 50 h 66"/>
              <a:gd name="T30" fmla="*/ 21 w 48"/>
              <a:gd name="T31" fmla="*/ 63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1371"/>
          <p:cNvSpPr>
            <a:spLocks/>
          </p:cNvSpPr>
          <p:nvPr/>
        </p:nvSpPr>
        <p:spPr bwMode="auto">
          <a:xfrm>
            <a:off x="8859557" y="4308382"/>
            <a:ext cx="120650" cy="166688"/>
          </a:xfrm>
          <a:custGeom>
            <a:avLst/>
            <a:gdLst>
              <a:gd name="T0" fmla="*/ 5 w 47"/>
              <a:gd name="T1" fmla="*/ 14 h 65"/>
              <a:gd name="T2" fmla="*/ 10 w 47"/>
              <a:gd name="T3" fmla="*/ 15 h 65"/>
              <a:gd name="T4" fmla="*/ 15 w 47"/>
              <a:gd name="T5" fmla="*/ 20 h 65"/>
              <a:gd name="T6" fmla="*/ 20 w 47"/>
              <a:gd name="T7" fmla="*/ 32 h 65"/>
              <a:gd name="T8" fmla="*/ 22 w 47"/>
              <a:gd name="T9" fmla="*/ 44 h 65"/>
              <a:gd name="T10" fmla="*/ 19 w 47"/>
              <a:gd name="T11" fmla="*/ 51 h 65"/>
              <a:gd name="T12" fmla="*/ 19 w 47"/>
              <a:gd name="T13" fmla="*/ 51 h 65"/>
              <a:gd name="T14" fmla="*/ 25 w 47"/>
              <a:gd name="T15" fmla="*/ 65 h 65"/>
              <a:gd name="T16" fmla="*/ 40 w 47"/>
              <a:gd name="T17" fmla="*/ 55 h 65"/>
              <a:gd name="T18" fmla="*/ 47 w 47"/>
              <a:gd name="T19" fmla="*/ 35 h 65"/>
              <a:gd name="T20" fmla="*/ 43 w 47"/>
              <a:gd name="T21" fmla="*/ 20 h 65"/>
              <a:gd name="T22" fmla="*/ 33 w 47"/>
              <a:gd name="T23" fmla="*/ 7 h 65"/>
              <a:gd name="T24" fmla="*/ 10 w 47"/>
              <a:gd name="T25" fmla="*/ 0 h 65"/>
              <a:gd name="T26" fmla="*/ 0 w 47"/>
              <a:gd name="T27" fmla="*/ 1 h 65"/>
              <a:gd name="T28" fmla="*/ 5 w 47"/>
              <a:gd name="T29" fmla="*/ 14 h 65"/>
              <a:gd name="T30" fmla="*/ 5 w 47"/>
              <a:gd name="T31" fmla="*/ 1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1372"/>
          <p:cNvSpPr>
            <a:spLocks/>
          </p:cNvSpPr>
          <p:nvPr/>
        </p:nvSpPr>
        <p:spPr bwMode="auto">
          <a:xfrm>
            <a:off x="8589682" y="4508407"/>
            <a:ext cx="204788" cy="174625"/>
          </a:xfrm>
          <a:custGeom>
            <a:avLst/>
            <a:gdLst>
              <a:gd name="T0" fmla="*/ 76 w 80"/>
              <a:gd name="T1" fmla="*/ 1 h 68"/>
              <a:gd name="T2" fmla="*/ 66 w 80"/>
              <a:gd name="T3" fmla="*/ 0 h 68"/>
              <a:gd name="T4" fmla="*/ 50 w 80"/>
              <a:gd name="T5" fmla="*/ 6 h 68"/>
              <a:gd name="T6" fmla="*/ 53 w 80"/>
              <a:gd name="T7" fmla="*/ 9 h 68"/>
              <a:gd name="T8" fmla="*/ 55 w 80"/>
              <a:gd name="T9" fmla="*/ 12 h 68"/>
              <a:gd name="T10" fmla="*/ 54 w 80"/>
              <a:gd name="T11" fmla="*/ 14 h 68"/>
              <a:gd name="T12" fmla="*/ 50 w 80"/>
              <a:gd name="T13" fmla="*/ 24 h 68"/>
              <a:gd name="T14" fmla="*/ 47 w 80"/>
              <a:gd name="T15" fmla="*/ 30 h 68"/>
              <a:gd name="T16" fmla="*/ 44 w 80"/>
              <a:gd name="T17" fmla="*/ 32 h 68"/>
              <a:gd name="T18" fmla="*/ 41 w 80"/>
              <a:gd name="T19" fmla="*/ 29 h 68"/>
              <a:gd name="T20" fmla="*/ 35 w 80"/>
              <a:gd name="T21" fmla="*/ 15 h 68"/>
              <a:gd name="T22" fmla="*/ 34 w 80"/>
              <a:gd name="T23" fmla="*/ 12 h 68"/>
              <a:gd name="T24" fmla="*/ 36 w 80"/>
              <a:gd name="T25" fmla="*/ 10 h 68"/>
              <a:gd name="T26" fmla="*/ 38 w 80"/>
              <a:gd name="T27" fmla="*/ 6 h 68"/>
              <a:gd name="T28" fmla="*/ 34 w 80"/>
              <a:gd name="T29" fmla="*/ 2 h 68"/>
              <a:gd name="T30" fmla="*/ 19 w 80"/>
              <a:gd name="T31" fmla="*/ 0 h 68"/>
              <a:gd name="T32" fmla="*/ 5 w 80"/>
              <a:gd name="T33" fmla="*/ 2 h 68"/>
              <a:gd name="T34" fmla="*/ 0 w 80"/>
              <a:gd name="T35" fmla="*/ 8 h 68"/>
              <a:gd name="T36" fmla="*/ 2 w 80"/>
              <a:gd name="T37" fmla="*/ 11 h 68"/>
              <a:gd name="T38" fmla="*/ 6 w 80"/>
              <a:gd name="T39" fmla="*/ 13 h 68"/>
              <a:gd name="T40" fmla="*/ 9 w 80"/>
              <a:gd name="T41" fmla="*/ 18 h 68"/>
              <a:gd name="T42" fmla="*/ 29 w 80"/>
              <a:gd name="T43" fmla="*/ 62 h 68"/>
              <a:gd name="T44" fmla="*/ 31 w 80"/>
              <a:gd name="T45" fmla="*/ 65 h 68"/>
              <a:gd name="T46" fmla="*/ 33 w 80"/>
              <a:gd name="T47" fmla="*/ 67 h 68"/>
              <a:gd name="T48" fmla="*/ 37 w 80"/>
              <a:gd name="T49" fmla="*/ 68 h 68"/>
              <a:gd name="T50" fmla="*/ 42 w 80"/>
              <a:gd name="T51" fmla="*/ 67 h 68"/>
              <a:gd name="T52" fmla="*/ 46 w 80"/>
              <a:gd name="T53" fmla="*/ 61 h 68"/>
              <a:gd name="T54" fmla="*/ 68 w 80"/>
              <a:gd name="T55" fmla="*/ 16 h 68"/>
              <a:gd name="T56" fmla="*/ 72 w 80"/>
              <a:gd name="T57" fmla="*/ 11 h 68"/>
              <a:gd name="T58" fmla="*/ 75 w 80"/>
              <a:gd name="T59" fmla="*/ 10 h 68"/>
              <a:gd name="T60" fmla="*/ 80 w 80"/>
              <a:gd name="T61" fmla="*/ 6 h 68"/>
              <a:gd name="T62" fmla="*/ 76 w 80"/>
              <a:gd name="T63" fmla="*/ 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1373"/>
          <p:cNvSpPr>
            <a:spLocks/>
          </p:cNvSpPr>
          <p:nvPr/>
        </p:nvSpPr>
        <p:spPr bwMode="auto">
          <a:xfrm>
            <a:off x="8802407" y="4506820"/>
            <a:ext cx="169863" cy="176213"/>
          </a:xfrm>
          <a:custGeom>
            <a:avLst/>
            <a:gdLst>
              <a:gd name="T0" fmla="*/ 59 w 66"/>
              <a:gd name="T1" fmla="*/ 46 h 69"/>
              <a:gd name="T2" fmla="*/ 50 w 66"/>
              <a:gd name="T3" fmla="*/ 57 h 69"/>
              <a:gd name="T4" fmla="*/ 33 w 66"/>
              <a:gd name="T5" fmla="*/ 58 h 69"/>
              <a:gd name="T6" fmla="*/ 30 w 66"/>
              <a:gd name="T7" fmla="*/ 51 h 69"/>
              <a:gd name="T8" fmla="*/ 30 w 66"/>
              <a:gd name="T9" fmla="*/ 40 h 69"/>
              <a:gd name="T10" fmla="*/ 39 w 66"/>
              <a:gd name="T11" fmla="*/ 44 h 69"/>
              <a:gd name="T12" fmla="*/ 43 w 66"/>
              <a:gd name="T13" fmla="*/ 49 h 69"/>
              <a:gd name="T14" fmla="*/ 49 w 66"/>
              <a:gd name="T15" fmla="*/ 33 h 69"/>
              <a:gd name="T16" fmla="*/ 47 w 66"/>
              <a:gd name="T17" fmla="*/ 21 h 69"/>
              <a:gd name="T18" fmla="*/ 41 w 66"/>
              <a:gd name="T19" fmla="*/ 20 h 69"/>
              <a:gd name="T20" fmla="*/ 39 w 66"/>
              <a:gd name="T21" fmla="*/ 26 h 69"/>
              <a:gd name="T22" fmla="*/ 35 w 66"/>
              <a:gd name="T23" fmla="*/ 30 h 69"/>
              <a:gd name="T24" fmla="*/ 29 w 66"/>
              <a:gd name="T25" fmla="*/ 25 h 69"/>
              <a:gd name="T26" fmla="*/ 29 w 66"/>
              <a:gd name="T27" fmla="*/ 13 h 69"/>
              <a:gd name="T28" fmla="*/ 47 w 66"/>
              <a:gd name="T29" fmla="*/ 12 h 69"/>
              <a:gd name="T30" fmla="*/ 55 w 66"/>
              <a:gd name="T31" fmla="*/ 20 h 69"/>
              <a:gd name="T32" fmla="*/ 61 w 66"/>
              <a:gd name="T33" fmla="*/ 18 h 69"/>
              <a:gd name="T34" fmla="*/ 59 w 66"/>
              <a:gd name="T35" fmla="*/ 3 h 69"/>
              <a:gd name="T36" fmla="*/ 53 w 66"/>
              <a:gd name="T37" fmla="*/ 0 h 69"/>
              <a:gd name="T38" fmla="*/ 35 w 66"/>
              <a:gd name="T39" fmla="*/ 2 h 69"/>
              <a:gd name="T40" fmla="*/ 3 w 66"/>
              <a:gd name="T41" fmla="*/ 3 h 69"/>
              <a:gd name="T42" fmla="*/ 0 w 66"/>
              <a:gd name="T43" fmla="*/ 7 h 69"/>
              <a:gd name="T44" fmla="*/ 5 w 66"/>
              <a:gd name="T45" fmla="*/ 11 h 69"/>
              <a:gd name="T46" fmla="*/ 8 w 66"/>
              <a:gd name="T47" fmla="*/ 36 h 69"/>
              <a:gd name="T48" fmla="*/ 6 w 66"/>
              <a:gd name="T49" fmla="*/ 59 h 69"/>
              <a:gd name="T50" fmla="*/ 1 w 66"/>
              <a:gd name="T51" fmla="*/ 62 h 69"/>
              <a:gd name="T52" fmla="*/ 2 w 66"/>
              <a:gd name="T53" fmla="*/ 67 h 69"/>
              <a:gd name="T54" fmla="*/ 46 w 66"/>
              <a:gd name="T55" fmla="*/ 68 h 69"/>
              <a:gd name="T56" fmla="*/ 57 w 66"/>
              <a:gd name="T57" fmla="*/ 69 h 69"/>
              <a:gd name="T58" fmla="*/ 61 w 66"/>
              <a:gd name="T59" fmla="*/ 66 h 69"/>
              <a:gd name="T60" fmla="*/ 66 w 66"/>
              <a:gd name="T61" fmla="*/ 51 h 69"/>
              <a:gd name="T62" fmla="*/ 61 w 66"/>
              <a:gd name="T63" fmla="*/ 4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1374"/>
          <p:cNvSpPr>
            <a:spLocks/>
          </p:cNvSpPr>
          <p:nvPr/>
        </p:nvSpPr>
        <p:spPr bwMode="auto">
          <a:xfrm>
            <a:off x="9639020" y="4521107"/>
            <a:ext cx="12700" cy="28575"/>
          </a:xfrm>
          <a:custGeom>
            <a:avLst/>
            <a:gdLst>
              <a:gd name="T0" fmla="*/ 3 w 8"/>
              <a:gd name="T1" fmla="*/ 4 h 18"/>
              <a:gd name="T2" fmla="*/ 3 w 8"/>
              <a:gd name="T3" fmla="*/ 2 h 18"/>
              <a:gd name="T4" fmla="*/ 3 w 8"/>
              <a:gd name="T5" fmla="*/ 0 h 18"/>
              <a:gd name="T6" fmla="*/ 1 w 8"/>
              <a:gd name="T7" fmla="*/ 0 h 18"/>
              <a:gd name="T8" fmla="*/ 0 w 8"/>
              <a:gd name="T9" fmla="*/ 0 h 18"/>
              <a:gd name="T10" fmla="*/ 0 w 8"/>
              <a:gd name="T11" fmla="*/ 8 h 18"/>
              <a:gd name="T12" fmla="*/ 0 w 8"/>
              <a:gd name="T13" fmla="*/ 18 h 18"/>
              <a:gd name="T14" fmla="*/ 1 w 8"/>
              <a:gd name="T15" fmla="*/ 18 h 18"/>
              <a:gd name="T16" fmla="*/ 3 w 8"/>
              <a:gd name="T17" fmla="*/ 18 h 18"/>
              <a:gd name="T18" fmla="*/ 3 w 8"/>
              <a:gd name="T19" fmla="*/ 17 h 18"/>
              <a:gd name="T20" fmla="*/ 3 w 8"/>
              <a:gd name="T21" fmla="*/ 15 h 18"/>
              <a:gd name="T22" fmla="*/ 5 w 8"/>
              <a:gd name="T23" fmla="*/ 15 h 18"/>
              <a:gd name="T24" fmla="*/ 8 w 8"/>
              <a:gd name="T25" fmla="*/ 15 h 18"/>
              <a:gd name="T26" fmla="*/ 8 w 8"/>
              <a:gd name="T27" fmla="*/ 8 h 18"/>
              <a:gd name="T28" fmla="*/ 8 w 8"/>
              <a:gd name="T29" fmla="*/ 4 h 18"/>
              <a:gd name="T30" fmla="*/ 5 w 8"/>
              <a:gd name="T31" fmla="*/ 4 h 18"/>
              <a:gd name="T32" fmla="*/ 3 w 8"/>
              <a:gd name="T33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8">
                <a:moveTo>
                  <a:pt x="3" y="4"/>
                </a:moveTo>
                <a:lnTo>
                  <a:pt x="3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8"/>
                </a:lnTo>
                <a:lnTo>
                  <a:pt x="0" y="18"/>
                </a:lnTo>
                <a:lnTo>
                  <a:pt x="1" y="18"/>
                </a:lnTo>
                <a:lnTo>
                  <a:pt x="3" y="18"/>
                </a:lnTo>
                <a:lnTo>
                  <a:pt x="3" y="17"/>
                </a:lnTo>
                <a:lnTo>
                  <a:pt x="3" y="15"/>
                </a:lnTo>
                <a:lnTo>
                  <a:pt x="5" y="15"/>
                </a:lnTo>
                <a:lnTo>
                  <a:pt x="8" y="15"/>
                </a:lnTo>
                <a:lnTo>
                  <a:pt x="8" y="8"/>
                </a:lnTo>
                <a:lnTo>
                  <a:pt x="8" y="4"/>
                </a:lnTo>
                <a:lnTo>
                  <a:pt x="5" y="4"/>
                </a:lnTo>
                <a:lnTo>
                  <a:pt x="3" y="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1375"/>
          <p:cNvSpPr>
            <a:spLocks/>
          </p:cNvSpPr>
          <p:nvPr/>
        </p:nvSpPr>
        <p:spPr bwMode="auto">
          <a:xfrm>
            <a:off x="9402482" y="4527457"/>
            <a:ext cx="31750" cy="60325"/>
          </a:xfrm>
          <a:custGeom>
            <a:avLst/>
            <a:gdLst>
              <a:gd name="T0" fmla="*/ 2 w 12"/>
              <a:gd name="T1" fmla="*/ 2 h 24"/>
              <a:gd name="T2" fmla="*/ 2 w 12"/>
              <a:gd name="T3" fmla="*/ 5 h 24"/>
              <a:gd name="T4" fmla="*/ 1 w 12"/>
              <a:gd name="T5" fmla="*/ 5 h 24"/>
              <a:gd name="T6" fmla="*/ 0 w 12"/>
              <a:gd name="T7" fmla="*/ 5 h 24"/>
              <a:gd name="T8" fmla="*/ 0 w 12"/>
              <a:gd name="T9" fmla="*/ 12 h 24"/>
              <a:gd name="T10" fmla="*/ 0 w 12"/>
              <a:gd name="T11" fmla="*/ 20 h 24"/>
              <a:gd name="T12" fmla="*/ 1 w 12"/>
              <a:gd name="T13" fmla="*/ 20 h 24"/>
              <a:gd name="T14" fmla="*/ 2 w 12"/>
              <a:gd name="T15" fmla="*/ 20 h 24"/>
              <a:gd name="T16" fmla="*/ 2 w 12"/>
              <a:gd name="T17" fmla="*/ 22 h 24"/>
              <a:gd name="T18" fmla="*/ 2 w 12"/>
              <a:gd name="T19" fmla="*/ 24 h 24"/>
              <a:gd name="T20" fmla="*/ 6 w 12"/>
              <a:gd name="T21" fmla="*/ 24 h 24"/>
              <a:gd name="T22" fmla="*/ 10 w 12"/>
              <a:gd name="T23" fmla="*/ 24 h 24"/>
              <a:gd name="T24" fmla="*/ 10 w 12"/>
              <a:gd name="T25" fmla="*/ 22 h 24"/>
              <a:gd name="T26" fmla="*/ 10 w 12"/>
              <a:gd name="T27" fmla="*/ 20 h 24"/>
              <a:gd name="T28" fmla="*/ 11 w 12"/>
              <a:gd name="T29" fmla="*/ 20 h 24"/>
              <a:gd name="T30" fmla="*/ 12 w 12"/>
              <a:gd name="T31" fmla="*/ 20 h 24"/>
              <a:gd name="T32" fmla="*/ 12 w 12"/>
              <a:gd name="T33" fmla="*/ 12 h 24"/>
              <a:gd name="T34" fmla="*/ 12 w 12"/>
              <a:gd name="T35" fmla="*/ 5 h 24"/>
              <a:gd name="T36" fmla="*/ 11 w 12"/>
              <a:gd name="T37" fmla="*/ 5 h 24"/>
              <a:gd name="T38" fmla="*/ 10 w 12"/>
              <a:gd name="T39" fmla="*/ 5 h 24"/>
              <a:gd name="T40" fmla="*/ 10 w 12"/>
              <a:gd name="T41" fmla="*/ 0 h 24"/>
              <a:gd name="T42" fmla="*/ 6 w 12"/>
              <a:gd name="T43" fmla="*/ 0 h 24"/>
              <a:gd name="T44" fmla="*/ 2 w 12"/>
              <a:gd name="T45" fmla="*/ 0 h 24"/>
              <a:gd name="T46" fmla="*/ 2 w 12"/>
              <a:gd name="T4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1376"/>
          <p:cNvSpPr>
            <a:spLocks/>
          </p:cNvSpPr>
          <p:nvPr/>
        </p:nvSpPr>
        <p:spPr bwMode="auto">
          <a:xfrm>
            <a:off x="9335807" y="4541745"/>
            <a:ext cx="41275" cy="25400"/>
          </a:xfrm>
          <a:custGeom>
            <a:avLst/>
            <a:gdLst>
              <a:gd name="T0" fmla="*/ 26 w 26"/>
              <a:gd name="T1" fmla="*/ 10 h 16"/>
              <a:gd name="T2" fmla="*/ 26 w 26"/>
              <a:gd name="T3" fmla="*/ 0 h 16"/>
              <a:gd name="T4" fmla="*/ 0 w 26"/>
              <a:gd name="T5" fmla="*/ 0 h 16"/>
              <a:gd name="T6" fmla="*/ 0 w 26"/>
              <a:gd name="T7" fmla="*/ 16 h 16"/>
              <a:gd name="T8" fmla="*/ 26 w 26"/>
              <a:gd name="T9" fmla="*/ 16 h 16"/>
              <a:gd name="T10" fmla="*/ 26 w 26"/>
              <a:gd name="T11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16">
                <a:moveTo>
                  <a:pt x="26" y="10"/>
                </a:moveTo>
                <a:lnTo>
                  <a:pt x="26" y="0"/>
                </a:lnTo>
                <a:lnTo>
                  <a:pt x="0" y="0"/>
                </a:lnTo>
                <a:lnTo>
                  <a:pt x="0" y="16"/>
                </a:lnTo>
                <a:lnTo>
                  <a:pt x="26" y="16"/>
                </a:lnTo>
                <a:lnTo>
                  <a:pt x="26" y="1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1377"/>
          <p:cNvSpPr>
            <a:spLocks/>
          </p:cNvSpPr>
          <p:nvPr/>
        </p:nvSpPr>
        <p:spPr bwMode="auto">
          <a:xfrm>
            <a:off x="9335807" y="4521107"/>
            <a:ext cx="46038" cy="19050"/>
          </a:xfrm>
          <a:custGeom>
            <a:avLst/>
            <a:gdLst>
              <a:gd name="T0" fmla="*/ 28 w 29"/>
              <a:gd name="T1" fmla="*/ 12 h 12"/>
              <a:gd name="T2" fmla="*/ 29 w 29"/>
              <a:gd name="T3" fmla="*/ 12 h 12"/>
              <a:gd name="T4" fmla="*/ 29 w 29"/>
              <a:gd name="T5" fmla="*/ 12 h 12"/>
              <a:gd name="T6" fmla="*/ 29 w 29"/>
              <a:gd name="T7" fmla="*/ 0 h 12"/>
              <a:gd name="T8" fmla="*/ 0 w 29"/>
              <a:gd name="T9" fmla="*/ 0 h 12"/>
              <a:gd name="T10" fmla="*/ 0 w 29"/>
              <a:gd name="T11" fmla="*/ 12 h 12"/>
              <a:gd name="T12" fmla="*/ 26 w 29"/>
              <a:gd name="T13" fmla="*/ 12 h 12"/>
              <a:gd name="T14" fmla="*/ 28 w 29"/>
              <a:gd name="T1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12">
                <a:moveTo>
                  <a:pt x="28" y="12"/>
                </a:moveTo>
                <a:lnTo>
                  <a:pt x="29" y="12"/>
                </a:lnTo>
                <a:lnTo>
                  <a:pt x="29" y="12"/>
                </a:lnTo>
                <a:lnTo>
                  <a:pt x="29" y="0"/>
                </a:lnTo>
                <a:lnTo>
                  <a:pt x="0" y="0"/>
                </a:lnTo>
                <a:lnTo>
                  <a:pt x="0" y="12"/>
                </a:lnTo>
                <a:lnTo>
                  <a:pt x="26" y="12"/>
                </a:lnTo>
                <a:lnTo>
                  <a:pt x="28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1378"/>
          <p:cNvSpPr>
            <a:spLocks/>
          </p:cNvSpPr>
          <p:nvPr/>
        </p:nvSpPr>
        <p:spPr bwMode="auto">
          <a:xfrm>
            <a:off x="9335807" y="4382995"/>
            <a:ext cx="46038" cy="38100"/>
          </a:xfrm>
          <a:custGeom>
            <a:avLst/>
            <a:gdLst>
              <a:gd name="T0" fmla="*/ 26 w 29"/>
              <a:gd name="T1" fmla="*/ 20 h 24"/>
              <a:gd name="T2" fmla="*/ 26 w 29"/>
              <a:gd name="T3" fmla="*/ 7 h 24"/>
              <a:gd name="T4" fmla="*/ 29 w 29"/>
              <a:gd name="T5" fmla="*/ 7 h 24"/>
              <a:gd name="T6" fmla="*/ 29 w 29"/>
              <a:gd name="T7" fmla="*/ 0 h 24"/>
              <a:gd name="T8" fmla="*/ 0 w 29"/>
              <a:gd name="T9" fmla="*/ 0 h 24"/>
              <a:gd name="T10" fmla="*/ 0 w 29"/>
              <a:gd name="T11" fmla="*/ 24 h 24"/>
              <a:gd name="T12" fmla="*/ 26 w 29"/>
              <a:gd name="T13" fmla="*/ 24 h 24"/>
              <a:gd name="T14" fmla="*/ 26 w 29"/>
              <a:gd name="T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24">
                <a:moveTo>
                  <a:pt x="26" y="20"/>
                </a:moveTo>
                <a:lnTo>
                  <a:pt x="26" y="7"/>
                </a:lnTo>
                <a:lnTo>
                  <a:pt x="29" y="7"/>
                </a:lnTo>
                <a:lnTo>
                  <a:pt x="29" y="0"/>
                </a:lnTo>
                <a:lnTo>
                  <a:pt x="0" y="0"/>
                </a:lnTo>
                <a:lnTo>
                  <a:pt x="0" y="24"/>
                </a:lnTo>
                <a:lnTo>
                  <a:pt x="26" y="24"/>
                </a:lnTo>
                <a:lnTo>
                  <a:pt x="26" y="2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1379"/>
          <p:cNvSpPr>
            <a:spLocks/>
          </p:cNvSpPr>
          <p:nvPr/>
        </p:nvSpPr>
        <p:spPr bwMode="auto">
          <a:xfrm>
            <a:off x="9335807" y="4289332"/>
            <a:ext cx="395288" cy="393700"/>
          </a:xfrm>
          <a:custGeom>
            <a:avLst/>
            <a:gdLst>
              <a:gd name="T0" fmla="*/ 123 w 154"/>
              <a:gd name="T1" fmla="*/ 113 h 154"/>
              <a:gd name="T2" fmla="*/ 118 w 154"/>
              <a:gd name="T3" fmla="*/ 118 h 154"/>
              <a:gd name="T4" fmla="*/ 104 w 154"/>
              <a:gd name="T5" fmla="*/ 88 h 154"/>
              <a:gd name="T6" fmla="*/ 104 w 154"/>
              <a:gd name="T7" fmla="*/ 102 h 154"/>
              <a:gd name="T8" fmla="*/ 99 w 154"/>
              <a:gd name="T9" fmla="*/ 120 h 154"/>
              <a:gd name="T10" fmla="*/ 77 w 154"/>
              <a:gd name="T11" fmla="*/ 111 h 154"/>
              <a:gd name="T12" fmla="*/ 71 w 154"/>
              <a:gd name="T13" fmla="*/ 126 h 154"/>
              <a:gd name="T14" fmla="*/ 57 w 154"/>
              <a:gd name="T15" fmla="*/ 115 h 154"/>
              <a:gd name="T16" fmla="*/ 52 w 154"/>
              <a:gd name="T17" fmla="*/ 97 h 154"/>
              <a:gd name="T18" fmla="*/ 60 w 154"/>
              <a:gd name="T19" fmla="*/ 85 h 154"/>
              <a:gd name="T20" fmla="*/ 63 w 154"/>
              <a:gd name="T21" fmla="*/ 104 h 154"/>
              <a:gd name="T22" fmla="*/ 69 w 154"/>
              <a:gd name="T23" fmla="*/ 104 h 154"/>
              <a:gd name="T24" fmla="*/ 77 w 154"/>
              <a:gd name="T25" fmla="*/ 85 h 154"/>
              <a:gd name="T26" fmla="*/ 79 w 154"/>
              <a:gd name="T27" fmla="*/ 102 h 154"/>
              <a:gd name="T28" fmla="*/ 85 w 154"/>
              <a:gd name="T29" fmla="*/ 85 h 154"/>
              <a:gd name="T30" fmla="*/ 125 w 154"/>
              <a:gd name="T31" fmla="*/ 85 h 154"/>
              <a:gd name="T32" fmla="*/ 131 w 154"/>
              <a:gd name="T33" fmla="*/ 91 h 154"/>
              <a:gd name="T34" fmla="*/ 129 w 154"/>
              <a:gd name="T35" fmla="*/ 104 h 154"/>
              <a:gd name="T36" fmla="*/ 131 w 154"/>
              <a:gd name="T37" fmla="*/ 113 h 154"/>
              <a:gd name="T38" fmla="*/ 154 w 154"/>
              <a:gd name="T39" fmla="*/ 69 h 154"/>
              <a:gd name="T40" fmla="*/ 106 w 154"/>
              <a:gd name="T41" fmla="*/ 69 h 154"/>
              <a:gd name="T42" fmla="*/ 102 w 154"/>
              <a:gd name="T43" fmla="*/ 58 h 154"/>
              <a:gd name="T44" fmla="*/ 94 w 154"/>
              <a:gd name="T45" fmla="*/ 67 h 154"/>
              <a:gd name="T46" fmla="*/ 89 w 154"/>
              <a:gd name="T47" fmla="*/ 52 h 154"/>
              <a:gd name="T48" fmla="*/ 75 w 154"/>
              <a:gd name="T49" fmla="*/ 69 h 154"/>
              <a:gd name="T50" fmla="*/ 55 w 154"/>
              <a:gd name="T51" fmla="*/ 60 h 154"/>
              <a:gd name="T52" fmla="*/ 49 w 154"/>
              <a:gd name="T53" fmla="*/ 61 h 154"/>
              <a:gd name="T54" fmla="*/ 53 w 154"/>
              <a:gd name="T55" fmla="*/ 34 h 154"/>
              <a:gd name="T56" fmla="*/ 66 w 154"/>
              <a:gd name="T57" fmla="*/ 31 h 154"/>
              <a:gd name="T58" fmla="*/ 90 w 154"/>
              <a:gd name="T59" fmla="*/ 37 h 154"/>
              <a:gd name="T60" fmla="*/ 94 w 154"/>
              <a:gd name="T61" fmla="*/ 50 h 154"/>
              <a:gd name="T62" fmla="*/ 101 w 154"/>
              <a:gd name="T63" fmla="*/ 37 h 154"/>
              <a:gd name="T64" fmla="*/ 112 w 154"/>
              <a:gd name="T65" fmla="*/ 50 h 154"/>
              <a:gd name="T66" fmla="*/ 136 w 154"/>
              <a:gd name="T67" fmla="*/ 28 h 154"/>
              <a:gd name="T68" fmla="*/ 131 w 154"/>
              <a:gd name="T69" fmla="*/ 45 h 154"/>
              <a:gd name="T70" fmla="*/ 127 w 154"/>
              <a:gd name="T71" fmla="*/ 63 h 154"/>
              <a:gd name="T72" fmla="*/ 20 w 154"/>
              <a:gd name="T73" fmla="*/ 0 h 154"/>
              <a:gd name="T74" fmla="*/ 23 w 154"/>
              <a:gd name="T75" fmla="*/ 32 h 154"/>
              <a:gd name="T76" fmla="*/ 31 w 154"/>
              <a:gd name="T77" fmla="*/ 28 h 154"/>
              <a:gd name="T78" fmla="*/ 39 w 154"/>
              <a:gd name="T79" fmla="*/ 32 h 154"/>
              <a:gd name="T80" fmla="*/ 37 w 154"/>
              <a:gd name="T81" fmla="*/ 38 h 154"/>
              <a:gd name="T82" fmla="*/ 25 w 154"/>
              <a:gd name="T83" fmla="*/ 49 h 154"/>
              <a:gd name="T84" fmla="*/ 30 w 154"/>
              <a:gd name="T85" fmla="*/ 47 h 154"/>
              <a:gd name="T86" fmla="*/ 39 w 154"/>
              <a:gd name="T87" fmla="*/ 65 h 154"/>
              <a:gd name="T88" fmla="*/ 28 w 154"/>
              <a:gd name="T89" fmla="*/ 69 h 154"/>
              <a:gd name="T90" fmla="*/ 21 w 154"/>
              <a:gd name="T91" fmla="*/ 63 h 154"/>
              <a:gd name="T92" fmla="*/ 32 w 154"/>
              <a:gd name="T93" fmla="*/ 85 h 154"/>
              <a:gd name="T94" fmla="*/ 41 w 154"/>
              <a:gd name="T95" fmla="*/ 89 h 154"/>
              <a:gd name="T96" fmla="*/ 45 w 154"/>
              <a:gd name="T97" fmla="*/ 94 h 154"/>
              <a:gd name="T98" fmla="*/ 45 w 154"/>
              <a:gd name="T99" fmla="*/ 113 h 154"/>
              <a:gd name="T100" fmla="*/ 42 w 154"/>
              <a:gd name="T101" fmla="*/ 122 h 154"/>
              <a:gd name="T102" fmla="*/ 32 w 154"/>
              <a:gd name="T103" fmla="*/ 126 h 154"/>
              <a:gd name="T104" fmla="*/ 24 w 154"/>
              <a:gd name="T105" fmla="*/ 122 h 154"/>
              <a:gd name="T106" fmla="*/ 18 w 154"/>
              <a:gd name="T107" fmla="*/ 113 h 154"/>
              <a:gd name="T108" fmla="*/ 125 w 154"/>
              <a:gd name="T109" fmla="*/ 12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1380"/>
          <p:cNvSpPr>
            <a:spLocks/>
          </p:cNvSpPr>
          <p:nvPr/>
        </p:nvSpPr>
        <p:spPr bwMode="auto">
          <a:xfrm>
            <a:off x="9510432" y="4378232"/>
            <a:ext cx="33338" cy="79375"/>
          </a:xfrm>
          <a:custGeom>
            <a:avLst/>
            <a:gdLst>
              <a:gd name="T0" fmla="*/ 11 w 13"/>
              <a:gd name="T1" fmla="*/ 15 h 31"/>
              <a:gd name="T2" fmla="*/ 13 w 13"/>
              <a:gd name="T3" fmla="*/ 15 h 31"/>
              <a:gd name="T4" fmla="*/ 13 w 13"/>
              <a:gd name="T5" fmla="*/ 0 h 31"/>
              <a:gd name="T6" fmla="*/ 0 w 13"/>
              <a:gd name="T7" fmla="*/ 0 h 31"/>
              <a:gd name="T8" fmla="*/ 0 w 13"/>
              <a:gd name="T9" fmla="*/ 8 h 31"/>
              <a:gd name="T10" fmla="*/ 2 w 13"/>
              <a:gd name="T11" fmla="*/ 8 h 31"/>
              <a:gd name="T12" fmla="*/ 3 w 13"/>
              <a:gd name="T13" fmla="*/ 8 h 31"/>
              <a:gd name="T14" fmla="*/ 3 w 13"/>
              <a:gd name="T15" fmla="*/ 13 h 31"/>
              <a:gd name="T16" fmla="*/ 3 w 13"/>
              <a:gd name="T17" fmla="*/ 17 h 31"/>
              <a:gd name="T18" fmla="*/ 4 w 13"/>
              <a:gd name="T19" fmla="*/ 17 h 31"/>
              <a:gd name="T20" fmla="*/ 5 w 13"/>
              <a:gd name="T21" fmla="*/ 17 h 31"/>
              <a:gd name="T22" fmla="*/ 5 w 13"/>
              <a:gd name="T23" fmla="*/ 21 h 31"/>
              <a:gd name="T24" fmla="*/ 5 w 13"/>
              <a:gd name="T25" fmla="*/ 26 h 31"/>
              <a:gd name="T26" fmla="*/ 6 w 13"/>
              <a:gd name="T27" fmla="*/ 26 h 31"/>
              <a:gd name="T28" fmla="*/ 7 w 13"/>
              <a:gd name="T29" fmla="*/ 26 h 31"/>
              <a:gd name="T30" fmla="*/ 7 w 13"/>
              <a:gd name="T31" fmla="*/ 31 h 31"/>
              <a:gd name="T32" fmla="*/ 11 w 13"/>
              <a:gd name="T33" fmla="*/ 31 h 31"/>
              <a:gd name="T34" fmla="*/ 11 w 13"/>
              <a:gd name="T35" fmla="*/ 25 h 31"/>
              <a:gd name="T36" fmla="*/ 11 w 13"/>
              <a:gd name="T37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1381"/>
          <p:cNvSpPr>
            <a:spLocks/>
          </p:cNvSpPr>
          <p:nvPr/>
        </p:nvSpPr>
        <p:spPr bwMode="auto">
          <a:xfrm>
            <a:off x="9481857" y="4386170"/>
            <a:ext cx="19050" cy="41275"/>
          </a:xfrm>
          <a:custGeom>
            <a:avLst/>
            <a:gdLst>
              <a:gd name="T0" fmla="*/ 8 w 12"/>
              <a:gd name="T1" fmla="*/ 14 h 26"/>
              <a:gd name="T2" fmla="*/ 8 w 12"/>
              <a:gd name="T3" fmla="*/ 0 h 26"/>
              <a:gd name="T4" fmla="*/ 5 w 12"/>
              <a:gd name="T5" fmla="*/ 0 h 26"/>
              <a:gd name="T6" fmla="*/ 5 w 12"/>
              <a:gd name="T7" fmla="*/ 8 h 26"/>
              <a:gd name="T8" fmla="*/ 5 w 12"/>
              <a:gd name="T9" fmla="*/ 14 h 26"/>
              <a:gd name="T10" fmla="*/ 2 w 12"/>
              <a:gd name="T11" fmla="*/ 14 h 26"/>
              <a:gd name="T12" fmla="*/ 0 w 12"/>
              <a:gd name="T13" fmla="*/ 14 h 26"/>
              <a:gd name="T14" fmla="*/ 0 w 12"/>
              <a:gd name="T15" fmla="*/ 21 h 26"/>
              <a:gd name="T16" fmla="*/ 0 w 12"/>
              <a:gd name="T17" fmla="*/ 26 h 26"/>
              <a:gd name="T18" fmla="*/ 12 w 12"/>
              <a:gd name="T19" fmla="*/ 26 h 26"/>
              <a:gd name="T20" fmla="*/ 12 w 12"/>
              <a:gd name="T21" fmla="*/ 14 h 26"/>
              <a:gd name="T22" fmla="*/ 8 w 12"/>
              <a:gd name="T23" fmla="*/ 1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26">
                <a:moveTo>
                  <a:pt x="8" y="14"/>
                </a:moveTo>
                <a:lnTo>
                  <a:pt x="8" y="0"/>
                </a:lnTo>
                <a:lnTo>
                  <a:pt x="5" y="0"/>
                </a:lnTo>
                <a:lnTo>
                  <a:pt x="5" y="8"/>
                </a:lnTo>
                <a:lnTo>
                  <a:pt x="5" y="14"/>
                </a:lnTo>
                <a:lnTo>
                  <a:pt x="2" y="14"/>
                </a:lnTo>
                <a:lnTo>
                  <a:pt x="0" y="14"/>
                </a:lnTo>
                <a:lnTo>
                  <a:pt x="0" y="21"/>
                </a:lnTo>
                <a:lnTo>
                  <a:pt x="0" y="26"/>
                </a:lnTo>
                <a:lnTo>
                  <a:pt x="12" y="26"/>
                </a:lnTo>
                <a:lnTo>
                  <a:pt x="12" y="14"/>
                </a:lnTo>
                <a:lnTo>
                  <a:pt x="8" y="1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1382"/>
          <p:cNvSpPr>
            <a:spLocks/>
          </p:cNvSpPr>
          <p:nvPr/>
        </p:nvSpPr>
        <p:spPr bwMode="auto">
          <a:xfrm>
            <a:off x="10093045" y="4406807"/>
            <a:ext cx="219075" cy="258763"/>
          </a:xfrm>
          <a:custGeom>
            <a:avLst/>
            <a:gdLst>
              <a:gd name="T0" fmla="*/ 50 w 86"/>
              <a:gd name="T1" fmla="*/ 9 h 101"/>
              <a:gd name="T2" fmla="*/ 51 w 86"/>
              <a:gd name="T3" fmla="*/ 5 h 101"/>
              <a:gd name="T4" fmla="*/ 45 w 86"/>
              <a:gd name="T5" fmla="*/ 0 h 101"/>
              <a:gd name="T6" fmla="*/ 34 w 86"/>
              <a:gd name="T7" fmla="*/ 6 h 101"/>
              <a:gd name="T8" fmla="*/ 22 w 86"/>
              <a:gd name="T9" fmla="*/ 0 h 101"/>
              <a:gd name="T10" fmla="*/ 11 w 86"/>
              <a:gd name="T11" fmla="*/ 6 h 101"/>
              <a:gd name="T12" fmla="*/ 2 w 86"/>
              <a:gd name="T13" fmla="*/ 3 h 101"/>
              <a:gd name="T14" fmla="*/ 2 w 86"/>
              <a:gd name="T15" fmla="*/ 20 h 101"/>
              <a:gd name="T16" fmla="*/ 13 w 86"/>
              <a:gd name="T17" fmla="*/ 48 h 101"/>
              <a:gd name="T18" fmla="*/ 3 w 86"/>
              <a:gd name="T19" fmla="*/ 101 h 101"/>
              <a:gd name="T20" fmla="*/ 84 w 86"/>
              <a:gd name="T21" fmla="*/ 101 h 101"/>
              <a:gd name="T22" fmla="*/ 75 w 86"/>
              <a:gd name="T23" fmla="*/ 48 h 101"/>
              <a:gd name="T24" fmla="*/ 86 w 86"/>
              <a:gd name="T25" fmla="*/ 26 h 101"/>
              <a:gd name="T26" fmla="*/ 67 w 86"/>
              <a:gd name="T27" fmla="*/ 26 h 101"/>
              <a:gd name="T28" fmla="*/ 50 w 86"/>
              <a:gd name="T29" fmla="*/ 9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1383"/>
          <p:cNvSpPr>
            <a:spLocks/>
          </p:cNvSpPr>
          <p:nvPr/>
        </p:nvSpPr>
        <p:spPr bwMode="auto">
          <a:xfrm>
            <a:off x="10272432" y="4286157"/>
            <a:ext cx="47625" cy="100013"/>
          </a:xfrm>
          <a:custGeom>
            <a:avLst/>
            <a:gdLst>
              <a:gd name="T0" fmla="*/ 0 w 19"/>
              <a:gd name="T1" fmla="*/ 39 h 39"/>
              <a:gd name="T2" fmla="*/ 16 w 19"/>
              <a:gd name="T3" fmla="*/ 39 h 39"/>
              <a:gd name="T4" fmla="*/ 19 w 19"/>
              <a:gd name="T5" fmla="*/ 39 h 39"/>
              <a:gd name="T6" fmla="*/ 19 w 19"/>
              <a:gd name="T7" fmla="*/ 10 h 39"/>
              <a:gd name="T8" fmla="*/ 9 w 19"/>
              <a:gd name="T9" fmla="*/ 0 h 39"/>
              <a:gd name="T10" fmla="*/ 0 w 19"/>
              <a:gd name="T11" fmla="*/ 10 h 39"/>
              <a:gd name="T12" fmla="*/ 0 w 19"/>
              <a:gd name="T1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1384"/>
          <p:cNvSpPr>
            <a:spLocks/>
          </p:cNvSpPr>
          <p:nvPr/>
        </p:nvSpPr>
        <p:spPr bwMode="auto">
          <a:xfrm>
            <a:off x="10215282" y="4286157"/>
            <a:ext cx="46038" cy="122238"/>
          </a:xfrm>
          <a:custGeom>
            <a:avLst/>
            <a:gdLst>
              <a:gd name="T0" fmla="*/ 4 w 18"/>
              <a:gd name="T1" fmla="*/ 48 h 48"/>
              <a:gd name="T2" fmla="*/ 18 w 18"/>
              <a:gd name="T3" fmla="*/ 39 h 48"/>
              <a:gd name="T4" fmla="*/ 18 w 18"/>
              <a:gd name="T5" fmla="*/ 10 h 48"/>
              <a:gd name="T6" fmla="*/ 9 w 18"/>
              <a:gd name="T7" fmla="*/ 0 h 48"/>
              <a:gd name="T8" fmla="*/ 0 w 18"/>
              <a:gd name="T9" fmla="*/ 10 h 48"/>
              <a:gd name="T10" fmla="*/ 0 w 18"/>
              <a:gd name="T11" fmla="*/ 40 h 48"/>
              <a:gd name="T12" fmla="*/ 4 w 18"/>
              <a:gd name="T13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1385"/>
          <p:cNvSpPr>
            <a:spLocks/>
          </p:cNvSpPr>
          <p:nvPr/>
        </p:nvSpPr>
        <p:spPr bwMode="auto">
          <a:xfrm>
            <a:off x="10156545" y="4286157"/>
            <a:ext cx="46038" cy="125413"/>
          </a:xfrm>
          <a:custGeom>
            <a:avLst/>
            <a:gdLst>
              <a:gd name="T0" fmla="*/ 18 w 18"/>
              <a:gd name="T1" fmla="*/ 40 h 49"/>
              <a:gd name="T2" fmla="*/ 18 w 18"/>
              <a:gd name="T3" fmla="*/ 10 h 49"/>
              <a:gd name="T4" fmla="*/ 9 w 18"/>
              <a:gd name="T5" fmla="*/ 0 h 49"/>
              <a:gd name="T6" fmla="*/ 0 w 18"/>
              <a:gd name="T7" fmla="*/ 10 h 49"/>
              <a:gd name="T8" fmla="*/ 0 w 18"/>
              <a:gd name="T9" fmla="*/ 19 h 49"/>
              <a:gd name="T10" fmla="*/ 0 w 18"/>
              <a:gd name="T11" fmla="*/ 40 h 49"/>
              <a:gd name="T12" fmla="*/ 9 w 18"/>
              <a:gd name="T13" fmla="*/ 49 h 49"/>
              <a:gd name="T14" fmla="*/ 18 w 18"/>
              <a:gd name="T15" fmla="*/ 4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1386"/>
          <p:cNvSpPr>
            <a:spLocks/>
          </p:cNvSpPr>
          <p:nvPr/>
        </p:nvSpPr>
        <p:spPr bwMode="auto">
          <a:xfrm>
            <a:off x="10097807" y="4311557"/>
            <a:ext cx="46038" cy="100013"/>
          </a:xfrm>
          <a:custGeom>
            <a:avLst/>
            <a:gdLst>
              <a:gd name="T0" fmla="*/ 18 w 18"/>
              <a:gd name="T1" fmla="*/ 30 h 39"/>
              <a:gd name="T2" fmla="*/ 18 w 18"/>
              <a:gd name="T3" fmla="*/ 9 h 39"/>
              <a:gd name="T4" fmla="*/ 9 w 18"/>
              <a:gd name="T5" fmla="*/ 0 h 39"/>
              <a:gd name="T6" fmla="*/ 0 w 18"/>
              <a:gd name="T7" fmla="*/ 9 h 39"/>
              <a:gd name="T8" fmla="*/ 0 w 18"/>
              <a:gd name="T9" fmla="*/ 30 h 39"/>
              <a:gd name="T10" fmla="*/ 9 w 18"/>
              <a:gd name="T11" fmla="*/ 39 h 39"/>
              <a:gd name="T12" fmla="*/ 18 w 18"/>
              <a:gd name="T13" fmla="*/ 3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Rectangle 1387"/>
          <p:cNvSpPr>
            <a:spLocks noChangeArrowheads="1"/>
          </p:cNvSpPr>
          <p:nvPr/>
        </p:nvSpPr>
        <p:spPr bwMode="auto">
          <a:xfrm>
            <a:off x="9999382" y="4373470"/>
            <a:ext cx="82550" cy="9525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1388"/>
          <p:cNvSpPr>
            <a:spLocks/>
          </p:cNvSpPr>
          <p:nvPr/>
        </p:nvSpPr>
        <p:spPr bwMode="auto">
          <a:xfrm>
            <a:off x="10326407" y="4373470"/>
            <a:ext cx="88900" cy="9525"/>
          </a:xfrm>
          <a:custGeom>
            <a:avLst/>
            <a:gdLst>
              <a:gd name="T0" fmla="*/ 0 w 56"/>
              <a:gd name="T1" fmla="*/ 6 h 6"/>
              <a:gd name="T2" fmla="*/ 3 w 56"/>
              <a:gd name="T3" fmla="*/ 6 h 6"/>
              <a:gd name="T4" fmla="*/ 56 w 56"/>
              <a:gd name="T5" fmla="*/ 6 h 6"/>
              <a:gd name="T6" fmla="*/ 56 w 56"/>
              <a:gd name="T7" fmla="*/ 0 h 6"/>
              <a:gd name="T8" fmla="*/ 3 w 56"/>
              <a:gd name="T9" fmla="*/ 0 h 6"/>
              <a:gd name="T10" fmla="*/ 0 w 56"/>
              <a:gd name="T11" fmla="*/ 0 h 6"/>
              <a:gd name="T12" fmla="*/ 0 w 56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6">
                <a:moveTo>
                  <a:pt x="0" y="6"/>
                </a:moveTo>
                <a:lnTo>
                  <a:pt x="3" y="6"/>
                </a:lnTo>
                <a:lnTo>
                  <a:pt x="56" y="6"/>
                </a:lnTo>
                <a:lnTo>
                  <a:pt x="56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1389"/>
          <p:cNvSpPr>
            <a:spLocks/>
          </p:cNvSpPr>
          <p:nvPr/>
        </p:nvSpPr>
        <p:spPr bwMode="auto">
          <a:xfrm>
            <a:off x="10424832" y="4316320"/>
            <a:ext cx="60325" cy="58738"/>
          </a:xfrm>
          <a:custGeom>
            <a:avLst/>
            <a:gdLst>
              <a:gd name="T0" fmla="*/ 17 w 23"/>
              <a:gd name="T1" fmla="*/ 17 h 23"/>
              <a:gd name="T2" fmla="*/ 22 w 23"/>
              <a:gd name="T3" fmla="*/ 0 h 23"/>
              <a:gd name="T4" fmla="*/ 6 w 23"/>
              <a:gd name="T5" fmla="*/ 6 h 23"/>
              <a:gd name="T6" fmla="*/ 1 w 23"/>
              <a:gd name="T7" fmla="*/ 23 h 23"/>
              <a:gd name="T8" fmla="*/ 17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1390"/>
          <p:cNvSpPr>
            <a:spLocks/>
          </p:cNvSpPr>
          <p:nvPr/>
        </p:nvSpPr>
        <p:spPr bwMode="auto">
          <a:xfrm>
            <a:off x="10424832" y="4381407"/>
            <a:ext cx="60325" cy="60325"/>
          </a:xfrm>
          <a:custGeom>
            <a:avLst/>
            <a:gdLst>
              <a:gd name="T0" fmla="*/ 1 w 23"/>
              <a:gd name="T1" fmla="*/ 1 h 24"/>
              <a:gd name="T2" fmla="*/ 6 w 23"/>
              <a:gd name="T3" fmla="*/ 17 h 24"/>
              <a:gd name="T4" fmla="*/ 22 w 23"/>
              <a:gd name="T5" fmla="*/ 23 h 24"/>
              <a:gd name="T6" fmla="*/ 17 w 23"/>
              <a:gd name="T7" fmla="*/ 7 h 24"/>
              <a:gd name="T8" fmla="*/ 1 w 23"/>
              <a:gd name="T9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1391"/>
          <p:cNvSpPr>
            <a:spLocks/>
          </p:cNvSpPr>
          <p:nvPr/>
        </p:nvSpPr>
        <p:spPr bwMode="auto">
          <a:xfrm>
            <a:off x="10366095" y="4306795"/>
            <a:ext cx="58738" cy="58738"/>
          </a:xfrm>
          <a:custGeom>
            <a:avLst/>
            <a:gdLst>
              <a:gd name="T0" fmla="*/ 18 w 23"/>
              <a:gd name="T1" fmla="*/ 17 h 23"/>
              <a:gd name="T2" fmla="*/ 23 w 23"/>
              <a:gd name="T3" fmla="*/ 0 h 23"/>
              <a:gd name="T4" fmla="*/ 6 w 23"/>
              <a:gd name="T5" fmla="*/ 7 h 23"/>
              <a:gd name="T6" fmla="*/ 1 w 23"/>
              <a:gd name="T7" fmla="*/ 23 h 23"/>
              <a:gd name="T8" fmla="*/ 18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1392"/>
          <p:cNvSpPr>
            <a:spLocks/>
          </p:cNvSpPr>
          <p:nvPr/>
        </p:nvSpPr>
        <p:spPr bwMode="auto">
          <a:xfrm>
            <a:off x="10366095" y="4390932"/>
            <a:ext cx="58738" cy="58738"/>
          </a:xfrm>
          <a:custGeom>
            <a:avLst/>
            <a:gdLst>
              <a:gd name="T0" fmla="*/ 1 w 23"/>
              <a:gd name="T1" fmla="*/ 0 h 23"/>
              <a:gd name="T2" fmla="*/ 6 w 23"/>
              <a:gd name="T3" fmla="*/ 17 h 23"/>
              <a:gd name="T4" fmla="*/ 23 w 23"/>
              <a:gd name="T5" fmla="*/ 23 h 23"/>
              <a:gd name="T6" fmla="*/ 18 w 23"/>
              <a:gd name="T7" fmla="*/ 6 h 23"/>
              <a:gd name="T8" fmla="*/ 1 w 23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1393"/>
          <p:cNvSpPr>
            <a:spLocks/>
          </p:cNvSpPr>
          <p:nvPr/>
        </p:nvSpPr>
        <p:spPr bwMode="auto">
          <a:xfrm>
            <a:off x="10232745" y="4395695"/>
            <a:ext cx="112713" cy="65088"/>
          </a:xfrm>
          <a:custGeom>
            <a:avLst/>
            <a:gdLst>
              <a:gd name="T0" fmla="*/ 31 w 44"/>
              <a:gd name="T1" fmla="*/ 0 h 25"/>
              <a:gd name="T2" fmla="*/ 12 w 44"/>
              <a:gd name="T3" fmla="*/ 0 h 25"/>
              <a:gd name="T4" fmla="*/ 0 w 44"/>
              <a:gd name="T5" fmla="*/ 13 h 25"/>
              <a:gd name="T6" fmla="*/ 12 w 44"/>
              <a:gd name="T7" fmla="*/ 25 h 25"/>
              <a:gd name="T8" fmla="*/ 31 w 44"/>
              <a:gd name="T9" fmla="*/ 25 h 25"/>
              <a:gd name="T10" fmla="*/ 44 w 44"/>
              <a:gd name="T11" fmla="*/ 13 h 25"/>
              <a:gd name="T12" fmla="*/ 31 w 44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1394"/>
          <p:cNvSpPr>
            <a:spLocks/>
          </p:cNvSpPr>
          <p:nvPr/>
        </p:nvSpPr>
        <p:spPr bwMode="auto">
          <a:xfrm>
            <a:off x="2185707" y="5049745"/>
            <a:ext cx="131763" cy="146050"/>
          </a:xfrm>
          <a:custGeom>
            <a:avLst/>
            <a:gdLst>
              <a:gd name="T0" fmla="*/ 51 w 51"/>
              <a:gd name="T1" fmla="*/ 29 h 57"/>
              <a:gd name="T2" fmla="*/ 51 w 51"/>
              <a:gd name="T3" fmla="*/ 11 h 57"/>
              <a:gd name="T4" fmla="*/ 34 w 51"/>
              <a:gd name="T5" fmla="*/ 11 h 57"/>
              <a:gd name="T6" fmla="*/ 34 w 51"/>
              <a:gd name="T7" fmla="*/ 8 h 57"/>
              <a:gd name="T8" fmla="*/ 26 w 51"/>
              <a:gd name="T9" fmla="*/ 0 h 57"/>
              <a:gd name="T10" fmla="*/ 18 w 51"/>
              <a:gd name="T11" fmla="*/ 8 h 57"/>
              <a:gd name="T12" fmla="*/ 18 w 51"/>
              <a:gd name="T13" fmla="*/ 11 h 57"/>
              <a:gd name="T14" fmla="*/ 0 w 51"/>
              <a:gd name="T15" fmla="*/ 11 h 57"/>
              <a:gd name="T16" fmla="*/ 0 w 51"/>
              <a:gd name="T17" fmla="*/ 27 h 57"/>
              <a:gd name="T18" fmla="*/ 40 w 51"/>
              <a:gd name="T19" fmla="*/ 57 h 57"/>
              <a:gd name="T20" fmla="*/ 36 w 51"/>
              <a:gd name="T21" fmla="*/ 40 h 57"/>
              <a:gd name="T22" fmla="*/ 51 w 51"/>
              <a:gd name="T23" fmla="*/ 29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1395"/>
          <p:cNvSpPr>
            <a:spLocks/>
          </p:cNvSpPr>
          <p:nvPr/>
        </p:nvSpPr>
        <p:spPr bwMode="auto">
          <a:xfrm>
            <a:off x="2209520" y="5225957"/>
            <a:ext cx="84138" cy="158750"/>
          </a:xfrm>
          <a:custGeom>
            <a:avLst/>
            <a:gdLst>
              <a:gd name="T0" fmla="*/ 0 w 33"/>
              <a:gd name="T1" fmla="*/ 14 h 62"/>
              <a:gd name="T2" fmla="*/ 17 w 33"/>
              <a:gd name="T3" fmla="*/ 62 h 62"/>
              <a:gd name="T4" fmla="*/ 33 w 33"/>
              <a:gd name="T5" fmla="*/ 23 h 62"/>
              <a:gd name="T6" fmla="*/ 1 w 33"/>
              <a:gd name="T7" fmla="*/ 0 h 62"/>
              <a:gd name="T8" fmla="*/ 0 w 33"/>
              <a:gd name="T9" fmla="*/ 1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1396"/>
          <p:cNvSpPr>
            <a:spLocks/>
          </p:cNvSpPr>
          <p:nvPr/>
        </p:nvSpPr>
        <p:spPr bwMode="auto">
          <a:xfrm>
            <a:off x="2022195" y="4983070"/>
            <a:ext cx="461963" cy="460375"/>
          </a:xfrm>
          <a:custGeom>
            <a:avLst/>
            <a:gdLst>
              <a:gd name="T0" fmla="*/ 38 w 180"/>
              <a:gd name="T1" fmla="*/ 41 h 180"/>
              <a:gd name="T2" fmla="*/ 42 w 180"/>
              <a:gd name="T3" fmla="*/ 36 h 180"/>
              <a:gd name="T4" fmla="*/ 90 w 180"/>
              <a:gd name="T5" fmla="*/ 18 h 180"/>
              <a:gd name="T6" fmla="*/ 162 w 180"/>
              <a:gd name="T7" fmla="*/ 90 h 180"/>
              <a:gd name="T8" fmla="*/ 155 w 180"/>
              <a:gd name="T9" fmla="*/ 120 h 180"/>
              <a:gd name="T10" fmla="*/ 170 w 180"/>
              <a:gd name="T11" fmla="*/ 131 h 180"/>
              <a:gd name="T12" fmla="*/ 180 w 180"/>
              <a:gd name="T13" fmla="*/ 90 h 180"/>
              <a:gd name="T14" fmla="*/ 90 w 180"/>
              <a:gd name="T15" fmla="*/ 0 h 180"/>
              <a:gd name="T16" fmla="*/ 14 w 180"/>
              <a:gd name="T17" fmla="*/ 43 h 180"/>
              <a:gd name="T18" fmla="*/ 143 w 180"/>
              <a:gd name="T19" fmla="*/ 139 h 180"/>
              <a:gd name="T20" fmla="*/ 139 w 180"/>
              <a:gd name="T21" fmla="*/ 143 h 180"/>
              <a:gd name="T22" fmla="*/ 90 w 180"/>
              <a:gd name="T23" fmla="*/ 162 h 180"/>
              <a:gd name="T24" fmla="*/ 18 w 180"/>
              <a:gd name="T25" fmla="*/ 90 h 180"/>
              <a:gd name="T26" fmla="*/ 25 w 180"/>
              <a:gd name="T27" fmla="*/ 59 h 180"/>
              <a:gd name="T28" fmla="*/ 25 w 180"/>
              <a:gd name="T29" fmla="*/ 59 h 180"/>
              <a:gd name="T30" fmla="*/ 11 w 180"/>
              <a:gd name="T31" fmla="*/ 48 h 180"/>
              <a:gd name="T32" fmla="*/ 0 w 180"/>
              <a:gd name="T33" fmla="*/ 90 h 180"/>
              <a:gd name="T34" fmla="*/ 90 w 180"/>
              <a:gd name="T35" fmla="*/ 180 h 180"/>
              <a:gd name="T36" fmla="*/ 167 w 180"/>
              <a:gd name="T37" fmla="*/ 136 h 180"/>
              <a:gd name="T38" fmla="*/ 38 w 180"/>
              <a:gd name="T39" fmla="*/ 41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1397"/>
          <p:cNvSpPr>
            <a:spLocks/>
          </p:cNvSpPr>
          <p:nvPr/>
        </p:nvSpPr>
        <p:spPr bwMode="auto">
          <a:xfrm>
            <a:off x="2885795" y="4998945"/>
            <a:ext cx="231775" cy="184150"/>
          </a:xfrm>
          <a:custGeom>
            <a:avLst/>
            <a:gdLst>
              <a:gd name="T0" fmla="*/ 43 w 90"/>
              <a:gd name="T1" fmla="*/ 10 h 72"/>
              <a:gd name="T2" fmla="*/ 45 w 90"/>
              <a:gd name="T3" fmla="*/ 9 h 72"/>
              <a:gd name="T4" fmla="*/ 47 w 90"/>
              <a:gd name="T5" fmla="*/ 10 h 72"/>
              <a:gd name="T6" fmla="*/ 83 w 90"/>
              <a:gd name="T7" fmla="*/ 72 h 72"/>
              <a:gd name="T8" fmla="*/ 90 w 90"/>
              <a:gd name="T9" fmla="*/ 68 h 72"/>
              <a:gd name="T10" fmla="*/ 54 w 90"/>
              <a:gd name="T11" fmla="*/ 6 h 72"/>
              <a:gd name="T12" fmla="*/ 45 w 90"/>
              <a:gd name="T13" fmla="*/ 0 h 72"/>
              <a:gd name="T14" fmla="*/ 36 w 90"/>
              <a:gd name="T15" fmla="*/ 6 h 72"/>
              <a:gd name="T16" fmla="*/ 0 w 90"/>
              <a:gd name="T17" fmla="*/ 68 h 72"/>
              <a:gd name="T18" fmla="*/ 7 w 90"/>
              <a:gd name="T19" fmla="*/ 72 h 72"/>
              <a:gd name="T20" fmla="*/ 43 w 90"/>
              <a:gd name="T21" fmla="*/ 1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1398"/>
          <p:cNvSpPr>
            <a:spLocks/>
          </p:cNvSpPr>
          <p:nvPr/>
        </p:nvSpPr>
        <p:spPr bwMode="auto">
          <a:xfrm>
            <a:off x="3006445" y="5183095"/>
            <a:ext cx="215900" cy="204788"/>
          </a:xfrm>
          <a:custGeom>
            <a:avLst/>
            <a:gdLst>
              <a:gd name="T0" fmla="*/ 82 w 84"/>
              <a:gd name="T1" fmla="*/ 64 h 80"/>
              <a:gd name="T2" fmla="*/ 45 w 84"/>
              <a:gd name="T3" fmla="*/ 0 h 80"/>
              <a:gd name="T4" fmla="*/ 38 w 84"/>
              <a:gd name="T5" fmla="*/ 4 h 80"/>
              <a:gd name="T6" fmla="*/ 75 w 84"/>
              <a:gd name="T7" fmla="*/ 68 h 80"/>
              <a:gd name="T8" fmla="*/ 75 w 84"/>
              <a:gd name="T9" fmla="*/ 70 h 80"/>
              <a:gd name="T10" fmla="*/ 73 w 84"/>
              <a:gd name="T11" fmla="*/ 71 h 80"/>
              <a:gd name="T12" fmla="*/ 0 w 84"/>
              <a:gd name="T13" fmla="*/ 71 h 80"/>
              <a:gd name="T14" fmla="*/ 0 w 84"/>
              <a:gd name="T15" fmla="*/ 80 h 80"/>
              <a:gd name="T16" fmla="*/ 73 w 84"/>
              <a:gd name="T17" fmla="*/ 80 h 80"/>
              <a:gd name="T18" fmla="*/ 82 w 84"/>
              <a:gd name="T19" fmla="*/ 74 h 80"/>
              <a:gd name="T20" fmla="*/ 82 w 84"/>
              <a:gd name="T21" fmla="*/ 6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1399"/>
          <p:cNvSpPr>
            <a:spLocks/>
          </p:cNvSpPr>
          <p:nvPr/>
        </p:nvSpPr>
        <p:spPr bwMode="auto">
          <a:xfrm>
            <a:off x="2781020" y="5183095"/>
            <a:ext cx="215900" cy="204788"/>
          </a:xfrm>
          <a:custGeom>
            <a:avLst/>
            <a:gdLst>
              <a:gd name="T0" fmla="*/ 11 w 84"/>
              <a:gd name="T1" fmla="*/ 71 h 80"/>
              <a:gd name="T2" fmla="*/ 9 w 84"/>
              <a:gd name="T3" fmla="*/ 70 h 80"/>
              <a:gd name="T4" fmla="*/ 9 w 84"/>
              <a:gd name="T5" fmla="*/ 69 h 80"/>
              <a:gd name="T6" fmla="*/ 9 w 84"/>
              <a:gd name="T7" fmla="*/ 68 h 80"/>
              <a:gd name="T8" fmla="*/ 46 w 84"/>
              <a:gd name="T9" fmla="*/ 4 h 80"/>
              <a:gd name="T10" fmla="*/ 39 w 84"/>
              <a:gd name="T11" fmla="*/ 0 h 80"/>
              <a:gd name="T12" fmla="*/ 2 w 84"/>
              <a:gd name="T13" fmla="*/ 64 h 80"/>
              <a:gd name="T14" fmla="*/ 2 w 84"/>
              <a:gd name="T15" fmla="*/ 74 h 80"/>
              <a:gd name="T16" fmla="*/ 11 w 84"/>
              <a:gd name="T17" fmla="*/ 80 h 80"/>
              <a:gd name="T18" fmla="*/ 84 w 84"/>
              <a:gd name="T19" fmla="*/ 80 h 80"/>
              <a:gd name="T20" fmla="*/ 84 w 84"/>
              <a:gd name="T21" fmla="*/ 71 h 80"/>
              <a:gd name="T22" fmla="*/ 11 w 84"/>
              <a:gd name="T23" fmla="*/ 7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1400"/>
          <p:cNvSpPr>
            <a:spLocks/>
          </p:cNvSpPr>
          <p:nvPr/>
        </p:nvSpPr>
        <p:spPr bwMode="auto">
          <a:xfrm>
            <a:off x="2981045" y="5103720"/>
            <a:ext cx="41275" cy="171450"/>
          </a:xfrm>
          <a:custGeom>
            <a:avLst/>
            <a:gdLst>
              <a:gd name="T0" fmla="*/ 0 w 16"/>
              <a:gd name="T1" fmla="*/ 8 h 67"/>
              <a:gd name="T2" fmla="*/ 0 w 16"/>
              <a:gd name="T3" fmla="*/ 60 h 67"/>
              <a:gd name="T4" fmla="*/ 8 w 16"/>
              <a:gd name="T5" fmla="*/ 67 h 67"/>
              <a:gd name="T6" fmla="*/ 16 w 16"/>
              <a:gd name="T7" fmla="*/ 60 h 67"/>
              <a:gd name="T8" fmla="*/ 16 w 16"/>
              <a:gd name="T9" fmla="*/ 8 h 67"/>
              <a:gd name="T10" fmla="*/ 8 w 16"/>
              <a:gd name="T11" fmla="*/ 0 h 67"/>
              <a:gd name="T12" fmla="*/ 0 w 16"/>
              <a:gd name="T13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Oval 1401"/>
          <p:cNvSpPr>
            <a:spLocks noChangeArrowheads="1"/>
          </p:cNvSpPr>
          <p:nvPr/>
        </p:nvSpPr>
        <p:spPr bwMode="auto">
          <a:xfrm>
            <a:off x="2977870" y="5295807"/>
            <a:ext cx="46038" cy="4286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1402"/>
          <p:cNvSpPr>
            <a:spLocks/>
          </p:cNvSpPr>
          <p:nvPr/>
        </p:nvSpPr>
        <p:spPr bwMode="auto">
          <a:xfrm>
            <a:off x="3577945" y="5154520"/>
            <a:ext cx="125413" cy="115888"/>
          </a:xfrm>
          <a:custGeom>
            <a:avLst/>
            <a:gdLst>
              <a:gd name="T0" fmla="*/ 41 w 49"/>
              <a:gd name="T1" fmla="*/ 16 h 45"/>
              <a:gd name="T2" fmla="*/ 42 w 49"/>
              <a:gd name="T3" fmla="*/ 16 h 45"/>
              <a:gd name="T4" fmla="*/ 44 w 49"/>
              <a:gd name="T5" fmla="*/ 15 h 45"/>
              <a:gd name="T6" fmla="*/ 42 w 49"/>
              <a:gd name="T7" fmla="*/ 14 h 45"/>
              <a:gd name="T8" fmla="*/ 42 w 49"/>
              <a:gd name="T9" fmla="*/ 14 h 45"/>
              <a:gd name="T10" fmla="*/ 37 w 49"/>
              <a:gd name="T11" fmla="*/ 5 h 45"/>
              <a:gd name="T12" fmla="*/ 25 w 49"/>
              <a:gd name="T13" fmla="*/ 0 h 45"/>
              <a:gd name="T14" fmla="*/ 10 w 49"/>
              <a:gd name="T15" fmla="*/ 16 h 45"/>
              <a:gd name="T16" fmla="*/ 7 w 49"/>
              <a:gd name="T17" fmla="*/ 21 h 45"/>
              <a:gd name="T18" fmla="*/ 13 w 49"/>
              <a:gd name="T19" fmla="*/ 31 h 45"/>
              <a:gd name="T20" fmla="*/ 14 w 49"/>
              <a:gd name="T21" fmla="*/ 35 h 45"/>
              <a:gd name="T22" fmla="*/ 2 w 49"/>
              <a:gd name="T23" fmla="*/ 35 h 45"/>
              <a:gd name="T24" fmla="*/ 0 w 49"/>
              <a:gd name="T25" fmla="*/ 36 h 45"/>
              <a:gd name="T26" fmla="*/ 2 w 49"/>
              <a:gd name="T27" fmla="*/ 38 h 45"/>
              <a:gd name="T28" fmla="*/ 16 w 49"/>
              <a:gd name="T29" fmla="*/ 38 h 45"/>
              <a:gd name="T30" fmla="*/ 17 w 49"/>
              <a:gd name="T31" fmla="*/ 37 h 45"/>
              <a:gd name="T32" fmla="*/ 17 w 49"/>
              <a:gd name="T33" fmla="*/ 36 h 45"/>
              <a:gd name="T34" fmla="*/ 15 w 49"/>
              <a:gd name="T35" fmla="*/ 29 h 45"/>
              <a:gd name="T36" fmla="*/ 15 w 49"/>
              <a:gd name="T37" fmla="*/ 29 h 45"/>
              <a:gd name="T38" fmla="*/ 10 w 49"/>
              <a:gd name="T39" fmla="*/ 21 h 45"/>
              <a:gd name="T40" fmla="*/ 12 w 49"/>
              <a:gd name="T41" fmla="*/ 18 h 45"/>
              <a:gd name="T42" fmla="*/ 13 w 49"/>
              <a:gd name="T43" fmla="*/ 17 h 45"/>
              <a:gd name="T44" fmla="*/ 25 w 49"/>
              <a:gd name="T45" fmla="*/ 3 h 45"/>
              <a:gd name="T46" fmla="*/ 35 w 49"/>
              <a:gd name="T47" fmla="*/ 7 h 45"/>
              <a:gd name="T48" fmla="*/ 39 w 49"/>
              <a:gd name="T49" fmla="*/ 14 h 45"/>
              <a:gd name="T50" fmla="*/ 19 w 49"/>
              <a:gd name="T51" fmla="*/ 14 h 45"/>
              <a:gd name="T52" fmla="*/ 18 w 49"/>
              <a:gd name="T53" fmla="*/ 15 h 45"/>
              <a:gd name="T54" fmla="*/ 19 w 49"/>
              <a:gd name="T55" fmla="*/ 16 h 45"/>
              <a:gd name="T56" fmla="*/ 38 w 49"/>
              <a:gd name="T57" fmla="*/ 16 h 45"/>
              <a:gd name="T58" fmla="*/ 33 w 49"/>
              <a:gd name="T59" fmla="*/ 37 h 45"/>
              <a:gd name="T60" fmla="*/ 25 w 49"/>
              <a:gd name="T61" fmla="*/ 41 h 45"/>
              <a:gd name="T62" fmla="*/ 23 w 49"/>
              <a:gd name="T63" fmla="*/ 42 h 45"/>
              <a:gd name="T64" fmla="*/ 24 w 49"/>
              <a:gd name="T65" fmla="*/ 44 h 45"/>
              <a:gd name="T66" fmla="*/ 35 w 49"/>
              <a:gd name="T67" fmla="*/ 38 h 45"/>
              <a:gd name="T68" fmla="*/ 36 w 49"/>
              <a:gd name="T69" fmla="*/ 38 h 45"/>
              <a:gd name="T70" fmla="*/ 49 w 49"/>
              <a:gd name="T71" fmla="*/ 38 h 45"/>
              <a:gd name="T72" fmla="*/ 48 w 49"/>
              <a:gd name="T73" fmla="*/ 35 h 45"/>
              <a:gd name="T74" fmla="*/ 36 w 49"/>
              <a:gd name="T75" fmla="*/ 35 h 45"/>
              <a:gd name="T76" fmla="*/ 41 w 49"/>
              <a:gd name="T77" fmla="*/ 1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1403"/>
          <p:cNvSpPr>
            <a:spLocks/>
          </p:cNvSpPr>
          <p:nvPr/>
        </p:nvSpPr>
        <p:spPr bwMode="auto">
          <a:xfrm>
            <a:off x="3643032" y="5284695"/>
            <a:ext cx="80963" cy="53975"/>
          </a:xfrm>
          <a:custGeom>
            <a:avLst/>
            <a:gdLst>
              <a:gd name="T0" fmla="*/ 18 w 32"/>
              <a:gd name="T1" fmla="*/ 0 h 21"/>
              <a:gd name="T2" fmla="*/ 0 w 32"/>
              <a:gd name="T3" fmla="*/ 18 h 21"/>
              <a:gd name="T4" fmla="*/ 0 w 32"/>
              <a:gd name="T5" fmla="*/ 20 h 21"/>
              <a:gd name="T6" fmla="*/ 2 w 32"/>
              <a:gd name="T7" fmla="*/ 20 h 21"/>
              <a:gd name="T8" fmla="*/ 19 w 32"/>
              <a:gd name="T9" fmla="*/ 3 h 21"/>
              <a:gd name="T10" fmla="*/ 32 w 32"/>
              <a:gd name="T11" fmla="*/ 6 h 21"/>
              <a:gd name="T12" fmla="*/ 32 w 32"/>
              <a:gd name="T13" fmla="*/ 5 h 21"/>
              <a:gd name="T14" fmla="*/ 31 w 32"/>
              <a:gd name="T15" fmla="*/ 5 h 21"/>
              <a:gd name="T16" fmla="*/ 30 w 32"/>
              <a:gd name="T17" fmla="*/ 3 h 21"/>
              <a:gd name="T18" fmla="*/ 19 w 32"/>
              <a:gd name="T19" fmla="*/ 0 h 21"/>
              <a:gd name="T20" fmla="*/ 18 w 32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1404"/>
          <p:cNvSpPr>
            <a:spLocks/>
          </p:cNvSpPr>
          <p:nvPr/>
        </p:nvSpPr>
        <p:spPr bwMode="auto">
          <a:xfrm>
            <a:off x="3636682" y="5213257"/>
            <a:ext cx="23813" cy="41275"/>
          </a:xfrm>
          <a:custGeom>
            <a:avLst/>
            <a:gdLst>
              <a:gd name="T0" fmla="*/ 4 w 9"/>
              <a:gd name="T1" fmla="*/ 16 h 16"/>
              <a:gd name="T2" fmla="*/ 9 w 9"/>
              <a:gd name="T3" fmla="*/ 10 h 16"/>
              <a:gd name="T4" fmla="*/ 6 w 9"/>
              <a:gd name="T5" fmla="*/ 10 h 16"/>
              <a:gd name="T6" fmla="*/ 4 w 9"/>
              <a:gd name="T7" fmla="*/ 13 h 16"/>
              <a:gd name="T8" fmla="*/ 3 w 9"/>
              <a:gd name="T9" fmla="*/ 8 h 16"/>
              <a:gd name="T10" fmla="*/ 4 w 9"/>
              <a:gd name="T11" fmla="*/ 3 h 16"/>
              <a:gd name="T12" fmla="*/ 5 w 9"/>
              <a:gd name="T13" fmla="*/ 2 h 16"/>
              <a:gd name="T14" fmla="*/ 5 w 9"/>
              <a:gd name="T15" fmla="*/ 2 h 16"/>
              <a:gd name="T16" fmla="*/ 6 w 9"/>
              <a:gd name="T17" fmla="*/ 3 h 16"/>
              <a:gd name="T18" fmla="*/ 6 w 9"/>
              <a:gd name="T19" fmla="*/ 6 h 16"/>
              <a:gd name="T20" fmla="*/ 6 w 9"/>
              <a:gd name="T21" fmla="*/ 6 h 16"/>
              <a:gd name="T22" fmla="*/ 6 w 9"/>
              <a:gd name="T23" fmla="*/ 7 h 16"/>
              <a:gd name="T24" fmla="*/ 9 w 9"/>
              <a:gd name="T25" fmla="*/ 7 h 16"/>
              <a:gd name="T26" fmla="*/ 9 w 9"/>
              <a:gd name="T27" fmla="*/ 6 h 16"/>
              <a:gd name="T28" fmla="*/ 9 w 9"/>
              <a:gd name="T29" fmla="*/ 6 h 16"/>
              <a:gd name="T30" fmla="*/ 9 w 9"/>
              <a:gd name="T31" fmla="*/ 5 h 16"/>
              <a:gd name="T32" fmla="*/ 8 w 9"/>
              <a:gd name="T33" fmla="*/ 1 h 16"/>
              <a:gd name="T34" fmla="*/ 5 w 9"/>
              <a:gd name="T35" fmla="*/ 0 h 16"/>
              <a:gd name="T36" fmla="*/ 5 w 9"/>
              <a:gd name="T37" fmla="*/ 0 h 16"/>
              <a:gd name="T38" fmla="*/ 5 w 9"/>
              <a:gd name="T39" fmla="*/ 0 h 16"/>
              <a:gd name="T40" fmla="*/ 2 w 9"/>
              <a:gd name="T41" fmla="*/ 1 h 16"/>
              <a:gd name="T42" fmla="*/ 0 w 9"/>
              <a:gd name="T43" fmla="*/ 8 h 16"/>
              <a:gd name="T44" fmla="*/ 4 w 9"/>
              <a:gd name="T4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1405"/>
          <p:cNvSpPr>
            <a:spLocks/>
          </p:cNvSpPr>
          <p:nvPr/>
        </p:nvSpPr>
        <p:spPr bwMode="auto">
          <a:xfrm>
            <a:off x="3527145" y="5065620"/>
            <a:ext cx="388938" cy="360363"/>
          </a:xfrm>
          <a:custGeom>
            <a:avLst/>
            <a:gdLst>
              <a:gd name="T0" fmla="*/ 125 w 152"/>
              <a:gd name="T1" fmla="*/ 85 h 141"/>
              <a:gd name="T2" fmla="*/ 119 w 152"/>
              <a:gd name="T3" fmla="*/ 95 h 141"/>
              <a:gd name="T4" fmla="*/ 134 w 152"/>
              <a:gd name="T5" fmla="*/ 109 h 141"/>
              <a:gd name="T6" fmla="*/ 87 w 152"/>
              <a:gd name="T7" fmla="*/ 126 h 141"/>
              <a:gd name="T8" fmla="*/ 15 w 152"/>
              <a:gd name="T9" fmla="*/ 54 h 141"/>
              <a:gd name="T10" fmla="*/ 29 w 152"/>
              <a:gd name="T11" fmla="*/ 11 h 141"/>
              <a:gd name="T12" fmla="*/ 19 w 152"/>
              <a:gd name="T13" fmla="*/ 0 h 141"/>
              <a:gd name="T14" fmla="*/ 0 w 152"/>
              <a:gd name="T15" fmla="*/ 54 h 141"/>
              <a:gd name="T16" fmla="*/ 87 w 152"/>
              <a:gd name="T17" fmla="*/ 141 h 141"/>
              <a:gd name="T18" fmla="*/ 152 w 152"/>
              <a:gd name="T19" fmla="*/ 111 h 141"/>
              <a:gd name="T20" fmla="*/ 125 w 152"/>
              <a:gd name="T21" fmla="*/ 8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1406"/>
          <p:cNvSpPr>
            <a:spLocks/>
          </p:cNvSpPr>
          <p:nvPr/>
        </p:nvSpPr>
        <p:spPr bwMode="auto">
          <a:xfrm>
            <a:off x="3581120" y="4979895"/>
            <a:ext cx="392113" cy="361950"/>
          </a:xfrm>
          <a:custGeom>
            <a:avLst/>
            <a:gdLst>
              <a:gd name="T0" fmla="*/ 65 w 153"/>
              <a:gd name="T1" fmla="*/ 95 h 141"/>
              <a:gd name="T2" fmla="*/ 67 w 153"/>
              <a:gd name="T3" fmla="*/ 80 h 141"/>
              <a:gd name="T4" fmla="*/ 19 w 153"/>
              <a:gd name="T5" fmla="*/ 32 h 141"/>
              <a:gd name="T6" fmla="*/ 66 w 153"/>
              <a:gd name="T7" fmla="*/ 15 h 141"/>
              <a:gd name="T8" fmla="*/ 138 w 153"/>
              <a:gd name="T9" fmla="*/ 87 h 141"/>
              <a:gd name="T10" fmla="*/ 124 w 153"/>
              <a:gd name="T11" fmla="*/ 131 h 141"/>
              <a:gd name="T12" fmla="*/ 134 w 153"/>
              <a:gd name="T13" fmla="*/ 141 h 141"/>
              <a:gd name="T14" fmla="*/ 153 w 153"/>
              <a:gd name="T15" fmla="*/ 87 h 141"/>
              <a:gd name="T16" fmla="*/ 66 w 153"/>
              <a:gd name="T17" fmla="*/ 0 h 141"/>
              <a:gd name="T18" fmla="*/ 0 w 153"/>
              <a:gd name="T19" fmla="*/ 30 h 141"/>
              <a:gd name="T20" fmla="*/ 65 w 153"/>
              <a:gd name="T21" fmla="*/ 9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1407"/>
          <p:cNvSpPr>
            <a:spLocks/>
          </p:cNvSpPr>
          <p:nvPr/>
        </p:nvSpPr>
        <p:spPr bwMode="auto">
          <a:xfrm>
            <a:off x="3693832" y="5103720"/>
            <a:ext cx="201613" cy="227013"/>
          </a:xfrm>
          <a:custGeom>
            <a:avLst/>
            <a:gdLst>
              <a:gd name="T0" fmla="*/ 77 w 79"/>
              <a:gd name="T1" fmla="*/ 28 h 89"/>
              <a:gd name="T2" fmla="*/ 71 w 79"/>
              <a:gd name="T3" fmla="*/ 31 h 89"/>
              <a:gd name="T4" fmla="*/ 60 w 79"/>
              <a:gd name="T5" fmla="*/ 46 h 89"/>
              <a:gd name="T6" fmla="*/ 57 w 79"/>
              <a:gd name="T7" fmla="*/ 48 h 89"/>
              <a:gd name="T8" fmla="*/ 58 w 79"/>
              <a:gd name="T9" fmla="*/ 43 h 89"/>
              <a:gd name="T10" fmla="*/ 66 w 79"/>
              <a:gd name="T11" fmla="*/ 15 h 89"/>
              <a:gd name="T12" fmla="*/ 64 w 79"/>
              <a:gd name="T13" fmla="*/ 9 h 89"/>
              <a:gd name="T14" fmla="*/ 59 w 79"/>
              <a:gd name="T15" fmla="*/ 14 h 89"/>
              <a:gd name="T16" fmla="*/ 49 w 79"/>
              <a:gd name="T17" fmla="*/ 40 h 89"/>
              <a:gd name="T18" fmla="*/ 47 w 79"/>
              <a:gd name="T19" fmla="*/ 44 h 89"/>
              <a:gd name="T20" fmla="*/ 46 w 79"/>
              <a:gd name="T21" fmla="*/ 39 h 89"/>
              <a:gd name="T22" fmla="*/ 52 w 79"/>
              <a:gd name="T23" fmla="*/ 9 h 89"/>
              <a:gd name="T24" fmla="*/ 50 w 79"/>
              <a:gd name="T25" fmla="*/ 1 h 89"/>
              <a:gd name="T26" fmla="*/ 44 w 79"/>
              <a:gd name="T27" fmla="*/ 7 h 89"/>
              <a:gd name="T28" fmla="*/ 37 w 79"/>
              <a:gd name="T29" fmla="*/ 38 h 89"/>
              <a:gd name="T30" fmla="*/ 34 w 79"/>
              <a:gd name="T31" fmla="*/ 42 h 89"/>
              <a:gd name="T32" fmla="*/ 33 w 79"/>
              <a:gd name="T33" fmla="*/ 38 h 89"/>
              <a:gd name="T34" fmla="*/ 37 w 79"/>
              <a:gd name="T35" fmla="*/ 10 h 89"/>
              <a:gd name="T36" fmla="*/ 34 w 79"/>
              <a:gd name="T37" fmla="*/ 5 h 89"/>
              <a:gd name="T38" fmla="*/ 30 w 79"/>
              <a:gd name="T39" fmla="*/ 10 h 89"/>
              <a:gd name="T40" fmla="*/ 23 w 79"/>
              <a:gd name="T41" fmla="*/ 54 h 89"/>
              <a:gd name="T42" fmla="*/ 20 w 79"/>
              <a:gd name="T43" fmla="*/ 58 h 89"/>
              <a:gd name="T44" fmla="*/ 15 w 79"/>
              <a:gd name="T45" fmla="*/ 50 h 89"/>
              <a:gd name="T46" fmla="*/ 6 w 79"/>
              <a:gd name="T47" fmla="*/ 40 h 89"/>
              <a:gd name="T48" fmla="*/ 3 w 79"/>
              <a:gd name="T49" fmla="*/ 48 h 89"/>
              <a:gd name="T50" fmla="*/ 14 w 79"/>
              <a:gd name="T51" fmla="*/ 75 h 89"/>
              <a:gd name="T52" fmla="*/ 29 w 79"/>
              <a:gd name="T53" fmla="*/ 88 h 89"/>
              <a:gd name="T54" fmla="*/ 52 w 79"/>
              <a:gd name="T55" fmla="*/ 79 h 89"/>
              <a:gd name="T56" fmla="*/ 77 w 79"/>
              <a:gd name="T57" fmla="*/ 33 h 89"/>
              <a:gd name="T58" fmla="*/ 77 w 79"/>
              <a:gd name="T59" fmla="*/ 2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1408"/>
          <p:cNvSpPr>
            <a:spLocks noEditPoints="1"/>
          </p:cNvSpPr>
          <p:nvPr/>
        </p:nvSpPr>
        <p:spPr bwMode="auto">
          <a:xfrm>
            <a:off x="4328832" y="5016407"/>
            <a:ext cx="269875" cy="71438"/>
          </a:xfrm>
          <a:custGeom>
            <a:avLst/>
            <a:gdLst>
              <a:gd name="T0" fmla="*/ 99 w 105"/>
              <a:gd name="T1" fmla="*/ 3 h 28"/>
              <a:gd name="T2" fmla="*/ 97 w 105"/>
              <a:gd name="T3" fmla="*/ 0 h 28"/>
              <a:gd name="T4" fmla="*/ 94 w 105"/>
              <a:gd name="T5" fmla="*/ 1 h 28"/>
              <a:gd name="T6" fmla="*/ 54 w 105"/>
              <a:gd name="T7" fmla="*/ 14 h 28"/>
              <a:gd name="T8" fmla="*/ 54 w 105"/>
              <a:gd name="T9" fmla="*/ 13 h 28"/>
              <a:gd name="T10" fmla="*/ 54 w 105"/>
              <a:gd name="T11" fmla="*/ 12 h 28"/>
              <a:gd name="T12" fmla="*/ 52 w 105"/>
              <a:gd name="T13" fmla="*/ 10 h 28"/>
              <a:gd name="T14" fmla="*/ 2 w 105"/>
              <a:gd name="T15" fmla="*/ 19 h 28"/>
              <a:gd name="T16" fmla="*/ 1 w 105"/>
              <a:gd name="T17" fmla="*/ 22 h 28"/>
              <a:gd name="T18" fmla="*/ 5 w 105"/>
              <a:gd name="T19" fmla="*/ 24 h 28"/>
              <a:gd name="T20" fmla="*/ 47 w 105"/>
              <a:gd name="T21" fmla="*/ 15 h 28"/>
              <a:gd name="T22" fmla="*/ 47 w 105"/>
              <a:gd name="T23" fmla="*/ 15 h 28"/>
              <a:gd name="T24" fmla="*/ 46 w 105"/>
              <a:gd name="T25" fmla="*/ 17 h 28"/>
              <a:gd name="T26" fmla="*/ 46 w 105"/>
              <a:gd name="T27" fmla="*/ 18 h 28"/>
              <a:gd name="T28" fmla="*/ 49 w 105"/>
              <a:gd name="T29" fmla="*/ 20 h 28"/>
              <a:gd name="T30" fmla="*/ 94 w 105"/>
              <a:gd name="T31" fmla="*/ 9 h 28"/>
              <a:gd name="T32" fmla="*/ 99 w 105"/>
              <a:gd name="T33" fmla="*/ 27 h 28"/>
              <a:gd name="T34" fmla="*/ 103 w 105"/>
              <a:gd name="T35" fmla="*/ 28 h 28"/>
              <a:gd name="T36" fmla="*/ 104 w 105"/>
              <a:gd name="T37" fmla="*/ 24 h 28"/>
              <a:gd name="T38" fmla="*/ 99 w 105"/>
              <a:gd name="T39" fmla="*/ 3 h 28"/>
              <a:gd name="T40" fmla="*/ 94 w 105"/>
              <a:gd name="T41" fmla="*/ 2 h 28"/>
              <a:gd name="T42" fmla="*/ 94 w 105"/>
              <a:gd name="T43" fmla="*/ 2 h 28"/>
              <a:gd name="T44" fmla="*/ 94 w 105"/>
              <a:gd name="T45" fmla="*/ 2 h 28"/>
              <a:gd name="T46" fmla="*/ 94 w 105"/>
              <a:gd name="T4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1409"/>
          <p:cNvSpPr>
            <a:spLocks/>
          </p:cNvSpPr>
          <p:nvPr/>
        </p:nvSpPr>
        <p:spPr bwMode="auto">
          <a:xfrm>
            <a:off x="4285970" y="4916395"/>
            <a:ext cx="363538" cy="342900"/>
          </a:xfrm>
          <a:custGeom>
            <a:avLst/>
            <a:gdLst>
              <a:gd name="T0" fmla="*/ 138 w 142"/>
              <a:gd name="T1" fmla="*/ 84 h 134"/>
              <a:gd name="T2" fmla="*/ 128 w 142"/>
              <a:gd name="T3" fmla="*/ 82 h 134"/>
              <a:gd name="T4" fmla="*/ 134 w 142"/>
              <a:gd name="T5" fmla="*/ 54 h 134"/>
              <a:gd name="T6" fmla="*/ 133 w 142"/>
              <a:gd name="T7" fmla="*/ 44 h 134"/>
              <a:gd name="T8" fmla="*/ 115 w 142"/>
              <a:gd name="T9" fmla="*/ 22 h 134"/>
              <a:gd name="T10" fmla="*/ 63 w 142"/>
              <a:gd name="T11" fmla="*/ 6 h 134"/>
              <a:gd name="T12" fmla="*/ 6 w 142"/>
              <a:gd name="T13" fmla="*/ 60 h 134"/>
              <a:gd name="T14" fmla="*/ 14 w 142"/>
              <a:gd name="T15" fmla="*/ 82 h 134"/>
              <a:gd name="T16" fmla="*/ 14 w 142"/>
              <a:gd name="T17" fmla="*/ 82 h 134"/>
              <a:gd name="T18" fmla="*/ 4 w 142"/>
              <a:gd name="T19" fmla="*/ 84 h 134"/>
              <a:gd name="T20" fmla="*/ 0 w 142"/>
              <a:gd name="T21" fmla="*/ 97 h 134"/>
              <a:gd name="T22" fmla="*/ 17 w 142"/>
              <a:gd name="T23" fmla="*/ 134 h 134"/>
              <a:gd name="T24" fmla="*/ 16 w 142"/>
              <a:gd name="T25" fmla="*/ 128 h 134"/>
              <a:gd name="T26" fmla="*/ 16 w 142"/>
              <a:gd name="T27" fmla="*/ 126 h 134"/>
              <a:gd name="T28" fmla="*/ 6 w 142"/>
              <a:gd name="T29" fmla="*/ 97 h 134"/>
              <a:gd name="T30" fmla="*/ 7 w 142"/>
              <a:gd name="T31" fmla="*/ 88 h 134"/>
              <a:gd name="T32" fmla="*/ 15 w 142"/>
              <a:gd name="T33" fmla="*/ 89 h 134"/>
              <a:gd name="T34" fmla="*/ 16 w 142"/>
              <a:gd name="T35" fmla="*/ 90 h 134"/>
              <a:gd name="T36" fmla="*/ 16 w 142"/>
              <a:gd name="T37" fmla="*/ 76 h 134"/>
              <a:gd name="T38" fmla="*/ 12 w 142"/>
              <a:gd name="T39" fmla="*/ 59 h 134"/>
              <a:gd name="T40" fmla="*/ 63 w 142"/>
              <a:gd name="T41" fmla="*/ 11 h 134"/>
              <a:gd name="T42" fmla="*/ 111 w 142"/>
              <a:gd name="T43" fmla="*/ 26 h 134"/>
              <a:gd name="T44" fmla="*/ 114 w 142"/>
              <a:gd name="T45" fmla="*/ 27 h 134"/>
              <a:gd name="T46" fmla="*/ 128 w 142"/>
              <a:gd name="T47" fmla="*/ 45 h 134"/>
              <a:gd name="T48" fmla="*/ 126 w 142"/>
              <a:gd name="T49" fmla="*/ 74 h 134"/>
              <a:gd name="T50" fmla="*/ 126 w 142"/>
              <a:gd name="T51" fmla="*/ 90 h 134"/>
              <a:gd name="T52" fmla="*/ 127 w 142"/>
              <a:gd name="T53" fmla="*/ 89 h 134"/>
              <a:gd name="T54" fmla="*/ 135 w 142"/>
              <a:gd name="T55" fmla="*/ 88 h 134"/>
              <a:gd name="T56" fmla="*/ 136 w 142"/>
              <a:gd name="T57" fmla="*/ 97 h 134"/>
              <a:gd name="T58" fmla="*/ 126 w 142"/>
              <a:gd name="T59" fmla="*/ 126 h 134"/>
              <a:gd name="T60" fmla="*/ 126 w 142"/>
              <a:gd name="T61" fmla="*/ 128 h 134"/>
              <a:gd name="T62" fmla="*/ 125 w 142"/>
              <a:gd name="T63" fmla="*/ 134 h 134"/>
              <a:gd name="T64" fmla="*/ 142 w 142"/>
              <a:gd name="T65" fmla="*/ 97 h 134"/>
              <a:gd name="T66" fmla="*/ 138 w 142"/>
              <a:gd name="T67" fmla="*/ 8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1410"/>
          <p:cNvSpPr>
            <a:spLocks/>
          </p:cNvSpPr>
          <p:nvPr/>
        </p:nvSpPr>
        <p:spPr bwMode="auto">
          <a:xfrm>
            <a:off x="4341532" y="5087845"/>
            <a:ext cx="252413" cy="254000"/>
          </a:xfrm>
          <a:custGeom>
            <a:avLst/>
            <a:gdLst>
              <a:gd name="T0" fmla="*/ 98 w 98"/>
              <a:gd name="T1" fmla="*/ 59 h 99"/>
              <a:gd name="T2" fmla="*/ 98 w 98"/>
              <a:gd name="T3" fmla="*/ 37 h 99"/>
              <a:gd name="T4" fmla="*/ 93 w 98"/>
              <a:gd name="T5" fmla="*/ 37 h 99"/>
              <a:gd name="T6" fmla="*/ 89 w 98"/>
              <a:gd name="T7" fmla="*/ 37 h 99"/>
              <a:gd name="T8" fmla="*/ 74 w 98"/>
              <a:gd name="T9" fmla="*/ 53 h 99"/>
              <a:gd name="T10" fmla="*/ 58 w 98"/>
              <a:gd name="T11" fmla="*/ 34 h 99"/>
              <a:gd name="T12" fmla="*/ 74 w 98"/>
              <a:gd name="T13" fmla="*/ 15 h 99"/>
              <a:gd name="T14" fmla="*/ 89 w 98"/>
              <a:gd name="T15" fmla="*/ 32 h 99"/>
              <a:gd name="T16" fmla="*/ 93 w 98"/>
              <a:gd name="T17" fmla="*/ 32 h 99"/>
              <a:gd name="T18" fmla="*/ 98 w 98"/>
              <a:gd name="T19" fmla="*/ 32 h 99"/>
              <a:gd name="T20" fmla="*/ 98 w 98"/>
              <a:gd name="T21" fmla="*/ 5 h 99"/>
              <a:gd name="T22" fmla="*/ 49 w 98"/>
              <a:gd name="T23" fmla="*/ 0 h 99"/>
              <a:gd name="T24" fmla="*/ 0 w 98"/>
              <a:gd name="T25" fmla="*/ 5 h 99"/>
              <a:gd name="T26" fmla="*/ 0 w 98"/>
              <a:gd name="T27" fmla="*/ 32 h 99"/>
              <a:gd name="T28" fmla="*/ 5 w 98"/>
              <a:gd name="T29" fmla="*/ 32 h 99"/>
              <a:gd name="T30" fmla="*/ 9 w 98"/>
              <a:gd name="T31" fmla="*/ 32 h 99"/>
              <a:gd name="T32" fmla="*/ 24 w 98"/>
              <a:gd name="T33" fmla="*/ 15 h 99"/>
              <a:gd name="T34" fmla="*/ 40 w 98"/>
              <a:gd name="T35" fmla="*/ 34 h 99"/>
              <a:gd name="T36" fmla="*/ 24 w 98"/>
              <a:gd name="T37" fmla="*/ 53 h 99"/>
              <a:gd name="T38" fmla="*/ 9 w 98"/>
              <a:gd name="T39" fmla="*/ 37 h 99"/>
              <a:gd name="T40" fmla="*/ 5 w 98"/>
              <a:gd name="T41" fmla="*/ 37 h 99"/>
              <a:gd name="T42" fmla="*/ 0 w 98"/>
              <a:gd name="T43" fmla="*/ 37 h 99"/>
              <a:gd name="T44" fmla="*/ 0 w 98"/>
              <a:gd name="T45" fmla="*/ 59 h 99"/>
              <a:gd name="T46" fmla="*/ 0 w 98"/>
              <a:gd name="T47" fmla="*/ 59 h 99"/>
              <a:gd name="T48" fmla="*/ 0 w 98"/>
              <a:gd name="T49" fmla="*/ 62 h 99"/>
              <a:gd name="T50" fmla="*/ 21 w 98"/>
              <a:gd name="T51" fmla="*/ 99 h 99"/>
              <a:gd name="T52" fmla="*/ 22 w 98"/>
              <a:gd name="T53" fmla="*/ 99 h 99"/>
              <a:gd name="T54" fmla="*/ 49 w 98"/>
              <a:gd name="T55" fmla="*/ 93 h 99"/>
              <a:gd name="T56" fmla="*/ 76 w 98"/>
              <a:gd name="T57" fmla="*/ 99 h 99"/>
              <a:gd name="T58" fmla="*/ 77 w 98"/>
              <a:gd name="T59" fmla="*/ 99 h 99"/>
              <a:gd name="T60" fmla="*/ 98 w 98"/>
              <a:gd name="T61" fmla="*/ 62 h 99"/>
              <a:gd name="T62" fmla="*/ 98 w 98"/>
              <a:gd name="T63" fmla="*/ 59 h 99"/>
              <a:gd name="T64" fmla="*/ 98 w 98"/>
              <a:gd name="T65" fmla="*/ 5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1412"/>
          <p:cNvSpPr>
            <a:spLocks/>
          </p:cNvSpPr>
          <p:nvPr/>
        </p:nvSpPr>
        <p:spPr bwMode="auto">
          <a:xfrm>
            <a:off x="4408207" y="5338669"/>
            <a:ext cx="119063" cy="44450"/>
          </a:xfrm>
          <a:custGeom>
            <a:avLst/>
            <a:gdLst>
              <a:gd name="T0" fmla="*/ 46 w 46"/>
              <a:gd name="T1" fmla="*/ 17 h 17"/>
              <a:gd name="T2" fmla="*/ 46 w 46"/>
              <a:gd name="T3" fmla="*/ 5 h 17"/>
              <a:gd name="T4" fmla="*/ 23 w 46"/>
              <a:gd name="T5" fmla="*/ 0 h 17"/>
              <a:gd name="T6" fmla="*/ 0 w 46"/>
              <a:gd name="T7" fmla="*/ 5 h 17"/>
              <a:gd name="T8" fmla="*/ 0 w 46"/>
              <a:gd name="T9" fmla="*/ 17 h 17"/>
              <a:gd name="T10" fmla="*/ 23 w 46"/>
              <a:gd name="T11" fmla="*/ 13 h 17"/>
              <a:gd name="T12" fmla="*/ 46 w 46"/>
              <a:gd name="T13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Oval 1413"/>
          <p:cNvSpPr>
            <a:spLocks noChangeArrowheads="1"/>
          </p:cNvSpPr>
          <p:nvPr/>
        </p:nvSpPr>
        <p:spPr bwMode="auto">
          <a:xfrm>
            <a:off x="4368520" y="5384707"/>
            <a:ext cx="200025" cy="1127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1414"/>
          <p:cNvSpPr>
            <a:spLocks/>
          </p:cNvSpPr>
          <p:nvPr/>
        </p:nvSpPr>
        <p:spPr bwMode="auto">
          <a:xfrm>
            <a:off x="4995582" y="4962432"/>
            <a:ext cx="338138" cy="501650"/>
          </a:xfrm>
          <a:custGeom>
            <a:avLst/>
            <a:gdLst>
              <a:gd name="T0" fmla="*/ 37 w 132"/>
              <a:gd name="T1" fmla="*/ 194 h 196"/>
              <a:gd name="T2" fmla="*/ 45 w 132"/>
              <a:gd name="T3" fmla="*/ 193 h 196"/>
              <a:gd name="T4" fmla="*/ 53 w 132"/>
              <a:gd name="T5" fmla="*/ 180 h 196"/>
              <a:gd name="T6" fmla="*/ 53 w 132"/>
              <a:gd name="T7" fmla="*/ 96 h 196"/>
              <a:gd name="T8" fmla="*/ 42 w 132"/>
              <a:gd name="T9" fmla="*/ 91 h 196"/>
              <a:gd name="T10" fmla="*/ 37 w 132"/>
              <a:gd name="T11" fmla="*/ 80 h 196"/>
              <a:gd name="T12" fmla="*/ 17 w 132"/>
              <a:gd name="T13" fmla="*/ 94 h 196"/>
              <a:gd name="T14" fmla="*/ 1 w 132"/>
              <a:gd name="T15" fmla="*/ 68 h 196"/>
              <a:gd name="T16" fmla="*/ 0 w 132"/>
              <a:gd name="T17" fmla="*/ 66 h 196"/>
              <a:gd name="T18" fmla="*/ 0 w 132"/>
              <a:gd name="T19" fmla="*/ 66 h 196"/>
              <a:gd name="T20" fmla="*/ 1 w 132"/>
              <a:gd name="T21" fmla="*/ 65 h 196"/>
              <a:gd name="T22" fmla="*/ 17 w 132"/>
              <a:gd name="T23" fmla="*/ 39 h 196"/>
              <a:gd name="T24" fmla="*/ 36 w 132"/>
              <a:gd name="T25" fmla="*/ 53 h 196"/>
              <a:gd name="T26" fmla="*/ 42 w 132"/>
              <a:gd name="T27" fmla="*/ 48 h 196"/>
              <a:gd name="T28" fmla="*/ 48 w 132"/>
              <a:gd name="T29" fmla="*/ 41 h 196"/>
              <a:gd name="T30" fmla="*/ 52 w 132"/>
              <a:gd name="T31" fmla="*/ 29 h 196"/>
              <a:gd name="T32" fmla="*/ 51 w 132"/>
              <a:gd name="T33" fmla="*/ 11 h 196"/>
              <a:gd name="T34" fmla="*/ 51 w 132"/>
              <a:gd name="T35" fmla="*/ 11 h 196"/>
              <a:gd name="T36" fmla="*/ 56 w 132"/>
              <a:gd name="T37" fmla="*/ 12 h 196"/>
              <a:gd name="T38" fmla="*/ 64 w 132"/>
              <a:gd name="T39" fmla="*/ 1 h 196"/>
              <a:gd name="T40" fmla="*/ 66 w 132"/>
              <a:gd name="T41" fmla="*/ 0 h 196"/>
              <a:gd name="T42" fmla="*/ 66 w 132"/>
              <a:gd name="T43" fmla="*/ 0 h 196"/>
              <a:gd name="T44" fmla="*/ 66 w 132"/>
              <a:gd name="T45" fmla="*/ 0 h 196"/>
              <a:gd name="T46" fmla="*/ 66 w 132"/>
              <a:gd name="T47" fmla="*/ 0 h 196"/>
              <a:gd name="T48" fmla="*/ 68 w 132"/>
              <a:gd name="T49" fmla="*/ 1 h 196"/>
              <a:gd name="T50" fmla="*/ 76 w 132"/>
              <a:gd name="T51" fmla="*/ 12 h 196"/>
              <a:gd name="T52" fmla="*/ 81 w 132"/>
              <a:gd name="T53" fmla="*/ 11 h 196"/>
              <a:gd name="T54" fmla="*/ 81 w 132"/>
              <a:gd name="T55" fmla="*/ 11 h 196"/>
              <a:gd name="T56" fmla="*/ 80 w 132"/>
              <a:gd name="T57" fmla="*/ 29 h 196"/>
              <a:gd name="T58" fmla="*/ 84 w 132"/>
              <a:gd name="T59" fmla="*/ 41 h 196"/>
              <a:gd name="T60" fmla="*/ 90 w 132"/>
              <a:gd name="T61" fmla="*/ 48 h 196"/>
              <a:gd name="T62" fmla="*/ 96 w 132"/>
              <a:gd name="T63" fmla="*/ 53 h 196"/>
              <a:gd name="T64" fmla="*/ 115 w 132"/>
              <a:gd name="T65" fmla="*/ 39 h 196"/>
              <a:gd name="T66" fmla="*/ 131 w 132"/>
              <a:gd name="T67" fmla="*/ 65 h 196"/>
              <a:gd name="T68" fmla="*/ 132 w 132"/>
              <a:gd name="T69" fmla="*/ 66 h 196"/>
              <a:gd name="T70" fmla="*/ 132 w 132"/>
              <a:gd name="T71" fmla="*/ 66 h 196"/>
              <a:gd name="T72" fmla="*/ 131 w 132"/>
              <a:gd name="T73" fmla="*/ 68 h 196"/>
              <a:gd name="T74" fmla="*/ 115 w 132"/>
              <a:gd name="T75" fmla="*/ 94 h 196"/>
              <a:gd name="T76" fmla="*/ 95 w 132"/>
              <a:gd name="T77" fmla="*/ 80 h 196"/>
              <a:gd name="T78" fmla="*/ 90 w 132"/>
              <a:gd name="T79" fmla="*/ 91 h 196"/>
              <a:gd name="T80" fmla="*/ 79 w 132"/>
              <a:gd name="T81" fmla="*/ 96 h 196"/>
              <a:gd name="T82" fmla="*/ 79 w 132"/>
              <a:gd name="T83" fmla="*/ 180 h 196"/>
              <a:gd name="T84" fmla="*/ 87 w 132"/>
              <a:gd name="T85" fmla="*/ 193 h 196"/>
              <a:gd name="T86" fmla="*/ 95 w 132"/>
              <a:gd name="T87" fmla="*/ 194 h 196"/>
              <a:gd name="T88" fmla="*/ 37 w 132"/>
              <a:gd name="T89" fmla="*/ 1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1415"/>
          <p:cNvSpPr>
            <a:spLocks noEditPoints="1"/>
          </p:cNvSpPr>
          <p:nvPr/>
        </p:nvSpPr>
        <p:spPr bwMode="auto">
          <a:xfrm>
            <a:off x="5679795" y="4938619"/>
            <a:ext cx="365125" cy="508000"/>
          </a:xfrm>
          <a:custGeom>
            <a:avLst/>
            <a:gdLst>
              <a:gd name="T0" fmla="*/ 53 w 142"/>
              <a:gd name="T1" fmla="*/ 191 h 198"/>
              <a:gd name="T2" fmla="*/ 64 w 142"/>
              <a:gd name="T3" fmla="*/ 125 h 198"/>
              <a:gd name="T4" fmla="*/ 18 w 142"/>
              <a:gd name="T5" fmla="*/ 82 h 198"/>
              <a:gd name="T6" fmla="*/ 14 w 142"/>
              <a:gd name="T7" fmla="*/ 79 h 198"/>
              <a:gd name="T8" fmla="*/ 0 w 142"/>
              <a:gd name="T9" fmla="*/ 80 h 198"/>
              <a:gd name="T10" fmla="*/ 3 w 142"/>
              <a:gd name="T11" fmla="*/ 71 h 198"/>
              <a:gd name="T12" fmla="*/ 0 w 142"/>
              <a:gd name="T13" fmla="*/ 63 h 198"/>
              <a:gd name="T14" fmla="*/ 14 w 142"/>
              <a:gd name="T15" fmla="*/ 64 h 198"/>
              <a:gd name="T16" fmla="*/ 18 w 142"/>
              <a:gd name="T17" fmla="*/ 61 h 198"/>
              <a:gd name="T18" fmla="*/ 64 w 142"/>
              <a:gd name="T19" fmla="*/ 18 h 198"/>
              <a:gd name="T20" fmla="*/ 53 w 142"/>
              <a:gd name="T21" fmla="*/ 7 h 198"/>
              <a:gd name="T22" fmla="*/ 70 w 142"/>
              <a:gd name="T23" fmla="*/ 3 h 198"/>
              <a:gd name="T24" fmla="*/ 72 w 142"/>
              <a:gd name="T25" fmla="*/ 3 h 198"/>
              <a:gd name="T26" fmla="*/ 89 w 142"/>
              <a:gd name="T27" fmla="*/ 7 h 198"/>
              <a:gd name="T28" fmla="*/ 78 w 142"/>
              <a:gd name="T29" fmla="*/ 18 h 198"/>
              <a:gd name="T30" fmla="*/ 124 w 142"/>
              <a:gd name="T31" fmla="*/ 61 h 198"/>
              <a:gd name="T32" fmla="*/ 128 w 142"/>
              <a:gd name="T33" fmla="*/ 64 h 198"/>
              <a:gd name="T34" fmla="*/ 142 w 142"/>
              <a:gd name="T35" fmla="*/ 63 h 198"/>
              <a:gd name="T36" fmla="*/ 139 w 142"/>
              <a:gd name="T37" fmla="*/ 71 h 198"/>
              <a:gd name="T38" fmla="*/ 142 w 142"/>
              <a:gd name="T39" fmla="*/ 80 h 198"/>
              <a:gd name="T40" fmla="*/ 128 w 142"/>
              <a:gd name="T41" fmla="*/ 79 h 198"/>
              <a:gd name="T42" fmla="*/ 124 w 142"/>
              <a:gd name="T43" fmla="*/ 82 h 198"/>
              <a:gd name="T44" fmla="*/ 78 w 142"/>
              <a:gd name="T45" fmla="*/ 125 h 198"/>
              <a:gd name="T46" fmla="*/ 89 w 142"/>
              <a:gd name="T47" fmla="*/ 191 h 198"/>
              <a:gd name="T48" fmla="*/ 72 w 142"/>
              <a:gd name="T49" fmla="*/ 195 h 198"/>
              <a:gd name="T50" fmla="*/ 70 w 142"/>
              <a:gd name="T51" fmla="*/ 195 h 198"/>
              <a:gd name="T52" fmla="*/ 58 w 142"/>
              <a:gd name="T53" fmla="*/ 113 h 198"/>
              <a:gd name="T54" fmla="*/ 64 w 142"/>
              <a:gd name="T55" fmla="*/ 107 h 198"/>
              <a:gd name="T56" fmla="*/ 37 w 142"/>
              <a:gd name="T57" fmla="*/ 79 h 198"/>
              <a:gd name="T58" fmla="*/ 30 w 142"/>
              <a:gd name="T59" fmla="*/ 88 h 198"/>
              <a:gd name="T60" fmla="*/ 54 w 142"/>
              <a:gd name="T61" fmla="*/ 113 h 198"/>
              <a:gd name="T62" fmla="*/ 56 w 142"/>
              <a:gd name="T63" fmla="*/ 113 h 198"/>
              <a:gd name="T64" fmla="*/ 84 w 142"/>
              <a:gd name="T65" fmla="*/ 113 h 198"/>
              <a:gd name="T66" fmla="*/ 88 w 142"/>
              <a:gd name="T67" fmla="*/ 113 h 198"/>
              <a:gd name="T68" fmla="*/ 112 w 142"/>
              <a:gd name="T69" fmla="*/ 89 h 198"/>
              <a:gd name="T70" fmla="*/ 113 w 142"/>
              <a:gd name="T71" fmla="*/ 87 h 198"/>
              <a:gd name="T72" fmla="*/ 78 w 142"/>
              <a:gd name="T73" fmla="*/ 79 h 198"/>
              <a:gd name="T74" fmla="*/ 84 w 142"/>
              <a:gd name="T75" fmla="*/ 113 h 198"/>
              <a:gd name="T76" fmla="*/ 64 w 142"/>
              <a:gd name="T77" fmla="*/ 36 h 198"/>
              <a:gd name="T78" fmla="*/ 56 w 142"/>
              <a:gd name="T79" fmla="*/ 30 h 198"/>
              <a:gd name="T80" fmla="*/ 54 w 142"/>
              <a:gd name="T81" fmla="*/ 30 h 198"/>
              <a:gd name="T82" fmla="*/ 30 w 142"/>
              <a:gd name="T83" fmla="*/ 55 h 198"/>
              <a:gd name="T84" fmla="*/ 37 w 142"/>
              <a:gd name="T85" fmla="*/ 64 h 198"/>
              <a:gd name="T86" fmla="*/ 105 w 142"/>
              <a:gd name="T87" fmla="*/ 64 h 198"/>
              <a:gd name="T88" fmla="*/ 112 w 142"/>
              <a:gd name="T89" fmla="*/ 55 h 198"/>
              <a:gd name="T90" fmla="*/ 88 w 142"/>
              <a:gd name="T91" fmla="*/ 30 h 198"/>
              <a:gd name="T92" fmla="*/ 87 w 142"/>
              <a:gd name="T93" fmla="*/ 30 h 198"/>
              <a:gd name="T94" fmla="*/ 78 w 142"/>
              <a:gd name="T95" fmla="*/ 6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1416"/>
          <p:cNvSpPr>
            <a:spLocks/>
          </p:cNvSpPr>
          <p:nvPr/>
        </p:nvSpPr>
        <p:spPr bwMode="auto">
          <a:xfrm>
            <a:off x="6416395" y="4941794"/>
            <a:ext cx="347663" cy="522288"/>
          </a:xfrm>
          <a:custGeom>
            <a:avLst/>
            <a:gdLst>
              <a:gd name="T0" fmla="*/ 51 w 136"/>
              <a:gd name="T1" fmla="*/ 189 h 204"/>
              <a:gd name="T2" fmla="*/ 38 w 136"/>
              <a:gd name="T3" fmla="*/ 178 h 204"/>
              <a:gd name="T4" fmla="*/ 52 w 136"/>
              <a:gd name="T5" fmla="*/ 86 h 204"/>
              <a:gd name="T6" fmla="*/ 27 w 136"/>
              <a:gd name="T7" fmla="*/ 100 h 204"/>
              <a:gd name="T8" fmla="*/ 15 w 136"/>
              <a:gd name="T9" fmla="*/ 87 h 204"/>
              <a:gd name="T10" fmla="*/ 0 w 136"/>
              <a:gd name="T11" fmla="*/ 71 h 204"/>
              <a:gd name="T12" fmla="*/ 0 w 136"/>
              <a:gd name="T13" fmla="*/ 70 h 204"/>
              <a:gd name="T14" fmla="*/ 0 w 136"/>
              <a:gd name="T15" fmla="*/ 69 h 204"/>
              <a:gd name="T16" fmla="*/ 15 w 136"/>
              <a:gd name="T17" fmla="*/ 52 h 204"/>
              <a:gd name="T18" fmla="*/ 27 w 136"/>
              <a:gd name="T19" fmla="*/ 40 h 204"/>
              <a:gd name="T20" fmla="*/ 52 w 136"/>
              <a:gd name="T21" fmla="*/ 54 h 204"/>
              <a:gd name="T22" fmla="*/ 38 w 136"/>
              <a:gd name="T23" fmla="*/ 26 h 204"/>
              <a:gd name="T24" fmla="*/ 51 w 136"/>
              <a:gd name="T25" fmla="*/ 15 h 204"/>
              <a:gd name="T26" fmla="*/ 67 w 136"/>
              <a:gd name="T27" fmla="*/ 0 h 204"/>
              <a:gd name="T28" fmla="*/ 68 w 136"/>
              <a:gd name="T29" fmla="*/ 0 h 204"/>
              <a:gd name="T30" fmla="*/ 69 w 136"/>
              <a:gd name="T31" fmla="*/ 0 h 204"/>
              <a:gd name="T32" fmla="*/ 85 w 136"/>
              <a:gd name="T33" fmla="*/ 15 h 204"/>
              <a:gd name="T34" fmla="*/ 98 w 136"/>
              <a:gd name="T35" fmla="*/ 26 h 204"/>
              <a:gd name="T36" fmla="*/ 84 w 136"/>
              <a:gd name="T37" fmla="*/ 54 h 204"/>
              <a:gd name="T38" fmla="*/ 109 w 136"/>
              <a:gd name="T39" fmla="*/ 40 h 204"/>
              <a:gd name="T40" fmla="*/ 121 w 136"/>
              <a:gd name="T41" fmla="*/ 52 h 204"/>
              <a:gd name="T42" fmla="*/ 136 w 136"/>
              <a:gd name="T43" fmla="*/ 69 h 204"/>
              <a:gd name="T44" fmla="*/ 136 w 136"/>
              <a:gd name="T45" fmla="*/ 70 h 204"/>
              <a:gd name="T46" fmla="*/ 136 w 136"/>
              <a:gd name="T47" fmla="*/ 71 h 204"/>
              <a:gd name="T48" fmla="*/ 121 w 136"/>
              <a:gd name="T49" fmla="*/ 87 h 204"/>
              <a:gd name="T50" fmla="*/ 109 w 136"/>
              <a:gd name="T51" fmla="*/ 100 h 204"/>
              <a:gd name="T52" fmla="*/ 84 w 136"/>
              <a:gd name="T53" fmla="*/ 86 h 204"/>
              <a:gd name="T54" fmla="*/ 98 w 136"/>
              <a:gd name="T55" fmla="*/ 178 h 204"/>
              <a:gd name="T56" fmla="*/ 85 w 136"/>
              <a:gd name="T57" fmla="*/ 189 h 204"/>
              <a:gd name="T58" fmla="*/ 69 w 136"/>
              <a:gd name="T59" fmla="*/ 204 h 204"/>
              <a:gd name="T60" fmla="*/ 68 w 136"/>
              <a:gd name="T61" fmla="*/ 204 h 204"/>
              <a:gd name="T62" fmla="*/ 67 w 136"/>
              <a:gd name="T63" fmla="*/ 20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1417"/>
          <p:cNvSpPr>
            <a:spLocks/>
          </p:cNvSpPr>
          <p:nvPr/>
        </p:nvSpPr>
        <p:spPr bwMode="auto">
          <a:xfrm>
            <a:off x="7192682" y="4895757"/>
            <a:ext cx="203200" cy="182563"/>
          </a:xfrm>
          <a:custGeom>
            <a:avLst/>
            <a:gdLst>
              <a:gd name="T0" fmla="*/ 16 w 79"/>
              <a:gd name="T1" fmla="*/ 60 h 71"/>
              <a:gd name="T2" fmla="*/ 37 w 79"/>
              <a:gd name="T3" fmla="*/ 60 h 71"/>
              <a:gd name="T4" fmla="*/ 68 w 79"/>
              <a:gd name="T5" fmla="*/ 68 h 71"/>
              <a:gd name="T6" fmla="*/ 63 w 79"/>
              <a:gd name="T7" fmla="*/ 49 h 71"/>
              <a:gd name="T8" fmla="*/ 21 w 79"/>
              <a:gd name="T9" fmla="*/ 6 h 71"/>
              <a:gd name="T10" fmla="*/ 16 w 79"/>
              <a:gd name="T11" fmla="*/ 10 h 71"/>
              <a:gd name="T12" fmla="*/ 18 w 79"/>
              <a:gd name="T13" fmla="*/ 23 h 71"/>
              <a:gd name="T14" fmla="*/ 15 w 79"/>
              <a:gd name="T15" fmla="*/ 33 h 71"/>
              <a:gd name="T16" fmla="*/ 16 w 79"/>
              <a:gd name="T17" fmla="*/ 43 h 71"/>
              <a:gd name="T18" fmla="*/ 17 w 79"/>
              <a:gd name="T19" fmla="*/ 53 h 71"/>
              <a:gd name="T20" fmla="*/ 16 w 79"/>
              <a:gd name="T21" fmla="*/ 6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1418"/>
          <p:cNvSpPr>
            <a:spLocks noEditPoints="1"/>
          </p:cNvSpPr>
          <p:nvPr/>
        </p:nvSpPr>
        <p:spPr bwMode="auto">
          <a:xfrm>
            <a:off x="7057745" y="5003707"/>
            <a:ext cx="463550" cy="496888"/>
          </a:xfrm>
          <a:custGeom>
            <a:avLst/>
            <a:gdLst>
              <a:gd name="T0" fmla="*/ 69 w 181"/>
              <a:gd name="T1" fmla="*/ 172 h 194"/>
              <a:gd name="T2" fmla="*/ 80 w 181"/>
              <a:gd name="T3" fmla="*/ 178 h 194"/>
              <a:gd name="T4" fmla="*/ 93 w 181"/>
              <a:gd name="T5" fmla="*/ 180 h 194"/>
              <a:gd name="T6" fmla="*/ 105 w 181"/>
              <a:gd name="T7" fmla="*/ 179 h 194"/>
              <a:gd name="T8" fmla="*/ 119 w 181"/>
              <a:gd name="T9" fmla="*/ 127 h 194"/>
              <a:gd name="T10" fmla="*/ 127 w 181"/>
              <a:gd name="T11" fmla="*/ 111 h 194"/>
              <a:gd name="T12" fmla="*/ 162 w 181"/>
              <a:gd name="T13" fmla="*/ 47 h 194"/>
              <a:gd name="T14" fmla="*/ 181 w 181"/>
              <a:gd name="T15" fmla="*/ 9 h 194"/>
              <a:gd name="T16" fmla="*/ 169 w 181"/>
              <a:gd name="T17" fmla="*/ 8 h 194"/>
              <a:gd name="T18" fmla="*/ 157 w 181"/>
              <a:gd name="T19" fmla="*/ 1 h 194"/>
              <a:gd name="T20" fmla="*/ 128 w 181"/>
              <a:gd name="T21" fmla="*/ 25 h 194"/>
              <a:gd name="T22" fmla="*/ 109 w 181"/>
              <a:gd name="T23" fmla="*/ 32 h 194"/>
              <a:gd name="T24" fmla="*/ 71 w 181"/>
              <a:gd name="T25" fmla="*/ 21 h 194"/>
              <a:gd name="T26" fmla="*/ 25 w 181"/>
              <a:gd name="T27" fmla="*/ 20 h 194"/>
              <a:gd name="T28" fmla="*/ 32 w 181"/>
              <a:gd name="T29" fmla="*/ 31 h 194"/>
              <a:gd name="T30" fmla="*/ 46 w 181"/>
              <a:gd name="T31" fmla="*/ 41 h 194"/>
              <a:gd name="T32" fmla="*/ 55 w 181"/>
              <a:gd name="T33" fmla="*/ 51 h 194"/>
              <a:gd name="T34" fmla="*/ 65 w 181"/>
              <a:gd name="T35" fmla="*/ 58 h 194"/>
              <a:gd name="T36" fmla="*/ 75 w 181"/>
              <a:gd name="T37" fmla="*/ 64 h 194"/>
              <a:gd name="T38" fmla="*/ 82 w 181"/>
              <a:gd name="T39" fmla="*/ 71 h 194"/>
              <a:gd name="T40" fmla="*/ 91 w 181"/>
              <a:gd name="T41" fmla="*/ 75 h 194"/>
              <a:gd name="T42" fmla="*/ 100 w 181"/>
              <a:gd name="T43" fmla="*/ 80 h 194"/>
              <a:gd name="T44" fmla="*/ 108 w 181"/>
              <a:gd name="T45" fmla="*/ 87 h 194"/>
              <a:gd name="T46" fmla="*/ 101 w 181"/>
              <a:gd name="T47" fmla="*/ 108 h 194"/>
              <a:gd name="T48" fmla="*/ 54 w 181"/>
              <a:gd name="T49" fmla="*/ 153 h 194"/>
              <a:gd name="T50" fmla="*/ 59 w 181"/>
              <a:gd name="T51" fmla="*/ 165 h 194"/>
              <a:gd name="T52" fmla="*/ 69 w 181"/>
              <a:gd name="T53" fmla="*/ 172 h 194"/>
              <a:gd name="T54" fmla="*/ 159 w 181"/>
              <a:gd name="T55" fmla="*/ 9 h 194"/>
              <a:gd name="T56" fmla="*/ 162 w 181"/>
              <a:gd name="T57" fmla="*/ 12 h 194"/>
              <a:gd name="T58" fmla="*/ 159 w 181"/>
              <a:gd name="T59" fmla="*/ 9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1419"/>
          <p:cNvSpPr>
            <a:spLocks/>
          </p:cNvSpPr>
          <p:nvPr/>
        </p:nvSpPr>
        <p:spPr bwMode="auto">
          <a:xfrm>
            <a:off x="7826095" y="4929094"/>
            <a:ext cx="417513" cy="508000"/>
          </a:xfrm>
          <a:custGeom>
            <a:avLst/>
            <a:gdLst>
              <a:gd name="T0" fmla="*/ 137 w 163"/>
              <a:gd name="T1" fmla="*/ 99 h 198"/>
              <a:gd name="T2" fmla="*/ 148 w 163"/>
              <a:gd name="T3" fmla="*/ 94 h 198"/>
              <a:gd name="T4" fmla="*/ 155 w 163"/>
              <a:gd name="T5" fmla="*/ 96 h 198"/>
              <a:gd name="T6" fmla="*/ 160 w 163"/>
              <a:gd name="T7" fmla="*/ 96 h 198"/>
              <a:gd name="T8" fmla="*/ 159 w 163"/>
              <a:gd name="T9" fmla="*/ 98 h 198"/>
              <a:gd name="T10" fmla="*/ 152 w 163"/>
              <a:gd name="T11" fmla="*/ 105 h 198"/>
              <a:gd name="T12" fmla="*/ 152 w 163"/>
              <a:gd name="T13" fmla="*/ 118 h 198"/>
              <a:gd name="T14" fmla="*/ 146 w 163"/>
              <a:gd name="T15" fmla="*/ 133 h 198"/>
              <a:gd name="T16" fmla="*/ 125 w 163"/>
              <a:gd name="T17" fmla="*/ 153 h 198"/>
              <a:gd name="T18" fmla="*/ 114 w 163"/>
              <a:gd name="T19" fmla="*/ 157 h 198"/>
              <a:gd name="T20" fmla="*/ 103 w 163"/>
              <a:gd name="T21" fmla="*/ 158 h 198"/>
              <a:gd name="T22" fmla="*/ 97 w 163"/>
              <a:gd name="T23" fmla="*/ 181 h 198"/>
              <a:gd name="T24" fmla="*/ 93 w 163"/>
              <a:gd name="T25" fmla="*/ 192 h 198"/>
              <a:gd name="T26" fmla="*/ 87 w 163"/>
              <a:gd name="T27" fmla="*/ 196 h 198"/>
              <a:gd name="T28" fmla="*/ 85 w 163"/>
              <a:gd name="T29" fmla="*/ 193 h 198"/>
              <a:gd name="T30" fmla="*/ 81 w 163"/>
              <a:gd name="T31" fmla="*/ 195 h 198"/>
              <a:gd name="T32" fmla="*/ 78 w 163"/>
              <a:gd name="T33" fmla="*/ 195 h 198"/>
              <a:gd name="T34" fmla="*/ 74 w 163"/>
              <a:gd name="T35" fmla="*/ 197 h 198"/>
              <a:gd name="T36" fmla="*/ 74 w 163"/>
              <a:gd name="T37" fmla="*/ 195 h 198"/>
              <a:gd name="T38" fmla="*/ 68 w 163"/>
              <a:gd name="T39" fmla="*/ 194 h 198"/>
              <a:gd name="T40" fmla="*/ 68 w 163"/>
              <a:gd name="T41" fmla="*/ 190 h 198"/>
              <a:gd name="T42" fmla="*/ 66 w 163"/>
              <a:gd name="T43" fmla="*/ 189 h 198"/>
              <a:gd name="T44" fmla="*/ 65 w 163"/>
              <a:gd name="T45" fmla="*/ 185 h 198"/>
              <a:gd name="T46" fmla="*/ 66 w 163"/>
              <a:gd name="T47" fmla="*/ 179 h 198"/>
              <a:gd name="T48" fmla="*/ 72 w 163"/>
              <a:gd name="T49" fmla="*/ 172 h 198"/>
              <a:gd name="T50" fmla="*/ 81 w 163"/>
              <a:gd name="T51" fmla="*/ 163 h 198"/>
              <a:gd name="T52" fmla="*/ 103 w 163"/>
              <a:gd name="T53" fmla="*/ 139 h 198"/>
              <a:gd name="T54" fmla="*/ 72 w 163"/>
              <a:gd name="T55" fmla="*/ 136 h 198"/>
              <a:gd name="T56" fmla="*/ 69 w 163"/>
              <a:gd name="T57" fmla="*/ 128 h 198"/>
              <a:gd name="T58" fmla="*/ 47 w 163"/>
              <a:gd name="T59" fmla="*/ 122 h 198"/>
              <a:gd name="T60" fmla="*/ 47 w 163"/>
              <a:gd name="T61" fmla="*/ 118 h 198"/>
              <a:gd name="T62" fmla="*/ 31 w 163"/>
              <a:gd name="T63" fmla="*/ 104 h 198"/>
              <a:gd name="T64" fmla="*/ 20 w 163"/>
              <a:gd name="T65" fmla="*/ 93 h 198"/>
              <a:gd name="T66" fmla="*/ 12 w 163"/>
              <a:gd name="T67" fmla="*/ 81 h 198"/>
              <a:gd name="T68" fmla="*/ 4 w 163"/>
              <a:gd name="T69" fmla="*/ 66 h 198"/>
              <a:gd name="T70" fmla="*/ 28 w 163"/>
              <a:gd name="T71" fmla="*/ 80 h 198"/>
              <a:gd name="T72" fmla="*/ 48 w 163"/>
              <a:gd name="T73" fmla="*/ 91 h 198"/>
              <a:gd name="T74" fmla="*/ 62 w 163"/>
              <a:gd name="T75" fmla="*/ 96 h 198"/>
              <a:gd name="T76" fmla="*/ 75 w 163"/>
              <a:gd name="T77" fmla="*/ 102 h 198"/>
              <a:gd name="T78" fmla="*/ 73 w 163"/>
              <a:gd name="T79" fmla="*/ 87 h 198"/>
              <a:gd name="T80" fmla="*/ 65 w 163"/>
              <a:gd name="T81" fmla="*/ 62 h 198"/>
              <a:gd name="T82" fmla="*/ 63 w 163"/>
              <a:gd name="T83" fmla="*/ 43 h 198"/>
              <a:gd name="T84" fmla="*/ 66 w 163"/>
              <a:gd name="T85" fmla="*/ 26 h 198"/>
              <a:gd name="T86" fmla="*/ 68 w 163"/>
              <a:gd name="T87" fmla="*/ 12 h 198"/>
              <a:gd name="T88" fmla="*/ 71 w 163"/>
              <a:gd name="T89" fmla="*/ 1 h 198"/>
              <a:gd name="T90" fmla="*/ 75 w 163"/>
              <a:gd name="T91" fmla="*/ 8 h 198"/>
              <a:gd name="T92" fmla="*/ 82 w 163"/>
              <a:gd name="T93" fmla="*/ 26 h 198"/>
              <a:gd name="T94" fmla="*/ 88 w 163"/>
              <a:gd name="T95" fmla="*/ 36 h 198"/>
              <a:gd name="T96" fmla="*/ 93 w 163"/>
              <a:gd name="T97" fmla="*/ 45 h 198"/>
              <a:gd name="T98" fmla="*/ 97 w 163"/>
              <a:gd name="T99" fmla="*/ 56 h 198"/>
              <a:gd name="T100" fmla="*/ 96 w 163"/>
              <a:gd name="T101" fmla="*/ 67 h 198"/>
              <a:gd name="T102" fmla="*/ 101 w 163"/>
              <a:gd name="T103" fmla="*/ 88 h 198"/>
              <a:gd name="T104" fmla="*/ 103 w 163"/>
              <a:gd name="T105" fmla="*/ 93 h 198"/>
              <a:gd name="T106" fmla="*/ 108 w 163"/>
              <a:gd name="T107" fmla="*/ 100 h 198"/>
              <a:gd name="T108" fmla="*/ 131 w 163"/>
              <a:gd name="T109" fmla="*/ 106 h 198"/>
              <a:gd name="T110" fmla="*/ 137 w 163"/>
              <a:gd name="T111" fmla="*/ 9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1420"/>
          <p:cNvSpPr>
            <a:spLocks noEditPoints="1"/>
          </p:cNvSpPr>
          <p:nvPr/>
        </p:nvSpPr>
        <p:spPr bwMode="auto">
          <a:xfrm>
            <a:off x="8469032" y="4952907"/>
            <a:ext cx="590550" cy="519113"/>
          </a:xfrm>
          <a:custGeom>
            <a:avLst/>
            <a:gdLst>
              <a:gd name="T0" fmla="*/ 230 w 230"/>
              <a:gd name="T1" fmla="*/ 145 h 203"/>
              <a:gd name="T2" fmla="*/ 228 w 230"/>
              <a:gd name="T3" fmla="*/ 146 h 203"/>
              <a:gd name="T4" fmla="*/ 220 w 230"/>
              <a:gd name="T5" fmla="*/ 142 h 203"/>
              <a:gd name="T6" fmla="*/ 187 w 230"/>
              <a:gd name="T7" fmla="*/ 146 h 203"/>
              <a:gd name="T8" fmla="*/ 142 w 230"/>
              <a:gd name="T9" fmla="*/ 169 h 203"/>
              <a:gd name="T10" fmla="*/ 182 w 230"/>
              <a:gd name="T11" fmla="*/ 184 h 203"/>
              <a:gd name="T12" fmla="*/ 188 w 230"/>
              <a:gd name="T13" fmla="*/ 203 h 203"/>
              <a:gd name="T14" fmla="*/ 184 w 230"/>
              <a:gd name="T15" fmla="*/ 201 h 203"/>
              <a:gd name="T16" fmla="*/ 181 w 230"/>
              <a:gd name="T17" fmla="*/ 200 h 203"/>
              <a:gd name="T18" fmla="*/ 178 w 230"/>
              <a:gd name="T19" fmla="*/ 197 h 203"/>
              <a:gd name="T20" fmla="*/ 140 w 230"/>
              <a:gd name="T21" fmla="*/ 188 h 203"/>
              <a:gd name="T22" fmla="*/ 122 w 230"/>
              <a:gd name="T23" fmla="*/ 139 h 203"/>
              <a:gd name="T24" fmla="*/ 86 w 230"/>
              <a:gd name="T25" fmla="*/ 117 h 203"/>
              <a:gd name="T26" fmla="*/ 70 w 230"/>
              <a:gd name="T27" fmla="*/ 167 h 203"/>
              <a:gd name="T28" fmla="*/ 68 w 230"/>
              <a:gd name="T29" fmla="*/ 170 h 203"/>
              <a:gd name="T30" fmla="*/ 69 w 230"/>
              <a:gd name="T31" fmla="*/ 168 h 203"/>
              <a:gd name="T32" fmla="*/ 30 w 230"/>
              <a:gd name="T33" fmla="*/ 133 h 203"/>
              <a:gd name="T34" fmla="*/ 28 w 230"/>
              <a:gd name="T35" fmla="*/ 129 h 203"/>
              <a:gd name="T36" fmla="*/ 27 w 230"/>
              <a:gd name="T37" fmla="*/ 125 h 203"/>
              <a:gd name="T38" fmla="*/ 0 w 230"/>
              <a:gd name="T39" fmla="*/ 132 h 203"/>
              <a:gd name="T40" fmla="*/ 27 w 230"/>
              <a:gd name="T41" fmla="*/ 125 h 203"/>
              <a:gd name="T42" fmla="*/ 21 w 230"/>
              <a:gd name="T43" fmla="*/ 109 h 203"/>
              <a:gd name="T44" fmla="*/ 34 w 230"/>
              <a:gd name="T45" fmla="*/ 72 h 203"/>
              <a:gd name="T46" fmla="*/ 36 w 230"/>
              <a:gd name="T47" fmla="*/ 72 h 203"/>
              <a:gd name="T48" fmla="*/ 82 w 230"/>
              <a:gd name="T49" fmla="*/ 96 h 203"/>
              <a:gd name="T50" fmla="*/ 83 w 230"/>
              <a:gd name="T51" fmla="*/ 82 h 203"/>
              <a:gd name="T52" fmla="*/ 71 w 230"/>
              <a:gd name="T53" fmla="*/ 82 h 203"/>
              <a:gd name="T54" fmla="*/ 67 w 230"/>
              <a:gd name="T55" fmla="*/ 78 h 203"/>
              <a:gd name="T56" fmla="*/ 60 w 230"/>
              <a:gd name="T57" fmla="*/ 73 h 203"/>
              <a:gd name="T58" fmla="*/ 54 w 230"/>
              <a:gd name="T59" fmla="*/ 52 h 203"/>
              <a:gd name="T60" fmla="*/ 55 w 230"/>
              <a:gd name="T61" fmla="*/ 40 h 203"/>
              <a:gd name="T62" fmla="*/ 69 w 230"/>
              <a:gd name="T63" fmla="*/ 32 h 203"/>
              <a:gd name="T64" fmla="*/ 81 w 230"/>
              <a:gd name="T65" fmla="*/ 23 h 203"/>
              <a:gd name="T66" fmla="*/ 87 w 230"/>
              <a:gd name="T67" fmla="*/ 29 h 203"/>
              <a:gd name="T68" fmla="*/ 99 w 230"/>
              <a:gd name="T69" fmla="*/ 43 h 203"/>
              <a:gd name="T70" fmla="*/ 103 w 230"/>
              <a:gd name="T71" fmla="*/ 54 h 203"/>
              <a:gd name="T72" fmla="*/ 103 w 230"/>
              <a:gd name="T73" fmla="*/ 60 h 203"/>
              <a:gd name="T74" fmla="*/ 100 w 230"/>
              <a:gd name="T75" fmla="*/ 64 h 203"/>
              <a:gd name="T76" fmla="*/ 110 w 230"/>
              <a:gd name="T77" fmla="*/ 45 h 203"/>
              <a:gd name="T78" fmla="*/ 123 w 230"/>
              <a:gd name="T79" fmla="*/ 17 h 203"/>
              <a:gd name="T80" fmla="*/ 127 w 230"/>
              <a:gd name="T81" fmla="*/ 9 h 203"/>
              <a:gd name="T82" fmla="*/ 136 w 230"/>
              <a:gd name="T83" fmla="*/ 34 h 203"/>
              <a:gd name="T84" fmla="*/ 155 w 230"/>
              <a:gd name="T85" fmla="*/ 17 h 203"/>
              <a:gd name="T86" fmla="*/ 147 w 230"/>
              <a:gd name="T87" fmla="*/ 47 h 203"/>
              <a:gd name="T88" fmla="*/ 157 w 230"/>
              <a:gd name="T89" fmla="*/ 51 h 203"/>
              <a:gd name="T90" fmla="*/ 138 w 230"/>
              <a:gd name="T91" fmla="*/ 68 h 203"/>
              <a:gd name="T92" fmla="*/ 148 w 230"/>
              <a:gd name="T93" fmla="*/ 77 h 203"/>
              <a:gd name="T94" fmla="*/ 130 w 230"/>
              <a:gd name="T95" fmla="*/ 102 h 203"/>
              <a:gd name="T96" fmla="*/ 182 w 230"/>
              <a:gd name="T97" fmla="*/ 128 h 203"/>
              <a:gd name="T98" fmla="*/ 223 w 230"/>
              <a:gd name="T99" fmla="*/ 130 h 203"/>
              <a:gd name="T100" fmla="*/ 59 w 230"/>
              <a:gd name="T101" fmla="*/ 161 h 203"/>
              <a:gd name="T102" fmla="*/ 65 w 230"/>
              <a:gd name="T103" fmla="*/ 124 h 203"/>
              <a:gd name="T104" fmla="*/ 36 w 230"/>
              <a:gd name="T105" fmla="*/ 131 h 203"/>
              <a:gd name="T106" fmla="*/ 59 w 230"/>
              <a:gd name="T107" fmla="*/ 161 h 203"/>
              <a:gd name="T108" fmla="*/ 25 w 230"/>
              <a:gd name="T109" fmla="*/ 108 h 203"/>
              <a:gd name="T110" fmla="*/ 42 w 230"/>
              <a:gd name="T111" fmla="*/ 117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1421"/>
          <p:cNvSpPr>
            <a:spLocks noEditPoints="1"/>
          </p:cNvSpPr>
          <p:nvPr/>
        </p:nvSpPr>
        <p:spPr bwMode="auto">
          <a:xfrm>
            <a:off x="8469032" y="4952907"/>
            <a:ext cx="590550" cy="519113"/>
          </a:xfrm>
          <a:custGeom>
            <a:avLst/>
            <a:gdLst>
              <a:gd name="T0" fmla="*/ 230 w 230"/>
              <a:gd name="T1" fmla="*/ 145 h 203"/>
              <a:gd name="T2" fmla="*/ 228 w 230"/>
              <a:gd name="T3" fmla="*/ 146 h 203"/>
              <a:gd name="T4" fmla="*/ 220 w 230"/>
              <a:gd name="T5" fmla="*/ 142 h 203"/>
              <a:gd name="T6" fmla="*/ 187 w 230"/>
              <a:gd name="T7" fmla="*/ 146 h 203"/>
              <a:gd name="T8" fmla="*/ 142 w 230"/>
              <a:gd name="T9" fmla="*/ 169 h 203"/>
              <a:gd name="T10" fmla="*/ 182 w 230"/>
              <a:gd name="T11" fmla="*/ 184 h 203"/>
              <a:gd name="T12" fmla="*/ 188 w 230"/>
              <a:gd name="T13" fmla="*/ 203 h 203"/>
              <a:gd name="T14" fmla="*/ 184 w 230"/>
              <a:gd name="T15" fmla="*/ 201 h 203"/>
              <a:gd name="T16" fmla="*/ 181 w 230"/>
              <a:gd name="T17" fmla="*/ 200 h 203"/>
              <a:gd name="T18" fmla="*/ 178 w 230"/>
              <a:gd name="T19" fmla="*/ 197 h 203"/>
              <a:gd name="T20" fmla="*/ 140 w 230"/>
              <a:gd name="T21" fmla="*/ 188 h 203"/>
              <a:gd name="T22" fmla="*/ 122 w 230"/>
              <a:gd name="T23" fmla="*/ 139 h 203"/>
              <a:gd name="T24" fmla="*/ 86 w 230"/>
              <a:gd name="T25" fmla="*/ 117 h 203"/>
              <a:gd name="T26" fmla="*/ 70 w 230"/>
              <a:gd name="T27" fmla="*/ 167 h 203"/>
              <a:gd name="T28" fmla="*/ 68 w 230"/>
              <a:gd name="T29" fmla="*/ 170 h 203"/>
              <a:gd name="T30" fmla="*/ 69 w 230"/>
              <a:gd name="T31" fmla="*/ 168 h 203"/>
              <a:gd name="T32" fmla="*/ 30 w 230"/>
              <a:gd name="T33" fmla="*/ 133 h 203"/>
              <a:gd name="T34" fmla="*/ 28 w 230"/>
              <a:gd name="T35" fmla="*/ 129 h 203"/>
              <a:gd name="T36" fmla="*/ 27 w 230"/>
              <a:gd name="T37" fmla="*/ 125 h 203"/>
              <a:gd name="T38" fmla="*/ 0 w 230"/>
              <a:gd name="T39" fmla="*/ 132 h 203"/>
              <a:gd name="T40" fmla="*/ 27 w 230"/>
              <a:gd name="T41" fmla="*/ 125 h 203"/>
              <a:gd name="T42" fmla="*/ 21 w 230"/>
              <a:gd name="T43" fmla="*/ 109 h 203"/>
              <a:gd name="T44" fmla="*/ 34 w 230"/>
              <a:gd name="T45" fmla="*/ 72 h 203"/>
              <a:gd name="T46" fmla="*/ 36 w 230"/>
              <a:gd name="T47" fmla="*/ 72 h 203"/>
              <a:gd name="T48" fmla="*/ 82 w 230"/>
              <a:gd name="T49" fmla="*/ 96 h 203"/>
              <a:gd name="T50" fmla="*/ 83 w 230"/>
              <a:gd name="T51" fmla="*/ 82 h 203"/>
              <a:gd name="T52" fmla="*/ 71 w 230"/>
              <a:gd name="T53" fmla="*/ 82 h 203"/>
              <a:gd name="T54" fmla="*/ 67 w 230"/>
              <a:gd name="T55" fmla="*/ 78 h 203"/>
              <a:gd name="T56" fmla="*/ 60 w 230"/>
              <a:gd name="T57" fmla="*/ 73 h 203"/>
              <a:gd name="T58" fmla="*/ 54 w 230"/>
              <a:gd name="T59" fmla="*/ 52 h 203"/>
              <a:gd name="T60" fmla="*/ 55 w 230"/>
              <a:gd name="T61" fmla="*/ 40 h 203"/>
              <a:gd name="T62" fmla="*/ 69 w 230"/>
              <a:gd name="T63" fmla="*/ 32 h 203"/>
              <a:gd name="T64" fmla="*/ 81 w 230"/>
              <a:gd name="T65" fmla="*/ 23 h 203"/>
              <a:gd name="T66" fmla="*/ 87 w 230"/>
              <a:gd name="T67" fmla="*/ 29 h 203"/>
              <a:gd name="T68" fmla="*/ 99 w 230"/>
              <a:gd name="T69" fmla="*/ 43 h 203"/>
              <a:gd name="T70" fmla="*/ 103 w 230"/>
              <a:gd name="T71" fmla="*/ 54 h 203"/>
              <a:gd name="T72" fmla="*/ 103 w 230"/>
              <a:gd name="T73" fmla="*/ 60 h 203"/>
              <a:gd name="T74" fmla="*/ 100 w 230"/>
              <a:gd name="T75" fmla="*/ 64 h 203"/>
              <a:gd name="T76" fmla="*/ 110 w 230"/>
              <a:gd name="T77" fmla="*/ 45 h 203"/>
              <a:gd name="T78" fmla="*/ 123 w 230"/>
              <a:gd name="T79" fmla="*/ 17 h 203"/>
              <a:gd name="T80" fmla="*/ 127 w 230"/>
              <a:gd name="T81" fmla="*/ 9 h 203"/>
              <a:gd name="T82" fmla="*/ 136 w 230"/>
              <a:gd name="T83" fmla="*/ 34 h 203"/>
              <a:gd name="T84" fmla="*/ 155 w 230"/>
              <a:gd name="T85" fmla="*/ 17 h 203"/>
              <a:gd name="T86" fmla="*/ 147 w 230"/>
              <a:gd name="T87" fmla="*/ 47 h 203"/>
              <a:gd name="T88" fmla="*/ 157 w 230"/>
              <a:gd name="T89" fmla="*/ 51 h 203"/>
              <a:gd name="T90" fmla="*/ 138 w 230"/>
              <a:gd name="T91" fmla="*/ 68 h 203"/>
              <a:gd name="T92" fmla="*/ 148 w 230"/>
              <a:gd name="T93" fmla="*/ 77 h 203"/>
              <a:gd name="T94" fmla="*/ 130 w 230"/>
              <a:gd name="T95" fmla="*/ 102 h 203"/>
              <a:gd name="T96" fmla="*/ 182 w 230"/>
              <a:gd name="T97" fmla="*/ 128 h 203"/>
              <a:gd name="T98" fmla="*/ 223 w 230"/>
              <a:gd name="T99" fmla="*/ 130 h 203"/>
              <a:gd name="T100" fmla="*/ 59 w 230"/>
              <a:gd name="T101" fmla="*/ 161 h 203"/>
              <a:gd name="T102" fmla="*/ 65 w 230"/>
              <a:gd name="T103" fmla="*/ 124 h 203"/>
              <a:gd name="T104" fmla="*/ 36 w 230"/>
              <a:gd name="T105" fmla="*/ 131 h 203"/>
              <a:gd name="T106" fmla="*/ 59 w 230"/>
              <a:gd name="T107" fmla="*/ 161 h 203"/>
              <a:gd name="T108" fmla="*/ 25 w 230"/>
              <a:gd name="T109" fmla="*/ 108 h 203"/>
              <a:gd name="T110" fmla="*/ 42 w 230"/>
              <a:gd name="T111" fmla="*/ 117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1422"/>
          <p:cNvSpPr>
            <a:spLocks noEditPoints="1"/>
          </p:cNvSpPr>
          <p:nvPr/>
        </p:nvSpPr>
        <p:spPr bwMode="auto">
          <a:xfrm>
            <a:off x="9323107" y="4975132"/>
            <a:ext cx="400050" cy="414338"/>
          </a:xfrm>
          <a:custGeom>
            <a:avLst/>
            <a:gdLst>
              <a:gd name="T0" fmla="*/ 133 w 156"/>
              <a:gd name="T1" fmla="*/ 31 h 162"/>
              <a:gd name="T2" fmla="*/ 133 w 156"/>
              <a:gd name="T3" fmla="*/ 21 h 162"/>
              <a:gd name="T4" fmla="*/ 132 w 156"/>
              <a:gd name="T5" fmla="*/ 7 h 162"/>
              <a:gd name="T6" fmla="*/ 136 w 156"/>
              <a:gd name="T7" fmla="*/ 9 h 162"/>
              <a:gd name="T8" fmla="*/ 143 w 156"/>
              <a:gd name="T9" fmla="*/ 24 h 162"/>
              <a:gd name="T10" fmla="*/ 135 w 156"/>
              <a:gd name="T11" fmla="*/ 37 h 162"/>
              <a:gd name="T12" fmla="*/ 111 w 156"/>
              <a:gd name="T13" fmla="*/ 68 h 162"/>
              <a:gd name="T14" fmla="*/ 116 w 156"/>
              <a:gd name="T15" fmla="*/ 81 h 162"/>
              <a:gd name="T16" fmla="*/ 112 w 156"/>
              <a:gd name="T17" fmla="*/ 85 h 162"/>
              <a:gd name="T18" fmla="*/ 113 w 156"/>
              <a:gd name="T19" fmla="*/ 89 h 162"/>
              <a:gd name="T20" fmla="*/ 114 w 156"/>
              <a:gd name="T21" fmla="*/ 93 h 162"/>
              <a:gd name="T22" fmla="*/ 124 w 156"/>
              <a:gd name="T23" fmla="*/ 94 h 162"/>
              <a:gd name="T24" fmla="*/ 129 w 156"/>
              <a:gd name="T25" fmla="*/ 88 h 162"/>
              <a:gd name="T26" fmla="*/ 132 w 156"/>
              <a:gd name="T27" fmla="*/ 79 h 162"/>
              <a:gd name="T28" fmla="*/ 116 w 156"/>
              <a:gd name="T29" fmla="*/ 63 h 162"/>
              <a:gd name="T30" fmla="*/ 156 w 156"/>
              <a:gd name="T31" fmla="*/ 162 h 162"/>
              <a:gd name="T32" fmla="*/ 129 w 156"/>
              <a:gd name="T33" fmla="*/ 128 h 162"/>
              <a:gd name="T34" fmla="*/ 106 w 156"/>
              <a:gd name="T35" fmla="*/ 119 h 162"/>
              <a:gd name="T36" fmla="*/ 106 w 156"/>
              <a:gd name="T37" fmla="*/ 112 h 162"/>
              <a:gd name="T38" fmla="*/ 99 w 156"/>
              <a:gd name="T39" fmla="*/ 110 h 162"/>
              <a:gd name="T40" fmla="*/ 110 w 156"/>
              <a:gd name="T41" fmla="*/ 100 h 162"/>
              <a:gd name="T42" fmla="*/ 112 w 156"/>
              <a:gd name="T43" fmla="*/ 97 h 162"/>
              <a:gd name="T44" fmla="*/ 128 w 156"/>
              <a:gd name="T45" fmla="*/ 98 h 162"/>
              <a:gd name="T46" fmla="*/ 140 w 156"/>
              <a:gd name="T47" fmla="*/ 87 h 162"/>
              <a:gd name="T48" fmla="*/ 143 w 156"/>
              <a:gd name="T49" fmla="*/ 71 h 162"/>
              <a:gd name="T50" fmla="*/ 143 w 156"/>
              <a:gd name="T51" fmla="*/ 46 h 162"/>
              <a:gd name="T52" fmla="*/ 148 w 156"/>
              <a:gd name="T53" fmla="*/ 39 h 162"/>
              <a:gd name="T54" fmla="*/ 135 w 156"/>
              <a:gd name="T55" fmla="*/ 53 h 162"/>
              <a:gd name="T56" fmla="*/ 122 w 156"/>
              <a:gd name="T57" fmla="*/ 49 h 162"/>
              <a:gd name="T58" fmla="*/ 61 w 156"/>
              <a:gd name="T59" fmla="*/ 42 h 162"/>
              <a:gd name="T60" fmla="*/ 87 w 156"/>
              <a:gd name="T61" fmla="*/ 36 h 162"/>
              <a:gd name="T62" fmla="*/ 111 w 156"/>
              <a:gd name="T63" fmla="*/ 29 h 162"/>
              <a:gd name="T64" fmla="*/ 93 w 156"/>
              <a:gd name="T65" fmla="*/ 10 h 162"/>
              <a:gd name="T66" fmla="*/ 63 w 156"/>
              <a:gd name="T67" fmla="*/ 12 h 162"/>
              <a:gd name="T68" fmla="*/ 51 w 156"/>
              <a:gd name="T69" fmla="*/ 28 h 162"/>
              <a:gd name="T70" fmla="*/ 44 w 156"/>
              <a:gd name="T71" fmla="*/ 41 h 162"/>
              <a:gd name="T72" fmla="*/ 23 w 156"/>
              <a:gd name="T73" fmla="*/ 48 h 162"/>
              <a:gd name="T74" fmla="*/ 36 w 156"/>
              <a:gd name="T75" fmla="*/ 56 h 162"/>
              <a:gd name="T76" fmla="*/ 46 w 156"/>
              <a:gd name="T77" fmla="*/ 64 h 162"/>
              <a:gd name="T78" fmla="*/ 48 w 156"/>
              <a:gd name="T79" fmla="*/ 80 h 162"/>
              <a:gd name="T80" fmla="*/ 57 w 156"/>
              <a:gd name="T81" fmla="*/ 97 h 162"/>
              <a:gd name="T82" fmla="*/ 72 w 156"/>
              <a:gd name="T83" fmla="*/ 108 h 162"/>
              <a:gd name="T84" fmla="*/ 87 w 156"/>
              <a:gd name="T85" fmla="*/ 115 h 162"/>
              <a:gd name="T86" fmla="*/ 87 w 156"/>
              <a:gd name="T87" fmla="*/ 124 h 162"/>
              <a:gd name="T88" fmla="*/ 91 w 156"/>
              <a:gd name="T89" fmla="*/ 134 h 162"/>
              <a:gd name="T90" fmla="*/ 96 w 156"/>
              <a:gd name="T91" fmla="*/ 154 h 162"/>
              <a:gd name="T92" fmla="*/ 93 w 156"/>
              <a:gd name="T93" fmla="*/ 155 h 162"/>
              <a:gd name="T94" fmla="*/ 67 w 156"/>
              <a:gd name="T95" fmla="*/ 122 h 162"/>
              <a:gd name="T96" fmla="*/ 45 w 156"/>
              <a:gd name="T97" fmla="*/ 116 h 162"/>
              <a:gd name="T98" fmla="*/ 3 w 156"/>
              <a:gd name="T99" fmla="*/ 144 h 162"/>
              <a:gd name="T100" fmla="*/ 112 w 156"/>
              <a:gd name="T101" fmla="*/ 162 h 162"/>
              <a:gd name="T102" fmla="*/ 105 w 156"/>
              <a:gd name="T103" fmla="*/ 125 h 162"/>
              <a:gd name="T104" fmla="*/ 114 w 156"/>
              <a:gd name="T105" fmla="*/ 16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1423"/>
          <p:cNvSpPr>
            <a:spLocks noEditPoints="1"/>
          </p:cNvSpPr>
          <p:nvPr/>
        </p:nvSpPr>
        <p:spPr bwMode="auto">
          <a:xfrm>
            <a:off x="10048595" y="4965607"/>
            <a:ext cx="384175" cy="434975"/>
          </a:xfrm>
          <a:custGeom>
            <a:avLst/>
            <a:gdLst>
              <a:gd name="T0" fmla="*/ 54 w 150"/>
              <a:gd name="T1" fmla="*/ 4 h 170"/>
              <a:gd name="T2" fmla="*/ 85 w 150"/>
              <a:gd name="T3" fmla="*/ 6 h 170"/>
              <a:gd name="T4" fmla="*/ 100 w 150"/>
              <a:gd name="T5" fmla="*/ 17 h 170"/>
              <a:gd name="T6" fmla="*/ 104 w 150"/>
              <a:gd name="T7" fmla="*/ 18 h 170"/>
              <a:gd name="T8" fmla="*/ 110 w 150"/>
              <a:gd name="T9" fmla="*/ 19 h 170"/>
              <a:gd name="T10" fmla="*/ 116 w 150"/>
              <a:gd name="T11" fmla="*/ 17 h 170"/>
              <a:gd name="T12" fmla="*/ 118 w 150"/>
              <a:gd name="T13" fmla="*/ 19 h 170"/>
              <a:gd name="T14" fmla="*/ 121 w 150"/>
              <a:gd name="T15" fmla="*/ 20 h 170"/>
              <a:gd name="T16" fmla="*/ 121 w 150"/>
              <a:gd name="T17" fmla="*/ 22 h 170"/>
              <a:gd name="T18" fmla="*/ 130 w 150"/>
              <a:gd name="T19" fmla="*/ 27 h 170"/>
              <a:gd name="T20" fmla="*/ 121 w 150"/>
              <a:gd name="T21" fmla="*/ 25 h 170"/>
              <a:gd name="T22" fmla="*/ 124 w 150"/>
              <a:gd name="T23" fmla="*/ 28 h 170"/>
              <a:gd name="T24" fmla="*/ 112 w 150"/>
              <a:gd name="T25" fmla="*/ 25 h 170"/>
              <a:gd name="T26" fmla="*/ 116 w 150"/>
              <a:gd name="T27" fmla="*/ 28 h 170"/>
              <a:gd name="T28" fmla="*/ 106 w 150"/>
              <a:gd name="T29" fmla="*/ 25 h 170"/>
              <a:gd name="T30" fmla="*/ 110 w 150"/>
              <a:gd name="T31" fmla="*/ 29 h 170"/>
              <a:gd name="T32" fmla="*/ 102 w 150"/>
              <a:gd name="T33" fmla="*/ 34 h 170"/>
              <a:gd name="T34" fmla="*/ 70 w 150"/>
              <a:gd name="T35" fmla="*/ 24 h 170"/>
              <a:gd name="T36" fmla="*/ 1 w 150"/>
              <a:gd name="T37" fmla="*/ 13 h 170"/>
              <a:gd name="T38" fmla="*/ 16 w 150"/>
              <a:gd name="T39" fmla="*/ 24 h 170"/>
              <a:gd name="T40" fmla="*/ 39 w 150"/>
              <a:gd name="T41" fmla="*/ 34 h 170"/>
              <a:gd name="T42" fmla="*/ 36 w 150"/>
              <a:gd name="T43" fmla="*/ 35 h 170"/>
              <a:gd name="T44" fmla="*/ 38 w 150"/>
              <a:gd name="T45" fmla="*/ 36 h 170"/>
              <a:gd name="T46" fmla="*/ 31 w 150"/>
              <a:gd name="T47" fmla="*/ 47 h 170"/>
              <a:gd name="T48" fmla="*/ 35 w 150"/>
              <a:gd name="T49" fmla="*/ 52 h 170"/>
              <a:gd name="T50" fmla="*/ 35 w 150"/>
              <a:gd name="T51" fmla="*/ 57 h 170"/>
              <a:gd name="T52" fmla="*/ 35 w 150"/>
              <a:gd name="T53" fmla="*/ 62 h 170"/>
              <a:gd name="T54" fmla="*/ 35 w 150"/>
              <a:gd name="T55" fmla="*/ 69 h 170"/>
              <a:gd name="T56" fmla="*/ 49 w 150"/>
              <a:gd name="T57" fmla="*/ 74 h 170"/>
              <a:gd name="T58" fmla="*/ 49 w 150"/>
              <a:gd name="T59" fmla="*/ 91 h 170"/>
              <a:gd name="T60" fmla="*/ 24 w 150"/>
              <a:gd name="T61" fmla="*/ 93 h 170"/>
              <a:gd name="T62" fmla="*/ 17 w 150"/>
              <a:gd name="T63" fmla="*/ 133 h 170"/>
              <a:gd name="T64" fmla="*/ 18 w 150"/>
              <a:gd name="T65" fmla="*/ 168 h 170"/>
              <a:gd name="T66" fmla="*/ 69 w 150"/>
              <a:gd name="T67" fmla="*/ 119 h 170"/>
              <a:gd name="T68" fmla="*/ 111 w 150"/>
              <a:gd name="T69" fmla="*/ 100 h 170"/>
              <a:gd name="T70" fmla="*/ 84 w 150"/>
              <a:gd name="T71" fmla="*/ 71 h 170"/>
              <a:gd name="T72" fmla="*/ 105 w 150"/>
              <a:gd name="T73" fmla="*/ 72 h 170"/>
              <a:gd name="T74" fmla="*/ 105 w 150"/>
              <a:gd name="T75" fmla="*/ 56 h 170"/>
              <a:gd name="T76" fmla="*/ 149 w 150"/>
              <a:gd name="T77" fmla="*/ 61 h 170"/>
              <a:gd name="T78" fmla="*/ 124 w 150"/>
              <a:gd name="T79" fmla="*/ 47 h 170"/>
              <a:gd name="T80" fmla="*/ 94 w 150"/>
              <a:gd name="T81" fmla="*/ 36 h 170"/>
              <a:gd name="T82" fmla="*/ 40 w 150"/>
              <a:gd name="T83" fmla="*/ 17 h 170"/>
              <a:gd name="T84" fmla="*/ 1 w 150"/>
              <a:gd name="T85" fmla="*/ 13 h 170"/>
              <a:gd name="T86" fmla="*/ 84 w 150"/>
              <a:gd name="T87" fmla="*/ 76 h 170"/>
              <a:gd name="T88" fmla="*/ 79 w 150"/>
              <a:gd name="T89" fmla="*/ 67 h 170"/>
              <a:gd name="T90" fmla="*/ 82 w 150"/>
              <a:gd name="T91" fmla="*/ 75 h 170"/>
              <a:gd name="T92" fmla="*/ 79 w 150"/>
              <a:gd name="T93" fmla="*/ 69 h 170"/>
              <a:gd name="T94" fmla="*/ 126 w 150"/>
              <a:gd name="T95" fmla="*/ 109 h 170"/>
              <a:gd name="T96" fmla="*/ 137 w 150"/>
              <a:gd name="T97" fmla="*/ 145 h 170"/>
              <a:gd name="T98" fmla="*/ 26 w 150"/>
              <a:gd name="T99" fmla="*/ 170 h 170"/>
              <a:gd name="T100" fmla="*/ 72 w 150"/>
              <a:gd name="T101" fmla="*/ 131 h 170"/>
              <a:gd name="T102" fmla="*/ 114 w 150"/>
              <a:gd name="T103" fmla="*/ 101 h 170"/>
              <a:gd name="T104" fmla="*/ 81 w 150"/>
              <a:gd name="T105" fmla="*/ 64 h 170"/>
              <a:gd name="T106" fmla="*/ 77 w 150"/>
              <a:gd name="T107" fmla="*/ 6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1424"/>
          <p:cNvSpPr>
            <a:spLocks/>
          </p:cNvSpPr>
          <p:nvPr/>
        </p:nvSpPr>
        <p:spPr bwMode="auto">
          <a:xfrm>
            <a:off x="2304770" y="5787932"/>
            <a:ext cx="138113" cy="268288"/>
          </a:xfrm>
          <a:custGeom>
            <a:avLst/>
            <a:gdLst>
              <a:gd name="T0" fmla="*/ 35 w 54"/>
              <a:gd name="T1" fmla="*/ 20 h 105"/>
              <a:gd name="T2" fmla="*/ 51 w 54"/>
              <a:gd name="T3" fmla="*/ 41 h 105"/>
              <a:gd name="T4" fmla="*/ 45 w 54"/>
              <a:gd name="T5" fmla="*/ 47 h 105"/>
              <a:gd name="T6" fmla="*/ 34 w 54"/>
              <a:gd name="T7" fmla="*/ 33 h 105"/>
              <a:gd name="T8" fmla="*/ 34 w 54"/>
              <a:gd name="T9" fmla="*/ 96 h 105"/>
              <a:gd name="T10" fmla="*/ 24 w 54"/>
              <a:gd name="T11" fmla="*/ 96 h 105"/>
              <a:gd name="T12" fmla="*/ 24 w 54"/>
              <a:gd name="T13" fmla="*/ 76 h 105"/>
              <a:gd name="T14" fmla="*/ 11 w 54"/>
              <a:gd name="T15" fmla="*/ 84 h 105"/>
              <a:gd name="T16" fmla="*/ 5 w 54"/>
              <a:gd name="T17" fmla="*/ 75 h 105"/>
              <a:gd name="T18" fmla="*/ 19 w 54"/>
              <a:gd name="T19" fmla="*/ 65 h 105"/>
              <a:gd name="T20" fmla="*/ 24 w 54"/>
              <a:gd name="T21" fmla="*/ 58 h 105"/>
              <a:gd name="T22" fmla="*/ 14 w 54"/>
              <a:gd name="T23" fmla="*/ 38 h 105"/>
              <a:gd name="T24" fmla="*/ 14 w 54"/>
              <a:gd name="T25" fmla="*/ 11 h 105"/>
              <a:gd name="T26" fmla="*/ 35 w 54"/>
              <a:gd name="T27" fmla="*/ 12 h 105"/>
              <a:gd name="T28" fmla="*/ 35 w 54"/>
              <a:gd name="T29" fmla="*/ 2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Oval 1425"/>
          <p:cNvSpPr>
            <a:spLocks noChangeArrowheads="1"/>
          </p:cNvSpPr>
          <p:nvPr/>
        </p:nvSpPr>
        <p:spPr bwMode="auto">
          <a:xfrm>
            <a:off x="2344457" y="5738719"/>
            <a:ext cx="44450" cy="46038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1426"/>
          <p:cNvSpPr>
            <a:spLocks/>
          </p:cNvSpPr>
          <p:nvPr/>
        </p:nvSpPr>
        <p:spPr bwMode="auto">
          <a:xfrm>
            <a:off x="2142845" y="5733957"/>
            <a:ext cx="88900" cy="239713"/>
          </a:xfrm>
          <a:custGeom>
            <a:avLst/>
            <a:gdLst>
              <a:gd name="T0" fmla="*/ 35 w 35"/>
              <a:gd name="T1" fmla="*/ 11 h 94"/>
              <a:gd name="T2" fmla="*/ 35 w 35"/>
              <a:gd name="T3" fmla="*/ 40 h 94"/>
              <a:gd name="T4" fmla="*/ 30 w 35"/>
              <a:gd name="T5" fmla="*/ 48 h 94"/>
              <a:gd name="T6" fmla="*/ 30 w 35"/>
              <a:gd name="T7" fmla="*/ 87 h 94"/>
              <a:gd name="T8" fmla="*/ 22 w 35"/>
              <a:gd name="T9" fmla="*/ 87 h 94"/>
              <a:gd name="T10" fmla="*/ 22 w 35"/>
              <a:gd name="T11" fmla="*/ 53 h 94"/>
              <a:gd name="T12" fmla="*/ 9 w 35"/>
              <a:gd name="T13" fmla="*/ 61 h 94"/>
              <a:gd name="T14" fmla="*/ 9 w 35"/>
              <a:gd name="T15" fmla="*/ 75 h 94"/>
              <a:gd name="T16" fmla="*/ 0 w 35"/>
              <a:gd name="T17" fmla="*/ 76 h 94"/>
              <a:gd name="T18" fmla="*/ 0 w 35"/>
              <a:gd name="T19" fmla="*/ 63 h 94"/>
              <a:gd name="T20" fmla="*/ 3 w 35"/>
              <a:gd name="T21" fmla="*/ 54 h 94"/>
              <a:gd name="T22" fmla="*/ 17 w 35"/>
              <a:gd name="T23" fmla="*/ 45 h 94"/>
              <a:gd name="T24" fmla="*/ 16 w 35"/>
              <a:gd name="T25" fmla="*/ 29 h 94"/>
              <a:gd name="T26" fmla="*/ 5 w 35"/>
              <a:gd name="T27" fmla="*/ 35 h 94"/>
              <a:gd name="T28" fmla="*/ 2 w 35"/>
              <a:gd name="T29" fmla="*/ 30 h 94"/>
              <a:gd name="T30" fmla="*/ 16 w 35"/>
              <a:gd name="T31" fmla="*/ 20 h 94"/>
              <a:gd name="T32" fmla="*/ 17 w 35"/>
              <a:gd name="T33" fmla="*/ 11 h 94"/>
              <a:gd name="T34" fmla="*/ 35 w 35"/>
              <a:gd name="T35" fmla="*/ 1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Oval 1427"/>
          <p:cNvSpPr>
            <a:spLocks noChangeArrowheads="1"/>
          </p:cNvSpPr>
          <p:nvPr/>
        </p:nvSpPr>
        <p:spPr bwMode="auto">
          <a:xfrm>
            <a:off x="2188882" y="5689507"/>
            <a:ext cx="41275" cy="412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1428"/>
          <p:cNvSpPr>
            <a:spLocks/>
          </p:cNvSpPr>
          <p:nvPr/>
        </p:nvSpPr>
        <p:spPr bwMode="auto">
          <a:xfrm>
            <a:off x="1988857" y="5880007"/>
            <a:ext cx="528638" cy="250825"/>
          </a:xfrm>
          <a:custGeom>
            <a:avLst/>
            <a:gdLst>
              <a:gd name="T0" fmla="*/ 0 w 333"/>
              <a:gd name="T1" fmla="*/ 0 h 158"/>
              <a:gd name="T2" fmla="*/ 0 w 333"/>
              <a:gd name="T3" fmla="*/ 26 h 158"/>
              <a:gd name="T4" fmla="*/ 27 w 333"/>
              <a:gd name="T5" fmla="*/ 26 h 158"/>
              <a:gd name="T6" fmla="*/ 27 w 333"/>
              <a:gd name="T7" fmla="*/ 55 h 158"/>
              <a:gd name="T8" fmla="*/ 86 w 333"/>
              <a:gd name="T9" fmla="*/ 55 h 158"/>
              <a:gd name="T10" fmla="*/ 86 w 333"/>
              <a:gd name="T11" fmla="*/ 80 h 158"/>
              <a:gd name="T12" fmla="*/ 145 w 333"/>
              <a:gd name="T13" fmla="*/ 80 h 158"/>
              <a:gd name="T14" fmla="*/ 145 w 333"/>
              <a:gd name="T15" fmla="*/ 106 h 158"/>
              <a:gd name="T16" fmla="*/ 202 w 333"/>
              <a:gd name="T17" fmla="*/ 106 h 158"/>
              <a:gd name="T18" fmla="*/ 202 w 333"/>
              <a:gd name="T19" fmla="*/ 132 h 158"/>
              <a:gd name="T20" fmla="*/ 262 w 333"/>
              <a:gd name="T21" fmla="*/ 132 h 158"/>
              <a:gd name="T22" fmla="*/ 262 w 333"/>
              <a:gd name="T23" fmla="*/ 158 h 158"/>
              <a:gd name="T24" fmla="*/ 333 w 333"/>
              <a:gd name="T25" fmla="*/ 158 h 158"/>
              <a:gd name="T26" fmla="*/ 333 w 333"/>
              <a:gd name="T27" fmla="*/ 132 h 158"/>
              <a:gd name="T28" fmla="*/ 291 w 333"/>
              <a:gd name="T29" fmla="*/ 132 h 158"/>
              <a:gd name="T30" fmla="*/ 291 w 333"/>
              <a:gd name="T31" fmla="*/ 108 h 158"/>
              <a:gd name="T32" fmla="*/ 231 w 333"/>
              <a:gd name="T33" fmla="*/ 108 h 158"/>
              <a:gd name="T34" fmla="*/ 231 w 333"/>
              <a:gd name="T35" fmla="*/ 82 h 158"/>
              <a:gd name="T36" fmla="*/ 173 w 333"/>
              <a:gd name="T37" fmla="*/ 82 h 158"/>
              <a:gd name="T38" fmla="*/ 173 w 333"/>
              <a:gd name="T39" fmla="*/ 56 h 158"/>
              <a:gd name="T40" fmla="*/ 113 w 333"/>
              <a:gd name="T41" fmla="*/ 56 h 158"/>
              <a:gd name="T42" fmla="*/ 113 w 333"/>
              <a:gd name="T43" fmla="*/ 27 h 158"/>
              <a:gd name="T44" fmla="*/ 53 w 333"/>
              <a:gd name="T45" fmla="*/ 27 h 158"/>
              <a:gd name="T46" fmla="*/ 53 w 333"/>
              <a:gd name="T47" fmla="*/ 0 h 158"/>
              <a:gd name="T48" fmla="*/ 0 w 333"/>
              <a:gd name="T49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158">
                <a:moveTo>
                  <a:pt x="0" y="0"/>
                </a:moveTo>
                <a:lnTo>
                  <a:pt x="0" y="26"/>
                </a:lnTo>
                <a:lnTo>
                  <a:pt x="27" y="26"/>
                </a:lnTo>
                <a:lnTo>
                  <a:pt x="27" y="55"/>
                </a:lnTo>
                <a:lnTo>
                  <a:pt x="86" y="55"/>
                </a:lnTo>
                <a:lnTo>
                  <a:pt x="86" y="80"/>
                </a:lnTo>
                <a:lnTo>
                  <a:pt x="145" y="80"/>
                </a:lnTo>
                <a:lnTo>
                  <a:pt x="145" y="106"/>
                </a:lnTo>
                <a:lnTo>
                  <a:pt x="202" y="106"/>
                </a:lnTo>
                <a:lnTo>
                  <a:pt x="202" y="132"/>
                </a:lnTo>
                <a:lnTo>
                  <a:pt x="262" y="132"/>
                </a:lnTo>
                <a:lnTo>
                  <a:pt x="262" y="158"/>
                </a:lnTo>
                <a:lnTo>
                  <a:pt x="333" y="158"/>
                </a:lnTo>
                <a:lnTo>
                  <a:pt x="333" y="132"/>
                </a:lnTo>
                <a:lnTo>
                  <a:pt x="291" y="132"/>
                </a:lnTo>
                <a:lnTo>
                  <a:pt x="291" y="108"/>
                </a:lnTo>
                <a:lnTo>
                  <a:pt x="231" y="108"/>
                </a:lnTo>
                <a:lnTo>
                  <a:pt x="231" y="82"/>
                </a:lnTo>
                <a:lnTo>
                  <a:pt x="173" y="82"/>
                </a:lnTo>
                <a:lnTo>
                  <a:pt x="173" y="56"/>
                </a:lnTo>
                <a:lnTo>
                  <a:pt x="113" y="56"/>
                </a:lnTo>
                <a:lnTo>
                  <a:pt x="113" y="27"/>
                </a:lnTo>
                <a:lnTo>
                  <a:pt x="53" y="27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1429"/>
          <p:cNvSpPr>
            <a:spLocks/>
          </p:cNvSpPr>
          <p:nvPr/>
        </p:nvSpPr>
        <p:spPr bwMode="auto">
          <a:xfrm>
            <a:off x="2822295" y="5729194"/>
            <a:ext cx="112713" cy="109538"/>
          </a:xfrm>
          <a:custGeom>
            <a:avLst/>
            <a:gdLst>
              <a:gd name="T0" fmla="*/ 0 w 71"/>
              <a:gd name="T1" fmla="*/ 0 h 69"/>
              <a:gd name="T2" fmla="*/ 71 w 71"/>
              <a:gd name="T3" fmla="*/ 0 h 69"/>
              <a:gd name="T4" fmla="*/ 71 w 71"/>
              <a:gd name="T5" fmla="*/ 69 h 69"/>
              <a:gd name="T6" fmla="*/ 53 w 71"/>
              <a:gd name="T7" fmla="*/ 69 h 69"/>
              <a:gd name="T8" fmla="*/ 53 w 71"/>
              <a:gd name="T9" fmla="*/ 64 h 69"/>
              <a:gd name="T10" fmla="*/ 66 w 71"/>
              <a:gd name="T11" fmla="*/ 64 h 69"/>
              <a:gd name="T12" fmla="*/ 66 w 71"/>
              <a:gd name="T13" fmla="*/ 4 h 69"/>
              <a:gd name="T14" fmla="*/ 6 w 71"/>
              <a:gd name="T15" fmla="*/ 4 h 69"/>
              <a:gd name="T16" fmla="*/ 6 w 71"/>
              <a:gd name="T17" fmla="*/ 64 h 69"/>
              <a:gd name="T18" fmla="*/ 19 w 71"/>
              <a:gd name="T19" fmla="*/ 64 h 69"/>
              <a:gd name="T20" fmla="*/ 19 w 71"/>
              <a:gd name="T21" fmla="*/ 69 h 69"/>
              <a:gd name="T22" fmla="*/ 0 w 71"/>
              <a:gd name="T23" fmla="*/ 69 h 69"/>
              <a:gd name="T24" fmla="*/ 0 w 71"/>
              <a:gd name="T25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1" h="69">
                <a:moveTo>
                  <a:pt x="0" y="0"/>
                </a:moveTo>
                <a:lnTo>
                  <a:pt x="71" y="0"/>
                </a:lnTo>
                <a:lnTo>
                  <a:pt x="71" y="69"/>
                </a:lnTo>
                <a:lnTo>
                  <a:pt x="53" y="69"/>
                </a:lnTo>
                <a:lnTo>
                  <a:pt x="53" y="64"/>
                </a:lnTo>
                <a:lnTo>
                  <a:pt x="66" y="64"/>
                </a:lnTo>
                <a:lnTo>
                  <a:pt x="66" y="4"/>
                </a:lnTo>
                <a:lnTo>
                  <a:pt x="6" y="4"/>
                </a:lnTo>
                <a:lnTo>
                  <a:pt x="6" y="64"/>
                </a:lnTo>
                <a:lnTo>
                  <a:pt x="19" y="64"/>
                </a:lnTo>
                <a:lnTo>
                  <a:pt x="19" y="69"/>
                </a:lnTo>
                <a:lnTo>
                  <a:pt x="0" y="69"/>
                </a:ln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Oval 1430"/>
          <p:cNvSpPr>
            <a:spLocks noChangeArrowheads="1"/>
          </p:cNvSpPr>
          <p:nvPr/>
        </p:nvSpPr>
        <p:spPr bwMode="auto">
          <a:xfrm>
            <a:off x="2852457" y="5756182"/>
            <a:ext cx="50800" cy="5397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1431"/>
          <p:cNvSpPr>
            <a:spLocks/>
          </p:cNvSpPr>
          <p:nvPr/>
        </p:nvSpPr>
        <p:spPr bwMode="auto">
          <a:xfrm>
            <a:off x="2819120" y="5814919"/>
            <a:ext cx="198438" cy="319088"/>
          </a:xfrm>
          <a:custGeom>
            <a:avLst/>
            <a:gdLst>
              <a:gd name="T0" fmla="*/ 70 w 77"/>
              <a:gd name="T1" fmla="*/ 115 h 124"/>
              <a:gd name="T2" fmla="*/ 70 w 77"/>
              <a:gd name="T3" fmla="*/ 124 h 124"/>
              <a:gd name="T4" fmla="*/ 17 w 77"/>
              <a:gd name="T5" fmla="*/ 124 h 124"/>
              <a:gd name="T6" fmla="*/ 17 w 77"/>
              <a:gd name="T7" fmla="*/ 118 h 124"/>
              <a:gd name="T8" fmla="*/ 0 w 77"/>
              <a:gd name="T9" fmla="*/ 83 h 124"/>
              <a:gd name="T10" fmla="*/ 0 w 77"/>
              <a:gd name="T11" fmla="*/ 82 h 124"/>
              <a:gd name="T12" fmla="*/ 0 w 77"/>
              <a:gd name="T13" fmla="*/ 82 h 124"/>
              <a:gd name="T14" fmla="*/ 0 w 77"/>
              <a:gd name="T15" fmla="*/ 44 h 124"/>
              <a:gd name="T16" fmla="*/ 4 w 77"/>
              <a:gd name="T17" fmla="*/ 42 h 124"/>
              <a:gd name="T18" fmla="*/ 4 w 77"/>
              <a:gd name="T19" fmla="*/ 42 h 124"/>
              <a:gd name="T20" fmla="*/ 13 w 77"/>
              <a:gd name="T21" fmla="*/ 55 h 124"/>
              <a:gd name="T22" fmla="*/ 14 w 77"/>
              <a:gd name="T23" fmla="*/ 79 h 124"/>
              <a:gd name="T24" fmla="*/ 18 w 77"/>
              <a:gd name="T25" fmla="*/ 79 h 124"/>
              <a:gd name="T26" fmla="*/ 17 w 77"/>
              <a:gd name="T27" fmla="*/ 7 h 124"/>
              <a:gd name="T28" fmla="*/ 29 w 77"/>
              <a:gd name="T29" fmla="*/ 7 h 124"/>
              <a:gd name="T30" fmla="*/ 29 w 77"/>
              <a:gd name="T31" fmla="*/ 42 h 124"/>
              <a:gd name="T32" fmla="*/ 33 w 77"/>
              <a:gd name="T33" fmla="*/ 42 h 124"/>
              <a:gd name="T34" fmla="*/ 33 w 77"/>
              <a:gd name="T35" fmla="*/ 39 h 124"/>
              <a:gd name="T36" fmla="*/ 46 w 77"/>
              <a:gd name="T37" fmla="*/ 39 h 124"/>
              <a:gd name="T38" fmla="*/ 46 w 77"/>
              <a:gd name="T39" fmla="*/ 42 h 124"/>
              <a:gd name="T40" fmla="*/ 46 w 77"/>
              <a:gd name="T41" fmla="*/ 47 h 124"/>
              <a:gd name="T42" fmla="*/ 46 w 77"/>
              <a:gd name="T43" fmla="*/ 48 h 124"/>
              <a:gd name="T44" fmla="*/ 48 w 77"/>
              <a:gd name="T45" fmla="*/ 48 h 124"/>
              <a:gd name="T46" fmla="*/ 48 w 77"/>
              <a:gd name="T47" fmla="*/ 46 h 124"/>
              <a:gd name="T48" fmla="*/ 61 w 77"/>
              <a:gd name="T49" fmla="*/ 46 h 124"/>
              <a:gd name="T50" fmla="*/ 61 w 77"/>
              <a:gd name="T51" fmla="*/ 48 h 124"/>
              <a:gd name="T52" fmla="*/ 61 w 77"/>
              <a:gd name="T53" fmla="*/ 48 h 124"/>
              <a:gd name="T54" fmla="*/ 61 w 77"/>
              <a:gd name="T55" fmla="*/ 56 h 124"/>
              <a:gd name="T56" fmla="*/ 64 w 77"/>
              <a:gd name="T57" fmla="*/ 56 h 124"/>
              <a:gd name="T58" fmla="*/ 64 w 77"/>
              <a:gd name="T59" fmla="*/ 52 h 124"/>
              <a:gd name="T60" fmla="*/ 77 w 77"/>
              <a:gd name="T61" fmla="*/ 52 h 124"/>
              <a:gd name="T62" fmla="*/ 77 w 77"/>
              <a:gd name="T63" fmla="*/ 56 h 124"/>
              <a:gd name="T64" fmla="*/ 77 w 77"/>
              <a:gd name="T65" fmla="*/ 56 h 124"/>
              <a:gd name="T66" fmla="*/ 77 w 77"/>
              <a:gd name="T67" fmla="*/ 87 h 124"/>
              <a:gd name="T68" fmla="*/ 77 w 77"/>
              <a:gd name="T69" fmla="*/ 87 h 124"/>
              <a:gd name="T70" fmla="*/ 77 w 77"/>
              <a:gd name="T71" fmla="*/ 102 h 124"/>
              <a:gd name="T72" fmla="*/ 70 w 77"/>
              <a:gd name="T73" fmla="*/ 115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1432"/>
          <p:cNvSpPr>
            <a:spLocks/>
          </p:cNvSpPr>
          <p:nvPr/>
        </p:nvSpPr>
        <p:spPr bwMode="auto">
          <a:xfrm>
            <a:off x="3147732" y="5743482"/>
            <a:ext cx="74613" cy="123825"/>
          </a:xfrm>
          <a:custGeom>
            <a:avLst/>
            <a:gdLst>
              <a:gd name="T0" fmla="*/ 4 w 29"/>
              <a:gd name="T1" fmla="*/ 0 h 48"/>
              <a:gd name="T2" fmla="*/ 29 w 29"/>
              <a:gd name="T3" fmla="*/ 29 h 48"/>
              <a:gd name="T4" fmla="*/ 29 w 29"/>
              <a:gd name="T5" fmla="*/ 48 h 48"/>
              <a:gd name="T6" fmla="*/ 4 w 29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1433"/>
          <p:cNvSpPr>
            <a:spLocks/>
          </p:cNvSpPr>
          <p:nvPr/>
        </p:nvSpPr>
        <p:spPr bwMode="auto">
          <a:xfrm>
            <a:off x="3077882" y="5838732"/>
            <a:ext cx="146050" cy="150813"/>
          </a:xfrm>
          <a:custGeom>
            <a:avLst/>
            <a:gdLst>
              <a:gd name="T0" fmla="*/ 0 w 57"/>
              <a:gd name="T1" fmla="*/ 0 h 59"/>
              <a:gd name="T2" fmla="*/ 57 w 57"/>
              <a:gd name="T3" fmla="*/ 40 h 59"/>
              <a:gd name="T4" fmla="*/ 57 w 57"/>
              <a:gd name="T5" fmla="*/ 59 h 59"/>
              <a:gd name="T6" fmla="*/ 0 w 57"/>
              <a:gd name="T7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Freeform 1434"/>
          <p:cNvSpPr>
            <a:spLocks/>
          </p:cNvSpPr>
          <p:nvPr/>
        </p:nvSpPr>
        <p:spPr bwMode="auto">
          <a:xfrm>
            <a:off x="3077882" y="6018119"/>
            <a:ext cx="146050" cy="87313"/>
          </a:xfrm>
          <a:custGeom>
            <a:avLst/>
            <a:gdLst>
              <a:gd name="T0" fmla="*/ 57 w 57"/>
              <a:gd name="T1" fmla="*/ 13 h 34"/>
              <a:gd name="T2" fmla="*/ 57 w 57"/>
              <a:gd name="T3" fmla="*/ 31 h 34"/>
              <a:gd name="T4" fmla="*/ 0 w 57"/>
              <a:gd name="T5" fmla="*/ 0 h 34"/>
              <a:gd name="T6" fmla="*/ 57 w 57"/>
              <a:gd name="T7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1435"/>
          <p:cNvSpPr>
            <a:spLocks/>
          </p:cNvSpPr>
          <p:nvPr/>
        </p:nvSpPr>
        <p:spPr bwMode="auto">
          <a:xfrm>
            <a:off x="3057245" y="5754594"/>
            <a:ext cx="158750" cy="142875"/>
          </a:xfrm>
          <a:custGeom>
            <a:avLst/>
            <a:gdLst>
              <a:gd name="T0" fmla="*/ 0 w 62"/>
              <a:gd name="T1" fmla="*/ 0 h 56"/>
              <a:gd name="T2" fmla="*/ 34 w 62"/>
              <a:gd name="T3" fmla="*/ 25 h 56"/>
              <a:gd name="T4" fmla="*/ 62 w 62"/>
              <a:gd name="T5" fmla="*/ 56 h 56"/>
              <a:gd name="T6" fmla="*/ 21 w 62"/>
              <a:gd name="T7" fmla="*/ 32 h 56"/>
              <a:gd name="T8" fmla="*/ 0 w 62"/>
              <a:gd name="T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1436"/>
          <p:cNvSpPr>
            <a:spLocks/>
          </p:cNvSpPr>
          <p:nvPr/>
        </p:nvSpPr>
        <p:spPr bwMode="auto">
          <a:xfrm>
            <a:off x="3042957" y="5951444"/>
            <a:ext cx="176213" cy="88900"/>
          </a:xfrm>
          <a:custGeom>
            <a:avLst/>
            <a:gdLst>
              <a:gd name="T0" fmla="*/ 38 w 69"/>
              <a:gd name="T1" fmla="*/ 11 h 35"/>
              <a:gd name="T2" fmla="*/ 69 w 69"/>
              <a:gd name="T3" fmla="*/ 28 h 35"/>
              <a:gd name="T4" fmla="*/ 28 w 69"/>
              <a:gd name="T5" fmla="*/ 22 h 35"/>
              <a:gd name="T6" fmla="*/ 0 w 69"/>
              <a:gd name="T7" fmla="*/ 7 h 35"/>
              <a:gd name="T8" fmla="*/ 38 w 69"/>
              <a:gd name="T9" fmla="*/ 1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1437"/>
          <p:cNvSpPr>
            <a:spLocks noEditPoints="1"/>
          </p:cNvSpPr>
          <p:nvPr/>
        </p:nvSpPr>
        <p:spPr bwMode="auto">
          <a:xfrm>
            <a:off x="3509682" y="5743482"/>
            <a:ext cx="479425" cy="395288"/>
          </a:xfrm>
          <a:custGeom>
            <a:avLst/>
            <a:gdLst>
              <a:gd name="T0" fmla="*/ 71 w 187"/>
              <a:gd name="T1" fmla="*/ 8 h 154"/>
              <a:gd name="T2" fmla="*/ 187 w 187"/>
              <a:gd name="T3" fmla="*/ 23 h 154"/>
              <a:gd name="T4" fmla="*/ 68 w 187"/>
              <a:gd name="T5" fmla="*/ 70 h 154"/>
              <a:gd name="T6" fmla="*/ 121 w 187"/>
              <a:gd name="T7" fmla="*/ 154 h 154"/>
              <a:gd name="T8" fmla="*/ 1 w 187"/>
              <a:gd name="T9" fmla="*/ 71 h 154"/>
              <a:gd name="T10" fmla="*/ 39 w 187"/>
              <a:gd name="T11" fmla="*/ 23 h 154"/>
              <a:gd name="T12" fmla="*/ 29 w 187"/>
              <a:gd name="T13" fmla="*/ 23 h 154"/>
              <a:gd name="T14" fmla="*/ 30 w 187"/>
              <a:gd name="T15" fmla="*/ 16 h 154"/>
              <a:gd name="T16" fmla="*/ 3 w 187"/>
              <a:gd name="T17" fmla="*/ 0 h 154"/>
              <a:gd name="T18" fmla="*/ 38 w 187"/>
              <a:gd name="T19" fmla="*/ 15 h 154"/>
              <a:gd name="T20" fmla="*/ 37 w 187"/>
              <a:gd name="T21" fmla="*/ 8 h 154"/>
              <a:gd name="T22" fmla="*/ 64 w 187"/>
              <a:gd name="T23" fmla="*/ 16 h 154"/>
              <a:gd name="T24" fmla="*/ 55 w 187"/>
              <a:gd name="T25" fmla="*/ 24 h 154"/>
              <a:gd name="T26" fmla="*/ 56 w 187"/>
              <a:gd name="T27" fmla="*/ 70 h 154"/>
              <a:gd name="T28" fmla="*/ 55 w 187"/>
              <a:gd name="T29" fmla="*/ 24 h 154"/>
              <a:gd name="T30" fmla="*/ 14 w 187"/>
              <a:gd name="T31" fmla="*/ 94 h 154"/>
              <a:gd name="T32" fmla="*/ 24 w 187"/>
              <a:gd name="T33" fmla="*/ 93 h 154"/>
              <a:gd name="T34" fmla="*/ 17 w 187"/>
              <a:gd name="T35" fmla="*/ 89 h 154"/>
              <a:gd name="T36" fmla="*/ 28 w 187"/>
              <a:gd name="T37" fmla="*/ 86 h 154"/>
              <a:gd name="T38" fmla="*/ 35 w 187"/>
              <a:gd name="T39" fmla="*/ 99 h 154"/>
              <a:gd name="T40" fmla="*/ 38 w 187"/>
              <a:gd name="T41" fmla="*/ 96 h 154"/>
              <a:gd name="T42" fmla="*/ 31 w 187"/>
              <a:gd name="T43" fmla="*/ 89 h 154"/>
              <a:gd name="T44" fmla="*/ 54 w 187"/>
              <a:gd name="T45" fmla="*/ 140 h 154"/>
              <a:gd name="T46" fmla="*/ 113 w 187"/>
              <a:gd name="T47" fmla="*/ 140 h 154"/>
              <a:gd name="T48" fmla="*/ 143 w 187"/>
              <a:gd name="T49" fmla="*/ 93 h 154"/>
              <a:gd name="T50" fmla="*/ 150 w 187"/>
              <a:gd name="T51" fmla="*/ 97 h 154"/>
              <a:gd name="T52" fmla="*/ 140 w 187"/>
              <a:gd name="T53" fmla="*/ 100 h 154"/>
              <a:gd name="T54" fmla="*/ 132 w 187"/>
              <a:gd name="T55" fmla="*/ 86 h 154"/>
              <a:gd name="T56" fmla="*/ 128 w 187"/>
              <a:gd name="T57" fmla="*/ 90 h 154"/>
              <a:gd name="T58" fmla="*/ 135 w 187"/>
              <a:gd name="T59" fmla="*/ 96 h 154"/>
              <a:gd name="T60" fmla="*/ 153 w 187"/>
              <a:gd name="T61" fmla="*/ 93 h 154"/>
              <a:gd name="T62" fmla="*/ 9 w 187"/>
              <a:gd name="T63" fmla="*/ 77 h 154"/>
              <a:gd name="T64" fmla="*/ 85 w 187"/>
              <a:gd name="T65" fmla="*/ 99 h 154"/>
              <a:gd name="T66" fmla="*/ 114 w 187"/>
              <a:gd name="T67" fmla="*/ 89 h 154"/>
              <a:gd name="T68" fmla="*/ 110 w 187"/>
              <a:gd name="T69" fmla="*/ 93 h 154"/>
              <a:gd name="T70" fmla="*/ 117 w 187"/>
              <a:gd name="T71" fmla="*/ 99 h 154"/>
              <a:gd name="T72" fmla="*/ 99 w 187"/>
              <a:gd name="T73" fmla="*/ 97 h 154"/>
              <a:gd name="T74" fmla="*/ 92 w 187"/>
              <a:gd name="T75" fmla="*/ 89 h 154"/>
              <a:gd name="T76" fmla="*/ 95 w 187"/>
              <a:gd name="T77" fmla="*/ 86 h 154"/>
              <a:gd name="T78" fmla="*/ 49 w 187"/>
              <a:gd name="T79" fmla="*/ 99 h 154"/>
              <a:gd name="T80" fmla="*/ 78 w 187"/>
              <a:gd name="T81" fmla="*/ 89 h 154"/>
              <a:gd name="T82" fmla="*/ 74 w 187"/>
              <a:gd name="T83" fmla="*/ 93 h 154"/>
              <a:gd name="T84" fmla="*/ 82 w 187"/>
              <a:gd name="T85" fmla="*/ 99 h 154"/>
              <a:gd name="T86" fmla="*/ 63 w 187"/>
              <a:gd name="T87" fmla="*/ 97 h 154"/>
              <a:gd name="T88" fmla="*/ 57 w 187"/>
              <a:gd name="T89" fmla="*/ 89 h 154"/>
              <a:gd name="T90" fmla="*/ 60 w 187"/>
              <a:gd name="T91" fmla="*/ 8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1438"/>
          <p:cNvSpPr>
            <a:spLocks noEditPoints="1"/>
          </p:cNvSpPr>
          <p:nvPr/>
        </p:nvSpPr>
        <p:spPr bwMode="auto">
          <a:xfrm>
            <a:off x="4370107" y="5802219"/>
            <a:ext cx="153988" cy="198438"/>
          </a:xfrm>
          <a:custGeom>
            <a:avLst/>
            <a:gdLst>
              <a:gd name="T0" fmla="*/ 0 w 60"/>
              <a:gd name="T1" fmla="*/ 12 h 77"/>
              <a:gd name="T2" fmla="*/ 16 w 60"/>
              <a:gd name="T3" fmla="*/ 12 h 77"/>
              <a:gd name="T4" fmla="*/ 16 w 60"/>
              <a:gd name="T5" fmla="*/ 6 h 77"/>
              <a:gd name="T6" fmla="*/ 21 w 60"/>
              <a:gd name="T7" fmla="*/ 0 h 77"/>
              <a:gd name="T8" fmla="*/ 37 w 60"/>
              <a:gd name="T9" fmla="*/ 0 h 77"/>
              <a:gd name="T10" fmla="*/ 42 w 60"/>
              <a:gd name="T11" fmla="*/ 6 h 77"/>
              <a:gd name="T12" fmla="*/ 42 w 60"/>
              <a:gd name="T13" fmla="*/ 12 h 77"/>
              <a:gd name="T14" fmla="*/ 60 w 60"/>
              <a:gd name="T15" fmla="*/ 12 h 77"/>
              <a:gd name="T16" fmla="*/ 60 w 60"/>
              <a:gd name="T17" fmla="*/ 77 h 77"/>
              <a:gd name="T18" fmla="*/ 0 w 60"/>
              <a:gd name="T19" fmla="*/ 77 h 77"/>
              <a:gd name="T20" fmla="*/ 0 w 60"/>
              <a:gd name="T21" fmla="*/ 12 h 77"/>
              <a:gd name="T22" fmla="*/ 21 w 60"/>
              <a:gd name="T23" fmla="*/ 12 h 77"/>
              <a:gd name="T24" fmla="*/ 37 w 60"/>
              <a:gd name="T25" fmla="*/ 12 h 77"/>
              <a:gd name="T26" fmla="*/ 38 w 60"/>
              <a:gd name="T27" fmla="*/ 11 h 77"/>
              <a:gd name="T28" fmla="*/ 38 w 60"/>
              <a:gd name="T29" fmla="*/ 5 h 77"/>
              <a:gd name="T30" fmla="*/ 36 w 60"/>
              <a:gd name="T31" fmla="*/ 4 h 77"/>
              <a:gd name="T32" fmla="*/ 22 w 60"/>
              <a:gd name="T33" fmla="*/ 4 h 77"/>
              <a:gd name="T34" fmla="*/ 21 w 60"/>
              <a:gd name="T35" fmla="*/ 5 h 77"/>
              <a:gd name="T36" fmla="*/ 21 w 60"/>
              <a:gd name="T37" fmla="*/ 11 h 77"/>
              <a:gd name="T38" fmla="*/ 21 w 60"/>
              <a:gd name="T39" fmla="*/ 1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1439"/>
          <p:cNvSpPr>
            <a:spLocks noEditPoints="1"/>
          </p:cNvSpPr>
          <p:nvPr/>
        </p:nvSpPr>
        <p:spPr bwMode="auto">
          <a:xfrm>
            <a:off x="4306607" y="5830794"/>
            <a:ext cx="279400" cy="169863"/>
          </a:xfrm>
          <a:custGeom>
            <a:avLst/>
            <a:gdLst>
              <a:gd name="T0" fmla="*/ 13 w 109"/>
              <a:gd name="T1" fmla="*/ 1 h 66"/>
              <a:gd name="T2" fmla="*/ 19 w 109"/>
              <a:gd name="T3" fmla="*/ 1 h 66"/>
              <a:gd name="T4" fmla="*/ 19 w 109"/>
              <a:gd name="T5" fmla="*/ 66 h 66"/>
              <a:gd name="T6" fmla="*/ 14 w 109"/>
              <a:gd name="T7" fmla="*/ 66 h 66"/>
              <a:gd name="T8" fmla="*/ 2 w 109"/>
              <a:gd name="T9" fmla="*/ 54 h 66"/>
              <a:gd name="T10" fmla="*/ 1 w 109"/>
              <a:gd name="T11" fmla="*/ 15 h 66"/>
              <a:gd name="T12" fmla="*/ 13 w 109"/>
              <a:gd name="T13" fmla="*/ 1 h 66"/>
              <a:gd name="T14" fmla="*/ 90 w 109"/>
              <a:gd name="T15" fmla="*/ 1 h 66"/>
              <a:gd name="T16" fmla="*/ 98 w 109"/>
              <a:gd name="T17" fmla="*/ 1 h 66"/>
              <a:gd name="T18" fmla="*/ 109 w 109"/>
              <a:gd name="T19" fmla="*/ 15 h 66"/>
              <a:gd name="T20" fmla="*/ 109 w 109"/>
              <a:gd name="T21" fmla="*/ 54 h 66"/>
              <a:gd name="T22" fmla="*/ 98 w 109"/>
              <a:gd name="T23" fmla="*/ 66 h 66"/>
              <a:gd name="T24" fmla="*/ 90 w 109"/>
              <a:gd name="T25" fmla="*/ 66 h 66"/>
              <a:gd name="T26" fmla="*/ 90 w 109"/>
              <a:gd name="T27" fmla="*/ 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1440"/>
          <p:cNvSpPr>
            <a:spLocks/>
          </p:cNvSpPr>
          <p:nvPr/>
        </p:nvSpPr>
        <p:spPr bwMode="auto">
          <a:xfrm>
            <a:off x="4308195" y="5768882"/>
            <a:ext cx="379413" cy="265113"/>
          </a:xfrm>
          <a:custGeom>
            <a:avLst/>
            <a:gdLst>
              <a:gd name="T0" fmla="*/ 0 w 148"/>
              <a:gd name="T1" fmla="*/ 96 h 103"/>
              <a:gd name="T2" fmla="*/ 120 w 148"/>
              <a:gd name="T3" fmla="*/ 96 h 103"/>
              <a:gd name="T4" fmla="*/ 120 w 148"/>
              <a:gd name="T5" fmla="*/ 7 h 103"/>
              <a:gd name="T6" fmla="*/ 120 w 148"/>
              <a:gd name="T7" fmla="*/ 7 h 103"/>
              <a:gd name="T8" fmla="*/ 127 w 148"/>
              <a:gd name="T9" fmla="*/ 0 h 103"/>
              <a:gd name="T10" fmla="*/ 127 w 148"/>
              <a:gd name="T11" fmla="*/ 0 h 103"/>
              <a:gd name="T12" fmla="*/ 127 w 148"/>
              <a:gd name="T13" fmla="*/ 0 h 103"/>
              <a:gd name="T14" fmla="*/ 148 w 148"/>
              <a:gd name="T15" fmla="*/ 0 h 103"/>
              <a:gd name="T16" fmla="*/ 148 w 148"/>
              <a:gd name="T17" fmla="*/ 8 h 103"/>
              <a:gd name="T18" fmla="*/ 129 w 148"/>
              <a:gd name="T19" fmla="*/ 8 h 103"/>
              <a:gd name="T20" fmla="*/ 129 w 148"/>
              <a:gd name="T21" fmla="*/ 96 h 103"/>
              <a:gd name="T22" fmla="*/ 129 w 148"/>
              <a:gd name="T23" fmla="*/ 103 h 103"/>
              <a:gd name="T24" fmla="*/ 129 w 148"/>
              <a:gd name="T25" fmla="*/ 103 h 103"/>
              <a:gd name="T26" fmla="*/ 0 w 148"/>
              <a:gd name="T27" fmla="*/ 103 h 103"/>
              <a:gd name="T28" fmla="*/ 0 w 148"/>
              <a:gd name="T29" fmla="*/ 9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1441"/>
          <p:cNvSpPr>
            <a:spLocks noEditPoints="1"/>
          </p:cNvSpPr>
          <p:nvPr/>
        </p:nvSpPr>
        <p:spPr bwMode="auto">
          <a:xfrm>
            <a:off x="4308195" y="6046694"/>
            <a:ext cx="66675" cy="66675"/>
          </a:xfrm>
          <a:custGeom>
            <a:avLst/>
            <a:gdLst>
              <a:gd name="T0" fmla="*/ 13 w 26"/>
              <a:gd name="T1" fmla="*/ 0 h 26"/>
              <a:gd name="T2" fmla="*/ 26 w 26"/>
              <a:gd name="T3" fmla="*/ 13 h 26"/>
              <a:gd name="T4" fmla="*/ 13 w 26"/>
              <a:gd name="T5" fmla="*/ 26 h 26"/>
              <a:gd name="T6" fmla="*/ 0 w 26"/>
              <a:gd name="T7" fmla="*/ 13 h 26"/>
              <a:gd name="T8" fmla="*/ 13 w 26"/>
              <a:gd name="T9" fmla="*/ 0 h 26"/>
              <a:gd name="T10" fmla="*/ 13 w 26"/>
              <a:gd name="T11" fmla="*/ 6 h 26"/>
              <a:gd name="T12" fmla="*/ 6 w 26"/>
              <a:gd name="T13" fmla="*/ 13 h 26"/>
              <a:gd name="T14" fmla="*/ 13 w 26"/>
              <a:gd name="T15" fmla="*/ 20 h 26"/>
              <a:gd name="T16" fmla="*/ 20 w 26"/>
              <a:gd name="T17" fmla="*/ 13 h 26"/>
              <a:gd name="T18" fmla="*/ 13 w 26"/>
              <a:gd name="T19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1442"/>
          <p:cNvSpPr>
            <a:spLocks noEditPoints="1"/>
          </p:cNvSpPr>
          <p:nvPr/>
        </p:nvSpPr>
        <p:spPr bwMode="auto">
          <a:xfrm>
            <a:off x="4573307" y="6046694"/>
            <a:ext cx="66675" cy="66675"/>
          </a:xfrm>
          <a:custGeom>
            <a:avLst/>
            <a:gdLst>
              <a:gd name="T0" fmla="*/ 13 w 26"/>
              <a:gd name="T1" fmla="*/ 0 h 26"/>
              <a:gd name="T2" fmla="*/ 26 w 26"/>
              <a:gd name="T3" fmla="*/ 13 h 26"/>
              <a:gd name="T4" fmla="*/ 13 w 26"/>
              <a:gd name="T5" fmla="*/ 26 h 26"/>
              <a:gd name="T6" fmla="*/ 0 w 26"/>
              <a:gd name="T7" fmla="*/ 13 h 26"/>
              <a:gd name="T8" fmla="*/ 13 w 26"/>
              <a:gd name="T9" fmla="*/ 0 h 26"/>
              <a:gd name="T10" fmla="*/ 13 w 26"/>
              <a:gd name="T11" fmla="*/ 6 h 26"/>
              <a:gd name="T12" fmla="*/ 6 w 26"/>
              <a:gd name="T13" fmla="*/ 13 h 26"/>
              <a:gd name="T14" fmla="*/ 13 w 26"/>
              <a:gd name="T15" fmla="*/ 20 h 26"/>
              <a:gd name="T16" fmla="*/ 20 w 26"/>
              <a:gd name="T17" fmla="*/ 13 h 26"/>
              <a:gd name="T18" fmla="*/ 13 w 26"/>
              <a:gd name="T19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1443"/>
          <p:cNvSpPr>
            <a:spLocks noEditPoints="1"/>
          </p:cNvSpPr>
          <p:nvPr/>
        </p:nvSpPr>
        <p:spPr bwMode="auto">
          <a:xfrm>
            <a:off x="4903507" y="5722844"/>
            <a:ext cx="522288" cy="415925"/>
          </a:xfrm>
          <a:custGeom>
            <a:avLst/>
            <a:gdLst>
              <a:gd name="T0" fmla="*/ 109 w 204"/>
              <a:gd name="T1" fmla="*/ 116 h 162"/>
              <a:gd name="T2" fmla="*/ 204 w 204"/>
              <a:gd name="T3" fmla="*/ 49 h 162"/>
              <a:gd name="T4" fmla="*/ 162 w 204"/>
              <a:gd name="T5" fmla="*/ 24 h 162"/>
              <a:gd name="T6" fmla="*/ 172 w 204"/>
              <a:gd name="T7" fmla="*/ 0 h 162"/>
              <a:gd name="T8" fmla="*/ 119 w 204"/>
              <a:gd name="T9" fmla="*/ 15 h 162"/>
              <a:gd name="T10" fmla="*/ 116 w 204"/>
              <a:gd name="T11" fmla="*/ 75 h 162"/>
              <a:gd name="T12" fmla="*/ 166 w 204"/>
              <a:gd name="T13" fmla="*/ 98 h 162"/>
              <a:gd name="T14" fmla="*/ 191 w 204"/>
              <a:gd name="T15" fmla="*/ 53 h 162"/>
              <a:gd name="T16" fmla="*/ 164 w 204"/>
              <a:gd name="T17" fmla="*/ 33 h 162"/>
              <a:gd name="T18" fmla="*/ 166 w 204"/>
              <a:gd name="T19" fmla="*/ 38 h 162"/>
              <a:gd name="T20" fmla="*/ 98 w 204"/>
              <a:gd name="T21" fmla="*/ 73 h 162"/>
              <a:gd name="T22" fmla="*/ 75 w 204"/>
              <a:gd name="T23" fmla="*/ 99 h 162"/>
              <a:gd name="T24" fmla="*/ 111 w 204"/>
              <a:gd name="T25" fmla="*/ 107 h 162"/>
              <a:gd name="T26" fmla="*/ 109 w 204"/>
              <a:gd name="T27" fmla="*/ 116 h 162"/>
              <a:gd name="T28" fmla="*/ 108 w 204"/>
              <a:gd name="T29" fmla="*/ 121 h 162"/>
              <a:gd name="T30" fmla="*/ 189 w 204"/>
              <a:gd name="T31" fmla="*/ 138 h 162"/>
              <a:gd name="T32" fmla="*/ 55 w 204"/>
              <a:gd name="T33" fmla="*/ 122 h 162"/>
              <a:gd name="T34" fmla="*/ 55 w 204"/>
              <a:gd name="T35" fmla="*/ 122 h 162"/>
              <a:gd name="T36" fmla="*/ 189 w 204"/>
              <a:gd name="T37" fmla="*/ 138 h 162"/>
              <a:gd name="T38" fmla="*/ 0 w 204"/>
              <a:gd name="T39" fmla="*/ 122 h 162"/>
              <a:gd name="T40" fmla="*/ 49 w 204"/>
              <a:gd name="T41" fmla="*/ 138 h 162"/>
              <a:gd name="T42" fmla="*/ 79 w 204"/>
              <a:gd name="T43" fmla="*/ 121 h 162"/>
              <a:gd name="T44" fmla="*/ 79 w 204"/>
              <a:gd name="T45" fmla="*/ 121 h 162"/>
              <a:gd name="T46" fmla="*/ 49 w 204"/>
              <a:gd name="T47" fmla="*/ 137 h 162"/>
              <a:gd name="T48" fmla="*/ 24 w 204"/>
              <a:gd name="T49" fmla="*/ 23 h 162"/>
              <a:gd name="T50" fmla="*/ 55 w 204"/>
              <a:gd name="T51" fmla="*/ 98 h 162"/>
              <a:gd name="T52" fmla="*/ 55 w 204"/>
              <a:gd name="T53" fmla="*/ 137 h 162"/>
              <a:gd name="T54" fmla="*/ 72 w 204"/>
              <a:gd name="T55" fmla="*/ 46 h 162"/>
              <a:gd name="T56" fmla="*/ 49 w 204"/>
              <a:gd name="T57" fmla="*/ 98 h 162"/>
              <a:gd name="T58" fmla="*/ 49 w 204"/>
              <a:gd name="T59" fmla="*/ 137 h 162"/>
              <a:gd name="T60" fmla="*/ 49 w 204"/>
              <a:gd name="T61" fmla="*/ 155 h 162"/>
              <a:gd name="T62" fmla="*/ 74 w 204"/>
              <a:gd name="T63" fmla="*/ 162 h 162"/>
              <a:gd name="T64" fmla="*/ 55 w 204"/>
              <a:gd name="T65" fmla="*/ 137 h 162"/>
              <a:gd name="T66" fmla="*/ 55 w 204"/>
              <a:gd name="T67" fmla="*/ 156 h 162"/>
              <a:gd name="T68" fmla="*/ 31 w 204"/>
              <a:gd name="T69" fmla="*/ 162 h 162"/>
              <a:gd name="T70" fmla="*/ 49 w 204"/>
              <a:gd name="T71" fmla="*/ 137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1444"/>
          <p:cNvSpPr>
            <a:spLocks noEditPoints="1"/>
          </p:cNvSpPr>
          <p:nvPr/>
        </p:nvSpPr>
        <p:spPr bwMode="auto">
          <a:xfrm>
            <a:off x="5621057" y="5675219"/>
            <a:ext cx="482600" cy="473075"/>
          </a:xfrm>
          <a:custGeom>
            <a:avLst/>
            <a:gdLst>
              <a:gd name="T0" fmla="*/ 77 w 188"/>
              <a:gd name="T1" fmla="*/ 70 h 185"/>
              <a:gd name="T2" fmla="*/ 38 w 188"/>
              <a:gd name="T3" fmla="*/ 104 h 185"/>
              <a:gd name="T4" fmla="*/ 76 w 188"/>
              <a:gd name="T5" fmla="*/ 105 h 185"/>
              <a:gd name="T6" fmla="*/ 77 w 188"/>
              <a:gd name="T7" fmla="*/ 116 h 185"/>
              <a:gd name="T8" fmla="*/ 6 w 188"/>
              <a:gd name="T9" fmla="*/ 152 h 185"/>
              <a:gd name="T10" fmla="*/ 8 w 188"/>
              <a:gd name="T11" fmla="*/ 164 h 185"/>
              <a:gd name="T12" fmla="*/ 36 w 188"/>
              <a:gd name="T13" fmla="*/ 147 h 185"/>
              <a:gd name="T14" fmla="*/ 39 w 188"/>
              <a:gd name="T15" fmla="*/ 177 h 185"/>
              <a:gd name="T16" fmla="*/ 55 w 188"/>
              <a:gd name="T17" fmla="*/ 177 h 185"/>
              <a:gd name="T18" fmla="*/ 56 w 188"/>
              <a:gd name="T19" fmla="*/ 138 h 185"/>
              <a:gd name="T20" fmla="*/ 110 w 188"/>
              <a:gd name="T21" fmla="*/ 124 h 185"/>
              <a:gd name="T22" fmla="*/ 101 w 188"/>
              <a:gd name="T23" fmla="*/ 54 h 185"/>
              <a:gd name="T24" fmla="*/ 116 w 188"/>
              <a:gd name="T25" fmla="*/ 67 h 185"/>
              <a:gd name="T26" fmla="*/ 129 w 188"/>
              <a:gd name="T27" fmla="*/ 136 h 185"/>
              <a:gd name="T28" fmla="*/ 171 w 188"/>
              <a:gd name="T29" fmla="*/ 137 h 185"/>
              <a:gd name="T30" fmla="*/ 180 w 188"/>
              <a:gd name="T31" fmla="*/ 184 h 185"/>
              <a:gd name="T32" fmla="*/ 187 w 188"/>
              <a:gd name="T33" fmla="*/ 125 h 185"/>
              <a:gd name="T34" fmla="*/ 153 w 188"/>
              <a:gd name="T35" fmla="*/ 116 h 185"/>
              <a:gd name="T36" fmla="*/ 149 w 188"/>
              <a:gd name="T37" fmla="*/ 65 h 185"/>
              <a:gd name="T38" fmla="*/ 116 w 188"/>
              <a:gd name="T39" fmla="*/ 67 h 185"/>
              <a:gd name="T40" fmla="*/ 27 w 188"/>
              <a:gd name="T41" fmla="*/ 32 h 185"/>
              <a:gd name="T42" fmla="*/ 31 w 188"/>
              <a:gd name="T43" fmla="*/ 8 h 185"/>
              <a:gd name="T44" fmla="*/ 27 w 188"/>
              <a:gd name="T45" fmla="*/ 23 h 185"/>
              <a:gd name="T46" fmla="*/ 15 w 188"/>
              <a:gd name="T47" fmla="*/ 20 h 185"/>
              <a:gd name="T48" fmla="*/ 92 w 188"/>
              <a:gd name="T49" fmla="*/ 18 h 185"/>
              <a:gd name="T50" fmla="*/ 92 w 188"/>
              <a:gd name="T51" fmla="*/ 49 h 185"/>
              <a:gd name="T52" fmla="*/ 92 w 188"/>
              <a:gd name="T53" fmla="*/ 18 h 185"/>
              <a:gd name="T54" fmla="*/ 148 w 188"/>
              <a:gd name="T55" fmla="*/ 34 h 185"/>
              <a:gd name="T56" fmla="*/ 118 w 188"/>
              <a:gd name="T57" fmla="*/ 34 h 185"/>
              <a:gd name="T58" fmla="*/ 28 w 188"/>
              <a:gd name="T59" fmla="*/ 0 h 185"/>
              <a:gd name="T60" fmla="*/ 28 w 188"/>
              <a:gd name="T61" fmla="*/ 56 h 185"/>
              <a:gd name="T62" fmla="*/ 28 w 188"/>
              <a:gd name="T63" fmla="*/ 0 h 185"/>
              <a:gd name="T64" fmla="*/ 51 w 188"/>
              <a:gd name="T65" fmla="*/ 28 h 185"/>
              <a:gd name="T66" fmla="*/ 5 w 188"/>
              <a:gd name="T67" fmla="*/ 2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1445"/>
          <p:cNvSpPr>
            <a:spLocks/>
          </p:cNvSpPr>
          <p:nvPr/>
        </p:nvSpPr>
        <p:spPr bwMode="auto">
          <a:xfrm>
            <a:off x="6325907" y="5635532"/>
            <a:ext cx="466725" cy="479425"/>
          </a:xfrm>
          <a:custGeom>
            <a:avLst/>
            <a:gdLst>
              <a:gd name="T0" fmla="*/ 1 w 182"/>
              <a:gd name="T1" fmla="*/ 136 h 187"/>
              <a:gd name="T2" fmla="*/ 61 w 182"/>
              <a:gd name="T3" fmla="*/ 136 h 187"/>
              <a:gd name="T4" fmla="*/ 61 w 182"/>
              <a:gd name="T5" fmla="*/ 148 h 187"/>
              <a:gd name="T6" fmla="*/ 41 w 182"/>
              <a:gd name="T7" fmla="*/ 149 h 187"/>
              <a:gd name="T8" fmla="*/ 41 w 182"/>
              <a:gd name="T9" fmla="*/ 174 h 187"/>
              <a:gd name="T10" fmla="*/ 110 w 182"/>
              <a:gd name="T11" fmla="*/ 174 h 187"/>
              <a:gd name="T12" fmla="*/ 115 w 182"/>
              <a:gd name="T13" fmla="*/ 123 h 187"/>
              <a:gd name="T14" fmla="*/ 112 w 182"/>
              <a:gd name="T15" fmla="*/ 123 h 187"/>
              <a:gd name="T16" fmla="*/ 81 w 182"/>
              <a:gd name="T17" fmla="*/ 126 h 187"/>
              <a:gd name="T18" fmla="*/ 68 w 182"/>
              <a:gd name="T19" fmla="*/ 107 h 187"/>
              <a:gd name="T20" fmla="*/ 83 w 182"/>
              <a:gd name="T21" fmla="*/ 76 h 187"/>
              <a:gd name="T22" fmla="*/ 77 w 182"/>
              <a:gd name="T23" fmla="*/ 57 h 187"/>
              <a:gd name="T24" fmla="*/ 89 w 182"/>
              <a:gd name="T25" fmla="*/ 40 h 187"/>
              <a:gd name="T26" fmla="*/ 100 w 182"/>
              <a:gd name="T27" fmla="*/ 38 h 187"/>
              <a:gd name="T28" fmla="*/ 143 w 182"/>
              <a:gd name="T29" fmla="*/ 37 h 187"/>
              <a:gd name="T30" fmla="*/ 162 w 182"/>
              <a:gd name="T31" fmla="*/ 53 h 187"/>
              <a:gd name="T32" fmla="*/ 157 w 182"/>
              <a:gd name="T33" fmla="*/ 76 h 187"/>
              <a:gd name="T34" fmla="*/ 172 w 182"/>
              <a:gd name="T35" fmla="*/ 104 h 187"/>
              <a:gd name="T36" fmla="*/ 149 w 182"/>
              <a:gd name="T37" fmla="*/ 130 h 187"/>
              <a:gd name="T38" fmla="*/ 136 w 182"/>
              <a:gd name="T39" fmla="*/ 127 h 187"/>
              <a:gd name="T40" fmla="*/ 127 w 182"/>
              <a:gd name="T41" fmla="*/ 123 h 187"/>
              <a:gd name="T42" fmla="*/ 124 w 182"/>
              <a:gd name="T43" fmla="*/ 123 h 187"/>
              <a:gd name="T44" fmla="*/ 128 w 182"/>
              <a:gd name="T45" fmla="*/ 174 h 187"/>
              <a:gd name="T46" fmla="*/ 181 w 182"/>
              <a:gd name="T47" fmla="*/ 174 h 187"/>
              <a:gd name="T48" fmla="*/ 182 w 182"/>
              <a:gd name="T49" fmla="*/ 187 h 187"/>
              <a:gd name="T50" fmla="*/ 1 w 182"/>
              <a:gd name="T51" fmla="*/ 186 h 187"/>
              <a:gd name="T52" fmla="*/ 1 w 182"/>
              <a:gd name="T53" fmla="*/ 174 h 187"/>
              <a:gd name="T54" fmla="*/ 23 w 182"/>
              <a:gd name="T55" fmla="*/ 174 h 187"/>
              <a:gd name="T56" fmla="*/ 23 w 182"/>
              <a:gd name="T57" fmla="*/ 148 h 187"/>
              <a:gd name="T58" fmla="*/ 0 w 182"/>
              <a:gd name="T59" fmla="*/ 148 h 187"/>
              <a:gd name="T60" fmla="*/ 1 w 182"/>
              <a:gd name="T61" fmla="*/ 13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1446"/>
          <p:cNvSpPr>
            <a:spLocks/>
          </p:cNvSpPr>
          <p:nvPr/>
        </p:nvSpPr>
        <p:spPr bwMode="auto">
          <a:xfrm>
            <a:off x="7210145" y="5900644"/>
            <a:ext cx="66675" cy="38100"/>
          </a:xfrm>
          <a:custGeom>
            <a:avLst/>
            <a:gdLst>
              <a:gd name="T0" fmla="*/ 0 w 26"/>
              <a:gd name="T1" fmla="*/ 15 h 15"/>
              <a:gd name="T2" fmla="*/ 26 w 26"/>
              <a:gd name="T3" fmla="*/ 11 h 15"/>
              <a:gd name="T4" fmla="*/ 0 w 26"/>
              <a:gd name="T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1447"/>
          <p:cNvSpPr>
            <a:spLocks noEditPoints="1"/>
          </p:cNvSpPr>
          <p:nvPr/>
        </p:nvSpPr>
        <p:spPr bwMode="auto">
          <a:xfrm>
            <a:off x="7084732" y="5768882"/>
            <a:ext cx="490538" cy="287338"/>
          </a:xfrm>
          <a:custGeom>
            <a:avLst/>
            <a:gdLst>
              <a:gd name="T0" fmla="*/ 118 w 191"/>
              <a:gd name="T1" fmla="*/ 7 h 112"/>
              <a:gd name="T2" fmla="*/ 156 w 191"/>
              <a:gd name="T3" fmla="*/ 27 h 112"/>
              <a:gd name="T4" fmla="*/ 115 w 191"/>
              <a:gd name="T5" fmla="*/ 104 h 112"/>
              <a:gd name="T6" fmla="*/ 75 w 191"/>
              <a:gd name="T7" fmla="*/ 84 h 112"/>
              <a:gd name="T8" fmla="*/ 76 w 191"/>
              <a:gd name="T9" fmla="*/ 83 h 112"/>
              <a:gd name="T10" fmla="*/ 97 w 191"/>
              <a:gd name="T11" fmla="*/ 79 h 112"/>
              <a:gd name="T12" fmla="*/ 94 w 191"/>
              <a:gd name="T13" fmla="*/ 59 h 112"/>
              <a:gd name="T14" fmla="*/ 89 w 191"/>
              <a:gd name="T15" fmla="*/ 60 h 112"/>
              <a:gd name="T16" fmla="*/ 118 w 191"/>
              <a:gd name="T17" fmla="*/ 7 h 112"/>
              <a:gd name="T18" fmla="*/ 149 w 191"/>
              <a:gd name="T19" fmla="*/ 18 h 112"/>
              <a:gd name="T20" fmla="*/ 149 w 191"/>
              <a:gd name="T21" fmla="*/ 18 h 112"/>
              <a:gd name="T22" fmla="*/ 116 w 191"/>
              <a:gd name="T23" fmla="*/ 0 h 112"/>
              <a:gd name="T24" fmla="*/ 94 w 191"/>
              <a:gd name="T25" fmla="*/ 40 h 112"/>
              <a:gd name="T26" fmla="*/ 55 w 191"/>
              <a:gd name="T27" fmla="*/ 19 h 112"/>
              <a:gd name="T28" fmla="*/ 0 w 191"/>
              <a:gd name="T29" fmla="*/ 50 h 112"/>
              <a:gd name="T30" fmla="*/ 0 w 191"/>
              <a:gd name="T31" fmla="*/ 107 h 112"/>
              <a:gd name="T32" fmla="*/ 45 w 191"/>
              <a:gd name="T33" fmla="*/ 90 h 112"/>
              <a:gd name="T34" fmla="*/ 70 w 191"/>
              <a:gd name="T35" fmla="*/ 84 h 112"/>
              <a:gd name="T36" fmla="*/ 76 w 191"/>
              <a:gd name="T37" fmla="*/ 88 h 112"/>
              <a:gd name="T38" fmla="*/ 73 w 191"/>
              <a:gd name="T39" fmla="*/ 95 h 112"/>
              <a:gd name="T40" fmla="*/ 86 w 191"/>
              <a:gd name="T41" fmla="*/ 102 h 112"/>
              <a:gd name="T42" fmla="*/ 98 w 191"/>
              <a:gd name="T43" fmla="*/ 108 h 112"/>
              <a:gd name="T44" fmla="*/ 100 w 191"/>
              <a:gd name="T45" fmla="*/ 102 h 112"/>
              <a:gd name="T46" fmla="*/ 103 w 191"/>
              <a:gd name="T47" fmla="*/ 103 h 112"/>
              <a:gd name="T48" fmla="*/ 116 w 191"/>
              <a:gd name="T49" fmla="*/ 110 h 112"/>
              <a:gd name="T50" fmla="*/ 127 w 191"/>
              <a:gd name="T51" fmla="*/ 90 h 112"/>
              <a:gd name="T52" fmla="*/ 191 w 191"/>
              <a:gd name="T53" fmla="*/ 52 h 112"/>
              <a:gd name="T54" fmla="*/ 164 w 191"/>
              <a:gd name="T55" fmla="*/ 8 h 112"/>
              <a:gd name="T56" fmla="*/ 149 w 191"/>
              <a:gd name="T57" fmla="*/ 18 h 112"/>
              <a:gd name="T58" fmla="*/ 153 w 191"/>
              <a:gd name="T59" fmla="*/ 20 h 112"/>
              <a:gd name="T60" fmla="*/ 162 w 191"/>
              <a:gd name="T61" fmla="*/ 25 h 112"/>
              <a:gd name="T62" fmla="*/ 131 w 191"/>
              <a:gd name="T63" fmla="*/ 82 h 112"/>
              <a:gd name="T64" fmla="*/ 184 w 191"/>
              <a:gd name="T65" fmla="*/ 50 h 112"/>
              <a:gd name="T66" fmla="*/ 162 w 191"/>
              <a:gd name="T67" fmla="*/ 14 h 112"/>
              <a:gd name="T68" fmla="*/ 153 w 191"/>
              <a:gd name="T69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Oval 1448"/>
          <p:cNvSpPr>
            <a:spLocks noChangeArrowheads="1"/>
          </p:cNvSpPr>
          <p:nvPr/>
        </p:nvSpPr>
        <p:spPr bwMode="auto">
          <a:xfrm>
            <a:off x="7375245" y="5830794"/>
            <a:ext cx="12700" cy="11113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Oval 1449"/>
          <p:cNvSpPr>
            <a:spLocks noChangeArrowheads="1"/>
          </p:cNvSpPr>
          <p:nvPr/>
        </p:nvSpPr>
        <p:spPr bwMode="auto">
          <a:xfrm>
            <a:off x="7397470" y="5841907"/>
            <a:ext cx="12700" cy="127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Oval 1450"/>
          <p:cNvSpPr>
            <a:spLocks noChangeArrowheads="1"/>
          </p:cNvSpPr>
          <p:nvPr/>
        </p:nvSpPr>
        <p:spPr bwMode="auto">
          <a:xfrm>
            <a:off x="7418107" y="5854607"/>
            <a:ext cx="12700" cy="95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Oval 1451"/>
          <p:cNvSpPr>
            <a:spLocks noChangeArrowheads="1"/>
          </p:cNvSpPr>
          <p:nvPr/>
        </p:nvSpPr>
        <p:spPr bwMode="auto">
          <a:xfrm>
            <a:off x="7441920" y="5864132"/>
            <a:ext cx="12700" cy="127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Oval 1452"/>
          <p:cNvSpPr>
            <a:spLocks noChangeArrowheads="1"/>
          </p:cNvSpPr>
          <p:nvPr/>
        </p:nvSpPr>
        <p:spPr bwMode="auto">
          <a:xfrm>
            <a:off x="7487957" y="5880007"/>
            <a:ext cx="12700" cy="9525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Oval 1453"/>
          <p:cNvSpPr>
            <a:spLocks noChangeArrowheads="1"/>
          </p:cNvSpPr>
          <p:nvPr/>
        </p:nvSpPr>
        <p:spPr bwMode="auto">
          <a:xfrm>
            <a:off x="7500657" y="5900644"/>
            <a:ext cx="9525" cy="12700"/>
          </a:xfrm>
          <a:prstGeom prst="ellipse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1454"/>
          <p:cNvSpPr>
            <a:spLocks noEditPoints="1"/>
          </p:cNvSpPr>
          <p:nvPr/>
        </p:nvSpPr>
        <p:spPr bwMode="auto">
          <a:xfrm>
            <a:off x="7892770" y="5676807"/>
            <a:ext cx="304800" cy="495300"/>
          </a:xfrm>
          <a:custGeom>
            <a:avLst/>
            <a:gdLst>
              <a:gd name="T0" fmla="*/ 29 w 119"/>
              <a:gd name="T1" fmla="*/ 0 h 193"/>
              <a:gd name="T2" fmla="*/ 91 w 119"/>
              <a:gd name="T3" fmla="*/ 0 h 193"/>
              <a:gd name="T4" fmla="*/ 79 w 119"/>
              <a:gd name="T5" fmla="*/ 18 h 193"/>
              <a:gd name="T6" fmla="*/ 40 w 119"/>
              <a:gd name="T7" fmla="*/ 18 h 193"/>
              <a:gd name="T8" fmla="*/ 29 w 119"/>
              <a:gd name="T9" fmla="*/ 0 h 193"/>
              <a:gd name="T10" fmla="*/ 40 w 119"/>
              <a:gd name="T11" fmla="*/ 21 h 193"/>
              <a:gd name="T12" fmla="*/ 79 w 119"/>
              <a:gd name="T13" fmla="*/ 21 h 193"/>
              <a:gd name="T14" fmla="*/ 67 w 119"/>
              <a:gd name="T15" fmla="*/ 50 h 193"/>
              <a:gd name="T16" fmla="*/ 49 w 119"/>
              <a:gd name="T17" fmla="*/ 49 h 193"/>
              <a:gd name="T18" fmla="*/ 40 w 119"/>
              <a:gd name="T19" fmla="*/ 21 h 193"/>
              <a:gd name="T20" fmla="*/ 1 w 119"/>
              <a:gd name="T21" fmla="*/ 80 h 193"/>
              <a:gd name="T22" fmla="*/ 1 w 119"/>
              <a:gd name="T23" fmla="*/ 185 h 193"/>
              <a:gd name="T24" fmla="*/ 6 w 119"/>
              <a:gd name="T25" fmla="*/ 182 h 193"/>
              <a:gd name="T26" fmla="*/ 22 w 119"/>
              <a:gd name="T27" fmla="*/ 152 h 193"/>
              <a:gd name="T28" fmla="*/ 22 w 119"/>
              <a:gd name="T29" fmla="*/ 113 h 193"/>
              <a:gd name="T30" fmla="*/ 27 w 119"/>
              <a:gd name="T31" fmla="*/ 141 h 193"/>
              <a:gd name="T32" fmla="*/ 34 w 119"/>
              <a:gd name="T33" fmla="*/ 141 h 193"/>
              <a:gd name="T34" fmla="*/ 87 w 119"/>
              <a:gd name="T35" fmla="*/ 61 h 193"/>
              <a:gd name="T36" fmla="*/ 17 w 119"/>
              <a:gd name="T37" fmla="*/ 61 h 193"/>
              <a:gd name="T38" fmla="*/ 1 w 119"/>
              <a:gd name="T39" fmla="*/ 80 h 193"/>
              <a:gd name="T40" fmla="*/ 98 w 119"/>
              <a:gd name="T41" fmla="*/ 61 h 193"/>
              <a:gd name="T42" fmla="*/ 118 w 119"/>
              <a:gd name="T43" fmla="*/ 76 h 193"/>
              <a:gd name="T44" fmla="*/ 119 w 119"/>
              <a:gd name="T45" fmla="*/ 186 h 193"/>
              <a:gd name="T46" fmla="*/ 117 w 119"/>
              <a:gd name="T47" fmla="*/ 185 h 193"/>
              <a:gd name="T48" fmla="*/ 98 w 119"/>
              <a:gd name="T49" fmla="*/ 152 h 193"/>
              <a:gd name="T50" fmla="*/ 98 w 119"/>
              <a:gd name="T51" fmla="*/ 112 h 193"/>
              <a:gd name="T52" fmla="*/ 95 w 119"/>
              <a:gd name="T53" fmla="*/ 126 h 193"/>
              <a:gd name="T54" fmla="*/ 92 w 119"/>
              <a:gd name="T55" fmla="*/ 141 h 193"/>
              <a:gd name="T56" fmla="*/ 43 w 119"/>
              <a:gd name="T57" fmla="*/ 141 h 193"/>
              <a:gd name="T58" fmla="*/ 98 w 119"/>
              <a:gd name="T59" fmla="*/ 61 h 193"/>
              <a:gd name="T60" fmla="*/ 28 w 119"/>
              <a:gd name="T61" fmla="*/ 150 h 193"/>
              <a:gd name="T62" fmla="*/ 92 w 119"/>
              <a:gd name="T63" fmla="*/ 150 h 193"/>
              <a:gd name="T64" fmla="*/ 114 w 119"/>
              <a:gd name="T65" fmla="*/ 190 h 193"/>
              <a:gd name="T66" fmla="*/ 10 w 119"/>
              <a:gd name="T67" fmla="*/ 190 h 193"/>
              <a:gd name="T68" fmla="*/ 10 w 119"/>
              <a:gd name="T69" fmla="*/ 185 h 193"/>
              <a:gd name="T70" fmla="*/ 28 w 119"/>
              <a:gd name="T71" fmla="*/ 15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1455"/>
          <p:cNvSpPr>
            <a:spLocks noEditPoints="1"/>
          </p:cNvSpPr>
          <p:nvPr/>
        </p:nvSpPr>
        <p:spPr bwMode="auto">
          <a:xfrm>
            <a:off x="8581745" y="5713319"/>
            <a:ext cx="400050" cy="404813"/>
          </a:xfrm>
          <a:custGeom>
            <a:avLst/>
            <a:gdLst>
              <a:gd name="T0" fmla="*/ 46 w 156"/>
              <a:gd name="T1" fmla="*/ 0 h 158"/>
              <a:gd name="T2" fmla="*/ 89 w 156"/>
              <a:gd name="T3" fmla="*/ 23 h 158"/>
              <a:gd name="T4" fmla="*/ 87 w 156"/>
              <a:gd name="T5" fmla="*/ 69 h 158"/>
              <a:gd name="T6" fmla="*/ 54 w 156"/>
              <a:gd name="T7" fmla="*/ 97 h 158"/>
              <a:gd name="T8" fmla="*/ 40 w 156"/>
              <a:gd name="T9" fmla="*/ 157 h 158"/>
              <a:gd name="T10" fmla="*/ 29 w 156"/>
              <a:gd name="T11" fmla="*/ 78 h 158"/>
              <a:gd name="T12" fmla="*/ 6 w 156"/>
              <a:gd name="T13" fmla="*/ 44 h 158"/>
              <a:gd name="T14" fmla="*/ 27 w 156"/>
              <a:gd name="T15" fmla="*/ 12 h 158"/>
              <a:gd name="T16" fmla="*/ 107 w 156"/>
              <a:gd name="T17" fmla="*/ 63 h 158"/>
              <a:gd name="T18" fmla="*/ 135 w 156"/>
              <a:gd name="T19" fmla="*/ 76 h 158"/>
              <a:gd name="T20" fmla="*/ 127 w 156"/>
              <a:gd name="T21" fmla="*/ 80 h 158"/>
              <a:gd name="T22" fmla="*/ 133 w 156"/>
              <a:gd name="T23" fmla="*/ 85 h 158"/>
              <a:gd name="T24" fmla="*/ 86 w 156"/>
              <a:gd name="T25" fmla="*/ 99 h 158"/>
              <a:gd name="T26" fmla="*/ 80 w 156"/>
              <a:gd name="T27" fmla="*/ 123 h 158"/>
              <a:gd name="T28" fmla="*/ 73 w 156"/>
              <a:gd name="T29" fmla="*/ 157 h 158"/>
              <a:gd name="T30" fmla="*/ 78 w 156"/>
              <a:gd name="T31" fmla="*/ 133 h 158"/>
              <a:gd name="T32" fmla="*/ 94 w 156"/>
              <a:gd name="T33" fmla="*/ 157 h 158"/>
              <a:gd name="T34" fmla="*/ 89 w 156"/>
              <a:gd name="T35" fmla="*/ 129 h 158"/>
              <a:gd name="T36" fmla="*/ 120 w 156"/>
              <a:gd name="T37" fmla="*/ 123 h 158"/>
              <a:gd name="T38" fmla="*/ 113 w 156"/>
              <a:gd name="T39" fmla="*/ 158 h 158"/>
              <a:gd name="T40" fmla="*/ 124 w 156"/>
              <a:gd name="T41" fmla="*/ 131 h 158"/>
              <a:gd name="T42" fmla="*/ 133 w 156"/>
              <a:gd name="T43" fmla="*/ 158 h 158"/>
              <a:gd name="T44" fmla="*/ 129 w 156"/>
              <a:gd name="T45" fmla="*/ 125 h 158"/>
              <a:gd name="T46" fmla="*/ 132 w 156"/>
              <a:gd name="T47" fmla="*/ 121 h 158"/>
              <a:gd name="T48" fmla="*/ 156 w 156"/>
              <a:gd name="T49" fmla="*/ 83 h 158"/>
              <a:gd name="T50" fmla="*/ 139 w 156"/>
              <a:gd name="T51" fmla="*/ 80 h 158"/>
              <a:gd name="T52" fmla="*/ 147 w 156"/>
              <a:gd name="T53" fmla="*/ 70 h 158"/>
              <a:gd name="T54" fmla="*/ 125 w 156"/>
              <a:gd name="T55" fmla="*/ 65 h 158"/>
              <a:gd name="T56" fmla="*/ 125 w 156"/>
              <a:gd name="T57" fmla="*/ 71 h 158"/>
              <a:gd name="T58" fmla="*/ 109 w 156"/>
              <a:gd name="T59" fmla="*/ 63 h 158"/>
              <a:gd name="T60" fmla="*/ 39 w 156"/>
              <a:gd name="T61" fmla="*/ 81 h 158"/>
              <a:gd name="T62" fmla="*/ 48 w 156"/>
              <a:gd name="T63" fmla="*/ 93 h 158"/>
              <a:gd name="T64" fmla="*/ 54 w 156"/>
              <a:gd name="T65" fmla="*/ 81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1456"/>
          <p:cNvSpPr>
            <a:spLocks noEditPoints="1"/>
          </p:cNvSpPr>
          <p:nvPr/>
        </p:nvSpPr>
        <p:spPr bwMode="auto">
          <a:xfrm>
            <a:off x="9331045" y="5730782"/>
            <a:ext cx="425450" cy="388938"/>
          </a:xfrm>
          <a:custGeom>
            <a:avLst/>
            <a:gdLst>
              <a:gd name="T0" fmla="*/ 58 w 166"/>
              <a:gd name="T1" fmla="*/ 26 h 152"/>
              <a:gd name="T2" fmla="*/ 65 w 166"/>
              <a:gd name="T3" fmla="*/ 7 h 152"/>
              <a:gd name="T4" fmla="*/ 113 w 166"/>
              <a:gd name="T5" fmla="*/ 1 h 152"/>
              <a:gd name="T6" fmla="*/ 78 w 166"/>
              <a:gd name="T7" fmla="*/ 8 h 152"/>
              <a:gd name="T8" fmla="*/ 69 w 166"/>
              <a:gd name="T9" fmla="*/ 23 h 152"/>
              <a:gd name="T10" fmla="*/ 83 w 166"/>
              <a:gd name="T11" fmla="*/ 26 h 152"/>
              <a:gd name="T12" fmla="*/ 9 w 166"/>
              <a:gd name="T13" fmla="*/ 137 h 152"/>
              <a:gd name="T14" fmla="*/ 19 w 166"/>
              <a:gd name="T15" fmla="*/ 151 h 152"/>
              <a:gd name="T16" fmla="*/ 166 w 166"/>
              <a:gd name="T17" fmla="*/ 140 h 152"/>
              <a:gd name="T18" fmla="*/ 19 w 166"/>
              <a:gd name="T19" fmla="*/ 151 h 152"/>
              <a:gd name="T20" fmla="*/ 148 w 166"/>
              <a:gd name="T21" fmla="*/ 136 h 152"/>
              <a:gd name="T22" fmla="*/ 84 w 166"/>
              <a:gd name="T23" fmla="*/ 119 h 152"/>
              <a:gd name="T24" fmla="*/ 92 w 166"/>
              <a:gd name="T25" fmla="*/ 92 h 152"/>
              <a:gd name="T26" fmla="*/ 92 w 166"/>
              <a:gd name="T27" fmla="*/ 114 h 152"/>
              <a:gd name="T28" fmla="*/ 108 w 166"/>
              <a:gd name="T29" fmla="*/ 114 h 152"/>
              <a:gd name="T30" fmla="*/ 122 w 166"/>
              <a:gd name="T31" fmla="*/ 113 h 152"/>
              <a:gd name="T32" fmla="*/ 137 w 166"/>
              <a:gd name="T33" fmla="*/ 114 h 152"/>
              <a:gd name="T34" fmla="*/ 152 w 166"/>
              <a:gd name="T35" fmla="*/ 114 h 152"/>
              <a:gd name="T36" fmla="*/ 152 w 166"/>
              <a:gd name="T37" fmla="*/ 92 h 152"/>
              <a:gd name="T38" fmla="*/ 136 w 166"/>
              <a:gd name="T39" fmla="*/ 93 h 152"/>
              <a:gd name="T40" fmla="*/ 123 w 166"/>
              <a:gd name="T41" fmla="*/ 92 h 152"/>
              <a:gd name="T42" fmla="*/ 115 w 166"/>
              <a:gd name="T43" fmla="*/ 95 h 152"/>
              <a:gd name="T44" fmla="*/ 100 w 166"/>
              <a:gd name="T45" fmla="*/ 96 h 152"/>
              <a:gd name="T46" fmla="*/ 100 w 166"/>
              <a:gd name="T47" fmla="*/ 69 h 152"/>
              <a:gd name="T48" fmla="*/ 160 w 166"/>
              <a:gd name="T49" fmla="*/ 87 h 152"/>
              <a:gd name="T50" fmla="*/ 100 w 166"/>
              <a:gd name="T51" fmla="*/ 69 h 152"/>
              <a:gd name="T52" fmla="*/ 11 w 166"/>
              <a:gd name="T53" fmla="*/ 55 h 152"/>
              <a:gd name="T54" fmla="*/ 50 w 166"/>
              <a:gd name="T55" fmla="*/ 57 h 152"/>
              <a:gd name="T56" fmla="*/ 57 w 166"/>
              <a:gd name="T57" fmla="*/ 35 h 152"/>
              <a:gd name="T58" fmla="*/ 11 w 166"/>
              <a:gd name="T59" fmla="*/ 34 h 152"/>
              <a:gd name="T60" fmla="*/ 74 w 166"/>
              <a:gd name="T61" fmla="*/ 55 h 152"/>
              <a:gd name="T62" fmla="*/ 73 w 166"/>
              <a:gd name="T63" fmla="*/ 34 h 152"/>
              <a:gd name="T64" fmla="*/ 66 w 166"/>
              <a:gd name="T65" fmla="*/ 35 h 152"/>
              <a:gd name="T66" fmla="*/ 61 w 166"/>
              <a:gd name="T67" fmla="*/ 56 h 152"/>
              <a:gd name="T68" fmla="*/ 74 w 166"/>
              <a:gd name="T69" fmla="*/ 5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1457"/>
          <p:cNvSpPr>
            <a:spLocks noEditPoints="1"/>
          </p:cNvSpPr>
          <p:nvPr/>
        </p:nvSpPr>
        <p:spPr bwMode="auto">
          <a:xfrm>
            <a:off x="10015257" y="5726019"/>
            <a:ext cx="471488" cy="358775"/>
          </a:xfrm>
          <a:custGeom>
            <a:avLst/>
            <a:gdLst>
              <a:gd name="T0" fmla="*/ 52 w 184"/>
              <a:gd name="T1" fmla="*/ 5 h 140"/>
              <a:gd name="T2" fmla="*/ 58 w 184"/>
              <a:gd name="T3" fmla="*/ 0 h 140"/>
              <a:gd name="T4" fmla="*/ 100 w 184"/>
              <a:gd name="T5" fmla="*/ 0 h 140"/>
              <a:gd name="T6" fmla="*/ 127 w 184"/>
              <a:gd name="T7" fmla="*/ 11 h 140"/>
              <a:gd name="T8" fmla="*/ 168 w 184"/>
              <a:gd name="T9" fmla="*/ 62 h 140"/>
              <a:gd name="T10" fmla="*/ 169 w 184"/>
              <a:gd name="T11" fmla="*/ 75 h 140"/>
              <a:gd name="T12" fmla="*/ 170 w 184"/>
              <a:gd name="T13" fmla="*/ 77 h 140"/>
              <a:gd name="T14" fmla="*/ 177 w 184"/>
              <a:gd name="T15" fmla="*/ 82 h 140"/>
              <a:gd name="T16" fmla="*/ 182 w 184"/>
              <a:gd name="T17" fmla="*/ 82 h 140"/>
              <a:gd name="T18" fmla="*/ 182 w 184"/>
              <a:gd name="T19" fmla="*/ 89 h 140"/>
              <a:gd name="T20" fmla="*/ 177 w 184"/>
              <a:gd name="T21" fmla="*/ 89 h 140"/>
              <a:gd name="T22" fmla="*/ 169 w 184"/>
              <a:gd name="T23" fmla="*/ 94 h 140"/>
              <a:gd name="T24" fmla="*/ 168 w 184"/>
              <a:gd name="T25" fmla="*/ 95 h 140"/>
              <a:gd name="T26" fmla="*/ 168 w 184"/>
              <a:gd name="T27" fmla="*/ 100 h 140"/>
              <a:gd name="T28" fmla="*/ 15 w 184"/>
              <a:gd name="T29" fmla="*/ 100 h 140"/>
              <a:gd name="T30" fmla="*/ 15 w 184"/>
              <a:gd name="T31" fmla="*/ 90 h 140"/>
              <a:gd name="T32" fmla="*/ 52 w 184"/>
              <a:gd name="T33" fmla="*/ 54 h 140"/>
              <a:gd name="T34" fmla="*/ 52 w 184"/>
              <a:gd name="T35" fmla="*/ 42 h 140"/>
              <a:gd name="T36" fmla="*/ 47 w 184"/>
              <a:gd name="T37" fmla="*/ 42 h 140"/>
              <a:gd name="T38" fmla="*/ 47 w 184"/>
              <a:gd name="T39" fmla="*/ 20 h 140"/>
              <a:gd name="T40" fmla="*/ 52 w 184"/>
              <a:gd name="T41" fmla="*/ 20 h 140"/>
              <a:gd name="T42" fmla="*/ 52 w 184"/>
              <a:gd name="T43" fmla="*/ 5 h 140"/>
              <a:gd name="T44" fmla="*/ 5 w 184"/>
              <a:gd name="T45" fmla="*/ 105 h 140"/>
              <a:gd name="T46" fmla="*/ 178 w 184"/>
              <a:gd name="T47" fmla="*/ 105 h 140"/>
              <a:gd name="T48" fmla="*/ 178 w 184"/>
              <a:gd name="T49" fmla="*/ 116 h 140"/>
              <a:gd name="T50" fmla="*/ 5 w 184"/>
              <a:gd name="T51" fmla="*/ 116 h 140"/>
              <a:gd name="T52" fmla="*/ 5 w 184"/>
              <a:gd name="T53" fmla="*/ 105 h 140"/>
              <a:gd name="T54" fmla="*/ 0 w 184"/>
              <a:gd name="T55" fmla="*/ 128 h 140"/>
              <a:gd name="T56" fmla="*/ 184 w 184"/>
              <a:gd name="T57" fmla="*/ 128 h 140"/>
              <a:gd name="T58" fmla="*/ 184 w 184"/>
              <a:gd name="T59" fmla="*/ 140 h 140"/>
              <a:gd name="T60" fmla="*/ 0 w 184"/>
              <a:gd name="T61" fmla="*/ 140 h 140"/>
              <a:gd name="T62" fmla="*/ 0 w 184"/>
              <a:gd name="T63" fmla="*/ 128 h 140"/>
              <a:gd name="T64" fmla="*/ 76 w 184"/>
              <a:gd name="T65" fmla="*/ 15 h 140"/>
              <a:gd name="T66" fmla="*/ 70 w 184"/>
              <a:gd name="T67" fmla="*/ 19 h 140"/>
              <a:gd name="T68" fmla="*/ 71 w 184"/>
              <a:gd name="T69" fmla="*/ 47 h 140"/>
              <a:gd name="T70" fmla="*/ 73 w 184"/>
              <a:gd name="T71" fmla="*/ 50 h 140"/>
              <a:gd name="T72" fmla="*/ 94 w 184"/>
              <a:gd name="T73" fmla="*/ 50 h 140"/>
              <a:gd name="T74" fmla="*/ 96 w 184"/>
              <a:gd name="T75" fmla="*/ 52 h 140"/>
              <a:gd name="T76" fmla="*/ 96 w 184"/>
              <a:gd name="T77" fmla="*/ 59 h 140"/>
              <a:gd name="T78" fmla="*/ 97 w 184"/>
              <a:gd name="T79" fmla="*/ 60 h 140"/>
              <a:gd name="T80" fmla="*/ 144 w 184"/>
              <a:gd name="T81" fmla="*/ 60 h 140"/>
              <a:gd name="T82" fmla="*/ 146 w 184"/>
              <a:gd name="T83" fmla="*/ 57 h 140"/>
              <a:gd name="T84" fmla="*/ 118 w 184"/>
              <a:gd name="T85" fmla="*/ 23 h 140"/>
              <a:gd name="T86" fmla="*/ 76 w 184"/>
              <a:gd name="T87" fmla="*/ 15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1484"/>
          <p:cNvSpPr>
            <a:spLocks/>
          </p:cNvSpPr>
          <p:nvPr/>
        </p:nvSpPr>
        <p:spPr bwMode="auto">
          <a:xfrm>
            <a:off x="7808632" y="3519394"/>
            <a:ext cx="476250" cy="231775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1485"/>
          <p:cNvSpPr>
            <a:spLocks/>
          </p:cNvSpPr>
          <p:nvPr/>
        </p:nvSpPr>
        <p:spPr bwMode="auto">
          <a:xfrm>
            <a:off x="7808632" y="3765457"/>
            <a:ext cx="476250" cy="231775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1486"/>
          <p:cNvSpPr>
            <a:spLocks/>
          </p:cNvSpPr>
          <p:nvPr/>
        </p:nvSpPr>
        <p:spPr bwMode="auto">
          <a:xfrm>
            <a:off x="7941982" y="3579719"/>
            <a:ext cx="209550" cy="96838"/>
          </a:xfrm>
          <a:custGeom>
            <a:avLst/>
            <a:gdLst>
              <a:gd name="T0" fmla="*/ 36 w 82"/>
              <a:gd name="T1" fmla="*/ 9 h 38"/>
              <a:gd name="T2" fmla="*/ 19 w 82"/>
              <a:gd name="T3" fmla="*/ 0 h 38"/>
              <a:gd name="T4" fmla="*/ 0 w 82"/>
              <a:gd name="T5" fmla="*/ 17 h 38"/>
              <a:gd name="T6" fmla="*/ 5 w 82"/>
              <a:gd name="T7" fmla="*/ 17 h 38"/>
              <a:gd name="T8" fmla="*/ 10 w 82"/>
              <a:gd name="T9" fmla="*/ 13 h 38"/>
              <a:gd name="T10" fmla="*/ 16 w 82"/>
              <a:gd name="T11" fmla="*/ 19 h 38"/>
              <a:gd name="T12" fmla="*/ 10 w 82"/>
              <a:gd name="T13" fmla="*/ 24 h 38"/>
              <a:gd name="T14" fmla="*/ 5 w 82"/>
              <a:gd name="T15" fmla="*/ 20 h 38"/>
              <a:gd name="T16" fmla="*/ 0 w 82"/>
              <a:gd name="T17" fmla="*/ 20 h 38"/>
              <a:gd name="T18" fmla="*/ 19 w 82"/>
              <a:gd name="T19" fmla="*/ 38 h 38"/>
              <a:gd name="T20" fmla="*/ 36 w 82"/>
              <a:gd name="T21" fmla="*/ 28 h 38"/>
              <a:gd name="T22" fmla="*/ 43 w 82"/>
              <a:gd name="T23" fmla="*/ 28 h 38"/>
              <a:gd name="T24" fmla="*/ 49 w 82"/>
              <a:gd name="T25" fmla="*/ 22 h 38"/>
              <a:gd name="T26" fmla="*/ 54 w 82"/>
              <a:gd name="T27" fmla="*/ 27 h 38"/>
              <a:gd name="T28" fmla="*/ 59 w 82"/>
              <a:gd name="T29" fmla="*/ 22 h 38"/>
              <a:gd name="T30" fmla="*/ 63 w 82"/>
              <a:gd name="T31" fmla="*/ 27 h 38"/>
              <a:gd name="T32" fmla="*/ 68 w 82"/>
              <a:gd name="T33" fmla="*/ 22 h 38"/>
              <a:gd name="T34" fmla="*/ 73 w 82"/>
              <a:gd name="T35" fmla="*/ 27 h 38"/>
              <a:gd name="T36" fmla="*/ 82 w 82"/>
              <a:gd name="T37" fmla="*/ 18 h 38"/>
              <a:gd name="T38" fmla="*/ 73 w 82"/>
              <a:gd name="T39" fmla="*/ 9 h 38"/>
              <a:gd name="T40" fmla="*/ 36 w 82"/>
              <a:gd name="T41" fmla="*/ 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1487"/>
          <p:cNvSpPr>
            <a:spLocks/>
          </p:cNvSpPr>
          <p:nvPr/>
        </p:nvSpPr>
        <p:spPr bwMode="auto">
          <a:xfrm>
            <a:off x="7962620" y="3778157"/>
            <a:ext cx="26988" cy="120650"/>
          </a:xfrm>
          <a:custGeom>
            <a:avLst/>
            <a:gdLst>
              <a:gd name="T0" fmla="*/ 6 w 11"/>
              <a:gd name="T1" fmla="*/ 47 h 47"/>
              <a:gd name="T2" fmla="*/ 11 w 11"/>
              <a:gd name="T3" fmla="*/ 47 h 47"/>
              <a:gd name="T4" fmla="*/ 11 w 11"/>
              <a:gd name="T5" fmla="*/ 0 h 47"/>
              <a:gd name="T6" fmla="*/ 6 w 11"/>
              <a:gd name="T7" fmla="*/ 0 h 47"/>
              <a:gd name="T8" fmla="*/ 0 w 11"/>
              <a:gd name="T9" fmla="*/ 7 h 47"/>
              <a:gd name="T10" fmla="*/ 0 w 11"/>
              <a:gd name="T11" fmla="*/ 40 h 47"/>
              <a:gd name="T12" fmla="*/ 6 w 11"/>
              <a:gd name="T13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1488"/>
          <p:cNvSpPr>
            <a:spLocks/>
          </p:cNvSpPr>
          <p:nvPr/>
        </p:nvSpPr>
        <p:spPr bwMode="auto">
          <a:xfrm>
            <a:off x="8102320" y="3778157"/>
            <a:ext cx="28575" cy="120650"/>
          </a:xfrm>
          <a:custGeom>
            <a:avLst/>
            <a:gdLst>
              <a:gd name="T0" fmla="*/ 11 w 11"/>
              <a:gd name="T1" fmla="*/ 40 h 47"/>
              <a:gd name="T2" fmla="*/ 11 w 11"/>
              <a:gd name="T3" fmla="*/ 7 h 47"/>
              <a:gd name="T4" fmla="*/ 5 w 11"/>
              <a:gd name="T5" fmla="*/ 0 h 47"/>
              <a:gd name="T6" fmla="*/ 0 w 11"/>
              <a:gd name="T7" fmla="*/ 0 h 47"/>
              <a:gd name="T8" fmla="*/ 0 w 11"/>
              <a:gd name="T9" fmla="*/ 47 h 47"/>
              <a:gd name="T10" fmla="*/ 5 w 11"/>
              <a:gd name="T11" fmla="*/ 47 h 47"/>
              <a:gd name="T12" fmla="*/ 11 w 11"/>
              <a:gd name="T13" fmla="*/ 4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Rectangle 1489"/>
          <p:cNvSpPr>
            <a:spLocks noChangeArrowheads="1"/>
          </p:cNvSpPr>
          <p:nvPr/>
        </p:nvSpPr>
        <p:spPr bwMode="auto">
          <a:xfrm>
            <a:off x="8008657" y="3778157"/>
            <a:ext cx="76200" cy="120650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1490"/>
          <p:cNvSpPr>
            <a:spLocks/>
          </p:cNvSpPr>
          <p:nvPr/>
        </p:nvSpPr>
        <p:spPr bwMode="auto">
          <a:xfrm>
            <a:off x="8008657" y="3735294"/>
            <a:ext cx="76200" cy="36513"/>
          </a:xfrm>
          <a:custGeom>
            <a:avLst/>
            <a:gdLst>
              <a:gd name="T0" fmla="*/ 0 w 30"/>
              <a:gd name="T1" fmla="*/ 12 h 14"/>
              <a:gd name="T2" fmla="*/ 0 w 30"/>
              <a:gd name="T3" fmla="*/ 14 h 14"/>
              <a:gd name="T4" fmla="*/ 7 w 30"/>
              <a:gd name="T5" fmla="*/ 14 h 14"/>
              <a:gd name="T6" fmla="*/ 7 w 30"/>
              <a:gd name="T7" fmla="*/ 12 h 14"/>
              <a:gd name="T8" fmla="*/ 7 w 30"/>
              <a:gd name="T9" fmla="*/ 8 h 14"/>
              <a:gd name="T10" fmla="*/ 8 w 30"/>
              <a:gd name="T11" fmla="*/ 7 h 14"/>
              <a:gd name="T12" fmla="*/ 22 w 30"/>
              <a:gd name="T13" fmla="*/ 7 h 14"/>
              <a:gd name="T14" fmla="*/ 23 w 30"/>
              <a:gd name="T15" fmla="*/ 8 h 14"/>
              <a:gd name="T16" fmla="*/ 23 w 30"/>
              <a:gd name="T17" fmla="*/ 12 h 14"/>
              <a:gd name="T18" fmla="*/ 23 w 30"/>
              <a:gd name="T19" fmla="*/ 14 h 14"/>
              <a:gd name="T20" fmla="*/ 30 w 30"/>
              <a:gd name="T21" fmla="*/ 14 h 14"/>
              <a:gd name="T22" fmla="*/ 30 w 30"/>
              <a:gd name="T23" fmla="*/ 12 h 14"/>
              <a:gd name="T24" fmla="*/ 30 w 30"/>
              <a:gd name="T25" fmla="*/ 8 h 14"/>
              <a:gd name="T26" fmla="*/ 30 w 30"/>
              <a:gd name="T27" fmla="*/ 6 h 14"/>
              <a:gd name="T28" fmla="*/ 22 w 30"/>
              <a:gd name="T29" fmla="*/ 0 h 14"/>
              <a:gd name="T30" fmla="*/ 8 w 30"/>
              <a:gd name="T31" fmla="*/ 0 h 14"/>
              <a:gd name="T32" fmla="*/ 0 w 30"/>
              <a:gd name="T33" fmla="*/ 6 h 14"/>
              <a:gd name="T34" fmla="*/ 0 w 30"/>
              <a:gd name="T35" fmla="*/ 8 h 14"/>
              <a:gd name="T36" fmla="*/ 0 w 30"/>
              <a:gd name="T37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1491"/>
          <p:cNvSpPr>
            <a:spLocks/>
          </p:cNvSpPr>
          <p:nvPr/>
        </p:nvSpPr>
        <p:spPr bwMode="auto">
          <a:xfrm>
            <a:off x="7908645" y="3697194"/>
            <a:ext cx="276225" cy="239713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8 h 94"/>
              <a:gd name="T4" fmla="*/ 100 w 108"/>
              <a:gd name="T5" fmla="*/ 8 h 94"/>
              <a:gd name="T6" fmla="*/ 100 w 108"/>
              <a:gd name="T7" fmla="*/ 21 h 94"/>
              <a:gd name="T8" fmla="*/ 100 w 108"/>
              <a:gd name="T9" fmla="*/ 27 h 94"/>
              <a:gd name="T10" fmla="*/ 100 w 108"/>
              <a:gd name="T11" fmla="*/ 85 h 94"/>
              <a:gd name="T12" fmla="*/ 0 w 108"/>
              <a:gd name="T13" fmla="*/ 86 h 94"/>
              <a:gd name="T14" fmla="*/ 0 w 108"/>
              <a:gd name="T15" fmla="*/ 94 h 94"/>
              <a:gd name="T16" fmla="*/ 108 w 108"/>
              <a:gd name="T17" fmla="*/ 94 h 94"/>
              <a:gd name="T18" fmla="*/ 108 w 108"/>
              <a:gd name="T19" fmla="*/ 27 h 94"/>
              <a:gd name="T20" fmla="*/ 108 w 108"/>
              <a:gd name="T21" fmla="*/ 21 h 94"/>
              <a:gd name="T22" fmla="*/ 108 w 108"/>
              <a:gd name="T23" fmla="*/ 0 h 94"/>
              <a:gd name="T24" fmla="*/ 0 w 108"/>
              <a:gd name="T25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1492"/>
          <p:cNvSpPr>
            <a:spLocks/>
          </p:cNvSpPr>
          <p:nvPr/>
        </p:nvSpPr>
        <p:spPr bwMode="auto">
          <a:xfrm>
            <a:off x="7908645" y="3730532"/>
            <a:ext cx="20638" cy="173038"/>
          </a:xfrm>
          <a:custGeom>
            <a:avLst/>
            <a:gdLst>
              <a:gd name="T0" fmla="*/ 8 w 8"/>
              <a:gd name="T1" fmla="*/ 68 h 68"/>
              <a:gd name="T2" fmla="*/ 8 w 8"/>
              <a:gd name="T3" fmla="*/ 14 h 68"/>
              <a:gd name="T4" fmla="*/ 8 w 8"/>
              <a:gd name="T5" fmla="*/ 8 h 68"/>
              <a:gd name="T6" fmla="*/ 8 w 8"/>
              <a:gd name="T7" fmla="*/ 0 h 68"/>
              <a:gd name="T8" fmla="*/ 0 w 8"/>
              <a:gd name="T9" fmla="*/ 0 h 68"/>
              <a:gd name="T10" fmla="*/ 0 w 8"/>
              <a:gd name="T11" fmla="*/ 8 h 68"/>
              <a:gd name="T12" fmla="*/ 0 w 8"/>
              <a:gd name="T13" fmla="*/ 14 h 68"/>
              <a:gd name="T14" fmla="*/ 0 w 8"/>
              <a:gd name="T15" fmla="*/ 68 h 68"/>
              <a:gd name="T16" fmla="*/ 8 w 8"/>
              <a:gd name="T1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1500"/>
          <p:cNvSpPr>
            <a:spLocks/>
          </p:cNvSpPr>
          <p:nvPr/>
        </p:nvSpPr>
        <p:spPr bwMode="auto">
          <a:xfrm>
            <a:off x="8546820" y="3755932"/>
            <a:ext cx="476250" cy="230188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1501"/>
          <p:cNvSpPr>
            <a:spLocks/>
          </p:cNvSpPr>
          <p:nvPr/>
        </p:nvSpPr>
        <p:spPr bwMode="auto">
          <a:xfrm>
            <a:off x="8546820" y="3509869"/>
            <a:ext cx="476250" cy="230188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1502"/>
          <p:cNvSpPr>
            <a:spLocks/>
          </p:cNvSpPr>
          <p:nvPr/>
        </p:nvSpPr>
        <p:spPr bwMode="auto">
          <a:xfrm>
            <a:off x="8635720" y="3592419"/>
            <a:ext cx="298450" cy="311150"/>
          </a:xfrm>
          <a:custGeom>
            <a:avLst/>
            <a:gdLst>
              <a:gd name="T0" fmla="*/ 113 w 116"/>
              <a:gd name="T1" fmla="*/ 33 h 122"/>
              <a:gd name="T2" fmla="*/ 98 w 116"/>
              <a:gd name="T3" fmla="*/ 18 h 122"/>
              <a:gd name="T4" fmla="*/ 92 w 116"/>
              <a:gd name="T5" fmla="*/ 18 h 122"/>
              <a:gd name="T6" fmla="*/ 92 w 116"/>
              <a:gd name="T7" fmla="*/ 24 h 122"/>
              <a:gd name="T8" fmla="*/ 101 w 116"/>
              <a:gd name="T9" fmla="*/ 33 h 122"/>
              <a:gd name="T10" fmla="*/ 95 w 116"/>
              <a:gd name="T11" fmla="*/ 34 h 122"/>
              <a:gd name="T12" fmla="*/ 83 w 116"/>
              <a:gd name="T13" fmla="*/ 21 h 122"/>
              <a:gd name="T14" fmla="*/ 95 w 116"/>
              <a:gd name="T15" fmla="*/ 9 h 122"/>
              <a:gd name="T16" fmla="*/ 108 w 116"/>
              <a:gd name="T17" fmla="*/ 21 h 122"/>
              <a:gd name="T18" fmla="*/ 108 w 116"/>
              <a:gd name="T19" fmla="*/ 23 h 122"/>
              <a:gd name="T20" fmla="*/ 115 w 116"/>
              <a:gd name="T21" fmla="*/ 30 h 122"/>
              <a:gd name="T22" fmla="*/ 116 w 116"/>
              <a:gd name="T23" fmla="*/ 21 h 122"/>
              <a:gd name="T24" fmla="*/ 95 w 116"/>
              <a:gd name="T25" fmla="*/ 0 h 122"/>
              <a:gd name="T26" fmla="*/ 74 w 116"/>
              <a:gd name="T27" fmla="*/ 21 h 122"/>
              <a:gd name="T28" fmla="*/ 90 w 116"/>
              <a:gd name="T29" fmla="*/ 42 h 122"/>
              <a:gd name="T30" fmla="*/ 90 w 116"/>
              <a:gd name="T31" fmla="*/ 60 h 122"/>
              <a:gd name="T32" fmla="*/ 90 w 116"/>
              <a:gd name="T33" fmla="*/ 65 h 122"/>
              <a:gd name="T34" fmla="*/ 90 w 116"/>
              <a:gd name="T35" fmla="*/ 112 h 122"/>
              <a:gd name="T36" fmla="*/ 0 w 116"/>
              <a:gd name="T37" fmla="*/ 112 h 122"/>
              <a:gd name="T38" fmla="*/ 0 w 116"/>
              <a:gd name="T39" fmla="*/ 122 h 122"/>
              <a:gd name="T40" fmla="*/ 100 w 116"/>
              <a:gd name="T41" fmla="*/ 122 h 122"/>
              <a:gd name="T42" fmla="*/ 100 w 116"/>
              <a:gd name="T43" fmla="*/ 65 h 122"/>
              <a:gd name="T44" fmla="*/ 100 w 116"/>
              <a:gd name="T45" fmla="*/ 60 h 122"/>
              <a:gd name="T46" fmla="*/ 100 w 116"/>
              <a:gd name="T47" fmla="*/ 42 h 122"/>
              <a:gd name="T48" fmla="*/ 113 w 116"/>
              <a:gd name="T49" fmla="*/ 3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1503"/>
          <p:cNvSpPr>
            <a:spLocks/>
          </p:cNvSpPr>
          <p:nvPr/>
        </p:nvSpPr>
        <p:spPr bwMode="auto">
          <a:xfrm>
            <a:off x="8667470" y="3735294"/>
            <a:ext cx="26988" cy="120650"/>
          </a:xfrm>
          <a:custGeom>
            <a:avLst/>
            <a:gdLst>
              <a:gd name="T0" fmla="*/ 6 w 11"/>
              <a:gd name="T1" fmla="*/ 47 h 47"/>
              <a:gd name="T2" fmla="*/ 11 w 11"/>
              <a:gd name="T3" fmla="*/ 47 h 47"/>
              <a:gd name="T4" fmla="*/ 11 w 11"/>
              <a:gd name="T5" fmla="*/ 9 h 47"/>
              <a:gd name="T6" fmla="*/ 11 w 11"/>
              <a:gd name="T7" fmla="*/ 4 h 47"/>
              <a:gd name="T8" fmla="*/ 11 w 11"/>
              <a:gd name="T9" fmla="*/ 0 h 47"/>
              <a:gd name="T10" fmla="*/ 6 w 11"/>
              <a:gd name="T11" fmla="*/ 0 h 47"/>
              <a:gd name="T12" fmla="*/ 1 w 11"/>
              <a:gd name="T13" fmla="*/ 4 h 47"/>
              <a:gd name="T14" fmla="*/ 0 w 11"/>
              <a:gd name="T15" fmla="*/ 7 h 47"/>
              <a:gd name="T16" fmla="*/ 0 w 11"/>
              <a:gd name="T17" fmla="*/ 9 h 47"/>
              <a:gd name="T18" fmla="*/ 0 w 11"/>
              <a:gd name="T19" fmla="*/ 41 h 47"/>
              <a:gd name="T20" fmla="*/ 6 w 11"/>
              <a:gd name="T2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1504"/>
          <p:cNvSpPr>
            <a:spLocks/>
          </p:cNvSpPr>
          <p:nvPr/>
        </p:nvSpPr>
        <p:spPr bwMode="auto">
          <a:xfrm>
            <a:off x="8808757" y="3735294"/>
            <a:ext cx="26988" cy="120650"/>
          </a:xfrm>
          <a:custGeom>
            <a:avLst/>
            <a:gdLst>
              <a:gd name="T0" fmla="*/ 0 w 11"/>
              <a:gd name="T1" fmla="*/ 47 h 47"/>
              <a:gd name="T2" fmla="*/ 5 w 11"/>
              <a:gd name="T3" fmla="*/ 47 h 47"/>
              <a:gd name="T4" fmla="*/ 11 w 11"/>
              <a:gd name="T5" fmla="*/ 41 h 47"/>
              <a:gd name="T6" fmla="*/ 11 w 11"/>
              <a:gd name="T7" fmla="*/ 9 h 47"/>
              <a:gd name="T8" fmla="*/ 11 w 11"/>
              <a:gd name="T9" fmla="*/ 7 h 47"/>
              <a:gd name="T10" fmla="*/ 10 w 11"/>
              <a:gd name="T11" fmla="*/ 4 h 47"/>
              <a:gd name="T12" fmla="*/ 5 w 11"/>
              <a:gd name="T13" fmla="*/ 0 h 47"/>
              <a:gd name="T14" fmla="*/ 0 w 11"/>
              <a:gd name="T15" fmla="*/ 0 h 47"/>
              <a:gd name="T16" fmla="*/ 0 w 11"/>
              <a:gd name="T17" fmla="*/ 4 h 47"/>
              <a:gd name="T18" fmla="*/ 0 w 11"/>
              <a:gd name="T19" fmla="*/ 9 h 47"/>
              <a:gd name="T20" fmla="*/ 0 w 11"/>
              <a:gd name="T2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1505"/>
          <p:cNvSpPr>
            <a:spLocks/>
          </p:cNvSpPr>
          <p:nvPr/>
        </p:nvSpPr>
        <p:spPr bwMode="auto">
          <a:xfrm>
            <a:off x="8713507" y="3735294"/>
            <a:ext cx="76200" cy="120650"/>
          </a:xfrm>
          <a:custGeom>
            <a:avLst/>
            <a:gdLst>
              <a:gd name="T0" fmla="*/ 0 w 48"/>
              <a:gd name="T1" fmla="*/ 76 h 76"/>
              <a:gd name="T2" fmla="*/ 48 w 48"/>
              <a:gd name="T3" fmla="*/ 76 h 76"/>
              <a:gd name="T4" fmla="*/ 48 w 48"/>
              <a:gd name="T5" fmla="*/ 14 h 76"/>
              <a:gd name="T6" fmla="*/ 48 w 48"/>
              <a:gd name="T7" fmla="*/ 6 h 76"/>
              <a:gd name="T8" fmla="*/ 48 w 48"/>
              <a:gd name="T9" fmla="*/ 0 h 76"/>
              <a:gd name="T10" fmla="*/ 0 w 48"/>
              <a:gd name="T11" fmla="*/ 0 h 76"/>
              <a:gd name="T12" fmla="*/ 0 w 48"/>
              <a:gd name="T13" fmla="*/ 6 h 76"/>
              <a:gd name="T14" fmla="*/ 0 w 48"/>
              <a:gd name="T15" fmla="*/ 14 h 76"/>
              <a:gd name="T16" fmla="*/ 0 w 48"/>
              <a:gd name="T17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76">
                <a:moveTo>
                  <a:pt x="0" y="76"/>
                </a:moveTo>
                <a:lnTo>
                  <a:pt x="48" y="76"/>
                </a:lnTo>
                <a:lnTo>
                  <a:pt x="48" y="14"/>
                </a:lnTo>
                <a:lnTo>
                  <a:pt x="48" y="6"/>
                </a:lnTo>
                <a:lnTo>
                  <a:pt x="48" y="0"/>
                </a:lnTo>
                <a:lnTo>
                  <a:pt x="0" y="0"/>
                </a:lnTo>
                <a:lnTo>
                  <a:pt x="0" y="6"/>
                </a:lnTo>
                <a:lnTo>
                  <a:pt x="0" y="14"/>
                </a:lnTo>
                <a:lnTo>
                  <a:pt x="0" y="7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1506"/>
          <p:cNvSpPr>
            <a:spLocks/>
          </p:cNvSpPr>
          <p:nvPr/>
        </p:nvSpPr>
        <p:spPr bwMode="auto">
          <a:xfrm>
            <a:off x="8713507" y="3692432"/>
            <a:ext cx="76200" cy="38100"/>
          </a:xfrm>
          <a:custGeom>
            <a:avLst/>
            <a:gdLst>
              <a:gd name="T0" fmla="*/ 22 w 30"/>
              <a:gd name="T1" fmla="*/ 0 h 15"/>
              <a:gd name="T2" fmla="*/ 8 w 30"/>
              <a:gd name="T3" fmla="*/ 0 h 15"/>
              <a:gd name="T4" fmla="*/ 0 w 30"/>
              <a:gd name="T5" fmla="*/ 7 h 15"/>
              <a:gd name="T6" fmla="*/ 0 w 30"/>
              <a:gd name="T7" fmla="*/ 8 h 15"/>
              <a:gd name="T8" fmla="*/ 0 w 30"/>
              <a:gd name="T9" fmla="*/ 12 h 15"/>
              <a:gd name="T10" fmla="*/ 0 w 30"/>
              <a:gd name="T11" fmla="*/ 15 h 15"/>
              <a:gd name="T12" fmla="*/ 7 w 30"/>
              <a:gd name="T13" fmla="*/ 15 h 15"/>
              <a:gd name="T14" fmla="*/ 7 w 30"/>
              <a:gd name="T15" fmla="*/ 12 h 15"/>
              <a:gd name="T16" fmla="*/ 7 w 30"/>
              <a:gd name="T17" fmla="*/ 8 h 15"/>
              <a:gd name="T18" fmla="*/ 8 w 30"/>
              <a:gd name="T19" fmla="*/ 7 h 15"/>
              <a:gd name="T20" fmla="*/ 22 w 30"/>
              <a:gd name="T21" fmla="*/ 7 h 15"/>
              <a:gd name="T22" fmla="*/ 23 w 30"/>
              <a:gd name="T23" fmla="*/ 8 h 15"/>
              <a:gd name="T24" fmla="*/ 23 w 30"/>
              <a:gd name="T25" fmla="*/ 12 h 15"/>
              <a:gd name="T26" fmla="*/ 23 w 30"/>
              <a:gd name="T27" fmla="*/ 15 h 15"/>
              <a:gd name="T28" fmla="*/ 30 w 30"/>
              <a:gd name="T29" fmla="*/ 15 h 15"/>
              <a:gd name="T30" fmla="*/ 30 w 30"/>
              <a:gd name="T31" fmla="*/ 12 h 15"/>
              <a:gd name="T32" fmla="*/ 30 w 30"/>
              <a:gd name="T33" fmla="*/ 8 h 15"/>
              <a:gd name="T34" fmla="*/ 30 w 30"/>
              <a:gd name="T35" fmla="*/ 7 h 15"/>
              <a:gd name="T36" fmla="*/ 22 w 30"/>
              <a:gd name="T3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1507"/>
          <p:cNvSpPr>
            <a:spLocks noEditPoints="1"/>
          </p:cNvSpPr>
          <p:nvPr/>
        </p:nvSpPr>
        <p:spPr bwMode="auto">
          <a:xfrm>
            <a:off x="3549370" y="1468344"/>
            <a:ext cx="400050" cy="412750"/>
          </a:xfrm>
          <a:custGeom>
            <a:avLst/>
            <a:gdLst>
              <a:gd name="T0" fmla="*/ 32 w 156"/>
              <a:gd name="T1" fmla="*/ 0 h 161"/>
              <a:gd name="T2" fmla="*/ 23 w 156"/>
              <a:gd name="T3" fmla="*/ 9 h 161"/>
              <a:gd name="T4" fmla="*/ 23 w 156"/>
              <a:gd name="T5" fmla="*/ 129 h 161"/>
              <a:gd name="T6" fmla="*/ 32 w 156"/>
              <a:gd name="T7" fmla="*/ 138 h 161"/>
              <a:gd name="T8" fmla="*/ 106 w 156"/>
              <a:gd name="T9" fmla="*/ 138 h 161"/>
              <a:gd name="T10" fmla="*/ 115 w 156"/>
              <a:gd name="T11" fmla="*/ 129 h 161"/>
              <a:gd name="T12" fmla="*/ 115 w 156"/>
              <a:gd name="T13" fmla="*/ 9 h 161"/>
              <a:gd name="T14" fmla="*/ 106 w 156"/>
              <a:gd name="T15" fmla="*/ 0 h 161"/>
              <a:gd name="T16" fmla="*/ 32 w 156"/>
              <a:gd name="T17" fmla="*/ 0 h 161"/>
              <a:gd name="T18" fmla="*/ 119 w 156"/>
              <a:gd name="T19" fmla="*/ 26 h 161"/>
              <a:gd name="T20" fmla="*/ 119 w 156"/>
              <a:gd name="T21" fmla="*/ 106 h 161"/>
              <a:gd name="T22" fmla="*/ 153 w 156"/>
              <a:gd name="T23" fmla="*/ 73 h 161"/>
              <a:gd name="T24" fmla="*/ 153 w 156"/>
              <a:gd name="T25" fmla="*/ 60 h 161"/>
              <a:gd name="T26" fmla="*/ 119 w 156"/>
              <a:gd name="T27" fmla="*/ 26 h 161"/>
              <a:gd name="T28" fmla="*/ 69 w 156"/>
              <a:gd name="T29" fmla="*/ 41 h 161"/>
              <a:gd name="T30" fmla="*/ 87 w 156"/>
              <a:gd name="T31" fmla="*/ 63 h 161"/>
              <a:gd name="T32" fmla="*/ 69 w 156"/>
              <a:gd name="T33" fmla="*/ 68 h 161"/>
              <a:gd name="T34" fmla="*/ 50 w 156"/>
              <a:gd name="T35" fmla="*/ 63 h 161"/>
              <a:gd name="T36" fmla="*/ 69 w 156"/>
              <a:gd name="T37" fmla="*/ 41 h 161"/>
              <a:gd name="T38" fmla="*/ 69 w 156"/>
              <a:gd name="T39" fmla="*/ 69 h 161"/>
              <a:gd name="T40" fmla="*/ 78 w 156"/>
              <a:gd name="T41" fmla="*/ 87 h 161"/>
              <a:gd name="T42" fmla="*/ 60 w 156"/>
              <a:gd name="T43" fmla="*/ 87 h 161"/>
              <a:gd name="T44" fmla="*/ 69 w 156"/>
              <a:gd name="T45" fmla="*/ 69 h 161"/>
              <a:gd name="T46" fmla="*/ 18 w 156"/>
              <a:gd name="T47" fmla="*/ 77 h 161"/>
              <a:gd name="T48" fmla="*/ 3 w 156"/>
              <a:gd name="T49" fmla="*/ 92 h 161"/>
              <a:gd name="T50" fmla="*/ 3 w 156"/>
              <a:gd name="T51" fmla="*/ 105 h 161"/>
              <a:gd name="T52" fmla="*/ 18 w 156"/>
              <a:gd name="T53" fmla="*/ 120 h 161"/>
              <a:gd name="T54" fmla="*/ 18 w 156"/>
              <a:gd name="T55" fmla="*/ 77 h 161"/>
              <a:gd name="T56" fmla="*/ 40 w 156"/>
              <a:gd name="T57" fmla="*/ 143 h 161"/>
              <a:gd name="T58" fmla="*/ 55 w 156"/>
              <a:gd name="T59" fmla="*/ 158 h 161"/>
              <a:gd name="T60" fmla="*/ 68 w 156"/>
              <a:gd name="T61" fmla="*/ 158 h 161"/>
              <a:gd name="T62" fmla="*/ 83 w 156"/>
              <a:gd name="T63" fmla="*/ 143 h 161"/>
              <a:gd name="T64" fmla="*/ 40 w 156"/>
              <a:gd name="T65" fmla="*/ 14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1508"/>
          <p:cNvSpPr>
            <a:spLocks noEditPoints="1"/>
          </p:cNvSpPr>
          <p:nvPr/>
        </p:nvSpPr>
        <p:spPr bwMode="auto">
          <a:xfrm>
            <a:off x="4282795" y="1481044"/>
            <a:ext cx="369888" cy="342900"/>
          </a:xfrm>
          <a:custGeom>
            <a:avLst/>
            <a:gdLst>
              <a:gd name="T0" fmla="*/ 8 w 144"/>
              <a:gd name="T1" fmla="*/ 0 h 134"/>
              <a:gd name="T2" fmla="*/ 0 w 144"/>
              <a:gd name="T3" fmla="*/ 9 h 134"/>
              <a:gd name="T4" fmla="*/ 0 w 144"/>
              <a:gd name="T5" fmla="*/ 29 h 134"/>
              <a:gd name="T6" fmla="*/ 8 w 144"/>
              <a:gd name="T7" fmla="*/ 38 h 134"/>
              <a:gd name="T8" fmla="*/ 16 w 144"/>
              <a:gd name="T9" fmla="*/ 38 h 134"/>
              <a:gd name="T10" fmla="*/ 74 w 144"/>
              <a:gd name="T11" fmla="*/ 38 h 134"/>
              <a:gd name="T12" fmla="*/ 101 w 144"/>
              <a:gd name="T13" fmla="*/ 67 h 134"/>
              <a:gd name="T14" fmla="*/ 74 w 144"/>
              <a:gd name="T15" fmla="*/ 96 h 134"/>
              <a:gd name="T16" fmla="*/ 72 w 144"/>
              <a:gd name="T17" fmla="*/ 96 h 134"/>
              <a:gd name="T18" fmla="*/ 16 w 144"/>
              <a:gd name="T19" fmla="*/ 96 h 134"/>
              <a:gd name="T20" fmla="*/ 8 w 144"/>
              <a:gd name="T21" fmla="*/ 96 h 134"/>
              <a:gd name="T22" fmla="*/ 0 w 144"/>
              <a:gd name="T23" fmla="*/ 105 h 134"/>
              <a:gd name="T24" fmla="*/ 0 w 144"/>
              <a:gd name="T25" fmla="*/ 125 h 134"/>
              <a:gd name="T26" fmla="*/ 8 w 144"/>
              <a:gd name="T27" fmla="*/ 134 h 134"/>
              <a:gd name="T28" fmla="*/ 74 w 144"/>
              <a:gd name="T29" fmla="*/ 134 h 134"/>
              <a:gd name="T30" fmla="*/ 74 w 144"/>
              <a:gd name="T31" fmla="*/ 134 h 134"/>
              <a:gd name="T32" fmla="*/ 77 w 144"/>
              <a:gd name="T33" fmla="*/ 134 h 134"/>
              <a:gd name="T34" fmla="*/ 144 w 144"/>
              <a:gd name="T35" fmla="*/ 67 h 134"/>
              <a:gd name="T36" fmla="*/ 77 w 144"/>
              <a:gd name="T37" fmla="*/ 0 h 134"/>
              <a:gd name="T38" fmla="*/ 74 w 144"/>
              <a:gd name="T39" fmla="*/ 0 h 134"/>
              <a:gd name="T40" fmla="*/ 74 w 144"/>
              <a:gd name="T41" fmla="*/ 0 h 134"/>
              <a:gd name="T42" fmla="*/ 8 w 144"/>
              <a:gd name="T43" fmla="*/ 0 h 134"/>
              <a:gd name="T44" fmla="*/ 10 w 144"/>
              <a:gd name="T45" fmla="*/ 9 h 134"/>
              <a:gd name="T46" fmla="*/ 24 w 144"/>
              <a:gd name="T47" fmla="*/ 9 h 134"/>
              <a:gd name="T48" fmla="*/ 24 w 144"/>
              <a:gd name="T49" fmla="*/ 29 h 134"/>
              <a:gd name="T50" fmla="*/ 10 w 144"/>
              <a:gd name="T51" fmla="*/ 29 h 134"/>
              <a:gd name="T52" fmla="*/ 10 w 144"/>
              <a:gd name="T53" fmla="*/ 9 h 134"/>
              <a:gd name="T54" fmla="*/ 10 w 144"/>
              <a:gd name="T55" fmla="*/ 105 h 134"/>
              <a:gd name="T56" fmla="*/ 24 w 144"/>
              <a:gd name="T57" fmla="*/ 105 h 134"/>
              <a:gd name="T58" fmla="*/ 24 w 144"/>
              <a:gd name="T59" fmla="*/ 125 h 134"/>
              <a:gd name="T60" fmla="*/ 10 w 144"/>
              <a:gd name="T61" fmla="*/ 125 h 134"/>
              <a:gd name="T62" fmla="*/ 10 w 144"/>
              <a:gd name="T63" fmla="*/ 105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1509"/>
          <p:cNvSpPr>
            <a:spLocks noEditPoints="1"/>
          </p:cNvSpPr>
          <p:nvPr/>
        </p:nvSpPr>
        <p:spPr bwMode="auto">
          <a:xfrm>
            <a:off x="4960657" y="1431832"/>
            <a:ext cx="409575" cy="461963"/>
          </a:xfrm>
          <a:custGeom>
            <a:avLst/>
            <a:gdLst>
              <a:gd name="T0" fmla="*/ 147 w 160"/>
              <a:gd name="T1" fmla="*/ 0 h 180"/>
              <a:gd name="T2" fmla="*/ 13 w 160"/>
              <a:gd name="T3" fmla="*/ 0 h 180"/>
              <a:gd name="T4" fmla="*/ 0 w 160"/>
              <a:gd name="T5" fmla="*/ 12 h 180"/>
              <a:gd name="T6" fmla="*/ 0 w 160"/>
              <a:gd name="T7" fmla="*/ 168 h 180"/>
              <a:gd name="T8" fmla="*/ 13 w 160"/>
              <a:gd name="T9" fmla="*/ 180 h 180"/>
              <a:gd name="T10" fmla="*/ 147 w 160"/>
              <a:gd name="T11" fmla="*/ 180 h 180"/>
              <a:gd name="T12" fmla="*/ 160 w 160"/>
              <a:gd name="T13" fmla="*/ 168 h 180"/>
              <a:gd name="T14" fmla="*/ 160 w 160"/>
              <a:gd name="T15" fmla="*/ 12 h 180"/>
              <a:gd name="T16" fmla="*/ 147 w 160"/>
              <a:gd name="T17" fmla="*/ 0 h 180"/>
              <a:gd name="T18" fmla="*/ 152 w 160"/>
              <a:gd name="T19" fmla="*/ 168 h 180"/>
              <a:gd name="T20" fmla="*/ 147 w 160"/>
              <a:gd name="T21" fmla="*/ 172 h 180"/>
              <a:gd name="T22" fmla="*/ 13 w 160"/>
              <a:gd name="T23" fmla="*/ 172 h 180"/>
              <a:gd name="T24" fmla="*/ 8 w 160"/>
              <a:gd name="T25" fmla="*/ 168 h 180"/>
              <a:gd name="T26" fmla="*/ 8 w 160"/>
              <a:gd name="T27" fmla="*/ 36 h 180"/>
              <a:gd name="T28" fmla="*/ 152 w 160"/>
              <a:gd name="T29" fmla="*/ 36 h 180"/>
              <a:gd name="T30" fmla="*/ 152 w 160"/>
              <a:gd name="T31" fmla="*/ 168 h 180"/>
              <a:gd name="T32" fmla="*/ 152 w 160"/>
              <a:gd name="T33" fmla="*/ 32 h 180"/>
              <a:gd name="T34" fmla="*/ 8 w 160"/>
              <a:gd name="T35" fmla="*/ 32 h 180"/>
              <a:gd name="T36" fmla="*/ 8 w 160"/>
              <a:gd name="T37" fmla="*/ 12 h 180"/>
              <a:gd name="T38" fmla="*/ 13 w 160"/>
              <a:gd name="T39" fmla="*/ 7 h 180"/>
              <a:gd name="T40" fmla="*/ 147 w 160"/>
              <a:gd name="T41" fmla="*/ 8 h 180"/>
              <a:gd name="T42" fmla="*/ 152 w 160"/>
              <a:gd name="T43" fmla="*/ 12 h 180"/>
              <a:gd name="T44" fmla="*/ 152 w 160"/>
              <a:gd name="T45" fmla="*/ 32 h 180"/>
              <a:gd name="T46" fmla="*/ 77 w 160"/>
              <a:gd name="T47" fmla="*/ 164 h 180"/>
              <a:gd name="T48" fmla="*/ 133 w 160"/>
              <a:gd name="T49" fmla="*/ 108 h 180"/>
              <a:gd name="T50" fmla="*/ 77 w 160"/>
              <a:gd name="T51" fmla="*/ 52 h 180"/>
              <a:gd name="T52" fmla="*/ 22 w 160"/>
              <a:gd name="T53" fmla="*/ 108 h 180"/>
              <a:gd name="T54" fmla="*/ 77 w 160"/>
              <a:gd name="T55" fmla="*/ 164 h 180"/>
              <a:gd name="T56" fmla="*/ 77 w 160"/>
              <a:gd name="T57" fmla="*/ 58 h 180"/>
              <a:gd name="T58" fmla="*/ 127 w 160"/>
              <a:gd name="T59" fmla="*/ 108 h 180"/>
              <a:gd name="T60" fmla="*/ 77 w 160"/>
              <a:gd name="T61" fmla="*/ 157 h 180"/>
              <a:gd name="T62" fmla="*/ 28 w 160"/>
              <a:gd name="T63" fmla="*/ 108 h 180"/>
              <a:gd name="T64" fmla="*/ 77 w 160"/>
              <a:gd name="T65" fmla="*/ 58 h 180"/>
              <a:gd name="T66" fmla="*/ 77 w 160"/>
              <a:gd name="T67" fmla="*/ 148 h 180"/>
              <a:gd name="T68" fmla="*/ 118 w 160"/>
              <a:gd name="T69" fmla="*/ 108 h 180"/>
              <a:gd name="T70" fmla="*/ 77 w 160"/>
              <a:gd name="T71" fmla="*/ 67 h 180"/>
              <a:gd name="T72" fmla="*/ 37 w 160"/>
              <a:gd name="T73" fmla="*/ 108 h 180"/>
              <a:gd name="T74" fmla="*/ 77 w 160"/>
              <a:gd name="T75" fmla="*/ 148 h 180"/>
              <a:gd name="T76" fmla="*/ 135 w 160"/>
              <a:gd name="T77" fmla="*/ 9 h 180"/>
              <a:gd name="T78" fmla="*/ 125 w 160"/>
              <a:gd name="T79" fmla="*/ 19 h 180"/>
              <a:gd name="T80" fmla="*/ 135 w 160"/>
              <a:gd name="T81" fmla="*/ 30 h 180"/>
              <a:gd name="T82" fmla="*/ 145 w 160"/>
              <a:gd name="T83" fmla="*/ 19 h 180"/>
              <a:gd name="T84" fmla="*/ 135 w 160"/>
              <a:gd name="T85" fmla="*/ 9 h 180"/>
              <a:gd name="T86" fmla="*/ 135 w 160"/>
              <a:gd name="T87" fmla="*/ 26 h 180"/>
              <a:gd name="T88" fmla="*/ 128 w 160"/>
              <a:gd name="T89" fmla="*/ 19 h 180"/>
              <a:gd name="T90" fmla="*/ 135 w 160"/>
              <a:gd name="T91" fmla="*/ 13 h 180"/>
              <a:gd name="T92" fmla="*/ 142 w 160"/>
              <a:gd name="T93" fmla="*/ 19 h 180"/>
              <a:gd name="T94" fmla="*/ 135 w 160"/>
              <a:gd name="T95" fmla="*/ 26 h 180"/>
              <a:gd name="T96" fmla="*/ 37 w 160"/>
              <a:gd name="T97" fmla="*/ 15 h 180"/>
              <a:gd name="T98" fmla="*/ 32 w 160"/>
              <a:gd name="T99" fmla="*/ 19 h 180"/>
              <a:gd name="T100" fmla="*/ 37 w 160"/>
              <a:gd name="T101" fmla="*/ 23 h 180"/>
              <a:gd name="T102" fmla="*/ 41 w 160"/>
              <a:gd name="T103" fmla="*/ 19 h 180"/>
              <a:gd name="T104" fmla="*/ 37 w 160"/>
              <a:gd name="T105" fmla="*/ 15 h 180"/>
              <a:gd name="T106" fmla="*/ 19 w 160"/>
              <a:gd name="T107" fmla="*/ 15 h 180"/>
              <a:gd name="T108" fmla="*/ 15 w 160"/>
              <a:gd name="T109" fmla="*/ 19 h 180"/>
              <a:gd name="T110" fmla="*/ 19 w 160"/>
              <a:gd name="T111" fmla="*/ 23 h 180"/>
              <a:gd name="T112" fmla="*/ 23 w 160"/>
              <a:gd name="T113" fmla="*/ 19 h 180"/>
              <a:gd name="T114" fmla="*/ 19 w 160"/>
              <a:gd name="T115" fmla="*/ 15 h 180"/>
              <a:gd name="T116" fmla="*/ 53 w 160"/>
              <a:gd name="T117" fmla="*/ 15 h 180"/>
              <a:gd name="T118" fmla="*/ 49 w 160"/>
              <a:gd name="T119" fmla="*/ 19 h 180"/>
              <a:gd name="T120" fmla="*/ 53 w 160"/>
              <a:gd name="T121" fmla="*/ 23 h 180"/>
              <a:gd name="T122" fmla="*/ 57 w 160"/>
              <a:gd name="T123" fmla="*/ 19 h 180"/>
              <a:gd name="T124" fmla="*/ 53 w 160"/>
              <a:gd name="T125" fmla="*/ 1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1510"/>
          <p:cNvSpPr>
            <a:spLocks noEditPoints="1"/>
          </p:cNvSpPr>
          <p:nvPr/>
        </p:nvSpPr>
        <p:spPr bwMode="auto">
          <a:xfrm>
            <a:off x="5652807" y="1477869"/>
            <a:ext cx="481013" cy="409575"/>
          </a:xfrm>
          <a:custGeom>
            <a:avLst/>
            <a:gdLst>
              <a:gd name="T0" fmla="*/ 187 w 188"/>
              <a:gd name="T1" fmla="*/ 117 h 160"/>
              <a:gd name="T2" fmla="*/ 143 w 188"/>
              <a:gd name="T3" fmla="*/ 117 h 160"/>
              <a:gd name="T4" fmla="*/ 90 w 188"/>
              <a:gd name="T5" fmla="*/ 135 h 160"/>
              <a:gd name="T6" fmla="*/ 90 w 188"/>
              <a:gd name="T7" fmla="*/ 158 h 160"/>
              <a:gd name="T8" fmla="*/ 188 w 188"/>
              <a:gd name="T9" fmla="*/ 135 h 160"/>
              <a:gd name="T10" fmla="*/ 94 w 188"/>
              <a:gd name="T11" fmla="*/ 121 h 160"/>
              <a:gd name="T12" fmla="*/ 138 w 188"/>
              <a:gd name="T13" fmla="*/ 135 h 160"/>
              <a:gd name="T14" fmla="*/ 94 w 188"/>
              <a:gd name="T15" fmla="*/ 121 h 160"/>
              <a:gd name="T16" fmla="*/ 95 w 188"/>
              <a:gd name="T17" fmla="*/ 153 h 160"/>
              <a:gd name="T18" fmla="*/ 182 w 188"/>
              <a:gd name="T19" fmla="*/ 141 h 160"/>
              <a:gd name="T20" fmla="*/ 183 w 188"/>
              <a:gd name="T21" fmla="*/ 135 h 160"/>
              <a:gd name="T22" fmla="*/ 143 w 188"/>
              <a:gd name="T23" fmla="*/ 121 h 160"/>
              <a:gd name="T24" fmla="*/ 183 w 188"/>
              <a:gd name="T25" fmla="*/ 135 h 160"/>
              <a:gd name="T26" fmla="*/ 47 w 188"/>
              <a:gd name="T27" fmla="*/ 134 h 160"/>
              <a:gd name="T28" fmla="*/ 46 w 188"/>
              <a:gd name="T29" fmla="*/ 51 h 160"/>
              <a:gd name="T30" fmla="*/ 139 w 188"/>
              <a:gd name="T31" fmla="*/ 77 h 160"/>
              <a:gd name="T32" fmla="*/ 139 w 188"/>
              <a:gd name="T33" fmla="*/ 84 h 160"/>
              <a:gd name="T34" fmla="*/ 142 w 188"/>
              <a:gd name="T35" fmla="*/ 87 h 160"/>
              <a:gd name="T36" fmla="*/ 144 w 188"/>
              <a:gd name="T37" fmla="*/ 90 h 160"/>
              <a:gd name="T38" fmla="*/ 138 w 188"/>
              <a:gd name="T39" fmla="*/ 93 h 160"/>
              <a:gd name="T40" fmla="*/ 136 w 188"/>
              <a:gd name="T41" fmla="*/ 91 h 160"/>
              <a:gd name="T42" fmla="*/ 130 w 188"/>
              <a:gd name="T43" fmla="*/ 95 h 160"/>
              <a:gd name="T44" fmla="*/ 150 w 188"/>
              <a:gd name="T45" fmla="*/ 90 h 160"/>
              <a:gd name="T46" fmla="*/ 144 w 188"/>
              <a:gd name="T47" fmla="*/ 80 h 160"/>
              <a:gd name="T48" fmla="*/ 144 w 188"/>
              <a:gd name="T49" fmla="*/ 76 h 160"/>
              <a:gd name="T50" fmla="*/ 168 w 188"/>
              <a:gd name="T51" fmla="*/ 51 h 160"/>
              <a:gd name="T52" fmla="*/ 178 w 188"/>
              <a:gd name="T53" fmla="*/ 40 h 160"/>
              <a:gd name="T54" fmla="*/ 174 w 188"/>
              <a:gd name="T55" fmla="*/ 32 h 160"/>
              <a:gd name="T56" fmla="*/ 33 w 188"/>
              <a:gd name="T57" fmla="*/ 0 h 160"/>
              <a:gd name="T58" fmla="*/ 10 w 188"/>
              <a:gd name="T59" fmla="*/ 13 h 160"/>
              <a:gd name="T60" fmla="*/ 10 w 188"/>
              <a:gd name="T61" fmla="*/ 31 h 160"/>
              <a:gd name="T62" fmla="*/ 0 w 188"/>
              <a:gd name="T63" fmla="*/ 41 h 160"/>
              <a:gd name="T64" fmla="*/ 10 w 188"/>
              <a:gd name="T65" fmla="*/ 51 h 160"/>
              <a:gd name="T66" fmla="*/ 9 w 188"/>
              <a:gd name="T67" fmla="*/ 134 h 160"/>
              <a:gd name="T68" fmla="*/ 1 w 188"/>
              <a:gd name="T69" fmla="*/ 152 h 160"/>
              <a:gd name="T70" fmla="*/ 47 w 188"/>
              <a:gd name="T71" fmla="*/ 160 h 160"/>
              <a:gd name="T72" fmla="*/ 55 w 188"/>
              <a:gd name="T73" fmla="*/ 143 h 160"/>
              <a:gd name="T74" fmla="*/ 144 w 188"/>
              <a:gd name="T75" fmla="*/ 31 h 160"/>
              <a:gd name="T76" fmla="*/ 46 w 188"/>
              <a:gd name="T77" fmla="*/ 13 h 160"/>
              <a:gd name="T78" fmla="*/ 144 w 188"/>
              <a:gd name="T79" fmla="*/ 31 h 160"/>
              <a:gd name="T80" fmla="*/ 23 w 188"/>
              <a:gd name="T81" fmla="*/ 7 h 160"/>
              <a:gd name="T82" fmla="*/ 39 w 188"/>
              <a:gd name="T83" fmla="*/ 13 h 160"/>
              <a:gd name="T84" fmla="*/ 17 w 188"/>
              <a:gd name="T85" fmla="*/ 31 h 160"/>
              <a:gd name="T86" fmla="*/ 17 w 188"/>
              <a:gd name="T87" fmla="*/ 51 h 160"/>
              <a:gd name="T88" fmla="*/ 39 w 188"/>
              <a:gd name="T89" fmla="*/ 134 h 160"/>
              <a:gd name="T90" fmla="*/ 17 w 188"/>
              <a:gd name="T91" fmla="*/ 51 h 160"/>
              <a:gd name="T92" fmla="*/ 47 w 188"/>
              <a:gd name="T93" fmla="*/ 153 h 160"/>
              <a:gd name="T94" fmla="*/ 8 w 188"/>
              <a:gd name="T95" fmla="*/ 152 h 160"/>
              <a:gd name="T96" fmla="*/ 9 w 188"/>
              <a:gd name="T97" fmla="*/ 141 h 160"/>
              <a:gd name="T98" fmla="*/ 48 w 188"/>
              <a:gd name="T99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1511"/>
          <p:cNvSpPr>
            <a:spLocks noEditPoints="1"/>
          </p:cNvSpPr>
          <p:nvPr/>
        </p:nvSpPr>
        <p:spPr bwMode="auto">
          <a:xfrm>
            <a:off x="6365595" y="1473107"/>
            <a:ext cx="388938" cy="400050"/>
          </a:xfrm>
          <a:custGeom>
            <a:avLst/>
            <a:gdLst>
              <a:gd name="T0" fmla="*/ 119 w 152"/>
              <a:gd name="T1" fmla="*/ 156 h 156"/>
              <a:gd name="T2" fmla="*/ 129 w 152"/>
              <a:gd name="T3" fmla="*/ 130 h 156"/>
              <a:gd name="T4" fmla="*/ 119 w 152"/>
              <a:gd name="T5" fmla="*/ 119 h 156"/>
              <a:gd name="T6" fmla="*/ 130 w 152"/>
              <a:gd name="T7" fmla="*/ 107 h 156"/>
              <a:gd name="T8" fmla="*/ 103 w 152"/>
              <a:gd name="T9" fmla="*/ 95 h 156"/>
              <a:gd name="T10" fmla="*/ 46 w 152"/>
              <a:gd name="T11" fmla="*/ 138 h 156"/>
              <a:gd name="T12" fmla="*/ 42 w 152"/>
              <a:gd name="T13" fmla="*/ 95 h 156"/>
              <a:gd name="T14" fmla="*/ 21 w 152"/>
              <a:gd name="T15" fmla="*/ 137 h 156"/>
              <a:gd name="T16" fmla="*/ 18 w 152"/>
              <a:gd name="T17" fmla="*/ 95 h 156"/>
              <a:gd name="T18" fmla="*/ 10 w 152"/>
              <a:gd name="T19" fmla="*/ 156 h 156"/>
              <a:gd name="T20" fmla="*/ 34 w 152"/>
              <a:gd name="T21" fmla="*/ 124 h 156"/>
              <a:gd name="T22" fmla="*/ 58 w 152"/>
              <a:gd name="T23" fmla="*/ 156 h 156"/>
              <a:gd name="T24" fmla="*/ 50 w 152"/>
              <a:gd name="T25" fmla="*/ 95 h 156"/>
              <a:gd name="T26" fmla="*/ 68 w 152"/>
              <a:gd name="T27" fmla="*/ 156 h 156"/>
              <a:gd name="T28" fmla="*/ 84 w 152"/>
              <a:gd name="T29" fmla="*/ 106 h 156"/>
              <a:gd name="T30" fmla="*/ 68 w 152"/>
              <a:gd name="T31" fmla="*/ 156 h 156"/>
              <a:gd name="T32" fmla="*/ 84 w 152"/>
              <a:gd name="T33" fmla="*/ 103 h 156"/>
              <a:gd name="T34" fmla="*/ 68 w 152"/>
              <a:gd name="T35" fmla="*/ 95 h 156"/>
              <a:gd name="T36" fmla="*/ 134 w 152"/>
              <a:gd name="T37" fmla="*/ 103 h 156"/>
              <a:gd name="T38" fmla="*/ 150 w 152"/>
              <a:gd name="T39" fmla="*/ 95 h 156"/>
              <a:gd name="T40" fmla="*/ 134 w 152"/>
              <a:gd name="T41" fmla="*/ 103 h 156"/>
              <a:gd name="T42" fmla="*/ 150 w 152"/>
              <a:gd name="T43" fmla="*/ 156 h 156"/>
              <a:gd name="T44" fmla="*/ 134 w 152"/>
              <a:gd name="T45" fmla="*/ 106 h 156"/>
              <a:gd name="T46" fmla="*/ 76 w 152"/>
              <a:gd name="T47" fmla="*/ 0 h 156"/>
              <a:gd name="T48" fmla="*/ 16 w 152"/>
              <a:gd name="T49" fmla="*/ 76 h 156"/>
              <a:gd name="T50" fmla="*/ 136 w 152"/>
              <a:gd name="T51" fmla="*/ 76 h 156"/>
              <a:gd name="T52" fmla="*/ 152 w 152"/>
              <a:gd name="T53" fmla="*/ 77 h 156"/>
              <a:gd name="T54" fmla="*/ 76 w 152"/>
              <a:gd name="T55" fmla="*/ 0 h 156"/>
              <a:gd name="T56" fmla="*/ 123 w 152"/>
              <a:gd name="T57" fmla="*/ 74 h 156"/>
              <a:gd name="T58" fmla="*/ 76 w 152"/>
              <a:gd name="T59" fmla="*/ 27 h 156"/>
              <a:gd name="T60" fmla="*/ 44 w 152"/>
              <a:gd name="T61" fmla="*/ 74 h 156"/>
              <a:gd name="T62" fmla="*/ 108 w 152"/>
              <a:gd name="T63" fmla="*/ 7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1512"/>
          <p:cNvSpPr>
            <a:spLocks noEditPoints="1"/>
          </p:cNvSpPr>
          <p:nvPr/>
        </p:nvSpPr>
        <p:spPr bwMode="auto">
          <a:xfrm>
            <a:off x="7076795" y="1415957"/>
            <a:ext cx="461963" cy="492125"/>
          </a:xfrm>
          <a:custGeom>
            <a:avLst/>
            <a:gdLst>
              <a:gd name="T0" fmla="*/ 180 w 180"/>
              <a:gd name="T1" fmla="*/ 67 h 192"/>
              <a:gd name="T2" fmla="*/ 179 w 180"/>
              <a:gd name="T3" fmla="*/ 64 h 192"/>
              <a:gd name="T4" fmla="*/ 178 w 180"/>
              <a:gd name="T5" fmla="*/ 63 h 192"/>
              <a:gd name="T6" fmla="*/ 91 w 180"/>
              <a:gd name="T7" fmla="*/ 1 h 192"/>
              <a:gd name="T8" fmla="*/ 89 w 180"/>
              <a:gd name="T9" fmla="*/ 1 h 192"/>
              <a:gd name="T10" fmla="*/ 40 w 180"/>
              <a:gd name="T11" fmla="*/ 0 h 192"/>
              <a:gd name="T12" fmla="*/ 37 w 180"/>
              <a:gd name="T13" fmla="*/ 2 h 192"/>
              <a:gd name="T14" fmla="*/ 38 w 180"/>
              <a:gd name="T15" fmla="*/ 6 h 192"/>
              <a:gd name="T16" fmla="*/ 60 w 180"/>
              <a:gd name="T17" fmla="*/ 22 h 192"/>
              <a:gd name="T18" fmla="*/ 50 w 180"/>
              <a:gd name="T19" fmla="*/ 30 h 192"/>
              <a:gd name="T20" fmla="*/ 49 w 180"/>
              <a:gd name="T21" fmla="*/ 30 h 192"/>
              <a:gd name="T22" fmla="*/ 1 w 180"/>
              <a:gd name="T23" fmla="*/ 64 h 192"/>
              <a:gd name="T24" fmla="*/ 0 w 180"/>
              <a:gd name="T25" fmla="*/ 67 h 192"/>
              <a:gd name="T26" fmla="*/ 0 w 180"/>
              <a:gd name="T27" fmla="*/ 67 h 192"/>
              <a:gd name="T28" fmla="*/ 0 w 180"/>
              <a:gd name="T29" fmla="*/ 67 h 192"/>
              <a:gd name="T30" fmla="*/ 0 w 180"/>
              <a:gd name="T31" fmla="*/ 127 h 192"/>
              <a:gd name="T32" fmla="*/ 1 w 180"/>
              <a:gd name="T33" fmla="*/ 130 h 192"/>
              <a:gd name="T34" fmla="*/ 88 w 180"/>
              <a:gd name="T35" fmla="*/ 192 h 192"/>
              <a:gd name="T36" fmla="*/ 88 w 180"/>
              <a:gd name="T37" fmla="*/ 192 h 192"/>
              <a:gd name="T38" fmla="*/ 88 w 180"/>
              <a:gd name="T39" fmla="*/ 192 h 192"/>
              <a:gd name="T40" fmla="*/ 90 w 180"/>
              <a:gd name="T41" fmla="*/ 192 h 192"/>
              <a:gd name="T42" fmla="*/ 92 w 180"/>
              <a:gd name="T43" fmla="*/ 192 h 192"/>
              <a:gd name="T44" fmla="*/ 179 w 180"/>
              <a:gd name="T45" fmla="*/ 130 h 192"/>
              <a:gd name="T46" fmla="*/ 180 w 180"/>
              <a:gd name="T47" fmla="*/ 127 h 192"/>
              <a:gd name="T48" fmla="*/ 180 w 180"/>
              <a:gd name="T49" fmla="*/ 67 h 192"/>
              <a:gd name="T50" fmla="*/ 180 w 180"/>
              <a:gd name="T51" fmla="*/ 67 h 192"/>
              <a:gd name="T52" fmla="*/ 51 w 180"/>
              <a:gd name="T53" fmla="*/ 7 h 192"/>
              <a:gd name="T54" fmla="*/ 88 w 180"/>
              <a:gd name="T55" fmla="*/ 8 h 192"/>
              <a:gd name="T56" fmla="*/ 165 w 180"/>
              <a:gd name="T57" fmla="*/ 62 h 192"/>
              <a:gd name="T58" fmla="*/ 128 w 180"/>
              <a:gd name="T59" fmla="*/ 61 h 192"/>
              <a:gd name="T60" fmla="*/ 51 w 180"/>
              <a:gd name="T61" fmla="*/ 7 h 192"/>
              <a:gd name="T62" fmla="*/ 86 w 180"/>
              <a:gd name="T63" fmla="*/ 182 h 192"/>
              <a:gd name="T64" fmla="*/ 7 w 180"/>
              <a:gd name="T65" fmla="*/ 126 h 192"/>
              <a:gd name="T66" fmla="*/ 7 w 180"/>
              <a:gd name="T67" fmla="*/ 74 h 192"/>
              <a:gd name="T68" fmla="*/ 86 w 180"/>
              <a:gd name="T69" fmla="*/ 131 h 192"/>
              <a:gd name="T70" fmla="*/ 86 w 180"/>
              <a:gd name="T71" fmla="*/ 182 h 192"/>
              <a:gd name="T72" fmla="*/ 90 w 180"/>
              <a:gd name="T73" fmla="*/ 124 h 192"/>
              <a:gd name="T74" fmla="*/ 9 w 180"/>
              <a:gd name="T75" fmla="*/ 67 h 192"/>
              <a:gd name="T76" fmla="*/ 48 w 180"/>
              <a:gd name="T77" fmla="*/ 39 h 192"/>
              <a:gd name="T78" fmla="*/ 129 w 180"/>
              <a:gd name="T79" fmla="*/ 96 h 192"/>
              <a:gd name="T80" fmla="*/ 90 w 180"/>
              <a:gd name="T81" fmla="*/ 124 h 192"/>
              <a:gd name="T82" fmla="*/ 173 w 180"/>
              <a:gd name="T83" fmla="*/ 126 h 192"/>
              <a:gd name="T84" fmla="*/ 94 w 180"/>
              <a:gd name="T85" fmla="*/ 182 h 192"/>
              <a:gd name="T86" fmla="*/ 94 w 180"/>
              <a:gd name="T87" fmla="*/ 131 h 192"/>
              <a:gd name="T88" fmla="*/ 173 w 180"/>
              <a:gd name="T89" fmla="*/ 74 h 192"/>
              <a:gd name="T90" fmla="*/ 173 w 180"/>
              <a:gd name="T91" fmla="*/ 126 h 192"/>
              <a:gd name="T92" fmla="*/ 75 w 180"/>
              <a:gd name="T93" fmla="*/ 135 h 192"/>
              <a:gd name="T94" fmla="*/ 14 w 180"/>
              <a:gd name="T95" fmla="*/ 92 h 192"/>
              <a:gd name="T96" fmla="*/ 14 w 180"/>
              <a:gd name="T97" fmla="*/ 119 h 192"/>
              <a:gd name="T98" fmla="*/ 75 w 180"/>
              <a:gd name="T99" fmla="*/ 162 h 192"/>
              <a:gd name="T100" fmla="*/ 75 w 180"/>
              <a:gd name="T101" fmla="*/ 13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1513"/>
          <p:cNvSpPr>
            <a:spLocks noEditPoints="1"/>
          </p:cNvSpPr>
          <p:nvPr/>
        </p:nvSpPr>
        <p:spPr bwMode="auto">
          <a:xfrm>
            <a:off x="7883245" y="1523907"/>
            <a:ext cx="304800" cy="307975"/>
          </a:xfrm>
          <a:custGeom>
            <a:avLst/>
            <a:gdLst>
              <a:gd name="T0" fmla="*/ 59 w 119"/>
              <a:gd name="T1" fmla="*/ 0 h 120"/>
              <a:gd name="T2" fmla="*/ 0 w 119"/>
              <a:gd name="T3" fmla="*/ 60 h 120"/>
              <a:gd name="T4" fmla="*/ 59 w 119"/>
              <a:gd name="T5" fmla="*/ 120 h 120"/>
              <a:gd name="T6" fmla="*/ 119 w 119"/>
              <a:gd name="T7" fmla="*/ 60 h 120"/>
              <a:gd name="T8" fmla="*/ 59 w 119"/>
              <a:gd name="T9" fmla="*/ 0 h 120"/>
              <a:gd name="T10" fmla="*/ 60 w 119"/>
              <a:gd name="T11" fmla="*/ 104 h 120"/>
              <a:gd name="T12" fmla="*/ 16 w 119"/>
              <a:gd name="T13" fmla="*/ 61 h 120"/>
              <a:gd name="T14" fmla="*/ 60 w 119"/>
              <a:gd name="T15" fmla="*/ 17 h 120"/>
              <a:gd name="T16" fmla="*/ 103 w 119"/>
              <a:gd name="T17" fmla="*/ 61 h 120"/>
              <a:gd name="T18" fmla="*/ 60 w 119"/>
              <a:gd name="T19" fmla="*/ 10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1514"/>
          <p:cNvSpPr>
            <a:spLocks/>
          </p:cNvSpPr>
          <p:nvPr/>
        </p:nvSpPr>
        <p:spPr bwMode="auto">
          <a:xfrm>
            <a:off x="7784820" y="1411194"/>
            <a:ext cx="503238" cy="482600"/>
          </a:xfrm>
          <a:custGeom>
            <a:avLst/>
            <a:gdLst>
              <a:gd name="T0" fmla="*/ 151 w 196"/>
              <a:gd name="T1" fmla="*/ 176 h 188"/>
              <a:gd name="T2" fmla="*/ 110 w 196"/>
              <a:gd name="T3" fmla="*/ 135 h 188"/>
              <a:gd name="T4" fmla="*/ 113 w 196"/>
              <a:gd name="T5" fmla="*/ 118 h 188"/>
              <a:gd name="T6" fmla="*/ 100 w 196"/>
              <a:gd name="T7" fmla="*/ 123 h 188"/>
              <a:gd name="T8" fmla="*/ 85 w 196"/>
              <a:gd name="T9" fmla="*/ 116 h 188"/>
              <a:gd name="T10" fmla="*/ 89 w 196"/>
              <a:gd name="T11" fmla="*/ 135 h 188"/>
              <a:gd name="T12" fmla="*/ 48 w 196"/>
              <a:gd name="T13" fmla="*/ 176 h 188"/>
              <a:gd name="T14" fmla="*/ 7 w 196"/>
              <a:gd name="T15" fmla="*/ 135 h 188"/>
              <a:gd name="T16" fmla="*/ 48 w 196"/>
              <a:gd name="T17" fmla="*/ 93 h 188"/>
              <a:gd name="T18" fmla="*/ 83 w 196"/>
              <a:gd name="T19" fmla="*/ 112 h 188"/>
              <a:gd name="T20" fmla="*/ 81 w 196"/>
              <a:gd name="T21" fmla="*/ 105 h 188"/>
              <a:gd name="T22" fmla="*/ 96 w 196"/>
              <a:gd name="T23" fmla="*/ 86 h 188"/>
              <a:gd name="T24" fmla="*/ 59 w 196"/>
              <a:gd name="T25" fmla="*/ 45 h 188"/>
              <a:gd name="T26" fmla="*/ 100 w 196"/>
              <a:gd name="T27" fmla="*/ 4 h 188"/>
              <a:gd name="T28" fmla="*/ 141 w 196"/>
              <a:gd name="T29" fmla="*/ 45 h 188"/>
              <a:gd name="T30" fmla="*/ 104 w 196"/>
              <a:gd name="T31" fmla="*/ 86 h 188"/>
              <a:gd name="T32" fmla="*/ 119 w 196"/>
              <a:gd name="T33" fmla="*/ 105 h 188"/>
              <a:gd name="T34" fmla="*/ 118 w 196"/>
              <a:gd name="T35" fmla="*/ 110 h 188"/>
              <a:gd name="T36" fmla="*/ 151 w 196"/>
              <a:gd name="T37" fmla="*/ 93 h 188"/>
              <a:gd name="T38" fmla="*/ 192 w 196"/>
              <a:gd name="T39" fmla="*/ 135 h 188"/>
              <a:gd name="T40" fmla="*/ 188 w 196"/>
              <a:gd name="T41" fmla="*/ 152 h 188"/>
              <a:gd name="T42" fmla="*/ 196 w 196"/>
              <a:gd name="T43" fmla="*/ 121 h 188"/>
              <a:gd name="T44" fmla="*/ 165 w 196"/>
              <a:gd name="T45" fmla="*/ 65 h 188"/>
              <a:gd name="T46" fmla="*/ 98 w 196"/>
              <a:gd name="T47" fmla="*/ 0 h 188"/>
              <a:gd name="T48" fmla="*/ 32 w 196"/>
              <a:gd name="T49" fmla="*/ 63 h 188"/>
              <a:gd name="T50" fmla="*/ 0 w 196"/>
              <a:gd name="T51" fmla="*/ 120 h 188"/>
              <a:gd name="T52" fmla="*/ 67 w 196"/>
              <a:gd name="T53" fmla="*/ 186 h 188"/>
              <a:gd name="T54" fmla="*/ 97 w 196"/>
              <a:gd name="T55" fmla="*/ 179 h 188"/>
              <a:gd name="T56" fmla="*/ 129 w 196"/>
              <a:gd name="T57" fmla="*/ 188 h 188"/>
              <a:gd name="T58" fmla="*/ 183 w 196"/>
              <a:gd name="T59" fmla="*/ 160 h 188"/>
              <a:gd name="T60" fmla="*/ 151 w 196"/>
              <a:gd name="T61" fmla="*/ 17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1515"/>
          <p:cNvSpPr>
            <a:spLocks/>
          </p:cNvSpPr>
          <p:nvPr/>
        </p:nvSpPr>
        <p:spPr bwMode="auto">
          <a:xfrm>
            <a:off x="7784820" y="1411194"/>
            <a:ext cx="503238" cy="482600"/>
          </a:xfrm>
          <a:custGeom>
            <a:avLst/>
            <a:gdLst>
              <a:gd name="T0" fmla="*/ 151 w 196"/>
              <a:gd name="T1" fmla="*/ 176 h 188"/>
              <a:gd name="T2" fmla="*/ 110 w 196"/>
              <a:gd name="T3" fmla="*/ 135 h 188"/>
              <a:gd name="T4" fmla="*/ 113 w 196"/>
              <a:gd name="T5" fmla="*/ 118 h 188"/>
              <a:gd name="T6" fmla="*/ 100 w 196"/>
              <a:gd name="T7" fmla="*/ 123 h 188"/>
              <a:gd name="T8" fmla="*/ 85 w 196"/>
              <a:gd name="T9" fmla="*/ 116 h 188"/>
              <a:gd name="T10" fmla="*/ 89 w 196"/>
              <a:gd name="T11" fmla="*/ 135 h 188"/>
              <a:gd name="T12" fmla="*/ 48 w 196"/>
              <a:gd name="T13" fmla="*/ 176 h 188"/>
              <a:gd name="T14" fmla="*/ 7 w 196"/>
              <a:gd name="T15" fmla="*/ 135 h 188"/>
              <a:gd name="T16" fmla="*/ 48 w 196"/>
              <a:gd name="T17" fmla="*/ 93 h 188"/>
              <a:gd name="T18" fmla="*/ 83 w 196"/>
              <a:gd name="T19" fmla="*/ 112 h 188"/>
              <a:gd name="T20" fmla="*/ 81 w 196"/>
              <a:gd name="T21" fmla="*/ 105 h 188"/>
              <a:gd name="T22" fmla="*/ 96 w 196"/>
              <a:gd name="T23" fmla="*/ 86 h 188"/>
              <a:gd name="T24" fmla="*/ 59 w 196"/>
              <a:gd name="T25" fmla="*/ 45 h 188"/>
              <a:gd name="T26" fmla="*/ 100 w 196"/>
              <a:gd name="T27" fmla="*/ 4 h 188"/>
              <a:gd name="T28" fmla="*/ 141 w 196"/>
              <a:gd name="T29" fmla="*/ 45 h 188"/>
              <a:gd name="T30" fmla="*/ 104 w 196"/>
              <a:gd name="T31" fmla="*/ 86 h 188"/>
              <a:gd name="T32" fmla="*/ 119 w 196"/>
              <a:gd name="T33" fmla="*/ 105 h 188"/>
              <a:gd name="T34" fmla="*/ 118 w 196"/>
              <a:gd name="T35" fmla="*/ 110 h 188"/>
              <a:gd name="T36" fmla="*/ 151 w 196"/>
              <a:gd name="T37" fmla="*/ 93 h 188"/>
              <a:gd name="T38" fmla="*/ 192 w 196"/>
              <a:gd name="T39" fmla="*/ 135 h 188"/>
              <a:gd name="T40" fmla="*/ 188 w 196"/>
              <a:gd name="T41" fmla="*/ 152 h 188"/>
              <a:gd name="T42" fmla="*/ 196 w 196"/>
              <a:gd name="T43" fmla="*/ 121 h 188"/>
              <a:gd name="T44" fmla="*/ 165 w 196"/>
              <a:gd name="T45" fmla="*/ 65 h 188"/>
              <a:gd name="T46" fmla="*/ 98 w 196"/>
              <a:gd name="T47" fmla="*/ 0 h 188"/>
              <a:gd name="T48" fmla="*/ 32 w 196"/>
              <a:gd name="T49" fmla="*/ 63 h 188"/>
              <a:gd name="T50" fmla="*/ 0 w 196"/>
              <a:gd name="T51" fmla="*/ 120 h 188"/>
              <a:gd name="T52" fmla="*/ 67 w 196"/>
              <a:gd name="T53" fmla="*/ 186 h 188"/>
              <a:gd name="T54" fmla="*/ 97 w 196"/>
              <a:gd name="T55" fmla="*/ 179 h 188"/>
              <a:gd name="T56" fmla="*/ 129 w 196"/>
              <a:gd name="T57" fmla="*/ 188 h 188"/>
              <a:gd name="T58" fmla="*/ 183 w 196"/>
              <a:gd name="T59" fmla="*/ 160 h 188"/>
              <a:gd name="T60" fmla="*/ 151 w 196"/>
              <a:gd name="T61" fmla="*/ 17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1516"/>
          <p:cNvSpPr>
            <a:spLocks noEditPoints="1"/>
          </p:cNvSpPr>
          <p:nvPr/>
        </p:nvSpPr>
        <p:spPr bwMode="auto">
          <a:xfrm>
            <a:off x="8684932" y="1461994"/>
            <a:ext cx="220663" cy="420688"/>
          </a:xfrm>
          <a:custGeom>
            <a:avLst/>
            <a:gdLst>
              <a:gd name="T0" fmla="*/ 43 w 86"/>
              <a:gd name="T1" fmla="*/ 0 h 164"/>
              <a:gd name="T2" fmla="*/ 29 w 86"/>
              <a:gd name="T3" fmla="*/ 11 h 164"/>
              <a:gd name="T4" fmla="*/ 12 w 86"/>
              <a:gd name="T5" fmla="*/ 13 h 164"/>
              <a:gd name="T6" fmla="*/ 10 w 86"/>
              <a:gd name="T7" fmla="*/ 30 h 164"/>
              <a:gd name="T8" fmla="*/ 0 w 86"/>
              <a:gd name="T9" fmla="*/ 44 h 164"/>
              <a:gd name="T10" fmla="*/ 10 w 86"/>
              <a:gd name="T11" fmla="*/ 57 h 164"/>
              <a:gd name="T12" fmla="*/ 12 w 86"/>
              <a:gd name="T13" fmla="*/ 74 h 164"/>
              <a:gd name="T14" fmla="*/ 29 w 86"/>
              <a:gd name="T15" fmla="*/ 77 h 164"/>
              <a:gd name="T16" fmla="*/ 43 w 86"/>
              <a:gd name="T17" fmla="*/ 87 h 164"/>
              <a:gd name="T18" fmla="*/ 57 w 86"/>
              <a:gd name="T19" fmla="*/ 77 h 164"/>
              <a:gd name="T20" fmla="*/ 74 w 86"/>
              <a:gd name="T21" fmla="*/ 74 h 164"/>
              <a:gd name="T22" fmla="*/ 76 w 86"/>
              <a:gd name="T23" fmla="*/ 57 h 164"/>
              <a:gd name="T24" fmla="*/ 86 w 86"/>
              <a:gd name="T25" fmla="*/ 44 h 164"/>
              <a:gd name="T26" fmla="*/ 76 w 86"/>
              <a:gd name="T27" fmla="*/ 30 h 164"/>
              <a:gd name="T28" fmla="*/ 74 w 86"/>
              <a:gd name="T29" fmla="*/ 13 h 164"/>
              <a:gd name="T30" fmla="*/ 57 w 86"/>
              <a:gd name="T31" fmla="*/ 11 h 164"/>
              <a:gd name="T32" fmla="*/ 43 w 86"/>
              <a:gd name="T33" fmla="*/ 0 h 164"/>
              <a:gd name="T34" fmla="*/ 43 w 86"/>
              <a:gd name="T35" fmla="*/ 24 h 164"/>
              <a:gd name="T36" fmla="*/ 62 w 86"/>
              <a:gd name="T37" fmla="*/ 44 h 164"/>
              <a:gd name="T38" fmla="*/ 43 w 86"/>
              <a:gd name="T39" fmla="*/ 63 h 164"/>
              <a:gd name="T40" fmla="*/ 24 w 86"/>
              <a:gd name="T41" fmla="*/ 44 h 164"/>
              <a:gd name="T42" fmla="*/ 43 w 86"/>
              <a:gd name="T43" fmla="*/ 24 h 164"/>
              <a:gd name="T44" fmla="*/ 29 w 86"/>
              <a:gd name="T45" fmla="*/ 91 h 164"/>
              <a:gd name="T46" fmla="*/ 19 w 86"/>
              <a:gd name="T47" fmla="*/ 92 h 164"/>
              <a:gd name="T48" fmla="*/ 19 w 86"/>
              <a:gd name="T49" fmla="*/ 164 h 164"/>
              <a:gd name="T50" fmla="*/ 67 w 86"/>
              <a:gd name="T51" fmla="*/ 164 h 164"/>
              <a:gd name="T52" fmla="*/ 67 w 86"/>
              <a:gd name="T53" fmla="*/ 92 h 164"/>
              <a:gd name="T54" fmla="*/ 57 w 86"/>
              <a:gd name="T55" fmla="*/ 91 h 164"/>
              <a:gd name="T56" fmla="*/ 43 w 86"/>
              <a:gd name="T57" fmla="*/ 101 h 164"/>
              <a:gd name="T58" fmla="*/ 29 w 86"/>
              <a:gd name="T59" fmla="*/ 91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1517"/>
          <p:cNvSpPr>
            <a:spLocks/>
          </p:cNvSpPr>
          <p:nvPr/>
        </p:nvSpPr>
        <p:spPr bwMode="auto">
          <a:xfrm>
            <a:off x="9446932" y="1409607"/>
            <a:ext cx="152400" cy="401638"/>
          </a:xfrm>
          <a:custGeom>
            <a:avLst/>
            <a:gdLst>
              <a:gd name="T0" fmla="*/ 0 w 60"/>
              <a:gd name="T1" fmla="*/ 152 h 157"/>
              <a:gd name="T2" fmla="*/ 1 w 60"/>
              <a:gd name="T3" fmla="*/ 151 h 157"/>
              <a:gd name="T4" fmla="*/ 1 w 60"/>
              <a:gd name="T5" fmla="*/ 151 h 157"/>
              <a:gd name="T6" fmla="*/ 4 w 60"/>
              <a:gd name="T7" fmla="*/ 147 h 157"/>
              <a:gd name="T8" fmla="*/ 4 w 60"/>
              <a:gd name="T9" fmla="*/ 147 h 157"/>
              <a:gd name="T10" fmla="*/ 12 w 60"/>
              <a:gd name="T11" fmla="*/ 125 h 157"/>
              <a:gd name="T12" fmla="*/ 12 w 60"/>
              <a:gd name="T13" fmla="*/ 125 h 157"/>
              <a:gd name="T14" fmla="*/ 25 w 60"/>
              <a:gd name="T15" fmla="*/ 4 h 157"/>
              <a:gd name="T16" fmla="*/ 25 w 60"/>
              <a:gd name="T17" fmla="*/ 4 h 157"/>
              <a:gd name="T18" fmla="*/ 25 w 60"/>
              <a:gd name="T19" fmla="*/ 0 h 157"/>
              <a:gd name="T20" fmla="*/ 28 w 60"/>
              <a:gd name="T21" fmla="*/ 0 h 157"/>
              <a:gd name="T22" fmla="*/ 35 w 60"/>
              <a:gd name="T23" fmla="*/ 0 h 157"/>
              <a:gd name="T24" fmla="*/ 35 w 60"/>
              <a:gd name="T25" fmla="*/ 4 h 157"/>
              <a:gd name="T26" fmla="*/ 59 w 60"/>
              <a:gd name="T27" fmla="*/ 151 h 157"/>
              <a:gd name="T28" fmla="*/ 59 w 60"/>
              <a:gd name="T29" fmla="*/ 151 h 157"/>
              <a:gd name="T30" fmla="*/ 60 w 60"/>
              <a:gd name="T31" fmla="*/ 152 h 157"/>
              <a:gd name="T32" fmla="*/ 60 w 60"/>
              <a:gd name="T33" fmla="*/ 152 h 157"/>
              <a:gd name="T34" fmla="*/ 60 w 60"/>
              <a:gd name="T35" fmla="*/ 152 h 157"/>
              <a:gd name="T36" fmla="*/ 55 w 60"/>
              <a:gd name="T37" fmla="*/ 157 h 157"/>
              <a:gd name="T38" fmla="*/ 30 w 60"/>
              <a:gd name="T39" fmla="*/ 47 h 157"/>
              <a:gd name="T40" fmla="*/ 30 w 60"/>
              <a:gd name="T41" fmla="*/ 47 h 157"/>
              <a:gd name="T42" fmla="*/ 5 w 60"/>
              <a:gd name="T43" fmla="*/ 157 h 157"/>
              <a:gd name="T44" fmla="*/ 5 w 60"/>
              <a:gd name="T45" fmla="*/ 157 h 157"/>
              <a:gd name="T46" fmla="*/ 0 w 60"/>
              <a:gd name="T47" fmla="*/ 152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1518"/>
          <p:cNvSpPr>
            <a:spLocks noEditPoints="1"/>
          </p:cNvSpPr>
          <p:nvPr/>
        </p:nvSpPr>
        <p:spPr bwMode="auto">
          <a:xfrm>
            <a:off x="9356445" y="1781082"/>
            <a:ext cx="333375" cy="114300"/>
          </a:xfrm>
          <a:custGeom>
            <a:avLst/>
            <a:gdLst>
              <a:gd name="T0" fmla="*/ 97 w 130"/>
              <a:gd name="T1" fmla="*/ 45 h 45"/>
              <a:gd name="T2" fmla="*/ 97 w 130"/>
              <a:gd name="T3" fmla="*/ 43 h 45"/>
              <a:gd name="T4" fmla="*/ 65 w 130"/>
              <a:gd name="T5" fmla="*/ 28 h 45"/>
              <a:gd name="T6" fmla="*/ 65 w 130"/>
              <a:gd name="T7" fmla="*/ 28 h 45"/>
              <a:gd name="T8" fmla="*/ 34 w 130"/>
              <a:gd name="T9" fmla="*/ 43 h 45"/>
              <a:gd name="T10" fmla="*/ 34 w 130"/>
              <a:gd name="T11" fmla="*/ 43 h 45"/>
              <a:gd name="T12" fmla="*/ 33 w 130"/>
              <a:gd name="T13" fmla="*/ 45 h 45"/>
              <a:gd name="T14" fmla="*/ 0 w 130"/>
              <a:gd name="T15" fmla="*/ 45 h 45"/>
              <a:gd name="T16" fmla="*/ 3 w 130"/>
              <a:gd name="T17" fmla="*/ 40 h 45"/>
              <a:gd name="T18" fmla="*/ 65 w 130"/>
              <a:gd name="T19" fmla="*/ 0 h 45"/>
              <a:gd name="T20" fmla="*/ 65 w 130"/>
              <a:gd name="T21" fmla="*/ 0 h 45"/>
              <a:gd name="T22" fmla="*/ 127 w 130"/>
              <a:gd name="T23" fmla="*/ 40 h 45"/>
              <a:gd name="T24" fmla="*/ 127 w 130"/>
              <a:gd name="T25" fmla="*/ 40 h 45"/>
              <a:gd name="T26" fmla="*/ 130 w 130"/>
              <a:gd name="T27" fmla="*/ 45 h 45"/>
              <a:gd name="T28" fmla="*/ 97 w 130"/>
              <a:gd name="T29" fmla="*/ 45 h 45"/>
              <a:gd name="T30" fmla="*/ 31 w 130"/>
              <a:gd name="T31" fmla="*/ 41 h 45"/>
              <a:gd name="T32" fmla="*/ 31 w 130"/>
              <a:gd name="T33" fmla="*/ 38 h 45"/>
              <a:gd name="T34" fmla="*/ 31 w 130"/>
              <a:gd name="T35" fmla="*/ 41 h 45"/>
              <a:gd name="T36" fmla="*/ 119 w 130"/>
              <a:gd name="T37" fmla="*/ 38 h 45"/>
              <a:gd name="T38" fmla="*/ 65 w 130"/>
              <a:gd name="T39" fmla="*/ 6 h 45"/>
              <a:gd name="T40" fmla="*/ 65 w 130"/>
              <a:gd name="T41" fmla="*/ 6 h 45"/>
              <a:gd name="T42" fmla="*/ 11 w 130"/>
              <a:gd name="T43" fmla="*/ 38 h 45"/>
              <a:gd name="T44" fmla="*/ 11 w 130"/>
              <a:gd name="T45" fmla="*/ 38 h 45"/>
              <a:gd name="T46" fmla="*/ 29 w 130"/>
              <a:gd name="T47" fmla="*/ 38 h 45"/>
              <a:gd name="T48" fmla="*/ 65 w 130"/>
              <a:gd name="T49" fmla="*/ 22 h 45"/>
              <a:gd name="T50" fmla="*/ 65 w 130"/>
              <a:gd name="T51" fmla="*/ 22 h 45"/>
              <a:gd name="T52" fmla="*/ 101 w 130"/>
              <a:gd name="T53" fmla="*/ 38 h 45"/>
              <a:gd name="T54" fmla="*/ 101 w 130"/>
              <a:gd name="T55" fmla="*/ 38 h 45"/>
              <a:gd name="T56" fmla="*/ 119 w 130"/>
              <a:gd name="T57" fmla="*/ 3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1519"/>
          <p:cNvSpPr>
            <a:spLocks/>
          </p:cNvSpPr>
          <p:nvPr/>
        </p:nvSpPr>
        <p:spPr bwMode="auto">
          <a:xfrm>
            <a:off x="9492970" y="1711232"/>
            <a:ext cx="60325" cy="15875"/>
          </a:xfrm>
          <a:custGeom>
            <a:avLst/>
            <a:gdLst>
              <a:gd name="T0" fmla="*/ 0 w 38"/>
              <a:gd name="T1" fmla="*/ 10 h 10"/>
              <a:gd name="T2" fmla="*/ 0 w 38"/>
              <a:gd name="T3" fmla="*/ 0 h 10"/>
              <a:gd name="T4" fmla="*/ 38 w 38"/>
              <a:gd name="T5" fmla="*/ 0 h 10"/>
              <a:gd name="T6" fmla="*/ 38 w 38"/>
              <a:gd name="T7" fmla="*/ 10 h 10"/>
              <a:gd name="T8" fmla="*/ 0 w 38"/>
              <a:gd name="T9" fmla="*/ 10 h 10"/>
              <a:gd name="T10" fmla="*/ 0 w 38"/>
              <a:gd name="T1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0" y="0"/>
                </a:lnTo>
                <a:lnTo>
                  <a:pt x="38" y="0"/>
                </a:lnTo>
                <a:lnTo>
                  <a:pt x="38" y="10"/>
                </a:lnTo>
                <a:lnTo>
                  <a:pt x="0" y="10"/>
                </a:lnTo>
                <a:lnTo>
                  <a:pt x="0" y="1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1520"/>
          <p:cNvSpPr>
            <a:spLocks noEditPoints="1"/>
          </p:cNvSpPr>
          <p:nvPr/>
        </p:nvSpPr>
        <p:spPr bwMode="auto">
          <a:xfrm>
            <a:off x="9497732" y="1736632"/>
            <a:ext cx="53975" cy="36513"/>
          </a:xfrm>
          <a:custGeom>
            <a:avLst/>
            <a:gdLst>
              <a:gd name="T0" fmla="*/ 3 w 21"/>
              <a:gd name="T1" fmla="*/ 1 h 14"/>
              <a:gd name="T2" fmla="*/ 3 w 21"/>
              <a:gd name="T3" fmla="*/ 0 h 14"/>
              <a:gd name="T4" fmla="*/ 16 w 21"/>
              <a:gd name="T5" fmla="*/ 0 h 14"/>
              <a:gd name="T6" fmla="*/ 21 w 21"/>
              <a:gd name="T7" fmla="*/ 13 h 14"/>
              <a:gd name="T8" fmla="*/ 20 w 21"/>
              <a:gd name="T9" fmla="*/ 13 h 14"/>
              <a:gd name="T10" fmla="*/ 9 w 21"/>
              <a:gd name="T11" fmla="*/ 12 h 14"/>
              <a:gd name="T12" fmla="*/ 9 w 21"/>
              <a:gd name="T13" fmla="*/ 12 h 14"/>
              <a:gd name="T14" fmla="*/ 1 w 21"/>
              <a:gd name="T15" fmla="*/ 13 h 14"/>
              <a:gd name="T16" fmla="*/ 1 w 21"/>
              <a:gd name="T17" fmla="*/ 13 h 14"/>
              <a:gd name="T18" fmla="*/ 0 w 21"/>
              <a:gd name="T19" fmla="*/ 14 h 14"/>
              <a:gd name="T20" fmla="*/ 3 w 21"/>
              <a:gd name="T21" fmla="*/ 1 h 14"/>
              <a:gd name="T22" fmla="*/ 2 w 21"/>
              <a:gd name="T23" fmla="*/ 11 h 14"/>
              <a:gd name="T24" fmla="*/ 9 w 21"/>
              <a:gd name="T25" fmla="*/ 11 h 14"/>
              <a:gd name="T26" fmla="*/ 9 w 21"/>
              <a:gd name="T27" fmla="*/ 11 h 14"/>
              <a:gd name="T28" fmla="*/ 19 w 21"/>
              <a:gd name="T29" fmla="*/ 11 h 14"/>
              <a:gd name="T30" fmla="*/ 19 w 21"/>
              <a:gd name="T31" fmla="*/ 11 h 14"/>
              <a:gd name="T32" fmla="*/ 15 w 21"/>
              <a:gd name="T33" fmla="*/ 2 h 14"/>
              <a:gd name="T34" fmla="*/ 4 w 21"/>
              <a:gd name="T35" fmla="*/ 2 h 14"/>
              <a:gd name="T36" fmla="*/ 2 w 21"/>
              <a:gd name="T37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Rectangle 1521"/>
          <p:cNvSpPr>
            <a:spLocks noChangeArrowheads="1"/>
          </p:cNvSpPr>
          <p:nvPr/>
        </p:nvSpPr>
        <p:spPr bwMode="auto">
          <a:xfrm>
            <a:off x="10377207" y="1461994"/>
            <a:ext cx="17463" cy="1000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1522"/>
          <p:cNvSpPr>
            <a:spLocks/>
          </p:cNvSpPr>
          <p:nvPr/>
        </p:nvSpPr>
        <p:spPr bwMode="auto">
          <a:xfrm>
            <a:off x="10043832" y="1461994"/>
            <a:ext cx="271463" cy="420688"/>
          </a:xfrm>
          <a:custGeom>
            <a:avLst/>
            <a:gdLst>
              <a:gd name="T0" fmla="*/ 65 w 106"/>
              <a:gd name="T1" fmla="*/ 121 h 164"/>
              <a:gd name="T2" fmla="*/ 65 w 106"/>
              <a:gd name="T3" fmla="*/ 120 h 164"/>
              <a:gd name="T4" fmla="*/ 65 w 106"/>
              <a:gd name="T5" fmla="*/ 97 h 164"/>
              <a:gd name="T6" fmla="*/ 93 w 106"/>
              <a:gd name="T7" fmla="*/ 85 h 164"/>
              <a:gd name="T8" fmla="*/ 105 w 106"/>
              <a:gd name="T9" fmla="*/ 52 h 164"/>
              <a:gd name="T10" fmla="*/ 105 w 106"/>
              <a:gd name="T11" fmla="*/ 4 h 164"/>
              <a:gd name="T12" fmla="*/ 105 w 106"/>
              <a:gd name="T13" fmla="*/ 0 h 164"/>
              <a:gd name="T14" fmla="*/ 1 w 106"/>
              <a:gd name="T15" fmla="*/ 0 h 164"/>
              <a:gd name="T16" fmla="*/ 1 w 106"/>
              <a:gd name="T17" fmla="*/ 52 h 164"/>
              <a:gd name="T18" fmla="*/ 12 w 106"/>
              <a:gd name="T19" fmla="*/ 85 h 164"/>
              <a:gd name="T20" fmla="*/ 41 w 106"/>
              <a:gd name="T21" fmla="*/ 97 h 164"/>
              <a:gd name="T22" fmla="*/ 41 w 106"/>
              <a:gd name="T23" fmla="*/ 121 h 164"/>
              <a:gd name="T24" fmla="*/ 41 w 106"/>
              <a:gd name="T25" fmla="*/ 121 h 164"/>
              <a:gd name="T26" fmla="*/ 33 w 106"/>
              <a:gd name="T27" fmla="*/ 146 h 164"/>
              <a:gd name="T28" fmla="*/ 3 w 106"/>
              <a:gd name="T29" fmla="*/ 157 h 164"/>
              <a:gd name="T30" fmla="*/ 3 w 106"/>
              <a:gd name="T31" fmla="*/ 164 h 164"/>
              <a:gd name="T32" fmla="*/ 38 w 106"/>
              <a:gd name="T33" fmla="*/ 151 h 164"/>
              <a:gd name="T34" fmla="*/ 48 w 106"/>
              <a:gd name="T35" fmla="*/ 120 h 164"/>
              <a:gd name="T36" fmla="*/ 48 w 106"/>
              <a:gd name="T37" fmla="*/ 90 h 164"/>
              <a:gd name="T38" fmla="*/ 44 w 106"/>
              <a:gd name="T39" fmla="*/ 90 h 164"/>
              <a:gd name="T40" fmla="*/ 17 w 106"/>
              <a:gd name="T41" fmla="*/ 80 h 164"/>
              <a:gd name="T42" fmla="*/ 7 w 106"/>
              <a:gd name="T43" fmla="*/ 53 h 164"/>
              <a:gd name="T44" fmla="*/ 7 w 106"/>
              <a:gd name="T45" fmla="*/ 7 h 164"/>
              <a:gd name="T46" fmla="*/ 98 w 106"/>
              <a:gd name="T47" fmla="*/ 7 h 164"/>
              <a:gd name="T48" fmla="*/ 98 w 106"/>
              <a:gd name="T49" fmla="*/ 52 h 164"/>
              <a:gd name="T50" fmla="*/ 88 w 106"/>
              <a:gd name="T51" fmla="*/ 80 h 164"/>
              <a:gd name="T52" fmla="*/ 61 w 106"/>
              <a:gd name="T53" fmla="*/ 90 h 164"/>
              <a:gd name="T54" fmla="*/ 58 w 106"/>
              <a:gd name="T55" fmla="*/ 90 h 164"/>
              <a:gd name="T56" fmla="*/ 58 w 106"/>
              <a:gd name="T57" fmla="*/ 120 h 164"/>
              <a:gd name="T58" fmla="*/ 68 w 106"/>
              <a:gd name="T59" fmla="*/ 151 h 164"/>
              <a:gd name="T60" fmla="*/ 103 w 106"/>
              <a:gd name="T61" fmla="*/ 164 h 164"/>
              <a:gd name="T62" fmla="*/ 103 w 106"/>
              <a:gd name="T63" fmla="*/ 157 h 164"/>
              <a:gd name="T64" fmla="*/ 73 w 106"/>
              <a:gd name="T65" fmla="*/ 146 h 164"/>
              <a:gd name="T66" fmla="*/ 65 w 106"/>
              <a:gd name="T67" fmla="*/ 121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1523"/>
          <p:cNvSpPr>
            <a:spLocks/>
          </p:cNvSpPr>
          <p:nvPr/>
        </p:nvSpPr>
        <p:spPr bwMode="auto">
          <a:xfrm>
            <a:off x="10369270" y="1461994"/>
            <a:ext cx="69850" cy="420688"/>
          </a:xfrm>
          <a:custGeom>
            <a:avLst/>
            <a:gdLst>
              <a:gd name="T0" fmla="*/ 26 w 27"/>
              <a:gd name="T1" fmla="*/ 39 h 164"/>
              <a:gd name="T2" fmla="*/ 26 w 27"/>
              <a:gd name="T3" fmla="*/ 0 h 164"/>
              <a:gd name="T4" fmla="*/ 19 w 27"/>
              <a:gd name="T5" fmla="*/ 0 h 164"/>
              <a:gd name="T6" fmla="*/ 19 w 27"/>
              <a:gd name="T7" fmla="*/ 40 h 164"/>
              <a:gd name="T8" fmla="*/ 19 w 27"/>
              <a:gd name="T9" fmla="*/ 40 h 164"/>
              <a:gd name="T10" fmla="*/ 15 w 27"/>
              <a:gd name="T11" fmla="*/ 55 h 164"/>
              <a:gd name="T12" fmla="*/ 3 w 27"/>
              <a:gd name="T13" fmla="*/ 59 h 164"/>
              <a:gd name="T14" fmla="*/ 0 w 27"/>
              <a:gd name="T15" fmla="*/ 59 h 164"/>
              <a:gd name="T16" fmla="*/ 0 w 27"/>
              <a:gd name="T17" fmla="*/ 164 h 164"/>
              <a:gd name="T18" fmla="*/ 7 w 27"/>
              <a:gd name="T19" fmla="*/ 164 h 164"/>
              <a:gd name="T20" fmla="*/ 7 w 27"/>
              <a:gd name="T21" fmla="*/ 66 h 164"/>
              <a:gd name="T22" fmla="*/ 20 w 27"/>
              <a:gd name="T23" fmla="*/ 59 h 164"/>
              <a:gd name="T24" fmla="*/ 26 w 27"/>
              <a:gd name="T25" fmla="*/ 39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Rectangle 1524"/>
          <p:cNvSpPr>
            <a:spLocks noChangeArrowheads="1"/>
          </p:cNvSpPr>
          <p:nvPr/>
        </p:nvSpPr>
        <p:spPr bwMode="auto">
          <a:xfrm>
            <a:off x="10335932" y="1461994"/>
            <a:ext cx="17463" cy="100013"/>
          </a:xfrm>
          <a:prstGeom prst="rect">
            <a:avLst/>
          </a:pr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1525"/>
          <p:cNvSpPr>
            <a:spLocks/>
          </p:cNvSpPr>
          <p:nvPr/>
        </p:nvSpPr>
        <p:spPr bwMode="auto">
          <a:xfrm>
            <a:off x="2060295" y="2111282"/>
            <a:ext cx="425450" cy="434975"/>
          </a:xfrm>
          <a:custGeom>
            <a:avLst/>
            <a:gdLst>
              <a:gd name="T0" fmla="*/ 101 w 166"/>
              <a:gd name="T1" fmla="*/ 57 h 170"/>
              <a:gd name="T2" fmla="*/ 105 w 166"/>
              <a:gd name="T3" fmla="*/ 57 h 170"/>
              <a:gd name="T4" fmla="*/ 110 w 166"/>
              <a:gd name="T5" fmla="*/ 52 h 170"/>
              <a:gd name="T6" fmla="*/ 100 w 166"/>
              <a:gd name="T7" fmla="*/ 47 h 170"/>
              <a:gd name="T8" fmla="*/ 94 w 166"/>
              <a:gd name="T9" fmla="*/ 47 h 170"/>
              <a:gd name="T10" fmla="*/ 83 w 166"/>
              <a:gd name="T11" fmla="*/ 33 h 170"/>
              <a:gd name="T12" fmla="*/ 88 w 166"/>
              <a:gd name="T13" fmla="*/ 33 h 170"/>
              <a:gd name="T14" fmla="*/ 93 w 166"/>
              <a:gd name="T15" fmla="*/ 29 h 170"/>
              <a:gd name="T16" fmla="*/ 86 w 166"/>
              <a:gd name="T17" fmla="*/ 23 h 170"/>
              <a:gd name="T18" fmla="*/ 76 w 166"/>
              <a:gd name="T19" fmla="*/ 23 h 170"/>
              <a:gd name="T20" fmla="*/ 54 w 166"/>
              <a:gd name="T21" fmla="*/ 0 h 170"/>
              <a:gd name="T22" fmla="*/ 50 w 166"/>
              <a:gd name="T23" fmla="*/ 2 h 170"/>
              <a:gd name="T24" fmla="*/ 47 w 166"/>
              <a:gd name="T25" fmla="*/ 5 h 170"/>
              <a:gd name="T26" fmla="*/ 52 w 166"/>
              <a:gd name="T27" fmla="*/ 15 h 170"/>
              <a:gd name="T28" fmla="*/ 68 w 166"/>
              <a:gd name="T29" fmla="*/ 46 h 170"/>
              <a:gd name="T30" fmla="*/ 78 w 166"/>
              <a:gd name="T31" fmla="*/ 73 h 170"/>
              <a:gd name="T32" fmla="*/ 69 w 166"/>
              <a:gd name="T33" fmla="*/ 76 h 170"/>
              <a:gd name="T34" fmla="*/ 27 w 166"/>
              <a:gd name="T35" fmla="*/ 79 h 170"/>
              <a:gd name="T36" fmla="*/ 19 w 166"/>
              <a:gd name="T37" fmla="*/ 69 h 170"/>
              <a:gd name="T38" fmla="*/ 11 w 166"/>
              <a:gd name="T39" fmla="*/ 60 h 170"/>
              <a:gd name="T40" fmla="*/ 4 w 166"/>
              <a:gd name="T41" fmla="*/ 58 h 170"/>
              <a:gd name="T42" fmla="*/ 0 w 166"/>
              <a:gd name="T43" fmla="*/ 59 h 170"/>
              <a:gd name="T44" fmla="*/ 8 w 166"/>
              <a:gd name="T45" fmla="*/ 85 h 170"/>
              <a:gd name="T46" fmla="*/ 0 w 166"/>
              <a:gd name="T47" fmla="*/ 111 h 170"/>
              <a:gd name="T48" fmla="*/ 4 w 166"/>
              <a:gd name="T49" fmla="*/ 112 h 170"/>
              <a:gd name="T50" fmla="*/ 11 w 166"/>
              <a:gd name="T51" fmla="*/ 111 h 170"/>
              <a:gd name="T52" fmla="*/ 19 w 166"/>
              <a:gd name="T53" fmla="*/ 101 h 170"/>
              <a:gd name="T54" fmla="*/ 27 w 166"/>
              <a:gd name="T55" fmla="*/ 91 h 170"/>
              <a:gd name="T56" fmla="*/ 56 w 166"/>
              <a:gd name="T57" fmla="*/ 94 h 170"/>
              <a:gd name="T58" fmla="*/ 75 w 166"/>
              <a:gd name="T59" fmla="*/ 95 h 170"/>
              <a:gd name="T60" fmla="*/ 78 w 166"/>
              <a:gd name="T61" fmla="*/ 97 h 170"/>
              <a:gd name="T62" fmla="*/ 68 w 166"/>
              <a:gd name="T63" fmla="*/ 124 h 170"/>
              <a:gd name="T64" fmla="*/ 52 w 166"/>
              <a:gd name="T65" fmla="*/ 155 h 170"/>
              <a:gd name="T66" fmla="*/ 47 w 166"/>
              <a:gd name="T67" fmla="*/ 165 h 170"/>
              <a:gd name="T68" fmla="*/ 50 w 166"/>
              <a:gd name="T69" fmla="*/ 168 h 170"/>
              <a:gd name="T70" fmla="*/ 54 w 166"/>
              <a:gd name="T71" fmla="*/ 170 h 170"/>
              <a:gd name="T72" fmla="*/ 76 w 166"/>
              <a:gd name="T73" fmla="*/ 147 h 170"/>
              <a:gd name="T74" fmla="*/ 86 w 166"/>
              <a:gd name="T75" fmla="*/ 147 h 170"/>
              <a:gd name="T76" fmla="*/ 93 w 166"/>
              <a:gd name="T77" fmla="*/ 142 h 170"/>
              <a:gd name="T78" fmla="*/ 88 w 166"/>
              <a:gd name="T79" fmla="*/ 137 h 170"/>
              <a:gd name="T80" fmla="*/ 83 w 166"/>
              <a:gd name="T81" fmla="*/ 137 h 170"/>
              <a:gd name="T82" fmla="*/ 94 w 166"/>
              <a:gd name="T83" fmla="*/ 123 h 170"/>
              <a:gd name="T84" fmla="*/ 100 w 166"/>
              <a:gd name="T85" fmla="*/ 123 h 170"/>
              <a:gd name="T86" fmla="*/ 110 w 166"/>
              <a:gd name="T87" fmla="*/ 118 h 170"/>
              <a:gd name="T88" fmla="*/ 105 w 166"/>
              <a:gd name="T89" fmla="*/ 113 h 170"/>
              <a:gd name="T90" fmla="*/ 101 w 166"/>
              <a:gd name="T91" fmla="*/ 113 h 170"/>
              <a:gd name="T92" fmla="*/ 117 w 166"/>
              <a:gd name="T93" fmla="*/ 94 h 170"/>
              <a:gd name="T94" fmla="*/ 139 w 166"/>
              <a:gd name="T95" fmla="*/ 94 h 170"/>
              <a:gd name="T96" fmla="*/ 166 w 166"/>
              <a:gd name="T97" fmla="*/ 85 h 170"/>
              <a:gd name="T98" fmla="*/ 155 w 166"/>
              <a:gd name="T99" fmla="*/ 79 h 170"/>
              <a:gd name="T100" fmla="*/ 139 w 166"/>
              <a:gd name="T101" fmla="*/ 76 h 170"/>
              <a:gd name="T102" fmla="*/ 117 w 166"/>
              <a:gd name="T103" fmla="*/ 76 h 170"/>
              <a:gd name="T104" fmla="*/ 101 w 166"/>
              <a:gd name="T105" fmla="*/ 5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1526"/>
          <p:cNvSpPr>
            <a:spLocks noEditPoints="1"/>
          </p:cNvSpPr>
          <p:nvPr/>
        </p:nvSpPr>
        <p:spPr bwMode="auto">
          <a:xfrm>
            <a:off x="2819120" y="2158907"/>
            <a:ext cx="317500" cy="346075"/>
          </a:xfrm>
          <a:custGeom>
            <a:avLst/>
            <a:gdLst>
              <a:gd name="T0" fmla="*/ 0 w 200"/>
              <a:gd name="T1" fmla="*/ 218 h 218"/>
              <a:gd name="T2" fmla="*/ 0 w 200"/>
              <a:gd name="T3" fmla="*/ 0 h 218"/>
              <a:gd name="T4" fmla="*/ 200 w 200"/>
              <a:gd name="T5" fmla="*/ 0 h 218"/>
              <a:gd name="T6" fmla="*/ 200 w 200"/>
              <a:gd name="T7" fmla="*/ 212 h 218"/>
              <a:gd name="T8" fmla="*/ 200 w 200"/>
              <a:gd name="T9" fmla="*/ 218 h 218"/>
              <a:gd name="T10" fmla="*/ 0 w 200"/>
              <a:gd name="T11" fmla="*/ 218 h 218"/>
              <a:gd name="T12" fmla="*/ 0 w 200"/>
              <a:gd name="T13" fmla="*/ 218 h 218"/>
              <a:gd name="T14" fmla="*/ 196 w 200"/>
              <a:gd name="T15" fmla="*/ 212 h 218"/>
              <a:gd name="T16" fmla="*/ 196 w 200"/>
              <a:gd name="T17" fmla="*/ 207 h 218"/>
              <a:gd name="T18" fmla="*/ 196 w 200"/>
              <a:gd name="T19" fmla="*/ 212 h 218"/>
              <a:gd name="T20" fmla="*/ 196 w 200"/>
              <a:gd name="T21" fmla="*/ 212 h 218"/>
              <a:gd name="T22" fmla="*/ 11 w 200"/>
              <a:gd name="T23" fmla="*/ 207 h 218"/>
              <a:gd name="T24" fmla="*/ 189 w 200"/>
              <a:gd name="T25" fmla="*/ 207 h 218"/>
              <a:gd name="T26" fmla="*/ 189 w 200"/>
              <a:gd name="T27" fmla="*/ 12 h 218"/>
              <a:gd name="T28" fmla="*/ 11 w 200"/>
              <a:gd name="T29" fmla="*/ 12 h 218"/>
              <a:gd name="T30" fmla="*/ 11 w 200"/>
              <a:gd name="T31" fmla="*/ 207 h 218"/>
              <a:gd name="T32" fmla="*/ 11 w 200"/>
              <a:gd name="T33" fmla="*/ 20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0" h="218">
                <a:moveTo>
                  <a:pt x="0" y="218"/>
                </a:moveTo>
                <a:lnTo>
                  <a:pt x="0" y="0"/>
                </a:lnTo>
                <a:lnTo>
                  <a:pt x="200" y="0"/>
                </a:lnTo>
                <a:lnTo>
                  <a:pt x="200" y="212"/>
                </a:lnTo>
                <a:lnTo>
                  <a:pt x="200" y="218"/>
                </a:lnTo>
                <a:lnTo>
                  <a:pt x="0" y="218"/>
                </a:lnTo>
                <a:lnTo>
                  <a:pt x="0" y="218"/>
                </a:lnTo>
                <a:close/>
                <a:moveTo>
                  <a:pt x="196" y="212"/>
                </a:moveTo>
                <a:lnTo>
                  <a:pt x="196" y="207"/>
                </a:lnTo>
                <a:lnTo>
                  <a:pt x="196" y="212"/>
                </a:lnTo>
                <a:lnTo>
                  <a:pt x="196" y="212"/>
                </a:lnTo>
                <a:close/>
                <a:moveTo>
                  <a:pt x="11" y="207"/>
                </a:moveTo>
                <a:lnTo>
                  <a:pt x="189" y="207"/>
                </a:lnTo>
                <a:lnTo>
                  <a:pt x="189" y="12"/>
                </a:lnTo>
                <a:lnTo>
                  <a:pt x="11" y="12"/>
                </a:lnTo>
                <a:lnTo>
                  <a:pt x="11" y="207"/>
                </a:lnTo>
                <a:lnTo>
                  <a:pt x="11" y="20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1527"/>
          <p:cNvSpPr>
            <a:spLocks/>
          </p:cNvSpPr>
          <p:nvPr/>
        </p:nvSpPr>
        <p:spPr bwMode="auto">
          <a:xfrm>
            <a:off x="2984220" y="2398619"/>
            <a:ext cx="26988" cy="58738"/>
          </a:xfrm>
          <a:custGeom>
            <a:avLst/>
            <a:gdLst>
              <a:gd name="T0" fmla="*/ 11 w 11"/>
              <a:gd name="T1" fmla="*/ 11 h 23"/>
              <a:gd name="T2" fmla="*/ 8 w 11"/>
              <a:gd name="T3" fmla="*/ 13 h 23"/>
              <a:gd name="T4" fmla="*/ 5 w 11"/>
              <a:gd name="T5" fmla="*/ 11 h 23"/>
              <a:gd name="T6" fmla="*/ 5 w 11"/>
              <a:gd name="T7" fmla="*/ 10 h 23"/>
              <a:gd name="T8" fmla="*/ 5 w 11"/>
              <a:gd name="T9" fmla="*/ 8 h 23"/>
              <a:gd name="T10" fmla="*/ 5 w 11"/>
              <a:gd name="T11" fmla="*/ 7 h 23"/>
              <a:gd name="T12" fmla="*/ 8 w 11"/>
              <a:gd name="T13" fmla="*/ 4 h 23"/>
              <a:gd name="T14" fmla="*/ 11 w 11"/>
              <a:gd name="T15" fmla="*/ 6 h 23"/>
              <a:gd name="T16" fmla="*/ 11 w 11"/>
              <a:gd name="T17" fmla="*/ 1 h 23"/>
              <a:gd name="T18" fmla="*/ 10 w 11"/>
              <a:gd name="T19" fmla="*/ 0 h 23"/>
              <a:gd name="T20" fmla="*/ 4 w 11"/>
              <a:gd name="T21" fmla="*/ 3 h 23"/>
              <a:gd name="T22" fmla="*/ 4 w 11"/>
              <a:gd name="T23" fmla="*/ 3 h 23"/>
              <a:gd name="T24" fmla="*/ 4 w 11"/>
              <a:gd name="T25" fmla="*/ 1 h 23"/>
              <a:gd name="T26" fmla="*/ 0 w 11"/>
              <a:gd name="T27" fmla="*/ 1 h 23"/>
              <a:gd name="T28" fmla="*/ 0 w 11"/>
              <a:gd name="T29" fmla="*/ 6 h 23"/>
              <a:gd name="T30" fmla="*/ 0 w 11"/>
              <a:gd name="T31" fmla="*/ 23 h 23"/>
              <a:gd name="T32" fmla="*/ 5 w 11"/>
              <a:gd name="T33" fmla="*/ 23 h 23"/>
              <a:gd name="T34" fmla="*/ 5 w 11"/>
              <a:gd name="T35" fmla="*/ 15 h 23"/>
              <a:gd name="T36" fmla="*/ 5 w 11"/>
              <a:gd name="T37" fmla="*/ 15 h 23"/>
              <a:gd name="T38" fmla="*/ 9 w 11"/>
              <a:gd name="T39" fmla="*/ 17 h 23"/>
              <a:gd name="T40" fmla="*/ 11 w 11"/>
              <a:gd name="T41" fmla="*/ 17 h 23"/>
              <a:gd name="T42" fmla="*/ 11 w 11"/>
              <a:gd name="T43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1528"/>
          <p:cNvSpPr>
            <a:spLocks/>
          </p:cNvSpPr>
          <p:nvPr/>
        </p:nvSpPr>
        <p:spPr bwMode="auto">
          <a:xfrm>
            <a:off x="2903257" y="2262094"/>
            <a:ext cx="66675" cy="96838"/>
          </a:xfrm>
          <a:custGeom>
            <a:avLst/>
            <a:gdLst>
              <a:gd name="T0" fmla="*/ 2 w 26"/>
              <a:gd name="T1" fmla="*/ 29 h 38"/>
              <a:gd name="T2" fmla="*/ 10 w 26"/>
              <a:gd name="T3" fmla="*/ 31 h 38"/>
              <a:gd name="T4" fmla="*/ 17 w 26"/>
              <a:gd name="T5" fmla="*/ 26 h 38"/>
              <a:gd name="T6" fmla="*/ 10 w 26"/>
              <a:gd name="T7" fmla="*/ 21 h 38"/>
              <a:gd name="T8" fmla="*/ 6 w 26"/>
              <a:gd name="T9" fmla="*/ 21 h 38"/>
              <a:gd name="T10" fmla="*/ 6 w 26"/>
              <a:gd name="T11" fmla="*/ 15 h 38"/>
              <a:gd name="T12" fmla="*/ 9 w 26"/>
              <a:gd name="T13" fmla="*/ 15 h 38"/>
              <a:gd name="T14" fmla="*/ 16 w 26"/>
              <a:gd name="T15" fmla="*/ 10 h 38"/>
              <a:gd name="T16" fmla="*/ 11 w 26"/>
              <a:gd name="T17" fmla="*/ 6 h 38"/>
              <a:gd name="T18" fmla="*/ 3 w 26"/>
              <a:gd name="T19" fmla="*/ 9 h 38"/>
              <a:gd name="T20" fmla="*/ 1 w 26"/>
              <a:gd name="T21" fmla="*/ 2 h 38"/>
              <a:gd name="T22" fmla="*/ 13 w 26"/>
              <a:gd name="T23" fmla="*/ 0 h 38"/>
              <a:gd name="T24" fmla="*/ 25 w 26"/>
              <a:gd name="T25" fmla="*/ 9 h 38"/>
              <a:gd name="T26" fmla="*/ 18 w 26"/>
              <a:gd name="T27" fmla="*/ 17 h 38"/>
              <a:gd name="T28" fmla="*/ 18 w 26"/>
              <a:gd name="T29" fmla="*/ 18 h 38"/>
              <a:gd name="T30" fmla="*/ 26 w 26"/>
              <a:gd name="T31" fmla="*/ 27 h 38"/>
              <a:gd name="T32" fmla="*/ 11 w 26"/>
              <a:gd name="T33" fmla="*/ 38 h 38"/>
              <a:gd name="T34" fmla="*/ 0 w 26"/>
              <a:gd name="T35" fmla="*/ 35 h 38"/>
              <a:gd name="T36" fmla="*/ 2 w 26"/>
              <a:gd name="T37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1529"/>
          <p:cNvSpPr>
            <a:spLocks noEditPoints="1"/>
          </p:cNvSpPr>
          <p:nvPr/>
        </p:nvSpPr>
        <p:spPr bwMode="auto">
          <a:xfrm>
            <a:off x="2984220" y="2262094"/>
            <a:ext cx="71438" cy="96838"/>
          </a:xfrm>
          <a:custGeom>
            <a:avLst/>
            <a:gdLst>
              <a:gd name="T0" fmla="*/ 14 w 28"/>
              <a:gd name="T1" fmla="*/ 38 h 38"/>
              <a:gd name="T2" fmla="*/ 0 w 28"/>
              <a:gd name="T3" fmla="*/ 19 h 38"/>
              <a:gd name="T4" fmla="*/ 14 w 28"/>
              <a:gd name="T5" fmla="*/ 0 h 38"/>
              <a:gd name="T6" fmla="*/ 28 w 28"/>
              <a:gd name="T7" fmla="*/ 19 h 38"/>
              <a:gd name="T8" fmla="*/ 14 w 28"/>
              <a:gd name="T9" fmla="*/ 38 h 38"/>
              <a:gd name="T10" fmla="*/ 14 w 28"/>
              <a:gd name="T11" fmla="*/ 31 h 38"/>
              <a:gd name="T12" fmla="*/ 19 w 28"/>
              <a:gd name="T13" fmla="*/ 19 h 38"/>
              <a:gd name="T14" fmla="*/ 14 w 28"/>
              <a:gd name="T15" fmla="*/ 6 h 38"/>
              <a:gd name="T16" fmla="*/ 9 w 28"/>
              <a:gd name="T17" fmla="*/ 19 h 38"/>
              <a:gd name="T18" fmla="*/ 14 w 28"/>
              <a:gd name="T19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1530"/>
          <p:cNvSpPr>
            <a:spLocks/>
          </p:cNvSpPr>
          <p:nvPr/>
        </p:nvSpPr>
        <p:spPr bwMode="auto">
          <a:xfrm>
            <a:off x="2901670" y="2398619"/>
            <a:ext cx="30163" cy="42863"/>
          </a:xfrm>
          <a:custGeom>
            <a:avLst/>
            <a:gdLst>
              <a:gd name="T0" fmla="*/ 1 w 12"/>
              <a:gd name="T1" fmla="*/ 12 h 17"/>
              <a:gd name="T2" fmla="*/ 5 w 12"/>
              <a:gd name="T3" fmla="*/ 13 h 17"/>
              <a:gd name="T4" fmla="*/ 7 w 12"/>
              <a:gd name="T5" fmla="*/ 12 h 17"/>
              <a:gd name="T6" fmla="*/ 5 w 12"/>
              <a:gd name="T7" fmla="*/ 10 h 17"/>
              <a:gd name="T8" fmla="*/ 0 w 12"/>
              <a:gd name="T9" fmla="*/ 6 h 17"/>
              <a:gd name="T10" fmla="*/ 7 w 12"/>
              <a:gd name="T11" fmla="*/ 0 h 17"/>
              <a:gd name="T12" fmla="*/ 11 w 12"/>
              <a:gd name="T13" fmla="*/ 1 h 17"/>
              <a:gd name="T14" fmla="*/ 10 w 12"/>
              <a:gd name="T15" fmla="*/ 5 h 17"/>
              <a:gd name="T16" fmla="*/ 7 w 12"/>
              <a:gd name="T17" fmla="*/ 4 h 17"/>
              <a:gd name="T18" fmla="*/ 5 w 12"/>
              <a:gd name="T19" fmla="*/ 5 h 17"/>
              <a:gd name="T20" fmla="*/ 7 w 12"/>
              <a:gd name="T21" fmla="*/ 7 h 17"/>
              <a:gd name="T22" fmla="*/ 12 w 12"/>
              <a:gd name="T23" fmla="*/ 12 h 17"/>
              <a:gd name="T24" fmla="*/ 5 w 12"/>
              <a:gd name="T25" fmla="*/ 17 h 17"/>
              <a:gd name="T26" fmla="*/ 0 w 12"/>
              <a:gd name="T27" fmla="*/ 16 h 17"/>
              <a:gd name="T28" fmla="*/ 1 w 12"/>
              <a:gd name="T29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1531"/>
          <p:cNvSpPr>
            <a:spLocks noEditPoints="1"/>
          </p:cNvSpPr>
          <p:nvPr/>
        </p:nvSpPr>
        <p:spPr bwMode="auto">
          <a:xfrm>
            <a:off x="2936595" y="2398619"/>
            <a:ext cx="39688" cy="42863"/>
          </a:xfrm>
          <a:custGeom>
            <a:avLst/>
            <a:gdLst>
              <a:gd name="T0" fmla="*/ 5 w 15"/>
              <a:gd name="T1" fmla="*/ 10 h 17"/>
              <a:gd name="T2" fmla="*/ 9 w 15"/>
              <a:gd name="T3" fmla="*/ 13 h 17"/>
              <a:gd name="T4" fmla="*/ 14 w 15"/>
              <a:gd name="T5" fmla="*/ 13 h 17"/>
              <a:gd name="T6" fmla="*/ 14 w 15"/>
              <a:gd name="T7" fmla="*/ 16 h 17"/>
              <a:gd name="T8" fmla="*/ 8 w 15"/>
              <a:gd name="T9" fmla="*/ 17 h 17"/>
              <a:gd name="T10" fmla="*/ 0 w 15"/>
              <a:gd name="T11" fmla="*/ 9 h 17"/>
              <a:gd name="T12" fmla="*/ 8 w 15"/>
              <a:gd name="T13" fmla="*/ 0 h 17"/>
              <a:gd name="T14" fmla="*/ 15 w 15"/>
              <a:gd name="T15" fmla="*/ 8 h 17"/>
              <a:gd name="T16" fmla="*/ 15 w 15"/>
              <a:gd name="T17" fmla="*/ 10 h 17"/>
              <a:gd name="T18" fmla="*/ 5 w 15"/>
              <a:gd name="T19" fmla="*/ 10 h 17"/>
              <a:gd name="T20" fmla="*/ 10 w 15"/>
              <a:gd name="T21" fmla="*/ 7 h 17"/>
              <a:gd name="T22" fmla="*/ 8 w 15"/>
              <a:gd name="T23" fmla="*/ 4 h 17"/>
              <a:gd name="T24" fmla="*/ 5 w 15"/>
              <a:gd name="T25" fmla="*/ 7 h 17"/>
              <a:gd name="T26" fmla="*/ 10 w 15"/>
              <a:gd name="T27" fmla="*/ 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1532"/>
          <p:cNvSpPr>
            <a:spLocks/>
          </p:cNvSpPr>
          <p:nvPr/>
        </p:nvSpPr>
        <p:spPr bwMode="auto">
          <a:xfrm>
            <a:off x="2865157" y="2116044"/>
            <a:ext cx="46038" cy="104775"/>
          </a:xfrm>
          <a:custGeom>
            <a:avLst/>
            <a:gdLst>
              <a:gd name="T0" fmla="*/ 2 w 18"/>
              <a:gd name="T1" fmla="*/ 34 h 41"/>
              <a:gd name="T2" fmla="*/ 0 w 18"/>
              <a:gd name="T3" fmla="*/ 21 h 41"/>
              <a:gd name="T4" fmla="*/ 0 w 18"/>
              <a:gd name="T5" fmla="*/ 21 h 41"/>
              <a:gd name="T6" fmla="*/ 2 w 18"/>
              <a:gd name="T7" fmla="*/ 7 h 41"/>
              <a:gd name="T8" fmla="*/ 2 w 18"/>
              <a:gd name="T9" fmla="*/ 7 h 41"/>
              <a:gd name="T10" fmla="*/ 9 w 18"/>
              <a:gd name="T11" fmla="*/ 0 h 41"/>
              <a:gd name="T12" fmla="*/ 9 w 18"/>
              <a:gd name="T13" fmla="*/ 0 h 41"/>
              <a:gd name="T14" fmla="*/ 16 w 18"/>
              <a:gd name="T15" fmla="*/ 7 h 41"/>
              <a:gd name="T16" fmla="*/ 16 w 18"/>
              <a:gd name="T17" fmla="*/ 7 h 41"/>
              <a:gd name="T18" fmla="*/ 18 w 18"/>
              <a:gd name="T19" fmla="*/ 21 h 41"/>
              <a:gd name="T20" fmla="*/ 18 w 18"/>
              <a:gd name="T21" fmla="*/ 21 h 41"/>
              <a:gd name="T22" fmla="*/ 18 w 18"/>
              <a:gd name="T23" fmla="*/ 23 h 41"/>
              <a:gd name="T24" fmla="*/ 18 w 18"/>
              <a:gd name="T25" fmla="*/ 23 h 41"/>
              <a:gd name="T26" fmla="*/ 11 w 18"/>
              <a:gd name="T27" fmla="*/ 23 h 41"/>
              <a:gd name="T28" fmla="*/ 11 w 18"/>
              <a:gd name="T29" fmla="*/ 21 h 41"/>
              <a:gd name="T30" fmla="*/ 11 w 18"/>
              <a:gd name="T31" fmla="*/ 21 h 41"/>
              <a:gd name="T32" fmla="*/ 9 w 18"/>
              <a:gd name="T33" fmla="*/ 8 h 41"/>
              <a:gd name="T34" fmla="*/ 9 w 18"/>
              <a:gd name="T35" fmla="*/ 8 h 41"/>
              <a:gd name="T36" fmla="*/ 9 w 18"/>
              <a:gd name="T37" fmla="*/ 9 h 41"/>
              <a:gd name="T38" fmla="*/ 9 w 18"/>
              <a:gd name="T39" fmla="*/ 9 h 41"/>
              <a:gd name="T40" fmla="*/ 8 w 18"/>
              <a:gd name="T41" fmla="*/ 21 h 41"/>
              <a:gd name="T42" fmla="*/ 8 w 18"/>
              <a:gd name="T43" fmla="*/ 21 h 41"/>
              <a:gd name="T44" fmla="*/ 9 w 18"/>
              <a:gd name="T45" fmla="*/ 33 h 41"/>
              <a:gd name="T46" fmla="*/ 9 w 18"/>
              <a:gd name="T47" fmla="*/ 33 h 41"/>
              <a:gd name="T48" fmla="*/ 16 w 18"/>
              <a:gd name="T49" fmla="*/ 35 h 41"/>
              <a:gd name="T50" fmla="*/ 9 w 18"/>
              <a:gd name="T51" fmla="*/ 41 h 41"/>
              <a:gd name="T52" fmla="*/ 9 w 18"/>
              <a:gd name="T53" fmla="*/ 41 h 41"/>
              <a:gd name="T54" fmla="*/ 2 w 18"/>
              <a:gd name="T55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1533"/>
          <p:cNvSpPr>
            <a:spLocks/>
          </p:cNvSpPr>
          <p:nvPr/>
        </p:nvSpPr>
        <p:spPr bwMode="auto">
          <a:xfrm>
            <a:off x="2930245" y="2116044"/>
            <a:ext cx="46038" cy="104775"/>
          </a:xfrm>
          <a:custGeom>
            <a:avLst/>
            <a:gdLst>
              <a:gd name="T0" fmla="*/ 2 w 18"/>
              <a:gd name="T1" fmla="*/ 34 h 41"/>
              <a:gd name="T2" fmla="*/ 0 w 18"/>
              <a:gd name="T3" fmla="*/ 20 h 41"/>
              <a:gd name="T4" fmla="*/ 0 w 18"/>
              <a:gd name="T5" fmla="*/ 20 h 41"/>
              <a:gd name="T6" fmla="*/ 2 w 18"/>
              <a:gd name="T7" fmla="*/ 7 h 41"/>
              <a:gd name="T8" fmla="*/ 2 w 18"/>
              <a:gd name="T9" fmla="*/ 7 h 41"/>
              <a:gd name="T10" fmla="*/ 9 w 18"/>
              <a:gd name="T11" fmla="*/ 0 h 41"/>
              <a:gd name="T12" fmla="*/ 9 w 18"/>
              <a:gd name="T13" fmla="*/ 0 h 41"/>
              <a:gd name="T14" fmla="*/ 16 w 18"/>
              <a:gd name="T15" fmla="*/ 7 h 41"/>
              <a:gd name="T16" fmla="*/ 16 w 18"/>
              <a:gd name="T17" fmla="*/ 7 h 41"/>
              <a:gd name="T18" fmla="*/ 18 w 18"/>
              <a:gd name="T19" fmla="*/ 20 h 41"/>
              <a:gd name="T20" fmla="*/ 18 w 18"/>
              <a:gd name="T21" fmla="*/ 20 h 41"/>
              <a:gd name="T22" fmla="*/ 18 w 18"/>
              <a:gd name="T23" fmla="*/ 23 h 41"/>
              <a:gd name="T24" fmla="*/ 18 w 18"/>
              <a:gd name="T25" fmla="*/ 23 h 41"/>
              <a:gd name="T26" fmla="*/ 11 w 18"/>
              <a:gd name="T27" fmla="*/ 23 h 41"/>
              <a:gd name="T28" fmla="*/ 11 w 18"/>
              <a:gd name="T29" fmla="*/ 20 h 41"/>
              <a:gd name="T30" fmla="*/ 11 w 18"/>
              <a:gd name="T31" fmla="*/ 20 h 41"/>
              <a:gd name="T32" fmla="*/ 9 w 18"/>
              <a:gd name="T33" fmla="*/ 8 h 41"/>
              <a:gd name="T34" fmla="*/ 9 w 18"/>
              <a:gd name="T35" fmla="*/ 8 h 41"/>
              <a:gd name="T36" fmla="*/ 9 w 18"/>
              <a:gd name="T37" fmla="*/ 9 h 41"/>
              <a:gd name="T38" fmla="*/ 9 w 18"/>
              <a:gd name="T39" fmla="*/ 9 h 41"/>
              <a:gd name="T40" fmla="*/ 7 w 18"/>
              <a:gd name="T41" fmla="*/ 20 h 41"/>
              <a:gd name="T42" fmla="*/ 7 w 18"/>
              <a:gd name="T43" fmla="*/ 20 h 41"/>
              <a:gd name="T44" fmla="*/ 9 w 18"/>
              <a:gd name="T45" fmla="*/ 33 h 41"/>
              <a:gd name="T46" fmla="*/ 9 w 18"/>
              <a:gd name="T47" fmla="*/ 33 h 41"/>
              <a:gd name="T48" fmla="*/ 16 w 18"/>
              <a:gd name="T49" fmla="*/ 35 h 41"/>
              <a:gd name="T50" fmla="*/ 9 w 18"/>
              <a:gd name="T51" fmla="*/ 41 h 41"/>
              <a:gd name="T52" fmla="*/ 9 w 18"/>
              <a:gd name="T53" fmla="*/ 41 h 41"/>
              <a:gd name="T54" fmla="*/ 2 w 18"/>
              <a:gd name="T55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1534"/>
          <p:cNvSpPr>
            <a:spLocks/>
          </p:cNvSpPr>
          <p:nvPr/>
        </p:nvSpPr>
        <p:spPr bwMode="auto">
          <a:xfrm>
            <a:off x="2993745" y="2116044"/>
            <a:ext cx="46038" cy="104775"/>
          </a:xfrm>
          <a:custGeom>
            <a:avLst/>
            <a:gdLst>
              <a:gd name="T0" fmla="*/ 2 w 18"/>
              <a:gd name="T1" fmla="*/ 34 h 41"/>
              <a:gd name="T2" fmla="*/ 0 w 18"/>
              <a:gd name="T3" fmla="*/ 20 h 41"/>
              <a:gd name="T4" fmla="*/ 0 w 18"/>
              <a:gd name="T5" fmla="*/ 20 h 41"/>
              <a:gd name="T6" fmla="*/ 2 w 18"/>
              <a:gd name="T7" fmla="*/ 7 h 41"/>
              <a:gd name="T8" fmla="*/ 2 w 18"/>
              <a:gd name="T9" fmla="*/ 7 h 41"/>
              <a:gd name="T10" fmla="*/ 9 w 18"/>
              <a:gd name="T11" fmla="*/ 0 h 41"/>
              <a:gd name="T12" fmla="*/ 9 w 18"/>
              <a:gd name="T13" fmla="*/ 0 h 41"/>
              <a:gd name="T14" fmla="*/ 16 w 18"/>
              <a:gd name="T15" fmla="*/ 7 h 41"/>
              <a:gd name="T16" fmla="*/ 16 w 18"/>
              <a:gd name="T17" fmla="*/ 7 h 41"/>
              <a:gd name="T18" fmla="*/ 18 w 18"/>
              <a:gd name="T19" fmla="*/ 20 h 41"/>
              <a:gd name="T20" fmla="*/ 18 w 18"/>
              <a:gd name="T21" fmla="*/ 20 h 41"/>
              <a:gd name="T22" fmla="*/ 18 w 18"/>
              <a:gd name="T23" fmla="*/ 23 h 41"/>
              <a:gd name="T24" fmla="*/ 18 w 18"/>
              <a:gd name="T25" fmla="*/ 23 h 41"/>
              <a:gd name="T26" fmla="*/ 11 w 18"/>
              <a:gd name="T27" fmla="*/ 23 h 41"/>
              <a:gd name="T28" fmla="*/ 11 w 18"/>
              <a:gd name="T29" fmla="*/ 20 h 41"/>
              <a:gd name="T30" fmla="*/ 11 w 18"/>
              <a:gd name="T31" fmla="*/ 20 h 41"/>
              <a:gd name="T32" fmla="*/ 9 w 18"/>
              <a:gd name="T33" fmla="*/ 8 h 41"/>
              <a:gd name="T34" fmla="*/ 9 w 18"/>
              <a:gd name="T35" fmla="*/ 8 h 41"/>
              <a:gd name="T36" fmla="*/ 9 w 18"/>
              <a:gd name="T37" fmla="*/ 9 h 41"/>
              <a:gd name="T38" fmla="*/ 9 w 18"/>
              <a:gd name="T39" fmla="*/ 9 h 41"/>
              <a:gd name="T40" fmla="*/ 7 w 18"/>
              <a:gd name="T41" fmla="*/ 20 h 41"/>
              <a:gd name="T42" fmla="*/ 7 w 18"/>
              <a:gd name="T43" fmla="*/ 20 h 41"/>
              <a:gd name="T44" fmla="*/ 9 w 18"/>
              <a:gd name="T45" fmla="*/ 33 h 41"/>
              <a:gd name="T46" fmla="*/ 9 w 18"/>
              <a:gd name="T47" fmla="*/ 33 h 41"/>
              <a:gd name="T48" fmla="*/ 16 w 18"/>
              <a:gd name="T49" fmla="*/ 35 h 41"/>
              <a:gd name="T50" fmla="*/ 9 w 18"/>
              <a:gd name="T51" fmla="*/ 41 h 41"/>
              <a:gd name="T52" fmla="*/ 9 w 18"/>
              <a:gd name="T53" fmla="*/ 41 h 41"/>
              <a:gd name="T54" fmla="*/ 2 w 18"/>
              <a:gd name="T55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1535"/>
          <p:cNvSpPr>
            <a:spLocks/>
          </p:cNvSpPr>
          <p:nvPr/>
        </p:nvSpPr>
        <p:spPr bwMode="auto">
          <a:xfrm>
            <a:off x="3057245" y="2116044"/>
            <a:ext cx="46038" cy="104775"/>
          </a:xfrm>
          <a:custGeom>
            <a:avLst/>
            <a:gdLst>
              <a:gd name="T0" fmla="*/ 2 w 18"/>
              <a:gd name="T1" fmla="*/ 34 h 41"/>
              <a:gd name="T2" fmla="*/ 0 w 18"/>
              <a:gd name="T3" fmla="*/ 21 h 41"/>
              <a:gd name="T4" fmla="*/ 0 w 18"/>
              <a:gd name="T5" fmla="*/ 21 h 41"/>
              <a:gd name="T6" fmla="*/ 2 w 18"/>
              <a:gd name="T7" fmla="*/ 7 h 41"/>
              <a:gd name="T8" fmla="*/ 2 w 18"/>
              <a:gd name="T9" fmla="*/ 7 h 41"/>
              <a:gd name="T10" fmla="*/ 9 w 18"/>
              <a:gd name="T11" fmla="*/ 0 h 41"/>
              <a:gd name="T12" fmla="*/ 9 w 18"/>
              <a:gd name="T13" fmla="*/ 0 h 41"/>
              <a:gd name="T14" fmla="*/ 16 w 18"/>
              <a:gd name="T15" fmla="*/ 7 h 41"/>
              <a:gd name="T16" fmla="*/ 16 w 18"/>
              <a:gd name="T17" fmla="*/ 7 h 41"/>
              <a:gd name="T18" fmla="*/ 18 w 18"/>
              <a:gd name="T19" fmla="*/ 21 h 41"/>
              <a:gd name="T20" fmla="*/ 18 w 18"/>
              <a:gd name="T21" fmla="*/ 21 h 41"/>
              <a:gd name="T22" fmla="*/ 18 w 18"/>
              <a:gd name="T23" fmla="*/ 23 h 41"/>
              <a:gd name="T24" fmla="*/ 18 w 18"/>
              <a:gd name="T25" fmla="*/ 23 h 41"/>
              <a:gd name="T26" fmla="*/ 11 w 18"/>
              <a:gd name="T27" fmla="*/ 23 h 41"/>
              <a:gd name="T28" fmla="*/ 11 w 18"/>
              <a:gd name="T29" fmla="*/ 21 h 41"/>
              <a:gd name="T30" fmla="*/ 11 w 18"/>
              <a:gd name="T31" fmla="*/ 21 h 41"/>
              <a:gd name="T32" fmla="*/ 9 w 18"/>
              <a:gd name="T33" fmla="*/ 8 h 41"/>
              <a:gd name="T34" fmla="*/ 9 w 18"/>
              <a:gd name="T35" fmla="*/ 8 h 41"/>
              <a:gd name="T36" fmla="*/ 9 w 18"/>
              <a:gd name="T37" fmla="*/ 9 h 41"/>
              <a:gd name="T38" fmla="*/ 9 w 18"/>
              <a:gd name="T39" fmla="*/ 9 h 41"/>
              <a:gd name="T40" fmla="*/ 7 w 18"/>
              <a:gd name="T41" fmla="*/ 21 h 41"/>
              <a:gd name="T42" fmla="*/ 7 w 18"/>
              <a:gd name="T43" fmla="*/ 21 h 41"/>
              <a:gd name="T44" fmla="*/ 9 w 18"/>
              <a:gd name="T45" fmla="*/ 33 h 41"/>
              <a:gd name="T46" fmla="*/ 9 w 18"/>
              <a:gd name="T47" fmla="*/ 33 h 41"/>
              <a:gd name="T48" fmla="*/ 15 w 18"/>
              <a:gd name="T49" fmla="*/ 35 h 41"/>
              <a:gd name="T50" fmla="*/ 9 w 18"/>
              <a:gd name="T51" fmla="*/ 41 h 41"/>
              <a:gd name="T52" fmla="*/ 9 w 18"/>
              <a:gd name="T53" fmla="*/ 41 h 41"/>
              <a:gd name="T54" fmla="*/ 2 w 18"/>
              <a:gd name="T55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1536"/>
          <p:cNvSpPr>
            <a:spLocks/>
          </p:cNvSpPr>
          <p:nvPr/>
        </p:nvSpPr>
        <p:spPr bwMode="auto">
          <a:xfrm>
            <a:off x="2909607" y="2233519"/>
            <a:ext cx="227013" cy="271463"/>
          </a:xfrm>
          <a:custGeom>
            <a:avLst/>
            <a:gdLst>
              <a:gd name="T0" fmla="*/ 82 w 89"/>
              <a:gd name="T1" fmla="*/ 3 h 106"/>
              <a:gd name="T2" fmla="*/ 40 w 89"/>
              <a:gd name="T3" fmla="*/ 48 h 106"/>
              <a:gd name="T4" fmla="*/ 36 w 89"/>
              <a:gd name="T5" fmla="*/ 51 h 106"/>
              <a:gd name="T6" fmla="*/ 4 w 89"/>
              <a:gd name="T7" fmla="*/ 100 h 106"/>
              <a:gd name="T8" fmla="*/ 4 w 89"/>
              <a:gd name="T9" fmla="*/ 105 h 106"/>
              <a:gd name="T10" fmla="*/ 50 w 89"/>
              <a:gd name="T11" fmla="*/ 94 h 106"/>
              <a:gd name="T12" fmla="*/ 88 w 89"/>
              <a:gd name="T13" fmla="*/ 4 h 106"/>
              <a:gd name="T14" fmla="*/ 82 w 89"/>
              <a:gd name="T15" fmla="*/ 4 h 106"/>
              <a:gd name="T16" fmla="*/ 43 w 89"/>
              <a:gd name="T17" fmla="*/ 91 h 106"/>
              <a:gd name="T18" fmla="*/ 4 w 89"/>
              <a:gd name="T19" fmla="*/ 100 h 106"/>
              <a:gd name="T20" fmla="*/ 4 w 89"/>
              <a:gd name="T21" fmla="*/ 105 h 106"/>
              <a:gd name="T22" fmla="*/ 41 w 89"/>
              <a:gd name="T23" fmla="*/ 49 h 106"/>
              <a:gd name="T24" fmla="*/ 37 w 89"/>
              <a:gd name="T25" fmla="*/ 53 h 106"/>
              <a:gd name="T26" fmla="*/ 88 w 89"/>
              <a:gd name="T27" fmla="*/ 5 h 106"/>
              <a:gd name="T28" fmla="*/ 82 w 89"/>
              <a:gd name="T29" fmla="*/ 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1537"/>
          <p:cNvSpPr>
            <a:spLocks/>
          </p:cNvSpPr>
          <p:nvPr/>
        </p:nvSpPr>
        <p:spPr bwMode="auto">
          <a:xfrm>
            <a:off x="2844520" y="2195419"/>
            <a:ext cx="319088" cy="346075"/>
          </a:xfrm>
          <a:custGeom>
            <a:avLst/>
            <a:gdLst>
              <a:gd name="T0" fmla="*/ 176 w 201"/>
              <a:gd name="T1" fmla="*/ 0 h 218"/>
              <a:gd name="T2" fmla="*/ 176 w 201"/>
              <a:gd name="T3" fmla="*/ 11 h 218"/>
              <a:gd name="T4" fmla="*/ 189 w 201"/>
              <a:gd name="T5" fmla="*/ 11 h 218"/>
              <a:gd name="T6" fmla="*/ 189 w 201"/>
              <a:gd name="T7" fmla="*/ 207 h 218"/>
              <a:gd name="T8" fmla="*/ 12 w 201"/>
              <a:gd name="T9" fmla="*/ 207 h 218"/>
              <a:gd name="T10" fmla="*/ 12 w 201"/>
              <a:gd name="T11" fmla="*/ 187 h 218"/>
              <a:gd name="T12" fmla="*/ 0 w 201"/>
              <a:gd name="T13" fmla="*/ 187 h 218"/>
              <a:gd name="T14" fmla="*/ 0 w 201"/>
              <a:gd name="T15" fmla="*/ 218 h 218"/>
              <a:gd name="T16" fmla="*/ 201 w 201"/>
              <a:gd name="T17" fmla="*/ 218 h 218"/>
              <a:gd name="T18" fmla="*/ 201 w 201"/>
              <a:gd name="T19" fmla="*/ 213 h 218"/>
              <a:gd name="T20" fmla="*/ 201 w 201"/>
              <a:gd name="T21" fmla="*/ 0 h 218"/>
              <a:gd name="T22" fmla="*/ 176 w 201"/>
              <a:gd name="T23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1" h="218">
                <a:moveTo>
                  <a:pt x="176" y="0"/>
                </a:moveTo>
                <a:lnTo>
                  <a:pt x="176" y="11"/>
                </a:lnTo>
                <a:lnTo>
                  <a:pt x="189" y="11"/>
                </a:lnTo>
                <a:lnTo>
                  <a:pt x="189" y="207"/>
                </a:lnTo>
                <a:lnTo>
                  <a:pt x="12" y="207"/>
                </a:lnTo>
                <a:lnTo>
                  <a:pt x="12" y="187"/>
                </a:lnTo>
                <a:lnTo>
                  <a:pt x="0" y="187"/>
                </a:lnTo>
                <a:lnTo>
                  <a:pt x="0" y="218"/>
                </a:lnTo>
                <a:lnTo>
                  <a:pt x="201" y="218"/>
                </a:lnTo>
                <a:lnTo>
                  <a:pt x="201" y="213"/>
                </a:lnTo>
                <a:lnTo>
                  <a:pt x="201" y="0"/>
                </a:lnTo>
                <a:lnTo>
                  <a:pt x="176" y="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26747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0</Words>
  <Application>Microsoft Office PowerPoint</Application>
  <PresentationFormat>宽屏</PresentationFormat>
  <Paragraphs>0</Paragraphs>
  <Slides>13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13</vt:i4>
      </vt:variant>
    </vt:vector>
  </HeadingPairs>
  <TitlesOfParts>
    <vt:vector size="18" baseType="lpstr">
      <vt:lpstr>宋体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cp:lastModifiedBy>lenovo</cp:lastModifiedBy>
  <cp:revision>1</cp:revision>
  <dcterms:created xsi:type="dcterms:W3CDTF">2015-10-13T10:42:50Z</dcterms:created>
  <dcterms:modified xsi:type="dcterms:W3CDTF">2015-10-13T10:44:49Z</dcterms:modified>
</cp:coreProperties>
</file>